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3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4.xml" ContentType="application/vnd.openxmlformats-officedocument.presentationml.notesSlide+xml"/>
  <Override PartName="/ppt/ink/ink13.xml" ContentType="application/inkml+xml"/>
  <Override PartName="/ppt/notesSlides/notesSlide5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8"/>
  </p:notesMasterIdLst>
  <p:handoutMasterIdLst>
    <p:handoutMasterId r:id="rId49"/>
  </p:handoutMasterIdLst>
  <p:sldIdLst>
    <p:sldId id="514" r:id="rId2"/>
    <p:sldId id="515" r:id="rId3"/>
    <p:sldId id="517" r:id="rId4"/>
    <p:sldId id="518" r:id="rId5"/>
    <p:sldId id="519" r:id="rId6"/>
    <p:sldId id="520" r:id="rId7"/>
    <p:sldId id="521" r:id="rId8"/>
    <p:sldId id="534" r:id="rId9"/>
    <p:sldId id="522" r:id="rId10"/>
    <p:sldId id="523" r:id="rId11"/>
    <p:sldId id="535" r:id="rId12"/>
    <p:sldId id="524" r:id="rId13"/>
    <p:sldId id="516" r:id="rId14"/>
    <p:sldId id="263" r:id="rId15"/>
    <p:sldId id="536" r:id="rId16"/>
    <p:sldId id="264" r:id="rId17"/>
    <p:sldId id="265" r:id="rId18"/>
    <p:sldId id="266" r:id="rId19"/>
    <p:sldId id="267" r:id="rId20"/>
    <p:sldId id="503" r:id="rId21"/>
    <p:sldId id="504" r:id="rId22"/>
    <p:sldId id="505" r:id="rId23"/>
    <p:sldId id="306" r:id="rId24"/>
    <p:sldId id="506" r:id="rId25"/>
    <p:sldId id="507" r:id="rId26"/>
    <p:sldId id="508" r:id="rId27"/>
    <p:sldId id="509" r:id="rId28"/>
    <p:sldId id="510" r:id="rId29"/>
    <p:sldId id="511" r:id="rId30"/>
    <p:sldId id="512" r:id="rId31"/>
    <p:sldId id="538" r:id="rId32"/>
    <p:sldId id="539" r:id="rId33"/>
    <p:sldId id="541" r:id="rId34"/>
    <p:sldId id="540" r:id="rId35"/>
    <p:sldId id="537" r:id="rId36"/>
    <p:sldId id="513" r:id="rId37"/>
    <p:sldId id="525" r:id="rId38"/>
    <p:sldId id="526" r:id="rId39"/>
    <p:sldId id="527" r:id="rId40"/>
    <p:sldId id="528" r:id="rId41"/>
    <p:sldId id="531" r:id="rId42"/>
    <p:sldId id="529" r:id="rId43"/>
    <p:sldId id="532" r:id="rId44"/>
    <p:sldId id="533" r:id="rId45"/>
    <p:sldId id="530" r:id="rId46"/>
    <p:sldId id="496" r:id="rId47"/>
  </p:sldIdLst>
  <p:sldSz cx="9144000" cy="6858000" type="screen4x3"/>
  <p:notesSz cx="9947275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1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57B324-BF50-4B58-BDB3-44291028A2F6}" v="2226" dt="2023-10-03T23:10:43.6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05" autoAdjust="0"/>
  </p:normalViewPr>
  <p:slideViewPr>
    <p:cSldViewPr>
      <p:cViewPr varScale="1">
        <p:scale>
          <a:sx n="71" d="100"/>
          <a:sy n="71" d="100"/>
        </p:scale>
        <p:origin x="1140" y="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5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fentzis Georgios" userId="0fad1e94-8729-4dd9-a94a-3efaf92f008a" providerId="ADAL" clId="{3D57B324-BF50-4B58-BDB3-44291028A2F6}"/>
    <pc:docChg chg="undo custSel addSld modSld">
      <pc:chgData name="Kafentzis Georgios" userId="0fad1e94-8729-4dd9-a94a-3efaf92f008a" providerId="ADAL" clId="{3D57B324-BF50-4B58-BDB3-44291028A2F6}" dt="2023-10-03T23:11:27.525" v="2666" actId="1076"/>
      <pc:docMkLst>
        <pc:docMk/>
      </pc:docMkLst>
      <pc:sldChg chg="modSp mod modAnim modShow">
        <pc:chgData name="Kafentzis Georgios" userId="0fad1e94-8729-4dd9-a94a-3efaf92f008a" providerId="ADAL" clId="{3D57B324-BF50-4B58-BDB3-44291028A2F6}" dt="2023-10-03T21:10:57.526" v="1537" actId="729"/>
        <pc:sldMkLst>
          <pc:docMk/>
          <pc:sldMk cId="2474135677" sldId="263"/>
        </pc:sldMkLst>
        <pc:spChg chg="mod">
          <ac:chgData name="Kafentzis Georgios" userId="0fad1e94-8729-4dd9-a94a-3efaf92f008a" providerId="ADAL" clId="{3D57B324-BF50-4B58-BDB3-44291028A2F6}" dt="2023-09-30T18:37:53.012" v="353" actId="113"/>
          <ac:spMkLst>
            <pc:docMk/>
            <pc:sldMk cId="2474135677" sldId="263"/>
            <ac:spMk id="8" creationId="{00000000-0000-0000-0000-000000000000}"/>
          </ac:spMkLst>
        </pc:spChg>
      </pc:sldChg>
      <pc:sldChg chg="modSp mod modAnim modShow">
        <pc:chgData name="Kafentzis Georgios" userId="0fad1e94-8729-4dd9-a94a-3efaf92f008a" providerId="ADAL" clId="{3D57B324-BF50-4B58-BDB3-44291028A2F6}" dt="2023-10-03T21:10:57.526" v="1537" actId="729"/>
        <pc:sldMkLst>
          <pc:docMk/>
          <pc:sldMk cId="1223692213" sldId="264"/>
        </pc:sldMkLst>
        <pc:spChg chg="mod">
          <ac:chgData name="Kafentzis Georgios" userId="0fad1e94-8729-4dd9-a94a-3efaf92f008a" providerId="ADAL" clId="{3D57B324-BF50-4B58-BDB3-44291028A2F6}" dt="2023-09-30T18:50:57.606" v="361" actId="20577"/>
          <ac:spMkLst>
            <pc:docMk/>
            <pc:sldMk cId="1223692213" sldId="264"/>
            <ac:spMk id="3" creationId="{00000000-0000-0000-0000-000000000000}"/>
          </ac:spMkLst>
        </pc:spChg>
      </pc:sldChg>
      <pc:sldChg chg="modSp mod modShow">
        <pc:chgData name="Kafentzis Georgios" userId="0fad1e94-8729-4dd9-a94a-3efaf92f008a" providerId="ADAL" clId="{3D57B324-BF50-4B58-BDB3-44291028A2F6}" dt="2023-10-03T21:10:57.526" v="1537" actId="729"/>
        <pc:sldMkLst>
          <pc:docMk/>
          <pc:sldMk cId="622666472" sldId="265"/>
        </pc:sldMkLst>
        <pc:spChg chg="mod">
          <ac:chgData name="Kafentzis Georgios" userId="0fad1e94-8729-4dd9-a94a-3efaf92f008a" providerId="ADAL" clId="{3D57B324-BF50-4B58-BDB3-44291028A2F6}" dt="2023-09-30T18:51:07.336" v="364" actId="20577"/>
          <ac:spMkLst>
            <pc:docMk/>
            <pc:sldMk cId="622666472" sldId="265"/>
            <ac:spMk id="3" creationId="{00000000-0000-0000-0000-000000000000}"/>
          </ac:spMkLst>
        </pc:spChg>
      </pc:sldChg>
      <pc:sldChg chg="modSp mod modShow">
        <pc:chgData name="Kafentzis Georgios" userId="0fad1e94-8729-4dd9-a94a-3efaf92f008a" providerId="ADAL" clId="{3D57B324-BF50-4B58-BDB3-44291028A2F6}" dt="2023-10-03T21:10:57.526" v="1537" actId="729"/>
        <pc:sldMkLst>
          <pc:docMk/>
          <pc:sldMk cId="999366111" sldId="266"/>
        </pc:sldMkLst>
        <pc:spChg chg="mod">
          <ac:chgData name="Kafentzis Georgios" userId="0fad1e94-8729-4dd9-a94a-3efaf92f008a" providerId="ADAL" clId="{3D57B324-BF50-4B58-BDB3-44291028A2F6}" dt="2023-09-30T18:51:11.234" v="367" actId="20577"/>
          <ac:spMkLst>
            <pc:docMk/>
            <pc:sldMk cId="999366111" sldId="266"/>
            <ac:spMk id="3" creationId="{00000000-0000-0000-0000-000000000000}"/>
          </ac:spMkLst>
        </pc:spChg>
      </pc:sldChg>
      <pc:sldChg chg="modSp mod modShow">
        <pc:chgData name="Kafentzis Georgios" userId="0fad1e94-8729-4dd9-a94a-3efaf92f008a" providerId="ADAL" clId="{3D57B324-BF50-4B58-BDB3-44291028A2F6}" dt="2023-10-03T21:10:57.526" v="1537" actId="729"/>
        <pc:sldMkLst>
          <pc:docMk/>
          <pc:sldMk cId="458041335" sldId="267"/>
        </pc:sldMkLst>
        <pc:spChg chg="mod">
          <ac:chgData name="Kafentzis Georgios" userId="0fad1e94-8729-4dd9-a94a-3efaf92f008a" providerId="ADAL" clId="{3D57B324-BF50-4B58-BDB3-44291028A2F6}" dt="2023-09-30T18:51:15.795" v="370" actId="20577"/>
          <ac:spMkLst>
            <pc:docMk/>
            <pc:sldMk cId="458041335" sldId="267"/>
            <ac:spMk id="3" creationId="{00000000-0000-0000-0000-000000000000}"/>
          </ac:spMkLst>
        </pc:spChg>
      </pc:sldChg>
      <pc:sldChg chg="modSp mod modAnim">
        <pc:chgData name="Kafentzis Georgios" userId="0fad1e94-8729-4dd9-a94a-3efaf92f008a" providerId="ADAL" clId="{3D57B324-BF50-4B58-BDB3-44291028A2F6}" dt="2023-10-03T22:52:25.888" v="2579"/>
        <pc:sldMkLst>
          <pc:docMk/>
          <pc:sldMk cId="507560841" sldId="303"/>
        </pc:sldMkLst>
        <pc:spChg chg="mod">
          <ac:chgData name="Kafentzis Georgios" userId="0fad1e94-8729-4dd9-a94a-3efaf92f008a" providerId="ADAL" clId="{3D57B324-BF50-4B58-BDB3-44291028A2F6}" dt="2023-10-03T22:51:39.516" v="2576" actId="14100"/>
          <ac:spMkLst>
            <pc:docMk/>
            <pc:sldMk cId="507560841" sldId="303"/>
            <ac:spMk id="4" creationId="{00000000-0000-0000-0000-000000000000}"/>
          </ac:spMkLst>
        </pc:spChg>
      </pc:sldChg>
      <pc:sldChg chg="modSp mod modShow">
        <pc:chgData name="Kafentzis Georgios" userId="0fad1e94-8729-4dd9-a94a-3efaf92f008a" providerId="ADAL" clId="{3D57B324-BF50-4B58-BDB3-44291028A2F6}" dt="2023-10-03T21:10:57.526" v="1537" actId="729"/>
        <pc:sldMkLst>
          <pc:docMk/>
          <pc:sldMk cId="1333352160" sldId="306"/>
        </pc:sldMkLst>
        <pc:spChg chg="mod">
          <ac:chgData name="Kafentzis Georgios" userId="0fad1e94-8729-4dd9-a94a-3efaf92f008a" providerId="ADAL" clId="{3D57B324-BF50-4B58-BDB3-44291028A2F6}" dt="2023-10-01T19:02:36.432" v="1044" actId="20577"/>
          <ac:spMkLst>
            <pc:docMk/>
            <pc:sldMk cId="1333352160" sldId="306"/>
            <ac:spMk id="3" creationId="{00000000-0000-0000-0000-000000000000}"/>
          </ac:spMkLst>
        </pc:spChg>
      </pc:sldChg>
      <pc:sldChg chg="modSp mod modShow">
        <pc:chgData name="Kafentzis Georgios" userId="0fad1e94-8729-4dd9-a94a-3efaf92f008a" providerId="ADAL" clId="{3D57B324-BF50-4B58-BDB3-44291028A2F6}" dt="2023-10-03T21:10:57.526" v="1537" actId="729"/>
        <pc:sldMkLst>
          <pc:docMk/>
          <pc:sldMk cId="968002247" sldId="503"/>
        </pc:sldMkLst>
        <pc:spChg chg="mod">
          <ac:chgData name="Kafentzis Georgios" userId="0fad1e94-8729-4dd9-a94a-3efaf92f008a" providerId="ADAL" clId="{3D57B324-BF50-4B58-BDB3-44291028A2F6}" dt="2023-10-01T19:02:51.816" v="1045" actId="403"/>
          <ac:spMkLst>
            <pc:docMk/>
            <pc:sldMk cId="968002247" sldId="503"/>
            <ac:spMk id="3" creationId="{00000000-0000-0000-0000-000000000000}"/>
          </ac:spMkLst>
        </pc:spChg>
      </pc:sldChg>
      <pc:sldChg chg="delSp modSp mod delAnim modShow">
        <pc:chgData name="Kafentzis Georgios" userId="0fad1e94-8729-4dd9-a94a-3efaf92f008a" providerId="ADAL" clId="{3D57B324-BF50-4B58-BDB3-44291028A2F6}" dt="2023-10-03T21:10:57.526" v="1537" actId="729"/>
        <pc:sldMkLst>
          <pc:docMk/>
          <pc:sldMk cId="2609852655" sldId="504"/>
        </pc:sldMkLst>
        <pc:spChg chg="mod">
          <ac:chgData name="Kafentzis Georgios" userId="0fad1e94-8729-4dd9-a94a-3efaf92f008a" providerId="ADAL" clId="{3D57B324-BF50-4B58-BDB3-44291028A2F6}" dt="2023-10-01T19:01:55.813" v="1031" actId="20577"/>
          <ac:spMkLst>
            <pc:docMk/>
            <pc:sldMk cId="2609852655" sldId="504"/>
            <ac:spMk id="3" creationId="{00000000-0000-0000-0000-000000000000}"/>
          </ac:spMkLst>
        </pc:spChg>
        <pc:spChg chg="del">
          <ac:chgData name="Kafentzis Georgios" userId="0fad1e94-8729-4dd9-a94a-3efaf92f008a" providerId="ADAL" clId="{3D57B324-BF50-4B58-BDB3-44291028A2F6}" dt="2023-10-01T19:00:21.065" v="1023" actId="478"/>
          <ac:spMkLst>
            <pc:docMk/>
            <pc:sldMk cId="2609852655" sldId="504"/>
            <ac:spMk id="4" creationId="{00000000-0000-0000-0000-000000000000}"/>
          </ac:spMkLst>
        </pc:spChg>
        <pc:spChg chg="del">
          <ac:chgData name="Kafentzis Georgios" userId="0fad1e94-8729-4dd9-a94a-3efaf92f008a" providerId="ADAL" clId="{3D57B324-BF50-4B58-BDB3-44291028A2F6}" dt="2023-10-01T19:00:17.517" v="1021" actId="478"/>
          <ac:spMkLst>
            <pc:docMk/>
            <pc:sldMk cId="2609852655" sldId="504"/>
            <ac:spMk id="5" creationId="{00000000-0000-0000-0000-000000000000}"/>
          </ac:spMkLst>
        </pc:spChg>
        <pc:spChg chg="del">
          <ac:chgData name="Kafentzis Georgios" userId="0fad1e94-8729-4dd9-a94a-3efaf92f008a" providerId="ADAL" clId="{3D57B324-BF50-4B58-BDB3-44291028A2F6}" dt="2023-10-01T19:00:18.744" v="1022" actId="478"/>
          <ac:spMkLst>
            <pc:docMk/>
            <pc:sldMk cId="2609852655" sldId="504"/>
            <ac:spMk id="6" creationId="{00000000-0000-0000-0000-000000000000}"/>
          </ac:spMkLst>
        </pc:spChg>
        <pc:spChg chg="mod">
          <ac:chgData name="Kafentzis Georgios" userId="0fad1e94-8729-4dd9-a94a-3efaf92f008a" providerId="ADAL" clId="{3D57B324-BF50-4B58-BDB3-44291028A2F6}" dt="2023-10-01T19:00:04.294" v="1020" actId="1076"/>
          <ac:spMkLst>
            <pc:docMk/>
            <pc:sldMk cId="2609852655" sldId="504"/>
            <ac:spMk id="8" creationId="{00000000-0000-0000-0000-000000000000}"/>
          </ac:spMkLst>
        </pc:spChg>
      </pc:sldChg>
      <pc:sldChg chg="modSp mod modShow">
        <pc:chgData name="Kafentzis Georgios" userId="0fad1e94-8729-4dd9-a94a-3efaf92f008a" providerId="ADAL" clId="{3D57B324-BF50-4B58-BDB3-44291028A2F6}" dt="2023-10-03T21:10:57.526" v="1537" actId="729"/>
        <pc:sldMkLst>
          <pc:docMk/>
          <pc:sldMk cId="1502171641" sldId="505"/>
        </pc:sldMkLst>
        <pc:picChg chg="mod">
          <ac:chgData name="Kafentzis Georgios" userId="0fad1e94-8729-4dd9-a94a-3efaf92f008a" providerId="ADAL" clId="{3D57B324-BF50-4B58-BDB3-44291028A2F6}" dt="2023-10-01T19:02:15.684" v="1032" actId="14100"/>
          <ac:picMkLst>
            <pc:docMk/>
            <pc:sldMk cId="1502171641" sldId="505"/>
            <ac:picMk id="5" creationId="{00000000-0000-0000-0000-000000000000}"/>
          </ac:picMkLst>
        </pc:picChg>
      </pc:sldChg>
      <pc:sldChg chg="modSp mod modShow">
        <pc:chgData name="Kafentzis Georgios" userId="0fad1e94-8729-4dd9-a94a-3efaf92f008a" providerId="ADAL" clId="{3D57B324-BF50-4B58-BDB3-44291028A2F6}" dt="2023-10-03T21:10:57.526" v="1537" actId="729"/>
        <pc:sldMkLst>
          <pc:docMk/>
          <pc:sldMk cId="56337586" sldId="506"/>
        </pc:sldMkLst>
        <pc:spChg chg="mod">
          <ac:chgData name="Kafentzis Georgios" userId="0fad1e94-8729-4dd9-a94a-3efaf92f008a" providerId="ADAL" clId="{3D57B324-BF50-4B58-BDB3-44291028A2F6}" dt="2023-10-01T19:04:05.131" v="1139" actId="14100"/>
          <ac:spMkLst>
            <pc:docMk/>
            <pc:sldMk cId="56337586" sldId="506"/>
            <ac:spMk id="5" creationId="{00000000-0000-0000-0000-000000000000}"/>
          </ac:spMkLst>
        </pc:spChg>
      </pc:sldChg>
      <pc:sldChg chg="modSp mod modShow">
        <pc:chgData name="Kafentzis Georgios" userId="0fad1e94-8729-4dd9-a94a-3efaf92f008a" providerId="ADAL" clId="{3D57B324-BF50-4B58-BDB3-44291028A2F6}" dt="2023-10-03T21:10:57.526" v="1537" actId="729"/>
        <pc:sldMkLst>
          <pc:docMk/>
          <pc:sldMk cId="4103860189" sldId="507"/>
        </pc:sldMkLst>
        <pc:spChg chg="mod">
          <ac:chgData name="Kafentzis Georgios" userId="0fad1e94-8729-4dd9-a94a-3efaf92f008a" providerId="ADAL" clId="{3D57B324-BF50-4B58-BDB3-44291028A2F6}" dt="2023-10-01T19:04:19.747" v="1143" actId="113"/>
          <ac:spMkLst>
            <pc:docMk/>
            <pc:sldMk cId="4103860189" sldId="507"/>
            <ac:spMk id="3" creationId="{00000000-0000-0000-0000-000000000000}"/>
          </ac:spMkLst>
        </pc:spChg>
        <pc:spChg chg="mod">
          <ac:chgData name="Kafentzis Georgios" userId="0fad1e94-8729-4dd9-a94a-3efaf92f008a" providerId="ADAL" clId="{3D57B324-BF50-4B58-BDB3-44291028A2F6}" dt="2023-10-01T19:04:14.811" v="1142" actId="403"/>
          <ac:spMkLst>
            <pc:docMk/>
            <pc:sldMk cId="4103860189" sldId="507"/>
            <ac:spMk id="6" creationId="{00000000-0000-0000-0000-000000000000}"/>
          </ac:spMkLst>
        </pc:spChg>
      </pc:sldChg>
      <pc:sldChg chg="modSp mod modShow">
        <pc:chgData name="Kafentzis Georgios" userId="0fad1e94-8729-4dd9-a94a-3efaf92f008a" providerId="ADAL" clId="{3D57B324-BF50-4B58-BDB3-44291028A2F6}" dt="2023-10-03T21:10:57.526" v="1537" actId="729"/>
        <pc:sldMkLst>
          <pc:docMk/>
          <pc:sldMk cId="3249120028" sldId="508"/>
        </pc:sldMkLst>
        <pc:spChg chg="mod">
          <ac:chgData name="Kafentzis Georgios" userId="0fad1e94-8729-4dd9-a94a-3efaf92f008a" providerId="ADAL" clId="{3D57B324-BF50-4B58-BDB3-44291028A2F6}" dt="2023-10-01T19:11:13.396" v="1316" actId="255"/>
          <ac:spMkLst>
            <pc:docMk/>
            <pc:sldMk cId="3249120028" sldId="508"/>
            <ac:spMk id="3" creationId="{00000000-0000-0000-0000-000000000000}"/>
          </ac:spMkLst>
        </pc:spChg>
      </pc:sldChg>
      <pc:sldChg chg="modSp mod modShow">
        <pc:chgData name="Kafentzis Georgios" userId="0fad1e94-8729-4dd9-a94a-3efaf92f008a" providerId="ADAL" clId="{3D57B324-BF50-4B58-BDB3-44291028A2F6}" dt="2023-10-03T21:10:57.526" v="1537" actId="729"/>
        <pc:sldMkLst>
          <pc:docMk/>
          <pc:sldMk cId="2671516061" sldId="509"/>
        </pc:sldMkLst>
        <pc:spChg chg="mod">
          <ac:chgData name="Kafentzis Georgios" userId="0fad1e94-8729-4dd9-a94a-3efaf92f008a" providerId="ADAL" clId="{3D57B324-BF50-4B58-BDB3-44291028A2F6}" dt="2023-10-01T19:04:29.313" v="1145" actId="113"/>
          <ac:spMkLst>
            <pc:docMk/>
            <pc:sldMk cId="2671516061" sldId="509"/>
            <ac:spMk id="3" creationId="{00000000-0000-0000-0000-000000000000}"/>
          </ac:spMkLst>
        </pc:spChg>
      </pc:sldChg>
      <pc:sldChg chg="modSp mod modShow">
        <pc:chgData name="Kafentzis Georgios" userId="0fad1e94-8729-4dd9-a94a-3efaf92f008a" providerId="ADAL" clId="{3D57B324-BF50-4B58-BDB3-44291028A2F6}" dt="2023-10-03T21:10:57.526" v="1537" actId="729"/>
        <pc:sldMkLst>
          <pc:docMk/>
          <pc:sldMk cId="836971429" sldId="510"/>
        </pc:sldMkLst>
        <pc:spChg chg="mod">
          <ac:chgData name="Kafentzis Georgios" userId="0fad1e94-8729-4dd9-a94a-3efaf92f008a" providerId="ADAL" clId="{3D57B324-BF50-4B58-BDB3-44291028A2F6}" dt="2023-10-01T19:13:19.993" v="1318" actId="207"/>
          <ac:spMkLst>
            <pc:docMk/>
            <pc:sldMk cId="836971429" sldId="510"/>
            <ac:spMk id="3" creationId="{00000000-0000-0000-0000-000000000000}"/>
          </ac:spMkLst>
        </pc:spChg>
      </pc:sldChg>
      <pc:sldChg chg="modSp mod modShow">
        <pc:chgData name="Kafentzis Georgios" userId="0fad1e94-8729-4dd9-a94a-3efaf92f008a" providerId="ADAL" clId="{3D57B324-BF50-4B58-BDB3-44291028A2F6}" dt="2023-10-03T21:10:57.526" v="1537" actId="729"/>
        <pc:sldMkLst>
          <pc:docMk/>
          <pc:sldMk cId="827000699" sldId="511"/>
        </pc:sldMkLst>
        <pc:spChg chg="mod">
          <ac:chgData name="Kafentzis Georgios" userId="0fad1e94-8729-4dd9-a94a-3efaf92f008a" providerId="ADAL" clId="{3D57B324-BF50-4B58-BDB3-44291028A2F6}" dt="2023-10-01T19:14:37.346" v="1342" actId="27636"/>
          <ac:spMkLst>
            <pc:docMk/>
            <pc:sldMk cId="827000699" sldId="511"/>
            <ac:spMk id="3" creationId="{00000000-0000-0000-0000-000000000000}"/>
          </ac:spMkLst>
        </pc:spChg>
      </pc:sldChg>
      <pc:sldChg chg="addSp delSp modSp mod modAnim">
        <pc:chgData name="Kafentzis Georgios" userId="0fad1e94-8729-4dd9-a94a-3efaf92f008a" providerId="ADAL" clId="{3D57B324-BF50-4B58-BDB3-44291028A2F6}" dt="2023-10-03T22:45:22.495" v="2450" actId="478"/>
        <pc:sldMkLst>
          <pc:docMk/>
          <pc:sldMk cId="79488363" sldId="512"/>
        </pc:sldMkLst>
        <pc:spChg chg="mod">
          <ac:chgData name="Kafentzis Georgios" userId="0fad1e94-8729-4dd9-a94a-3efaf92f008a" providerId="ADAL" clId="{3D57B324-BF50-4B58-BDB3-44291028A2F6}" dt="2023-10-03T22:02:16.791" v="2168" actId="1076"/>
          <ac:spMkLst>
            <pc:docMk/>
            <pc:sldMk cId="79488363" sldId="512"/>
            <ac:spMk id="3" creationId="{00000000-0000-0000-0000-000000000000}"/>
          </ac:spMkLst>
        </pc:spChg>
        <pc:spChg chg="add del mod">
          <ac:chgData name="Kafentzis Georgios" userId="0fad1e94-8729-4dd9-a94a-3efaf92f008a" providerId="ADAL" clId="{3D57B324-BF50-4B58-BDB3-44291028A2F6}" dt="2023-10-03T22:45:22.495" v="2450" actId="478"/>
          <ac:spMkLst>
            <pc:docMk/>
            <pc:sldMk cId="79488363" sldId="512"/>
            <ac:spMk id="10" creationId="{4DCDCF43-E48D-ABC0-8864-DA73E39111B1}"/>
          </ac:spMkLst>
        </pc:spChg>
        <pc:spChg chg="add del mod">
          <ac:chgData name="Kafentzis Georgios" userId="0fad1e94-8729-4dd9-a94a-3efaf92f008a" providerId="ADAL" clId="{3D57B324-BF50-4B58-BDB3-44291028A2F6}" dt="2023-10-03T22:24:04.445" v="2376" actId="478"/>
          <ac:spMkLst>
            <pc:docMk/>
            <pc:sldMk cId="79488363" sldId="512"/>
            <ac:spMk id="14" creationId="{4DB96A2C-0E8F-D7E8-FD5C-F5133035804E}"/>
          </ac:spMkLst>
        </pc:spChg>
        <pc:spChg chg="add del mod">
          <ac:chgData name="Kafentzis Georgios" userId="0fad1e94-8729-4dd9-a94a-3efaf92f008a" providerId="ADAL" clId="{3D57B324-BF50-4B58-BDB3-44291028A2F6}" dt="2023-10-03T22:25:43.965" v="2380" actId="478"/>
          <ac:spMkLst>
            <pc:docMk/>
            <pc:sldMk cId="79488363" sldId="512"/>
            <ac:spMk id="15" creationId="{A830CA06-CF92-93AE-A02B-852206BB6A60}"/>
          </ac:spMkLst>
        </pc:spChg>
        <pc:spChg chg="add del mod">
          <ac:chgData name="Kafentzis Georgios" userId="0fad1e94-8729-4dd9-a94a-3efaf92f008a" providerId="ADAL" clId="{3D57B324-BF50-4B58-BDB3-44291028A2F6}" dt="2023-10-03T22:27:21.228" v="2415" actId="478"/>
          <ac:spMkLst>
            <pc:docMk/>
            <pc:sldMk cId="79488363" sldId="512"/>
            <ac:spMk id="18" creationId="{587712E0-3CFE-4EA2-2C1B-1AAA19EA9F00}"/>
          </ac:spMkLst>
        </pc:spChg>
        <pc:spChg chg="add mod">
          <ac:chgData name="Kafentzis Georgios" userId="0fad1e94-8729-4dd9-a94a-3efaf92f008a" providerId="ADAL" clId="{3D57B324-BF50-4B58-BDB3-44291028A2F6}" dt="2023-10-03T22:29:34.741" v="2447" actId="20577"/>
          <ac:spMkLst>
            <pc:docMk/>
            <pc:sldMk cId="79488363" sldId="512"/>
            <ac:spMk id="24" creationId="{628913DD-190A-1C3E-466D-0DBF68F8A848}"/>
          </ac:spMkLst>
        </pc:spChg>
        <pc:spChg chg="add mod">
          <ac:chgData name="Kafentzis Georgios" userId="0fad1e94-8729-4dd9-a94a-3efaf92f008a" providerId="ADAL" clId="{3D57B324-BF50-4B58-BDB3-44291028A2F6}" dt="2023-10-03T22:29:34.741" v="2447" actId="20577"/>
          <ac:spMkLst>
            <pc:docMk/>
            <pc:sldMk cId="79488363" sldId="512"/>
            <ac:spMk id="25" creationId="{B55FD46F-ED5A-689E-649C-67201A826744}"/>
          </ac:spMkLst>
        </pc:spChg>
        <pc:spChg chg="add mod">
          <ac:chgData name="Kafentzis Georgios" userId="0fad1e94-8729-4dd9-a94a-3efaf92f008a" providerId="ADAL" clId="{3D57B324-BF50-4B58-BDB3-44291028A2F6}" dt="2023-10-03T22:29:34.741" v="2447" actId="20577"/>
          <ac:spMkLst>
            <pc:docMk/>
            <pc:sldMk cId="79488363" sldId="512"/>
            <ac:spMk id="26" creationId="{A13DF5E1-784B-ABC8-58B3-2AE14E01A453}"/>
          </ac:spMkLst>
        </pc:spChg>
        <pc:spChg chg="add mod">
          <ac:chgData name="Kafentzis Georgios" userId="0fad1e94-8729-4dd9-a94a-3efaf92f008a" providerId="ADAL" clId="{3D57B324-BF50-4B58-BDB3-44291028A2F6}" dt="2023-10-03T22:29:34.741" v="2447" actId="20577"/>
          <ac:spMkLst>
            <pc:docMk/>
            <pc:sldMk cId="79488363" sldId="512"/>
            <ac:spMk id="27" creationId="{36C54455-5352-3EB9-1ABA-72433AA52FAA}"/>
          </ac:spMkLst>
        </pc:spChg>
        <pc:spChg chg="add mod">
          <ac:chgData name="Kafentzis Georgios" userId="0fad1e94-8729-4dd9-a94a-3efaf92f008a" providerId="ADAL" clId="{3D57B324-BF50-4B58-BDB3-44291028A2F6}" dt="2023-10-03T22:29:34.741" v="2447" actId="20577"/>
          <ac:spMkLst>
            <pc:docMk/>
            <pc:sldMk cId="79488363" sldId="512"/>
            <ac:spMk id="29" creationId="{7C9A3E26-78D2-1B87-C099-EC444D36E25F}"/>
          </ac:spMkLst>
        </pc:spChg>
        <pc:spChg chg="add mod">
          <ac:chgData name="Kafentzis Georgios" userId="0fad1e94-8729-4dd9-a94a-3efaf92f008a" providerId="ADAL" clId="{3D57B324-BF50-4B58-BDB3-44291028A2F6}" dt="2023-10-03T22:07:06.356" v="2302" actId="14100"/>
          <ac:spMkLst>
            <pc:docMk/>
            <pc:sldMk cId="79488363" sldId="512"/>
            <ac:spMk id="32" creationId="{E4A6B7DB-3B9C-A310-3F16-57E3F62177C6}"/>
          </ac:spMkLst>
        </pc:spChg>
        <pc:spChg chg="add mod">
          <ac:chgData name="Kafentzis Georgios" userId="0fad1e94-8729-4dd9-a94a-3efaf92f008a" providerId="ADAL" clId="{3D57B324-BF50-4B58-BDB3-44291028A2F6}" dt="2023-10-03T22:07:17.220" v="2334" actId="20577"/>
          <ac:spMkLst>
            <pc:docMk/>
            <pc:sldMk cId="79488363" sldId="512"/>
            <ac:spMk id="33" creationId="{344E6F36-4E7D-365F-0B72-60A88BC019C6}"/>
          </ac:spMkLst>
        </pc:spChg>
        <pc:grpChg chg="add mod">
          <ac:chgData name="Kafentzis Georgios" userId="0fad1e94-8729-4dd9-a94a-3efaf92f008a" providerId="ADAL" clId="{3D57B324-BF50-4B58-BDB3-44291028A2F6}" dt="2023-10-03T22:29:34.741" v="2447" actId="20577"/>
          <ac:grpSpMkLst>
            <pc:docMk/>
            <pc:sldMk cId="79488363" sldId="512"/>
            <ac:grpSpMk id="31" creationId="{178D60FE-E129-3237-DB25-E990987CE8F4}"/>
          </ac:grpSpMkLst>
        </pc:grpChg>
        <pc:picChg chg="add mod">
          <ac:chgData name="Kafentzis Georgios" userId="0fad1e94-8729-4dd9-a94a-3efaf92f008a" providerId="ADAL" clId="{3D57B324-BF50-4B58-BDB3-44291028A2F6}" dt="2023-10-03T22:29:34.741" v="2447" actId="20577"/>
          <ac:picMkLst>
            <pc:docMk/>
            <pc:sldMk cId="79488363" sldId="512"/>
            <ac:picMk id="5" creationId="{A88BC30B-E6D4-1957-EC45-03232E4501C4}"/>
          </ac:picMkLst>
        </pc:picChg>
        <pc:picChg chg="add mod">
          <ac:chgData name="Kafentzis Georgios" userId="0fad1e94-8729-4dd9-a94a-3efaf92f008a" providerId="ADAL" clId="{3D57B324-BF50-4B58-BDB3-44291028A2F6}" dt="2023-10-03T22:29:34.741" v="2447" actId="20577"/>
          <ac:picMkLst>
            <pc:docMk/>
            <pc:sldMk cId="79488363" sldId="512"/>
            <ac:picMk id="6" creationId="{1A6D33CA-4CEB-0BE4-8CD8-378E9A1991D4}"/>
          </ac:picMkLst>
        </pc:picChg>
        <pc:picChg chg="add mod">
          <ac:chgData name="Kafentzis Georgios" userId="0fad1e94-8729-4dd9-a94a-3efaf92f008a" providerId="ADAL" clId="{3D57B324-BF50-4B58-BDB3-44291028A2F6}" dt="2023-10-03T22:29:34.741" v="2447" actId="20577"/>
          <ac:picMkLst>
            <pc:docMk/>
            <pc:sldMk cId="79488363" sldId="512"/>
            <ac:picMk id="20" creationId="{F4DCAED0-EFB5-A346-D626-DBB9204A29E3}"/>
          </ac:picMkLst>
        </pc:picChg>
        <pc:picChg chg="add mod">
          <ac:chgData name="Kafentzis Georgios" userId="0fad1e94-8729-4dd9-a94a-3efaf92f008a" providerId="ADAL" clId="{3D57B324-BF50-4B58-BDB3-44291028A2F6}" dt="2023-10-03T22:29:34.741" v="2447" actId="20577"/>
          <ac:picMkLst>
            <pc:docMk/>
            <pc:sldMk cId="79488363" sldId="512"/>
            <ac:picMk id="21" creationId="{AF98D851-3453-57E5-2C02-6BA286C258D6}"/>
          </ac:picMkLst>
        </pc:picChg>
        <pc:cxnChg chg="add mod">
          <ac:chgData name="Kafentzis Georgios" userId="0fad1e94-8729-4dd9-a94a-3efaf92f008a" providerId="ADAL" clId="{3D57B324-BF50-4B58-BDB3-44291028A2F6}" dt="2023-10-03T22:29:34.741" v="2447" actId="20577"/>
          <ac:cxnSpMkLst>
            <pc:docMk/>
            <pc:sldMk cId="79488363" sldId="512"/>
            <ac:cxnSpMk id="8" creationId="{A1E84BCD-29C0-3105-6F75-A2A33E9BEC31}"/>
          </ac:cxnSpMkLst>
        </pc:cxnChg>
        <pc:cxnChg chg="add mod">
          <ac:chgData name="Kafentzis Georgios" userId="0fad1e94-8729-4dd9-a94a-3efaf92f008a" providerId="ADAL" clId="{3D57B324-BF50-4B58-BDB3-44291028A2F6}" dt="2023-10-03T22:29:34.741" v="2447" actId="20577"/>
          <ac:cxnSpMkLst>
            <pc:docMk/>
            <pc:sldMk cId="79488363" sldId="512"/>
            <ac:cxnSpMk id="9" creationId="{CF2B0117-2854-3EBD-C337-704C32B180EB}"/>
          </ac:cxnSpMkLst>
        </pc:cxnChg>
        <pc:cxnChg chg="add del mod">
          <ac:chgData name="Kafentzis Georgios" userId="0fad1e94-8729-4dd9-a94a-3efaf92f008a" providerId="ADAL" clId="{3D57B324-BF50-4B58-BDB3-44291028A2F6}" dt="2023-10-03T22:24:04.445" v="2376" actId="478"/>
          <ac:cxnSpMkLst>
            <pc:docMk/>
            <pc:sldMk cId="79488363" sldId="512"/>
            <ac:cxnSpMk id="12" creationId="{39E9C4D9-7A54-34ED-A1A3-2BB7E2ADD3D0}"/>
          </ac:cxnSpMkLst>
        </pc:cxnChg>
        <pc:cxnChg chg="add del mod">
          <ac:chgData name="Kafentzis Georgios" userId="0fad1e94-8729-4dd9-a94a-3efaf92f008a" providerId="ADAL" clId="{3D57B324-BF50-4B58-BDB3-44291028A2F6}" dt="2023-10-03T21:59:44.541" v="2026" actId="478"/>
          <ac:cxnSpMkLst>
            <pc:docMk/>
            <pc:sldMk cId="79488363" sldId="512"/>
            <ac:cxnSpMk id="13" creationId="{FA908B5E-E1CE-B4B6-0F1F-A31CED7B5833}"/>
          </ac:cxnSpMkLst>
        </pc:cxnChg>
        <pc:cxnChg chg="add del mod">
          <ac:chgData name="Kafentzis Georgios" userId="0fad1e94-8729-4dd9-a94a-3efaf92f008a" providerId="ADAL" clId="{3D57B324-BF50-4B58-BDB3-44291028A2F6}" dt="2023-10-03T22:25:46.071" v="2381" actId="478"/>
          <ac:cxnSpMkLst>
            <pc:docMk/>
            <pc:sldMk cId="79488363" sldId="512"/>
            <ac:cxnSpMk id="16" creationId="{020AF924-F7A6-CCE9-CC95-FDEF18A76903}"/>
          </ac:cxnSpMkLst>
        </pc:cxnChg>
        <pc:cxnChg chg="add del mod">
          <ac:chgData name="Kafentzis Georgios" userId="0fad1e94-8729-4dd9-a94a-3efaf92f008a" providerId="ADAL" clId="{3D57B324-BF50-4B58-BDB3-44291028A2F6}" dt="2023-10-03T22:02:04.980" v="2165" actId="478"/>
          <ac:cxnSpMkLst>
            <pc:docMk/>
            <pc:sldMk cId="79488363" sldId="512"/>
            <ac:cxnSpMk id="19" creationId="{61FE1E67-B97C-4398-6577-8C5ADA84ED33}"/>
          </ac:cxnSpMkLst>
        </pc:cxnChg>
        <pc:cxnChg chg="add mod">
          <ac:chgData name="Kafentzis Georgios" userId="0fad1e94-8729-4dd9-a94a-3efaf92f008a" providerId="ADAL" clId="{3D57B324-BF50-4B58-BDB3-44291028A2F6}" dt="2023-10-03T22:29:34.741" v="2447" actId="20577"/>
          <ac:cxnSpMkLst>
            <pc:docMk/>
            <pc:sldMk cId="79488363" sldId="512"/>
            <ac:cxnSpMk id="22" creationId="{B4A2D39D-1FA9-49F1-8E2D-A2F155010D7E}"/>
          </ac:cxnSpMkLst>
        </pc:cxnChg>
        <pc:cxnChg chg="add mod">
          <ac:chgData name="Kafentzis Georgios" userId="0fad1e94-8729-4dd9-a94a-3efaf92f008a" providerId="ADAL" clId="{3D57B324-BF50-4B58-BDB3-44291028A2F6}" dt="2023-10-03T22:29:34.741" v="2447" actId="20577"/>
          <ac:cxnSpMkLst>
            <pc:docMk/>
            <pc:sldMk cId="79488363" sldId="512"/>
            <ac:cxnSpMk id="28" creationId="{294DFE43-AFBB-71A2-EC23-A0DAF50826E6}"/>
          </ac:cxnSpMkLst>
        </pc:cxnChg>
        <pc:cxnChg chg="add mod">
          <ac:chgData name="Kafentzis Georgios" userId="0fad1e94-8729-4dd9-a94a-3efaf92f008a" providerId="ADAL" clId="{3D57B324-BF50-4B58-BDB3-44291028A2F6}" dt="2023-10-03T22:29:34.741" v="2447" actId="20577"/>
          <ac:cxnSpMkLst>
            <pc:docMk/>
            <pc:sldMk cId="79488363" sldId="512"/>
            <ac:cxnSpMk id="30" creationId="{D69C8D85-41B8-6357-AB74-B17D8BE78D94}"/>
          </ac:cxnSpMkLst>
        </pc:cxnChg>
      </pc:sldChg>
      <pc:sldChg chg="modSp mod modAnim">
        <pc:chgData name="Kafentzis Georgios" userId="0fad1e94-8729-4dd9-a94a-3efaf92f008a" providerId="ADAL" clId="{3D57B324-BF50-4B58-BDB3-44291028A2F6}" dt="2023-10-03T22:56:48.459" v="2602" actId="20577"/>
        <pc:sldMkLst>
          <pc:docMk/>
          <pc:sldMk cId="2791987834" sldId="513"/>
        </pc:sldMkLst>
        <pc:spChg chg="mod">
          <ac:chgData name="Kafentzis Georgios" userId="0fad1e94-8729-4dd9-a94a-3efaf92f008a" providerId="ADAL" clId="{3D57B324-BF50-4B58-BDB3-44291028A2F6}" dt="2023-10-03T22:56:48.459" v="2602" actId="20577"/>
          <ac:spMkLst>
            <pc:docMk/>
            <pc:sldMk cId="2791987834" sldId="513"/>
            <ac:spMk id="3" creationId="{00000000-0000-0000-0000-000000000000}"/>
          </ac:spMkLst>
        </pc:spChg>
        <pc:spChg chg="mod">
          <ac:chgData name="Kafentzis Georgios" userId="0fad1e94-8729-4dd9-a94a-3efaf92f008a" providerId="ADAL" clId="{3D57B324-BF50-4B58-BDB3-44291028A2F6}" dt="2023-10-01T19:06:27.488" v="1268" actId="14100"/>
          <ac:spMkLst>
            <pc:docMk/>
            <pc:sldMk cId="2791987834" sldId="513"/>
            <ac:spMk id="5" creationId="{00000000-0000-0000-0000-000000000000}"/>
          </ac:spMkLst>
        </pc:spChg>
        <pc:spChg chg="mod">
          <ac:chgData name="Kafentzis Georgios" userId="0fad1e94-8729-4dd9-a94a-3efaf92f008a" providerId="ADAL" clId="{3D57B324-BF50-4B58-BDB3-44291028A2F6}" dt="2023-10-01T19:08:57.737" v="1311" actId="14100"/>
          <ac:spMkLst>
            <pc:docMk/>
            <pc:sldMk cId="2791987834" sldId="513"/>
            <ac:spMk id="6" creationId="{00000000-0000-0000-0000-000000000000}"/>
          </ac:spMkLst>
        </pc:spChg>
        <pc:spChg chg="mod">
          <ac:chgData name="Kafentzis Georgios" userId="0fad1e94-8729-4dd9-a94a-3efaf92f008a" providerId="ADAL" clId="{3D57B324-BF50-4B58-BDB3-44291028A2F6}" dt="2023-10-01T19:08:43.333" v="1307" actId="14100"/>
          <ac:spMkLst>
            <pc:docMk/>
            <pc:sldMk cId="2791987834" sldId="513"/>
            <ac:spMk id="8" creationId="{00000000-0000-0000-0000-000000000000}"/>
          </ac:spMkLst>
        </pc:spChg>
      </pc:sldChg>
      <pc:sldChg chg="modSp mod modAnim modShow">
        <pc:chgData name="Kafentzis Georgios" userId="0fad1e94-8729-4dd9-a94a-3efaf92f008a" providerId="ADAL" clId="{3D57B324-BF50-4B58-BDB3-44291028A2F6}" dt="2023-10-03T21:10:57.526" v="1537" actId="729"/>
        <pc:sldMkLst>
          <pc:docMk/>
          <pc:sldMk cId="473019581" sldId="516"/>
        </pc:sldMkLst>
        <pc:spChg chg="mod">
          <ac:chgData name="Kafentzis Georgios" userId="0fad1e94-8729-4dd9-a94a-3efaf92f008a" providerId="ADAL" clId="{3D57B324-BF50-4B58-BDB3-44291028A2F6}" dt="2023-10-01T18:52:49.667" v="911" actId="20577"/>
          <ac:spMkLst>
            <pc:docMk/>
            <pc:sldMk cId="473019581" sldId="516"/>
            <ac:spMk id="3" creationId="{00000000-0000-0000-0000-000000000000}"/>
          </ac:spMkLst>
        </pc:spChg>
      </pc:sldChg>
      <pc:sldChg chg="modSp mod modAnim modShow">
        <pc:chgData name="Kafentzis Georgios" userId="0fad1e94-8729-4dd9-a94a-3efaf92f008a" providerId="ADAL" clId="{3D57B324-BF50-4B58-BDB3-44291028A2F6}" dt="2023-10-03T21:10:57.526" v="1537" actId="729"/>
        <pc:sldMkLst>
          <pc:docMk/>
          <pc:sldMk cId="1109358004" sldId="520"/>
        </pc:sldMkLst>
        <pc:spChg chg="mod">
          <ac:chgData name="Kafentzis Georgios" userId="0fad1e94-8729-4dd9-a94a-3efaf92f008a" providerId="ADAL" clId="{3D57B324-BF50-4B58-BDB3-44291028A2F6}" dt="2023-10-01T19:17:29.021" v="1357" actId="20577"/>
          <ac:spMkLst>
            <pc:docMk/>
            <pc:sldMk cId="1109358004" sldId="520"/>
            <ac:spMk id="5" creationId="{00000000-0000-0000-0000-000000000000}"/>
          </ac:spMkLst>
        </pc:spChg>
      </pc:sldChg>
      <pc:sldChg chg="modSp mod modAnim modShow">
        <pc:chgData name="Kafentzis Georgios" userId="0fad1e94-8729-4dd9-a94a-3efaf92f008a" providerId="ADAL" clId="{3D57B324-BF50-4B58-BDB3-44291028A2F6}" dt="2023-10-03T21:10:57.526" v="1537" actId="729"/>
        <pc:sldMkLst>
          <pc:docMk/>
          <pc:sldMk cId="3102343710" sldId="521"/>
        </pc:sldMkLst>
        <pc:spChg chg="mod">
          <ac:chgData name="Kafentzis Georgios" userId="0fad1e94-8729-4dd9-a94a-3efaf92f008a" providerId="ADAL" clId="{3D57B324-BF50-4B58-BDB3-44291028A2F6}" dt="2023-10-01T19:24:11.608" v="1449" actId="14100"/>
          <ac:spMkLst>
            <pc:docMk/>
            <pc:sldMk cId="3102343710" sldId="521"/>
            <ac:spMk id="5" creationId="{00000000-0000-0000-0000-000000000000}"/>
          </ac:spMkLst>
        </pc:spChg>
      </pc:sldChg>
      <pc:sldChg chg="modSp mod modAnim modShow">
        <pc:chgData name="Kafentzis Georgios" userId="0fad1e94-8729-4dd9-a94a-3efaf92f008a" providerId="ADAL" clId="{3D57B324-BF50-4B58-BDB3-44291028A2F6}" dt="2023-10-03T21:10:57.526" v="1537" actId="729"/>
        <pc:sldMkLst>
          <pc:docMk/>
          <pc:sldMk cId="1122707373" sldId="522"/>
        </pc:sldMkLst>
        <pc:spChg chg="mod">
          <ac:chgData name="Kafentzis Georgios" userId="0fad1e94-8729-4dd9-a94a-3efaf92f008a" providerId="ADAL" clId="{3D57B324-BF50-4B58-BDB3-44291028A2F6}" dt="2023-10-01T19:25:52.450" v="1453" actId="20577"/>
          <ac:spMkLst>
            <pc:docMk/>
            <pc:sldMk cId="1122707373" sldId="522"/>
            <ac:spMk id="3" creationId="{00000000-0000-0000-0000-000000000000}"/>
          </ac:spMkLst>
        </pc:spChg>
        <pc:picChg chg="mod">
          <ac:chgData name="Kafentzis Georgios" userId="0fad1e94-8729-4dd9-a94a-3efaf92f008a" providerId="ADAL" clId="{3D57B324-BF50-4B58-BDB3-44291028A2F6}" dt="2023-10-01T18:58:13.705" v="938" actId="14100"/>
          <ac:picMkLst>
            <pc:docMk/>
            <pc:sldMk cId="1122707373" sldId="522"/>
            <ac:picMk id="5" creationId="{00000000-0000-0000-0000-000000000000}"/>
          </ac:picMkLst>
        </pc:picChg>
      </pc:sldChg>
      <pc:sldChg chg="modSp mod modAnim modShow">
        <pc:chgData name="Kafentzis Georgios" userId="0fad1e94-8729-4dd9-a94a-3efaf92f008a" providerId="ADAL" clId="{3D57B324-BF50-4B58-BDB3-44291028A2F6}" dt="2023-10-03T21:10:57.526" v="1537" actId="729"/>
        <pc:sldMkLst>
          <pc:docMk/>
          <pc:sldMk cId="142016207" sldId="523"/>
        </pc:sldMkLst>
        <pc:spChg chg="mod">
          <ac:chgData name="Kafentzis Georgios" userId="0fad1e94-8729-4dd9-a94a-3efaf92f008a" providerId="ADAL" clId="{3D57B324-BF50-4B58-BDB3-44291028A2F6}" dt="2023-10-01T18:33:09.133" v="601" actId="20577"/>
          <ac:spMkLst>
            <pc:docMk/>
            <pc:sldMk cId="142016207" sldId="523"/>
            <ac:spMk id="3" creationId="{00000000-0000-0000-0000-000000000000}"/>
          </ac:spMkLst>
        </pc:spChg>
      </pc:sldChg>
      <pc:sldChg chg="modSp mod modShow">
        <pc:chgData name="Kafentzis Georgios" userId="0fad1e94-8729-4dd9-a94a-3efaf92f008a" providerId="ADAL" clId="{3D57B324-BF50-4B58-BDB3-44291028A2F6}" dt="2023-10-03T21:10:57.526" v="1537" actId="729"/>
        <pc:sldMkLst>
          <pc:docMk/>
          <pc:sldMk cId="9893061" sldId="524"/>
        </pc:sldMkLst>
        <pc:spChg chg="mod">
          <ac:chgData name="Kafentzis Georgios" userId="0fad1e94-8729-4dd9-a94a-3efaf92f008a" providerId="ADAL" clId="{3D57B324-BF50-4B58-BDB3-44291028A2F6}" dt="2023-10-01T18:39:59.671" v="784" actId="20577"/>
          <ac:spMkLst>
            <pc:docMk/>
            <pc:sldMk cId="9893061" sldId="524"/>
            <ac:spMk id="3" creationId="{00000000-0000-0000-0000-000000000000}"/>
          </ac:spMkLst>
        </pc:spChg>
        <pc:spChg chg="mod">
          <ac:chgData name="Kafentzis Georgios" userId="0fad1e94-8729-4dd9-a94a-3efaf92f008a" providerId="ADAL" clId="{3D57B324-BF50-4B58-BDB3-44291028A2F6}" dt="2023-10-01T18:40:13.533" v="808" actId="1037"/>
          <ac:spMkLst>
            <pc:docMk/>
            <pc:sldMk cId="9893061" sldId="524"/>
            <ac:spMk id="4" creationId="{00000000-0000-0000-0000-000000000000}"/>
          </ac:spMkLst>
        </pc:spChg>
        <pc:spChg chg="mod">
          <ac:chgData name="Kafentzis Georgios" userId="0fad1e94-8729-4dd9-a94a-3efaf92f008a" providerId="ADAL" clId="{3D57B324-BF50-4B58-BDB3-44291028A2F6}" dt="2023-10-01T18:40:17.662" v="809" actId="1076"/>
          <ac:spMkLst>
            <pc:docMk/>
            <pc:sldMk cId="9893061" sldId="524"/>
            <ac:spMk id="5" creationId="{00000000-0000-0000-0000-000000000000}"/>
          </ac:spMkLst>
        </pc:spChg>
      </pc:sldChg>
      <pc:sldChg chg="modSp mod">
        <pc:chgData name="Kafentzis Georgios" userId="0fad1e94-8729-4dd9-a94a-3efaf92f008a" providerId="ADAL" clId="{3D57B324-BF50-4B58-BDB3-44291028A2F6}" dt="2023-10-01T19:18:40.726" v="1415" actId="27636"/>
        <pc:sldMkLst>
          <pc:docMk/>
          <pc:sldMk cId="2591320308" sldId="525"/>
        </pc:sldMkLst>
        <pc:spChg chg="mod">
          <ac:chgData name="Kafentzis Georgios" userId="0fad1e94-8729-4dd9-a94a-3efaf92f008a" providerId="ADAL" clId="{3D57B324-BF50-4B58-BDB3-44291028A2F6}" dt="2023-10-01T19:18:40.726" v="1415" actId="27636"/>
          <ac:spMkLst>
            <pc:docMk/>
            <pc:sldMk cId="2591320308" sldId="525"/>
            <ac:spMk id="3" creationId="{00000000-0000-0000-0000-000000000000}"/>
          </ac:spMkLst>
        </pc:spChg>
      </pc:sldChg>
      <pc:sldChg chg="addSp modSp">
        <pc:chgData name="Kafentzis Georgios" userId="0fad1e94-8729-4dd9-a94a-3efaf92f008a" providerId="ADAL" clId="{3D57B324-BF50-4B58-BDB3-44291028A2F6}" dt="2023-10-01T19:16:46.907" v="1344"/>
        <pc:sldMkLst>
          <pc:docMk/>
          <pc:sldMk cId="3822750798" sldId="526"/>
        </pc:sldMkLst>
        <pc:inkChg chg="add mod">
          <ac:chgData name="Kafentzis Georgios" userId="0fad1e94-8729-4dd9-a94a-3efaf92f008a" providerId="ADAL" clId="{3D57B324-BF50-4B58-BDB3-44291028A2F6}" dt="2023-10-01T19:16:46.907" v="1344"/>
          <ac:inkMkLst>
            <pc:docMk/>
            <pc:sldMk cId="3822750798" sldId="526"/>
            <ac:inkMk id="7" creationId="{AE6888B7-D322-9890-BB60-318CF7DBBB90}"/>
          </ac:inkMkLst>
        </pc:inkChg>
      </pc:sldChg>
      <pc:sldChg chg="addSp modSp">
        <pc:chgData name="Kafentzis Georgios" userId="0fad1e94-8729-4dd9-a94a-3efaf92f008a" providerId="ADAL" clId="{3D57B324-BF50-4B58-BDB3-44291028A2F6}" dt="2023-10-01T19:16:49.113" v="1345"/>
        <pc:sldMkLst>
          <pc:docMk/>
          <pc:sldMk cId="866063212" sldId="528"/>
        </pc:sldMkLst>
        <pc:inkChg chg="add mod">
          <ac:chgData name="Kafentzis Georgios" userId="0fad1e94-8729-4dd9-a94a-3efaf92f008a" providerId="ADAL" clId="{3D57B324-BF50-4B58-BDB3-44291028A2F6}" dt="2023-10-01T19:16:49.113" v="1345"/>
          <ac:inkMkLst>
            <pc:docMk/>
            <pc:sldMk cId="866063212" sldId="528"/>
            <ac:inkMk id="3" creationId="{5043B518-0E5B-A9FA-88D0-2342337D8862}"/>
          </ac:inkMkLst>
        </pc:inkChg>
      </pc:sldChg>
      <pc:sldChg chg="addSp modSp">
        <pc:chgData name="Kafentzis Georgios" userId="0fad1e94-8729-4dd9-a94a-3efaf92f008a" providerId="ADAL" clId="{3D57B324-BF50-4B58-BDB3-44291028A2F6}" dt="2023-10-01T19:16:53.062" v="1346"/>
        <pc:sldMkLst>
          <pc:docMk/>
          <pc:sldMk cId="740319576" sldId="529"/>
        </pc:sldMkLst>
        <pc:inkChg chg="add mod">
          <ac:chgData name="Kafentzis Georgios" userId="0fad1e94-8729-4dd9-a94a-3efaf92f008a" providerId="ADAL" clId="{3D57B324-BF50-4B58-BDB3-44291028A2F6}" dt="2023-10-01T19:16:53.062" v="1346"/>
          <ac:inkMkLst>
            <pc:docMk/>
            <pc:sldMk cId="740319576" sldId="529"/>
            <ac:inkMk id="3" creationId="{09B23EBD-DAAE-E642-54DF-5EF842124179}"/>
          </ac:inkMkLst>
        </pc:inkChg>
      </pc:sldChg>
      <pc:sldChg chg="addSp modSp">
        <pc:chgData name="Kafentzis Georgios" userId="0fad1e94-8729-4dd9-a94a-3efaf92f008a" providerId="ADAL" clId="{3D57B324-BF50-4B58-BDB3-44291028A2F6}" dt="2023-10-01T19:17:01.566" v="1349"/>
        <pc:sldMkLst>
          <pc:docMk/>
          <pc:sldMk cId="23315367" sldId="530"/>
        </pc:sldMkLst>
        <pc:inkChg chg="add mod">
          <ac:chgData name="Kafentzis Georgios" userId="0fad1e94-8729-4dd9-a94a-3efaf92f008a" providerId="ADAL" clId="{3D57B324-BF50-4B58-BDB3-44291028A2F6}" dt="2023-10-01T19:17:01.566" v="1349"/>
          <ac:inkMkLst>
            <pc:docMk/>
            <pc:sldMk cId="23315367" sldId="530"/>
            <ac:inkMk id="3" creationId="{7E525019-6288-561F-B2BC-DD4ACA1088D9}"/>
          </ac:inkMkLst>
        </pc:inkChg>
      </pc:sldChg>
      <pc:sldChg chg="addSp modSp">
        <pc:chgData name="Kafentzis Georgios" userId="0fad1e94-8729-4dd9-a94a-3efaf92f008a" providerId="ADAL" clId="{3D57B324-BF50-4B58-BDB3-44291028A2F6}" dt="2023-10-01T19:16:58.868" v="1347"/>
        <pc:sldMkLst>
          <pc:docMk/>
          <pc:sldMk cId="1853217469" sldId="532"/>
        </pc:sldMkLst>
        <pc:inkChg chg="add mod">
          <ac:chgData name="Kafentzis Georgios" userId="0fad1e94-8729-4dd9-a94a-3efaf92f008a" providerId="ADAL" clId="{3D57B324-BF50-4B58-BDB3-44291028A2F6}" dt="2023-10-01T19:16:58.868" v="1347"/>
          <ac:inkMkLst>
            <pc:docMk/>
            <pc:sldMk cId="1853217469" sldId="532"/>
            <ac:inkMk id="3" creationId="{BE144571-A6FD-C8E6-83F2-6AC80543BE2E}"/>
          </ac:inkMkLst>
        </pc:inkChg>
      </pc:sldChg>
      <pc:sldChg chg="addSp modSp">
        <pc:chgData name="Kafentzis Georgios" userId="0fad1e94-8729-4dd9-a94a-3efaf92f008a" providerId="ADAL" clId="{3D57B324-BF50-4B58-BDB3-44291028A2F6}" dt="2023-10-01T19:17:00.258" v="1348"/>
        <pc:sldMkLst>
          <pc:docMk/>
          <pc:sldMk cId="2162031998" sldId="533"/>
        </pc:sldMkLst>
        <pc:inkChg chg="add mod">
          <ac:chgData name="Kafentzis Georgios" userId="0fad1e94-8729-4dd9-a94a-3efaf92f008a" providerId="ADAL" clId="{3D57B324-BF50-4B58-BDB3-44291028A2F6}" dt="2023-10-01T19:17:00.258" v="1348"/>
          <ac:inkMkLst>
            <pc:docMk/>
            <pc:sldMk cId="2162031998" sldId="533"/>
            <ac:inkMk id="3" creationId="{161C9BCB-FCBC-B6A3-0C0A-1AA768391BAC}"/>
          </ac:inkMkLst>
        </pc:inkChg>
      </pc:sldChg>
      <pc:sldChg chg="addSp delSp modSp mod delAnim modAnim modShow">
        <pc:chgData name="Kafentzis Georgios" userId="0fad1e94-8729-4dd9-a94a-3efaf92f008a" providerId="ADAL" clId="{3D57B324-BF50-4B58-BDB3-44291028A2F6}" dt="2023-10-03T21:10:57.526" v="1537" actId="729"/>
        <pc:sldMkLst>
          <pc:docMk/>
          <pc:sldMk cId="1413340986" sldId="534"/>
        </pc:sldMkLst>
        <pc:spChg chg="add mod">
          <ac:chgData name="Kafentzis Georgios" userId="0fad1e94-8729-4dd9-a94a-3efaf92f008a" providerId="ADAL" clId="{3D57B324-BF50-4B58-BDB3-44291028A2F6}" dt="2023-10-01T18:35:19.442" v="637" actId="207"/>
          <ac:spMkLst>
            <pc:docMk/>
            <pc:sldMk cId="1413340986" sldId="534"/>
            <ac:spMk id="4" creationId="{ACEBF545-4070-BC89-5011-8985AD268F87}"/>
          </ac:spMkLst>
        </pc:spChg>
        <pc:spChg chg="mod">
          <ac:chgData name="Kafentzis Georgios" userId="0fad1e94-8729-4dd9-a94a-3efaf92f008a" providerId="ADAL" clId="{3D57B324-BF50-4B58-BDB3-44291028A2F6}" dt="2023-09-30T18:13:05.410" v="2" actId="20577"/>
          <ac:spMkLst>
            <pc:docMk/>
            <pc:sldMk cId="1413340986" sldId="534"/>
            <ac:spMk id="5" creationId="{00000000-0000-0000-0000-000000000000}"/>
          </ac:spMkLst>
        </pc:spChg>
        <pc:spChg chg="add mod">
          <ac:chgData name="Kafentzis Georgios" userId="0fad1e94-8729-4dd9-a94a-3efaf92f008a" providerId="ADAL" clId="{3D57B324-BF50-4B58-BDB3-44291028A2F6}" dt="2023-10-01T18:35:30.223" v="664" actId="1036"/>
          <ac:spMkLst>
            <pc:docMk/>
            <pc:sldMk cId="1413340986" sldId="534"/>
            <ac:spMk id="8" creationId="{74B73D66-451E-5ED4-7FE3-CA760D3B7783}"/>
          </ac:spMkLst>
        </pc:spChg>
        <pc:spChg chg="add mod">
          <ac:chgData name="Kafentzis Georgios" userId="0fad1e94-8729-4dd9-a94a-3efaf92f008a" providerId="ADAL" clId="{3D57B324-BF50-4B58-BDB3-44291028A2F6}" dt="2023-10-01T18:35:49.122" v="669" actId="1076"/>
          <ac:spMkLst>
            <pc:docMk/>
            <pc:sldMk cId="1413340986" sldId="534"/>
            <ac:spMk id="11" creationId="{45F6034B-C5E9-079D-4168-A2FBD0B0228B}"/>
          </ac:spMkLst>
        </pc:spChg>
        <pc:spChg chg="add mod">
          <ac:chgData name="Kafentzis Georgios" userId="0fad1e94-8729-4dd9-a94a-3efaf92f008a" providerId="ADAL" clId="{3D57B324-BF50-4B58-BDB3-44291028A2F6}" dt="2023-10-01T18:35:54.404" v="671" actId="1076"/>
          <ac:spMkLst>
            <pc:docMk/>
            <pc:sldMk cId="1413340986" sldId="534"/>
            <ac:spMk id="12" creationId="{2F6CAB0A-8548-E0C4-3AFE-BD4018AD3479}"/>
          </ac:spMkLst>
        </pc:spChg>
        <pc:spChg chg="add mod">
          <ac:chgData name="Kafentzis Georgios" userId="0fad1e94-8729-4dd9-a94a-3efaf92f008a" providerId="ADAL" clId="{3D57B324-BF50-4B58-BDB3-44291028A2F6}" dt="2023-10-01T18:31:16.389" v="549" actId="20577"/>
          <ac:spMkLst>
            <pc:docMk/>
            <pc:sldMk cId="1413340986" sldId="534"/>
            <ac:spMk id="17" creationId="{CFD167E4-B142-8117-FCBB-D467797AD10C}"/>
          </ac:spMkLst>
        </pc:spChg>
        <pc:spChg chg="add mod">
          <ac:chgData name="Kafentzis Georgios" userId="0fad1e94-8729-4dd9-a94a-3efaf92f008a" providerId="ADAL" clId="{3D57B324-BF50-4B58-BDB3-44291028A2F6}" dt="2023-10-01T18:35:40.623" v="667" actId="20577"/>
          <ac:spMkLst>
            <pc:docMk/>
            <pc:sldMk cId="1413340986" sldId="534"/>
            <ac:spMk id="18" creationId="{726D9F5D-33E4-5317-4248-BF19144EB977}"/>
          </ac:spMkLst>
        </pc:spChg>
        <pc:spChg chg="add mod">
          <ac:chgData name="Kafentzis Georgios" userId="0fad1e94-8729-4dd9-a94a-3efaf92f008a" providerId="ADAL" clId="{3D57B324-BF50-4B58-BDB3-44291028A2F6}" dt="2023-10-01T18:36:34.388" v="681" actId="1076"/>
          <ac:spMkLst>
            <pc:docMk/>
            <pc:sldMk cId="1413340986" sldId="534"/>
            <ac:spMk id="22" creationId="{FFA4B2F6-BF16-28EF-16CD-D9F4E3A4746C}"/>
          </ac:spMkLst>
        </pc:spChg>
        <pc:spChg chg="add mod">
          <ac:chgData name="Kafentzis Georgios" userId="0fad1e94-8729-4dd9-a94a-3efaf92f008a" providerId="ADAL" clId="{3D57B324-BF50-4B58-BDB3-44291028A2F6}" dt="2023-10-01T18:36:31.928" v="680" actId="1076"/>
          <ac:spMkLst>
            <pc:docMk/>
            <pc:sldMk cId="1413340986" sldId="534"/>
            <ac:spMk id="25" creationId="{148D60FD-FE3A-124A-97A9-58D4721AF96E}"/>
          </ac:spMkLst>
        </pc:spChg>
        <pc:cxnChg chg="mod">
          <ac:chgData name="Kafentzis Georgios" userId="0fad1e94-8729-4dd9-a94a-3efaf92f008a" providerId="ADAL" clId="{3D57B324-BF50-4B58-BDB3-44291028A2F6}" dt="2023-10-01T18:35:38.288" v="665" actId="14100"/>
          <ac:cxnSpMkLst>
            <pc:docMk/>
            <pc:sldMk cId="1413340986" sldId="534"/>
            <ac:cxnSpMk id="7" creationId="{00000000-0000-0000-0000-000000000000}"/>
          </ac:cxnSpMkLst>
        </pc:cxnChg>
        <pc:cxnChg chg="mod">
          <ac:chgData name="Kafentzis Georgios" userId="0fad1e94-8729-4dd9-a94a-3efaf92f008a" providerId="ADAL" clId="{3D57B324-BF50-4B58-BDB3-44291028A2F6}" dt="2023-10-01T18:35:56.809" v="672" actId="14100"/>
          <ac:cxnSpMkLst>
            <pc:docMk/>
            <pc:sldMk cId="1413340986" sldId="534"/>
            <ac:cxnSpMk id="9" creationId="{00000000-0000-0000-0000-000000000000}"/>
          </ac:cxnSpMkLst>
        </pc:cxnChg>
        <pc:cxnChg chg="mod">
          <ac:chgData name="Kafentzis Georgios" userId="0fad1e94-8729-4dd9-a94a-3efaf92f008a" providerId="ADAL" clId="{3D57B324-BF50-4B58-BDB3-44291028A2F6}" dt="2023-10-01T18:36:07.418" v="675" actId="14100"/>
          <ac:cxnSpMkLst>
            <pc:docMk/>
            <pc:sldMk cId="1413340986" sldId="534"/>
            <ac:cxnSpMk id="13" creationId="{00000000-0000-0000-0000-000000000000}"/>
          </ac:cxnSpMkLst>
        </pc:cxnChg>
        <pc:cxnChg chg="mod">
          <ac:chgData name="Kafentzis Georgios" userId="0fad1e94-8729-4dd9-a94a-3efaf92f008a" providerId="ADAL" clId="{3D57B324-BF50-4B58-BDB3-44291028A2F6}" dt="2023-10-01T18:35:40.623" v="667" actId="20577"/>
          <ac:cxnSpMkLst>
            <pc:docMk/>
            <pc:sldMk cId="1413340986" sldId="534"/>
            <ac:cxnSpMk id="20" creationId="{300B6DFA-AB7F-BD1E-28D7-78BA1E8561CD}"/>
          </ac:cxnSpMkLst>
        </pc:cxnChg>
        <pc:cxnChg chg="add del mod">
          <ac:chgData name="Kafentzis Georgios" userId="0fad1e94-8729-4dd9-a94a-3efaf92f008a" providerId="ADAL" clId="{3D57B324-BF50-4B58-BDB3-44291028A2F6}" dt="2023-10-01T18:36:29.423" v="679" actId="478"/>
          <ac:cxnSpMkLst>
            <pc:docMk/>
            <pc:sldMk cId="1413340986" sldId="534"/>
            <ac:cxnSpMk id="21" creationId="{DE13C1DC-D082-DDB6-49BF-57B4B2364D7C}"/>
          </ac:cxnSpMkLst>
        </pc:cxnChg>
        <pc:cxnChg chg="add del mod">
          <ac:chgData name="Kafentzis Georgios" userId="0fad1e94-8729-4dd9-a94a-3efaf92f008a" providerId="ADAL" clId="{3D57B324-BF50-4B58-BDB3-44291028A2F6}" dt="2023-10-01T18:36:28.511" v="678" actId="478"/>
          <ac:cxnSpMkLst>
            <pc:docMk/>
            <pc:sldMk cId="1413340986" sldId="534"/>
            <ac:cxnSpMk id="24" creationId="{370EF943-808E-6F16-94A8-148C6BC3BC7C}"/>
          </ac:cxnSpMkLst>
        </pc:cxnChg>
      </pc:sldChg>
      <pc:sldChg chg="addSp modSp mod modAnim modShow">
        <pc:chgData name="Kafentzis Georgios" userId="0fad1e94-8729-4dd9-a94a-3efaf92f008a" providerId="ADAL" clId="{3D57B324-BF50-4B58-BDB3-44291028A2F6}" dt="2023-10-03T21:10:57.526" v="1537" actId="729"/>
        <pc:sldMkLst>
          <pc:docMk/>
          <pc:sldMk cId="168082231" sldId="535"/>
        </pc:sldMkLst>
        <pc:spChg chg="mod">
          <ac:chgData name="Kafentzis Georgios" userId="0fad1e94-8729-4dd9-a94a-3efaf92f008a" providerId="ADAL" clId="{3D57B324-BF50-4B58-BDB3-44291028A2F6}" dt="2023-10-01T19:29:31.267" v="1497" actId="1035"/>
          <ac:spMkLst>
            <pc:docMk/>
            <pc:sldMk cId="168082231" sldId="535"/>
            <ac:spMk id="3" creationId="{00000000-0000-0000-0000-000000000000}"/>
          </ac:spMkLst>
        </pc:spChg>
        <pc:spChg chg="add mod">
          <ac:chgData name="Kafentzis Georgios" userId="0fad1e94-8729-4dd9-a94a-3efaf92f008a" providerId="ADAL" clId="{3D57B324-BF50-4B58-BDB3-44291028A2F6}" dt="2023-10-01T19:29:54.221" v="1519" actId="1036"/>
          <ac:spMkLst>
            <pc:docMk/>
            <pc:sldMk cId="168082231" sldId="535"/>
            <ac:spMk id="5" creationId="{6814E730-1AC0-98B8-7022-0F3C7836CA29}"/>
          </ac:spMkLst>
        </pc:spChg>
        <pc:spChg chg="add mod">
          <ac:chgData name="Kafentzis Georgios" userId="0fad1e94-8729-4dd9-a94a-3efaf92f008a" providerId="ADAL" clId="{3D57B324-BF50-4B58-BDB3-44291028A2F6}" dt="2023-10-01T19:30:35.602" v="1533" actId="20577"/>
          <ac:spMkLst>
            <pc:docMk/>
            <pc:sldMk cId="168082231" sldId="535"/>
            <ac:spMk id="6" creationId="{2BA2836B-941D-46DB-9B07-B04207C26712}"/>
          </ac:spMkLst>
        </pc:spChg>
        <pc:spChg chg="add mod">
          <ac:chgData name="Kafentzis Georgios" userId="0fad1e94-8729-4dd9-a94a-3efaf92f008a" providerId="ADAL" clId="{3D57B324-BF50-4B58-BDB3-44291028A2F6}" dt="2023-10-01T19:29:54.221" v="1519" actId="1036"/>
          <ac:spMkLst>
            <pc:docMk/>
            <pc:sldMk cId="168082231" sldId="535"/>
            <ac:spMk id="8" creationId="{EFC6FA36-B9C9-2CA2-B012-57CA1BECB8FD}"/>
          </ac:spMkLst>
        </pc:spChg>
        <pc:spChg chg="add mod">
          <ac:chgData name="Kafentzis Georgios" userId="0fad1e94-8729-4dd9-a94a-3efaf92f008a" providerId="ADAL" clId="{3D57B324-BF50-4B58-BDB3-44291028A2F6}" dt="2023-10-01T19:30:07.842" v="1531" actId="1035"/>
          <ac:spMkLst>
            <pc:docMk/>
            <pc:sldMk cId="168082231" sldId="535"/>
            <ac:spMk id="9" creationId="{957BB0E4-E028-CFB5-3A31-EF01BE1DADF9}"/>
          </ac:spMkLst>
        </pc:spChg>
        <pc:spChg chg="add mod">
          <ac:chgData name="Kafentzis Georgios" userId="0fad1e94-8729-4dd9-a94a-3efaf92f008a" providerId="ADAL" clId="{3D57B324-BF50-4B58-BDB3-44291028A2F6}" dt="2023-10-01T19:29:54.221" v="1519" actId="1036"/>
          <ac:spMkLst>
            <pc:docMk/>
            <pc:sldMk cId="168082231" sldId="535"/>
            <ac:spMk id="11" creationId="{7B338145-76B4-2A85-17F4-6F90558013F8}"/>
          </ac:spMkLst>
        </pc:spChg>
        <pc:picChg chg="mod">
          <ac:chgData name="Kafentzis Georgios" userId="0fad1e94-8729-4dd9-a94a-3efaf92f008a" providerId="ADAL" clId="{3D57B324-BF50-4B58-BDB3-44291028A2F6}" dt="2023-10-01T19:29:54.221" v="1519" actId="1036"/>
          <ac:picMkLst>
            <pc:docMk/>
            <pc:sldMk cId="168082231" sldId="535"/>
            <ac:picMk id="7" creationId="{00000000-0000-0000-0000-000000000000}"/>
          </ac:picMkLst>
        </pc:picChg>
        <pc:cxnChg chg="mod">
          <ac:chgData name="Kafentzis Georgios" userId="0fad1e94-8729-4dd9-a94a-3efaf92f008a" providerId="ADAL" clId="{3D57B324-BF50-4B58-BDB3-44291028A2F6}" dt="2023-10-01T19:29:54.221" v="1519" actId="1036"/>
          <ac:cxnSpMkLst>
            <pc:docMk/>
            <pc:sldMk cId="168082231" sldId="535"/>
            <ac:cxnSpMk id="10" creationId="{00000000-0000-0000-0000-000000000000}"/>
          </ac:cxnSpMkLst>
        </pc:cxnChg>
        <pc:cxnChg chg="mod">
          <ac:chgData name="Kafentzis Georgios" userId="0fad1e94-8729-4dd9-a94a-3efaf92f008a" providerId="ADAL" clId="{3D57B324-BF50-4B58-BDB3-44291028A2F6}" dt="2023-10-01T19:29:54.221" v="1519" actId="1036"/>
          <ac:cxnSpMkLst>
            <pc:docMk/>
            <pc:sldMk cId="168082231" sldId="535"/>
            <ac:cxnSpMk id="13" creationId="{00000000-0000-0000-0000-000000000000}"/>
          </ac:cxnSpMkLst>
        </pc:cxnChg>
      </pc:sldChg>
      <pc:sldChg chg="modSp mod modShow">
        <pc:chgData name="Kafentzis Georgios" userId="0fad1e94-8729-4dd9-a94a-3efaf92f008a" providerId="ADAL" clId="{3D57B324-BF50-4B58-BDB3-44291028A2F6}" dt="2023-10-03T21:10:57.526" v="1537" actId="729"/>
        <pc:sldMkLst>
          <pc:docMk/>
          <pc:sldMk cId="2975687403" sldId="536"/>
        </pc:sldMkLst>
        <pc:spChg chg="mod">
          <ac:chgData name="Kafentzis Georgios" userId="0fad1e94-8729-4dd9-a94a-3efaf92f008a" providerId="ADAL" clId="{3D57B324-BF50-4B58-BDB3-44291028A2F6}" dt="2023-09-30T18:43:23.272" v="358" actId="113"/>
          <ac:spMkLst>
            <pc:docMk/>
            <pc:sldMk cId="2975687403" sldId="536"/>
            <ac:spMk id="12" creationId="{00000000-0000-0000-0000-000000000000}"/>
          </ac:spMkLst>
        </pc:spChg>
        <pc:spChg chg="mod">
          <ac:chgData name="Kafentzis Georgios" userId="0fad1e94-8729-4dd9-a94a-3efaf92f008a" providerId="ADAL" clId="{3D57B324-BF50-4B58-BDB3-44291028A2F6}" dt="2023-09-30T18:43:03.569" v="355" actId="113"/>
          <ac:spMkLst>
            <pc:docMk/>
            <pc:sldMk cId="2975687403" sldId="536"/>
            <ac:spMk id="17" creationId="{00000000-0000-0000-0000-000000000000}"/>
          </ac:spMkLst>
        </pc:spChg>
      </pc:sldChg>
      <pc:sldChg chg="add">
        <pc:chgData name="Kafentzis Georgios" userId="0fad1e94-8729-4dd9-a94a-3efaf92f008a" providerId="ADAL" clId="{3D57B324-BF50-4B58-BDB3-44291028A2F6}" dt="2023-10-03T21:50:42.386" v="1682" actId="2890"/>
        <pc:sldMkLst>
          <pc:docMk/>
          <pc:sldMk cId="3045265928" sldId="537"/>
        </pc:sldMkLst>
      </pc:sldChg>
      <pc:sldChg chg="addSp delSp modSp add mod modAnim">
        <pc:chgData name="Kafentzis Georgios" userId="0fad1e94-8729-4dd9-a94a-3efaf92f008a" providerId="ADAL" clId="{3D57B324-BF50-4B58-BDB3-44291028A2F6}" dt="2023-10-03T23:11:09.609" v="2661" actId="1076"/>
        <pc:sldMkLst>
          <pc:docMk/>
          <pc:sldMk cId="1979016141" sldId="538"/>
        </pc:sldMkLst>
        <pc:spChg chg="mod">
          <ac:chgData name="Kafentzis Georgios" userId="0fad1e94-8729-4dd9-a94a-3efaf92f008a" providerId="ADAL" clId="{3D57B324-BF50-4B58-BDB3-44291028A2F6}" dt="2023-10-03T22:58:09.656" v="2612" actId="20577"/>
          <ac:spMkLst>
            <pc:docMk/>
            <pc:sldMk cId="1979016141" sldId="538"/>
            <ac:spMk id="3" creationId="{00000000-0000-0000-0000-000000000000}"/>
          </ac:spMkLst>
        </pc:spChg>
        <pc:spChg chg="add mod">
          <ac:chgData name="Kafentzis Georgios" userId="0fad1e94-8729-4dd9-a94a-3efaf92f008a" providerId="ADAL" clId="{3D57B324-BF50-4B58-BDB3-44291028A2F6}" dt="2023-10-03T22:07:26.175" v="2336" actId="1076"/>
          <ac:spMkLst>
            <pc:docMk/>
            <pc:sldMk cId="1979016141" sldId="538"/>
            <ac:spMk id="4" creationId="{883BDB62-4046-2495-1A47-8AE51032FC32}"/>
          </ac:spMkLst>
        </pc:spChg>
        <pc:spChg chg="add mod">
          <ac:chgData name="Kafentzis Georgios" userId="0fad1e94-8729-4dd9-a94a-3efaf92f008a" providerId="ADAL" clId="{3D57B324-BF50-4B58-BDB3-44291028A2F6}" dt="2023-10-03T22:07:26.175" v="2336" actId="1076"/>
          <ac:spMkLst>
            <pc:docMk/>
            <pc:sldMk cId="1979016141" sldId="538"/>
            <ac:spMk id="7" creationId="{5715982F-95EA-4B5F-59F2-BE8F7898759A}"/>
          </ac:spMkLst>
        </pc:spChg>
        <pc:spChg chg="mod">
          <ac:chgData name="Kafentzis Georgios" userId="0fad1e94-8729-4dd9-a94a-3efaf92f008a" providerId="ADAL" clId="{3D57B324-BF50-4B58-BDB3-44291028A2F6}" dt="2023-10-03T23:10:18.820" v="2652" actId="20577"/>
          <ac:spMkLst>
            <pc:docMk/>
            <pc:sldMk cId="1979016141" sldId="538"/>
            <ac:spMk id="10" creationId="{4DCDCF43-E48D-ABC0-8864-DA73E39111B1}"/>
          </ac:spMkLst>
        </pc:spChg>
        <pc:spChg chg="add mod">
          <ac:chgData name="Kafentzis Georgios" userId="0fad1e94-8729-4dd9-a94a-3efaf92f008a" providerId="ADAL" clId="{3D57B324-BF50-4B58-BDB3-44291028A2F6}" dt="2023-10-03T22:28:29.209" v="2429" actId="14100"/>
          <ac:spMkLst>
            <pc:docMk/>
            <pc:sldMk cId="1979016141" sldId="538"/>
            <ac:spMk id="11" creationId="{4C8F06BB-B902-2A1E-DFC3-A9CCF4CFA248}"/>
          </ac:spMkLst>
        </pc:spChg>
        <pc:spChg chg="add mod">
          <ac:chgData name="Kafentzis Georgios" userId="0fad1e94-8729-4dd9-a94a-3efaf92f008a" providerId="ADAL" clId="{3D57B324-BF50-4B58-BDB3-44291028A2F6}" dt="2023-10-03T22:28:34.430" v="2431" actId="1076"/>
          <ac:spMkLst>
            <pc:docMk/>
            <pc:sldMk cId="1979016141" sldId="538"/>
            <ac:spMk id="13" creationId="{E175598F-CAC6-B63B-B115-9FEB4AC511FA}"/>
          </ac:spMkLst>
        </pc:spChg>
        <pc:spChg chg="del mod">
          <ac:chgData name="Kafentzis Georgios" userId="0fad1e94-8729-4dd9-a94a-3efaf92f008a" providerId="ADAL" clId="{3D57B324-BF50-4B58-BDB3-44291028A2F6}" dt="2023-10-03T22:24:11.453" v="2377" actId="478"/>
          <ac:spMkLst>
            <pc:docMk/>
            <pc:sldMk cId="1979016141" sldId="538"/>
            <ac:spMk id="14" creationId="{4DB96A2C-0E8F-D7E8-FD5C-F5133035804E}"/>
          </ac:spMkLst>
        </pc:spChg>
        <pc:spChg chg="del mod">
          <ac:chgData name="Kafentzis Georgios" userId="0fad1e94-8729-4dd9-a94a-3efaf92f008a" providerId="ADAL" clId="{3D57B324-BF50-4B58-BDB3-44291028A2F6}" dt="2023-10-03T22:25:53.121" v="2382" actId="478"/>
          <ac:spMkLst>
            <pc:docMk/>
            <pc:sldMk cId="1979016141" sldId="538"/>
            <ac:spMk id="15" creationId="{A830CA06-CF92-93AE-A02B-852206BB6A60}"/>
          </ac:spMkLst>
        </pc:spChg>
        <pc:spChg chg="add mod">
          <ac:chgData name="Kafentzis Georgios" userId="0fad1e94-8729-4dd9-a94a-3efaf92f008a" providerId="ADAL" clId="{3D57B324-BF50-4B58-BDB3-44291028A2F6}" dt="2023-10-03T22:28:46.040" v="2435" actId="20577"/>
          <ac:spMkLst>
            <pc:docMk/>
            <pc:sldMk cId="1979016141" sldId="538"/>
            <ac:spMk id="17" creationId="{A34A6FBA-8D85-1DF8-C994-C39327B13C38}"/>
          </ac:spMkLst>
        </pc:spChg>
        <pc:spChg chg="del mod">
          <ac:chgData name="Kafentzis Georgios" userId="0fad1e94-8729-4dd9-a94a-3efaf92f008a" providerId="ADAL" clId="{3D57B324-BF50-4B58-BDB3-44291028A2F6}" dt="2023-10-03T22:27:37.483" v="2418" actId="478"/>
          <ac:spMkLst>
            <pc:docMk/>
            <pc:sldMk cId="1979016141" sldId="538"/>
            <ac:spMk id="18" creationId="{587712E0-3CFE-4EA2-2C1B-1AAA19EA9F00}"/>
          </ac:spMkLst>
        </pc:spChg>
        <pc:spChg chg="add mod">
          <ac:chgData name="Kafentzis Georgios" userId="0fad1e94-8729-4dd9-a94a-3efaf92f008a" providerId="ADAL" clId="{3D57B324-BF50-4B58-BDB3-44291028A2F6}" dt="2023-10-03T22:28:52.889" v="2437" actId="1076"/>
          <ac:spMkLst>
            <pc:docMk/>
            <pc:sldMk cId="1979016141" sldId="538"/>
            <ac:spMk id="19" creationId="{4CB9C580-5B53-9582-AC64-E599287222E0}"/>
          </ac:spMkLst>
        </pc:spChg>
        <pc:spChg chg="add mod">
          <ac:chgData name="Kafentzis Georgios" userId="0fad1e94-8729-4dd9-a94a-3efaf92f008a" providerId="ADAL" clId="{3D57B324-BF50-4B58-BDB3-44291028A2F6}" dt="2023-10-03T22:49:19.239" v="2520" actId="20577"/>
          <ac:spMkLst>
            <pc:docMk/>
            <pc:sldMk cId="1979016141" sldId="538"/>
            <ac:spMk id="23" creationId="{FAD9CF64-5916-6B75-C519-C3DD881E9BF2}"/>
          </ac:spMkLst>
        </pc:spChg>
        <pc:spChg chg="mod">
          <ac:chgData name="Kafentzis Georgios" userId="0fad1e94-8729-4dd9-a94a-3efaf92f008a" providerId="ADAL" clId="{3D57B324-BF50-4B58-BDB3-44291028A2F6}" dt="2023-10-03T23:10:18.820" v="2652" actId="20577"/>
          <ac:spMkLst>
            <pc:docMk/>
            <pc:sldMk cId="1979016141" sldId="538"/>
            <ac:spMk id="24" creationId="{628913DD-190A-1C3E-466D-0DBF68F8A848}"/>
          </ac:spMkLst>
        </pc:spChg>
        <pc:spChg chg="mod">
          <ac:chgData name="Kafentzis Georgios" userId="0fad1e94-8729-4dd9-a94a-3efaf92f008a" providerId="ADAL" clId="{3D57B324-BF50-4B58-BDB3-44291028A2F6}" dt="2023-10-03T23:10:18.820" v="2652" actId="20577"/>
          <ac:spMkLst>
            <pc:docMk/>
            <pc:sldMk cId="1979016141" sldId="538"/>
            <ac:spMk id="25" creationId="{B55FD46F-ED5A-689E-649C-67201A826744}"/>
          </ac:spMkLst>
        </pc:spChg>
        <pc:spChg chg="mod">
          <ac:chgData name="Kafentzis Georgios" userId="0fad1e94-8729-4dd9-a94a-3efaf92f008a" providerId="ADAL" clId="{3D57B324-BF50-4B58-BDB3-44291028A2F6}" dt="2023-10-03T23:10:18.820" v="2652" actId="20577"/>
          <ac:spMkLst>
            <pc:docMk/>
            <pc:sldMk cId="1979016141" sldId="538"/>
            <ac:spMk id="26" creationId="{A13DF5E1-784B-ABC8-58B3-2AE14E01A453}"/>
          </ac:spMkLst>
        </pc:spChg>
        <pc:spChg chg="mod">
          <ac:chgData name="Kafentzis Georgios" userId="0fad1e94-8729-4dd9-a94a-3efaf92f008a" providerId="ADAL" clId="{3D57B324-BF50-4B58-BDB3-44291028A2F6}" dt="2023-10-03T23:11:09.609" v="2661" actId="1076"/>
          <ac:spMkLst>
            <pc:docMk/>
            <pc:sldMk cId="1979016141" sldId="538"/>
            <ac:spMk id="27" creationId="{36C54455-5352-3EB9-1ABA-72433AA52FAA}"/>
          </ac:spMkLst>
        </pc:spChg>
        <pc:spChg chg="mod">
          <ac:chgData name="Kafentzis Georgios" userId="0fad1e94-8729-4dd9-a94a-3efaf92f008a" providerId="ADAL" clId="{3D57B324-BF50-4B58-BDB3-44291028A2F6}" dt="2023-10-03T23:11:05.042" v="2660" actId="1076"/>
          <ac:spMkLst>
            <pc:docMk/>
            <pc:sldMk cId="1979016141" sldId="538"/>
            <ac:spMk id="29" creationId="{7C9A3E26-78D2-1B87-C099-EC444D36E25F}"/>
          </ac:spMkLst>
        </pc:spChg>
        <pc:grpChg chg="mod">
          <ac:chgData name="Kafentzis Georgios" userId="0fad1e94-8729-4dd9-a94a-3efaf92f008a" providerId="ADAL" clId="{3D57B324-BF50-4B58-BDB3-44291028A2F6}" dt="2023-10-03T23:10:18.820" v="2652" actId="20577"/>
          <ac:grpSpMkLst>
            <pc:docMk/>
            <pc:sldMk cId="1979016141" sldId="538"/>
            <ac:grpSpMk id="31" creationId="{178D60FE-E129-3237-DB25-E990987CE8F4}"/>
          </ac:grpSpMkLst>
        </pc:grpChg>
        <pc:picChg chg="mod">
          <ac:chgData name="Kafentzis Georgios" userId="0fad1e94-8729-4dd9-a94a-3efaf92f008a" providerId="ADAL" clId="{3D57B324-BF50-4B58-BDB3-44291028A2F6}" dt="2023-10-03T23:10:18.820" v="2652" actId="20577"/>
          <ac:picMkLst>
            <pc:docMk/>
            <pc:sldMk cId="1979016141" sldId="538"/>
            <ac:picMk id="5" creationId="{A88BC30B-E6D4-1957-EC45-03232E4501C4}"/>
          </ac:picMkLst>
        </pc:picChg>
        <pc:picChg chg="mod">
          <ac:chgData name="Kafentzis Georgios" userId="0fad1e94-8729-4dd9-a94a-3efaf92f008a" providerId="ADAL" clId="{3D57B324-BF50-4B58-BDB3-44291028A2F6}" dt="2023-10-03T23:10:18.820" v="2652" actId="20577"/>
          <ac:picMkLst>
            <pc:docMk/>
            <pc:sldMk cId="1979016141" sldId="538"/>
            <ac:picMk id="6" creationId="{1A6D33CA-4CEB-0BE4-8CD8-378E9A1991D4}"/>
          </ac:picMkLst>
        </pc:picChg>
        <pc:picChg chg="mod">
          <ac:chgData name="Kafentzis Georgios" userId="0fad1e94-8729-4dd9-a94a-3efaf92f008a" providerId="ADAL" clId="{3D57B324-BF50-4B58-BDB3-44291028A2F6}" dt="2023-10-03T23:10:18.820" v="2652" actId="20577"/>
          <ac:picMkLst>
            <pc:docMk/>
            <pc:sldMk cId="1979016141" sldId="538"/>
            <ac:picMk id="20" creationId="{F4DCAED0-EFB5-A346-D626-DBB9204A29E3}"/>
          </ac:picMkLst>
        </pc:picChg>
        <pc:picChg chg="mod">
          <ac:chgData name="Kafentzis Georgios" userId="0fad1e94-8729-4dd9-a94a-3efaf92f008a" providerId="ADAL" clId="{3D57B324-BF50-4B58-BDB3-44291028A2F6}" dt="2023-10-03T23:10:18.820" v="2652" actId="20577"/>
          <ac:picMkLst>
            <pc:docMk/>
            <pc:sldMk cId="1979016141" sldId="538"/>
            <ac:picMk id="21" creationId="{AF98D851-3453-57E5-2C02-6BA286C258D6}"/>
          </ac:picMkLst>
        </pc:picChg>
        <pc:cxnChg chg="mod">
          <ac:chgData name="Kafentzis Georgios" userId="0fad1e94-8729-4dd9-a94a-3efaf92f008a" providerId="ADAL" clId="{3D57B324-BF50-4B58-BDB3-44291028A2F6}" dt="2023-10-03T23:10:18.820" v="2652" actId="20577"/>
          <ac:cxnSpMkLst>
            <pc:docMk/>
            <pc:sldMk cId="1979016141" sldId="538"/>
            <ac:cxnSpMk id="8" creationId="{A1E84BCD-29C0-3105-6F75-A2A33E9BEC31}"/>
          </ac:cxnSpMkLst>
        </pc:cxnChg>
        <pc:cxnChg chg="mod">
          <ac:chgData name="Kafentzis Georgios" userId="0fad1e94-8729-4dd9-a94a-3efaf92f008a" providerId="ADAL" clId="{3D57B324-BF50-4B58-BDB3-44291028A2F6}" dt="2023-10-03T23:10:18.820" v="2652" actId="20577"/>
          <ac:cxnSpMkLst>
            <pc:docMk/>
            <pc:sldMk cId="1979016141" sldId="538"/>
            <ac:cxnSpMk id="9" creationId="{CF2B0117-2854-3EBD-C337-704C32B180EB}"/>
          </ac:cxnSpMkLst>
        </pc:cxnChg>
        <pc:cxnChg chg="del mod">
          <ac:chgData name="Kafentzis Georgios" userId="0fad1e94-8729-4dd9-a94a-3efaf92f008a" providerId="ADAL" clId="{3D57B324-BF50-4B58-BDB3-44291028A2F6}" dt="2023-10-03T22:24:11.453" v="2377" actId="478"/>
          <ac:cxnSpMkLst>
            <pc:docMk/>
            <pc:sldMk cId="1979016141" sldId="538"/>
            <ac:cxnSpMk id="12" creationId="{39E9C4D9-7A54-34ED-A1A3-2BB7E2ADD3D0}"/>
          </ac:cxnSpMkLst>
        </pc:cxnChg>
        <pc:cxnChg chg="del mod">
          <ac:chgData name="Kafentzis Georgios" userId="0fad1e94-8729-4dd9-a94a-3efaf92f008a" providerId="ADAL" clId="{3D57B324-BF50-4B58-BDB3-44291028A2F6}" dt="2023-10-03T22:25:54.564" v="2383" actId="478"/>
          <ac:cxnSpMkLst>
            <pc:docMk/>
            <pc:sldMk cId="1979016141" sldId="538"/>
            <ac:cxnSpMk id="16" creationId="{020AF924-F7A6-CCE9-CC95-FDEF18A76903}"/>
          </ac:cxnSpMkLst>
        </pc:cxnChg>
        <pc:cxnChg chg="mod">
          <ac:chgData name="Kafentzis Georgios" userId="0fad1e94-8729-4dd9-a94a-3efaf92f008a" providerId="ADAL" clId="{3D57B324-BF50-4B58-BDB3-44291028A2F6}" dt="2023-10-03T23:10:18.820" v="2652" actId="20577"/>
          <ac:cxnSpMkLst>
            <pc:docMk/>
            <pc:sldMk cId="1979016141" sldId="538"/>
            <ac:cxnSpMk id="22" creationId="{B4A2D39D-1FA9-49F1-8E2D-A2F155010D7E}"/>
          </ac:cxnSpMkLst>
        </pc:cxnChg>
        <pc:cxnChg chg="mod">
          <ac:chgData name="Kafentzis Georgios" userId="0fad1e94-8729-4dd9-a94a-3efaf92f008a" providerId="ADAL" clId="{3D57B324-BF50-4B58-BDB3-44291028A2F6}" dt="2023-10-03T23:10:18.820" v="2652" actId="20577"/>
          <ac:cxnSpMkLst>
            <pc:docMk/>
            <pc:sldMk cId="1979016141" sldId="538"/>
            <ac:cxnSpMk id="28" creationId="{294DFE43-AFBB-71A2-EC23-A0DAF50826E6}"/>
          </ac:cxnSpMkLst>
        </pc:cxnChg>
        <pc:cxnChg chg="mod">
          <ac:chgData name="Kafentzis Georgios" userId="0fad1e94-8729-4dd9-a94a-3efaf92f008a" providerId="ADAL" clId="{3D57B324-BF50-4B58-BDB3-44291028A2F6}" dt="2023-10-03T23:10:18.820" v="2652" actId="20577"/>
          <ac:cxnSpMkLst>
            <pc:docMk/>
            <pc:sldMk cId="1979016141" sldId="538"/>
            <ac:cxnSpMk id="30" creationId="{D69C8D85-41B8-6357-AB74-B17D8BE78D94}"/>
          </ac:cxnSpMkLst>
        </pc:cxnChg>
      </pc:sldChg>
      <pc:sldChg chg="addSp delSp modSp add mod modAnim">
        <pc:chgData name="Kafentzis Georgios" userId="0fad1e94-8729-4dd9-a94a-3efaf92f008a" providerId="ADAL" clId="{3D57B324-BF50-4B58-BDB3-44291028A2F6}" dt="2023-10-03T23:11:15.360" v="2663" actId="1076"/>
        <pc:sldMkLst>
          <pc:docMk/>
          <pc:sldMk cId="833838031" sldId="539"/>
        </pc:sldMkLst>
        <pc:spChg chg="mod">
          <ac:chgData name="Kafentzis Georgios" userId="0fad1e94-8729-4dd9-a94a-3efaf92f008a" providerId="ADAL" clId="{3D57B324-BF50-4B58-BDB3-44291028A2F6}" dt="2023-10-03T22:58:15.181" v="2622" actId="20577"/>
          <ac:spMkLst>
            <pc:docMk/>
            <pc:sldMk cId="833838031" sldId="539"/>
            <ac:spMk id="3" creationId="{00000000-0000-0000-0000-000000000000}"/>
          </ac:spMkLst>
        </pc:spChg>
        <pc:spChg chg="add mod">
          <ac:chgData name="Kafentzis Georgios" userId="0fad1e94-8729-4dd9-a94a-3efaf92f008a" providerId="ADAL" clId="{3D57B324-BF50-4B58-BDB3-44291028A2F6}" dt="2023-10-03T22:07:30.471" v="2338" actId="1076"/>
          <ac:spMkLst>
            <pc:docMk/>
            <pc:sldMk cId="833838031" sldId="539"/>
            <ac:spMk id="4" creationId="{3CE95AB1-B7E5-2C50-9C50-47944CC72E85}"/>
          </ac:spMkLst>
        </pc:spChg>
        <pc:spChg chg="add mod">
          <ac:chgData name="Kafentzis Georgios" userId="0fad1e94-8729-4dd9-a94a-3efaf92f008a" providerId="ADAL" clId="{3D57B324-BF50-4B58-BDB3-44291028A2F6}" dt="2023-10-03T22:07:30.471" v="2338" actId="1076"/>
          <ac:spMkLst>
            <pc:docMk/>
            <pc:sldMk cId="833838031" sldId="539"/>
            <ac:spMk id="7" creationId="{03B663FE-597D-1D5D-3311-93D7BBF62784}"/>
          </ac:spMkLst>
        </pc:spChg>
        <pc:spChg chg="mod">
          <ac:chgData name="Kafentzis Georgios" userId="0fad1e94-8729-4dd9-a94a-3efaf92f008a" providerId="ADAL" clId="{3D57B324-BF50-4B58-BDB3-44291028A2F6}" dt="2023-10-03T23:10:36.297" v="2654"/>
          <ac:spMkLst>
            <pc:docMk/>
            <pc:sldMk cId="833838031" sldId="539"/>
            <ac:spMk id="10" creationId="{4DCDCF43-E48D-ABC0-8864-DA73E39111B1}"/>
          </ac:spMkLst>
        </pc:spChg>
        <pc:spChg chg="add mod">
          <ac:chgData name="Kafentzis Georgios" userId="0fad1e94-8729-4dd9-a94a-3efaf92f008a" providerId="ADAL" clId="{3D57B324-BF50-4B58-BDB3-44291028A2F6}" dt="2023-10-03T22:29:01.673" v="2438"/>
          <ac:spMkLst>
            <pc:docMk/>
            <pc:sldMk cId="833838031" sldId="539"/>
            <ac:spMk id="11" creationId="{5E662640-7C19-1F49-F742-E3630D28CF88}"/>
          </ac:spMkLst>
        </pc:spChg>
        <pc:spChg chg="add mod">
          <ac:chgData name="Kafentzis Georgios" userId="0fad1e94-8729-4dd9-a94a-3efaf92f008a" providerId="ADAL" clId="{3D57B324-BF50-4B58-BDB3-44291028A2F6}" dt="2023-10-03T22:29:01.673" v="2438"/>
          <ac:spMkLst>
            <pc:docMk/>
            <pc:sldMk cId="833838031" sldId="539"/>
            <ac:spMk id="13" creationId="{7D90EEDD-36DC-01C0-81A6-3F3328BF7F54}"/>
          </ac:spMkLst>
        </pc:spChg>
        <pc:spChg chg="del">
          <ac:chgData name="Kafentzis Georgios" userId="0fad1e94-8729-4dd9-a94a-3efaf92f008a" providerId="ADAL" clId="{3D57B324-BF50-4B58-BDB3-44291028A2F6}" dt="2023-10-03T22:24:15.728" v="2378" actId="478"/>
          <ac:spMkLst>
            <pc:docMk/>
            <pc:sldMk cId="833838031" sldId="539"/>
            <ac:spMk id="14" creationId="{4DB96A2C-0E8F-D7E8-FD5C-F5133035804E}"/>
          </ac:spMkLst>
        </pc:spChg>
        <pc:spChg chg="del">
          <ac:chgData name="Kafentzis Georgios" userId="0fad1e94-8729-4dd9-a94a-3efaf92f008a" providerId="ADAL" clId="{3D57B324-BF50-4B58-BDB3-44291028A2F6}" dt="2023-10-03T22:25:57.629" v="2384" actId="478"/>
          <ac:spMkLst>
            <pc:docMk/>
            <pc:sldMk cId="833838031" sldId="539"/>
            <ac:spMk id="15" creationId="{A830CA06-CF92-93AE-A02B-852206BB6A60}"/>
          </ac:spMkLst>
        </pc:spChg>
        <pc:spChg chg="add mod">
          <ac:chgData name="Kafentzis Georgios" userId="0fad1e94-8729-4dd9-a94a-3efaf92f008a" providerId="ADAL" clId="{3D57B324-BF50-4B58-BDB3-44291028A2F6}" dt="2023-10-03T22:29:01.673" v="2438"/>
          <ac:spMkLst>
            <pc:docMk/>
            <pc:sldMk cId="833838031" sldId="539"/>
            <ac:spMk id="17" creationId="{F13D24C8-EFD1-1F42-1C75-935B1D41E75C}"/>
          </ac:spMkLst>
        </pc:spChg>
        <pc:spChg chg="del">
          <ac:chgData name="Kafentzis Georgios" userId="0fad1e94-8729-4dd9-a94a-3efaf92f008a" providerId="ADAL" clId="{3D57B324-BF50-4B58-BDB3-44291028A2F6}" dt="2023-10-03T22:27:40.225" v="2419" actId="478"/>
          <ac:spMkLst>
            <pc:docMk/>
            <pc:sldMk cId="833838031" sldId="539"/>
            <ac:spMk id="18" creationId="{587712E0-3CFE-4EA2-2C1B-1AAA19EA9F00}"/>
          </ac:spMkLst>
        </pc:spChg>
        <pc:spChg chg="add mod">
          <ac:chgData name="Kafentzis Georgios" userId="0fad1e94-8729-4dd9-a94a-3efaf92f008a" providerId="ADAL" clId="{3D57B324-BF50-4B58-BDB3-44291028A2F6}" dt="2023-10-03T22:29:01.673" v="2438"/>
          <ac:spMkLst>
            <pc:docMk/>
            <pc:sldMk cId="833838031" sldId="539"/>
            <ac:spMk id="19" creationId="{DA0A3086-0ACE-B70E-473C-66F6F0021AC1}"/>
          </ac:spMkLst>
        </pc:spChg>
        <pc:spChg chg="add del mod">
          <ac:chgData name="Kafentzis Georgios" userId="0fad1e94-8729-4dd9-a94a-3efaf92f008a" providerId="ADAL" clId="{3D57B324-BF50-4B58-BDB3-44291028A2F6}" dt="2023-10-03T22:49:25.738" v="2521" actId="478"/>
          <ac:spMkLst>
            <pc:docMk/>
            <pc:sldMk cId="833838031" sldId="539"/>
            <ac:spMk id="23" creationId="{ED5016BC-2683-EB7A-2F51-07E1A76C6696}"/>
          </ac:spMkLst>
        </pc:spChg>
        <pc:spChg chg="mod">
          <ac:chgData name="Kafentzis Georgios" userId="0fad1e94-8729-4dd9-a94a-3efaf92f008a" providerId="ADAL" clId="{3D57B324-BF50-4B58-BDB3-44291028A2F6}" dt="2023-10-03T23:10:36.297" v="2654"/>
          <ac:spMkLst>
            <pc:docMk/>
            <pc:sldMk cId="833838031" sldId="539"/>
            <ac:spMk id="24" creationId="{628913DD-190A-1C3E-466D-0DBF68F8A848}"/>
          </ac:spMkLst>
        </pc:spChg>
        <pc:spChg chg="mod">
          <ac:chgData name="Kafentzis Georgios" userId="0fad1e94-8729-4dd9-a94a-3efaf92f008a" providerId="ADAL" clId="{3D57B324-BF50-4B58-BDB3-44291028A2F6}" dt="2023-10-03T23:10:36.297" v="2654"/>
          <ac:spMkLst>
            <pc:docMk/>
            <pc:sldMk cId="833838031" sldId="539"/>
            <ac:spMk id="25" creationId="{B55FD46F-ED5A-689E-649C-67201A826744}"/>
          </ac:spMkLst>
        </pc:spChg>
        <pc:spChg chg="mod">
          <ac:chgData name="Kafentzis Georgios" userId="0fad1e94-8729-4dd9-a94a-3efaf92f008a" providerId="ADAL" clId="{3D57B324-BF50-4B58-BDB3-44291028A2F6}" dt="2023-10-03T23:10:36.297" v="2654"/>
          <ac:spMkLst>
            <pc:docMk/>
            <pc:sldMk cId="833838031" sldId="539"/>
            <ac:spMk id="26" creationId="{A13DF5E1-784B-ABC8-58B3-2AE14E01A453}"/>
          </ac:spMkLst>
        </pc:spChg>
        <pc:spChg chg="mod">
          <ac:chgData name="Kafentzis Georgios" userId="0fad1e94-8729-4dd9-a94a-3efaf92f008a" providerId="ADAL" clId="{3D57B324-BF50-4B58-BDB3-44291028A2F6}" dt="2023-10-03T23:11:12.794" v="2662" actId="1076"/>
          <ac:spMkLst>
            <pc:docMk/>
            <pc:sldMk cId="833838031" sldId="539"/>
            <ac:spMk id="27" creationId="{36C54455-5352-3EB9-1ABA-72433AA52FAA}"/>
          </ac:spMkLst>
        </pc:spChg>
        <pc:spChg chg="mod">
          <ac:chgData name="Kafentzis Georgios" userId="0fad1e94-8729-4dd9-a94a-3efaf92f008a" providerId="ADAL" clId="{3D57B324-BF50-4B58-BDB3-44291028A2F6}" dt="2023-10-03T23:11:15.360" v="2663" actId="1076"/>
          <ac:spMkLst>
            <pc:docMk/>
            <pc:sldMk cId="833838031" sldId="539"/>
            <ac:spMk id="29" creationId="{7C9A3E26-78D2-1B87-C099-EC444D36E25F}"/>
          </ac:spMkLst>
        </pc:spChg>
        <pc:spChg chg="add mod">
          <ac:chgData name="Kafentzis Georgios" userId="0fad1e94-8729-4dd9-a94a-3efaf92f008a" providerId="ADAL" clId="{3D57B324-BF50-4B58-BDB3-44291028A2F6}" dt="2023-10-03T22:49:26.065" v="2522"/>
          <ac:spMkLst>
            <pc:docMk/>
            <pc:sldMk cId="833838031" sldId="539"/>
            <ac:spMk id="32" creationId="{60F63033-9319-31BE-9136-E155BA30977A}"/>
          </ac:spMkLst>
        </pc:spChg>
        <pc:grpChg chg="mod">
          <ac:chgData name="Kafentzis Georgios" userId="0fad1e94-8729-4dd9-a94a-3efaf92f008a" providerId="ADAL" clId="{3D57B324-BF50-4B58-BDB3-44291028A2F6}" dt="2023-10-03T23:10:36.297" v="2654"/>
          <ac:grpSpMkLst>
            <pc:docMk/>
            <pc:sldMk cId="833838031" sldId="539"/>
            <ac:grpSpMk id="31" creationId="{178D60FE-E129-3237-DB25-E990987CE8F4}"/>
          </ac:grpSpMkLst>
        </pc:grpChg>
        <pc:picChg chg="mod">
          <ac:chgData name="Kafentzis Georgios" userId="0fad1e94-8729-4dd9-a94a-3efaf92f008a" providerId="ADAL" clId="{3D57B324-BF50-4B58-BDB3-44291028A2F6}" dt="2023-10-03T23:10:36.297" v="2654"/>
          <ac:picMkLst>
            <pc:docMk/>
            <pc:sldMk cId="833838031" sldId="539"/>
            <ac:picMk id="5" creationId="{A88BC30B-E6D4-1957-EC45-03232E4501C4}"/>
          </ac:picMkLst>
        </pc:picChg>
        <pc:picChg chg="mod">
          <ac:chgData name="Kafentzis Georgios" userId="0fad1e94-8729-4dd9-a94a-3efaf92f008a" providerId="ADAL" clId="{3D57B324-BF50-4B58-BDB3-44291028A2F6}" dt="2023-10-03T23:10:36.297" v="2654"/>
          <ac:picMkLst>
            <pc:docMk/>
            <pc:sldMk cId="833838031" sldId="539"/>
            <ac:picMk id="6" creationId="{1A6D33CA-4CEB-0BE4-8CD8-378E9A1991D4}"/>
          </ac:picMkLst>
        </pc:picChg>
        <pc:picChg chg="mod">
          <ac:chgData name="Kafentzis Georgios" userId="0fad1e94-8729-4dd9-a94a-3efaf92f008a" providerId="ADAL" clId="{3D57B324-BF50-4B58-BDB3-44291028A2F6}" dt="2023-10-03T23:10:36.297" v="2654"/>
          <ac:picMkLst>
            <pc:docMk/>
            <pc:sldMk cId="833838031" sldId="539"/>
            <ac:picMk id="20" creationId="{F4DCAED0-EFB5-A346-D626-DBB9204A29E3}"/>
          </ac:picMkLst>
        </pc:picChg>
        <pc:picChg chg="mod">
          <ac:chgData name="Kafentzis Georgios" userId="0fad1e94-8729-4dd9-a94a-3efaf92f008a" providerId="ADAL" clId="{3D57B324-BF50-4B58-BDB3-44291028A2F6}" dt="2023-10-03T23:10:36.297" v="2654"/>
          <ac:picMkLst>
            <pc:docMk/>
            <pc:sldMk cId="833838031" sldId="539"/>
            <ac:picMk id="21" creationId="{AF98D851-3453-57E5-2C02-6BA286C258D6}"/>
          </ac:picMkLst>
        </pc:picChg>
        <pc:cxnChg chg="mod">
          <ac:chgData name="Kafentzis Georgios" userId="0fad1e94-8729-4dd9-a94a-3efaf92f008a" providerId="ADAL" clId="{3D57B324-BF50-4B58-BDB3-44291028A2F6}" dt="2023-10-03T23:10:36.297" v="2654"/>
          <ac:cxnSpMkLst>
            <pc:docMk/>
            <pc:sldMk cId="833838031" sldId="539"/>
            <ac:cxnSpMk id="8" creationId="{A1E84BCD-29C0-3105-6F75-A2A33E9BEC31}"/>
          </ac:cxnSpMkLst>
        </pc:cxnChg>
        <pc:cxnChg chg="mod">
          <ac:chgData name="Kafentzis Georgios" userId="0fad1e94-8729-4dd9-a94a-3efaf92f008a" providerId="ADAL" clId="{3D57B324-BF50-4B58-BDB3-44291028A2F6}" dt="2023-10-03T23:10:36.297" v="2654"/>
          <ac:cxnSpMkLst>
            <pc:docMk/>
            <pc:sldMk cId="833838031" sldId="539"/>
            <ac:cxnSpMk id="9" creationId="{CF2B0117-2854-3EBD-C337-704C32B180EB}"/>
          </ac:cxnSpMkLst>
        </pc:cxnChg>
        <pc:cxnChg chg="del">
          <ac:chgData name="Kafentzis Georgios" userId="0fad1e94-8729-4dd9-a94a-3efaf92f008a" providerId="ADAL" clId="{3D57B324-BF50-4B58-BDB3-44291028A2F6}" dt="2023-10-03T22:24:15.728" v="2378" actId="478"/>
          <ac:cxnSpMkLst>
            <pc:docMk/>
            <pc:sldMk cId="833838031" sldId="539"/>
            <ac:cxnSpMk id="12" creationId="{39E9C4D9-7A54-34ED-A1A3-2BB7E2ADD3D0}"/>
          </ac:cxnSpMkLst>
        </pc:cxnChg>
        <pc:cxnChg chg="del">
          <ac:chgData name="Kafentzis Georgios" userId="0fad1e94-8729-4dd9-a94a-3efaf92f008a" providerId="ADAL" clId="{3D57B324-BF50-4B58-BDB3-44291028A2F6}" dt="2023-10-03T22:25:59.893" v="2385" actId="478"/>
          <ac:cxnSpMkLst>
            <pc:docMk/>
            <pc:sldMk cId="833838031" sldId="539"/>
            <ac:cxnSpMk id="16" creationId="{020AF924-F7A6-CCE9-CC95-FDEF18A76903}"/>
          </ac:cxnSpMkLst>
        </pc:cxnChg>
        <pc:cxnChg chg="mod">
          <ac:chgData name="Kafentzis Georgios" userId="0fad1e94-8729-4dd9-a94a-3efaf92f008a" providerId="ADAL" clId="{3D57B324-BF50-4B58-BDB3-44291028A2F6}" dt="2023-10-03T23:10:36.297" v="2654"/>
          <ac:cxnSpMkLst>
            <pc:docMk/>
            <pc:sldMk cId="833838031" sldId="539"/>
            <ac:cxnSpMk id="22" creationId="{B4A2D39D-1FA9-49F1-8E2D-A2F155010D7E}"/>
          </ac:cxnSpMkLst>
        </pc:cxnChg>
        <pc:cxnChg chg="mod">
          <ac:chgData name="Kafentzis Georgios" userId="0fad1e94-8729-4dd9-a94a-3efaf92f008a" providerId="ADAL" clId="{3D57B324-BF50-4B58-BDB3-44291028A2F6}" dt="2023-10-03T23:10:36.297" v="2654"/>
          <ac:cxnSpMkLst>
            <pc:docMk/>
            <pc:sldMk cId="833838031" sldId="539"/>
            <ac:cxnSpMk id="28" creationId="{294DFE43-AFBB-71A2-EC23-A0DAF50826E6}"/>
          </ac:cxnSpMkLst>
        </pc:cxnChg>
        <pc:cxnChg chg="mod">
          <ac:chgData name="Kafentzis Georgios" userId="0fad1e94-8729-4dd9-a94a-3efaf92f008a" providerId="ADAL" clId="{3D57B324-BF50-4B58-BDB3-44291028A2F6}" dt="2023-10-03T23:10:36.297" v="2654"/>
          <ac:cxnSpMkLst>
            <pc:docMk/>
            <pc:sldMk cId="833838031" sldId="539"/>
            <ac:cxnSpMk id="30" creationId="{D69C8D85-41B8-6357-AB74-B17D8BE78D94}"/>
          </ac:cxnSpMkLst>
        </pc:cxnChg>
      </pc:sldChg>
      <pc:sldChg chg="addSp delSp modSp add mod modAnim">
        <pc:chgData name="Kafentzis Georgios" userId="0fad1e94-8729-4dd9-a94a-3efaf92f008a" providerId="ADAL" clId="{3D57B324-BF50-4B58-BDB3-44291028A2F6}" dt="2023-10-03T23:11:27.525" v="2666" actId="1076"/>
        <pc:sldMkLst>
          <pc:docMk/>
          <pc:sldMk cId="3039540481" sldId="540"/>
        </pc:sldMkLst>
        <pc:spChg chg="mod">
          <ac:chgData name="Kafentzis Georgios" userId="0fad1e94-8729-4dd9-a94a-3efaf92f008a" providerId="ADAL" clId="{3D57B324-BF50-4B58-BDB3-44291028A2F6}" dt="2023-10-03T22:58:23.060" v="2632" actId="20577"/>
          <ac:spMkLst>
            <pc:docMk/>
            <pc:sldMk cId="3039540481" sldId="540"/>
            <ac:spMk id="3" creationId="{00000000-0000-0000-0000-000000000000}"/>
          </ac:spMkLst>
        </pc:spChg>
        <pc:spChg chg="mod">
          <ac:chgData name="Kafentzis Georgios" userId="0fad1e94-8729-4dd9-a94a-3efaf92f008a" providerId="ADAL" clId="{3D57B324-BF50-4B58-BDB3-44291028A2F6}" dt="2023-10-03T23:10:43.695" v="2658"/>
          <ac:spMkLst>
            <pc:docMk/>
            <pc:sldMk cId="3039540481" sldId="540"/>
            <ac:spMk id="10" creationId="{4DCDCF43-E48D-ABC0-8864-DA73E39111B1}"/>
          </ac:spMkLst>
        </pc:spChg>
        <pc:spChg chg="add mod">
          <ac:chgData name="Kafentzis Georgios" userId="0fad1e94-8729-4dd9-a94a-3efaf92f008a" providerId="ADAL" clId="{3D57B324-BF50-4B58-BDB3-44291028A2F6}" dt="2023-10-03T22:29:03.303" v="2439"/>
          <ac:spMkLst>
            <pc:docMk/>
            <pc:sldMk cId="3039540481" sldId="540"/>
            <ac:spMk id="11" creationId="{2FE3E0A0-777D-299E-B8BC-0C6BC18F0001}"/>
          </ac:spMkLst>
        </pc:spChg>
        <pc:spChg chg="add mod">
          <ac:chgData name="Kafentzis Georgios" userId="0fad1e94-8729-4dd9-a94a-3efaf92f008a" providerId="ADAL" clId="{3D57B324-BF50-4B58-BDB3-44291028A2F6}" dt="2023-10-03T22:29:03.303" v="2439"/>
          <ac:spMkLst>
            <pc:docMk/>
            <pc:sldMk cId="3039540481" sldId="540"/>
            <ac:spMk id="13" creationId="{A72E1C84-A9BB-BC53-DD08-EC8C8E718C1C}"/>
          </ac:spMkLst>
        </pc:spChg>
        <pc:spChg chg="del">
          <ac:chgData name="Kafentzis Georgios" userId="0fad1e94-8729-4dd9-a94a-3efaf92f008a" providerId="ADAL" clId="{3D57B324-BF50-4B58-BDB3-44291028A2F6}" dt="2023-10-03T22:24:22.672" v="2379" actId="478"/>
          <ac:spMkLst>
            <pc:docMk/>
            <pc:sldMk cId="3039540481" sldId="540"/>
            <ac:spMk id="14" creationId="{4DB96A2C-0E8F-D7E8-FD5C-F5133035804E}"/>
          </ac:spMkLst>
        </pc:spChg>
        <pc:spChg chg="del">
          <ac:chgData name="Kafentzis Georgios" userId="0fad1e94-8729-4dd9-a94a-3efaf92f008a" providerId="ADAL" clId="{3D57B324-BF50-4B58-BDB3-44291028A2F6}" dt="2023-10-03T22:26:02.739" v="2386" actId="478"/>
          <ac:spMkLst>
            <pc:docMk/>
            <pc:sldMk cId="3039540481" sldId="540"/>
            <ac:spMk id="15" creationId="{A830CA06-CF92-93AE-A02B-852206BB6A60}"/>
          </ac:spMkLst>
        </pc:spChg>
        <pc:spChg chg="add mod">
          <ac:chgData name="Kafentzis Georgios" userId="0fad1e94-8729-4dd9-a94a-3efaf92f008a" providerId="ADAL" clId="{3D57B324-BF50-4B58-BDB3-44291028A2F6}" dt="2023-10-03T22:29:03.303" v="2439"/>
          <ac:spMkLst>
            <pc:docMk/>
            <pc:sldMk cId="3039540481" sldId="540"/>
            <ac:spMk id="17" creationId="{8AF69112-0466-D47B-8325-58CFEEC72635}"/>
          </ac:spMkLst>
        </pc:spChg>
        <pc:spChg chg="del">
          <ac:chgData name="Kafentzis Georgios" userId="0fad1e94-8729-4dd9-a94a-3efaf92f008a" providerId="ADAL" clId="{3D57B324-BF50-4B58-BDB3-44291028A2F6}" dt="2023-10-03T22:27:43.004" v="2420" actId="478"/>
          <ac:spMkLst>
            <pc:docMk/>
            <pc:sldMk cId="3039540481" sldId="540"/>
            <ac:spMk id="18" creationId="{587712E0-3CFE-4EA2-2C1B-1AAA19EA9F00}"/>
          </ac:spMkLst>
        </pc:spChg>
        <pc:spChg chg="add mod">
          <ac:chgData name="Kafentzis Georgios" userId="0fad1e94-8729-4dd9-a94a-3efaf92f008a" providerId="ADAL" clId="{3D57B324-BF50-4B58-BDB3-44291028A2F6}" dt="2023-10-03T22:29:03.303" v="2439"/>
          <ac:spMkLst>
            <pc:docMk/>
            <pc:sldMk cId="3039540481" sldId="540"/>
            <ac:spMk id="19" creationId="{699C556E-1477-F2C4-B777-7DB39FB7E6FF}"/>
          </ac:spMkLst>
        </pc:spChg>
        <pc:spChg chg="add del mod">
          <ac:chgData name="Kafentzis Georgios" userId="0fad1e94-8729-4dd9-a94a-3efaf92f008a" providerId="ADAL" clId="{3D57B324-BF50-4B58-BDB3-44291028A2F6}" dt="2023-10-03T22:49:29.182" v="2523" actId="478"/>
          <ac:spMkLst>
            <pc:docMk/>
            <pc:sldMk cId="3039540481" sldId="540"/>
            <ac:spMk id="23" creationId="{683834B1-F379-ED1D-9794-C5E8DF5EC136}"/>
          </ac:spMkLst>
        </pc:spChg>
        <pc:spChg chg="mod">
          <ac:chgData name="Kafentzis Georgios" userId="0fad1e94-8729-4dd9-a94a-3efaf92f008a" providerId="ADAL" clId="{3D57B324-BF50-4B58-BDB3-44291028A2F6}" dt="2023-10-03T23:10:43.695" v="2658"/>
          <ac:spMkLst>
            <pc:docMk/>
            <pc:sldMk cId="3039540481" sldId="540"/>
            <ac:spMk id="24" creationId="{628913DD-190A-1C3E-466D-0DBF68F8A848}"/>
          </ac:spMkLst>
        </pc:spChg>
        <pc:spChg chg="mod">
          <ac:chgData name="Kafentzis Georgios" userId="0fad1e94-8729-4dd9-a94a-3efaf92f008a" providerId="ADAL" clId="{3D57B324-BF50-4B58-BDB3-44291028A2F6}" dt="2023-10-03T23:10:43.695" v="2658"/>
          <ac:spMkLst>
            <pc:docMk/>
            <pc:sldMk cId="3039540481" sldId="540"/>
            <ac:spMk id="25" creationId="{B55FD46F-ED5A-689E-649C-67201A826744}"/>
          </ac:spMkLst>
        </pc:spChg>
        <pc:spChg chg="mod">
          <ac:chgData name="Kafentzis Georgios" userId="0fad1e94-8729-4dd9-a94a-3efaf92f008a" providerId="ADAL" clId="{3D57B324-BF50-4B58-BDB3-44291028A2F6}" dt="2023-10-03T23:10:43.695" v="2658"/>
          <ac:spMkLst>
            <pc:docMk/>
            <pc:sldMk cId="3039540481" sldId="540"/>
            <ac:spMk id="26" creationId="{A13DF5E1-784B-ABC8-58B3-2AE14E01A453}"/>
          </ac:spMkLst>
        </pc:spChg>
        <pc:spChg chg="mod">
          <ac:chgData name="Kafentzis Georgios" userId="0fad1e94-8729-4dd9-a94a-3efaf92f008a" providerId="ADAL" clId="{3D57B324-BF50-4B58-BDB3-44291028A2F6}" dt="2023-10-03T23:11:19.267" v="2664" actId="1076"/>
          <ac:spMkLst>
            <pc:docMk/>
            <pc:sldMk cId="3039540481" sldId="540"/>
            <ac:spMk id="27" creationId="{36C54455-5352-3EB9-1ABA-72433AA52FAA}"/>
          </ac:spMkLst>
        </pc:spChg>
        <pc:spChg chg="mod">
          <ac:chgData name="Kafentzis Georgios" userId="0fad1e94-8729-4dd9-a94a-3efaf92f008a" providerId="ADAL" clId="{3D57B324-BF50-4B58-BDB3-44291028A2F6}" dt="2023-10-03T23:11:27.525" v="2666" actId="1076"/>
          <ac:spMkLst>
            <pc:docMk/>
            <pc:sldMk cId="3039540481" sldId="540"/>
            <ac:spMk id="29" creationId="{7C9A3E26-78D2-1B87-C099-EC444D36E25F}"/>
          </ac:spMkLst>
        </pc:spChg>
        <pc:spChg chg="add mod">
          <ac:chgData name="Kafentzis Georgios" userId="0fad1e94-8729-4dd9-a94a-3efaf92f008a" providerId="ADAL" clId="{3D57B324-BF50-4B58-BDB3-44291028A2F6}" dt="2023-10-03T22:49:29.473" v="2524"/>
          <ac:spMkLst>
            <pc:docMk/>
            <pc:sldMk cId="3039540481" sldId="540"/>
            <ac:spMk id="32" creationId="{D504354C-F42F-0209-DCB6-B1CC75AF9DFA}"/>
          </ac:spMkLst>
        </pc:spChg>
        <pc:grpChg chg="mod">
          <ac:chgData name="Kafentzis Georgios" userId="0fad1e94-8729-4dd9-a94a-3efaf92f008a" providerId="ADAL" clId="{3D57B324-BF50-4B58-BDB3-44291028A2F6}" dt="2023-10-03T23:10:43.695" v="2658"/>
          <ac:grpSpMkLst>
            <pc:docMk/>
            <pc:sldMk cId="3039540481" sldId="540"/>
            <ac:grpSpMk id="31" creationId="{178D60FE-E129-3237-DB25-E990987CE8F4}"/>
          </ac:grpSpMkLst>
        </pc:grpChg>
        <pc:picChg chg="mod">
          <ac:chgData name="Kafentzis Georgios" userId="0fad1e94-8729-4dd9-a94a-3efaf92f008a" providerId="ADAL" clId="{3D57B324-BF50-4B58-BDB3-44291028A2F6}" dt="2023-10-03T23:10:43.695" v="2658"/>
          <ac:picMkLst>
            <pc:docMk/>
            <pc:sldMk cId="3039540481" sldId="540"/>
            <ac:picMk id="5" creationId="{A88BC30B-E6D4-1957-EC45-03232E4501C4}"/>
          </ac:picMkLst>
        </pc:picChg>
        <pc:picChg chg="mod">
          <ac:chgData name="Kafentzis Georgios" userId="0fad1e94-8729-4dd9-a94a-3efaf92f008a" providerId="ADAL" clId="{3D57B324-BF50-4B58-BDB3-44291028A2F6}" dt="2023-10-03T23:10:43.695" v="2658"/>
          <ac:picMkLst>
            <pc:docMk/>
            <pc:sldMk cId="3039540481" sldId="540"/>
            <ac:picMk id="6" creationId="{1A6D33CA-4CEB-0BE4-8CD8-378E9A1991D4}"/>
          </ac:picMkLst>
        </pc:picChg>
        <pc:picChg chg="mod">
          <ac:chgData name="Kafentzis Georgios" userId="0fad1e94-8729-4dd9-a94a-3efaf92f008a" providerId="ADAL" clId="{3D57B324-BF50-4B58-BDB3-44291028A2F6}" dt="2023-10-03T23:10:43.695" v="2658"/>
          <ac:picMkLst>
            <pc:docMk/>
            <pc:sldMk cId="3039540481" sldId="540"/>
            <ac:picMk id="20" creationId="{F4DCAED0-EFB5-A346-D626-DBB9204A29E3}"/>
          </ac:picMkLst>
        </pc:picChg>
        <pc:picChg chg="mod">
          <ac:chgData name="Kafentzis Georgios" userId="0fad1e94-8729-4dd9-a94a-3efaf92f008a" providerId="ADAL" clId="{3D57B324-BF50-4B58-BDB3-44291028A2F6}" dt="2023-10-03T23:10:43.695" v="2658"/>
          <ac:picMkLst>
            <pc:docMk/>
            <pc:sldMk cId="3039540481" sldId="540"/>
            <ac:picMk id="21" creationId="{AF98D851-3453-57E5-2C02-6BA286C258D6}"/>
          </ac:picMkLst>
        </pc:picChg>
        <pc:cxnChg chg="mod">
          <ac:chgData name="Kafentzis Georgios" userId="0fad1e94-8729-4dd9-a94a-3efaf92f008a" providerId="ADAL" clId="{3D57B324-BF50-4B58-BDB3-44291028A2F6}" dt="2023-10-03T23:10:43.695" v="2658"/>
          <ac:cxnSpMkLst>
            <pc:docMk/>
            <pc:sldMk cId="3039540481" sldId="540"/>
            <ac:cxnSpMk id="8" creationId="{A1E84BCD-29C0-3105-6F75-A2A33E9BEC31}"/>
          </ac:cxnSpMkLst>
        </pc:cxnChg>
        <pc:cxnChg chg="mod">
          <ac:chgData name="Kafentzis Georgios" userId="0fad1e94-8729-4dd9-a94a-3efaf92f008a" providerId="ADAL" clId="{3D57B324-BF50-4B58-BDB3-44291028A2F6}" dt="2023-10-03T23:10:43.695" v="2658"/>
          <ac:cxnSpMkLst>
            <pc:docMk/>
            <pc:sldMk cId="3039540481" sldId="540"/>
            <ac:cxnSpMk id="9" creationId="{CF2B0117-2854-3EBD-C337-704C32B180EB}"/>
          </ac:cxnSpMkLst>
        </pc:cxnChg>
        <pc:cxnChg chg="del">
          <ac:chgData name="Kafentzis Georgios" userId="0fad1e94-8729-4dd9-a94a-3efaf92f008a" providerId="ADAL" clId="{3D57B324-BF50-4B58-BDB3-44291028A2F6}" dt="2023-10-03T22:24:22.672" v="2379" actId="478"/>
          <ac:cxnSpMkLst>
            <pc:docMk/>
            <pc:sldMk cId="3039540481" sldId="540"/>
            <ac:cxnSpMk id="12" creationId="{39E9C4D9-7A54-34ED-A1A3-2BB7E2ADD3D0}"/>
          </ac:cxnSpMkLst>
        </pc:cxnChg>
        <pc:cxnChg chg="del">
          <ac:chgData name="Kafentzis Georgios" userId="0fad1e94-8729-4dd9-a94a-3efaf92f008a" providerId="ADAL" clId="{3D57B324-BF50-4B58-BDB3-44291028A2F6}" dt="2023-10-03T22:26:04.577" v="2387" actId="478"/>
          <ac:cxnSpMkLst>
            <pc:docMk/>
            <pc:sldMk cId="3039540481" sldId="540"/>
            <ac:cxnSpMk id="16" creationId="{020AF924-F7A6-CCE9-CC95-FDEF18A76903}"/>
          </ac:cxnSpMkLst>
        </pc:cxnChg>
        <pc:cxnChg chg="mod">
          <ac:chgData name="Kafentzis Georgios" userId="0fad1e94-8729-4dd9-a94a-3efaf92f008a" providerId="ADAL" clId="{3D57B324-BF50-4B58-BDB3-44291028A2F6}" dt="2023-10-03T23:10:43.695" v="2658"/>
          <ac:cxnSpMkLst>
            <pc:docMk/>
            <pc:sldMk cId="3039540481" sldId="540"/>
            <ac:cxnSpMk id="22" creationId="{B4A2D39D-1FA9-49F1-8E2D-A2F155010D7E}"/>
          </ac:cxnSpMkLst>
        </pc:cxnChg>
        <pc:cxnChg chg="mod">
          <ac:chgData name="Kafentzis Georgios" userId="0fad1e94-8729-4dd9-a94a-3efaf92f008a" providerId="ADAL" clId="{3D57B324-BF50-4B58-BDB3-44291028A2F6}" dt="2023-10-03T23:10:43.695" v="2658"/>
          <ac:cxnSpMkLst>
            <pc:docMk/>
            <pc:sldMk cId="3039540481" sldId="540"/>
            <ac:cxnSpMk id="28" creationId="{294DFE43-AFBB-71A2-EC23-A0DAF50826E6}"/>
          </ac:cxnSpMkLst>
        </pc:cxnChg>
        <pc:cxnChg chg="mod">
          <ac:chgData name="Kafentzis Georgios" userId="0fad1e94-8729-4dd9-a94a-3efaf92f008a" providerId="ADAL" clId="{3D57B324-BF50-4B58-BDB3-44291028A2F6}" dt="2023-10-03T23:10:43.695" v="2658"/>
          <ac:cxnSpMkLst>
            <pc:docMk/>
            <pc:sldMk cId="3039540481" sldId="540"/>
            <ac:cxnSpMk id="30" creationId="{D69C8D85-41B8-6357-AB74-B17D8BE78D94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4487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75CA1-7142-4C6F-9418-4EA9BBAB1762}" type="datetimeFigureOut">
              <a:rPr lang="el-GR" smtClean="0"/>
              <a:t>4/10/2023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4487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2BC09-EE5B-4242-BC67-43FFE30DC5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9339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2T07:57:58.8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1873 9458 225 0,'3'-2'166'15,"1"-4"11"-15,-1-2-29 0,3 5-8 16,-3 0-10-16,2-1-3 16,-3 1-3-1,-2 2 2-15,-1 0 6 16,0 0 0-16,0 0-22 0,-2-7-15 15,-15-3-38-15,-31-6-21 0,30 25-28 16,0 5-9 0,3 3-14-1,2 2-3-15,6 7-1 0,4-6 2 0,7 3 2 16,5-2 2 0,7-9 2-1,3 0 2-15,6-14 5 0,1 2 2 16,3-4-1-16,1-3 28 15,-7 4 30-15,-6-11 15 16,-13-3 37-16,-3 0-15 16,-13-5-7-16,-3 5-10 15,-8-2-28-15,-4 6-14 16,1 7-26-16,-1 3-7 16,5 7-10-16,5 3-3 0,5 9-3 15,4 0 2-15,3 2 1 16,5 3 1-16,4-3 2 15,8 1-1-15,7-1 0 16,2-6 2-16,5-4 4 16,2-4 3-16,-2-3 6 15,0-1 6-15,-5-7 9 0,-9-7 17 16,-11 0 22 0,-5-3 7-16,-15-2 4 15,-2 4-15-15,-4 2-23 16,-1 6-13-16,5 8-16 15,3 4-4-15,6 5-5 16,-2 4 0-16,13 4 0 16,2-1 0-16,10 1 2 15,7-8 2-15,-2-5 3 16,6 1 1-16,0-10 3 16,-3 3 1-16,-4-2 5 0,-7-3-10 15,-8 4 33 1,-5-4 4-16,-4 2 0 0,-4 1 12 15,0 4-34-15,1 2-3 16,8-1-8-16,3 0-3 0,5-4 4 16,-3 2-34-1,0-1-307-15</inkml:trace>
  <inkml:trace contextRef="#ctx0" brushRef="#br0" timeOffset="882.12">2658 9234 598 0,'0'-9'378'0,"-1"-5"6"16,-5 8-140-16,-7 12-123 0,-5 12-39 15,-4 21-53-15,-5 10-12 16,1 18-5-16,2 5-2 16,4-9-5-16,6-3 0 15,8-19 1-15,6-11 1 16,8-12 2-16,0-10 7 15,7-16 8-15,-3-9 4 16,4-14 5-16,1-10-4 16,-3-15-4-16,2-10-4 0,-3-8-6 15,-1 3-5-15,-3 12-6 16,-2 14 0-16,-4 21 1 0,-2 11 0 16,-1 13-10-1,3 8-7-15,6 15-5 16,4 6 0-16,12 19 9 15,8 9 3-15,12 10 2 16,6 1 2-16,8-5 1 16,-3-6 0-16,-13-13 0 15,-6-4 0-15,-22-14 0 16,-8-5 1-16,-12-9 11 0,-13-4 3 0,-24-8 5 31,-12-7 1-31,-16-2-5 0,-3-1-6 16,6 3-4-1,33 5-2 1,16 1-6-16,1 0 0 0,-28 1-7 16,14 0-36-16,25 1-84 15,20-1-59-15,17-3-245 0</inkml:trace>
  <inkml:trace contextRef="#ctx0" brushRef="#br0" timeOffset="1137.05">3077 9447 846 0,'1'-4'393'0,"5"-4"-173"15,3 7-59-15,8 10-71 0,7 8-29 16,8 12-25-16,8 5-5 15,1 4-6 1,1-3-2-16,-2 2-9 16,-5-4-3-16,-1-6-26 15,-5-4-58-15,-5-11-215 16</inkml:trace>
  <inkml:trace contextRef="#ctx0" brushRef="#br0" timeOffset="1348.41">3481 9480 618 0,'-6'-6'387'0,"-8"-1"-17"15,0 5-198-15,-3 2-42 16,-5 8-58-16,0 7-19 16,-9 8-26-16,-2 9-8 15,-9 4-12-15,1 0-1 0,-2-1 0 16,0-3 0-16,15-7-48 15,2-5-58-15,15-12-306 16</inkml:trace>
  <inkml:trace contextRef="#ctx0" brushRef="#br0" timeOffset="2003.71">3043 9165 614 0,'-9'-1'294'0,"-5"1"-109"15,2 1-45-15,4-1-67 16,8 3-19-16,10 0-37 16,9 3-15-16,20 4-13 15,8-1-2-15,13 3 5 16,5-2 4-16,-4-2 12 15,-5-1 7-15,-16-6 11 16,-11-1 5-16,-20-5 8 16,-6-3-1-16,-11-7-6 15,-5 0-5-15,0 0-12 0,0 1-3 16,6 3-9-16,4 2-9 16,6 6-6-1,6 3 1-15,7 3 3 0,2 5 15 16,-3 4 30-1,-6 2 22-15,-7 4 40 0,-5 4 3 0,-10 0-18 16,-3 0-21-16,0-1-63 16,5-4-129-16</inkml:trace>
  <inkml:trace contextRef="#ctx0" brushRef="#br0" timeOffset="2761.89">3650 9825 555 0,'-3'4'281'0,"-6"10"-90"16,-3 7-62-16,1 7-72 15,-4 0-18-15,4 1-19 0,4-2-6 16,3-9-4-1,5-4 2-15,0-12 13 0,-1-4 8 16,5-13 16 0,-2-3 7-16,4-9 1 0,0-5-2 15,3-3-13-15,-1 1-9 16,5 3-12-16,-1 7-3 16,-4 9 1-16,0 6-1 15,-3 9-3-15,1 3-3 16,2 9-6-16,1 7-3 15,2 11-1-15,2 2 0 16,-1 6 0-16,-2-5 2 16,-1-5 3-16,-1-4-7 15,-2-10-72-15,-5-1-57 0</inkml:trace>
  <inkml:trace contextRef="#ctx0" brushRef="#br0" timeOffset="2928.2399">3587 9945 638 0,'1'-3'324'0,"5"-1"-102"15,5-1-63-15,10 1-87 0,8 0-30 16,9 2-36-16,3 3-3 16,7 4-84-16,-3 3-189 15</inkml:trace>
  <inkml:trace contextRef="#ctx0" brushRef="#br0" timeOffset="3365.01">3928 9941 475 0,'-2'-2'302'15,"-2"2"5"-15,4-1-105 0,0 0-93 16,0 1-38-16,0 0-43 16,15 0-8-16,37 8-2 0,-26-3-1 15,-1 2-5 1,-1-1 0-16,-5-1 5 0,-6-3 2 15,-8-2 9 1,-6-7 1-16,-6-2-7 16,-1-4-4-16,-1-4-11 15,0-2-5-15,3 0-3 0,2 2-5 16,5 5-9-16,5 6-2 16,3 4-4-1,2 2 1-15,-2 7 3 16,0 2 4-16,-8 5 21 0,-1 3 10 15,-7 3 10-15,-1 3 1 16,3-1-13 0,-1-4-21-16,14-4-207 0</inkml:trace>
  <inkml:trace contextRef="#ctx0" brushRef="#br0" timeOffset="3899.87">4266 9821 507 0,'-1'-8'300'0,"0"-6"-6"15,2 5-87-15,0 5-74 16,1 2-28-16,3 9-44 16,-2 4-18-16,2 9-9 15,-2 6-1-15,-1 3-10 0,-2-1-4 16,1 0-5-1,-1-6 1-15,0-8-14 16,0-4-26-16,0-10-60 16,0-1-22-16,-3-10-6 15,1-4 25-15,-3-7 57 16,-3-6 22-16,-1-3 38 16,-5 0 11-16,13 2 19 15,4 2 10-15,10 8 3 16,6 2-1-16,-3 6-18 15,0 5-13-15,0 6-29 16,0 2-9-16,-2 4-5 0,-3 4 2 16,-10 0 3-16,-1 2 2 15,-5 0 2-15,5-1-2 16,5-1-3-16,3-1 0 16,7-1-2-16,0 0 0 15,9 5-2-15,-4 1-1 16,-5 4-1-16,0 7 3 15,-18-5 21-15,2 6 26 16,-9-4 39-16,-11-4 19 0,-8-4 0 16,-5-8-18-16,4-9-31 15,10-2-18-15,15-8-126 16,9-1-147-16</inkml:trace>
  <inkml:trace contextRef="#ctx0" brushRef="#br0" timeOffset="5701.2299">4903 9425 564 0,'-1'0'262'15,"9"0"-107"-15,5-1-21 16,14 1-35-16,12 0-13 0,18 4-28 0,6 2-16 16,6 1-21-1,-2 0-4-15,-19-3-54 0,-5 0-82 16</inkml:trace>
  <inkml:trace contextRef="#ctx0" brushRef="#br0" timeOffset="5926.4699">4967 9556 572 0,'-1'-2'317'0,"0"1"-51"16,4 2-61-16,-3-1-60 0,8 1-4 15,22 4-26-15,58 5-18 16,-32-8-39-16,3 4-20 16,-12-3-16-16,-6-3-15 15,-13 2-313-15</inkml:trace>
  <inkml:trace contextRef="#ctx0" brushRef="#br0" timeOffset="7409.69">5920 9302 704 0,'0'-3'354'16,"-1"-3"-124"-1,5 6-55-15,-4 0-82 0,1 4-27 16,29 26-27-16,41 45-6 0,-26-25-11 16,1 1-6-16,-2-1-3 15,-1-5-1-15,-10-10-117 16,-1 0-112-16</inkml:trace>
  <inkml:trace contextRef="#ctx0" brushRef="#br0" timeOffset="7650.61">6322 9286 681 0,'-10'-3'352'0,"-9"-3"-94"15,-4 8-43-15,-8 17-80 16,-5 9-30-16,-10 18-51 15,-3 4-13-15,-1 6-18 0,2-1-8 16,11-10-8 0,5-6 3-16,15-11-18 0,5-10-39 0,16-14-157 31,10-8-256-31</inkml:trace>
  <inkml:trace contextRef="#ctx0" brushRef="#br0" timeOffset="8248.42">5917 9037 473 0,'-12'0'239'0,"-8"3"-66"16,3-1-33-16,15 3-52 0,3 1-21 16,13-1-35-16,7 1-8 15,15-4-8 1,9 0-3-16,17 4-7 0,5-2-1 15,4 3 2-15,-4 0 3 16,-14-2 6 0,-11 0 2-16,-21-5 6 15,-3 0 2-15,-18-10 5 16,0-1-2-16,0-3-8 16,-11-4-8-16,7 5-12 0,-1 3-1 15,2 9 0-15,5 4 3 0,1 5 12 16,4 4 10-1,-1 0 13-15,0 2 5 0,-6 0-2 16,-5 0-8 0,3 2-30-16,-3-4-86 0</inkml:trace>
  <inkml:trace contextRef="#ctx0" brushRef="#br0" timeOffset="8687.11">6400 9652 762 0,'0'-1'370'0,"2"-2"-151"15,-3 1-47-15,1 2-77 0,0 0-30 16,2 13-26 0,12 42-5-16,-11-24-13 0,-3 0-3 15,-2 3-1 1,5-2-1-16,-2-8-16 0,0-4-33 16,0-14-120-16,0-6-105 15</inkml:trace>
  <inkml:trace contextRef="#ctx0" brushRef="#br0" timeOffset="9013.52">6365 9669 591 0,'4'-9'300'0,"7"-7"-82"16,4-4-24-16,6 5-41 16,2 4-22-16,4 4-45 15,1 4-22-15,2 7-38 16,-8 2-9-16,-10 6-2 31,-11 2 0-31,-13 2 1 0,-4 4 2 0,-3-3-5 16,3-2-4-16,8-2-4 15,4-3-4-15,10-4-2 16,4 1-2-16,8 0 1 16,3-1 0-16,5 5-1 15,-1 1-1-15,-6 5 2 16,-6 4 2-1,-14 4 8-15,-10 2 4 16,-17-2 8-16,-5-3 2 0,-8-12 2 16,6-5-2-16,10-10-42 15,3-7-60-15,14-3-295 0</inkml:trace>
  <inkml:trace contextRef="#ctx0" brushRef="#br0" timeOffset="9521.3598">6866 9540 502 0,'-5'2'294'0,"-3"1"-31"16,2 0-54-16,9-3-53 15,6 2-16-15,13-2-22 0,10 0-13 16,18-2-32-16,7-3-12 16,9 2-26-16,-8-2-6 15,-12 5-43-15,-13-1-119 16</inkml:trace>
  <inkml:trace contextRef="#ctx0" brushRef="#br0" timeOffset="9939.72">7598 9245 836 0,'6'-4'412'16,"-3"0"-171"-1,19 11-96-15,9 10-40 16,16 21-59-16,14 9-13 16,-5 13-17-16,-2 6-5 15,-14-6 12-15,-7-6-53 16,-7-10-226-16</inkml:trace>
  <inkml:trace contextRef="#ctx0" brushRef="#br0" timeOffset="10159.8698">8059 9229 1080 0,'-13'-4'469'0,"-16"4"-257"0,-2 9-51 15,-8 12-77-15,-4 12-25 16,-3 11-28-16,0 5-9 16,0 2-13-1,7-4 4-15,9-11-70 0,2-4-53 16,6-8-179 0,12-8-252-16</inkml:trace>
  <inkml:trace contextRef="#ctx0" brushRef="#br0" timeOffset="10563.03">8198 9667 778 0,'-9'6'337'0,"-12"9"-183"16,-3 2-30-16,3 8-54 16,3-4-24-16,8-1-27 15,6-5-8-15,4-10 0 16,5-2 4-16,4-11 5 16,-9-6 1-16,14-10-2 15,0-4 0-15,-3-6 11 16,13 1 2-16,-11 4 6 15,0 5 3-15,-1 9 10 0,0 5 1 16,-2 10-10 0,4 0-8-16,3 10-26 15,2 4-8-15,3 3 0 0,-3 7-1 16,-1 3 2 0,-1-1 2-16,-5 4-18 0,-2-4-34 15,-4-3-105-15,-2-4-85 16</inkml:trace>
  <inkml:trace contextRef="#ctx0" brushRef="#br0" timeOffset="10714.92">8121 9688 1003 0,'9'-3'439'0,"11"0"-234"15,17-1-61-15,6 4-85 16,1-1-23-16,-3 0-55 15,-4 1-108-15</inkml:trace>
  <inkml:trace contextRef="#ctx0" brushRef="#br0" timeOffset="11326.22">7685 8997 595 0,'-1'1'292'0,"1"1"-106"0,7-2-38 16,-7 0-48-16,19 0-11 16,53 2-6-16,-21 0 1 15,12-1-17-15,7 6-10 16,0-1-20-16,-4-3-9 16,-17-2-7-16,-14-4 4 15,-19-4-40-15,-9-1-18 0,-12-6-28 16,-3 0-8-16,-3-5 31 15,-2 1 11-15,5 6 16 16,2 2-1-16,6 9-4 16,6 2 4-16,5 8 12 15,4 5 10-15,3 10 32 16,-2-1 12-16,-6 2 19 16,-6-4 2-16,-8-4-13 15,-7-1-10-15,-4-2-9 16,0-2-74-16</inkml:trace>
  <inkml:trace contextRef="#ctx0" brushRef="#br0" timeOffset="11818.8698">8773 9369 603 0,'0'2'329'0,"8"-1"-61"16,2 2-61-16,7-3-80 15,9 0-25-15,7-2-43 0,11 0-13 0,5 0-22 32,-2 0-5-32,-9-1-5 15,-7 0-23-15,-11-1-115 16,0-2-109-16</inkml:trace>
  <inkml:trace contextRef="#ctx0" brushRef="#br0" timeOffset="12063.69">8798 9475 465 0,'-7'5'286'0,"-1"7"-17"0,1-3-47 16,9-2-59-16,9-2-23 16,9 0-30-16,13-1-10 15,16-4-26-15,5 1-14 16,14-4-23-16,-3-2-8 16,-13 0-11-16,-7-1 0 15,-21 4 2-15,-10-3-32 16,-16 4-227-16</inkml:trace>
  <inkml:trace contextRef="#ctx0" brushRef="#br0" timeOffset="15582.48">9650 9282 621 0,'0'-3'280'16,"4"5"-115"-16,7 6-21 15,15 11-24-15,7 9-2 16,6 9-34-16,6 2-19 16,-3 0-33-16,2-3-13 15,-2-5-1-15,-5-6 0 16,-14-4-55-16,-11-5-60 15</inkml:trace>
  <inkml:trace contextRef="#ctx0" brushRef="#br0" timeOffset="15849.3">10014 9259 616 0,'-2'1'284'0,"-7"1"-103"16,-6 7-31-16,-13 17-55 0,-11 3-4 16,-7 12-36-16,-2 2-19 15,-2-3-22-15,4-2-4 16,4-10-3-16,5-4-2 15,16-12-59-15,10-3-128 16</inkml:trace>
  <inkml:trace contextRef="#ctx0" brushRef="#br0" timeOffset="16568.1098">9650 9077 451 0,'-6'2'191'32,"-4"-2"-95"-32,6 0-19 0,12 0-5 15,8 1 6-15,17 1 8 16,5-1-2-16,11-1-7 16,6 0-18-16,6 3-27 15,3-4-11-15,-8-5-5 16,-9 0 3-16,-22 0 5 15,-11-2-1-15,-15 1-6 16,-7-1-5-16,-8-6-9 16,0 6-4-16,4 4-1 15,4 0-7-15,8 7-8 16,2 5 0-16,6 4 11 16,2 4 12-16,-2 3 17 15,0-5 3-15,-6 0-3 16,-2-1-40-16</inkml:trace>
  <inkml:trace contextRef="#ctx0" brushRef="#br0" timeOffset="17080.24">10520 8984 518 0,'-9'0'279'0,"-15"3"-48"0,-4 7-58 16,-11 13-72-16,-3 7-9 15,1 15-40-15,2 6-7 16,19 19-3-16,5 8-14 16,20 4-4-16,6-2-1 15,15-16-5-15,6-8 1 16,8-18-12-16,4-6-50 15,-1-14-370-15</inkml:trace>
  <inkml:trace contextRef="#ctx0" brushRef="#br0" timeOffset="17390.39">10638 9138 757 0,'7'0'324'0,"11"8"-162"0,0 4-26 16,-7 13-27-16,-1 7-16 0,-13 11-32 15,-2 7-14 1,-3 11-20-16,0 0-6 15,12-4-6-15,4-7-3 16,9-22 1-16,1-1 2 16,3-16 1-16,-3-5-15 15,-2-6-77-15,0-6-89 16</inkml:trace>
  <inkml:trace contextRef="#ctx0" brushRef="#br0" timeOffset="17554.8">10546 9312 985 0,'5'0'412'0,"13"2"-234"0,6 3-52 0,12 4-54 16,3 0-25-16,5 1-29 16,-4-1-50-16</inkml:trace>
  <inkml:trace contextRef="#ctx0" brushRef="#br0" timeOffset="17797.37">10920 9338 803 0,'13'5'337'0,"8"1"-197"15,16-1-63-15,4 3-8 16,9-4-35-16,0 2-12 0,-5-1-33 16,-8-2-92-1</inkml:trace>
  <inkml:trace contextRef="#ctx0" brushRef="#br0" timeOffset="17976.6298">11009 9458 793 0,'9'4'351'0,"13"0"-178"16,12 1-34-16,12 1-65 15,-2-3-23-15,2-3-47 16,-5-2-112-16</inkml:trace>
  <inkml:trace contextRef="#ctx0" brushRef="#br0" timeOffset="18465.68">11414 9451 457 0,'8'-14'277'0,"8"-9"-35"16,4-5-63-16,-2 0-15 16,2 2-18-16,-7 6-7 15,-3 6-20-15,-2 7-19 16,-6 8-45-16,0 9-17 16,1 18-33-16,1 6-4 15,4 8 6-15,2 0 0 0,-1-4 0 16,-1-7 2-1,-4-7-18-15,0-3-49 16,-4-11-261-16</inkml:trace>
  <inkml:trace contextRef="#ctx0" brushRef="#br0" timeOffset="18713.71">11592 8967 814 0,'20'6'368'16,"18"11"-158"-1,10 14-26-15,4 16-48 0,-1 8-26 16,0 13-38-16,-9 9-19 16,-23 6-12-1,-13 0-4-15,-28-6-12 16,-15-10-1-16,2-16-2 15,3-10 0-15,18-17-184 16</inkml:trace>
  <inkml:trace contextRef="#ctx0" brushRef="#br0" timeOffset="19368.3098">12198 9382 527 0,'1'0'293'0,"1"-2"-44"15,4 2-47-15,-6 0-28 16,18-1-12-16,70-2-23 15,-17-1-34-15,23 1-52 16,-5-2-14-16,-21 2-145 0,-19 0-353 16</inkml:trace>
  <inkml:trace contextRef="#ctx0" brushRef="#br0" timeOffset="19713.23">12936 9219 735 0,'0'-1'403'16,"0"0"-92"-16,16 9-144 16,3 6-52-16,15 18-57 15,11 10-17-15,-3 13-23 16,2 5-4-16,-5-7-6 0,-8-3-48 15,-2-20-215 1</inkml:trace>
  <inkml:trace contextRef="#ctx0" brushRef="#br0" timeOffset="19897.6298">13296 9173 1110 0,'-17'-2'469'0,"-18"3"-267"16,3 11-62-16,-1 12-81 0,-6 6-18 16,-6 14-27-16,-4 3-5 0,3 3 0 15,8 1-78 1,13-10-284-16</inkml:trace>
  <inkml:trace contextRef="#ctx0" brushRef="#br0" timeOffset="20317.72">12849 8981 859 0,'7'0'332'0,"10"-2"-216"0,11-3-24 16,24 5-11-16,9 0 3 16,13 10-23-16,-3 2-14 15,-11-3-22 1,-11-2-4-16,-19-6 3 0,-6-1 2 15,-23-8-10-15,-3 1-8 16,-12-12-9-16,-4 1-4 16,5 3 0-16,2 3 2 15,7 8-6-15,4 3-7 16,1 4-6-16,-1-3-2 16,0 0 7-16,3 11 7 15,9 40 10-15,-13-28 5 16,1 2-127-16</inkml:trace>
  <inkml:trace contextRef="#ctx0" brushRef="#br0" timeOffset="20724.1098">13678 9018 875 0,'-20'4'370'16,"-20"14"-205"-16,-3 5-52 16,4 12-67-16,10 9-17 0,18 17-29 15,9 4 0-15,15 12 2 16,12-2 3-16,8-14 7 15,8-3 6-15,-2-29-96 16,-9-7-105-16</inkml:trace>
  <inkml:trace contextRef="#ctx0" brushRef="#br0" timeOffset="20983.0098">13874 9034 786 0,'3'-8'395'16,"3"-4"-134"0,3 12-122-16,1 6-39 15,-2 17-49-15,-3 6-20 16,0 11-5 0,0 6-5-16,-2 6-10 15,1 2-2-15,-1 3-4 16,2-3 5-16,3-8 1 0,4-8 0 0,7-11 2 15,4-8-26-15,0-11-102 16,0-3-125 0</inkml:trace>
  <inkml:trace contextRef="#ctx0" brushRef="#br0" timeOffset="21158.6298">13724 9232 804 0,'0'0'418'16,"2"1"-147"-16,5 3-65 16,15 3-40-16,14 0-66 15,5 1-26-15,22 1-44 16,-1-2-12-16,-6-3-106 16,-4 1-142-16</inkml:trace>
  <inkml:trace contextRef="#ctx0" brushRef="#br0" timeOffset="21379.08">14163 9201 907 0,'6'0'353'15,"17"-1"-252"-15,12 2-44 0,15 3-39 16,5-3-7-16,-5 1-3 16,-2-1-27-16,-13 1-201 15</inkml:trace>
  <inkml:trace contextRef="#ctx0" brushRef="#br0" timeOffset="21553.62">14184 9365 744 0,'0'2'384'15,"0"3"-115"-15,15-4-108 0,2-2-42 16,25-4-57-16,6 2-26 16,9-3-60-16,4-1-83 15</inkml:trace>
  <inkml:trace contextRef="#ctx0" brushRef="#br0" timeOffset="21856.58">14779 9205 853 0,'-12'-4'378'0,"-13"-1"-194"16,1 3-58-16,-2 7-76 15,2 2-21-15,8 8-26 16,3 7-6-16,2 4-7 16,7 7-2-16,7 3 1 15,3 1 4-15,13-6 23 16,3-4 15-16,14-12 25 0,4-9 11 16,0-10 13-1,0-9 2-15,-14-11 5 16,-4-5 1-16,-18-11-19 0,-8 3-13 15,-19 1-34 1,-6 3-31-16,-5 12-167 16</inkml:trace>
  <inkml:trace contextRef="#ctx0" brushRef="#br0" timeOffset="22231.53">14795 9234 505 0,'-5'0'302'0,"-11"5"-31"15,0 4-93-15,-10 9-88 16,-1 4-32-16,5 4-33 0,3 2-7 0,7-4-4 15,8-3-48-15,5-11-321 16</inkml:trace>
  <inkml:trace contextRef="#ctx0" brushRef="#br0" timeOffset="22613.6298">15003 8980 738 0,'10'8'403'16,"10"8"-73"-16,7 17-178 16,7 13-21-16,-7 16-40 15,-2 6-17-15,-15 13-18 16,-9 6-10-16,-12-6-17 15,-11-8-3-15,-4-17-6 16,-3-15-3-16,6-7-2 16,8-6-37-16</inkml:trace>
  <inkml:trace contextRef="#ctx0" brushRef="#br0" timeOffset="26906.76">4848 10832 601 0,'9'3'284'0,"8"2"-110"15,15 1-76-15,8-1-14 16,20 2-40-16,6-2-20 16,-3-1-13-16,-2 2 0 15,-19-3-26 1,-11-1-38-16,-16-2-156 0</inkml:trace>
  <inkml:trace contextRef="#ctx0" brushRef="#br0" timeOffset="27085.41">4895 11021 642 0,'15'-1'382'16,"15"1"-56"-16,11 1-102 0,6 2-30 15,9 1-67-15,-5-1-32 0,-7-3-47 16,-6 0-56-1</inkml:trace>
  <inkml:trace contextRef="#ctx0" brushRef="#br0" timeOffset="33669.97">5841 10923 526 0,'-6'-1'282'0,"-6"0"-46"16,12 2-82-16,19 0-39 15,11 4-5-15,25-2-22 0,12 1-28 16,18 3-38 0,5 4-11-16,-9-1-163 0</inkml:trace>
  <inkml:trace contextRef="#ctx0" brushRef="#br0" timeOffset="34139.4">6587 10791 892 0,'-4'-12'390'0,"-4"-11"-199"0,19 1-120 0,7 2-30 15,18 0-19-15,4 5 1 16,10 14 4 0,-2 4-1-16,-10 13-13 0,-4 8-8 15,-25 8 5 1,-13 2 6-16,-21 17 6 16,-18 3 2-16,-12 2-7 15,0 2-4-15,8-15-4 16,11-6-2-16,22-14-4 15,10-9-1-15,17-5 34 16,9-7 20-16,16 0 17 0,3-4 4 16,6-1-34-1,-1 2-20-15,-5 0-35 16,-5-1-102-16</inkml:trace>
  <inkml:trace contextRef="#ctx0" brushRef="#br0" timeOffset="34520.7698">7197 10922 788 0,'2'1'358'16,"-2"5"-143"-1,0 5-78-15,-2 9-72 16,-1 5-11-16,3 3-32 0,0 5-9 15,4-3-6 1,1-5 1-16,7-4 1 16,4-3 0-16,6-5 5 15,-2-4 2-15,0-5 2 16,-3-6-6-16,-11-8-259 0</inkml:trace>
  <inkml:trace contextRef="#ctx0" brushRef="#br0" timeOffset="34689.42">7138 10774 1023 0,'3'-2'381'0,"4"0"-295"16,0 1-19-16</inkml:trace>
  <inkml:trace contextRef="#ctx0" brushRef="#br0" timeOffset="35181.53">7031 10575 614 0,'4'0'306'0,"7"0"-93"0,10 0-72 15,0 3-4 1,31 1-25-16,11 4-19 16,4 0-43-16,6 2-17 0,-21-7-14 15,-13 0-3-15,-9-3 1 16,-6-1 1-16,-10-4-1 16,-4-2-4-16,-10-7-9 15,-6 0-4-15,-8-6-6 16,0 3 0-16,1 2 3 15,6 1-1-15,5 10-10 16,2 1-2-16,11 10-4 16,3 5 0-16,6 5 8 15,-3-1 0-15,-8-2 33 16,-2 1 19-16,-9 2 17 0,-5 4 5 16,-8-1-24-1,-4-2-11-15,-1 3-228 0</inkml:trace>
  <inkml:trace contextRef="#ctx0" brushRef="#br0" timeOffset="40733.2698">7741 11041 378 0,'2'3'242'15,"5"1"14"-15,2 1-36 0,6-5-49 16,4 1-21-16,7-1-36 16,8 1-11-16,13 1-26 0,8 2-12 15,6 0-30-15,-1 0-12 16,-10-4-7-16,-10 0 0 0,-15-1 17 16,-7-1 14-16,-16 2 19 15,-2-5-1-15,-2 2-18 16,1 2-16-16,-1 0-69 15,1 0-91-15</inkml:trace>
  <inkml:trace contextRef="#ctx0" brushRef="#br0" timeOffset="44767.92">8912 10701 623 0,'-12'-7'332'16,"-11"-5"-93"-16,-4 12-98 15,-3 6-37-15,-3 17-62 16,4 7-23-16,5 18-14 16,12 9-1-16,19 8-2 15,15 0-2-15,21-13-3 16,7-8 3-16,18-17 28 0,-5-12 23 16,11-15 60-1,-3-6 33-15,-27-18 31 16,-3-6 5-16,-35-16-30 15,-14-13-30-15,-25-7-53 16,-9-4-26-16,-7 9-33 0,4 10-8 0,12 23-26 16,3 12-46-1,8 20-135 1,-1 7-94-16</inkml:trace>
  <inkml:trace contextRef="#ctx0" brushRef="#br0" timeOffset="44977.35">9093 10736 931 0,'1'-2'412'0,"-2"-1"-204"16,-5 3-50-16,5 0-65 15,0 0-27-15,-18 21-29 16,-40 46-6-16,18-11-11 15,-1 4-7-15,5 0-3 0,11-6-77 16,9-17-259-16</inkml:trace>
  <inkml:trace contextRef="#ctx0" brushRef="#br0" timeOffset="45328.51">9500 10923 949 0,'-6'4'469'0,"-3"0"-169"0,3-1-171 15,3 0-48-15,4 1-57 16,-1-4-33-16,0 0-334 15</inkml:trace>
  <inkml:trace contextRef="#ctx0" brushRef="#br0" timeOffset="45641.68">9804 10775 690 0,'3'-1'389'16,"-3"-1"-79"-16,-2 2-118 16,2 0-96-16,0 0-33 15,0 22-17-15,6 44-10 16,-1-22-16-16,-1 1-4 15,-2-4-8-15,1-6 0 0,3-6 3 16,-3-6-1-16,10-7 1 16,2 0-1-16,7-11 5 15,10 2-35-15,2-11-202 16</inkml:trace>
  <inkml:trace contextRef="#ctx0" brushRef="#br0" timeOffset="45952.28">9764 10590 941 0,'2'-1'415'0,"3"0"-199"15,2 1-143-15,-1 1-38 0,3 4-88 16,-1-1-190-1</inkml:trace>
  <inkml:trace contextRef="#ctx0" brushRef="#br0" timeOffset="46358.25">9555 10439 659 0,'1'1'282'16,"3"-1"-152"-16,9 2-42 16,20-1-34-1,5 1 6-15,14 0 12 16,6 1-4-16,-2 1-16 0,-1 1-11 15,-7-1-21-15,-9 0-3 16,-15-4 0-16,-5-1 2 16,-14-5 0-16,-1 0-2 15,-4-2-3-15,-3-3-3 16,0 1-6-16,0 0-2 16,3 2-4-16,2 3-3 0,4 3-8 15,4 7 11-15,-1 7 25 16,-1 6 22-1,-2 9 22-15,-5-3-10 0,-2 2-17 16,1-2-13-16,0-9-154 16</inkml:trace>
  <inkml:trace contextRef="#ctx0" brushRef="#br0" timeOffset="46776.54">10520 10778 570 0,'6'-1'331'0,"4"-1"-32"0,20-2-167 16,12 3-37-16,11-2-31 15,5 1-8-15,-5 2-10 16,2 2-2-16,-9 1-12 16,-4 2-8-16,-12-3-35 15,-12 1-45-15,-8 0-165 16,-4-3-190-16</inkml:trace>
  <inkml:trace contextRef="#ctx0" brushRef="#br0" timeOffset="46983.55">10574 10905 380 0,'3'3'260'0,"6"6"21"0,12-4-44 16,12 0-69-16,4-1-28 15,9-2-45-15,-1-1-20 16,6 0-28-16,3 0-10 15,-7-1-16-15,-5 1-2 16,-16-2-122-16,-12-2-328 16</inkml:trace>
  <inkml:trace contextRef="#ctx0" brushRef="#br0" timeOffset="47809.6599">11574 10777 468 0,'-2'1'263'16,"-5"0"-72"-16,21-1-25 16,10 0-14-16,17-2-48 0,10 1-14 15,22 2-24 1,0 2-12-16,10 4-17 16,-3 3-12-16,-20-1-24 15,-9-1-63-15</inkml:trace>
  <inkml:trace contextRef="#ctx0" brushRef="#br0" timeOffset="48428.94">12401 10716 397 0,'-11'-8'272'0,"-7"-12"-1"16,6-1-42-16,13-6-69 0,6 0-30 0,12 1-24 15,5-1-12-15,6 5-6 16,7 6-8-16,1 15-22 16,3 6-13-1,7 21-35-15,-8 3-6 16,-9 4-7-16,-10 3 1 0,-20 0 2 16,-13 7 0-16,-23 6 5 15,-13 5 2-15,-13 1 1 16,1-7 0-16,11-9 1 15,11-9 0-15,16-15-4 16,14-5 0-16,18-5 19 16,9-5 16-1,15 2 22-15,9-2 5 0,8-3-17 0,1 3-16 16,-6-2-20-16,-6 2 13 16,-14 0-161-16,-8-7-284 15</inkml:trace>
  <inkml:trace contextRef="#ctx0" brushRef="#br0" timeOffset="52477.36">11747 10344 747 0,'-16'8'329'0,"-30"19"-158"16,-5 19-38-16,-3 19-48 15,-2 14-25-15,21 19-39 16,10 7-10-16,25 6-8 15,17-7-2-15,31-14-12 16,14-16-91-16</inkml:trace>
  <inkml:trace contextRef="#ctx0" brushRef="#br0" timeOffset="53285.65">13050 10767 666 0,'10'3'288'0,"13"6"-144"0,5 7-27 16,-4 10-25-1,-4 6-8-15,-16 6-16 0,-4 0-7 16,-9-3-14-16,0-6-9 0,1-12-13 16,0-8 2-1,9-11-4-15,1-12 0 0,12-10-9 16,4-4-7-16,2-8-5 15,1 3-2 1,-4 9-1-16,0 5-2 16,-2 14 4-16,0 6 1 15,-6 9 1-15,-3 4 3 0,-3 8-3 16,-5 0 2-16,-2 1 1 16,-4-1 1-16,0-10 1 15,4-2-1-15,4-12-1 16,7-8-4-16,10-6-3 15,4-5-2-15,7 3-1 0,-1 2 2 16,-3 7 8 0,-4 8 5-16,-6 9 13 0,-4 6 5 15,-5 6-3 1,1 1-2-16,-5-3-8 16,-1-1-57-16</inkml:trace>
  <inkml:trace contextRef="#ctx0" brushRef="#br0" timeOffset="53569.04">13540 10158 955 0,'19'0'408'0,"24"9"-211"16,5 21-74-16,17 39-65 16,2 21-12-16,-7 19-23 15,-7 6-6-15,-41 6-1 16,-19 1 1-16,-31-2-1 16,-11-9 1-16,0-28 1 15,7-15 0-15,13-20 10 16,12-7-48-16</inkml:trace>
  <inkml:trace contextRef="#ctx0" brushRef="#br0" timeOffset="54052.5">14350 10730 493 0,'1'-1'300'0,"3"4"-11"16,-3 5-100-16,-5 11-68 0,-1 6-13 15,-6 11-29-15,1 3-19 16,6 4-35 0,4-2-11-16,10-6-10 0,1-10 1 15,8-9 2-15,-1-6 4 16,-2-6 6-16,3-1 4 16,-10-3-97-16,-1-5-204 0</inkml:trace>
  <inkml:trace contextRef="#ctx0" brushRef="#br0" timeOffset="54233.19">14313 10559 606 0,'3'0'337'0,"2"-3"-38"15,3 3-193-15,5 3-82 0,1-3-65 16</inkml:trace>
  <inkml:trace contextRef="#ctx0" brushRef="#br0" timeOffset="54846.39">14164 10295 586 0,'-3'-1'308'0,"-2"0"-95"0,9 2-71 16,-4-1-27 0,0 0-30-16,30 7-6 15,49 9-22-15,-20-8-10 16,13 1-18-16,5 1-9 16,-8-5-7-16,-11-2 1 0,-13-3 0 15,-18-4-8-15,-9-4-19 16,-2 1-7-16,-15-3-4 15,-1 1 7-15,-8-2 13 16,-4 0 4-16,0 3 0 16,2-2 0-16,4 6-2 15,0 3-5-15,8 1-2 16,-1 3 1-16,-1-3 7 16,0 0 4-16,14 7 4 15,36 22-2-15,-26-12 10 16,-7 0 5-16,-9 3 45 15,-4 3 28-15,-17 1 28 16,-8-2 7-16,-3 4-36 16,0-6-26-16,8-5-98 15,5-1-491-15</inkml:trace>
  <inkml:trace contextRef="#ctx0" brushRef="#br0" timeOffset="61188.62">1712 13256 785 0,'-10'-3'339'0,"-11"-4"-175"15,-1 2-41-15,0 0-52 16,5 5-22-16,6 4-39 15,0 1-11-15,10 9-13 16,1-1-2-16,10 5 4 16,5 1 5-16,8-3 7 15,2-5 1-15,-1-7 7 16,1-4 18-16,-10-11 51 16,1 0 23-16,-16-8 34 15,0-1-4-15,-10 1-34 0,-5 1-16 16,-9 6-30-1,-3 7-14-15,4 8-21 16,-1 5-10-16,9 8-11 16,5 2-4-16,5 3 0 15,9 1 0-15,6-1 5 0,4-2 2 16,8-8 3-16,-3-2 0 16,7-9 4-16,-6 0 2 15,-6-8 7-15,-2-2 4 16,-11-4 6-16,-1-2 0 0,-11-3-6 15,-4 3-3 1,-5 2-9-16,-2 3-4 16,2 9-5-16,2 0-5 15,7 7-6-15,3 1-1 0,8 7 1 16,2 1 2-16,10 0 5 16,5 0 4-16,10-6 3 15,6-3 1-15,-1-9 2 16,0 0 4-16,-10-9 8 15,-8-1 16-15,-13-1 25 0,-8-1 9 16,-13 6 3 0,-6 2-13-16,-7 7-24 15,0 3-10-15,10 4-14 16,4 2-4-16,13-3-7 16,7 0-4-16,11-1-1 0,6-2 6 0,6-2-80 15,0-1-74-15</inkml:trace>
  <inkml:trace contextRef="#ctx0" brushRef="#br0" timeOffset="61864.77">2469 13030 991 0,'-13'12'393'0,"-15"16"-260"0,-2 10-28 0,-1 12-44 15,5 4-13-15,6 5-21 16,5-2-15 0,15-8-5-16,4-11 1 15,6-20 9-15,1-9 8 16,2-18 12-16,0-9 3 15,1-13-2-15,-2-6-5 16,0-12-5 0,-1-5-1-16,0 0-5 0,1-3-4 15,1 11-4-15,2 9 2 16,-5 16-1-16,2 6-5 16,-5 13-15-16,0 9-8 15,4 15-6-15,2 6-1 16,10 16 10-16,4 3 0 0,11 5 4 15,5 6 5-15,6-2 3 16,2-1 1-16,-8-9 3 0,-6-5 0 16,-15-10 1-1,-10-9 3-15,-27-5 11 0,-22-12 4 16,18-3 6 0,1 2 0-16,-78 1-13 0,-11-1-5 0,-2-1-9 15,49-1-4-15,16 0-2 16,15 1-5-16,20-3-21 31,11 0-17-31,21 0-84 16,9 2-69-16</inkml:trace>
  <inkml:trace contextRef="#ctx0" brushRef="#br0" timeOffset="62158.16">2888 13249 1311 0,'5'-5'516'0,"3"-1"-334"16,3 4-50-16,3 6-58 15,-1 6-13-15,9 8-35 16,-4 8-5-16,3 5-10 16,4 3-3-16,3 2-6 15,7 0 0-15,-2-10-10 16,2-1-31-16,-5-10-125 16,-4-7-81-16,-7-6-253 15</inkml:trace>
  <inkml:trace contextRef="#ctx0" brushRef="#br0" timeOffset="62347.64">3249 13188 891 0,'-6'0'419'16,"-9"0"-163"-16,-3 7-58 15,-10 5-76-15,-2 8-29 16,-5 10-46-16,1 7-13 15,0 11-19-15,0 1-4 0,6-3-83 16,-2-7-132-16</inkml:trace>
  <inkml:trace contextRef="#ctx0" brushRef="#br0" timeOffset="62791.03">2775 13008 744 0,'1'-6'325'16,"9"0"-168"-16,12 2-48 16,18 5-39-16,9 0 5 0,17 2-5 15,3 4-7-15,1-4-22 16,-2 1-14-16,-18 0-7 16,-9-3 3-16,-22-2 4 15,-7-3 2 1,-12-4-19-16,-4-2-6 0,-5-5-9 15,1-1-6 1,2 3 4-16,0 0-6 16,9 13-14-16,1 5-4 15,7 15 12-15,1 3 17 0,-3 4 38 16,-5 2 12 0,-4-5-2-16,0-2 10 0</inkml:trace>
  <inkml:trace contextRef="#ctx0" brushRef="#br0" timeOffset="63631.23">3368 13563 734 0,'0'2'342'0,"0"3"-116"15,0 7-83-15,1 9-59 0,0 3-5 16,-1 5-30-16,0 2-10 16,1 1-13-16,0-3-7 15,-1-5-1 1,2-3 1-16,-2-12-16 15,1-2-22-15,-1-10-80 16,-1-9-52-16,-7-8-65 0,-3-3-26 16,0-4 53-16,1-3 55 15,4-4 127 1,2 4 79-16,3 3 82 0,3 9 17 0,7 9-27 16,3-4-34-1,12 13-63-15,4-2-23 0,6 3-24 16,2 6-1-16,-5 4 1 15,-9-1 0 1,-7 6 0-16,-6 0 4 16,-13-1 4-16,0 0 1 15,1-2 3-15,-3-4-2 0,6-5-3 16,0-2-3-16,4-1 1 16,-4-1 9-16,0 0 13 15,5 4 7-15,1 2 10 16,23 42 2-16,-42-25 0 15,-8 1-4-15,-3-1-9 16,-2-6-6-16,11-7-35 16,1-10-43-16,8-8-148 15,7-5-112-15</inkml:trace>
  <inkml:trace contextRef="#ctx0" brushRef="#br0" timeOffset="64020.83">3636 13733 699 0,'0'-1'358'15,"6"-1"-109"-15,9 0-82 0,14 1-76 16,10 0-23-16,9 0-20 15,0 0-9-15,-3-2-17 16,-8 0-4-16,-12 1 0 16,-5-2-1-16,-16 1 1 15,-2 0-4-15,-7 0-8 16,4 2-4-16,0 0-8 16,-1 0-5-16,-6-3-3 15,0 2-5-15,-19-9-1 0,32 11-1 16,2 6-1-16,5 3 4 15,-1 5 6-15,-5 0 8 16,-2 3 13-16,1 1 7 16,-12-7 4-16,3 3-1 15,-2-7-83 1,-4-5-172-16</inkml:trace>
  <inkml:trace contextRef="#ctx0" brushRef="#br0" timeOffset="64276.53">4090 13649 613 0,'0'-8'343'15,"1"-5"-39"-15,1 8-39 16,0 2-80-16,1 4-34 0,-3-1-65 15,0 0-27-15,1 26-21 16,6 35-11-16,-2-29-19 16,1 1-1-16,3-3-4 0,2-2-40 15,-2-10-130-15,1-6-124 16</inkml:trace>
  <inkml:trace contextRef="#ctx0" brushRef="#br0" timeOffset="64489.91">4055 13635 401 0,'14'-7'315'0,"13"-3"26"16,10 5-115-16,3 5-39 16,6 9-62-1,-4 5-23-15,-4 7-38 0,-2 4-11 16,-20 6-18-16,-10 2-3 0,-20 7-2 15,-12-2-2 1,-11-5 0-16,1 0 19 0,3-22-194 16</inkml:trace>
  <inkml:trace contextRef="#ctx0" brushRef="#br0" timeOffset="64920.31">4699 13301 679 0,'0'0'334'15,"6"0"-103"1,10 3-60 0,15 2-59-16,12-1-15 15,9 4-35-15,2 0-16 16,-2-2-24-16,-6-1-21 16,-4 1-173-16,-9-3-181 15</inkml:trace>
  <inkml:trace contextRef="#ctx0" brushRef="#br0" timeOffset="65085.83">4761 13471 524 0,'10'4'339'0,"13"-3"18"15,12 0-117-15,13-1-101 16,2-1-37-16,11 1-58 15,-5-1-54-15</inkml:trace>
  <inkml:trace contextRef="#ctx0" brushRef="#br0" timeOffset="65545.98">5679 13097 986 0,'4'-6'458'0,"12"1"-203"16,6 6-81-16,18 12-95 0,9 10-25 0,3 13-23 15,1 5-9 1,-7 12-6 0,-1 0-2-16,-5 0-44 0,-7-9-69 15</inkml:trace>
  <inkml:trace contextRef="#ctx0" brushRef="#br0" timeOffset="65778.33">6160 13090 937 0,'-15'-1'422'0,"-16"1"-192"16,-2 3-69-16,-2 7-79 15,2 3-27-15,0 11-40 16,2 2-9-16,-5 7-4 0,-3 5-2 16,-5 1 0-16,2 3-23 15,6-3-81-15,5-6-55 16,14-7-279-16</inkml:trace>
  <inkml:trace contextRef="#ctx0" brushRef="#br0" timeOffset="66074.9099">6194 13357 929 0,'-3'4'407'0,"1"7"-192"0,0 11-142 16,2 7-30-16,3 10-24 0,2-2-8 15,4 4-3-15,1-3 0 16,-2-9-69-1,3 0-116-15</inkml:trace>
  <inkml:trace contextRef="#ctx0" brushRef="#br0" timeOffset="66475">6138 13407 417 0,'4'-5'235'0,"4"-2"-37"16,9-3-19-16,8-1-30 16,8 6-13-16,10 7-30 0,-1 8-18 15,1 15-35 1,-4 2-11-16,-8 7-12 16,-9-1-6-16,-13-1-5 15,-9-1 4-15,-17-2 6 16,-2-2 4-16,-15-8-1 0,-1-1-4 15,-3-9-99-15,-2-7-153 16</inkml:trace>
  <inkml:trace contextRef="#ctx0" brushRef="#br0" timeOffset="67244.59">5773 12828 530 0,'1'0'302'15,"6"-1"-27"-15,12 1-153 0,8 2-34 16,18 4-10-16,4-4-8 16,18 3-11-16,7-1-5 15,-1 0-23 1,-4 2-9-16,-21-2-4 0,-13-3 3 15,-18-1-23-15,-10-7-22 16,-11-2-28-16,-9-2-7 16,-8-7 16-16,1 3 19 15,-1-3 20-15,4 2 3 16,9 5-7-16,6 3-4 16,11 5 10-16,6 3 5 15,9 7 29-15,1 6 16 16,-3 4 34-16,-4 7 23 0,-18 3 23 15,-2 4-1 1,-17 6-35-16,-8-7-24 0,-1 1-92 16,-7-8 141-16</inkml:trace>
  <inkml:trace contextRef="#ctx0" brushRef="#br0" timeOffset="67812.0399">6782 13219 817 0,'6'0'365'0,"14"0"-147"0,7-3-41 0,20 3-30 16,8 0-30 0,13 2-58-16,11 2-19 15,-3 0-22-15,-5-2-66 0</inkml:trace>
  <inkml:trace contextRef="#ctx0" brushRef="#br0" timeOffset="68309.12">7608 12982 1021 0,'7'-4'454'0,"14"8"-243"16,10 6-50-16,14 13-80 15,4 15-31-15,0 2-23 16,-5 6-7-16,1 12-6 16,-3-2-2-16,-1 5-114 15,-3-4-157-15</inkml:trace>
  <inkml:trace contextRef="#ctx0" brushRef="#br0" timeOffset="68509.58">8073 13025 1055 0,'-13'-3'437'16,"-17"0"-265"-16,-6 6-40 15,1 12-63-15,-7 4-24 0,-2 14-32 16,-6 1-6-16,-13 11-5 16,1 3 0-1,2 7-97-15,9-1-135 0</inkml:trace>
  <inkml:trace contextRef="#ctx0" brushRef="#br0" timeOffset="68925.2399">8068 13346 1144 0,'2'1'430'0,"3"8"-318"0,1 5-48 16,1 12-27-16,0 2-8 15,1 7-13-15,0-2-3 16,0-1-2-16,0 2 0 0,-2-11-89 16,1-5-146-1</inkml:trace>
  <inkml:trace contextRef="#ctx0" brushRef="#br0" timeOffset="69249.8">8059 13341 973 0,'11'-8'445'16,"9"-11"-200"-16,12 8-120 0,5-1-36 0,8 8-49 15,-5 5-20-15,-5 6-15 31,-5 4-2-31,-17 6-3 0,-7-1 0 0,-10 4 2 32,-5 5 2-32,-2-3 3 15,5-3 0-15,-3-6-11 16,6-6-6-16,5-1-3 16,8-3-2-16,9 3 7 15,0 2 2-15,0 0-1 16,-3 9-1-16,-9 0 20 15,-6 0 14-15,-10 3 27 0,-10-7 7 16,-10 2-8-16,-7-2-7 16,-7-12-48-16,3-1-78 15</inkml:trace>
  <inkml:trace contextRef="#ctx0" brushRef="#br0" timeOffset="69908.13">7734 12743 641 0,'-3'0'305'0,"3"-1"-129"15,9-2-55-15,17 2-48 16,10 1-14-16,21-1 9 15,14 0 3-15,8 2-13 16,-4 1-12-16,-14 6-26 16,-17-2-8-16,-23 1-4 15,-8-4-1-15,-15 1-2 0,-3 0 0 16,-9-2 2-16,0-4-1 16,-3-3-14-16,3-3-13 15,4-2-13 1,3 1-2-16,5-1 0 15,4 4 8-15,5 6 11 16,1 2 9-16,7 11 24 16,1 1 10-16,-2 5 28 15,-3 1 14-15,-12 2 17 0,-5 1-1 16,-9-1-23 0,0-2-33-16</inkml:trace>
  <inkml:trace contextRef="#ctx0" brushRef="#br0" timeOffset="70455.15">8805 13118 941 0,'7'3'376'16,"9"-2"-242"-16,6 0-38 0,22 3-37 16,5-3-18-16,12 0-26 15,1-1-3-15,-38 2-23 31,-13-1-54-31,2 0-177 0</inkml:trace>
  <inkml:trace contextRef="#ctx0" brushRef="#br0" timeOffset="70651.02">8814 13229 818 0,'6'4'415'0,"6"-1"-120"16,9 2-120-16,13 0-13 16,14 0-58-16,3 0-34 15,5-1-37-15,1-1-9 16,-12-3-282-16</inkml:trace>
  <inkml:trace contextRef="#ctx0" brushRef="#br0" timeOffset="71168.85">9663 12897 1042 0,'6'-6'450'16,"17"6"-219"-16,2 11-83 0,6 21-61 16,5 15-14-16,10 10-34 15,7 4-11-15,7-1-9 16,2-3-6-16,-8 5-88 0,-3-9-83 16</inkml:trace>
  <inkml:trace contextRef="#ctx0" brushRef="#br0" timeOffset="71378.05">10150 12982 865 0,'-11'-3'443'15,"-10"-3"-136"-15,-8 7-143 16,-2 4-47-16,-11 12-56 15,-3 4-20-15,-10 10-27 16,1 8-5-16,4 6-6 16,-1 3 1-16,8-3-110 0,4-7-121 15</inkml:trace>
  <inkml:trace contextRef="#ctx0" brushRef="#br0" timeOffset="71974.4599">9680 12733 562 0,'1'-2'284'16,"7"-2"-66"-16,8 0-70 15,16-1-61-15,5 1 3 16,23 3-5-16,8 2-12 0,5 2-12 16,5 4-14-16,-14-1-27 15,-10-3-1-15,-21-3 4 16,-8-2 3-16,-15-5-35 15,-5-3-16-15,-5-5-25 16,-6-2-6-16,-8-3 26 16,-4 2 10-16,1 6 12 15,2 3-5-15,6 9-8 16,7 4 0-16,3 3 12 16,6 7 10-16,6 6 33 15,-3 2 15-15,3 2 14 16,-2 0 2-16,-7-4-17 0,-1-7-8 15,-3 0-84-15,-2 0-279 16</inkml:trace>
  <inkml:trace contextRef="#ctx0" brushRef="#br0" timeOffset="72886.58">10704 12677 796 0,'-21'0'371'0,"-31"3"-155"0,-5 11-39 15,-3 22-69-15,4 16-32 16,13 32-49-16,9 6-14 15,28 9-8-15,12-3-8 16,32-12 0-16,18-2-1 16,16-19 3-16,3-9-4 15,-7-19-70-15,-12-14-79 16</inkml:trace>
  <inkml:trace contextRef="#ctx0" brushRef="#br0" timeOffset="73327.32">10849 12770 823 0,'0'3'338'16,"0"10"-188"-16,0 12-61 16,0 20-49-16,0 13 1 0,3 9-16 15,1 0-4-15,4-6-9 16,6-5 1-16,1-9 2 16,7-2 1-16,3-13 2 15,-1-8 0-15,5-8-23 16,-3-7-40-16,1-11-285 15</inkml:trace>
  <inkml:trace contextRef="#ctx0" brushRef="#br0" timeOffset="73518.4599">10729 13040 1070 0,'8'5'435'0,"13"-1"-282"0,5 6-13 16,17-4-58-16,6-1-27 15,8 1-33-15,2-6-51 16</inkml:trace>
  <inkml:trace contextRef="#ctx0" brushRef="#br0" timeOffset="73748.57">11141 13061 864 0,'8'-1'325'0,"15"2"-223"15,9 3-51-15,11-4-19 0,5 5-2 16,4-5-14 0,-6 0-18-16,-5 0-285 0</inkml:trace>
  <inkml:trace contextRef="#ctx0" brushRef="#br0" timeOffset="73906.9399">11244 13132 744 0,'0'1'399'16,"1"2"-93"-16,10-2-126 0,5 0-37 15,9-1-59-15,8 0-27 16,6-3-36-16,5 1-5 0,-1 0-141 16</inkml:trace>
  <inkml:trace contextRef="#ctx0" brushRef="#br0" timeOffset="74264.65">11552 12962 885 0,'6'-5'358'0,"8"-5"-212"15,5-3-40-15,11 10-42 0,0-1-12 16,0 5-27-16,-1 8-10 16,-8 3-7-1,-3 2-1-15,-9 1-2 0,-2-1-2 16,-9 2 1 0,-4-1 0-16,-3-3 0 15,2 1-2-15,7-2-2 0,7 1 0 16,14 3-2-16,0-3-1 0,5 6-3 15,-4-1 1 1,-16 5 16 0,-6 5 6-16,-22-4 11 0,-6 0 3 15,-4-3-23-15,-2-3-75 16</inkml:trace>
  <inkml:trace contextRef="#ctx0" brushRef="#br0" timeOffset="74511.03">11853 12701 1188 0,'15'11'461'0,"15"22"-328"16,3 18-16-16,2 28-38 15,-2 8-11-15,-10 1-16 16,-5 0-8-16,-26-10-12 16,-14 2-9-16,-16-8 1 15,-6-3-61-15,4-19-248 16</inkml:trace>
  <inkml:trace contextRef="#ctx0" brushRef="#br0" timeOffset="74984.2399">12429 13148 1021 0,'3'0'439'0,"8"0"-224"0,10 0-39 16,19 2-65-16,13 1-17 0,13 3-42 15,6 1-20-15,5-7-95 16,-6 0-158 0</inkml:trace>
  <inkml:trace contextRef="#ctx0" brushRef="#br0" timeOffset="75289.38">13108 12957 988 0,'11'2'471'15,"7"4"-163"-15,8 17-177 0,1 7-36 16,10 12-40-16,4 2-17 16,0 6-18-16,5-1-6 15,-8-2-22-15,0-3-55 16,-4-13-142-16,-5-7-117 16</inkml:trace>
  <inkml:trace contextRef="#ctx0" brushRef="#br0" timeOffset="75480.75">13541 12971 868 0,'-9'0'409'16,"-17"7"-155"-16,-4 1-64 0,-6 15-83 15,-3 7-20-15,-9 5-39 16,-2 4-15-16,5 6-21 15,2-6-2-15,11 0-70 0,9-5-83 16</inkml:trace>
  <inkml:trace contextRef="#ctx0" brushRef="#br0" timeOffset="75934.52">13022 12721 904 0,'0'-3'396'16,"9"1"-205"-16,6-1-42 15,20 2-74-15,9 1-3 16,16 4-21-16,6 3-7 0,5 1-17 16,0-1-9-16,-14-3-3 15,-10-3 2-15,-22-4 1 16,-10-2-13-16,-14-5-26 15,-1 0-7-15,-6-3-8 16,-1-2 11-16,3 6 14 16,1 1-5-16,3 7-9 15,4 4-4-15,2 5-3 16,2 7 5-16,0 6 13 16,0 3 6-16,-1 1 14 15,-3-2 6-15,0-6-19 16</inkml:trace>
  <inkml:trace contextRef="#ctx0" brushRef="#br0" timeOffset="76450.45">13896 12706 610 0,'-20'8'344'16,"-14"6"-57"-16,-10 19-128 16,-1 13-38-1,8 27-42-15,9 6-26 16,25 8-1-16,6-3-6 16,28-10-7-16,11-8-3 15,16-11-10-15,6-9 4 16,-5-22-108-16,-6-8-117 15</inkml:trace>
  <inkml:trace contextRef="#ctx0" brushRef="#br0" timeOffset="76751.01">14129 12792 822 0,'4'-1'376'15,"3"0"-157"-15,-2 11-112 16,5 11-25-16,-7 17-19 16,-1 8-12-16,0 12-22 15,-3-1-9-15,3 0-12 16,-2-5-1-16,11-7 1 15,4-4-2-15,3-8 5 16,6-7 2-16,4-12 5 0,-5-7-2 16,-1-8-95-16,-1-4-144 15</inkml:trace>
  <inkml:trace contextRef="#ctx0" brushRef="#br0" timeOffset="76928.84">14023 13047 945 0,'4'1'453'0,"8"5"-171"0,13-3-135 16,5 5-37-16,14-3-54 16,3 0-21-16,11-1-34 15,3-1-78-15</inkml:trace>
  <inkml:trace contextRef="#ctx0" brushRef="#br0" timeOffset="77178.61">14517 13039 783 0,'11'0'391'16,"6"-1"-123"-16,8 2-121 15,-1 0-26 1,5 5-53-16,4 1-22 0,6-1-29 16,2-1-4-16,-2-1-73 15,-6-3-74-15,-16-1-267 16</inkml:trace>
  <inkml:trace contextRef="#ctx0" brushRef="#br0" timeOffset="77351.38">14568 13129 699 0,'0'1'372'16,"-1"1"-75"-1,7 2-38-15,-6-4-72 0,9 0-29 16,59 9-64-16,-22-8-33 15,8-1-38-15,4 2-83 16</inkml:trace>
  <inkml:trace contextRef="#ctx0" brushRef="#br0" timeOffset="77888.2399">15014 13089 800 0,'6'-3'356'16,"4"-12"-182"-1,3-1-25-15,1-2-28 16,-2-9-5-16,1 1-4 0,-6 0-6 0,-1 2-41 16,-3 8-20-1,-4 7-38 1,-1 6-15-16,-3 15-19 15,2 7-5-15,0 16 5 16,3 1 5-16,7 9 10 16,1-4 5-16,1 0 7 15,-3-2 4-15,-7-10 6 16,-4-4 3-16,-12-11 7 0,-2-5 1 0,-8-8 6 16,-2-3 0-1,9-6-7 1,6 1-5-16,13 1-15 0,9 2-5 0,13 4 2 15,0 0 1 1,9 2 6-16,-2 1-1 0,2 2-2 16,0 0-1-1,6-5-49-15,9 0-76 0</inkml:trace>
  <inkml:trace contextRef="#ctx0" brushRef="#br0" timeOffset="78201.3">15406 12742 801 0,'8'3'389'16,"15"17"-104"-16,1 12-134 16,4 29-40-16,2 13-9 15,-7 9-15-15,-3 2-4 16,-11-4-23-16,-11-4-12 16,-18-4-18-16,-3-8-5 15,-7-19-4-15,4-9-1 16,4-16 0-16,-1-8-70 15</inkml:trace>
  <inkml:trace contextRef="#ctx0" brushRef="#br0" timeOffset="79288.01">4552 14607 540 0,'-6'-1'321'0,"1"0"-18"15,4 1-68-15,1 0-69 16,5 0-28-16,25 2-52 0,44 5-17 16,-22-1-35-1,2 0-10-15,-5 1 0 0,0-1-42 16,-25-2-148 0,-8-6-172-16</inkml:trace>
  <inkml:trace contextRef="#ctx0" brushRef="#br0" timeOffset="79470.51">4560 14718 707 0,'2'1'342'16,"7"-1"-87"-16,10 4-80 0,12 4-49 15,4 2-4-15,13 6-32 16,2 0-18-16,-4-3-22 15,0-1-10-15,-15-9-82 16</inkml:trace>
  <inkml:trace contextRef="#ctx0" brushRef="#br0" timeOffset="93343.4">5806 14505 557 0,'-3'-4'310'0,"-9"-14"-33"0,-4 6-54 16,-8-1-43-16,-6 6-22 0,-9 10-44 16,-3 5-24-16,-3 12-48 15,3 9-20 1,2 10-33-16,10 5-6 15,14 13-3-15,7 0 4 16,19 12 5-16,8 1-1 16,21-10-1-16,9-9-1 0,11-23 4 15,3-11 5 1,-7-19 12-16,-12-11 12 16,-22-11 43-16,-17-8 19 15,-30-5 30-15,-19 0-1 0,-24 5-39 16,0 7-22-16,5 10-22 15,16 4-90-15,30 11-264 16</inkml:trace>
  <inkml:trace contextRef="#ctx0" brushRef="#br0" timeOffset="93689.51">6021 14730 880 0,'-5'5'413'0,"0"3"-155"15,3 8-145-15,1 5-22 16,2 10-47-16,-1 5-18 0,5 5-19 16,2 1-2-16,5-7-1 15,6-3 0-15,1-14 0 16,3-3 0-16,0-9-4 16,-1-4-30-16,-6-7-146 15,-1-5-288-15</inkml:trace>
  <inkml:trace contextRef="#ctx0" brushRef="#br0" timeOffset="93864.08">5973 14585 1064 0,'5'0'448'15,"-4"-1"-277"1,6-3-72-16,2 7-111 0,2-3-109 16</inkml:trace>
  <inkml:trace contextRef="#ctx0" brushRef="#br0" timeOffset="94445.13">5919 14329 420 0,'0'-2'266'15,"-3"-2"-18"-15,4 3-85 16,-1 0-15-16,0 0-29 0,24 1-10 16,48 0-27-16,-23 1-11 0,13-1-26 15,2 0-12 1,-5 0-14-16,-6-1-3 16,-22-2 1-16,-9-2 3 15,-18-3-2-15,-4-2-3 16,-6-5-8-16,-7 0-2 15,-5 0-5-15,-2 3 0 16,5 3-5-16,3 3-8 16,10 8-7-16,4 3-2 15,10 9-1-15,5 3 5 0,4 10 5 16,-2 2 13-16,-6 1 26 16,-7 1 10-16,-7-6 10 15,-2-3-7 1,-9-9 2-16,-6-3-71 0</inkml:trace>
  <inkml:trace contextRef="#ctx0" brushRef="#br0" timeOffset="98590.76">6553 14810 504 0,'8'6'276'0,"7"-1"-75"15,18-1-36-15,10-4-6 16,20 0-28-16,6 0-22 0,-6 2-39 16,3 4-17-16,-21 0-27 15,-12-2-5-15,-12 1 0 16,-11-3-11-1,-3-4-262-15</inkml:trace>
  <inkml:trace contextRef="#ctx0" brushRef="#br0" timeOffset="99097.55">7735 14294 793 0,'-23'7'348'15,"-26"19"-171"-15,-5 13-52 16,4 31-54-16,5 5-20 16,19 14-28-16,12 0-9 15,27 2-3-15,11 1 0 16,12-15 0-16,10-4 0 15,1-26 2-15,4-9 0 0,0-15-75 16,-4-12-102-16</inkml:trace>
  <inkml:trace contextRef="#ctx0" brushRef="#br0" timeOffset="99336.4299">7801 14754 656 0,'-2'-2'355'0,"2"1"-64"16,4 1-121-16,-4 0-60 0,20 1-22 16,52 4-21-16,-15-4-19 15,7-1-23-15,4 0-5 16,4-1-130-1,-8 0-203-15</inkml:trace>
  <inkml:trace contextRef="#ctx0" brushRef="#br0" timeOffset="99765.01">8431 14655 846 0,'-1'-8'373'16,"-4"-8"-190"-1,10-1-50-15,11 1-53 0,8-1-10 16,15 2-2 0,-1 3-2-16,2 8-12 15,0 8-16-15,-9 15-25 0,-8 4 3 16,-23 11 9-16,-15 4 2 16,-21 10-3-16,-8 9-4 15,0 3-12 1,7-3-1-16,19-8-2 15,7-11-3-15,15-16 0 0,8-5 1 0,8-11 5 32,6-3 1-32,11 0 2 0,3-1-2 15,2-1-4-15,-1-3-78 0</inkml:trace>
  <inkml:trace contextRef="#ctx0" brushRef="#br0" timeOffset="100088.05">8979 14729 778 0,'7'1'394'0,"4"5"-116"16,-5 7-129-16,-1 5-21 16,-9 10-33-16,-4 3-14 15,-5 9-28-15,2 3-13 16,3-3-22-16,4-4-6 16,11-11-2-16,5-6 0 15,9-13 2-15,2 2 1 16,0-11-18-1,-1-5-59-15,-7-8-322 0</inkml:trace>
  <inkml:trace contextRef="#ctx0" brushRef="#br0" timeOffset="100249.58">8910 14625 966 0,'1'-4'486'0,"2"-3"-105"16,7 3-294 0,5 3-42-16,2 2-68 0,2 3-77 0</inkml:trace>
  <inkml:trace contextRef="#ctx0" brushRef="#br0" timeOffset="100660.7099">8843 14403 722 0,'-1'-3'338'16,"1"3"-129"-16,7 0-68 16,-7 0-47-16,20 3-11 15,55 4-13-15,-17-3-9 16,8 3-17-16,-8-3-12 0,-9-1-15 16,-10 3-1-16,-17-6 3 15,-6-1 1-15,-11-5 3 16,-3-2-3-16,-4-2-5 15,-1 3-5-15,2 1-14 16,-1 2-7-16,7 10-7 16,-3 3 1-16,1 8 9 15,2 1 7-15,-2 0 6 16,0 0 2-16,1-3-47 16,-4-3-118-16</inkml:trace>
  <inkml:trace contextRef="#ctx0" brushRef="#br0" timeOffset="100998.22">9462 14368 807 0,'11'6'393'15,"17"16"-121"-15,3 7-62 0,0 14-65 16,3 13-35-16,-7 6-58 16,-3 7-21-16,-16 6-19 15,-11 1-3-15,-14-1 1 16,-6-2 0-16,-5-12 2 15,1-11 1-15,2-15 1 16,1-7 1-16,3-12 0 16,1-4-23-16,4-12-193 15</inkml:trace>
  <inkml:trace contextRef="#ctx0" brushRef="#br0" timeOffset="102675.9599">10103 14727 645 0,'6'0'285'0,"16"0"-144"0,9 0-19 16,10-1-50-16,8 1-24 16,3 0-32-16,-3 0-4 15,-4 3-18-15,-8 2-30 16,-17-2-65-16,-7 1-40 0,-10-1-84 16,-3 0-71-16</inkml:trace>
  <inkml:trace contextRef="#ctx0" brushRef="#br0" timeOffset="102871.68">10109 14837 401 0,'0'5'277'16,"-1"2"0"-16,13 0-42 15,12-1-12-15,16-2-31 0,5 1-19 16,12-2-49-16,0-3-24 15,-2 1-39-15,-3-1-18 16,-21 2-24 0,-6-2-7-16,-14 1-142 15</inkml:trace>
  <inkml:trace contextRef="#ctx0" brushRef="#br0" timeOffset="104031.4">11053 14545 224 0,'7'-3'189'0,"3"-4"21"16,7 3 14-16,3 4 8 15,7 0-20-15,-1 3-27 16,5 11-63-16,2 2-33 16,3 12-44-16,9 5-10 0,4 4-13 15,2 4-5-15,-2-1-6 16,-6-1-1-16,-17 3-7 15,-11-2-5-15,-32-2-5 16,-16-1 2-16,-27-6 6 16,-7-10 9-16,2-9 8 15,9-10-1-15,19-17-8 16,11-6-4-16,26-18-8 16,11-4 8-16,22-5 32 15,8-1 13-15,8 3 25 16,3 2-5-16,-7 6-21 15,-6 0-8-15,-19 5-9 16,-12 4-1-16,-20-1-10 16,-13 5-5-16,-12 11-16 15,-3 0-6-15,1 12-5 0,3 5-31 16,2 10-90-16,6 4-88 16</inkml:trace>
  <inkml:trace contextRef="#ctx0" brushRef="#br0" timeOffset="104936.31">11918 14729 846 0,'10'-5'422'16,"5"-3"-163"-16,3 10-105 0,1 6-39 15,-3 8-62-15,0 7-20 0,-8 4-11 16,-6 1-3-16,-3 0-3 16,-7-4 0-16,2-9 0 15,2-6 1-15,3-11 1 16,2-7-2-16,5-13-3 15,4-5-5-15,7-3-5 16,4 3-2 0,3 5 6-16,0 4 8 15,-2 10 7-15,-2 6 3 16,-4 8-5-16,-3 3-7 0,-3 5-5 16,-5 0-2-16,-4 3-1 15,-1 1 0-15,-2 0 0 16,3-3-2-16,2-11-4 15,3-4-1-15,4-10-3 16,3-7 1 0,3-1 2-16,4 2 1 0,1 8 0 15,-3 4 0-15,2 7 0 16,-2 5-1-16,-2 7 0 16,-2 7 1-16,-1 3 14 15,-4 2-82-15,-4-4-463 16</inkml:trace>
  <inkml:trace contextRef="#ctx0" brushRef="#br0" timeOffset="105369.76">11143 14298 699 0,'-13'3'294'0,"-20"4"-133"16,-15 9-16-16,-14 18 6 15,-1 11-22-15,6 22-60 16,13 9-23-16,26 11-36 15,16 9-2-15,31 10 2 0,14-3 0 16,27-15-1 0,14-13 1-16,7-25-204 0</inkml:trace>
  <inkml:trace contextRef="#ctx0" brushRef="#br0" timeOffset="105832.9899">12571 14351 732 0,'22'9'346'16,"21"20"-127"-1,5 14-77-15,6 25-33 0,-4 8-23 0,-11 12-26 16,-12 12-4 0,-39-1-17-16,-11-2 0 15,-17-18 0-15,3-15-8 16,16-29-34-16,5-12-65 0,14-20-293 15</inkml:trace>
  <inkml:trace contextRef="#ctx0" brushRef="#br0" timeOffset="106253.82">13329 14696 775 0,'0'-2'381'15,"1"5"-111"-15,0 6-111 16,1 9-75-16,-2 5-12 0,-1 9-25 16,-2 2-13-16,3 7-17 15,1 0-3-15,11-4-6 16,5-8 1-16,5-8 1 15,1-9 0-15,0-9-2 16,0-3-7-16,-5-17-125 16,-3-5-135-16</inkml:trace>
  <inkml:trace contextRef="#ctx0" brushRef="#br0" timeOffset="106415.47">13268 14580 1069 0,'4'-2'464'16,"7"1"-246"-16,1 1-139 0,0 0-35 0,3 4-149 16</inkml:trace>
  <inkml:trace contextRef="#ctx0" brushRef="#br0" timeOffset="107036.4">13143 14294 591 0,'-1'0'273'0,"-5"0"-104"16,4 3-27-16,2-3-20 16,0 0-8-16,23 1-29 15,46 5 10-15,-3-4-12 0,9 1-13 16,9 1-20-16,-3 0-12 15,-18 1-19-15,-16-1-5 16,-23-6 1-16,-4-1 0 16,-15-3-27-16,-8-2-17 15,-5-2-25-15,-9-3-6 16,-7 2 23-16,3 0 11 16,-2 5 16-16,9 2-3 15,10 4-12-15,2 0-2 16,12 2-1-16,3 3-1 0,8 2 19 15,6 5 10-15,-4 6 22 16,-4 0 21-16,-8 3 38 16,-10 1 23-16,-6 0 32 15,-5 2-1-15,-9-2-35 16,10 0-29-16,-8-5-62 16,4-6-120-16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4T07:33:34.1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17135 2665 698 0,'-9'-17'386'0,"-9"-14"-76"0,-16 2-51 0,-27 12-84 16,-11 10-34-1,-23 14-51-15,-2 10-20 0,8 24-41 16,13 13-19-16,24 29-23 16,14 10-7-1,40 6-7-15,18 0 2 16,40-11 5-16,16-15 9 0,32-24 14 15,10-18 2 1,17-36 11-16,4-16 15 0,-15-32 72 16,-16-7 42-16,-40-17 45 15,-26-11 1-15,-70-17-50 16,-29-2-39-16,-33 12-55 16,-7 18-22-16,20 41-39 15,9 14-57-15,13 21-76 16</inkml:trace>
  <inkml:trace contextRef="#ctx0" brushRef="#br0" timeOffset="18778.7261">1799 11599 613 0,'-1'-2'292'15,"-3"2"-93"-15,1 10-43 0,-1 14-21 16,1 14-6-16,3 23-19 16,1 13-16-16,4 13-44 15,0-1-12 1,3-9-21-16,-1-12-4 0,-1-22 2 16,1-9 0-1,-2-17 10-15,-2-7 17 0,-3-20 14 16,-6-9 11-16,1-20-3 0,-5-12-16 15,-6-29-16 1,0-11-14-16,-2-11-10 16,4 1-5-16,9 24-4 15,4 16 0-15,2 20-5 16,5 11-1-16,3 9-9 0,7 6-4 0,15 7-4 31,11 2 1-31,20 7 11 16,4 3-21-16,4 4-143 15,-4-1-155-15</inkml:trace>
  <inkml:trace contextRef="#ctx0" brushRef="#br0" timeOffset="19055.2229">2035 11888 774 0,'-3'10'336'0,"-2"8"-164"0,5 15-81 15,-5 8-8-15,17 13-29 16,-9-10-11-16,3-6-16 15,1-5-1-15,-2-15-64 16,7-2-84-16</inkml:trace>
  <inkml:trace contextRef="#ctx0" brushRef="#br0" timeOffset="19349.2763">2535 12071 681 0,'-5'11'375'16,"-14"17"-66"0,0-1-74-16,-10 0-94 0,1-3-38 15,3-10-48 1,-2-9-11-16,8-10-8 16,0-8-3-16,3-9-13 0,5-3-8 15,6-5-8-15,3-1-4 16,9 6-7-16,2 1-9 0,7 15 12 15,5 9 5-15,2 11 16 16,2 12 13-16,0 7-5 16,0 3-4-16,-2 6-4 15,-4-2-4-15,-1-6-48 16,2 0-139-16</inkml:trace>
  <inkml:trace contextRef="#ctx0" brushRef="#br0" timeOffset="19871.9379">3145 12003 814 0,'5'5'316'15,"10"5"-218"-15,8 1-9 0,12-4-17 16,5-4-15-16,7-3-25 16,-2-5-3-16,-4-1-5 0,-9-6 1 15,-14 1 3 1,-6 3-1-16,-19-1-9 0,-8 7-4 16,-15 2-1-16,-6 5 7 15,3 8 2 1,0 1 3-16,15 10-21 15,6 0-5-15,19 5-2 16,10-4 1-16,16-1 11 16,7-2 2-16,-2-9 4 15,0-4 3-15,-9-9 3 16,-2-1-13-16,-8-2-63 16,-4-4-47-16,-9-4-132 15,-6-1-63-15</inkml:trace>
  <inkml:trace contextRef="#ctx0" brushRef="#br0" timeOffset="20111.9457">3567 12051 438 0,'4'2'289'0,"5"4"19"0,3 6-46 16,-7 6-62-16,2 2-21 15,-6 1-50-15,-2-1-26 16,-2-1-37-16,-3-4-19 16,1-5-18-16,5-1 8 15,2-12 5-15,0-8-3 16,7-12-8-16,1-2-14 0,9 1-17 15,4 1-4-15,1 9-11 16,0 5-4-16,-4 10 6 16,-3 8 4-16,-6 8 9 15,-2 3 6-15,-3 2 0 16,-1 0 0-16,-1 2-65 16,0-1-88-16</inkml:trace>
  <inkml:trace contextRef="#ctx0" brushRef="#br0" timeOffset="20342.0225">3896 12054 770 0,'4'-10'469'15,"6"-4"-58"-15,1 13-187 16,-2 3-48-16,2 18-75 0,-2 0-20 16,-1 5-25-16,-2-1-8 15,3-1-14 1,-4-1-11-16,3-8-8 0,2 0 2 15,-2-14 5-15,8-4 7 16,-1-10 3-16,-2-3-1 16,4-4-8-16,-5 2-4 15,-3 0 7-15,0 3-53 16,-3 8-510-16</inkml:trace>
  <inkml:trace contextRef="#ctx0" brushRef="#br0" timeOffset="20739.8034">5045 11636 836 0,'0'0'371'0,"1"13"-164"16,-1 14-64-16,0 36-84 15,0 17-2-15,0 18-30 0,-2-2-7 16,-1-12 6 0,-1-16-21-16,4-25-173 15</inkml:trace>
  <inkml:trace contextRef="#ctx0" brushRef="#br0" timeOffset="20918.4397">4982 11594 950 0,'16'-18'420'15,"23"-13"-199"-15,10 12-48 16,11 23-62-16,2 11-24 16,-5 16-43-1,-8 7-14-15,-28 7-12 16,-20 2-4-16,-31 7 1 15,-11 2 0-15,-8-8-24 0,0-5-53 16,15-22-204-16</inkml:trace>
  <inkml:trace contextRef="#ctx0" brushRef="#br0" timeOffset="21422.7879">5527 12016 496 0,'0'-5'286'0,"-2"-7"-23"16,-6 1-55-16,-6-6-40 15,-2 2-23-15,-8 6-31 16,-5 5-16-16,-6 7-46 16,1 12-14-16,3 8-27 15,5 4-7-15,16 0-1 16,10 0-2-16,14-4 3 0,11-2 4 15,12-6 11-15,2-7 4 16,1-11 8 0,-5-8-1-16,-11-9-50 15,-3-1-32-15,-12 4-44 0,-3 1-11 16,-4 4 37-16,-2 2 25 16,-1-4 28-16,2 4 2 15,4 6 6-15,3 4 12 16,5 6 29-16,0 5 20 15,4 0 26-15,1 5 1 16,-3 2-12-16,-2-1-8 16,-9-2-21-16,-3-1-9 0,-3-1-8 15,-1-3 1-15,2-6 13 16,-1-5 6-16,5-12-1 16,4-3-6-16,4-6-20 15,6-4-11-15,5 3-8 16,3 1-3-16,3 4-5 15,1 12-19-15,-3 7-120 0,-2 5-133 16</inkml:trace>
  <inkml:trace contextRef="#ctx0" brushRef="#br0" timeOffset="21698.4429">6017 11921 879 0,'-16'-11'421'0,"-6"-6"-171"16,3 11-120-16,1 7-32 15,7 14-56-15,-1 3-16 0,13 10-15 16,9 2 1 0,18 3 4-16,2-3 4 15,-2-8 5-15,-6-3 9 16,-20-4 39-16,-3-2 17 15,-17-3 7-15,-5-5-5 0,-4-5-40 16,2-2-32-16,5-5-162 16,7 2-151-1</inkml:trace>
  <inkml:trace contextRef="#ctx0" brushRef="#br0" timeOffset="22307.004">6361 11968 1407 0,'-16'-6'124'16,"1"3"-36"-16,-19 0 71 15,-4 3-48-15,-1 18-77 16,3 5-27-16,10 10-24 15,6 1-6-15,20 3 1 16,9-5 3-16,20-6 17 0,5 1 11 16,7-18 20-1,-2-5 7-15,-6-16 9 0,0-8-3 16,-10-13-7 0,-2-3-3-16,-4-11-18 0,-8-10-6 15,-6-12 1-15,-3-8-3 16,-6-11 9-16,-3 3-4 0,1 16-7 15,-2 14-17 1,-1 33-1-16,7 17 5 16,-3 22-10-16,6 13 14 15,7 19-5-15,4 10-3 16,2 26 7-16,2 6 0 0,-3-1 6 16,-2-8 2-16,1-26 4 15,-3-12 3-15,-2-19 3 16,-2-7 26-16,-1-15 40 15,-1-4 4-15,-1-15-1 16,6-1-26-16,7-12-69 0,4-5-38 16,9 1-19-16,0 2-1 15,-4 11 18-15,-4 12 22 16,-9 15 11 0,-3 3 7-16,-5 13 22 0,0-4 15 15,4 3 7 1,4-1-6-16,9-5-10 15,3 0-4-15,6-10 3 0,3-3-24 16,-2-4-112 0,-2 0-114-16</inkml:trace>
  <inkml:trace contextRef="#ctx0" brushRef="#br0" timeOffset="22635.781">6914 12029 874 0,'1'-3'366'16,"8"-2"-199"-16,6 4-29 0,12-3-49 0,2 4-14 15,-2-4-18 1,-2-3 3-16,-8 0 3 16,-7-5 0-16,-7 1-15 0,-5-2-10 15,-12-3-14 1,-7 2-12-16,-3 10-21 0,-5 4-9 0,5 12-4 15,3 11 5-15,-1 3 16 16,5 0 5 0,7 5 15-1,7-2 3-15,11-2 20 16,8 0 7-16,7-12 12 16,6-1 7-16,7-10-17 15,6-4-5-15,4-7-29 0,2-4-74 16</inkml:trace>
  <inkml:trace contextRef="#ctx0" brushRef="#br0" timeOffset="22882.0914">7541 11907 1277 0,'-1'2'588'0,"-2"-1"-265"15,3 2-77-15,0-5-116 16,0 1-42-16,0 0-48 16,0 0-22-16,0 0-51 15,3 0-74-15,6 0-305 16</inkml:trace>
  <inkml:trace contextRef="#ctx0" brushRef="#br0" timeOffset="23098.456">7564 12130 859 0,'-3'0'487'16,"-1"3"-19"-16,2-1-179 15,2-2-82-15,0 0-30 16,0 0-59-16,0 0-22 16,0 0-28-16,0 0-10 15,0 0-21-15,0 0-11 16,0 0-10-16,0 0 14 0,0 0-87 16</inkml:trace>
  <inkml:trace contextRef="#ctx0" brushRef="#br0" timeOffset="29259.5589">8679 11300 797 0,'-29'13'383'0,"-19"9"-146"16,-19 36-88-16,1 15-29 15,14 31-52-15,13 11-28 0,32 11-24 16,15-5-4-16,26-23-3 31,11-13-2-31,19-35-7 0,9-12-67 16</inkml:trace>
  <inkml:trace contextRef="#ctx0" brushRef="#br0" timeOffset="29618.7507">9025 11787 662 0,'-15'-15'343'16,"-13"-13"-124"-16,3 16-67 15,2 9-31-15,2 11-65 16,5 8-22-16,14 8-28 16,-3 1-6-16,14-2-2 0,12-1 2 15,6-6 7-15,8-7 7 16,-2-10 10-16,-9-5 5 16,-14-5 7-1,-9-2-1-15,-14 3-9 0,-12 2 0 0,-9 5 0 16,-1 7 2-1,4 10-1-15,9 5-9 16,14 10-15-16,3 1-4 16,15 2 1-1,2-3 3-15,14-7 5 16,7-2 1-16,5-10 0 0,3-5 15 16,-3-5-117-16,-3-5-214 15</inkml:trace>
  <inkml:trace contextRef="#ctx0" brushRef="#br0" timeOffset="30127.3945">9102 11496 1022 0,'6'-4'395'16,"7"-2"-257"-16,19 1-109 15,7 7-22-15,10 3-1 16,-2-1 0-16,-13-2 8 16,-2-1 4-16,-17-3 10 15,-6 0 7-15,-9-2 2 16,-5-5-3-16,-6-1-11 16,-2-1-11-16,0 3-15 15,2 5-6-15,2 7-6 16,-1 3-2-16,8 12 1 15,0 3 3-15,7 4 5 0,5 2 1 16,1-4 7-16,4 0 0 16,-4-8 3-16,2 2 8 15,-3-5 23-15,-8-6 20 16,-2-1 31-16,-4-1-1 16,0 0-24-16,3 5-22 15,4 5-35-15,-1 5-5 0,8 13-1 16,-1 6 2-16,-2 8 1 15,-4 0 0-15,-7 0 12 16,-9-6 19-16,-8-11 21 16,0-6 13-16,-4-17 16 15,0-7-10-15,5-6-22 16,3-3-15-16,11-1-43 16,6 1-46-16,10-1-104 15,9 3-96-15</inkml:trace>
  <inkml:trace contextRef="#ctx0" brushRef="#br0" timeOffset="30261.0074">9569 12058 907 0,'2'-4'470'16,"3"4"-120"-16,1 0-89 16,-6 0-103-16,0 0-46 0,0 0-50 15,0 0-75-15</inkml:trace>
  <inkml:trace contextRef="#ctx0" brushRef="#br0" timeOffset="30591.1428">10000 11613 1092 0,'-1'1'486'16,"-1"4"-239"-16,-9 3-126 16,-1 6-39-16,-4 6-39 0,2 3-13 15,8 7-14 1,4-2-4-16,9 0-1 15,5-5 0-15,14-6 4 0,3-2 0 16,6-6-3 0,6 0-3-16,-7-6-40 15,2-3-40-15,-8-4-160 0,-9-6-146 16</inkml:trace>
  <inkml:trace contextRef="#ctx0" brushRef="#br0" timeOffset="30746.9186">10223 11669 898 0,'-1'-7'445'0,"-2"-8"-137"0,1 7-42 0,0 8-97 16,2 8-48 0,1 15-74-16,2 7-28 0,0 14-10 15,-2 4-2-15,1 8-3 0,0 2-1 32,1-8-60-32,0-6-108 15</inkml:trace>
  <inkml:trace contextRef="#ctx0" brushRef="#br0" timeOffset="31023.7899">10331 11338 1093 0,'30'15'442'15,"17"10"-268"-15,28 27-97 16,10 11-19-16,-8 16-11 16,-14 5-1-16,-35 4 4 15,-20 5 1-15,-25-5-11 16,-12-6 38-16,-14-15 31 0,-1-12 10 16,-3-17 10-16,8-4-46 15,15-16-46 1,5-6-15-16,11-11-68 15,4-5-71-15</inkml:trace>
  <inkml:trace contextRef="#ctx0" brushRef="#br0" timeOffset="31993.2829">1855 13261 1034 0,'-1'-6'456'0,"7"-6"-226"16,8 4-49-16,23 10-81 15,11 11-36-15,19 18-43 16,4 11-7-16,5 15-2 0,-5 4 2 16,-10-1-5-16,-7-3 14 15,-16-12-135-15,-3-7-124 16</inkml:trace>
  <inkml:trace contextRef="#ctx0" brushRef="#br0" timeOffset="32279.2014">2424 13207 721 0,'-1'-3'368'0,"-3"-2"-108"16,1 2-67-16,1 3-71 16,1 0-15-16,-18 8-16 15,-45 53-3-15,18-13-15 16,-7 2-16-16,-1 8-23 16,-1-2-7-16,7-9-19 15,26-20-1 1,11-13 0-16,1-1-17 0,-23 23-81 0,13-9-77 15</inkml:trace>
  <inkml:trace contextRef="#ctx0" brushRef="#br0" timeOffset="32677.8567">2605 13598 585 0,'-6'-3'417'15,"-1"0"62"-15,1 3-203 16,3 11-129 0,2 6-46-16,-1 11-53 0,-1 4-9 0,2 9-12 15,1 4-5-15,7 0-8 16,-1-4-1-16,3-9 7 15,-2-11-38-15,2-14-158 16,0-7-335 0</inkml:trace>
  <inkml:trace contextRef="#ctx0" brushRef="#br0" timeOffset="33081.5666">2539 13627 722 0,'8'-9'384'15,"14"-4"-80"-15,6 3-85 16,8 2-89 0,6 8-37-16,1 2-55 15,-3 5-16-15,-13 5-9 16,-9 2-2-16,-20 6-1 15,-6-1 1-15,-12 5 4 16,-4-3 0-16,4-7 4 16,1 0 0-16,7-10-4 15,5-4-3-15,12-4-10 16,5-3-4-16,14 4-9 0,6 2 3 0,8 5 1 16,0 7 3-1,-10 2 17 1,-11 9 13-16,-21 5 35 15,-14 3 14-15,-20 0 5 16,-8-6-3-16,-8-11-25 16,2-9-12-16,13-11-35 0,10-3-37 15,15-3-130-15,4 1-85 16</inkml:trace>
  <inkml:trace contextRef="#ctx0" brushRef="#br0" timeOffset="37789.282">3274 13319 593 0,'-8'2'347'0,"-8"1"-74"0,12 4-106 15,7 3-26-15,21 0-51 16,18 3-15-16,18-5-16 16,8-3-12-16,3-3-20 15,-10-2-6-15,-11-1-15 16,-10 0-35-16,-17 1-142 15,-3 0-184-15</inkml:trace>
  <inkml:trace contextRef="#ctx0" brushRef="#br0" timeOffset="37973.6423">3359 13493 650 0,'-3'5'340'0,"3"3"-45"15,12-1-70-15,21-1-43 16,10-1-9-16,11 2-29 0,-2-1-29 16,-5-1-47-16,-6 2-8 15,-10 1-3-15,-6 0-82 16</inkml:trace>
  <inkml:trace contextRef="#ctx0" brushRef="#br0" timeOffset="38414.0989">4268 13199 950 0,'1'-1'424'0,"6"3"-228"16,7 8-47 0,17 23-93-16,10 15-21 0,11 25-10 15,1 5-5-15,-10 2 2 16,-1-11-2-16,-6-17-14 15,-5-10-49 1,-1-17-277 0</inkml:trace>
  <inkml:trace contextRef="#ctx0" brushRef="#br0" timeOffset="38646.6836">4728 13231 669 0,'-8'-5'403'16,"-7"-6"-59"-16,-10 11-118 15,-7 8-40-15,-10 14-67 16,-6 11-24-16,0 20-44 16,-6 9-16-16,5 9-20 15,1-6 11-15,7-11-98 16,10-8-57-16,12-20-268 15</inkml:trace>
  <inkml:trace contextRef="#ctx0" brushRef="#br0" timeOffset="39135.1089">4794 13640 720 0,'6'-6'347'16,"4"-1"-130"-16,2 2-59 15,-4 9-67-15,-4 6-15 0,-4 9-3 16,-7 2 1-1,-9 11-11-15,-2-2-12 0,-3 1-26 16,3-1-6-16,5-11 1 16,4-6 6-16,5-13 5 15,3-9-2-15,7-14-7 16,4-4-8-16,8-7-9 16,3-4-1-16,-1-3 2 15,4 3 0-15,-2 1-3 16,-3 6-3-16,-1 14 5 15,-8 4-3-15,-5 14-5 16,7 9 2-16,-7 10-4 16,10 2 3-16,7 8 4 15,-4 1-1-15,9 0 0 16,-3 3 2-16,-2-6 4 16,-1-4-25-16,-13-5-44 15,-1-4-38-15,-9-4-150 16,-8-8-151-16</inkml:trace>
  <inkml:trace contextRef="#ctx0" brushRef="#br0" timeOffset="39273.1993">4781 13693 1024 0,'14'1'430'31,"-7"0"-226"-31,1 0-56 0,41 5-44 0,5 0-25 0,11-2-35 0,-22-1-76 15</inkml:trace>
  <inkml:trace contextRef="#ctx0" brushRef="#br0" timeOffset="47105.333">5634 13243 893 0,'0'-3'430'0,"2"-3"-187"15,-1 7-70-15,-1-1-94 16,1 30-37-16,7 76-16 16,-2-33-6-16,2-3-5 15,1-10 1-15,-3-21 0 0,0-8-51 16,-5-15-145-16,2-4-116 16</inkml:trace>
  <inkml:trace contextRef="#ctx0" brushRef="#br0" timeOffset="47261.2028">5467 13476 901 0,'-9'-2'465'0,"-6"-3"-145"15,15 6-160-15,12 5-35 0,27 3-52 16,13-1-6-16,24-3-16 16,8 1-7-16,-9-6-15 15,-11 0 26-15,-23 0-225 16</inkml:trace>
  <inkml:trace contextRef="#ctx0" brushRef="#br0" timeOffset="48001.2722">6274 13259 476 0,'14'-8'324'0,"17"-2"44"16,1 4-131-16,-6 12-97 0,-9 10-35 15,-10 15-49-15,-7 10-8 16,-8 14-9-16,2 1-6 15,0-2-15-15,8-5-7 16,10-16-2 0,4-3 1-16,13-14 0 0,7-3 2 15,10-13 5 1,4-9 1-16,-5-18 6 16,-7-11 3-16,-11-13 2 0,-5-10 1 15,-15-4 33-15,-5-1 1 16,-7 15 10-16,-1 11-1 15,0 25-37-15,0 8-8 16,1 17-19-16,0 9-5 16,4 12-8-16,2 10 2 15,7 9 0-15,2 1 2 16,4-1 2-16,-2-6 0 16,2-8 10-16,-2-6-58 0,-1-9-167 15,-1 1-208-15</inkml:trace>
  <inkml:trace contextRef="#ctx0" brushRef="#br0" timeOffset="48407.6496">6975 13582 734 0,'-4'1'397'0,"-3"0"-72"15,-1 11-181-15,-3 2-42 0,-3 9-50 16,1 3-19-16,1 2-22 16,3 0-2-1,5-10 1-15,4-5 1 16,4-13 9-16,3-6 1 0,3-14 2 15,-2-3-1 1,3-8-6-16,0 2-2 0,-2-2 12 16,1 5 2-1,1 4 13-15,-4 6 1 0,-2 10-15 16,0 6-6-16,3 11-16 16,2 8-3-16,3 7-1 15,2 0 0-15,2 6 0 16,2 0 1-16,-3-2-31 0,-1 1-32 15,-1-10-125-15,-6-5-74 16</inkml:trace>
  <inkml:trace contextRef="#ctx0" brushRef="#br0" timeOffset="48575.4471">6967 13656 608 0,'-2'1'363'0,"3"2"-11"15,7 2-144 1,8-4-108-16,10 3-29 16,6-4-11-16,2 1-99 15</inkml:trace>
  <inkml:trace contextRef="#ctx0" brushRef="#br0" timeOffset="48870.0563">7255 13378 1129 0,'-2'-2'557'16,"0"-1"-217"-16,-1 3-185 16,2 0-61-16,0 0-162 0,0 0-186 15</inkml:trace>
  <inkml:trace contextRef="#ctx0" brushRef="#br0" timeOffset="49572.4488">7723 12913 854 0,'3'-9'475'16,"0"-5"-143"-16,-1 18-147 15,3 15-54-15,-1 25-94 16,-2 14-14-16,-6 14 1 16,-6 6 0-16,-6 15-2 15,-1-1-4-15,13-9-6 16,9-10-1-16,21-28 0 15,10-12-1-15,8-15 2 16,3-5 0-16,-8-15 1 16,-3-5-25-16,-8-10-124 15,-10-6-124-15</inkml:trace>
  <inkml:trace contextRef="#ctx0" brushRef="#br0" timeOffset="49743.1833">7623 13255 956 0,'15'4'460'0,"12"3"-179"15,19 5-100-15,7-1-34 0,0-2-52 16,1-1-26-16,-15-6-35 16,2-4-16-16</inkml:trace>
  <inkml:trace contextRef="#ctx0" brushRef="#br0" timeOffset="52325.4721">8665 13218 769 0,'1'5'331'0,"1"8"-158"0,1 22-63 15,-1 13 1 1,1 18-12-16,0 2-13 0,3-6-48 15,0-9-4-15,3-18-5 16,1-6-18-16,-1-17-117 16,0-4-94-16</inkml:trace>
  <inkml:trace contextRef="#ctx0" brushRef="#br0" timeOffset="52457.1696">8593 13442 1641 0,'37'2'44'0,"10"0"-12"16,34-1 37-16,-2-1-17 0,-4 2-87 15</inkml:trace>
  <inkml:trace contextRef="#ctx0" brushRef="#br0" timeOffset="52843.411">9449 13220 975 0,'3'-9'426'16,"0"-15"-210"-16,2-2-38 0,3-5-53 16,-1-4-16-16,2-1-33 15,-2-3-14-15,-1 5-26 16,-1 5-12-16,-2 13-34 15,-3 11-14-15,3 24-7 16,1 12-1-16,5 14 16 16,0 9 9-16,12 1 7 15,1-2 3-15,0 0-67 16,1-4-83-16</inkml:trace>
  <inkml:trace contextRef="#ctx0" brushRef="#br0" timeOffset="53028.6676">9329 13466 737 0,'10'-4'330'16,"33"-6"-149"-16,12 0-35 16,24 4-48-16,11 2-24 15,-12 9-39-15,-11 2-11 16,-25 4-48-16,-10 1-76 15</inkml:trace>
  <inkml:trace contextRef="#ctx0" brushRef="#br0" timeOffset="53381.8099">9500 13630 801 0,'-6'-1'377'0,"-2"-3"-158"16,8-2-51-16,16-3-67 0,12-3-29 16,17 3-32-16,8 1-7 15,2 8-6-15,-9 7-3 16,-16 8 5-16,-18 4 9 16,-20 11 7-16,-11 7-2 15,-19 6-8-15,-3 4-9 0,-4-1-13 16,1-5-1-1,15-14 1-15,6-7 2 16,13-14 0 0,6-3-5-16,11-9-9 0,8-2-3 15,16-4-10 1,7-2 4-16,7 8 0 0,1 1 2 16,-7 9 4-16,-6 6 1 15,-8-4-47-15,4 0-79 16</inkml:trace>
  <inkml:trace contextRef="#ctx0" brushRef="#br0" timeOffset="54044.5581">10445 13427 442 0,'6'-2'267'16,"9"-6"-11"-16,-3-1-13 0,-5-8-47 15,-3-3-21-15,-8-7-42 16,-8-3-18-16,-12 3-29 16,-5 3-18-16,-7 10-28 15,0 7-19-15,3 13-24 16,5 7-13-16,6 14-19 16,3 9-4-16,12 9 5 15,5 2 6-15,12-3 17 16,11-5 10-16,5-15 11 15,3-9 7-15,8-15 8 16,1-9 3-16,-2-15 1 16,-2-5 1-16,-9-8-6 0,-7 1-5 15,-12 9-8-15,-5 4-9 16,-9 18-9-16,-4 5-1 16,0 11-4-16,1 10 3 15,11 5 2 1,7 2 2-16,14-1 5 0,9-5 4 0,6-6 7 15,-3-5-10-15,-5-2-223 16</inkml:trace>
  <inkml:trace contextRef="#ctx0" brushRef="#br0" timeOffset="54402.8425">10745 13474 615 0,'0'-12'386'0,"0"-6"11"0,0 5-139 16,1 20-124-16,0 9-46 0,-1 20-75 16,0 8-6-1,5 7 2-15,1 7-4 16,3-4 2-16,-2-2 3 16,-4-9 6-16,3-9 15 15,-2-14-59 1,2-11-30-16,-2-13-129 15,-1-9-136-15</inkml:trace>
  <inkml:trace contextRef="#ctx0" brushRef="#br0" timeOffset="54691.932">10721 13461 554 0,'16'-6'326'15,"8"-8"-68"-15,8 5-74 16,12 2-28-16,6 7-57 16,-2 7-11-16,-7 6-20 15,-15 4 0-15,-26 1 25 16,-8 4-3-16,-23 0-10 15,-9-2-11-15,-3-3-36 16,1-5-12-16,15-7-51 0,8-1-50 16,10-4-170-16</inkml:trace>
  <inkml:trace contextRef="#ctx0" brushRef="#br0" timeOffset="55527.8697">11377 12984 846 0,'1'-7'419'16,"1"-8"-165"-16,4 16-118 15,0 8-34-15,-3 20-65 16,-3 12-22-16,-8 12 5 16,-4 11-3-16,-3 10-6 15,4 6 1-15,10-1-4 16,4-8 0 0,17-18 2-1,8-14 2-15,12-20 5 0,7-8 5 16,5-12-32-16,-4-3-45 15,-15-10-174-15</inkml:trace>
  <inkml:trace contextRef="#ctx0" brushRef="#br0" timeOffset="55693.6606">11253 13216 712 0,'0'0'412'0,"12"0"4"15,9 0-202-15,21 3-78 16,16 0-32-16,14 2-51 16,-1-2 4-16,-3-3-191 15</inkml:trace>
  <inkml:trace contextRef="#ctx0" brushRef="#br0" timeOffset="56077.1609">11687 12801 744 0,'3'-5'357'15,"5"-9"-136"-15,7 0-51 0,13-1-66 16,6 2-25-16,12 11-36 16,-4 4-8-1,-13 17-21-15,-13 6 2 0,-30 16 9 16,-17 6 3-16,-10 6 1 16,-1-2-4-16,15-13-10 15,17-8-1-15,22-14 10 16,17-8 3-16,27-8 2 0,10-1-1 15,7-5-9 1,-10 5-2-16,-24 1 4 0,-16 0 6 16,-23 0 14-1,-7-3-52-15</inkml:trace>
  <inkml:trace contextRef="#ctx0" brushRef="#br0" timeOffset="64295.733">1897 14573 595 0,'8'-2'324'0,"2"0"-79"16,-1 1-44-16,-6 17-65 16,-9 5-24-16,-12 13-35 0,-4 9-19 15,-3 4-34-15,6 1-11 0,18-3-7 32,9-7 0-32,25-14 1 15,11-12-1-15,9-13 4 16,-2-6-2-16,-13-6-54 15,-9 0-41-15,-14-5-116 0,-5-2-99 0</inkml:trace>
  <inkml:trace contextRef="#ctx0" brushRef="#br0" timeOffset="67017.8203">2132 14638 701 0,'-1'-3'351'0,"-8"-4"-91"16,5 3-46-16,1 5-72 15,-3 9-20-15,6 18-38 0,-1 10-14 16,4 25-2-16,3 5-11 16,-3 0-22-16,3-1-7 15,3-20-28-15,2-9-66 16,3-15-232-16</inkml:trace>
  <inkml:trace contextRef="#ctx0" brushRef="#br0" timeOffset="67355.2561">2416 14667 738 0,'-5'-8'362'0,"-5"0"-126"16,-8 3-47-16,-8 10-79 16,-2 12-40-16,-1 13-62 15,3 6-15-15,14 17-16 16,9 3-2-16,14 0 6 16,11-2 6-16,14-22 12 0,7-10 2 15,12-21 7-15,-2-7 4 16,-7-14 42-1,-8-9 28-15,-21-10 42 0,0-6 11 16,-21-5-23 0,-5 2-23-16,-15 8-46 15,-11 10-15-15,-3 15-27 0,3 10-10 16,12 9-130 0,6 5-107-16</inkml:trace>
  <inkml:trace contextRef="#ctx0" brushRef="#br0" timeOffset="67713.0315">2783 14669 864 0,'-8'-5'397'0,"-9"-4"-184"15,-5 7-54-15,-1 4-84 16,-1 6-30-16,2 13-46 16,6 4-16-16,8 13-12 0,8 9 0 15,11 4 9 1,7-1 6-16,13-5 6 0,8-10 6 16,10-20 5-1,3-10 4-15,-2-18 28 0,-5-5 32 0,-16-15 57 16,-5-6 28-16,-14-11 16 31,-10-4-21-31,-14 3-45 16,-6 4-29-16,-15 11-46 15,2 7-17-15,7 14-73 16,4 6-83-16</inkml:trace>
  <inkml:trace contextRef="#ctx0" brushRef="#br0" timeOffset="68112.196">3422 14741 620 0,'-3'0'378'0,"1"0"-18"0,1 0-124 16,1 0-89-16,4 0-38 16,26 3-55-16,37 3-13 15,-25-6-24-15,1 1-6 16,-2-1-16 0,-3 2-54-16,-8-2-228 0</inkml:trace>
  <inkml:trace contextRef="#ctx0" brushRef="#br0" timeOffset="68378.4061">3427 14933 501 0,'0'2'310'0,"2"3"15"16,9-2-87-16,14-3-40 0,7-3-19 15,15-4-25-15,1 0-26 16,-4 4-48 0,-1 3-16-16,-15 1-30 15,-5 1-68-15</inkml:trace>
  <inkml:trace contextRef="#ctx0" brushRef="#br0" timeOffset="72566.4044">4357 14555 520 0,'-9'-1'257'0,"-12"0"-63"0,-2 5-53 16,-6 12-53-16,2 3-20 15,3 11-44-15,7 4-12 16,15 8-4 0,10 3-2-16,24 7-1 0,15-6 1 15,23-13 6-15,1-11 8 0,-4-23 52 16,-6-10 32-16,-22-21 78 16,-5-2 21-1,-24-10-6-15,-15-2-25 16,-22 1-74-16,-11 0-29 15,-13 7-47 1,3 3-12-16,7 11-8 0,7 7-58 16,12 12-133-16,6 9-87 15</inkml:trace>
  <inkml:trace contextRef="#ctx0" brushRef="#br0" timeOffset="72847.5651">4535 14592 593 0,'0'-1'352'15,"0"-2"-62"-15,-3 6-89 0,2-3-8 16,-5 1-43-16,-25 29-19 16,-47 53-24-16,28-16-26 15,-4 10-37-15,6 4-28 16</inkml:trace>
  <inkml:trace contextRef="#ctx0" brushRef="#br0" timeOffset="77374.9868">5350 14593 586 0,'0'-3'322'0,"2"-3"-71"0,-3 3-61 16,1 3-74-16,0 0-38 16,11 30-36-16,24 47-7 15,-18-20-18-15,-3 2-1 16,-7-3-2-16,-4-4 6 0,-5-16-147 16,2-5-200-16</inkml:trace>
  <inkml:trace contextRef="#ctx0" brushRef="#br0" timeOffset="77524.2827">5143 14711 918 0,'7'-2'418'0,"6"2"-190"16,23 0-88-16,12 0-15 0,21 0-59 15,4 0-35 1,6-1 24-16,1 1-113 0</inkml:trace>
  <inkml:trace contextRef="#ctx0" brushRef="#br0" timeOffset="78000.6257">6428 14568 713 0,'-15'-7'371'16,"-22"-9"-95"-16,-7 2-89 15,-8 8-99-15,1 8-42 0,4 17-59 16,6 10-16-16,14 14-11 16,10 7 1-1,25 16 15-15,13 3 8 16,28-2 18-16,13-9 8 15,16-22 5-15,1-14 3 0,-10-29 46 16,-3-9 35-16,-21-22 51 16,-9-12 21-16,-21-5-18 15,-16-5-29-15,-25 0-48 16,-8 7-25-16,-11 11-36 16,3 10-5-16,11 16-118 15,3 11-95-15</inkml:trace>
  <inkml:trace contextRef="#ctx0" brushRef="#br0" timeOffset="78209.8776">6496 14603 1062 0,'-13'5'461'16,"-15"7"-257"-16,-4 11-45 16,-11 16-79-16,-4 7-35 0,1 13-32 15,4-2-11-15</inkml:trace>
  <inkml:trace contextRef="#ctx0" brushRef="#br0" timeOffset="78707.2547">6890 14799 1113 0,'0'-3'534'16,"1"-2"-231"-16,2 0-148 16,0-2-49-16,1 0-125 15,2 0-122-15</inkml:trace>
  <inkml:trace contextRef="#ctx0" brushRef="#br0" timeOffset="79272.751">7387 14373 991 0,'-4'0'421'0,"0"12"-236"0,-2 14-62 16,-3 22-82-16,1 13-6 15,2 12-12-15,5 4-1 0,5 6-1 32,6-2-4-32,3-18-4 15,6-12 1-15,11-28 4 16,3-12 0-16,6-20 3 0,2-2 0 16,-8-12 0-1,-6-1-3-15,-9 2-48 0,-5-4-46 16,-13 6-130-16,-5 2-96 0</inkml:trace>
  <inkml:trace contextRef="#ctx0" brushRef="#br0" timeOffset="79425.5752">7258 14617 936 0,'8'0'459'15,"6"0"-199"-15,14 3-71 16,8 1-12-16,10 5-61 15,4-3-17-15,2 0-44 16,-5-4-17-16,-6-2-93 16</inkml:trace>
  <inkml:trace contextRef="#ctx0" brushRef="#br0" timeOffset="82260.9699">8316 14517 889 0,'2'-4'391'0,"6"4"-210"0,-3 9-44 15,-4 17-64-15,1 12-22 16,2 15-25-16,2 5-3 0,-1 4-8 16,3-2-4-16,-1-15-80 15,0-8-96-15</inkml:trace>
  <inkml:trace contextRef="#ctx0" brushRef="#br0" timeOffset="82410.321">8136 14689 879 0,'-7'-3'412'16,"4"1"-203"0,11 3-48-16,30 8-65 15,15 1-26-15,20 2-11 16,8-1-15-16,-2 0-11 0,1 2-130 15</inkml:trace>
  <inkml:trace contextRef="#ctx0" brushRef="#br0" timeOffset="82776.7398">9110 14694 739 0,'10'-10'365'0,"2"-11"-136"0,8-7-64 15,2-6-7-15,-3-10-23 16,-3-4-14-16,-2-1-28 16,-4 6-8-16,-8 14-27 15,-2 13-16-15,-6 23-21 16,1 17-12-16,1 21-17 16,2 8 3-16,7 8 3 15,5-1 2-15,4-6 1 16,5-3 1-16,-2-11-63 15,3-8-74-15,-4-13-411 16</inkml:trace>
  <inkml:trace contextRef="#ctx0" brushRef="#br0" timeOffset="82951.5217">8965 14818 874 0,'14'1'396'0,"27"0"-184"0,17-1-32 16,20 2-51-16,2 2-38 16,2 4-44-16,-6 2-19 0,-14 0-116 15,0-4-278 1</inkml:trace>
  <inkml:trace contextRef="#ctx0" brushRef="#br0" timeOffset="83319.5759">9183 15093 819 0,'-20'-11'395'0,"-15"-5"-111"0,13-2-131 16,23-6-88-16,15 6-18 15,29 6-35-15,8 6-1 16,0 15 27-16,-3 6-2 15,-17 6-2 1,-6 2 1-16,-21 4 7 16,-6 2 1-16,-18-2 1 0,-10 1-2 15,-13-7-14-15,-4-5-6 16,-6-13-7-16,6-3-2 0,14-5-10 16,9-2-7-1,20-1-16-15,5-3-5 0,22 1-1 16,7 1 3-1,13 8 16-15,1 3 5 0,-3 9 4 16,-5 8 1-16,-7-4-29 16,-2-2-145-16</inkml:trace>
  <inkml:trace contextRef="#ctx0" brushRef="#br0" timeOffset="83582.4185">9789 14781 1461 0,'-2'0'632'0,"2"0"-347"15,0 2-66-15,-1-3-104 16,1 0-42-16,0 0-84 16,0 0-77-16</inkml:trace>
  <inkml:trace contextRef="#ctx0" brushRef="#br0" timeOffset="84373.3566">10533 14824 920 0,'0'-3'461'0,"1"0"-111"15,-1-3-294-15</inkml:trace>
  <inkml:trace contextRef="#ctx0" brushRef="#br0" timeOffset="87196.3156">10090 14479 918 0,'0'-6'397'16,"1"-3"-216"-16,6-1-37 16,13 1-60-1,9 3-25-15,11 6-30 16,6 2-9-16,-4 7-8 15,-7 6-5-15,-9 3-7 16,-10 3 0-16,-16 5 4 16,-9 2 1-16,-13 0 7 0,-2-3 3 15,-1-6 1 1,5-8-1-16,5-5-11 16,9-1-6-16,13-2-8 0,8 3-2 15,11 3 4 1,2 2 5-16,-5 2 15 0,-8 4 17 15,-15 1 36-15,-12 3 7 16,-22 0-4-16,-8-2-10 16,-5-6-29-16,3-7-55 0,26-10-215 15</inkml:trace>
  <inkml:trace contextRef="#ctx0" brushRef="#br0" timeOffset="87658.3434">10551 14811 554 0,'-3'0'296'15,"-7"-1"-76"-15,-1 1-45 0,5 2-80 16,5 3-29-16,2-3-22 16,-1-2-5-16,0 0 3 15,6 0 2 1,7 1 24-16,25 4 20 16,-38-9 23-16,-8 1 1 0,-13-3-36 0,-3 4-27 15,0 2-34-15,4 2-6 16,18 0-130-16,9-2-152 15</inkml:trace>
  <inkml:trace contextRef="#ctx0" brushRef="#br0" timeOffset="88255.2281">11019 14439 695 0,'5'-2'353'0,"3"-1"-90"16,-6 1-38-16,-6-1-69 15,-4 3-36-15,-8-3-66 16,-4 1-19-16,-8 2-20 16,1-4-5-16,-6 3-6 15,3 0-2-15,6 3-3 16,1 3-3-16,12 6-2 15,-1 2-1-15,3 2-4 16,2 2-3-16,1 4-5 16,0-1-1-16,6 1 6 15,-1-1 6-15,4-3 9 16,4-3 3-16,2-6 7 0,1-3 2 16,7-6-1-1,5-2-3-15,11 3-8 16,8 0-3-16,10 7-4 0,2-1 1 15,-2 7 2-15,-8 4 3 16,-15 4 10 0,-14 2 17-16,-23-1 33 0,-12-3 15 15,-23 0 8-15,-8-2-9 16,-10-9-26-16,2-4-14 16,15-8-36-16,8-2-47 15,20 3-123-15,9 1-133 16</inkml:trace>
  <inkml:trace contextRef="#ctx0" brushRef="#br0" timeOffset="88667.6649">11452 14315 973 0,'-1'-3'457'16,"-2"-3"-210"-16,2 8-82 16,1-2-95-16,0 14-35 15,5 58-19-15,-3-22-1 0,-2 6-6 16,-1-2-2-16,1-7-2 16,3-5 1-16,7-10 2 0,5-4 0 15,5-10 1-15,3-6 2 16,7-9 4-1,2-3-15-15,-3-5-134 16,1-3-157-16</inkml:trace>
  <inkml:trace contextRef="#ctx0" brushRef="#br0" timeOffset="88859.5742">11283 14552 1028 0,'0'0'484'0,"4"-2"-189"32,10 1-94-32,21 1-96 15,16 3-33-15,18 3-43 16,6-2 0-16,-9 2-131 16,-6-5-135-16</inkml:trace>
  <inkml:trace contextRef="#ctx0" brushRef="#br0" timeOffset="89283.3572">11801 14157 958 0,'0'-3'451'0,"6"-5"-193"16,1 1-53-16,16 1-99 0,6 1-31 15,8 7-38-15,3-1-12 16,-11 3-12-16,-9 4-3 15,-15 0-2 1,-11 9 2-16,-12 6 1 0,-6 2 0 16,-4 6-4-16,5-2-2 0,9-4-1 15,9-4 1-15,14-7 0 16,6-1 1 0,9-4 2-16,8 1 2 15,8-1 2-15,1-2 1 16,-1-2 1-16,-5-3-2 15,-11-3 10-15,-5-4-47 16</inkml:trace>
  <inkml:trace contextRef="#ctx0" brushRef="#br0" timeOffset="93297.8171">1881 15761 585 0,'-10'3'262'0,"-6"5"-118"16,12 5-42-16,19 14-37 16,18 4-11-16,18 11-11 15,6 6-2-15,-5-1-1 16,-11-1-6-16,-25-7 14 15,-15-2 9-15,-21-3 7 16,-10-8 5-16,-8-6-17 0,0-11-5 16,11-19-24-16,11-9-14 15,27-18-18-15,11-8-7 16,15-8 7 0,3-4 12-16,-3 4 17 0,0 3 10 15,-9 11 16-15,-15 10 9 16,-24 10-4-16,-14 7-9 15,-19 9-17 1,-6 1-13-16,-3 2-73 16,4 0-90-16</inkml:trace>
  <inkml:trace contextRef="#ctx0" brushRef="#br0" timeOffset="93661.385">2519 15838 460 0,'-10'-2'327'16,"-15"-3"70"-1,-5 5-144-15,-14 5-106 0,0 7-41 0,5 16-81 16,3 7-27-16,15 12-20 15,14 6-1-15,19-5 5 16,16-5 6-16,21-13 12 16,5-8 6-16,4-14 9 31,-7-8 15-31,-11-13 56 0,-9-11 23 16,-9-8 18-1,-7-3 6-15,-18-10-39 16,-7 2-21-16,-11 0-28 0,-1 4-22 0,5 18-86 15,4 8-86-15</inkml:trace>
  <inkml:trace contextRef="#ctx0" brushRef="#br0" timeOffset="94010.5701">2936 15855 850 0,'-11'-5'389'0,"-12"-2"-178"16,-3 3-60-16,1 12-80 16,0 11-36-16,5 12-42 15,5 10-9-15,7 8-1 16,10-1 3-16,17 0 5 15,9-9 4-15,18-13 5 16,3-6 2-16,0-20 9 16,2-7 21-16,-11-14 69 0,-3-5 17 15,-16-10 65-15,-11 1 1 16,-19-10-51-16,-12 0-14 16,-14 0-72-1,1 3-24-15,5 16-69 0,0 7-94 16</inkml:trace>
  <inkml:trace contextRef="#ctx0" brushRef="#br0" timeOffset="94339.3397">3540 15942 986 0,'9'-2'383'15,"20"-3"-276"-15,16 0-30 16,11 0-26-16,9 1-25 16,-2 4-16-16,-8 0 2 15,-12 1-116-15,-12 3-218 16</inkml:trace>
  <inkml:trace contextRef="#ctx0" brushRef="#br0" timeOffset="94522.7625">3582 16083 555 0,'4'1'325'0,"15"2"-20"16,15 3-68-16,15-6-28 16,10 3-32-16,2-3-50 15,-5 0-29-15,-13 3-17 0,-10-3-86 16</inkml:trace>
  <inkml:trace contextRef="#ctx0" brushRef="#br0" timeOffset="95582.2436">4472 15862 690 0,'3'-7'299'0,"7"-13"-150"0,7 0-34 16,21-3-33-16,8 2-22 15,14 12-31-15,-2 3-7 0,-8 14-13 16,-13 10 0-1,-28 12 13-15,-15 9 5 0,-26 8 8 16,-5-1-2-16,-1-5-10 16,7-12-1-16,17-14-4 15,9-5-2-15,17-14-8 16,7-3-6-16,15 3-9 16,4 1-2-16,3 7-2 15,0 6 8-15,-18 4 18 16,-9 3 13-16,-23 6 23 15,-14 2-1-15,-19 1-2 16,-8-3-4-16,-3-10-5 16,6-5-33-16,16-13-97 15,9 0-60-15,21-6-161 16,4 3-152-16</inkml:trace>
  <inkml:trace contextRef="#ctx0" brushRef="#br0" timeOffset="95745.4338">5038 16132 1211 0,'2'-2'518'0,"-2"-2"-295"32,-3 4-64-32,2 0-73 0,0 0-68 15,0 0-342-15</inkml:trace>
  <inkml:trace contextRef="#ctx0" brushRef="#br0" timeOffset="96270.0481">5467 15775 804 0,'5'-5'368'0,"2"0"-156"16,-6 1-34-16,-3 0-65 15,-5 4-31-15,-6 2-50 16,-4 0-8-16,-9 0-11 15,-2-2-1-15,-7 0-5 16,-1 0-5-16,6 2-13 16,4 5-8-16,8 5-4 0,3 1 0 15,3 4 11-15,0-1 4 16,4 2 0-16,1 3 1 16,6-2 3-1,2-1 2-15,10-4 4 0,4-5 2 16,13-5 1-1,7-2-1-15,10 0-5 16,5 3-5-16,-3 6 4 0,-5 7 4 16,-9 5 6-16,-8 0 7 15,-8 4 6-15,-4 1 1 16,-13-7 21-16,-5 2 7 16,-15-1 6-16,-7-4 1 15,-9-4-11-15,-5-2-7 0,-5-11-60 16,2-5-66-16</inkml:trace>
  <inkml:trace contextRef="#ctx0" brushRef="#br0" timeOffset="96644.3931">5856 15707 958 0,'0'-3'422'16,"3"1"-228"-16,-3 4-49 15,0-2-56-15,3 13-17 0,-9 52-18 16,-6-20-11-16,-14 9-22 16,12 6-12-1,13-4-5-15,3-4-2 0,15-13 0 16,3-8 2 0,3-10 2-16,3-5 3 0,2-6 5 15,1-8 4 1,1-6-57-16,-1-4-71 0</inkml:trace>
  <inkml:trace contextRef="#ctx0" brushRef="#br0" timeOffset="96817.9956">5770 15903 813 0,'2'0'377'0,"9"-3"-141"15,9 3-119-15,15 6-71 16,7 1-16-16,6 2-16 16,2-3-14-16</inkml:trace>
  <inkml:trace contextRef="#ctx0" brushRef="#br0" timeOffset="97139.2144">6128 15616 835 0,'-1'-8'335'0,"5"-10"-210"16,10 0-14-16,11 9-17 16,8 2-1-16,3 8-12 15,-2 7-9-15,-7 6-4 16,-9 2-5-16,-17 3 2 15,-10 7-3-15,-21 5-19 16,-6 1-10-16,-1 3-18 16,9-5-4-16,15-7-8 15,13-5 0-15,23-8 2 16,9-4-3-16,17-3 3 0,-3-3 1 16,-2 0-2-16,-12 1 1 15,-14-1-38-15,-5-1-50 16</inkml:trace>
  <inkml:trace contextRef="#ctx0" brushRef="#br0" timeOffset="97928.9429">2514 16918 685 0,'4'-5'330'16,"5"-7"-106"-16,-1 12-80 0,-1 18-32 16,-7 12 4-16,-5 24-10 15,-3 10-10-15,-5 13-41 16,4 5-21-16,6-3-23 16,7-6-8-1,15-17-2-15,8-10 0 0,10-19 4 31,4-12 7-31,0-11 18 0,-4-8-30 16,-13-8-90-16,-8-6-115 0</inkml:trace>
  <inkml:trace contextRef="#ctx0" brushRef="#br0" timeOffset="98086.5807">2397 17195 922 0,'0'-1'412'15,"5"-4"-191"1,16 5-122-16,10 0-24 16,15 1-40-16,9 1-14 15,10-4-2-15,2 1-47 0</inkml:trace>
  <inkml:trace contextRef="#ctx0" brushRef="#br0" timeOffset="98355.9329">2933 16751 683 0,'7'-8'316'0,"8"-9"-111"15,2 4-50-15,10 10-54 0,-4 3-27 16,-3 12-54-16,-1 8-3 15,-14 11 20-15,-4 5 4 16,-11 8 2-16,-2-1-3 16,2-7-24-16,5-5-7 15,15-16-2-15,8-9 0 16,20-6 0-16,3-8 3 16,8 0-28-16,0 0-69 15</inkml:trace>
  <inkml:trace contextRef="#ctx0" brushRef="#br0" timeOffset="98608.9822">3234 17150 659 0,'9'0'312'0,"19"0"-52"0,11-1-164 16,13 2-35-16,1 0-9 15,-8 3-35-15,-3 3-5 16,-15-2-53-16,0 5-146 16</inkml:trace>
  <inkml:trace contextRef="#ctx0" brushRef="#br0" timeOffset="98791.7393">3276 17325 788 0,'15'-1'393'0,"20"1"-82"15,11 2-119 1,5 5-45-16,-2 1-35 0,-10 5-56 15,-6-2-15-15,1-2-100 16</inkml:trace>
  <inkml:trace contextRef="#ctx0" brushRef="#br0" timeOffset="99334.7798">4125 17208 1184 0,'-10'2'418'0,"5"1"-363"0,19 3-79 16,50 0-27-16,29-1 5 15,43-4 61-15,25-1 29 16,32 0 30 0,8 0 12-16,4 1-31 0,-9 1-20 15,-21-2-62-15,-15-3-82 16</inkml:trace>
  <inkml:trace contextRef="#ctx0" brushRef="#br0" timeOffset="99833.8758">4390 16668 987 0,'0'0'372'0,"6"-3"-265"15,21 8-59-15,8 9 0 16,25 12-1-16,5 5-3 0,-2 6-16 15,-7 2-6-15,-36 8-3 16,-20 0 4-16,-28-3 7 16,-15-2 2-16,-10-23-17 15,3-11-24-15,16-10-56 16,7-16-34-16,22-12-17 16,7-8 15-16,20-14 42 15,11-5 38-15,10 2 64 16,-3 5 17-16,-13 11 27 15,-12 6 1-15,-25 11-36 16,-8 5-20-16,-13 11-32 0,-5 3-14 16,-3 8-5-1,3 9-21-15,2 8-169 16</inkml:trace>
  <inkml:trace contextRef="#ctx0" brushRef="#br0" timeOffset="100176.3984">5031 16692 863 0,'-5'-4'367'15,"-14"-7"-207"-15,3 4-27 0,-5 3-43 16,-5 4-27-16,3 10-41 15,-7 2-18-15,9 13-26 16,4 5-6-16,10 10-3 16,7 8 2-16,16 1 15 15,13-1 5-15,5-18 15 16,7-10 11-16,1-20 11 16,-1-10 17-16,-2-17 28 0,-7-6 4 15,-14-7 6 1,-13-1-15-16,-17 6-35 15,-7 7-18-15,-10 14-29 0,1 6-54 16,10 14-330-16</inkml:trace>
  <inkml:trace contextRef="#ctx0" brushRef="#br0" timeOffset="100492.9872">5317 16740 716 0,'-7'-3'366'16,"-3"-1"-121"-16,-7 3-106 16,-1 1-37-16,-2 3-52 15,0 2-21-15,5 7-25 16,0 3-8-16,8 11-15 16,4 5-1-16,9 6 8 15,7 2 8 1,15-2 21-16,5-5 12 15,14-15 17-15,0-9 6 0,1-16 18 16,-5-11 16 0,-13-18 13-16,-8-8 16 0,-19-6 2 15,-4 2-18-15,-18 9-30 0,-10 5-27 16,-12 13-46-16,-7 7-43 16,-2 15-148-1</inkml:trace>
  <inkml:trace contextRef="#ctx0" brushRef="#br0" timeOffset="101080.4117">4358 17512 554 0,'13'-9'324'0,"11"-11"7"16,6 6-155-16,8 9-73 16,-1 3-24-16,1 12-43 0,-7 2-9 15,-11 6-3-15,-10 5-1 16,-17 2 0-1,-4 3 1-15,-9-5 2 0,-1-7 1 16,6-6 3-16,5-8-3 16,10-9-17-16,2-4-6 15,17-6-15-15,-1 4-5 16,11 7 1-16,4 4 1 0,-4 9 0 16,-3 6 4-1,-15 11 10-15,-7 3 5 0,-19 7 9 16,-10 3 2-16,-14-7 2 15,0-5 2-15,2-13-29 16,0-9-22-16,7-7-50 16,9-6-25-16,7-3-97 15,9-1-170-15</inkml:trace>
  <inkml:trace contextRef="#ctx0" brushRef="#br0" timeOffset="101237.8358">4831 17744 1062 0,'0'0'473'0,"0"1"-221"0,1 0-105 16,-1-1-78-16,0 0-12 16,0 0-156-16</inkml:trace>
  <inkml:trace contextRef="#ctx0" brushRef="#br0" timeOffset="101760.2138">5300 17484 633 0,'6'-7'314'0,"3"-3"-87"16,-5 4-45-16,-11 4-63 0,-7 2-41 16,-8 0-60-16,-4 0-8 15,-3 0-1-15,-3-2 1 16,4 1-5-1,1-2-5-15,5 3-5 0,0 5-4 16,6 6-3 0,1 7-2-16,2 2-3 15,4 4 2-15,6-1 2 16,3-5 3-16,4-3 9 16,8-5 5-16,10-6 26 15,4-4 7-15,14-1 9 16,1 0-1-16,7 1-17 15,3 4 3-15,-1 9 3 16,-6 1-2-16,-12 6 8 16,-14 1 0-16,-14 1 19 15,-8 0 17-15,-20-2 17 16,-7-3 4-16,-8-17-17 31,19 0-16-31,2 0-22 0,-60-6-51 0,10-15-148 0,12-2-284 16</inkml:trace>
  <inkml:trace contextRef="#ctx0" brushRef="#br0" timeOffset="106337.5886">6051 17119 928 0,'7'2'377'15,"11"3"-211"-15,29-5-79 16,17 3 12-16,24-3-19 15,3-2-24-15,2 2-22 16,-8-5-3-16,-14 1-21 16,-7 4-20-16,-23 0-75 15,-9 3-69-15,-23 3-288 16</inkml:trace>
  <inkml:trace contextRef="#ctx0" brushRef="#br0" timeOffset="106535.1906">6111 17250 538 0,'6'-1'299'0,"5"-5"-8"0,31-2-138 16,16 0-11-16,25 0-1 15,11 6-24-15,-3 3-49 0,-7 4-20 16,-16 4-22-16,-14-1-43 15,-17-1-174 1</inkml:trace>
  <inkml:trace contextRef="#ctx0" brushRef="#br0" timeOffset="106775.7317">6612 16907 863 0,'12'6'334'0,"13"7"-238"0,6 10-11 16,8 11-21-16,5 4-21 16,0 2-24-16,-6-1-2 15,-10-7 4-15,-12-6 1 16,-19-3 27-16,-6-2 11 0,-23 2 16 16,-10 4 13-1,-11 5-7-15,-2 2-12 16,10 1-20-16,7-5-19 15,21-12-155-15</inkml:trace>
  <inkml:trace contextRef="#ctx0" brushRef="#br0" timeOffset="108547.7415">7480 16735 870 0,'2'-5'374'0,"2"-3"-207"0,3 14-81 0,1 11-10 16,-1 23-18-16,-3 16 6 15,-4 20-3-15,-1-17-9 32,1-30-14-17,0 1-12-15,7 83-16 0,7-12-3 0,15-20 1 16,11-48 0-16,5-17 5 15,1-6 13-15,-3-16-113 16,-11-10-149-16</inkml:trace>
  <inkml:trace contextRef="#ctx0" brushRef="#br0" timeOffset="108712.3149">7401 17065 1111 0,'7'-5'444'0,"14"1"-264"0,12 0-49 16,20-1-34-16,6 5-26 15,9 0-47-15,-3 0-28 16</inkml:trace>
  <inkml:trace contextRef="#ctx0" brushRef="#br0" timeOffset="109015.9673">8027 17028 858 0,'7'-1'436'0,"6"-2"-75"16,20 3-268-16,13 4-25 16,11 0-35-16,4 1-17 15,-7 1 4-15,-7-6-53 16,-13-5-287-16</inkml:trace>
  <inkml:trace contextRef="#ctx0" brushRef="#br0" timeOffset="109235.8421">8075 17158 889 0,'6'-1'410'0,"12"1"-147"16,8 1-71-16,15 3-37 15,6-2-31-15,3 1-58 0,-2 1-21 16,-8-3-18 0,-5-1-8-16,-7-1 31 15</inkml:trace>
  <inkml:trace contextRef="#ctx0" brushRef="#br0" timeOffset="110228.288">8089 16802 298 0,'-9'3'224'16,"-10"3"6"-16,7-2-73 16,3-2-32-16,6-4-51 15,4-2-17-15,8-4-25 16,3 1-8-16,5 3-4 16,3 0 3-16,2 6 3 15,4 5 3-15,6 6 3 0,2 2 2 16,2 0 12-16,-5-5 9 15,-5-10 24-15,-4-8 8 16,-3-10 3-16,-3-8-7 16,-8-2-15-1,-1 3-14-15,-10 7-35 16,-2 8-18-16,-3 12-103 0,0 6-325 16</inkml:trace>
  <inkml:trace contextRef="#ctx0" brushRef="#br0" timeOffset="110698.1029">8704 17086 727 0,'3'0'333'0,"3"0"-97"15,9-6-129-15,4-8 13 0,8-6-15 16,1-5-26-16,0-10-30 16,-6-4-9-1,-2-2-4-15,-8-1 5 0,-5 12 18 16,0 9 13 0,-7 16-11-16,-2 8-11 15,2 22-29-15,-4 12-16 16,1 16-3-16,5 10 3 15,-2 0-1-15,3-4 1 16,0-11 2-16,2-9 1 0,5-14 1 16,0-7-12-1,5-11-181-15</inkml:trace>
  <inkml:trace contextRef="#ctx0" brushRef="#br0" timeOffset="111351.4399">9485 16827 620 0,'3'-4'295'0,"0"-3"-112"15,-6 4-35-15,-10 7-52 16,-7 4-29 0,-9-1-40-16,-3 1-2 15,1-1-8-15,-6-5-2 16,5 0-5-16,-1-2-3 0,3 2-7 16,8 0-2-16,6 6-7 15,5 4-4-15,3 7-8 16,1 2 0-16,3 7 7 15,1 0 6-15,3-3 13 16,0-2 3-16,6-7 3 16,3-7 2-16,9-9 8 0,8-5 0 15,7-4-3 1,5-2 3-16,4 7 11 16,3 4 4-16,0 8 3 15,-3 7-9-15,-8 7-16 16,-15 1 1-16,-19 4 23 0,-11-2 9 15,-19 0 10-15,-7-1 1 16,-5-8-11 0,1-6-7-16,-3-12-25 0,4-3-21 15,3-4-63-15,7 1-31 0,17 4-143 16,11 0-88 0</inkml:trace>
  <inkml:trace contextRef="#ctx0" brushRef="#br0" timeOffset="111546.9594">9673 17208 928 0,'0'-1'490'0,"3"-2"-95"0,2 0-154 16,-5 3-112-1,0 0-43-15,0-1-77 16,0 1-85-16</inkml:trace>
  <inkml:trace contextRef="#ctx0" brushRef="#br0" timeOffset="112135.5403">9958 17059 648 0,'7'-6'325'0,"5"-2"-113"16,9-9-75-1,7 0-3-15,2-10-43 0,-2-4-17 16,-1-1-4-16,-7-4-2 0,-9 6-7 15,-2 6 2-15,-9 11-23 32,-2 7-21-32,-6 16-17 0,-4 7-9 15,-1 15-10-15,1 8 7 16,6 10 1 0,5-2 0-16,8 0 5 0,2-6 3 0,4-9 6 15,-4-3 3 1,-5-13 6-1,-4 0 4-15,-10-6 5 0,-6-1 2 16,-10-1-1-16,-4-2-4 16,1 1-9-16,5-3-5 15,13-2-13-15,10-3-4 16,14 0-1-16,10-2 0 16,17-2 6-16,8 1 1 15,2 1 3-15,-2 1 7 16,-15 3-116-16</inkml:trace>
  <inkml:trace contextRef="#ctx0" brushRef="#br0" timeOffset="112684.2491">10953 16975 683 0,'-11'-1'321'0,"-19"-5"-139"15,8 6-27 1,12 0-56-1,0 0-35-15,-27 10-47 0,3-4-14 0,19 10-16 16,20-3 0-16,11 1 11 0,15 6 8 16,18 2 14-1,1 0 1-15,6 2 5 16,-9-3 2-16,-21-2 40 0,-11 1 28 16,-25 1 48-16,-12-2 10 15,-12-6-22 1,-5-7-20-16,0-7-47 0,6-4-15 15,6-4-23-15,10 1-20 16,9 4-145-16,5 0-403 0</inkml:trace>
  <inkml:trace contextRef="#ctx0" brushRef="#br0" timeOffset="147956.1467">21240 8071 463 0,'-10'3'211'0,"-7"5"-57"16,26-3-47-16,19-2-2 0,30-2 14 16,26-3-12-16,40 0-25 31,18 1-1-31,37 2-21 0,0 4-13 16,-2-2-19-1,-6 3-13-15,-35-6 0 16,-18 0 1-16,-41-1 0 15,-26 1 0-15,-34 0 6 16,-15 0 1-16,-11-2-1 16,-9-4 1-16,-6 1-9 0,-5-3-1 15,-1-4 0-15,0 0-1 16,6-4-4-16,8 6-3 16,10 0-8-16,9 3-7 15,13 3-6-15,10 2 3 16,9 7 13-16,2 8 7 0,-7 4 16 15,-12 7 2-15,-18 1 8 16,-11-5 3-16,-11 3-6 16,0-5-3-16,8-6-97 15,7-1-145-15</inkml:trace>
  <inkml:trace contextRef="#ctx0" brushRef="#br0" timeOffset="148232.7642">23038 7722 860 0,'10'-17'453'16,"7"-15"-142"-16,-10 21-99 0,-3 9-42 15,-6 18-80-15,0 11-34 0,0 25-34 16,2 13-3-1,2 11-3-15,3 4-3 16,1-14 0-16,3-8 0 16,2-14-1-16,-3-11 0 15,-1-12-74-15,-3-5-47 16,-3-16-129-16,-2-6-75 16,-9-12-146-16</inkml:trace>
  <inkml:trace contextRef="#ctx0" brushRef="#br0" timeOffset="148396.0376">22915 8024 340 0,'-14'-8'262'15,"-7"-7"23"-15,13 9-77 16,5 3-13-16,25 4-36 16,11 2-11-16,27 1-16 0,13-1-13 15,4-4 3-15,-1-1-3 16,-14-3-26-16,-11 1-14 16,-26-2-30-1,-10 0-11-15,-12-1-15 0,-7-1-5 16,-4 6-149-16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4T07:35:55.8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1811 11896 557 0,'2'-2'286'0,"-1"0"-79"0,0 12-54 16,-1 26-56-16,0 12-10 16,0 23-14-16,0 6-16 15,0 4-21-15,1-2-6 16,-1-15-10-16,0-8-3 15,1-28 22 1,0-11 33-16,4-23 31 0,1-17 5 16,1-23-17-16,0-10-34 0,-5-18-25 15,-7-5-5 1,-3-8-4 0,-4-9-1-16,0 9-16 0,9 9-8 15,3 26 1-15,2 14-1 16,12 20 4-16,3 5 2 15,19 4-10-15,16 4-3 16,8 1-2-16,5 0 2 16,8 8-127-16,-9 2-99 15</inkml:trace>
  <inkml:trace contextRef="#ctx0" brushRef="#br0" timeOffset="214.5565">2036 12156 759 0,'-1'18'330'15,"-1"15"-177"-15,1 14-64 16,-2 1-13-16,5 0-30 15,-1-8-22-15</inkml:trace>
  <inkml:trace contextRef="#ctx0" brushRef="#br0" timeOffset="498.8047">2471 12248 771 0,'-7'14'448'0,"-1"10"-89"0,-12 7-123 16,-7-1-52-16,-3-1-77 16,-4-5-27-16,3-10-44 15,2-8-10-15,7-14-11 16,4-11-9-16,3-11-15 16,8 0-5-16,5 0-8 15,3 4 0-15,9 11 0 16,4 1 0-16,8 15 9 15,5 6 5-15,4 14 9 16,2 5 2-16,2 10 0 16,-2 2 0-16,-3-2-142 15</inkml:trace>
  <inkml:trace contextRef="#ctx0" brushRef="#br0" timeOffset="919.1794">3035 12260 739 0,'1'0'358'0,"-1"0"-114"15,15 0-52-15,15-4-64 0,10 3-19 16,22-1-43-16,1 2-22 16,0 3-19-16,-3 1-7 15,-17 1 4-15,-10-2-47 16,-16-3-119-16,-10-1-70 16,-10-5-232-16</inkml:trace>
  <inkml:trace contextRef="#ctx0" brushRef="#br0" timeOffset="1038.8582">3262 12283 431 0,'-1'5'252'0,"-3"10"-22"0,5 3-42 15,11 5-67-15,3 1-31 16,7 2-47-16,-1-2-14 16,-2-4-150-16</inkml:trace>
  <inkml:trace contextRef="#ctx0" brushRef="#br0" timeOffset="1331.7637">3693 12301 860 0,'-12'-1'445'15,"-8"0"-121"-15,-8 1-165 31,-2 0-35-31,6 7-76 16,1 4-32-16,10 11-39 16,2 5-5-16,9 4 1 15,8 0 4-15,11-6 16 16,12-5 5-16,7-11 33 16,1-8 27-16,-2-10 54 15,-6-4 21-15,-12-14 13 16,-10-4-15-16,-17-4-48 0,-5 0-22 15,-10 11-174-15</inkml:trace>
  <inkml:trace contextRef="#ctx0" brushRef="#br0" timeOffset="1737.4881">4475 11811 775 0,'-7'-2'409'0,"-4"0"-127"15,6 23-149-15,-2 19-44 0,9 29-68 16,4 5-12-16,8 10-5 15,-3-2 1 1,-2-6-57-16,-3-3-100 16</inkml:trace>
  <inkml:trace contextRef="#ctx0" brushRef="#br0" timeOffset="1945.9838">4560 11846 684 0,'8'-26'387'0,"6"-17"-8"16,1 17-178-16,-1 34-71 16,-2 19-26-16,4 32-52 0,-1 13-7 15,5 15-13-15,0 4-10 0,0-7-6 16,-1-2 0 0,-4-14 8-16,-5-12-78 15,-3-19-155 1,-2-11-126-16</inkml:trace>
  <inkml:trace contextRef="#ctx0" brushRef="#br0" timeOffset="2308.7287">4479 12156 795 0,'0'-2'366'16,"-2"-3"-137"-16,13 7-155 0,8 5-28 15,17 0-27-15,9-1-5 16,15 0-10-16,6-4 1 15,1-1-16-15,-3-1-29 16,-11-2-1-16,-12-2 1 16,-17-1 28-16,-9-5 56 0,-12 0 71 15,-2 0 28 1,-7 0 23-16,-2 5-24 16,-1 5-72-16,2 1-32 0,6 9-38 15,-2 5-10-15,3 4-3 16,5 5 1-16,4 1 0 15,6-2 0-15,12-7 3 16,-1-6 2-16,7-10 8 16,-3-4 8-16,-11-9 11 15,-6-3 7-15,-14-5 20 16,-9 1 0-16,-11 4-11 16,-8 2-10-16,-1 11-24 15,4 3-67-15,9 6-311 16</inkml:trace>
  <inkml:trace contextRef="#ctx0" brushRef="#br0" timeOffset="2605.0188">5150 12142 853 0,'11'-1'427'16,"13"1"-131"-16,1 0-98 15,7 10-85-15,-3 3-29 16,-6 8-30-16,-2 2-12 0,-11 0-12 15,-3-4-4-15,-7-7-6 16,0-2-1-16,-1-9 2 16,1-3-4-16,5-12-5 15,3-6-4-15,2-10-8 16,9 2 0-16,1 8-4 16,2 4 0-16,-2 15-1 15,-5 4 1-15,-7 14 4 16,-3 3 1-16,-3 9 3 15,-3 0 2-15,3-4-72 16,4-2-90-16</inkml:trace>
  <inkml:trace contextRef="#ctx0" brushRef="#br0" timeOffset="3038.01">5958 12247 595 0,'-11'-10'358'16,"-18"-16"-48"-16,-2-4-65 16,-6 1-101-16,-1 3-41 0,-4 10-34 15,-3 5-11 1,9 11-29-16,0 5-6 16,12 8-13-16,6 5-4 0,16 7 5 15,9 2 1 1,14-1 8-16,8-5 13 0,11-7 19 15,1-6 3 1,2-14 1-16,-1-4-7 16,-11-15-13-16,-5-4-1 0,-12-9-5 15,-5-4-4-15,-2-8-4 0,-15-23 1 16,-10-18-10 0,-7-4-3-16,-6 12-12 15,14 28-8-15,10 32-13 16,7 17-1-16,4 25 1 15,2 13 2-15,7 28 14 0,2 12 5 16,-1 15 5-16,1 1 4 16,-4-4 3-16,-4-8-1 0,1-14 0 31,-3-7-2-31,7-14-92 0,3-12-122 16</inkml:trace>
  <inkml:trace contextRef="#ctx0" brushRef="#br0" timeOffset="3363.429">6423 12148 809 0,'-2'0'437'15,"-5"7"-74"-15,-6 2-101 16,-9 5-76-16,-6 4-36 15,-10-2-57-15,-2-2-28 16,0-8-34-16,3-4-6 16,11-6-8-16,3-8-4 0,6-2-9 15,6-5-6-15,8-1-16 16,7 2-5-16,13 1-3 16,7 5 2-16,-1 15 12 31,-11-2 5-31,1 2 7 0,31 15 3 0,-2 17 15 15,-6 6 3-15,-24-5 1 16,1-4-3-16,0-6-108 16,2-9-113-16</inkml:trace>
  <inkml:trace contextRef="#ctx0" brushRef="#br0" timeOffset="3601.431">6871 12120 1478 0,'-3'-3'657'15,"-2"-4"-338"-15,1 0-95 0,7 6-138 16,0 0-39-16,1 3-51 15,-4-2-53-15,0 0-202 16,0 0-379-16</inkml:trace>
  <inkml:trace contextRef="#ctx0" brushRef="#br0" timeOffset="3864.6047">6860 12313 1105 0,'-2'-2'568'15,"-1"0"-170"1,3 2-154-16,0 0-120 0,0 0-41 16,0 0-21-16,0 0-3 15,0 0 1 1,0 0 3-16,0 0-2 0,1 2-4 15,-1-2-10-15,0 0-9 16,0 0-16-16,0 0-17 0,0 0-379 16</inkml:trace>
  <inkml:trace contextRef="#ctx0" brushRef="#br0" timeOffset="8018.7747">21400 7934 812 0,'-9'0'317'16,"-5"1"-213"-16,3 3-32 0,24 6-5 15,15 2 3 1,42-1 2-16,29-2-3 16,41-5-21-16,25-3-12 15,25-5-16-15,2 3-4 16,-4-2-3-16,-16-1 0 16,-45 3-1-16,-26 1 2 15,-44 1-2-15,-17 3-3 0,-25-1 1 16,-8 2 4-16,-12-5 8 15,-8-5 2-15,-6-6 2 16,-6-7-4-16,-5-7-7 16,0-3-2-16,5 2-6 15,1 3-3-15,13 8-8 16,7 6-9-16,8 5-12 16,10 3-4-16,11 7-1 15,5 5 8-15,5 12 7 16,4 5 4-16,-9 1 24 0,-12-1 10 15,-25-8 23-15,-13 6 7 16,-14-9-12 0,0 0-7-16,7-2-19 0,6-6-9 15,14 4-89 1,7-2-106-16</inkml:trace>
  <inkml:trace contextRef="#ctx0" brushRef="#br0" timeOffset="8304.3028">23318 7377 987 0,'0'-6'450'15,"5"-5"-222"-15,-10 27-133 16,3 17-35-16,4 24-46 16,-1 12 3-16,7 6-1 0,2-1-1 15,0-3 0-15,-2-7 2 16,4-11-1 0,-3-6-2-16,-2-23-56 15,-1-6-55-15</inkml:trace>
  <inkml:trace contextRef="#ctx0" brushRef="#br0" timeOffset="8541.7749">23065 7677 734 0,'4'-5'341'16,"8"0"-137"0,24 1-101-16,12 2-19 15,21 2-3-15,11-1 5 0,7 2-12 16,-5 3-6-1,-18 1-8-15,-17 2-5 0,-29-1 1 16,-9-4 0 0,-9-1 4-16,-2-1-3 0,0-1-8 15,1 1-5-15,0-1-21 16,1 0-8-16,-2 0-36 16,1-1-82-16</inkml:trace>
  <inkml:trace contextRef="#ctx0" brushRef="#br0" timeOffset="15212.9342">2590 13363 691 0,'3'0'351'0,"6"5"-82"0,11 9-70 16,20 20-73-16,6 9-17 15,14 13-48-15,1-1-15 16,3 3-19-16,-8-4-7 15,-7-15-75-15,-8-3-88 0</inkml:trace>
  <inkml:trace contextRef="#ctx0" brushRef="#br0" timeOffset="15451.9028">3066 13386 702 0,'-8'0'444'16,"-6"-2"5"-16,-2 12-247 15,-5 12-50-15,-9 10-68 0,-10 4-25 16,-11 9-39 0,-4 1-6-16,-1 1-6 0,6 3-3 15,16-9-49-15,6-5-68 16</inkml:trace>
  <inkml:trace contextRef="#ctx0" brushRef="#br0" timeOffset="15800.1141">3223 13672 883 0,'-3'-6'447'15,"-1"-2"-125"-15,1 3-55 16,1 5-107-16,0 5-48 0,2-5-75 16,0 8-25-16,4 22-5 15,13 42 0-15,-8-26-1 16,0-1 0-16,-2-8-16 16,0-9-73-16,-5-12-220 15</inkml:trace>
  <inkml:trace contextRef="#ctx0" brushRef="#br0" timeOffset="16213.592">3187 13695 707 0,'7'-6'363'0,"11"-10"-92"0,6 0-55 16,13 2-72-16,6-3-34 15,8 8-52-15,-4 4-18 16,-10 7-17-16,-8 6-5 0,-20 4-5 16,-4 1 0-1,-16 3 2-15,-10 2 0 16,-10 5-1-16,-4-3-1 15,3-6-3-15,8-5-4 16,16-5-14-16,10-1-4 16,16-3-2-16,6 0 2 15,11 4 10-15,0 0 2 0,-2 11 0 16,-6 2 4-16,-16 6 20 16,-9 6 12-16,-21-3 22 15,-11 3 2-15,-16-8-12 16,-3-7-12-16,4-11-14 15,6-4-50-15,16-6-132 16,8-1-69-16</inkml:trace>
  <inkml:trace contextRef="#ctx0" brushRef="#br0" timeOffset="16637.3646">3822 13557 933 0,'-2'0'451'16,"-1"1"-192"-16,9 0-60 0,-6-2-89 15,30 0-37-15,60-3-29 16,-31 1-8-16,0 0-16 31,-6 0-5-31,-11-3 6 16,-6 4-42-16,-13-2-103 0,-3 2-76 0,-9 2-307 31</inkml:trace>
  <inkml:trace contextRef="#ctx0" brushRef="#br0" timeOffset="16904.3877">3929 13685 689 0,'0'2'335'16,"1"2"-123"-16,3 1-22 0,-4-5-32 15,2 0-7-15,25 4 1 16,37-1-9-16,-20-6-25 16,3-3-21-16,-2 0-39 15,-4 1-15-15,-15 1-20 16,-7 0-33-16</inkml:trace>
  <inkml:trace contextRef="#ctx0" brushRef="#br0" timeOffset="17396.8377">4680 13369 751 0,'0'-3'412'0,"3"-2"-108"0,5 10-80 0,15 17-103 15,13 13-42-15,18 17-26 16,6 7-11 0,-4 5-12-16,-7-2-5 0,-14-4-116 31,-5-5-122-31</inkml:trace>
  <inkml:trace contextRef="#ctx0" brushRef="#br0" timeOffset="17643.6964">5096 13431 1049 0,'-9'-1'434'0,"-15"4"-266"15,1 11-46-15,-11 10-55 16,-4 7-22-16,-10 12-23 15,-5 0-3-15,3 7-9 16,2-1-2-16,16-11-2 16,7-6 0-16,14-16-27 15,6-8-60-15,8-10-199 16</inkml:trace>
  <inkml:trace contextRef="#ctx0" brushRef="#br0" timeOffset="18097.8707">5212 13756 898 0,'-2'-1'442'15,"-1"4"-172"-15,-3 4-87 16,-2 13-103-16,-1 9-33 0,-5 5-26 16,1 7-5-16,3-5-8 15,2 1-2-15,5-10-2 16,2-9 1-16,2-14 12 16,2-8 5-16,-1-11 8 15,3-7 4-15,0-12-4 0,2-9-3 16,4-9-11-1,2-1-6-15,4 8-10 16,0 6-2-16,0 16-2 0,-2 7 4 16,-1 11 0-16,0 6 2 15,3 12 4-15,-1 7-3 16,10 7 1 0,-2 0-2-16,1 6-1 0,-1 0 0 15,-9-1 1 1,0 3 0-16,-12-9-23 15,0-3-30-15,-3-9-95 0,-3-5-77 0</inkml:trace>
  <inkml:trace contextRef="#ctx0" brushRef="#br0" timeOffset="18251.4728">5136 13826 1041 0,'0'2'489'0,"7"-2"-178"0,11 2-72 15,23 0-84-15,11-2-23 16,8 0-52-16,2 1-27 16,-12 3-107-16,-6 1-469 15</inkml:trace>
  <inkml:trace contextRef="#ctx0" brushRef="#br0" timeOffset="19076.7434">17175 2723 453 0,'-12'-17'293'16,"-13"-22"30"0,-16 4-119-16,-23 8-72 0,-11 8-31 0,-23 27-62 15,2 15-23-15,12 35-19 16,14 24-3-1,41 26 2 1,20 9 3-16,39-4 0 0,28-10 17 0,52-27 36 16,20-22 9-1,40-42 53-15,7-27 28 0,-20-44 30 16,-20-16 28 0,-62-22 18-16,-47-16-29 0,-67-15-54 15,-43 7-51 1,-48 28-88-16,-3 27-52 0</inkml:trace>
  <inkml:trace contextRef="#ctx0" brushRef="#br0" timeOffset="20264.7172">5976 13326 891 0,'2'0'414'15,"-1"5"-167"-15,0 7-66 0,-1 25-85 0,-3 12-15 16,3 17-30-16,1 2-9 15,6-8-6-15,4-7-11 0,4-16-20 32,-1-6-46-32,-1-17-164 15,-5-10-194-15</inkml:trace>
  <inkml:trace contextRef="#ctx0" brushRef="#br0" timeOffset="20410.8626">5805 13569 944 0,'5'0'417'0,"13"-1"-180"16,11 1-73-16,19 2-64 15,5 2-10-15,10-1-41 0,0 3-17 16,2 1-24-16,-1 1-52 16</inkml:trace>
  <inkml:trace contextRef="#ctx0" brushRef="#br0" timeOffset="20965.878">6571 13272 1008 0,'9'4'405'16,"13"9"-260"-16,-2 8-41 15,-2 13-10-15,-7 2-17 16,-11 10-11-16,-2 3-16 16,-8 0-22-16,1 2-7 15,7-12-9-15,6-4-3 16,11-12-4-16,4-7 1 0,13-10-2 31,9-6 0-31,7-11 1 0,2-1 0 16,-11-11 3-16,-8-4 2 15,-12-2 2-15,-6-6 1 0,-6-3 4 16,-7-4 0 0,-3 1 0-16,-6 1 8 15,-4 13 22-15,6 7 5 16,0 15 0-16,3 9-11 0,4 14-30 16,0 15-8-16,4 12-3 15,9 2-1-15,9 4 1 16,5-3 2-16,-1-5 2 0,-3-4 6 15,-4-7-147 1</inkml:trace>
  <inkml:trace contextRef="#ctx0" brushRef="#br0" timeOffset="21605.5027">7285 13678 644 0,'0'1'341'16,"1"2"-105"-16,-4 9-92 16,-5 5-31-16,-5 7-51 15,-2 5-15-15,-1 2-22 16,2 0-4-16,5-3-8 0,4-4-2 16,3-10 5-16,0-8 8 15,2-10 8-15,0-6 2 16,2-11-3-16,2-5-9 15,3-7-10-15,2-1-4 16,3-5-5 0,5 6-2-16,0 6 3 0,0 5 4 15,-4 10 5-15,-2 7 1 16,-3 2-4-16,2 6-2 16,0 10-1-16,0 2 0 0,8 18 2 15,0-1-3 1,-2 9-2-16,3 3-1 0,-8-5 3 15,0-3-26 1,-2-14-88-16,-2-8-66 0</inkml:trace>
  <inkml:trace contextRef="#ctx0" brushRef="#br0" timeOffset="21762.2404">7200 13818 474 0,'-1'0'354'0,"1"-1"41"16,6 1-145-16,-6 0-91 0,24 0-53 16,43 0-41-16,-26 0-20 15,0 0-153-15</inkml:trace>
  <inkml:trace contextRef="#ctx0" brushRef="#br0" timeOffset="22015.7402">7625 13476 1003 0,'2'-1'486'0,"-4"2"-173"16,1 1-131-16,0-2-106 15,0 0-32-15,0 0-215 16</inkml:trace>
  <inkml:trace contextRef="#ctx0" brushRef="#br0" timeOffset="160523.7813">8113 13174 866 0,'-13'-1'390'0,"-18"1"-171"15,-2 7-54-15,-8 14-62 16,1 8-31-16,10 30-51 15,5 11-10-15,14 17-11 16,11 4 0-16,6-9 1 16,11-10 2-16,11-10-3 15,9-12-3-15,20-20-41 16,6-9-48-16,11-26-239 0</inkml:trace>
  <inkml:trace contextRef="#ctx0" brushRef="#br0" timeOffset="160784.8483">8374 13238 1026 0,'0'-2'452'0,"1"-1"-250"16,0 6-49-16,-1-3-84 15,1 15-27 1,4 62-14-16,-3-18-7 15,-1 10-4-15,-1-1-3 16,4-5-3-16,1-8-1 16,10-11-2-16,7-7 0 0,4-17-3 15,0-7-10-15,0-13-92 16,-2-6-116-16</inkml:trace>
  <inkml:trace contextRef="#ctx0" brushRef="#br0" timeOffset="160928.1809">8266 13551 721 0,'4'-4'357'0,"11"-3"-123"15,9 2-87-15,11 4-104 16,10 3-14-16,4 2-35 16,3 3-134-16</inkml:trace>
  <inkml:trace contextRef="#ctx0" brushRef="#br0" timeOffset="161125.7836">8807 13342 1149 0,'-1'1'489'0,"1"11"-273"0,-2 9-66 0,2 14-85 16,2 10-10-1,-1 4-23-15,8-1-7 0,-3-3-10 16,3-6 7-16,4-6-122 16,-3-6-105-16</inkml:trace>
  <inkml:trace contextRef="#ctx0" brushRef="#br0" timeOffset="161273.873">8685 13554 1149 0,'15'0'414'0,"22"0"-351"15,4-1-19-15,1-3-18 16,-1 2 1-16,2 1-279 16</inkml:trace>
  <inkml:trace contextRef="#ctx0" brushRef="#br0" timeOffset="161548.0127">9186 13580 874 0,'0'-8'435'0,"2"2"-155"16,2-14-139-16,5 1-40 15,3-8-50-15,-3-10-2 0,2 0 5 16,-8-2-1-16,-2 10 15 15,-1 5 0-15,-4 22-27 16,2 11-5 0,2 22-24-16,3 12-12 15,5 8 3-15,2 0 2 0,0-6-2 16,3-3 1-16,-5-6-46 16,-3-6-57-16,-5-7-442 15</inkml:trace>
  <inkml:trace contextRef="#ctx0" brushRef="#br0" timeOffset="161796.0174">9354 13084 1069 0,'21'14'386'15,"29"20"-319"-15,2 11-21 16,2 20-7-16,-9 3 9 0,-25 14 20 16,-9 0 5-1,-28-2-5-15,-13-1 0 16,-12-14-9-16,-1-4-6 16,10-16-13-16,6-8-61 0</inkml:trace>
  <inkml:trace contextRef="#ctx0" brushRef="#br0" timeOffset="162282.9716">10193 13416 463 0,'0'-2'351'0,"0"2"44"15,0 5-145-15,0-5-116 16,0 28-46-16,4 49-42 16,2-19-5-16,2 5-19 15,2-4-5-15,-4-7-18 16,4-8-64-16,-2-22-388 16</inkml:trace>
  <inkml:trace contextRef="#ctx0" brushRef="#br0" timeOffset="162423.8199">10025 13614 1054 0,'5'3'437'0,"21"2"-258"0,13-2-47 16,21-2-59-16,9 1-22 16,6-1-15-16,-2 0-94 15</inkml:trace>
  <inkml:trace contextRef="#ctx0" brushRef="#br0" timeOffset="162836.0592">10987 13423 721 0,'8'-24'388'0,"7"-31"-81"16,0-1-49-16,-6 3-80 0,-3 10-30 16,-5 16-33-1,-1 9-11-15,-3 14-38 0,-2 1-32 16,2 16-44-16,1 9-13 16,5 25 1-16,6 18 13 15,6 17 6-15,4 3 2 0,-1-3 23 31,2-12-67-31,2-19-181 0</inkml:trace>
  <inkml:trace contextRef="#ctx0" brushRef="#br0" timeOffset="163024.7297">10862 13686 1113 0,'21'-5'429'0,"38"-1"-316"0,9 2-15 16,16 4-43-1,-1 0-20-15,-9 0-21 0,-6 3-17 16,-16-1-212 0</inkml:trace>
  <inkml:trace contextRef="#ctx0" brushRef="#br0" timeOffset="163388.227">10951 14047 1014 0,'-15'-13'452'15,"-10"-9"-212"-15,10-1-69 16,24-5-72-16,16 7-28 15,21 5-42-15,12 8-7 16,14 17-9-16,-5 8-4 0,-16 9-7 16,-13 4 1-16,-30 4 4 15,-11 2 3-15,-21 5 3 16,-13-2 1-16,-9-3-4 16,-3-9 1-1,5-14-7-15,7-6-8 0,14-13-14 16,8-5-6-16,15-4-2 15,9-3 2-15,15 2-2 16,8 4 8-16,10 9 9 16,1 8 4-16,-2 15 11 15,-3 4 1-15,-7 7-128 16</inkml:trace>
  <inkml:trace contextRef="#ctx0" brushRef="#br0" timeOffset="164165.517">12095 13686 605 0,'2'0'386'0,"3"1"12"15,2 8-185-15,-1 8-128 0,-1 5-28 16,-3 5-73-16,-6-2-264 16</inkml:trace>
  <inkml:trace contextRef="#ctx0" brushRef="#br0" timeOffset="166642.0545">11959 13620 483 0,'1'-6'268'0,"1"-4"-32"0,0-3-31 16,-2-4-44-16,-4-2-18 15,-8-8-23-15,-9-4-8 16,-14-5-13-16,-4 1-16 16,-6 10-42-16,5 11-17 15,0 18-29 1,1 14-15-16,10 24-16 0,3 6-3 15,16 8 6-15,8-1 12 0,15-9 12 32,7-8 4-32,13-15 5 0,-1-10 1 15,8-15 7-15,-1-9 4 16,1-9 4-16,3-3-4 16,-6 1-4-16,-3 6-3 15,-11 2 2-15,-3 6 1 0,-12 4 7 16,-3-2 3-16,-7 4-1 15,-2-1-1-15,0 3-17 16,3 0-11 0,0 0-8-16,0 1-1 0,1 26 9 15,7 35 30-15,1-25-196 16</inkml:trace>
  <inkml:trace contextRef="#ctx0" brushRef="#br0" timeOffset="167013.8873">12198 13717 750 0,'-3'-4'399'0,"-1"0"-106"0,-5 11-151 16,0 5-38-16,1 17-64 15,-2 7-21-15,8 11-10 16,1 3 0-16,1-5-3 16,8-6 0-16,1-14-64 15,6-4-101-15</inkml:trace>
  <inkml:trace contextRef="#ctx0" brushRef="#br0" timeOffset="167241.5539">12345 13678 913 0,'-1'-4'447'0,"-4"-3"-170"16,4 12-170-16,1 8-39 15,0 17-53-15,4 5-1 16,-1 11-2-16,-2 7-1 15,-1-2 0-15,-3-4 0 16,-1-9-16-16,2-12-39 16,2-15-165-16</inkml:trace>
  <inkml:trace contextRef="#ctx0" brushRef="#br0" timeOffset="167408.4046">12180 13871 1051 0,'12'0'418'0,"16"-1"-287"16,4-1-29-16,7 0-48 0,1 0-21 15,1 2-49 1,-2 0-178-16</inkml:trace>
  <inkml:trace contextRef="#ctx0" brushRef="#br0" timeOffset="167752.5228">12693 13572 1149 0,'-2'0'479'16,"0"2"-266"-16,-2-2-154 15,4 0-27-15,0-1-196 16</inkml:trace>
  <inkml:trace contextRef="#ctx0" brushRef="#br0" timeOffset="168150.0817">13286 12946 1032 0,'-13'-4'422'0,"-18"5"-255"15,-6 12-43-15,-13 23-63 16,-2 11-26-16,4 26-47 15,13 11-8-15,24 21 1 16,18 1 5-16,27-12 13 16,7-12 3-16,13-30 1 15,-3-9-23-15,-3-13-88 16,-4-7-165-16</inkml:trace>
  <inkml:trace contextRef="#ctx0" brushRef="#br0" timeOffset="168404.3659">13420 13087 973 0,'1'-7'432'0,"5"-1"-210"0,-1 8-80 16,7 19-75-16,-1 13-12 15,1 21-6-15,-3 5-6 16,-8 11-1-16,1 1-3 15,-2-5-13-15,3-2-8 0,6-17-9 16,5-9-1-16,6-13-3 16,-1-6 0-16,7-12-43 15,-2-2-36-15,-5-6-112 0,1-7-127 16</inkml:trace>
  <inkml:trace contextRef="#ctx0" brushRef="#br0" timeOffset="168546.6513">13319 13386 742 0,'0'2'397'31,"-3"-1"-100"-31,23 5-109 16,11-2-46-16,18-1-56 16,11-1-29-16,2-3-16 0,-3-2-56 0</inkml:trace>
  <inkml:trace contextRef="#ctx0" brushRef="#br0" timeOffset="168785.9533">13889 13223 1014 0,'0'-4'477'15,"-1"-3"-209"-15,0 6-96 16,1 17-94-16,0 9-37 0,3 18-29 16,3 10 0-16,1 5-7 15,1-4 0-15,1-7-56 16,-1-7-48-16,-1-14-177 16</inkml:trace>
  <inkml:trace contextRef="#ctx0" brushRef="#br0" timeOffset="168961.2296">13760 13451 810 0,'15'-6'433'16,"8"-5"-30"-16,16 7-323 0,6-2-17 15,6 7-40-15,1 1-11 16,-5 8-74-16,-3 1-179 15</inkml:trace>
  <inkml:trace contextRef="#ctx0" brushRef="#br0" timeOffset="169228.3147">14231 13440 620 0,'4'-8'320'0,"2"-12"-79"15,2-4-20-15,3-6-43 16,1-3-20-16,-1 2-37 16,-2 3-13-16,-3 11-19 15,-5 5-13-15,-1 9-31 16,-1 4-18-16,-1 12-29 16,2 7-7-16,3 17 3 15,1 8 5-15,-2 11 1 16,0 2 2-16,-4-5 0 15,0-4 1-15,2-13-32 0,0-9-63 16</inkml:trace>
  <inkml:trace contextRef="#ctx0" brushRef="#br0" timeOffset="169637.0533">14498 13016 875 0,'23'16'357'15,"17"12"-179"-15,15 25-129 16,9 11 0-16,-11 30-2 0,-12 6-9 0,-37 4-2 31,-21 1-1-31,-23-24 1 16,0-8 1-16,8-22-3 15,5-17-4-15,9-24-195 0</inkml:trace>
  <inkml:trace contextRef="#ctx0" brushRef="#br0" timeOffset="170055.684">14787 12833 677 0,'-1'-4'340'16,"-3"-5"-113"-16,15 3-95 15,8 3-20-15,18 2-33 16,9 3-10-16,7 7-23 16,-1 5-7-16,-21 5-12 15,-12 6-4-15,-33 6 0 16,-17-2-2-16,-14 4-2 15,-1-4-4-15,14-10-4 16,11-2 6-16,22-12 16 16,15-3 5-16,24-2 5 0,11-2-6 15,11 2-17-15,-6 0-6 16,-14 6-7 0,-12 0-1-16,-16 0-1 0,-5-2 5 15,-10-3-60 1</inkml:trace>
  <inkml:trace contextRef="#ctx0" brushRef="#br0" timeOffset="174150.5572">2297 14460 559 0,'10'-6'314'15,"8"-7"-51"-15,-9 8-48 16,-16 16-78-16,-8 7-26 16,-12 14-44-16,0 5-31 0,8 2-26 15,10 2-5 1,21-7 0-16,12-4 5 15,22-7 6-15,5-8 2 0,5-7-3 16,-2-4 0-16,-16-9-34 16,-9-5-29-16,-13-7-109 15,-10-3-64 1,-4-5-73-16,1-2 26 16,-8-2 134-16,-1 0 110 0,3 8 193 15,2 3 41-15,-3 16 1 16,4 3-28-1,-1 16-66-15,0 10-36 16,3 13-26-16,0 9-14 16,2 7-23-16,-1 8-1 15,4 0-1-15,-1-5 0 0,2-11-58 16,1-11-102-16</inkml:trace>
  <inkml:trace contextRef="#ctx0" brushRef="#br0" timeOffset="174485.5983">2879 14602 738 0,'-20'0'378'16,"-12"3"-90"-16,-6 5-185 0,4 4-41 15,7 10-53-15,6 8-18 16,20 11-10-16,7 5 2 16,20 3 5-16,9-3 3 15,16-9 4-15,4-10 1 16,0-22 6-16,0-7 5 16,-15-23 34-16,-10-6 27 15,-17-12 69-15,-9-1 25 16,-16-1 5-16,-8 4-21 15,-12 11-69-15,-11 2-32 16,1 17-25-16,1 4-81 16,11 11-267-16</inkml:trace>
  <inkml:trace contextRef="#ctx0" brushRef="#br0" timeOffset="174827.3809">3322 14654 755 0,'-11'-3'391'16,"-11"-7"-91"-16,-3 6-133 16,0 4-95-16,-1 3-38 15,7 13-46-15,5 6-13 16,8 13-1-16,6 9 5 15,14 8 9 1,9-1 4-16,15-2 3 0,4-16 2 16,12-17 5-16,-1-11 9 15,-8-19 81-15,-6-8 50 16,-22-12 75-16,-10-5 19 16,-11-5-49-16,-14 2-42 15,-24 3-71-15,-8 3-27 16,-10 14-43-16,6 3-77 15</inkml:trace>
  <inkml:trace contextRef="#ctx0" brushRef="#br0" timeOffset="175343.3294">3957 14726 1153 0,'9'-2'437'16,"21"-1"-327"0,15 1-27-16,16-1-26 0,13 0-20 0,-2 2-24 31,-8 1-27-31,-19 4-100 0,-13 7-104 15</inkml:trace>
  <inkml:trace contextRef="#ctx0" brushRef="#br0" timeOffset="175504.4759">4045 14852 1034 0,'-7'2'477'0,"-5"0"-219"16,12 1-131-16,4 3-24 15,21 2-55-15,11 0-13 16,19-2-16-16,11-3-3 16,4 0-8-16,0-1-28 15</inkml:trace>
  <inkml:trace contextRef="#ctx0" brushRef="#br0" timeOffset="175988.372">5074 14611 773 0,'-17'-4'395'0,"-12"-3"-133"15,-6 3-112-15,0 7-30 16,0 11-78-16,0 5-32 15,9 11-31-15,6 7-4 16,18 11-8-16,15 11 2 16,22 5 10-16,10-4 5 0,17-13 13 15,2-14 4 1,4-18 11-16,0-14 3 16,-8-17 43-16,-6-8 34 0,-20-19 56 15,-14-4 17-15,-28-8-15 16,-16 0-30-16,-25 0-58 15,-7 5-19-15,-3 13-35 16,5 4-1-16,15 22-103 16,6 6-80-16</inkml:trace>
  <inkml:trace contextRef="#ctx0" brushRef="#br0" timeOffset="176150.5433">5202 14667 966 0,'-9'6'422'0,"-21"15"-202"16,-9 9-44-16,-14 14-50 0,2 12-38 15,7 5-56-15,7-1 22 0,21-12-238 32</inkml:trace>
  <inkml:trace contextRef="#ctx0" brushRef="#br0" timeOffset="176569.3107">6044 14614 953 0,'-1'0'433'16,"1"1"-231"-16,0 12-69 15,3 22-102-15,0 7-21 0,6 26-3 16,1 7-1-16,3-5 2 16,0-1 2-1,-2-25-24-15,-3-12-61 16,-6-12-307-16</inkml:trace>
  <inkml:trace contextRef="#ctx0" brushRef="#br0" timeOffset="176714.3527">5872 14840 1268 0,'13'0'485'0,"20"2"-367"15,13 1-31-15,21-1-21 0,9-1-29 16,6-2-19-16,-3-1-10 15</inkml:trace>
  <inkml:trace contextRef="#ctx0" brushRef="#br0" timeOffset="177242.6371">6959 14625 736 0,'-13'-5'357'0,"-18"-8"-118"16,-1 7-92-16,-6 8-72 15,1 10-40-15,7 14-47 16,7 11-19-16,23 20 4 16,12 10 7-16,23 9 12 15,11-2 6-15,19-23 25 16,5-14 6-16,8-27 11 16,-4-15 8-16,-15-22 38 15,-11-8 23-15,-31-21 32 16,-16-2 8-16,-30-2-43 0,-12 5-27 15,-16 16-46-15,2 9-20 16,8 14-39-16,3 5-54 16,17 8-166-16</inkml:trace>
  <inkml:trace contextRef="#ctx0" brushRef="#br0" timeOffset="177430.4517">7137 14694 742 0,'-12'4'383'16,"-9"2"-123"-16,-16 16-115 15,-6 11-32-15,-5 18-33 16,5 8-18-16,7 6-22 16,7-4 2-16,16-15-133 15,5-6-205-15</inkml:trace>
  <inkml:trace contextRef="#ctx0" brushRef="#br0" timeOffset="177685.6631">7469 14818 1102 0,'2'0'400'0,"5"1"-296"0,3 1-339 16</inkml:trace>
  <inkml:trace contextRef="#ctx0" brushRef="#br0" timeOffset="178090.3264">8156 14418 799 0,'-24'7'335'15,"-30"16"-183"-15,-1 14-63 16,8 11-60-16,9 11-18 0,18 15-22 16,14 6-2-16,26 9 9 15,11-5 9-15,26-13 12 16,7-18 4-1,11-25 8-15,-2-7-36 0</inkml:trace>
  <inkml:trace contextRef="#ctx0" brushRef="#br0" timeOffset="178321.4522">8430 14606 718 0,'-1'-4'398'15,"1"0"-12"-15,0 6-299 0,0-2-24 16,0 0-27-16,0 26-2 16,1 42-10-16,-1-24-3 15,-1 8-5-15,-1 3-5 16,5-3-5 0,6-3-1-16,13-17-4 15,7-8 0-15,6-13-27 0,-8-8-49 16,0-9-209-16</inkml:trace>
  <inkml:trace contextRef="#ctx0" brushRef="#br0" timeOffset="178480.7002">8302 14812 573 0,'0'-7'311'0,"0"-2"-58"15,9 2-61-15,17 2-70 16,7 4-45-16,13 1-58 15,4 0-9-15,-2 5-23 16,-3 1-106-16</inkml:trace>
  <inkml:trace contextRef="#ctx0" brushRef="#br0" timeOffset="178651.8633">8793 14668 756 0,'3'-5'472'16,"3"-6"-28"-16,-4 12-276 15,-2 8-53-15,-7 17-75 0,2 9-8 0,3 10-12 16,2 4-4-16,9 1-6 16,-2-1-2-1,3-12-49-15,3-10-65 16</inkml:trace>
  <inkml:trace contextRef="#ctx0" brushRef="#br0" timeOffset="178958.2338">8671 14821 737 0,'0'-1'376'15,"-1"-1"-97"-15,16 3-196 16,7 0-22-16,14 3-44 16,4-1-5-16,0-1-5 15,1 1 0-15,-2-3-1 16,-1-3 1-16,-4-4 4 15,-2-1 1-15,-11-3 6 0,-1 0 0 16,-6-2 41 0,-3-2 13-16,-1 3 18 0,-1 1 9 15,-2 8-33 1,-1 6-11-16,-4 9-25 16,-2 7-9-16,1 12-14 15,0 6-2-15,1 5-1 0,2 3 0 16,-1-7-88-1,0-6-57-15</inkml:trace>
  <inkml:trace contextRef="#ctx0" brushRef="#br0" timeOffset="179198.2955">9281 14407 1122 0,'21'21'425'0,"26"28"-321"15,0 14-30-15,-1 11 8 16,-8 0 4-16,-23 9 19 16,-10 2 4-16,-26-3-49 15,-10 0-10 1,-7-22-24-16,0-13 2 0</inkml:trace>
  <inkml:trace contextRef="#ctx0" brushRef="#br0" timeOffset="179814.6311">10172 14606 983 0,'1'10'348'15,"3"18"-285"-15,1 12-38 0,0 19-1 16,1 5-2-16,-3 7-3 16,-3-7 0-16,-1-19-127 15,-2-9-121-15</inkml:trace>
  <inkml:trace contextRef="#ctx0" brushRef="#br0" timeOffset="179963.9665">9932 14836 1045 0,'11'-1'460'16,"6"-3"-219"-16,24 0-102 0,16 1-30 0,13-1-39 15,4 1-27-15,-6 3-27 31,-8 0-52-31</inkml:trace>
  <inkml:trace contextRef="#ctx0" brushRef="#br0" timeOffset="180416.1623">10855 14843 961 0,'1'-10'391'0,"9"-16"-242"16,5-2-24-16,6-6-34 15,3 1-5-15,-1 0-10 16,0 4-11-16,-7 7-6 15,-1 3-9-15,-5 13-26 16,-7 5-8-16,-1 13-17 16,-2 9-6-16,7 13 5 15,6 8 1-15,4 4 2 16,3 1 0-16,-4-4-30 16,-2-3-62-16,-4-10-234 0</inkml:trace>
  <inkml:trace contextRef="#ctx0" brushRef="#br0" timeOffset="180593.7365">10800 14988 1018 0,'12'-4'400'16,"31"-7"-254"-16,8 1-41 0,37 1-18 15,2-2-27-15,-7 10-40 16,-2 4-10-16,-24 4-37 15,-1-1-74-15,-10 4-280 16</inkml:trace>
  <inkml:trace contextRef="#ctx0" brushRef="#br0" timeOffset="180949.5728">11013 15198 990 0,'-11'-5'425'16,"-8"-5"-234"0,20-1-106-16,10 0-27 15,26 2-28-15,12 3-13 16,7 11 3-16,-1 4 3 16,-11 12-4-16,-14 7 3 15,-19 7 13-15,-14 6 5 0,-28 5-1 31,-10 1-1-31,-17-5-13 0,-2-9-3 16,7-19 7-16,6-10 0 16,19-14-15-16,12-6-14 0,18-11-25 15,14-3-9-15,19 2 3 16,9-1 8-16,11 16 18 16,-2 9 6-16,-10 12 9 15,-3 12 1-15,-12 10-5 16,-4 1-36-16</inkml:trace>
  <inkml:trace contextRef="#ctx0" brushRef="#br0" timeOffset="181238.5643">11689 14965 1332 0,'0'0'563'15,"0"0"-343"-15,4-1-77 16,-4 1-85-16,0 0-31 0,0 0-119 16</inkml:trace>
  <inkml:trace contextRef="#ctx0" brushRef="#br0" timeOffset="181823.0963">11969 14775 649 0,'0'-6'304'0,"4"-7"-117"15,10-2-75-15,12-4-42 16,11 2-2-16,12 3-1 16,2 6-11-16,1 8-23 15,-4 5-14-15,-16 6-20 16,-11 4 3-16,-25 7 11 16,-7-1 4-16,-18 5 6 15,-3-2 0-15,6-5-4 0,5-4-1 16,13-11-16-1,11-4-4-15,12-1-7 0,3-1-3 16,15 4 8-16,3 6 2 16,0 14 1-16,-4 4 1 15,-18 7 7-15,-14 1 8 0,-21-1 11 16,-11-5 5-16,-5-11 0 31,-1-3 0-31,5-12-13 0,8-2-49 0,10-6-199 16</inkml:trace>
  <inkml:trace contextRef="#ctx0" brushRef="#br0" timeOffset="181984.5647">12561 15050 1075 0,'0'-4'504'16,"-2"-4"-220"-1,-2 2-108-15,-1 3-98 0,2-1-41 16,3 4-134 0</inkml:trace>
  <inkml:trace contextRef="#ctx0" brushRef="#br0" timeOffset="182461.2443">12923 14719 812 0,'-14'-7'388'0,"-11"-5"-141"16,-10 10-142-16,-1 4-32 15,2 9-48-15,5 4-20 16,7 11-21-16,7 10-2 15,10 16 2-15,8 5 6 0,21 1 12 16,7-7 17-16,20-18 22 16,4-9 8-16,7-18 11 15,-2-6 20-15,-9-18 21 16,-12-12 12-16,-18-15 28 16,-14-7-18-16,-27-7-37 15,-7 6-20-15,-21 14-45 16,2 8 5-16,8 19-164 15,5 4 13-15</inkml:trace>
  <inkml:trace contextRef="#ctx0" brushRef="#br0" timeOffset="182879.0209">13563 14538 633 0,'-15'0'307'16,"-26"11"-82"-1,-6 5-124-15,-2 22-70 0,-3 9-14 16,14 19-27-16,12 15-1 15,26 14 16-15,15-3 17 0,22-13 19 32,13-11 2-32,14-23-5 15,9-8-6-15,-9-18-138 16</inkml:trace>
  <inkml:trace contextRef="#ctx0" brushRef="#br0" timeOffset="183143.0253">13850 14636 834 0,'0'-5'383'16,"1"0"-185"-16,1 9-89 0,-2-4-70 16,4 17-19-16,6 49 2 0,-10-19-6 31,0 12-5-31,-1 2-1 0,3 4-3 15,6-10-1-15,10-18 0 16,2-9-1-16,7-12 1 16,3-6-17-16,-3-8-150 15,-1-2-257-15</inkml:trace>
  <inkml:trace contextRef="#ctx0" brushRef="#br0" timeOffset="183301.3053">13732 14867 527 0,'-4'-1'363'0,"-2"-1"37"15,8 2-187-15,-2 0-91 16,27 1-44-16,57 1-39 16,-17-5-16-16,10-1-52 0,-2-2-65 15</inkml:trace>
  <inkml:trace contextRef="#ctx0" brushRef="#br0" timeOffset="183667.6919">14313 14697 1038 0,'-1'0'431'0,"-4"2"-299"0,2 7-41 16,3 16-79-16,3 6-16 16,10 18 10-16,2 4-1 15,4 3 0-15,0-9 1 16,-4-14-38-16,0-6-61 16</inkml:trace>
  <inkml:trace contextRef="#ctx0" brushRef="#br0" timeOffset="183943.5684">14227 14905 862 0,'7'-2'358'15,"6"-1"-196"1,21 2-108-16,7-3-17 0,11 3-20 0,2-3-7 16,1-2-35-16,-7-3-64 15,-12-2-139 1,-4-5-20-16,-15-3 37 15,1 0 92-15,-7-2 242 16,-3 1 68-16,-5 8 65 0,-3 0 0 16,1 10-68-1,-2 2-47-15,3 10-68 0,-2 9-28 16,0 15-37-16,0 10 0 16,0 11-4-1,2-2 0-15,6-2-42 16,0-7-74-16</inkml:trace>
  <inkml:trace contextRef="#ctx0" brushRef="#br0" timeOffset="184242.9989">14894 14545 1013 0,'18'8'415'0,"23"17"-241"16,7 13-63-16,7 20-9 15,-9 4-19-15,-20 15-17 16,-6 4-11-16,-22-4-22 15,-8-3 0-15,-12-15-5 16,-5-11-2-16,-1-13 29 16,5-6-93-16</inkml:trace>
  <inkml:trace contextRef="#ctx0" brushRef="#br0" timeOffset="184603.2467">15154 14357 992 0,'16'-7'437'16,"10"-8"-230"-16,10 12-99 15,7 6-34 1,-9 14-44-16,-4 6-11 0,-21 6 1 16,-11 6 3-16,-23 0 5 15,-10 2-3-15,3-3-7 16,5-8-6-16,19-7-5 16,13-3 1-16,19-9 8 0,12-3 2 15,19 2 2 1,4-5-3-16,-4 1-8 15,-4 0-2-15,-20-2 1 16,-7 1-8-16</inkml:trace>
  <inkml:trace contextRef="#ctx0" brushRef="#br0" timeOffset="287813.4298">2527 15840 394 0,'3'-13'284'0,"2"-10"-9"16,-10-1-66-16,-4 1-27 0,-17 6-45 15,-6 3-16-15,-10 9-37 16,-4 5-19-16,4 8-39 16,6 4-15-16,16 7-19 15,12 4-4-15,23 11 4 16,16 8 4-16,26 9 4 15,6 0 2 1,1 2 1-16,-11-4 3 0,-26-8 4 31,-9-5 5-31,-25-8 9 0,-6-2 3 16,-17-5 5-16,-10-2 2 0,-8-11-6 31,-5-7-1-31,12-7-8 0,9-6-7 16,21-4-12-16,11-4-5 15,22-10-5-15,12-4 0 16,15-10 4-16,5-3 2 16,0-5 4-16,-9-1 4 0,-21 7 27 0,-18 5 6 15,-16 11 3 1,-13 5-3-16,-13 10-28 16,9 5-8-16,-7 9-11 15,10 1-65-15,15 6-275 16</inkml:trace>
  <inkml:trace contextRef="#ctx0" brushRef="#br0" timeOffset="288147.0066">3013 15865 566 0,'-12'-8'322'16,"-11"-5"-73"-16,-14 4-103 16,-1 6-42-16,-8 11-64 0,1 9-20 15,9 13-25-15,9 9-6 16,16 6-8-16,11 3 0 16,22-3 8-16,11-8 6 15,15-9 23-15,2-12 20 16,3-14 27-16,-6-3 19 15,-11-18 44-15,-9-2 13 16,-21-11 6-16,-5-4-10 0,-10-6-51 16,-7-1-29-16,-1 4-34 15,-3 6-15-15,3 10-91 16,9 11-94-16</inkml:trace>
  <inkml:trace contextRef="#ctx0" brushRef="#br0" timeOffset="288482.1041">3348 15816 395 0,'-9'-6'268'15,"-8"-2"-74"-15,-11 10 15 0,-4 7-67 0,-4 18-78 16,3 9-25-1,6 14-32 1,6 3-8-16,20-3-5 16,9 0 1-16,23-12 7 0,9-8 8 15,14-15 33-15,2-10 6 16,2-12 45-16,-5-7 35 16,-13-6 51-16,-9-6 17 0,-19-10-9 15,-6-7-25 1,-19-8-60-16,-3-2-25 15,-9 6-42-15,-3 10-22 16,-6 18-120-16,-2 9-101 16</inkml:trace>
  <inkml:trace contextRef="#ctx0" brushRef="#br0" timeOffset="288876.9717">3952 15940 627 0,'3'0'345'15,"8"-2"-2"-15,17 4-182 16,21 0-70-16,11-1-4 0,14 1-35 15,-5-1-17-15,-8 4-9 16,-12-4 0-16,-16 0-27 16,-6-3-45-16,-12-3-198 15</inkml:trace>
  <inkml:trace contextRef="#ctx0" brushRef="#br0" timeOffset="289069.0935">4035 16129 583 0,'8'2'329'0,"13"-3"-6"0,14 1-100 16,9 0-16-16,11-3-22 16,8 2-59-1,-5-3-26-15,-3 3-47 16,-10-2-37-16</inkml:trace>
  <inkml:trace contextRef="#ctx0" brushRef="#br0" timeOffset="290302.4547">5036 15843 667 0,'-2'-4'340'16,"1"-3"-112"-16,6-2-101 0,13-1-28 15,12-1-28-15,8-2-11 16,10 0-8-16,5 5-6 15,1 8-25-15,-6 3-7 16,-18 11-8-16,-15 3 1 16,-20 8 8-16,-10 2 3 15,-14 4 3-15,0-3 0 0,0-12-2 16,8-2-3 0,16-13-11-16,10-3-3 0,21-2-11 15,13 2-3-15,9 10 1 16,1 6 0-16,-12 8 7 15,-12 0 13-15,-20 2 30 16,-7 1 11-16,-25 2 9 16,-12 1-10-16,-16-10-12 15,-6-4-6-15,9-8-6 16,9-4-29-16,27-2-77 16,11-8-52-16,17-3-143 15,7-5-109-15</inkml:trace>
  <inkml:trace contextRef="#ctx0" brushRef="#br0" timeOffset="290638.1086">5955 15621 933 0,'-14'0'399'0,"-22"7"-209"15,-4 9-55-15,-13 16-41 16,-4 10-27-16,7 19-38 0,5 10-8 15,26 8-21 1,17-2-2-16,25-11-2 0,13-11 1 16,13-13 5-16,3-10 4 15,0-13-58 1,-3-8-78-16</inkml:trace>
  <inkml:trace contextRef="#ctx0" brushRef="#br0" timeOffset="290907.3098">6158 15786 724 0,'0'-19'392'15,"-1"-14"-53"1,2 15-167-16,2 9-37 0,0 11-57 16,0 8-35-1,2 15-33-15,-1 7 1 0,0 16 7 16,-4 4-2-1,0 5-2-15,-3-1-2 16,6-13-3-16,2-5-1 0,8-12 0 16,3-6 1-16,2-4 1 15,1-2 2-15,0-9-18 0,-2-1-55 16,-4-6-249 0</inkml:trace>
  <inkml:trace contextRef="#ctx0" brushRef="#br0" timeOffset="291066.5844">6071 15998 760 0,'-1'-2'335'0,"6"-4"-156"16,12-2-64-16,28 5-52 0,10-3-20 0,10 4-29 31,3 7-6-31,-12 0-73 16,-6 4-311-16</inkml:trace>
  <inkml:trace contextRef="#ctx0" brushRef="#br0" timeOffset="291270.7664">6589 15777 745 0,'3'-5'357'15,"2"1"-128"-15,2 7-54 16,-2 15-60-16,0 10-18 15,6 18-23-15,-4 4-10 0,3 3-21 16,-3-3-4-16,-4-12-17 16,1-9-3-16,-4-9 6 15,1-4-38-15,1-8-183 16</inkml:trace>
  <inkml:trace contextRef="#ctx0" brushRef="#br0" timeOffset="291413.9771">6497 15993 1058 0,'3'-2'425'16,"9"2"-246"-16,18 2-138 0,7 1-17 15,14 4-9-15,1 0-6 16,-8-1-134-16,-1-3-212 16</inkml:trace>
  <inkml:trace contextRef="#ctx0" brushRef="#br0" timeOffset="291565.1668">6898 15892 435 0,'1'-10'320'0,"4"-11"81"0,-4 4-78 0,-1 11-92 16,2 6-52-1,0 13-96-15,2 6-35 0,1 13-17 16,-2 9-3-16,-2 3-11 16,3-3-4-16,-4-4-3 15,-3-6 3 1,1-10-167-16</inkml:trace>
  <inkml:trace contextRef="#ctx0" brushRef="#br0" timeOffset="291909.8233">7115 15661 956 0,'12'8'390'0,"26"17"-208"0,6 14-97 16,7 27-16-16,-3 11-12 16,-25 2-9-16,-10-2 1 15,-28-10-5-15,-13-10-4 16,-14-7-14-16,-7-10 12 16,1-14-173-16</inkml:trace>
  <inkml:trace contextRef="#ctx0" brushRef="#br0" timeOffset="292309.2252">7512 15655 464 0,'5'-5'312'0,"8"-3"44"0,4 1-150 16,7 4-83-16,-1 0-15 15,-4 5-28-15,-8 2-12 16,-13 10-17-16,-14 1-11 16,-13 10-17-16,-1 1-7 15,10-3-12-15,16-2-1 0,26-10-2 16,19-3 1 0,25-7 3-16,3 0 1 15,3 1-10-15,-7 0-64 0</inkml:trace>
  <inkml:trace contextRef="#ctx0" brushRef="#br0" timeOffset="292659.5669">8135 16012 734 0,'10'-2'361'0,"16"-3"-105"16,-14 3-128 0,1 1-29-16,56 0-32 0,5 1-23 0,12 3-24 15,-35 3-5-15,-9-2-15 16,-8 6-54-16,-20-3-305 16</inkml:trace>
  <inkml:trace contextRef="#ctx0" brushRef="#br0" timeOffset="292823.1532">8205 16145 586 0,'5'0'362'0,"10"0"32"0,10 0-132 0,11 0-73 16,4 0-24-16,8-1-68 31,6 1-30-31,5-2-38 0,3 1-33 0</inkml:trace>
  <inkml:trace contextRef="#ctx0" brushRef="#br0" timeOffset="295758.7415">9091 15945 744 0,'0'-5'311'0,"5"-7"-153"0,8-3-31 16,16 0-22-16,9-2-3 15,12 4-27-15,1 5-12 0,2 9-19 16,-4 8-10-16,-14 11-20 15,-12 7-2-15,-25 8 1 16,-9 3-2-16,-14-2 5 16,-1-3-1-16,5-9-2 15,5-11-6-15,16-6-7 16,8-7-1-16,21-4-8 16,8 1-2-16,16 3 4 0,-1 7 2 15,-13 8 23 1,-12 5 17-16,-39 5 15 15,-19 4 4-15,-29 1-14 16,-4-2-8-16,-1-12-7 16,6-6-4-16,22-12-84 15,11-2-113-15</inkml:trace>
  <inkml:trace contextRef="#ctx0" brushRef="#br0" timeOffset="296406.2694">9789 15847 517 0,'0'-2'295'16,"0"-1"-51"-16,1 5-71 16,-2-2-48-16,-2 13-19 0,-20 57-24 15,3-22-10-15,8 5-37 16,6-1-12-1,16-7 7-15,19-3 5 0,12-7 10 16,11-3 3-16,0-13-11 16,-6-7-5-16,-12-11-7 15,-13-2 3-15,-17-7-63 16,-8-3-56-16,-18-3-219 16</inkml:trace>
  <inkml:trace contextRef="#ctx0" brushRef="#br0" timeOffset="296560.9344">9686 16049 1166 0,'-2'0'458'15,"5"2"-309"-15,12 4-59 0,16 0-56 16,6 0-13-16,18-2-19 31,4 0-22-31,4-2-325 16</inkml:trace>
  <inkml:trace contextRef="#ctx0" brushRef="#br0" timeOffset="296880.5534">10042 15719 787 0,'-1'-12'415'0,"-2"-8"-84"0,15 2-185 0,11 3-34 16,20 9-45-1,0 1-21-15,2 11-24 16,-5 7-8-16,-21 5 2 16,-14 8 1-16,-19 5 4 15,-13 7 0-15,-9 2-7 16,6 0-2-16,13-11-7 15,14-3 0-15,17-15 4 16,12-5 1-16,10-6 3 16,2-6-1-16,6-1-12 15,-4 1-22-15</inkml:trace>
  <inkml:trace contextRef="#ctx0" brushRef="#br0" timeOffset="297261.9639">10704 15900 1089 0,'-2'-5'477'0,"-2"-6"-272"15,-2 12-71-15,5 27-82 0,0 10-35 16,1 19-16-16,2 1 0 15,4 5 2-15,1-3 1 16,-2-6 0-16,-1-6-51 16,-3-17-174-16,-1-8-190 0</inkml:trace>
  <inkml:trace contextRef="#ctx0" brushRef="#br0" timeOffset="297380.0073">10531 16142 1064 0,'1'-4'467'15,"11"-3"-252"-15,14 3-57 16,21 7-84-16,11 3-33 0,7 3-28 16,3 1-4-16,-1 3-105 15</inkml:trace>
  <inkml:trace contextRef="#ctx0" brushRef="#br0" timeOffset="297851.0618">11574 15978 648 0,'-5'-14'393'0,"-4"-7"-62"15,-19 5-145-15,-10 7-30 16,-13 13-83-16,-4 10-23 15,8 10-33-15,8 7-17 16,16 9-14-16,9 2-1 0,13 7-5 16,10 0 3-16,22 1 6 15,13-5 3-15,18-12 9 16,4-6 4-16,-5-17 10 16,-10-9 10-16,-28-10 60 15,-16-9 7-15,-35-8-2 16,-19 0-9-16,-19-1-64 15,0 4-6-15,16 7-143 16,12 2-173-16</inkml:trace>
  <inkml:trace contextRef="#ctx0" brushRef="#br0" timeOffset="298123.511">11739 15948 1011 0,'0'-6'448'0,"-1"0"-246"0,3 7-81 15,-2-1-80-15,0 15-23 0,0 51-2 16,0-25-4-16,2 6-4 16,4 1-2-16,0-1-2 15,1-1 2 1,3-8 1-16,9-4 1 0,8-16 3 15,8-3-2-15,6-9 0 16,-5-6-28-16,0-7-113 16,-6-3-170-16</inkml:trace>
  <inkml:trace contextRef="#ctx0" brushRef="#br0" timeOffset="298279.8214">11642 16129 837 0,'6'-5'416'16,"1"-1"-155"-16,20 2-83 16,11 4-43-16,19 1-63 0,10 1-29 0,0 5-43 31,-4 0-97-31</inkml:trace>
  <inkml:trace contextRef="#ctx0" brushRef="#br0" timeOffset="298611.9786">12416 15956 989 0,'1'-5'444'0,"0"3"-251"15,1 9-70-15,3 22-88 16,1 11-27-16,3 9 5 15,0 6 0-15,3-3 1 16,1-5 0-16,-1-6-4 16,-1-8-31-16,-5-18-220 15</inkml:trace>
  <inkml:trace contextRef="#ctx0" brushRef="#br0" timeOffset="298785.411">12248 16119 1148 0,'0'-1'477'0,"-2"-2"-260"16,15 6-159-16,11 2-29 16,28-1-14-16,19 0 2 15,17-1-3-15,3 3-3 16,-18 1-30-16,-13 3-73 16</inkml:trace>
  <inkml:trace contextRef="#ctx0" brushRef="#br0" timeOffset="299305.1157">13019 16020 978 0,'9'-10'425'0,"8"-9"-226"15,10 3-86-15,5 1-24 0,7 10-46 16,1 1-21-16,-3 10-15 16,-6 2-3-16,-16 7-3 15,-10 3 0-15,-20 4 3 16,-7 1 3-16,-7-5 6 16,2-5-2-16,12-2-11 15,11-5-1-15,15-1-5 16,14 5-2-16,19 3 5 15,6 9 1-15,3 7 1 16,-8 1 2-16,-24 5 19 16,-21-3 12-16,-40 0 32 15,-13-3 9-15,-13-10-8 16,-2-7-6-16,14-11-30 16,5-3-10-16,18-4-31 15,12 1-67-15</inkml:trace>
  <inkml:trace contextRef="#ctx0" brushRef="#br0" timeOffset="302578.4339">2227 17014 690 0,'-6'1'320'0,"-2"-2"-123"0,5-1-44 16,18-6-46-16,8-4-26 0,27-3-42 16,16 1-5-16,7 10-12 15,4 4-6-15,-21 18-11 16,-18 5-3 0,-29 13 7-16,-16 1 6 0,-23 3 8 15,-10 1 4-15,-11-8-1 16,4-3 1-16,8-16-1 0,11-8-5 15,21-12-18 1,26-2-8 0,-10 4-18-16,0 1-4 0,49-6 6 0,11 7 3 0,1 15 18 31,-37 15 12-31,-23 11 21 16,-16 6 7-16,-21 2 0 15,-9 2-1-15,-7-15-5 16,-5-11-22-16,6-18-125 15,7-11-119-15</inkml:trace>
  <inkml:trace contextRef="#ctx0" brushRef="#br0" timeOffset="302890.2436">2850 16908 906 0,'0'-1'424'0,"3"0"-169"0,-3 16-135 16,-2 15-27-16,-2 18-35 16,-4 4-10-16,0 14-25 15,1-2-7-15,8 4-7 16,9 1-3-16,12-8 0 15,7-6 1-15,7-16 2 16,-1-9 0-16,0-12 2 16,-2-3 1-16,-11-8-49 15,-5-6-52-15,-9-5-409 16</inkml:trace>
  <inkml:trace contextRef="#ctx0" brushRef="#br0" timeOffset="303034.8483">2774 17296 1072 0,'11'-3'438'16,"22"-3"-268"-16,12-2-57 15,10 5-49-15,4 0-23 16,-9 1-35-16,-3 2-68 16</inkml:trace>
  <inkml:trace contextRef="#ctx0" brushRef="#br0" timeOffset="303310.8666">3102 16757 1082 0,'16'-8'417'0,"23"-12"-292"15,14 8-45-15,14 10-40 16,-3 2-12-16,-16 12-25 15,-15 5 2-15,-35 14 15 0,-16 9 3 16,-18 11 9-16,-6 2-5 16,10-8-11-1,9-3-2-15,20-19 1 16,9-5 12-16,21-5 13 0,7-2 2 16,10-7-1-16,5 2-9 15,-3-7-33 1,-3-4-53-16</inkml:trace>
  <inkml:trace contextRef="#ctx0" brushRef="#br0" timeOffset="303666.2026">3881 17077 993 0,'0'0'420'0,"-1"7"-225"16,2 8-76-16,9 18-71 16,1 7-8-16,0 13-23 15,1 3-4-15,-3 2 0 16,-6-4-7-16,1-12-143 16,-3-10-192-16</inkml:trace>
  <inkml:trace contextRef="#ctx0" brushRef="#br0" timeOffset="303800.6297">3746 17308 864 0,'5'-2'463'0,"6"-4"-44"15,23 6-288-15,12 0-38 16,15 1-39-16,2-1-23 16,2-1-7-16,-5 1-82 15</inkml:trace>
  <inkml:trace contextRef="#ctx0" brushRef="#br0" timeOffset="304279.839">4597 17077 766 0,'-12'-4'338'0,"-13"0"-159"16,-5 4-21-1,-8 10-50-15,7 7-30 0,-3 8-56 16,7 9-23 0,12 12-21-16,8 9-6 0,22 14-1 15,8 0 5 1,21-9 12-16,-1-8 9 0,9-24 13 15,0-12 6-15,-11-17 10 16,-8-8 44-16,-23-10 31 16,-11-1 5-16,-28-6-8 15,-9 2-44-15,-11 0-39 16,0 2-21-16,15 6-170 16</inkml:trace>
  <inkml:trace contextRef="#ctx0" brushRef="#br0" timeOffset="304535.1211">4849 17103 983 0,'4'-1'450'0,"0"1"-204"16,0 9-125-16,-3 4-23 15,-2 5-50-15,-6 2-11 16,-2 8-15-16,1 6-3 15,5 9-8-15,4 1-7 16,14 4-1-16,5-3 1 0,8-6 2 16,1-7 1-16,2-6 4 15,-3-6 1 1,-6-9-15-16,3-8-48 16,-15-9-263-16</inkml:trace>
  <inkml:trace contextRef="#ctx0" brushRef="#br0" timeOffset="304683.0487">4717 17295 1008 0,'1'-3'434'0,"15"-4"-239"16,13-3-38-16,25 0-66 0,11 3-33 16,-3 5-34-16,1 2-5 15</inkml:trace>
  <inkml:trace contextRef="#ctx0" brushRef="#br0" timeOffset="305139.2712">5406 17308 761 0,'-3'-1'461'16,"3"-1"35"-16,9-1-320 15,12 4-24-15,32 1-50 16,15-2-33-16,19 1-34 16,1-1-9-16,-20 1-33 15,-14 3-80-15</inkml:trace>
  <inkml:trace contextRef="#ctx0" brushRef="#br0" timeOffset="305782.7321">6120 17056 901 0,'0'0'326'15,"7"3"-228"-15,5 7-46 16,28 1 7-16,11-2 6 16,17-6-15-16,2-3-6 15,-14-5-5-15,-12-6-3 16,-18 2-7-16,-5 1 0 16,-16 5-2-16,-6 3-8 0,-15 10-5 15,-4 12-6 1,-5 12-4-16,1 15 4 15,4 15 4-15,9 7-1 0,11 1 1 16,3-2-1 0,8-23 1-16,2-14 3 15,4-19 0-15,7-14-23 16,-6-13-101-16,-8-9-83 0,-13-6-244 16</inkml:trace>
  <inkml:trace contextRef="#ctx0" brushRef="#br0" timeOffset="305932.1988">6206 17264 749 0,'7'-1'339'16,"7"-1"-126"-16,22 3-108 15,8 1-24-15,15 1-22 16,11-1-23-16,0 2-23 16,1 0 0-16,-5 2-45 15,-7 2-93-15</inkml:trace>
  <inkml:trace contextRef="#ctx0" brushRef="#br0" timeOffset="306289.5732">6977 17256 503 0,'-2'-4'305'16,"1"-6"31"-16,0 2-129 0,-5-3-60 16,5 0-20-1,-5-1-46-15,-8-4-16 16,2 2-14-16,-13-1-7 15,-4 4-25-15,-3 6-13 16,-5 6-18-16,11 7-8 16,3 6-10-16,10 4 2 0,14 6 4 15,5 0 5-15,21-3 14 16,-1-1 5-16,10-9 11 16,-1-5 2-16,-3-8 4 15,0-7 1-15,-9-8 2 16,0 4 0-16,-15 0 18 15,-3 4 2-15,-7 10 2 16,-5 7 7-16,1 17-15 16,-3 10-5-16,7 17-8 15,2 3-9-15,2-3-6 0,1-7 0 16,5-13 32 0,1-6-77-16</inkml:trace>
  <inkml:trace contextRef="#ctx0" brushRef="#br0" timeOffset="306726.6185">7170 17083 786 0,'8'0'326'0,"16"3"-161"0,13 1-60 16,14 3-19-16,2-1-21 15,-3-2-39-15,-9-2-4 16,-10-6 2-16,-4-1 1 15,-11-3 4 1,-6 0 1-16,-10 6 2 0,-4 0-6 16,-8 8-8-1,-1 3-3-15,-4 14-6 0,4 10 3 0,6 16 2 16,2 7-1-16,10 11-2 16,4-4-2-16,7-8 0 31,1-7 3-31,-2-21 5 0,0-9 5 0,-7-11-9 31,-2-8-34-31,-6-10-198 16</inkml:trace>
  <inkml:trace contextRef="#ctx0" brushRef="#br0" timeOffset="306907.2535">7254 17324 918 0,'-1'0'417'0,"7"0"-174"15,4 4-64-15,29 4-57 16,9 0-4-16,14-2-17 16,12-1-17-16,-7-2-27 15,-2-2-13-15,-15 0-49 16,-11-1-97-16</inkml:trace>
  <inkml:trace contextRef="#ctx0" brushRef="#br0" timeOffset="307341.6178">7921 17235 947 0,'8'-2'402'15,"12"-1"-205"-15,24 3-124 16,14 0-20-16,29 1-25 16,1 1-9-16,-4 2-8 0,-8-2 1 15,-24 1-47-15,-7 2-44 16,-18 1-112-1,-11 2-123-15</inkml:trace>
  <inkml:trace contextRef="#ctx0" brushRef="#br0" timeOffset="307507.9776">8068 17356 658 0,'-9'6'362'0,"-7"3"-82"16,17 3-96-16,9-5-19 0,33-1-41 15,15-5-18-15,20 0-50 16,4 0-20 0,3-1-37-16,-4 0-106 0</inkml:trace>
  <inkml:trace contextRef="#ctx0" brushRef="#br0" timeOffset="307910.523">9068 17170 700 0,'-7'-7'350'16,"-16"-13"-104"-16,-5 1-41 0,-10 8-75 15,-5 1-43 1,8 13-69-16,0 10-11 16,11 10-13-1,4 8-3-15,5 16-4 16,7 11-3-16,15 11 3 16,9 3 5-16,18-12 14 15,9-11 9-15,19-25 10 16,10-13 6-16,10-24 7 15,-5-10 1-15,-18-18 10 0,-15-8 23 16,-28-3 45-16,-9-2 4 16,-24 7-8-16,-11 6-28 15,-15 10-56-15,-4 7-13 0,3 7-42 16,6 1-51-16,13 10-122 16,3 2-121-16</inkml:trace>
  <inkml:trace contextRef="#ctx0" brushRef="#br0" timeOffset="308067.2515">9171 17265 676 0,'-13'8'367'0,"-20"13"-69"16,-8 10-59-16,-11 12-83 15,2 4-43-15,8 0-60 16,8-5-38-16</inkml:trace>
  <inkml:trace contextRef="#ctx0" brushRef="#br0" timeOffset="319908.6047">10053 17443 464 0,'13'5'276'0,"24"7"20"16,8 2-147-16,18-2-64 16,3-7-15-16,2-4-35 15,2-1-10-15,-5-5-19 16,-3 7-57-16</inkml:trace>
  <inkml:trace contextRef="#ctx0" brushRef="#br0" timeOffset="320161.9173">10142 17549 359 0,'1'-1'242'15,"13"2"29"-15,8 4-67 16,21 0-95-16,11 7-14 0,10-4-47 16,4 0-18-16,-2-1-8 15,-4-2-1-15,-10-5-41 16,-7 0-73-16,-14-3-261 16</inkml:trace>
  <inkml:trace contextRef="#ctx0" brushRef="#br0" timeOffset="320355.4875">10554 17442 279 0,'0'-4'125'0,"3"1"-44"15,8-1-2-15,8 11 40 16,6 7 18-16,8 3 32 16,-2 5 11-16,-3-1 15 15,-8-4 1-15,-9 3-16 0,-9-4-14 16,-9 1-50-16,-6-2-25 15,-7-2-37 1,-1 1-31-16,1 0-430 16</inkml:trace>
  <inkml:trace contextRef="#ctx0" brushRef="#br0" timeOffset="320814.7886">11373 17053 1615 0,'-1'-2'25'0,"4"12"0"0,-1 8 33 16,1 14-19-16,2 14-1 15,-10 12-7-15,-4 7-8 0,3 10-5 32,3 0 8-32,7-8 5 15,5-8-3-15,3-16-1 16,1-9-11-16,8-12-5 16,4-6 3-16,6-10 12 0,4-6-34 15,-2-10-138-15,-3-8-136 16</inkml:trace>
  <inkml:trace contextRef="#ctx0" brushRef="#br0" timeOffset="321011.6487">11249 17398 655 0,'-5'-4'418'0,"1"0"39"16,4 0-238-16,10 7-90 15,15 1-26-15,16 3-38 16,7 1-11-16,14 0-28 16,1-3-4-16,2-5-132 0,-4-3-388 15</inkml:trace>
  <inkml:trace contextRef="#ctx0" brushRef="#br0" timeOffset="321373.9792">11885 17345 806 0,'5'2'380'16,"8"2"-117"-16,21-1-166 0,15-3-11 15,14 0-33 1,3-2-19-16,-13-2-15 0,-6 4-2 0,-15 0 1 31,-11 2-35-31,0 1-92 16,-10-1-61-16,-4-1-242 15</inkml:trace>
  <inkml:trace contextRef="#ctx0" brushRef="#br0" timeOffset="321596.0354">11982 17445 256 0,'-8'9'185'0,"-8"5"3"15,10-5 2-15,7-2 13 16,17-3 9-16,9 0-5 16,21 1-24-16,2-5-23 15,6-2-41-15,-6-1-20 16,-14 0-39-16,-1 3-13 15,-11 0-19-15,-1-5-11 16,-4-3-161-16</inkml:trace>
  <inkml:trace contextRef="#ctx0" brushRef="#br0" timeOffset="322900.5418">12733 17437 583 0,'8'-9'329'16,"4"-10"-72"-16,1-6-100 15,4-6-29-15,-1-5-33 16,-7 12-10 0,-6 11-2-16,2 2 3 0,6-28-22 0,-3 7-11 15,-8 12-28-15,-4 20-14 16,-3 15-21-16,-1 9-4 15,5 26 4 1,3 13 6-16,0 14 8 0,0 0 1 16,0-9 3-16,1-12 2 15,6-20 1-15,3-9 3 16,7-13-72-16,0-6-123 16</inkml:trace>
  <inkml:trace contextRef="#ctx0" brushRef="#br0" timeOffset="323439.5065">13359 17249 756 0,'4'-3'354'0,"2"-6"-134"0,-3 3-26 15,-6 1-65 1,-4 3-30-16,-6 1-56 0,-3-2-18 16,-4 3-13-16,-4 0-3 15,-1 0-3-15,2 3-3 16,2 0-4-16,4 3-4 15,1 5-2 1,2 3-3-16,0 4-2 16,-3 1-4-16,9 5-5 15,-6 2 0-15,12 0 5 0,2-3 6 0,7-5 12 32,9-6 4-32,3-7 6 15,7-5-1-15,9 0-5 0,6 0 0 16,13 6 2-16,-2 4 2 15,-11 7 7-15,-8 2 9 16,-26 6 15-16,-7 2 5 0,-13-2 7 16,-7 2-4-1,-12-9-9-15,-5 0-2 0,-4-9 3 16,1-8-4-16,9-4-3 16,2-6-37-16,12-2-109 15,1 4-56-15,8 1-199 16</inkml:trace>
  <inkml:trace contextRef="#ctx0" brushRef="#br0" timeOffset="323665.0231">13577 17623 1300 0,'2'0'542'0,"5"1"-330"0,1 0-44 16,7 1-76-16,-4 1-33 15,-7-4-36-15,3 1 13 16,-7 0-141-16,-1-2 174 16</inkml:trace>
  <inkml:trace contextRef="#ctx0" brushRef="#br0" timeOffset="324240.2267">13862 17363 626 0,'-1'-5'296'15,"2"-8"-104"-15,6-2-43 16,18 1-43-16,6-1-9 0,17 1-31 16,7 5-9-16,1 8-8 15,-8 3-15-15,-16 13-14 16,-12 4-2-16,-20 5 1 15,-2 4 2-15,-18-2 6 16,-1-1 2-16,-4-6-5 0,4-4-4 16,17-6-14-1,6-2-6-15,21 2-7 16,6 0-2-16,7 10 4 16,4 0 0-16,-7 5 6 15,-6-3 11-15,-19 2 30 16,-14 3 22-16,-21-2 19 0,-9 5-4 0,-11-12-18 31,-3-6-14-31,-3-9-131 16,3-4-176-16</inkml:trace>
  <inkml:trace contextRef="#ctx0" brushRef="#br0" timeOffset="324778.8634">12014 17233 547 0,'0'-5'339'16,"0"-3"-64"-16,2-1-46 0,0-5-27 16,5-2-70-16,2-2-30 15,1-11-44-15,6 5-18 16,2 5-9-16,-2 7-4 16,6 13-19-16,-3 2-4 15,2 9-18-15,6 4-5 0,4 5 11 16,6-3 7-16,5-5 6 31,1-9 6-31,-1-8 38 0,-8-7 9 16,-9-7 17-16,-8-5 3 15,-15 2-35-15,-4 0-16 16,-8 9-76-16,0 4-87 0</inkml:trace>
  <inkml:trace contextRef="#ctx0" brushRef="#br0" timeOffset="325434.4049">14995 17459 456 0,'-10'-9'320'0,"-4"-7"32"0,-14 4-148 16,-9 2-30-1,-5 5-54-15,0 6-32 16,9 4-48-16,8 4-14 16,13-1-32-16,9 1-10 0,10 3-7 15,10 2 2-15,19 9 18 16,9 2 5-16,13 3 14 15,-3 1 12-15,-12-2 12 16,-11-2 4-16,-28-1 26 16,-9-2 17-16,-23-6 12 15,-9-5 3-15,-10-9-14 16,-4-6-25-16,4-7-25 16,5-3-9-16,16 2-15 15,9 0-53-15,17 2-164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4T07:41:28.8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2061 12624 483 0,'1'3'266'0,"1"4"-18"0,5-15-68 16,4-10 3-16,9-21 13 16,4-12-13-16,3-22-42 15,0-5-19-15,-6-9-44 16,-4 3-24-16,-4 12-31 15,-4 8-9-15,-6 19-9 16,-3 12-3-16,-4 20-4 16,-3 10-13-16,4 22-10 15,3 12 0-15,13 27 4 16,7 12 14-16,16 16 9 16,7-1 3-16,6-9 2 15,3-9 2-15,-9-24 6 0,-10-16 3 16,-16-14-26-1,-12-11-29-15,-10-6-140 16,-7-4-129-16</inkml:trace>
  <inkml:trace contextRef="#ctx0" brushRef="#br0" timeOffset="123.2252">2242 12450 435 0,'3'-1'293'0,"8"1"33"15,19-1-147-15,12-2-34 0,13 1-57 16,4-3-38-1,-10 4-54-15,-9 1-87 0</inkml:trace>
  <inkml:trace contextRef="#ctx0" brushRef="#br0" timeOffset="272.7079">2043 12276 1001 0,'-7'0'424'0,"-2"-1"-259"15,7 5-95-15,11 12-77 16,15 5-12-16,19 7-79 0,4 1-243 16</inkml:trace>
  <inkml:trace contextRef="#ctx0" brushRef="#br0" timeOffset="568.7496">2593 12543 889 0,'6'5'407'15,"13"1"-146"-15,8-2-90 16,15-3-45 0,-1-4-27-16,-2-5-47 0,-3 1-11 15,-11-8-4 1,-4-1 4-16,-11-5 4 0,-7-7-3 0,-21 1-9 16,-5 0-7-1,-12 3-16-15,-5 7-9 0,10 12-13 16,1 7-12-16,11 21-18 0,9 10-4 15,7 9 4 1,3 7 7-16,9 3 25 0,3 1 8 16,3 0 9-1,2 0 1-15,-3-9 5 0,2-8-48 16,-2-12-145 0,3-11-102-16</inkml:trace>
  <inkml:trace contextRef="#ctx0" brushRef="#br0" timeOffset="836.5816">3280 12394 1098 0,'-2'7'494'0,"-6"10"-221"0,-7 8-46 16,-10 5-80-16,-7-1-39 15,-2-9-58-15,2-10-12 0,6-9-58 16,5-6-42-1,12-10-50-15,0-3-11 0,9-10 39 32,6-1 33-32,6 4 44 15,10 5 19-15,8 12 33 0,3 8 11 16,0 20 10-16,-4 5-6 16,-7 13-21-16,-4 3-7 15,1-4 15-15,1-5-72 16</inkml:trace>
  <inkml:trace contextRef="#ctx0" brushRef="#br0" timeOffset="1574.2669">4250 12254 606 0,'10'-1'287'0,"18"1"-97"0,11 2-50 16,7 3-22-16,3 3-24 15,-1 0-34-15,-3-2-13 0,-5-5-17 32,-6-1-3-32,-12-3 2 0,-10 1 8 0,-15-1 5 31,-9-1-1-31,-12 0-1 0,-5 2-5 15,-6 9-6 1,0 8 1-16,4 11-11 16,1 4-13-16,13 8-5 0,7-1 0 15,16-3 2-15,11-2 5 16,15-7 1-16,3-6-2 16,10-4 2-16,0-3 1 15,0-8-58-15,-2-1-79 16</inkml:trace>
  <inkml:trace contextRef="#ctx0" brushRef="#br0" timeOffset="1893.811">4917 12335 714 0,'-12'-7'426'16,"-11"-4"-55"-16,-11 8-167 16,0 3-49-16,-3 7-79 15,7 4-32-15,14 4-46 0,3 4-10 16,17 0-11-16,11 0 2 15,12-5 14 1,9-5 7-16,8-9 7 0,-5-6 3 16,-10-3 5-16,-9 1 4 15,-17 1 0-15,-9 3-3 16,-16 8-9-16,-9 4-6 16,-8 10 1-16,-2 4-2 0,10 5 1 15,10-1 0-15,20-3-7 16,8 2 0-1,24-8 2-15,7-5 2 0,12 0 5 16,-7-7-16-16,-3-8-76 16,-12-2-65-16,-9-12-238 15</inkml:trace>
  <inkml:trace contextRef="#ctx0" brushRef="#br0" timeOffset="2185.1153">5007 12336 404 0,'0'-30'288'0,"8"-28"56"16,7 6-64-16,15 16-77 0,5 15 1 15,4 17-48-15,-7 6-32 16,3 20-41-16,-2 6-16 16,-7 16-4-16,-1 7-7 15,-11 8-14-15,-4 0-6 16,-5-7-16-16,4-1-6 16,0-20-2-16,-1-7 0 15,2-11 3-15,-1-9-1 16,-2-12-14-1,-3-8-7-15,-4-9-9 16,-9-9 0-16,-8 9 4 0,-6 9-2 0,-16 15-6 16,-6 10-3-1,-5 14 5-15,4 0-1 16,16 1-39 0,10-4-89-16</inkml:trace>
  <inkml:trace contextRef="#ctx0" brushRef="#br0" timeOffset="2366.7491">5489 12332 1147 0,'5'0'491'16,"6"6"-269"-16,-4 9-46 0,2 15-72 15,-3 7-29-15,-2 6-38 16,1 1-17-16,-1-5-94 15,0-8-102-15</inkml:trace>
  <inkml:trace contextRef="#ctx0" brushRef="#br0" timeOffset="2547.0297">5722 12295 908 0,'2'1'497'16,"3"3"-8"-16,6 14-380 15,4 9-34-15,0 11-28 16,2 2-8-16,-6 1-20 16,-5-4 0-16,0-12-101 0,-6-3-60 15,0-16-170-15,0-9-182 16</inkml:trace>
  <inkml:trace contextRef="#ctx0" brushRef="#br0" timeOffset="2717.7821">5917 12347 793 0,'-5'-2'413'15,"-7"5"-89"-15,-11 7-53 16,-10 10-113-16,0 3-27 0,5-1-81 16,11 1-34-16,17-4-29 15,9-1-5 1,15 0-4-16,5-7-7 0,6-4-19 16,0-5-14-16,0-2-42 15,-7-4-58-15,0-2-304 16</inkml:trace>
  <inkml:trace contextRef="#ctx0" brushRef="#br0" timeOffset="2978.0299">6319 12351 891 0,'4'1'483'0,"-2"2"-123"16,-3 10-151 0,-8 0-44-16,-10 6-57 0,0 2-27 15,-10-4-28-15,-2-1-11 16,-5-6-20-16,-1-6-9 15,6-5-46-15,4-6-16 16,11-2-24-16,6 0-3 16,11-2 22-16,9 3 5 0,15 5 11 15,3 1 7-15,10 10 8 16,0 7 5 0,-4 7 8-16,-1 2 3 15,-11 0 7-15,-2-1 3 0,-10-7-44 16,-4 0-132-1</inkml:trace>
  <inkml:trace contextRef="#ctx0" brushRef="#br0" timeOffset="3149.6141">6137 11899 1436 0,'1'-7'595'0,"4"-2"-377"0,4 14-87 16,6 27-97-1,3 11-22-15,0 9-27 0,-2 9 345 16</inkml:trace>
  <inkml:trace contextRef="#ctx0" brushRef="#br0" timeOffset="3906.92">7631 11983 828 0,'1'-4'422'0,"0"-2"-156"0,1 9-56 16,-4-2-94-16,1 29-41 16,-2 82-18-16,-2-29-13 15,5 16-17-15,0 1-2 16,8-14-11-16,6-15-3 15,13-28 0 1,6-10 1-16,3-17 6 0,1-9 3 16,-4-8 0-16,-11-6-43 15,-12-9-187-15</inkml:trace>
  <inkml:trace contextRef="#ctx0" brushRef="#br0" timeOffset="4073.4688">7455 12345 1012 0,'4'-2'431'0,"10"-5"-209"15,10 3-91-15,19 4-60 0,10 0-10 16,20 7-30-16,-1 2 10 16,-2 4-163-16</inkml:trace>
  <inkml:trace contextRef="#ctx0" brushRef="#br0" timeOffset="4477.4654">7970 12607 831 0,'-2'-8'436'0,"1"-2"-132"15,2 8-100-15,6 10-105 16,-2 7-50-16,1 13-37 16,-1 4-4-16,2 14-8 15,0 3 5-15,-2-2-40 16,-2-5-48-16,-7-8-158 15</inkml:trace>
  <inkml:trace contextRef="#ctx0" brushRef="#br0" timeOffset="4652.3836">7979 12635 896 0,'21'-8'412'0,"13"-11"-162"15,7 16-131-15,2 5-27 16,-5 8-29-16,-7 10-10 15,-24 5-5-15,-13 3 1 16,-25 4 1-16,-7-3-4 16,-3-11-112-16,3-6-112 15</inkml:trace>
  <inkml:trace contextRef="#ctx0" brushRef="#br0" timeOffset="4904.0296">8414 12382 1107 0,'1'-4'481'0,"13"-6"-234"0,7 2-120 0,18 4-79 15,6 1-15 1,3 5-22-16,1 4-4 16,-10 3-84-16,0 4-95 15</inkml:trace>
  <inkml:trace contextRef="#ctx0" brushRef="#br0" timeOffset="5060.8324">8470 12510 1206 0,'7'2'509'0,"4"4"-280"15,18 1-121-15,6 0-29 0,16 2-36 16,4-1-9-16,3-1-93 16</inkml:trace>
  <inkml:trace contextRef="#ctx0" brushRef="#br0" timeOffset="5427.6683">8945 12512 803 0,'7'-10'340'0,"9"-19"-165"0,4-8-35 15,5-8-6-15,2-6-2 16,-2 2-30-16,0 3-6 16,-9 13-13-16,-6 10-7 15,-8 19-22-15,-2 7-16 16,-3 20-25-16,-3 11-13 15,4 20 5-15,3 10 1 0,4 9-2 16,3-4 1 0,1-11 3-16,-2-12-1 15,1-15 4-15,-2-6 12 16,-1-12-102-16,3-1-77 0</inkml:trace>
  <inkml:trace contextRef="#ctx0" brushRef="#br0" timeOffset="5783.3134">9330 12662 1313 0,'0'0'605'0,"-6"3"-274"16,3 2-134-16,3-3-123 15,-2 2-51-15,2-4 348 16</inkml:trace>
  <inkml:trace contextRef="#ctx0" brushRef="#br0" timeOffset="10827.4314">9702 12219 563 0,'-4'-2'358'15,"-8"-3"29"-15,-8 4-201 0,-12 5-94 16,-10 0-23-16,-6 2-26 16,-2-4-10-16,11-3-13 15,7-5-4-15,14-1-11 16,8 3-5 0,5 4-11-16,2 1-6 0,-3 9-12 15,-1 5-1-15,-4 12 6 16,4 4 2-16,1 1 13 15,5 2 5-15,3-10 5 16,5-3 4-16,4-11 6 16,-1-9 3-16,6-3 1 15,5-4-5-15,12 4-10 0,6 4-7 16,13 9-4-16,1 6 3 16,-8 5 5-1,-7 2 3-15,-19 1 11 0,-12 2 6 16,-19 2 14-16,-10 1 7 15,-11 0 7-15,-14-5-2 16,-4-7-2-16,0-8-2 0,6-10-14 16,8-7-4-1,13-6-20-15,7 0-8 16,8 2-13-16,9 3-6 16,1 1-32-16,6 1-30 15,2 5-176-15</inkml:trace>
  <inkml:trace contextRef="#ctx0" brushRef="#br0" timeOffset="11293.4068">9871 12653 599 0,'0'-5'229'0,"-2"-1"-134"0,2 4 19 15,-1 1 26-15,0 1 15 16,-1 0-16-16,1 0-28 0,0 0-42 16,0 0-19-16,1 0-15 15,0 0 2-15,0 0 6 16,7 3 16-1,3 0 20-15,26 0 10 0,-34-9 15 16,-2 2-11 0,-7 4-29-16,0 2-21 15,-4 4-28-15,3 1 19 0,7-3-159 16</inkml:trace>
  <inkml:trace contextRef="#ctx0" brushRef="#br0" timeOffset="11693.0122">10253 12520 816 0,'3'-13'425'0,"8"-7"-107"16,-2-9-150-16,4-6-22 15,-1-3-20-15,-4-4-6 16,-1 8-40-16,-3 7-15 16,-4 12-31-16,-3 9-16 0,1 7-13 15,2 6-8-15,-3 4-8 16,4 3 3-1,-2 1 7-15,-3 1 1 16,11 3-1-16,-2 2 0 0,5 12-3 16,-8 2-1-1,-1 14 3-15,-2 1 2 0,0-2 3 0,3-1 3 16,5-14 0-16,6-8 1 16,-3-15 2-16,3-8-14 15</inkml:trace>
  <inkml:trace contextRef="#ctx0" brushRef="#br0" timeOffset="12190.9328">10972 12429 982 0,'-14'-9'460'15,"-10"-6"-191"-15,-2 7-159 16,-1 8-46-16,6 8-60 16,6 6-15-16,15 6-16 15,5 2-1-15,19 6 4 16,6-3 4-16,12 5 10 15,0-3 6-15,-11-3 26 0,-5 0-3 16,-23-3 73 0,-7 1 30-16,-23-2 25 0,-10-5 17 15,-10-12-59 1,-3-3-28-16,14-14-59 16,12-2-81-16,20-1-553 15</inkml:trace>
  <inkml:trace contextRef="#ctx0" brushRef="#br0" timeOffset="12647.3308">11969 12190 921 0,'5'-3'384'16,"-3"4"-232"-16,-6 7-24 16,-27 14-37-16,-14 9-10 15,-13 12 2-15,-3 4-17 16,-3 7-23-16,6-8-7 16,7-10-19-16,11-8-5 15,21-18-16-15,15-1-10 16,20-2-3-16,14 0 4 15,19 6 18-15,9 4 12 16,10 6 2-16,-5 2 0 0,-4 0-4 16,-2-1 8-1</inkml:trace>
  <inkml:trace contextRef="#ctx0" brushRef="#br0" timeOffset="13164.7147">12518 12111 981 0,'1'-1'422'15,"-1"-3"-252"-15,0 11-117 16,0-7-30-16,0 23-34 16,-1 50 5-16,-5 2 17 15,-2 11 1-15,8 0-4 16,5-1 0-16,18-24 0 15,5-14 2-15,11-14 5 16,-1-9 3-16,-3-14 3 16,-9-8 0-16,-12-5 2 15,-5-5-36-15,-5-8-206 0</inkml:trace>
  <inkml:trace contextRef="#ctx0" brushRef="#br0" timeOffset="13316.7525">12335 12433 1085 0,'1'-2'446'0,"13"1"-258"0,11 0-58 15,22 1-70-15,13 1-12 16,17 3-37-16,-4-1-2 16,-1-2-151-16</inkml:trace>
  <inkml:trace contextRef="#ctx0" brushRef="#br0" timeOffset="13568.1525">12817 12608 1001 0,'-3'2'392'0,"3"13"-254"16,2 6-68-16,5 17-42 0,1 7-2 15,-1 2-14-15,-1-2 0 16,1-6 14 0,0-4-68-16</inkml:trace>
  <inkml:trace contextRef="#ctx0" brushRef="#br0" timeOffset="13731.0536">13030 12617 1289 0,'1'8'456'0,"-1"13"-389"0,3 3-35 16,0 14-15-16,-1 0-2 15,4 6-7-15,-1-5 1 16,-1-3-27-16,1-5-68 15,-6-17-389-15</inkml:trace>
  <inkml:trace contextRef="#ctx0" brushRef="#br0" timeOffset="13869.1218">12798 12813 661 0,'-1'-1'423'0,"6"1"10"15,9 0-206-15,17-1-142 16,10 0-30-16,16-5-25 15,2 0-50-15</inkml:trace>
  <inkml:trace contextRef="#ctx0" brushRef="#br0" timeOffset="14147.9408">13447 12354 603 0,'11'-2'319'0,"19"2"-28"16,10 0-137-16,13 1-42 15,2 0-27-15,0-1-47 16,-6-3-12-16,-6-4-26 16,-6-1-68-16</inkml:trace>
  <inkml:trace contextRef="#ctx0" brushRef="#br0" timeOffset="14304.4078">13502 12522 578 0,'2'4'363'16,"14"4"39"-16,9-2-151 16,17 0-71-1,7-2-49-15,9-4-83 0,-1 4-20 16</inkml:trace>
  <inkml:trace contextRef="#ctx0" brushRef="#br0" timeOffset="14954.8475">13490 12207 275 0,'-10'-8'257'0,"-8"-6"24"16,3-4-33-16,5 1-45 0,10-4-98 15,9 3-38-15,13 1-29 16,5 3 2-16,4 9 2 15,1 9-3-15,2 9-21 16,1 5-7-16,-4 1 5 16,0-1 7-16,-4-8 23 15,-5-7 20-15,2-8 16 16,0-9 1-16,-4-8-13 16,-5-1-11-16,-12 3-107 15,-8 4-115-15</inkml:trace>
  <inkml:trace contextRef="#ctx0" brushRef="#br0" timeOffset="15362.3767">14135 12547 488 0,'3'-10'318'15,"7"-5"-3"-15,10-8-144 16,0-4-37-16,7-7-38 15,0-4-9-15,-3 1-4 16,-1 4-2-16,-9 3-6 0,-4 7-5 16,-7 11-26-16,-5 8-15 15,-6 18-22-15,-2 10-11 16,2 24-7-16,2 9 7 16,6 7 3-16,7-1 1 15,5-15 4-15,-2-5 2 16,0-15 1-16,-2-3-26 15,-2-8-163-15</inkml:trace>
  <inkml:trace contextRef="#ctx0" brushRef="#br0" timeOffset="15854.5024">14879 12299 893 0,'1'-4'409'0,"-1"0"-165"15,0 0-92-15,-1 3-75 16,0 0-24-16,0 0-35 0,-12-1-8 16,-40-10-2-16,24 6-1 15,-3 3-7-15,1 0-2 16,2 8-8-1,3 4-3-15,5 10-2 16,0 4-1-16,0 3 2 0,3 3 1 16,2 0 6-1,3-5 2-15,6-4 3 16,7-5 2-16,4-11 6 16,3-4 5-16,13-4-2 15,5-5-3-15,5 5-3 16,8 5-3-16,7 7 1 15,3 10 5-15,2 5-4 16,-2 3 2-16,-16 6 0 0,-10 1 2 16,-22-2 10-16,-11 0 7 15,-23-6 7 1,-5-2 2-16,-11-6 6 0,-3-9-1 16,7-10-2-16,5-7-1 15,15-3-15-15,8 0-11 16,12 0-80-16,6 3-103 15</inkml:trace>
  <inkml:trace contextRef="#ctx0" brushRef="#br0" timeOffset="16008.1631">14985 12759 890 0,'1'-1'462'0,"3"-2"-94"15,-1 1-168-15,-3 1-92 16,0 0-38-16,0 0-123 16</inkml:trace>
  <inkml:trace contextRef="#ctx0" brushRef="#br0" timeOffset="16541.3489">15323 12331 839 0,'-2'-6'398'0,"-1"-5"-160"16,5 0-43-16,8 1-86 16,7 0-26-16,13 0-21 0,6 2-3 15,3 6-8 1,3 8-8-16,-5 10-28 0,-11 5-8 15,-11 5-1-15,-9 0 2 16,-14 1 3 0,-1 1 2-16,-5-4-1 15,-2-3-1-15,11-8-7 0,2-3-5 0,9-4-6 32,11 1-2-32,5 8 3 0,3-2-2 0,-4 7 2 31,-6 2 1-31,-12 2 4 0,-4 2 7 15,-9 2 20-15,-10 1 8 16,-12-3 6-16,-9-3-2 16,-12-8-11-16,4-6 6 15,5-8-120-15,10-2-404 16</inkml:trace>
  <inkml:trace contextRef="#ctx0" brushRef="#br0" timeOffset="17054.6445">16221 12540 588 0,'-8'-7'366'0,"-5"-6"16"16,-11 3-239-16,0 5-21 16,-5 5-50-16,3 4-19 15,4 4-38-15,7 6-14 16,11-1-11-16,0 0-3 16,8 2 1-16,8-2 3 0,5 7 7 15,12 5 3 1,8 2 20-16,-4 2 8 0,-5-3 14 15,-7-1 18 1,-21 0 44-16,-6-2 19 0,-19-4 20 16,-8-2-7-16,-4-8-47 15,-1-9-25-15,6-9-47 16,4-5-72-16,5-9-558 16</inkml:trace>
  <inkml:trace contextRef="#ctx0" brushRef="#br0" timeOffset="17929.5048">8383 12181 598 0,'1'-2'310'0,"-2"-3"-87"0,1-4-24 16,3-7-67-16,3 1-15 16,3-1-22-1,2 3-1-15,-1 2-8 0,0 4-13 16,4 2-33 0,2 5-18-16,7 5-22 15,4 3-2-15,6 6 3 16,2-1 2-16,5-6-9 0,1-4 37 0,-4-8 61 15,-3-10 29 1,-13-6 55 0,-6 1-26-16,-14-8-46 15,-8 4-28-15,-9 3-39 16,-5 2-46-16,2 9-116 16</inkml:trace>
  <inkml:trace contextRef="#ctx0" brushRef="#br0" timeOffset="18762.3634">16589 12778 1180 0,'-2'0'479'0,"-5"0"-291"16,-6 4-131-16,8 2-39 0</inkml:trace>
  <inkml:trace contextRef="#ctx0" brushRef="#br0" timeOffset="19226.224">17255 12409 598 0,'-4'21'287'0,"-9"23"-113"15,-9 7 21-15,-6 6-40 16,3-2-37-16,5-9-52 16,7-11-17-16,9-16 1 15,0-11 13-15,6-14 14 0,9-8-2 16,10-16-19-16,6-8-17 16,2-14-12-16,-5-10-3 15,-4-17 0 1,0-4 1-16,-1 1-12 15,1 13 4-15,-1 25 5 16,-1 9 2-16,-5 21-5 0,-2 13-13 16,4 27-13-16,3 14-7 15,8 34 5-15,1 8 5 16,2 5 4-16,-5-3 1 0,-5-17 2 16,-1-9 2-1,-3-19-10-15,-4-8-48 16,-3-18-129-16,5-8-364 0</inkml:trace>
  <inkml:trace contextRef="#ctx0" brushRef="#br0" timeOffset="19378.2647">17255 12494 1044 0,'8'5'380'0,"18"10"-306"16,11 0-4-16,13-2-20 0,6 3-10 15,-8-5-17-15,-8-3-24 16</inkml:trace>
  <inkml:trace contextRef="#ctx0" brushRef="#br0" timeOffset="19518.0741">17109 12358 888 0,'-12'-8'415'0,"-5"-4"-220"15,8 3-89-15,10 3-79 16,14 11-81-16,1 3-108 16</inkml:trace>
  <inkml:trace contextRef="#ctx0" brushRef="#br0" timeOffset="19811.227">17752 12633 1031 0,'6'0'417'0,"12"0"-216"16,9 1-94-16,6-3-21 15,4-1-14-15,-2-6-38 0,-2 0-9 0,-11-7 5 16,-7 0 5 0,-13-2-5-1,-8-2-7-15,-20 3-20 0,-5 3-11 16,-10 10-15-1,-1 5 0-15,11 19 3 0,4 7 5 0,12 7 13 16,9 8 4 0,10 0 4-1,5 2 0-15,12 5-1 16,2-2 0-16,1-6 0 0,3-5-3 16,-6-16-169-16</inkml:trace>
  <inkml:trace contextRef="#ctx0" brushRef="#br0" timeOffset="20077.678">18338 12578 775 0,'0'4'377'16,"-4"4"-99"-16,-9 4-76 0,-14 3-47 15,-6 0-34-15,-10 0-59 16,1-4-17-16,6-6-15 15,3-8-4-15,13-9-25 16,5-3-7-16,11-7-14 16,4 3-4-16,16 2 15 15,7 3 9-15,8 10 20 16,7 4 15-16,-1 14 12 16,-1 7-5-16,-5 9-14 15,-1 3 30-15</inkml:trace>
  <inkml:trace contextRef="#ctx0" brushRef="#br0" timeOffset="20873.1276">19209 12233 584 0,'10'0'253'0,"13"7"-106"16,0 10-61-16,0 26-24 0,-6 11 13 15,-15 13-2-15,-4-1-9 16,-16-13-14 0,0-12-10-16,8-17-11 0,0-7 9 15,11-20-6-15,3-9-4 16,9-17-10-16,6-9-15 0,5-6-2 15,1 2 1 1,-3 0 0 0,0 4 2-16,-6 7 2 15,-4 4 7-15,-9 14 14 16,-2 10-1-16,-9 13-2 0,-2 11-7 16,-4 13-17-1,4 8-1-15,10 3-2 16,9-3 1-16,16-7 2 15,7-12 7-15,11-9-114 16,1-9-121-16</inkml:trace>
  <inkml:trace contextRef="#ctx0" brushRef="#br0" timeOffset="21262.1447">19838 12365 530 0,'-6'-10'330'15,"-9"-5"25"-15,-8 5-140 16,-8 10-88-16,-1 6-22 15,4 5-59-15,6 7-22 16,15 1-23-16,7 2-4 16,13-3-1-16,7-2 4 0,14-7 10 15,2-5 1-15,-4-7 2 16,-2-3 0-16,-13-3 0 16,-5-1-2-16,-10 6-7 15,-4 4-4-15,-11 3-7 16,-4 5-3-16,-6 4 3 15,2 1 3-15,5 0 2 16,3 0-1-16,10-4 0 16,-2-2 1-16,4-2 2 15,1 1 1-15,-2-1 3 0,-3 3-1 16,-2 1-1 0,-1-3-1-16,1 4-1 0,2-2-3 15,5 1-4 1,4 1-1-16,10-2 1 15,5-2 2-15,8-1 5 0,3-1 0 16,3-2 21 0,2 0-68-16</inkml:trace>
  <inkml:trace contextRef="#ctx0" brushRef="#br0" timeOffset="21695.8475">20053 12556 780 0,'0'1'357'0,"0"1"-147"16,0 3-86-16,0-5-53 0,0 0-5 15,0 0-3-15,22 7-5 16,36 0-10-16,-28-14-6 16,-6-7-11-1,0-1-3-15,-10-2 0 16,-5-2-1-16,-9-1-7 0,-7-1-7 16,-12 2-11-16,-11 0-2 15,-5-1-4-15,1 5-5 16,4 13-9-16,4 6-7 15,11 24-8 1,4 9 1-16,10 7 6 0,3 8 9 16,5 0 25-16,1-2 17 15,1 2 12-15,4-3 4 16,2-6-10-16,-2-3-10 16,-1-13 6-16,-5-6-61 15</inkml:trace>
  <inkml:trace contextRef="#ctx0" brushRef="#br0" timeOffset="22047.5171">20572 12443 672 0,'-6'-15'392'0,"-13"-15"-48"15,-2 3-83-15,-3 8-105 0,-8 7-51 16,3 15-73 0,2 10-24-16,5 21-16 15,14 5-3-15,20 11 5 16,3-4 4-16,11-13 5 16,4-4 4-16,-1-15 4 15,0-11 3-15,-5-12 15 0,-5-8 6 16,-13-22 5-16,-1-5 1 15,-14-20-8 1,-3-9-15-16,-2-5-16 0,1 1-9 16,11 15-40-16,4 3-17 15,11 19-76-15,6 7-47 16,5 20-196-16</inkml:trace>
  <inkml:trace contextRef="#ctx0" brushRef="#br0" timeOffset="22224.3551">20789 12300 1037 0,'-2'6'423'0,"-3"16"-254"16,3 10-87-16,0 15-50 0,2 2-8 16,3-6-7-16,3-5-4 15,3-10-90 1,0-9-133-16</inkml:trace>
  <inkml:trace contextRef="#ctx0" brushRef="#br0" timeOffset="22343.3061">20822 12185 1082 0,'-1'-11'497'0,"-2"-7"-207"15,0 10-219-15,3 5-45 16,5 14-186-16</inkml:trace>
  <inkml:trace contextRef="#ctx0" brushRef="#br0" timeOffset="22680.4202">21018 12421 839 0,'6'-20'364'0,"9"-22"-183"15,10-6-44-15,2-8-47 0,-1-2-14 16,-6-4-26-16,-8 1-12 16,-6 11-9-16,-2 10 2 15,-4 20-4 1,-4 12-8-16,-4 15-17 0,1 12-11 16,4 19-8-16,4 8 5 15,15 22 6-15,7 3 3 16,10 14 3-1,4 2 0-15,-9-4 4 16,-5-3 0-16,-20-23 3 16,-15-9 2-16,-18-18 5 0,-9-7 5 15,-4-16 13 1,2-6-22-16,3-15-116 0,14-7-137 16</inkml:trace>
  <inkml:trace contextRef="#ctx0" brushRef="#br0" timeOffset="23154.9427">21492 12273 1107 0,'-8'-3'449'0,"-3"1"-300"16,5 3-66-16,2 9-68 0,8 6-14 15,5 4-1-15,5 1 5 16,10-2 2 0,1-3 1-16,-3-6 5 0,-4-6 3 15,-10-4 6-15,-8-1-4 16,-10-2-18 0,-3-3-7-16,-12 5-11 15,-3 1-1-15,1 7 10 16,4 8-1-16,6 4-2 15,6 4-2-15,3 3 1 16,8-7 2-16,5 2 11 16,5-4 10-16,11-4 12 0,0 1 7 15,8-6 1-15,1-8-3 16,5-7-3-16,-2 0-3 16,-2-10 0-16,-1 1-3 15,-7-4 0-15,-4-4-1 16,-5 2-9-16,-5 6-2 0,-3 8 1 15,-2 5 0 1,-2 9 1-16,-1 5 4 0,3 8-5 16,0 6-3-16,4 1-8 15,1-2-73-15</inkml:trace>
  <inkml:trace contextRef="#ctx0" brushRef="#br0" timeOffset="23670.2949">22261 12370 1001 0,'5'-2'418'16,"11"0"-252"-16,9-1-30 0,12 2-67 16,5-1-19-16,5-2-26 15,-1-1-7-15,-2-2-5 16,0 2-1-16,-19 3 1 16,-8 1-3-16,-14 1-7 0,-10 3-3 15,-7 6-8-15,-1 3-1 16,0 8-4-16,2 1 1 15,9 13-1-15,1-1 5 16,3 2 8 0,6-2 1-16,1-7 1 15,2-3-6-15,3-3-115 0,0-3-101 16</inkml:trace>
  <inkml:trace contextRef="#ctx0" brushRef="#br0" timeOffset="24094.7179">22923 12615 518 0,'8'-14'279'16,"5"-17"-32"-16,-2-2-28 15,-11-7-17-15,-7 0-14 0,-11-2-55 0,-2 8-34 32,-8 11-64-32,1 10-25 15,-2 18-35-15,-1 8-9 16,8 17-2-16,8 5 4 15,14 4 18-15,5-3 9 0,14-8 8 16,3-5 4-16,3-12 8 16,1-4 5-16,-5-7 3 15,1-8 1-15,0-5 0 16,-6-5-5-16,1-3-6 16,-2 0 7-16,-2 5-7 15,-1 10-3-15,-1 8-1 16,-3 7-9-16,2 9 0 15,-1 2 1-15,2 4 12 16,-2-2 2-16,-3-7 11 16,3 0 13-16,-1-7 30 15,5-6 8-15,5-6-1 16,2-10-10-16,12-8-36 16,-1-1-10-16,2 1-11 0,-3 1-3 15,-11 4-41 1,-6 4-62-16</inkml:trace>
  <inkml:trace contextRef="#ctx0" brushRef="#br0" timeOffset="24984.7113">2419 13500 781 0,'1'7'334'0,"0"6"-164"0,-1 7-49 16,-4 8 7-1,-11 7-5-15,-6 0-21 0,-11 2-34 16,-4-1-11-16,-4-13-19 15,-1-3-3-15,4-18-26 16,3-7-17-16,5-8-41 16,4-7-21-16,12 0 2 15,9 1 9-15,16 4 4 16,8 4 22-16,7 11 33 16,4 6 11-16,6 11 28 15,0 5-7-15,-1 7-14 16,1 1-4-16,-7-1-14 15,0-1-67-15</inkml:trace>
  <inkml:trace contextRef="#ctx0" brushRef="#br0" timeOffset="25252.3671">2518 13612 893 0,'6'-9'452'0,"2"-7"-150"15,9 16-176-15,5 8-37 16,9 22-64-16,11 10-9 15,4 16-3-15,-3 9 0 16,-13 12 0-16,-17-3-1 16,-25-4-4-16,-11-5-2 15,-12-22 6-15,-2-9 16 16,5-25-18-16,8-12-3 0,2-28-8 16,7-13-18-16,18-15 19 15,0-12 7-15,12-7 10 16,3 2 6-16,6 12 1 15,7 14-7-15,5 23-13 16,0 7-23-16,-8 14-208 16</inkml:trace>
  <inkml:trace contextRef="#ctx0" brushRef="#br0" timeOffset="25642.2797">3014 13635 843 0,'-13'0'416'0,"-6"1"-136"16,-1 11-159-16,4 5-34 15,12 12-52-15,2 3-16 16,11 0-12-16,6-1-2 16,4-10 7-16,3-8 3 15,3-13 7-15,-6-8 7 0,-2-12 6 16,-1-2 2-16,-7-3-2 15,2 2-6 1,-9 2-12-16,-2 5 0 0,1 9-9 16,-2 7-4-16,1 6-3 15,-2 4-5 1,4 6-1-16,6 3 2 0,5 0 0 16,5 0 1-16,3-4 2 15,2-5 3 1,0-6 4-16,2-4 2 0,-7-6 6 15,-7-1 0-15,-7-2 0 16,-2-4-37-16,-7-3-161 16,1-4-246-16</inkml:trace>
  <inkml:trace contextRef="#ctx0" brushRef="#br0" timeOffset="25749.0405">3166 13480 1106 0,'-2'-6'501'15,"-4"-9"-244"-15,1 2-74 16,3 11-119-16,1 2-39 15,3 10-134-15,7 6-104 16</inkml:trace>
  <inkml:trace contextRef="#ctx0" brushRef="#br0" timeOffset="25927.5038">3330 13599 885 0,'15'11'427'15,"16"13"-159"-15,1 3-61 16,-4 7-98-16,-3-1-29 0,-11 0-41 15,1-6-10 1,-2-9 10-16,-2-10 11 16,5-16 7-16,-1-10-1 0,5-11-20 15,-2 0-12 1,1-3-83-16,-5 5-96 16</inkml:trace>
  <inkml:trace contextRef="#ctx0" brushRef="#br0" timeOffset="26256.2565">3816 13625 885 0,'8'8'493'15,"6"7"-83"-15,-8 12-197 16,-4 3-46-16,-9 8-70 15,-3-1-30-15,3-6-38 16,1-5-11-16,9-16-10 0,1-10-3 16,10-18-18-1,3-8-3-15,4-8-4 0,3 0-2 16,-1 5 11-16,-2 3-1 16,3 13 4-16,-2 4 2 15,-4 12 16-15,-1 10 10 16,-10 9 16-16,-3 8 6 0,-2 6-6 15,-6 3-5 1,2-4-3-16,2-4-47 16</inkml:trace>
  <inkml:trace contextRef="#ctx0" brushRef="#br0" timeOffset="27021.3908">4039 13744 653 0,'-2'-4'331'16,"-4"-8"-95"0,1 1-34-16,-2-3-60 0,0-1-19 0,-1 0-36 31,-8 0-15-31,-5 4-36 0,-5 6-21 16,-8 12-25-1,3 5-9-15,4 14-9 16,5 3 2-16,23-7 6 15,0-11 3 1,0 1 13-16,13 27 4 0,17-7 5 16,5-10 4-16,-7-27 6 0,-2-3 2 15,-6-12 1-15,1-1-1 16,-5-2-1-16,-3-1-2 16,-3 4-4-16,-3 6-5 15,-8 11 2-15,-4 6 6 16,-10 17 5-16,0 9 6 0,9 9-3 15,2 4-6 1,22-5-2-16,9-10 0 0,13-20 21 16,10-14-34-16</inkml:trace>
  <inkml:trace contextRef="#ctx0" brushRef="#br0" timeOffset="27605.4069">4766 13610 566 0,'14'7'326'16,"8"3"19"-16,2 16-251 16,4 11-5-16,-11 5-26 15,-10-1-17-15,-7-4-14 16,-4-9-3-16,1-13 4 15,3-9 6-15,5-20 1 16,7-12-2-16,5-14-16 16,3-3-14-16,10 7-11 0,-4 6-2 15,3 12 12-15,-2 11 14 16,-7 12 35-16,-4 9 10 16,-11 16 9-16,-3 2-5 15,-7 10-25 1,-3-2-10-16,6-6-45 0,-2 0-80 15</inkml:trace>
  <inkml:trace contextRef="#ctx0" brushRef="#br0" timeOffset="28008.9895">5993 13236 753 0,'3'-7'328'16,"4"1"-184"-16,0 14-20 15,5 48-31-15,-3 20-20 0,3 30-17 16,-3 6-11-16,-6-10-14 15,4-11-8-15,0-21 6 32,0-15-61-32</inkml:trace>
  <inkml:trace contextRef="#ctx0" brushRef="#br0" timeOffset="28218.9191">6001 13273 1023 0,'24'-8'398'15,"33"-5"-282"1,-1 12-41-16,-10 17-32 0,-4 10-20 16,-23 14-14-1,-9 5 0-15,-20 4 1 0,-11 0 1 16,-13-10 4-16,-3-8-1 16,1-12-47-16,9-8-49 15,9-11-146-15,10 4-97 16</inkml:trace>
  <inkml:trace contextRef="#ctx0" brushRef="#br0" timeOffset="28516.6537">6497 13705 555 0,'-7'-3'353'0,"-5"-5"-35"15,-7 1-119-15,-1 1-27 16,-5 6-76-16,-4 5-29 16,0 5-42-16,3 3-21 0,13 4-20 15,9 1-1-15,17 1 3 16,9-1 12-16,8-1 10 16,0-7 4-16,0-8 5 15,-5-6 3-15,-7-11 11 16,-1-2 4-16,-11-3 4 15,-6-1-5-15,-6 4-18 16,-4 1-31-16,-1 4-128 16,4 3-126-16</inkml:trace>
  <inkml:trace contextRef="#ctx0" brushRef="#br0" timeOffset="28741.2017">6523 13600 734 0,'6'7'333'16,"10"8"-139"-16,1 6-19 15,-3 12-37-15,-1 3-25 16,-6 3-46-16,-2-2-18 16,0-9-22-16,0-8-6 15,2-15 3-15,0-6 3 16,4-17 5-16,4-9-2 16,5-7-15-16,3-4 5 15,2 5 0-15,1 3-1 16,1 12 2-16,-1 3-13 15,-6 13-34-15,-2 5-74 0</inkml:trace>
  <inkml:trace contextRef="#ctx0" brushRef="#br0" timeOffset="29072.5319">7112 13612 560 0,'-4'-5'360'0,"-9"0"-3"0,-3 1-113 0,1 8-105 16,-1 0-43-1,7 3-50-15,3 2-16 16,10 3-6-16,7 3-1 15,10 6 4-15,2 0 2 16,-4 4 1-16,-3 1 1 16,-14-7 10-16,-8-2 5 15,-17-3 1-15,-7-6 0 16,-9-8-9-16,2-5-6 16,6-9-79-16,7-1-88 0</inkml:trace>
  <inkml:trace contextRef="#ctx0" brushRef="#br0" timeOffset="29674.9812">7522 13652 692 0,'-18'-8'366'16,"-12"-4"-115"-16,0 1-73 15,-2 3-33-15,6 10-69 0,1 3-29 16,6 9-39-16,4 7-7 16,7 5-3-16,9 9-1 15,9 4 1 1,10 1 2-16,5-6 4 0,1-8 2 15,8-12 6-15,-5-12 6 16,4-13 11 0,2-11 1-16,-5-17-4 0,-1-5-7 15,-5-8-11-15,-6-4-1 16,-6-8 2-16,-4-3 4 0,-8-5 0 16,-2 4 2-16,-5 15 14 15,0 10 5-15,1 29-6 16,0 9-5-16,1 22-22 15,0 11-9 1,3 22 0-16,2 10 0 0,7 9 3 16,2 0 5-16,2-4 3 15,1-8 4-15,-3-13 3 16,0-7-2-16,-3-14 4 16,-1-7 2-16,-3-12 29 15,2-9 2-15,5-10-5 0,3-2-3 16,8-5-34-16,3 5-3 15,-3 5-5-15,-3 5-3 16,-6 14 0-16,0 8 0 16,-8 8 7-16,3 5 2 15,-1 0 4-15,-3-3-2 0,6-9-57 16,8-4-91-16</inkml:trace>
  <inkml:trace contextRef="#ctx0" brushRef="#br0" timeOffset="30043.168">7992 13719 380 0,'6'-2'290'0,"10"0"65"16,5-1-108-16,2 1-73 15,6 0-28-15,-3-4-37 16,-1-2-11-16,-2-3-28 15,-3 2-11-15,-3 1-24 0,-6-2-8 16,-10 1-5-16,-6 0-6 16,-17-2-8-16,-4 3-7 15,-10 6-10-15,0 2-5 16,3 10-10-16,2 5-5 16,10 8 5-1,3 3 12-15,11 6 23 0,7-1 11 0,12-1 15 16,7-1 2-16,10-9 5 15,6-1 1-15,2-10-6 16,3-4-7-16,1-5-14 16,-3-6-6-1,-3-3-68-15,-1 0-87 16</inkml:trace>
  <inkml:trace contextRef="#ctx0" brushRef="#br0" timeOffset="30223.3341">8677 13890 1333 0,'0'1'555'0,"-1"0"-314"15,1-1-104-15,0-1-50 16,0 0-64-16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09-26T11:20:56.20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20130 2631 38 0,'-3'-12'33'16,"3"12"-6"-16,6 11-4 16,-6 7-6-16,7 11-3 15,-4 3-4-15,5 11 0 16,-3-1-3-16,4 8-2 0,-4-4-3 16,2-2-1-16,-1-4-1 0,-2-7-2 15,2-1-5 1,-6-8-7-16,6-3-13 15,2-5-11-15,-8-16 1 0,0 0-1 16</inkml:trace>
  <inkml:trace contextRef="#ctx0" brushRef="#br0" timeOffset="267.96">19945 2927 33 0,'-13'-5'34'15,"13"5"2"-15,0 0-7 16,9-8-10-16,18 8-6 16,6-9-4-16,9 4-3 15,0 1-1-15,8 4 0 16,-2-9-2-16,-3 5-3 0,-2 4-5 15,-10-8-17-15,-7 0-16 16,1 0-1-16,-9-6 0 16,-1 8 0-16</inkml:trace>
  <inkml:trace contextRef="#ctx0" brushRef="#br0" timeOffset="855.33">20975 2622 49 0,'-11'-8'31'0,"5"24"-6"16,3 12-5-1,-1 20-4-15,7 23-4 16,-3 11-3-16,10 22 0 16,-5 5-1-16,8 11-1 15,-3-2-3-15,3-3-1 16,-4-16-1-16,-1-11-1 0,-1-13-3 16,-3-16 0-1,1-11-6-15,-5-17-8 0,-3-13-22 0,6-7-1 16,-3-11 0-1,-2-20 0-15</inkml:trace>
  <inkml:trace contextRef="#ctx0" brushRef="#br0" timeOffset="1487.8">20940 2675 21 0,'12'0'28'15,"-12"0"-2"-15,0 0-4 0,-9 7-6 16,9-7-3-16,-17 19-3 16,1-5-3-16,1 5-1 15,-4-3-1-15,-1 5-1 16,1-4-2-1,0 1 0-15,2-4-1 16,5-4 0-16,12-10 0 16,-14 14 0-16,14-14 1 15,0 0-1-15,3-10 0 16,8-2-1-16,1-5 2 16,4-8-1-16,1 0 1 15,5-2-2-15,-4 2 1 0,0-3-1 16,-4 6 1-16,-3 3 0 15,-2 2-1-15,-9 17 1 16,11-14-2-16,-11 14 1 16,0 0 1-16,7-1-1 15,-7 1 0-15,20 11 1 16,-2 6-1-16,4-1 1 0,4 6 1 16,1 4-1-16,-2-2 0 15,2 1-1-15,-5-2-1 0,-3-7-3 16,-5-2-19-16,-6-3-14 15,-8-11-1-15,0 0 0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09-26T11:20:56.20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20130 2631 38 0,'-3'-12'33'16,"3"12"-6"-16,6 11-4 16,-6 7-6-16,7 11-3 15,-4 3-4-15,5 11 0 16,-3-1-3-16,4 8-2 0,-4-4-3 16,2-2-1-16,-1-4-1 0,-2-7-2 15,2-1-5 1,-6-8-7-16,6-3-13 15,2-5-11-15,-8-16 1 0,0 0-1 16</inkml:trace>
  <inkml:trace contextRef="#ctx0" brushRef="#br0" timeOffset="267.96">19945 2927 33 0,'-13'-5'34'15,"13"5"2"-15,0 0-7 16,9-8-10-16,18 8-6 16,6-9-4-16,9 4-3 15,0 1-1-15,8 4 0 16,-2-9-2-16,-3 5-3 0,-2 4-5 15,-10-8-17-15,-7 0-16 16,1 0-1-16,-9-6 0 16,-1 8 0-16</inkml:trace>
  <inkml:trace contextRef="#ctx0" brushRef="#br0" timeOffset="855.33">20975 2622 49 0,'-11'-8'31'0,"5"24"-6"16,3 12-5-1,-1 20-4-15,7 23-4 16,-3 11-3-16,10 22 0 16,-5 5-1-16,8 11-1 15,-3-2-3-15,3-3-1 16,-4-16-1-16,-1-11-1 0,-1-13-3 16,-3-16 0-1,1-11-6-15,-5-17-8 0,-3-13-22 0,6-7-1 16,-3-11 0-1,-2-20 0-15</inkml:trace>
  <inkml:trace contextRef="#ctx0" brushRef="#br0" timeOffset="1487.8">20940 2675 21 0,'12'0'28'15,"-12"0"-2"-15,0 0-4 0,-9 7-6 16,9-7-3-16,-17 19-3 16,1-5-3-16,1 5-1 15,-4-3-1-15,-1 5-1 16,1-4-2-1,0 1 0-15,2-4-1 16,5-4 0-16,12-10 0 16,-14 14 0-16,14-14 1 15,0 0-1-15,3-10 0 16,8-2-1-16,1-5 2 16,4-8-1-16,1 0 1 15,5-2-2-15,-4 2 1 0,0-3-1 16,-4 6 1-16,-3 3 0 15,-2 2-1-15,-9 17 1 16,11-14-2-16,-11 14 1 16,0 0 1-16,7-1-1 15,-7 1 0-15,20 11 1 16,-2 6-1-16,4-1 1 0,4 6 1 16,1 4-1-16,-2-2 0 15,2 1-1-15,-5-2-1 0,-3-7-3 16,-5-2-19-16,-6-3-14 15,-8-11-1-15,0 0 0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3-10-01T19:16:46.90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20130 2631 38 0,'-3'-12'33'16,"3"12"-6"-16,6 11-4 16,-6 7-6-16,7 11-3 15,-4 3-4-15,5 11 0 16,-3-1-3-16,4 8-2 0,-4-4-3 16,2-2-1-16,-1-4-1 0,-2-7-2 15,2-1-5 1,-6-8-7-16,6-3-13 15,2-5-11-15,-8-16 1 0,0 0-1 16</inkml:trace>
  <inkml:trace contextRef="#ctx0" brushRef="#br0" timeOffset="1">19945 2927 33 0,'-13'-5'34'15,"13"5"2"-15,0 0-7 16,9-8-10-16,18 8-6 16,6-9-4-16,9 4-3 15,0 1-1-15,8 4 0 16,-2-9-2-16,-3 5-3 0,-2 4-5 15,-10-8-17-15,-7 0-16 16,1 0-1-16,-9-6 0 16,-1 8 0-16</inkml:trace>
  <inkml:trace contextRef="#ctx0" brushRef="#br0" timeOffset="2">20975 2622 49 0,'-11'-8'31'0,"5"24"-6"16,3 12-5-1,-1 20-4-15,7 23-4 16,-3 11-3-16,10 22 0 16,-5 5-1-16,8 11-1 15,-3-2-3-15,3-3-1 16,-4-16-1-16,-1-11-1 0,-1-13-3 16,-3-16 0-1,1-11-6-15,-5-17-8 0,-3-13-22 0,6-7-1 16,-3-11 0-1,-2-20 0-15</inkml:trace>
  <inkml:trace contextRef="#ctx0" brushRef="#br0" timeOffset="3">20940 2675 21 0,'12'0'28'15,"-12"0"-2"-15,0 0-4 0,-9 7-6 16,9-7-3-16,-17 19-3 16,1-5-3-16,1 5-1 15,-4-3-1-15,-1 5-1 16,1-4-2-1,0 1 0-15,2-4-1 16,5-4 0-16,12-10 0 16,-14 14 0-16,14-14 1 15,0 0-1-15,3-10 0 16,8-2-1-16,1-5 2 16,4-8-1-16,1 0 1 15,5-2-2-15,-4 2 1 0,0-3-1 16,-4 6 1-16,-3 3 0 15,-2 2-1-15,-9 17 1 16,11-14-2-16,-11 14 1 16,0 0 1-16,7-1-1 15,-7 1 0-15,20 11 1 16,-2 6-1-16,4-1 1 0,4 6 1 16,1 4-1-16,-2-2 0 15,2 1-1-15,-5-2-1 0,-3-7-3 16,-5-2-19-16,-6-3-14 15,-8-11-1-15,0 0 0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4T07:52:48.2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1817 9463 866 0,'-1'-5'416'16,"1"2"-165"-16,0 4-75 16,0-1-86-16,0 17-32 15,0 60-26-15,0-16-6 16,0 21-1-16,0 7-4 0,1 1-5 16,0-5-2-16,2-17-3 15,1-13-25 1,0-15-143-16,-1-6-132 15</inkml:trace>
  <inkml:trace contextRef="#ctx0" brushRef="#br0" timeOffset="224.1667">2078 9477 1078 0,'-1'-12'510'0,"-1"-5"-204"15,0 8-94-15,-1 19-111 0,3 12-41 16,0 23-45-16,0 11-2 16,2 18 4-1,1 13-1-15,1 5-4 0,-1-3-1 16,2-13 0-16,1-15 8 16,-2-21-128-1,1-4-92-15</inkml:trace>
  <inkml:trace contextRef="#ctx0" brushRef="#br0" timeOffset="365.0259">1841 9811 1227 0,'4'2'481'16,"7"1"-337"-16,11 1-47 15,21 4-70-15,7-1-5 16,12 5-134-16</inkml:trace>
  <inkml:trace contextRef="#ctx0" brushRef="#br0" timeOffset="659.9843">2687 9856 752 0,'1'-9'440'0,"0"-9"-52"16,0 5-90-16,0 9-145 15,1 8-50-15,8 19-71 0,-3 10-19 16,2 15-6-16,-2 5 0 15,-5-1-1-15,3-2 1 16,2-11-89-16,2-2-107 16</inkml:trace>
  <inkml:trace contextRef="#ctx0" brushRef="#br0" timeOffset="1032.8538">2921 9962 786 0,'2'-12'444'0,"1"-9"-78"0,-3 8-168 15,-3 2-43-15,-12 11-69 16,-8 4-26-16,-13 12-35 16,-1 6-6-16,0 4-13 15,7 0-4-15,13-4-5 16,7-4-2-16,15-2-1 16,9 0-1-16,7-3 4 15,6-1 1-15,9-7 2 16,2-2-1-16,6-7-2 15,-1-1-2-15,-7-8-26 0,-4-1 1 16,-4-4 6 0,-5-7 5-16,-14-2 30 15,0-2 17-15,-7 8 30 16,-2 5 9-16,4 14 3 0,-1 6-14 16,0 11-28-1,-1 11-10-15,-3 4-6 0,0 1-2 16,1 2-3-16,0-6-2 15,5-4 4-15,2-1-39 0,-2-11-197 16,4-2-264 0</inkml:trace>
  <inkml:trace contextRef="#ctx0" brushRef="#br0" timeOffset="1152.2596">3080 9683 1165 0,'-4'-2'505'0,"-3"-4"-263"0,7 10-183 16,-2 9-72-16</inkml:trace>
  <inkml:trace contextRef="#ctx0" brushRef="#br0" timeOffset="1600.426">3283 9925 681 0,'-4'-2'426'16,"-5"-1"7"-16,9 3-237 0,11 13-124 15,6 8-26-15,2 8-20 16,1 5 5-16,-6 1 11 0,-1-4 1 0,4-4-6 31,0-7-5-31,4-14-7 16,-1-9 31-16,5-14 22 15,-6-10 10-15,-3-7 0 16,-5-5-32-16,-6-2-30 16,-2 3-11-16,-3 8-126 15,0 13-95-15</inkml:trace>
  <inkml:trace contextRef="#ctx0" brushRef="#br0" timeOffset="1883.016">3657 9947 1032 0,'6'7'477'0,"2"3"-207"16,-2 6-123-16,0 6-26 15,-9 0-39-15,0 1-16 16,-3 0-26-16,1-4-11 15,4-4-15-15,4-6-4 0,2-11-2 16,3-8-2-16,6-11-3 16,1-5-1-16,1-3-2 15,3-1 1 1,3 8-1-16,0 5 1 0,1 15-1 16,-1 6-1-16,-7 16 1 15,-4 2 2-15,-4 8 1 16,-2 1 1-16,-3-1-28 15,4 0-117-15</inkml:trace>
  <inkml:trace contextRef="#ctx0" brushRef="#br0" timeOffset="2205.8875">4238 9968 1088 0,'-3'-13'465'0,"-6"-10"-256"0,-1 2-34 0,-6 7-58 16,-1 7-28-1,-5 9-48-15,-4 7-15 16,-1 12-17-16,2 3-4 16,4 6 0-16,6-4-2 15,9 0-1-15,0-3 0 16,12 0 1-16,-1-4 4 15,10-5 6-15,2-5 5 16,-1-9 11-16,6-3 4 16,-14-9 3-16,0 2-1 15,-8-3-13-15,-6 0-17 0,1 3-111 0,-7-4-86 16</inkml:trace>
  <inkml:trace contextRef="#ctx0" brushRef="#br0" timeOffset="2489.4299">4216 9992 709 0,'10'-1'431'0,"12"-6"-20"16,2 6-109-16,1 3-97 0,2 5-37 0,-9 7-58 31,-2 3-16-31,-8-2-35 0,-7 0-15 16,-1-2-16-16,2 2-9 15,-2-10-6 1,1-2-5-16,4-8-9 15,1-12-8-15,8-6-11 16,7-5 1-16,-4-2 6 16,-1-1 6-16,-3 11 3 15,-3 7 1-15,3 11 2 0,2 9 1 16,-3 11 9 0,-4 2 4-16,-6 9 8 0,-2 1 1 15,0 1-4-15,-2 2-3 16,4-2-12-16,1 0-132 15</inkml:trace>
  <inkml:trace contextRef="#ctx0" brushRef="#br0" timeOffset="3255.1475">5134 9896 594 0,'-1'-6'359'0,"3"-4"-22"15,7 0-136-15,10 3-91 16,10-1-28-16,11 1-31 16,4-1-19-16,-4 1-17 15,-4 0-2-15,-15 2-2 16,-11 3 0-16,-8 2-2 15,-6 5-2-15,-18 7-4 16,-5 2-3-16,-6 11-6 16,4 3-3-16,8 7 3 15,10 0 2-15,13 0 4 16,8 2 2-16,16-8 4 16,7-6 2-16,9-12 4 0,3-6 1 15,-8-14 3-15,-6-4 1 16,-9-10 5-16,-8-7 1 15,-4-1 5-15,-2 1 16 16,-5 8 10-16,-3 10-2 16,-3 10-16-16,0 9-20 15,-3 14-17-15,3 3-3 16,3 7 4-16,-1-3 2 16,4-5 1-16,4-3 1 0,2-9 3 31,5-6 4-31,3-10 6 0,-1-8 1 0,1-7 4 15,-1-2-1 1,-2-3 0-16,1 4-1 16,-2 2-3-16,-2 6 0 0,0 16-7 15,-7 3 1-15,0 10-2 16,-3 4-2-16,3 3-1 16,0 2 0-1,4-2-3-15,4-6 1 16,-1-8-114-16,3-5-90 15,1-9-268-15</inkml:trace>
  <inkml:trace contextRef="#ctx0" brushRef="#br0" timeOffset="3414.5947">5847 9970 730 0,'8'-7'447'0,"10"-8"-47"0,-1 7-65 16,2 9-127-16,-3 4-57 16,5 13-63-16,3 1-19 15,-7 4-26-15,2 1 1 0,-17-2 8 16,-3-1 2-1,-10-8 3-15,-6-1-10 16,1-10-67-16,-2 4-93 16</inkml:trace>
  <inkml:trace contextRef="#ctx0" brushRef="#br0" timeOffset="3890.2692">6655 9804 854 0,'2'3'391'0,"-5"8"-166"16,9 25-90-16,4 17-12 16,-1 23-5-1,9 11-3-15,-13 10-33 0,2 5-17 16,-3-7-30-16,2-9-9 15,1-29-49-15,-1-16-74 16</inkml:trace>
  <inkml:trace contextRef="#ctx0" brushRef="#br0" timeOffset="4324.1326">6662 10080 1189 0,'7'-2'432'0,"12"0"-346"16,10 3-46-16,10 0-20 16,4-1-5-16,-3 0-6 15,-4-4-9-15,-8-3-111 16,-4 0-77-16,-10-8-81 0,-1-2 8 16,-7 1 167-16,-5-5 111 15,2 6 145-15,-6 4 39 16,5 9-22-16,1 2-31 15,0 9-53 1,5 6-31-16,-4 3-10 0,5 5 2 16,0-1-3-16,-2-5-9 0,-3-4-18 15,-4-5 0-15,-3-8 11 16,2-7 1-16,2-7-5 16,1-9-6-1,5-6-21-15,3-3-6 16,6-6-6-16,9 7-3 0,2 5 4 15,-1 11 3-15,-5 16 9 16,-6 10 3-16,-7 14-1 16,-2 6-1-16,-5 7-4 15,1 3-1-15,3-8-105 16,5-1-185-16</inkml:trace>
  <inkml:trace contextRef="#ctx0" brushRef="#br0" timeOffset="4632.8762">7698 9968 1156 0,'-15'8'431'16,"-22"15"-329"-16,-1 0-35 0,-2-1-34 16,-2-1-3-16,7-11-9 15,1-4 0-15,9-10-1 31,-1-5-1-31,7-12-2 0,5 0-4 0,6-6-2 32,8-4 7-32,7 0 22 0,5 2 8 0,7 10 13 15,3 11-3-15,5 19-16 16,1 11-1-16,0 13-4 16,-3 6-3-16,-2 1-8 31,-4-1-6-31,-2-6 10 0,-3-6-65 15,-6-9-253-15</inkml:trace>
  <inkml:trace contextRef="#ctx0" brushRef="#br0" timeOffset="4751.5225">7500 9694 1341 0,'-7'-9'541'16,"-6"-8"-330"-16,10 12-175 15,3 5-88-15</inkml:trace>
  <inkml:trace contextRef="#ctx0" brushRef="#br0" timeOffset="5099.8054">7633 9713 1321 0,'7'-31'563'15,"4"-23"-342"-15,23 3-100 16,9 6-19-16,4 14-55 0,1 11-10 16,-8 17-9-16,-4 11-14 15,-2 21-9-15,-3 10-1 16,-8 21 0-16,-5 8 2 16,-8 18 2-16,2 9 0 15,-4-10-1-15,3-7 0 0,1-23 1 16,-1-13 2-16,0-17 6 15,-6-10 11-15,-7-19 8 16,-8-13-1 0,-11-9 3-16,-6-5-15 15,-4-1-15-15,-2 7-7 16,1 11-22-16,-1 14-2 16,7 15-3-16,0 9 3 0,10 11-115 15,2-4-103-15</inkml:trace>
  <inkml:trace contextRef="#ctx0" brushRef="#br0" timeOffset="5554.3062">8514 9931 739 0,'-2'4'422'16,"-7"4"-113"-16,-13 6-47 0,-4 5-25 15,-7 0-75-15,-2 1-37 16,5-7-60-16,2-6-21 16,1-7-24-16,3-6-1 15,1-3-3-15,1-6-3 16,8-3-12-16,6-5-6 16,9 0-19-16,10 4-3 15,8 7-1-15,7 11 4 0,6 16 14 16,-2 8 3-1,0 10 7-15,0 4 1 16,-4-8 2-16,5-2 0 0,-2-14 1 16,-1-3 1-1,0-10 3-15,-5-8 2 0,1-13 0 16,3-6 0-16,3-7-4 16,2 0-1-16,2 7 3 15,-4 5-1-15,-1 16 10 16,-6 7 12-16,-7 20 32 15,-1 4 17-15,-14 3 12 0,-2 2-2 16,-15-6-29 0,-6-1-14-16,-6-3-44 15,-2-4-80-15</inkml:trace>
  <inkml:trace contextRef="#ctx0" brushRef="#br0" timeOffset="6385.6419">9872 9786 792 0,'-11'-3'371'0,"-15"3"-164"16,5 6-56-16,-4 4-91 15,9 7-37-15,8 4-41 16,8 5-8-16,17 4 5 16,1-4 10-16,12-5 14 15,-7-9 5-15,-2-10 10 16,-5-2 7-16,-13-5 11 15,-3 1-3-15,-14 4-15 0,-4 1-10 16,-10 10-12-16,-5 5-3 16,6 3 4-1,3-1-1-15,12 4-6 16,9-4 1-16,9-1 7 16,8-3 4-16,9-4 17 0,2-2 6 15,3-3 3 1,-1-2-1-16,1-5-3 15,1-3 0-15,2-5-3 0,1-5-1 16,-2-4 0-16,-9-7-1 16,-5-9 26-16,-5 7 16 15,-9 0 21-15,1 9 3 16,-7 15-23-16,0 0-21 0,2 12-28 16,-2 11-9-1,7 0-6-15,1 8 0 0,2 4 1 16,3-4 0-1,-2 1-111-15,-3 2-143 0</inkml:trace>
  <inkml:trace contextRef="#ctx0" brushRef="#br0" timeOffset="6537.4441">10000 9638 1288 0,'-8'-12'537'16,"-8"-9"-328"-1,2 4-90-15,9 17-118 0,2 3-15 0,9 12-197 16,8 10-242 0</inkml:trace>
  <inkml:trace contextRef="#ctx0" brushRef="#br0" timeOffset="6721.5238">10191 9859 1141 0,'6'16'470'16,"9"19"-267"-16,-5 0-60 0,1 3-65 15,-2-4-18 1,3-4-41-16,6-2-5 16,2-12 0-16,-2-7 3 15,2-12 5-15,2-5 3 16,-2-12 1-16,3-2-2 0,-10-9-31 16,-4-3-66-1,-4-3-301-15</inkml:trace>
  <inkml:trace contextRef="#ctx0" brushRef="#br0" timeOffset="7135.7149">10676 9935 781 0,'5'12'417'16,"6"8"-117"-16,-11 1-76 16,-3 3-31-16,-9-5-52 15,-8-3-29-15,-4-3-50 16,-3-3-15-16,-3-5-22 15,3-2-4-15,13-10-44 16,4-2-25-16,8-7-33 16,6-4-7-16,7 2 30 15,6 0 20-15,7 5 33 0,-2 5 7 16,0 9 8-16,-1 5 6 16,-2 11 2-1,0 3 1-15,-1 0 4 16,-6-1-2-16,0-4-4 0,3-4-2 15,0-4 0-15,3-4 0 16,5-10-2-16,-4-7 0 0,4-8 0 16,-4-5 0-1,-4-5 2-15,-4 2-1 16,-5 7 4-16,1 6 9 16,-6 12 0-16,-1 9 2 0,2 12-6 15,2 7-11 1,5 7-5-16,0-1-3 15,3-3-94-15,-1-2-294 0</inkml:trace>
  <inkml:trace contextRef="#ctx0" brushRef="#br0" timeOffset="7795.4961">11901 9765 724 0,'-8'-1'344'15,"-14"2"-119"-15,-6 5-51 16,-7 17-73-16,2 4-36 0,10 15-63 31,6 4-11-31,20-1-4 16,12-4 3-16,16-12 5 0,11-7 1 16,8-18 4-16,-5-6 7 15,-10-10 18-15,-11-4 12 16,-21-3 22-16,-9 0 8 15,-25 5-2-15,-11 7-11 16,-6 13-27-16,-3 7-16 16,14 2-50-16,14 3-90 15</inkml:trace>
  <inkml:trace contextRef="#ctx0" brushRef="#br0" timeOffset="8159.3766">12348 9864 580 0,'-10'-8'368'0,"-10"-12"24"15,-7 5-135-15,-2 5-101 0,0 4-45 16,6 8-76-16,3 5-25 16,7 6-29-16,5 1-10 15,6 0 3-15,13 6 2 16,6-2 14-1,2-4 8-15,5 1 2 16,-10-13 3-16,-4 0 10 0,-3-2 7 16,-8 0-1-16,-5 4-2 15,-10-2-5-15,-6 3-1 16,-2 6 15-16,-5 2 6 16,7 6 0-16,7 1-7 0,15-2-10 15,11 1-1 1,14-8 2-16,8-1 0 15,4-9-3-15,4-2-3 16,-4-7-24-16,-5-2-49 16,-11 0-202-16</inkml:trace>
  <inkml:trace contextRef="#ctx0" brushRef="#br0" timeOffset="8426.4715">11407 10023 1024 0,'-8'12'439'0,"-4"8"-205"0,-7 18-172 16,-4 7-22-16,2 8-33 16,5 0-110-1</inkml:trace>
  <inkml:trace contextRef="#ctx0" brushRef="#br0" timeOffset="9021.6288">13019 9787 704 0,'1'-6'404'0,"0"-6"-112"15,2 16-134-15,1 13-46 0,-1 29-86 16,3 12-11 0,0 10 5-16,-3-4 1 15,1-14-2-15,-1-8-2 16,-1-16 6-16,2-6-32 16,0-18-111-16,3-7-71 15,4-15-146-15,0-13 11 0,5-4 104 16,-2-6 71-16,0-3 179 15,2 3 61-15,0 6 84 16,3 10 29-16,-6 12 21 16,-4 6-14-16,-10 8-77 15,-7 1-24-15,-4 8-56 16,-2 5-19-16,-1 6-9 16,4 5-8-16,-1-1-12 15,10 2-4-15,5-1 1 0,10 0-1 16,11-4-1-16,-1-6 4 15,16-7-176-15,3-3-263 16</inkml:trace>
  <inkml:trace contextRef="#ctx0" brushRef="#br0" timeOffset="9284.148">13730 9969 692 0,'3'2'412'0,"2"4"-33"15,-9 10-154-15,-6 3-62 0,-12-5-48 16,-1 4-30-16,-18-9-42 15,-4-3-4-15,-3-6-9 16,1-8-4 0,15-5-45-16,3-2-23 15,13 0-22-15,4 1-9 16,12 0 12-16,5-2 8 16,12 8 26-16,6 5 11 15,7 12 34-15,3 9 14 16,-2 7-3-16,-5 3-1 0,0 1-7 15,-7-3-6-15,-6-1-4 16,-3-3-16-16,-10-11-186 16</inkml:trace>
  <inkml:trace contextRef="#ctx0" brushRef="#br0" timeOffset="9419.0498">13575 9667 1104 0,'-1'-7'480'15,"1"-2"-272"1,-3 5-121-16,5 10-101 0,3 10-45 16,7 11-276-1</inkml:trace>
  <inkml:trace contextRef="#ctx0" brushRef="#br0" timeOffset="9731.5334">13804 9946 1068 0,'-6'15'431'16,"1"9"-273"-16,5 7-47 16,6 1-61-16,8-6-11 0,10-3-17 15,3-7 0-15,6-11 8 16,3-8 7-16,1-14 1 16,-2-8 3-1,-2-10 2-15,-9-8 0 16,-20-15 0-16,-9-7-3 0,-31-11-13 15,-7 1-6-15,-10 13-13 16,-1 6-1-16,10 24-7 16,4 8-7-16,12 20-2 15,9 8-7-15,11 14-1 16,10 8 4-16,15 3 4 16,12 3 1-16,19 4-12 15,7-1-63-15,10 0-211 16</inkml:trace>
  <inkml:trace contextRef="#ctx0" brushRef="#br0" timeOffset="10085.1565">14416 9851 822 0,'-14'-9'450'0,"-10"-5"-75"16,4 6-233-16,1 4-49 15,5 8-68-15,5 8-18 16,7 10-15-16,4 2-1 16,11 3 5-16,2-2 3 0,5-8 1 15,2-3 0-15,-1-11 3 16,-4-3-3 0,-9-2 0-16,-6-2-2 0,-14-2-5 15,-11 0 7-15,-10 2 13 16,-4 7 9-16,5 8 10 15,4 4 0-15,13 9-11 16,4-4 0-16,11 4-1 16,7-4 3-16,12-4 8 15,8-2 2-15,11-10-4 16,1 1-3-16,5-5-34 16,0-8-111-16</inkml:trace>
  <inkml:trace contextRef="#ctx0" brushRef="#br0" timeOffset="10630.5386">15233 9856 1082 0,'-19'2'428'16,"-21"10"-309"0,10 12-39-16,10 11-58 0,10 8-18 15,10-2-1-15,7-4 0 16,12-6 9-16,4-11 2 15,7-9 6 1,0-9 9-16,-3-11 23 16,-3-11 7-16,-11-14 3 0,-6-11-6 15,-9-19-16-15,-3-5-7 16,-2-8-5-16,1 0-4 16,6 10-14-16,3 7-9 15,6 17-11-15,4 10-8 16,2 18-10-16,1 8-80 15,2 11-246-15</inkml:trace>
  <inkml:trace contextRef="#ctx0" brushRef="#br0" timeOffset="10791.5285">15433 9826 689 0,'2'14'343'0,"1"17"-99"16,3 6-68-16,-1 0-71 15,2 1-28-15,0-9-45 16,0-3-12-16,-2-6-8 16,2-4-83-16</inkml:trace>
  <inkml:trace contextRef="#ctx0" brushRef="#br0" timeOffset="11094.3047">15830 9945 1024 0,'-2'5'442'16,"-3"3"-218"0,-4 9-101-16,-3 5-18 15,-9-3-24-15,0 2-19 16,-8-4-30-16,0-2-10 16,2-9-4-16,4-4-3 15,2-10-23-15,0-8-6 16,5-4-9-16,2-6-2 0,8-2 13 15,5 2-4-15,8 2 18 16,6 5 5 0,6 10 16-16,3 9 8 0,3 13-11 15,-2 8-4 1,-4 13-6-16,-1 0-4 0,-5 1-2 16,0 1 28-16,1-5-187 15</inkml:trace>
  <inkml:trace contextRef="#ctx0" brushRef="#br0" timeOffset="11241.6695">15724 9731 1088 0,'-3'-8'440'16,"-4"-3"-289"-1,2 4-102-15,6 11-92 0,8 10-114 16</inkml:trace>
  <inkml:trace contextRef="#ctx0" brushRef="#br0" timeOffset="11539.0652">16135 9864 857 0,'-7'-9'460'16,"-4"-7"-99"-16,-1 1-108 0,-1 11-129 15,-4 6-46-15,-7 15-60 16,4 7-18-16,3 10-4 16,9 4 0-16,15 0 1 15,4 1 3-15,9-12 1 16,3-4 1-16,1-10 6 16,-3-7 2-16,-5-6 9 15,-5-3 23-15,-16-6 10 16,-3-1-2-16,-17 1-10 15,-6-3-26-15,-8 9-16 16,0-2-26-16,12 6-170 16,10 0-272-16</inkml:trace>
  <inkml:trace contextRef="#ctx0" brushRef="#br0" timeOffset="11852.0222">16168 9908 981 0,'7'-5'435'0,"9"2"-195"16,10 2-141-16,7 1-29 16,7 1-9-16,0 0-7 0,-4 1-15 15,-2-1-11 1,-8-1-14-16,-1-2-9 0,-16-4-82 16,-3-1-84-1,-6-2-196-15,-7 0-90 16,-3 1 31-16,0 2 115 15,-4 6 297-15,3 2 153 0,-1 8 144 16,1 0-4-16,0 8-49 16,2 7-43-16,2 7-71 15,1 2-23-15,5-1-46 16,-2-4-14-16,4-3-21 16,4-4-8-16,0-6-68 15,6 0-139-15</inkml:trace>
  <inkml:trace contextRef="#ctx0" brushRef="#br0" timeOffset="12121.2649">16559 9992 888 0,'6'-1'450'0,"6"2"-138"16,-3 8-166-16,-3 3-35 16,-2 4-21-16,-4-4 1 0,0-1-13 15,0-2-17-15,0-5-26 16,0-3-7-16,6-5-9 15,-6 3-2-15,0 0-5 16,8-14-6-16,41-31-4 16,-28 24-2-16,-1 10 0 15,0 7-1-15,-5 7 0 16,-1 11 1 0,-9 11 6-16,-4 3 3 15,-3 7 1-15,-1-1-1 16,3 0-63-16,4-2-243 15</inkml:trace>
  <inkml:trace contextRef="#ctx0" brushRef="#br0" timeOffset="12534.067">16981 9895 742 0,'3'-13'390'16,"3"-10"-86"-16,0 7-46 0,-3 16-109 16,-1 9-37-16,-4 24-69 15,-2 9-22-15,4 18-9 16,-3 3 1-16,3 0-2 15,3-2 0-15,-3-6 0 16,2-5 0-16,-2-15-44 16,-1-10-79-16</inkml:trace>
  <inkml:trace contextRef="#ctx0" brushRef="#br0" timeOffset="12682.0003">17001 10090 975 0,'3'-4'436'0,"3"-5"-235"0,6 9-75 32,-6 0-92-32,1 0-27 0,25 4-7 0,5-1-30 15,15 6-246-15</inkml:trace>
  <inkml:trace contextRef="#ctx0" brushRef="#br0" timeOffset="12957.9427">17491 10012 672 0,'1'-2'416'15,"3"2"-24"-15,-1 5-154 0,-5-5-112 16,1 0-24 0,-7 15-24-16,-30 32-8 0,5-31-30 15,-3-3-12 1,-1-8-10-16,4-4-3 0,7-8-39 16,7-5-17-16,6-12-20 15,4 0-3-15,9-7 32 16,3-1 5-16,13 4 18 15,3 3 12-15,6 16 13 16,3 9 13-16,-3 15 2 16,1 10-8-16,-3 7-7 15,-4 0-3-15,-3 5-6 16,-1-2-2-16,-2-3-40 16,-3 1-64-16</inkml:trace>
  <inkml:trace contextRef="#ctx0" brushRef="#br0" timeOffset="13104.7103">17368 9698 1215 0,'-1'-8'515'16,"-1"-6"-309"-16,2 6-96 15,7 14-92-15,2 5-54 16</inkml:trace>
  <inkml:trace contextRef="#ctx0" brushRef="#br0" timeOffset="13842.0831">18021 9877 851 0,'-2'-2'343'0,"-2"-2"-209"32,8 2-29-32,-4 0-27 0,4 1-11 0,26-1-18 31,39-6-8-31,-27 3-12 0,-4-1-3 15,-13 1-7-15,-5 0 2 0,-14-1-2 16,-9 4-7-16,-13 3-16 16,-6 5-8-16,-9 10-4 15,0 6 0-15,8 9 8 16,6 7 1 0,12 4 5-16,6-1 2 15,14-7 8-15,6-9 4 16,13-8 8-16,1-5 3 15,2-14 5-15,-2-5 0 16,-6-11 0-16,0-1-2 16,-4-2-4-16,-7-3-2 15,-5-5-2-15,-5-1-2 16,-5 3-4-16,-2 6-3 0,-2 12-5 16,-2 11-2-16,-2 15 0 15,1 5 2-15,1 5 3 16,2 1 2-16,3-3 0 15,4-3 0-15,3-4 1 16,-2-6 1-16,4-9 8 16,-3-6 1-16,0-7 2 15,4-2-3-15,0-5-6 16,0 0-4-16,-4-3-4 16,2 0-3-16,-2 0-2 15,-2 5-3-15,2 7-7 0,-5 1-4 16,-3 16-5-1,5 6 2-15,-5 11 6 0,2 6 5 16,9-1 7-16,-4-3 1 16,10-8 4-16,0-3 1 0,4-12 7 15,0-6 4-15,1-10 2 16,-4-6 2-16,-9-2-25 16,-5 4-76-16</inkml:trace>
  <inkml:trace contextRef="#ctx0" brushRef="#br0" timeOffset="14221.351">18771 9892 1034 0,'11'5'427'0,"18"16"-249"15,7 9-62-15,5 12-38 16,-5-2 12-16,-17-8 22 16,-9-3 9-1,-20-13 11-15,-6 0-15 16,-12-9-38-16,-5-7-14 0,3-9-60 16,6-5-90-1</inkml:trace>
  <inkml:trace contextRef="#ctx0" brushRef="#br0" timeOffset="14472.585">19299 10085 1265 0,'6'12'546'0,"-1"5"-291"16,-14 10-98-16,-12 1-30 16,-16 6-49-16,-8-1-8 0</inkml:trace>
  <inkml:trace contextRef="#ctx0" brushRef="#br0" timeOffset="15796.2605">2034 11147 631 0,'-7'-5'322'0,"-13"-7"-84"15,-4 4-49-15,-11 5-66 16,-4 3-36-16,3 8-61 0,3 5-16 0,19 4-21 15,5 5-7 1,17 4 2 0,8-1 3-16,14-2 9 15,10-4 6-15,0-8 9 0,-2-4 1 16,-14-7 9-16,-9-2 8 16,-9-4 6-1,-9-1 4-15,-14 2-3 16,-8 2-4-16,-18 4-8 15,5 6-4-15,0 6-15 16,12 3-7-16,12 8-9 16,5 3-1-16,16 3 5 15,4-2 5-15,15-3 7 16,2-7 5-16,8-10 8 16,6-8 4-16,-6-13 4 0,1-6 0 15,-10-13-3-15,-4-2-2 16,-3-2-1-16,-5 0-2 15,-2 6-3-15,-5 5-1 16,-5 10 5-16,-2 7-3 16,-5 12-7-16,2 6-3 15,0 12-12-15,-2 7-1 0,9 7 4 16,5 4 1 0,10-3 2-16,8-6 0 0,4-10 6 15,-4-11 2-15,4-13 24 16,-2-9 19-16,-8-12 27 15,-4-5 8-15,-13-2-16 16,-5-1-21-16,-11-1-45 16,-1 7-50-16,-1 6-179 15</inkml:trace>
  <inkml:trace contextRef="#ctx0" brushRef="#br0" timeOffset="16150.3743">2567 11317 783 0,'-4'15'387'16,"-3"9"-123"-1,7 9-152-15,0 2-24 16,8-2-44-16,5-3-10 0,4-10 8 16,4-5 8-16,3-12 9 15,-2-4 3 1,5-15-5-16,-3-11-6 0,-1-16-10 15,-1-9-4-15,-9-5-11 16,-9-4-1-16,-15-1-3 16,-16 1-2-1,-20 0-3-15,-3 1-3 16,-6 11 2-16,2 11 0 0,3 22-12 16,1 13-4-16,13 21-16 15,13 9-6-15,28 5 2 16,15 4 3-16,26-1 7 0,7-1-18 15,13 3-119 1,3 0-124-16</inkml:trace>
  <inkml:trace contextRef="#ctx0" brushRef="#br0" timeOffset="16432.6267">2947 11314 742 0,'-2'-3'418'0,"-7"-1"-53"31,-1 4-148-31,7 14-108 0,-4 9-42 16,7 11-46-16,3 5-2 16,10-5 2-16,3-2 3 15,8-7 4-15,-2-10 1 0,3-8 6 16,-2-6 4-16,-6-11 1 15,1-2-3-15,-3-5-12 16,1-4-7-16,-1-8-43 0,-2 2-60 16,-8-3-153-1,-6-2-164-15</inkml:trace>
  <inkml:trace contextRef="#ctx0" brushRef="#br0" timeOffset="16544.7024">3060 11123 939 0,'-6'-6'543'15,"1"-5"-110"-15,-2 1-206 16,3 7-71-16,3 3-115 16,1 5-1-16,0-5-208 15</inkml:trace>
  <inkml:trace contextRef="#ctx0" brushRef="#br0" timeOffset="16875.1676">3262 11227 1143 0,'-1'3'512'16,"-3"11"-213"-16,16 4-134 0,26 19-94 15,11 8-11-15,19 9-30 16,-4 8-10-16,-16-8-14 16,-12-2-4-1,-22-1-9-15,-13-3-3 16,-18-4-12-16,-13 0-7 15,-19-7-30-15,-7-7-35 16,-7-13-3-16,7-15 12 0,13-24 50 16,15-10 40-16,19-17 34 15,11-3 5-15,19-9 11 16,8 1 9-16,13 4 19 16,4-3 3-16,-1 11-15 15,-4 5-14-15,-7 9-33 16,-1 11-40-16,-15 11-159 15</inkml:trace>
  <inkml:trace contextRef="#ctx0" brushRef="#br0" timeOffset="17429.7034">3732 11435 921 0,'8'5'362'16,"14"5"-244"-16,5-2-1 0,3-4-2 15,1-5-14-15,-1-7-21 32,-4-9-7-32,-10-6-19 0,-3-4-8 0,-15-7-18 31,-11 4-6-31,-12 0-19 0,-9 5-6 16,-6 8-11-16,1 4-6 15,4 14-7 1,5 11-4-16,11 17-12 15,6 12 5-15,13 22 19 0,8 8 17 16,7 7 32-16,2-1 6 16,1-5-4-16,-5-6-7 15,2-10-25-15,0-5-85 16</inkml:trace>
  <inkml:trace contextRef="#ctx0" brushRef="#br0" timeOffset="17989.6074">4380 11294 753 0,'4'0'328'16,"-6"6"-137"-16,-2 13-52 0,-14 10-31 16,-8 4 0-16,-10 3-31 15,-6-4-17-15,-3-13-20 16,-2-8-5-16,6-18-14 15,4-9-6-15,9-10-16 16,5-4-13-16,21 1-12 16,3-2-3-16,21 10 20 0,8 8 8 15,4 17 24 1,5 14 9-16,2 18-10 16,1 9-2-16,-5 8-7 0,-6-6-3 15,-8-5-30 1,-4-8-86-16</inkml:trace>
  <inkml:trace contextRef="#ctx0" brushRef="#br0" timeOffset="18185.3938">4431 11156 1118 0,'2'-2'463'15,"5"7"-286"-15,2 12-68 16,4 29-83-16,1 17 0 0,-2 19 13 0,5 5 2 15,-5 2-3-15,-5-6-3 16,-3-6-15 0,-4-5-21-1,1-17-116-15,-2-16-125 0</inkml:trace>
  <inkml:trace contextRef="#ctx0" brushRef="#br0" timeOffset="18520.6061">4517 11466 1077 0,'9'4'396'0,"17"2"-300"15,3-1-70-15,8-2-13 16,1-3 1-16,-4-4 8 16,-2-6-30-16,-8-11-78 15,-5-2-20-15,-11-9-10 16,-8-2 33-16,-4-3 110 15,-4-2 45-15,1 4 48 0,1 0 20 16,5 14 5-16,1 7-18 16,2 13-42-16,5 9-22 15,4 19-36-15,3 12-5 16,4 27 8-16,-1 7 7 16,-4 9 4-16,-2-1-1 15,-4-8-11-15,-5-8-9 16,-3-8-9-16,-1-10 9 15,-5-16-75-15,0-9-62 16,0-22-312-16</inkml:trace>
  <inkml:trace contextRef="#ctx0" brushRef="#br0" timeOffset="18890.3151">4847 11463 826 0,'9'0'393'0,"9"0"-163"16,6 8-85-16,3 2-88 15,1-2-20-15,3 2-13 16,-2-6-2-16,-2-4 2 0,-4-8 1 16,-7-9 0-16,-5-4 1 15,-5-5-9-15,-4 1 13 16,-2 5 17 0,-2 2 10-16,1 16 10 0,1 9-10 15,1 16-13 1,0 4-9-16,1 3-6 15,1-2-4-15,-2-7-8 16,2-5-2-16,3-12 3 0,1-8-1 0,6-13-1 16,4-3-2-1,3-4-6-15,0-2-3 0,2 6-1 16,1 4 1 0,2 12 6-16,-1 9 5 15,-5 16 11-15,-5 7 2 0,-5 7-4 16,-5-1-5-1,-2-1-35-15,3-2 417 16</inkml:trace>
  <inkml:trace contextRef="#ctx0" brushRef="#br0" timeOffset="19302.7972">6068 11204 881 0,'1'-8'460'0,"1"-1"-167"16,-1 13-61-1,2 29-129-15,3 18-45 0,-1 27-6 16,0 7 2-16,-3 1 0 15,-3-4-5-15,-4-12-25 16,1-4-8-16,2-12-21 0,-1-8-43 16,2-18-154-1,1-11-129-15</inkml:trace>
  <inkml:trace contextRef="#ctx0" brushRef="#br0" timeOffset="19444.3647">6138 11507 805 0,'8'-5'366'0,"8"-1"-137"16,14 8-178-16,5-2-30 0,12 5-55 31,4 0-83-31</inkml:trace>
  <inkml:trace contextRef="#ctx0" brushRef="#br0" timeOffset="19741.687">6557 11288 693 0,'-13'-8'399'32,"7"4"-45"-32,0 1-81 0,-28-15-109 0,-3 10-49 15,0 12-80-15,21 15-26 16,11 6-15-16,8 3-4 0,12 2 5 16,1-5 5-1,7-3 1-15,-2-10 4 0,-2-8-5 16,1-2-18-1,-11-10-30-15,-1 0-10 0,-11-1-3 16,-7-3 17-16,-7 9 23 16,-6 3 7-16,1 9 18 15,4 6 17-15,6 8 32 16,9 0 14-16,4 1 10 16,5-2-5-16,14-1-18 15,6-5-10-15,19-8-7 16,4-2-64-16</inkml:trace>
  <inkml:trace contextRef="#ctx0" brushRef="#br0" timeOffset="20181.5611">7448 11222 789 0,'-13'-2'398'16,"-12"-1"-141"-16,1 5-64 15,3 10-104 1,2 6-35-16,7 13-25 0,7 8-1 16,12 6 5-1,11 1 0-15,16-7-4 16,1-4-3-16,-1-17 0 15,-4-7-1-15,-16-13 14 16,-9-6-1-16,-18-6-4 16,-11-3-4-16,-6-2-36 0,-1-7-47 15,10-1-193 1</inkml:trace>
  <inkml:trace contextRef="#ctx0" brushRef="#br0" timeOffset="20335.6128">7574 11210 1146 0,'8'2'485'0,"33"3"-282"16,10 2-56 0,6 4-80-16,6 0-25 0,-21-3-25 0,-6-1-2 31,-11-7-57-31,-3-1-82 0,-14-7-332 16</inkml:trace>
  <inkml:trace contextRef="#ctx0" brushRef="#br0" timeOffset="20473.3514">7785 11208 531 0,'-5'7'317'0,"-8"13"-28"16,6 5-42-16,2 11-88 15,2 5-27-15,6 8-41 16,3-3-22-16,7-6-30 16,1-6-7-16,4-16-58 15,2-5-89-15</inkml:trace>
  <inkml:trace contextRef="#ctx0" brushRef="#br0" timeOffset="20725.4665">8179 11345 935 0,'-5'10'448'16,"-9"10"-155"-16,-4 8-91 16,-7 3-78-16,-4-5-31 15,-6-7-42-15,4-4-15 0,2-13-11 16,4-4-5-16,8-14-33 15,0-6-9-15,9-9-12 16,4-1-2-16,9 3 20 16,9 2 2-16,8 15 17 15,6 7 9-15,1 15 18 16,0 15 8-16,-2 13-11 16,0 7-6-16,-3 3 7 15,-1-2-48-15</inkml:trace>
  <inkml:trace contextRef="#ctx0" brushRef="#br0" timeOffset="21271.8059">8389 11270 957 0,'-8'7'386'15,"-12"14"-245"-15,6 11-37 0,6 13-37 16,7 4 4-16,9 0 10 16,7-7 0-16,8-17-3 15,1-7-9-15,11-21-18 0,-1-9-7 16,3-16-9-16,1-11-4 15,-8-18-6-15,-7-3-2 16,-18-10-5-16,-15 0-8 16,-31-1-15-16,-6 1-7 15,-10 10-7 1,6 9-1-16,10 24-5 16,8 12-3-16,10 20-9 15,9 9 0-15,14 10 11 16,9 3 3-16,13 6 15 15,13-3 1-15,18-2-37 16,8-3-58-16,17-3-258 0</inkml:trace>
  <inkml:trace contextRef="#ctx0" brushRef="#br0" timeOffset="21934.033">8915 11174 874 0,'-18'-6'420'15,"-10"-6"-176"-15,5 10-115 16,5 1-39-16,7 7-64 0,1 4-20 16,10 6-14-1,9 6-2-15,11 1 8 16,-3-3 3-16,4-4 5 16,-1-5 2-16,-8-7 6 15,2 2-7-15,-9-5-10 16,-9 1-5-16,-10 3-6 0,-4 0 5 15,-12 6 15 1,3 1 7-16,0 8 9 0,7 1 3 0,12 3-4 31,2 1-4-31,14-2-4 16,2-2 0-16,10-6 1 16,7-3 1-16,8-9 0 15,5 2-3-15,0-5-2 16,1-6 1-16,-8-2-1 15,-9-4 1-15,3-1 0 16,-4-1 0-16,-6 0 2 16,4 2-1-16,-15 5-3 0,-4 3-2 15,-2 3-3-15,-1 1-2 16,1 0-2-16,0 0-1 16,0 0-3-16,0 0 1 15,2 3 2-15,5 5 1 0,10 1 2 16,32 25 1-1,-30-34 4-15,-3-5 2 0,1-9 3 16,-7-3 1-16,-4-5 0 16,1-1 0-16,-13-2-3 15,-3-1-1-15,-6 5-8 16,-8 2-6-16,1 13-11 16,-1 9-1-16,0 14 0 15,2 7 4-15,1 11 9 16,-4 3 6-16,10 3 11 15,4 1 1-15,6-4 4 16,9-2-5-16,-4-6-6 31,0-15 0-31,0 1-4 0,5 45 26 0,2-5-151 16,3-4-418-16</inkml:trace>
  <inkml:trace contextRef="#ctx0" brushRef="#br0" timeOffset="22273.2143">9352 11277 1313 0,'10'-1'517'16,"8"8"-353"-16,-1 5-49 16,-2 12-47-16,-3 6-3 0,-6 3-8 15,-6-2-4-15,-3-5-22 16,3-4-9-16,-1-11-10 15,7-4-3 1,-3-13-23-16,5-5-20 0,5-11-28 16,2-2-5-16,6 3 18 15,0 0 15-15,1 7 19 0,-3 9-2 16,-6 8 1 0,-2 9 5-16,-5 12 18 0,-1 3 8 15,-6 5 6 1,-4 0-2-16,-2-8-12 15,-2-1 0-15,2-7-155 16,1-8-262-16</inkml:trace>
  <inkml:trace contextRef="#ctx0" brushRef="#br0" timeOffset="22410.8274">9480 11002 1194 0,'-3'-8'595'0,"-4"-12"-236"15,0 25-197-15,4 12-73 16,1 14-84-16,2 10 36 16,7 5 68-16</inkml:trace>
  <inkml:trace contextRef="#ctx0" brushRef="#br0" timeOffset="23358.1388">10517 11206 503 0,'0'-5'291'0,"-4"-5"-37"16,-8 2-37-16,-14 3-70 15,-5 2-31-15,-5 6-42 16,4 2-11-16,10 8-22 15,5 1-22-15,17 10-22 16,6 0-8-16,9 1 3 0,9 2 8 16,8-8 7-16,6-5 2 15,-1-9 6-15,-3-5 5 16,-18-7 11 0,-7 1 2-16,-17-4-6 15,-9-1-7-15,-12 4-15 16,-6-1-3-16,-1 7-3 0,4 0-4 15,9 8-9-15,6 3-3 16,14 11-4-16,3 2 5 16,6 5 11-16,9 2 5 15,1-1 7 1,5-3 0-16,8-3 0 0,-4-9 1 16,2-8 4-1,3-5 3-15,-3-9 3 0,1-1 0 16,-2-9-2-16,-3-1-2 15,-6-3-3-15,1-5-3 16,-2 6-6-16,-5 4-2 16,-1 10 3-16,-4 7 3 15,-6 7 6-15,1 5 3 0,-3 5 0 16,-4-2-2 0,1-2 0-16,1-2-1 0,2-10 7 15,2 1 5-15,1-7 1 16,-1 4 0-16,0 0-8 15,8-22-6-15,16-39-7 16,-9 30-4-16,2 6 2 16,4 5 6-16,-5 14 7 0,-2 6 3 15,-6 15 1 1,-3 8-5-16,5 14-4 16,-3 5 1-16,6 0-5 15,-4 0-1-15,2-10-23 0,3-5-68 0</inkml:trace>
  <inkml:trace contextRef="#ctx0" brushRef="#br0" timeOffset="23551.0157">11002 11232 1141 0,'1'-4'534'15,"3"-5"-261"-15,0 10-71 16,2 22-106-16,2 7-42 15,-1 15-19-15,-1 7-4 16,-1-2-9-16,-2-4-5 16,4-13-49-16,4-11-92 15</inkml:trace>
  <inkml:trace contextRef="#ctx0" brushRef="#br0" timeOffset="23889.0432">11122 11294 754 0,'-2'-3'372'0,"2"-3"-113"16,7 2-108-16,18 0-60 16,8-1-31-16,9-3-19 15,3 1 0-15,1 1 0 16,-9 0 1-16,-8 0-9 15,-10 2-5-15,-14 4-3 16,-7 1-8-16,-18 6-5 0,-6 3-2 16,-4 5-2-16,0 4 4 15,10 7 0-15,10 4-2 16,3 7-5-16,8 1-2 0,9 1 0 16,4-4 2-1,11-10 1-15,4-3 2 0,6-9-41 16,2-5-53-1,5-8-193-15,1-7-173 16</inkml:trace>
  <inkml:trace contextRef="#ctx0" brushRef="#br0" timeOffset="24158.8441">11733 11411 516 0,'8'-14'357'0,"7"-10"30"16,-4 7-56-16,-8 10-83 16,-3 6-44-16,-5 9-78 15,-5 6-33-15,-5 7-55 16,-1 4-12-16,-14-3-10 0,-4-4-5 15,-7-6-1-15,-4-7 0 16,6-7-9-16,5-5-10 16,11-8-21-16,5-3-9 15,14-5-9 1,7-2 2-16,14 4 8 0,6 4 0 16,8 15 4-16,4 7 11 15,-3 20 16-15,1 7 11 16,-7 8 18-1,-2 0-2-15,-9-9-7 16,-5-2-1-16,-3-11-82 0,-9-4-112 16</inkml:trace>
  <inkml:trace contextRef="#ctx0" brushRef="#br0" timeOffset="24309.618">11586 11046 1442 0,'-2'0'592'0,"-1"0"-350"16,5 11-180-16,4 5-43 0,4 12-79 0,5 4 59 15</inkml:trace>
  <inkml:trace contextRef="#ctx0" brushRef="#br0" timeOffset="24718.7353">11973 11260 542 0,'-2'-10'306'0,"-4"-9"-17"15,2 7-37-15,4 13-83 16,4 11-34-16,14 25-72 16,11 17-38-16,15 21 2 15,1 4 0-15,-7-2-3 16,-5-8-3-16,-12-13 8 16,-4-3-60-16,-4-20-315 15</inkml:trace>
  <inkml:trace contextRef="#ctx0" brushRef="#br0" timeOffset="24898.4204">12230 11267 1101 0,'-14'3'476'16,"-16"6"-234"-16,-9 24-155 0,-7 12-25 0,-9 18-26 15,-1 3-8 1,9-3-10-16,5-4-5 15,12-13-17-15,12-4-62 16,11-14-243-16</inkml:trace>
  <inkml:trace contextRef="#ctx0" brushRef="#br0" timeOffset="25177.74">12343 11333 991 0,'-5'-1'439'16,"-6"1"-224"-16,0 11-105 0,1 10-38 15,5 12-30-15,5 5-2 16,6 0 1 0,8-5 8-16,13-7 7 0,6-6-1 15,13-13-4-15,0-7 1 16,-4-11 7-1,-7-7-2-15,-11-6-4 0,-5-2-6 16,-14-7-25-16,-4-2-17 16,-9 2-92-1,-6 4-81-15</inkml:trace>
  <inkml:trace contextRef="#ctx0" brushRef="#br0" timeOffset="25416.0661">12665 11299 1124 0,'0'-2'495'16,"2"2"-258"-16,6 10-99 15,3 16-90-15,9 8-15 0,2 9-5 16,-2 0-2 0,-1-8-7-16,2-7-1 0,-6-14 4 15,5-4 4 1,-1-14 11-16,1-7 0 15,-1-11-4-15,0-3-5 0,-7-5-12 16,-5 0-29-16,-3 0-128 16,-2 0-101-16</inkml:trace>
  <inkml:trace contextRef="#ctx0" brushRef="#br0" timeOffset="25726.3274">13230 11343 870 0,'-5'-13'390'0,"-7"-13"-181"0,1 3-53 16,-8 4-68-16,2 8-20 15,-5 11-39-15,-2 3-10 16,2 11-11-16,1 6 0 15,9 10 4-15,6 5 1 16,13 7 3-16,8-1 0 16,8-7 4-16,1-10 2 0,-1-5 1 15,-4-11 1-15,-10-8 9 16,-6 0 2-16,-9-11-21 16,0 0-52-16,-7-4-198 15</inkml:trace>
  <inkml:trace contextRef="#ctx0" brushRef="#br0" timeOffset="25993.8116">13240 11327 884 0,'7'0'469'0,"7"7"-93"16,1 4-156-16,2 10-85 16,-3 2-26-16,-6 1-30 0,1 1-18 15,-7-6-27-15,3-4-9 16,-3-8-8-1,3-3 0-15,4-8-13 0,4-5-19 16,6-8-29-16,3-5-13 16,5-4 2-16,-1 4 15 0,1 6 17 15,0 9 3 1,-5 11 17-16,-2 7 14 16,-11 16 36-16,-5 5 11 15,-7 3-2-15,-5 3-12 16,0-6-2-16,1-3-86 0</inkml:trace>
  <inkml:trace contextRef="#ctx0" brushRef="#br0" timeOffset="27123.9554">14627 11404 422 0,'1'-8'270'0,"0"-10"0"15,-1-1-52-15,-2-2-32 16,-9-3-10-16,-12-2-22 16,-9-3-26-16,-14 8-64 15,-1 5-30-15,1 14-36 16,5 6-17-16,17 14-17 15,6 2-2-15,18 6 7 16,10-1 7-16,16-3 20 16,9-2 7-16,12-10 8 15,-1-5 2-15,-4-8 0 0,-4-6 1 16,-15-2 2-16,-3 1-3 16,-10 5 8-16,-7 3-1 15,2 16-4-15,-5 9 3 16,0 22-11-16,0 11 0 15,-1 7-1-15,-1 3-1 0,-1-2-2 16,0-1 0-16,-13-7 11 16,-2-6 18-16,-15-17 26 15,-9-10 6-15,-5-22 2 16,-8-9-15-16,10-20-47 16,8-7-34-1,17-9-80-15,10-2-50 0,14 0-148 16,5-2-186-1</inkml:trace>
  <inkml:trace contextRef="#ctx0" brushRef="#br0" timeOffset="27511.823">14470 11072 375 0,'-21'-6'238'0,"-24"-4"0"16,7 1-43-16,9 9-58 0,5-3-20 0,13 3-15 16,3 2-7-16,10-4-22 15,11 2-6 1,15-1-34-16,13 2-8 16,23 3-6-16,7-3-4 15,7 3-3 1,3-2-1-16,-14 4-1 15,-9-2 2-15,-22-1 5 16,-15-3 2-16,-19-4-12 0,-5 1-7 16,-12-7-10-16,-3 3-3 15,1-1 9-15,4 4 0 16,10 4-14-16,4 0-7 0,8 8 7 16,2 3 6-16,0 8 29 15,-1 5 19 1,-7 5 5-16,-3-1-1 15,-1-1-9-15,0-1-41 0</inkml:trace>
  <inkml:trace contextRef="#ctx0" brushRef="#br0" timeOffset="27756.3692">15076 11340 927 0,'5'-2'399'0,"13"-1"-202"0,7 1-73 16,8 1-45-16,10-1-23 15,1 1-30-15,-2-1-4 16,-8 1-87-16,-9 1-93 15</inkml:trace>
  <inkml:trace contextRef="#ctx0" brushRef="#br0" timeOffset="27919.2537">15091 11428 860 0,'-3'3'438'15,"-1"1"-131"-15,11 3-118 16,3-3-43-16,13-2-50 15,9-1-23-15,18-1-42 16,4-2-13-16,3-2-76 16,-6 1-109-16</inkml:trace>
  <inkml:trace contextRef="#ctx0" brushRef="#br0" timeOffset="28174.071">15558 11335 1027 0,'-3'0'413'0,"3"-1"-244"15,6 1-28 1,-6 0-46-16,23 3-10 15,54 8-33-15,-21-8-17 16,5-2-13-16,-2 0-3 16,-10-4-113-16,-4-2-187 15</inkml:trace>
  <inkml:trace contextRef="#ctx0" brushRef="#br0" timeOffset="28665.1411">16300 11364 813 0,'1'-7'349'0,"2"-7"-197"15,1-3-28-15,-2-3-36 16,-2-2-15-16,-3-1-12 15,-6-1-6-15,-8 2-18 16,-2 4-11-16,-10 8-16 0,-2 6-3 16,-3 5-6-16,4 5 1 15,9 8-2-15,9 2-1 16,11 8 1-16,2 1 0 16,13 3 5-16,3-2 2 15,14-2 2 1,2-4 1-16,3-9 3 0,-4-6 2 15,-7-5 0-15,-3-2-1 16,-6 3-6-16,-1 8-1 16,-4 9 2-16,-3 6 7 15,-3 7 6-15,-5 0 1 0,-8-1-3 16,-5 3-4-16,-13-8 1 16,-8-4 7-16,-7-8 15 15,-3-8 7-15,4-11 6 16,5-6-5-16,10-9-14 15,7 5-11-15,9 1-20 16,6 1-32-16,8 4-84 16,7 3-58-16,13 4-214 0</inkml:trace>
  <inkml:trace contextRef="#ctx0" brushRef="#br0" timeOffset="28902.811">16473 11558 1277 0,'-2'0'579'0,"-1"0"-289"16,3 4-98-16,0-4-122 15,0 0-35-15,0 0-113 16,2 0-66-16</inkml:trace>
  <inkml:trace contextRef="#ctx0" brushRef="#br0" timeOffset="29309.1984">16588 11261 1100 0,'1'0'461'16,"1"3"-276"0,9 8-54-16,12 16-62 0,10 7 1 15,7 8-4-15,1 1-5 16,-16-1-28-16,-9-10-11 15,-16-4-10-15,-5-10-4 16,-14-5 1-16,-4-4-13 16,-1-9-29-16,1 0-18 15,9-8-25-15,8-4-1 0,19-6 10 16,11-6 14-16,15-7 13 0,9 1 14 31,-6-2 20-31,-4 2 16 0,-17 2 48 16,-13-1 14-1,-26 0 10-15,-18 3-5 0,-23-1-21 0,-4 5-13 32,5 9-13-32,13 2-12 0,28 14-98 15,5 3-102-15</inkml:trace>
  <inkml:trace contextRef="#ctx0" brushRef="#br0" timeOffset="30043.8253">17167 11146 703 0,'5'0'386'15,"5"3"-94"-15,0 14-128 16,-3 2-52-16,-5 12-55 0,-2-3-18 15,-4 0-12 1,-2-5 1-16,1-10 1 16,3-2 3-16,3-11 10 0,4-6 0 15,7-12-6 1,3-5-5-16,8-6-21 0,2 0-7 16,1 4-3-16,2 7-4 15,-5 10 12-15,1 7 3 16,-8 9 7-16,-3 6 3 0,-9 9-8 15,0 4 0 1,-6-1-3-16,-3-2 0 16,0-8 0-16,1-6 1 15,6-7 4-15,3-5 3 0,8-10 3 16,6-3-1-16,-3-7-7 16,4 2-4-1,-4 1-7-15,0 5 1 0,-2 10 3 16,-2 4 2-16,0 10 1 15,-5 4-3 1,1 10-3-16,1 0-1 0,2 1-34 16,1-4-78-16</inkml:trace>
  <inkml:trace contextRef="#ctx0" brushRef="#br0" timeOffset="30268.8864">17171 11487 779 0,'0'4'413'16,"1"-1"-110"-1,22 1-90-15,13-3-33 0,26-2-48 32,10-4-26-32,5-2-37 0,1-5-16 15,-6 0-20-15,-4-2-12 16,-7-4-24-16,-8 6-30 15,-21 6-89-15,-12 6-52 16,-23 15-173-16</inkml:trace>
  <inkml:trace contextRef="#ctx0" brushRef="#br0" timeOffset="30595.7409">17343 11737 783 0,'-10'-2'366'16,"-12"-1"-157"0,6 4-61-16,10 6-76 15,6 1-20-15,10 7-8 16,9 0 2-16,8 7 15 15,6 5-2-15,-5 2-15 16,-2 2-6-16,-14-2 4 16,-9-5 8-16,-17-5 8 15,-12-2 0-15,-10-8-14 16,-2-1-13-16,4-7-10 16,5-4-11-16,18-7-92 15,8-9-95-15</inkml:trace>
  <inkml:trace contextRef="#ctx0" brushRef="#br0" timeOffset="30901.078">17526 11624 1018 0,'1'-7'447'0,"13"3"-212"15,-2-1-59-15,11 8-72 16,6 5-23-16,-4 1-46 16,0 2-8-16,-14-1 4 15,-5 5 9-15,-19-2 14 16,-4 4 0-16,-10 1-13 16,0-2-9-16,14-1-16 15,0-2-3-15,15-3 7 0,6-3 3 16,13-6 1-16,11-1-3 15,8-3 5-15,1-3-49 16,-5 0-133 0</inkml:trace>
  <inkml:trace contextRef="#ctx0" brushRef="#br0" timeOffset="31374.9976">15705 10881 575 0,'-20'22'265'0,"-13"16"-121"0,-9 30-54 31,1 18-8-31,6 39-10 0,12 13-1 0,29 14 7 16,13-1 1-16,36-18-3 15,8-17-8 1,13-29-19-16,11-13-12 15</inkml:trace>
  <inkml:trace contextRef="#ctx0" brushRef="#br0" timeOffset="31899.5991">17741 11013 797 0,'17'6'324'15,"27"22"-184"-15,9 16-55 0,10 43 10 16,-3 26 11-16,-11 27-3 16,-15 8-8-16,-27 5-25 15,-12-13-8-15,-27-22-9 16,-4-13-6-16,-2-34-20 15,4-12-8-15,13-24-79 16,6-13-117-16</inkml:trace>
  <inkml:trace contextRef="#ctx0" brushRef="#br0" timeOffset="32188.4001">18517 11432 1247 0,'2'-5'546'16,"0"-4"-285"-16,-2 3-162 16,0 2-42-1,1 2-153-15,-1 2-133 0</inkml:trace>
  <inkml:trace contextRef="#ctx0" brushRef="#br0" timeOffset="32487.2856">18502 11587 970 0,'-2'2'445'15,"2"1"-154"-15,0 11-201 16,2 14-34-16,3 17-6 15,-1 8-5-15,2 18 0 16,0 1-1-16,-4-4 12 0,-2-5 22 16,2-13 29-16,-8-10 1 15,-3-18-16-15,-1-8-20 16,-9-17-28-16,4-8-6 16,7-9-15-16,1-6-17 15,5-10-67-15,6-3-70 16,2-14-275-16</inkml:trace>
  <inkml:trace contextRef="#ctx0" brushRef="#br0" timeOffset="33027.7065">18197 11104 882 0,'1'0'375'0,"3"-1"-203"16,15 0-96-16,14 3-24 15,25-2 1-15,9 3 7 16,16 1-6-16,5-1-4 16,-13 0-18-16,-7-2-5 15,-27-1-2-15,-16-4 6 16,-17-2 4-16,-6-1-3 16,-3-2-10-16,-4 3-11 0,-2-4-32 15,3 0-15 1,0 5-19-16,2-6-5 15,3 9 3-15,1-2 7 16,7 2 17-16,1 2 8 0,3 1 20 16,2-1 2-16,-2 4 10 15,4 3 10-15,-2 2 25 16,-2 4 10-16,-6 2 16 0,-3 1 9 16,-12 4 13-16,-11 1 2 15,-11 6-15 1,-3-2-16-16,5-1-23 0,6-3 431 15</inkml:trace>
  <inkml:trace contextRef="#ctx0" brushRef="#br0" timeOffset="41033.0653">23730 5816 513 0,'0'-3'289'0,"-1"-4"-23"16,1 7-52-16,-1 0-55 15,-1 0-25-15,1 0-49 16,1 18-16-16,11 51-21 15,2-20 2-15,5 20-2 0,-1 8-4 16,-9 18-10-16,-4 4-5 16,-3 1-12-1,-1 4-3-15,5-8-4 0,4-5-2 16,3-17-1-16,0-16 0 16,-4-24 0-16,1-11 1 15,-6-17 4-15,2-8 0 16,0-7-3-16,-5-3-2 15,3-3-29-15,-2 2-28 16,-1 0-103-16,-1 3-78 16</inkml:trace>
  <inkml:trace contextRef="#ctx0" brushRef="#br0" timeOffset="41410.5476">23685 6651 296 0,'-4'-7'189'0,"-4"-10"17"15,3 4 3-15,-1-1 5 16,1 3-8-16,4 6-31 0,0 0-28 16,4 12-59-1,3 5-19-15,3 9-20 0,4 9 3 16,1 6 5-16,1 9-4 15,3 5-12-15,0-2-6 16,2-6-8-16,3-9-6 16,-2-15 28-16,1-7 12 15,-2-13 49-15,-3-11 16 16,6-16-11-16,5-10-2 16,7-8-35-16,6 0-15 15,0 3-24-15,-3 3-9 16,-7 14-15-16,-8 1 3 15,-11 14-127-15,-7 5-628 16</inkml:trace>
  <inkml:trace contextRef="#ctx0" brushRef="#br0" timeOffset="42223.4485">24484 7132 523 0,'6'-10'328'0,"5"-5"-41"0,-4-11-98 15,-1 1-32-15,-4-5-46 16,-3 0-11-16,-6 7 1 15,-5-4 2-15,-5 10-12 16,-5-1-12-16,-1 10-32 16,-4 5-17-16,5 6-36 15,1 11-10-15,-2 1-5 16,9 8 1-16,0 4 10 16,6-4 2-16,15 7 1 15,2-1 1-15,9-4 1 16,-1-3 0-16,0-11 2 15,8-3 1-15,-4-17 3 16,2-1 3-16,-3-7 6 16,-11-4 1-16,-2 12 2 0,-6 2 0 15,-2 7-5-15,1 8-1 16,1 16-3-16,5 6-2 16,4 14-1-16,4 9-1 15,0 0 0-15,-2-2 0 16,-4 5 2-16,-8-6 2 15,-13-9 8-15,-3-3 10 0,-11-12 19 16,0-5 12-16,-3-11 9 16,-2-11-9-16,3-23-23 15,5-6-17-15,9-12-18 16,10-3-6-16,13-9-5 16,2-9-21-16,12-1-108 15,2-4-107-15</inkml:trace>
  <inkml:trace contextRef="#ctx0" brushRef="#br0" timeOffset="42911.5813">24296 6609 753 0,'-6'-1'385'15,"-3"-3"-89"-15,5-1-88 16,9 3-97-16,9-1-31 0,10 2-54 15,7 2-11-15,14 4 1 16,2-3 0 0,10 3-4-16,-2-5-2 15,-6 0 1-15,-7 0 1 0,-17-4 4 16,-8 3 5-16,-16-6 7 16,-3-2 1-16,-11-1-2 15,-4-6-5-15,-5 1-9 16,-2 2-4-16,4-2-4 15,0 7-4-15,9 0-4 16,4 2-3-16,4 4-5 0,3-4-2 16,5 13-1-1,2-4 0-15,9 7 4 16,5 5 4-16,7-4 9 16,2 5 5-16,-4-3 4 15,-3-1 16-15,-10 2 26 0,-5-1 11 0,-9 9 28 16,-7 7-3-16,-16 5-3 31,-8 8-7-31,-9 3-26 16,-4-2-13-16,6-10-27 0,5-13 347 15</inkml:trace>
  <inkml:trace contextRef="#ctx0" brushRef="#br0" timeOffset="57047.4145">19072 11575 1246 0,'1'-3'562'0,"-1"1"-256"16,2 1-81-16,-2 1-112 0,-2 0-21 0,1 0-46 31,0 0 11-31</inkml:trace>
  <inkml:trace contextRef="#ctx0" brushRef="#br0" timeOffset="58139.8268">1859 13286 552 0,'12'-7'330'0,"9"-5"-53"0,9-17-85 16,2-9-27 0,0-12-49-16,0-5-18 15,-11-8-24-15,-3-6-8 16,-6-8-6-16,-9-4 4 15,-3 8 25-15,-1 13 12 0,-7 27 21 0,4 9-8 16,-3 24-49-16,1 9-21 16,4 22-44-1,2 14-10-15,19 30 6 0,4 8 2 16,7 3 2-16,4 4 2 16,0-16-1-1,-1-6 3-15,-2-11-2 16,-5-9 10-16,-12-15-105 15,-5-6-69-15,-6-19-142 16</inkml:trace>
  <inkml:trace contextRef="#ctx0" brushRef="#br0" timeOffset="58281.0905">1989 13089 864 0,'7'2'356'0,"11"5"-197"15,12 1-73-15,16 2-31 0,3-1-18 16,2-3-63-16,-3 1-134 16</inkml:trace>
  <inkml:trace contextRef="#ctx0" brushRef="#br0" timeOffset="58422.6762">1798 12994 1799 0,'18'8'-14'16,"2"-3"-7"-16,33 10-230 15</inkml:trace>
  <inkml:trace contextRef="#ctx0" brushRef="#br0" timeOffset="58725.3779">2472 13237 1312 0,'13'0'499'16,"13"0"-377"-16,9-2-14 15,-3-2-36-15,-6-4-22 16,-7-1-23-16,-4-2-1 16,-11-9 5-1,-2 0 2-15,-10-4-6 0,-12-2-6 16,2 7-22-16,-3 8-10 15,-1 10-16-15,1 8-4 16,4 12 4-16,2 4 4 0,9 16 17 16,5 5 6-1,0 13 6-15,1 1 2 16,6 0-2-16,0-1-1 16,0-12-2-16,5-6-24 15,-1-13-247-15</inkml:trace>
  <inkml:trace contextRef="#ctx0" brushRef="#br0" timeOffset="58993.041">3031 13136 1254 0,'-3'3'548'16,"-9"11"-265"-16,-6 3-94 15,-11 9-82-15,-7-1-30 0,-1-5-46 31,0-5-11-31,7-11-22 16,9-4-23-16,7-8-24 0,6-4-6 16,10-5 1-16,5-1 15 0,10 5 23 15,5 4 16-15,7 9 31 16,2 6 12-16,4 13-1 16,-4 4-9-16,-5 10-18 15,1 0 1 1,-8-3-224-1</inkml:trace>
  <inkml:trace contextRef="#ctx0" brushRef="#br0" timeOffset="59586.79">3985 13109 924 0,'-7'18'390'0,"-4"9"-210"16,9 12-103-16,6 2-6 15,13 0-31-15,7-6-9 16,11-17-8-16,6-10 1 16,5-25 8-16,0-13 1 0,-12-18 12 15,-9-8 5-15,-20-2 3 16,-14-7 2 0,-30-11-2-16,-10-4 6 15,-11 5 9-15,2 12-1 0,14 31-9 16,4 14-18-16,12 20-33 15,9 9-12-15,19 14-11 16,9 9 0-16,20 9 8 16,9 3 3-16,17-1 3 15,12-3 1-15,9-11-78 16,5-6-69-16,-6-13-192 16,-6 0-145-16</inkml:trace>
  <inkml:trace contextRef="#ctx0" brushRef="#br0" timeOffset="59785.4567">4586 13056 489 0,'3'5'346'0,"-1"10"35"0,-4 3-60 16,-12 6-82-16,-6 3-54 16,-3-2-83-16,-2-4-32 15,5-7-36-15,0-5-7 16,8-11-9-16,0-9-7 16,12-7-19-16,3-3-12 15,6 1-7-15,8 6 2 16,1 9 13-16,2 5 8 15,5 15 16-15,-2 4 4 16,8 8 0-16,3 2-3 16,1 0 362-16</inkml:trace>
  <inkml:trace contextRef="#ctx0" brushRef="#br0" timeOffset="60151.5053">5383 12948 838 0,'-2'0'448'16,"-5"6"-90"-16,-2 24-209 16,3 16-48-16,4 30-42 15,4 13-7 1,8 19-13-16,3-3-5 0,4-11-9 15,2-14-8-15,0-32-58 16,2-8-69-16</inkml:trace>
  <inkml:trace contextRef="#ctx0" brushRef="#br0" timeOffset="60371.4717">5342 13150 1003 0,'15'0'381'0,"2"1"-246"16,15 6-114 0,6-2 3-16,5-2-3 15,5-2-8-15,4-6 0 0,-6-2 2 0,-5-2-30 16,-7-4-21-16,-12 2-25 16,-3 1-4-16,-14 4 24 15,-2 6 16-15,-11 6 22 16,-5 3-39-16</inkml:trace>
  <inkml:trace contextRef="#ctx0" brushRef="#br0" timeOffset="60709.2035">5864 13114 692 0,'1'-7'325'0,"6"-3"-118"16,-5 0-39-16,-3 1-15 15,-2 2-3-15,-12 3-13 16,-4 0-18-16,-3 5-50 16,-3 2-29-16,6 6-44 15,3 2-10-15,14 6-2 0,7 3 3 16,18-2 11-16,9-5 4 15,11-5 5-15,-2-4 2 16,-10-9 2 0,-2-2 24-16,-19-5 21 15,-6-2 5-15,-10-1-2 16,-13 0-27-16,-9 6-51 0,-3 2-62 0</inkml:trace>
  <inkml:trace contextRef="#ctx0" brushRef="#br0" timeOffset="60926.406">5992 13048 1301 0,'2'1'528'16,"7"4"-336"-16,3 3-65 16,3 1-66-16,3 7-19 15,2 9-19-15,-1-4-6 16,6 4-4-16,-3-6 0 15,2-15 8-15,2-7 6 0,-3-13 25 16,-1-4 3 0,-6-7-6-16,-3 4-6 0,-7 1-51 15,-2 0-84-15</inkml:trace>
  <inkml:trace contextRef="#ctx0" brushRef="#br0" timeOffset="61311.5861">6342 12952 703 0,'8'3'343'0,"7"-3"-84"16,11 11-152-16,6-1-13 15,6-1-9-15,2 0-11 0,-3-9-15 16,-4 0-2 0,-14-3-12-16,-8-1-4 15,-13-1-5-15,-5 3-1 0,-9-1-13 16,-6 3-6 0,-5 5-11-16,0 4-3 0,8 7 2 15,1 0 2 1,9 3 2-16,3 3 1 15,4 1-2-15,3 2 0 0,10 0-1 16,7-2-1-16,11-3-1 16,5-5 1-16,10-7-17 15,-2-4-46-15,3-7-204 16</inkml:trace>
  <inkml:trace contextRef="#ctx0" brushRef="#br0" timeOffset="61626.7561">6918 13071 657 0,'1'-8'341'0,"-2"-10"-85"0,1 0-47 0,-2 7-60 16,-6-1-23 0,-2 7-41-16,-5-2-17 15,1 7-40 1,0 0-13-16,4 5-20 0,5 6-9 16,8 1-3-16,0 1-1 15,3 0 7-15,4 0 6 16,1-5 6-16,-1 1 3 15,-5-6 3-15,-4 0 1 0,-6-3-1 16,4 0 0 0,0 0-2-16,-5 0-1 15,-14 4-4-15,-29 14-1 16,35-8 8-16,6 4 7 0,9 0 24 0,9-1 11 31,14 6-3-31,2-4-5 16,5-5-20-16,0-3-14 0,-4-7-293 15</inkml:trace>
  <inkml:trace contextRef="#ctx0" brushRef="#br0" timeOffset="62179.8899">7026 12838 812 0,'0'-12'366'0,"3"-16"-137"16,4 5-33-16,14 6-50 16,7 3-26-16,12 9-71 15,12 5-23-15,6 19-20 16,-3 12 0-16,-10 26 3 15,-8 11 5-15,-14 11 2 16,-10-7 0-16,-8-12-1 16,-5-9-3-16,6-12 2 15,-2-11 2-15,0-15 6 16,3-11 3-16,-6-17 10 16,3-3-1-16,-10-17-3 0,-9-1-7 15,-14 5-19-15,1 9-7 16,-10 18-11-16,-3 6 1 15,-2 15 5-15,-4 2 3 16,13 11 3-16,10 0-2 16,16-6-38-16,9-2-45 15,17-12-251-15</inkml:trace>
  <inkml:trace contextRef="#ctx0" brushRef="#br0" timeOffset="62475.2696">7771 13137 853 0,'0'-8'410'0,"-1"-4"-151"16,-5-4-27 0,-2 6-81-16,-3 5-42 0,-4 4-73 15,-1 8-22-15,-1 5-23 16,0 2-8-16,11 11 2 0,6 2 3 15,13 6 8 1,10-3 6-16,7-10 8 16,2-7 4-16,-3-12 25 15,-4-4 35-15,-10-12 29 16,-10-5 6-16,-10-3-23 16,-8-2-36-16,-10 3-95 15,-2 6-22-15</inkml:trace>
  <inkml:trace contextRef="#ctx0" brushRef="#br0" timeOffset="62999.7696">7969 13131 548 0,'1'1'292'16,"1"-1"-28"-16,6 13-138 16,2 2-19-16,0 7-16 15,-2 2-16-15,-1-3-31 16,-2-4-4-16,-1-8 3 15,0-5 7-15,-2-11 0 0,-2-9-3 16,0-11-9 0,-1-4-1-16,3-2-4 0,5 2 0 15,4 8 18-15,3 3-7 16,5 13-10-16,4 6-3 0,2 4-28 16,1 10-3-16,-1 4-2 15,-3 6 0-15,-2 10-38 16,-3-1-58-16</inkml:trace>
  <inkml:trace contextRef="#ctx0" brushRef="#br0" timeOffset="63260.0168">8523 13208 550 0,'0'-8'310'0,"-1"-12"-30"15,0 1-73-15,-9-2-42 16,-4 1-7-16,-8 0-17 0,-3-1-24 16,-4 10-50-16,5 4-24 15,2 13-36-15,1 6-12 16,12 8-5 0,4 3 2-16,13 1 2 0,8 2 6 15,7-6 2-15,4-1 1 16,1-7 1-16,-1-5-26 15,1-6-197-15</inkml:trace>
  <inkml:trace contextRef="#ctx0" brushRef="#br0" timeOffset="63399.8481">8627 13079 1175 0,'3'0'519'0,"3"5"-270"15,3 5-69-15,-3 12-103 16,1 1-16-16,-2 4-25 15,-3-1-9-15,1-3-89 16,0-2-101-16</inkml:trace>
  <inkml:trace contextRef="#ctx0" brushRef="#br0" timeOffset="63714.2509">8785 13029 972 0,'-4'-9'443'0,"-6"-3"-192"0,10 11-78 16,6 13-66-16,7 8-30 16,4 8-34-16,-2 3-1 15,-1-1-6-15,-5-3-5 0,-3-7-10 16,3-5-1-16,-1-14 3 16,-1-4 0-16,6-15-1 15,-3-2-2-15,7-6-8 16,3 1-3-16,-3 5-2 31,2 3-1-31,-3 12-1 0,0 5-1 0,-3 11 1 16,1 5 1-16,-5 10 1 15,-5 4 1-15,-2 6-2 16,-5 0-1 0,0-8-7-16,-3-5-50 0,4-7-192 15</inkml:trace>
  <inkml:trace contextRef="#ctx0" brushRef="#br0" timeOffset="63855.9261">8929 12753 930 0,'-2'-3'535'0,"0"-7"-42"16,1 20-357-16,1 10-58 15,4 18-3-15,5 11-104 16</inkml:trace>
  <inkml:trace contextRef="#ctx0" brushRef="#br0" timeOffset="64427.6268">9592 13125 445 0,'-6'-8'327'15,"-10"-7"52"-15,-8 0-88 0,-13 4-91 16,-5 2-34-16,-5 4-58 16,6 5-25-16,11 7-45 15,5 2-19-15,12 6-32 16,3 2-5-16,11 6 0 16,11 5 5-16,10 0 13 15,4-3 2 1,2-10 7-1,0-3 1-15,-8-9 33 16,-5-3 25-16,-15-6 5 0,-14-3-1 16,-9-2-32-16,-3-2-40 15,2 3-154-15,10 4-263 16</inkml:trace>
  <inkml:trace contextRef="#ctx0" brushRef="#br0" timeOffset="64911.7561">9840 13159 737 0,'0'-6'364'16,"-2"-5"-138"-16,-6-3-70 15,-2-1-22-15,-6 0-34 16,-2 4-16-16,-4 4-45 15,-1 6-22-15,1 5-24 16,4 4-8-16,5 9-3 16,7 4 5-16,12 7 3 0,7-3 4 15,10 1 6-15,4-5 1 16,1-9 5-16,0-4 2 16,0-9 4-16,0-5 3 15,-5-7 1-15,-2 2 1 16,-11-6 0-16,0 3-3 15,-7 4 17-15,-3 1 8 16,0 4 0-16,-2 5 0 16,3 5-20-16,-1-5-12 15,0 0-1-15,1 2 1 16,7 12 7-16,40 28 5 16,-22-31 12-16,0-4 8 15,4-7 21-15,1-3 8 0,3-11 5 16,-5-2-4-16,-6-3-24 15,-6-1-13-15,-7 3-16 16,-3 2-8-16,-9 3-123 16,2 5-87-16</inkml:trace>
  <inkml:trace contextRef="#ctx0" brushRef="#br0" timeOffset="65103.7946">10331 12971 1313 0,'-3'9'515'16,"-2"18"-338"0,-1 5-47-16,5 19-49 0,1 4-13 15,5 18-35-15,1 6-13 0,5 8-11 16,-1 4-4-16,1-6-8 31,-4-11-44-31,2-20-65 0,4-18-66 0</inkml:trace>
  <inkml:trace contextRef="#ctx0" brushRef="#br0" timeOffset="65284.157">10316 13253 1110 0,'5'-3'467'0,"12"-3"-248"0,10-3-83 16,14-1-60-1,4 0-24-15,1 2-23 16,-3 2-52-16,-6 6-151 0</inkml:trace>
  <inkml:trace contextRef="#ctx0" brushRef="#br0" timeOffset="65587.5463">10880 13034 1283 0,'-13'-2'527'0,"-12"-4"-330"0,1 5-52 16,5 0-80-16,4 3-32 15,5 7-39-15,6 2-5 16,4-3 0-16,4 5 3 16,3-3-6-16,-5-1-9 0,2 2-7 15,-3-6 1 1,-5 0 8-16,-4-3 11 15,-9 3 7-15,3 1-2 16,4 6 5-16,3 1 5 16,10 8 15-16,4 0 9 0,5-2 7 15,3 3 1 1,2-9-4-16,5-5-5 0,16-7-26 16,8-6 419-16</inkml:trace>
  <inkml:trace contextRef="#ctx0" brushRef="#br0" timeOffset="66394.9611">11566 13017 744 0,'13'-2'324'0,"19"-1"-155"0,5 3-25 15,10 4-38-15,1 4-21 16,4-2-38-16,-4-1-14 16,-16 1-9-1,-7-5 0-15,-22-1 0 0,-8 2-1 16,-16-4-7-16,-5 2-2 16,-7 5-8-16,3 1-4 15,10 4-6 1,6 4 1-16,9 3 2 0,5 3 1 15,7 2 8-15,4-1-2 16,7-3 2-16,4-3 1 16,4-10 4-16,0-3 3 15,-2-9 5-15,-3-5 1 16,-6-4 0-16,-1-1-3 16,-4 2-9-16,-1 2-10 0,-1 12-2 15,-2 5-1 1,-4 9 5-16,-2 6 9 15,-4 4 0-15,-1 1 1 16,0-4 0-16,4-4 0 0,1-9 3 16,4-6 3-16,13-9 0 0,3-7 1 15,8-7-6 1,1-1-5-16,-1 2 5 16,1 7 6-16,-5 10 2 0,-4 3 1 15,-5 12-12-15,-7 4-6 0,-7 11-4 31,3 1 13-31,-4 2-110 0,2-2-103 0</inkml:trace>
  <inkml:trace contextRef="#ctx0" brushRef="#br0" timeOffset="66608.7017">12303 13146 813 0,'2'-4'495'16,"3"-5"-31"-16,3 7-195 15,-5 10-111-15,4 6-58 16,3 8-45-16,1 3-13 16,4-2-14-16,0 0-3 15,2-10-1-15,-1-4 3 0,4-11 10 16,3-8 4 0,2-11-3-16,1-6-4 15,-5 0-13-15,-6 1-42 16</inkml:trace>
  <inkml:trace contextRef="#ctx0" brushRef="#br0" timeOffset="66999.5674">13253 12898 994 0,'0'14'406'0,"-2"11"-220"0,8 31-137 16,7 7-15-16,1 8-9 16,0-7-3-16,3-10-4 15,-2-8 0-15,-1-21-11 16,-2-9-26-16,-1-24-301 15</inkml:trace>
  <inkml:trace contextRef="#ctx0" brushRef="#br0" timeOffset="67317.4497">13476 13030 813 0,'-12'4'353'0,"-17"4"-187"15,-2 2-44-15,3 3-59 16,3 0-25-16,13 0-34 0,7 1-1 15,17 1 5-15,9-3 3 16,9 1 6-16,7-3-1 0,4-4-4 16,4-4 1-1,-5-5 4 1,-3-5 1-16,-8-2 0 0,-4-3 0 16,-1 0-2-16,-7-2 0 15,-6-2 20 1,-4 4 18-16,-7 7 25 0,0 6 0 0,-3 15-14 15,-3 2-17-15,6 13-25 16,-1 3-3-16,5 2-9 16,5 1-2-16,0-8-9 15,2-2-63 1,-4-15-119-16</inkml:trace>
  <inkml:trace contextRef="#ctx0" brushRef="#br0" timeOffset="67447.0314">13623 12830 1255 0,'-3'-2'445'15,"-1"-1"-372"1,1 5-126-16</inkml:trace>
  <inkml:trace contextRef="#ctx0" brushRef="#br0" timeOffset="67661.7253">13913 13101 707 0,'9'14'389'15,"11"19"-74"1,-4 2-84-16,-3 0-91 0,-5-4-19 16,-2-10-8-1,-2-8-4-15,2-7-11 0,-3-6-8 16,3-6-29-16,1-4-13 15,0-13-17-15,3-1-9 16,-1-4-27-16,1 0-61 16,-3 8-140-16</inkml:trace>
  <inkml:trace contextRef="#ctx0" brushRef="#br0" timeOffset="67952.6073">14254 13127 720 0,'0'-5'400'0,"7"5"-60"16,-1 3-140-16,1 11-85 15,1 8-24-15,-7 7-20 16,2 1-3-16,-5-2-17 16,-1-8-9-16,3-9-16 15,3-4-2-15,4-11 2 0,5-5 0 16,3-11-1-16,2-6-5 15,5 0-8-15,-1 1 1 16,3 8-1-16,1 5 1 16,-5 10-3-16,0 5-3 15,-9 14-7-15,-2 5-2 0,-8 5 3 16,-1 4-69 0</inkml:trace>
  <inkml:trace contextRef="#ctx0" brushRef="#br0" timeOffset="68493.6287">14878 13062 780 0,'-3'-5'361'0,"-8"-5"-178"15,-5 7-44-15,-10 7-75 0,-8 5-24 16,2 9-14 0,3 2-1-16,8 6-1 15,12-1-2-15,13-2 24 0,4-3 14 16,12-4 20-16,2-7 6 16,2-7-14-16,0-2-14 15,-7-4-21-15,-3-4-5 16,-6 0-25-16,-2-3-42 15,-3-1-105-15,-1 0-70 16,4 1-125-16,4 1-7 16,9 2 89-16,2 4 88 15,2 3 213-15,1-2 91 16,-3 8 117-16,-2 2 23 16,-5 2-20-16,-2 4-22 15,-8-1-70-15,-4 0-34 16,0-3-50-16,0-1-20 0,0-8-28 15,6-1-10-15,7-9-7 0,-1-6-3 32,10 1-7-32,-1-6-3 0,1 6-2 15,1 2 0-15,-6 4-2 16,2 8-1-16,-5 7 1 0,-3 7 0 16,-4 10 3-1,-5 4 0-15,-4 3 8 0,0-2 36 16</inkml:trace>
  <inkml:trace contextRef="#ctx0" brushRef="#br0" timeOffset="68946.9234">15834 12850 820 0,'3'-5'401'0,"7"10"-168"0,1 24-67 15,3 38-102-15,2 16-13 16,4 20 11-16,-5 2 4 16,-2 1-4-16,-1-5-8 15,-9-26-17-15,-1-16-10 16,-2-29-20 0,-2-12-54-16</inkml:trace>
  <inkml:trace contextRef="#ctx0" brushRef="#br0" timeOffset="69093.8013">15989 13201 891 0,'4'-5'421'0,"6"-6"-149"16,8 4-184-16,8 4-83 16,5 2-13-16</inkml:trace>
  <inkml:trace contextRef="#ctx0" brushRef="#br0" timeOffset="69427.5261">16481 12989 1107 0,'-21'-4'459'0,"-24"-8"-272"0,1 11-53 15,8 1-69 1,9 5-34-16,17 11-42 0,8-2-11 15,11 6 4 1,11 0 7-16,8-5 9 0,3 0 2 16,-2-7 5-16,-5 0-5 15,-13-3-3-15,-8-5-7 16,-14 3-5-16,-11-3 2 16,-13 5 5-16,-2 3 9 15,3 1 22 1,10 5 6-16,15-1 11 0,9 3 1 0,15-2 1 15,10-2-2 1,20-1-5-16,7-3-7 16,9-3-7-16,-4-2-45 15,-9-1-210-15</inkml:trace>
  <inkml:trace contextRef="#ctx0" brushRef="#br0" timeOffset="69907.0257">16996 13041 1032 0,'5'0'396'0,"10"1"-256"15,5 1-95-15,11-1-18 16,4-1-2-16,1-1-5 15,-2-3-2-15,-6 1-1 16,-5-1-2-16,-11 3-6 0,-6-1-4 16,-7 1-7-16,-4 4-5 15,-7 3-4-15,-2 3 2 16,-4 3 3-16,-3-1 1 16,4 2-2-16,5 6 2 15,8 6 8-15,4-2 10 16,6 1 16-16,0-2 5 15,8-6 2-15,1-2-3 16,5-7-3-16,2-6-2 0,2-6-3 16,0-4-1-16,0-8-3 15,-1-2-4-15,-1-3-4 16,0-5 0-16,-2 6-5 16,-4 0-2-16,-6 10 13 15,-4 6 3-15,-3 7 5 16,-3 6 3-16,2 9-15 15,-1 1-5-15,-1 5 5 16,1 2-47-16,-1-3-496 16</inkml:trace>
  <inkml:trace contextRef="#ctx0" brushRef="#br0" timeOffset="70087.6614">17537 13090 1071 0,'4'0'491'16,"3"-1"-233"-16,8 7-113 0,7 8-40 0,9 8-36 16,0 1-4-16,-3 0-8 15,-12-2 3-15,-16-6-7 16,-8-6-6-16,-18-6-14 16,-1-2-72-16</inkml:trace>
  <inkml:trace contextRef="#ctx0" brushRef="#br0" timeOffset="71048.8471">2169 14307 604 0,'-10'-5'324'16,"-11"0"-81"-16,-6 2-76 15,2 3-29-15,0 10-61 16,6 2-35-16,9 9-38 15,9 0-8-15,10 3-9 16,6 0 0-16,5-6 10 16,7-5 5-16,-9-7 12 15,0-6 6-15,-16-2-1 16,-8 2-2-16,-13 0-5 16,-6 3-7-16,-4 9 6 15,-3 4 12-15,5 8 20 16,4 4 3-16,19 3-5 0,8 2-9 15,19-1-20 1,7-4-2-16,7-12 0 16,5-10 0-16,7-13-15 0,-2-9-56 15</inkml:trace>
  <inkml:trace contextRef="#ctx0" brushRef="#br0" timeOffset="71577.6769">2160 13939 1037 0,'0'-4'408'0,"8"-1"-269"16,10 5-81-16,20 1-50 0,9 4 1 15,16-4-1 1,-1-2-1-16,-6-3 2 0,-12-1 3 15,-21-1 6-15,-9 0 6 16,-9 3-3 0,-6-3-3-16,-9 2-8 0,-2 3-7 15,-11 0-3 1,5 5-4-16,7 5-7 0,3 1-1 16,10 9-3-16,4-2 0 0,3 3 9 15,6 3 1 1,0-5 4-1,-1 4 1-15,-3-2 2 0,-4 0 0 16,-7 0-2 0,3 2 7-16,-3 8 7 0,2 3 1 15,6 16 2-15,0 8-7 16,13 16-7-16,3 2-1 0,5-1 0 16,0-4 0-16,-14-11 1 15,-10-7 3-15,-13-9 8 16,-8-5 8-1,-11-13 17-15,-3-9 5 0,-5-20 15 16,0-8 1 0,7-13-10-16,0-5-9 0,18 3-29 15,7-2-12-15,14 6-16 0,11 5-2 16,6 4-43 0,6 1-75-16</inkml:trace>
  <inkml:trace contextRef="#ctx0" brushRef="#br0" timeOffset="71881.2405">2501 14349 1017 0,'-2'-3'443'16,"2"0"-237"-16,8 3-75 0,7 0-71 15,11 4-29-15,10 0-22 16,8-2-7-16,9-1-124 15</inkml:trace>
  <inkml:trace contextRef="#ctx0" brushRef="#br0" timeOffset="72028.0183">2883 14299 1232 0,'-6'15'480'0,"-5"27"-333"0,7 7-39 15,4 10-42 1,7 0-20-16,7-10-38 0,4-1 498 16</inkml:trace>
  <inkml:trace contextRef="#ctx0" brushRef="#br0" timeOffset="72559.3144">3342 14342 766 0,'-13'-5'399'0,"-15"0"-105"0,-3 5-60 16,-1 12-85-16,5 4-43 0,5 9-64 16,6 5-21-16,16 3-23 15,2-3-3-15,17-5 6 16,6-5 3-16,5-10 7 15,1-5 3 1,-10-6 10-16,-8-8 3 0,-17 0-7 16,-7 5-5-16,-9 6-28 15,-3 7-44-15</inkml:trace>
  <inkml:trace contextRef="#ctx0" brushRef="#br0" timeOffset="72950.4641">3476 14391 1077 0,'-4'-1'470'0,"-8"-2"-236"31,4 3-94-31,0 12-84 0,7 4-24 0,4 10-28 31,5 3-2-31,7-1 0 0,4-2 1 0,3-8-2 31,5 2 1-31,3-16 2 16,1-2 2-16,1-5 8 0,-7-10 3 0,-9-7 7 31,-6-4 4-31,-10-2-3 0,-5 2-4 16,-5 11 0 0,-3 8-4-16,1 9-4 0,3 7 0 15,4 1-11-15,5 3-2 16,8 0 0-16,6 0 1 15,10 0 4-15,1 1 2 16,-1-6 5-16,1-1 2 16,-6-7 2-16,-4-3 2 15,-4-1-2-15,-5-6-7 0,-6-2-123 16,0 0-134 0</inkml:trace>
  <inkml:trace contextRef="#ctx0" brushRef="#br0" timeOffset="73063.1295">3758 14248 1310 0,'-4'-9'604'0,"-3"-9"-289"0,0 5-92 16,1 4-139-16,4 4-48 0,1 10-82 15,3 4-80-15</inkml:trace>
  <inkml:trace contextRef="#ctx0" brushRef="#br0" timeOffset="73387.9118">4198 14365 672 0,'-9'-7'436'0,"-7"-6"-18"16,-5 6-193-16,-2 3-51 15,-1 7-86-15,-2 6-29 0,5 11-44 16,5 5-12 0,8 8-9-16,6 1-2 0,10-3 2 15,10-1 3 1,10-11 4-16,6-4 4 0,0-10 7 16,-9-5 0-16,-10-4 52 15,-9-5 6-15,-14 5-1 16,-6 1-2-16,-9 4-35 15,4 3-50-15,8-1-386 16</inkml:trace>
  <inkml:trace contextRef="#ctx0" brushRef="#br0" timeOffset="73593.2292">4452 14266 968 0,'-9'-2'372'16,"-3"2"-267"-16,0 5-79 0</inkml:trace>
  <inkml:trace contextRef="#ctx0" brushRef="#br0" timeOffset="74223.4929">4565 14328 353 0,'0'-5'271'0,"-3"-2"17"0,0 4-97 15,-6-3-11 1,-11 3-32-16,2 0-11 15,-6 0-20 1,4 5-24-16,8 3-53 16,4 2-22-16,7 5-23 0,2 3-3 0,9 5 4 15,1 0 4 1,7-2 4-16,1-3 2 16,-3-6 3-16,-1-2 2 15,-6-7 3-15,-5-2 2 16,-3 0-4-16,-6 2-3 15,4 0-6-15,0 0-2 16,-14 5-4-16,-31 22 0 16,34-10-4-16,3 0-1 0,5 4 5 15,8-1 3-15,3-5 9 16,3-6 4-16,6-2 10 16,3-6 3-16,2-8 5 15,2-2 0-15,8-12-8 16,0-1-2-16,-5-5-6 15,-3-5 0-15,-8 2 7 16,-6 2 18-16,-6 12 23 16,-2 6 2-16,-1 16 1 15,-2 9-14-15,2 10-25 16,2 1-4-16,0 1-14 16,4-2 5-16,0-7-127 15,2-5-97-15</inkml:trace>
  <inkml:trace contextRef="#ctx0" brushRef="#br0" timeOffset="74419.0989">4818 14428 681 0,'0'-6'477'15,"2"-6"94"-15,3 4-232 0,7 5-142 16,4 4-48-16,6 8-81 16,4 3-16-16,0 6-7 15,-7 1-3-15,-5 1-5 16,-2-4-4-16,-10-1-6 15,-6-4-3-15,-14-3-4 16,-9 1 2-16,-7-5-132 16,-4 0-59-16</inkml:trace>
  <inkml:trace contextRef="#ctx0" brushRef="#br0" timeOffset="75210.9097">5888 14261 733 0,'13'0'296'15,"11"-2"-192"-15,12-1-10 16,5-4-22 0,6 1-15-16,0-7-17 15,-12 2-3-15,-16 3 1 16,-12 0 6-16,-20 6-11 0,-7 3-4 0,-11 14-12 15,-1 5-10-15,4 9 0 32,4 7-4-32,16 8-3 15,7 2 2-15,15-1 12 0,9-2 8 0,9-15 12 16,3-8 2 0,6-16-4-1,-1-4-1-15,-5-15-2 0,-3-2 0 16,-14-8 1-16,-5-5-2 15,-3 4-8-15,-6-1-4 16,1 14-15-16,-2 5-4 16,0 12 0-16,0 9 2 0,-3 9 8 15,0 7 5-15,-2-1-2 0,-3-3-2 16,3-6 2-16,1-5 1 16,3-13 8-16,4-1 1 15,9-14-1 1,2-6-2-1,5-4-3-15,1-2 4 0,-6 3 15 16,2 4 8-16,-3 14 3 16,-3 5-4-16,-3 18-11 15,-3 8-7-15,-6 5-9 16,-2 3-2-16,1-3-22 16,1-3-74-16,5-10-498 15</inkml:trace>
  <inkml:trace contextRef="#ctx0" brushRef="#br0" timeOffset="75411.0816">6591 14328 609 0,'13'1'338'0,"7"5"-71"16,6 9-64-16,2 7-6 15,5 8-26-15,3-2-16 16,-10 6-24-16,-8-9-5 15,-15-4-14-15,-9-1-5 0,-13-15-31 16,-3-1-16-16,-3-10-41 16,0-7-68-1</inkml:trace>
  <inkml:trace contextRef="#ctx0" brushRef="#br0" timeOffset="76369.0221">7900 14263 668 0,'-3'-5'302'0,"-9"-6"-112"16,-2 4-44-16,-9 4-28 15,-2 5-23-15,-1 10-51 16,3 3-15-16,13 9-26 0,6 0-10 16,19 5-7-1,7-4 2-15,10-6 12 0,-3-7 6 0,-5-12 11 16,-5-1 6 0,-14-8 8-16,-1 0-2 15,-13-4-11-15,-4 5-8 0,-4 3-13 16,-7 5-2-1,-3 6-1 1,2 3-2-16,3 5-1 0,5 2-2 0,10 0 1 16,6 3-2-1,5 3 1 1,8 0 2-16,6 1 6 0,4-1 7 16,10-7 8-16,-6-4 4 15,5-7 0-15,-5-7 1 16,0-7 1-16,6 1 0 15,-7-11 1-15,0-1-1 16,-8 3-6-16,-4 0-3 16,-4 7-10-16,0 7-9 15,-4 5-1-15,-2 8 5 16,-3 8 14-16,0 3 9 0,-5 2 6 16,0-4-1-16,-1-4 0 15,0-6 6-15,5-11 1 16,1-7-2-16,7-13-8 15,6-4-8-15,9-13-8 16,3-2-1-16,5-1-2 16,0 4 3-16,-2 16 31 15,-4 4 6-15,-5 15 6 16,-4 5-2-16,-7 16-26 16,3 9-3-16,-11 11-4 15,0 5-4-15,-1 2 1 16,-1-4-53-16,4-5-172 15</inkml:trace>
  <inkml:trace contextRef="#ctx0" brushRef="#br0" timeOffset="76531.8285">8416 14350 947 0,'0'-4'464'0,"-2"2"-183"15,2 10-84-15,0 20-96 16,2 6-32-16,5 10-21 15,-1 0-11-15,3-8-18 16,0-6 6-16,9-10-152 16</inkml:trace>
  <inkml:trace contextRef="#ctx0" brushRef="#br0" timeOffset="76886.0324">8601 14334 826 0,'7'0'368'16,"9"1"-135"-16,7 3-127 0,16 4-34 16,0-3-9-1,3-1-26-15,-4-4-8 16,-11-5-5-16,-5-1 3 0,-11-2 3 15,-4-1 1-15,-7-2-10 16,-4 1-5-16,-3 2-14 16,-3 1-7-1,-2 8-11-15,-5 6-2 0,1 13 20 16,2 4 8 0,3 13 15-16,7-1 4 0,5-3-12 15,7-1-6 1,7-11-4-16,6-4-4 15,-2-7-69-15,0-10-79 0</inkml:trace>
  <inkml:trace contextRef="#ctx0" brushRef="#br0" timeOffset="77163.8464">9267 14417 606 0,'4'0'339'0,"-1"1"-64"0,-2 7-40 0,-7 9-63 31,-10 2-28-31,-10 0-39 0,-4-2-25 16,-3-10-32-16,4-4-14 15,7-4-8-15,2-5-2 16,6-5-7 0,7 0-10-16,8-8-15 0,6 0-3 15,13 2-3 1,-2 2 0-16,3 9 20 0,-1 6 4 15,-2 15 7 1,-2 7 5-16,2 6-12 0,-5 0-1 0,0 0-57 16</inkml:trace>
  <inkml:trace contextRef="#ctx0" brushRef="#br0" timeOffset="77576.5934">9347 14305 920 0,'4'-3'396'15,"7"8"-189"-15,13 15-103 16,14 25-62-16,7 12 2 16,12 8-6-16,0-2-3 0,-1-5-9 15,-6-5-2 1,-20-5-70-16,-5-2-86 0</inkml:trace>
  <inkml:trace contextRef="#ctx0" brushRef="#br0" timeOffset="77758.5047">9764 14345 998 0,'-13'7'451'16,"-10"6"-159"-16,-9 19-201 0,-7 8-18 16,-9 11-26-1,-1 2-14-15,-2 1-23 0,4 2-3 16,12-6-13-16,5-2-70 15</inkml:trace>
  <inkml:trace contextRef="#ctx0" brushRef="#br0" timeOffset="78044.982">9802 14406 670 0,'-2'-1'369'16,"2"-1"-91"-16,-8 4-122 15,0 6-33-15,1 9-60 16,0 4-9-16,9 8-12 0,-1-1 2 16,13-3-1-16,4-1-4 15,10-13-8 1,14-3-3-16,0-11-3 0,-1-6 1 15,-10-5 4-15,-15-8 2 16,-13-2-3-16,-4 2-26 16,-9 3-96-1,1 6-91-15</inkml:trace>
  <inkml:trace contextRef="#ctx0" brushRef="#br0" timeOffset="78284.0855">10078 14356 1243 0,'3'4'481'16,"3"13"-334"-16,1 4-46 15,3 10-42-15,3 4-4 16,3-4-18-16,3 0-4 0,3-12-9 16,-3-11 0-1,-3-9 15-15,-1-10 4 16,1-4 5-16,-1-3-4 0,-3-9-19 15,-4-2-9-15,-3-1-33 16,-5 6-61 0</inkml:trace>
  <inkml:trace contextRef="#ctx0" brushRef="#br0" timeOffset="78609.1584">10666 14457 511 0,'0'-9'320'0,"0"-10"47"16,1 3-175-16,-1-3-47 16,-1 1-11-16,-6 2-17 15,-6 0-3-15,-9 2-9 16,-4 4-19-16,-8 7-40 0,3 6-18 15,7 11-21-15,3 5-2 16,13 9 0-16,7 3-1 16,12 0 6-16,11-1 5 15,15-9 6-15,3-2 4 16,1-10-2-16,-4-7-2 16,-14-10 3-16,-4-7-35 0,-9-8-135 15,-6-7-120 1</inkml:trace>
  <inkml:trace contextRef="#ctx0" brushRef="#br0" timeOffset="78713.792">10611 14131 886 0,'0'-4'458'0,"1"0"-160"16,3 4-97-16,-4 0-119 16,0 0-50-16,11 28 255 15</inkml:trace>
  <inkml:trace contextRef="#ctx0" brushRef="#br0" timeOffset="79108.7652">10901 14255 941 0,'-4'-6'488'0,"-2"-4"-193"0,5 14-132 16,-1 9-51-16,4 29-88 15,6 16-12-15,3 19 2 0,4 8 1 16,0 4-3 0,0-11-1-16,0-3-1 15,0-7-59-15,1-23-177 16</inkml:trace>
  <inkml:trace contextRef="#ctx0" brushRef="#br0" timeOffset="79254.7371">10977 14505 741 0,'0'-2'386'0,"6"2"-47"0,3 2-266 16,13 9-74-16,4 1-17 15</inkml:trace>
  <inkml:trace contextRef="#ctx0" brushRef="#br0" timeOffset="79809.2242">11447 14329 616 0,'-19'-8'382'16,"-14"-2"-22"-16,1-1-174 15,1 5-41-15,6 6-81 16,4 0-30-16,9 7-40 16,2 1-10-16,6 7-1 15,6 3 1-15,7-1 7 16,10 0 7-16,6-5 6 16,2-4 4-16,-4-7 4 0,-8-3 2 15,-5-1-2 1,-9 0-5-16,-11 2-6 0,-9 1-1 15,-5 6-4-15,-6 3 3 16,8 7 6-16,2 2 2 16,7 4 4-16,9-1 2 15,8 0 9 1,7-4 4-16,11-3 4 0,3 2-2 16,5-11-11-1,6-2-2-15,2-7-10 0,-5-7-35 16,0-7-139-16,-2-1-57 15,-9-4-27-15,-2-2 33 16,-9-1 169-16,-2-1 93 16,-4 0 114-16,-2 3 36 0,4 9 23 15,-4 5-11 1,2 10-55-16,0 3-31 0,-1 16-45 16,3 3-22-1,1 6-21-15,4 6-2 16,-6-5-8-16,2-2-4 15,3-5-3-15,-4-8 2 0,8-9 8 16,-2-5-2-16,1-13-1 0,1-6-3 16,-3-4-7-16,1-1-29 15,-4 1-320 1</inkml:trace>
  <inkml:trace contextRef="#ctx0" brushRef="#br0" timeOffset="80284.229">11922 14304 1103 0,'0'0'462'0,"-1"2"-261"16,4 9-90-1,7 14-62-15,0 4-6 0,2 3-5 16,-1-3-3-16,-1-5-5 15,3-6-3-15,-1-10-2 16,-1-5 1-16,1-10-1 16,-1-5-2-1,5-6-7-15,-2-1-4 16,-3 4-7-16,-4 1-3 16,-2 13-12-16,0 4-4 15,0 10-1-15,-1 8 2 16,0 1 9-16,0 0 3 0,5-6 4 15,1-2 2-15,-1-14 6 16,5-1 2-16,-3-10-1 16,2-8-1-16,4-3-8 15,-1-5-3-15,6 3-3 16,6 6-3-16,3 12-7 16,1 6 3-16,-5 9 0 15,-2 9 2-15,-7 3 37 16,-5 4 19-16,-8 1 30 15,-5 0 10-15,-10-7-22 16,-8-3-15-16,-6-5-25 16,0-9-66-16</inkml:trace>
  <inkml:trace contextRef="#ctx0" brushRef="#br0" timeOffset="80708.7125">13135 14245 1071 0,'0'8'395'16,"2"21"-289"-16,-1 16-67 16,2 16 1-16,5 5-9 15,0-10-14-15,-2-9 0 16,-1-21-44-16,-1-11-66 16</inkml:trace>
  <inkml:trace contextRef="#ctx0" brushRef="#br0" timeOffset="81040.0307">13318 14362 480 0,'-2'-6'332'0,"-6"-5"15"16,-5 7-108-16,-8 7-109 15,-2 4-47-15,2 4-49 16,-3 2-9-16,6 1-15 16,3 1-7-16,8 2-8 15,12 5 3-15,13 2 12 16,10 2 6-16,10-8 6 15,3-4-3-15,7-7-6 16,-2-6 1-16,-4-2 3 16,-2-5 3-16,-10-10-1 0,-4-4-1 15,-4-8-5-15,-7-1-1 16,-3 0-3-16,-7 4 23 16,-4 8 31-16,2 6 6 15,-4 11 4-15,1 8-25 16,-3 16-34-16,0 5-8 15,3 6-4 1,0-2 0-16,2-3-18 16,3-2-55-16,-3-8-328 15</inkml:trace>
  <inkml:trace contextRef="#ctx0" brushRef="#br0" timeOffset="81173.3147">13495 14128 1398 0,'-6'-4'535'16,"-8"-4"-416"-16,4 4-56 0,5 17-69 15</inkml:trace>
  <inkml:trace contextRef="#ctx0" brushRef="#br0" timeOffset="81602.9672">13786 14264 824 0,'-1'3'398'16,"3"4"-62"-1,3 20-272-15,4 10-34 0,10 10 5 16,-2 3-5-16,5-10 12 16,-2-10 12-16,4-11 29 15,-1-11 11-15,2-12-12 16,1-7-11-16,-6-13-25 16,-4-4-12-16,-11-4-85 15,-4 3-70-15</inkml:trace>
  <inkml:trace contextRef="#ctx0" brushRef="#br0" timeOffset="81888.1963">14171 14331 864 0,'0'10'403'0,"4"13"-138"0,-2 5-99 15,-2 6-40-15,-1-3-26 16,-4-9-40-16,1-5-19 15,4-6-19-15,1-6-5 16,7-8-1-16,5-6-2 16,3-18-2-16,7-1 1 15,0-6-7-15,3 0-3 16,6 11 8-16,-6 5 6 16,-2 14 6-16,-5 9 5 15,-9 18-5-15,-4 7-4 0,-6 9-5 16,0 3 0-16,0-4-97 15,2-6-35 1</inkml:trace>
  <inkml:trace contextRef="#ctx0" brushRef="#br0" timeOffset="82189.8702">14835 14315 694 0,'-11'-16'420'32,"-10"-15"-33"-32,-2 11-196 0,-3 8-48 15,-1 12-85-15,3 7-31 16,2 11-33 0,6 8 1-16,10 9 5 15,3 3 1-15,8 2 6 16,7-4 2-16,4-10 2 0,2-7 5 15,3-13 14-15,-3-4 14 16,-9-8 18-16,-6-3-3 16,-7-1-14-16,-9-4-5 15,1 0-102-15,0-2-92 16</inkml:trace>
  <inkml:trace contextRef="#ctx0" brushRef="#br0" timeOffset="82485.6618">14958 14282 1085 0,'9'7'480'15,"5"3"-236"-15,0 8-133 16,-1 6-17-16,-7-1-34 16,-2-2-7-16,-4-6-19 15,-6-2-7-15,5-5-11 16,1-4 0-16,1-7 0 15,5-2-2-15,4-12-6 16,2-4-5-16,5 1-6 0,0-2-1 16,-9 8 1-16,6 8 0 15,-5 9 4-15,4 11 7 16,2 14 18 0,-12 4 9-16,-2 8 4 15,1 0-4-15,-4-10-14 0,6-3-66 16</inkml:trace>
  <inkml:trace contextRef="#ctx0" brushRef="#br0" timeOffset="83025.729">15578 14230 665 0,'-9'-8'359'0,"-10"-4"-79"15,-4 3-74 1,-3 8-94-16,1 2-35 0,7 6-46 15,6 3-11-15,12 2-9 16,10 4 0-16,14 6 1 16,4 4 1-16,5 7 0 15,0 1-3-15,-11 2-2 0,-2-3 1 16,-12-6 17-16,-8-5 11 16,-6-8 26-1,-5-6 5 1,-9-12-5-16,-3-6-8 0,-1-11-24 15,1-4-13-15,6 2-104 16,4 2-86-16</inkml:trace>
  <inkml:trace contextRef="#ctx0" brushRef="#br0" timeOffset="83388.5683">15889 14425 885 0,'1'1'502'0,"0"2"-107"16,1 0-132-1,-2-3-45 1,0 0-84-16,0 0-38 15,0 0-13-15,0 0 88 16</inkml:trace>
  <inkml:trace contextRef="#ctx0" brushRef="#br0" timeOffset="89751.9913">15918 14497 596 0,'15'4'321'0,"0"-2"-71"16,-6 4-34-16,-2 9-52 16,-5 2-34-16,-7 7-42 0,-7 1-25 15,-6 0-18-15,-2 0-78 16</inkml:trace>
  <inkml:trace contextRef="#ctx0" brushRef="#br0" timeOffset="90189.6554">16595 14128 863 0,'-13'3'392'0,"-13"-1"-184"15,0 12-121-15,-5 5-37 16,7 10-45-16,9 7-11 16,8 9-6-16,10 6 1 15,22-6 5-15,5-3 4 0,6-19 7 16,3-11 5-1,-10-18 34-15,-3-8 48 0,-17-9 56 16,-10-1 9-16,-20 2-23 16,-8 4-48-16,-6 10-63 15,-3 2-17-15,9 8-177 16</inkml:trace>
  <inkml:trace contextRef="#ctx0" brushRef="#br0" timeOffset="90410.8612">16776 14190 909 0,'12'-6'418'16,"15"-1"-184"-1,13 5-95-15,4 2-23 0,3 3-48 16,-6 0-25-16,-8-1-24 15,-4-1-4-15,-13 0-56 16,-3 1-77-16,-11 4-331 16</inkml:trace>
  <inkml:trace contextRef="#ctx0" brushRef="#br0" timeOffset="90542.1796">17011 14254 743 0,'-1'8'365'0,"-6"13"-123"15,1 4-48-15,1 9-79 0,1 5-33 16,5-1-46 0,-1-5-26-16</inkml:trace>
  <inkml:trace contextRef="#ctx0" brushRef="#br0" timeOffset="90988.1477">17369 14322 633 0,'-10'-8'340'15,"-13"-14"-68"-15,-2 0-85 16,-3 4-66-16,0 4-30 16,-3 7-43-16,6 6-18 0,3 7-28 15,3 3-5-15,14 9-4 16,5 6 3-1,9 3 6-15,6 0 2 0,8-3 4 16,2-4 0-16,4-9 3 16,2-3 3-16,-2-13 3 15,-1-4 3 1,-2-5 0-16,-1-4 0 0,-6-3 37 0,-2 0 17 16,-4 1 23-1,-1 0 5-15,-5 7-34 16,-1 5-20-16,3 11-28 15,-3 3-9-15,1 11-7 0,3 6-1 0,0 0 0 32,3 1 2-32,2-6 2 0,-3-7 2 0,2-11 17 31,-1-5 13-31,4-9 15 16,2-3 3-16,-2-3-13 0,-1 2-16 0,-9 4-18 31,-2 3-14-31,-5 7-143 15</inkml:trace>
  <inkml:trace contextRef="#ctx0" brushRef="#br0" timeOffset="91901.7874">2171 15654 356 0,'6'2'251'16,"3"3"-8"-16,-5 8-34 0,-4 5-6 15,-14 14-25-15,-8 5-15 16,-3 10-37-16,-3-1-26 15,-4-9-39 1,3-8-12-16,-5-22-12 0,0-7-1 16,4-22-44-16,4-3-14 15,13-10-18-15,2-1-9 16,16 6 24-16,5 4-2 16,14 14-16-16,3 9 15 0,9 13 21 15,-4 12 12 1,-7 17 29-16,5 7-11 0,-6 10-11 15,0-2 16-15,-3-8-124 16,-6-8-151-16</inkml:trace>
  <inkml:trace contextRef="#ctx0" brushRef="#br0" timeOffset="92056.672">2064 15466 1005 0,'-5'-5'451'16,"-4"-3"-229"-16,1 9-118 16,9 11-92-16,3 4-44 15,19 7-422-15</inkml:trace>
  <inkml:trace contextRef="#ctx0" brushRef="#br0" timeOffset="92608.1274">2340 15299 752 0,'5'-4'288'0,"13"-3"-199"15,9 4-41-15,16 0-18 16,2 3-4-16,0-1-6 15,-6-2-1-15,-14-1 5 0,-5 1 6 16,-20-3 5-16,-2 3-2 16,-13-3-6-16,-1 1-5 15,-3 4-4-15,3 1-4 16,1 8-7-16,3 3-3 16,11 13-4-16,5 6-3 15,10 10 3 1,2 3 0-16,1-6 2 0,-1-2 2 0,-2-9 1 15,-2-5 3 1,-6-4 3-16,-6-6 10 0,-4-3 38 16,-3 0 9-16,1-6 16 15,-2 2-7-15,2 2-43 16,7 4-12 0,3 15-21-16,2 5-4 15,5 15 0-15,-3 8 1 16,-1 16 0-16,-3 6 5 0,-11 0 21 15,-6 1 4-15,-10-17 9 16,2-6 2-16,-5-22 0 16,2-12 14-16,-3-21 7 15,2-16-3 1,12-11-19-16,3-11-17 0,11-4-21 0,8 5-6 16,5 0-40-1,7 6-34 1,6 11-107-16,8 4-77 0</inkml:trace>
  <inkml:trace contextRef="#ctx0" brushRef="#br0" timeOffset="93041.2692">2865 15847 423 0,'6'-2'265'0,"1"-5"4"16,1 0-21-16,-2-1-42 16,-5-3-21-16,-1 0-37 31,-9-1-14-31,-11 2-30 0,-2 2-16 0,-7 4-35 15,1 0-16-15,3 9-33 16,3 3-11-16,11 9-18 16,4 6 0-16,12 5 7 15,6 4 6-15,4-3 7 32,7-5 0-32,3-9 1 0,2-7 3 0,2-9 3 15,-7-4 4 1,-6-10 5-16,-2-3 1 0,-4-6 1 0,1-3-2 31,0 9 9-31,-3 3 2 0,-1 10 0 0,0 8 1 16,1 9-12-1,2 8-3 1,3 8-2-16,-2-3-2 16,2-1 1-16,0-8 1 0,-5-9 4 15,7-5 9 1,-2-6 17-16,0-5 1 0,5-11-2 15,-3-4-9-15,1-4-17 16,-1 0-15-16,4 3-109 16,0 4-92-16</inkml:trace>
  <inkml:trace contextRef="#ctx0" brushRef="#br0" timeOffset="93352.5904">3533 15814 900 0,'-1'8'416'15,"-3"12"-159"-15,-2 4-92 16,-3 2-56-16,-1 3-33 16,-8-7-39-16,1-6-7 15,-8-11-2-15,-1-6-11 16,5-10-35-16,0-3-15 15,8-7-16-15,4-4 5 0,8 2 22 16,3 2 10-16,11 8 26 16,3 5 16-16,6 10 20 15,1 6 12-15,-1 9 3 16,2 5-3 0,2 4-11-16,2 2-10 15,-1-3-14-15,-3-1-46 0</inkml:trace>
  <inkml:trace contextRef="#ctx0" brushRef="#br0" timeOffset="93987.7433">4461 15706 629 0,'0'4'270'16,"-3"10"-113"0,1 3-73-16,8 11-21 15,0 0 8-15,8-4 5 16,7-5 0-16,5-12-5 15,4-7-4-15,0-14-19 0,-6-4-4 16,-8-7-3-16,-8 0-5 0,-8 0 13 16,-4 4 1-16,-5 9-10 15,0 4-7-15,7 19-23 16,2 8-9 0,10 19 0-16,9 11 0 15,10 22-1-15,5 2 0 16,-6 11 10-16,-9 3 7 0,-19-3 9 31,-13 4-1-31,-17-6 6 16,-7-13-3-16,-8-23 9 0,2-18 9 15,3-32 2-15,2-14 0 16,4-28-11-16,8-10-12 16,5-13-18-16,7-4-6 15,14 5-5-15,6 4-34 16,15 6-107-16,11 4-105 15</inkml:trace>
  <inkml:trace contextRef="#ctx0" brushRef="#br0" timeOffset="94150.0294">4868 15403 1054 0,'-5'-16'511'15,"-4"-14"-215"-15,-4 21-147 16,1 11-56-16,-1 23-82 15,2 8-21-15,9 18-91 16,4 3-88-16</inkml:trace>
  <inkml:trace contextRef="#ctx0" brushRef="#br0" timeOffset="94614.1544">5003 15779 549 0,'2'-4'302'0,"1"-9"-50"0,-1 5-57 15,1 2-62-15,-3 5-31 16,-5 6-37-16,4 4-14 16,-5 9-20-16,5 4-2 15,2 1-12-15,2 1-5 16,4-6-4-16,1-4 3 0,9-11 10 15,2-6 6 1,0-12 4-16,0-4 0 16,-6-5 0-16,1 3 5 15,-6 4 12-15,-2 7 0 0,-4 10-15 16,0 4-13-16,2 20-18 16,1 9-3-16,5 19 1 15,3 9 0-15,5 8 0 16,4 7 0-16,-2 3-1 15,-8 7 0-15,-15 1 0 16,-17-5 3-16,-19-11 9 16,-2-14 9-16,-8-22 13 0,10-14 7 15,8-24 8 1,6-15-9-16,14-24-21 0,4-8-11 16,11-18-59-1,11 1-54-15,9 8-157 0,5 7-234 16</inkml:trace>
  <inkml:trace contextRef="#ctx0" brushRef="#br0" timeOffset="94981.7631">5539 15991 962 0,'0'2'567'16,"-3"-1"-64"-16,3 3-238 15,-1-4-56-15,1 0-81 16,0 0-33-16,0 0-50 16,0 0 2-16,0 0-647 15</inkml:trace>
  <inkml:trace contextRef="#ctx0" brushRef="#br0" timeOffset="200412.5799">6610 15400 575 0,'-20'-8'317'0,"-24"-9"-44"16,2 3-84-16,1 9-66 16,0 5-27-16,10 7-50 15,5 7-24 1,12 4-31-16,12 4-6 0,15 0 2 15,8-2 3-15,19-5 7 0,6-4 3 16,8-6 4 0,-2 0 3-16,-15 0-1 0,-12 0 13 15,-25 10 23 1,-13 3 6-16,-27 4 7 16,-5 7-12-16,-4 5-23 0,4 0-7 15,10 5-9-15,5-2-4 16,14 1-5-1,8-1-3-15,15-5 1 16,14 1 1-16,11-14 6 16,5-6 2-16,14-12 6 15,-3-10 4-15,2-10 2 16,-7-2 0-16,-13-6 6 0,-5 3 1 16,-9 8 6-16,-6 4 4 15,-3 12-9-15,-2 9-2 16,-5 13-10-16,-3 4-2 15,-4 6 1-15,-1-2-2 16,0-8 0-16,4-7 1 16,4-13 0-16,1-7 2 15,6-18 0-15,2-3-3 0,9-13-3 16,4-2-3 0,6 8-1-16,2 5-1 15,-5 14-1-15,1 10 2 0,-10 11 5 16,-2 7 4-16,-6 14 2 15,-2 6-2-15,-3 5-5 16,2 0-19-16,5-5-232 16,2-3-72-16</inkml:trace>
  <inkml:trace contextRef="#ctx0" brushRef="#br0" timeOffset="200566.7053">7114 15780 690 0,'0'-8'485'15,"0"-4"15"-15,1 12-267 0,1 4-55 0,0 18-94 16,2 8-18 0,-2 13-29-16,-1 5-11 15,2-4-26-15,-1-6-100 16</inkml:trace>
  <inkml:trace contextRef="#ctx0" brushRef="#br0" timeOffset="200984.6138">7270 15521 950 0,'15'-16'381'15,"16"-22"-229"1,5 3-15-16,3 12-11 0,-1 9-12 0,2 31-35 16,-2 14 0-16,-11 25-15 15,-2 9-7-15,-17 9-14 16,-1-1-8-16,-1-2-16 31,1-5-4-31,6-15-4 16,1-8 0-16,-1-20 0 0,-2-9 2 15,-1-17 7-15,0-9 1 16,-7-17 3-16,-4-7-1 16,-12-3-8-16,-9 3-3 15,-13 19-7-15,-10 15-1 16,-8 20 0-16,1 14 0 16,3 10 0-16,9-2 0 15,18-12-141-15,8-11-14 0</inkml:trace>
  <inkml:trace contextRef="#ctx0" brushRef="#br0" timeOffset="201523.0155">8038 15677 686 0,'-10'-5'375'15,"-14"-5"-65"-15,-3 6-93 16,1 4-99-16,2 6-45 0,12 8-66 16,0-3-12-16,18 8-8 15,3-3 2 1,9-2 6-16,7-3 3 0,3-8 5 15,-3-3 4 1,-10-5 12-16,-9 0 2 0,-14 2-1 16,-6 3 1-16,-13 3 0 15,2 5 0-15,-2 6 2 16,0 6-5 0,13 4-14-16,6 3-4 0,10 1-2 15,8-3 0-15,9-9 5 16,5-6 3-16,5-12 8 15,0-4-28-15,-2-5-148 16,-6-3-192-16</inkml:trace>
  <inkml:trace contextRef="#ctx0" brushRef="#br0" timeOffset="201812.4228">8142 15733 1145 0,'3'-6'567'0,"5"-5"-219"16,12 12-178-16,9 5-51 0,12 17-77 15,0 8-11 1,-4 21-6-16,-10 8-1 16,-16 8-3-16,-3 1-3 15,-14-10-4-15,-4-5-2 16,-10-8-1-16,-8-9-9 16,-4-14-29-16,-1-13-15 0,3-22-19 15,5-15 5 1,17-20 24-16,6-11 13 0,12-17 23 15,12-5 16 1,6-1 41-16,3 3 18 0,3 19 3 16,-8 9-11-16,-4 21-38 15,0 10-44-15,-4 11-224 16</inkml:trace>
  <inkml:trace contextRef="#ctx0" brushRef="#br0" timeOffset="202496.1338">8686 15792 531 0,'2'-2'359'16,"2"-5"-11"-16,-4 1-130 15,-1-3-28-15,-9-3-57 0,0 0-20 0,-10-3-27 32,-3 0-14-32,-4 2-33 0,-2 6-17 15,1 6-22-15,1 3-4 16,5 11-7-1,4 1 0-15,13 6 2 16,5 2-1-16,15-1 3 16,5 1 3-16,7-9 6 15,6-4 3-15,-2-10 6 16,1-7 3-16,-7-6 1 16,-4-3 1-16,-5-2-1 15,-7 1-1-15,-4 4-3 16,-3 2 0-16,-6 11-9 0,2 2-2 15,0 12-4-15,0 3-3 16,4 9 3-16,5 3 0 16,14-1 3-16,4-2 1 15,6-10 3-15,1-8 5 16,-9-12 13-16,0-7 17 16,-9-15 22-16,2 1 4 15,-5-6-10-15,-5 2-16 0,-4 10-103 16,-3 5-130-16</inkml:trace>
  <inkml:trace contextRef="#ctx0" brushRef="#br0" timeOffset="202719.4025">8995 15678 1075 0,'0'-4'526'0,"1"-4"-203"0,5 7-99 15,4 13-98 1,2 7-39-16,1 19-23 0,-2 13-10 16,-1 21-19-16,-3 7-10 0,-6 3-11 15,-1-6-2-15,-2-16-1 16,-1-13-13 0,2-12-81-16,-2-9-81 15</inkml:trace>
  <inkml:trace contextRef="#ctx0" brushRef="#br0" timeOffset="202885.0057">9033 15975 1116 0,'4'-10'461'0,"14"-12"-229"15,10-1-117-15,15 1-47 16,5 6-12-16,-6 8-42 15,0 8 19-15,-10 10-281 0</inkml:trace>
  <inkml:trace contextRef="#ctx0" brushRef="#br0" timeOffset="203222.5865">9558 15670 957 0,'-17'-1'452'16,"-16"-5"-173"-16,-3 2-111 0,9 3-83 16,5 1-45-1,14 6-52-15,7 0-9 16,12 2-4-16,6-1 4 0,11-5 14 16,0-1 5-16,-2-2 5 15,-5-1 4-15,-8 1 5 16,-9-1 0-16,-12 7 27 15,-8 3 12-15,-12 8 16 16,0 5 6-16,3 2-23 16,8 6-14-16,12-3-23 15,10 2-6-15,12-4-3 16,6-8 1-16,10-10 4 0,0-6 2 16,3-12-92-1,-2-6-114-15</inkml:trace>
  <inkml:trace contextRef="#ctx0" brushRef="#br0" timeOffset="203888.7853">10721 15824 457 0,'3'-9'252'0,"11"-8"-3"15,-3-2-30-15,-3 4-2 16,-3 0-5-16,-9-3-24 16,-8-1-11-16,-10 3-32 15,-3 1-27-15,-8 12-56 16,-6 3-22-16,-2 16-30 0,3 6-7 16,14 8-11-16,12 8-2 15,24 2 1-15,11-1 0 16,15-5 6-16,6-11 2 15,-1-14 4-15,-3-12 4 16,-12-17-18 0,-9-6-34-16,-12-12-128 0,-4-2-109 15,-11-3-253-15,-6-2 3 0,-5-3 212 16,-4 1 174-16,3 10 371 16,2 1 71-16,5 12-47 15,4 7-63-15,8 8-108 16,3 6-46-16,5 9-99 15,3 3-274-15</inkml:trace>
  <inkml:trace contextRef="#ctx0" brushRef="#br0" timeOffset="204284.1401">10814 15662 1007 0,'3'4'433'0,"13"6"-203"0,7 0-74 16,15-3-41-16,2-4-22 15,-2-6-42 1,1-5-15-16,-6-4-13 0,-6-3-3 16,-7 3-3-16,-7-2-2 15,-13 3-5 1,-6 6-1-16,-14 6-5 0,-3 5 1 16,-4 7-2-1,1 6-1-15,4 2-2 0,6 5-3 16,10 5-1-16,6-2 0 15,12 2 4-15,6-2 0 0,7-7 3 16,2-4 2 0,2-10 2-16,1-8 2 15,3-9 0-15,-3-9 0 16,3-9-15-16,-9 0-3 16,-5-6-1-16,-2 4 1 0,-13 6 12 15,1 6 8 1,-9 11 10-16,3 6 1 15,-5 14 13-15,6 5-4 0,4 6-7 16,-5 4-4-16,9 1-5 16,2-1-70-16</inkml:trace>
  <inkml:trace contextRef="#ctx0" brushRef="#br0" timeOffset="204891.1069">12261 15282 590 0,'0'-10'380'15,"1"-6"59"1,2 11-210-16,-3 19-100 0,5 17-33 0,-2 29-61 16,0 16 3-16,-4 13 1 15,-6 2 0 1,0-3-9-16,-1-9-7 16,7-8-8-16,7-11-2 15,4-22-2 1,6-12-2-16,11-17 0 0,-1-9 0 15,12-10-44-15,-1-5-96 16</inkml:trace>
  <inkml:trace contextRef="#ctx0" brushRef="#br0" timeOffset="205057.3852">12100 15621 1059 0,'7'4'424'0,"18"5"-252"16,7 0-61-16,18 5-45 0,11-1-14 16,5-1-7-16,3-1-101 15</inkml:trace>
  <inkml:trace contextRef="#ctx0" brushRef="#br0" timeOffset="205504.9133">12570 15941 993 0,'-2'-1'433'16,"-3"5"-241"-16,-1 8-39 15,-5 13-80-15,0 6-23 0,-4 3-24 0,1 0-7 16,4-3-8 0,3-6-2-16,10-12 1 15,4-8 6-15,5-14 2 16,7-9 2-16,3-13 0 0,-2-6-5 15,2-4-1 1,-3-4-2-16,-3 5 20 16,-3 6 9-16,-11 16 13 15,5 10 2-15,-5 20-20 16,3 15-10-16,3 10-16 16,-2 5-2-16,4 2-5 15,0-6 0-15,5-1-21 16,-3-3-44-16,-3-8-143 15,0-6-158-15</inkml:trace>
  <inkml:trace contextRef="#ctx0" brushRef="#br0" timeOffset="205628.5588">12538 16100 781 0,'-3'0'481'15,"2"0"12"-15,7 0-302 16,-6 0-138-16,30 2-30 15,52 0-106-15,-29-4-66 0</inkml:trace>
  <inkml:trace contextRef="#ctx0" brushRef="#br0" timeOffset="205887.2272">12816 15689 902 0,'2'-1'425'0,"3"-2"-110"16,22 3-231-16,18-3-22 15,23 2-20-15,7-1-12 16,-2 1-17-16,-8 1-7 15,-23 1-220-15</inkml:trace>
  <inkml:trace contextRef="#ctx0" brushRef="#br0" timeOffset="206062.91">12897 15810 1141 0,'2'4'469'16,"8"3"-252"-16,15-1-55 0,21-5-32 16,12-1-25-16,6-3-58 15,2 1-14-15,0-4-139 16</inkml:trace>
  <inkml:trace contextRef="#ctx0" brushRef="#br0" timeOffset="206508.2981">13749 15515 963 0,'-18'-2'419'0,"-22"5"-219"15,-2 9-93-15,-1 16-71 16,5 7-20-16,13 15-16 0,9 1 1 31,24 6 8-31,14 1 13 0,25-10 29 16,10-6 14-16,20-29 7 15,1-13-3-15,-3-27 6 0,-9-13 8 16,-33-10 12-16,-16-5 5 16,-37 2-32-1,-17 4-23-15,-26 12-35 0,-4 9-12 0,8 13-77 31,5 5-71-31</inkml:trace>
  <inkml:trace contextRef="#ctx0" brushRef="#br0" timeOffset="206662.7053">13899 15572 1012 0,'0'-1'513'0,"-9"5"-194"0,-12 4-79 15,-21 13-100-15,-9 13-63 16,-6 14-40-16,-1 10-14 16,12 13-98-16</inkml:trace>
  <inkml:trace contextRef="#ctx0" brushRef="#br0" timeOffset="206995.8733">14651 15863 1049 0,'1'12'495'0,"-8"16"-191"0,-5 6-88 15,-15 2-73-15,-3-1-32 16,-1-9-164-16</inkml:trace>
  <inkml:trace contextRef="#ctx0" brushRef="#br0" timeOffset="207789.6906">15176 15579 612 0,'-3'-3'331'0,"0"3"-79"16,-1 8-129-16,0 17-88 16,3 7-20-16,7 4 6 15,7-1 5-15,13-6 8 16,6-8 6-16,7-19 3 16,0-7-2-16,-1-20-3 15,-7-3-1-15,-10-9-2 16,-7-3-1-16,-14 4 4 15,-5 1 14-15,-6 11 3 16,-3 4-6-16,0 21-20 16,4 12-20-16,5 23-19 15,5 14-1-15,9 24 4 0,5 10 1 16,-1 13 6 0,-4-1 4-16,-13-13 11 0,-7-12 6 15,-10-18 14-15,-3-9 11 16,-6-21 7-16,-1-12 5 15,3-26-14-15,2-13-17 16,11-10-53-16,3-6-38 16,16 2-94-16,7 0-73 15</inkml:trace>
  <inkml:trace contextRef="#ctx0" brushRef="#br0" timeOffset="208139.7283">15683 15927 975 0,'-7'7'455'0,"-1"4"-181"16,-7 14-159 0,1 6-37-16,1-1-38 15,-1 0-10-15,9-8-17 0,1-6-3 16,8-12 3-16,4-4 4 15,2-12 3-15,4-9 3 16,-4-10-5-16,1-4-1 16,-4-9-4-16,0 3-2 15,1 9 2 1,-3 5 9-16,2 20-1 0,0 8 1 16,-1 19-7-16,7 5-13 15,3 14 0-15,1 3 0 16,3-4-1-16,-1 2 0 0,0-9-60 15,-5-3-88-15</inkml:trace>
  <inkml:trace contextRef="#ctx0" brushRef="#br0" timeOffset="208273.6947">15657 16043 1215 0,'0'0'481'16,"6"0"-297"-1,5 1-130-15,19 1-43 0,9-2-16 16,11 0-295 0</inkml:trace>
  <inkml:trace contextRef="#ctx0" brushRef="#br0" timeOffset="208558.2491">15993 15632 993 0,'1'-3'455'0,"5"-1"-208"16,13 2-124-16,11 0-36 15,19 1-39-15,10 1-6 0,8 0-16 16,-2-1-4 0,-7 1 2-16,-11 2-56 0,-12 0-164 15,-12 0-289-15</inkml:trace>
  <inkml:trace contextRef="#ctx0" brushRef="#br0" timeOffset="208744.1058">16048 15752 866 0,'3'2'448'0,"2"1"-136"16,17 1-116-16,9-2-33 16,27-2-55-16,7 0-25 15,11-2-38-15,0-2-6 16,-12 2-208-16</inkml:trace>
  <inkml:trace contextRef="#ctx0" brushRef="#br0" timeOffset="209213.5788">17102 15450 917 0,'-10'-13'464'0,"-18"-14"-151"0,-1 5-93 16,-7 19-118-16,-3 9-50 15,2 24-55-15,-1 12-7 16,13 20-1-16,12 4 0 16,25 8 1-16,14 0 2 15,22-12 5-15,5-6 5 0,15-29 10 16,4-15 5-1,-3-33 13 1,-2-14 13-16,-26-19 44 16,-18-3 19-16,-31-3 6 0,-20 0-14 15,-26 10-54-15,-9 6-26 0,-1 18-39 16,3 8-53 0,12 18-180-16,9 7-387 15</inkml:trace>
  <inkml:trace contextRef="#ctx0" brushRef="#br0" timeOffset="209371.9558">17194 15534 734 0,'7'-6'435'0,"6"-2"-93"16,-13 6-80-16,-9 4-46 16,-20 18-97-16,-9 8-46 15,-15 20-47-15,-6 5-10 16,0 11-63-16,6 1-113 15</inkml:trace>
  <inkml:trace contextRef="#ctx0" brushRef="#br0" timeOffset="209676.7082">17712 15793 1006 0,'1'0'622'0,"-1"-1"2"16,0 0-262-16,0 1-194 15,-1 0-58-15,0 0 207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4T09:21:17.3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15885 14390 231 0,'-2'1'203'0,"1"2"26"0,-2-2-17 15,2-1-6-15,-1 0-15 16,1 0-8-16,0 0-30 16,0 0-18-16,0 0-41 15,1 0-14-15,0 0-23 16,1 0-5-16,17 1-5 16,31 43 0-16,-36-25 8 15,-7 7 2-15,-12 9-2 16,-13 3-7-16,-6 13-20 15,-3-4-7-15,6-12-9 16,7-8-22-16,13-29-287 16</inkml:trace>
  <inkml:trace contextRef="#ctx0" brushRef="#br0" timeOffset="6307.1683">17676 15798 516 0,'0'0'259'0,"0"2"-73"16,4 2-23-16,-4-4-25 15,0 0-8-15,0 0-12 16,9 15-3-16,29 39-24 16,-32-27-18-16,-10 7-26 15,-3-4-14 1,-5-7-11-16,-3 0-27 16,2-14-463-16</inkml:trace>
  <inkml:trace contextRef="#ctx0" brushRef="#br0" timeOffset="6863.7854">18331 15666 605 0,'-5'-4'349'16,"-9"-6"-27"-16,-5 2-78 0,-8 8-77 16,-3 0-43-16,5 7-77 15,0 4-27-15,11 7-37 16,5 5-6-16,12 8-3 16,10 6 4-16,14-1 12 15,5-3 4-15,11-7 7 16,2-10 3-16,-1-16 4 15,-1-5 4-15,-19-15 7 16,-10-8 3-16,-16-9 22 16,-11-6 12-16,-10 0 17 15,-4-1 1-15,0-1-20 16,1-6-16-16,15 1-27 16,7 2-9-16,16 4-9 0,7 11-7 15,14 12-34-15,0 8-50 16,9 13-245-16</inkml:trace>
  <inkml:trace contextRef="#ctx0" brushRef="#br0" timeOffset="7256.1367">18543 15679 694 0,'6'2'349'16,"3"3"-115"-16,-2 11-99 15,2 5-17-15,-1 6-46 16,-4 2-20-16,-1-3-22 15,-3-3-8-15,0-8-7 16,0-6-1-16,1-14-1 0,2-7-2 16,5-11-3-16,2-6-5 15,6-1-3-15,5 3 0 16,-1 4 0-16,0 5 22 16,0 10 31-16,-5 4 17 15,-5 12 25-15,-3 8-11 0,-7 14-22 31,0 5-13-31,-3 8-26 16,2 0-9-16,2-9-84 0,7-2-122 16</inkml:trace>
  <inkml:trace contextRef="#ctx0" brushRef="#br0" timeOffset="7621.3744">18910 15480 972 0,'17'-9'427'0,"19"-5"-215"15,-5 7-34-15,-5 17-50 16,0 11-27-16,-7 12-32 0,1 9-12 0,0 5-25 31,-5 2-5-31,-4 1-11 16,1-5-3-16,-6-7-4 15,0-7 0-15,-2-7-1 16,-4-3-1-16,-8-10 4 16,-3-6 1-16,-7-1 0 15,-2-1-2-15,-2 8-7 16,2 4-2-16,0 3-2 15,2 3 0-15,0-5-20 16,0 0-59-16,9-12-264 16</inkml:trace>
  <inkml:trace contextRef="#ctx0" brushRef="#br0" timeOffset="7842.6464">19396 15915 1142 0,'-1'0'580'0,"2"0"-156"16,3 5-165-16,-4-5-134 15,0 0-43-15,0 0-85 16,0 0-104-16</inkml:trace>
  <inkml:trace contextRef="#ctx0" brushRef="#br0" timeOffset="8942.897">1829 16925 690 0,'-4'-2'388'0,"-5"-6"-96"0,8 9-99 15,2 7-37-15,12 14-79 16,12 7-30-16,27 20-27 16,8 13-4-16,1 15-4 15,-4 7 0-15,-16-10-1 16,-6-9-2-16,-10-18-28 16,-4-13-56-16</inkml:trace>
  <inkml:trace contextRef="#ctx0" brushRef="#br0" timeOffset="9167.9958">2197 16936 1196 0,'-13'2'496'15,"-17"12"-291"-15,0 11-46 16,-10 14-62-16,-3 13-27 15,-9 14-43-15,-6 7-8 16,10-3-10-16,3-4-6 16,20-19-32-16,7-13-42 0,11-10-98 15,6-7-79-15</inkml:trace>
  <inkml:trace contextRef="#ctx0" brushRef="#br0" timeOffset="9587.7763">2387 17099 685 0,'-1'1'302'15,"4"6"-117"-15,7 5-73 16,14 1-38-16,5-2 0 16,5 0-23-16,-3-6-15 15,-2-5-12-15,-6-4 0 0,-5-12 3 16,-3-5 2-16,-12-2 4 16,-3-5 1-1,-12 3-4-15,-3 4 14 16,-10 5 6-16,-6 7 1 15,-7 6-3-15,-4 6-20 16,5 9-16-16,3 7-9 0,11 5-10 16,5 1-3-16,16 14-3 15,4 8 2-15,12 6 7 16,5 3 2-16,0-3 2 16,1-3 1-16,-3-5 44 15,3-8-121 1</inkml:trace>
  <inkml:trace contextRef="#ctx0" brushRef="#br0" timeOffset="9951.2826">2929 17032 851 0,'-4'-3'381'16,"-6"-4"-178"-16,-3-3-18 15,-8 4-29-15,-5-4-25 0,-8 3-45 32,1 4-20-32,0 3-42 15,1 3-21-15,13 13-27 0,3 1-6 16,12 8-2-16,9 11 8 15,13-2 18-15,8-1 3 16,9-6 4-16,5-10 2 16,1-16 2-16,1-3 2 15,-10-16 3-15,-7 0 2 0,-12-2 2 16,-6 4 1-16,-9-1-14 16,-3 2-46-16,-7 2-312 15</inkml:trace>
  <inkml:trace contextRef="#ctx0" brushRef="#br0" timeOffset="10220.5518">3080 17028 998 0,'2'-1'419'0,"1"-2"-256"0,1-1-37 15,-4 4-55-15,0 0-16 16,7 12-9-16,18 52-4 16,-20-32-15-16,-2 0-4 15,5-5-7-15,0-16 0 16,4-9 17-16,1-10 6 16,-3-19 4-16,1-2-1 0,0-3-23 15,0 3-6-15,-4 7-54 16,0 8-114-16</inkml:trace>
  <inkml:trace contextRef="#ctx0" brushRef="#br0" timeOffset="10648.8356">3384 16990 1762 0,'5'11'10'15,"-3"0"2"-15,3 12 12 16,4 9-7-16,-1 7-6 15,1 3-3-15,4 0-4 16,-1-7 36-16,1-11-226 16</inkml:trace>
  <inkml:trace contextRef="#ctx0" brushRef="#br0" timeOffset="10833.1354">3583 16984 1006 0,'-3'0'414'16,"0"5"-240"-1,0 7-62-15,4 7-51 0,-1 4-19 16,3 8-30-16,-1 4-4 0,-2 6-6 16,5 3-32-1,2-15-276-15</inkml:trace>
  <inkml:trace contextRef="#ctx0" brushRef="#br0" timeOffset="11057.8777">3754 17023 792 0,'-8'3'417'0,"-5"0"-123"15,-6 4-136-15,-2 3-37 0,-2 2-68 0,0 4-22 16,3 4-22-16,5-4-8 15,8 2-19 1,6-3-4-16,10-1 0 0,9 0 3 16,11 2 17-1,-1-2 2-15,7 1 0 0,-5-4-11 0,1-4-206 32</inkml:trace>
  <inkml:trace contextRef="#ctx0" brushRef="#br0" timeOffset="11373.9553">3973 17049 984 0,'0'0'469'15,"0"0"-183"-15,4 7-150 16,1 5-40-16,-4 6-39 16,1 0-8-16,-2-1-21 15,0-1-8-15,0-6-7 16,3-3-1-16,-3-7-2 0,0-9-3 15,7-6-4-15,-1-5-3 16,8 0-3-16,2 2-1 16,0 4-1-16,4 5 1 15,0 4 2-15,0 6 2 16,1 8 2-16,-3 4 1 0,-3 2 1 16,-5 3-2-16,-3 7 0 15,-2 4-2 1,-5 5 0-16,-2 1-1 0,-2-6-100 15,0-2-133-15</inkml:trace>
  <inkml:trace contextRef="#ctx0" brushRef="#br0" timeOffset="11548.8846">4060 16728 1207 0,'0'-7'528'16,"-3"-3"-267"-16,3 2-70 16,-1 9-93-16,-3 7-35 15,4 10-49-15,1 8-8 16,3 7-79-16,10 5-413 16</inkml:trace>
  <inkml:trace contextRef="#ctx0" brushRef="#br0" timeOffset="12230.6954">5037 16977 430 0,'3'1'241'16,"-1"4"3"-16,0 3-49 15,-5 7-11-15,-4 6-9 16,-9 5-43-16,-4 3-25 16,-10-1-35-16,-2-4-12 0,-9-11-16 0,1-6-10 31,2-10-12-31,5-4-8 0,10-3-12 15,4-5-5-15,13 1-12 0,5-1-3 16,10 0-7-16,6 2-1 16,11 2 10-1,3 1 2-15,6 7 8 0,1 4 3 16,3 13 3 0,-4 6 0-16,-5 13 0 15,-1 8 2-15,-9 0 0 16,6-2 3-16,-1-6-200 15</inkml:trace>
  <inkml:trace contextRef="#ctx0" brushRef="#br0" timeOffset="12494.1912">5218 17027 759 0,'-3'-3'468'0,"-1"-2"-12"16,2 13-303-16,2-1-54 15,8 13-66-15,0 5-13 0,8 2 1 16,-2 6-1-16,-2-9-4 16,3 1-2-16,-3-10-1 15,3-7 3-15,0-12 11 16,-1-9 3-16,2-10 6 16,-1-3-3-16,1 0-14 15,-3-3-5-15,-6 6-14 16,3 3-1-16,-2 7-113 15,4 6-81-15</inkml:trace>
  <inkml:trace contextRef="#ctx0" brushRef="#br0" timeOffset="12822.9173">5856 17057 801 0,'-5'7'366'16,"-4"8"-142"-16,-4 5-34 16,-5 7-57-16,-2-4-28 15,-6 3-56-15,0-1-14 16,-5-9-11-16,1-1 0 0,0-15-3 16,1-7-6-16,8-10-8 15,1-2-6 1,5-3-8-16,5 0-4 15,8 0-7-15,6 0-1 0,10 5-7 16,5 6 5-16,7 7 9 16,1 4 7-16,9 14 14 15,-4 8 3-15,1 8 0 16,-3 6-2-16,-7 1-2 16,0-5-2-16,-3-8-210 15</inkml:trace>
  <inkml:trace contextRef="#ctx0" brushRef="#br0" timeOffset="13413.3114">6183 16993 633 0,'-3'-5'318'16,"-4"-1"-95"-16,-7-1-48 15,-9-1-38-15,-4 5-18 0,-5 5-31 16,0 3-23-16,6 12-53 16,2 3-14-16,8 3-17 15,15-1-7 1,0-11-4-1,1 0 1-15,11 32 9 0,12-2 4 0,15-6 13 16,2-19 2-16,1-10 1 16,-2-6 3-16,-8-7 6 15,-19-5 2 1,-6 7 5-16,0 0 1 0,-2-18 2 16,-5-2-2-16,-14 11 2 15,-2 13 8-15,-1 14 5 0,2 10-1 16,7 13-6-16,2 6-11 15,7 8-9-15,0 5-2 16,7-4-1-16,0-1-1 16,6-18-27-16,2-5-65 15,3-17-309 1</inkml:trace>
  <inkml:trace contextRef="#ctx0" brushRef="#br0" timeOffset="13722.6887">6489 17029 952 0,'-8'0'414'0,"-9"5"-235"16,2 3-59-16,7 6-91 15,1 2-26-15,6 1-21 16,4 3-2-16,5 1 4 15,6 1 5-15,6 3 10 0,2-5 1 16,5-5 3-16,0-5 1 16,1-13 6-16,-3-6 6 15,-4-11 24-15,-6-4 20 16,-10-7 52-16,-8-2 21 16,-14 3 0-1,-6 0-17-15,-8 7-55 16,0 5-29-16,8 5-95 15,3 6-93-15</inkml:trace>
  <inkml:trace contextRef="#ctx0" brushRef="#br0" timeOffset="14232.2272">6852 17185 539 0,'10'0'322'0,"10"0"-21"16,1 3-148-16,-3-1-16 15,2-5-49-15,-4-4-19 16,0-7-28-16,-5-5-7 16,-5 0-7-16,-5-2 0 15,-6 2-5-15,-10-1-3 16,-6 5-7-1,-6 3-4-15,-2 6-10 16,3 7-5-16,-3 8-7 16,6 5-3-16,6 6 9 0,5 1 6 15,12 12 10-15,4 3 10 16,6 12 17-16,5 6 12 16,-6 6 5-16,3-1-5 15,-4-5-18-15,-1-6-14 16,4-9-115-16,-1-7-169 0</inkml:trace>
  <inkml:trace contextRef="#ctx0" brushRef="#br0" timeOffset="14594.7243">7408 17023 790 0,'0'4'351'16,"-5"5"-130"-16,0 6-71 15,-12 11-17-15,-4 1-27 16,-5 3-54-16,-7 0-13 0,1-9-15 16,1-4-2-16,3-11-10 31,5-6-8-31,5-13-11 0,3-1-6 15,5-3-2-15,5 0 2 0,7 0 1 16,3 1 0 0,6 5 8-16,4 0 3 15,6 10 8-15,4 4 3 0,5 10 0 16,0 8 0 0,-2 7-6-16,-1 3 0 0,-9 1 7 15,-1-2-84-15</inkml:trace>
  <inkml:trace contextRef="#ctx0" brushRef="#br0" timeOffset="14743.4585">7202 16710 1127 0,'-4'0'458'0,"-2"4"-282"0,6 6-106 15,8 10-68 1,4 4-53-16</inkml:trace>
  <inkml:trace contextRef="#ctx0" brushRef="#br0" timeOffset="15170.2823">8159 16926 897 0,'-1'2'354'0,"2"6"-205"15,8 25-108-15,5 9-24 16,4 19 4-16,-1 4-6 16,-2-7-3-16,-6-3 2 15,-4-18-47-15,-3-10-58 16</inkml:trace>
  <inkml:trace contextRef="#ctx0" brushRef="#br0" timeOffset="15396.2194">8384 17016 521 0,'-5'-3'323'15,"-5"-4"8"-15,-4 2-128 0,-11 10-82 16,-6 5-25-16,-7 5-45 16,-2 4-22-16,12 3-30 15,6-4-12-15,16 3-14 16,11-2 0-16,19 2 5 15,12-1 7-15,7-3 12 16,5-4 19-16,-1-7-197 16,-2-3-211-16</inkml:trace>
  <inkml:trace contextRef="#ctx0" brushRef="#br0" timeOffset="15828.9792">8785 17080 632 0,'2'8'320'16,"-2"11"-60"-1,-2 4-75-15,-10 5-51 16,-6 1-20-16,-3-4-50 0,-3-4-12 16,-2-9-11-16,-4-9-5 15,-1-8-10-15,3-7-4 16,4-9-16-16,5-1-8 0,9-3-18 16,4-1-7-16,12 7-3 15,7 3 2-15,10 5 5 16,3 6 1-16,6 5 9 15,0 3 7-15,-2 11 17 0,1 1 5 32,-4 4 2-32,1 0-5 15,-5-2-5-15,-1-1-1 0,-8-3-2 0,1-5 1 16,-6-8 0 0,1-7 3-16,5-9-1 0,3-4 2 15,1-3 1-15,-3-3-1 16,-3 2 1-1,-5-2-2-15,-6 9-3 16,-2 5-13-16,-1 12 23 16,0 5 9-16,0 13 14 15,1 11 18-15,3 8-17 16,1 4-8-16,4-5-12 0,0-4-6 16,4-15-108-1</inkml:trace>
  <inkml:trace contextRef="#ctx0" brushRef="#br0" timeOffset="16746.1698">9901 16974 549 0,'-4'-5'299'0,"-2"-5"-41"0,-3 4-56 0,-10 6-47 15,-5 0-21-15,-7 11-36 16,-3 7-23-16,6 7-43 15,8 5-15-15,15 5-24 16,13-1-4 0,21 3 3-1,6-2 3-15,4-15 5 16,-1-8 2-16,-8-10 9 16,-5-2 5-16,-14-5 43 15,-10-1 6-15,-16 0 0 0,-9 0-4 16,-10 6-44-1,5 0-9-15,4 3-50 0,7 0-87 16</inkml:trace>
  <inkml:trace contextRef="#ctx0" brushRef="#br0" timeOffset="17048.8825">10031 17044 653 0,'2'0'332'15,"0"-1"-98"-15,8 1-107 16,5 0-19-16,3 3-40 16,-2 3-15-16,-6 4-15 15,-4 3 0-15,-6 3 1 16,-4-2-2-16,-3-5-6 16,2-1-5-16,-1-8-4 15,4-2-2-15,4-6-8 16,5-4-7-16,6-1-6 0,4-1-3 15,1 2-4-15,2 4 0 16,-1 11 3 0,0 5 2-16,-5 10 6 0,-6 3 3 15,0 4-1 1,-2 1-2-16,2-1-68 0,1-3-113 16</inkml:trace>
  <inkml:trace contextRef="#ctx0" brushRef="#br0" timeOffset="17285.5307">10354 16907 1126 0,'0'-1'486'0,"3"4"-282"16,0 12-67-16,5 17-82 15,2 8-14-15,2 13 6 16,2 4-3-16,-4 8-7 15,2 7-6-15,-7 3-12 16,-2 0-5-16,-1-9-3 16,-2-14-1-16,-2-15-5 15,1-8-58-15,-1-13-281 16</inkml:trace>
  <inkml:trace contextRef="#ctx0" brushRef="#br0" timeOffset="17426.4899">10423 17228 1109 0,'11'-3'448'0,"10"-4"-263"0,7 6-135 15,5 2-14-15,2 3-20 16,1 0-53-16</inkml:trace>
  <inkml:trace contextRef="#ctx0" brushRef="#br0" timeOffset="18124.771">10853 16962 609 0,'-12'-6'374'16,"-12"-1"-20"0,6 5-174-16,6 4-129 0,5 9-36 15,6 3-33-15,4 2-8 0,13 5 4 16,4-6 10 0,6-5 14-16,-2-2 4 0,-4-7 6 15,-7 1 3 1,-11-3 10-16,-2 0 1 0,-9-1-3 15,-4 0-2-15,-8 2-12 0,-4-2-8 32,1 6 20-32,2 3 2 15,5 4-2-15,4 5 4 16,6 3-20-16,4 2-4 0,7 1 0 16,7-3 2-16,6-2 0 15,-1-3 1-15,8-9 3 16,3-5 1-16,4-6 2 15,3-5 3-15,-5-11 1 16,-2 0-1-16,-4-4 2 16,-4-4-2-16,-4 6 0 15,-3 1 9-15,-6 6 25 16,-4 10 8-16,-2 6 3 16,0 4-9-16,0-3-27 15,0 7-11-15,5 19-6 16,8 30-1-16,-1-29-2 0,-3-2 4 15,-2-5-103-15,-2-5-77 16</inkml:trace>
  <inkml:trace contextRef="#ctx0" brushRef="#br0" timeOffset="18249.8699">11028 16740 1233 0,'-6'-5'532'0,"-6"0"-311"15,4 5-98-15,5 7-109 16,4 5-42-16</inkml:trace>
  <inkml:trace contextRef="#ctx0" brushRef="#br0" timeOffset="18730.4506">11467 17068 760 0,'-12'-3'375'0,"-12"2"-110"16,-1-2-58-16,-3 7-86 16,6 5-39-16,7 5-70 15,6 1-21-15,9 11-10 16,3 2 1-16,15 5 7 15,4 1 5-15,14-10 4 16,8-8 1-16,5-16 4 16,-1-7 7-16,-8-16 34 15,-11-6 22-15,-21-3 50 16,-12-1 8-16,-25 6-17 16,-10 5-20-16,-9 6-54 15,3 3-15-15,13 8-97 16,11 1-104-16</inkml:trace>
  <inkml:trace contextRef="#ctx0" brushRef="#br0" timeOffset="19230.7087">12548 17026 895 0,'-4'8'374'0,"-11"15"-223"16,-5 4 4-16,-11 8-35 0,-4 4-27 16,-4-3-36-16,-1-5-15 15,0-14-6-15,9-9-3 16,4-16-14-16,4-12-21 15,12-13-42-15,1-2-8 16,13-4 0-16,5 5 16 16,5 10 23-1,4 8 13-15,1 16 16 0,2 15 8 0,6 17 12 32,-3 9-6-32,8 17-11 15,1-6-4-15,5 1-8 0,0-9 21 0,1-18-141 16,-3-7-113-16</inkml:trace>
  <inkml:trace contextRef="#ctx0" brushRef="#br0" timeOffset="19458.7359">12607 17100 935 0,'3'-3'439'0,"7"0"-211"15,0 3-60-15,6 13-85 0,-1 5-45 16,2 4-22-16,-3 2 0 15,-1-1 2-15,-2-4 1 16,1-7 28-16,2-10 20 16,-1-10 23-16,3-8 2 15,-5-10-28-15,2 0-23 16,-2-1-27 0,-5 3-18-16,-1 7-161 15,-2 2-58-15</inkml:trace>
  <inkml:trace contextRef="#ctx0" brushRef="#br0" timeOffset="19912.9746">13325 17027 500 0,'-6'3'321'0,"-9"11"22"15,-5 4-129-15,-7 14-95 16,-4 4-20-16,-4 4-41 16,-3-5-16-16,-2-13-2 15,3-8-5-15,7-16-3 16,6-10-4-16,9-8-16 16,5-6-9-16,10-3-8 15,1 2-3-15,10 4 13 16,7 5 7-16,13 15 10 0,6 4 12 15,3 20 4-15,3 8-2 16,-12 10-4 0,-2 7-9-16,-3-1-35 0,-1-2-91 15</inkml:trace>
  <inkml:trace contextRef="#ctx0" brushRef="#br0" timeOffset="20445.5885">13603 17035 431 0,'-3'0'257'0,"-9"-5"-9"0,-1 5-61 0,-6 0-30 15,-5-3-14-15,-5 7-39 31,-4 7-27-31,6 5-54 16,1 8-17-16,11 4-27 16,7 1-6-16,10 5 3 0,8-4 3 0,14-2 17 15,5-6 4 1,6-12 3-16,5-4 3 16,-7-11 7-16,-4-1 4 15,-9-5 2-15,-8 1 2 16,-6-2 1-16,-6-1 0 15,-4 8 4-15,-2-1 1 16,-2 10-7-16,4 7-1 16,-2 12-12-16,2 10-4 0,3 19-3 15,-3 9 0 1,4 8 1-16,0-2 1 16,6-11-76-16,1-13-109 0</inkml:trace>
  <inkml:trace contextRef="#ctx0" brushRef="#br0" timeOffset="20766.3482">13889 17079 870 0,'-14'-6'391'0,"-19"-3"-182"0,4 4-71 15,7 7-86-15,2 2-31 16,11 7-43-16,6 4-8 16,7 7 6-16,6 6 5 15,11 0 14-15,5-5 6 16,6-6 13-16,8-6 7 16,1-12 34-16,-1-6 18 0,-8-12 33 15,-10-3 10 1,-18-2-6-16,-9-4-17 15,-18 7-42-15,-7 0-22 16,-3 6-154-16,0 3-102 16</inkml:trace>
  <inkml:trace contextRef="#ctx0" brushRef="#br0" timeOffset="21103.7434">14176 17209 799 0,'3'0'376'16,"3"1"-136"-16,5 0-65 15,6-1-47-15,4-2-28 0,1-6-30 32,-4-4-6-32,-3-4-9 0,-6 0-6 0,-3-4-16 15,-1-2-5-15,-9 2-7 16,-6-2-2-16,-9 2-6 31,-4 5-6-31,0 5-15 16,2 9-8-16,3 6-7 0,3 10 0 0,6 12 8 15,0 5 6 1,9 12 4-16,-3 4 2 16,3 7 2-16,8 0 1 15,0 2 0-15,5-2 2 0,-3-6-1 16,-1-2 8-16,-3-7-41 0</inkml:trace>
  <inkml:trace contextRef="#ctx0" brushRef="#br0" timeOffset="21595.1951">14752 17057 859 0,'-13'8'381'16,"-15"13"-195"-16,-4 3-45 16,-2 2-59-16,2 0-23 15,0-7-21-15,1-7-1 0,5-12-11 16,4-11-1-16,7-9-10 15,3-3-9-15,6 1-11 16,4 1-4-16,6 2-5 16,9 6 0-16,10 7 10 15,6 6 3-15,5 13 6 16,0 5 4 0,-4 6-5-16,0 6 0 0,-6-1-1 15,0 2 0-15,0-3-51 16,-6-6-76-16</inkml:trace>
  <inkml:trace contextRef="#ctx0" brushRef="#br0" timeOffset="21761.2741">14566 16816 975 0,'-5'-4'382'0,"-2"-4"-242"16,3 4-59-16,0 1-42 15,4-2-13-15,7 3-88 16,3 0-94-16</inkml:trace>
  <inkml:trace contextRef="#ctx0" brushRef="#br0" timeOffset="21995.1226">14856 17054 597 0,'20'10'317'0,"24"9"-85"16,1-2-50-16,-3 7-85 15,-5-5-27-15,-14 0-30 0,-7-3-6 16,-10-6 18-16,-8-2 5 16,-16-4 14-1,-6-2-3-15,-14-4-24 0,2-2-9 16,4-5-95-1,3-3-116-15</inkml:trace>
  <inkml:trace contextRef="#ctx0" brushRef="#br0" timeOffset="22613.2681">15712 16969 597 0,'-11'-7'279'0,"-7"-1"-105"16,-1 8-52-16,4 13-70 15,4 4-12-15,9 3-29 16,5 2-11-16,12-2-5 16,5-1 5-16,7-3 5 15,0-6 2-15,2-7 5 16,-4-2 2-16,-14-2 5 15,-4-2-2-15,-10 2-5 16,-10-1-4-16,-9 1-7 0,-3 1 1 16,1 5 3-16,2 1-1 15,6 6-3-15,4 3 3 16,8 3 6-16,6 3 5 16,13 0 9-16,3-3-1 15,9-4 2-15,4-4 1 16,5-9 5-16,-1-4 1 0,0-13-2 15,-4-6-4 1,-1-2-5-16,-2 0-3 0,-6 0-2 16,-5 0 0-16,-11-1 1 15,-6 1 10-15,-3 8 4 16,-3 6-4-16,0 15-6 16,0 6-14-16,1 9-10 15,4 0 0-15,6 4 0 16,2 1 2-16,3 2-35 15,-2 0-73-15</inkml:trace>
  <inkml:trace contextRef="#ctx0" brushRef="#br0" timeOffset="22793.604">15889 16751 1095 0,'-3'-7'435'16,"-7"-5"-267"-16,7 6-133 16,1 2-26-1,3 6-67-15,-1-2-89 0</inkml:trace>
  <inkml:trace contextRef="#ctx0" brushRef="#br0" timeOffset="23056.3101">16115 17056 922 0,'1'2'404'0,"5"5"-176"0,-1-1-88 16,6 3-45 0,1 5-8-16,-1 3-26 15,7 5-12-15,-5 1-18 16,2-2-6-16,2-6-8 0,-3-3-2 15,3-9 23-15,1-7 9 16,-1-12 8-16,1-8 3 16,-6-4-17-1,-2 4-10-15,-9 4-2 0,-4 4-48 16,-5 3-170-16</inkml:trace>
  <inkml:trace contextRef="#ctx0" brushRef="#br0" timeOffset="23727.8243">16785 17046 585 0,'-5'3'326'0,"-10"4"-31"16,-3 6-142-16,-10 8-78 15,-4 1-12-15,-4 1-21 16,-4-8-7-16,8-5-3 16,5-4-6-16,3-8-5 0,9-2-1 15,2-5-11-15,3-2-5 16,10-2-7-16,0-3-5 15,12 4-3-15,0 0 2 16,2 0 9 0,4 5 5-16,0 7 3 15,2 6 5-15,-2 8-3 0,1 7-1 0,-1 2 2 16,0 2-4-16,8 3-1 16,-1-5-1-16,5-7 0 15,0-5 2 1,-2-11 7-16,-1-4 2 0,-3-9 0 15,-3-5-2-15,-4-3-8 16,-2-3-3-16,-2-3 0 16,2 5-1-16,-6 5 1 15,-2 4 1-15,-3 11 4 16,-4 2 8-16,-4 10 10 16,2 3-1-16,-1 7-3 15,3 3-8-15,7 0-20 0,6 1-97 16</inkml:trace>
  <inkml:trace contextRef="#ctx0" brushRef="#br0" timeOffset="24204.3916">17496 17021 924 0,'5'-5'408'0,"12"6"-184"16,-3 8-115-16,0 14-54 15,1 14-10-15,-12 4-4 16,1 3-2-16,-2-2-4 16,-2-9-6-16,2-15-16 15,4-11-2-15,1-15-2 16,2-7 1-16,5-13 3 15,5 2-2-15,-1-4-5 16,-1 3-1-16,5 9 8 16,-5-2 10-16,4 18 14 15,-3 2 4-15,-7 15 0 16,-4 6-8-16,-7 6-10 0,-1 3-3 16,2-2-54-16,7 0-109 15</inkml:trace>
  <inkml:trace contextRef="#ctx0" brushRef="#br0" timeOffset="24729.539">18322 16978 922 0,'-8'18'336'0,"-8"17"-251"15,7 11-58-15,19 10-12 16,7-3 6-16,14-7 14 16,3-5 11-1,4-15 12-15,-4-11 7 0,-6-21 19 16,-5-12-2-16,-9-17 0 16,-6-7-3-16,-4-7-22 15,-5-1-4 1,-15-11-8-16,-5-10-6 0,-26-10-17 15,-6-5-7 1,-12 8 2-16,4 20 3 16,12 23-5-16,8 14-4 15,15 26-15-15,6 6-10 0,13 18-3 16,10 8 1 0,17 6 3-16,12 2 1 15,21-3-38-15,9 0-41 0,17-3-152 16,-1-7-107-16</inkml:trace>
  <inkml:trace contextRef="#ctx0" brushRef="#br0" timeOffset="25046.1212">18783 17031 710 0,'-5'-2'340'16,"-12"-3"-89"-16,-3 3-53 15,-5 1-39 1,-4 0-25-16,6 1-71 15,1 0-26-15,12 7-42 16,6 2-12-16,4 1-6 16,10 6 3-16,3-6 11 15,1 5 6-15,5-6 4 16,-4-2 3-16,-4-1 4 16,-4-3 3-16,-7-1-2 0,-6 4-1 15,-10-4-4-15,-3 1-4 16,-6 4 0-16,4-4-5 15,9 10-5-15,7-1-3 16,10 1-2-16,5 2 5 16,5-1 4-16,4 2 5 15,2-2 2-15,0-3-1 0,1-4-143 16,-3-3-72-16</inkml:trace>
  <inkml:trace contextRef="#ctx0" brushRef="#br0" timeOffset="25194.7074">18704 16800 1194 0,'-9'-4'477'0,"-8"-4"-288"16,5 6-159 0,10 3-41-16,6 5-450 15</inkml:trace>
  <inkml:trace contextRef="#ctx0" brushRef="#br0" timeOffset="25647.1704">19065 17069 454 0,'-5'-5'301'16,"-14"-14"48"-1,6 11-127-15,-3 9-93 16,1 0-32-16,1 14-77 16,1 3-20-16,3 2-17 15,3 6-1-15,17 3 5 16,-2-5 6-16,9-2 9 16,-2-7 6-16,-1-10 29 15,1-3 10-15,-4-4 31 16,1-1 11-16,-9-4 0 15,-3 1-9-15,-5 4-31 16,-9 1-16-16,-3 3-28 16,2 2-18-16,3-1-160 0</inkml:trace>
  <inkml:trace contextRef="#ctx0" brushRef="#br0" timeOffset="25954.4044">19147 17084 1106 0,'7'5'435'0,"8"3"-296"15,1 7-15-15,-5 3-35 16,-3 0-9-16,-4 0-21 16,-3-3-11-16,-1-4-18 15,0-3-8-15,3-6-9 16,1-3-5-16,6-10-5 15,2-2-2-15,6-9-4 16,5 4 0-16,-1-2 1 16,2 7 0-16,-5 12-1 15,-3 1 1-15,-3 16 3 16,-7 2 7-16,-6 11 5 0,-2 3 1 16,-1 3-3-16,0-1-1 15,5-10-512-15</inkml:trace>
  <inkml:trace contextRef="#ctx0" brushRef="#br0" timeOffset="26585.4233">20048 16722 1153 0,'-10'7'445'16,"-13"20"-314"-16,-2 18-53 15,1 26-43-15,-5 9-3 0,2 6-5 16,3-7 1-16,6-15-4 31,6-8-5-31,10-23-7 0,8-11 8 0,5-21 19 16,6-10 2-16,-2-19 1 15,4-6-9-15,1-9-19 16,-3-3-1-16,-2-11-2 16,-5-4 2-16,-1-11-4 15,-1-3-2-15,5 11-5 16,1 12 3-16,-5 25 17 15,-2 12 0-15,1 22 1 16,1 13-6-16,9 29-17 16,4 13 0-16,6 11 0 15,2-1 2-15,4-7 0 0,-2-10 2 16,-7-10 4-16,-5-7-39 16,-11-11-91-1,-4-9-74-15</inkml:trace>
  <inkml:trace contextRef="#ctx0" brushRef="#br0" timeOffset="26745.8164">19903 17041 1173 0,'3'-3'466'15,"12"1"-316"-15,6 2-46 16,19 0-47-16,8 0-22 15,15 0-20 1,3 0 17-16,1 2-186 0</inkml:trace>
  <inkml:trace contextRef="#ctx0" brushRef="#br0" timeOffset="27064.0823">20497 17238 1213 0,'1'0'647'15,"-2"-1"-107"-15,8 1-331 0,-7 0-48 16,0 0-84-16,0 0-33 16,0 0-88-16,0 0-52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680" units="cm"/>
          <inkml:channel name="Y" type="integer" min="-36" max="105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40.22222" units="1/cm"/>
          <inkml:channelProperty channel="T" name="resolution" value="1" units="1/dev"/>
        </inkml:channelProperties>
      </inkml:inkSource>
      <inkml:timestamp xml:id="ts0" timeString="2016-09-22T10:23:37.327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17045 14729 0,'24'24'94,"-24"0"-79,0-1 1,0 1-16,0 0 15,0-48 110,23-47-125,1 23 16,0-48-16,0 1 16,-24 23-16,24 1 15,-24 23 1,24 48 46,-24 24-46,0 24-16,0 23 31,0-47-31,0 48 16,0-25-16,0-23 16,0 0 62,0 0 109,0-48-93,-24 0-94,24-23 16,0 94 62,0-23-63,0 24-15,0 0 16,0-1 0,0-94 109,0 94-63,24 73-46,-24-96-16,24 23 15,0 25-15,-24-48 16,0-48 109,0-24-125,47-23 0,-47 23 16,24-24-16,-24 25 15,24 23 1,0 71 62,-24 1-62,0 24-16,0-1 15,0-47-15,0 24 16,0-96 46,0-23-62,0-1 16,0 0-16,0 25 16,0 23-1,-24 24 79,24 48 140,0-1-234,-24-47 16,-24 0 46,25-71-62,23 23 16,-24 0-16,24 0 0,0-23 16,0-1-1,0 48-15,0-23 16,0 94 31,0 25-47,0-24 31,-24-1-31,24 1 16,0 0-16,0-24 15,0-48 95,0-24-110,0 24 47,48 72-32,-48 48-15,0-49 16,0 1-16,0-24 15,0 0-15,0-96 110,0 1-110,0 23 15,0 0 1,47 48 15,1 0-15,-24 72-16,-24-1 0,24-47 16,0 0-16,-24 0 15,0-72 63,0-23-62,0 23-16,0 0 16,0 96 62,0 23-78,0-47 15,0 0 1,0-48 31,0-47-32,0 23-15</inkml:trace>
  <inkml:trace contextRef="#ctx0" brushRef="#br0" timeOffset="4373.3">17427 14442 0,'23'24'15,"-23"24"1,0-24-1,0 24-15,0-25 16,0 25-16,24-24 31,-24 0-31,0 0 0,0 0 16,0-96 78,0 24-79,0-23-15,0 23 16,0 24-16,0 0 16,24 24 46,0 24-62,-24 72 16,0-25-16,0-23 15,0 24-15,0-25 32,-48-142 46,48 23-78,-24-23 15,24 23-15,0 48 16,-23 0-16,23 48 78,0 0-62,0 0-1,0 0 282,0 24-297,-24-1 16,0 1-1,24 0 1,-24-24-16,0 0 78,0-24-62,0-48-16,24-48 15,-71 1-15,71 47 16,-24 24-16,24 0 31,0 48 47,0 72-62,0-25-16,0-47 0,0 48 16,-24-48 46,0-24-46,-47-48-1,71 0 1,-24 0-16,24 1 16,0 118 62,0-47-78,0 24 15,0 0-15,0-24 16,24-96 62,-24 0-78,23 1 16,25 23-16,-48 24 15,0 0 48,0 48-47,24 24-1,-24 47-15,0-47 16,0 0-16,0-24 15,0-72 48,0-48-63,0 1 16,0-24-16,0 47 15,0 48-15,0 96 78,0 23-62,24 1-16,-24-49 16,0 1-16,0 0 15,0-24-15,0-96 63,0 24-63,0-47 15,24 23-15,0 48 47,0 96-16,-24 0-31,0-48 16,0-1-16,0-46 94,0-49-94,0-24 15,0 25-15,0 23 16,47 72 62,-47 48-78,0 23 16,0 1-16,0-25 15,0-23-15,0 0 16,0-96 47,0-48-48,0 1-15,0-1 16,0 49-16,0-25 15,24 48-15,0-24 16,-24 25 31,24 23-31,0 71-16,-24 49 15,0-97-15,0 73 16,0-48-16,0-24 15,0-1 48,-24-23-63,24-47 16,0-49-16,0 1 15,0-1-15,0 25 16,0 23-16,0 24 15,-24 24 32,24 95-31,-72 49-16,72-97 16,-47 49-16,23-72 15,24 0-15,0-48 94,0-24-94,0-47 16,0-1-16,0 1 15,0 23-15,0 24 0,0 120 63,0-1-63,0 25 15,0-24-15,0-1 32,0-23-32,0 24 15,0-49-15,0 1 16,-24-71 46,24-25-62,0-24 16,0 73-16,0-25 16,0 96 62,0 23-78,0-23 15,0 0-15,-24-24 63,0-24-48,24-72 1,0-24-16,-24-23 16,24 71-16,0 1 15,0 23-15,-24 24 63,1 0-63,-1 47 15,0 49-15,24 23 16,-24-71-16,0-24 16,24-48 62,0-71-63,0-49-15,0 73 16,0-1-16,0 24 16,0 25-1,0 46 32,0 49-47,0 0 16,0-25-16,0 1 15,0 0-15,0-24 16,-24-48 47,24-48-63,0 1 15,0 47-15,0-24 31,0 24-31,24 72 79,-24 0-64,0-25-15,0 1 0,0 0 16,0 0 31,-24-24 0,0 0-47</inkml:trace>
  <inkml:trace contextRef="#ctx0" brushRef="#br0" timeOffset="7838.55">17140 14705 0,'-24'0'47,"0"48"-32,1-48-15,23 24 16,-24-24-16,0 47 16,0-47-16,24 24 15,-24-24-15,24-48 235,0 1-235,0 23 15,0 0-15,0 0 16,-48 96 46,24-25-46,-47 1-16,47 0 16,0-24-16,-24 0 15,1-72 48,23 0-63,0-23 15,24 47-15,0-24 16,0 0-16,0 0 16,0 25-1</inkml:trace>
  <inkml:trace contextRef="#ctx0" brushRef="#br0" timeOffset="14359.18">16615 14777 0,'-24'0'203,"0"23"-187,0 1 15,48-24 563,0 24-579,-24 0 173</inkml:trace>
  <inkml:trace contextRef="#ctx0" brushRef="#br0" timeOffset="16397.68">17474 14800 0,'0'-23'375,"0"-49"-359,0 24-16,-24 0 15,24 25-15,0-25 16,0-24-16,-23 1 16,23 47-16,0-24 0,-24 24 15,24 72 345,0-24-360,-24 23 15,0 25 1,0 0-16,24-25 16,-48 73-16,48-96 15,-23 47-15,-1 1 16,24-48-1,0-48 173,0-24-172,0 24-16</inkml:trace>
  <inkml:trace contextRef="#ctx0" brushRef="#br0" timeOffset="20562.94">17260 14777 0,'-48'0'0,"24"0"16,-24 23 0,24-23 15,0 24-16,24 0 1,-47 0 15,23 24 1,0-48-17,0 0-15,24-48 172,0 24-156,24-24-1</inkml:trace>
  <inkml:trace contextRef="#ctx0" brushRef="#br0" timeOffset="31210.42">11530 14777 0,'-24'-24'250,"24"0"-234,-24-24-16,24 24 31,0 0 172,24 24 78,0 0-265,0 0 31,-24 24-47,0 0 359,0 0-359,0 0 94,-24-24 125,0 24-157,0-24 16,48 0 454,0 0-454,0 0-16,-48 0 157,-24 0-203,25 0-1,-25 0 1,24 0 46,48 0 142,0 0-189,23-24 1,1 24-1,0 0-15,-24 0 16,0 0 31,-48 0 109,0 0-140,0 0 15,0 0-31,-24 0 16,25 0-16,-25 0 15,24 0-15,-24 0 16,24 0 0,72-24 109,-24 24-110,48-24 1,-49 24-16,49-24 15,-48 24-15,0 0 16,0 0-16,-120 0 156,25 0-140,47 0-16,-24 0 16,24 0-16,0 0 453,24-24-453,0 0 0,0 1 15,48-1-15,-24 24 16,0-24 0,-48 24 124,0 0-124,-24 24-16,-23 0 0,23 23 15,24-23 1,0-24 0,24 24 109</inkml:trace>
  <inkml:trace contextRef="#ctx0" brushRef="#br0" timeOffset="38379.49">11554 14968 0,'0'23'203,"0"1"-187,0 0 0,0 0-1,0 0 1,0 0 46,0 23-46,0-23 15,0 0-31,0 24 16,0-72 203,24 0-204,-24 0-15,0 0 16,24 24-1,-24-23 173,0-1-94,0-48-79,0 48 329,-24 0-328,0 24 156,-24 0 109,24 0-156,24-23 203,24-1-297,0 24-15,0 0-1,0 0 235,0 0-218,0 0-17,-72 0 407,24 0-328,-24 0 15,24 0 48,1 0-64</inkml:trace>
  <inkml:trace contextRef="#ctx0" brushRef="#br0" timeOffset="39916.78">11196 14657 0,'24'24'62,"24"-24"16,-25 0-31,-23 24-47,48-24 16,-24 0-1,24 0 1,-24 0-16,0 0 31,-1 0-31,-46 0 391</inkml:trace>
  <inkml:trace contextRef="#ctx0" brushRef="#br0" timeOffset="42213.78">11506 14800 0,'24'-23'47,"0"23"-32,0-24 16,24 24 1,-24 0 30,23 0-31,-71 0 219,1 0-218,-1 0 15,0 0-16,0 0-16,0 0 1,0 0 0,0 0 31,0 0-32,-23 0 1,23-24 171,24 0-187,0-24 16,24 0 0,0 25-1,-24-1 173,47 0-173,-47-24-15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05T11:06:44.2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23170 4375 551 0,'5'-10'228'0,"16"-13"-101"15,3 1-33-15,5 8-7 16,0 7-3-16,-9 14-32 15,-4 14-10-15,-14 17-12 16,-2 8 0-16,0 7-5 16,-4-5-4-16,8-10-6 15,2-5 0-15,2-17 1 16,6-1 1-16,3-9 3 0,0-5 4 16,7-6 2-16,-1-5 0 15,2-10-1-15,0-6-3 16,-4-8-2-16,-7-5 0 15,-5 0-3-15,-6 8-1 16,-5 8 12-16,-3 9-1 16,0 14-10-16,-1 2-3 15,2 15-19-15,2 5-6 16,6 5 6-16,0-2 2 0,7 0 3 16,-1-3 1-16,0 0-34 15,1-1-73-15</inkml:trace>
  <inkml:trace contextRef="#ctx0" brushRef="#br0" timeOffset="203.35">23628 4567 656 0,'0'0'313'0,"0"0"-144"16,0 4-56-16,0-4-59 15,0 0-23-15,0 10-5 16,3 12-10-16,4 37-10 16,-3-30 0-16,-1-2 2 0,0-4 18 15,-1-12-128-15,2 1-116 16</inkml:trace>
  <inkml:trace contextRef="#ctx0" brushRef="#br0" timeOffset="515.5">23615 4576 509 0,'1'-6'265'0,"4"-3"-68"16,4 1-50-16,7 4-72 15,4 1-27-15,6 6-38 16,1 3-5-16,-8 2-3 16,-4 2 1-16,-15 3 4 15,-2-1 2-15,-8 1 4 16,0 1-1-16,3-9-5 15,2 2-6-15,10-7-3 16,5 3-2-16,12 1 0 16,4 0 2-16,-2 3 0 15,-2 4-1-15,-11 2 4 16,-7 4 3-16,-10 0 7 16,-14 1 2-16,-6-3 3 15,-4-2-1-15,0-10-23 16,8-3-56-16</inkml:trace>
  <inkml:trace contextRef="#ctx0" brushRef="#br0" timeOffset="749.88">23978 4454 877 0,'12'0'319'0,"15"0"-259"16,4 0-34-16,7 1-15 16,-1-2-5-16,-1-1-18 15,-4 2-72-15</inkml:trace>
  <inkml:trace contextRef="#ctx0" brushRef="#br0" timeOffset="937.28">24000 4550 674 0,'9'5'308'16,"4"0"-150"-16,12-2-78 15,7-1-5-15,5-5-46 16,5-1-11-16,3 1-59 0,-4-2-124 16</inkml:trace>
  <inkml:trace contextRef="#ctx0" brushRef="#br0" timeOffset="1289.5">24528 4392 794 0,'-17'-3'336'0,"-6"5"-204"15,12-1-44-15,-1 1-56 0,-34 9-20 16,13 14-15-16,2 7-3 15,25 1-5-15,7 2-1 16,9-1 4-16,7 0 5 16,10-10 25-16,8-3 11 15,9-12 20-15,2-8 7 16,-1-11-10-16,-5-4 6 0,-11-12 1 16,-7-2-3-16,-14-4-4 15,-8-7-12-15,-16 1-21 16,-6 5-9-16,-4 6-51 15,1 9-51-15,3 14-288 16</inkml:trace>
  <inkml:trace contextRef="#ctx0" brushRef="#br0" timeOffset="1461.1698">24626 4435 579 0,'-8'7'277'16,"-7"8"-105"-16,-6 3-82 16,-3 4-19-16,-1 4-35 15,2-3-12-15,7-5-20 16,5 4 6-16,6-7-205 0</inkml:trace>
  <inkml:trace contextRef="#ctx0" brushRef="#br0" timeOffset="1711.23">24865 4127 725 0,'-1'-1'353'16,"0"-3"-154"-16,-2 8-117 16,1-4-32-16,1 4-49 15,0 26 0-15,5 34 2 16,1-24 1-16,2 8-207 16</inkml:trace>
  <inkml:trace contextRef="#ctx0" brushRef="#br0" timeOffset="1898.74">24910 4667 1082 0,'-1'1'480'0,"0"1"-220"0,1 1-122 16,0-3-64-16,0 0-26 15,0 0-129-15</inkml:trace>
  <inkml:trace contextRef="#ctx0" brushRef="#br0" timeOffset="132209.93">23633 1921 510 0,'-1'-4'277'16,"-3"-5"-48"-16,0 15-133 15,1 11-21-15,2 26-16 16,1 18-16-16,7 30 1 15,4 8-2-15,6 15-25 0,1 6-2 16,0 7-6-16,-8-4 3 16,-3-19 3-16,2-13-3 15,5-24-84-15,6-5-135 16</inkml:trace>
  <inkml:trace contextRef="#ctx0" brushRef="#br0" timeOffset="132701.76">23693 1892 483 0,'-4'-1'252'0,"-7"1"-73"16,-5 4-58-16,-8 17-55 16,-5 1-11-16,-10 10-16 15,-1 7-7-15,1 4-12 16,5 4-12-16,6-9-7 0,7-3-2 15,12-13-6-15,10-5-2 16,8-12 4-16,3-7 4 16,6-11 4-16,-5-8 5 15,3-15-2-15,1 1-1 0,1-10-1 16,-1-4 0-16,3 10-2 16,-2 3 0-16,-2 6 4 15,-2 11 14-15,-5 8 1 16,-1 3 7-16,3 17 2 15,0 5-11-15,11 8-3 16,6 7-6-16,10 2-6 16,7 5 1-16,-4 3-115 15,-4-4-243-15</inkml:trace>
  <inkml:trace contextRef="#ctx0" brushRef="#br0" timeOffset="133029.87">23852 1197 557 0,'-3'7'264'0,"-7"12"-70"15,6 8-96-15,4 14-55 16,3 3-8-16,9 8-28 16,0 4-4-16,-2-5 3 15,0 1 3-15,-3-9 3 16,1-8-6-16,-5-10-125 15,-3-12-147-15</inkml:trace>
  <inkml:trace contextRef="#ctx0" brushRef="#br0" timeOffset="133233.29">23600 1494 624 0,'2'0'284'0,"12"-3"-63"16,9-3-66-16,23-9 2 16,12 5 8-16,7-3-60 15,3 1-25-15,-7 10-31 16,-6-5-25-16,-14 6-59 16,-6 3-98-16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2T08:18:06.2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1843 8883 224 0,'-6'0'169'0,"-3"0"5"16,-2 3-44-16,3 3-19 15,-1 4-33-15,-1 1-15 0,2 0-24 16,3 4-9-16,5 3-15 16,3 0-4-16,8 3 1 15,-1-4 2-15,7-4 8 16,3-3 2 0,5-8 1-16,6-2 1 0,-2-6 15 15,-3-5 20-15,-9 0 40 16,-7-5 17-16,-10-4 16 15,-8-1-9-15,-12-2-24 16,-6 2-13-16,-11 5-33 16,6 4-14-16,-1 8-26 15,4 4-11-15,7 10-14 0,2 5-3 16,5 5 0 0,4 0 1-16,6-1 2 15,5 0 1-15,11-1 3 16,4-1-1-16,6-2 3 15,2-5 1-15,5-7 1 16,2-3 2-16,1-5 5 16,1-3 3-16,-8-8 4 15,-5-1 3-15,-11-7 9 0,-8 0 9 16,-11-1 12 0,-3 3 5-16,-11 1 0 0,-4 3-11 15,-4 9-16-15,3 4-8 16,1 11-14-16,5 6-3 15,6 5-2-15,-4-1-2 16,8 6 1-16,3-2-1 16,8 0-1-16,2 0 1 15,7-2 0-15,5-3 0 16,7-3 1-16,0-2 1 0,3-10 3 16,3 1 1-16,0-4 7 15,-1-5 2-15,-1-6 3 16,-3-1 2-16,-10-6 1 15,-3 4 0-15,-14-1 1 16,-7 2 3-16,-11 3 1 16,-6 2 0-16,3 9-5 15,2 0-5-15,5 5-10 16,5 5-2-16,2 3-4 0,2 3-2 16,9 4 0-1,3-4-1-15,8 3 1 16,4 0 1-16,5-4 3 0,-2 0 0 15,4-6 2-15,2-7 2 16,3-7 2 0,5-1 3-16,-8-6 4 0,-4-1 2 15,-13-1 3 1,-4 0 0-16,-13 1 1 0,-5 2 2 16,-5 7-1-16,-6 2-1 15,7 6-4-15,4 4-5 16,6 6-7-16,5 2-3 15,1 0-2-15,6 4 0 16,6-6 3-16,2 0 1 16,2-4 3-16,1-7 3 15,-1-1 3-15,0-3 1 16,1-1 6-16,-5 0 0 0,-8-5-1 16,-4 3-9-16,-4 5-256 15</inkml:trace>
  <inkml:trace contextRef="#ctx0" brushRef="#br0" timeOffset="1874.97">2435 9090 516 0,'0'-2'237'0,"4"-7"-95"16,5-8-37-16,12-8-21 15,3-8 6-15,5-5 15 16,2 1-3 0,-4 4-19-16,5 9-13 0,-11 14-26 15,-2 9-7-15,-5 19 0 16,-10 9-3-16,-1 17-8 16,-2 4-3-16,-2 3-7 15,-2-3-4-15,3-5-3 16,4-5-1-16,4-10 1 15,3-9 0-15,4-10 4 16,3-7 2-16,4-9 6 16,-5-8-3-16,1-9 0 0,-2-6-2 15,2-3-5 1,4 1 2-16,-5 1-3 16,-1 1-1-16,-7 7-3 15,-4 0-1-15,-5 7-3 0,0 6-3 16,-5 8-8-1,0 6-2-15,-6 9 1 16,-1 4 2-16,-2 7 7 16,1 3 0-16,10 3 1 15,4 6-1-15,11 1 1 16,6-5 3-16,7-3 1 16,2-6 1-16,1-10-85 0,0-3-129 15</inkml:trace>
  <inkml:trace contextRef="#ctx0" brushRef="#br0" timeOffset="2973.05">3170 9397 487 0,'1'-8'241'0,"3"-6"-69"16,0 0-20-16,-3-2-23 16,-1 1-8-16,-1 0-11 15,-7-1-7-15,-6 7-28 16,-5 3-16-16,-6 7-38 16,3 5-15-16,1 11-18 15,4 3-4-15,7 6-3 16,2 6 1-16,10-1 4 0,6 1 4 15,8-8 6 1,3-4 4-16,4-13 5 16,-1-7 2-16,2-11 5 15,-2-5 1-15,-2-8 1 0,0-4 0 16,-6-1-1-16,-3-1-1 16,-7 4-2-16,-3 3 0 15,-2 7 3-15,-3 5 1 16,-1 8-3-16,-1 4-3 15,1 7-8-15,2 4-2 16,3 6-2-16,2 2 1 16,4 4-1-16,1 1 1 15,3-3 2-15,2 0 1 0,-5-9 4 16,-2-1 0-16,0-1 3 16,-2-7 1-16,4-1 3 15,0-8 1-15,1-6-2 16,0-1-1-16,2-6-5 15,-1 0 0-15,2 0-3 0,-1-3-1 16,0 6-3 0,-1 5-4-16,-2 7-3 0,-2 5-2 15,-2 13 3 1,2-2 2-16,-3 7 3 0,3 3 2 16,-2-3 2-1,2-2 1-15,-1-3 3 0,3-6 3 16,3-9 6-16,0-2 7 15,1-7 23 1,3-5 5-16,-4-6 4 16,-4-3-6-16,4-1-24 0,-5 2-7 15,8 5-52-15,-5-2-76 16,-1 7-279-16</inkml:trace>
  <inkml:trace contextRef="#ctx0" brushRef="#br0" timeOffset="3595.93">3681 9433 340 0,'6'-3'220'0,"6"-1"8"16,-2-3-48-16,2-3-54 0,-2-1-14 15,-1 0-23 1,-1-2 2-16,-4-2 5 16,-2 0-3-16,-7 0-9 0,-1 1-14 15,-11 4-32 1,-4 2-15-16,-1 9-23 0,-5 3-10 15,6 14-9-15,3 3 1 16,3 5 3-16,3 4 2 16,7-6 4-1,6 2 1-15,9-7 2 0,5-4 2 16,5-6 4-16,-1-7 3 16,2-12 3-16,1-3 1 15,-2-8 0-15,-2-1 0 16,-6 0-2-16,-3 4 0 0,-9 7-5 15,3 3-5 1,1 10-5-16,-5 5-2 0,1 12-1 16,-4 4 5-16,2 11 0 15,2 1 3-15,0 6 2 16,2-1 1-16,-1-2 3 16,-1-3 0-16,-7-5 32 15,-7 0 11-15,-10-7 26 0,-3-2 15 16,-3-6-18-16,1-3 0 15,5-11-16-15,6-3-10 16,10-12-16 0,-2-7-12-16,11 0-40 15,-3-4-34-15,5-2-118 16,8 1-115-16</inkml:trace>
  <inkml:trace contextRef="#ctx0" brushRef="#br0" timeOffset="4323.56">3309 8649 420 0,'0'-2'275'16,"-5"-2"-17"-16,-3 6-75 16,-1 9-99-16,-1 3-38 0,-1 13-34 15,0 3-5-15,-3 6-5 16,-1-3 0-16,6-6 3 16,3-4 1-1,5-14 6-15,2-4 10 16,5-14 12-16,3-8 6 0,5-6 11 15,0-5-2-15,-6-4-1 16,1-1-4-16,-2 0-15 16,-1 1-8-16,4 6-13 15,-1 6 5-15,-2 10 5 16,-1 2-1-16,-4 8 0 16,1 6-8-16,0 6-9 15,4 9 0-15,7 9-2 16,1 2 0-16,2 5 1 15,0 6 1-15,-3-5 3 0,0-1 5 16,-2-5-73-16,-4-10-39 16,-3-8-101-16,-3-5-116 15</inkml:trace>
  <inkml:trace contextRef="#ctx0" brushRef="#br0" timeOffset="4473.9798">3256 8770 585 0,'-5'2'275'16,"-1"2"-118"-16,7-3-37 16,9 0-58-16,8-1-21 0,14 0-22 15,3 0-51-15</inkml:trace>
  <inkml:trace contextRef="#ctx0" brushRef="#br0" timeOffset="4884.2">3505 8774 521 0,'-6'-2'303'15,"-1"1"-59"1,9 0-93 0,2-3-25-16,15 2-57 15,0-3-21-15,9 5-23 0,0 0-6 16,-1 3-8 0,3 5 0-16,-4-8 3 0,-2 1 3 15,-7-4 3-15,-1-6 1 16,-8-1-2-16,0-3-3 15,-5 1-6-15,-1-1-3 16,-2 6-8-16,0 3-6 16,-1 2-7-16,1 5-2 0,0-3-2 15,-1 0 4 1,-1 10 8-16,-1 6 4 0,-12 30 5 16,10-31 3-16,3-5-61 15,3-1-117-15</inkml:trace>
  <inkml:trace contextRef="#ctx0" brushRef="#br0" timeOffset="5423.61">3910 8640 742 0,'0'-6'374'0,"2"1"-129"16,-1 5-71-16,-1 0-78 16,0 0-29-16,2 13-27 15,8 41-4-15,-6-17-17 16,-3 1-6-16,1-2-4 0,5-3-1 16,-2-11-38-16,0-5-40 15,4-10-109-15,-7-7-62 16,1-8-41-16,-3-7 37 15,-6-7 111-15,-6-3 68 16,-3-3 115-16,-1-2 25 16,-1 3 46-16,6 1 14 15,5 7 2-15,6 3-7 16,9 2-18-16,2 1-10 0,8 0-20 16,2 4-13-16,1 1-31 15,-1 3-11-15,-2 5-17 16,-10 2-2-16,-1 5-1 15,-1 4 0-15,-6 1 2 16,2 0 0-16,-6 2 0 16,1-4-3-16,7 2-3 15,-1-3-2-15,10 0-1 16,0 2-1-16,3-1 2 16,4 5 0-16,-7 1 2 15,-5 3 1-15,-14 2 17 0,-7-1 13 16,-11 2 13-1,-6-6 4-15,0-6-12 0,4-7-21 16,11-6-162-16,6-6-256 16</inkml:trace>
  <inkml:trace contextRef="#ctx0" brushRef="#br0" timeOffset="5874.58">4318 9126 817 0,'4'0'370'16,"15"0"-161"-16,4 0-61 0,10 1-54 16,3-1-28-1,-1 0-36-15,2 0-9 16,-7-1-8-16,1-1-25 0,-6-2-119 16,-6 1-92-16</inkml:trace>
  <inkml:trace contextRef="#ctx0" brushRef="#br0" timeOffset="6175.37">4369 9246 528 0,'0'0'269'16,"4"0"-55"-1,0 2-41-15,-4-2-31 0,0 0-11 16,10 3-30-16,14 2-19 16,32 5-28-16,-23-9-11 15,-5-2-17-15,2-5-6 0,-5-1-5 16,-8-2-2-1,3 4-108-15,-7 2-180 16</inkml:trace>
  <inkml:trace contextRef="#ctx0" brushRef="#br0" timeOffset="7002.48">2529 8610 624 0,'-2'0'315'0,"0"-5"-111"16,6 2-68-16,-4 1-74 16,15 0-20-16,54-5-8 15,-20 6 1-15,-3 1-3 16,4-2-5-16,-4 2-7 15,-7 0-1-15,-5-3 4 16,-11 1 0-16,-12 0 2 16,-4-6 0-16,-4 0-23 15,-3-2-9-15,-9-5-18 0,1-1-8 16,-4 4 11-16,-2-5 3 16,6 9 3-16,1 5-4 15,3 3-6-15,4 2-2 0,7 9-2 16,1 4 5-16,7 0 11 15,0 3 16 1,-1-5 32-16,-1 3 12 16,-12-3 30-16,-1 5 2 0,-8 2 3 15,-6-4-5 1,1-2-22-16,1-5-16 0,1-5-24 16,1 2-34-16,3 5-312 15</inkml:trace>
  <inkml:trace contextRef="#ctx0" brushRef="#br0" timeOffset="11127.59">5221 9260 132 0,'-13'3'123'16,"-13"3"19"-16,16-4 1 16,4-2 0-16,13 2-23 15,14-2-17-15,30 0-13 16,16 0-1-16,40 0 9 0,24-3 7 15,36 0 2 1,10-1-6-16,42-1-33 16,10 5-17-16,11 4-8 0,2 2-6 15,-12 4-2 1,-9 1 3-16,-32-1-15 16,-13 0 1-16,-53-2-115 15,-29-3-204-15</inkml:trace>
  <inkml:trace contextRef="#ctx0" brushRef="#br0" timeOffset="11981.8598">5821 8627 369 0,'-4'0'187'16,"-5"6"-41"-16,-2 4-59 16,-6 12-20-16,-1 6 3 0,-5 6 4 15,0 7-3 1,7-1-24-16,2 1-1 0,7-6-12 15,5-8-4-15,3-14 5 16,3-3 10-16,3-13 11 16,3-7 2-16,3-13-10 0,0-7-12 15,5-8-14 1,-3-4-2-16,-1-3-3 16,-2-4-3-16,-3 4-7 15,2 8-5-15,-4 10 1 16,-3 12 0-16,-1 10-12 15,-2 4-9-15,7 12-14 0,3 5-2 16,6 13 10 0,7 2 8-16,3 4 9 15,7 2 4-15,9 3 5 16,-2 1 3-16,4 2 1 16,-8-4-1-16,-12-10-2 15,-7-6-1-15,-16-11 1 16,-6-1 2-16,-21-3 5 15,-10 0 4-15,-14-3 14 0,-5 2 4 16,-4-5 1-16,0 1-1 16,5-2-13-16,2-4-4 15,16 0-5-15,8-6-4 16,16-1-64-16,12 1-71 0</inkml:trace>
  <inkml:trace contextRef="#ctx0" brushRef="#br0" timeOffset="12465.9598">6228 8734 667 0,'2'-1'336'0,"2"-2"-115"0,10 4-118 15,5 6-35-15,11 9-33 16,4 6-4-16,0 8-8 15,0 5-4-15,-4 6-3 16,-1-1 0-16,-2-7 2 0,1-3-18 16,0-4-151-1,-4-9-183-15</inkml:trace>
  <inkml:trace contextRef="#ctx0" brushRef="#br0" timeOffset="12683.69">6587 8732 840 0,'-5'-5'367'0,"-3"1"-186"0,-2-1-49 16,0 4-62-16,-2 2-16 16,-9 6-21-16,0 10-7 15,-8 7-6-15,2 6-5 16,-8 6-7-16,-2 1-1 0,3 1 0 15,-2-6-18 1,14-4-108-16,5-11-172 16</inkml:trace>
  <inkml:trace contextRef="#ctx0" brushRef="#br0" timeOffset="13305.3798">6767 8932 416 0,'-4'5'197'0,"-2"3"-63"0,-4 8-64 15,-2 4-8-15,-3-1-2 16,3 7 1-16,1-9 3 16,3 2-1-16,8-4-5 15,0-10 0-15,3-5 1 16,2-5-1-16,3-8-8 15,2-3-11-15,1-7-20 16,2-3-3-16,0-5-6 16,-1 1-2-16,0 7-5 15,-3 4-2-15,-3 6-1 0,-2 6-2 16,2 7-8-16,1 5-3 16,5 10-5-1,0 5 1-15,1 7 7 0,0 0 3 16,-2 2 7-16,1-1 2 15,0-4-20 1,-2-3-60-16,-5-4-279 0</inkml:trace>
  <inkml:trace contextRef="#ctx0" brushRef="#br0" timeOffset="13456.32">6727 9012 581 0,'7'0'271'0,"7"1"-91"16,16 5-138-16,5 2-16 16,10 0-17-16,-6 0-3 15,1-2-161-15</inkml:trace>
  <inkml:trace contextRef="#ctx0" brushRef="#br0" timeOffset="13801.67">6980 8966 828 0,'3'1'331'0,"8"-2"-221"0,5 1-46 16,8 0-52-16,8 0-4 15,1 2-3-15,1 2 0 16,-6-4 4-16,-4 1 1 16,-8-4-10-16,-5-1-5 0,-7-5-2 15,0 1-3-15,-2-1 6 16,1 6 1-16,0 2-7 16,-2 1-1-16,-1 0 16 15,0 0 9 1,-1 0 11-16,0 7 2 0,-2 7-9 15,-8 28-5-15,10-29-134 16</inkml:trace>
  <inkml:trace contextRef="#ctx0" brushRef="#br0" timeOffset="14064.69">7352 8943 628 0,'-2'6'342'16,"2"3"-23"0,0 10-227-16,-2 2-14 0,2 5-32 15,2 2-10-15,1-7-17 16,4 1-2-1,0-7-23 1,-5-7-46-16,2-3-155 0,-4-3-149 0</inkml:trace>
  <inkml:trace contextRef="#ctx0" brushRef="#br0" timeOffset="14345.99">7289 8964 293 0,'-1'-9'217'15,"1"-9"30"-15,3 1-79 16,11 5-74-16,2-2-17 0,1 7-26 15,2 3-9-15,-3 5-17 16,1 4-10-16,3 2-10 16,1 3-1-16,-3-1 2 15,-6 0 1-15,-7-4 1 0,-1-3 2 16,-3-2 3 0,-1 0 0-16,0 0-3 15,0 0-5-15,0 0-7 0,0 0-5 16,1 0-4-1,11 7 0-15,26 29 2 16,-30-19 9-16,-9 1 15 16,-6 1 9-16,-12 1 10 0,0-1-6 15,-2-1-3-15,-3-7-23 16</inkml:trace>
  <inkml:trace contextRef="#ctx0" brushRef="#br0" timeOffset="15044.57">6304 8536 503 0,'1'0'228'15,"4"0"-99"-15,7 0-28 0,9 1-34 16,6 0-2-16,17 5-5 16,10 0-1-16,9-3-11 15,5 5-8-15,-8-3-12 16,-12-5-6-16,-17 3 1 15,-11-3 2-15,-16-3-2 16,-8-1-5-16,-11-6-9 16,-6 0-5-16,-7 0-6 15,9 3 0-15,6 3-8 16,2 3-5-16,19 3-8 16,-1 4-2-16,13 9 6 15,4-1 4-15,-6 3 10 16,-4-2 5-16,-11 1 7 15,-7-1 5-15,-9-2-109 16</inkml:trace>
  <inkml:trace contextRef="#ctx0" brushRef="#br0" timeOffset="15948.22">6100 9571 569 0,'1'-1'304'0,"2"-4"-59"15,-3 5-56-15,-2 0-80 16,1 0-32-16,-4 8-39 16,-5 15-1-16,-36 40-7 15,28-25-2-15,7-4-18 16,2 4-2-16,9-5 3 16,1-7 3-16,5-6 5 15,2-10 4-15,-1-16 2 16,0-7 0-16,1-13-3 15,-1-1-3-15,1-8-6 16,2 3-3-16,-3-2-6 16,-1 1-2-16,4 10-3 15,-4-3-2-15,3 10-3 0,2 7-3 16,-3 2-6 0,1 5-3-16,4 6-3 15,-2 1-2-15,12 9 3 16,5 7 3-16,7 4 4 15,5 5 5-15,0 2 5 16,3 2 3-16,-14-1 4 0,-4-1 0 16,-11-2 1-16,-9-1-1 15,-5-1-1-15,-2-3 1 16,-12-5 2-16,-7-1 0 0,-17-8 2 16,-10-3 1-1,-15-6-1-15,-4-5 0 16,5-2-2-16,3-3-1 15,23-1-8-15,9 1-14 16,15 1-51-16,9 0-36 16,10-1-95-16,11 1-107 15</inkml:trace>
  <inkml:trace contextRef="#ctx0" brushRef="#br0" timeOffset="16400.14">6582 9549 444 0,'2'-7'312'16,"3"-4"15"-16,-3 6-125 0,3 9-103 15,0 11-29-15,0 5-21 16,3 9 0-16,-2 10-18 16,-2 4-7-16,-1 9-14 15,-1-3-1-15,6 2 0 16,4-6-2-16,5-3 3 16,5-8 3-16,0-14 5 15,-1-2 0-15,-5-15-68 16,-8-5-84-16</inkml:trace>
  <inkml:trace contextRef="#ctx0" brushRef="#br0" timeOffset="16564.4">6479 9713 826 0,'5'0'365'0,"11"5"-162"0,11-2-71 15,14 2-54-15,10-2-21 16,5 1-33-16,-1 0-45 16</inkml:trace>
  <inkml:trace contextRef="#ctx0" brushRef="#br0" timeOffset="17085.3098">6878 9933 668 0,'-3'5'284'16,"-3"6"-143"-16,-3 3-60 15,3 11-39-15,4 2-8 0,1 1-17 16,1-3-5-16,-1-7-1 15,1-5 3-15,2-11 10 16,0 1 7 0,9-8 4-16,-6-4 0 0,8-5-10 15,0-8-5-15,-8-7-6 16,3-1-2-16,-5 0-5 16,-1 8-3-1,-2 10 3-15,0 5-3 0,4 10-2 16,-3 3-2-16,8 9-10 15,0 7 1-15,3 7 2 16,4 1 4-16,-1 1 4 16,2-2 3-16,-4-5-50 15,1-2-78-15</inkml:trace>
  <inkml:trace contextRef="#ctx0" brushRef="#br0" timeOffset="17286.6498">6873 10089 589 0,'3'2'325'0,"1"-2"-57"0,4-1-108 16,8 2-95-16,-1-1-24 15,11 0-23-15,2 2-55 16</inkml:trace>
  <inkml:trace contextRef="#ctx0" brushRef="#br0" timeOffset="17699.72">7034 10023 523 0,'0'0'261'0,"1"1"-93"15,4-1-42-15,-5 0-68 16,8 0-20-16,23 4-23 15,34 9-6-15,-26-6-2 0,-5-2 1 16,-1 0 1 0,-6-5 1-16,-8 0-30 15,-3-2-34-15,-9-8-61 16,-1 3-5-16,-4-8 27 16,0-1 31-16,0 6 60 0,0-1 20 15,-2 4 55-15,0 4 16 16,2 6 35-16,-2-3-8 15,0 0-38-15,1 13-14 16,-1 33-30-16,-7-37-9 16,7 3-13-16,1-2-42 15</inkml:trace>
  <inkml:trace contextRef="#ctx0" brushRef="#br0" timeOffset="17960.52">7444 9917 680 0,'-4'-6'364'0,"0"2"-101"15,2 4-73-15,3 9-99 0,0 5-33 16,4 6-32-16,1 7-5 15,-3-1-9 1,5 1-3-16,-1-2 0 0,-2-4 2 16,1-5-60-16,-3-1-67 15</inkml:trace>
  <inkml:trace contextRef="#ctx0" brushRef="#br0" timeOffset="18412.69">7404 9918 280 0,'0'-6'215'0,"13"-2"53"16,2 0-72-16,8 4-56 15,8 1-24-15,-3 1-35 0,3 3-14 16,-8 4-22-16,-2 3-9 16,-11 2-19-16,-5 1-5 15,-10 0-4-15,-9-1 1 16,-2 2 1-1,-3-2 1-15,4 2-5 16,6-4-6-16,9-2-8 0,4-5-3 16,11-1 1-16,2 0 2 15,3 8 1-15,5-1 0 16,-1 7-2-16,-2 3 4 16,-6-3 10-16,-11 5 18 15,-16 0 29-15,-6-1 11 0,-13-4 7 16,1-2-12-16,-3-8-21 15,0 0-58-15</inkml:trace>
  <inkml:trace contextRef="#ctx0" brushRef="#br0" timeOffset="23477.5098">8322 9173 436 0,'0'0'232'0,"2"2"-38"15,7-2-29-15,6 1-42 16,8 0-17-16,15-1-47 15,6-2-15-15,2-1-23 16,11 0-6-16,-8 0-6 16,-7 3-1-16,-5 2-3 15,-14 0-29-15,-14 3-75 16,-3 1-44-16</inkml:trace>
  <inkml:trace contextRef="#ctx0" brushRef="#br0" timeOffset="23775.29">8313 9293 227 0,'-4'4'190'16,"2"1"3"-16,5-1-6 15,8-1-12-15,6 1-28 16,7-2-10-16,15-1-12 16,9 0-11-16,14-2-31 15,1-2-18-15,-1 1-32 16,-6-3-8-16,-16 1-9 16,-9 0 0-16,-20-2-5 0,-6 2-4 15,-6 1-117-15,-3 6-211 16</inkml:trace>
  <inkml:trace contextRef="#ctx0" brushRef="#br0" timeOffset="31508.63">9721 9215 375 0,'-38'0'165'0,"-37"2"-57"16,10 3-14-16,21-2 3 15,13 1-6-15,25-3-27 16,12 0-6-16,34-1-12 15,20 1-7-15,44-3 9 16,25-2 16-16,45 1 28 16,21-3 21-16,37 4 9 15,17 0-15-15,5 2-30 16,-4 0-23-16,-25 0-28 16,-30 3-9-16,-39-2-11 15,-24 3-47-15,-39 1-309 16</inkml:trace>
  <inkml:trace contextRef="#ctx0" brushRef="#br0" timeOffset="32021.93">9877 8357 313 0,'-12'0'187'15,"-14"1"33"-15,-6 9-28 0,-13 14-35 16,-4 11-18-16,4 17-69 0,8 6-24 16,22 7-25-16,11-3 2 15,15-1-3-15,10-1-1 16,9-7-2-16,2-6-1 16,3-10-1-1,-5-7 1-15,-5-15-66 16,5-5-103-16</inkml:trace>
  <inkml:trace contextRef="#ctx0" brushRef="#br0" timeOffset="32218.14">9818 8685 691 0,'4'1'258'0,"16"3"-193"0,10 2-30 0,23 0-12 16,11 2-5-1,4 0 8-15,-4-1-96 16</inkml:trace>
  <inkml:trace contextRef="#ctx0" brushRef="#br0" timeOffset="32611.74">10254 8592 644 0,'-5'-12'314'0,"-2"-10"-112"15,9 4-104-15,7 2-30 16,12 2-24 0,6 3-7-16,7 6-7 0,0 6 4 0,-1 13-6 31,-8 5-1-31,-16 4 8 0,-10 1 0 16,-20 7-4-1,-6-1-4-15,-9 5-11 0,-3-1-3 16,3-4-5-16,4-3 1 0,7-6-2 15,12-5-2-15,11-4-5 16,6 0 1 0,15-4 2-16,3 0 3 0,13 0 3 15,3-1-1-15,6-2-5 16,4-2-9-16,3-3-302 0</inkml:trace>
  <inkml:trace contextRef="#ctx0" brushRef="#br0" timeOffset="33339.1599">10599 8697 588 0,'2'-3'282'0,"5"-4"-100"16,2 2-54-16,6 9-62 15,0 5-18-15,2 9-26 16,0 4-1-16,-7 5 1 15,-3-2 1-15,-7 1-2 16,-3-5 0-16,-1-6 3 16,-2-3 4-16,5-12 9 15,1-5-1-15,1-11-28 16,6-3-15-16,5-4-25 16,-2 1-3-16,5 7 14 0,1 2 6 15,-2 7 1 1,2 3-1-16,-1 5 0 15,-1 3 2-15,-7 5 10 16,-1-1 4-16,-5-1 6 16,0 4 2-16,0-4 4 0,0-1 1 15,-1-5 9-15,-1-3-1 16,1 0-6 0,0 0-4-16,0 0-12 0,18-8-4 15,35-30-2-15,-31 32 0 0,-3 4 9 16,-3 3 5-16,-4 5 18 15,-2 3 5 1,-6 5 0-16,-2 4-2 0,-2 4-12 16,-3 0-5-16,2 7-5 15,1-4 6-15,7-8-206 16</inkml:trace>
  <inkml:trace contextRef="#ctx0" brushRef="#br0" timeOffset="33647.38">11067 8399 814 0,'19'12'329'0,"21"18"-209"0,3 11-16 15,1 13-29-15,-9 0-18 0,-12 5-23 16,-13-3-8 0,-17 4-6-16,-7 0-2 15,-6-7-3-15,1-5-1 16,7-19-146-16</inkml:trace>
  <inkml:trace contextRef="#ctx0" brushRef="#br0" timeOffset="34051.84">11632 8674 481 0,'4'-3'308'0,"5"-3"-5"16,0 4-54 0,-6 4-97-16,-3 7-41 15,-2 8-62-15,-3 5-10 16,3 10-15-16,1 0-6 16,1 2-8-16,3 1-1 15,3-6-2-15,7-3 0 16,2-6 1-16,1-6 0 15,3-5 9-15,-4-6-45 0,1-4-219 16</inkml:trace>
  <inkml:trace contextRef="#ctx0" brushRef="#br0" timeOffset="34253.17">11628 8519 970 0,'5'0'401'0,"6"0"-256"16,3 3-56-16,0 4-58 0,1 0-15 16,-4 1-97-16,1 1-185 15</inkml:trace>
  <inkml:trace contextRef="#ctx0" brushRef="#br0" timeOffset="34827.98">11410 8308 494 0,'0'-2'273'0,"6"2"-51"15,6 0-70-15,18 0-77 0,8 4-15 16,22-2-25-16,8 2-12 16,3-1-15-1,-5 1-1-15,-11-1 5 16,-6-1 2-16,-17-3 3 16,-5-1 1-16,-14-2 0 0,-6-3-2 15,-10-1-4-15,-5-5-3 16,-7 1-5-16,-4 2-3 15,1 2-1-15,-2 4-1 16,5 1-1-16,2 0-2 16,5 3-1-16,7 3-2 0,1 0-1 15,5 1 0 1,-5-4 2-16,0 0 1 16,16 5 2-16,37 16 2 15,-25-10 0-15,-6-1-2 0,-4 0 26 16,-5-1 14-1,-9 4 32-15,-4 0 14 0,-7 3-10 16,-4 0-8-16,-6-2-27 16,-1 1-7-16,-3-8-203 15</inkml:trace>
  <inkml:trace contextRef="#ctx0" brushRef="#br0" timeOffset="42606.83">9969 9658 397 0,'1'1'212'0,"3"-2"-42"0,0-2-21 15,-4 2-22-15,0 0-19 16,22-12-30-16,35-20-8 16,-27 10-5-16,-3-4-1 15,-2 4 6-15,-3-3 7 16,-11 6 1 0,-3 5-3-16,-8 11-25 0,-3 4-14 0,-5 16-25 15,-5 7-9-15,5 15-2 16,2 4-1-1,6 10 0 1,4-1 1-16,0-1 7 0,1-3 5 0,-4-15 6 16,2-1 1-16,2-11 2 15,-2-7-6-15,4-9-93 16,4-4-101 0</inkml:trace>
  <inkml:trace contextRef="#ctx0" brushRef="#br0" timeOffset="42870.21">10360 9664 834 0,'0'0'385'16,"-3"2"-152"-16,21 1-103 0,11 1-27 0,22-2-21 16,13-1-19-1,6 1-27-15,-4 1-7 16,-15-2-41-16,-11-1-78 0</inkml:trace>
  <inkml:trace contextRef="#ctx0" brushRef="#br0" timeOffset="43320.7599">11257 9562 727 0,'-8'-6'337'0,"-6"-5"-143"16,-2-1-44-16,-6 9-72 15,1 3-31-15,-5 5-46 16,-7 9-8-16,6 8-10 15,-1 6-1-15,13 8-1 16,9 0 2-16,14 5 8 16,12-5 4-16,17-7 12 15,7-2 7-15,4-18 14 16,3-4 11-16,-6-16 31 16,-4-9 15-16,-7-10 20 15,-9-6 1-15,-16-8-16 16,-9 0-18-16,-19 3-34 15,-9 1-16-15,-1 11-27 16,-3 3-6-16,7 11-56 0,4 8-61 16,1 14-255-16</inkml:trace>
  <inkml:trace contextRef="#ctx0" brushRef="#br0" timeOffset="43560.65">11326 9546 682 0,'-3'0'315'0,"-10"3"-128"16,-7 2-34-16,-4 11-41 15,-7 2-22-15,2 9-37 0,-1 4-13 16,5-3-19-16,5-1-5 15,6-8-1-15,4-2-27 16,2-8-218-16</inkml:trace>
  <inkml:trace contextRef="#ctx0" brushRef="#br0" timeOffset="44409.41">12205 9116 441 0,'0'-3'240'16,"3"3"-39"-16,5 0-34 0,13 4-61 15,10-1-14-15,15-3-34 16,6 0-18-16,0 0-15 16,-1-2-6-1,-12 3-9-15,-8 0-32 0,-11 6-125 16,-8-1-102-1</inkml:trace>
  <inkml:trace contextRef="#ctx0" brushRef="#br0" timeOffset="44617.2698">12251 9228 466 0,'3'2'262'15,"8"0"-19"-15,9 0-16 16,18 1-28-16,12-2-18 16,9 0-58-16,-2 0-27 15,-6 3-48 1,-8-4-15-16,-11 0-1 0,-8 0-58 16,-9-1-302-16</inkml:trace>
  <inkml:trace contextRef="#ctx0" brushRef="#br0" timeOffset="45726.96">13097 9111 467 0,'-5'0'277'0,"-6"-2"-59"15,13 3-59-15,5 0-16 16,16 0-36-16,9 6-14 16,21-5-33-16,8 2-16 15,6-3-24-15,-3-1-13 16,-15 1-247-16</inkml:trace>
  <inkml:trace contextRef="#ctx0" brushRef="#br0" timeOffset="46307.63">13206 8546 565 0,'-19'6'284'0,"-15"6"-104"16,-11 20-72-16,-2 8-19 16,7 29-33-16,8 15-13 15,22 19-9-15,10 3-5 16,23-6-14-16,10-7 0 15,17-11 5-15,3-9 4 16,18-14-47-16,8-14-142 0</inkml:trace>
  <inkml:trace contextRef="#ctx0" brushRef="#br0" timeOffset="46913.15">13767 9034 525 0,'-15'-12'318'16,"-12"-6"-36"-16,11-9-119 15,5-3-37-15,11-2-66 16,2 0-28-16,11 4-29 16,7 6-1-16,10 11 8 15,6 7-1-15,3 17-2 0,-1 9-7 16,-9 17-6-1,-9 1 2-15,-25 5 9 16,-13 2 4-16,-27-6 4 16,-4 2 2-16,3-9-3 15,9-3-2-15,18-10-2 16,5-6-3-16,16-5 9 0,4-4 19 16,13-5 23-1,11 1 7-15,7-2-6 16,3 0-18-16,6 0-22 15,-6 0-3-15,-2-2-129 16</inkml:trace>
  <inkml:trace contextRef="#ctx0" brushRef="#br0" timeOffset="48350.56">14394 8726 552 0,'8'-3'289'15,"6"-3"-95"-15,-3 5-42 16,2 12-69-16,-4 7-26 16,-1 10-16-16,-2 3-3 15,-4 2-7-15,-2-6-4 16,0-5-4-16,-1-7 1 15,1-9 8-15,0-4 3 16,4-10-1-16,-1-6-3 0,5-11-11 16,1-3-6-1,4-3-7-15,-1 2-3 16,3 9-6-16,-2 4-4 16,-1 6-5-16,4 7-1 0,0 4-1 15,-4 1-1-15,4 9 3 16,-5-1 3-16,-5 0 4 15,2 1 3-15,-5-1 0 16,-3 2 11-16,1 2 5 16,-1 2 1-16,0-5 2 15,2 2-9-15,-3-6 0 16,3 0 2-16,2-6 3 0,-1-1 2 16,-3-1 0-1,0 0 0-15,0-1-3 0,0 1-3 16,4-4-7-1,-2 0-3-15,-2 4-8 16,0 0-2-16,0 0 0 16,0-1 1-16,0 2 5 15,0 0 1-15,1 6 22 16,7 8-67-16,21 26-262 0</inkml:trace>
  <inkml:trace contextRef="#ctx0" brushRef="#br0" timeOffset="48786.37">14317 9065 474 0,'0'0'266'0,"3"-1"-31"0,7 1-33 15,19 0-47-15,11-1-22 16,21 1-45-16,8 1-20 16,0-1-35-16,1 4-7 15,-9-1-8-15,-11-3-2 16,-10 1 1-16,-15-2-37 15,-17 2-190-15</inkml:trace>
  <inkml:trace contextRef="#ctx0" brushRef="#br0" timeOffset="49240.74">14637 9228 344 0,'-9'-6'241'0,"-6"-5"21"0,-6 3-55 16,-2 5-71-16,-2 2-36 15,-3 2-54-15,5 5-21 16,8 2-25-16,8 2-6 0,11 4-5 16,5-1 1-1,8 5 4-15,7 2 2 0,4 3 3 16,-1 4 1-16,-6 0 3 15,-7 1 11-15,-10-5 35 16,-8-1 19-16,-13-7 32 16,-7-4-4-16,-14-11-23 15,-3-7-18-15,-1-10-29 16,4-3-25-16,12-1-125 16,9 3-167-16</inkml:trace>
  <inkml:trace contextRef="#ctx0" brushRef="#br0" timeOffset="49778.2698">14652 8921 153 0,'0'-1'134'0,"-1"-5"38"0,-1-3-4 15,-3-3-14-15,3-4-14 16,2-2-15-16,2 0-17 15,10 2-33-15,-3-2-9 16,10-1-17-16,1 3-3 16,1 2-1-1,3 3-3-15,-8 5-10 0,1 4-12 16,-3 6-7-16,-3 9-3 16,-2 11 2-1,-5 5 3-15,1 7-3 16,-3 2 0-16,2-5 5 0,-1-4-6 0</inkml:trace>
  <inkml:trace contextRef="#ctx0" brushRef="#br0" timeOffset="50365.53">14984 8603 416 0,'17'1'262'15,"11"7"-5"-15,12 14-139 16,3 11-27-16,3 26-33 15,-1 10-13-15,-15 21-11 16,-10 1-5-16,-32-1-5 16,-13-6-1-16,-17-13 1 15,1-3-2-15,7-11-1 16,8-6 2-16,12-18-89 16,5-7-229-16</inkml:trace>
  <inkml:trace contextRef="#ctx0" brushRef="#br0" timeOffset="50817.24">15570 9009 700 0,'1'5'340'15,"8"9"-112"-15,-3 6-151 16,3 4-15-16,-4 5-35 0,-6-3-7 16,2 2-5-16,-1-2-1 0,3 0 1 15,0-7 3 1,9-5 4-1,1-6 3-15,10-7 4 0,3-2-26 16,-5-8-143-16,0-4-171 16</inkml:trace>
  <inkml:trace contextRef="#ctx0" brushRef="#br0" timeOffset="50997.55">15555 8851 892 0,'0'-3'424'0,"-1"0"-170"0,8 4-100 16,-7-1-100-16,0 0-22 16,0 0-23-1,10 5-61-15</inkml:trace>
  <inkml:trace contextRef="#ctx0" brushRef="#br0" timeOffset="51592.2599">15421 8572 492 0,'-2'0'258'0,"1"0"-70"16,4 3-39-16,-3-3-47 16,4 0-15-16,26 5-9 15,36 4-5-15,-15-3-18 16,1 3-8-16,8-2-16 16,1 0-8-16,-15-7-5 15,-2-1 0-15,-19-3-5 16,-9-3-1-16,-9 5-11 15,-7-4-3-15,-7-1-7 16,-5 4-1-16,-5-3 5 16,-2 2 2-16,2 1 3 15,2-4 0-15,7 7-2 16,2-2-5-16,6 0-3 16,5 2 0-16,-5 0-1 15,0 0 1-15,25 10 1 0,29 16-2 16,-26-9 3-16,-2 2 1 15,-10-3 0-15,-7 2 0 16,-15-7 36-16,-8 1 15 16,-6-2 9-16,-2-1 5 15,-1 0-29-15,0 1-54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4T07:59:51.2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2384 9845 529 0,'0'-1'299'0,"-6"1"-49"15,-9 5-21-15,-17 1-55 16,-10 2-21-16,-18 2-34 16,-2 2-13-16,-8-2-39 15,1-3-14-15,7-6-27 16,7-1-13-16,20-2-10 15,17-2-10-15,27 3-15 0,13 2-4 16,22 7-11 0,9 10 0-16,4 8 12 15,-6 2 11-15,-16 8 24 0,-16-2 20 16,-22 10 21-16,-15 2 0 16,-21 6-9-16,-7 2-10 15,-9-9-16-15,6-1-3 16,16-16 0-16,8-10-1 15,19-12-5-15,6-6-3 16,18-1-9-16,12-4-1 16,17 5 0-16,4 0 4 15,8 2 0-15,3 5 0 16,-2-1 2-16,1 1-26 0,-3 1-254 16</inkml:trace>
  <inkml:trace contextRef="#ctx0" brushRef="#br0" timeOffset="552.8144">2351 10211 863 0,'3'-2'405'16,"6"-3"-91"-16,16 2-245 0,8 0-23 15,13 0-7-15,-4 1-5 16,-1-1-14-16,-6-1 1 15,-16-3-37-15,0 4-16 16,-20-4-18-16,-7 5-7 16,-8 2 30-16,-5 2 10 15,1 10 3-15,0 2-1 16,1 4-3-16,4 3-2 16,8 8 5-16,11 3 4 15,8 4 9-15,7 1 4 0,2-7 5 16,-3-3 2-1,4-8 5-15,-7-5 3 0,3-6 7 16,-3-9 4 0,-3-11 1-16,-1-8-1 0,0-14-7 15,-3-5-5-15,7-5-10 16,1 4-5-16,0 14-7 16,1 10 3-16,-7 17 29 0,1 10 18 15,-5 15 25-15,-5 5 3 16,-1 5-20-16,-6 0-12 15,2-11-17 1,0-2-5-16,5-9-4 16,3-12 5-16,3-9 4 0,4-11-1 15,8-14-5-15,3-1-6 16,9 1-11 0,1 7-4-16,3 14 3 15,-6 8 1-15,-5 18 8 16,-9 11 5-16,-11 16 0 15,-1 2-2-15,-2 1 49 16</inkml:trace>
  <inkml:trace contextRef="#ctx0" brushRef="#br0" timeOffset="1279.9127">3998 10235 605 0,'-11'-6'354'0,"-18"-6"-27"16,-3 2-80-16,-7 5-96 0,-5 4-45 16,8 7-76-16,2 7-29 15,12 14-35-15,10 5-4 16,12 14 1-16,9 1 6 16,22-4 19-1,12-4 7-15,8-21 11 0,4-9 7 16,-13-15 17-16,-12-14 10 15,-13-12 40-15,-9-8 8 16,-14-13-5-16,-6-4-7 16,-18-5-42-1,-10-1-11-15,6-3-14 16,2 1-7-16,20 13-16 0,12 7-9 16,18 21-16-16,12 14 0 15,8 17-49-15,4 9-71 16</inkml:trace>
  <inkml:trace contextRef="#ctx0" brushRef="#br0" timeOffset="1505.913">4168 10214 679 0,'3'0'353'0,"3"4"-68"16,1 5-104-16,0 10-63 0,-1 6-19 16,-3 9-38-1,1 6-22-15,-1-1-20 16,1-2-3-16,4-7-133 0,0-7-198 16</inkml:trace>
  <inkml:trace contextRef="#ctx0" brushRef="#br0" timeOffset="1775.6758">4635 10271 781 0,'-13'16'398'0,"-18"19"-123"0,-2 2-64 16,-1-3-93-16,2-2-39 15,1-11-36-15,2-8-7 16,-1-17-4-16,1-8-1 15,8-16-15-15,5-5-9 0,16-2-11 16,5 2-5-16,13 6-7 16,12 10 10-16,4 11 9 15,3 13 6-15,-4 18 14 16,-5 8-5-16,-8 10 0 16,-2-2 0-16,3-4-24 15,3-5-147-15</inkml:trace>
  <inkml:trace contextRef="#ctx0" brushRef="#br0" timeOffset="2111.468">4944 10277 926 0,'-6'-8'448'0,"-9"-7"-163"0,-7 4-87 16,-3 8-101-16,-2 4-46 15,-2 12-52-15,9 9-13 16,6 10-7-16,6 6 2 16,18 3 4-16,6-3 4 15,17-9 9 1,0-7 4-16,6-10 10 0,-6-9 8 0,-14-10 46 16,-4-10 26-1,-16-20 43-15,-1-7 5 16,-9-16-36-16,-3-4-23 15,-5-7-43-15,-5-6-9 16,5-8-14-16,8 1-8 0,11 8-19 16,15 13-17-1,7 33-53-15,8 19-53 16,19 25-232-16</inkml:trace>
  <inkml:trace contextRef="#ctx0" brushRef="#br0" timeOffset="2502.6985">5096 10447 828 0,'1'3'327'15,"7"2"-190"-15,7 8-25 16,11 1 9-16,1-1-9 0,6-9-29 16,-2-4-14-1,-5-9-15-15,-3-4 1 16,-11-6 1-16,-9-7-2 16,-13-3-14-16,-7-3-8 15,-12 1-18-15,-4 6-8 0,1 10-14 16,5 11-6-1,2 18-7-15,8 10 2 16,7 25 11-16,2 4 8 16,8 12 15-16,2 5 3 15,-2 1 34-15,1 3 3 0,-1-4-2 16,1-2 4 0,13-16-347-16</inkml:trace>
  <inkml:trace contextRef="#ctx0" brushRef="#br0" timeOffset="3003.2416">5587 10369 819 0,'-4'-7'407'0,"-7"-8"-135"16,-3 1-49-16,-2 4-77 16,-1 2-30-16,-4 5-55 0,4 6-25 15,5 9-41-15,0 8-16 16,6 8-6-1,6 4 2-15,15 1 12 16,7-5 9-16,15-11 11 16,0-10 7-16,-10-15 16 0,0-3 8 15,-20-14 9-15,-9-1-2 16,-13 2-34-16,-8-3-61 16</inkml:trace>
  <inkml:trace contextRef="#ctx0" brushRef="#br0" timeOffset="3212.4844">5788 10239 1388 0,'-3'-2'555'16,"0"6"-374"-16,3 10-76 15,0 23-72-15,6 18-17 16,-1 23-5-16,2 8-3 15,0 2 1-15,-6-6 1 16,1-11 1-16,-5-10-12 16,-1-14-68-16,1-5-4 0</inkml:trace>
  <inkml:trace contextRef="#ctx0" brushRef="#br0" timeOffset="3576.6588">5868 10390 1082 0,'19'-3'390'15,"10"1"-315"-15,4 2-60 16,-2 3-1-16,-3 2-2 16,-4 0 1-16,-7 0 2 15,-4 1 1-15,-11-6 6 0,-2 0 3 16,-5-2 0-16,4 1-3 15,-1 0-13-15,1-1-11 16,1 1-8-16,0 0-3 16,7-3 2-16,15-5 3 15,29-1 39-15,-32 15 25 16,-5 7 28-16,-3 6 17 16,-8 5-9-16,0 1-17 15,-6 1-20-15,-2 2-15 16,3-6-23-16,-3-5-7 15,7-6-2-15,1-5-14 0,5-5-63 16,3-5-69-16,0-4-242 16</inkml:trace>
  <inkml:trace contextRef="#ctx0" brushRef="#br0" timeOffset="4057.6941">6144 10498 747 0,'8'-12'363'0,"17"-13"-110"0,8 1-40 16,5 1-62-16,4 4-29 16,-5 10-38-16,-2 8-15 15,-9 14-5-15,-7 5-3 16,-6 11-23-16,-2 3-8 16,-6-3-13-16,-3 1-3 15,-4-7 5-15,-9-3-37 16,-1-4-167-16,-3-6-269 15</inkml:trace>
  <inkml:trace contextRef="#ctx0" brushRef="#br0" timeOffset="4217.8007">6253 10017 1103 0,'4'-2'481'15,"-1"-1"-209"1,5 16-205-16,2 16-34 16,-6 20 48-16,0 9-115 0</inkml:trace>
  <inkml:trace contextRef="#ctx0" brushRef="#br0" timeOffset="4879.263">7436 10086 692 0,'-2'5'330'0,"-7"10"-130"15,-3 14-69-15,-12 16-56 16,-7 12-19-16,-7 14-17 15,2-1-9-15,8-9-9 0,8-14-1 16,17-22 2-16,3-15 9 16,20-20 4-1,3-11 1-15,6-26 1 16,1-10-7-16,-7-15 15 0,-5-8 6 16,-1 6 12-16,-4 6 3 15,-2 14-14 1,3 13-6-16,-11 15-9 15,5 13-11-15,4 32-13 0,0 11-5 16,13 23-9-16,0 7 0 16,5 7 2-1,1 7 2-15,1-5 1 0,1-5 2 16,-9-19-43-16,-3-11-60 16,-11-17-230-16</inkml:trace>
  <inkml:trace contextRef="#ctx0" brushRef="#br0" timeOffset="5043.8227">7352 10220 962 0,'-8'-1'439'15,"1"1"-211"1,8 0-55-16,19 1-86 16,6 0-24-16,23-1-24 15,12-1-16-15,16 0-18 0,9 2-113 16</inkml:trace>
  <inkml:trace contextRef="#ctx0" brushRef="#br0" timeOffset="5564.2204">8023 10219 934 0,'-4'0'413'0,"-7"0"-214"0,15 3-128 16,11 0-34-16,26 0-32 15,19 0 0-15,23-3 25 16,12 0 8-16,6 0 2 16,-3 0-1-16,-9 1-15 15,-12 1-4-15,-27-2 4 16,-13-1 3-16,-29-3 8 15,-8 0-5-15,-19-4-7 16,-6-3-4-16,-3 0-11 16,-3-3-1-16,10 4-7 15,5 2-9-15,15 4-18 16,9 3-6-16,19 8-4 0,4 4 5 16,0 6 6-1,-2 6 3-15,-16 3 27 0,-7 2 21 16,-9 3 21-1,-8-3 5-15,-2-3 11 16,1-5-82-16</inkml:trace>
  <inkml:trace contextRef="#ctx0" brushRef="#br0" timeOffset="5796.1453">8909 10044 784 0,'3'-7'390'0,"5"-7"-110"16,4 9-93-16,-1 11-76 15,4 10-29-15,-2 17-31 16,-3 8 7-16,-3 20-1 16,-6 1-2-16,-3 11-17 15,-4-4-10-15,2-12-6 0,2-8-60 16,1-27-297-16</inkml:trace>
  <inkml:trace contextRef="#ctx0" brushRef="#br0" timeOffset="6123.9258">8948 10060 793 0,'8'-17'456'15,"6"-14"-13"-15,13 6-285 0,1 5-37 16,16 5-47-16,2 6-22 15,-3 9-27-15,-3 5-7 16,-16 8-12-16,-8 2-7 16,-16 2-4-16,-4 2-1 15,-18 2 1-15,0-1 5 16,5-6 1-16,2-4-5 16,21 1-10-16,9 0-3 15,20 9-2-15,8 7 6 16,-2 5 7-16,2 6 2 0,-22 3 5 15,-12-2 12 1,-11 5 43-16,-17-7 24 0,-11-6 36 16,-7-2 2-16,-18-18-33 15,-4-2-19-15,5-7-38 16,7-8-28-16,22-3-113 16</inkml:trace>
  <inkml:trace contextRef="#ctx0" brushRef="#br0" timeOffset="6619.4731">9794 10402 853 0,'6'3'374'16,"5"0"-131"-16,-2 21-152 16,-9 6-4-16,-8 7-6 15,-11-1-17-15,-9-8-82 0,3-3-131 16</inkml:trace>
  <inkml:trace contextRef="#ctx0" brushRef="#br0" timeOffset="7000.6689">10241 10181 705 0,'-2'-5'395'15,"-6"1"-46"-15,4 6-224 16,-5 13-82-16,3 9-30 0,11 15-8 15,7 3 3-15,14 1 6 16,6-4 3 0,11-18 6-16,3-11 4 0,0-22 11 15,-3-11 3-15,-17-18 7 16,-5-8 3 0,-21-4-1-16,-11-5-3 15,-26-3 3-15,-13-1 3 0,-13 4-5 16,-2 7-5-16,8 22-30 15,-1 12-16-15,18 26-24 16,10 13-8-16,19 14 6 16,18 7 5-16,29 1 11 0,11-6 5 15,19-1-2-15,8-7-36 16,-5-4-149 0,12 1-130-16</inkml:trace>
  <inkml:trace contextRef="#ctx0" brushRef="#br0" timeOffset="7224.0802">10820 10224 311 0,'2'3'254'16,"5"10"102"0,-6 2-59-16,-8 10-67 15,2 3-21-15,-9 1-69 16,0-4-24-16,-8-7-38 0,3-4-15 16,0-14-23-16,-2-8-7 15,10-13-6-15,-3-3-7 16,6-2-12-16,4 5-6 15,10 7-4-15,5 6-2 16,2 13 5-16,1 4 3 0,0 15 3 16,2 7 1-16,4 7-1 15,6 1-29-15</inkml:trace>
  <inkml:trace contextRef="#ctx0" brushRef="#br0" timeOffset="7681.6137">11408 10090 826 0,'5'1'383'0,"4"9"-142"16,0 11-40-16,-1 20-58 15,-2 7-27-15,-4 10-57 16,-2 0-18-16,2-6-48 15,2-9-112-15</inkml:trace>
  <inkml:trace contextRef="#ctx0" brushRef="#br0" timeOffset="7978.9616">11764 10159 769 0,'-8'-1'354'16,"-16"-1"-156"-16,0 3-55 0,-3 10-76 15,2 7-26-15,13 10-32 16,7 7-7-16,10 5 0 16,13 1 2-1,12-3 5-15,4-8 2 0,9-14 4 0,-2-10 3 16,-13-16 7-1,-6-5 3-15,-27-5-1 16,-12-5-5 0,-20 5-11-16,-10 0-6 0,-5 10-46 0,2 5-89 15</inkml:trace>
  <inkml:trace contextRef="#ctx0" brushRef="#br0" timeOffset="8164.4616">11897 10216 959 0,'16'5'435'16,"7"7"-194"-16,13 18-118 15,2 8-29-15,0 18-38 32,2 4-19-32,-10 5-19 0,-6-7-20 15,-1-16-86-15,-3-10-2 16,-3-14-117-16</inkml:trace>
  <inkml:trace contextRef="#ctx0" brushRef="#br0" timeOffset="8328.5122">12248 10246 826 0,'-12'-5'468'0,"-9"-5"-46"15,-3 19-259-15,-4 9-55 0,-9 24-61 16,-7 13-25-16,-4 11-16 15,-3 1-1-15,6-6-61 16,6-7-49-16</inkml:trace>
  <inkml:trace contextRef="#ctx0" brushRef="#br0" timeOffset="8642.86">12313 10211 791 0,'2'-6'422'0,"-1"-6"-126"16,2 6-106-16,-2 6-54 15,-3 7-81-15,0 4-33 16,4 9-17-16,6-2 3 15,10 9 5-15,5-1 0 16,9-3 1-16,0 0 2 16,-2-12 6-16,-3-8 5 15,-7-7 10-15,-4-7 2 0,-9-1 1 16,-3-5 7 0,-5 0-139-16,-1-1-129 15</inkml:trace>
  <inkml:trace contextRef="#ctx0" brushRef="#br0" timeOffset="8763.2254">12496 9993 1220 0,'-4'-5'524'0,"-6"-5"-313"16,-1 2-70-16,7 9-123 16,3 4-30-16,5 7-252 0</inkml:trace>
  <inkml:trace contextRef="#ctx0" brushRef="#br0" timeOffset="9317.0157">12849 10092 643 0,'-10'-2'352'0,"-10"-3"-70"0,3 3-142 0,8 2-97 15,3 6-34-15,12 5-17 16,4 3-6 0,11 2 9-16,5-1 6 0,1-4 9 15,-1-2 3 1,-6-2 8-16,-9-4 8 0,-9-3 5 15,-6 0 0-15,-16-3-5 16,-5 2-4-16,-8 1-7 16,-4 2-3-1,9 6-7-15,5 2-6 0,12 4-1 0,2 3 2 16,9 4 7 0,10-2 8-16,8 3 10 15,10-5 4-15,5-4 6 16,1-4-2-16,6-10-1 15,0-5-3-15,2-8-5 16,-1-4-1-16,-10-4-3 16,-5-4-1-16,-15 2 4 15,-5 1-1-15,-6 7 1 16,-4 2 5-16,-3 12-9 16,0 4-3-16,-1 11-12 0,4 6-7 15,4 8-4-15,1 2 2 16,9 1 2-16,-4-3 1 15,6-5 15-15,2-6-29 16,1-11-82-16</inkml:trace>
  <inkml:trace contextRef="#ctx0" brushRef="#br0" timeOffset="9570.083">13453 10076 925 0,'-1'-2'494'16,"1"-1"-120"-16,0 3-194 0,0-1-46 15,0 1-79 1,0 0-25-16,0 0-27 0,0 0-14 15,0 0-148-15,0 0-160 16</inkml:trace>
  <inkml:trace contextRef="#ctx0" brushRef="#br0" timeOffset="9760.0833">13432 10272 1016 0,'0'0'548'0,"2"1"-102"15,0-1-134-15,-2 0-99 0,0-1-47 16,0 0-66-16,0 0-28 16,0 0-39-16,0-1-15 15</inkml:trace>
  <inkml:trace contextRef="#ctx0" brushRef="#br0" timeOffset="11372.265">4793 11793 854 0,'2'-8'369'0,"6"-14"-195"15,7 3-45-15,9-4-52 16,9 1-20-16,5 3-13 15,-4 5-4-15,-6 9-8 16,-12 8-5-16,-9 12-13 16,-2 3-4-16,-5 15 0 15,-5 8 1-15,0 13-3 16,1 6-1-16,1 3-3 16,7-4-1-16,3-12 1 0,2-10 2 15,10-13 1-15,2-5 0 16,8-14 4-1,7-3 0-15,1-15 2 16,-3-5 0-16,-4-10 1 0,-8-8-1 16,-3-2 0-16,-5-4-1 15,-6-6-2 1,-3 5 0-16,-5 3-1 16,0 10-2-16,-2 12 6 15,-1 5-1-15,-1 9-5 0,3 4-4 16,2 9-7-16,2 8-2 15,7 15 3-15,6 11 3 16,4 7 2-16,-1 0 2 16,-4-3 3-16,-6-8 1 15,-3-9-4-15,-1-4-1 16,1-4-107-16,-1-2-238 16</inkml:trace>
  <inkml:trace contextRef="#ctx0" brushRef="#br0" timeOffset="11697.1664">5488 12092 837 0,'1'-2'439'0,"0"-6"-149"15,3 15-145-15,-1 3-44 16,1 15-63 0,0 6-5-16,-1 8-4 15,1 1-4-15,2 1-7 0,-4-5-3 16,2-9-5-16,-4-6-2 15,1-10-41-15,5-5-65 16,-1-7-263-16</inkml:trace>
  <inkml:trace contextRef="#ctx0" brushRef="#br0" timeOffset="12046.756">5453 12124 1019 0,'2'-9'442'0,"4"-9"-214"15,12 1-41-15,9 3-56 16,5-2-29-16,7 9-54 16,-1 5-13-16,-1 4-18 15,-5 7-3-15,-14 4-5 16,-11 2 0-16,-12 7-3 16,-12 1 1-16,-4-4 0 15,1 1-1-15,6-12-8 16,8-1-11-16,14-6-6 15,10-4 0-15,12 3 6 16,4-2 9-16,7 7 4 0,1 8 0 16,-8 3 0-16,-9 6 1 15,-19 2 39 1,-18 1 15-16,-22 3 21 16,-14-3 7-16,-13-6-32 0,3-6-13 15,6-11-21-15,12-3-36 16,19-5-157-16,3-2-152 0</inkml:trace>
  <inkml:trace contextRef="#ctx0" brushRef="#br0" timeOffset="12752.0493">6134 11842 835 0,'1'-2'404'0,"2"0"-145"15,19 2-113-15,10 0-27 16,28 3-36-16,5-2-15 16,-2-1-35-16,4 0-9 15,-15-3-12-15,-1-3-19 16,-9 1-153-16,-9 0-145 16</inkml:trace>
  <inkml:trace contextRef="#ctx0" brushRef="#br0" timeOffset="12977.3421">6212 12004 808 0,'7'2'386'0,"19"-2"-138"16,12 1-34-16,18-1-13 0,5 1-30 15,6 4-45 1,-4 0-17-16,-9 0-47 0,-5-6-21 16,-18-3 13-16,-8 1-102 15</inkml:trace>
  <inkml:trace contextRef="#ctx0" brushRef="#br0" timeOffset="13677.6433">7047 11736 669 0,'4'-6'286'0,"9"-5"-119"16,4 1-18-16,2 4-10 15,-3 3-17-15,6 9-55 16,-6 7-22-16,-3 13-22 0,-1 10-3 15,-11 16-3-15,2 1-2 16,0 0-3-16,5-6-3 16,10-17 0-16,3-3 2 15,11-13 5-15,-2-7 3 16,-3-7 4-16,3-8-2 16,-3-9-5-16,0-6-2 0,1-12-4 15,-6-9-1 1,-5-10 4-16,-1-1 2 15,-6 5-3-15,-1 6 17 0,-13 16 30 16,-6 9 6-16,-3 14 8 16,-5 6-17-16,4 12-35 15,7 5-11-15,2 16-9 16,7 10 0-16,7 12 0 16,2 6 1-16,8-6 1 15,-1-8 0-15,2-15 2 16,-2-7 0-16,3-10-105 15,0-8-132-15</inkml:trace>
  <inkml:trace contextRef="#ctx0" brushRef="#br0" timeOffset="14022.5827">7831 11996 704 0,'-6'12'381'0,"-5"6"-82"15,1 9-136-15,-3-4-29 16,2 2-56-16,1 1-22 16,3-10-31-16,1-3-6 0,5-10 4 15,4-4 4 1,3-13 1-16,3-4-1 16,3-12-7-16,1-2-4 15,2-4-5-15,-2-4-6 16,-1 6 15-16,-2 4 1 0,2 17 7 15,-4 12 5-15,2 17-14 16,-5 9-2-16,0 8-8 16,5 6 0-16,0-4-3 15,6 1-1-15,-2-10 0 16,0-3 1-16,-3-4-1 16,-1-6-17-16,-4-6-116 15,5-3-134-15</inkml:trace>
  <inkml:trace contextRef="#ctx0" brushRef="#br0" timeOffset="14156.5687">7806 12098 897 0,'6'-1'460'16,"9"-2"-124"-16,8-1-177 0,7 1-43 15,11-1-58-15,-3 1-21 0</inkml:trace>
  <inkml:trace contextRef="#ctx0" brushRef="#br0" timeOffset="14810.7604">14371 9603 685 0,'-31'14'334'16,"-30"31"-132"-16,6 20-61 0,23 41-94 16,13 10-17-16,24 6-13 15,20-4 0-15,28-25 4 16,18-8 2-16,25-19-2 15,2-19-30-15,-3-28-339 16</inkml:trace>
  <inkml:trace contextRef="#ctx0" brushRef="#br0" timeOffset="15165.6012">14929 10021 808 0,'-8'-7'352'16,"-14"-1"-191"-16,-7 7-41 15,-8 8-70-15,3 5-19 16,6 3-30-16,11 0-3 16,21 2-1-16,7 0-2 15,17-5 6-15,4-2 4 16,0-10 3-16,-2 0 1 0,-15-2 4 15,-11 0-3-15,-16 2-6 16,-11 5-4-16,-11 2-6 16,2 5-1-16,5 8 7 15,7-1 1 1,17 9 3-16,9 2 3 0,22 0 1 16,9-2 1-16,16-9 5 15,1-6-2-15,1-15-41 16,-1-8-87-16</inkml:trace>
  <inkml:trace contextRef="#ctx0" brushRef="#br0" timeOffset="15643.6727">14938 9668 861 0,'6'-2'348'0,"16"2"-202"16,8 0-91-16,20 7-39 0,9 1-1 16,1-4-6-16,0 3-1 15,-18-6 4-15,-14 0 2 16,-18 1-8-16,-13-2-1 16,-19 0-5-16,-6 0 0 15,-13-2 3-15,2 1 7 16,15 1-1-16,7 1-5 15,17 4-5-15,4 0-5 16,10 3-1-16,6 4 4 0,2 6 3 16,-1 1 0-16,-2 6-1 15,-8-1 1 1,-9 1 4-16,-5 3 4 0,-7-5 8 16,-2 0 4-16,7-2-1 15,1-2-4-15,12 4-7 16,11 4-6-16,15 7-2 15,8 2 0-15,-1 6 3 16,-7-1 4-16,-18-4 14 16,-12-1 19-16,-20-11 31 15,-11-8 5-15,-15-12 2 0,-3-5-16 16,7-9-31-16,12-2-12 16,16 2-103-1,6 2-117-15</inkml:trace>
  <inkml:trace contextRef="#ctx0" brushRef="#br0" timeOffset="15997.1053">15050 10077 1010 0,'-4'-4'448'0,"3"-2"-227"16,12-1-74-1,29-2-81-15,15 4-30 0,28 2-28 32,7-1 36-32,2 10-206 0</inkml:trace>
  <inkml:trace contextRef="#ctx0" brushRef="#br0" timeOffset="16214.3659">15684 10262 1001 0,'-1'0'527'0,"0"0"-108"0,-1 0-290 16,1 0-59-16,1 0-136 16,0 0 8-16</inkml:trace>
  <inkml:trace contextRef="#ctx0" brushRef="#br0" timeOffset="16637.474">16017 10214 809 0,'9'-19'375'0,"6"-16"-170"16,-4-7-46-16,0-6-14 15,-3-1-30-15,-2-1-16 16,1 10-25-16,-6 6-19 16,-3 17-31-16,3 15-17 15,-4 16-20-15,-2 12-4 16,4 19 5-16,1 5 3 0,6 3 6 16,4 1 0-1,5-7 3-15,-6-4 3 16,-4-6 2-16,-2-5 2 0,-7-12 5 15,-9-3 1-15,-8-13 4 16,0-4 3-16,2-4-1 16,5-4-4-16,13-1-14 15,8 1-3-15,11 1-7 16,10 2-1-16,9 5 5 0,1 1 28 16,1 7-184-1,-3 1-357-15</inkml:trace>
  <inkml:trace contextRef="#ctx0" brushRef="#br0" timeOffset="16945.6344">16238 9528 793 0,'11'-9'345'0,"19"5"-200"15,15 14 3-15,24 34-47 16,11 22-9-16,4 42-8 16,-7 8 2-16,-31 7-4 15,-22-5-9 1,-42-20-3-16,-25-5-17 16,-28-9-13-16,-3-11-4 0,7-21-7 15,11-10-4-15,27-17-6 16,9-9-2-16,17-9-8 15,4-4-4-15,6-12-35 16,2-2-58-16</inkml:trace>
  <inkml:trace contextRef="#ctx0" brushRef="#br0" timeOffset="18127.6017">8408 11894 684 0,'-7'1'346'0,"2"3"-115"0,3 2-83 16,19 0-55-16,18 5-11 16,29-2-2-1,20 1 1-15,8 2-29 0,-7-5-15 16,-26 1-14-16,-17-5-11 16</inkml:trace>
  <inkml:trace contextRef="#ctx0" brushRef="#br0" timeOffset="19086.9142">9493 11974 341 0,'10'-12'225'0,"7"-16"26"16,-7-1-1-16,-17-3-21 16,-11 2-22-16,-19 7-55 15,-8 5-36-15,0 13-64 31,0 8-21-31,11 12-41 0,11 7-15 16,12 12-11-16,8 5 5 16,13-1 15-16,7-2 11 0,7-11 9 15,6-7 3 1,8-13 1-16,3-6 3 16,-1-8 1-16,-3-2 0 15,-13-10 2-15,-3 2-1 0,-10 2 0 0,-1 0-3 16,-5 13-12-1,1 3-7-15,0 8-6 16,2 9-2-16,2 14 6 16,5 12 1-16,0 17 2 15,-2 9 1-15,-14 5 4 16,-12 2 3-16,-15-9 16 16,-11-5 13-16,-2-14 30 15,-3-13 12-15,-1-19 10 16,7-15-4-16,3-20-21 15,8-8-11-15,12-18-31 16,4-9-18-16,15-1-80 16,4 0-67-16,16 15-253 15</inkml:trace>
  <inkml:trace contextRef="#ctx0" brushRef="#br0" timeOffset="19701.6514">9906 11556 264 0,'1'-7'188'0,"6"-4"37"15,-3-3-3-15,0 4 2 16,1 0-7-16,-3 2-9 15,0 5-15-15,-3-1-49 16,-1 3-33-16,1 1-67 16,-1 1-24-16,0 29-25 0,0 67-3 15,9-19 4 1,3 11 2-16,5 9 3 16,3-5 2-16,3-22 3 15,0-14 1-15,8-26 3 0,5-8 1 16,6-16 2-1,0-7-1-15,-5-7-41 16,-7-2-72-16,-15-8-427 16</inkml:trace>
  <inkml:trace contextRef="#ctx0" brushRef="#br0" timeOffset="19859.926">9809 11773 876 0,'8'-1'475'0,"19"-5"-46"16,13 4-174-16,29 2-103 15,16 0-17-15,4-1-58 16,-7 1-28-16,-26 0 371 0</inkml:trace>
  <inkml:trace contextRef="#ctx0" brushRef="#br0" timeOffset="24950.4448">5287 13052 714 0,'-16'-11'348'15,"-13"-3"-116"-15,-6 13-113 0,-6 5-40 16,-1 20-54-16,0 5-29 15,18 18-28-15,16 12 0 16,29 17 11-16,18 6 11 16,27-8 11-16,12-15 7 15,11-29 10-15,-2-20 4 0,-9-26 73 16,-16-11 46 0,-26-23 52-16,-15-6 15 0,-30-12-52 15,-21-4-44-15,-22 11-60 16,-8 6-21-16,-8 14-31 15,7 8-24 1,11 15-128 0,5 11-76-16</inkml:trace>
  <inkml:trace contextRef="#ctx0" brushRef="#br0" timeOffset="25171.4145">5538 13075 886 0,'-7'-1'473'0,"-5"-1"-117"0,-6 12-172 16,-11 7-46-16,-5 20-69 16,-1 9-23-16,-6 14-33 15,10 6-5-15,10-6-30 31,9-6-88-31</inkml:trace>
  <inkml:trace contextRef="#ctx0" brushRef="#br0" timeOffset="25583.2422">6141 13150 936 0,'8'-2'381'0,"19"-1"-211"16,15 1-48-16,13-3-21 15,7 2-24-15,-6-1-44 16,-8-3-11-16,-5 7-9 15,-9-2 14-15,-6 3-86 16,-10 3-54-16,-9 2-125 16,-6 3-134-16</inkml:trace>
  <inkml:trace contextRef="#ctx0" brushRef="#br0" timeOffset="25801.7522">6207 13279 708 0,'4'2'320'15,"7"3"-123"-15,14 0-15 0,17 0-6 16,5-3-8-16,9-2-33 16,-5 0-18-16,-6-3-37 15,-2 3-22-15,-8 2-22 16,-3 0-5-16,-12-2-68 15</inkml:trace>
  <inkml:trace contextRef="#ctx0" brushRef="#br0" timeOffset="33904.3844">7292 13255 442 0,'-22'-6'278'0,"-18"-6"-25"15,3-9-57-15,11-4-12 16,9-6-57-16,11-1-36 16,18 5-44-16,9 2-16 15,20 13-16-15,10 9 0 0,0 13-3 16,3 11-3 0,-20 9 3-16,-14 5 3 0,-23 6 9 15,-19 2 6-15,-24 6 3 16,-6-1-1-1,-1-12-4-15,1-6 2 16,20-23-11-16,10-9-9 0,15-14-16 16,13-4-22-16,13 3-9 15,11 7 15-15,15 13 17 16,-2 6 14-16,2 12 14 16,-3 4-10-16,0 1-2 15,2-4-11-15,4-13-288 16</inkml:trace>
  <inkml:trace contextRef="#ctx0" brushRef="#br0" timeOffset="34242.4223">7743 13122 1097 0,'-13'-5'443'16,"-18"0"-299"-16,1 3-60 15,4 14-76-15,0 6-23 16,13 15-20-16,4 8 0 0,18 13 9 16,9 4 8-1,17-3 14-15,5-5 4 16,8-24 10-16,2-7 5 0,-5-25 26 15,-5-11 38-15,-17-22 80 16,-8-9 33-16,-15-12 20 16,-11-1-27-16,-12 11-84 15,-8 5-39-15,-8 22-38 16,6 11-115-16</inkml:trace>
  <inkml:trace contextRef="#ctx0" brushRef="#br0" timeOffset="38285.2642">8266 13273 789 0,'7'3'341'16,"8"0"-148"-16,21-2-104 16,19-1 6-16,26-4-17 15,10 1-18-15,6-2-28 0,-9 5-17 16</inkml:trace>
  <inkml:trace contextRef="#ctx0" brushRef="#br0" timeOffset="38881.9608">9354 13176 723 0,'4'-10'396'0,"1"-9"-95"16,-5 0-82-16,-5 0-23 16,-5 2-47-16,-4 1-30 15,-8 10-62-15,0 3-28 16,-9 5-38-16,2 8-8 16,7 9-1-16,3 0 4 15,16 6 5-15,7-2 1 16,15-7-1-1,6-1 1-15,8-12 1 0,-3-4 3 16,-6-8 7-16,-4-6 4 16,-11 2 4-16,1 3-1 15,-6 2-9-15,-1 8-3 16,3 4-6-16,-1 8-1 16,10 11 3-16,-5 5 1 15,4 7 0-15,0 5-1 0,-12 0 1 16,-1 3-2-16,-19-5 4 0,-6-4 2 15,-10-8 5 1,-4-9 9-16,4-16 7 16,-6-8 1-16,9-9-6 0,6-3-7 15,11 7-37 1,8 4-50-16,11 8-145 16,8 3-300-16</inkml:trace>
  <inkml:trace contextRef="#ctx0" brushRef="#br0" timeOffset="39052.4765">9589 13456 1206 0,'3'-7'443'0,"4"-5"-373"0,3 1-28 16,7 7-115-16,-1 4-156 15</inkml:trace>
  <inkml:trace contextRef="#ctx0" brushRef="#br0" timeOffset="39410.509">9722 13227 1081 0,'13'1'442'16,"7"1"-247"-16,12 10-127 16,11 4-12-16,9 11-14 15,-2 0-10-15,-13 3-16 16,-11 4-8-16,-26-6-5 16,-11 2-1-16,-22-5 5 15,-6-5 0-15,-4-1 6 16,9-10 3-16,13-11 3 15,8-6-2-15,16-17-15 16,3-7-8-16,21-12-12 16,10-6 3-16,11-1 23 0,-1 5 29 15,-12 13 56-15,-18 5 19 16,-27 7-1 0,-17 0-24-16,-18 6-52 0,-6 2-20 15,5 12-15-15,4 2-46 16,14 8-211-16</inkml:trace>
  <inkml:trace contextRef="#ctx0" brushRef="#br0" timeOffset="39758.4368">10350 12952 786 0,'2'-16'493'0,"5"-11"-21"16,4 11-252-16,6 16-63 15,-4 17-90-15,-2 9-29 16,-8 19-22-16,-3 5-1 15,-7 12-3-15,-1 4-1 16,2 2-3-16,6-1 0 16,11-12 1-16,6-8-1 15,3-20 1-15,2-5-1 0,-2-18-3 16,1-2 11-16,4-4-141 16,0-10-116-1</inkml:trace>
  <inkml:trace contextRef="#ctx0" brushRef="#br0" timeOffset="39933.8741">10331 13184 766 0,'-4'-4'518'16,"-7"-7"13"-16,18 4-303 16,10 4-44-16,25-2-89 15,10 2-19-15,16 2-25 16,-1-2-14-16,-12 3 2 15,-12 0-70-15</inkml:trace>
  <inkml:trace contextRef="#ctx0" brushRef="#br0" timeOffset="42949.9335">5286 14229 811 0,'6'1'370'0,"0"3"-136"0,-2 24-145 15,-2 18-20-15,-11 31 0 16,-3 11-2-16,0 11-28 16,3-7-3-16,18-18-21 15,14-8-1-15,17-26 4 16,7-12 3-16,0-19 4 15,-4-9-1-15,-9-7-2 16,-10-2-2-16,-12-7-34 16,-9-4-72-16</inkml:trace>
  <inkml:trace contextRef="#ctx0" brushRef="#br0" timeOffset="43120.5668">5166 14576 1083 0,'3'-1'456'16,"12"-1"-221"-16,9 2-75 16,23 2-68-16,11-1-13 15,7 1-49-15,2-1-17 16,-1-1-241-16</inkml:trace>
  <inkml:trace contextRef="#ctx0" brushRef="#br0" timeOffset="43389.1205">5817 14593 809 0,'4'2'360'0,"12"2"-138"16,11-3-76-16,18-1-29 16,7-2-6-16,8-2-37 0,-2 4-19 15,-6 0-13 1,-10-2 6-16,-18 3-199 0,-9-1-272 16</inkml:trace>
  <inkml:trace contextRef="#ctx0" brushRef="#br0" timeOffset="43609.8369">5844 14741 933 0,'6'2'391'15,"16"5"-209"-15,7-1-40 16,17-5-31-16,7 0-28 0,2-3-44 16,-1-3-13-16,-11-2-75 15,-10-2-124-15</inkml:trace>
  <inkml:trace contextRef="#ctx0" brushRef="#br0" timeOffset="43880.825">5802 14389 912 0,'-3'-14'422'0,"1"-8"-171"16,15 4-120-16,12-1-30 15,11 10-38-15,2 2-11 16,-1 13-22-16,-5 8 1 15,-6 9 4-15,-5 5 2 16,-6-3 13-16,-1-2 5 0,3-14 10 16,3-5 0-16,5-15-11 15,9-12-7-15,1-9-19 16,-2-5-9 0,-11 4-30-16,-11 8-67 0</inkml:trace>
  <inkml:trace contextRef="#ctx0" brushRef="#br0" timeOffset="48664.4583">6698 14585 738 0,'-5'-13'353'0,"-2"-13"-130"0,7-2-53 16,19-2-64-16,14 2-20 0,17 13-29 15,7 9-6-15,-3 22-5 16,-7 14-3-16,-22 10 18 16,-16 8 8-16,-24 7 10 15,-12-1-1-15,-12 1-26 16,-7-2-12-16,-1-17-17 15,3-10-2 1,14-19-31-16,11-10-16 16,19-18-25-16,9 0-9 0,11-1 17 15,13 5 13-15,5 14 25 16,-3 5 8-16,3 11 7 16,-8 5 2-16,-1 4-6 15,0 0-2-15,-4 1-137 16,5-6-392-16</inkml:trace>
  <inkml:trace contextRef="#ctx0" brushRef="#br0" timeOffset="48803.1237">7285 14874 1094 0,'-3'-4'586'0,"-2"-6"-111"0,2 5-231 15,-1-2-142-15,3 2-37 0,5 1-158 16,0-1-139-16</inkml:trace>
  <inkml:trace contextRef="#ctx0" brushRef="#br0" timeOffset="49186.9303">7715 14585 658 0,'-9'-6'399'0,"-16"-12"-12"0,-8-3-98 15,-7 9-103-15,-3 0-53 16,3 14-89-16,7 12-31 15,8 14-34-15,8 6-4 0,13 11 5 32,4 2 8-32,18-4 12 0,11 0 2 0,17-16 7 15,12-7 3-15,2-18 5 16,-5-7 28-16,-15-14 50 31,-16-4 18-31,-22-8 14 16,-9 0-27-16,-22-2-55 0,-6 2-23 15,-6 9-90 1,3 5-72-16</inkml:trace>
  <inkml:trace contextRef="#ctx0" brushRef="#br0" timeOffset="49471.3293">7915 14526 827 0,'0'-4'406'0,"2"-2"-136"15,-1 2-42-15,-1 4-72 16,0 0-23-16,-1 1-40 16,-2 24-21-16,-16 28-25 15,11-26-15-15,5 1-18 16,3-7-2-16,13-5 1 15,7-5 0-15,15-5 0 16,4-3-2-16,1-3-23 0,-4 0-46 16,-8-6-112-1,-6 1-93-15</inkml:trace>
  <inkml:trace contextRef="#ctx0" brushRef="#br0" timeOffset="49641.6297">8123 14481 571 0,'-1'-2'368'0,"-1"-5"3"15,2 12-60-15,0 12-93 16,1 5-46 0,1 15-66-16,1 4-15 0,-1 10-22 15,0 2-12 1,1-4-20-16,2-2-10 0,1-16-88 16,1-5 256-1</inkml:trace>
  <inkml:trace contextRef="#ctx0" brushRef="#br0" timeOffset="50224.6802">9054 14605 651 0,'-11'-9'382'0,"-9"1"-59"0,-14 1-124 15,-6 2-33-15,-3 7-71 0,9-1-31 16,4 6-46 0,9 2-15-16,16 1-22 15,3 2-5-15,18 6 1 0,14 3 6 16,20 7 14 0,7-1 4-16,3 1 2 15,-7 0 13-15,-27 0 44 16,-15-1 33-16,-28-1 53 15,-18-4 5-15,-15-12-10 16,-3-10-25-16,8-11-47 16,9-6-18-16,19-6-43 0,13 4-41 15,10 1-170-15,7 3-368 16</inkml:trace>
  <inkml:trace contextRef="#ctx0" brushRef="#br0" timeOffset="52572.8026">1824 16865 473 0,'4'7'281'0,"0"4"-22"0,8-19-64 16,2-17-2-16,5-22-15 15,3-8-25-15,-1-20-44 16,-3 1-13-16,-4-11-43 16,-9-2-8-16,-3 17-12 15,-3 9-2-15,-5 29 4 16,4 14-11 0,1 22-14-16,9 14-8 0,15 29-14 15,7 16-2-15,11 17 8 16,4 7 2-16,4-4 5 0,-2-12 3 15,-7-8-23 1,-10-12-49-16,-17-18-108 0,-11-4-121 16</inkml:trace>
  <inkml:trace contextRef="#ctx0" brushRef="#br0" timeOffset="52722.7362">1988 16606 884 0,'13'0'384'0,"15"2"-177"15,8 3-87-15,2 8-58 16,0-1-15-16,-4 5-149 16,-8 3-295-16</inkml:trace>
  <inkml:trace contextRef="#ctx0" brushRef="#br0" timeOffset="52857.9568">1768 16581 1144 0,'-8'-5'474'0,"-7"-5"-263"16,12 6-164-16,8 5-22 16,19 3-12-16,14 6-95 15</inkml:trace>
  <inkml:trace contextRef="#ctx0" brushRef="#br0" timeOffset="53141.1222">2378 16774 1157 0,'15'4'438'0,"23"1"-332"15,5 2-20-15,1-9-9 16,-2-3-28-16,-11-7-17 16,-8-6 0-16,-13-6 6 15,-6-1 4-15,-14-5-6 16,-7 2-3-16,-9 5-13 15,-8 1-11-15,2 19-17 16,0 6-8-16,6 24-4 0,9 10 3 16,8 11 10-1,7 9 3-15,7 4 2 16,9-1 0-16,7-4 1 0,4-9 1 16,1-13-27-16,-7-9-37 15,0-12-242-15</inkml:trace>
  <inkml:trace contextRef="#ctx0" brushRef="#br0" timeOffset="53410.2732">3050 16638 1240 0,'-11'6'519'0,"-7"12"-265"15,-12 8-123-15,-10 6-55 16,-3 1-21-16,-6-6-38 15,7-9 3-15,7-15-50 16,8-6-20-16,9-14-18 16,7-4-15-16,13-5 48 15,7-1 23-15,14 3 46 0,7 3 18 16,9 13 10-16,3 8-2 16,3 21-29-16,-5 9-11 15,-9 13 27-15,-2 1-81 16</inkml:trace>
  <inkml:trace contextRef="#ctx0" brushRef="#br0" timeOffset="53963.8116">3822 16606 970 0,'5'1'374'0,"10"4"-261"16,1 10-44-16,-1 11-20 0,-4 5-10 16,-5 3-14-16,-2-4-3 15,0-14-6-15,5-9-1 16,6-18-2-16,8-11-2 16,5-10-3-16,-4-1-2 15,6 10 0-15,-5 8 3 16,-6 19 20-16,0 9 8 0,-14 14 12 15,-5 4 1-15,-5 1-16 16,-1 0-8-16,10-8-94 16,7-6-133-16</inkml:trace>
  <inkml:trace contextRef="#ctx0" brushRef="#br0" timeOffset="54313.675">4882 16536 1112 0,'1'15'401'16,"2"26"-307"-16,6 18-32 16,4 27 19-16,-1 15 0 0,-3 2-24 15,1 2-10-15,-2-18-19 16,-2-19-7-16,3-22-8 15,-5-16-56 1,4-24-175-16</inkml:trace>
  <inkml:trace contextRef="#ctx0" brushRef="#br0" timeOffset="54703.1477">4932 16863 872 0,'0'-1'376'16,"8"0"-161"-16,7 1-142 15,15 2-54 1,6-1 1-16,2-3-10 0,4-4-3 16,-5-7-112-1,-5-4-46-15,-7-6-15 0,-6-2 4 16,-11-2 152-16,-6-2 78 16,-4 5 69-1,-2 6 17-15,4 6-4 0,1 11-26 16,6 11-39-16,-1 4-14 15,1 9-27-15,-1 3-5 0,-5-3-10 16,-1-1-3 0,-1-9-2-16,-3-6 3 15,2-9 4-15,-3-5-2 16,5-12-8-16,4-5-8 16,7-2-9-16,4-2-2 15,10 10 5-15,0 6 1 16,0 11 6-16,4 7 2 0,-8 12-4 15,-3 4 0-15,-10 6-4 16,-1 4 28-16,-6 1-181 16</inkml:trace>
  <inkml:trace contextRef="#ctx0" brushRef="#br0" timeOffset="55001.3407">5908 16664 986 0,'-5'6'449'0,"-5"11"-165"0,-11 5-139 15,-9 7-63-15,-6 3-22 16,-11-4-33-16,3-2-7 16,7-12-19-16,4-13-21 15,10-14-41-15,7-6-8 16,6-7 7-16,6 1 20 15,4-1 53-15,6 7 14 0,10 7 18 16,6 7 2-16,8 11-16 16,0 7-7-1,-1 11-11-15,-1 7-2 16,-6 8-3-16,-2 1-6 0,-5-4-221 16</inkml:trace>
  <inkml:trace contextRef="#ctx0" brushRef="#br0" timeOffset="55130.9205">5637 16305 1378 0,'-1'-2'496'16,"4"3"-412"0,7 14-101-16</inkml:trace>
  <inkml:trace contextRef="#ctx0" brushRef="#br0" timeOffset="55580.1933">5988 16548 721 0,'6'-25'359'0,"4"-22"-105"0,14-1-60 15,6 6-6-15,8 11-57 0,-3 10-42 16,8 28-68-16,-3 15-11 15,-2 31-2-15,0 10-1 16,-10 13 4-16,-4 0 0 16,-5-5 0-1,-7-7 3-15,-2-18 3 16,-3-10 3-16,-7-24 18 16,-3-12 4-16,-11-21 1 15,-14-8-1-15,-20-8-20 16,-5 2-8-16,-6 12-15 15,8 8-8-15,15 18-15 16,10 7-21-16,17 12-148 16,8 1-137-16</inkml:trace>
  <inkml:trace contextRef="#ctx0" brushRef="#br0" timeOffset="55849.7932">6641 16613 424 0,'8'8'280'16,"1"13"21"-16,-7 6-61 0,-7 14-74 16,-10-1-29-16,-8 0-53 15,0-4-28-15,-2-15-11 16,-1-10-27-16,4-18-42 16,1-11-13-16,5-14-22 15,6-3 15-15,10-1 38 16,-3 4 19-16,15 9 41 15,5 6 22-15,7 10 26 16,11 10-7-16,0 16-32 16,1 8-20-16,0 14-14 15,-4 1-42-15</inkml:trace>
  <inkml:trace contextRef="#ctx0" brushRef="#br0" timeOffset="56225.5163">7375 16531 1073 0,'3'-2'435'15,"8"5"-278"-15,3 21-61 16,14 36-71-16,7 16-7 15,15 27-7-15,-1 0-1 16,-5-5 2 0,-5-7 1-16,-12-22-80 0,-5-15-77 15</inkml:trace>
  <inkml:trace contextRef="#ctx0" brushRef="#br0" timeOffset="56394.5658">7755 16659 885 0,'-12'-4'448'0,"-17"3"-116"0,-10 11-166 16,-11 20-102-16,-6 11-22 15,1 25-23-15,0 6-10 16,10 7-7-16,7-3 2 16,7-18-131-16,8-9-145 15</inkml:trace>
  <inkml:trace contextRef="#ctx0" brushRef="#br0" timeOffset="56723.6181">7840 16783 847 0,'6'4'343'0,"7"6"-163"16,5 2-104-16,7-4 10 15,0-1 4-15,3-9 9 16,0-7-14-16,-9-8-12 16,-4-6-2-16,-12-5-29 15,-7 0-8-15,-12 1-11 16,-9 2-8-16,-6 6-18 0,-2 7-12 16,4 14-13-1,5 7-5-15,6 20 5 0,5 6 8 16,4 9 9-16,8 10 4 15,5 3 3-15,7 4 2 16,8 0 2-16,0-3 2 16,-1-7 1-16,-3-6 15 0,-8-12-171 15</inkml:trace>
  <inkml:trace contextRef="#ctx0" brushRef="#br0" timeOffset="57203.1686">8355 16601 936 0,'-9'-1'410'0,"-11"1"-212"15,2 5-89-15,6 9-86 0,9 1-18 16,8 3-15-16,6 0-1 15,11 0 10 1,-4-3 1-16,1-5 3 16,-6-4-3-16,-7-6-5 15,-3 0-5-15,-6-5-10 0,-7 1 3 0,-12 0 5 16,-5 3 4 0,-9 3 8-16,8 8 0 0,7 3 7 15,9 6 1 1,13 2 2-16,7 3 0 0,10 0-2 15,8 0 1 1,0-8 0-16,3-2 1 0,-6-13 3 16,2-9 4-1,-1-10 3-15,2-6-1 0,2-7-2 16,-5-1-1 0,-4 5 0-16,-7-1 13 0,-6 11 19 15,-3 6 9-15,-1 11 8 16,1 8-7-16,1 12-13 15,2 5-9-15,3 10-11 16,2 2-7-16,3-1-61 16</inkml:trace>
  <inkml:trace contextRef="#ctx0" brushRef="#br0" timeOffset="57657.4329">9057 16651 934 0,'-1'-1'434'16,"-8"5"-191"-16,-5 14-101 0,-12 10-98 16,-6 8-18-16,-7 5-11 15,3-3-2-15,3-11 5 16,5-7 0-16,10-20-16 15,1-14-4-15,9-18-10 16,4-7-1-16,4-4 4 16,7 5 12-16,5 14 16 15,0 6 5-15,11 19 7 16,-3 11-8-16,10 12-12 16,1 10-3-16,0 4-2 15,1 2 0-15,-6-5-76 16,-4-4-118-16</inkml:trace>
  <inkml:trace contextRef="#ctx0" brushRef="#br0" timeOffset="57767.689">8913 16426 1321 0,'-6'-9'508'0,"2"-13"-349"15,1 21-136-15,7 5-79 16</inkml:trace>
  <inkml:trace contextRef="#ctx0" brushRef="#br0" timeOffset="58095.1165">9182 16272 947 0,'8'-19'390'0,"6"-18"-247"16,8 5-39-16,-1 10-38 15,1 7-25-15,-5 10-22 16,-4 5-4-16,-1 12 1 16,-5 4-4-16,0 14 2 15,-4 8-1-15,5 15-4 16,3 9-3-16,7 11-3 16,7 5-2-16,1-3-1 15,-2 1 0-15,-11 2 0 16,-8-1 4-16,-17-4 17 15,-15-5 18-15,-7-19 27 16,-9-15 5-16,-8-21-2 16,2-11-8-16,3-30-121 15,13-11-112-15</inkml:trace>
  <inkml:trace contextRef="#ctx0" brushRef="#br0" timeOffset="58594.0171">9845 16569 957 0,'-14'-5'447'16,"-10"-4"-211"-16,-2 10-132 0,6 5-57 15,3 8-60-15,5 2-7 16,13 4 3-16,2-1 6 15,13-1 11-15,4-2 2 16,3-9 5-16,-3-3 2 16,-6-3 9-16,-12-4 6 15,-4-4 1-15,-8-2-4 16,-5 2-10-16,-3 5-8 16,-9 4-6-16,2 5-3 15,4 7-4-15,3 1-1 16,11 1 9-16,7 5 6 15,17-1 16-15,9 3 6 0,9-1-1 0,8-1-3 32,1-8-7-32,3-5-3 0,4-7-111 15,-6-3-128-15</inkml:trace>
  <inkml:trace contextRef="#ctx0" brushRef="#br0" timeOffset="58874.5156">10064 16575 682 0,'3'1'344'16,"5"1"-70"-16,11 1-180 15,7 1-5-15,11 0-43 16,3 0-21-16,-3-4-14 16,-8-1 3-16,-14-4 9 15,-9 0 7-15,-6 1 3 16,-7 1-1-16,-8 4 2 15,-5 2-2-15,0 8 0 0,-1 5-4 16,7 7-13-16,6 5-6 16,8 4-7-1,3 1-2-15,9-2 0 0,6-1 0 16,8-6-37-16,-2-6-52 16</inkml:trace>
  <inkml:trace contextRef="#ctx0" brushRef="#br0" timeOffset="59263.9661">10774 16670 713 0,'-10'7'377'16,"-7"4"-102"-16,-13 5-103 16,-4 0-11-16,-10-2-64 15,-3-5-23-15,5-8-26 16,4-1-5-16,14-9-15 0,6 1-12 15,9-5-22-15,8 1-14 16,12 1-18-16,5 2-1 16,10 9 11-1,1 5 10-15,4 8 18 0,1 7 4 16,-1 4 3-16,-1 0 1 16,-8-5-1-16,0-4 2 15,-6-13 5-15,0-4 1 16,5-11 1-16,-2-6 1 15,-3-6-3 1,-5-1-1-16,0 2-12 0,-4 6 17 16,-2 10 3-16,-1 6 0 15,-2 16 11-15,-3 4-17 16,-1 9-7-16,2 3-1 16,2-4-26-16,5-3-64 15</inkml:trace>
  <inkml:trace contextRef="#ctx0" brushRef="#br0" timeOffset="59641.8364">11717 16549 1108 0,'0'-1'485'16,"6"5"-254"-16,6 12-130 15,3 31-94-15,7 14-10 0,4 26 3 16,-1 11 0 0,-1-7-45-16,-5-2-92 15</inkml:trace>
  <inkml:trace contextRef="#ctx0" brushRef="#br0" timeOffset="59818.0027">12052 16570 1076 0,'-11'-3'460'0,"-23"2"-240"16,-9 13-106-16,-14 23-85 15,-5 6-7-15,4 19-14 16,-2 6-4-16,0 4-1 15,7 4-17-15,11-17-134 16,14-10-96-16</inkml:trace>
  <inkml:trace contextRef="#ctx0" brushRef="#br0" timeOffset="60173.2813">12153 16733 801 0,'4'2'340'0,"11"4"-156"16,3 0-73-16,14-4-13 16,4 0-22-16,1-6-32 15,1-7-5-15,-12-8 2 16,-5-2 7-16,-17-2 1 15,-10-3-8-15,-22 8-16 16,-4 1-11-16,-8 7-18 16,-1 9-15-16,6 9-12 15,0 9-3-15,10 12 5 0,12 10 11 16,11 10 20 0,10 6 8-16,10 9 9 0,2-2 2 15,2-9-3 1,-1-7-2-16,-4-19 4 0,-2-5-62 15</inkml:trace>
  <inkml:trace contextRef="#ctx0" brushRef="#br0" timeOffset="60491.8377">12755 16722 844 0,'-5'-10'429'16,"-2"-5"-153"-16,-5 0-98 15,2 2-34-15,-7 1-54 16,-11-1-21-16,-3 1-32 16,1 2-11-16,1 10-26 15,6 2-6-15,8 5-4 16,1 9 1-16,14 5 4 0,6 2 1 15,14 4 4 1,4-4 2-16,2-6 3 16,2-5 1-16,0-8 5 15,-5-4-30-15,-2-6-166 0,-6-4-259 16</inkml:trace>
  <inkml:trace contextRef="#ctx0" brushRef="#br0" timeOffset="60596.444">12701 16457 1006 0,'-4'-9'459'0,"-5"-6"-223"0,-1 2-110 16,10 13-126-16,0 8-108 15</inkml:trace>
  <inkml:trace contextRef="#ctx0" brushRef="#br0" timeOffset="60774.8863">12809 16649 1116 0,'9'11'443'0,"8"16"-316"16,3 0-15-16,-4 6-58 16,-2-3-20-16,0-5 10 15,-2-5 8-15,4-16 14 16,6-5 3-16,1-17-22 16,2-8-12-16,-6-7-33 15,-4-1-48-15</inkml:trace>
  <inkml:trace contextRef="#ctx0" brushRef="#br0" timeOffset="61194.3191">13367 16710 627 0,'0'-6'379'16,"0"-6"-35"-1,-4 2-116-15,-5 1-31 0,-7 3-56 0,-6 0-34 16,-3 4-65 0,0 2-18-16,6 8-27 15,4 6-7-15,7 8 2 0,4 0 1 16,9 3 5-16,6-4 2 16,10-5 8-16,8-6 6 15,-1-10 20-15,0-3 14 16,-6-12 3-1,-8-2-2-15,-8-4-75 16,-6 1 45-16</inkml:trace>
  <inkml:trace contextRef="#ctx0" brushRef="#br0" timeOffset="61628.0395">14282 16132 1198 0,'-5'0'430'0,"-7"14"-351"16,0 26-58-1,6-20-30-15,1 1 9 0,-11 90 6 16,5 13 1-16,14 7 2 16,21-56 1-16,13-19 2 15,5-12 3-15,6-18 4 16,-5-10 1-16,-8-13-22 0,-11-7-68 16</inkml:trace>
  <inkml:trace contextRef="#ctx0" brushRef="#br0" timeOffset="61786.5865">14126 16509 822 0,'5'-1'410'0,"4"-1"-130"16,12 0-143-16,10 5-41 0,19-1-46 16,9 3-14-16,15-2-24 15,7 2-34 1</inkml:trace>
  <inkml:trace contextRef="#ctx0" brushRef="#br0" timeOffset="61966.2805">14782 16493 1125 0,'8'0'406'16,"16"0"-345"-1,8 1-14-15,12 0-23 0,2 4-9 16,-4 1-13-16,-2-1-60 16,-14 2-236-16</inkml:trace>
  <inkml:trace contextRef="#ctx0" brushRef="#br0" timeOffset="62124.1642">14748 16620 853 0,'4'4'416'0,"5"3"-157"16,19 3-109-16,13-4-34 0,15-1-58 15,5 1-27-15,-5-2-31 16,-7 2-85-16</inkml:trace>
  <inkml:trace contextRef="#ctx0" brushRef="#br0" timeOffset="62766.5064">14749 16209 469 0,'0'-9'255'0,"7"-7"-7"0,3 1-132 15,5 7-44-15,7 8-6 16,5 10-19-16,-2 9-18 15,8 13-11-15,1 1 9 16,5-1 7-16,4-4 2 16,-4-18 62-16,-4-8 23 15,-10-22 9 1,-3-5 1-16,-12-7-63 0,2-1-27 16,-10 13-60-16,-3 1-89 15</inkml:trace>
  <inkml:trace contextRef="#ctx0" brushRef="#br0" timeOffset="63266.6812">15496 16418 695 0,'13'-15'328'0,"5"-12"-125"0,11 8-59 15,3 6-12-15,4 14-43 16,1 13-29-16,-13 14-36 16,-8 6-1-16,-27 11-2 15,-16 2 1-15,-17 2-2 16,-5-4-4-16,-1-11-4 15,8-3-1-15,16-15-5 0,12-2-3 16,27-9 10-16,19-1 11 16,14-5 14-16,6 1 2 31,0 0-9-31,-5 0-12 0,0 1-9 0,-6 0-8 16,-9 0-157-16</inkml:trace>
  <inkml:trace contextRef="#ctx0" brushRef="#br0" timeOffset="63395.2296">15971 16730 1130 0,'-3'0'469'16,"-7"0"-266"-16,3 3-118 16,1-2-72-16,1 2-96 0</inkml:trace>
  <inkml:trace contextRef="#ctx0" brushRef="#br0" timeOffset="63705.3342">16287 16540 985 0,'-12'-7'424'15,"-16"-12"-221"-15,-1 1-59 16,2 7-60-16,0 2-36 16,6 12-48-16,2 9-11 0,4 10-2 15,6 6 1-15,8 7 4 16,4 1 2-16,21-3 6 16,3-6 4-16,19-14 9 15,6-4 2-15,-1-15 42 16,-2-5 8-16,-17-8 8 15,-12-3 1-15,-20 0-42 16,-12-1-17-16,-23 9-62 16,-3 5-97-16</inkml:trace>
  <inkml:trace contextRef="#ctx0" brushRef="#br0" timeOffset="63957.3178">16561 16341 1081 0,'0'-5'485'0,"-3"-5"-225"15,-3 10-171-15,-4 7-25 16,-2 7-47-16,1 7-10 16,4 8 1-16,3 0 0 0,10 3 2 15,12 1 4-15,9-6 2 16,3-1 1-16,10-7-2 15,-2-6-1-15,2-5-16 16,-4-5-32-16,-12-9-91 16,-6-5-83-1</inkml:trace>
  <inkml:trace contextRef="#ctx0" brushRef="#br0" timeOffset="64115.3955">16777 16310 659 0,'-2'-7'395'16,"-6"-5"-68"-16,4 12-132 15,-1 13-31-15,0 21-68 16,0 13-21-16,5 19 4 0,0 5-6 16,5-3-16-16,-1-3-9 15,2-10 13-15,1-7-85 16</inkml:trace>
  <inkml:trace contextRef="#ctx0" brushRef="#br0" timeOffset="64564.1419">17403 16528 818 0,'-16'-11'410'15,"-20"-7"-150"1,3 4-101-16,10 13-111 0,5 0-29 16,18 10-19-16,5 7 2 15,24 8 2 1,9 7 1-16,12 4 4 0,-1-1 0 16,-19-1 18-16,-8-3 29 15,-29-7 50 1,-10-5 10-16,-19-9-4 0,-9-7-22 0,4-11-37 15,9-2-60 1</inkml:trace>
  <inkml:trace contextRef="#ctx0" brushRef="#br0" timeOffset="65182.2032">18216 16489 918 0,'11'10'362'16,"17"16"-220"-16,9 19-78 16,13 23-26-16,2 9-1 15,-7 11-11-15,-16-4-2 16,-31-12-1-16,-15-7 1 16,-30-21 5-16,-4-12 3 15,-9-21-5-15,4-16-16 0,17-22-37 16,10-17-15-16,23-20-14 15,15-4 10-15,23-8 28 16,13 8 17-16,14 4 25 16,3 6 13-16,-5 14 12 15,-10 5-4-15,-14 19-7 16,-8 8-9-16,-14 8-15 16,1 8-9-16,-7 12-11 15,-1 5-3-15,2 11 2 16,0 5 2-16,2-1 5 15,0-1 3-15,3-2-169 16</inkml:trace>
  <inkml:trace contextRef="#ctx0" brushRef="#br0" timeOffset="65459.6256">19116 16601 831 0,'-2'5'369'15,"-10"9"-171"-15,-4 4-70 0,-5 1-20 16,-4 1-21-16,0-3-14 16,-8-4-14-1,-2-5-13-15,-2-6-9 16,0-8-9-16,11-6-3 0,10-4-13 16,7 0-9-16,14 3-6 0,5 3 1 15,18 11 17 1,6 8 18-16,3 11 25 15,1 12 2-15,-7-1-9 16,-2 6-10-16,-5-3-31 16,-1-9-3-16</inkml:trace>
  <inkml:trace contextRef="#ctx0" brushRef="#br0" timeOffset="66212.5615">2012 17548 744 0,'4'4'304'0,"7"14"-156"15,4 9-93-15,9 26-27 16,0 2 10-16,-2-1 15 16,3-7 17-16,-3-23 35 15,-3-11 24-15,1-23 28 0,-2-13-11 16,-1-16-32-1,-4-3-27-15,-6-2-50 16,-5 4-12-16,-2 10-106 0,7 5-86 16</inkml:trace>
  <inkml:trace contextRef="#ctx0" brushRef="#br0" timeOffset="66448.1523">2665 17592 586 0,'0'9'374'0,"0"6"-2"0,-14 14-188 31,-5 4-35-31,-8 1-76 0,-2-2-34 0,3-10-12 16,-2-7 2-16,1-15 0 15,2-8-5-15,10-13-19 16,3-4-9 0,18-3-14-16,7 2-6 0,6 8 4 15,7 8 7 1,2 12 22-16,0 7 14 15,2 17 14-15,2 2-3 0,-4 8-9 16,6 1 24-16</inkml:trace>
  <inkml:trace contextRef="#ctx0" brushRef="#br0" timeOffset="66944.1039">3675 17511 698 0,'-20'0'352'0,"-15"0"-112"16,5 8-108-16,-1 7-25 0,10 9-53 16,7 0-22-16,11 4-25 15,6-3-6-15,15-4 4 16,7-5 2-16,12-11 6 15,8-4 3-15,-3-12 2 16,-4-2 1-16,-15-4 4 16,-8-2 2-16,-13 6 28 15,-3 2 5-15,-7 11-8 16,-4 8 1-16,2 20-27 16,1 17-7-16,8 19-2 15,2 10-2-15,11 3-8 16,6-2 1-16,2-24 14 15,6-17-45-15,3-23-149 16,-2-15-168-16</inkml:trace>
  <inkml:trace contextRef="#ctx0" brushRef="#br0" timeOffset="67267.6241">3905 17564 831 0,'5'-4'399'0,"10"4"-85"0,8 2-215 16,2 2-55-16,11 2-5 0,4-6-16 15,1 0-8-15,0-1-3 16,-6-4 2-16,-9-2 0 16,-7-3 0-16,-10-8 5 15,-6 1-4-15,-8 2-7 16,-8 2-5-16,-8 15-14 15,-3 6 3-15,-4 7 7 16,3 13 4-16,4 3 12 16,4 2-1-16,10 6 0 15,7-4-2-15,16 2 0 16,5-4 0-16,10-5-2 16,-1-6-1-16,1-13-13 0,8-5-78 15</inkml:trace>
  <inkml:trace contextRef="#ctx0" brushRef="#br0" timeOffset="67646.7404">4679 17623 882 0,'-4'0'428'16,"-7"0"-190"-16,-8 1-53 0,-12 14-89 0,-2 6-42 16,-3 5-24-1,-1 2-3-15,9-10-5 16,0-9 2-16,9-13-4 0,6-12-8 15,16-14-19-15,8 0-9 0,9 0-7 16,3 9 4-16,-3 14 9 31,1 7 4-31,-1 16 7 16,3 9 1-16,-3 11 3 16,-1 2 18-16,-1-2-185 15,-6-4-205-15</inkml:trace>
  <inkml:trace contextRef="#ctx0" brushRef="#br0" timeOffset="67772.2335">4499 17290 990 0,'-1'-12'501'0,"1"-13"-128"16,0 28-290-16,4 13-34 15,11 25-182-15</inkml:trace>
  <inkml:trace contextRef="#ctx0" brushRef="#br0" timeOffset="68265.9694">5074 17526 703 0,'-8'-8'377'15,"-9"-9"-96"1,2 10-116-16,-5 4-20 16,2 14-71-16,0 9-29 15,-1 10-34-15,8 7-7 16,11 0-7-16,3-1 0 15,18-10 3-15,3-6 4 0,5-13 10 16,-1-10 24-16,-13-8 48 16,-9-2 10-16,-19 0-2 15,-8 1-25-15,-12 6-54 16,-1 4-14-16,6 5-86 16,13 9-107-16</inkml:trace>
  <inkml:trace contextRef="#ctx0" brushRef="#br0" timeOffset="68723.1394">5399 17549 474 0,'0'0'263'16,"-8"-5"-17"-1,2 5-68-15,-10-7-27 0,-2 4-22 16,3 6-49-16,0 2-25 15,9 8-37 1,5-1-8-16,8 5-7 0,8-1 2 0,8-1 3 31,2-1 1-31,-1-9 2 0,-3-1 0 16,-7-7 5-16,-4-1 5 16,-11 0 0-16,-6 2-2 15,-9 4-9-15,-3 4-9 16,-9 6-7-16,4 1-4 15,8 7-3-15,1-1 1 0,17 2 4 16,9-1 5 0,10-4 9-16,3-2 4 15,6-11 7-15,-3-3-1 0,2-10 2 16,2-6-1-16,0-11 0 16,-1-3-1-16,-5-2-6 15,-2 1 20-15,-8 3 26 16,-2 9 16-16,-10 7 17 15,-1 8-18-15,-6 17-26 16,-2 6-17-16,3 18-18 16,2 3-4-16,8 3-65 15,7 3 17-15</inkml:trace>
  <inkml:trace contextRef="#ctx0" brushRef="#br0" timeOffset="69196.4314">6750 17532 882 0,'-11'-5'362'0,"-17"2"-206"15,-6 3-27-15,-4 11-33 0,2 5-24 16,7 7-46-16,8 11-14 16,15-4-12-1,11 5-2-15,17-3 2 0,10-8 4 16,13-8 7-16,2-9 2 16,-3-8 8-16,-11-6 4 0,-22-7 30 15,-13 2-1 1,-25 3-14-16,-5 2-13 15,-7 6-128-15,2 2-143 16</inkml:trace>
  <inkml:trace contextRef="#ctx0" brushRef="#br0" timeOffset="69340.1641">6924 17604 1003 0,'19'0'413'16,"11"-2"-253"-16,2 2-88 15,4 3-4-15,-5 0-38 0,-2 1-11 16,-5-4-29 0,-3 0-81-16</inkml:trace>
  <inkml:trace contextRef="#ctx0" brushRef="#br0" timeOffset="69482.7647">7075 17595 694 0,'-4'4'375'16,"-6"6"-67"-1,1 6-116-15,6 7-107 16,3 6-23-16,0 2-38 0,5-1-9 0,3-3-110 16,0-4-138-1</inkml:trace>
  <inkml:trace contextRef="#ctx0" brushRef="#br0" timeOffset="69731.3039">7487 17677 913 0,'-9'-4'395'15,"-11"-4"-214"-15,-1 0-21 16,-4 5-56-16,3 1-26 16,8 2-47-16,-5 3-25 15,12 4-18-15,3 4-4 16,7 9 9-16,11 2 11 15,-1 4 10-15,7-1 1 0,2-8 9 16,2-2 8-16,-2-15 13 16,-4-2 4-16,-4-10 0 15,-4-5-42-15</inkml:trace>
  <inkml:trace contextRef="#ctx0" brushRef="#br0" timeOffset="70086.126">8399 17433 811 0,'3'0'392'0,"4"12"-128"15,3 24-106-15,-6 26-92 16,3 13-8-16,-3 15-14 15,1 0-8-15,0 1-6 16,-3-3 0-16,1-31 12 16,-1-11-50-16,4-31-127 15</inkml:trace>
  <inkml:trace contextRef="#ctx0" brushRef="#br0" timeOffset="70227.0129">8425 17702 1010 0,'9'1'364'0,"7"-1"-237"0,19 6-152 16,13 2 3-16,15-3-230 31</inkml:trace>
  <inkml:trace contextRef="#ctx0" brushRef="#br0" timeOffset="70543.1256">9073 17560 808 0,'-21'-9'376'0,"-26"-11"-123"16,0 0-93-16,3 5-54 15,7 2-27-15,7 13-60 16,10 3-19-16,10 9-20 16,6 7-1-16,13 4 7 15,6 0 6-15,9-1 8 0,3 0 2 16,2-7 4-16,-6-3 2 15,-7-4 4-15,-5-4 7 16,-12-4 10-16,-6 0-1 16,-7 0 0-1,-3 1-2-15,0 1-14 0,5 4-2 0,7 3-10 16,5 3-3-16,8 5-2 31,0-1 3-31,7-1 2 0,-4-1-2 0,-2-6-105 31,2-1-89-31</inkml:trace>
  <inkml:trace contextRef="#ctx0" brushRef="#br0" timeOffset="70670.0098">8926 17320 1242 0,'-5'-9'514'15,"-5"-8"-280"-15,6 16-196 16,0 3-74-16</inkml:trace>
  <inkml:trace contextRef="#ctx0" brushRef="#br0" timeOffset="71179.7431">9167 17547 921 0,'4'-3'420'0,"10"0"-193"15,5 6-87-15,12 19-63 16,1 8-31-16,3 20-22 31,-3 9-5-31,-14 5-5 0,-5 4-1 16,-22-4-2 0,-10-7 1-16,-15-14 8 15,-5-14 5-15,6-33-9 0,8-14-12 16,24-35-21-16,14-9-12 15,16-7 4-15,8-1 8 16,3 15 10-16,-6 4 2 16,4 11-4-16,3 3-2 15,-2 13 0-15,-1 2 3 0,-11 13 6 16,-7 7 3-16,-11 6 5 16,-1 6-1-16,-4 9 6 15,-3 0 3-15,0 7 3 16,0 0 0-16,-1 3-5 15,1 0 16-15</inkml:trace>
  <inkml:trace contextRef="#ctx0" brushRef="#br0" timeOffset="71666.7222">9953 17560 662 0,'-11'-1'335'0,"-17"-2"-88"16,0-1-86-16,4 6-65 0,2 4-34 15,11 11-29-15,-1 1-6 16,9 10 1-16,1 1-1 16,8-1-11-16,11-1 0 15,7-11 3-15,7-4 4 16,-3-14 6 0,-8-4 5-16,-10-6 5 0,-10-6-3 15,-9 3-16 1,-5 4-47-16,-2 5-200 15</inkml:trace>
  <inkml:trace contextRef="#ctx0" brushRef="#br0" timeOffset="71963.9185">10061 17563 1051 0,'10'-3'421'15,"15"1"-242"-15,12 1-86 0,11 2-30 16,1 7-9-16,-11-3-26 15,-8 2-9-15,-5-5-7 16,-3-2-21-16,0-3-106 16,-1-3-75-16,-12-7-125 0,0-1-20 0,-12 3 66 15,-9-3 82-15,-5 11 181 16,-7 0 74 0,2 6 130-16,2 6 25 15,6 5-21-15,5 7-23 0,3 7-63 16,3 1-27-1,3 7-32 1,3-3-13-16,4-1-25 16,-1-2-2-16,2-10-165 15</inkml:trace>
  <inkml:trace contextRef="#ctx0" brushRef="#br0" timeOffset="72272.0162">10689 17629 447 0,'-4'-4'314'16,"-5"-4"52"-16,-6-1-94 0,-6 0-69 16,-2 0-47-16,-2 6-88 15,2 5-36-15,3 10-38 16,5 2-8-16,7 8 3 15,8 2 5-15,10 1 4 16,9 2 2-16,14-10 4 16,4-7 5-16,4-13 20 15,-1-9 19-15,-15-6 18 16,-2-2 4-16,-20 5-11 16,-11 5-23-16,-9 5-75 15,-9 4-205-15</inkml:trace>
  <inkml:trace contextRef="#ctx0" brushRef="#br0" timeOffset="72712.2399">11395 17565 925 0,'-5'0'404'0,"-7"0"-232"0,-1 9-63 16,11 11-73-16,4 4-15 16,14 6 23-16,12-1 16 15,16-6 18-15,8-3-1 16,11-11-23-16,-6-7-10 15,-18-10-14-15,-8-5-2 0,-19-2-13 16,0 0-41-16,-9 0-160 16,-5-3-169-16</inkml:trace>
  <inkml:trace contextRef="#ctx0" brushRef="#br0" timeOffset="72822.8877">11606 17383 841 0,'-11'-14'460'16,"-8"-11"-138"-16,5 13-123 15,4 4-56-15,4 10-101 16,5 10-28-16,3 9-126 16</inkml:trace>
  <inkml:trace contextRef="#ctx0" brushRef="#br0" timeOffset="73236.6016">11837 17560 794 0,'-5'0'371'0,"-5"10"-150"32,4 8-109-32,4 9-82 0,2 3-12 0,12 1-3 15,8-2 15 1,22-9 36-16,15-1 17 15,22-11 8-15,6-5-13 16,-14-8-30-16,-16-6-12 16,-24-5-9-16,-15-1 1 15,-13-3-7-15,-3-1-30 0,-14 2-94 16,-3 0-79-16</inkml:trace>
  <inkml:trace contextRef="#ctx0" brushRef="#br0" timeOffset="73423.1751">12048 17384 697 0,'-1'5'406'15,"-3"3"9"-15,3 19-265 0,0 11-52 16,1 16-1 0,5 9-3-16,1 7-7 15,2 4-5-15,1 1-27 16,1-1-16-16,1-15-46 15,2-11-92-15</inkml:trace>
  <inkml:trace contextRef="#ctx0" brushRef="#br0" timeOffset="73978.9892">12710 17615 583 0,'-3'-7'326'0,"-13"-9"-37"15,-8-5-82-15,-14 6-47 0,-7-2-22 16,0 7-50-16,2 8-21 16,17 9-44-16,3 7-16 15,13 5-10-15,7 3 2 16,8 1 1-16,5 0 5 0,11-5 4 15,3-6 6-15,7-12 6 16,8-4 2-16,0-12-1 16,4-7-7-16,-1-9-7 15,0 1-4-15,3 3 1 16,3 4 3-16,-2 15 2 16,-3 8 3-1,-6 15 4-15,-8 4 2 0,-17 9 22 16,-12 2 8-16,-22-4 2 15,-8-1 0-15,-5-5-18 16,2-8-5-16,12-11-1 16,7 0-31-16,10-11-128 15,7 3-136-15</inkml:trace>
  <inkml:trace contextRef="#ctx0" brushRef="#br0" timeOffset="74294.0788">13287 17697 945 0,'1'0'545'0,"-1"3"-63"16,0 3-220-1,0-6-116-15,0 0 332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4T09:21:56.9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21649 4637 878 0,'2'-1'345'0,"12"0"-215"0,13 1-28 16,26-3-38-16,11 1 2 15,12-2-27-15,0 1-15 16,-4 3-6-16,-4 1-2 15,-9 6-87-15,-7-2-178 16</inkml:trace>
  <inkml:trace contextRef="#ctx0" brushRef="#br0" timeOffset="433.4632">22035 4502 826 0,'1'-2'355'16,"2"-5"-188"-16,13 4-114 0,9 5-28 0,15 2-23 16,8 7 0-16,0-3 0 15,1 3 1-15,-14 5 5 31,-7-3 2-31,-7 7 25 16,-14-7 17-16,-7-1 47 16,-5 1 21-16,-17-1 2 15,2 8-12-15,-11 5-46 16,-2 2-24-16,1 3-37 16,1-3-92-16</inkml:trace>
  <inkml:trace contextRef="#ctx0" brushRef="#br0" timeOffset="1430.0852">19496 4549 659 0,'-1'5'294'16,"-7"2"-113"-16,-1 5-130 15,6 5-15-15,3 8-8 16,7 5-3-16,11-2-12 15,0-2-3-15,4-13-3 16,3-5 2-16,3-13 5 16,1-10 3-16,-3-8 8 15,-6-1 6-15,-17-6 10 16,-6 3 4-16,-20 1-3 16,-7-3 5-16,-10 3-5 15,1 6-3-15,1 6-2 16,3 0-9-16,10 13-14 15,4-1-8-15,8 4-23 16,10 5-12-16,10 0-4 0,9 2 1 0,14 0 16 16,7 2 7-1,11-5-21-15,3 2-77 16</inkml:trace>
  <inkml:trace contextRef="#ctx0" brushRef="#br0" timeOffset="1848.837">19954 4541 521 0,'-7'-1'296'15,"-13"-5"-28"-15,1 5-100 16,6 1-75-16,-3-1-25 0,7 1-42 16,4 1-17-16,3 1-14 15,6 8-4 1,6-1-2-16,3 1 2 0,5-1 4 16,-1-4 5-16,0-2 4 15,-1 0 3-15,-7-3 4 16,0 2 2-16,-9-2-3 15,-7-1 0-15,-7 3-5 16,-9-2-4-16,-3 7 2 16,-2 2-1-16,5 2 1 15,6 4 0-15,9-4-3 0,8 0-3 16,14-2-3-16,6-1 0 16,9-3 4-16,1-1 2 15,-3-2 5 1,-7-2 2-16,0 0-111 0</inkml:trace>
  <inkml:trace contextRef="#ctx0" brushRef="#br0" timeOffset="1993.0069">19928 4433 1003 0,'-7'-1'466'16,"-7"-2"-202"-16,2 1-134 0,5 3-120 15,5 1-22-15,11 7-155 16</inkml:trace>
  <inkml:trace contextRef="#ctx0" brushRef="#br0" timeOffset="2371.9157">20250 4525 481 0,'-3'-7'317'0,"-2"-2"-23"16,-7 2-73-16,-4 0-23 15,-10 8-39-15,-1 5-21 16,-3 8-52 0,1 1-28-16,7 8-44 15,8 0-18-15,12 5-16 0,6 2-2 16,14-6 5-16,1-2 6 16,9-11 11-16,-4-9 5 15,-1-3 9-15,-2-7 8 16,-15-2 11-16,-5-3 2 0,-13 2-3 15,-6 0-9-15,-3 4-67 16,-1 5-99-16</inkml:trace>
  <inkml:trace contextRef="#ctx0" brushRef="#br0" timeOffset="2813.5888">20307 4571 762 0,'2'2'373'16,"4"1"-131"-16,1 2-76 0,1 4-71 16,-3 1-12-16,0 8-20 15,0 2-13-15,-3 1-22 16,2-5-8-16,-4-10-5 16,2-6-1-16,4-8-6 15,0-9-3-15,4-3-3 16,-3-5-2-16,6 4 0 15,4 1 1-15,-3 4 13 16,6 10 17-16,-5 5 36 16,-1 3 19-16,-2 10 9 15,-9 3-14-15,-2 5-31 16,-1 6-20-16,-3 4-98 16,2-1-76-16</inkml:trace>
  <inkml:trace contextRef="#ctx0" brushRef="#br0" timeOffset="3279.1965">19438 4919 593 0,'-5'5'338'0,"-2"6"-22"16,3 12-148-16,4 11-95 0,0 5-14 15,2 14-26-15,1 1-7 0,1 1-4 16,0-6-2-16,-2-13-63 16,1-11-74-16</inkml:trace>
  <inkml:trace contextRef="#ctx0" brushRef="#br0" timeOffset="3433.2966">19445 5082 511 0,'0'-5'299'0,"3"-3"-13"15,3 4-222-15,7 4-41 0,5-4-34 16,5 2 0-16,13-2-150 16</inkml:trace>
  <inkml:trace contextRef="#ctx0" brushRef="#br0" timeOffset="3831.4969">19747 4953 482 0,'-10'-6'283'0,"-6"-1"-24"16,-2 4-115-16,-1-1-28 15,3 8-37-15,2 1-24 16,5 1-40-16,3 6-15 16,6-4-17-1,6 1-1-15,6 2 5 0,4-5 5 16,3 1 10-16,-1-6 4 16,-2-1 2-16,-3 1 0 15,-6-3 0-15,-4 0 2 16,-4 2-4-16,0-1 0 15,0 1-1-15,-4 1-2 0,-16 5 1 16,-27 16 0 0,33-14-3-16,3 0-1 0,10 4-3 15,3 0-1-15,7 4 0 16,6-4 0-16,7-6 4 16,1 4 1-16,1-5-52 15,-3 2-123-15</inkml:trace>
  <inkml:trace contextRef="#ctx0" brushRef="#br0" timeOffset="3973.9927">19642 4860 1056 0,'-5'-5'433'0,"-2"-3"-279"15,4 4-85-15,5 5-78 16,5 4-96-1</inkml:trace>
  <inkml:trace contextRef="#ctx0" brushRef="#br0" timeOffset="4283.2295">19820 4922 793 0,'5'4'390'0,"8"11"-123"0,4 2-73 15,12 12-78-15,4 4-31 0,-4 3-46 16,0 6-15-16,-14 2-13 16,-7-4 1-1,-3 7 4-15,-12-3 2 0,-7-10 7 16,-3 3-3-16,-17-22-19 16,4-5-10-16,-1-12-18 15,1-11-3-15,14-11 5 0,6-11 7 16,10-9 6-1,5-1 3-15,11-4 7 16,4 3 3-16,7 10 0 0,-1 2-2 0,2 15-30 16,-4 3-85-16</inkml:trace>
  <inkml:trace contextRef="#ctx0" brushRef="#br0" timeOffset="4492.4319">20164 4940 780 0,'-6'-2'422'0,"-2"-2"-53"16,4 5-268-16,1 5-40 15,3 8-44-15,1 6-11 16,2 6-6-16,-1 1 1 0,0 5-31 15,2-1-83-15</inkml:trace>
  <inkml:trace contextRef="#ctx0" brushRef="#br0" timeOffset="4834.0597">20358 4972 553 0,'-6'-5'316'16,"-7"-8"-34"0,-5 4-69-16,-2 9-72 15,-2 0-31-15,2 7-57 0,0 3-29 16,7 6-36-16,6 4-8 15,10 2-6-15,7-1 2 16,10-1 10-16,4 0 6 0,5-8 9 16,-1-6 6-1,-1-9 4-15,-2-3 3 16,-9-6 12-16,-2 2 3 0,-13 1 5 16,-6-3-4-16,-11 4-52 15,-4 1-92-15</inkml:trace>
  <inkml:trace contextRef="#ctx0" brushRef="#br0" timeOffset="5007.0295">20435 4963 1061 0,'6'-2'416'0,"12"2"-279"16,5 0-49-16,1 3-25 0,5 4-13 15,-6-6-16 1,-3 2-11-16,-3-3-71 0,-2-2-71 0</inkml:trace>
  <inkml:trace contextRef="#ctx0" brushRef="#br0" timeOffset="5165.5512">20555 4950 699 0,'-2'12'384'16,"-4"9"-65"-16,1 5-169 0,5 2-44 16,0-3-49-16,2 4-21 0,4-7-115 15,0-5-181 1</inkml:trace>
  <inkml:trace contextRef="#ctx0" brushRef="#br0" timeOffset="5782.606">20820 4988 633 0,'-7'-5'332'0,"-6"-1"-98"16,-4-3-62-16,-1 6-22 0,-4 1-42 15,-1 3-27-15,5 11-49 16,2-8-20-16,6 11-21 16,2-2-6-16,7 1 0 15,2 7 3-15,9-4 4 16,4-1 3-16,6-7 6 16,3-3 3-16,2-6 4 15,0-3 2-15,0-5 4 16,-3-5 1-16,-5 1 1 15,-3-2 0-15,-6 2-1 16,-5 0-1-16,-2 4-3 16,-3-2-2-16,0 8-11 15,2 5-4-15,0 3-2 16,0-6 0-16,0 0 7 16,3 8 2-16,-2 2 0 15,44 29 1-15,-31-34 5 16,1-6 7-16,-2-3 30 0,-2-7 16 15,-1-3 26-15,-1 0 4 16,-8-5-21-16,-2 2-16 16,-6 1-29-16,-5-1-48 15,4 6-156-15</inkml:trace>
  <inkml:trace contextRef="#ctx0" brushRef="#br0" timeOffset="7085.937">20169 5384 669 0,'-5'1'333'15,"-2"1"-106"-15,-1 2-54 16,-1 7-78-16,5 8-35 15,4 10-46-15,4 3-14 0,14 0-7 16,3-9 0-16,14-9 2 16,8 0 3-16,5-13 5 15,1-6 5-15,-11-3 8 16,-7-8 7-16,-17 2 11 16,-10 6-25-16,-10-4-122 15,-10 0-145-15</inkml:trace>
  <inkml:trace contextRef="#ctx0" brushRef="#br0" timeOffset="7231.333">20297 5304 931 0,'-3'-3'444'16,"-5"-4"-185"-16,1 6-94 15,4 2-111-15,-3 4-37 16,10 8-96-16,2 0-122 15</inkml:trace>
  <inkml:trace contextRef="#ctx0" brushRef="#br0" timeOffset="7534.167">20501 5429 601 0,'-4'4'313'0,"-5"3"-83"16,4 5-82-16,11 2-77 16,-1 0-24-16,15 2-21 15,1 0-3-15,9-5 2 16,6 0 0-16,-6-5 5 15,0-6 1-15,-7-7 7 0,-1-4 1 16,-5-1-8-16,-2-6-5 16,-4 1-56-16,-3 0-65 15,-6 3-221-15</inkml:trace>
  <inkml:trace contextRef="#ctx0" brushRef="#br0" timeOffset="7741.078">20599 5371 567 0,'-2'5'346'15,"1"6"-18"-15,-1 5-90 16,4 10-82-16,1 5-18 16,-3 6-28-16,1 3-19 15,0 4-35-15,0 0-18 16,4-3-24-16,3-5 1 15,2-12-100-15,2-3-112 0</inkml:trace>
  <inkml:trace contextRef="#ctx0" brushRef="#br0" timeOffset="8313.8889">21038 5466 506 0,'0'-4'278'16,"-4"-8"-33"-16,2 2-75 0,-1 0-33 15,-3-3-4-15,-4-1-9 16,-4 3-9-16,-5-4-31 15,0 1-15-15,-1 7-31 16,-1 4-17-16,3 10-20 16,-1 5-7-1,7 9-13-15,6 2 4 0,7 0 2 16,8 1 2-16,6-5 7 16,1-5 2-16,4-7 5 15,-4-10 4-15,1-5 2 16,-4-3 0-16,-2-7-1 15,-1 1-6-15,-4 0-2 16,1 3-3-16,-5 1 1 16,-2 6 2-16,-2 2 0 15,-2 0-4-15,0 9-9 16,0 0-4-16,3 6-3 0,1 3 1 16,3 1 4-1,3 4 2-15,2 1 5 0,4-3 1 16,4-1 6-16,1-6 2 0,5-4 16 15,0-5 13-15,-2-6 16 16,-4-4 13 0,-5-8 7-16,-4 2-8 0,-6-7-11 15,-1 0-13-15,-4 6-57 32,-3-2-53-32,0 8-323 0</inkml:trace>
  <inkml:trace contextRef="#ctx0" brushRef="#br0" timeOffset="8776.4421">21459 5334 494 0,'-4'-2'301'0,"-10"-4"-1"15,3 3-74-15,-8 2-66 16,-1 3-27-16,-3 6-62 15,1-1-31-15,7 4-42 16,5 2-13-16,15-1-7 16,1 0-2-16,13 0 7 15,0-1 5-15,5 2 6 16,-1-1 5-16,-4 3-4 16,-3 0 32-16,-12-4 41 15,1 6 27-15,-13-6 42 16,-7-3-22-1,-5-1-27-15,-4-6-25 0,0-1-36 16,3 0-7-16,6-2-106 16,1-4-94-16</inkml:trace>
  <inkml:trace contextRef="#ctx0" brushRef="#br0" timeOffset="109819.0994">15523 27 829 0,'-23'-5'362'16,"-34"-7"-171"0,-5 10-48-16,-6 9-53 0,0 9-20 15,10 19-46-15,10 15-16 16,18 25-22-16,11 5-8 15,34 1 3-15,19-12 5 16,36-25 14 0,34-19 4-16,28-27 5 0,11-10 0 0,6-25 42 15,-20-12 39-15,-39-16 85 16,-28-3 46-16,-178-189-23 31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3-10-01T19:16:49.11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20130 2631 38 0,'-3'-12'33'16,"3"12"-6"-16,6 11-4 16,-6 7-6-16,7 11-3 15,-4 3-4-15,5 11 0 16,-3-1-3-16,4 8-2 0,-4-4-3 16,2-2-1-16,-1-4-1 0,-2-7-2 15,2-1-5 1,-6-8-7-16,6-3-13 15,2-5-11-15,-8-16 1 0,0 0-1 16</inkml:trace>
  <inkml:trace contextRef="#ctx0" brushRef="#br0" timeOffset="1">19945 2927 33 0,'-13'-5'34'15,"13"5"2"-15,0 0-7 16,9-8-10-16,18 8-6 16,6-9-4-16,9 4-3 15,0 1-1-15,8 4 0 16,-2-9-2-16,-3 5-3 0,-2 4-5 15,-10-8-17-15,-7 0-16 16,1 0-1-16,-9-6 0 16,-1 8 0-16</inkml:trace>
  <inkml:trace contextRef="#ctx0" brushRef="#br0" timeOffset="2">20975 2622 49 0,'-11'-8'31'0,"5"24"-6"16,3 12-5-1,-1 20-4-15,7 23-4 16,-3 11-3-16,10 22 0 16,-5 5-1-16,8 11-1 15,-3-2-3-15,3-3-1 16,-4-16-1-16,-1-11-1 0,-1-13-3 16,-3-16 0-1,1-11-6-15,-5-17-8 0,-3-13-22 0,6-7-1 16,-3-11 0-1,-2-20 0-15</inkml:trace>
  <inkml:trace contextRef="#ctx0" brushRef="#br0" timeOffset="3">20940 2675 21 0,'12'0'28'15,"-12"0"-2"-15,0 0-4 0,-9 7-6 16,9-7-3-16,-17 19-3 16,1-5-3-16,1 5-1 15,-4-3-1-15,-1 5-1 16,1-4-2-1,0 1 0-15,2-4-1 16,5-4 0-16,12-10 0 16,-14 14 0-16,14-14 1 15,0 0-1-15,3-10 0 16,8-2-1-16,1-5 2 16,4-8-1-16,1 0 1 15,5-2-2-15,-4 2 1 0,0-3-1 16,-4 6 1-16,-3 3 0 15,-2 2-1-15,-9 17 1 16,11-14-2-16,-11 14 1 16,0 0 1-16,7-1-1 15,-7 1 0-15,20 11 1 16,-2 6-1-16,4-1 1 0,4 6 1 16,1 4-1-16,-2-2 0 15,2 1-1-15,-5-2-1 0,-3-7-3 16,-5-2-19-16,-6-3-14 15,-8-11-1-15,0 0 0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4T08:02:54.5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2524 8670 517 0,'5'-3'305'16,"-5"-2"-5"0,-6-1-33-16,-23 6-52 0,-11 0-37 0,-16 4-83 15,-15 0-31 1,-6 0-22-16,0-1-9 16,15-2-6-1,8-1 0-15,29-1-22 0,9 0-6 16,17-3-29-1,9 2-13-15,17 2-7 16,9 3 10-16,20 9 34 16,8 5 18-16,-9 11 28 15,-8 5 1-15,-36 16 5 16,-11 7-3-16,-35 9-11 16,-15-1-7-16,-5-6-7 15,-6-6-1-15,20-20 3 16,10-7 4-16,15-18-1 0,8-7-7 15,9-5-21-15,12-2-10 16,9 1-4-16,10 4 4 16,14 5 12-16,6 2 1 15,14 2 1-15,4 1 33 16,3-4-190-16,-4 0-263 16</inkml:trace>
  <inkml:trace contextRef="#ctx0" brushRef="#br0" timeOffset="692.5298">2547 9030 110 0,'5'-1'34'0,"5"-1"-34"0,4 1 24 15,-3 0 89-15,0 3 39 16,-5 3 64-1,-5-1-8-15,0 0-66 0,-5-4-33 16,3-2-62 0,0 1-34-16,0 0-80 15,0 0-23-15,-5 0-8 0,-4 0 12 16,-28-4 69-16,35 5 42 16,3-1 55-16,4 1 27 15,-4-1 52-15,11 1 0 16,54-2-19-16,-20-3-12 15,-7-3-38-15,13-1-20 16,0-3-22-16,-4 4-8 16,-8 0-11-16,-16 6-2 15,-17 0-2-15,-8-1-9 16,-6 3-21-16,-6 0-8 0,-7 6-14 16,-2 4 2-16,-3 7 6 15,2 0 2-15,10 9-3 16,3-3 1-16,9 1 4 15,2 3 5-15,9-9 10 16,4 2 3-16,10-10 10 16,4-5 4-16,3-7 7 15,-2-6 3-15,-7-7 0 16,0-2-1-16,-1-7-5 0,-5 0-4 16,-3 4 4-1,-2 3 4-15,-2 15 6 0,0 3 3 16,-4 10-3-1,3 8-3-15,-7 3-5 0,5 2-2 0,-4-2-2 32,-3-6-1-32,3-10 3 0,-1-6 4 15,8-8 2 1,4-12-2-16,6-5-7 0,5-5-6 16,11 0-12-16,5 7-2 15,0 16 0-15,-9 3-1 0,-8 21 7 16,-6 8 5-1,-11 11 1-15,1 9 2 16,3 3-92-16</inkml:trace>
  <inkml:trace contextRef="#ctx0" brushRef="#br0" timeOffset="1256.7879">4092 8982 984 0,'-15'-5'418'16,"-20"-2"-237"-16,1 9-47 0,6 13-77 16,4 8-32-16,17 9-35 15,10 3-1-15,22 1 11 16,8-1 11-16,15-11 14 16,4-5 1-16,-1-15 6 15,-6-4 5-15,-14-15 17 16,-10-7 20-16,-21-10 28 15,-4-8-2-15,-20-12-15 16,-10-12-21-16,-4-16-37 16,1-2-13-16,16 5-19 15,13 11-12-15,23 22-18 16,11 10-4-16,9 21-71 16,4 9-69-16</inkml:trace>
  <inkml:trace contextRef="#ctx0" brushRef="#br0" timeOffset="1428.8968">4396 8990 888 0,'1'5'420'16,"3"2"-166"-16,5 5-65 16,3 8-101-16,3 3-22 0,-3 7-37 15,-1 1-13-15,-1-3-87 16,-1-3-161-16</inkml:trace>
  <inkml:trace contextRef="#ctx0" brushRef="#br0" timeOffset="1681.3279">4989 9044 1207 0,'-12'14'463'0,"-15"13"-332"16,-2-1-55-16,-6 1-28 15,-1-9-7-15,-2-8-5 16,2-4-11-16,8-13-52 0,5-5-30 16,15-11-27-16,3-5 5 15,10-4 53-15,6 3 39 16,11 9 57-16,6 9 15 16,6 13-1-16,3 11-14 15,-1 11-34-15,-5 4-13 16,-5 5-9-1,-6 0 6-15,0-3-224 16</inkml:trace>
  <inkml:trace contextRef="#ctx0" brushRef="#br0" timeOffset="2019.0655">5430 9022 895 0,'-8'-11'443'16,"-12"-10"-142"-16,-7 3-76 0,-1 18-116 16,-4 7-38-16,2 11-63 15,6 9-12-15,13 2-10 16,9 5 0-16,14-2 9 16,7-3 2-16,8-9 12 0,-1-7 4 15,7-11 13 1,-6-6 9-16,-11-14 13 0,1-5 16 15,-15-12 28 1,-3-9 10-16,-5-12 6 16,-2-13-9-16,-2-14-11 15,1 1-16-15,8 10-27 16,0 15-11-16,10 24-42 16,5 11-11-16,14 22-99 15,3 8-120-15</inkml:trace>
  <inkml:trace contextRef="#ctx0" brushRef="#br0" timeOffset="2529.094">5558 9194 736 0,'0'0'384'0,"-1"0"-61"16,7 5-205-16,-6-5-24 15,11 3-10-15,49 14-7 16,-20-17-18 0,-2-1-5-16,-6-8-6 0,-4-2 3 15,-16-10 5-15,-6-1-4 16,-16-2-18-16,-10-4-12 15,-15 8-24-15,-4 5-10 16,0 14-16-16,2 8-7 16,11 16-13-16,4 7-5 15,10 14 3-15,10 6 15 16,10 12 26-16,9 5 11 16,9-3 14-16,0-5-5 15,3-20 0-15,2-6-77 16</inkml:trace>
  <inkml:trace contextRef="#ctx0" brushRef="#br0" timeOffset="2801.8465">6116 9101 966 0,'-9'-8'461'15,"-13"-7"-188"-15,-2 2-65 0,1 10-101 32,-5 0-41-32,4 8-49 0,7 6-19 15,3 8-17-15,8 6 0 0,8 4 6 16,5 1 8 0,9-1 15-16,4-4 5 0,9-10 7 15,3-3 2 1,4-12 5-16,2-4-24 15,-15-5-176-15</inkml:trace>
  <inkml:trace contextRef="#ctx0" brushRef="#br0" timeOffset="2993.1659">6181 8999 1239 0,'6'-1'563'0,"2"2"-264"0,3 14-166 16,13 6-45-16,-6 23-28 15,-1 10 1-15,1 19-15 16,-4 10-10-16,-7 3-17 0,-4-5-4 16,-3-9-3-16,0-10-3 15,-2-22-185 1,2-3-340-16</inkml:trace>
  <inkml:trace contextRef="#ctx0" brushRef="#br0" timeOffset="3367.6948">6342 9184 989 0,'12'-7'419'0,"7"-7"-223"16,8 0-58-16,1 11-53 15,-4 3-18-15,-7 7-30 0,-3 8-9 16,-7 8-7-16,0 3 0 15,-3-3 0-15,3-1-1 16,4-8 2-16,-3-11 4 16,4-6 4-16,-1-10 0 15,1-13-3-15,3-1-4 16,5-6-9-16,0 2-6 16,3 4-5-16,0 3-3 0,-2 12 1 15,-3 6 2-15,-4 11 8 16,0 10 6-16,-3 8 8 15,1 3 3-15,-2 6-10 16,-2-3 1-16,0-2-7 16,-3-5-1-16,-5-9-13 15,3 0-46-15,-3-11-124 16,-1-2-131-16</inkml:trace>
  <inkml:trace contextRef="#ctx0" brushRef="#br0" timeOffset="3501.209">6594 8730 1147 0,'2'-12'527'16,"1"-8"-246"-16,3 11-70 15,2 18-122-15,0 11-45 16,4 18-7-16,-1 8-104 16</inkml:trace>
  <inkml:trace contextRef="#ctx0" brushRef="#br0" timeOffset="4058.2304">7976 8741 720 0,'-8'5'368'0,"-15"-1"-108"16,-1 32-115-16,-1 15-35 15,-3 18-40-15,7 8-15 0,6-15-13 16,3-7-6 0,11-23-3-16,3-13 0 15,5-13 29-15,-1-9 14 16,0-19 8-16,2-10-4 0,1-25-30 15,4-10-19 1,-2-3-14-16,0-8-5 16,3 13-10-16,-1 14 5 0,0 15-1 15,0 23-8 1,-1 17-6-16,3 14-8 0,8 20-3 16,5 11 7-16,3 19 7 15,-10 4 3-15,9-7 2 0,-1-4 3 16,-5-18-55-1,7-9-77-15,-19-13-215 16</inkml:trace>
  <inkml:trace contextRef="#ctx0" brushRef="#br0" timeOffset="4208.3019">7884 9013 895 0,'-8'-1'446'16,"-7"-5"-156"-16,15 3-148 15,4-3-39-15,25 1-83 16,18 4-27-16,24-6-17 0,12 4-65 16</inkml:trace>
  <inkml:trace contextRef="#ctx0" brushRef="#br0" timeOffset="4581.4173">8370 9006 951 0,'-3'-3'393'0,"-1"2"-235"16,4-5-36-16,0 5-49 15,9 1-22-15,23-1-30 16,74-3-2-16,-20-1-5 15,3 5-1-15,-6-3-1 0,-2 1 4 16,-26 1 7 0,-15-8-1-16,-24 4-7 15,-16 0-6-15,-18-8-9 16,-2 8 2-16,-5-10 4 16,7 1 1-16,13 7-14 0,3-2-11 15,12 13-8-15,2 7 6 16,4 11 24-16,-4-2 13 15,3 9 7-15,-3 1-2 0,-5-9-10 16,4 1-79 0</inkml:trace>
  <inkml:trace contextRef="#ctx0" brushRef="#br0" timeOffset="4776.3693">9238 8662 990 0,'1'-5'484'16,"5"-1"-151"-16,5 21-221 15,4 13-51-15,5 25-28 0,0 9-1 16,-4 11-2 0,-6-3-4-16,-5-9-4 0,1-9-16 15,-6-14-86-15,0-7-135 16</inkml:trace>
  <inkml:trace contextRef="#ctx0" brushRef="#br0" timeOffset="5110.328">9175 8683 1124 0,'14'-9'500'0,"21"-7"-222"15,10 0-103-15,4 8-76 16,-3 4-22-16,-8 6-41 15,-7 2-13-15,-6 5-23 16,-7-1-5 0,-16 5-8-16,-2 3 0 0,-6-2 6 15,5 3-3-15,10-3-3 16,13 0-3-16,17 4-2 16,9 3 6-1,4 8 6-15,-9 2 2 0,-23 8 15 0,-17 2 29 16,-37-4 41-1,-17 0 10 1,-18-12-3-16,-2-3-24 0,14-12-121 16,17-4-35-16</inkml:trace>
  <inkml:trace contextRef="#ctx0" brushRef="#br0" timeOffset="5599.0826">10227 8968 1207 0,'0'9'425'16,"-2"17"-354"-16,-2 8-53 16,-3 17-12-16,-6-1 11 15,-6-5-30-15,6-5-171 16</inkml:trace>
  <inkml:trace contextRef="#ctx0" brushRef="#br0" timeOffset="5842.6075">10691 8749 1150 0,'2'8'431'16,"5"9"-294"-16,3 19-110 15,0 9-3-15,1 9 0 0,1-4-4 16,-2-10 5-16,-1-3-64 16</inkml:trace>
  <inkml:trace contextRef="#ctx0" brushRef="#br0" timeOffset="6112.8286">11078 8853 1060 0,'-10'-8'451'0,"-14"-4"-262"0,3 8-63 16,1 9-98-16,4 13-30 0,9 11-35 16,5 9-4-1,11 0 16-15,8-5 10 0,15-8 41 16,3-8 20-1,1-14 41-15,-5-3 27 16,-17-14 9-16,-12-2-12 0,-18-4-40 16,-10 0-34-16,-18 8-110 15,-2 2-89 1</inkml:trace>
  <inkml:trace contextRef="#ctx0" brushRef="#br0" timeOffset="6284.1455">11218 8894 1419 0,'10'2'562'15,"5"1"-346"-15,7 17-146 0,2 8-22 0,3 17-22 16,-1 1-14 0,-3 9 4-1,-2-3-45-15,-2-6-191 16,-2-1-173-16</inkml:trace>
  <inkml:trace contextRef="#ctx0" brushRef="#br0" timeOffset="6443.8237">11448 8861 1283 0,'-14'1'517'15,"-14"8"-332"-15,-3 11-66 16,-2 20-80-16,1 8-17 15,2 11-22-15,1 5 3 0,4-1-97 16,-4 0-108-16</inkml:trace>
  <inkml:trace contextRef="#ctx0" brushRef="#br0" timeOffset="6796.4471">11598 8845 912 0,'0'-7'502'0,"6"0"-141"15,-6 7-151 1,0 1-64-16,0 11-92 0,0 3-22 15,1 9-22-15,0-2-2 16,6 5-1-16,4-1 1 16,7-9 8-16,6 5 8 15,4-15 7-15,3-6 3 16,-8-7 3-16,-2-9-3 16,-5-2-3-16,-10-1-1 15,-1 0-31-15,-6 3-48 16,-8 0-162-16,0-1-154 15</inkml:trace>
  <inkml:trace contextRef="#ctx0" brushRef="#br0" timeOffset="6922.5839">11681 8623 1056 0,'-2'-8'562'16,"-3"-14"-156"-16,6 17-228 0,-1-1-96 15,3 11-98 1,-1 7-9-16,12 15-226 0</inkml:trace>
  <inkml:trace contextRef="#ctx0" brushRef="#br0" timeOffset="7456.8049">12168 8740 1193 0,'-8'-2'484'16,"-5"-2"-325"-16,6 6-69 0,1 10-79 15,9 6-19-15,9 7-5 16,1 1 9-16,8-4 11 15,-2-2 7-15,-11-12 9 16,5-1 8 0,-13-10 9-16,-1-2-5 0,-7-4-14 0,-12-2-12 15,-6 6-18-15,-11 3-3 16,0 7-6 0,5 7-2-16,7 11-3 15,8 4-2-15,17 4 3 16,5-1 2-16,18-1 18 15,9-4 14-15,3-10 24 16,5 0 7-16,-4-15 2 16,0-6-5-16,-1-3-7 15,-4-12 1-15,2-6-2 16,-6-4-3-16,-7-7 0 16,-4 3-3-16,-14 8-6 15,-4 6 4-15,-7 14-5 16,-3 7-4-16,4 14-9 15,-1 5-6-15,7 11-4 16,2 1 0-16,5-1 4 0,6 0 1 16,4-7-34-16,3-2-64 15</inkml:trace>
  <inkml:trace contextRef="#ctx0" brushRef="#br0" timeOffset="7652.9672">12753 8794 1094 0,'4'-5'555'16,"-2"-4"-151"-16,2 7-280 16,-1 1-62-16,-2 2-65 15,-1-1-41-15,0 0-207 16</inkml:trace>
  <inkml:trace contextRef="#ctx0" brushRef="#br0" timeOffset="7790.6025">12790 9036 1451 0,'-2'0'718'0,"-5"-1"-268"15,5 1-237-15,2 0-80 16,0-1-130-16,0 0-135 15</inkml:trace>
  <inkml:trace contextRef="#ctx0" brushRef="#br0" timeOffset="8279.3022">13879 8177 827 0,'-13'0'355'15,"-17"18"-205"-15,-9 18-58 16,-9 52-68-16,8 23-6 16,8 25-1-16,6 11-1 15,26-9-4-15,0-16 2 16,24-27 6-16,5-18 1 16,19-28 4-16,14-9 0 15,26-19-30-15,13-13-80 16</inkml:trace>
  <inkml:trace contextRef="#ctx0" brushRef="#br0" timeOffset="8600.7644">14274 8704 601 0,'-13'-3'345'16,"-7"-3"-2"-16,3 7-273 0,8 5-35 15,13 9-33-15,4 1-2 16,19 6 6-16,6-5 9 16,-1-5 8-16,-3-5 4 15,-14-4 10-15,-7-2 1 16,-17-2-10-16,-12 2-8 16,-13 3-18-16,-6 4-8 0,5 6 6 15,7 2 1 1,10 7 5-16,10 2 12 15,11 6 18-15,5 0 5 16,11-2 8-16,9-3-5 16,10-11-16-16,6-4 1 15,4-13-41-15,3-7-87 0</inkml:trace>
  <inkml:trace contextRef="#ctx0" brushRef="#br0" timeOffset="9047.1819">14419 8401 849 0,'8'-4'355'16,"13"0"-203"-16,9 6-75 16,15 4-54-16,2 3-4 15,-5-1-2-15,-5-2 2 16,-19 0 2-16,-7-4-1 15,-11 0-6-15,-9 1-4 16,-6-3-8 0,-8 1-2-16,3-1 0 0,2 2-4 0,5 6-8 15,7 0-4 1,6 10-3-16,2-2-4 0,8 9 2 16,1 5 1-16,-1 5 0 15,2 5 3 1,-3 2 6-16,0-2 4 0,-1-1 10 15,-4-1 23 1,-3-8 25-16,6-2 8 16,0-5 9-16,4 0-11 0,8 0-19 15,-1 0-8-15,5 2-9 16,5-3-6-16,-12-3-2 0,-7-1 1 16,-19-2 6-1,-13-3-6-15,-13 5-2 16,-4-3-1-16,-2-3-52 0,3 1-47 15</inkml:trace>
  <inkml:trace contextRef="#ctx0" brushRef="#br0" timeOffset="9255.3225">14492 8851 1077 0,'17'-4'402'15,"21"3"-324"-15,6 1-30 0,9 0-29 16,2 1-94-16</inkml:trace>
  <inkml:trace contextRef="#ctx0" brushRef="#br0" timeOffset="9421.8244">14999 9042 1323 0,'-1'3'578'15,"-2"1"-322"-15,3 2-138 16,0-6-37-16,0 0-142 15</inkml:trace>
  <inkml:trace contextRef="#ctx0" brushRef="#br0" timeOffset="9984.7531">15339 8610 794 0,'-8'-2'356'0,"-5"-2"-165"16,4 0-60-16,12 4-67 15,7-2-23-15,14-1-23 16,11-2 2-16,12 0 12 15,5 5 5-15,-6 2-1 16,-2 7-13-16,-19-1-12 16,-13 1-2-16,-20 4 3 0,-12-1 3 15,-15 3 1-15,1 0-2 16,6-2-7-16,9-1-7 16,21-2-9-1,15 0-1-15,14 8-1 0,4-1 5 16,0 8 3-16,-9 3 2 15,-14 4 7 1,-8 3 9-16,-22-3 11 0,-12-2 5 16,-7-7 4-16,-2-4-2 15,6-17-61-15,11-2-88 16</inkml:trace>
  <inkml:trace contextRef="#ctx0" brushRef="#br0" timeOffset="10239.1182">15656 8231 1214 0,'14'10'453'15,"24"29"-332"1,8 23-50-16,12 44 5 0,-3 19 5 15,-25 34-8-15,-17 1-17 16,-45 1-24-16,-18-5-6 16,-12-42 1-1,-4-12 2-15,15-45-64 0,2-17-57 16</inkml:trace>
  <inkml:trace contextRef="#ctx0" brushRef="#br0" timeOffset="11138.2767">15789 1651 859 0,'-32'-9'332'15,"-48"1"-231"-15,-9 9-38 0,-16 37-39 16,3 25-5-16,21 42-18 16,18 14-11-16,43 17 14 15,26-2 14-15,49-17 63 16,29-14 27-16,36-39 32 15,10-22 13-15,16-43 17 16,-7-20 23-16,-26-44 25 16,-22-22-6-16,-57-28-48 15,-35-12-40-15,-59-6-76 16,-25 13-39-16,-26 29-158 16,10 20-610-16</inkml:trace>
  <inkml:trace contextRef="#ctx0" brushRef="#br0" timeOffset="14436.9886">3562 10666 485 0,'-4'-9'311'0,"-2"-6"1"16,3 5-80-16,-2 10-126 16,-2 8-39-16,3 14-59 15,-3 7-13-15,7 12 6 16,3 5 3-16,10-1 1 0,7-5 4 15,12-12 4-15,10-9 4 16,2-23 8-16,-8-10 5 16,-3-16 11-1,-7-7 1-15,-7-5-3 16,2-2-7-16,-16 1 16 0,-2 8 0 16,-5 14 7-16,-4 5 1 0,0 17-39 15,-3 9-9-15,3 17-21 16,2 11-6-1,11 29 4-15,7 11 2 16,3 7 8-16,1 2 3 0,-13-13 4 16,-7-11 4-16,-20-9 14 15,-5-4 10-15,-14-14 15 16,-5-9 5-16,-4-20 2 16,2-15-4-16,7-18-15 15,7-10-9-15,14-6-23 16,7 3-24-16,19 4-63 15,14 7-54-15,19 5-216 0</inkml:trace>
  <inkml:trace contextRef="#ctx0" brushRef="#br0" timeOffset="15238.5901">4027 11108 525 0,'0'-1'353'0,"0"0"1"15,-1 1-118-15,0 0-107 16,0 0-36-1,-3 28-25 1,0 40-13-16,4-16-4 16,1 4-6-16,-1-8-10 15,1-2-2-15,4-19-93 16,-2-11-100-16</inkml:trace>
  <inkml:trace contextRef="#ctx0" brushRef="#br0" timeOffset="15708.4796">3958 11129 468 0,'0'-5'330'0,"1"-8"63"16,4 2-152-16,14 2-93 15,6-2-31-15,10 8-54 16,9 3-21-16,2 8-20 16,0 2-6-16,-10 7-7 0,-8 2 0 15,-19 1 1 1,-7 1 0-16,-12 1 3 15,-6-4 1-15,-4-8 3 16,1-2 2-16,4-8-12 16,3-1-7-16,12-7-18 0,5 1-7 15,10 1-4-15,4 4 2 16,11 6 9-16,3 7 2 16,0 10 5-1,-2 5 6-15,-22 10 19 16,-10 4 16-16,-30 2 38 0,-8-1 7 15,-15-11-2-15,-4-7-11 16,12-14-27-16,5-9-15 16,16-6-159-16</inkml:trace>
  <inkml:trace contextRef="#ctx0" brushRef="#br0" timeOffset="18236.7816">4663 10810 856 0,'5'0'395'0,"16"-2"-155"15,11 2-79 1,25-2-72-16,9-2-20 0,0 4-35 16,-3-3-9-16,-14 2-123 15,-5 3-114-15</inkml:trace>
  <inkml:trace contextRef="#ctx0" brushRef="#br0" timeOffset="18420.7654">4736 10965 996 0,'19'2'449'0,"28"1"-207"16,8 1-21-16,6 2-67 16,-3-1-30-16,-12-5-55 15,-1 0-17-15,-8-7-104 16,0-3-118-16</inkml:trace>
  <inkml:trace contextRef="#ctx0" brushRef="#br0" timeOffset="19121.2896">5656 10716 588 0,'-8'1'313'0,"-9"5"-85"0,3 5-108 15,7 15-80-15,7 6-9 16,13 11 18-16,9 2 12 16,16-7 22-16,8-5-1 15,8-17-8-15,-3-11-8 16,-10-14-12-16,-6-14 1 15,-18-14-2-15,2-5-3 0,-10-4-9 16,-6 1 0-16,-5 1 16 16,-4 6-1-1,3 15-10-15,-2 8-23 16,5 27-39-16,3 13-10 0,2 30-3 16,8 19 12-16,7 21 11 15,-10 0 4-15,-12-6 6 16,-12-7 5-16,-14-17 5 15,-3-4 6-15,-12-20 12 16,-2-10 8-16,-5-27 14 16,-8-15-2-16,10-21-35 15,7-9-37-15,15-11-102 16,19 2-94-16,19 8-271 16</inkml:trace>
  <inkml:trace contextRef="#ctx0" brushRef="#br0" timeOffset="19614.6174">6222 11200 787 0,'-3'1'379'0,"-5"11"-127"0,-6 3-80 16,-4 15-70-1,-3 4-19-15,-1 8-36 0,2-1-14 16,8-1-18-16,1-9-2 15,8-12-3-15,3-6 3 0,4-14 10 16,6-7 1 0,2-13 4-16,0-8-2 0,3-9-6 15,-4-3 0 1,-1-4-1-16,0 2-2 16,0 11 6-1,2 5 5-15,1 17 2 0,2 9 0 16,0 11-7-16,3 7-6 15,6 11-6-15,0 3-2 16,1 4-4 0,0-2 0-16,-9 2 2 15,-6-3-7-15,-6-4-60 0,-4-4-43 16,-6-9-183-16</inkml:trace>
  <inkml:trace contextRef="#ctx0" brushRef="#br0" timeOffset="19755.1308">6091 11367 995 0,'-1'0'489'16,"1"-4"-190"-16,19 6-107 15,14 3-43-15,23 0-74 16,4 0-25-16,-2-5-72 16,-5 1-66-16</inkml:trace>
  <inkml:trace contextRef="#ctx0" brushRef="#br0" timeOffset="21465.7063">6930 10702 783 0,'3'-5'372'0,"3"-4"-159"0,-6 15-113 15,3 10-29-15,0 22-34 16,-3 12 4-16,5 15-16 15,1 3-5-15,-2-10-1 16,1-6 1-16,3-20-45 16,-6-11-81-16</inkml:trace>
  <inkml:trace contextRef="#ctx0" brushRef="#br0" timeOffset="21601.554">6708 10875 861 0,'0'0'390'15,"12"2"-170"-15,20 4-74 16,21-2-68-16,16 1-14 16,21-7-25-16,4-4-9 15,9 0-47-15</inkml:trace>
  <inkml:trace contextRef="#ctx0" brushRef="#br0" timeOffset="22141.9077">7897 10708 495 0,'-3'-4'303'16,"4"-8"-15"-16,4-7-91 16,5-7-64-16,5-8-21 0,2-4-19 15,-4-6-5-15,-2-4-16 16,-6 3-5-16,-6 2-17 15,0 9-6 1,-5 14-15-16,0 8-13 0,1 17-40 16,-2 14-17-16,7 22-23 15,7 12 0 1,8 16 33-16,3 4 11 0,3-4 25 16,-2-5-4-16,2-14-210 15</inkml:trace>
  <inkml:trace contextRef="#ctx0" brushRef="#br0" timeOffset="22337.5556">7743 10943 818 0,'21'-5'397'15,"14"-5"-155"1,16 0-94-1,10 0-20-15,12 4-57 16,8 4-21-16,3 7-26 0,-8 1-42 0,-15 8-302 16</inkml:trace>
  <inkml:trace contextRef="#ctx0" brushRef="#br0" timeOffset="22733.8704">7770 11291 965 0,'-4'-17'384'0,"9"-20"-252"15,6-1-52-15,25 2-19 16,14 9 0-16,12 14 8 15,7 13-11-15,1 15-16 16,-10 13-4-16,-26 11-4 16,-19 6 19-16,-38 11 6 15,-18 3-1-15,-15-3-9 0,-1-4-18 16,8-18-20-16,4-12-17 16,11-18-60-16,5-5-17 15,11-14-7-15,9-2 11 16,18 0 39-16,6-2 23 15,16 13 34 1,13 8 23-16,11 12 36 0,14 7-5 16,19 3-23-16,-7 0-13 15,-14-6-53-15,-12-2-91 16</inkml:trace>
  <inkml:trace contextRef="#ctx0" brushRef="#br0" timeOffset="24686.1989">9047 10210 757 0,'-19'-3'339'0,"-29"3"-131"15,0 13-43-15,-10 34-59 0,6 26-19 16,4 41-31-16,6 12-9 16,32 36 0-16,14-8-5 15,38-9-24 1,12-8-2-16,18-42-1 15,5-11-1-15,17-32-249 16</inkml:trace>
  <inkml:trace contextRef="#ctx0" brushRef="#br0" timeOffset="25882.1048">11366 10363 323 0,'3'-6'262'0,"-1"-4"31"0,4 1-77 15,0 1-23-15,3 4-58 16,2 3-30-16,7 9-51 0,5 8-20 16,15 23-24-1,7 13-8-15,10 33-8 16,-3 14 2-16,-20 23 7 15,-10 7 7-15,-31-6 14 16,-16-2 10-16,-26-13 28 16,-18-7 12-16,-14-10 6 15,3-14-8-15,16-22-26 16,10-17-11-16,29-21-95 16,11-7-84-16</inkml:trace>
  <inkml:trace contextRef="#ctx0" brushRef="#br0" timeOffset="28862.7856">9085 10755 581 0,'0'-6'298'16,"-1"-5"-83"-16,3-5-35 15,14-6-52-15,3-1-18 0,13 0-8 16,5 8-10-16,-4 10-15 0,-3 5-6 0,-8 23-29 31,-9 8-2-31,-9 20-4 16,-6 9-4-16,-7 3-4 15,4 1-8-15,4-18-9 16,8-9-4-16,9-20 2 16,0-12 1-16,10-9 4 15,1-7 4-15,3-15 3 16,1-3 3-16,-6-12 1 16,-2-2-1-16,-8-4-1 15,-4 2-3-15,-5 12-7 16,-4 6-4-16,-3 14-12 15,-2 12-7-15,-3 11-3 16,0 8 1-16,4 15 5 0,2 8 4 16,6 9 1-16,3 1 0 15,6-4 19-15,1-5-89 16</inkml:trace>
  <inkml:trace contextRef="#ctx0" brushRef="#br0" timeOffset="29390.5195">9749 11039 899 0,'-6'3'351'0,"-5"13"-235"0,-3 0-41 16,-2 11-35-16,0 5-13 0,-3 3-18 15,5-1 0-15,2-5 0 16,4-5 1-16,6-13 6 16,2-8 7-1,6-12 9 1,3-9 1-16,4-11-1 0,2-3-4 16,1-4 0-16,-3-1-1 15,3 3 2-15,-4 6-2 16,-1 7 7-16,-1 8 2 15,-3 11-13-15,3 4-3 0,-6 11-14 16,8 5-5 0,-3 7 5-16,5 2-1 0,2 4-4 15,-3 0 2-15,3 2 1 16,-2-2-4-16,-3-7-92 0,3-1-67 16,-4-9-260-1</inkml:trace>
  <inkml:trace contextRef="#ctx0" brushRef="#br0" timeOffset="29586.4012">9739 11174 909 0,'8'1'425'0,"4"0"-171"15,16 6-114-15,1-1-16 16,7-3-56 0,-2 1-23-16,2-7-139 0</inkml:trace>
  <inkml:trace contextRef="#ctx0" brushRef="#br0" timeOffset="30202.1576">10182 10719 604 0,'3'-9'328'0,"1"-7"-52"16,3 8-57-16,1 10-89 16,-2 12-33-16,1 20-57 0,3 9 1 0,2 20 0 15,3 0-6-15,-4-9-9 16,0-9-4-1,-5-16-12-15,-1-6-50 16,-5-13-201-16</inkml:trace>
  <inkml:trace contextRef="#ctx0" brushRef="#br0" timeOffset="30329.8426">10068 10904 732 0,'0'0'367'16,"11"0"-114"-16,4 0-71 15,24 0-90-15,8 0-19 16,12-2-33-16,10 2-16 16,-5 1-95-16</inkml:trace>
  <inkml:trace contextRef="#ctx0" brushRef="#br0" timeOffset="30853.7934">10543 10707 679 0,'12'-10'378'16,"6"-3"-87"-16,2 2-115 16,-2 3-34-16,-3 9-54 0,-2 7-22 15,-8 5-27-15,-2 6-6 16,-5 8-18-16,-4 5-4 16,1 12-4-16,2 1-2 15,8 0-2-15,4-2-1 16,12-11 0-16,3-3 3 15,7-11 5-15,2-11 4 16,2-7 10-16,-3-11 2 16,-2-12 6-16,-1-6 2 0,-8-14-1 15,-1-4 0 1,-10-4-3-16,-8 1-1 0,-9 9-12 16,-3 10-8-16,-6 18-16 15,2 10-13 1,2 17-5-16,1 7 1 0,8 14 8 15,6 7 9-15,7 5 7 16,7-1 3-16,5-6 2 16,0-4 0-16,2-9-53 15,-2-8-86-15</inkml:trace>
  <inkml:trace contextRef="#ctx0" brushRef="#br0" timeOffset="31183.3457">11161 10953 721 0,'-1'-3'420'16,"0"4"-77"-16,-1 1-124 0,2-2-111 15,0 11-40 1,2 14-20-16,11 37-10 0,-3-35-17 16,2 2-5-16,-7-3-2 15,1-6 1-15,-6-6 2 0,2-5-17 16,0-7-102-1,-6-2-91-15</inkml:trace>
  <inkml:trace contextRef="#ctx0" brushRef="#br0" timeOffset="31542.4654">11100 10997 861 0,'5'-9'420'16,"3"-9"-153"-16,11-1-133 16,7 3-39-16,5 4-39 0,1 6-13 15,-1 7-23-15,4 6-6 16,-5 4-13-16,-5 2 0 16,-6-1 0-16,-11 5 3 15,-15-4 10-15,-8 1 5 16,-8-1 6-16,2-6 0 15,6-3-10-15,9-2-10 16,12 0-12-16,-1-2-5 16,12-1-2-16,1 1 2 15,3 2 5-15,6 7-1 0,-11 6 27 16,-7 5 18-16,-16 5 37 16,-12 1 13-16,-18-1-9 15,-4-4-9-15,-11-11-28 16,3-4-41-16</inkml:trace>
  <inkml:trace contextRef="#ctx0" brushRef="#br0" timeOffset="33460.8114">12006 10941 955 0,'0'0'477'0,"0"0"-145"16,-2 0-45-1,1 0-109-15,0 0-51 0,0 0-81 16,-1 0-11-16,1-1-168 16</inkml:trace>
  <inkml:trace contextRef="#ctx0" brushRef="#br0" timeOffset="33922.7883">12408 10493 981 0,'-4'-1'413'0,"-2"0"-262"16,2 9-65-1,1 18-75-15,2 13-5 16,1 24 7-16,-1 6 6 15,-1 11-2-15,-2-2-6 0,7-10-2 16,1-9 1-16,9-23 2 16,4-9 10-16,4-12 15 15,3-6 2 1,4-4-1-16,2 0-8 16,3-3-15-16,1-1-2 0,-2-4-12 15,-1-6-35-15,-11-10-106 16,-3 0-92-16,-16-8-243 15</inkml:trace>
  <inkml:trace contextRef="#ctx0" brushRef="#br0" timeOffset="34163.0189">12238 10699 497 0,'-6'-2'300'0,"-1"0"-28"0,7 2-54 16,6-2-76-16,11 2-13 16,16-6-17-1,12 0 5-15,25 2-15 16,8-3-23-16,2 6-34 0,-14-1-11 16,-29 0-4-16,-11 3-1 15,-23 0 0-15,-5-1-21 16</inkml:trace>
  <inkml:trace contextRef="#ctx0" brushRef="#br0" timeOffset="57993.8181">3487 12472 502 0,'1'-6'287'0,"0"-7"-50"15,0 4-51-15,1 7-79 16,-3-1-37-16,6 17-39 15,-6 2-8-15,1 14-10 16,7 7 1-16,-3-2-3 16,14 2-3-16,0-10-2 15,8-5 3-15,14-12 10 0,1-10 5 16,2-14 10-16,-6-10 3 16,-12-5 1-16,-8-4 1 15,-7 1-4-15,-2 2 6 16,-12 2 2-16,-4 10-4 15,-1 16-18-15,0 6-14 16,-1 24-16-16,6 9-4 16,4 14 7-1,0 7 2-15,6 13 0 0,-1 5 1 16,-5 9 5-16,0-1 12 16,-9-9 13-16,-8-10 5 15,-15-17 14-15,-8-6-1 16,-5-20 13-16,9-11 9 15,6-28-10-15,8-10-11 16,16-15-39-16,0-8-14 16,13 9-18-16,7 1-2 0,3 13 31 15,9 8-55-15,10 3-99 16,12 2-107-16</inkml:trace>
  <inkml:trace contextRef="#ctx0" brushRef="#br0" timeOffset="58532.495">4003 12763 510 0,'2'-1'289'15,"3"-5"-73"-15,-2 11-64 0,2 5-16 16,0 9-31-16,-3 9-9 15,-1 7-31-15,4 3-18 16,-5-2-21-16,4-5-6 16,-2-9 4-16,2-3-37 0,-4-12-77 15,0-7-52 1,2-13-114-16,-4-6-5 0,-5-7 42 0,-8-5 53 16,-8-3 175-1,4 0 77-15,2 4 84 0,12 6 16 31,8 3-49-31,6 2-27 0,13 2-36 0,4 0-17 16,8 2-15 0,5 2-8-16,1 7-6 0,-5 4 5 15,-12 7 5-15,-11 4 6 16,-14 6 6-16,-11 4-2 0,-11 2-5 16,1 1-6-1,3-3-23-15,11-3-10 16,15-4-5-16,7-1-3 0,15-3-2 15,2-1 4-15,10 3-2 16,-3 2-1-16,-7 6 17 31,-9 6 36-31,-28 5 61 0,-12 2 24 0,-23 2 17 16,-9-12-28-16,2-4-50 16,3-13-11-16,10-10-168 15,12-1-143 1</inkml:trace>
  <inkml:trace contextRef="#ctx0" brushRef="#br0" timeOffset="61077.0146">23436 4781 528 0,'-1'-13'268'0,"0"-13"-65"0,-8 8-30 15,8 7-50 1,-1 7-34-16,-3 23-63 0,7 25-21 16,9 55-18-16,5 31 3 0,21 70 10 15,3 23 0 1,-4 38 0 0,-8 13 2-16,-25 6 4 0,-6 3 4 15,-16-13 4-15,2-2 0 16,-8-19 3-16,1-11 1 15,5-30 1-15,-2-24 2 16,14-36-32-16,1-22-71 16</inkml:trace>
  <inkml:trace contextRef="#ctx0" brushRef="#br0" timeOffset="61676.2788">23424 4916 589 0,'-5'6'235'16,"-12"7"-118"-16,-4 7-40 16,-7 9-15-16,-1 0-5 0,4-1-29 15,3-3-3-15,11-11 7 16,10-5 10-16,8-16 30 15,9-5 4-15,7-15-3 16,2-4-12-16,-5-5-28 16,2 0-3-16,-5 1 0 15,-7 0 3-15,2 6 18 16,-8 5 2-16,0 11-18 16,3 11-5-16,10 17-30 15,4 9-9-15,16 16 9 16,5 3 1-16,7 1-37 15,6-3-172-15</inkml:trace>
  <inkml:trace contextRef="#ctx0" brushRef="#br0" timeOffset="62094.8424">23829 4771 535 0,'-7'3'229'15,"1"10"-109"-15,4 9-73 0,-3 5-32 16,8 2-2-16,13-4 3 16,-2-4 9-1,10-13 34-15,0-8 16 0,-12-11 10 16,4-10-3-16,-7-10-14 15,-2-3-1-15,-1 3-5 16,1 4-4-16,-12 9-10 0,1 9-17 16,1 10-25-16,-3 9-8 15,6 15-22 1,9 9-5-16,13 18 8 0,3 9 5 16,5 3 13-16,-9-4 12 15,-14-9 23-15,-7-9 19 16,-15-8 32-16,-8-7 2 15,-9-12-3-15,-9-6-9 0,3-14-24 32,4-7-46-32,6-6-151 0,13 2-154 15</inkml:trace>
  <inkml:trace contextRef="#ctx0" brushRef="#br0" timeOffset="62550.6669">24151 5018 878 0,'-3'-1'402'0,"0"1"-203"16,1 4-60-16,2-4-76 0,0 3-26 16,5 23-12-16,10 29-6 15,-8-27-8-15,0-2 3 16,-2-7-13-1,-3-4-28-15,-3-12-90 0,-5-4-62 16,-7-13-114 0,-3-4-11-16,-1-9 80 15,1-5 78-15,8-2 175 16,6 4 64-16,12 3 76 16,7 6 9-16,7 11-19 15,6 5-14-15,-1 6-48 16,-3 4-12-16,-7 2-9 15,-10-4-6-15,-3 2-14 16,-5 2-15-16,3 2-20 16,2-1-4-16,-1 1-9 15,7-3-2-15,0 4-5 16,3 1-1-16,2 6-1 0,-4 4-1 16,-13-3-2-16,-4 5 4 15,-13-4 7-15,-8 0 5 16,-5-4 15-16,-5-8-25 15,2-8-205-15</inkml:trace>
  <inkml:trace contextRef="#ctx0" brushRef="#br0" timeOffset="63000.0566">23836 4571 673 0,'0'0'291'15,"1"0"-142"-15,7-2-61 16,15 2-26-16,9 1 3 0,21 0-6 15,9-3-9-15,8-4-23 16,-2 1-6 0,-15 1-2-16,-7 4 3 15,-22-2 11-15,-12-7 5 16,-12-1-1-16,-4-3-2 0,-5-4-15 16,-1 3-8-1,2 2-12-15,3-1-5 0,6 12-25 16,8 5-7-1,12 7-4-15,-1 3 14 16,3 6 42-16,-4 0 28 0,-16-2 45 16,-3 2 4-16,-18-9-1 15,0 0-10-15,-3-5-26 16,-1-6-46-16</inkml:trace>
  <inkml:trace contextRef="#ctx0" brushRef="#br0" timeOffset="64019.1733">4741 12600 686 0,'11'0'356'0,"7"-1"-72"16,21 1-131-16,6 0-11 15,17 4-35-15,-1-3-27 0,2 4-40 32,1-4-11-32,-14-2-64 0,-2 2-81 0</inkml:trace>
  <inkml:trace contextRef="#ctx0" brushRef="#br0" timeOffset="64218.1675">4830 12740 770 0,'-1'3'354'0,"6"0"-123"0,17 2-40 16,17-5-42-16,13 0-11 15,15-8-55-15,5-2-21 16,1 1-20-16,0 3-64 16</inkml:trace>
  <inkml:trace contextRef="#ctx0" brushRef="#br0" timeOffset="64682.6867">5951 12499 852 0,'-24'-2'370'0,"-26"-4"-207"16,-1 12-67-16,-3 13-82 15,10 7-24-15,16 19-25 16,11 8 12-16,23 13 11 15,12 4 13-15,30 0 31 16,16-8-3-16,13-20 25 16,7-15 6-16,4-30 2 15,-5-10-2-15,-5-24 21 16,-11-7 18-16,-35-14 59 16,-18-5 23-16,-39 1-14 15,-19-1-26-15,-26 16-75 0,-5 9-37 16,8 24-18-16,8 10-83 15,23 8-188-15</inkml:trace>
  <inkml:trace contextRef="#ctx0" brushRef="#br0" timeOffset="64868.9188">6147 12555 976 0,'-8'0'489'16,"-7"2"-164"-16,-15 13-137 16,-6 12-40-16,-12 21-47 15,-2 7-20-15,-2 18-39 16,2 1-14-16,13-13-73 16</inkml:trace>
  <inkml:trace contextRef="#ctx0" brushRef="#br0" timeOffset="70334.9247">7004 12476 771 0,'-2'-4'380'0,"-1"1"-148"15,3 8-57-15,0-5-81 16,2 22-30-16,4 55-5 16,-1-18 0-16,0 7-8 15,-2-1-6-15,1-3-21 0,-2-13-14 16,3-13-132-16,0-12-134 15</inkml:trace>
  <inkml:trace contextRef="#ctx0" brushRef="#br0" timeOffset="70449.3035">6835 12668 1072 0,'0'0'453'0,"9"3"-231"15,10 3-79-15,26 4-80 16,12-2-4-16,26-3-31 15,14-3 6-15,1-2-233 16</inkml:trace>
  <inkml:trace contextRef="#ctx0" brushRef="#br0" timeOffset="70780.9216">7765 12633 849 0,'8'-14'403'0,"4"-11"-142"16,6-15-118-16,0-4-9 15,-3-15-15-15,5-2-11 16,-10 2-22-16,4 5-4 15,-5 18-20-15,-9 13 8 0,4 17-24 16,-3 10-22 0,0 19-14-16,4 13-18 15,5 22-1-15,7 8 5 16,9 3 4-16,3-1 2 16,-7-15-7-16,-4-5-61 15,-9-10-137-15,-5-6-142 16</inkml:trace>
  <inkml:trace contextRef="#ctx0" brushRef="#br0" timeOffset="70936.5125">7692 12745 958 0,'37'-3'434'15,"22"-1"-212"-15,17-1-120 0,6 1-42 16,-6 4-24-16,-1 6-52 15</inkml:trace>
  <inkml:trace contextRef="#ctx0" brushRef="#br0" timeOffset="71323.4474">7832 12985 1147 0,'-1'-8'469'16,"-1"-14"-279"-16,11 2-67 16,14 8-45-16,5 3-18 15,20 14-27-15,-2 7-12 16,0 14-16-16,-7 3 2 0,-27 5 9 15,-16 0 4-15,-26-2 9 16,-11-1 0-16,-12-3-6 16,-3-4-1-16,2-8-2 15,1-5-2-15,13-8-31 16,6-4-11-16,22-6-19 16,12 0-11-16,22-2 26 15,11 4 12-15,18 7 32 16,3 2 21-16,6 9 12 15,-4 4 0-15,-10 0-16 16,-4 2 8-16,-13-10 289 16</inkml:trace>
  <inkml:trace contextRef="#ctx0" brushRef="#br0" timeOffset="71863.2898">8785 12135 832 0,'-31'12'387'0,"-20"8"-162"16,-11 30-112-16,1 21-16 0,11 38-37 15,14 15-13-15,32 24-6 16,17-4 25-16,37-21 20 16,17-11 2-1,11-36-5-15,-5-19-7 16,5-30-201-16</inkml:trace>
  <inkml:trace contextRef="#ctx0" brushRef="#br0" timeOffset="75032.119">9219 12637 374 0,'-14'7'222'16,"-12"3"-29"-16,-8-9-55 0,-9-3-2 15,-3-17 4-15,5-7-2 0,9-15-43 16,12-7-28-16,23-6-69 31,17 3-13-31,19 11 7 0,11 12 14 0,13 25 36 16,0 8 3 0,-6 29 4-1,-14 3-2-15,-34 13 4 16,-14 8 10-16,-31-1-3 15,-11 4-3-15,-11-6-9 16,3-9-8-16,15-22 4 0,11-13-10 16,29-22-29-16,6-7-10 0,24-2-24 15,9 3 2 1,7 8 14-16,6 6 4 0,-6 8-21 16,-2 4-20-16,-7 5-81 15,-4-2-78 1</inkml:trace>
  <inkml:trace contextRef="#ctx0" brushRef="#br0" timeOffset="75302.89">9630 12540 940 0,'-7'-5'408'0,"-12"-9"-217"15,-7-5-39-15,-4 18-82 16,-1 6-27-16,2 14-52 15,5 18-17-15,8 0-5 16,6 2 0-16,20 6 9 16,12 0 5-16,17-13 6 15,11-6 6-15,7-21 37 16,3-8 34-16,-9-16 73 16,-11-7 17-16,-20-10 2 15,-12-6-15-15,-23-1-56 0,-14-2-18 16,-18 8-40-16,-3 8-27 15,10 12-151 1</inkml:trace>
  <inkml:trace contextRef="#ctx0" brushRef="#br0" timeOffset="75670.489">10324 12400 984 0,'-2'1'435'16,"-1"11"-224"-16,-2 10-70 0,3 19-84 31,-1 11-10-31,3 10-11 16,6 6-8-16,0 3-12 0,4 0 0 0,1-11-21 15,-3-8-34-15,0-25-103 16,-4-14-66-16</inkml:trace>
  <inkml:trace contextRef="#ctx0" brushRef="#br0" timeOffset="75810.6321">10075 12667 931 0,'4'0'409'0,"15"-2"-179"15,15 0-34-15,22-3-55 16,10-3-11-16,4 2-50 0,-4-1-20 15,-5 2-33-15,0 4-97 16</inkml:trace>
  <inkml:trace contextRef="#ctx0" brushRef="#br0" timeOffset="76346.3884">11205 12539 604 0,'-9'-14'359'16,"-13"-15"-22"-16,-8 0-98 0,-10 14-108 15,0 8-56-15,1 21-84 16,5 11-27-16,11 16-14 16,6 6 1-16,19 10 10 15,8 0 9-15,20-1 30 16,13-8 18-16,19-16 44 16,8-11 16-16,-2-23 16 15,-2-14 11-15,-15-18 33 16,-12-9 11-16,-21-10 10 15,-15 0-14-15,-29-3-59 16,-8 2-26-16,-11 10-47 16,-6 2-13-16,3 18-103 15,0 11-87-15,7 16-427 16</inkml:trace>
  <inkml:trace contextRef="#ctx0" brushRef="#br0" timeOffset="76562.4224">11310 12527 784 0,'3'-2'401'0,"-8"-3"-133"16,-5 6-42-16,-13 11-70 16,-11 7-33-16,-13 15-39 15,-9 7-11-15,2 9-35 16,32-21-15-1,11-15-35-15,0 1-76 0</inkml:trace>
  <inkml:trace contextRef="#ctx0" brushRef="#br0" timeOffset="77058.8562">11542 12034 947 0,'20'0'379'16,"17"7"-213"-16,20 26-113 0,6 15-7 16,-1 42 4-1,-8 20-5-15,-34 21-9 16,-17 6-6-16,-32-4 0 0,-14-14 4 16,-2-30 4-16,1-18 2 0,9-34-25 15,6-19-25-15,15-18-101 16,12-4-60-16,14-20-202 15</inkml:trace>
  <inkml:trace contextRef="#ctx0" brushRef="#br0" timeOffset="77283.9463">12284 12667 1612 0,'0'-2'660'0,"0"0"-428"0,1 0-64 16,-1 1-102-16,0-1-41 15,0 1 310 1</inkml:trace>
  <inkml:trace contextRef="#ctx0" brushRef="#br0" timeOffset="77935.1079">12858 12551 873 0,'-14'-8'403'0,"-10"-10"-168"0,6-8-35 15,18-2-74-15,8-5-39 16,21-1-50-16,10 6-7 16,14 13-5-1,7 13-1-15,-1 24-14 0,-6 19-6 16,-36 13 4-16,-17 5 4 15,-37 5 5-15,-22-7 3 0,-6 1-2 16,0-6 1 0,17-17 3-16,11-11 3 15,19-21-10-15,10-4-9 16,14-13-15-16,11 0-10 0,19 0 7 16,4 4 10-1,10 9 11-15,-4 1 7 0,-7 10-2 16,-6 2-2-1,-13 2-42-15,0-1-78 16</inkml:trace>
  <inkml:trace contextRef="#ctx0" brushRef="#br0" timeOffset="78103.2381">13301 12823 1435 0,'-2'-3'565'16,"-1"-3"-407"-16,3 2-64 0,0 2-146 16,0 1-102-1</inkml:trace>
  <inkml:trace contextRef="#ctx0" brushRef="#br0" timeOffset="78518.5307">13713 12480 992 0,'-14'-11'444'0,"-15"-4"-226"16,-3 6-55-16,-12 12-93 16,2 10-30-16,3 14-43 0,5 4-13 15,16 11-13 1,9 4-1-16,23 2 10 15,12-20 17 1,-12-14 36-16,0-1 19 0,54 21 28 16,6-12 12-16,-7-26 34 15,-30-20 4-15,-14-9 5 16,-11-4-12-16,-14-4-58 16,-13 2-17-16,-7 7-96 15,3 5-83-15</inkml:trace>
  <inkml:trace contextRef="#ctx0" brushRef="#br0" timeOffset="78835.4771">13919 12428 833 0,'8'-6'437'0,"5"-4"-81"16,-2 2-112-16,-5 5-85 15,-5 3-38-15,-4 13-63 16,-5 6-29-16,-4 7-24 16,4 6-2-16,3-6-1 15,7 1 1-15,11-4 1 16,5-3 1-16,13-3 2 15,3-5 0-15,6-5 11 16,0-4-31-16,-8-4-87 16,-1-4-59-16,-13-3-241 0</inkml:trace>
  <inkml:trace contextRef="#ctx0" brushRef="#br0" timeOffset="79046.7671">14151 12389 885 0,'0'-4'440'16,"1"-3"-160"-16,-1 10-59 0,-1-3-97 16,-1 10-41-16,1 20-37 15,0 58 3 1,-2-31-4-16,-4 1-3 0,2 0-9 16,-4 2-11-16,9-11-9 15,2-6 1-15,-1-14-1 16,4-12-55-16</inkml:trace>
  <inkml:trace contextRef="#ctx0" brushRef="#br0" timeOffset="84367.3696">4703 14372 860 0,'0'4'374'0,"1"5"-184"0,13 4-41 15,26-7-47 1,16 1-22-16,17-1-39 0,6-5-13 16,-5 5-14-16,-9-5-17 15,-13-1-138-15,-13 2-131 16</inkml:trace>
  <inkml:trace contextRef="#ctx0" brushRef="#br0" timeOffset="84527.6977">4741 14568 989 0,'18'0'437'0,"33"-3"-227"16,13 1-30-16,9 2-34 16,2-2-40-16,-6-1-39 15,-4 2-13-15</inkml:trace>
  <inkml:trace contextRef="#ctx0" brushRef="#br0" timeOffset="85550.7513">6169 14215 789 0,'-1'-4'363'0,"0"-8"-157"16,0-4-43-16,1-12-35 15,3-4-18-15,1-8-15 0,0-1-6 16,2 5-28 0,-2 3-8-16,-2 13-15 0,-1 7-6 15,-1 9-23-15,0 11-9 16,2 20-13-16,2 10-4 16,6 20 13-1,3 4 2-15,1 1 3 16,1 2 2-16,-3-7-49 0,1-11-89 15</inkml:trace>
  <inkml:trace contextRef="#ctx0" brushRef="#br0" timeOffset="85776.8288">5912 14462 788 0,'6'1'364'15,"1"0"-109"-15,24 1-139 16,14-1-21-16,35-4-12 16,19-1-27-16,7-5-24 15,-2 2-6-15,-16 3-70 16</inkml:trace>
  <inkml:trace contextRef="#ctx0" brushRef="#br0" timeOffset="86108.7182">6150 14716 1166 0,'0'-8'426'0,"2"-11"-343"15,14-3-23-15,22 7-27 0,13 0-3 0,11 15-3 16,-4 9 8 0,-19 16 13-16,-37 10 11 15,0-18 5-15,0 1-9 16,-32 61-18 0,-17 2-12-16,-21-7-8 15,9-41 1-15,6-17-45 0,8-11-28 16,18-16-57-16,11-7-14 15,18-11 30-15,12 3 36 16,19 1 81-16,8 8 21 16,18 16 16-16,-3 8-8 15,0 17-31-15,-8 4-8 16</inkml:trace>
  <inkml:trace contextRef="#ctx0" brushRef="#br0" timeOffset="86411.086">6907 14465 1267 0,'1'2'530'0,"-1"-3"-278"15,3 3-178-15,-3-2-101 16</inkml:trace>
  <inkml:trace contextRef="#ctx0" brushRef="#br0" timeOffset="87003.6017">7527 14379 547 0,'-11'9'264'16,"-16"9"-101"-16,-3-6-27 0,-3-12-31 31,2-8-12-31,5-20-17 0,3-9-15 15,18-10-44-15,6-3-21 0,15 8-6 16,12 8 10 0,10 18 37-16,7 8 23 15,3 17 4-15,-2 14 12 16,-23 21 15-16,-17 13 6 16,-33 18-2-16,-15 3-19 15,-8-2-37-15,5-8-17 0,13-26-11 16,8-16-11-16,11-24-28 15,10-7-8-15,12-8-13 0,8 0 15 16,9 2 37-16,2-1 12 16,8 6 15-1,-1 2-5-15,4 6-14 0,-5 3-5 16,-6 4-46-16,-4 2-82 16</inkml:trace>
  <inkml:trace contextRef="#ctx0" brushRef="#br0" timeOffset="87312.9152">7983 14307 1040 0,'-8'-8'473'0,"-13"-13"-221"16,-3 10-58-1,2 7-95-15,-4 8-45 0,-1 13-61 16,5 10-16-16,1 15-6 0,8 8 2 15,15 7 11-15,5-1 8 16,16-9 6-16,4-5 2 31,9-17 5-31,11-9 3 0,9-19 6 0,-1-15 23 16,-4-14 43-16,-12-8 32 16,-25-15 42-1,-15-2-13-15,-31-4-44 16,-10 2-34-16,-11 19-59 15,-3 12-55-15,20 27 281 16</inkml:trace>
  <inkml:trace contextRef="#ctx0" brushRef="#br0" timeOffset="87567.3559">8446 14504 1306 0,'1'0'648'0,"3"3"-188"16,-2-5-277-16,-2 1-48 15,0 0-75-15,0 0-43 16,0 0-259-16</inkml:trace>
  <inkml:trace contextRef="#ctx0" brushRef="#br0" timeOffset="88190.5319">9111 14396 518 0,'-15'4'289'16,"-21"0"-19"-16,-6-9-39 0,-1-15-43 15,8-9 3-15,17-13-66 0,7-3-35 16,17 5-54-16,7 2-27 16,15 19 0-1,7 10 1-15,12 15 7 16,1 14-4-16,-10 13 7 0,-9 10 8 15,-31 14 12 1,-19 3 0-16,-18-1-9 16,-2-4-8-16,6-18-8 0,7-8-2 15,11-15-3 1,3-11-1-16,12-3-7 0,3-3-2 16,13-2-2-16,3 2 0 0,11 3 2 31,1 0 0-31,4 2-1 0,4 5 0 15,-5-5-62-15,0 9-62 16</inkml:trace>
  <inkml:trace contextRef="#ctx0" brushRef="#br0" timeOffset="88312.6692">9435 14622 1313 0,'-3'-4'631'16,"-2"-3"-220"-16,5 4-275 0,-5-3-31 15,5 3-165 1,2 3-139-16</inkml:trace>
  <inkml:trace contextRef="#ctx0" brushRef="#br0" timeOffset="88731.3768">9759 14277 924 0,'-8'-8'459'16,"-14"-7"-142"-16,-8 2-68 16,-6 11-100-16,-3 6-42 15,1 11-68-15,8 11-22 16,12 18-18-16,4 7-4 16,19 6 0-16,9 0 1 15,18-13 3-15,9-10 2 0,11-18 7 16,4-11 3-16,-11-19 23 15,-6-8 19-15,-16-17 30 16,-14-7 7-16,-15-3-16 16,-8 1-24-16,-19 13-28 15,-3 10-55-15,-1 17-133 16</inkml:trace>
  <inkml:trace contextRef="#ctx0" brushRef="#br0" timeOffset="89147.1976">9981 14217 797 0,'10'-8'455'0,"5"-7"-38"16,-3 8-252-16,-3 6-29 15,-15 10-50-15,-5 9-20 16,-11 7-30-16,-3 6-8 15,9 4-15-15,4-2-4 16,16 1 1-16,11-5 0 16,17-4 3-16,7-8 0 15,9-7-2-15,-1-8 3 0,-5-11-77 16,-7-6-48 0,-10-16-112-16,-6-2-85 0,-8-5-13 15,-4 3 49-15,-6 2 202 16,-6 2 126-16,-4 9 172 15,-3 2 35-15,2 14-51 16,3 10-35-16,4 15-64 16,0 9-30-16,2 24-23 15,-1 8 0-15,4 14-2 16,3 0-4-16,1-11-10 16,-2-10-11-16,-4-20-16 15,0-4 422-15</inkml:trace>
  <inkml:trace contextRef="#ctx0" brushRef="#br0" timeOffset="89782.9491">4683 15810 922 0,'-2'-9'386'0,"-1"-9"-216"0,3-2-45 15,9 4-26-15,5 2-10 0,9 10-22 16,3 7-18-1,9 17-29-15,-3 8-3 0,-3 12-2 0,0 0 2 16,-3-8 2-16,2-9 2 16,3-24 25-1,-2-13 17-15,-6-16 20 16,-4-4 3-16,-12 4-23 16,-5 2-18-16,-8 13-68 15,-3 7-57-15,0 10-221 16</inkml:trace>
  <inkml:trace contextRef="#ctx0" brushRef="#br0" timeOffset="89958.1371">4707 16100 1135 0,'13'0'490'0,"25"-7"-190"16,14 0-154-16,15-3-35 15,6-1-23-15,-1 7-57 16,-5 0-14-16,-13 4-36 16,-10 1-58-16</inkml:trace>
  <inkml:trace contextRef="#ctx0" brushRef="#br0" timeOffset="96254.6234">6056 15881 695 0,'-24'0'316'15,"-24"-8"-98"-15,-1-10-48 0,16-10-52 16,11-7-23-16,21-2-79 15,12 0-14-15,24 8 7 16,10 7 2-16,17 16 19 16,12 8 3-16,0 20-6 0,-11 7 3 15,-33 17 19-15,-21 9 12 16,-44 11 12 0,-20 5-3-16,-15-7-25 15,-3-11-14-15,18-20-14 16,14-11-3-16,21-17-9 15,13-4-13-15,7-8-10 0,7-1-1 16,9 3 15 0,0 2 14-16,7 5 12 15,3 0 0-15,8 5-9 16,8 2-3-16,11-3 21 16,1-1-71-16</inkml:trace>
  <inkml:trace contextRef="#ctx0" brushRef="#br0" timeOffset="96564.3295">6663 15776 658 0,'-14'-11'413'0,"-15"-9"22"16,0 2-197-16,-4 12-120 15,3 6-40-15,1 12-64 16,6 8-22-16,7 18-11 15,4 6 3-15,13 12 5 16,10 11 1-16,19-12-1 16,9-7-2-16,13-22 1 15,2-13 4-15,3-15 8 16,-3-10 1-16,-12-11 86 16,-8-8 40-16,-21-16 43 0,-12-3 16 0,-21-4-67 15,-8 2-39 1,-10 14-51-1,-3 8-17-15,5 16-80 16,6 7-97-16</inkml:trace>
  <inkml:trace contextRef="#ctx0" brushRef="#br0" timeOffset="96763.1259">7016 16115 1511 0,'0'0'619'0,"1"3"-372"0,-1 2-172 16,0-5-29 0,0 0-111-16,0 0-504 0</inkml:trace>
  <inkml:trace contextRef="#ctx0" brushRef="#br0" timeOffset="97333.2168">7431 15695 803 0,'0'-3'408'0,"2"-2"-102"16,0 4-75-16,-3 1-83 0,0 0-40 15,0 0-65 1,-8 16-17-16,-21 37-11 16,24-24-5-16,7-1-7 0,8 2-1 15,12-6 1-15,9-2 1 16,8-10 2-1,1-4 0-15,-1 1 3 0,-4-9-34 16,-4-2-147 0,-2-5-127-16</inkml:trace>
  <inkml:trace contextRef="#ctx0" brushRef="#br0" timeOffset="97502.7225">7675 15672 815 0,'-2'-6'468'0,"-2"-6"-117"15,2 14-147-15,3 11-48 16,5 19-95-16,2 15-20 16,2 25 13-16,2 7 2 15,-4 1-6-15,-1-5-9 0,-3-18-15 16,-1-9-6-16,-2-13-43 16</inkml:trace>
  <inkml:trace contextRef="#ctx0" brushRef="#br0" timeOffset="100062.4258">8360 15956 710 0,'1'-3'394'0,"2"-1"8"0,4 20-304 15,0 7-32-15,-3 13-10 16,-2 5-9-16,-3-5-13 15,-1 0-6-15,-2-11-3 16,4-8-2-16,0-12 1 16,2-6 2-16,8-18-3 15,1-3-2-15,9-10-15 16,7-1-5-16,3 9 1 16,-1 0 2-16,-1 19 5 15,-6 5 3-15,-6 12 4 0,-5 11 1 16,-9 5 2-1,-4 4 0-15,-4-3-4 0,-3-6-1 16,4-9 1 0,4-7 1-16,5-13-7 0,5-9-6 15,13-10-4 1,5-6-5-16,0 2 6 16,2 7 0-16,-10 11 6 15,-2 11 18-15,-7 19 41 0,-3 9 10 16,-6 13 10-16,-3 3-15 15,-2-7-6-15,1-2-78 0</inkml:trace>
  <inkml:trace contextRef="#ctx0" brushRef="#br0" timeOffset="738006.3408">1854 17693 668 0,'-2'2'288'0,"1"3"-162"16,1-4-16-16,0-2-22 15,0 0-11-15,10-19-10 16,44-43-8-16,-21 12-15 15,-1-5-4-15,-2-8-5 0,-5-3-1 16,-9-4 6-16,-4 1 7 16,-8 8 18-16,1 6 7 15,-3 19 6-15,-2 11-1 16,-1 11-10-16,0 6-10 16,0 13-27-16,1 4-15 15,2 17-16-15,6 9-5 0,7 17 0 16,11 5 1-16,8 11 1 15,3-1 1-15,6-6 3 16,-3-7 2-16,-6-10 3 16,-6-1 0-16,-12-4 0 15,-6 2 1-15,-9-7-38 16,-5-7-43-16,1-13-178 16,-1-5-291-16</inkml:trace>
  <inkml:trace contextRef="#ctx0" brushRef="#br0" timeOffset="738213.8406">2061 17419 882 0,'2'-5'432'0,"6"-1"-170"0,10 3-119 16,7-2-31-16,9 6-67 15,0 2-22-15,0 2 5 16,2 6-94 0</inkml:trace>
  <inkml:trace contextRef="#ctx0" brushRef="#br0" timeOffset="738402.8134">1597 17246 1617 0,'-1'0'37'16,"1"0"-34"-16,2 3 26 16,-2-3-43-1,12 4-6-15,60 21-154 0</inkml:trace>
  <inkml:trace contextRef="#ctx0" brushRef="#br0" timeOffset="738826.2828">2569 17526 625 0,'-1'5'331'0,"-4"5"-46"16,5-1-125-16,12 4-52 16,3-1-20-16,11-2-35 0,4-2-9 15,0-5-16-15,1-7-2 16,2-4-1-1,-3-10 0-15,-4-8 3 16,-3 0 4-16,-14-6 3 16,-8 4 1-16,-13 4-2 0,-9 2-4 15,-8 11-13-15,-2 4-6 16,0 13-10-16,0 9-1 16,7 12 1-16,1 6 0 0,8 7 0 15,7 5-1-15,9 2-1 31,4 4-2-31,8 0 2 0,4-2 1 16,3-2 1-16,1-4-15 0,3-4-223 16</inkml:trace>
  <inkml:trace contextRef="#ctx0" brushRef="#br0" timeOffset="739236.6603">3354 17434 465 0,'6'-4'258'0,"1"3"-47"16,-3 2-16-16,-9 14-19 31,-12 2-3-31,-11 12-13 16,-10 2-31-16,-7 2-55 15,-2 1-20-15,7-14-25 16,3-6-7-16,6-18-47 16,5-8-16-16,4-6-13 15,1-2-1-15,8 1 33 16,7 1 7-16,10 0 18 15,12 6 10-15,9 7 20 16,5 7 5-16,11 12-8 16,-1 2 1-16,4 6 4 15,-4 0 2-15,-6 2-3 16,-2-4-5-16,-5-5-179 16</inkml:trace>
  <inkml:trace contextRef="#ctx0" brushRef="#br0" timeOffset="740044.0972">4575 17275 498 0,'-9'3'284'15,"-2"6"-51"-15,2 12-99 16,-5 4-25-16,11 11-52 16,-3 1-17-16,11-5-17 15,6-1 1-15,9-12 15 16,7-6 5-16,8-13 5 15,3-7 2-15,0-11-11 16,-2-4-3-16,-10-5 1 0,-5-4 1 16,-9-4-7-16,-7 5 7 15,-3 6 1-15,-4 4 1 16,-2 18-10 0,-1 5-14-16,1 20-17 0,4 9-7 15,9 10 0 1,6 4 2-16,8 7 2 0,-4 2 3 0,-2-1 3 15,-6-2 5-15,-19-4 9 16,-8-4 2 0,-14-4 6-16,-9-4 4 0,1-18 4 15,2-6 0-15,3-18-3 16,5-10-9-16,8-4-21 16,6-3-10-16,11 1-36 15,3 3-33-15,8 2-113 16,6 4-115-16</inkml:trace>
  <inkml:trace contextRef="#ctx0" brushRef="#br0" timeOffset="740342.3748">5019 17596 700 0,'1'3'310'0,"2"5"-151"16,0 4-21-16,2 7-32 16,-3 6-22-16,-2 6-29 15,0 4-11-15,0-1-18 16,7 0-6-16,-3-9-6 15,-2-4 0-15,1-10 7 16,-3-5 7 0,0-10-75-16,0-6-112 0</inkml:trace>
  <inkml:trace contextRef="#ctx0" brushRef="#br0" timeOffset="740722.7625">4998 17597 734 0,'6'-3'328'0,"10"1"-148"31,8-1-77-31,6 1-51 16,7 5-21-16,-2 2-22 15,-4 7-3-15,-6 6 2 16,-4-3 3-16,-8 3 6 15,-4-3 6-15,-10-2 6 16,-5 0 1-16,-7-6 1 16,-3-6-2-16,2-1-10 15,3-2-5-15,4-3-14 16,4 0-7-16,8 3-13 16,3 2-3-16,9 0 0 15,5 8 2-15,4 6 9 0,-2 4 6 16,-9 9 10-16,-12 3 6 15,-13 3 8-15,-10 1 2 16,-6-8 3-16,-3-4 2 16,1-14-1-16,1-5-3 15,6-8-37-15,5-4-83 16</inkml:trace>
  <inkml:trace contextRef="#ctx0" brushRef="#br0" timeOffset="741401.4589">4509 17047 524 0,'-2'0'279'16,"1"0"-19"-16,8 0-175 15,-7 0-15-15,24 3 19 16,53 4-1-16,-2-6-19 16,9-2-12-16,0 0-33 15,-1-1-7-15,-16 2-5 16,-7 4 0-16,-14-2 2 15,-6-2 3-15,-15 0 6 16,-9-4 9-16,-16-6 2 16,-7 2-4-16,-15-6-7 15,-4 4-11-15,-5-6-8 16,1-3 0-16,8 2-3 0,3-1-3 16,12 5-11-16,4 5-3 15,5 7-17-15,4 4-2 16,10 12 12-16,5 3 6 15,11 2 20 1,4-1 10-16,2-4 2 16,-2 1 2-16,-10-3 2 15,-6 5 2-15,-17 2 23 0,-5 4 5 0,-15 1 6 32,-1-1-5-32,-4 1-26 0,2-7-6 0,10-5-49 15,6-10-103 1</inkml:trace>
  <inkml:trace contextRef="#ctx0" brushRef="#br0" timeOffset="741816.8277">5612 17423 990 0,'6'0'375'0,"14"0"-268"16,13 4-28-16,30-1-12 0,6 1-11 15,7-2-22-15,-7 0-3 16,-21 3-7-16,-3 0-6 15,-12-1-20-15,-5 2-69 0</inkml:trace>
  <inkml:trace contextRef="#ctx0" brushRef="#br0" timeOffset="742074.6016">5739 17629 897 0,'0'1'381'0,"10"1"-179"16,9-1-64-16,23 4-20 15,6-5-4-15,7 0-31 16,0-4-10-16,-8 0-28 15,-3 1-13-15,-5 1-17 0,-3 3-14 16,-5 2-428-16</inkml:trace>
  <inkml:trace contextRef="#ctx0" brushRef="#br0" timeOffset="742747.5956">6741 17426 515 0,'-19'-17'312'0,"-19"-13"-70"16,16-8-79-16,10-4-38 0,19 1-54 15,10 5 6-15,19 8-2 16,7 6-6-16,9 17-12 15,2 10-16-15,-4 17-20 16,-10 9 1 0,-17 14 7-16,-11 7 1 15,-19 4 1-15,-3 2-5 0,-18-6-9 16,1-5 0-16,-11-15 1 0,-3-7 2 16,0-15-8-16,-1-10-5 15,15-5-10 1,4-8-9-16,16-1-5 15,7 1 4-15,15-1 7 0,10 8 4 16,18 2 11 0,7 6-3-16,2 7-2 0,-2 1 0 15,-7 2-2-15,-5 0 2 16,2 3-193-16</inkml:trace>
  <inkml:trace contextRef="#ctx0" brushRef="#br0" timeOffset="743115.54">7439 17301 905 0,'-18'-6'412'16,"-10"-6"-208"-1,-7 8-95-15,-5 3-36 16,0 6-59-16,2 5-20 0,12 11-28 16,7 4-5-16,15 13-5 15,5 6 4-15,14 1 21 16,10-1 7-16,14-8 11 16,9-5 3-16,-1-14 15 15,1-7 8-15,-1-15 27 16,-5-4 21-16,-7-17 46 15,-8-5 18-15,-21-6 5 16,-10-6-12-16,-22 3-50 16,-5 1-27-16,-7 5-35 15,3 7-6-15,4 13-118 16,8 8-105-16</inkml:trace>
  <inkml:trace contextRef="#ctx0" brushRef="#br0" timeOffset="743309.792">7826 17608 1546 0,'0'-3'612'0,"2"1"-444"16,1-2-44-16,-3 2-89 15,0 1-64-15,0 0-227 16</inkml:trace>
  <inkml:trace contextRef="#ctx0" brushRef="#br0" timeOffset="743741.6764">8058 17145 782 0,'2'4'361'0,"0"1"-117"0,-2 12-178 0,-1 4-8 16,-6 7-19-1,0 4-7-15,2 1-10 16,2 3-1-16,8-3-6 15,2-1-2-15,12-5 0 16,4-7 1-16,12-7 2 16,7-1-1-16,4-6-3 15,-3-4 0-15,-8-2-138 16,-8-5-303-16</inkml:trace>
  <inkml:trace contextRef="#ctx0" brushRef="#br0" timeOffset="743954.8865">8299 17196 880 0,'2'7'346'15,"0"12"-221"1,3 5-36-16,3 11 9 16,1 9-3-16,-1 8-8 15,3 2-1-15,-6-1-20 0,-3-6-12 16,1-11-18-16,-2-6-5 15,3-10-7-15,-1-4-7 16,1-9-54-16,-2-2-133 16</inkml:trace>
  <inkml:trace contextRef="#ctx0" brushRef="#br0" timeOffset="744732.2398">8854 17353 664 0,'6'-7'339'0,"6"-10"-94"15,-3 2-52-15,7 8-80 16,-3 7-38-16,2 15-54 16,2 10-6-16,-7 12 7 15,0 3 2-15,-8 0-1 16,1-5-1-16,-3-12-3 15,1-4-2-15,-1-10 6 16,0-8 5-16,0-8 2 16,2-10-2-16,2-13-13 0,3-5-8 15,5-5-9 1,0 2-2-16,5 8-6 16,-1 7-3-16,2 15 2 15,-1 7 0-15,-6 14 6 16,-5-7 5-1,-1 1 4-15,15 24 2 0,-4 5 0 16,-1-3 0-16,-9-23 0 16,1-4-1-16,2-9 2 0,4 0 0 0,4-12-1 15,3-7 1 1,3-8-2 0,0-2-2-16,-5 5-3 0,1 3-3 15,-4 11-4-15,-2 4-2 16,2 11 5-16,-3 9 7 15,2 11 18-15,-2 5 9 16,-5 6 8-16,-1-1-2 0,-4-2-11 0,-2-6-5 31,0-2-6-31,0-7-8 16</inkml:trace>
  <inkml:trace contextRef="#ctx0" brushRef="#br0" timeOffset="745457.6818">6566 16926 592 0,'-19'10'347'0,"-13"3"-42"0,-6 20-161 16,4 11-31-16,-1 26-71 15,7 18-22 1,27 21-20-16,12 5-1 0,27-3 5 15,8-6 0 1,9-14 4-16,-2-7 3 0,-2-17-301 16</inkml:trace>
  <inkml:trace contextRef="#ctx0" brushRef="#br0" timeOffset="746064.8753">9509 16876 976 0,'16'24'353'0,"9"17"-274"15,-4 24-56 1,-9-33 30 0,0 1 23-16,27 109 5 0,-20 18-14 15,-8-1-16-15,-24-68-27 16,3-14-5-16,5-31-4 0,5-14-4 15,0-24-67-15,5-8-67 16</inkml:trace>
  <inkml:trace contextRef="#ctx0" brushRef="#br0" timeOffset="746417.648">10192 17165 906 0,'2'-5'485'15,"1"1"-71"1,1 0-265-16,-1 4-39 16,-3-1-59-1,0 0-23-15,0 0-26 0,0 0-25 16,10 0-157-16</inkml:trace>
  <inkml:trace contextRef="#ctx0" brushRef="#br0" timeOffset="746888.0631">10217 17396 495 0,'-1'3'287'0,"-3"5"-25"16,4 8-142-16,5 11-11 16,4 5-35-16,1 6-11 15,2 8 9-15,-1 2 35 16,-6 5 14-16,1-3 4 15,-13-1-1-15,-8-5-35 16,-11-9-19-16,-11-4-11 16,-2-17-11-16,-1-9-5 0,3-14-12 15,9-11-7-15,7-9-27 16,8-7-31 0,10-10-103-16,3-4-114 0</inkml:trace>
  <inkml:trace contextRef="#ctx0" brushRef="#br0" timeOffset="747291.8187">9872 16825 812 0,'-3'2'362'16,"2"3"-167"-16,4 1-87 16,28-3-35-16,17 1-12 15,31-2-9-15,13 0-11 0,1 0-16 16,-2 1-6 0,-22-1-8-16,-10 0 0 0,-12 0-52 15,-13-2-58-15,-16-4-146 16,-10-2-101-16</inkml:trace>
  <inkml:trace contextRef="#ctx0" brushRef="#br0" timeOffset="747486.688">10402 16772 295 0,'-10'-6'193'0,"-9"-3"29"15,6 1-19-15,8 2-25 0,5 1-20 0,14 5-48 32,5 3-34-32,12 7-38 15,3 4-6-15,1 7 12 16,-3 0 13-16,-11 4 23 15,-8 3 21-15,-13 3 20 16,-7-1 14-16,-11 0 15 16,-2 2-15-16,-6-8-43 15,0 0-27-15,3-9-83 16,2-1 293-16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4T09:22:24.1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10580 15852 743 0,'0'-19'262'16,"11"-16"-188"-16,10-6 1 0,18 2 15 15,7 8 2-15,14 20-33 0,11 14-20 16,27 19-23-16,19 16-4 16,13 7-10-1,2-5 1-15,3-5 3 16,-9-11 0-16,-14-16 4 16,-12-2 3-16,-25-5 0 15,-13 1 3-15,-17 5 0 16,-10-2-6-16,-20-3-170 15</inkml:trace>
  <inkml:trace contextRef="#ctx0" brushRef="#br0" timeOffset="434.8805">11003 15454 699 0,'0'-6'370'16,"-1"1"-114"-16,-12 5-78 16,-6 4-29-16,-17 16-60 15,-7 6-22-15,-8 15-29 16,-5 6-9-16,0 4-10 16,-1-3-9-16,9-13-6 15,3-6-2-15,20-17-2 16,6 0-1-16,11-3-24 15,8-3-16-15,15 5-4 16,13 2 2-16,20 4 28 0,11 3 18 16,-3-2 9-16,0 2 1 15,-4 2-103-15</inkml:trace>
  <inkml:trace contextRef="#ctx0" brushRef="#br0" timeOffset="1065.1761">12955 14669 738 0,'-31'27'283'16,"-35"52"-197"-16,-11 27-16 0,-6 56-7 15,2 21-10 1,6 37-22-16,22 10-12 0,43-15-19 16,24-12-3-16,49-54-1 15,11-30 4-15,9-34-28 16,-1-10-117-16</inkml:trace>
  <inkml:trace contextRef="#ctx0" brushRef="#br0" timeOffset="2096.3979">13179 14914 294 0,'1'0'207'16,"-2"4"35"-16,0 5-67 16,3 16-62-16,-3 3-4 15,1 14-27-15,1 3-24 16,4 4-27-16,1 1-8 0,1-9-7 16,0-8 1-16,-4-15 6 31,-2-6 7-31,-4-15 14 0,-1 0-3 15,-4-15-11-15,-1-9-11 0,2-8-21 16,-3-4-4 0,2 1-2-1,4 4 1-15,4 5 0 0,0 2-3 0,8 11-5 32,2 1-3-32,5 9-4 0,5 5 1 0,-3-2 6 15,4 3 3-15,-2 3 8 16,2 0 1-1,-1 1 3-15,-3 2 0 16,-5-3 1-16,-1 4 5 16,-4 3 12-16,-2 0 4 0,-3 5 3 0,-2 1-3 15,0 6-13-15,0 3-4 16,1 5-5 0,3 3 0-16,0 1 17 15,5-4-62-15</inkml:trace>
  <inkml:trace contextRef="#ctx0" brushRef="#br0" timeOffset="2665.7008">13730 15107 573 0,'-4'-7'277'0,"3"-5"-93"16,-5-1-14-16,4 0-27 15,-2 1-16-15,-8-2-21 0,-2 6-8 16,-13 2-24-16,-3 6-10 16,-7 15-35-16,-1-2-16 15,9 13-22-15,5-2-9 16,17-1-6-16,10 7 2 16,19-7 7-16,8-1 4 15,12-4 7-15,-3-9 5 0,-5-3 7 16,-4-8 2-16,-11-6-26 15,-2-4-36-15,-8-11-108 16,-2-3-58-16,-6-10-35 16,-3-3 35-16,-3-7 109 15,2-2 71-15,9-2 108 16,2 3 39-16,7 12 55 16,1 7-3-16,2 17-18 15,2 11-19-15,0 15-37 16,1 8-5-16,1 6-18 15,4 8-11-15,-2-5-12 16,-1 0 2-16,0 3-3 16,-3-6-6-16,-3 3-12 0,-3-2-5 15,-2-8-7 1,-2-4-1-16,-7-8 2 0,1-2 6 16,-8-8-20-16,-5-6-17 15,-6 0-12-15,-6 0-10 16,-5 6 18-16,-2 9 11 15,-2 9 8-15,0 3-3 16,3 2-1-16,8-2 17 0,11-11-222 16</inkml:trace>
  <inkml:trace contextRef="#ctx0" brushRef="#br0" timeOffset="3050.1642">13975 15005 498 0,'5'-13'323'0,"10"-19"47"0,8-2-161 15,14 1-71-15,8 6-15 16,-10 11-33-16,-4 10-8 16,-6 19 0-16,-7 5-6 15,9 23-4-15,1 6-8 16,-3 10-19-16,-1 6-7 15,-3 2-16-15,-1-4-6 0,-2-8-5 16,0-11 0 0,0-21-3-16,-1-9 0 15,-5-17-3-15,-4-7-11 16,-11-13-18-16,-7-5-9 16,-11-8-7-16,-3-1 10 15,-7 5 15 1,1 7 6-16,1 18-1 0,1 9-4 15,4 17-3-15,-1 6 0 16,3 8 3-16,5-2 3 16,4-6-114-16,4 0-126 0</inkml:trace>
  <inkml:trace contextRef="#ctx0" brushRef="#br0" timeOffset="3467.0136">14613 14988 782 0,'-7'-4'355'0,"-6"3"-154"15,-5 0-43-15,-1 7-69 16,0 4-27-16,0 0-51 15,9 4-13-15,4-3-17 16,9 1-2-16,10-3 4 16,4-3 4-16,6 2 13 15,1-2 3-15,-6-3 3 0,0-3 1 16,-12-4 7-16,0 2 0 16,-12-4 2-16,-2 6-3 15,-5 0-7-15,-5-2-2 16,4 8 2-16,-3 0 3 0,9 7 6 15,5-1 8-15,7 4 12 16,10 1 4-16,5-2-1 16,-1 0-7-16,5-4-14 15,-2-2-4 1,-3-3-3-16,2-2 2 16,-8-4-30-16,3-4-61 15</inkml:trace>
  <inkml:trace contextRef="#ctx0" brushRef="#br0" timeOffset="3599.0872">14449 14723 817 0,'-2'0'292'16,"-3"6"-242"-16,6 2-101 15</inkml:trace>
  <inkml:trace contextRef="#ctx0" brushRef="#br0" timeOffset="3921.4539">14914 14955 829 0,'-6'0'373'0,"-11"0"-176"16,-5 1-20-16,-2 0-55 16,-3-3-27-16,10 4-51 0,4-2-26 15,9 7-39-15,6 5-10 32,12 2-1-32,3 6 5 0,13 7 17 0,2 1 10 15,-4 4 49 1,-6 0 22-16,-16-4 28 15,-6 1 5-15,-13-9-30 16,-4-5-13-16,-8-12-34 0,0-8-50 0,1-8-164 16</inkml:trace>
  <inkml:trace contextRef="#ctx0" brushRef="#br0" timeOffset="4541.5246">15646 14958 711 0,'-12'-1'345'0,"-13"5"-130"16,-4 5-47-16,-7 8-82 0,4 9-34 16,9 4-55-16,7-4-9 15,21 5-11-15,8-2 1 16,16-5 13-16,5-2 4 15,1-11 9-15,-2-8 3 16,-2-6 4-16,-1-7 2 16,-8-3 7-16,-3 0 4 0,-16-3 5 15,-5-2-1-15,-9 6 11 16,-3-1 6-16,-2 6 4 16,-2 8 0-1,4 12-18-15,1 5-8 16,11 22-14-16,-1 5-2 15,7 10-4-15,6 5-1 16,4-5-1-16,0-5 2 0,5-14-50 16,0-7-57-16,-2-17-233 15</inkml:trace>
  <inkml:trace contextRef="#ctx0" brushRef="#br0" timeOffset="4842.6987">15920 15041 1015 0,'-12'-4'416'0,"-14"4"-272"16,3 3-45-16,6 9-63 16,7 6-24-16,8 1-18 15,7 5-4-15,13 0 1 16,5 0 2-16,10-3 8 31,3-7 4-31,-1-11 5 0,-2-4 3 16,-7-11 35-1,-6-5 10-15,-10-3 10 0,-3 0 4 16,-12-2-32-16,2 5-10 16,-9 4-44-16,-4 3-67 0</inkml:trace>
  <inkml:trace contextRef="#ctx0" brushRef="#br0" timeOffset="5178.0011">16174 15134 515 0,'6'3'347'16,"9"4"54"0,3 1-133-16,3 0-70 0,0-3-35 0,-2-5-63 31,0-1-27-31,-4-10-33 0,-3 0-5 15,-6-7-3 1,-2 2 1-16,-10-3-6 0,-5 1-4 16,-7 6-10-1,-6-3-4-15,-7 7-7 16,0 2-3-16,3 6-9 16,4 6-6-16,13 9-9 15,5 5 0-15,3 8 6 16,3 7 9-16,0 7 13 0,2 2 4 15,12 9 1-15,-1 3-1 16,3-1-1-16,-6-7-1 16,-5-6 1-16,0-9-3 15,-4-12-99-15,5 1-120 16</inkml:trace>
  <inkml:trace contextRef="#ctx0" brushRef="#br0" timeOffset="5638.2591">16659 15005 431 0,'-5'-7'296'0,"-10"-5"34"16,-7 3-112-16,4 3-99 0,0 5-45 15,4 3-72-15,6 4-9 16,5 7-9-16,5 1 0 16,8-1 6-16,1 1 4 15,4-6 5-15,-6 0 3 16,1-4 5-16,3-2 0 15,-6-2-1-15,-1 0-9 16,-9 1-12-16,-7-1-2 16,-5 4 1-16,1 2 10 15,0-1 22-15,7 6 10 0,3 1 23 16,1 1 11-16,8 1 17 16,1 0 0-16,9 1-16 15,0-1-9-15,0-3-27 16,-5-3-6-16,5-3-3 15,-9-5-49-15</inkml:trace>
  <inkml:trace contextRef="#ctx0" brushRef="#br0" timeOffset="5787.3358">16537 14760 1112 0,'-8'-4'453'15,"-9"-5"-274"-15,7 5-113 16,6 5-79-16,5 4-83 16</inkml:trace>
  <inkml:trace contextRef="#ctx0" brushRef="#br0" timeOffset="5953.1421">16867 15088 661 0,'9'17'352'0,"7"15"-81"0,-8-3-23 0,-10-5-25 16,-7-9-14-1,-10-8-31-15,0-1-54 0,-2-10-90 16,4-1-75-16,5-6-213 16</inkml:trace>
  <inkml:trace contextRef="#ctx0" brushRef="#br0" timeOffset="6370.9983">17193 14968 946 0,'9'1'356'16,"21"6"-229"-1,12-1-54-15,15-1 11 16,6-1-10-16,-7-9-31 0,-3 5-17 0,-12-2-6 31,-8 1 9-31,-10 0-94 16,-7-6-85-16</inkml:trace>
  <inkml:trace contextRef="#ctx0" brushRef="#br0" timeOffset="6521.2989">17493 15022 636 0,'0'8'274'0,"4"15"-147"16,0 1-29-16,0 0-55 15,5 2-11-15,-4-3-34 16,6 2-87-16</inkml:trace>
  <inkml:trace contextRef="#ctx0" brushRef="#br0" timeOffset="6790.1916">17776 15046 847 0,'-10'-3'383'0,"-12"-2"-183"16,-2 5-37 0,-3 0-74-16,6 2-41 0,6 9-57 15,4 3-17-15,11 3-10 16,5 6 2-16,10 0 13 16,4-7 9-16,11-6 13 15,1-6 7-15,5-8 23 16,-6-4 24-16,-8-4 44 15,-7-4 20-15,-15-2 0 16,-7 2-22-16,-10 1-42 16,-5 6-60-16</inkml:trace>
  <inkml:trace contextRef="#ctx0" brushRef="#br0" timeOffset="7965.9399">18229 14997 750 0,'3'-5'362'16,"6"-2"-123"-16,4 6-85 0,4 8-70 15,5 9-24-15,6 13-31 16,2 11-3-16,2 23 5 16,-9 11-2-16,-6 16-3 15,-10-1-5-15,-13-14-8 16,-3-7-2-16,-12-24-3 16,-1-12-26-16,-5-22-42 15,-1-15-16-15,4-28-18 0,3-9 25 16,11-17 46-16,3-6 26 15,11-4 32-15,8-2 22 16,13 4 20-16,8 9-8 16,8 17-20-16,2 8-24 15,3 16-31-15,-1 3-3 16,0 11-136-16,-4 0-222 16</inkml:trace>
  <inkml:trace contextRef="#ctx0" brushRef="#br0" timeOffset="8287.1661">18618 15213 751 0,'9'3'327'16,"10"5"-145"-16,4-4-49 0,6-4-21 16,-2-2-20-16,4-7-36 15,-2-4-14-15,-8-2-11 16,-4-6-1-16,-12-1 0 15,-7-2-2-15,-16 1-2 16,-7 5-1-16,-12 2 0 16,-3 4 0-16,0 11-7 0,5 3-6 15,10 12-17-15,7 10-10 16,5 7 6-16,8 11 6 0,5 5 9 16,1 5 7-16,8 4-5 31,5-1-2-31,9-9-2 0,1-9-2 15,6-12-87 1,-3-10-118-16</inkml:trace>
  <inkml:trace contextRef="#ctx0" brushRef="#br0" timeOffset="8602.611">19199 15060 945 0,'-10'11'469'0,"-9"10"-183"0,-8 6-114 15,-5-1-49-15,2-3-64 16,5-7-22-16,2-9-17 16,0-7-11-16,1-11-30 15,-2-8-9-15,7-5-11 16,-2-1 3-16,16 1 15 15,2-2 2-15,13 8-2 16,7 3 2-16,4 11 14 16,9 10 5-16,-3 9 11 15,4 9 6-15,0 7-8 16,-7-2 1-16,1 8-4 16,-6-6-9-16,-4-3-205 15</inkml:trace>
  <inkml:trace contextRef="#ctx0" brushRef="#br0" timeOffset="8747.4723">19047 14726 1197 0,'-6'0'530'16,"0"3"-238"-1,6 15-212-15,-1 8-37 16,7 8-41-16,2 2-75 0</inkml:trace>
  <inkml:trace contextRef="#ctx0" brushRef="#br0" timeOffset="9330.5001">19377 15085 894 0,'-4'-1'430'0,"5"-1"-162"15,12 4-67-15,20-2-76 16,12 5-40-16,18-2-45 16,3-3-14-16,-1 4-88 15</inkml:trace>
  <inkml:trace contextRef="#ctx0" brushRef="#br0" timeOffset="10290.0093">13278 15657 472 0,'-6'-3'312'0,"-8"-5"14"16,-6 2-123-16,-2 7-20 15,-15 7-44-15,-2 7-28 16,-3 7-62-16,4 1-27 16,15 5-35-16,9 2-12 15,19 4-7-15,11 3 4 16,18-5 11-16,11-2 7 15,6-12 10-15,-4-9 3 16,-7-9 3-16,-9-6 1 0,-9-8 7 16,-3-1 3-16,-12-1 4 15,-7-3 3-15,-14 1-1 16,-3 4 9-16,-7 9 9 16,1 4 2-1,4 12-6-15,2 4-13 0,8 12-17 16,1 3-6-16,8 11-1 15,1 7 0-15,8 8-1 16,3-1 0-16,4-2-5 16,1-10-50-16,0-16-224 15</inkml:trace>
  <inkml:trace contextRef="#ctx0" brushRef="#br0" timeOffset="10847.5059">13642 15833 638 0,'-2'-11'314'0,"-3"-10"-102"0,-5-4-27 15,-4-3-46-15,-4-1-21 16,-7 2-23-16,1 5-14 16,-2 11-39-16,-1 11-11 15,1 14-34-15,5 7-11 16,6 8-8-16,5 1-1 0,7 3 0 16,4 1 2-16,12-4 9 15,4-4 3-15,10-11 9 16,2-4 1-16,6-16 5 15,-1-7-8-15,-6-8-35 0,0-6-16 16,-16-1-6-16,-2 2 10 16,-6 3 35-16,-5 4 16 15,3 8 27-15,-6 0 11 16,-1 9 6-16,1 5 1 16,-2 4-19-16,4 6-11 15,4 1-11-15,-2 1-4 0,9 3-3 16,3 1 0-1,2-2 4-15,8-3 4 0,-1-7 28 16,-1-4 14 0,1-10 31-16,-5-3 7 15,-3-6-6-15,2-1-8 0,-8 0-26 32,-2 1-7-32,-4 5-18 0,-2 4-33 0,-2 2-134 31</inkml:trace>
  <inkml:trace contextRef="#ctx0" brushRef="#br0" timeOffset="11211.2212">13948 15684 950 0,'-3'-2'461'0,"-3"7"-187"15,-1 14-64-15,2 19-110 16,4 12-39-16,4 13-32 0,4 1-2 16,4 5-6-16,-2-2-3 15,0-1-8-15,0-7-5 16,-2-21-54-16,1-9-63 16,-5-24-236-16</inkml:trace>
  <inkml:trace contextRef="#ctx0" brushRef="#br0" timeOffset="11367.5006">13939 15929 1180 0,'15'4'415'0,"19"4"-382"15,8 0 2-15,3-2-10 16,0-4-24-16,-9-4-350 15</inkml:trace>
  <inkml:trace contextRef="#ctx0" brushRef="#br0" timeOffset="11752.3068">14408 15761 1035 0,'-14'-9'434'15,"-21"-11"-253"-15,4 4-36 16,6 4-72-16,2 3-28 16,10 13-45-16,6 3-18 0,7 6-11 15,1 4 0 1,10-4 11-16,4 0 4 16,3-6 11-16,3-2 3 0,0-3 4 15,-4-2 2 1,-6 0 0-16,-1 0-9 0,-13-1-26 15,-7 1-3-15,-7 2-2 16,-6 7 8-16,-2 6 25 16,7 4 4-16,4 4 21 15,5 0 8-15,9 0 13 16,3 0 0-16,11-2-14 16,8-8-6-16,8-4-9 0,4-6-2 15,0-9-4 1,0 2-10-16</inkml:trace>
  <inkml:trace contextRef="#ctx0" brushRef="#br0" timeOffset="12397.4935">15088 15764 1003 0,'11'1'395'0,"10"10"-284"15,-2 7-22-15,-3 11-24 16,-7 6-17-16,-8 2-6 16,0-4-4-16,-4-5-14 15,-4 3-6-15,-3-18-5 16,4 0-2-16,1-14-33 16,4-13-15-16,7-4-17 15,-2-9-2-15,11-3 32 0,-1 0 13 16,-1-1 11-16,1 0 1 15,-7 5 5-15,0 4 1 16,-4 11 25-16,-4 8 0 16,-6 6 4-16,-6 8 0 15,1 8-25-15,0 3-3 16,9 5-10-16,5 3-3 16,9-8-1-16,4 2 1 0,12-2 3 15,3-8 1-15,9-2-15 16,5-9-46-16,2-10-184 15,2-3-103-15</inkml:trace>
  <inkml:trace contextRef="#ctx0" brushRef="#br0" timeOffset="12799.2022">15618 15848 562 0,'5'-1'327'0,"-1"1"-15"16,-4 4-53-16,-1-4-87 16,0 4-33-16,-6 18-79 15,-19 29-22-15,5-31-19 16,-1-3-2-16,-6-6-2 15,4-2 0-15,2-12-35 16,2-7-19-16,1-10-26 16,6 1-9-16,6-8 20 15,7 2 15-15,5 2 18 0,7 1 8 16,3 10 4-16,3 10 10 16,7 9 23-16,-3 7 6 15,6 5 9-15,-1-1-10 16,0 4-16-16,4-4-5 15,-3 0-3-15,0 0 2 16,-11-13 2-16,0 0 2 16,-3-7 4-16,-2-5 1 15,-1-4 0-15,-4-5-1 0,1-3-4 16,-1-7-2-16,-6 2-3 16,1 2 0-16,-2 6-3 15,0 7-6-15,2 9 9 16,-2 5 7-16,2 12 14 15,1 5 13 1,2 5-4-16,4 2-6 0,3-1-13 0,-1-6-20 16,2-3-12-16</inkml:trace>
  <inkml:trace contextRef="#ctx0" brushRef="#br0" timeOffset="13502.0996">16673 15512 941 0,'-1'-12'416'16,"-2"-7"-198"-1,-3 7-25-15,-2 10-56 16,0 4-28-16,0 21-59 16,3 10-22-16,7 30-23 15,5 14-3-15,1 15 2 16,5 1 1-16,1-15 1 16,-3-8 0-16,0-25 2 0,-1-15 1 15,-8-15-1-15,2-10 0 16,0-12-2-16,-1-5-3 15,4-15-3-15,0-9-9 16,4-9-13-16,5-2-1 16,6 3 1-16,0 7 2 0,5 19 5 15,-2 11 1-15,-2 17 1 16,-2 12 4-16,-12 11 10 16,-3 6 3-16,-2 2 3 15,0-5-1-15,5-10 23 16,3-8-68-16,2-15-286 15</inkml:trace>
  <inkml:trace contextRef="#ctx0" brushRef="#br0" timeOffset="14085.7533">17044 16085 877 0,'0'2'365'0,"10"10"-217"0,-6 3-18 15,-3 5-41-15,5 7-17 16,-6-4-23-16,-2-2-8 16,2-5-8-16,0-8-8 0,-1-6-9 15,2-5-2-15,0-15-18 16,6-1-4-16,2-8-9 16,1 1 1-1,2 6 14-15,-5 2 2 0,1 11 8 16,1 6 5-16,0 5 18 0,1 8 9 15,-2 7 3-15,-3 1-1 16,-3 0-17-16,-1-1-8 16,0-5-10-16,5 0-2 15,1-8-11-15,0-3-14 16,2-4-20-16,-3-7-11 16,0-5-17-16,6-2 3 15,-2-2 3-15,3 2 12 16,1 1 25-16,-3 1 9 15,-1 11 25 1,-3 2 21-16,-4 9 27 0,-3 4 7 16,-1 2-5-16,1 5-20 15,0-1-25-15,0-4-10 16,6-2-149-16</inkml:trace>
  <inkml:trace contextRef="#ctx0" brushRef="#br0" timeOffset="14446.4839">17636 16115 808 0,'0'4'374'15,"-6"7"-140"-15,-6 0-53 0,0 8-36 31,-8 0-31-31,2 3-53 16,3 2-14-16,-7-6-27 16,2-4-2-16,-2-10-3 0,-1-4-5 15,5-10-23-15,-1-4-8 16,16-2-16-16,3-3-1 0,10 0 15 16,8 0 5-1,-1 3 24 1,3 4 12-16,-1 12 16 15,-2 3 9-15,-3 7 5 16,4 8-5-16,-9 1-7 16,5 4-8-16,-3 2-16 0,-5-2-4 15,7-6-112-15,-3-4-116 16</inkml:trace>
  <inkml:trace contextRef="#ctx0" brushRef="#br0" timeOffset="14696.9551">17774 16154 1159 0,'6'3'493'16,"4"3"-255"-16,10 7-133 15,3 6-10-15,7 3-33 16,-2 1-18-16,-1-3-23 0,0 1-7 16,-12-5-19-16,-1-3-46 15,-9-6-161-15,0-7-246 16</inkml:trace>
  <inkml:trace contextRef="#ctx0" brushRef="#br0" timeOffset="14860.4918">17977 16134 960 0,'-10'0'491'16,"-17"8"-130"-16,-2 6-123 0,-8 11-105 15,-2 4-38 1,2 1-51-16,0 2-19 0,9-4-20 16,7 0-4-16,7-6-104 15,5-5-90-15</inkml:trace>
  <inkml:trace contextRef="#ctx0" brushRef="#br0" timeOffset="15599.3699">19717 14648 1027 0,'24'27'358'16,"34"44"-306"-16,5 23-17 15,-1 28 46-15,-9 11 18 16,-31 14 12-16,-15 6-2 16,-30 8-38-16,-22 1-18 15,-21-22-19-15,-3-10-10 0,-1-29-9 16,13-19-1 0,12-28-14-16,11-14-49 0,17-22-196 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05T10:58:52.6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2080 9583 513 0,'-19'-3'292'0,"-29"1"-48"16,-2 2-52-16,2 7-73 16,3 6-26-16,16 2-50 15,11 1-26-15,19 5-30 16,11-1-6-16,17 0 6 16,10-1 9-16,10-4 6 15,3-2 4-15,-7-6 2 0,-6-3 1 16,-16-3 5-16,-8-2 9 15,-16-2 7-15,-8 1-2 16,-13 2 12-16,-10 1 8 16,-11 6 9-16,-5 4 3 15,-3 13-10-15,7 8-18 16,15 14-20-16,9 2-6 16,21 3-9-16,11-4-5 15,24-7 6-15,10-7 2 16,14-11 0-16,1-8 4 0,-2-15-41 15,0-5-53-15,-6-17-272 16</inkml:trace>
  <inkml:trace contextRef="#ctx0" brushRef="#br0" timeOffset="538.4">2305 9682 723 0,'8'0'253'0,"16"0"-220"16,8 1-28-16,18 0 1 15,-2-1-1-15,-4 1 2 16,-5-1 3-16,-13 0 8 16,-7-2 6-16,-13 0 39 15,-5-2 3-15,-11 3 5 16,1 1-1-16,-5 2-32 15,-3 3-5-15,2 3-14 16,-6 2-8-16,11 2-17 16,8 4-5-16,2-1-2 15,10 0 2-15,0 1 8 16,-3-2 3-16,3 2 1 16,-2-1 2-16,-3-1 2 15,-3-3 3-15,-3 0 12 16,-5 0 21-16,-5 2 12 15,-1 2-2-15,9 8-13 0,3 0-22 16,8 11-16-16,6 1-2 16,-2 1 2-16,-1 2 5 15,-3-6 12-15,-8-3 8 16,-8-7 34-16,-8-3 3 16,-14-9 0-16,-10-3-2 15,-6-12-32-15,4-7-4 16,11-6-16-16,10 0-15 15,17 1-37-15,9 0-15 16,12 2-25-16,9 3-10 16,9 1-53-16,7 6-92 0</inkml:trace>
  <inkml:trace contextRef="#ctx0" brushRef="#br0" timeOffset="850.7">2443 9894 825 0,'4'3'341'0,"7"1"-183"16,18 2-113-16,13 2-14 15,14-3-12-15,6 2-4 16,-4-2 1-16,0-5-55 0</inkml:trace>
  <inkml:trace contextRef="#ctx0" brushRef="#br0" timeOffset="1054.08">2881 9894 827 0,'0'8'380'16,"0"4"-132"-16,2 15-171 16,0 2-10-16,1 4-31 15,0 2-14-15,-1 0-6 16,2-5-26-16,1-7-247 16</inkml:trace>
  <inkml:trace contextRef="#ctx0" brushRef="#br0" timeOffset="1194.35">2879 9661 841 0,'-3'-5'406'16,"-2"0"-172"-16,4 2-123 16,3 11-105-16,9 6-92 0</inkml:trace>
  <inkml:trace contextRef="#ctx0" brushRef="#br0" timeOffset="1530.6498">3246 9917 647 0,'-13'-3'380'16,"-10"-2"-3"-16,1 10-284 16,1 3-37-1,4 12-45-15,7 5-12 0,5 3-2 16,6 2-10-16,12-3 5 16,1-4 4-16,4-8 8 15,2-1 23-15,-5-6 47 16,-1-6-1-16,-10-3 79 15,-5-7-9-15,-11-2-34 16,-3 3 2-16,-4-1-84 16,-3-2-22-16,7 3-153 15,5 0-183-15</inkml:trace>
  <inkml:trace contextRef="#ctx0" brushRef="#br0" timeOffset="2061.57">3602 10050 441 0,'1'-7'297'16,"1"-6"18"-16,1-1-77 15,-6 4-67-15,-1-1-21 16,-4 3-21-16,-7-3-3 15,-5-2-25-15,2 0-18 0,-5 4-39 16,6 5-27-16,0 5-34 16,0 7-10-16,5 8-10 15,1 5 0-15,11 8 12 16,6-2 5-16,7 0 12 16,5-3 4-16,-1-8 6 15,4-3 3-15,1-10 0 16,2-3 0-16,0-9 1 15,-1-1 2-15,-7-7 3 16,-2-2 1-16,-6 3 2 16,-6-3 1-16,-3 5-1 15,-2 5-1-15,-4 2-6 16,1 6-7-16,3 5-14 16,3 3-5-16,1 6-3 15,3 1 2-15,8 3 11 16,2 1 3-16,7-3 6 15,3 0 0-15,0-8 7 16,1-2 2-16,1-5 4 16,-4-5 27-16,-2-7 12 0,-1-1 0 15,-12-3 8-15,-1 0-22 16,-10-3-12-16,-6-1-3 16,-3-4-63-16,-4-3-84 15</inkml:trace>
  <inkml:trace contextRef="#ctx0" brushRef="#br0" timeOffset="2476.34">4578 9874 1046 0,'-1'6'409'0,"5"17"-273"16,0 6-72-16,8 16-50 16,3 7 2-16,0-5-5 15,0-1 5-15,-3-8 6 16,-1-9-41-16,-2-12-200 15</inkml:trace>
  <inkml:trace contextRef="#ctx0" brushRef="#br0" timeOffset="2694.87">4835 9917 759 0,'-16'7'350'0,"-14"6"-151"15,-7 0-66-15,1 2-19 16,-1-1-40-16,6-1-26 0,12-4-44 16,4 3-11-16,16-4-12 15,8 2 1-15,12 2 7 16,6-3 8-16,11-1-8 16,1-1-68-16</inkml:trace>
  <inkml:trace contextRef="#ctx0" brushRef="#br0" timeOffset="2983.58">5200 9979 750 0,'-6'11'431'0,"-4"5"-96"16,-12 4-113-16,-5-1-47 0,-6-2-75 15,-5-2-26-15,3-4-33 16,5-6-10-16,5-7-12 15,5-5-3-15,2-10-28 16,0-2-11-16,7-5-15 16,6 1-10-16,15 1 8 15,5 4 3-15,8 9 0 16,5 6 4-16,0 16 8 16,1 7 4-16,7 7 14 15,-3-3 6-15,-1 3 5 16,1-2 49-16,-8-5-303 15</inkml:trace>
  <inkml:trace contextRef="#ctx0" brushRef="#br0" timeOffset="3311.69">5128 9658 909 0,'8'-15'399'15,"13"-10"-205"-15,8 9-57 16,12 10-67-16,4 10-20 16,6 17-25-16,-5 4-7 15,-8 14-1-15,-5 4 0 16,-5 10 1-16,-3 0-1 16,-7-1-1-16,-2-4-2 0,-8-17-1 15,0-8 1 1,-1-10 6-16,0-7 16 0,-8-7 13 15,-5-6 1-15,-11-6-9 16,-5 0-14-16,-1 8-5 16,-4 5 0-16,2 8 0 15,-5 10-1-15,-3 5-14 16,3 0-4-16,7-3-23 16,10-4-69-16,13-10-228 15</inkml:trace>
  <inkml:trace contextRef="#ctx0" brushRef="#br0" timeOffset="3670.87">5906 9982 621 0,'-2'12'363'16,"-5"9"-36"-16,0 1-78 15,-6-4-96-15,-2-4-33 16,0-2-50-16,-10-7-19 16,2-7-19-16,-1-5-17 15,0-8-60-15,4-8-39 16,5-1-52-16,-1-5 1 16,16-2 34-16,7 6 31 0,9 4 58 15,13 11 20-15,-1 10 26 16,2 6 6-16,0 16-1 15,-6 3-2-15,0 7-3 16,-6-1 0-16,-3-3-7 16,-1-1-7-16,-7-6-26 15,-1-4-75-15</inkml:trace>
  <inkml:trace contextRef="#ctx0" brushRef="#br0" timeOffset="3811.21">5835 9558 1302 0,'-2'2'484'0,"1"3"-387"0,1 8-58 16,5 8-51-16,6 4-48 16</inkml:trace>
  <inkml:trace contextRef="#ctx0" brushRef="#br0" timeOffset="4389.2">7012 10012 481 0,'-7'-2'341'0,"-4"0"1"16,-12-1-107-16,-6 1-52 16,-6 7-55-16,-3 1-29 15,7 8-55-15,7 2-22 16,18 2-35-16,13 3-6 15,22-3 7-15,5-4 9 16,6-6 12-16,0-1 5 16,-7-9 10-16,-8-7 8 0,-8-11 9 15,-6-8 3-15,-11-11 0 16,-4-2-6-16,-14-13 3 16,-5-4 0-16,-5-9-5 15,-1-1-4-15,9 7-22 16,6 6-13-16,14 15-28 15,10 10-10-15,13 15-79 16,3 11-55-16</inkml:trace>
  <inkml:trace contextRef="#ctx0" brushRef="#br0" timeOffset="8527.66">7395 10082 535 0,'0'-5'277'0,"-6"-5"-61"16,3-2-37-16,-7-3-40 16,5-1-13-16,-5-1-29 15,0 0-18-15,-6 3-26 16,-6 3-16-16,-1 11-29 15,-4 6-11-15,4 9-19 16,5 7-1-16,5 1 3 16,7-2 0-16,10-2 3 15,5-4 3-15,14-4 5 16,6-2 4-16,8-10 5 16,0-4 3-16,-4-7 3 15,0-3 2-15,-8-2 3 16,-10-4 2-16,-6 1 0 15,-7 3 0-15,-2 9-2 16,0 2-6-16,-7 13-6 0,-3 2-5 16,1 8-6-16,3 3 2 15,5-3 1-15,12 2 2 16,7-7 4-16,3 0 1 16,7-5 3-16,1-6 2 15,3-3 2-15,-4-3 2 16,-9-2 20-16,-11 2 7 15,-3-3 16-15,0 0 6 0,-6 1-19 16,2-3-5-16,-4-2-80 16,-2 1-97-16</inkml:trace>
  <inkml:trace contextRef="#ctx0" brushRef="#br0" timeOffset="8902.6">7735 9694 747 0,'15'-13'347'0,"20"-10"-154"16,-1 5-29-16,2 15-58 15,-4 7-32-15,-2 22-29 16,2 10-5-16,-4 20-10 0,0 9-1 15,-9 3-7-15,-1-2-7 16,-6-14-3-16,1-7 1 16,-4-18 3-16,-2-5 4 15,-3-11 14-15,-4-8 10 16,-4-7 2-16,-5-7-3 16,-5-8-16-16,0 9-14 15,-5-1-10-15,-4 4-3 16,-7 5-6-16,-4 1-3 15,-5 13-1-15,-1 3-1 16,5 9-30-16,4 1-42 0,14-4-156 16,10 1-267-16</inkml:trace>
  <inkml:trace contextRef="#ctx0" brushRef="#br0" timeOffset="16629.89">8548 9899 406 0,'-10'-6'244'0,"-15"-7"-22"15,-5 2-24-15,-2-1-56 16,-3 3-36-16,5 8-58 16,8 3-22-16,7 11-28 15,2 3-10-15,10 6-9 16,2-2 2-16,8 0 8 15,10-4 4-15,9-1 8 16,0-4 3-16,6-9 1 16,1 0 2-16,-7-9 1 15,0 0 0-15,-13 2 4 0,-3 1 3 16,-10 3-3-16,-5 2 0 16,-10 0-6-16,-4 4-6 15,-3 9-2-15,2 1-1 16,3 4-3-16,2 1-2 15,12-1 1-15,3 1 0 16,15-1 6-16,4-6 1 16,7-3 4-16,4-9 3 15,-3-6 3-15,2-2 2 16,-3-12 0-16,-2-1-1 0,3-8-2 16,-1 1-2-16,-5-1-1 15,-5 3 1-15,-8 6 3 16,-5 3 11-16,-8 11 4 15,-5 5 0-15,-4 10-3 16,0 8-11-16,6 4-9 16,5 3-2-16,11-2-3 15,7-3 0-15,10-4 3 16,4-3 2-16,2-9 4 16,5-2 2-16,-4-4 6 15,-3-4 4-15,-11-1 7 16,-4 1 3-16,-11-5-2 15,1 3 0-15,-4-5-148 16,-6-5-176-16</inkml:trace>
  <inkml:trace contextRef="#ctx0" brushRef="#br0" timeOffset="16747.46">8819 9641 662 0,'-3'-6'371'0,"-1"-8"-73"16,0 7-93-16,2 9-132 15,2 6-40-15,7 11-46 16,3 7-14-16</inkml:trace>
  <inkml:trace contextRef="#ctx0" brushRef="#br0" timeOffset="17200.49">9307 10022 580 0,'-1'-7'328'15,"-2"-5"-71"-15,-4 2-73 32,-7-1-24-32,-10-4-41 15,-4 3-16-15,-3 6-46 16,5 6-23-16,2 8-33 15,6 6-11-15,4 6-12 16,5 3-1-16,14 3 4 16,5 1 4-16,10-4 9 15,0-8 4-15,5-1 5 0,0-7 2 0,0-5 4 16,-1-1 0-16,-3-7-38 16,-1 1-86-16</inkml:trace>
  <inkml:trace contextRef="#ctx0" brushRef="#br0" timeOffset="17481.68">9396 9991 677 0,'3'2'311'0,"-5"-2"-153"0,5 8-66 0,-1 3-79 31,-5-3-11-31,4 8-2 15,-1-2 0-15,5 2 0 16,5 0 0-16,2-1 20 16,2 0 16-16,2-6 37 15,5-3 16-15,-1-4 14 16,-2-5 1-16,-3-7-10 16,-5 0-8-16,-1-1-25 15,-5-6-14-15,-4 1-26 16,2-5-11-16,-5 4-68 15,-3 3-89-15</inkml:trace>
  <inkml:trace contextRef="#ctx0" brushRef="#br0" timeOffset="17739.36">9678 9986 543 0,'2'1'334'16,"6"10"42"-16,-1 1-211 15,8 9-46-15,-3 1-25 16,1 1-39-16,2 0-18 16,-2-7-18-16,0-3-4 15,0-7 31-15,-1-7 10 0,-3-6 20 16,8-4 7-16,-3-6-11 16,-6-4-7-16,-2-3-20 15,1 3-10-15,-6 1-54 16,6 2-67-16</inkml:trace>
  <inkml:trace contextRef="#ctx0" brushRef="#br0" timeOffset="18286.34">10735 9911 825 0,'11'12'330'16,"7"0"-201"-16,-5 20-67 0,-2 0-4 15,-11 4 0-15,-9-1-8 16,-1-2-15-16,-4-2-9 15,6-11-13-15,0-3-5 16,6-14-15-16,0-9-17 16,5-10-22-16,10-5-9 15,2-6 6-15,4 1 16 16,-1 0 20-16,-7-3 10 16,-3 7 8-16,-4 3 2 0,-2 10 28 15,3 8 1-15,-8 6 12 16,2 5 1-16,-3 11-16 15,0 2 0-15,6 1-14 16,7 3-2-16,9-3-12 16,5 0-1-16,9-1-24 15,2-5-54-15,4-8-311 16</inkml:trace>
  <inkml:trace contextRef="#ctx0" brushRef="#br0" timeOffset="18692.54">11363 10016 726 0,'-2'0'399'16,"-4"2"-83"-16,-11 10-120 16,-8 2-50-16,-3 3-51 15,-8 0-28-15,0-3-36 16,3 2-10-16,-2-10-6 16,9-1 0-16,4-11-5 0,3-7-5 15,8-1-17-15,3-6-7 16,9 6-8-16,6 0 1 15,9 1 3-15,7 5 2 16,5 6 0-16,-2 5 1 16,3 11 5-16,-5 4 6 15,-3 2 8-15,0-1 4 16,-4-3 4-16,6-5 2 0,-2-6 4 16,3-3 3-16,-4-9 5 15,-3-4 0-15,0-9-2 16,-6-2-3-16,-2 0-3 15,0 7-1-15,-7 4-4 16,1 2 16-16,-3 9-8 16,0 10 0-16,1 9-1 15,2 4-16-15,4 7 2 16,1-6-12-16,8 0-191 16</inkml:trace>
  <inkml:trace contextRef="#ctx0" brushRef="#br0" timeOffset="19200.56">12427 9976 691 0,'-18'-1'340'0,"-19"4"-131"16,-4 4-59-16,9 9-78 15,6 7-30-15,8 1-28 16,11 4-4-16,14 2-5 15,6-5 2-15,16 0 12 0,3-8 5 0,6-11 21 32,4-6 8-32,-4-12 17 15,-4-5 4-15,-13-5-13 16,-7-3-7-16,-15-2-25 16,-8 5-11-16,-9 0-55 0,-1 7-57 0,2 5-270 15</inkml:trace>
  <inkml:trace contextRef="#ctx0" brushRef="#br0" timeOffset="19403.59">12624 9977 945 0,'0'6'444'0,"4"8"-186"0,-1 7-105 0,1 0-30 15,5 5-54-15,-1-5-24 31,5-1-26-31,-1-2-6 16,6-3-3-16,-3-8-7 16,1-7-98-16,6 0-147 15</inkml:trace>
  <inkml:trace contextRef="#ctx0" brushRef="#br0" timeOffset="19887.86">13570 9985 749 0,'-14'-1'364'16,"-23"3"-133"-16,-1 7-55 31,-1 10-91-31,1 4-30 0,15 3-42 0,5 1-9 16,18 4-4-16,9 1 1 15,15-4 8-15,7 0 3 16,4-12 6-16,0-8 4 16,-5-8 11-16,-7-4 8 0,-16-8 6 15,-5 0-2-15,-16-6-17 16,-5-1-14-16,-12 5-50 15,-2-1-55-15,8 2-397 16</inkml:trace>
  <inkml:trace contextRef="#ctx0" brushRef="#br0" timeOffset="20044.21">13598 9990 780 0,'13'9'374'0,"10"8"-139"0,5 12-97 31,-3 2-17-31,10 9-34 0,-3 3-18 0,0 3-32 16,2 3-13-16,-9-6-55 0,-1-1-69 15,-1-17-368-15</inkml:trace>
  <inkml:trace contextRef="#ctx0" brushRef="#br0" timeOffset="20208.36">13927 10074 1019 0,'-15'6'456'16,"-25"3"-222"-16,-4 12-70 0,-8 10-86 15,0 7-30-15,-1 12-35 16,1 3-8-16,11 3-34 31,0-8-70-31</inkml:trace>
  <inkml:trace contextRef="#ctx0" brushRef="#br0" timeOffset="20614.74">14149 9940 717 0,'-9'0'292'16,"-8"5"-172"-16,2 5-76 15,5 3-25-15,6 3-12 16,3-2-1-16,15 5-7 16,3 0 2-16,2-5 5 15,1-4 2-15,-7-7 2 16,-4 0 1-16,-1-2 2 15,-8-1-7-15,-9-1-6 16,-2 0 0-16,-15 2 10 16,1 1 30-16,3 4 45 15,3 6 7-15,14-2 4 16,0 1-12-16,12 4-15 16,3-1-6-16,5 3-13 0,7 3-12 15,-8-7-21-15,6-4-2 16,-5-9-6-16,-3-5-36 15,10-7-201-15</inkml:trace>
  <inkml:trace contextRef="#ctx0" brushRef="#br0" timeOffset="20739.48">14269 9729 790 0,'-3'-3'425'0,"-5"-7"-62"0,1 10-298 16,5 7-50-16,2 9-149 15</inkml:trace>
  <inkml:trace contextRef="#ctx0" brushRef="#br0" timeOffset="21060.91">14585 9957 779 0,'-12'-3'378'15,"-10"-5"-146"-15,-7 8-121 16,-2 0-44-16,-2 11-50 16,6 14-14-16,1 1-10 15,10 12-3-15,12-1 1 16,6-5 0-16,18-2 6 15,4-9 4-15,8-8 10 16,2-5 5-16,-6-7 9 16,-2-5 6-16,-9-6 10 15,-9-5 21-15,-13-7-1 16,-5 4-7-16,-13 0-21 16,1 6-6-16,0 5-166 15</inkml:trace>
  <inkml:trace contextRef="#ctx0" brushRef="#br0" timeOffset="21654.69">14870 9965 588 0,'-9'-5'339'0,"-11"-6"-48"16,-2 8-113-16,-4 5-100 16,-1 4-36-16,12 11-42 15,0-2-10-15,11 0-5 16,9 4 1-16,5-8 7 16,5 1 4-16,8 3 5 15,-5-6 3-15,-1-3-1 16,-2-3-18-16,-8-4-52 15,-3-1-37-15,-8-5-58 16,-4 4 12-16,-9 1 50 16,0 2 36-16,-5 1 55 15,5 3 6-15,5 5-2 16,-1 0 14-16,9 7 22 16,-1 0 10-16,4 2 9 15,4 1-12-15,5 0-15 16,4-3-2-16,6-3 16 0,3-8 4 15,5-5 4-15,0-3-2 16,5-11-21-16,1-1-3 16,-5-10-5-16,3 3-2 15,-10-1 39-15,-7-3 19 16,1 14 34-16,-11-7 18 16,-1 15-16-16,-1 0-23 15,-3 5-43-15,1-1-19 16,-1 0-25-16,2 11 2 0,0 8 3 15,10 33 2-15,-6-31 0 16,-3-4 0-16,7 1 1 16,-3-6-28-16,9-3-198 15</inkml:trace>
  <inkml:trace contextRef="#ctx0" brushRef="#br0" timeOffset="21889.02">15191 9986 617 0,'13'11'328'16,"7"4"-86"-16,8 6-65 16,0 7-29-16,-4-5-10 0,0 3-9 15,-12-3-27-15,-5-8 3 16,-10-2-2-16,-9-3-5 15,-6-8-17-15,-2 0-17 16,2-1-30-16,2 1-73 16,4-1-201-16</inkml:trace>
  <inkml:trace contextRef="#ctx0" brushRef="#br0" timeOffset="22919.82">16161 9751 724 0,'-1'-1'364'0,"-2"1"-131"15,-5 3-79-15,-6 8-65 16,-2 5-22-16,5 11-10 15,2 6-18-15,9 7-30 16,12-2-6-16,6-4-3 16,8-8 0-16,21-6 8 0,-1-6 3 15,6-9-27-15,-1-1-64 16</inkml:trace>
  <inkml:trace contextRef="#ctx0" brushRef="#br0" timeOffset="23123.16">16392 9759 782 0,'-5'5'336'0,"-4"6"-136"16,3 12-74-16,3 19-20 16,-1 4 11-16,2 11-15 15,-4-2-13-15,3-5-35 16,-1-6-14-16,4-9-20 15,4-9 17-15,5-12-125 16,5 0-99-16</inkml:trace>
  <inkml:trace contextRef="#ctx0" brushRef="#br0" timeOffset="23888.62">16717 10146 661 0,'-5'12'348'0,"-7"13"-88"15,-5 3-29-15,-2 2-95 16,-5-1-38-16,6-10-72 16,3-3-86-16</inkml:trace>
  <inkml:trace contextRef="#ctx0" brushRef="#br0" timeOffset="24779.75">17375 9753 448 0,'-3'-2'198'0,"-8"0"-109"15,-7-1-32-15,-7 2-16 16,-3 1-5-16,-6 0 1 16,6 4 8-16,-1 4-16 15,2 1-2-15,8 7 10 16,-1 1-6-16,5 5-5 16,2 1 1-16,3-2 0 15,3-4 6-15,4-5 4 16,-1-3 0-16,3-4 20 15,0-3 7-15,1-3-2 16,0 0-5-16,0 0-35 16,0-1-19-16,18-9-11 15,38-13-7-15,-21 28-6 0,9 12-1 16,2 12 2-16,0 9 8 16,-10 3 19-16,-9-6 9 15,-21-3 33-15,-12-7 14 16,-20-2 5-16,-7-2-1 15,-12-10-17-15,-5-8-11 16,0-10-13-16,6-4-28 16,15-5-77-16,8 1-55 15,17-2-187-15</inkml:trace>
  <inkml:trace contextRef="#ctx0" brushRef="#br0" timeOffset="25045.3">17880 9869 1167 0,'1'1'527'16,"-1"-1"-252"-16,-2 0-170 16,1 0-45-16,0-1-60 15,0 1 0-15,1 0-157 0,0 0-197 16</inkml:trace>
  <inkml:trace contextRef="#ctx0" brushRef="#br0" timeOffset="25256.82">17856 10058 1070 0,'0'0'489'0,"-1"-2"-216"15,0 0-54-15,1 2-68 16,0 0-36-16,0 0-49 0,0 0-21 15,0 0-24-15,0 0-37 16</inkml:trace>
  <inkml:trace contextRef="#ctx0" brushRef="#br0" timeOffset="27158.94">1715 11220 527 0,'-7'8'217'0,"-5"4"-120"16,9 5-58-16,3-2 1 16,10 2-3-16,4-2-3 0,10-2-2 15,4-3-2-15,-4-10-5 16,5-2 1-16,-8-9 42 15,-6-3 17-15,-3-1 28 16,-6-1 17-16,-12 1-19 16,-4 3-5-16,-11 1-18 15,-3 3-15-15,-5 6-29 16,1 2-16-16,5 7-27 16,1 3-8-16,8 3-13 15,4 5 0-15,2 3 0 16,12 4 2-16,8 0 5 15,0-3 2-15,12-10 8 16,-2-1 3-16,0-8 6 16,-4-4 6-16,1-7 6 15,-4-6 2-15,-4-4 5 16,1-2-2-16,-16 0 20 16,-6 1 5-16,-2 4 3 15,0 3 3-15,-1 8-19 16,4 4-7-16,-3 4-16 0,2 2-7 15,4 7-7-15,0 1-2 16,9-1 3-16,4 1 2 16,5-12 6-16,2-2-23 15</inkml:trace>
  <inkml:trace contextRef="#ctx0" brushRef="#br0" timeOffset="33156.18">15651 2731 404 0,'-6'-11'230'0,"-7"-10"-35"15,-8 2-31-15,-22 14-37 16,-8 5-30-16,-21 11-47 0,-6 15-20 15,12 10-36-15,4 11-9 16,26 15-2-16,13 4 2 16,19 6 5-16,15 1 2 15,25-10 1-15,15-7 1 16,32-22 6-16,12-13 6 16,-1-26 9-16,0-13 6 15,-19-23 48-15,-17-9 15 16,-25-14 30-16,-25-6 10 0,-46-12-22 15,-16-4-13-15,-26 8-44 16,-4 14-23-16,12 26-50 16,2 22-15-16,23 27-116 15,14 15-121-15</inkml:trace>
  <inkml:trace contextRef="#ctx0" brushRef="#br0" timeOffset="33599.5">15642 3509 721 0,'-20'-8'293'0,"-33"-14"-181"15,-6 4-39-15,-6 16-40 16,1 5-13-16,5 19-23 16,4 7-10-16,12 11-10 15,6 4-1-15,21 15 1 16,8 5 3-16,16 7 6 15,8-6 3-15,21-12 5 16,15-3 2 0,24-30 5-16,-14-29 7 15,-31 6 6-15,2 0 3 0,88-50 9 16,-8-25 21-16,-34-15 76 0,-57 16 40 16,-36 4 46-16,-20 7-20 15,-19 16-96-15,-10 8-54 16,-14 25-164-16,0 14-394 15</inkml:trace>
  <inkml:trace contextRef="#ctx0" brushRef="#br0" timeOffset="35007.68">2618 10922 733 0,'0'-1'315'0,"3"2"-187"16,-2 10-39-16,-1 19-43 15,1 15-7-15,3 26 11 16,1 6-5-16,3 18-15 16,-4 1-5-16,0-10-9 15,1-9 0-15,-1-24 4 16,-2-14 0-16,0-19 3 15,-1-8 7-15,4-17 4 16,1-7-3-16,3-13-17 16,6-4-29-16,3-4-29 15,5-4-2-15,-2 6 7 16,0 3 15-16,4 18 8 16,-3 7-2-16,1 14 1 15,-4 7 9-15,-9 10 14 0,-3-3 5 16,-4 5 4-16,1-3-5 15,-2-8-61-15,3 4-103 16</inkml:trace>
  <inkml:trace contextRef="#ctx0" brushRef="#br0" timeOffset="35507.04">3046 11571 577 0,'4'8'284'15,"-2"4"-112"-15,1 6-52 16,0 7-5-16,-6-2-21 15,-2-3-12 1,1-1-33-16,4-2-7 0,3-10-25 16,2-6 2-16,0-8-43 15,1-9-25-15,3-2-37 16,6-2-7-16,-4 2 35 16,3 4 22-16,1 2 26 15,-2 9 1-15,2 5-1 16,-4 3 8-16,-5 7 16 15,-1 1 8-15,-5 0 11 16,0 2-4-16,0-4-11 16,-1-1-1-16,1-4-3 15,2-4-2-15,3-9-52 16,4-5-43-16,5-5-45 16,1 0-3-16,2 0 51 15,-3 6 38-15,-6 5 50 16,-2 4 12-16,-5 10 36 0,0 5 15 0,0 7-3 15,-1 1-10-15,0-1-90 16</inkml:trace>
  <inkml:trace contextRef="#ctx0" brushRef="#br0" timeOffset="35819.47">3640 11643 681 0,'-4'4'323'0,"-7"8"-126"15,-3 1-82-15,-3 2-73 0,0-4-13 16,-1-4-14-16,-3-3-5 16,4-8-23-16,-4-4-19 15,6-4-22-15,6 0-3 16,7-1 14-16,2 2 11 15,9 0 18-15,5 5 8 16,1 6 19-16,3 6 10 16,-1 9 23-16,-2 4-2 15,5 4-9-15,1 3-5 16,-3-5-18-16,2 0 23 16,-5-7-309-16</inkml:trace>
  <inkml:trace contextRef="#ctx0" brushRef="#br0" timeOffset="35975.8">3753 11670 792 0,'7'6'325'0,"11"8"-197"16,5 0-32-16,4 4-43 15,-1 0-13-15,-6-7-34 16,-3-2-70-16</inkml:trace>
  <inkml:trace contextRef="#ctx0" brushRef="#br0" timeOffset="36100.95">3927 11623 998 0,'-12'4'445'16,"-16"10"-213"-16,-2 3-77 15,-1 5-80-15,-2 1-29 16,9-4-46-16,4 0-83 15</inkml:trace>
  <inkml:trace contextRef="#ctx0" brushRef="#br0" timeOffset="36413.08">4318 11306 864 0,'6'1'355'0,"10"3"-181"15,6-2-63-15,15 2-31 16,-3-3-12-16,3-1-40 16,-2 0-11-16,-2 0-19 0,4-1-56 15</inkml:trace>
  <inkml:trace contextRef="#ctx0" brushRef="#br0" timeOffset="36632.03">4373 11428 395 0,'8'6'286'0,"7"1"67"16,9 0-122-16,5-6-54 15,1 0-30-15,9 3-54 16,-3 3-22-16,0 1-30 15,-5-4-11-15,-14-4-20 16,-4 1-65-16</inkml:trace>
  <inkml:trace contextRef="#ctx0" brushRef="#br0" timeOffset="38522.39">5076 11251 577 0,'-1'-1'312'15,"-7"0"-77"-15,2 6-61 16,-3 14-77-16,0 8-20 16,6 16-26-16,-1 2-13 15,6 2-24-15,8-3-5 16,10-14-2-16,8-7 3 16,11-16 8-16,-2-13 2 0,2-11 4 15,-3-5-2-15,-9-11 0 16,-3 4-1-16,-10-6-1 15,-6 0-1-15,-8 3-4 16,-6 4-1-16,-6 8-10 16,2 7-9-16,1 13-17 15,1 7-7-15,3 16-4 16,2 10 4-16,4 15 12 16,2 5 11-16,3 1 17 15,-5-1 9-15,-7-4 5 16,-5-2-1-16,-9-3 0 15,-5-6 0-15,-6-13 0 16,-4-9-23-16,1-12-85 16,1-5-66-16,10-14-284 15</inkml:trace>
  <inkml:trace contextRef="#ctx0" brushRef="#br0" timeOffset="38929.03">5501 11628 668 0,'-6'13'337'0,"-8"16"-63"15,-1 3-137-15,2-4-66 16,1-1-11-16,2-6-32 15,5-6-14-15,7-13 0 16,6-3 1-16,7-15 2 16,1-6 0-16,2-8-10 15,-1-2-2-15,-8-2-2 16,3 2-1-16,-6 4 1 16,0 7 1-16,-1 8 0 15,-4 3-2-15,0 10-14 16,0 0 3-16,3 11 3 15,0 3 2-15,4 10 14 16,2 3-4-16,1 8-4 16,4 1 0-16,1-3 1 15,-1-1 2-15,-1-7-92 16,-2-8-139-16</inkml:trace>
  <inkml:trace contextRef="#ctx0" brushRef="#br0" timeOffset="39069.91">5476 11696 832 0,'6'2'324'0,"14"3"-199"16,6 1-75-16,4 0-4 16,4-2-13-16,-1 1-66 15</inkml:trace>
  <inkml:trace contextRef="#ctx0" brushRef="#br0" timeOffset="40342.44">6069 11212 767 0,'-2'-4'370'0,"1"2"-152"16,-3 2-67 0,4 0-74-16,0 4-33 0,0 26-31 15,7 57 6-15,-2-28-6 16,0 1-2-16,-2-14 3 16,2-1-1-16,-1-15 0 15,-1-4-35-15,5-3-160 16</inkml:trace>
  <inkml:trace contextRef="#ctx0" brushRef="#br0" timeOffset="40514.25">5904 11423 723 0,'14'3'315'16,"9"1"-152"-16,19 1-67 15,8-2 4-15,13-5-32 16,3 0-16-16,2 0-39 16,-4 1-92-16</inkml:trace>
  <inkml:trace contextRef="#ctx0" brushRef="#br0" timeOffset="41014.17">6670 11202 918 0,'2'13'372'0,"0"16"-238"15,-6 7 14-15,-1 7-29 16,-2 1-31-16,3 1-45 16,9-4-17-16,5-9-16 15,7-7 0-15,10-16 4 16,7-6 0-16,5-14 1 15,-2-8-8-15,-5-12-14 16,-5-5-2-16,-10-4-1 16,2-2 6-16,-14 3 9 15,3 1 3-15,-9 7 2 0,-2 5-2 16,0 14 3-16,-3 7 1 16,2 17 5-16,-1 8 7 15,1 15-2-15,3 5-3 16,6 4-5-16,6 3-5 15,4-6-4-15,2-1 1 16,0-9-31-16,2-4-60 16,-2-4-390-16</inkml:trace>
  <inkml:trace contextRef="#ctx0" brushRef="#br0" timeOffset="41764.32">7118 11395 677 0,'-6'7'321'15,"1"3"-99"-15,-2 9-115 16,4 4-24-16,6 0-23 16,2 3-20-16,8-5-24 15,0-6-3-15,6-5 3 16,1-10 3-16,3-8 2 0,2 1 1 15,-4-13-4-15,-1 2-1 16,-10-1-2-16,-3-2 0 16,-3 11-3-16,-4 0-4 15,1 6-23-15,0 8 14 16,5 11 3-16,-2 5 6 16,2 12 29-16,-3-3-15 15,-1 5 22-15,-9-1 10 16,-9-5 6-16,-8-2 1 0,-10-12-16 15,2-4-9-15,2-12-42 16,4-9-48-16,11-7-181 16</inkml:trace>
  <inkml:trace contextRef="#ctx0" brushRef="#br0" timeOffset="42264.2">7419 11662 563 0,'-2'4'271'15,"-5"7"-71"-15,-2 4-50 16,-2 10-28-16,-5 1-21 16,5 3-50-16,0 0-17 15,5-8-22-15,8-3-3 0,-1-15 10 16,4-4 2-16,1-13 3 15,6-3 0-15,-1-5-12 16,2-3-2-16,-1 1-3 16,-6 1-3-16,0 6-2 15,-2 5-2-15,1 7 0 16,0 4-1-16,1 6 6 16,-3 4 3-16,1 7 11 15,0 2 0-15,8 9-1 16,4 2 0-16,-1 2-8 15,-1-1 0-15,-5-6-15 16,-2-4-50-16,-2-10-220 16</inkml:trace>
  <inkml:trace contextRef="#ctx0" brushRef="#br0" timeOffset="42389.44">7371 11753 814 0,'3'4'349'16,"10"-1"-148"-16,4 2-150 16,6-2-19-16,7 0-8 15</inkml:trace>
  <inkml:trace contextRef="#ctx0" brushRef="#br0" timeOffset="43154.98">7744 11054 508 0,'0'-4'318'16,"0"2"-37"-16,0 7-132 15,-1-5-19-15,0 3-43 0,-3 27 4 16,-4 44-7-16,0-22-11 16,1 11-13-16,5 5-12 15,5-2-20-15,7-7-10 16,8-12-10-16,8-9 1 15,5-12 5-15,1-6 3 16,-1-13 2-16,-6-6-16 16,-4-12-95-16,-2-3-91 0</inkml:trace>
  <inkml:trace contextRef="#ctx0" brushRef="#br0" timeOffset="43342.48">7583 11344 782 0,'10'5'367'16,"11"-1"-168"-16,16 3-58 16,4-2-10-16,11-3-60 15,0-2-23-15,-10 0-5 16,-4 0-69-16</inkml:trace>
  <inkml:trace contextRef="#ctx0" brushRef="#br0" timeOffset="43857.89">8331 11473 753 0,'1'3'362'16,"6"4"-82"-16,6 1-105 15,12 4-49-15,9-4-18 16,10-2-56-16,8-5-20 15,3-3-62-15,-5 1-90 0</inkml:trace>
  <inkml:trace contextRef="#ctx0" brushRef="#br0" timeOffset="44420.11">8912 11503 703 0,'1'0'320'0,"11"0"-108"15,10 1-81-15,20-1-57 16,18 0 1-16,24 4-32 16,3-3-16-16,-1 1-17 15,-6 1-1-15,-20-2-98 16,-7 1-155-16</inkml:trace>
  <inkml:trace contextRef="#ctx0" brushRef="#br0" timeOffset="44639.11">9167 11115 877 0,'-5'-7'396'16,"-2"-6"-182"-16,3 4-54 0,1 9-101 15,3 3-31-15,4 15-41 16,-1 9-14-16,8 18 15 16,-1 10 7-16,-2 9-109 15</inkml:trace>
  <inkml:trace contextRef="#ctx0" brushRef="#br0" timeOffset="45076.48">9092 11787 680 0,'3'-8'275'0,"7"-12"-142"0,7 3-34 15,12 0 9-15,4 1 3 16,7 11-31-16,1 6-15 16,-9 15-23-16,-8 7 2 15,-13 11 14-15,-9 3 1 16,-14 1-11-16,-6 0-9 16,-17-6-15-16,-6-3-4 15,-8-13-20-15,3-7-20 16,9-10-45-16,4-8-19 0,16-6-19 15,5-5 11-15,17-3 35 16,6 2 16-16,17 6 38 16,5 4 19-16,5 13 30 15,6 9 13-15,-1 12 13 16,-3 7-9-16,-4 1-20 16,-3-1-10-16,0-12-42 15,5-1-111-15</inkml:trace>
  <inkml:trace contextRef="#ctx0" brushRef="#br0" timeOffset="45802.9">9933 11533 312 0,'7'-4'188'0,"6"-11"-7"15,-4-1-15-15,-5-3-36 16,-5-3-20-16,-10 3-35 16,-10-3-14-16,-6 6-17 15,-3 4-7-15,1 12-19 16,1 8-7-16,6 7-12 16,1 4-7-16,6-1-2 15,5 4 2-15,14 0 3 16,6 0 5-16,5-4 4 15,4-3 2-15,-2-8 3 16,4-3 0-16,-1-6 1 16,1 0-1-16,0-3-4 15,-3 2-3-15,1 4 9 16,-2 5 8-16,-1 11 27 16,-2 7 13-16,-4 11 5 0,-4 0-1 15,-6 0-15-15,-6-2-7 16,-10-8-7-16,-4-2-2 15,-7-9 0-15,-4-5 1 16,0-11-7-16,3-7-5 16,-1-9-34-16,0 0-22 15,10-2-71-15,-1 2-49 16,17-2-150-16</inkml:trace>
  <inkml:trace contextRef="#ctx0" brushRef="#br0" timeOffset="46084.32">10225 11103 763 0,'0'0'338'0,"2"7"-114"15,1 5-110-15,3 14-32 16,0 7 20-16,-3 8-9 15,-1 6-15-15,-4 12-30 16,-5 1-14-16,6-3-21 16,0-6-3-16,6-11 0 15,7-10-1-15,3-9 2 16,4-3 1-16,4-9 8 16,2-3-27-16,0-3-137 15,-5-4-240-15</inkml:trace>
  <inkml:trace contextRef="#ctx0" brushRef="#br0" timeOffset="46255.92">10132 11410 892 0,'9'2'352'0,"14"3"-197"15,9 2-93-15,11-6-4 16,4-1-12-16,9-1-25 15,-1-4 19-15,-8 4-198 16</inkml:trace>
  <inkml:trace contextRef="#ctx0" brushRef="#br0" timeOffset="46646.81">10594 11086 738 0,'8'-9'305'16,"13"-5"-163"-16,4 4-3 15,4 11-29-15,-2 6-22 16,-6 6-52-16,-1 5-13 16,-15 5 6-16,-4 1 5 15,-12 3 5-15,-6-2-3 16,2-4-16-16,2-4-8 16,10-4-7-16,1-3 2 0,16-3 3 15,4 0 2-15,7-3 1 16,5 5-2-16,-2-4-4 15,0 1-1-15,-2 2-3 16,1-3-57-16</inkml:trace>
  <inkml:trace contextRef="#ctx0" brushRef="#br0" timeOffset="56160.77">11390 11391 678 0,'0'0'309'15,"6"3"-109"-15,9 1-50 16,17 1-42-16,6-2-14 0,13-3-44 15,8 2-21-15,-5-4-16 16,-4-1 8-16,-10 2-132 16,-15-6-177-16</inkml:trace>
  <inkml:trace contextRef="#ctx0" brushRef="#br0" timeOffset="56348.23">11504 11526 567 0,'15'0'311'0,"18"-2"-45"16,12-1-83-16,1 3-65 15,-1 0-32-15,-7 2-44 16,-4 4-17-16</inkml:trace>
  <inkml:trace contextRef="#ctx0" brushRef="#br0" timeOffset="56863.74">12580 11193 553 0,'-16'-4'324'0,"-21"-1"-29"16,-6 3-114-16,2 13-110 16,-1 10-22-16,9 11-31 15,10 12-5-15,17 14-6 0,6 2 2 16,24 2-4-16,3-6 2 15,22-18 30-15,9-6 5 16,16-20 14-16,0-11 6 16,-6-13 12-16,-2-9 9 15,-24-19 6-15,-8-9 11 16,-27-10-21-16,-20-5-8 16,-23 7-22-16,-10 8-21 15,-13 18-32-15,1 11-12 0,1 20-35 16,27 8-43-1,15-3-206 1</inkml:trace>
  <inkml:trace contextRef="#ctx0" brushRef="#br0" timeOffset="57082.43">12706 11322 889 0,'-9'5'405'0,"-7"10"-158"15,-11 2-69-15,1 13-62 16,-5 2-25-16,-3 5-52 16,13-1-19-16,2-6-74 0,5 0-87 15</inkml:trace>
  <inkml:trace contextRef="#ctx0" brushRef="#br0" timeOffset="58129.13">13319 11235 554 0,'3'-4'326'15,"-4"-5"-56"-15,1 9-119 16,-2 5-31-16,1 15-68 16,4 14-35-16,3 20 4 15,0 6-7-15,6 0-2 16,-2-7 2-16,1-16 4 15,-1-11-20-15,-4-14-127 16,-2-3-136-16</inkml:trace>
  <inkml:trace contextRef="#ctx0" brushRef="#br0" timeOffset="58285.41">13179 11366 958 0,'7'7'360'15,"8"5"-260"-15,10 3-6 16,18-4-6-16,9-1-21 16,17-3-32-16,0-3-15 0,-2-4-102 15,-6-6-130-15</inkml:trace>
  <inkml:trace contextRef="#ctx0" brushRef="#br0" timeOffset="58832.3">14135 11349 456 0,'-10'1'272'16,"-16"-1"-17"-16,-3-3-65 15,-3-12-53-15,-2-6-11 16,12-9-26-16,6-2-18 15,17-5-55-15,11 6-19 16,13 4-27-16,9 5-6 0,8 16 8 16,-2 5 10-16,-4 18 14 15,-3 7 9-15,-15 8 11 16,-2 5 12-16,-20 5 9 16,-14 4 2-16,-12 8-9 15,-8-8-10-15,-1-7-12 16,0-12-19-16,8-14-40 15,5-5-10-15,15-10-23 16,5-4 12-16,7-3 20 16,9 1 3-16,9 8 12 15,5 2 3-15,7 3 8 16,5 3 6-16,-5-1 3 16,2 1 2-16,0 0-11 15,2-1-86-15</inkml:trace>
  <inkml:trace contextRef="#ctx0" brushRef="#br0" timeOffset="59175.68">14582 11288 630 0,'-2'-8'335'16,"-12"-10"-77"-16,0 5-40 15,-9 1-68-15,-6 0-37 0,-3 8-56 16,-1 4-31-16,5 4-30 16,-1 10-5-16,11 9-4 15,3 7-1-15,13 11 2 16,3 3-1-16,14 2 5 16,5-9 4-16,16-8 9 15,6-8 6-15,8-13 7 16,1-7 5-16,-11-13 29 15,-9-11 13-15,-16-16 16 16,-11-3 0-16,-15-4-29 16,-7 0-17-16,-16 9-26 15,3 8-9-15,2 13-61 16,2 4-58-16</inkml:trace>
  <inkml:trace contextRef="#ctx0" brushRef="#br0" timeOffset="59504">14831 11103 910 0,'-1'-3'410'0,"0"3"-234"16,1 2-53-16,0-2-75 15,1 7-13-15,4 23 13 16,10 38-6-16,-11-18-13 16,-2 3-10-16,1 4-5 15,1 1-2-15,2-9 1 16,2-9 0-16,5-18 2 15,2-9 1-15,5-7-42 16,3 0-54-16,-1-7-403 16</inkml:trace>
  <inkml:trace contextRef="#ctx0" brushRef="#br0" timeOffset="59706.82">14712 11299 887 0,'9'0'379'15,"16"1"-178"-15,11 2-58 16,20 2-15-16,0 0-30 16,-4-4-45-16,-1 5-14 15,-17-6-48-15,-5 1-83 16</inkml:trace>
  <inkml:trace contextRef="#ctx0" brushRef="#br0" timeOffset="60832.44">15406 11325 349 0,'-2'2'248'0,"-2"-1"-11"16,4 1-41-16,0-2-25 0,0 0-29 16,0 0-28-16,30 6-21 15,37 7-12-15,-20-5-43 16,3 0-8-16,-6-1-14 16,-2-2 1-16,-7-5-121 15</inkml:trace>
  <inkml:trace contextRef="#ctx0" brushRef="#br0" timeOffset="61285.51">16017 11094 852 0,'-6'4'362'16,"-1"5"-190"-16,-2 6-94 15,-1 2-10-15,2 7-29 16,4 7-14-16,4-3-19 15,11 1-2-15,7-4 2 16,4-4 2-16,7-3 2 16,-4-3 2-16,4-7-35 15,2-3-53-15,-2-8-267 16</inkml:trace>
  <inkml:trace contextRef="#ctx0" brushRef="#br0" timeOffset="61519.78">16217 11129 607 0,'-4'7'261'15,"-3"9"-122"-15,3 13 0 16,0 3 3-16,2 8-4 16,0 10-5-16,-2 2-24 15,-3-1-19-15,8 0-14 16,0-13-28-16,2-9-12 15,8-10-11-15,-3-7 2 16,6-8-120-16,1-3-118 0</inkml:trace>
  <inkml:trace contextRef="#ctx0" brushRef="#br0" timeOffset="61676.32">16376 11509 1155 0,'4'4'407'0,"4"-3"-355"16,0-1-41-16,3 1-417 16</inkml:trace>
  <inkml:trace contextRef="#ctx0" brushRef="#br0" timeOffset="62316.5">16836 11311 549 0,'7'-8'276'0,"9"-7"-82"16,-2 0-34-16,-5-4-50 15,-3 2-6-15,-9-3-24 16,-6-1-6-16,-9 1-23 16,-7-3 4-16,-3 9-21 15,-2 2-13-15,-4 9-15 16,0 4-21-16,4 7-2 16,3 6-1-16,11 3 1 15,9 4 0-15,1-2 3 16,6-2 5-16,6-2 8 15,2-1 2-15,14-6 4 0,2-5 2 16,3-4-1-16,2-2-2 16,-3-3-4-16,-2 4-2 15,-5 2-4-15,-1 0 0 16,-4 3-2-16,0 3 0 16,-2 6-4-16,-1 6 0 15,-1 7 1-15,-1 4 4 16,-2 8 12-16,0-3 12 0,-10 0 23 15,-6-4 16-15,-16-11 38 16,-7 1 3-16,-7-11-10 16,0-4-10-16,0-7-40 15,9-5-8-15,7-10-44 16,4 4-59-16,19-4-374 16</inkml:trace>
  <inkml:trace contextRef="#ctx0" brushRef="#br0" timeOffset="62769.5">17212 11071 851 0,'1'3'327'0,"3"11"-229"15,2 5-31-15,-3 13 27 16,-3 6-11-16,-8 6-9 16,0 8-11-16,-3 3-29 15,-2-3-13-15,12-2-10 16,3-8 0-16,17-18 1 15,10-2 3-15,13-15 0 16,4-6-10-16,0-1-140 16,1-3-246-16</inkml:trace>
  <inkml:trace contextRef="#ctx0" brushRef="#br0" timeOffset="62941.31">17135 11269 795 0,'17'1'349'0,"8"2"-192"15,16 4-97-15,11 2-5 16,1 1-45-16,-3-3-1 0,-5-2-197 16</inkml:trace>
  <inkml:trace contextRef="#ctx0" brushRef="#br0" timeOffset="63222.65">17467 10934 544 0,'11'-6'335'15,"3"-4"-5"-15,10 7-214 16,1 3-23-16,3 7-61 15,-2 8-20-15,-7 5 0 16,-13-2 8-16,-14 7 4 16,-11-5 4-16,-10 3-6 15,2 0-8-15,4-2 11 16,9-7 6-16,14-4 41 16,9 0 18-16,9-8-6 0,9 5-7 15,9-4-43-15,7 6-17 16,6-3-68-16,-6 2-68 15</inkml:trace>
  <inkml:trace contextRef="#ctx0" brushRef="#br0" timeOffset="63941.4">13623 12204 719 0,'0'-3'368'16,"0"-5"-96"-16,3 8-199 16,-5 2-15-16,-3 8-12 15,5 9 9-15,-4 11 4 16,-7 4-10-16,2 11-32 15,-5 3-8-15,12-5-3 16,8 1 1-16,15-8 7 0,7-7 2 16,6-6 5-16,4-8 0 15,3-9 0-15,-6-8-6 16,-1-9-115-16,-6-5-117 16</inkml:trace>
  <inkml:trace contextRef="#ctx0" brushRef="#br0" timeOffset="64128.54">13527 12315 502 0,'-4'1'281'16,"-5"3"-76"-16,13 1-54 16,8 2-20-16,14-2-44 15,11-3-10-15,9-2-44 16,8 0-12-16,9-2 13 15,0 1-71-15</inkml:trace>
  <inkml:trace contextRef="#ctx0" brushRef="#br0" timeOffset="64347.23">14169 12255 690 0,'6'0'314'16,"10"-1"-93"-16,14 1-124 16,10 1-33-16,3 0-14 15,3 0-36-15,-7-1 8 16,-5 0-164-16</inkml:trace>
  <inkml:trace contextRef="#ctx0" brushRef="#br0" timeOffset="64519.27">14216 12363 774 0,'5'3'358'0,"15"-1"-156"15,4 4-87-15,10-5-15 16,6 0-49-16,1-1-27 16,3 2-24-16</inkml:trace>
  <inkml:trace contextRef="#ctx0" brushRef="#br0" timeOffset="64909.61">14865 12130 479 0,'2'-9'249'0,"4"-3"-2"15,7-5-113-15,11 11-22 16,6 1-2-16,7 6-39 16,-1 5-26-16,-3 9-31 15,-8 0-3-15,-18 0 12 16,-7 4 4-16,-21-1 4 16,-9 4 2-16,-4 3-14 15,-4-1-7-15,13-5-6 16,9-1-3-16,12-10-2 15,9-1 3-15,10-6 5 16,6 0 1-16,13 0 1 16,-1-1 13-16,2 4-113 15,2-3-154-15</inkml:trace>
  <inkml:trace contextRef="#ctx0" brushRef="#br0" timeOffset="65191.05">15420 12166 731 0,'-17'-9'364'0,"-13"-8"-119"15,-4 1-124-15,3 3-37 16,2 9-54-16,-1 4-22 16,6 6-24-16,7 11-5 15,8 4 0-15,7 3 3 0,12 5 17 16,2-6 8-16,14-2 19 15,5-2 3-15,7-10 26 16,2-3 2-16,-1-11 8 16,-5-4 6-16,-12-9-21 15,-7-2-4-15,-20-1-19 16,-12-6-11-16,-14 9-32 16,-10-1-43-16,1 8-187 15</inkml:trace>
  <inkml:trace contextRef="#ctx0" brushRef="#br0" timeOffset="65511.93">14846 12388 506 0,'0'1'289'0,"11"3"43"16,15 0-143-16,27 2-57 16,9-4-19-16,20 4-48 15,9-1-8-15,5 6 12 16,3 1 2-16,-15-1-23 15,-15-3-7-15,-29-8-26 0,-7 0-48 16</inkml:trace>
  <inkml:trace contextRef="#ctx0" brushRef="#br0" timeOffset="66261.61">15056 12692 536 0,'-3'-4'239'15,"-2"-8"-118"-15,-2 1-7 0,-8 0-16 16,-1-2-14-16,-11 5-16 15,-2-1-17-15,0 9-34 16,2 3-9-16,9 5-10 16,8 7-2-16,9-1 2 15,2 4 2-15,8-2 0 16,3-5 3-16,9-3 6 16,0-7 2-16,6-2 3 15,-3-3-1-15,-2-3-2 16,-3 1 16-16,-4 1 22 15,-5 4 4-15,3 8 10 16,-8 5-16-16,1 8-23 16,-6 5-4-16,-10 1-6 15,2 4 0-15,-8-2 4 16,-2-3 2-16,-5-6 6 16,-5-8 2-16,-5-10 3 15,4-6-2-15,6-10-8 16,7-3-5-16,11 0-84 15,5 6-59-15,11 3-132 0,5 3-210 16</inkml:trace>
  <inkml:trace contextRef="#ctx0" brushRef="#br0" timeOffset="66402.32">15173 12927 964 0,'-4'0'446'15,"0"0"-202"-15,-4-3-158 16,5-1-29-16,8 0-143 16,-1-3-142-16</inkml:trace>
  <inkml:trace contextRef="#ctx0" brushRef="#br0" timeOffset="66777.23">15287 12698 888 0,'11'8'407'16,"7"9"-221"-16,12 3-44 16,5 3-6-16,-1 2-59 0,-3-1-15 15,-14 2-24-15,-9-3-11 16,-18-7-4-16,-10-1 1 15,-15-12-15-15,-2-4-18 16,1-8-44-16,5-6-28 16,14-2-49-16,9 0-6 15,14-3 20-15,12 0 23 16,16-4 58-16,3 1 18 16,4 2 49-16,-4-2 26 15,-14 7 57-15,-9 1 10 0,-22 0-31 16,-12 5-17-16,-19 4-51 15,-5 4-8-15,-1 3-5 16,7 2-41-16,12 2-330 16</inkml:trace>
  <inkml:trace contextRef="#ctx0" brushRef="#br0" timeOffset="67331.15">16172 12341 569 0,'0'-5'299'16,"-2"-6"-88"-16,-7 6-97 0,-5-1-23 16,-7 5-52-16,-1 1-15 15,2 3-18-15,3 2-6 16,9 3-7-16,1 1-5 16,10 5-1-16,-1-3 5 15,7 7 25-15,7 4 18 16,7 6 38-16,-2-1 14 15,3 3 12-15,-7 1-3 16,-15-10 13-16,-5 1 0 16,-14-11-11-16,-10-5-6 15,4-6-33-15,0-9-12 0,2-9-16 16,7-1-16-16,3-2-101 16,11 3-81-16</inkml:trace>
  <inkml:trace contextRef="#ctx0" brushRef="#br0" timeOffset="68088.92">18145 10899 564 0,'10'0'255'0,"7"9"-111"16,-2 13-36-16,-12 15-42 16,-4 7 1-16,-3 9-8 15,-3 4-1-15,4 1-15 16,7 3-5-16,6-6-8 15,6-5-8-15,7-10 0 16,-3-9 2-16,1-16 2 16,-5-6 6-16,-8-11 13 15,-5-8-2-15,-10-5-6 16,-2-1-11-16,-6 4-29 16,1 6-11-16,2 23-15 15,-2 10-4-15,5 34 2 16,2 13 5-16,7 20 10 15,10 16 8-15,11 6 9 16,1-8 1-16,2-8 3 0,-7-14 0 16,-14-17 1-16,-6 0 1 15,-20-11 3-15,-7-5 3 16,-7-9 4-16,-4-13 3 16,12-17 3-16,4-14-26 15,19-19-120-15,9-9-119 16</inkml:trace>
  <inkml:trace contextRef="#ctx0" brushRef="#br0" timeOffset="68424.3">18717 11363 650 0,'-3'-1'320'0,"0"-1"-81"15,7 2-71-15,-4-1-64 16,13-1-15-16,60-8-43 15,-22 4-18-15,4 1-18 16,0-1-2-16,-5 3-1 16,-6-3 0-16,1 3-59 15,-8 0-62-15,-16 2-254 16</inkml:trace>
  <inkml:trace contextRef="#ctx0" brushRef="#br0" timeOffset="68658.63">18816 11413 510 0,'8'-1'281'0,"6"1"-21"15,9 0-162-15,13 5-13 16,2-1-29-16,5 2-18 15,7 0-16-15,-2-4-5 16,1 1-3-16,-7-5 19 16,-15-6-111-16,-6-2-78 15</inkml:trace>
  <inkml:trace contextRef="#ctx0" brushRef="#br0" timeOffset="68846.36">19100 11197 222 0,'5'0'122'0,"4"-1"35"15,8 4-27-15,3 10 11 16,3 5 3-16,9 11-29 16,-1 4-2-16,-2 8 13 15,-5-1 11-15,-16-1 7 16,-10-3 13-16,-17-10-23 16,-7-1-23-16,-3-10-44 15,1-5-28-15,9 2-37 16,4-3-74-16</inkml:trace>
  <inkml:trace contextRef="#ctx0" brushRef="#br0" timeOffset="70191.68">2275 13213 685 0,'1'0'288'0,"8"-1"-160"16,16 0-31-16,26 0-49 15,17 1-14-15,19 0-29 16,2 1-3-16,-2 3 2 16,-5 1 1-16,-10 1-101 15,-14-2-120-15</inkml:trace>
  <inkml:trace contextRef="#ctx0" brushRef="#br0" timeOffset="70449.1">2304 13312 337 0,'11'1'217'16,"8"3"-25"-16,18-3-49 16,5 1-15-16,15-1-56 0,0 1-19 15,9 0-26-15,1-2-4 16,-5 0-1-16,-1 0-8 16,-17-8-292-16</inkml:trace>
  <inkml:trace contextRef="#ctx0" brushRef="#br0" timeOffset="70699.02">2763 13146 538 0,'10'6'239'0,"13"5"-87"15,6 4-26-15,4 3-23 16,1 0-12-16,-5-1-42 15,-8-2 5-15,-7-1-3 16,-4-2 1-16,-12-3 33 16,1 0 1-16,-7 3 9 15,-7-1-2-15,-6 7-41 16,-2 2-22-16,-4 1-30 16,4 1-72-16</inkml:trace>
  <inkml:trace contextRef="#ctx0" brushRef="#br0" timeOffset="72025.07">3368 12884 330 0,'1'-16'194'0,"7"-16"0"16,0 2 6-16,8 12 3 15,-4 5-5-15,-5 9-58 16,-3 10-34-16,0 22-42 16,0 10-16-16,2 29 10 15,0 3 3-15,-6 2-21 16,-5 0-6-16,0-13-11 15,0 0-4-15,-3-12 0 16,3-8 0-16,1-17 0 16,0-10-3-16,13-17 3 15,2-9-9-15,14-12-16 16,-3-6-7-16,3-5-10 16,5 2 4-16,-7 12 7 15,5 8-4-15,-5 20-5 16,-3 11-2-16,-10 11 8 15,-3 10 5-15,-6 6 10 0,2 0 4 16,5-4-5-16,4-8-55 16,10-15-261-16</inkml:trace>
  <inkml:trace contextRef="#ctx0" brushRef="#br0" timeOffset="72539.37">3807 13401 834 0,'2'13'323'0,"1"11"-210"15,-2 6-1-15,0 2-19 16,-1-7-14-16,1-1-40 16,0-10-9-16,2-10-5 15,1-1 1-15,3-10 2 16,-1-9-3-16,5-6-8 16,3-2-7-16,1 0-7 15,1 2-2-15,-2 11-4 16,0 3-6-16,-2 8-6 0,0 10 0 15,-1 5 3-15,-3 3 6 16,-8 2 7-16,0-3 2 16,-3-2 5-1,3-4 0-15,0-6 0 0,3 0 2 16,4-6-27-16,-7-8-13 16,11-2-18-16,-3-3-6 15,-1-2 23-15,6 6 8 16,-3 2 13-16,-1 2-2 15,6 12 2-15,-5 4 0 0,-5 9 27 16,1 3 8-16,-9-2 5 16,-3-4 3-16,3 1-34 15,-1-5-87-15</inkml:trace>
  <inkml:trace contextRef="#ctx0" brushRef="#br0" timeOffset="72890.27">4320 13478 607 0,'6'7'305'0,"3"5"-79"16,-2-7-68-16,1 8-44 16,-8-7-13-16,-7 0-26 15,-3 2-15-15,-13-1-27 16,-7 0-8-16,3-4-9 15,2 3-2-15,5-5-8 0,8-3-3 16,2-2-36-16,5-3-17 16,6 3-19-16,7-7-2 15,5-3 31-15,0 6 16 16,5 0 30-16,0 7 13 16,-1 8 30-16,3 3 17 15,0 5 17-15,0 6-5 16,8 0-24-16,0-3-14 0,-4-2-24 31,4 1-1-31,-13-10-59 16,-3-3-57-16</inkml:trace>
  <inkml:trace contextRef="#ctx0" brushRef="#br0" timeOffset="73077.48">4478 13478 775 0,'5'4'403'16,"0"1"-89"-16,2 7-128 16,6 4-75-16,-4-3-28 15,3 3-38-15,3-3-11 0,3 3 4 16,-6-5-58 0,2-2-131-16,-6-7-138 0</inkml:trace>
  <inkml:trace contextRef="#ctx0" brushRef="#br0" timeOffset="73202.52">4623 13512 589 0,'-2'1'374'0,"-6"2"12"16,-1 5-103-16,-7-1-115 15,1 5-29-15,-7 0-66 16,2 3-26-16,9 0-30 16,-9-7-31-16,15 1-181 15</inkml:trace>
  <inkml:trace contextRef="#ctx0" brushRef="#br0" timeOffset="73608.73">4989 13131 891 0,'9'0'363'0,"11"1"-218"16,8-1-45-16,10-2-35 15,2 2-20-15,1-6-27 16,2 4-5-16,-7 1-80 15,-5 0-104-15</inkml:trace>
  <inkml:trace contextRef="#ctx0" brushRef="#br0" timeOffset="73858.8">5063 13243 833 0,'11'1'381'0,"20"-1"-171"16,5 2-27-16,12 2-53 15,2-2-27-15,-7 5-40 16,-5-5-15-16,-16-2-57 15,-7 0 396-15</inkml:trace>
  <inkml:trace contextRef="#ctx0" brushRef="#br0" timeOffset="76927.77">6101 13067 497 0,'-17'-8'317'16,"-15"-4"-29"-16,11-12-108 15,3-6-40-15,15-1-72 16,9 1-25-16,10 0-8 15,11 4 8-15,10 11-1 16,-5 4-4-16,12 20-17 16,-1 12-6-16,-11 15 14 15,-4 10 8-15,-30-2 10 16,-11 2-4-16,-19-4-8 16,-6-4-7-16,-3-3-7 15,0-3 0-15,12-12-2 16,9-9-6-16,9-8-20 0,8-5-8 15,6-1-13-15,4-2 2 16,15 5 9-16,2 0 3 16,9 2 4-16,3 4 2 15,6 0 12-15,-1 0-59 16,6 0-264-16</inkml:trace>
  <inkml:trace contextRef="#ctx0" brushRef="#br0" timeOffset="77240.45">6655 12988 651 0,'-16'-7'386'16,"-13"-4"-43"-16,-4 5-165 16,-1 5-38-16,4 7-72 15,5 2-29-15,3 14-39 16,11 1-13-16,1 3-8 15,5 5-1-15,10 4 7 16,5 1 3-16,19-3 8 16,2-6 5-16,14-16 9 15,1-7 5-15,-1-16 13 16,-4-6 5-16,-14-11 32 0,-7-4 10 16,-20-5 8-16,-9 2-3 15,-18-1-42-15,-3 8-16 16,0 10-76-16,2 1-78 15</inkml:trace>
  <inkml:trace contextRef="#ctx0" brushRef="#br0" timeOffset="77755.95">7318 12479 467 0,'-17'9'218'15,"-18"16"-82"-15,-10 12-22 0,-3 25-24 16,4 13-16-16,11 36-34 16,9 7-5-16,21 8-5 15,12 0 3-15,20-18 4 16,11-6 2-16,14-17-7 15,-1-12-5-15,4-28-48 16,-4-11-87-16</inkml:trace>
  <inkml:trace contextRef="#ctx0" brushRef="#br0" timeOffset="78240.03">7755 12861 569 0,'-14'-12'262'16,"-17"-19"-104"-16,3-3-26 0,9-3-46 15,8 0-19-15,11 6-41 16,11 6-15-16,9 9 2 16,3 1 2-16,6 12 1 15,-1 6 0-15,-2 12-5 16,-6 7 3-16,-16 4 21 15,-6 3 5-15,-19 7 0 16,-11 1-2-16,-12 2-16 16,4-2-3-16,6-7-7 15,8-7-5-15,21-8-9 16,4-1-3-16,14-6-2 16,10 1 4-16,13-6 4 15,2 1 3-15,2-1 0 16,1 0 1-16,-4 2-71 15,0-8-116-15</inkml:trace>
  <inkml:trace contextRef="#ctx0" brushRef="#br0" timeOffset="78537.02">8087 12679 564 0,'-10'-1'288'0,"-6"1"-76"15,-5 5-124-15,1 4-25 16,1 8-29-16,2 3-8 0,3 7-16 16,5 6-5-16,9 5-4 15,6 3 0-15,14-5 5 16,3-7 16-16,5-11 18 16,7-10 8-16,0-12-1 15,5-5 29-15,-8-16 11 16,-9-3 1-16,-9-8 11 15,-8-2-35-15,-14-1-24 16,-6 1-9-16,-8 5-21 16,0 8-13-16,-1 11-90 15,0 12-71-15</inkml:trace>
  <inkml:trace contextRef="#ctx0" brushRef="#br0" timeOffset="78849.52">7291 13131 778 0,'7'-1'339'0,"10"-9"-132"16,18 5-82-16,24-2-29 15,18-1 13-15,29 12-24 16,0-3-20-16,6 7-26 16,-5 1-13-16,-10-4-5 15,-3-1 21-15,-11-7-126 16,-11-3-174-16</inkml:trace>
  <inkml:trace contextRef="#ctx0" brushRef="#br0" timeOffset="79442.86">7655 13359 336 0,'11'0'235'0,"7"-3"-4"0,1-3-52 16,-3-5-17-16,-5-3-53 16,-5-1-26-16,-6-2-43 15,-8 0-12-15,-9 5-14 16,-9 1-5-16,-7 7-7 16,-2 1-3-16,2 5-7 15,6 3-2-15,9 5-4 16,3 1 0-16,9 4 1 15,4 1 2-15,4 0 4 16,5-1 4-16,6-5 4 16,2-6 3-16,2-4 1 15,2-2-2-15,1 1-4 16,4 1-4-16,4 14-6 16,2 4-4-16,2 11 20 15,-5 0 5-15,-6 2 14 0,-3 0 13 16,-18-7 3-16,-6 2 7 15,-17-12 5-15,-10-2-3 16,-6-10-10-16,2-3-7 16,3-3-13-16,8-1-6 15,11-1-13-15,4-1-24 16,9 2-76-16,2 2-70 16</inkml:trace>
  <inkml:trace contextRef="#ctx0" brushRef="#br0" timeOffset="79599.31">7897 13554 898 0,'-3'1'459'16,"-3"-1"-90"-16,5 0-291 15,1 0-42-15,0 0-137 16,0-1-310-16</inkml:trace>
  <inkml:trace contextRef="#ctx0" brushRef="#br0" timeOffset="79958.58">8001 13386 960 0,'15'15'409'0,"9"6"-236"16,13 5-40-16,3 0-14 16,-6-3-41-16,-4 0-22 15,-15-6-31-15,-10 0-2 16,-18-4-2-16,-9-3-23 16,-10-5-54-16,-3-6-28 0,5-12-55 15,5-1 3-15,13-3 6 16,8-5 14-16,13 0 47 15,8-3 16-15,12-5 80 16,1 2 48-16,0 4 72 16,-8 1 30-16,-15 6 0 15,-7 4-31-15,-22 1-59 16,-7 3-26-16,-9 2-41 16,0 5-9-16,14 3-25 15,3 3-69-15</inkml:trace>
  <inkml:trace contextRef="#ctx0" brushRef="#br0" timeOffset="80451.22">8442 12499 804 0,'25'34'312'0,"34"47"-176"16,5 22 2-16,-6 26-4 15,-5 6 14-15,-32 8-41 16,-22-4-27-16,-35-13-26 16,-15-8-22-16,-9-26-58 15,3-16-74-15</inkml:trace>
  <inkml:trace contextRef="#ctx0" brushRef="#br0" timeOffset="82021.65">9075 13120 596 0,'0'-2'342'0,"8"4"21"15,9 0-223-15,19 4-88 16,9 1 5-16,15 0-21 16,2-2 2-16,-1-4-432 15</inkml:trace>
  <inkml:trace contextRef="#ctx0" brushRef="#br0" timeOffset="82365.31">9748 12825 882 0,'-2'2'332'0,"-2"5"-214"16,1 8-40-16,-7 9-1 15,-2 2 0-15,1 9-33 16,2-5-12-16,10 0-24 16,8-6-5-16,13-8 4 15,6-3 2-15,2-8 8 16,5-1-34-16,-10-6-117 15,-3-3-136-15</inkml:trace>
  <inkml:trace contextRef="#ctx0" brushRef="#br0" timeOffset="82536.89">9882 12858 689 0,'-4'13'347'0,"1"11"-106"16,3 12-76-16,-7 2-11 15,8 4-23-15,0-1-17 16,-1-6-50-16,5 1-16 16,-3-5-24-16,4-4-25 15,4-12-151-15</inkml:trace>
  <inkml:trace contextRef="#ctx0" brushRef="#br0" timeOffset="82724.59">10110 13131 869 0,'-4'-2'348'0,"2"3"-217"16,1 0-83-16</inkml:trace>
  <inkml:trace contextRef="#ctx0" brushRef="#br0" timeOffset="83247.81">10497 13023 449 0,'3'-4'264'0,"-2"-8"-24"16,-1 0-56-16,-4-1-69 15,-3-2-25-15,-5 0-24 16,-5-3-7-16,-6 2-7 15,-2 0-4-15,-3 9-25 16,2 7-11-16,3 9-17 16,2 4-5-16,8 5-3 15,2-1 1-15,6 3 3 16,8-3 2-16,3-4 5 16,5-1 2-16,5-9 4 15,0-3 0-15,5-2-12 16,1-6-4-16,0-2 0 15,-4 2-1-15,-8 3 11 16,0 1-1-16,-3 6-3 16,-2 7-1-16,5 9 2 15,-3 2 5-15,3 3 14 16,-1 1 3-16,-5 0 5 16,-3 1 8-16,-8-2 13 15,-8-1 35-15,-7-4 15 16,-6-7-5-16,-5-6-14 15,3-5-34-15,7-9-34 16,4-4-54-16</inkml:trace>
  <inkml:trace contextRef="#ctx0" brushRef="#br0" timeOffset="83841.2">10988 12540 403 0,'-28'11'246'0,"-22"10"-17"16,-3 15-81-16,2 17-27 31,4 28-17-31,7 20-14 16,7 21-29-16,11 11-10 15,20 6-21-15,8-11-7 0,31-10-6 0,5-18 1 16,31-34 3-16,5-15-8 16,11-26-196-16</inkml:trace>
  <inkml:trace contextRef="#ctx0" brushRef="#br0" timeOffset="84325.53">11338 12766 599 0,'-10'-11'271'16,"-6"-11"-118"-16,0-4-47 31,18 4-45-31,2-1-27 16,10 5-31-16,5 3 6 0,3 8 0 0,8 8 3 0,0 14 12 16,-2 8-6-16,-13 9 29 15,-12 4 11-15,-18 0-4 16,-9 2-1-16,-12 1-26 31,6-2-10-31,10-7-8 0,2-8-5 0,20-9-3 16,1-6 2-16,12 0 2 31,9 1 2-31,5-7 0 16,6 3-1-16,1-9-19 0,1 2-33 0,4-4-152 15</inkml:trace>
  <inkml:trace contextRef="#ctx0" brushRef="#br0" timeOffset="84622.28">11786 12713 486 0,'-6'-8'287'0,"-6"-7"-18"0,-2 7-73 32,-2 5-70-32,-2 6-35 15,3 7-56-15,3 4-20 16,0 9-17-16,3 3 0 15,8 9 4-15,1 2 2 16,11 1 5-16,8-5-2 16,4-8 10-16,2-8 7 0,2-17 10 0,3-4 4 15,-8-18 1-15,1-5 6 16,-12-9 8-16,-11-4-2 0,-11 3-11 16,-10 0-11-16,-8 7-27 15,4 7-25-15,2 9-127 16,5 13-286-16</inkml:trace>
  <inkml:trace contextRef="#ctx0" brushRef="#br0" timeOffset="84903.45">11001 13110 803 0,'0'-3'338'16,"12"0"-177"-16,12 0-73 16,25-3-39-16,19 5-2 15,26-1-4-15,12-1-1 16,16 3-8-16,-1-4 0 15,-7 3-4-15,-5 1-9 16,-23 1-90-16,-10-1-66 16,-23 2-170-16</inkml:trace>
  <inkml:trace contextRef="#ctx0" brushRef="#br0" timeOffset="85504.98">11360 13380 419 0,'1'-2'232'15,"-1"-6"-53"-15,-3-3-41 16,-5-1-55-16,-2-3-17 15,-10-1-14-15,0 3-7 16,2 7-20-16,-6 6-8 0,2 7-13 16,1 3-4-16,4 4-4 15,3-3-2-15,9 3-2 16,5-2 0-16,2-3 5 16,6-1 2-16,7-6 5 15,2-4 3-15,5-1-2 16,1-2-2-16,-1 5-4 15,-3 4-2-15,-1 9 9 16,3 6 12-16,-2 9 26 16,-1 6 10-16,-9-1 0 31,-7-3-4-31,-9-3-13 0,-8-6 1 16,-9-8 3-16,-2-4-1 15,-9-9-5-15,1-3-8 16,8-3-14-16,2-2-11 0,12 1-72 15,6-1-64-15,10 4-253 16</inkml:trace>
  <inkml:trace contextRef="#ctx0" brushRef="#br0" timeOffset="85660.97">11559 13572 1017 0,'-2'-3'444'16,"-4"1"-215"-16,4 2-159 15,2 0-44-15,0 0-184 16</inkml:trace>
  <inkml:trace contextRef="#ctx0" brushRef="#br0" timeOffset="86020.23">11639 13419 988 0,'10'11'400'0,"7"6"-262"16,3 3 2-16,11 5-45 15,-8-4-26-15,1 0-34 16,-3-3-12-16,-21-4-5 15,-6-2 2-15,-16-3-6 16,-7-4-17-16,-5-6-36 16,2-1-9-16,5-5-9 15,9-3 11-15,15-1 18 16,7-6 4-16,13-4 12 16,7-4 3-16,7-3 20 15,-3 0 10-15,-3 2 32 16,-10 5 14-16,-11 5-1 15,-5 1-7-15,-17 4-34 16,-5 2-18-16,-13 9-12 16,-7 3-38-16</inkml:trace>
  <inkml:trace contextRef="#ctx0" brushRef="#br0" timeOffset="86457.8">12044 12510 418 0,'6'-1'246'0,"11"3"4"15,10 14-108-15,17 23-30 16,4 15-6-16,5 34 6 16,0 16 15-16,-15 15-6 15,-12 3-4-15,-33-2-38 16,-19-2-19-16,-23-2-31 0,-5-7-3 16,-5-20-2-16,2-16-5 15,11-26-114-15,6-9-35 16</inkml:trace>
  <inkml:trace contextRef="#ctx0" brushRef="#br0" timeOffset="86988.75">12398 12564 791 0,'0'-6'344'16,"1"-8"-187"-16,5 2-36 15,7 1-37-15,1 3-4 16,8 6-9-16,3 4-2 15,2 9-13-15,-1 2-8 16,-11 6 3-16,-8-1 17 16,-16 5 0-16,-12-1-1 0,-10 4-16 15,-3-2-23-15,6-1-17 16,10-3-3-16,17-7 7 16,7-2 5-16,22-8 5 15,7-3 1-15,14-3-10 16,3-4-25-16,-6 3-106 15,-6 4-89-15</inkml:trace>
  <inkml:trace contextRef="#ctx0" brushRef="#br0" timeOffset="88160.62">12768 13314 490 0,'6'4'275'0,"13"3"-52"15,6-1-43-15,15-1-69 16,8 1-27-16,1-2-39 16,1-1-15-16,-9-1-16 15,-7 0-24-15,-11-2-222 16</inkml:trace>
  <inkml:trace contextRef="#ctx0" brushRef="#br0" timeOffset="88410.56">12797 13455 580 0,'0'1'289'0,"7"5"-52"16,5-1-85-16,14-1-12 15,9 1-19-15,11-2-46 16,6-2-21-16,-6 3-30 16,-1-4-7-16,-14 1-34 15,-3 1-84-15</inkml:trace>
  <inkml:trace contextRef="#ctx0" brushRef="#br0" timeOffset="124540.54">13771 13396 418 0,'-15'-15'209'0,"-7"-19"-77"0,13-2-38 15,12-1-56-15,14 4-17 16,11 7-13-16,6 3 2 15,10 13 33-15,4 9 17 16,1 16 31-16,-7 7 13 16,-23 16 7-16,-19 5-4 15,-27 9-23-15,-10 4-13 16,-10-9-37-16,5-3-11 16,3-18-3-16,8-8 1 0,15-10-1 15,6-8-8-15,12-6-14 16,7 1-8-16,14 1-9 15,9 6 3-15,6-1 7 16,2 7 2-16,1 3 6 16,3-2 10-16,0 6-153 15</inkml:trace>
  <inkml:trace contextRef="#ctx0" brushRef="#br0" timeOffset="124876.61">14357 13291 765 0,'-9'-6'375'0,"-13"-7"-120"0,-1 2-66 16,-6 10-78 0,1 4-34-16,6 19-56 0,-2 5-17 15,10 15-13-15,6 6-5 16,4-1 2-16,13 2 2 15,11-11 3-15,6-6 3 16,14-11 4-16,3-8 3 16,5-16 10-16,0-6 5 15,-9-15 31-15,-8-6 8 16,-19-7 9-16,-11-5 1 16,-19-1-27-16,-7 0-10 0,-10 6-18 15,1 4-8-15,6 13-43 16,6 6-50-16,13 12-269 31</inkml:trace>
  <inkml:trace contextRef="#ctx0" brushRef="#br0" timeOffset="125064.4">14651 13633 1055 0,'-1'2'437'0,"-1"3"-242"16,0-2-124-16,1-3-77 16,1 0-116-16</inkml:trace>
  <inkml:trace contextRef="#ctx0" brushRef="#br0" timeOffset="125642.06">12851 13178 303 0,'6'-9'190'0,"9"-9"18"16,1-2-58-16,0 2-11 15,2 5-18-15,0 8-33 16,2 9-16-16,0 11-30 16,4 2-2-16,4 5 2 15,5-6-2-15,4-10 13 0,2-7 8 16,-5-16 14-16,-5-2-2 15,-12-4-18-15,-3 1-11 16,-9 5-91-16,-5 3-180 16</inkml:trace>
  <inkml:trace contextRef="#ctx0" brushRef="#br0" timeOffset="126251.66">14981 13266 530 0,'1'-1'333'0,"1"0"-9"16,-1 1-111-16,-2 0-65 16,0 0-34-16,-5 14-23 15,-42 42-19-15,31-25-44 16,6-1-10-16,13-4-22 16,9-3-3-16,13-4 7 15,6-8 4-15,5-5 6 16,3 0 0-16,-8-7-2 15,-6 1-2-15,-6 0-44 16,-2-6-55-16,-4 3-243 16</inkml:trace>
  <inkml:trace contextRef="#ctx0" brushRef="#br0" timeOffset="126454.56">15150 13270 695 0,'-2'1'382'15,"-3"2"-68"-15,-1 5-109 16,2 12-75-16,3 3-16 16,4 13-13-16,2 2-5 15,-4 3-7-15,1 8-13 16,-2-9-20-16,0-3-13 0,0-11-21 16,-1-5 15-16,3-6-121 15,4-3-103-15</inkml:trace>
  <inkml:trace contextRef="#ctx0" brushRef="#br0" timeOffset="127313.72">15720 13400 615 0,'4'4'306'16,"1"6"-114"-16,9 7-101 15,-4 6 17-15,-4 3-49 16,-4 1-8-16,-1-4-10 16,-2-8-13-16,0-5-6 0,-1-8 7 15,1-5 2-15,2-2-4 16,-1 3-7-16,2-7-13 16,11-20-8-16,24-28-2 15,-12 32 0-15,0 7 5 16,1 11 14-16,-3 6 7 15,-5 12 17-15,-3 7 2 16,-10 6-2-16,-4 1-4 16,-9-2-12-16,0-3-4 15,0-8-7-15,3-4-1 0,6-10-4 16,6 1 0-16,9-10-10 16,4-8-5-16,5-3-2 15,1-4-2-15,-4 4 6 16,2 8 1-16,0 12-1 15,-6 2-3-15,-1 9 21 16,-6 3 12-16,-2 6 31 16,2 3 17-16,-6 0 6 15,-3-1-2-15,-5-2-16 16,2-2-11-16,3-2-21 16,3-5 16-16,2-5-83 15</inkml:trace>
  <inkml:trace contextRef="#ctx0" brushRef="#br0" timeOffset="129803.74">1558 14662 507 0,'-6'0'247'31,"3"0"-105"-31,0 1-43 0,2-1-67 0,-1 0-20 0,-6 8-16 16,-23 39-2-16,35-31 0 15,3-1 1-15,7-6 3 16,6 0 2-16,3-3 4 16,6-2 3-16,-8-4 34 15,-1-2 23-15,-5-5 48 16,-8-1 22-16,-1-1 1 15,-5 0-10-15,-8-6-33 0,-1 1-17 16,-12-6-28-16,8 6-11 16,-5 3-18-16,1-1-6 15,4 10-13-15,-7-1-7 0,9 10-11 16,2 8-3-16,5 4 2 16,1 3 3-16,0-6 7 15,2 0 2-15,7-3 5 16,2 0 0-16,5-4 3 15,4 0 0-15,1-8 3 16,3-2 1-16,3-6 3 16,-7-3 3-16,-5-3 4 15,-6-2 2-15,-14-3 1 16,1 0-2-16,-13-1-3 16,-3 2 8-16,1 6 1 15,-7 2 0-15,9 10-4 16,0 5-13-16,8 7-10 15,3 4-5-15,2 2-2 16,3 0 1-16,0-1 4 16,6-2 2-16,7 3 2 15,3-5 1-15,7-2 3 16,-2-5 0-16,-2-8 2 0,2-5 3 16,-5-6 3-16,0-3 2 15,-5-1 4-15,-1-1 0 16,-3 3 2-16,-2 2-2 15,-11-4-1-15,-3 3-3 16,-9 2-3-16,2 0 0 16,8 10-5-16,0 1-3 15,5 5-10-15,1 2-4 0,-4 5 0 16,8 2 2-16,3 6 4 16,-3-4 3-16,10-2 2 15,-2-3 2-15,4-2 2 16,6 1 1-16,-4-9 4 15,1-1 1-15,0-8 5 16,-2-3 2-16,-1 0 1 16,-10-3 1-16,-3-2-1 15,-3 1-1-15,-10 0 12 16,3 6 2-16,-1 4 0 16,-3 0-1-16,2 5-14 15,5 3-6-15,-4 1-7 16,7 3-5-16,1 3-10 15,-2 0 5 1,7 0 5-16,5 3 4 0,9-2 11 16,0-4-2-16,8-3 2 15,-2-5 3-15,1-5-12 16,3-2-51-16</inkml:trace>
  <inkml:trace contextRef="#ctx0" brushRef="#br0" timeOffset="138307.31">2132 14835 326 0,'0'-14'211'0,"2"-8"-4"16,12-10-77-16,3-5-18 15,12-4-20-15,4 0-10 16,1 8 1-16,-5 10 3 16,-5 19-10-16,-7 15-9 15,-3 27-22-15,-3 8-3 16,-7 17-14-16,-1 2-2 15,1-10-7-15,8-5-4 16,7-24-4-16,7-5 0 0,-1-20 6 16,5-9 3-16,-1-14 5 15,-6-11 1-15,-4-13-3 16,-6-3-3-16,-6 1-7 16,2 5-2-16,-5 11-8 15,-3 9-2-15,-3 16-17 16,-3 8 5-16,3 20 9 15,-1 9 4-15,5 14 25 16,2 4-5-16,7 0-6 16,1-3-4-16,8-11-4 15,-4-12 12-15,4-11-166 16</inkml:trace>
  <inkml:trace contextRef="#ctx0" brushRef="#br0" timeOffset="139658.26">2809 14945 761 0,'0'1'313'0,"-4"3"-183"16,4 3-29-16,3 12-34 15,0 0 8-15,5 12-16 16,-1 5-12-16,-1 0-14 15,1 1-19-15,-2-5 0 16,0-5-1-16,0-12-40 16,-3-5-45-16,-4-11-158 15,-1-5-180-15</inkml:trace>
  <inkml:trace contextRef="#ctx0" brushRef="#br0" timeOffset="140111.28">2782 15007 453 0,'4'-6'300'15,"4"-3"-24"-15,4 0-73 16,6 1-30-16,2 3-72 16,2 0-30-16,5 7-37 15,1 3-6-15,-8 3-8 16,0 11-4-16,-13 2-1 16,-7-2 1-16,-5 2 3 15,-7-5 3-15,-3-10 0 16,1-3-8-16,1-3-25 15,5-4-13-15,11 0-12 16,8-2 1-16,8-2 13 0,8 5 4 16,-1 2 3-16,-3 2-3 15,-1 14 7-15,-9-5 6 16,-11 13 15-16,-2 6 9 16,-16 3 11-16,-5 4 2 15,-11-9-2-15,-7-7-8 16,1-14-110-16,1-6-90 15</inkml:trace>
  <inkml:trace contextRef="#ctx0" brushRef="#br0" timeOffset="141345.61">2952 14466 492 0,'-1'-8'219'0,"-1"-8"-99"16,8-2-51-16,9 4-4 15,7 3-13-15,0 10-10 0,1 8-26 16,-3 6-4-16,-8 12 17 15,-6 6 11-15,-7 6 9 16,-8 1-4-16,-9-6 22 16,9-4 2-16,0-12-4 15,9-4 11-15,9-5-14 16,2-7-2-16,15 1-1 16,5 0-15-16,11 0-28 15,3 3-8-15,-8 1-112 16</inkml:trace>
  <inkml:trace contextRef="#ctx0" brushRef="#br0" timeOffset="141689.28">3594 14821 970 0,'4'3'381'0,"9"-2"-247"16,4 0-49-16,13-2-34 15,6-4-15-15,4 4-24 16,0-1-3-16,-2 2-64 16,-5 0-90-16</inkml:trace>
  <inkml:trace contextRef="#ctx0" brushRef="#br0" timeOffset="141892.1">3660 14941 872 0,'13'7'369'15,"16"-3"-225"-15,6 0-20 16,9-2-60-16,-3-6-25 16,3 3-23-16,-1-5 8 15</inkml:trace>
  <inkml:trace contextRef="#ctx0" brushRef="#br0" timeOffset="142641.93">4437 14704 455 0,'9'-11'224'0,"8"-9"-57"15,6 0-2-15,3 3-7 16,-2 5-28-16,-4 11-49 16,-1 4-12-16,-5 21-18 15,-6 2-2-15,-8 7-8 16,-5 10-10-16,3 4-12 16,1 3-6-16,8-5-6 15,1-13 0-15,8-13 3 16,2-9 3-16,9-15 5 15,-3-6 3-15,5-16 0 16,0-7 1-16,-5-8-4 0,2-3-1 16,-8-2-3-16,-3 3-3 15,-7 5-3-15,-1 7-3 16,-3 17-6-16,-5 8-6 16,-8 13-3-16,0 9 2 15,-5 16 5-15,2 6 3 16,4 16 5-16,3 0-1 15,5-3-1-15,9-1-1 16,8-15-22-16,5-2-71 16</inkml:trace>
  <inkml:trace contextRef="#ctx0" brushRef="#br0" timeOffset="143016.81">5007 14986 821 0,'-3'14'329'0,"-8"8"-202"16,2 6-29-16,-1-2-35 16,-2-6-17-16,4-2-31 15,7-4-6-15,-4-11 0 16,7 0 5-16,2-7 1 15,-4 3-1-15,0 0-1 0,7-16-6 16,17-38-3-16,-13 28-2 16,-1-3-1-16,0 3 1 15,-1 10 0-15,-1 2-1 16,-3 8 4-16,-1 2-1 16,0 5 8-16,6 6 3 15,2 6 2-15,3 3 1 16,1 10-6-16,2 1-3 15,-4 2-3-15,-3-2-1 16,-2-6-21-16,-2 3-56 16,-4-6-226-16</inkml:trace>
  <inkml:trace contextRef="#ctx0" brushRef="#br0" timeOffset="143157.71">5000 15066 727 0,'-1'1'365'0,"0"0"-126"16,7 4-131-16,-6-5-87 16,18 1-22-16,53-1-32 15,-31-5-73-15</inkml:trace>
  <inkml:trace contextRef="#ctx0" brushRef="#br0" timeOffset="143563.81">5204 14517 741 0,'-1'-4'341'0,"6"-7"-134"15,6-2-47-15,10 5-64 16,10 0-22-16,5 10-42 16,-3 4-19-16,-7 9-3 15,-18 2 5-15,-13 8 8 16,-11 2 2-16,-8 0-5 15,5 2-7-15,4-11-7 16,10 2-3-16,9-11-1 16,8-1 0-16,13-1 2 15,6-4 0-15,5 1 1 16,-3-3-2-16,0 0-111 16</inkml:trace>
  <inkml:trace contextRef="#ctx0" brushRef="#br0" timeOffset="143907.51">5776 14842 814 0,'-3'2'364'0,"0"3"-154"15,12 2-58-15,29 1-65 16,1-5-17-16,20-3-40 16,12-1-14-16,-6-3 23 15,8 4-88-15</inkml:trace>
  <inkml:trace contextRef="#ctx0" brushRef="#br0" timeOffset="144509.31">6753 14766 542 0,'-11'3'283'0,"-18"4"-75"15,-4-1-9-15,-5-8-41 16,2-6-10-16,10-11-25 16,6-3-31-16,16-8-56 15,7 2-21-15,18-1-11 16,4 3 5-16,14 16 7 16,5 4 3-16,8 19-11 15,0 10-7-15,-14 18 4 16,-13 9 4-16,-25 13 6 15,-15 3 0-15,-16 2-1 16,-5-4-2-16,-3-16-4 16,2-11 0-16,7-20-23 15,4-8-15-15,4-13-9 16,6-2-5-16,11-4 11 16,5-1 10-16,14 0-3 15,1 0-1-15,10 7 3 16,4 3 2-16,6 9 6 15,5 4 4-15,-4 3 8 0,1 4-4 16,-3-2-210-16</inkml:trace>
  <inkml:trace contextRef="#ctx0" brushRef="#br0" timeOffset="144962.22">7155 15097 501 0,'6'-6'294'0,"5"-4"-29"16,0-4-32-16,-6-2-62 16,0 4-24-16,-8-3-39 15,-7-4-23-15,-7 2-34 16,-9-4-15-16,-4 6-21 16,-2 9-14-16,1 6-15 15,8 10-6-15,8 9-5 16,4 0 1-16,13 7 6 15,4-6 3-15,4-2 7 16,4-6 5-16,2-5-19 16,5 1-13-16,0-8-19 15,-2 0-4-15,-1-4 20 16,-5-7 15-16,-1 4 15 16,1 5 2-16,-1 10-4 15,0 5 17-15,-1 16 11 16,0 5 5-16,-7 10 11 15,-2 9-13-15,-16-1 29 0,-6-6 14 16,-8-7 13-16,-4-4 2 16,-1-14-21-16,-3-10-11 15,5-15-9-15,4-10-4 16,8-20-16-16,4-6-8 16,10-9-41-16,2-1-37 15,13 6-135-15</inkml:trace>
  <inkml:trace contextRef="#ctx0" brushRef="#br0" timeOffset="145509.31">7851 14346 550 0,'-12'7'300'15,"-13"7"-47"-15,-15 24-111 16,-11 15-17-16,-5 23-28 16,2 13-25-16,13 21-30 15,15 0-14-15,29 4-17 16,17-10-3-16,27-21 0 15,15-9 0-15,6-23 0 16,-1-6-9-16</inkml:trace>
  <inkml:trace contextRef="#ctx0" brushRef="#br0" timeOffset="146165.06">8130 14573 683 0,'-4'3'318'0,"0"7"-121"16,0 13-101-16,-1 7-21 16,10 22-26-16,0 9-15 15,5 11-5-15,5-2-3 16,-6-9-1-16,-1-9-2 15,0-19-8-15,-1-7 0 16,-2-12 5-16,-5-6 14 16,3-10 5-16,-2-8-2 15,4-15-8-15,4-5-16 0,5-8-12 16,4-2-4 0,8 9-6-16,4 5 0 0,-4 13-6 15,-3 7 8-15,-7 12 9 16,-3 10 10-16,-3 15 14 15,1 5-2-15,-4 3-3 16,0-4-5-16,0-6 16 16,1-5-80-16</inkml:trace>
  <inkml:trace contextRef="#ctx0" brushRef="#br0" timeOffset="146913.34">8491 15112 216 0,'5'2'182'0,"1"3"21"0,1 3-33 15,1 2-14-15,-4 6-30 16,-2 3-17-16,0 2-39 15,-2 0-9-15,-2-3-23 16,1 0-8-16,1-9-9 16,-1-3 0-16,2-7 3 15,2-6-2-15,4-8-2 0,2-3-5 16,3-4-11-16,1-1-1 16,1 3-3-16,2 4-2 15,-3 7-6-15,2 8 5 16,-5 9 4-16,-3 4 7 15,-2 11 9-15,-5-3-2 16,0 0-1-16,-3-2-2 16,1-9-2-16,1-2 0 15,3-7 3-15,3-6-2 16,3-7-3-16,3-2-3 0,3-7-5 16,0 3-3-16,3 5 0 15,0 3-3-15,-2 11-3 16,1 4-1-16,-5 10 3 15,-6 2 6-15,-3 7 8 16,-2-1 2-16,-3-2 2 16,3 0-2-16,0-8-45 15,-1 0-106-15</inkml:trace>
  <inkml:trace contextRef="#ctx0" brushRef="#br0" timeOffset="147241.41">9049 15169 738 0,'-4'5'362'0,"-7"11"-125"0,-1 4-88 16,-7 1-74-16,-2 0-23 15,-2-4-21-15,0-9-6 16,4-5-6-16,1-5-3 15,7-7-9-15,-3-3-4 16,9-4-11-16,2-3-5 16,4 3-2-16,3 0-1 15,1 6-2-15,7 4 0 0,3 6 17 16,3 8 2-16,1 7 24 16,-1 4 6-16,-3 1-7 15,0 2-1 1,-1-1-13-16,-1-1 0 0,-1-4-84 15,1-6-161-15</inkml:trace>
  <inkml:trace contextRef="#ctx0" brushRef="#br0" timeOffset="147413.2">9115 15191 689 0,'7'6'389'16,"3"2"-44"-16,10 9-236 15,1 2-9-15,6 4-64 16,2 2-15-16,-7 0-9 16,-1-2-1-16,-5-6-50 0,-5-7-42 15,0-10-343-15</inkml:trace>
  <inkml:trace contextRef="#ctx0" brushRef="#br0" timeOffset="147553.79">9340 15167 640 0,'-6'0'392'15,"-8"4"-22"-15,0 6-107 0,-5 11-105 16,-2 3-40-16,-4 5-55 16,-4 1-23-16,-4-5-25 15,5-1-27-15,6-8-205 16</inkml:trace>
  <inkml:trace contextRef="#ctx0" brushRef="#br0" timeOffset="148053.71">9556 14899 721 0,'-2'0'361'0,"1"2"-137"16,4 4-42-16,-3-6-34 16,25 4-39-16,62 8-23 15,-23-12-32-15,-1 2-40 16,-2 3-5-16,-17-2-111 16</inkml:trace>
  <inkml:trace contextRef="#ctx0" brushRef="#br0" timeOffset="148491.07">10330 14739 872 0,'-17'-1'381'0,"-17"1"-213"16,2 9-86-16,1 11-39 15,6 7-30-15,11 10-8 16,13 6 1-16,16 3-7 15,17 3 1-15,7-15 5 16,5-9 3-16,10-14 5 16,-3-7 2-16,-1-17 42 15,-1-4 12-15,-17-13 28 16,-9-8 2-16,-18-5-29 16,-12-7-10-16,-20 5-32 15,-5 7-7-15,-12 11-19 16,5 11-7-16,7 11-96 15,2 4-96-15</inkml:trace>
  <inkml:trace contextRef="#ctx0" brushRef="#br0" timeOffset="148686.16">10455 14775 807 0,'-11'8'420'16,"-8"4"-116"-16,-9 17-132 15,-2 4-37-15,-2 5-66 0,-2 2-29 16,7-11-26-16,9 0-40 16,11-9-464-16</inkml:trace>
  <inkml:trace contextRef="#ctx0" brushRef="#br0" timeOffset="149193">10764 14436 809 0,'11'26'334'15,"29"35"-165"-15,4 15-24 16,1 25-4-16,-1 4-6 0,-29 6-35 16,-20 1-29-1,-37-13-35-15,-10-7-9 0,-15-17-31 16,-7-13-48-16,-1-21-155 16,-4-11-198-16</inkml:trace>
  <inkml:trace contextRef="#ctx0" brushRef="#br0" timeOffset="17558.59">11395 14817 641 0,'3'3'268'0,"7"5"-106"15,13 1-61-15,22 2-12 16,16-4-10-16,24-5-43 16,6-2-16-16,3 0-7 15,-12-3 3-15,-13-2-116 16,-9-2-149-16</inkml:trace>
  <inkml:trace contextRef="#ctx0" brushRef="#br0" timeOffset="17824.42">11544 14991 517 0,'5'-4'274'0,"11"0"-61"16,8 0-35-16,23 3-55 15,7 0-35-15,17 3-51 16,1-1-14-16,-7-1-12 16,2 0-13-16,-10-3-167 15</inkml:trace>
  <inkml:trace contextRef="#ctx0" brushRef="#br0" timeOffset="18293.12">11929 14707 836 0,'6'2'312'0,"8"5"-235"15,11 5-35-15,20 5-19 16,10 3-8-16,3 4-9 16,-11-1 1-16,-12 1 4 15,-14-2 1-15,-11-7 24 16,-1-2 6-16,-11 1 34 15,-3-3 9-15,-3 2-15 16,-7 0-7-16,4-1-35 16,-3 3-11-16,0 3-32 15,4 0-58-15,-8-4-345 16</inkml:trace>
  <inkml:trace contextRef="#ctx0" brushRef="#br0" timeOffset="18808.54">11544 14750 470 0,'1'-3'292'16,"0"-1"-39"-16,-2 4-70 15,0 0-34-15,0 0-59 16,-6 3-29-16,-23 11-34 16,-32 39-5-16,26-27-13 15,4-3-3-15,6 0-5 16,1-5-2-16,7-1-6 15,3 0-5-15,15 1-10 0,3 2-4 16,24 5 0-16,2 5 11 16,12-6 15-16,7 0 5 15,0 1-31-15,0-6-176 16</inkml:trace>
  <inkml:trace contextRef="#ctx0" brushRef="#br0" timeOffset="27407.94">23176 4090 478 0,'5'-5'271'0,"0"-7"-45"15,3 9-100-15,-1-3-29 16,-2 8-29-16,2 9-13 16,-3 7-11-16,-1 11-3 15,1 7-17-15,-1 0-9 0,3 2-12 16,4-3 0-16,4-8 2 15,2-9 4-15,11-12 8 16,-3-9 7-16,3-16 3 16,-1-6 0-16,-6-11-1 15,-7-5-5-15,-2 0-1 16,-3 3-3-16,-8 7-7 16,-1 5 9-16,0 16-2 15,-5 5-7-15,4 15-7 16,0 10-12-16,-3 10-6 15,3 6 7-15,5 4 7 16,3 0 1-16,4-6 4 16,0-4-8-16,0-8-158 15,0-3-193-15</inkml:trace>
  <inkml:trace contextRef="#ctx0" brushRef="#br0" timeOffset="27642.43">23530 4238 495 0,'-1'-1'268'0,"1"2"-56"16,0 4-111-16,0-5-82 15,1 6-5-15,7 23 27 16,10 32-5-16,-12-28-1 15,-2-5 1-15,-3-7-24 16,2-3-1-16,-1-7-85 16,-1-3-69-16</inkml:trace>
  <inkml:trace contextRef="#ctx0" brushRef="#br0" timeOffset="27938.97">23533 4296 524 0,'4'-10'300'15,"2"-6"-54"-15,6 4-81 16,0-1-32-16,3 6-57 16,5 5-26-16,-1 2-39 15,2 2-7-15,-6 4-4 16,-4 1 0-16,-11 4 5 16,-4 3 2-16,-5 0 8 0,-1-3 0 15,0-4-6-15,5-2-7 16,5-3-7-16,6 0-3 15,12 2-1-15,2 2 3 16,2 6 2-16,-1 3 1 16,-10 6 20-16,-8 2 6 15,-12 1 9-15,-11 1 3 16,-6-9-14-16,-2-7-11 16,5-9-120-16,6-8-210 0</inkml:trace>
  <inkml:trace contextRef="#ctx0" brushRef="#br0" timeOffset="28188.9">23797 4165 829 0,'4'-3'376'0,"9"-1"-142"16,5 1-111-16,9-2-63 15,5 3-17-15,-2 0-33 0,4 2 11 16,-7 0-158-16,-2 1-245 16</inkml:trace>
  <inkml:trace contextRef="#ctx0" brushRef="#br0" timeOffset="28360.76">23822 4263 805 0,'2'1'380'0,"8"3"-147"0,7-3-133 15,6-1-15-15,13-1-49 16,-4-3-17-16,6 1-52 15,0 0-123-15</inkml:trace>
  <inkml:trace contextRef="#ctx0" brushRef="#br0" timeOffset="28774.04">24339 4126 839 0,'-10'-2'361'16,"-13"1"-196"-16,0 1-45 15,-8 7-67-15,3 4-24 0,3 9-30 16,5 5-4-16,15 6-1 16,5 3 0-16,12 1 1 15,14 2 1-15,8-8 6 16,3-5 9-16,6-16 13 16,-6-6 4-16,-3-16 30 15,0-8 7-15,-11-7 14 16,-6-4 10-16,-16-1-14 15,-4 4-12-15,-16 5-29 0,-3 6-17 16,-3 11-67-16,-3 2-54 16,7 6-320-16</inkml:trace>
  <inkml:trace contextRef="#ctx0" brushRef="#br0" timeOffset="28993">24417 4169 764 0,'-10'3'345'0,"-9"8"-162"16,-2 4-28-16,1 5-62 15,-1 3-30-15,-1 2-40 16,5-3-13-16,9-1-36 15,5-7-84-15</inkml:trace>
  <inkml:trace contextRef="#ctx0" brushRef="#br0" timeOffset="29313.39">24716 3814 878 0,'1'0'353'0,"0"8"-210"0,0 7-65 16,0 15-43-16,1 8-7 15,2 9-17-15,-1 5-4 16,2 2 1-16,-2-2-30 16,3-6-192-16</inkml:trace>
  <inkml:trace contextRef="#ctx0" brushRef="#br0" timeOffset="29610.38">24785 4471 1348 0,'3'0'576'0,"-1"2"-330"16,0-2-67-16,-2 0-90 0,0 0-25 0,0-1-124 0</inkml:trace>
  <inkml:trace contextRef="#ctx0" brushRef="#br0" timeOffset="52690">12869 14663 624 0,'-18'0'327'16,"-13"-1"-99"-16,-1 17-97 16,3 13-34-16,8 17-54 15,4 8-18-15,17 10-18 16,12-1-5-16,13-7-3 16,11-5-2-16,17-21 3 15,9-13 4-15,13-24 6 16,1-18 31-16,-9-15 61 15,-14-3 25-15,-27-13 44 16,-19-1-21-16,-12 0-51 16,-13-2-22-16,-24 11-41 15,-3 7-13-15,-21 18-15 0,-2 7-8 16,10 15-93-16,6 4-60 16,20 11-234-16</inkml:trace>
  <inkml:trace contextRef="#ctx0" brushRef="#br0" timeOffset="52948.2">13137 14724 950 0,'-8'0'434'15,"-13"3"-196"-15,-4 4-58 16,-4 4-78-16,-3 4-30 16,-5 12-43-16,4 3-14 15,2 8-16-15,2-4 1 0,13-6-122 16,2-5-139-16</inkml:trace>
  <inkml:trace contextRef="#ctx0" brushRef="#br0" timeOffset="53416.85">13298 14400 767 0,'-4'-10'347'0,"1"-5"-176"16,7-2-72-16,4 0-15 16,12 8-42-16,3 3-9 15,8 9-19-15,0 7-12 0,-7 10 17 16,-9 5 10-16,-15 5 19 16,-8 4 4-16,-7-2-14 15,-2-5-9-15,3-6-16 16,4-7-7-16,10-3-7 15,6-6 1-15,6-1 7 16,8-4 3-16,10 1 3 16,-1-1-4-16,9 0-3 15,3 0-38-15</inkml:trace>
  <inkml:trace contextRef="#ctx0" brushRef="#br0" timeOffset="53744.9">13706 14721 844 0,'-2'1'376'16,"2"1"-144"-16,13 4-145 16,6 2-28-16,18 0-19 15,1-1-20-15,7-4-10 16,2-1-38-16,-7-2-263 15</inkml:trace>
  <inkml:trace contextRef="#ctx0" brushRef="#br0" timeOffset="53963.6">13719 14870 783 0,'6'3'356'0,"9"5"-148"0,11 1-45 15,9-3-19-15,5-1-35 16,2-5-53-16,-1-5-6 16,-5 1-63-16,0-4-114 15</inkml:trace>
  <inkml:trace contextRef="#ctx0" brushRef="#br0" timeOffset="54628.09">14503 14837 661 0,'-12'-2'291'0,"-18"-8"-144"16,4-6-10-16,10-7-38 15,5-4-29-15,18-2-34 0,6 3-2 16,17 1 12-16,10 6 2 16,10 14-7-16,1 10-13 15,-7 19-24-15,-5 8 0 16,-27 16 11-16,-14 4 4 15,-19 5 6-15,-11 0 1 16,-11-11-7-16,1-7-2 16,4-16-4-16,4-6-8 15,15-12-16-15,6-5-15 0,12-4-14 16,6-6 1-16,16 2 4 16,11 0 12-16,9 8 24 15,-3 0 10-15,-3 2 12 16,-8 2 0-16,-8-2-13 15,3 4-1-15,-6-3-76 16,5 0-125-16</inkml:trace>
  <inkml:trace contextRef="#ctx0" brushRef="#br0" timeOffset="54956.34">14975 14775 867 0,'-7'-4'402'0,"-9"-6"-179"16,0 2-31-16,-4 6-75 16,-3 2-40-16,-1 7-53 0,0 4-19 15,4 12-21-15,7 4-5 16,12 10-3-16,5 3 0 16,13-3 6-16,5-5 5 15,12-10 8-15,6-6 4 16,10-16 4-16,3-1 5 15,-2-14 5-15,-7-4 4 16,-19-8 22-16,-6-4 10 16,-22-5 16-16,-3-1 1 15,-18 6-17-15,-8 4-14 16,-15 6-25-16,0 5-33 0,10 7-123 16,8 2-97-16</inkml:trace>
  <inkml:trace contextRef="#ctx0" brushRef="#br0" timeOffset="55315.43">15079 14465 830 0,'3'-7'366'0,"8"-8"-166"0,2 5-52 15,8 6-35-15,2 4-40 16,-2 7-58-16,-3 2-1 16,-10 5 4-16,-5 4 4 15,-10 6 5-15,-8 1 2 16,-1 1-4-16,1-3-3 15,4-13-6-15,7-1-5 16,1-5-13-16,3-2-3 16,11 4 6-16,-1-3 5 0,13 1 8 15,-1 0 0-15,8-3-9 16,1 2-1-16,3-4-94 16,1-3-341-16</inkml:trace>
  <inkml:trace contextRef="#ctx0" brushRef="#br0" timeOffset="55753.08">15616 14877 632 0,'0'1'353'0,"-1"0"-60"15,3 4-93-15,-2-5-83 16,13 2-35-16,59 12-36 15,-19-11-22-15,7 1-14 16,1-2-23-16,-5-1-418 16</inkml:trace>
  <inkml:trace contextRef="#ctx0" brushRef="#br0" timeOffset="57456.23">16183 14837 479 0,'0'0'239'0,"5"-4"-89"0,4-4-4 15,5-7-41-15,4-5-27 16,6-4-29-16,3-4-8 16,-4-2-4-16,-1 1 5 15,-7 4 10-15,-6 6 7 16,-3 9 14-16,-5 2-2 15,-2 8-23-15,-3 1-12 16,-1 14-29-16,-1 10-10 16,1 14-3-16,3 13 1 15,1 10 2-15,2 1 2 0,1 0 3 16,3-10 5-16,4-21 21 16,3-9-65-16,8-17-256 15</inkml:trace>
  <inkml:trace contextRef="#ctx0" brushRef="#br0" timeOffset="57969.28">16755 14768 513 0,'2'-4'272'0,"2"-7"-52"0,-2 0-37 15,-1-5-33-15,-1 2-27 16,-3 0-40-16,-3-1-8 16,-4 1-19-16,-5-1-8 15,-3 4-13-15,-2 0-11 16,-2 7-21-16,2 4-3 15,2 8-15-15,3 4-3 16,4 7-2-16,1 2-6 16,6 2 6-16,1 1 2 15,4-5 8-15,5-1 5 0,4-8 5 16,6-2 2-16,7-8 3 16,2-3 0-16,1-7-1 15,-2-2-1-15,-5 0 2 16,-5 1-1-16,-9 3-1 15,-2 3-6-15,-3 10 3 16,-3 4 3-16,2 14 1 0,0 6 6 0,2 8-1 16,3 4 0-16,0 1 4 15,1-4 1-15,0-7-3 16,-1-6-1-16,3-12 0 16,0-4 2-16,0-5-44 15,-1-8-78-15</inkml:trace>
  <inkml:trace contextRef="#ctx0" brushRef="#br0" timeOffset="58141.17">16980 14955 1029 0,'-3'0'422'0,"2"2"-199"15,1-1-202-15,0-1-8 16,0 0-232-16</inkml:trace>
  <inkml:trace contextRef="#ctx0" brushRef="#br0" timeOffset="63276.47">17474 14562 671 0,'-17'-1'323'0,"-20"4"-117"15,-2 9-58-15,-4 7-56 16,3 10-26-16,7 10-39 15,4 5-7-15,15 11-18 16,12 3-4-16,14-5-1 16,14-3 1-16,14-17 3 15,10-11 4-15,5-17 6 16,1-9 3-16,-12-19 34 16,-9-6 31-16,-24-8 60 0,-10 2 14 15,-17 8-18-15,-16 3-33 16,-16 18-68-16,-10 10-25 15,0 12-22-15,13 8-24 16,18-1-152-16,12-1-168 16</inkml:trace>
  <inkml:trace contextRef="#ctx0" brushRef="#br0" timeOffset="64026.03">17054 14939 436 0,'-4'-1'231'0,"-1"-2"-63"0,0 3-34 16,4 0-51-16,-1-1-14 16,1 1-8-16,-3 0-1 15,-1 1-7-15,4-1-4 16,-4 6-12-16,1 5-11 15,-2 24-11-15,13-30-1 16,6-5-4-16,3-4-31 16</inkml:trace>
  <inkml:trace contextRef="#ctx0" brushRef="#br0" timeOffset="65434.94">17944 14383 659 0,'-5'4'303'16,"-1"7"-87"-16,5 23-111 15,-2 14-21-15,3 18 10 16,0 5-12-16,0 4-29 16,0 0-11-16,0-8-15 15,0-6-7-15,1-23-4 16,3-10-2-16,6-20 6 16,-2-8 4-16,2-14 1 15,0-8 1-15,3-10-13 16,-3-3-6-16,11 2-7 15,-3 4-4-15,0 15-7 0,6 10-2 16,-11 17-1 0,4 12 14-16,-6 14 11 0,-7-1 4 15,2 0 5-15,-2-6-10 16,13-6-11-16,1-10-52 16</inkml:trace>
  <inkml:trace contextRef="#ctx0" brushRef="#br0" timeOffset="66004.53">18348 15009 834 0,'3'14'365'0,"-2"10"-212"16,-1 5-20-16,-1 2-41 15,-3-4-41-15,2-8-25 32,-2-5-6-32,4-9-5 0,1-5 3 15,10-6 0-15,-2-8 0 16,5-7-6-16,3-1-5 16,3 1-5-16,-1 2-1 15,2 10-4-15,-4 3-2 16,-5 7-2-16,0 6 0 0,-11 1 5 15,-1 5 2-15,-5 3 4 16,-1-2 1-16,4-1-2 16,1-5-1-16,2-8 1 15,4-6-2-15,3-6-12 16,5-1-2-16,5-5-3 16,0 4 1-16,1 4 8 15,-2 5 0-15,-2 11 1 16,-4 8 2-16,-2 6 6 15,-8 0 4-15,-6 0 1 16,2 1-1-16,-2-4-296 16</inkml:trace>
  <inkml:trace contextRef="#ctx0" brushRef="#br0" timeOffset="66332.69">18930 15036 861 0,'-1'8'352'15,"-2"13"-222"-15,-3 0-31 16,-8-3-43-16,0 1-19 16,-4-3-18-16,-3-1-2 15,0-9-2-15,-3-3-18 16,2-9-50-16,-1-8-25 15,5-6-28-15,6 1 15 0,5-2 44 16,7 5 22-16,6 4 36 16,7 3 11-16,9 9 31 15,2 2 13-15,6 10 10 16,3 8-2-16,-3 1-26 16,-2 6-10-16,-5 2-21 15,-5-5-5-15,-1-4-143 16</inkml:trace>
  <inkml:trace contextRef="#ctx0" brushRef="#br0" timeOffset="66520.03">19063 15044 1038 0,'9'6'408'0,"7"9"-292"0,9 2 2 15,1 1-38-15,-2 3-23 16,1 1-26-16,-5-2-8 16,-6-10-63-16,0-3-53 15</inkml:trace>
  <inkml:trace contextRef="#ctx0" brushRef="#br0" timeOffset="66676.23">19241 15050 1065 0,'-13'6'479'0,"-15"15"-233"16,-3-2-52-16,-5 7-88 16,2 1-39-16,6-4-45 15,6 1-51-15,16-8-385 16</inkml:trace>
  <inkml:trace contextRef="#ctx0" brushRef="#br0" timeOffset="68160.65">2093 16084 680 0,'-19'4'309'0,"-14"7"-138"15,3 9-97-15,2 5-25 0,18 7-37 16,9-4-12-16,21 4-10 16,1-3-1-16,9-6 8 15,-2-3 4-15,1-15 9 16,8-3 1-16,-9-11 6 16,1-6 4-16,-15-3 9 15,-7-3 5-15,-7-10 1 16,-7-4-2-16,-4-9-10 15,-6-6-5-15,-1 0-9 16,2-2-3-16,4-1-8 16,8 7-5-16,11 3-7 15,8 5-21-15,9 15-211 16</inkml:trace>
  <inkml:trace contextRef="#ctx0" brushRef="#br0" timeOffset="68582.28">2375 16153 550 0,'11'-1'276'0,"6"0"-97"0,7 10-55 15,-1 7 8-15,-15 3-13 32,-3-9-5-32,-1 0-27 0,10 29-23 0,-13-3-27 15,-4-6-8-15,1-23 3 16,-2-7-4-16,3-12-10 15,2-7-4-15,3-8-33 16,5-4-5-16,9 0 2 16,-4 1-2-16,6 5 18 15,-1 4 0-15,0 14-6 16,3 9 0-16,-5 13 1 16,-5 11 2-16,-1 2 8 15,1 1 6-15,-2-1-368 16</inkml:trace>
  <inkml:trace contextRef="#ctx0" brushRef="#br0" timeOffset="68910.45">2653 15958 887 0,'12'-14'371'0,"15"-12"-222"16,2 4-32-16,5 14-37 15,0 8-19-15,1 11-2 16,2 9 0-16,-3 7-11 16,-2 2-3-16,-7 7-21 15,-7 1-5-15,-2 2-6 16,-5 1 2-16,-4-7-1 16,-2-7 1-16,-4-11 10 15,-2-7 8-15,-11-8 4 16,1-3-4-16,-8-4-25 15,-1 0-13-15,0 9-16 16,-4 8-3-16,-1 8 7 16,0 5 1-16,4 5-60 15,3-4-81-15</inkml:trace>
  <inkml:trace contextRef="#ctx0" brushRef="#br0" timeOffset="69051.03">3296 16240 1200 0,'0'4'446'16,"0"3"-347"-16,-2-4-36 16</inkml:trace>
  <inkml:trace contextRef="#ctx0" brushRef="#br0" timeOffset="69933.7">4816 15913 470 0,'0'0'248'0,"3"0"-41"16,2 7-42-16,1 18-37 15,4 15-13-15,5 26-28 16,1 13-15-16,0 16-29 15,-4-2-5-15,-4-5-14 0,-6-10-4 16,-1-19 0-16,2-9-1 16,-4-26-2-16,2-7 1 15,0-19 5-15,-1-13-8 16,8-16-13-16,-3-6-5 16,6-6-16-16,2 0 6 15,2 13 3-15,0 3-1 16,1 16-6-16,2 11-1 15,-4 11 2-15,0 8 4 16,-4 12 12-16,-4 0 2 0,-6 3 4 16,0-1 1-16,0-5-1 15,0-3 27-15,8-5-152 16,4-5-138-16</inkml:trace>
  <inkml:trace contextRef="#ctx0" brushRef="#br0" timeOffset="70417.97">5230 16545 572 0,'0'15'335'0,"0"10"-83"16,-3 2-101-16,-1 0-25 15,-1-1-80-15,2-8-17 16,-1-9-13-16,4-5 3 16,5-12-2-16,-2-5-2 15,8-11-13-15,-3-7-8 16,8 5-5-16,1-1-2 16,4 12 3-16,2 6 0 15,-3 7-4-15,-1 8 3 16,-1 13 13-16,-8 0 7 0,-4 4 9 15,-2 1 1-15,-5-4-4 16,0-2-1-16,-1-8 7 16,1-8 0-16,-2-7-8 15,1-11-7-15,1-6-18 16,1-4-22-16,9-3 0 16,4 5 3-16,6 7 5 15,-5 2 17-15,1 12-1 16,-5 7 1-16,-4 8 16 15,2 9 10-15,-7 4 10 16,1 2 2-16,-2 1-14 16,-2-3-3-16,2-7-25 15,3-4-98-15</inkml:trace>
  <inkml:trace contextRef="#ctx0" brushRef="#br0" timeOffset="70714.82">5767 16557 438 0,'-1'12'328'0,"-1"8"22"15,-8 5-176-15,-4 2-33 16,-3-3-81-16,-5 0-20 16,0-10-14-16,2-5-3 15,0-9-7-15,4-7-3 0,7-8-22 16,2-2-14-16,8-3-6 15,3-1-1-15,8 4 12 16,3 4 6-16,2 10 0 16,-2 4 0-16,3 14 15 15,0 1 14-15,-2 8 12 16,5 1 2-16,-3-2-9 16,-1-1-5-16,-3-12-42 15,-1-3-87-15</inkml:trace>
  <inkml:trace contextRef="#ctx0" brushRef="#br0" timeOffset="70871">5894 16577 801 0,'9'4'357'0,"6"5"-178"0,2 3-75 16,8 13-49-16,-7-1-23 15,-1 4-14-15,-1-1 0 16,-4-8-2-16,1-3-48 15,-2-12-246-15</inkml:trace>
  <inkml:trace contextRef="#ctx0" brushRef="#br0" timeOffset="70996">6034 16566 859 0,'-8'4'407'0,"-11"17"-170"15,-2 3-75-15,0 13-92 16,4 1-29-16,-4-4-3 15,6-5-73-15</inkml:trace>
  <inkml:trace contextRef="#ctx0" brushRef="#br0" timeOffset="71386.48">6425 16387 792 0,'1'2'383'16,"6"0"-91"-16,9-3-212 15,13 1-16-15,14-1-29 16,3 0-15-16,5 0-11 15,-7-1-1-15,-6-2-101 16,-6 2-150-16</inkml:trace>
  <inkml:trace contextRef="#ctx0" brushRef="#br0" timeOffset="71605.22">6481 16496 663 0,'2'2'337'0,"6"-1"-80"16,13-2-148-16,11 1 5 16,12-3-29-16,1 0-21 15,1 3-19-15,-6 0-10 16,-4 1-97-16,-8 2-363 15</inkml:trace>
  <inkml:trace contextRef="#ctx0" brushRef="#br0" timeOffset="89344.11">7459 15904 446 0,'0'-1'267'15,"3"-4"-46"-15,-3 9-78 16,-1-4-26-16,-1 0-52 15,0 12-22-15,-6 46-25 16,7-27-9-16,2 0-7 16,6-4-1-16,7-7 6 15,8-1 4-15,3-12 5 16,0 0 1-16,2-7 0 16,-4 0 0-16,-3-3-27 15,-5-4-58-15</inkml:trace>
  <inkml:trace contextRef="#ctx0" brushRef="#br0" timeOffset="89523">7707 15881 661 0,'-2'1'295'0,"-2"6"-152"16,2 3-37-16,0 12-19 15,2 5-22-15,-2 6-6 16,0 7-4-16,0 2-25 15,1 2-3-15,4-2-14 16,3-4-4-16,8-8-19 16,3-7-70-16</inkml:trace>
  <inkml:trace contextRef="#ctx0" brushRef="#br0" timeOffset="89913.53">8016 16013 699 0,'-11'-5'342'0,"-14"-1"-124"16,-1 5-67-16,-1 6-68 15,4 12-35-15,7 0-42 16,4 7-11-16,6 7-15 16,5 1-4-16,9 5 2 15,6-1 6-15,13-7 11 16,4-7 5-16,11-11 9 16,3-9 4-16,0-13 9 15,-4-7 5-15,-11-13 11 16,-8-7 29-16,-21-3 43 15,-6 5 13-15,-23 5-2 16,-6 6-32-16,-5 10-59 16,-2 0-22-16,8 10-52 15,8 9-58-15,10 3-423 16</inkml:trace>
  <inkml:trace contextRef="#ctx0" brushRef="#br0" timeOffset="90304.1">8399 16000 479 0,'-6'-4'332'0,"-1"-1"20"16,-8 1-147-16,-3 4-99 15,4 3-44-15,-3 8-42 16,4 5-12-16,4 7-16 16,2 3-5-16,2 1-3 15,8 1 1-15,5 6 2 16,3-5 3-16,9 0 4 16,1-5 2-16,7-14 11 15,2-5 5-15,4-15 10 16,0-7 5-16,-4-13 29 15,-7-1-4-15,-15-2 63 16,-6-2 17-16,-19 8-17 0,-8-1 2 16,-11 5-73-16,-4 3-27 15,3 9-32-15,4 6-60 16,5 11-215-16</inkml:trace>
  <inkml:trace contextRef="#ctx0" brushRef="#br0" timeOffset="90647.98">7361 16538 669 0,'17'1'293'0,"37"1"-109"15,13 1-19-15,48-3-13 16,16-5-35-16,27-2-72 15,16 3-19-15,-18 0-14 16,-7 3 1-16,-24-3-26 0,-12 0-50 16,-20-3-208-16</inkml:trace>
  <inkml:trace contextRef="#ctx0" brushRef="#br0" timeOffset="91753.9">7364 16887 543 0,'0'5'226'0,"4"-1"-66"16,3 2-72-16,9-6-3 15,-4-4 8-15,6-7-36 16,4-7-16-16,0-8-15 16,6-1-4-16,-13 0-7 0,-1 8-17 15,-7 8 38-15,-4 7 6 16,-2 7 9-16,-1 7 19 16,0 19-28-16,0 9 2 15,1 13 2-15,2 4-2 16,0 4-13-16,2-5-8 15,0-2-10-15,4-6 0 16,3-13-70-16,1-6-100 16</inkml:trace>
  <inkml:trace contextRef="#ctx0" brushRef="#br0" timeOffset="92300.66">8016 16898 466 0,'6'-6'292'15,"1"-2"-59"-15,-2-4-29 16,-5 1-26-16,-4-2-59 0,-2-2-24 16,-4-2-25-16,-4 3-10 15,-10 4-21-15,-3 3-9 16,-3 10-21-16,3 4-8 16,3 10-9-16,6 5-6 15,9 4-5-15,2-2-1 16,9 0 4-16,3-1 2 15,5-8 6-15,4 0 5 16,1-7 3-16,4-6 4 16,1-4 2-16,5-5 1 0,0-9-2 15,-2-1-1-15,-8-2 0 16,-5 3 0-16,-6 8 0 16,-3 7-4-16,-2 8-1 15,-4 3-2-15,3 11 3 16,1 4 8-16,2 5 3 15,5 6 4-15,1-1 3 16,0-1-2-16,2 0-1 16,-1-10-1-16,-1-9-1 15,-2-2-2-15,1-13-124 16,-1 0-347-16</inkml:trace>
  <inkml:trace contextRef="#ctx0" brushRef="#br0" timeOffset="92535.32">8344 17135 1856 0,'2'1'0'0,"-6"0"-23"15,4 1-132-15</inkml:trace>
  <inkml:trace contextRef="#ctx0" brushRef="#br0" timeOffset="93019.4">8685 16789 503 0,'-6'-3'338'16,"-8"-3"-10"-16,-6 1-144 15,-5 8-34-15,-3 8-78 16,0 5-31-16,4 11-30 15,-1-1-12-15,12 9-14 0,2 3-2 16,11 4-2-16,6 4 2 16,8-6 8-16,5 1 1 15,9-7 7-15,4-8 2 16,6-15 8-16,-1-7 5 16,-3-16 46-16,-11-10 29 15,-9-4 54-15,-13-5 26 0,-13 5-15 16,-6 6-25-16,-20 4-58 15,0 11-33-15,-6 8-36 16,2 1 4-16,14 7-146 16,6-11-116-16</inkml:trace>
  <inkml:trace contextRef="#ctx0" brushRef="#br0" timeOffset="93534.92">9120 16526 645 0,'3'-3'266'0,"6"2"-124"15,8 2-54-15,16-1-6 16,8 3-26-16,10-3-46 16,-1 3-3-16,-8-1 1 15,-4-3-20-15,-7-3-257 16</inkml:trace>
  <inkml:trace contextRef="#ctx0" brushRef="#br0" timeOffset="93862.78">9164 16642 375 0,'7'1'244'0,"13"-1"10"15,7 3-53-15,13 1-60 16,4 0-42-16,-1 1-55 15,-1 1-17-15,-10-4-183 16</inkml:trace>
  <inkml:trace contextRef="#ctx0" brushRef="#br0" timeOffset="102771.95">9905 16503 468 0,'-6'-20'201'15,"0"-28"-91"-15,7 3-1 16,20-2 37-16,9 6 0 16,8 12-10-16,2 8-12 0,0 21-50 15,-6 7-6-15,-11 19 2 16,-11 9 2-16,-23 15-3 15,-13 3-6-15,-16 3-23 16,-5-4-8-16,-2-16-8 16,7-3-2-16,8-20-32 15,9-7-16-15,13-6-18 16,5-10-6-16,15 1 14 16,3-4 6-16,10 2 13 15,8 9 10-15,6 6 13 16,5 7 6-16,-1 12 1 15,-5-4-4-15,-5 5-2 16,-1 1 18-16,-3-9-140 16,-2-5-158-16</inkml:trace>
  <inkml:trace contextRef="#ctx0" brushRef="#br0" timeOffset="103100.4">10461 16348 620 0,'-4'-6'344'16,"-10"-7"-57"-16,0 5-49 15,-9 7-71-15,1 3-42 16,-4 11-68-16,-4 3-20 0,9 7-36 16,1 4-12-16,18 8-11 15,2 0-1-15,10 2 6 16,4-2 5-16,9-8 4 15,12-3 6-15,8-11 4 16,4-11 3-16,-3-14 10 16,-4-8 6-16,-16-12 13 15,-5 1 8-15,-22-4 8 16,-10 4 4-16,-19 0-8 16,-3-1-12-16,-2 12-28 15,3 4-41-15,16 15-185 16</inkml:trace>
  <inkml:trace contextRef="#ctx0" brushRef="#br0" timeOffset="103287.6">10780 16631 1142 0,'0'0'443'15,"0"-1"-296"-15,-1 1-112 16</inkml:trace>
  <inkml:trace contextRef="#ctx0" brushRef="#br0" timeOffset="103678.12">11066 16212 729 0,'-9'10'371'0,"0"7"-132"16,-8 12-70-16,-3 6-22 15,9 2-74-15,2-2-30 16,10-5-40-16,13-3-3 15,12-10 2-15,8-6 4 16,9-8 5-16,0-3 1 16,-6-5 0-16,-4 5-13 15,-10-4-88-15,-6 0-69 0</inkml:trace>
  <inkml:trace contextRef="#ctx0" brushRef="#br0" timeOffset="103850.23">11265 16260 832 0,'0'1'422'0,"-5"10"-113"16,0 4-99-16,-8 8-68 15,6 8-30-15,2 7-30 16,1 2-12-16,10 7-18 16,-4 1-9-16,6-5-19 15,-3-3-4-15,-4-14-62 16,2-2-77-16</inkml:trace>
  <inkml:trace contextRef="#ctx0" brushRef="#br0" timeOffset="104544.68">11719 16412 883 0,'8'8'337'0,"6"10"-231"16,2 7-9-16,-5 13-6 15,-4 4-13-15,-4-2-32 0,-5-2-10 16,-3-12-7-16,5-8-1 16,-6-15 11-16,8-9-3 15,2-18-10-15,-3-2-7 16,10-14-21-16,-1 5-4 16,7 8-2-16,3 1-2 15,3 14-4-15,-1 3 0 16,-1 8 1-16,-5 5 4 15,-6 17 9-15,-5 1 5 16,-5 2 5-16,-4 0 0 16,0-11-1-16,1-6-2 0,6-3-1 15,2-9-5-15,8-9-5 16,0-3-1-16,8-10 0 16,0 2 1-16,5 4 1 15,2 3-3-15,-4 12-9 0,-2 6 18 16,-6 16 25-16,-4 7 14 15,-9 8 27-15,-2 5-16 16,-3 0-16-16,-3 0-8 16,2-7-18-16,3-3-54 15,-2-12-344-15</inkml:trace>
  <inkml:trace contextRef="#ctx0" brushRef="#br0" timeOffset="138424.44">22846 4892 252 0,'0'0'162'15,"0"0"-15"-15,-2-4-40 16,1 4-18-16,0-1-30 16,0 1-13-16,0 0-7 0,0 0 1 15,0 0 4-15,-1 0 1 16,1 0-7-16,1 0-4 16,0 0 1-16,0 0 2 15,0 0 12-15,0 0 4 16,-1 1 0-16,0 1-7 15,0 8-17-15,0 2-8 16,-6 28-9-16,8-22-3 16,-1-2-3-16,3-1-2 15,1 5 0-15,-5-9-1 0,1 4 0 16,-4-1 0-16,4 5 1 16,0-1 3-16,2 2 10 15,-3-2 1-15,-2-4 2 16,3-1-2-16,-2 0-9 15,2 6-3-15,2 2-1 16,-4 4 0-16,-1-2-2 16,1-2 2-16,2-3-1 15,0-1 0-15,0-2 0 16,0 2-1-16,1-4 1 16,0 0-1-16,-1-2-1 15,0-1 0-15,-1 0 1 16,2 3-1-16,-1-2 1 15,1 4 1-15,4 3-1 16,-5-4 0-16,5 11 3 16,-5-9 1-16,-4 3 3 15,6 5 1-15,-2-8-2 0,3 6-2 16,-2-4-2-16,0 0-2 16,0-1 1-16,0 0-2 15,-1-3 1-15,-1 6 0 16,0-7 0-16,-4 0 0 15,3 3-1-15,2-4-2 16,-3 2 1-16,3 4-1 16,2-1 1-16,-2-1 1 0,1-2-1 15,-1-1 1-15,0-3-1 16,-2 0 1-16,4 2 0 16,-2 0-1-16,1 2-1 15,2-2 0-15,-8 1 0 16,7 2 0-16,-4 2 0 15,0 6 0-15,5 7 2 16,-5-3 0-16,2 3 1 16,0-5 0-16,0-2-1 15,2 1 1-15,-2-2-2 16,0-2 0-16,-1-2 0 16,-2 0 0-16,-2 0 12 15,5 4 5-15,-2 2 2 16,0 3 2-16,5-1-12 15,-3-2-3-15,-1-2-2 16,3-2-1-16,-3-6 0 0,1 3 0 16,0 0-1-16,-6 3 0 15,5 3-1-15,-4-5-1 16,5 11 1-16,-1 1-2 16,1 6 1-16,5 4 0 15,-5-3 1-15,1 0 0 16,-2-6 0-16,-5-1 0 15,5-4-1-15,1-2 0 16,2 1 1-16,3-1 0 16,-6 1-1-16,-1 0 0 0,0 0 0 15,2 3-1-15,0-1 1 16,0 4-1-16,1-1 1 16,-1-3 1-16,4 0 0 15,-4-8-1-15,1-1 0 16,-1-3 0-16,-1-1 0 15,-2-1 0-15,0 2 0 16,3 5 2-16,-2 2-1 16,0 2-1-16,-2 5 0 15,3 2 0-15,0 4-1 16,1 0 0-16,0-4 1 16,2 1-1-16,-1-4 2 15,-1-11-1-15,1 3 1 16,-3-7-1-16,2-2 0 15,1 11-1-15,-1-5 0 0,0 3 0 16,1 1 0-16,-1-3 0 16,0 0 1-16,0 0 1 15,2-4-1-15,1 2 0 16,-3 1 1-16,-4 0-1 16,2 0 0-16,0 0 0 15,2 5 0-15,2 2-1 16,-2 12 1-16,0 1-1 15,3 2 0-15,-3-2 0 0,-1-8 0 16,1-3 1-16,-3-4 0 16,3-3 0-16,0-5 0 15,1-2 1-15,-2-4-1 16,-1 0 1-16,2 3-2 16,-4-1 2-16,4 3-2 15,2 0 0-15,-4-1 0 16,3 2 0-16,0 0 0 15,1-1 0-15,2-3 0 16,-6-3 1-16,-2-4 1 16,2 2 1-16,1 1 0 15,-1 2-1-15,2 2-1 16,-3-3-1-16,-2 6 0 16,6 4 0-16,0 5 0 15,3 3 0-15,1-3 0 16,-5-5 1-16,-1-5 0 0,-3-3 0 15,3 0 1-15,-2-2 0 16,4 4 1-16,-1-1-1 16,0 2 0-16,2 5-1 15,-3-4-1-15,0 2-10 16,-1-10-471-16</inkml:trace>
  <inkml:trace contextRef="#ctx0" brushRef="#br0" timeOffset="139635.28">22874 4902 309 0,'2'-5'197'0,"-2"1"3"0,-4 0-18 16,4 1-31-16,0 2-16 16,0 0-38-16,0 1-16 15,0 0-27-15,-1 0-8 0,0 0-4 16,0 0-1-16,-1 1-5 16,-7 15-4-16,-17 32-7 15,10-35-2-15,-4 9 1 16,-3-1 15-16,-4-1 14 15,6 9-2-15,1-8-7 16,3-3-17-16,7-7-20 16,3-7-3-16,4-2-7 15,3-2-2-15,5-7-2 16,2-3-1-16,2-6 5 16,3-3 0-16,3-4 1 15,3 2 0-15,0-5 1 16,1 0 1-16,1 3 0 15,-2-2 1-15,-1 10 1 16,-2 5 0-16,-7 6-1 16,-2 4-1-16,-7-1-2 15,1 3-1-15,0-2 1 16,0 0 2-16,0 2 1 0,3 10 1 0,16 35 2 16,-10-27 2-16,3 1 3 15,7 8 2-15,-2-6-1 16,2-1 0-16,-7-3 0 15,-2-11 1-15,-1-1 8 16,-5-7-24-16,-1-13-190 16</inkml:trace>
  <inkml:trace contextRef="#ctx0" brushRef="#br0" timeOffset="140650.87">22001 4774 464 0,'0'-3'268'16,"1"-4"-54"-16,1 5-85 15,-2 2-19-15,0 0-40 16,0 2-16-16,-2 18-19 16,-2 32-9-16,2-30-10 15,3-2-2-15,8-3-3 16,-2-5-1-16,4-3-3 15,1-3-1-15,2-6 6 16,3 0 1-16,1-7 2 16,-1 1 2-16,-5-8-1 15,-1-2 0-15,-3-1-1 0,-3-3-1 16,-3 0-4-16,-1 1 0 16,-1 4-1-16,-2 1-2 15,0 9 0-15,-2 4-4 16,1 5-4-16,3-4-2 15,0 0-6-15,2 24 0 16,13 31 2-16,-6-28 1 16,2 3 18-16,-5 2 11 15,-4 5 30-15,-7 1 12 16,-7 7 2-16,-4-6 6 16,-7-4-12-16,1-4-5 15,-3-27-7-15,-2-8-15 0,10-12-19 16,3-10-10-16,9 0-13 15,5 2-6-15,3 4-2 16,4 3-18-16,4 9-86 16,2 5-74-16</inkml:trace>
  <inkml:trace contextRef="#ctx0" brushRef="#br0" timeOffset="141056.81">22298 4988 821 0,'0'0'354'0,"2"4"-194"15,3 2-36-15,-5-6-43 16,0 0-11-16,2 5-9 15,3 14-12-15,9 30-19 16,-14-27-8-16,3 1-11 16,-2-2-3-16,3-5-3 15,-2-6 0-15,-2-6-64 16,0-2-74-16</inkml:trace>
  <inkml:trace contextRef="#ctx0" brushRef="#br0" timeOffset="141431.94">22304 4999 613 0,'4'-5'309'0,"7"-5"-93"0,4 2-79 15,2 1-69-15,0 0-19 16,4 3-22-16,-1 4-6 15,-3 6-6-15,-4 5 1 0,-13-2 5 16,0 6 2-16,-10 0 1 16,1-2-3-16,-1-2-3 15,-3-6-2-15,5-3-8 16,-1-2-7-16,9-4-8 16,7 3-4-16,-2-2-1 15,7 2 3-15,0 2 3 16,-2 3 2-16,0 9 11 15,-4 0 7-15,-1 6 8 16,-8 5 5-16,-2-3 0 16,-5 1-1-16,-7-8 0 15,-1-6-5-15,-8-8-74 16,7-1-80-16</inkml:trace>
  <inkml:trace contextRef="#ctx0" brushRef="#br0" timeOffset="141869.27">21489 4825 766 0,'4'3'302'0,"5"0"-185"16,11-2-33-16,12 0-8 15,5-1-18-15,11 0-30 16,-2-2-7-16,-5-3-5 0,-4 1-31 15,-9 0-350-15</inkml:trace>
  <inkml:trace contextRef="#ctx0" brushRef="#br0" timeOffset="142103.67">21550 4907 640 0,'-4'-4'325'0,"7"4"-63"16,1 0-107-16,-4 0-57 16,21 4 7-16,48 6-20 15,-25-11-17-15,1 0-31 16,-2 0 16-16,-10-2-398 15</inkml:trace>
  <inkml:trace contextRef="#ctx0" brushRef="#br0" timeOffset="142924.41">20425 4547 682 0,'1'-1'298'0,"-1"1"-159"16,2 3-38-16,-2-3-53 15,2 11-6-15,5 19 7 16,12 50-3-16,-15-29-3 15,2 0-2-15,-4-6-18 0,1-12-5 16,-2-12-6-16,1 0-2 16,0-13 1-16,-2-1 1 15,5-5 9-15,-5-10-1 16,0-4-2-16,7-2-3 16,1-5-14-16,1 0-1 15,5 2 0-15,-6 1 1 16,0 8 0-16,5 6 1 15,0 6 3-15,4 7 4 16,-7 4 13-16,-2 2 7 0,-3 2 4 16,-3 3-3-16,-1-1-8 15,2-2-8-15,-1-7-21 16,1-4-59-16,3-3-271 16</inkml:trace>
  <inkml:trace contextRef="#ctx0" brushRef="#br0" timeOffset="143494.79">20698 4900 663 0,'0'-3'297'0,"2"7"-151"0,-1-3-42 0,-1-1-27 15,0 0-12-15,0 0-1 16,6 12-10-16,10 35-22 16,-16-22-7-16,0-5-11 15,-2-6-3-15,3-5-1 16,-1-5 3-16,2-9 0 15,2-3-2-15,-1-17-5 16,5 5-6-16,2 0-3 16,2 3 0-16,1 11-2 15,-2-1 0-15,2 12 2 0,0-3 1 16,-4-1 5 0,-1 1 2-16,-6 1 1 0,1 3 0 15,-1 6 0-15,-1-4-1 16,1 0-1-16,0 0-1 15,-1-4-2-15,1-2-1 16,2-3 3-16,-4 0-1 16,0 0 1-16,0 0 0 15,1-12-4-15,37-30 0 16,-29 36-3-16,0 0 0 0,-4 6 5 16,7 8 7-16,-7 7 10 15,-3 7 3-15,0 2-4 16,-8-1-5-16,7-3-32 15,1-5-72-15</inkml:trace>
  <inkml:trace contextRef="#ctx0" brushRef="#br0" timeOffset="143885.37">21142 4918 537 0,'0'6'297'0,"-3"4"-98"16,1 2-63-16,-5 2-27 16,-2-2-60-16,0 3-13 15,-7-7-13-15,3-1-4 16,-2-1-4-16,1-4-2 15,7 1-6-15,-2-6-3 16,7-1-4-16,-2-2-3 0,4-1-2 16,5 5 1-16,-2-7 4 15,5 3 2-15,3 3 6 16,-3 0 2-16,2 8 6 16,2 2 3-16,-3 5 1 15,1 3-1-15,2 0-7 16,-1 2-4-16,1 0-3 15,-1-4 1-15,0-1-70 16,-2-4-69-16</inkml:trace>
  <inkml:trace contextRef="#ctx0" brushRef="#br0" timeOffset="144119.37">21235 4945 574 0,'5'0'321'0,"3"4"22"15,4-3-244-15,3 6-2 16,5 1-18-16,2 3-20 16,0 5-31-16,-10-6-9 15,0 2 1-15,-5-4-38 16,-2-3-124-16,4 4-129 15</inkml:trace>
  <inkml:trace contextRef="#ctx0" brushRef="#br0" timeOffset="144275.64">21351 4940 607 0,'-4'0'360'15,"-2"-1"-38"-15,-4 3-155 16,0 4-32-16,0 3-51 15,-1 5-19-15,-3 4-33 16,-1 6-8-16,-3 1-15 16,3 3-29-16,5-1-327 15</inkml:trace>
  <inkml:trace contextRef="#ctx0" brushRef="#br0" timeOffset="145188.79">21980 4632 589 0,'-4'0'325'0,"-4"-2"-80"0,2 1-98 15,9 1-21-15,5 2-50 16,7 2-24-16,9 0-12 16,0-4-8-16,5-1-18 15,1 0-5-15,-1 2-1 16,-1 1 7-16,-4 1-105 16,-5 2-114-16</inkml:trace>
  <inkml:trace contextRef="#ctx0" brushRef="#br0" timeOffset="145516.57">22146 4542 431 0,'3'3'245'0,"8"4"-26"15,4 2-79-15,3-2-48 16,1 3-14-16,-3-1-14 16,-4 0 3-16,-1 4 16 15,-3-2 3-15,-6 1 9 16,-2 4-2-16,-6-1-24 15,-4-1-10-15,-6 8-30 16,-1-5-29-16,-3 0-209 16</inkml:trace>
  <inkml:trace contextRef="#ctx0" brushRef="#br0" timeOffset="146188.29">20659 4517 602 0,'-3'0'308'15,"1"-2"-72"-15,0 2-68 16,2 0-71-16,0 0-34 0,9 1-48 16,21 1 2-16,55 5 0 15,-29-6-1-15,-5-2-5 16,-6 1 0-16,-15 0-69 16,-1-1-66-16</inkml:trace>
  <inkml:trace contextRef="#ctx0" brushRef="#br0" timeOffset="146634.1">20925 4436 461 0,'0'3'268'0,"1"-1"-1"0,3 4-167 0,-4-6-26 0,0 0-19 16,0 0-11-16,20 10-22 15,33 14-5-15,-27-11-6 32,-2-4 0-32,-7-3 1 0,-3-3-1 15,-6-4 1-15,-1 1 1 16,-5-2 5-16,-2 3 3 16,-1-1 4-16,0 0 7 15,-4 1 11-15,-13 13 6 16,-30 37 4-16,34-29-10 15,7-7-20-15,2 2 10 16,6-9-172-16</inkml:trace>
  <inkml:trace contextRef="#ctx0" brushRef="#br0" timeOffset="182360.71">23375 1893 757 0,'-3'8'294'0,"-1"23"-160"16,4 19-41-16,-4 34 0 15,4 15-10-15,5 8-48 16,-3 11-11-16,-1 5-11 16,1-5-1-16,-6-11 2 15,-4-22 0-15,3-30 0 16,-1-13-25-16,6-15-167 15,1-10-215-15</inkml:trace>
  <inkml:trace contextRef="#ctx0" brushRef="#br0" timeOffset="182853.99">23364 1850 292 0,'-7'8'151'16,"-12"14"-11"-16,-1 7-22 0,-5 10-28 16,-3 3-12-16,3 5-46 15,-6-4-4-15,5-13-8 16,7-6 0-16,8-14 14 16,7-6 2-16,6-10 0 0,5-8 1 15,7-13-13-15,2-7-6 16,10-10-2-16,0 0-4 15,4 0-6-15,-2 0 0 16,-7 9-19-16,-1 5 48 16,-10 13 20-16,-5 8-6 0,-4 9 16 15,4 8-43-15,-2 10-19 16,9 6 3-16,6 9-1 16,-2 1-6-16,12 7 0 15,-3-3 1-15,2-1 9 16,-1-2 8-16,-6-8-208 15</inkml:trace>
  <inkml:trace contextRef="#ctx0" brushRef="#br0" timeOffset="183197.87">23729 1473 711 0,'-1'0'322'15,"-3"2"-137"-15,-1 11-65 16,4 8-53-16,0 10-5 0,3 15-19 16,3-1-11-16,-1 14-16 15,-3-4-6-15,1-8-1 16,3-5 10-16,4-15-119 16,0-8-111-16</inkml:trace>
  <inkml:trace contextRef="#ctx0" brushRef="#br0" timeOffset="183447.57">23533 1695 576 0,'5'-3'312'0,"15"-1"-40"0,11 4-80 16,14 0-70-16,9-4-27 16,4 0-54-16,-3 1-16 15,-6-1-6-15,-8 4-2 16,-3-4-83-16,-2-3-303 16</inkml:trace>
  <inkml:trace contextRef="#ctx0" brushRef="#br0" timeOffset="-85660.11">13881 15625 790 0,'-21'18'328'0,"-31"38"-184"15,2 23-16-15,2 54-25 16,3 29-1-16,16 57-20 16,6 21-9-16,28 17-16 15,16-3-18-15,28-42-22 16,15-8-5-16,16-47-3 16,8-30 15-16,10-43-281 15</inkml:trace>
  <inkml:trace contextRef="#ctx0" brushRef="#br0" timeOffset="-84863.42">14171 15985 634 0,'0'1'276'0,"4"2"-108"15,10 2-69-15,9-3-54 16,4 2 10-16,7-7-21 0,-5-1-13 16,-2-1-5-16,-4-1 3 15,-12 0 16-15,-8 3 4 16,-10 0-3-16,-7 1-5 15,-7 5-19-15,-1-1-8 16,1 4-8-16,5 1-5 16,7 10-11-16,5 3-3 15,10 4 4-15,7 2 3 16,6-4 11-16,3 1 5 0,1-7 4 16,-2-3 2-16,-5-9 2 15,-4-4 7-15,-11 0 8 16,-8-6-1-16,-6 6-3 15,-4 0-9-15,-2 7-14 16,7 8-7-16,4 8 13 16,8 8 3-16,7 10 5 15,4 4 6-15,6 3-12 16,-2-6 6-16,-7-9 26 16,-3-8 9-16,-10-10 16 15,-5-2 0-15,-10-12-17 16,-4-2-6-16,-2-12-19 15,5-7-13-15,5 2-96 16,8 3-71-16,8 6-308 16</inkml:trace>
  <inkml:trace contextRef="#ctx0" brushRef="#br0" timeOffset="-84550.9399">14701 16246 773 0,'0'8'388'15,"0"13"-134"-15,-6 3-24 16,-6 5-71-16,1 0-45 16,-9-6-51-16,-2-1-17 15,0-7-19-15,-2-5-5 0,1-10-7 16,3 0-7-16,4-12-20 16,5-2-11-16,11 0-8 15,3-6 0-15,13 4 9 16,3 0 4-16,4 6 2 15,3 5 1-15,-1 11 4 16,-2 6 4-16,-5 8 4 16,-1 2 3-16,0-2 4 15,0 0 1-15,-1-5 9 16,-1-1-45-16,-1-8-183 16,-3-4-269-16</inkml:trace>
  <inkml:trace contextRef="#ctx0" brushRef="#br0" timeOffset="-84348.18">14790 16312 792 0,'4'0'354'0,"6"7"-151"0,2 7-45 15,1 8-39-15,-1 3-13 16,0-1-37-16,-2-3-13 16,0-5-22-16,2-7-10 15,0-6 0-15,1-5 1 16,0-13-1-16,-1-3 1 15,0-5-13-15,-4-4-3 16,0 7-33-16,-1 0-55 16,-2 5-229-16</inkml:trace>
  <inkml:trace contextRef="#ctx0" brushRef="#br0" timeOffset="-84066.86">15250 16287 669 0,'0'16'411'15,"0"11"-39"-15,-3 9-156 16,-10-5-46-16,-5-2-76 16,-2-5-32-16,-3-9-28 15,6 0-6-15,2-10-9 16,-3-5-6-16,6-9-25 16,-4-5-14-16,7-1-11 15,7 0-1-15,2 0 10 16,10 4 3-16,2 3 3 15,2 6 2-15,6 10 5 16,2 5 5-16,3 8 8 16,-1 1 2-16,-2-1 4 0,-5-3 37 15,0 2-157-15,-7-7-158 16</inkml:trace>
  <inkml:trace contextRef="#ctx0" brushRef="#br0" timeOffset="-83926.13">15088 16108 846 0,'-2'-6'466'0,"-3"-4"-98"15,2 10-197-15,12 12-142 16,6 9-21-16,9 14-69 16,4 0-116-16</inkml:trace>
  <inkml:trace contextRef="#ctx0" brushRef="#br0" timeOffset="-83754.58">15591 16450 913 0,'9'10'431'0,"2"8"-123"15,-5 6-98-15,-6 7-91 16,-6 4-21-16,-6 4-82 15,-2 0-69-15</inkml:trace>
  <inkml:trace contextRef="#ctx0" brushRef="#br0" timeOffset="-82942">16175 16329 799 0,'-1'8'355'0,"-12"11"-190"0,5 5-9 15,-8 8-44-15,-8-1-38 16,3-3-25-16,0-5-24 16,-1-10-3-16,4-9-4 15,-2-14-10-15,0-7-7 16,7-9-10-16,5 0-4 16,12 0 1-16,3-2 2 15,10 7-4-15,-1 6-2 16,4 13-2-16,0 4 5 15,1 14 14-15,2 5 6 16,-2 6 7-16,3 3-3 16,-2-4-4-16,-2-1 0 0,1-11 1 15,-3-6-19-15,0-8-81 16,-3-7-59-16,-6-11-66 16,3 2 15-16,-10-12 83 15,-1 0 57-15,1 4 96 16,-2 3 36-16,5 10 66 15,0 3 4-15,-2 10 7 16,1 6-17-16,1 10-55 16,-1 3-2-16,-1 2-35 15,0-1-13-15,-2-9-11 16,0-3-2-16,1-10-6 16,2-4-2-16,-1-12-22 15,4-3-3-15,3-5 1 0,3-2 1 16,3 5 17-16,-1 0 0 15,1 13-1-15,0 5 6 16,-3 12 10-16,0 7 8 16,-4 9 5-16,-2 2-7 15,1 3 19-15,2-3-74 16</inkml:trace>
  <inkml:trace contextRef="#ctx0" brushRef="#br0" timeOffset="-82676.69">16764 16388 907 0,'-9'-5'410'0,"-18"-6"-183"16,0-1-24-16,-5 3-52 15,4 2-34-15,5 7-65 16,5 3-22-16,8 7-35 15,1 4-10-15,15 3 0 16,3 6 2-16,7-2 9 16,4 0 3-16,2-1 2 15,-3-7 3-15,5-5 2 16,2-1 1-16,-4-10-45 16,1-4-60-16,-10-12-344 15</inkml:trace>
  <inkml:trace contextRef="#ctx0" brushRef="#br0" timeOffset="-82567.36">16679 16130 890 0,'-2'0'461'0,"-5"-5"-155"15,3 10-180-15,1 3-62 16,6 10-99-16,10 7-100 0</inkml:trace>
  <inkml:trace contextRef="#ctx0" brushRef="#br0" timeOffset="-82239.3">17217 16298 566 0,'11'1'310'0,"7"0"-24"15,11 4-215-15,8 1-16 16,1 0-32-16,1-3-10 15,-8-1-67-15,-5-1-156 16</inkml:trace>
  <inkml:trace contextRef="#ctx0" brushRef="#br0" timeOffset="-82114.06">17393 16353 939 0,'-4'14'380'0,"-5"20"-248"16,3 0-46-16,5 1-42 15,2-4-20-15,8-9-27 16,5-2-86-16</inkml:trace>
  <inkml:trace contextRef="#ctx0" brushRef="#br0" timeOffset="-81848.76">17653 16364 693 0,'-10'-1'399'0,"-15"0"-24"16,0 1-137-16,2 6-118 0,8 5-42 15,8 8-78-15,7 2-11 16,7 2-5-16,-1-1 4 16,8-3 10-16,2-7 2 15,6-5 4-15,4-1 3 16,-2-10 5-16,-3 1 4 15,-6-9 6-15,-7-4 1 16,-8-4-12-16,-1 0-64 16</inkml:trace>
  <inkml:trace contextRef="#ctx0" brushRef="#br0" timeOffset="-81317.38">18296 16326 702 0,'-16'4'382'0,"-11"3"-43"16,9 5-235-16,4 1-40 15,14 1-47-15,7 4-17 16,11 0-6-16,5-3 4 16,7-3 5-16,-4-8 3 0,2-1 1 15,-4-3 0-15,-11-1 3 16,-6-1-4-16,-15-2-6 16,-10 0 0-16,-12 4-5 15,-2 4 4-15,3 4 19 16,2 2 7-16,14 2 1 15,5-1-2-15,11 4-14 16,10 5-5-16,5-4-1 16,8-1 2-16,0-2-1 15,1-5 0-15,-2 0-14 16,-5-5-58-16</inkml:trace>
  <inkml:trace contextRef="#ctx0" brushRef="#br0" timeOffset="-81176.75">18242 16102 1001 0,'-9'-1'447'0,"-6"-2"-205"16,8 9-185-16,5 7-1 16,14 8-230-16</inkml:trace>
  <inkml:trace contextRef="#ctx0" brushRef="#br0" timeOffset="-80801.92">18585 16365 755 0,'-12'-1'390'0,"-14"1"-87"16,1 2-124-16,7 10-107 16,4 1-30-16,14 8-43 15,7 5-4-15,9-1 5 16,7 1 2-16,1-5 2 16,6-5 2-16,3-6 2 15,-6-8 4-15,-3-6 8 16,-7-7 4-16,-12-12 4 15,-1-4 0-15,-11-7-4 16,-2-5-2-16,-4-2-5 0,-1-1 2 16,5-5-3-1,0 1-5-15,9 5-10 0,4 6-8 16,8 10-10-16,7 8-46 16</inkml:trace>
  <inkml:trace contextRef="#ctx0" brushRef="#br0" timeOffset="-80270.75">19085 16298 923 0,'2'2'385'15,"-3"6"-182"-15,0 10-68 16,-11 11-46-16,1 3 0 16,-5 0-39-16,-8-5-8 15,-2-9-3-15,-4-5-9 16,-6-12-9-16,4-5-4 15,6-10-10-15,1-7-6 0,12-5-11 16,5 4-2-16,8 2-4 16,6 2-4-16,11 10-3 15,7 6 0-15,7 12 16 16,2 8 6-16,1 9 11 16,-4 3 5-16,-3-1-8 15,-2-5 2-15,7 1-56 16,-2-6-96-16</inkml:trace>
  <inkml:trace contextRef="#ctx0" brushRef="#br0" timeOffset="-79927.2">19397 16293 866 0,'-11'3'417'0,"-17"3"-151"0,-3 4-63 16,1 5-97-16,5 1-35 16,10 6-53-16,4 1-17 15,11 2-6-15,5-2 0 16,6-6 3-16,7-6 2 16,5-6 0-16,-1-4 0 15,1-5 0-15,1-1 0 16,-10-5 1-16,-3 0 1 15,-7 1 3-15,-6 2 1 0,-1 6-6 16,4 7 0-16,-2 12 10 16,1 6 3-16,5 11 5 15,-1 5 2-15,9 7-12 16,0 2-1-16,-1 3-21 16,0-11-83-16</inkml:trace>
  <inkml:trace contextRef="#ctx0" brushRef="#br0" timeOffset="-79349.36">19716 16378 596 0,'-15'-7'371'15,"-11"-5"5"-15,-5 6-209 16,1 4-40-16,4 7-65 16,4 3-29-16,10 4-33 15,4 3-5-15,8 2 0 16,4 1 2-16,8-3 3 15,4-1 3-15,4-6 3 16,0-6 2-16,0-2 2 16,3-10 0-16,2-9-2 15,2-2-2-15,6 0-5 16,2 6-1-16,7 8 7 0,0 7 4 16,-8 6 19-16,-3 9 10 15,-13 5-1-15,-8 1 2 16,-10 1 0-16,-4 1 10 15,-12-3 9-15,-5-4-2 16,-3-1-9-16,-5-8-48 16,6-5-145-16,6 2-161 15</inkml:trace>
  <inkml:trace contextRef="#ctx0" brushRef="#br0" timeOffset="-79161.5399">20150 16504 1095 0,'1'9'530'16,"-2"2"-177"-16,-5 9-225 15,-2 0-40-15,-9 6-19 16</inkml:trace>
  <inkml:trace contextRef="#ctx0" brushRef="#br0" timeOffset="-78349.08">13978 17129 922 0,'7'4'365'0,"13"0"-205"16,15 7-83-16,15 1-30 15,0-1-3-15,3-3-27 16,-2 0-3-16,-15-8-14 0,3 0-36 16,-13 0-214-16</inkml:trace>
  <inkml:trace contextRef="#ctx0" brushRef="#br0" timeOffset="-78161.7">14239 17166 157 0,'-2'0'146'0,"-1"7"81"16,-3 0-19-16,5 6-11 15,1 4-20-15,1 7-68 16,3 5-21-16,-5 6-43 16,1-3-18-16,3-7-4 15,1-9-47-15</inkml:trace>
  <inkml:trace contextRef="#ctx0" brushRef="#br0" timeOffset="-77833.4299">14506 17246 841 0,'-14'0'409'16,"-13"6"-144"-16,3 2-142 0,5 3-39 16,5 5-59-16,7-2-20 15,10 9-17-15,8-2 0 16,9-4 7-16,5-1 3 16,5-10 2-16,2-1 0 15,0-8 3-15,-5-4 5 16,-4-1 23-16,-11-5 20 15,-12-4 14-15,-3-2 2 0,-18-2-18 16,-8 5-22-16,-4 0-30 16,1 3-62-16</inkml:trace>
  <inkml:trace contextRef="#ctx0" brushRef="#br0" timeOffset="-77364.81">15112 17192 886 0,'-3'8'352'0,"-4"12"-206"16,4 8-86-16,8 8-28 16,4 3-3-16,7-3-10 15,7-4-1-15,5-14 20 16,3-5 6-16,4-13 5 16,1-3 0-16,-5-9-13 15,-4-3-4-15,-8-7-5 16,-9-3-2-16,-10 1-64 15,-7-1-73-15,-7 8-352 16</inkml:trace>
  <inkml:trace contextRef="#ctx0" brushRef="#br0" timeOffset="-77255.16">15241 17045 758 0,'-2'-1'420'0,"-2"1"-97"16,-2 0-200-16,4 0-51 15,1 0-67-15,0 5-42 16</inkml:trace>
  <inkml:trace contextRef="#ctx0" brushRef="#br0" timeOffset="-76927.4399">15399 17246 858 0,'-4'7'360'0,"-4"13"-230"15,2 6-30-15,13-1-18 16,5 3-24-16,15-4-3 15,11-2 5-15,7-7-12 16,1-1-8-16,-6-8-12 16,-10-6-4-16,-3 1-1 15,-9-6 2-15,-6-5 0 16,-2-3-14-16,-11-11-90 16,1 1-89-16</inkml:trace>
  <inkml:trace contextRef="#ctx0" brushRef="#br0" timeOffset="-76755.36">15576 17150 578 0,'-5'9'336'0,"-5"10"-53"16,0 11-106-16,8 5-32 0,0 15-28 16,2 2-19-16,0 8-37 15,0 0-8-15,3-4-36 16,9-3-17-16,2-9-172 15,-3-9-296-15</inkml:trace>
  <inkml:trace contextRef="#ctx0" brushRef="#br0" timeOffset="-76333.83">15902 17287 856 0,'-12'-3'392'0,"-19"-5"-180"0,-5 1-35 16,2 7-76-16,3 4-36 15,11 8-51-15,9 5-14 16,12 4-8-16,3-1-3 15,11 0 5-15,7 1 4 16,5-9 4-16,-1-4 2 16,4-7 3-16,-2-8-1 15,1-8 2-15,3-5 0 16,-1-8-1-16,0 2-1 16,-2 3-6-16,-2 6 17 0,-8 11 7 15,-3 6 8-15,-8 14 28 16,-3 9-12-16,-4 10 1 15,-2 3-6-15,-9-4-21 16,-6-3-3-16,-4-6-33 16,-2-8-56-16</inkml:trace>
  <inkml:trace contextRef="#ctx0" brushRef="#br0" timeOffset="-75614.9899">16799 17265 778 0,'-11'3'326'0,"-10"2"-202"16,4 5-45-16,13 3-68 16,4 4-11-16,14 0-6 15,6 0 1-15,9-4 5 16,0-3 0-16,-1-5 5 16,-5-1 1-16,-12-2 7 15,-3-2 10-15,-9-3 2 16,-6 2 0-16,-9 1-7 15,-5 2-6-15,-6 3 16 16,2 2 2-16,6 1 1 16,3 7-4-16,10 0-22 15,1 0-2-15,10 7-3 0,2-5 0 16,10 6 3-16,2-7-1 16,6-6 3-16,1-6 2 15,4-7 3-15,6-4 2 16,0-12 1-16,-5 2-1 15,-1-7 1-15,-10 1 0 16,-12-1 0-16,-1 3 2 16,-9 2 1-16,0 2 0 15,0 14-4 1,1 2 2-16,1-1-6 0,-1 1-5 0,-1 1-3 16,1 0-5-16,-1 16 0 15,0 36 2-15,6-26 3 16,7 1 4-16,-8-4-98 15,2-2-149-15</inkml:trace>
  <inkml:trace contextRef="#ctx0" brushRef="#br0" timeOffset="-75490.28">16989 17094 1095 0,'-5'-3'426'0,"-3"-4"-312"16,5 9-71-16,5 4-76 0</inkml:trace>
  <inkml:trace contextRef="#ctx0" brushRef="#br0" timeOffset="-75052.58">17169 17299 669 0,'-1'7'353'16,"0"4"-57"-16,6 13-172 16,3 6-38-16,4 7-15 15,4 0-14-15,-3-5-14 16,1-7-3-16,-3-13-13 15,1-1-2-15,-7-15 6 16,3 1 5-16,1-6-1 16,-1-8-2-16,2-4-16 0,2-5-8 15,0-3-9-15,3 3-12 16,5 4-141-16,2 1-114 16</inkml:trace>
  <inkml:trace contextRef="#ctx0" brushRef="#br0" timeOffset="-74631.11">17651 17321 657 0,'-3'12'368'0,"-2"15"-55"15,-8 3-82-15,5 8-81 16,-6-6-34-16,-2-5-54 16,3-9-14-16,-6-9-23 15,4-3-4-15,2-7-11 16,4-6-10-16,0-10-22 15,4-4-5-15,10 0 2 16,-2 1 6-16,7 3 12 16,-2 4 2-16,-1 4-7 15,3 9-1-15,0 6 2 16,4 7 1-16,3 7 10 16,-4-1 0-16,5-2 1 15,0-3 2-15,0-3 0 16,2-6 1-16,0-2 2 15,-1-3 1-15,-4-14 0 0,1 0-1 16,-2-6-1-16,-4-1 0 16,-1 3-1-16,-1 0 0 15,-5 9-2-15,1 4-5 16,0 8 19-16,-3 4 4 16,2 13 4-16,0 4 6 15,0 11-18-15,2-1-3 16,-1 0-12-16,2-2-48 15</inkml:trace>
  <inkml:trace contextRef="#ctx0" brushRef="#br0" timeOffset="-74076.39">18468 17137 914 0,'0'3'390'0,"1"7"-182"15,10 4-135-15,13 7-64 16,1-3 7-16,13-5-4 15,1-4-1-15,0-9 0 16,0-2 1-16,-12-6 2 0,-4-3-8 16,-9 1-18-16,-4-4-3 15,-10 7-3-15,-3 1 2 16,-7 9 10-16,-3 5-1 16,-2 11 17-16,4 9 7 15,3 15 17-15,3 6 3 16,5 3-15-16,-1 5-3 15,2-9-11-15,1-6 0 16,3-11-1-16,2-12-8 16,-1-10-103-16,-3-7-152 15</inkml:trace>
  <inkml:trace contextRef="#ctx0" brushRef="#br0" timeOffset="-73919.9299">18510 17346 988 0,'8'1'351'0,"4"4"-281"16,7-1-51-16,13 0 0 15,3-1-4-15,17 1-12 16,2-2 1-16,0 0-33 16,0 2-78-16</inkml:trace>
  <inkml:trace contextRef="#ctx0" brushRef="#br0" timeOffset="-73639">19055 17263 560 0,'-5'-3'336'15,"-5"-1"-12"-15,-10 0-79 16,0 5-70-16,-3 6-33 16,3 8-68-16,-1 4-24 15,5 8-43-15,2 2-10 16,15 6-5-16,6-2 2 0,16 1 4 15,8 2 1-15,-5-17 1 16,-3-2 0-16,-5-13 1 16,3-8 2-16,1-11 5 15,-2-7 4-15,-4-13 7 16,-12-2 4-16,-12-2 27 16,0 3 5-16,-15 4-5 15,4 5-5-15,5 15-27 16,-6 1-57-16,12 15-125 15</inkml:trace>
  <inkml:trace contextRef="#ctx0" brushRef="#br0" timeOffset="-73279.4299">19228 17533 1218 0,'0'2'509'0,"0"2"-321"16,-2 1-56-16,0-5-74 16,1 0-13-16,0 0-133 15,1 0-138-15</inkml:trace>
  <inkml:trace contextRef="#ctx0" brushRef="#br0" timeOffset="-72834.08">19419 17223 883 0,'3'2'403'0,"-3"1"-159"15,0 10-133-15,-6 3-24 16,-6 8-14-16,2 8-16 16,0-4-16-16,4 5-11 15,10-4-18-15,7-5-7 16,6-12-2-16,8-1 1 15,3-11 0-15,-3-6 1 16,4 5 0-16,-6-4-16 16,-1 1-121-16,-2 3-129 15</inkml:trace>
  <inkml:trace contextRef="#ctx0" brushRef="#br0" timeOffset="-72646.86">19575 17208 916 0,'0'3'423'0,"-5"9"-164"16,3 8-92-16,-3 13-51 15,0 6-16-15,0 9-20 16,0 2-6-16,4 1-28 16,2-3-11-16,2-13-19 15,4-7-4-15,-3-11-86 16,2-10-84-16</inkml:trace>
  <inkml:trace contextRef="#ctx0" brushRef="#br0" timeOffset="-71912.66">19897 17350 862 0,'8'3'339'0,"2"7"-225"16,7 5-17-16,-10 10-6 15,-1-1-16-15,1 2-18 0,-8-2-14 16,2-3-17-16,-1-1-4 16,0-9 1-16,-1-3 1 15,-2-12-6-15,3-11-5 16,0-9-12-16,6-3-5 16,5 1 1-16,-3 1 1 15,7 9 1-15,-4 2 1 16,3 9 6-16,2 6 0 15,-6 5 2-15,3 3 1 0,-2 9-4 16,-6-5 1-16,1 3 2 16,-2 0-1-16,-6-9 4 15,1 1 3-15,-1-8-30 16,-2-3-13-16,7-4-11 16,0-7-8-16,4-2 25 15,4-5 13-15,0-1 4 16,4 4 3-16,-1 4 1 15,2 2-2-15,-3 12-1 16,-1 5 2-16,-1 10 20 16,-1 6 16-16,-3 2 14 15,-3-2-1-15,-3 2-15 16,0-4-12-16,1 0-7 16,0-2-24-16,1-6-204 15</inkml:trace>
  <inkml:trace contextRef="#ctx0" brushRef="#br0" timeOffset="25731.94">1783 10653 390 0,'2'0'244'0,"0"-2"-38"15,-2 4-40-15,0-2-8 16,-1 0-25-16,0 0-10 0,-5 9-28 16,0 7-20-16,-39 32-31 15,27-27-12-15,5-3-14 16,2 2-4-16,2-4-5 15,7-3-3-15,-2-5-6 16,3-1-6-16,4-2 0 16,2-1 1-16,7 0 2 15,8-1 3-15,7-1 2 16,-1-1 0-16,3-1 3 16,-1-1 0-16,-4-1-33 15,-1 1-37-15,-4 0-103 16,-4 1-72-16</inkml:trace>
  <inkml:trace contextRef="#ctx0" brushRef="#br0" timeOffset="26012.87">1909 10718 343 0,'2'-2'245'16,"-1"-2"36"-16,0 2-48 15,-1 2-70-15,0 0-26 0,-1 0-47 16,0 0-12-16,-1 17-15 16,-1 38-12-16,1-24-20 15,-1 0-7-15,3-2-14 16,0-5 0-16,0-6-1 15,0-3-1-15,3-10-29 16,-2-2-70-16</inkml:trace>
  <inkml:trace contextRef="#ctx0" brushRef="#br0" timeOffset="27160.72">1735 13992 348 0,'-1'-1'205'0,"1"-2"-20"0,-3-3-18 16,2 5-45-16,-1 0-23 15,-3 0-36-15,-13-3-15 16,-32-3-22-16,30 6-8 16,3 1-11-16,-3 0-5 0,9 2-6 15,-1 1-4-15,6 7-3 16,3-4 1-16,3 8 2 15,-1 3 1-15,1-1 1 16,4 7 1-16,-4-7-1 16,3 0 1-16,-2 4 4 15,2-2 0-15,-3-3 1 16,0-2 2-16,3-7-2 16,-5-6 3-16,5-2 5 15,-3 0 1-15,0 1 4 16,0 0-3-16,0 0-6 15,4-4-3-15,6 1-2 16,36-10-3-16,-28 27 1 16,-4-1 2-16,6 10 1 15,-9-2 2-15,-1 3 22 16,-1-4 7-16,-8 0 26 16,-2 2 8-16,-11-2-6 15,2-6-6 1,4-7-11-16,1 1-2 0,-26 11 8 0,-2-5 2 15,3-9-11-15,8-6-6 16,9 1-24-16,5-4-5 16,2 1-11-16,10-2-5 15,3-2-99-15,1-1-181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05T11:43:15.87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2429 8215 589 0,'-18'-9'414'0,"-22"-7"83"16,-6 1-188-16,-5 8-129 15,-5 5-26-15,2 11-65 16,10 8-21-16,6 7-24 16,10 8-21-16,13 3-21 15,9 1-3-15,30 0-1 16,16-3 3-16,25-13 3 16,2-3 1-16,2-12 1 15,-3-5 0-15,-24 0 1 0,-4 1 3 16,-36 1 9-16,-22 7 0 15,-27 6 0-15,-20 2-3 16,-9 9-4-16,-1 1 4 16,15 10 2-16,8 2 1 15,29 0-7-15,12 0-8 16,21-8-2-16,13-3 0 16,20-12 6-16,14-2 1 15,10-11 1-15,11-3-1 0,10-1-3 16,-6-6-1-16,-7-2-51 15,-12-5-58-15,-23-4-121 16,-9 0-70-16,-20 1-21 16,-10 1 54-16,-15 1 129 15,-5-1 95-15,-5 1 148 16,2 0 33-16,4-2 39 16,4 7-9-16,16 6-66 15,1 3-19-15,9 8-32 16,3 2-14-16,2 14-3 15,1 8-4-15,3 9-5 16,-1 2 5-16,3-8 5 16,4-7 8-16,4-16 29 15,0-12 14-15,-5-15 7 16,7-8-8-16,-6-9-32 16,1 3-21-16,-3-3-17 0,-12 3-32 15,-2 10-158-15,-6 0-120 16</inkml:trace>
  <inkml:trace contextRef="#ctx0" brushRef="#br0" timeOffset="312.4">3283 8559 738 0,'0'7'422'0,"0"12"-55"16,-5 7-66-16,-8 4-104 15,-5 3-45-15,-8-7-74 16,-2 0-20-16,-6-12-25 16,2-6-3-16,5-9-13 15,-3-8-13-15,7-6-13 16,10-2-8-16,-1-2-1 16,3 2 1-16,11 4-11 15,3 6-6-15,15 8-4 16,9 8 7-16,3 9 29 15,-2 1 13-15,6 8 17 16,-1-1-2-16,2 4-9 16,-2-3-4-16,2-8-95 15,-1-7-124-15</inkml:trace>
  <inkml:trace contextRef="#ctx0" brushRef="#br0" timeOffset="702.9399">3333 8400 1071 0,'1'-24'467'0,"11"-25"-215"16,8 8-63-16,16 14-54 15,6 10-31-15,4 19-60 16,-2 12-18-16,-1 26-15 15,-2 13-1-15,-3 15 4 16,-2 2 1-16,-10-2-1 16,-6-5 0-16,-5-12-1 15,2-6 1-15,-1-22 5 16,3-9 4-16,-1-14 14 16,-2-8 3-16,-8-14 3 15,-5-5-2-15,-14-5-14 16,-21 1-8-16,4 11-22 15,-4 9-13-15,-7 22-11 16,9 12 1-16,-10 17 13 16,3 2 9-16,13 2 6 15,5-5-1-15,12-10-32 16,9-5-93-16</inkml:trace>
  <inkml:trace contextRef="#ctx0" brushRef="#br0" timeOffset="1296.57">3856 8414 738 0,'-6'-8'454'16,"-7"-7"-34"-16,13-2-216 16,6 0-47-16,18-4-69 0,9 2-19 15,9 4-24-15,4 4-10 16,-2 11-18-16,-4 6-8 16,4 21-9-16,-6 7-3 15,-6 19 3-15,-5 8 5 16,-14 3 7-16,-4-1 2 15,-14-11-1-15,13-8-2 16,6-14-1-16,1-7 3 16,8-16 12-16,-14-4 10 0,-4-13 11 15,-5-4 3-15,-9-8-9 16,-11-3-13-16,5 8-20 16,-9 4-12-16,0 19-16 15,4 10-4-15,-14 11 4 16,6 6 7-16,7-1 11 15,7-3 3-15,13-10 9 16,7-4-63-16,4-12-104 16,-2-3-69-16,6-9-362 15</inkml:trace>
  <inkml:trace contextRef="#ctx0" brushRef="#br0" timeOffset="1640.23">4762 8595 736 0,'-19'9'470'0,"12"6"-39"15,-9 8-144-15,-3 3-55 16,6 2-101-16,-16 0-43 16,-3-9-50-16,-2 1-9 15,6-12-4-15,2-5-3 16,7-7-32-16,0-9-18 15,5-3-23-15,0-4-5 0,3-1 1 16,10 0 5-16,5 2 7 16,10 6-1-16,9 6 15 15,0 5 7-15,5 8 27 16,-1 5 13-16,3 7 15 16,-2 3 0-16,-3 4-18 15,-1-1-5-15,-13 1-79 16,5-4-119-16</inkml:trace>
  <inkml:trace contextRef="#ctx0" brushRef="#br0" timeOffset="1827.67">4923 8559 1350 0,'0'6'565'15,"0"6"-301"-15,1 10-154 0,-1 6-25 16,5 9-24-16,-2 0-9 16,3 5-27-16,9 0-8 15,-8-10-17-15,5-4-51 16,0-16-126-16,-4-8-456 16</inkml:trace>
  <inkml:trace contextRef="#ctx0" brushRef="#br0" timeOffset="2046.39">5156 8626 943 0,'-6'-3'510'0,"-8"3"-98"15,-3 2-161-15,-6 5-125 16,-6 3-35-16,0 3-46 16,1 2-16-16,7 5-24 15,2 1-6-15,11 2-7 16,1-2 1-16,13-4 5 15,8-1 2-15,16-6 6 16,10-2-1-16,8-7 21 16,0-2-60-16,-1-5-181 15</inkml:trace>
  <inkml:trace contextRef="#ctx0" brushRef="#br0" timeOffset="2311.95">5332 8630 1185 0,'6'-1'518'15,"13"-2"-251"-15,8-1-89 16,8 1-84-16,4 3-23 0,-8-4-38 15,-2 1-13-15,-1 3-10 16,-5-5 7-16,-3 4-84 16,0 1-58-16,-12-4-167 15,-1 1-198-15</inkml:trace>
  <inkml:trace contextRef="#ctx0" brushRef="#br0" timeOffset="2452.54">5526 8605 434 0,'-6'5'330'0,"-6"8"62"15,4 6-91-15,6 4-93 16,4 3-17-16,3 3-45 16,0 1-11-16,4-2-46 15,3-4-24-15,0-8-15 16,4-5-49-16</inkml:trace>
  <inkml:trace contextRef="#ctx0" brushRef="#br0" timeOffset="2874.32">5823 8592 1102 0,'0'-2'525'0,"0"-3"-257"15,2 10-56-15,-2-5-118 16,1 15-46-16,13 54-17 16,-6-30-13-16,1 4-8 0,-4-8-2 15,0-8-53-15,0-4-81 16</inkml:trace>
  <inkml:trace contextRef="#ctx0" brushRef="#br0" timeOffset="3055.77">5995 8635 1104 0,'0'1'515'0,"4"6"-182"16,-3 6-145-16,6 7-112 15,-4 4-8-15,1 3-36 0,4 3-8 16,-1-1-6-16,2 0-53 16,1-4-119-16,-2-9-150 15</inkml:trace>
  <inkml:trace contextRef="#ctx0" brushRef="#br0" timeOffset="3305.71">6232 8643 875 0,'-11'2'405'0,"-11"10"-166"16,-4-1-62-16,-8 6-68 15,1 0-28-15,-2-1-42 16,7 0-14-16,7-2-8 16,3 0 1-16,13-3 0 15,-1 0 3-15,11-1-3 16,14-1-3-16,17 1-2 15,8-1-2-15,13-1-24 16,-2 0-65-16,1 0-439 16</inkml:trace>
  <inkml:trace contextRef="#ctx0" brushRef="#br0" timeOffset="3633.78">6695 8696 733 0,'3'-2'353'0,"3"1"-121"0,-2 1-47 16,-4 0-35-16,-1 0 6 16,-2 3-10-16,-11 17-2 15,-52 27-39-15,24-29-26 16,-1-6-29-16,4-4-13 0,8-9-13 16,6-5-1-16,6-8-3 15,4-2-4-15,5-2-10 16,2-2-6-16,10 2-19 15,2 0-5-15,13 8-3 16,1 1 1-16,9 9 10 16,5 3 2-16,-5 11 17 15,3 2 4-15,-10 10 7 16,-2-1 4-16,-4 5-11 16,-2 1 25-16,-4-6-143 15,0-2-56-15</inkml:trace>
  <inkml:trace contextRef="#ctx0" brushRef="#br0" timeOffset="3805.61">6509 8265 1309 0,'-3'-2'616'15,"0"-4"-286"-15,-1 6-125 16,4 0-166-16,0 1-32 15,8 29-52-15,19 51-20 16</inkml:trace>
  <inkml:trace contextRef="#ctx0" brushRef="#br0" timeOffset="4914.39">7419 8487 792 0,'-2'-4'404'16,"-9"-7"-116"-16,3 3-40 15,-6 5-74-15,-1 1-37 16,4 2-58-16,2 1-29 16,6 1-36-16,5 4-6 0,7 2 9 15,0-2 7-15,5-2 10 16,-3-1 2-16,0-5-2 15,-3-2-1-15,-8-4-6 16,1 1-41-16,-3 3-187 16</inkml:trace>
  <inkml:trace contextRef="#ctx0" brushRef="#br0" timeOffset="5304.92">7413 8703 610 0,'-4'-2'351'16,"1"-1"-75"-16,-7 0-93 15,5 4-36-15,-3 4-52 16,-4-1-19-16,8 4-23 16,-5 0-3-16,7 3-1 15,2-1 1-15,1-2 2 16,6 1 0-16,2-2 3 16,0-3 6-16,4-3 10 15,-4-4 9-15,0-6 13 16,-4 3 4-16,-7-4-18 15,-6 5-18-15,-5 2-37 0,0 3-27 16,0 3 345-16</inkml:trace>
  <inkml:trace contextRef="#ctx0" brushRef="#br0" timeOffset="6546.22">2409 9071 249 0,'-71'4'208'0,"-67"9"-10"16,12-1-61-16,40 4-44 15,25-5-51-15,48-3 11 16,30 0 10-16,74-1 7 16,41 3 8-16,71-7 18 0,48-1 3 15,77-4-13-15,34-4-3 16,65-3-28-16,18 1-7 16,19-7 17-16,-18 2 18 15,-3 5 54-15,-31-2 28 16,-51 3 4-16,-15 3-12 15,-87 6-50-15,-35 3-32 16,-80 9-31-16,-38-1-51 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4T09:23:22.523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15171 16277 569 0,'-1'-4'308'0,"1"-3"-58"15,0 11-112-15,-5 11-3 16,5 25-14-16,0 8-16 15,0 18-16-15,2 2-12 16,1-8-27-16,1-4-4 0,3-18-16 16,0-11-8-16,4-19 20 15,-3-13 13-15,-4-24 16 16,2-6 8-16,-5-16-5 16,-3-1-12-1,-8-1-13-15,-4 0 1 0,-1 5-13 16,-1 5-1-16,5 16 1 15,2 12-9-15,0 20-12 16,2 11-6-16,7 21-9 16,1 7-1-16,7 9 0 0,5 0 0 15,2-9 1-15,2-7 1 16,5-15 0 0,1-10 1-16,1-16 2 0,-1-15 3 15,-8-17 3 1,-2-6-2-16,-14-15 7 0,-5-3 1 15,-7-7-3-15,-6-2 4 16,0 12-3-16,1 12 2 16,1 19 3-16,-1 15-1 15,7 22-8-15,0 16-6 16,4 26-5-16,9 11 1 16,-2 14 1-16,1-6 0 0,3-11 1 15,3-12 0-15,5-25-1 16,5-9 1-16,2-20 3 15,-1-11 3-15,2-18 2 16,-7-12 1-16,-5-16-2 16,-5-3-1-16,-9-4 3 15,-6 6 0 1,-6 13 0-16,4 12-1 0,-1 23-6 16,4 13-3-16,5 35-1 0,-1 14-1 15,4 33 1-15,-3 8 1 16,3-1 0-16,2-5 1 15,6-29-1 1,6-13-1-16,7-26 1 16,-1-13 0-16,3-17 4 0,-1-14 1 15,-7-20 1-15,-4-11 1 0,-9-15 0 32,-5-3 0-32,-6 1-2 15,1 9-1-15,-2 24-4 0,3 19-3 16,3 30-5-1,3 18-2-15,3 32 1 16,-1 13 3-16,1 21 4 0,2 1 1 0,6-12 1 31,3-14-1-31,9-28 0 0,0-12 0 0,2-23 2 16,0-10 1-16,-4-19 4 16,-8-10 0-1,-10-15 2-15,-9-9-1 16,-12-8 1-16,-2-3-3 15,1 8-3-15,1 10-2 16,8 22-4-16,7 18-5 0,2 26-3 16,5 18 0-16,7 29 1 15,1 11 6-15,10 9 3 16,1-5 0-16,5-10 0 16,6-11 0-16,4-24-3 15,0-12-1-15,3-14 3 16,-4-9 1-16,-13-13 8 15,-2-5 2-15,-18-24 0 16,-5-2 0-16,-17-9-2 16,-1-1 0-16,0 17-4 15,5 8-3-15,11 24-7 16,2 16-3-16,5 26-1 0,-2 12 1 16,4 26 5-16,5 7 3 15,4-3 1-15,2-6 0 16,8-16 0-16,1-8 1 15,4-16-1-15,2-3 1 16,-5-22 2-16,-8-10 3 16,-8-14 1-16,-2-8 1 0,-5-4-2 15,5 2-1-15,-2-3-1 16,-6-1-1-16,1 1-2 16,-3 6-1-16,2 14-5 15,5 15-1-15,-4 22-1 16,1 11 0-16,3 18 5 15,3 0 0-15,3 0 2 16,0-7 0-16,-2-13 1 16,-2-7-1-16,0-16 3 15,0-6-1-15,3-19 2 16,2-4 1-16,-2-11-1 16,5-6 1-16,-10 2-2 15,-2 2 1-15,0 6-1 16,-6 3-1-16,4 11-2 15,-4 6-2-15,2 14-3 0,-2 12-1 16,3 17 0-16,-1 0 3 16,4 7 1-16,2-3 2 15,0-9 0-15,6-3 1 16,-4-14 1-16,-1-8 0 16,8-11 1-16,-3-9-1 15,5-13 2-15,1-3-1 16,-12-7 1-16,-2-3 1 0,-5 5-1 15,1 5-1-15,-3 12-3 16,0 12-1-16,0 23-3 16,-7 9-2-16,5 20 2 15,-6 2 1-15,1-5 3 16,8-2 1 0,-5-21 2-16,3-6-1 15,1-15 0-15,-2-7 0 0,3-14-1 16,1-7 0-16,-2-8 1 15,-5-9 0-15,-13-1 2 16,-8-1 4-16,-11 5-5 16,-1 9 1-16,-1 17-5 15,7 16-6-15,5 24 0 0,7 17-1 16,5 24 2 0,2 5 0-16,8 1 4 15,1-4 1-15,10-20-1 0,3-12 0 16,12-24 1-16,0-15 1 15,10-20 2-15,-1-14 2 0,-5-14 0 32,-1-5 2-32,-17-6 0 0,-6 3 1 15,-12 0-2 1,-10 7 0-16,2 18-3 0,2 13-2 16,5 25-3-16,-2 13-3 15,-5 19-2-15,3 14 0 0,3 17 3 16,4 4 2-1,9-5 1-15,6-9 0 16,13-19 0-16,3-12 0 0,11-23 1 16,-2-12 2-16,-4-24 3 15,3-8 1-15,-5-9 0 16,-8-3 1-16,-1 3 0 16,-8 5-1-16,-12 5 1 15,3 10-3 1,-10 12-2-16,4 12-2 0,-1 19-8 0,2 16 0 15,6 30 0 1,-1 13 1-16,8 18 6 16,-1-2 1-16,6-18 1 0,3-11 0 15,13-26 0-15,0-18 0 0,-1-20 5 16,7-15 0 0,-15-18 3-16,-1-12 0 15,-10-7 0 1,-6-4 0-16,-9 2-2 15,-1 7 1-15,-5 11-4 16,-2 11-2-16,-4 15-4 16,2 15-5-16,2 34-4 15,-3 14 0-15,5 29 3 16,1 10 3-16,6 1 3 0,8-10 2 16,15-21-1-16,6-20 1 15,13-26 0 1,2-10 1-16,-1-27 3 0,3-8 2 15,-12-23 1-15,0-5 0 16,-10-3 1-16,-9 4 0 16,-8 15 0-16,-9 3-1 15,-6 22-4-15,5 13-3 16,-4 25-5-16,-5 19-1 0,-1 29-1 16,-13 8 3-16,2 19 3 15,7-3 1-15,8-15 1 16,10-15-1-16,17-31-1 15,13-13 0-15,13-30 1 16,7-16 2-16,1-29 1 16,-4-9 2-16,-15-5 0 15,-5 9-1-15,-10 22 2 16,-3 13 1-16,-9 21-3 16,-4 14-2-16,-21 20-3 0,-8 20-3 15,-15 27 1-15,-4 10 1 16,12 4 2-16,4-6 1 15,21-19-1-15,7-14-1 16,22-23-1-16,10-20 0 16,17-26 1-16,9-18 2 15,7-26 0-15,-2-4 1 0,-10-2 1 16,-9 10 1-16,-16 21 1 16,-6 15 2-16,-16 20-3 15,-9 14-2 1,-23 34-2-16,-9 15-2 0,-6 31 0 15,-3 1 2-15,11-7 1 16,15-6-1-16,15-31-1 16,11-10-1-16,22-29 0 15,10-18 0-15,20-32 3 16,9-14 0-16,5-20 1 16,-5 4 0-16,-9 17 1 15,-22 9 0-15,-15 31 4 16,-8 17-1-16,-41 24-1 15,-6 23-2-15,-30 20-2 0,-8 0 0 16,14 3 1-16,11-4 0 16,20-27 0-16,12-6 0 15,20-25-4-15,12-19-1 16,21-24-3-16,10-13 1 16,17-15 2-16,-1 6 1 15,4 18 2-15,-10 10-1 16,-20 31 1-16,-15 9 0 15,-27 32 1-15,-16 16 1 0,-22 17 0 16,0 1 0-16,4-10 1 16,5-13 0-16,9-22 2 15,11-7-1 1,15-25-2-16,14-11-2 0,23-23-2 16,2-15-2-16,9-11 2 15,3 2 2-15,1 11 1 16,-5 13 0-16,-10 20 0 15,-15 15 2-15,-24 20 1 16,-16 17 0-16,-19 19 1 16,-8 2-2-16,-2-2 1 15,-2-11-2-15,13-18 2 16,12-5-2-16,21-18-1 16,17-7-3-16,23-18-2 15,7-16-1-15,8-9 1 16,2 1 2-16,-8 8 2 0,1 10 0 15,-13 18 1-15,-12 12 0 16,-19 24 2-16,-14 17 0 16,-21 13 0-16,-4 8-1 15,-13-4 0-15,0-13 1 16,15-13 0 0,10-12 0-16,25-27-4 0,12-9-1 15,21-26-3-15,13-10 0 16,11-10 2-16,0-4 1 0,-9 12 2 15,-7 4 0-15,-6 21 1 16,-8 13 1 0,-7 17 4-16,-10 10 0 0,-30 20 1 15,-5 13-2 1,-17 11-3-16,0 0 0 16,5-8-1-16,4-4 1 15,18-22-1-15,5-3 0 0,16-19-2 16,5-11-3-16,17-12 0 15,10-3-1 1,11-14 3-16,9-1 0 0,-7 2 2 0,-2 1 1 16,-15 20-1-1,-13 8 1-15,-23 27-1 16,-14 14 1-16,-19 23 0 0,-4 2 0 16,3 4 0-1,0-7 1-15,13-12-1 16,4-9 1-16,14-16-1 15,9-13 0-15,12-22 0 16,14-2-3-16,11-20 1 31,-16 21-1-31,1 2 2 0,47-70 0 0,4 4 1 16,-5 2 1-16,-49 60 3 16,-7 15 1-16,-21 26-1 15,-17 13-1-15,-20 25-2 16,-8 4-1-16,-1 7 1 0,6-10 0 15,20-15-1-15,9-5 0 16,17-25-1-16,10-7-1 16,22-22-1-16,6-19 0 15,14-28 2-15,1-6 1 16,1-6 0-16,-5 4 1 16,-8 20 0-16,-9 15 0 15,-12 25 2-15,-11 14-1 0,-28 26-1 16,-7 14 0-16,-18 22-1 15,1 3 0-15,11-6 0 16,5 0 0-16,18-21 0 16,9-9-2-16,14-16-1 15,9-26 0-15,20-29 0 16,7-16 1-16,6-21 2 16,2 2 1-16,-11 15 1 15,-12 11 1-15,-16 30 1 16,-15 17-1-16,-32 27-2 0,-8 20-1 15,-16 24 0-15,1 5 0 16,19 3 0-16,4-9 0 16,11-25 1-16,10-7-1 15,9-26 0-15,8-11-1 16,19-26-1-16,8-12 2 16,9-32 0-16,1-3 1 0,-5-1 2 15,-8 7 0 1,-10 24 0-16,-9 9 2 15,-11 24-2-15,-8 15 1 16,-17 27-3-16,-5 13 0 16,-3 19-1-16,5 0 0 0,10 1 0 15,2-9 1-15,13-14-1 16,4-10-1-16,10-26-1 16,10-11-1-16,6-37 3 15,5-15 1-15,7-16 2 16,0-2-1-16,-7 11 2 15,-4 7-1-15,-12 19 1 0,-7 4 1 16,-9 22-1 0,-8 14-2-16,-16 19-2 0,-3 13 0 15,-4 15-3-15,-1 4 3 16,9 6-1-16,8 0 1 16,12-15 0-16,3-12-3 15,15-27-1-15,4-18 1 0,12-31 0 16,7-10 2-16,-1-12 2 15,1 9 1-15,-14 9 2 32,-6 6 1-32,-12 19 0 0,-7-1 0 15,-11 24-5-15,-5 12-2 16,-8 17-3-16,1 16 1 0,2 6 1 31,-1 2 1-31,13 1 2 16,2-9-1-16,12-16-2 0,5-13 1 15,11-29-1-15,8-16 2 16,4-25 2-16,6-5 1 16,-8 1 2-16,-4 5 0 15,-9 17 1-15,-7 3 1 16,-10 12-1-16,-5 11-1 16,-12 16-3-16,-1 14-1 0,-5 25-3 15,0-3 1-15,7 6 1 16,-2-4 1-16,5-22 0 15,13-2-3-15,2-26 0 16,16-14-1-16,18-14 0 16,0-17 4-16,5-6 0 15,-4 5 3-15,-17 5 0 16,-7 15 1-16,-11 19 0 16,-10 11-3-16,-14 26-1 15,-2 18-2-15,-5 11-1 16,3 4 2-16,13-9 1 15,3-12-1-15,14-12-4 0,5-6 1 16,15-25 0-16,6-13 2 16,12-12 3-16,-2-14 1 15,-3 5 2-15,-3 6 1 16,-21 6 2-16,-8 14 0 16,-20 17-4-16,-6 15-1 15,-12 21-2-15,1 8-1 0,2-1 1 16,9-8 0-16,15-15-2 15,3-11 0 1,15-8 0-16,1-5 1 0,7-12 1 16,2-5 2-16,-1-7-1 15,2 3 2-15,-12 5-1 16,-2 6 0-16,-3 12 16 16,-1 2-55-16,10 6-169 15</inkml:trace>
  <inkml:trace contextRef="#ctx0" brushRef="#br0" timeOffset="1120.4198">14032 16213 675 0,'6'-8'268'0,"13"-18"-160"15,10-5-44-15,9-15 13 16,4 2 13-16,-3 10 23 0,-8 5 0 16,-10 22-27-16,-6 7-12 15,-15 13-6-15,-7 7-2 16,-8 9 13-16,-4 1 2 15,-6-3-11-15,1-2-3 16,-2-4-10 0,-2-6-4-16,8-6-11 0,6-2-6 15,4-12-12 1,9-3-6-16,8-12-10 0,-1-13-5 16,18 1-3-16,-3-7 0 0,4 2 3 31,-1 6 1-31,-11 5 11 15,-5 10 11-15,-5 17 14 0,-6 6 0 16,-11 13-4 0,1 3-9-16,-8 3-11 0,1 3-2 15,7-9-4-15,1-2-3 16,16-18-1-16,7-5-1 16,17-15-2-16,7-8 1 15,5-9-2-15,3-5-53 16</inkml:trace>
  <inkml:trace contextRef="#ctx0" brushRef="#br1" timeOffset="7973.9872">14433 16164 407 0,'-15'3'256'0,"-13"-3"-10"15,2 7-116-15,3 2-36 16,0 1-45-16,7 7-20 0,6 1-23 16,6-1-6-16,8-1-8 15,7-1 1-15,5-3 2 16,1-2 5-16,5-4 6 16,0-5 4-16,-5-2 7 15,-3-4 28-15,-10-2 28 16,-6 3 11-16,-9 1 5 15,-6 3-25-15,-6 4-27 16,-3 5-15-16,2 3-18 16,3 4-7-16,9 5-12 15,4 3-3-15,9 6-1 16,3 0 3-16,9-6 4 16,3-3 4-16,8-11 6 15,4-9 2-15,7-9 7 16,-2-8 1-16,-3-13 4 0,-3-3 2 15,-8-3 0-15,-3 0-1 16,-7 3 13-16,0 5 5 16,-6 9 12-16,-1 8 0 15,2 8-25-15,-2 5-11 16,6 9-18-16,0 3-3 16,-1 9 7-16,6 0 2 0,-2 2 5 15,2-1 1-15,4-8 2 16,-5-2 0-16,-2-10 3 15,-3-6 1-15,1-5 16 16,-1-6 5-16,0-2 2 16,-1 0-1-16,2-5-13 15,-4-2-3-15,8-2-46 16,4 1-79 0</inkml:trace>
  <inkml:trace contextRef="#ctx0" brushRef="#br1" timeOffset="8545.8145">14878 16254 544 0,'-6'-2'296'0,"-4"0"-59"0,-2 2-70 0,1 8-81 32,2 4-31-32,2 3-43 15,1 4-13-15,7 4-12 16,6 1 0-16,7 3 2 0,3-3 4 15,4-6 6-15,1-5 3 16,0-12 5-16,1-2 3 0,-2-12 5 16,-4-4 2-16,-4-5 23 15,-4-1 6 1,-5 1 16-16,-2 0 7 0,-2 8-6 16,-4 3 2-1,-1 10-23-15,-1 4-13 16,-3 11-27-16,6 2-12 15,4 4-3-15,5-1 2 16,8-1 5-16,3 0 2 16,5-8 2-16,0 0 0 15,0-8 3-15,0-3 11 0,-6-7 16 16,-1-4 7-16,-3-4 15 16,-6-1-3-16,0 0-3 15,-1-2-4-15,-5 2-13 16,3 2-5-16,-6 0-26 15,-1 0-44-15,0 3-125 16,-6 0-122-16</inkml:trace>
  <inkml:trace contextRef="#ctx0" brushRef="#br1" timeOffset="8669.943">15037 16064 725 0,'-6'-11'428'0,"-5"-13"-74"15,3 9-128-15,4 7-41 16,3 7-100-16,1 7-38 15,11 17-42-15,-1 8-52 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3-10-01T19:16:53.06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20130 2631 38 0,'-3'-12'33'16,"3"12"-6"-16,6 11-4 16,-6 7-6-16,7 11-3 15,-4 3-4-15,5 11 0 16,-3-1-3-16,4 8-2 0,-4-4-3 16,2-2-1-16,-1-4-1 0,-2-7-2 15,2-1-5 1,-6-8-7-16,6-3-13 15,2-5-11-15,-8-16 1 0,0 0-1 16</inkml:trace>
  <inkml:trace contextRef="#ctx0" brushRef="#br0" timeOffset="1">19945 2927 33 0,'-13'-5'34'15,"13"5"2"-15,0 0-7 16,9-8-10-16,18 8-6 16,6-9-4-16,9 4-3 15,0 1-1-15,8 4 0 16,-2-9-2-16,-3 5-3 0,-2 4-5 15,-10-8-17-15,-7 0-16 16,1 0-1-16,-9-6 0 16,-1 8 0-16</inkml:trace>
  <inkml:trace contextRef="#ctx0" brushRef="#br0" timeOffset="2">20975 2622 49 0,'-11'-8'31'0,"5"24"-6"16,3 12-5-1,-1 20-4-15,7 23-4 16,-3 11-3-16,10 22 0 16,-5 5-1-16,8 11-1 15,-3-2-3-15,3-3-1 16,-4-16-1-16,-1-11-1 0,-1-13-3 16,-3-16 0-1,1-11-6-15,-5-17-8 0,-3-13-22 0,6-7-1 16,-3-11 0-1,-2-20 0-15</inkml:trace>
  <inkml:trace contextRef="#ctx0" brushRef="#br0" timeOffset="3">20940 2675 21 0,'12'0'28'15,"-12"0"-2"-15,0 0-4 0,-9 7-6 16,9-7-3-16,-17 19-3 16,1-5-3-16,1 5-1 15,-4-3-1-15,-1 5-1 16,1-4-2-1,0 1 0-15,2-4-1 16,5-4 0-16,12-10 0 16,-14 14 0-16,14-14 1 15,0 0-1-15,3-10 0 16,8-2-1-16,1-5 2 16,4-8-1-16,1 0 1 15,5-2-2-15,-4 2 1 0,0-3-1 16,-4 6 1-16,-3 3 0 15,-2 2-1-15,-9 17 1 16,11-14-2-16,-11 14 1 16,0 0 1-16,7-1-1 15,-7 1 0-15,20 11 1 16,-2 6-1-16,4-1 1 0,4 6 1 16,1 4-1-16,-2-2 0 15,2 1-1-15,-5-2-1 0,-3-7-3 16,-5-2-19-16,-6-3-14 15,-8-11-1-15,0 0 0 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4T08:25:18.8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2258 9170 334 0,'7'-7'250'0,"4"-1"32"0,-13 2-47 16,-11 6-12-16,-21 7-42 16,-11 2-36-16,-20 7-60 15,-2-1-24-15,-9-4-26 16,5-2-9-16,12-2-13 16,7-2-6-16,27-1-12 15,6 0-15-15,24 0-18 16,12 3-5-16,20 5-2 15,10 0 8-15,11 7 27 16,6 3 10-16,-5 8 31 16,-15 3 15-16,-27 5 10 15,-14 5 5-15,-32 3-9 16,-14-1-7-16,-24 0-15 16,-1-6-8-16,5-10-2 15,11-6 2-15,29-13-6 16,6-6-7-16,20-4-14 15,12-4-7-15,16 2 2 16,11 0 5-16,19 2 5 0,8 3 3 16,1 4 0-16,1-1-1 15,-9 1-86 1,-8-4-140-16</inkml:trace>
  <inkml:trace contextRef="#ctx0" brushRef="#br0" timeOffset="200.5288">2289 9473 806 0,'8'-7'336'0,"23"-5"-180"16,9 3-89-16,12 6-41 16,2 2-3-16,-11 3-5 0,-3 3-4 15,-15-4-34-15,-8 5-54 16,-11-1-133-16,-6-2-67 15</inkml:trace>
  <inkml:trace contextRef="#ctx0" brushRef="#br0" timeOffset="553.5916">2510 9483 298 0,'-8'11'245'0,"-13"6"47"0,5 9-49 16,9-2-95-16,0 0-33 16,12 2-52-16,8 0-16 15,0 0-21-15,7-3-7 16,-3-9-1-16,1-5 2 15,-1-9 2-15,1-6 0 16,-1-14-2-16,1 0-2 16,-2-6-2-16,-3-3-2 0,-2 11-6 15,0-1-3 1,-4 15 10-16,2 6 15 16,-6 9 21-16,0 9 5 15,-6 2-8-15,1 0-13 16,-1-5-14-16,-2-3-2 0,5-8 11 15,-1-5 6-15,7-10-2 0,3-8-6 32,9-8-19-32,8-3-8 15,1 2-7-15,8 2-2 0,-2 12 8 16,-3 3 5-16,-1 12 7 16,-8 7 6-16,-9 8-4 15,-3 9-2-15,-9 3-15 16,3 1-90-16</inkml:trace>
  <inkml:trace contextRef="#ctx0" brushRef="#br0" timeOffset="915.2846">3560 9552 1069 0,'-9'-7'451'16,"-14"-1"-267"-16,-3 4-46 15,-7 8-72-15,1 11-24 0,3 5-30 16,10 8-6 0,16 7-6-16,8 1-2 15,20-1 4-15,3-4 2 0,8-15 10 16,-2-9 5-16,-6-14 14 15,0-8 13-15,-9-11 46 16,-3-7 13-16,-9-7 7 16,-7-8-4-16,-9-6-38 15,-4-8-19-15,2-3-24 16,9 2-16-16,6 13-27 0,10 11-11 16,10 22-105-1,-1 12-86-15</inkml:trace>
  <inkml:trace contextRef="#ctx0" brushRef="#br0" timeOffset="1090.6956">3702 9558 588 0,'3'-3'367'0,"0"-6"-4"0,4 6-190 15,1 7-27-15,0 12-48 16,1 6-26-16,-1 9-24 15,-4 1-13-15,-1-3-16 16,3 0-28-16,2-7-187 16</inkml:trace>
  <inkml:trace contextRef="#ctx0" brushRef="#br0" timeOffset="1392.3481">4098 9616 942 0,'-7'8'414'0,"-11"11"-193"0,0 1-37 0,-5 3-62 16,-4-2-29-16,1-5-51 15,2-3-10-15,-4-13-4 16,1-3-2 0,1-12-26-16,4-5-9 0,11-5-19 15,9-1-10 1,17 5 3-16,8 4 4 0,11 6 24 15,2 9 14-15,-9 8 21 32,0 6 5-32,-4 11-9 0,-5 2-6 0,3 6-5 31,-7-1-3-31,1-4-150 0,3-3-381 0</inkml:trace>
  <inkml:trace contextRef="#ctx0" brushRef="#br0" timeOffset="1738.4467">4479 9673 673 0,'-8'-13'400'0,"-15"-14"1"16,2 5-172-16,-5 9-92 15,-6 3-34-15,2 14-57 16,-8 4-24-16,3 10-20 15,10 5-1-15,13 7 0 16,12 3 4-16,16-3 6 16,6-5 4-16,10-9 8 15,0-8 2-15,1-10 6 16,0-5 4-16,-12-14 9 16,-1-5 1-16,-13-11 0 15,2-5-4-15,-5-6-7 16,-4-9-3-16,-3-16 3 15,-3-6-5-15,6 9-15 0,4 10-9 16,8 30-40-16,1 14-9 16,22 29-137-16,15 13-81 15</inkml:trace>
  <inkml:trace contextRef="#ctx0" brushRef="#br0" timeOffset="2276.5083">4591 9748 624 0,'7'1'272'16,"14"2"-118"-16,6-1-61 16,11 1-8-16,5-3-14 15,-3-4-19-15,-2-1-5 16,-13-8 1-16,-10-6 5 16,-19-1 1-16,-11-3-6 0,-18 0-19 15,-5 8-18-15,-1 6-21 16,4 9-4-1,8 13-10-15,6 7 3 0,4 14 14 16,7 11 7 0,12 12 18-16,4 7 4 15,10-1-3-15,4-7-4 16,-3-13-1-16,5-10 0 0,5-12-67 16,3-5-209-16</inkml:trace>
  <inkml:trace contextRef="#ctx0" brushRef="#br0" timeOffset="2545.4527">5180 9666 873 0,'-23'-10'452'15,"-17"-5"-114"-15,-1 6-199 0,5 8-38 16,4 6-59-16,10 6-21 15,10 9-28-15,0-1-7 16,19 10-4-16,-1 1 5 16,15-1 13-16,10-1 6 15,8-14 11-15,11-5 4 16,-3-14 8-16,-4-5 7 16,-17-6 9-16,-13-3-13 15,-21 2-118-15,-15 1-135 16</inkml:trace>
  <inkml:trace contextRef="#ctx0" brushRef="#br0" timeOffset="2729.6641">5298 9576 1105 0,'4'1'488'0,"7"5"-234"15,0 10-86-15,2 21-75 0,-3 10-18 16,-5 26-29-16,-4 12-13 15,-4 5-14 1,-2-3-5-16,0-15-61 0,3-13-71 16,4-13-136-16</inkml:trace>
  <inkml:trace contextRef="#ctx0" brushRef="#br0" timeOffset="3090.2689">5396 9764 1088 0,'11'-7'384'0,"16"-7"-328"15,0 2-15 1,-5 2-2-16,-1 3-2 0,-1 6-15 16,-5 1-5-1,-1 10-3-15,-3 5 1 0,-1 5 8 16,0 1 0-1,0-1 0-15,-2-3-1 16,-1-9 6-16,0-6 7 0,1-10 8 0,4-3-2 31,5-14-10-31,1-3-10 0,4-2-15 16,2-1-3-16,-1 16-11 16,2 5 1-16,-1 11 1 15,-5 9 3-15,0 11 12 16,-3 7 0-16,-8 4 1 15,0-1-1-15,-9-3 0 16,-2-6-19-16,-3-5-211 16</inkml:trace>
  <inkml:trace contextRef="#ctx0" brushRef="#br0" timeOffset="3226.631">5702 9285 1461 0,'4'0'545'16,"2"5"-430"-16,2 10-54 16,0 15-51-16,1 8-17 0</inkml:trace>
  <inkml:trace contextRef="#ctx0" brushRef="#br0" timeOffset="3627.7467">6698 9277 940 0,'2'1'375'16,"1"15"-233"-16,4 18-60 15,-2 28-41-15,0 7 3 16,-1 9-7-16,-3-5-8 16,2-13-6-16,1-7 0 15,2-15-107-15,-4-9-220 0</inkml:trace>
  <inkml:trace contextRef="#ctx0" brushRef="#br0" timeOffset="3923.0855">6643 9264 954 0,'14'-13'418'0,"24"-14"-192"16,7 9-92-16,9 14-80 0,-4 7-11 15,-14 8-31-15,-12 5-8 0,-20 7-2 16,-6 6 1-16,-14 4 6 16,-1 7-6-1,3-7-42-15,5-6-16 0,18-7-9 16,6-8 5-16,17 1 36 15,10 3 11-15,4 6 1 16,6 3 4-16,-9 4 27 16,-14 0 24-16,-29-6 46 15,-18 4 16-15,-31 1-3 16,-6-1-14 0,-6-6-34-16,3-2-13 15,17-12-39-15,8-4-62 0,25-3-338 0</inkml:trace>
  <inkml:trace contextRef="#ctx0" brushRef="#br0" timeOffset="4356.2989">7236 9525 645 0,'-1'-5'377'15,"-2"-5"-3"-15,24 8-274 16,14 3-36-16,22 5-36 16,15 2 0-16,14 3 20 15,5 0 10-15,3-2 5 16,-15 0-5-16,-17-1-18 15,-13-3-5-15,-31-3 14 16,-7-7 4-16,-15-4-10 16,-11-7-9-16,-9-7-23 15,-2-1-6-15,-4-2-5 16,8 6-6-16,11 5-22 0,7 5-10 16,12 12-12-16,3 5 1 15,9 10 10-15,1 7 24 16,-12 3 53-16,-3 1 32 15,-16-3 47-15,-6 0-8 16,-5-3-32-16,-3-4-26 16,12 0-110-16,9-10-118 15</inkml:trace>
  <inkml:trace contextRef="#ctx0" brushRef="#br0" timeOffset="4733.6277">8535 9241 695 0,'-10'-10'408'16,"-19"-11"-46"-16,-9 4-91 16,-6 11-104-16,0 6-38 15,-4 19-57-15,0 9-24 16,1 26-30-16,2 8-7 16,21 13-6-16,11 0 4 15,27-10 3-15,14-8 3 16,20-12 6-16,4-9 0 15,8-16 0-15,4-7-2 16,4-20 4-16,6-4-45 16,-2-11-170-16,-7-1-281 15</inkml:trace>
  <inkml:trace contextRef="#ctx0" brushRef="#br0" timeOffset="4874.8866">8889 9631 332 0,'11'8'285'0,"8"8"109"16,-2 7-56-16,-17 4-56 0,-9 2-44 16,-13 3-97-16,0-3-43 15,-5-4-134-15</inkml:trace>
  <inkml:trace contextRef="#ctx0" brushRef="#br0" timeOffset="5324.1136">9364 9429 901 0,'2'1'351'0,"6"9"-219"16,-2 12-53-16,-2 11-30 0,0 13 1 15,0 4-17-15,0-5-9 16,4-4-3-16,4-10-23 15</inkml:trace>
  <inkml:trace contextRef="#ctx0" brushRef="#br0" timeOffset="5578.3571">9744 9495 1016 0,'-12'-8'466'16,"-14"-4"-196"-16,-5 7-176 15,-1 7-39-15,-3 15-50 16,8 3-12-16,11 13-15 16,6 0-2-16,20 1 4 15,8 0 4-15,15-9 12 16,7-3 4-16,0-14 15 16,-7-2 15-16,-16-13 22 0,-9-6 3 15,-25-9-14-15,-7 3-15 16,-14 0-46-16,-3 3-59 15,7 10-326-15</inkml:trace>
  <inkml:trace contextRef="#ctx0" brushRef="#br0" timeOffset="5737.2046">9817 9552 935 0,'14'4'442'0,"10"4"-176"16,7 11-144-16,4 6-21 15,4 11-45-15,2 2-13 16,-5 2-18-16,-1 0-29 16,-1-6-166-16,-1-5-42 15</inkml:trace>
  <inkml:trace contextRef="#ctx0" brushRef="#br0" timeOffset="5890.1991">10214 9480 981 0,'-12'0'468'0,"-20"6"-188"16,-4 12-112-16,-19 24-98 16,-4 6-27-16,-7 16-20 15,3 5-9-15,13 7-7 16,4-2-37-16,15-11-193 16</inkml:trace>
  <inkml:trace contextRef="#ctx0" brushRef="#br0" timeOffset="6186.8059">10329 9515 956 0,'-6'-3'474'16,"-3"-1"-170"-16,1 4-123 15,0 4-113-15,3 10-36 0,5 5-23 16,5 6-3-16,11 4 1 16,5-3 2-1,6-1 5-15,3-11 2 0,1-5 10 16,2-7 10-16,-7-9 16 16,0-5 3-16,-9-5-2 15,-3-2-7-15,-6-5-83 16,-8 3-72-16,-9 0-326 15</inkml:trace>
  <inkml:trace contextRef="#ctx0" brushRef="#br0" timeOffset="6322.0895">10411 9264 789 0,'-1'-4'508'16,"-7"-5"-6"-16,5 4-259 15,1 6-184-15,2 6-56 16,10 10-46-1,6 8-110-15</inkml:trace>
  <inkml:trace contextRef="#ctx0" brushRef="#br0" timeOffset="6832.8401">10843 9409 1169 0,'-3'-7'474'16,"-10"-7"-307"-16,6 7-62 0,-2 5-82 15,2 5-25-15,7 10-26 0,3 3-3 16,15 5 9-16,2 2 11 16,9-7 11-1,-1 1 6-15,-7-8 9 16,-5-4 3-16,-12-4 5 15,-5-3-3-15,-18-2-10 16,-9 0-5-16,-10 4-10 16,3 5-4-16,3 4-3 15,8 4-1-15,10 5-4 0,4-2 1 0,11 3 1 32,5 0 2-32,3-2 11 0,6 0 4 15,9-5 10 1,4-3 4-16,10-9 4 15,3-3 0-15,0-6-2 16,1-4-1-16,0-8-3 16,-5-1 0-16,-4-1 7 15,-9-1 1-15,-12 8 8 16,-6 3 14-16,-8 10 1 16,-5 4 0-16,-2 7-12 0,0 5-15 15,3 6-13-15,6 5-4 16,1 2-1-16,5 3 1 15,0-3 0-15,1-4-8 16,2-4-141-16,1-4-226 16</inkml:trace>
  <inkml:trace contextRef="#ctx0" brushRef="#br0" timeOffset="7062.5821">11536 9380 948 0,'5'-4'504'0,"3"-4"-95"16,-3 5-120-16,-1 3-112 16,-4 1-47-16,0-1-77 0,0 0-31 15,0 0-47-15,0 0-69 16,0 0-302-16</inkml:trace>
  <inkml:trace contextRef="#ctx0" brushRef="#br0" timeOffset="7217.9212">11529 9568 1016 0,'-2'1'530'15,"1"5"-164"1,1 0-142-16,1-4-55 0,3-2-77 15,2 0-31-15,-6-2-135 16,0 1-474 0</inkml:trace>
  <inkml:trace contextRef="#ctx0" brushRef="#br0" timeOffset="236922.2226">12469 8981 604 0,'-27'2'348'16,"-19"4"-2"-16,-8 23-210 16,-6 13-24-16,-4 33-46 15,1 27-21-15,19 26-39 16,18 5-7-16,42 6 1 16,18-17 2-16,29-21 2 15,15-15 5-15,18-34-127 16</inkml:trace>
  <inkml:trace contextRef="#ctx0" brushRef="#br0" timeOffset="237312.0382">12712 9267 690 0,'-12'9'285'31,"-8"5"-148"-31,10 15-101 0,7 5-12 16,12 5-1-16,12 2 2 0,9-10-1 16,0-7 0-16,2-9 4 15,-3-8 4 1,-15-9 16-16,-4 2 37 15,-14-11 15-15,-11 0 1 16,-13 3-16-16,-3-1-42 16,1 9-28-16,-1 4-12 0,4 11-8 15,5 2-7-15,6 5-2 16,13 4 6-16,13-6 5 16,11 0 6-16,8-3 8 15,3-3-1-15,6-5 0 16,-1-2 8-16,2-8-166 15</inkml:trace>
  <inkml:trace contextRef="#ctx0" brushRef="#br0" timeOffset="237807.3286">12892 9096 968 0,'0'0'396'0,"10"-7"-241"0,13 4-89 16,21-4-61-16,10 2-3 16,8 3 3-16,-6-2 2 15,-12 3 8-15,-16-3 7 16,-14-1 12-16,-7-1 3 16,-14-4-5-16,1 2-10 15,-7 3-20-15,0 2-6 0,-6 3-13 16,7 3-5-16,6 4-6 15,1 5-2-15,11 4 6 16,2 2 6-16,0-2 9 16,6 4 4-16,-2-3 5 15,0-2 15-15,-6-2 25 16,-4-1 18-16,-2-4 37 16,-4 0-4-16,0 2-22 15,0 2-18-15,5 6-43 16,5 10-9-16,8 17-4 15,5 4 2-15,3 10 3 16,-1-4 3-16,-6-7 1 0,-8-8 0 16,-15-9 3-16,-6-2 6 15,-17-3 21-15,-12 0 13 16,-14-9 19-16,-2-5-3 16,11-9-22-1,13-4-17-15,25-1-50 16,8-1-51-16,15-1-136 0,11 0-143 15</inkml:trace>
  <inkml:trace contextRef="#ctx0" brushRef="#br0" timeOffset="237947.5123">13438 9738 1087 0,'5'4'469'16,"4"2"-265"-16,3-3-50 0,-1-6-98 15,1-6-118-15</inkml:trace>
  <inkml:trace contextRef="#ctx0" brushRef="#br0" timeOffset="238159.1227">13138 9361 1061 0,'15'-1'441'16,"20"0"-248"0,9 1-66-16,23 6-57 0,1 2-19 15,4 3-121-15</inkml:trace>
  <inkml:trace contextRef="#ctx0" brushRef="#br0" timeOffset="238817.6402">14257 9283 823 0,'-6'-4'421'0,"0"0"-123"15,-10 2-174-15,-4-2-41 16,-6 1-50-16,-8-2-11 15,-9-1-11-15,-1 2-5 0,2 4-12 16,3 1-9 0,16 6-9-16,5 1-4 15,7-1-1-15,4 1 0 16,6 2 1-16,1 4 2 0,1 3 26 16,1 2 20-16,-2-2 30 15,0 1 7 1,3 0-14-16,4-2-14 0,9-1-18 15,7-4-3-15,13-4-2 16,5-2 0-16,8 9-1 0,-1 1 1 16,-10 4 10-1,-5 4 17-15,-21-10 13 16,0 3 7-16,-17-8 14 0,-5 7-10 16,-11 5-6-1,-12-12-7-15,-9 9-21 16,-10-13-11-16,1-4-113 15,3-1-95-15</inkml:trace>
  <inkml:trace contextRef="#ctx0" brushRef="#br0" timeOffset="239099.6526">14193 8960 977 0,'16'-5'390'15,"31"11"-264"-15,10 9-38 0,23 33-42 16,6 13-9-16,-14 20 0 16,-12 14 6-16,-35 19 10 15,-19-1 9-15,-21 1 7 16,-20-9 8-16,-19-15 27 15,-5-8 4-15,0-22-13 16,11-16-15-16,16-24-57 16,9-2-73-16</inkml:trace>
  <inkml:trace contextRef="#ctx0" brushRef="#br0" timeOffset="241341.7552">3215 11085 668 0,'12'-6'308'0,"12"-8"-112"0,2 2-59 15,-5 9-53 1,-6 4-17-16,-6 14-38 15,-6 7-7-15,-9 12-4 16,-2 4-1-16,-3 9-7 16,3 4 0-16,8 2 7 0,7 0 3 15,11-8 1-15,9-3-1 0,5-13-4 16,4-9-1-16,5-10 6 16,-4-10 3-16,-1-16 7 31,-3-9 6-31,-7-23 1 15,-2-5-1-15,-6-4-8 16,-4 3-6-16,-8 12-7 16,-3 11 3-16,-3 11 0 15,-4 7-3-15,0 8-2 16,0 0-11-16,0 5-7 0,0 0-1 16,2 0 1-16,2 0 1 0,-1 0 3 15,0 0 3-15,0 0 0 16,0 0-1-1,0 0-4-15,-1 0-28 0,1 3-92 16,-2 5-114-16</inkml:trace>
  <inkml:trace contextRef="#ctx0" brushRef="#br0" timeOffset="242253.0272">3714 11182 464 0,'-5'-4'326'16,"-2"-3"9"-16,-8 0-145 15,0 7-41-15,-2 6-67 16,1 6-21-16,2 15-35 0,0 2-10 15,8 15-7 1,3 6 0-16,10 4 2 16,5-4-1-16,6-9 2 15,0-9 1-15,1-13-2 16,0-4-1-16,7-6-79 16</inkml:trace>
  <inkml:trace contextRef="#ctx0" brushRef="#br0" timeOffset="243482.012">3896 10889 808 0,'-6'-8'386'0,"-1"-13"-146"16,6 1-66-16,11 3-73 0,5-1-27 15,15 5-36-15,6 4-10 16,2 8-13-16,6 5-6 16,-14 10-1-1,-16 6 2-15,-18 12 3 0,-8 7 2 16,-15 8-3-16,-2-3 0 16,7-7-5-16,-2-5-1 15,15-11-3-15,15 0 2 16,8-12 3-16,13-7 1 0,21-2 2 15,2-4-1 1,10-1-4-16,-3 4-2 16,-19 2-13-16,-5 7-94 0</inkml:trace>
  <inkml:trace contextRef="#ctx0" brushRef="#br0" timeOffset="243953.5654">4642 11274 638 0,'1'0'324'31,"10"0"-76"-31,7 1-61 0,21-1-62 16,11-1-2-16,9-1-18 16,5-2-17-16,-8 1-25 15,-7-3-14-15,-8-3-21 16,-2 3-8-16,-12-1-57 15,-6 2-69-15,-15 5-193 0,-8 2-200 16</inkml:trace>
  <inkml:trace contextRef="#ctx0" brushRef="#br0" timeOffset="244161.2985">4684 11464 576 0,'2'4'334'0,"9"-7"16"16,10 2-125-16,22-1-71 0,10-6-3 15,10 8-45-15,-1 0-24 16,-4 1-30-16,-4 6-14 16,-3-4-87-16,-5 4-115 15</inkml:trace>
  <inkml:trace contextRef="#ctx0" brushRef="#br0" timeOffset="244813.3235">5655 11136 801 0,'5'-10'358'0,"10"-6"-165"0,3 0-46 15,6 13-58-15,1 6-30 0,-3 19-38 16,-4 8 0-16,-10 14 6 15,-6 6 0-15,-11 10-6 16,-1 4-4-16,4-4-7 16,6-6-3-16,16-19 0 15,8-8 1-15,14-13 4 16,2-8 3-16,-1-12 3 0,2-4 0 0,-7-20 1 16,-1-1 2-16,-2-11 1 15,-9-8 0-15,-6 7-2 16,-6-3-3-16,-12 6-4 15,-6 8-4-15,-4 7-10 32,-2 7-5-32,5 16-6 0,2 3-3 15,4 13 0-15,3 6 1 16,6 9 2-16,7 5 4 16,5 10 7-16,2 3 1 15,-2-1 4-15,-3-2 0 0,-2-10-23 16,0-8-93-1</inkml:trace>
  <inkml:trace contextRef="#ctx0" brushRef="#br0" timeOffset="248315.1741">4069 11561 712 0,'-15'-1'336'0,"-16"-1"-142"15,0 2-53-15,2 12-69 16,0 1-29-16,9 11-5 16,5 4 4-16,16 7 8 15,10 1 4-15,11-2 1 0,3-4 3 16,-1-11 18-16,4-3 12 16,0-8 10-16,-1-6 1 15,-1-4-9-15,-4-6-16 16,-5 0-7-16,-6 0-91 15</inkml:trace>
  <inkml:trace contextRef="#ctx0" brushRef="#br0" timeOffset="249425.8158">6416 11448 541 0,'4'-5'359'0,"-4"0"12"16,0 5-200-16,-2 0-49 16,1 0-68-16,0 4-22 15,1 26-21-15,12 49 0 16,-6-28 1-16,6 6-3 16,-6-11 2-16,2-1 3 15,0-14-57-15,-7-9-123 0</inkml:trace>
  <inkml:trace contextRef="#ctx0" brushRef="#br0" timeOffset="249827.3132">6409 11487 771 0,'12'-14'395'16,"7"-9"-115"-16,8 6-149 0,4 1-35 0,7 12-51 16,-2 2-17-16,-5 11-21 15,-8 6-1-15,-22 5 2 16,-6 5 1-16,-14 5-2 15,-7-3-6 1,5-6-10-16,1-5-26 16,16-11-13-16,10 1 2 15,16-4 2-15,10 3 21 0,12 2 13 16,1 5 3 0,-3 7 4-16,-9 3 7 0,-21 5 20 15,-16 0 14-15,-28 1 9 16,-11-2-1-16,-12-9 5 15,3-7-65-15</inkml:trace>
  <inkml:trace contextRef="#ctx0" brushRef="#br0" timeOffset="250306.1295">6473 10860 632 0,'-10'-3'344'0,"0"-1"-88"16,2-1-113-16,10 1-38 0,14-4-52 15,4-3-14-15,24 0-15 16,3 1 1-1,12 8-7-15,-2 6 1 0,-25 11 14 16,-14 9 6-16,-33 16 1 16,-15 8-6-16,-14 5-15 15,-1-5-5-15,13-12 15 16,15-7-1-16,26-18 22 16,15-3 10-16,34-10-15 15,12-10 0-15,2-3-21 16,-3 6 41-16</inkml:trace>
  <inkml:trace contextRef="#ctx0" brushRef="#br0" timeOffset="252580.5545">23204 4330 591 0,'-10'-18'314'0,"-18"-27"-55"16,-8 2-26-16,-9 9-35 16,-5 4-40-16,-7 21-61 15,-2 14-26-15,-5 27-49 16,0 18-10-16,18 35-23 15,14 6-6-15,32 18 3 16,18-1 3-16,20-10 8 16,11-1 3-16,15-30 1 15,14-23 0-15,22-46 4 0,11-26 18 16,-9-43 64 0,-11-14 34-16,-40-19 59 0,-28-9 6 15,-38-7-37 1,-25-2-28-16,-37 16-72 0,-12 23-39 15,-7 44-139 1,10 23-136-16</inkml:trace>
  <inkml:trace contextRef="#ctx0" brushRef="#br0" timeOffset="253233.0367">23642 7834 862 0,'-17'-20'393'0,"-23"-19"-156"16,-10 8-52-16,-6 19-58 0,-3 13-20 15,-7 28-51-15,-2 13-20 16,1 25-34-16,5 8-6 16,22 14-9-16,15 7 1 15,25 8 6-15,15-3 1 16,30-14 3-16,20-12 1 16,24-39 1-16,12-17 3 15,15-34-3-15,-4-16 40 16,-13-37 81-16,-18-18 29 0,-39-22 43 15,-35-13-15 1,-47 1-61-16,-29 11-30 0,-37 32-54 16,0 24-59-16,6 46 321 15</inkml:trace>
  <inkml:trace contextRef="#ctx0" brushRef="#br0" timeOffset="256776.9955">7179 11426 823 0,'3'1'347'0,"8"2"-158"16,13 8-53-16,20-3-29 15,7-2-19-15,16-5-52 16,4-8-17-16,1-6-27 16,-1 3-95-16</inkml:trace>
  <inkml:trace contextRef="#ctx0" brushRef="#br0" timeOffset="257295.6386">8054 11368 762 0,'-8'-10'401'0,"-9"-16"-97"16,5-7-69-16,10-8-101 15,4-4-43-15,20 1-62 0,7 7-15 16,15 8-4-16,8 15 1 0,2 20 3 16,-7 7-1-1,-10 24-5-15,-8 3 3 0,-28 13 11 16,-2 8 5-16,-30 5 3 31,-12 1-2-31,-10-5-11 16,-8-8-4-16,6-12-1 15,6-10-8-15,12-19-52 16,11-9-24-16,12-13-18 0,4-5 0 16,15-3 37-16,9 1 17 15,16 5 24 1,11 6 13-16,7 6 24 0,3 9 8 16,-4 8-8-16,-2-1-7 15,-8 2-8-15,-8-4-14 0</inkml:trace>
  <inkml:trace contextRef="#ctx0" brushRef="#br0" timeOffset="257961.4539">8763 11586 480 0,'8'-2'290'16,"10"-5"-16"-16,0-1-37 15,-1-9-54-15,-4-7-20 16,-6-5-33-16,-4-2-13 0,-12-5-33 16,0 4-19-16,-15-2-31 15,-11 4-11-15,-5 16-21 16,-7 6-6-16,2 19-17 15,5 8-5-15,13 14 0 16,8 6 4-16,19 2 8 16,7 1 5-16,17-11 3 15,6-7 2-15,7-11 1 16,3-8 3-16,-4-10 4 16,4-3 3-16,-9-12 6 15,-8-2 3-15,-7 0 0 16,-9-2 0-16,-8 9-10 15,1 8-6-15,-5 7-18 16,-3 7-5-16,7 16-4 16,0 5 3-16,5 18 11 15,4 2 3-15,2 9 5 0,-6 2 3 16,-11-1 8 0,-8 1 6-16,-11-3 12 0,-5-6 9 15,-6-15 10 1,-1-6 14-16,-5-24 15 0,0-5 1 0,9-16-11 15,7-10-21-15,11-12-80 16,8-6-83-16</inkml:trace>
  <inkml:trace contextRef="#ctx0" brushRef="#br0" timeOffset="261007.3551">9604 10893 558 0,'-11'-10'319'0,"-21"-7"-52"0,-4 9-75 16,-10 19-84-16,-8 15-18 15,14 37-37-15,-2 14-7 16,21 33-27-16,15 14-13 16,11 0-2-16,21-2 1 15,16-23 4-15,12-15 2 16,17-22-24-16,3-7-45 16</inkml:trace>
  <inkml:trace contextRef="#ctx0" brushRef="#br0" timeOffset="263389.3295">9882 11235 661 0,'-8'-4'301'0,"1"0"-135"0,-4 6-37 16,-1 13-55-16,2 9-25 15,1 13-29-15,9 5-4 16,6 4 2-16,8-6 1 16,12-8 2-16,6-4-1 15,17-18 3-15,-4-6 5 16,-5-16 7-16,-3-6 4 15,-14-11 2-15,-3-3 1 16,-11-5-8-16,-8-1-5 16,-7 10-8-16,-4 7-5 0,-5 16-16 15,-1 9-7-15,2 30-16 16,1 9-6-16,12 28 0 16,5 7 7-1,5 1 9-15,5 1 8 16,-11-11 20-16,-3-3 7 0,-16-15 15 15,-8-8 8-15,-12-23 14 16,-7-17 5-16,1-26-5 16,6-16-12-16,14-7-48 15,6 4-30-15,15 12-69 16,1 8-45-16,4 10-188 0</inkml:trace>
  <inkml:trace contextRef="#ctx0" brushRef="#br0" timeOffset="264969.1454">10450 11688 399 0,'-2'-8'295'16,"-3"-4"0"-16,-12 3-63 15,-6 4-20-15,-11 7-53 16,-5 3-25-16,3 10-57 16,7 6-34-16,14 10-40 0,11 5-7 15,18 10-5-15,6-2 7 16,21-5 10-16,10-8 5 15,8-17 10 1,6-9 4-16,-8-16-70 0,-8-6-190 16</inkml:trace>
  <inkml:trace contextRef="#ctx0" brushRef="#br0" timeOffset="265307.6988">10716 11398 517 0,'0'0'339'15,"-1"-1"-29"-15,9 1-105 16,9 1-17-16,20-1-44 0,18 2-6 16,15 0-46-16,2-2-23 15,-9 0-25-15,-15-4 4 16,-17-5-241-16</inkml:trace>
  <inkml:trace contextRef="#ctx0" brushRef="#br0" timeOffset="265960.2609">11398 11182 590 0,'-6'2'232'0,"-1"4"-149"16,5 13-34-16,2 4 0 15,12 9 17-15,6-2 13 16,15-9 11-16,7-4 0 16,8-17-8-16,-1-5-10 0,-8-16 14 15,-4-3-1-15,-19-7-2 16,-2-3-3-16,-15 0-35 16,-4 3-8-16,-4 8-10 15,-4 4-8-15,5 13-21 16,-1 5-14-16,4 10-23 15,7 10-9-15,8 24 3 16,3 8 7-16,12 27 12 16,-3 5 7-16,-4 0 8 15,-2-1 23-15,-16-17 26 16,-11-7 12-16,-17-11 21 16,-12-8-9-16,-17-17-1 15,-5-11-3-15,-5-19-6 16,6-12-7-16,17-12-34 15,14-2-29-15,27 2-83 0,10 1-56 16,28 6-182-16</inkml:trace>
  <inkml:trace contextRef="#ctx0" brushRef="#br0" timeOffset="266376.3332">11900 11616 789 0,'0'0'386'15,"0"0"-145"-15,3 10-104 0,-1 7-39 16,1 10-31-16,1 3-2 0,2 5-24 15,3 3-8-15,0-8-7 16,-1-3-2-16,-2-11-12 16,-3-8-28-16,-2-11-114 15,-1-3-120-15</inkml:trace>
  <inkml:trace contextRef="#ctx0" brushRef="#br0" timeOffset="266717.1386">11865 11637 606 0,'0'-5'342'0,"0"-5"-80"0,11-1-105 16,10-2-38-16,16 2-65 16,5 5-17-16,8 4-14 15,-1 5-1-15,-14 4 1 0,-8 0-5 16,-15 3-6-1,-13-4 1-15,-9 3 1 16,-4 2 3-16,-11-1 1 16,4 0-3-16,5-4-8 0,4-3-8 0,19 2-6 15,7 4-2-15,12 3 1 16,4 0 5-16,-1 8-1 31,-7-3 0-31,-10 4 20 16,-11 3 14-16,-19 0 23 0,-10 1 6 0,-22-8-9 31,-4-7-11-31,3-11-123 16,11-6-387-16</inkml:trace>
  <inkml:trace contextRef="#ctx0" brushRef="#br0" timeOffset="267221.3159">12224 10842 827 0,'14'-6'394'0,"24"2"-145"0,17 18-70 16,26 39-57-16,10 20-21 15,3 35-31-15,-8 25-8 16,-32 18-16-16,-25 7-4 15,-42 1 1-15,-21-21 1 16,-38-33 15-16,-10-21-1 0,-12-40-79 16</inkml:trace>
  <inkml:trace contextRef="#ctx0" brushRef="#br0" timeOffset="271485.9005">4582 12866 836 0,'3'5'330'0,"13"-2"-196"16,11 3-31-16,21 0-5 15,10-4-14-15,9-1-35 16,1 0-13-16,-6 2-16 16,-7-3-11-16,-14 3-102 15,-7-2-73-15</inkml:trace>
  <inkml:trace contextRef="#ctx0" brushRef="#br0" timeOffset="271659.0854">4676 13061 601 0,'11'-1'328'15,"16"-5"-46"-15,13 1-52 0,17 1-52 16,8 0-27-16,-6 4-59 16,-3 0-19-16,-11 6-35 15,-12-5-85-15</inkml:trace>
  <inkml:trace contextRef="#ctx0" brushRef="#br0" timeOffset="272327.3253">6199 12680 614 0,'-24'-4'363'16,"-17"-3"-15"-16,-7 7-225 0,5 3-45 0,2 11-58 16,9 3-19-16,9 16-21 15,3 6-1 1,20 19-1-16,4 4 0 15,21 4 12-15,12-4 3 16,16-20 11-16,14-9 6 16,14-23 2-1,-1-8 20-15,-6-18 50 0,-8-6 15 16,-25-21 64-16,-11-8 16 16,-26-11 0-16,-12-5-6 15,-24 7-53-15,-4 4-38 16,-21 22-65-16,-4 7-16 15,-1 22-51-15,3 7-69 16,20 14-213-16</inkml:trace>
  <inkml:trace contextRef="#ctx0" brushRef="#br0" timeOffset="272529.2993">6381 12743 904 0,'-10'3'421'0,"-25"9"-169"16,-5 11-82-16,-15 18-84 15,-6 9-28-15,9 12-41 16,9-4-7-16,25-12-134 16,13-8-324-16</inkml:trace>
  <inkml:trace contextRef="#ctx0" brushRef="#br0" timeOffset="272880.469">6527 12369 894 0,'3'-8'433'16,"6"-5"-155"-16,14 8-128 16,9 5-41-16,10 4-46 15,1 7-16-15,-13 6-13 16,-11 2 4-16,-22 9 5 16,-13 1 1-16,-11 6-15 15,0-2-7-15,4-10-9 16,8-2-3-16,16-11-2 0,9-2 2 15,24-2 3 1,7-7 1-16,16 1-1 16,-1-7-3-16,-10-1 0 15,-8 2-4-15,-17-3 0 0,-8 3-54 16</inkml:trace>
  <inkml:trace contextRef="#ctx0" brushRef="#br0" timeOffset="277186.9679">7138 12995 390 0,'-8'0'214'0,"-8"-1"-33"16,1 1-26-16,5 2-35 16,2 1-19-16,11 7-13 15,8 0-7 1,24 3 7-16,17-3 5 0,27-6-9 16,10-3-11-16,3-4-27 15,-8-3-7-15,-28 1-10 16,-18 5-46-16</inkml:trace>
  <inkml:trace contextRef="#ctx0" brushRef="#br0" timeOffset="277991.2503">8248 12931 190 0,'-15'2'141'0,"-17"1"30"15,-5-6 10-15,3-9 14 16,3-6-17-16,10-12-48 0,8-2-27 16,18-5-71-16,12 1-11 15,16 5 20-15,10 6 13 16,5 13 15-16,4 12-7 15,-8 20-32 1,-5 8-9-16,-22 16 13 0,-17 9 9 16,-27 12 5-16,-21 6 0 15,-16-5-17-15,1-9-8 0,12-21 2 16,10-13-10-16,23-14-25 16,6-8-12-16,17-13-19 15,9-4 3-15,17-5 28 16,6 1 16-16,8 9 26 15,-1 3 9 1,-6 13-8-16,-7 2-7 0,-13 5-14 16,-3 2-2-1,-8 1-70-15,7-1-149 0</inkml:trace>
  <inkml:trace contextRef="#ctx0" brushRef="#br0" timeOffset="278144.3436">8670 13035 1145 0,'-4'-3'511'0,"-1"-3"-248"15,0 3-157-15,4 5-34 16,1 0-103-16,0-2-113 16</inkml:trace>
  <inkml:trace contextRef="#ctx0" brushRef="#br0" timeOffset="278715.8787">9160 12901 557 0,'13'-10'342'16,"5"-6"-55"-16,-3-5-78 15,-6-2-33-15,-9-2-56 0,-6 3-25 16,-17 1-35-16,-4 4-17 0,-15 10-34 15,0 6-9 1,2 11-18-16,5 8-4 16,13 8 0-16,7 5 3 15,15 4 5-15,5-2 2 16,19-7 7-16,4-9 3 16,8-14 4-1,2-7 5-15,-2-11 5 16,-3-5 0-16,-10 0-2 0,-4 1-4 15,-6 10-9 1,-3 5-3-16,-2 15 3 0,0 11-1 0,0 12 4 16,0 7 0-16,0 4-1 15,-1-5 1-15,-10-5 6 16,-7-3 1 0,-15-8 5-16,-11-6 3 15,-14-6 11-15,-6-9 1 16,3-8 1-16,7-1-3 0,16-8-12 15,8-2-4-15,17 6-46 16,8-1-51-16,18 8-283 16</inkml:trace>
  <inkml:trace contextRef="#ctx0" brushRef="#br0" timeOffset="278892.3034">9380 13188 1350 0,'2'-3'540'0,"1"-1"-363"0,2 0-71 16,2 2-48-16,0 0-107 16</inkml:trace>
  <inkml:trace contextRef="#ctx0" brushRef="#br0" timeOffset="279522.056">9507 12788 718 0,'-2'0'320'16,"3"5"-124"-16,8 10-71 15,21 15-35-15,13 6 7 16,18 9-17-16,1 1-13 15,-9-9-21-15,-9-2-12 16,-27-9-15-16,-9-4-1 0,-17 0 1 16,-11-6 4-16,-18-10 7 15,-6-5 0-15,-3-7-5 16,3-4-5 0,18-3-5-16,9-3-9 0,26-6-11 0,14 0-4 15,20-9-5 1,8-1 4-16,0-6 18 15,-7-3 12-15,-18 6 31 16,-16 0 13-16,-17 2 2 16,-7 4-8-16,-17 5-31 0,-7 4-18 15,-12 12-15 1,-7 6-4-16,6 9-61 16,6 5-76-16</inkml:trace>
  <inkml:trace contextRef="#ctx0" brushRef="#br0" timeOffset="282548.8003">10527 12361 383 0,'6'-8'246'0,"-1"-9"14"15,-10 5-29-15,-22 12-57 16,-13 9-26-16,-9 33-55 0,-7 16-19 16,1 28-16-1,11 14-9-15,19 28-12 16,19 7-3-16,32 0-8 16,21-8-2-16,26-25-1 15,16-14 0-15,16-26-14 16,-1-14-64-16</inkml:trace>
  <inkml:trace contextRef="#ctx0" brushRef="#br0" timeOffset="358206.4687">10774 12682 569 0,'-15'-9'316'15,"-20"-3"-70"-15,-5 7-77 16,-10 19-110-16,2 10-29 15,4 24-38-15,12 10-10 0,24 17 1 16,9 0 7-16,25-8 24 16,15-9 24-16,13-27 35 15,8-8 14-15,-2-21 51 16,-6-9 27-16,-10-15 22 16,-7-6 4-16,-18-21-39 15,-10-5-36-15,-25-16-45 16,-12-5-21-16,-14 9-32 15,-6 7-15-15,2 27-63 16,0 13-70-16,7 25-209 16</inkml:trace>
  <inkml:trace contextRef="#ctx0" brushRef="#br0" timeOffset="358564.0255">10855 12762 691 0,'3'-7'389'0,"4"-4"-74"16,-4 3-46-16,-6 7-100 0,-5 3-46 15,-7 15-63-15,-5 9-26 16,-3 19-23-16,-4 5-4 16,5 9-3-1,3-4 20-15,8-14-150 0,7-7-153 16</inkml:trace>
  <inkml:trace contextRef="#ctx0" brushRef="#br0" timeOffset="359056.1207">11218 13008 345 0,'0'3'248'0,"-6"0"36"16,1 0-43-16,4-3-68 16,0 0-15-16,1 0-7 0,7 1 9 15,23 0 10-15,60-10-3 16,-20-1-51-16,11 2-27 16,-8 8-46-1,-7 8-25-15,-26 1-18 16,-20 5-3-16,-9-3-163 0</inkml:trace>
  <inkml:trace contextRef="#ctx0" brushRef="#br0" timeOffset="379942.324">12116 12967 512 0,'-22'-8'326'16,"-17"-7"-43"-16,4-8-71 16,6-7-30-16,18-4-80 0,11-3-35 15,25-1-41-15,16 6-11 16,17 10-5-16,3 10 6 16,-4 25-1-16,-12 11 4 15,-22 21 26-15,-15 7 12 16,-23 15 7-16,-9 0-1 15,-19-2-20-15,-3-1-14 16,-5-22-7-16,2-8 3 16,11-25 5-16,10-11-3 0,15-18-18 15,10-6-16 1,19-1-15 0,11 6 0-16,13 9 12 0,-11 14 9 31,-15-1 1-31,1 0 0 0,36 20-1 0,-8 2 31 15,-5 12-239-15</inkml:trace>
  <inkml:trace contextRef="#ctx0" brushRef="#br0" timeOffset="380262.4194">12706 12800 1027 0,'-18'-7'437'16,"-27"-5"-248"-16,-1 5-66 16,1 8-69-16,0 7-31 0,10 12-39 31,7 6-15-31,11 18-10 0,7 6 4 0,14 4 21 16,8-5 11-1,17-12 13-15,9-9 8 16,15-14 15-16,-1-14 7 15,9-8 27 1,-8-10 13-16,-22-14 49 0,-6 1 15 16,-30-14-15-16,-10-2-15 15,-18 5-69-15,-9 6-29 16,2 18-92-16,3 9-77 16</inkml:trace>
  <inkml:trace contextRef="#ctx0" brushRef="#br0" timeOffset="380451.4046">12910 13140 1486 0,'-3'0'582'0,"-7"0"-406"0,6-1-62 16,3-1-95-16,1 1-44 0,0 1-266 31</inkml:trace>
  <inkml:trace contextRef="#ctx0" brushRef="#br0" timeOffset="380732.9906">13143 12733 1007 0,'2'-3'451'15,"2"-4"-192"-15,-8 2-71 16,-1 9-67-16,-12 2-25 16,-1 12-51-16,-2 5-20 15,1 6-17-15,8 7-5 16,13 1-3-16,9-5 1 0,20-1 1 15,5-7 1 1,4-9 1-16,-2-3-1 0,-7-10-82 16,-3-3-90-1</inkml:trace>
  <inkml:trace contextRef="#ctx0" brushRef="#br0" timeOffset="380881.4559">13324 12739 718 0,'-5'-3'453'0,"-3"-4"-22"15,-1 5-132-15,5 12-155 16,0 7-51-16,4 15-60 16,4 9-16-16,-1 8-8 15,3 1-3-15,-2 0-71 0,0-6-129 16</inkml:trace>
  <inkml:trace contextRef="#ctx0" brushRef="#br0" timeOffset="381185.3039">13453 12380 1243 0,'20'1'473'0,"29"19"-338"16,15 20-58-16,16 33-39 0,6 16-1 15,-17 26-11-15,-15 10-8 16,-48 2 0 0,-26 1-7-16,-29-12 50 15,-11-13 9-15,3-24-3 16,13-14 12-16,11-29-164 0</inkml:trace>
  <inkml:trace contextRef="#ctx0" brushRef="#br0" timeOffset="385502.6487">4529 14278 777 0,'-5'5'343'15,"2"3"-164"-15,5 0-57 0,22-3-48 16,15-2-8-16,16-3-17 15,7 1-14-15,7-1-17 16,-6 1-4-16,-5 2 23 16,-11-2-63-16,-12-1-169 15,-9-2-227-15</inkml:trace>
  <inkml:trace contextRef="#ctx0" brushRef="#br0" timeOffset="385669.9779">4537 14527 741 0,'2'0'349'0,"20"1"-100"0,14 1-62 16,26-4-16-16,14 0-33 16,3-2-66-16,-6 2-18 15,-21 2-132-15</inkml:trace>
  <inkml:trace contextRef="#ctx0" brushRef="#br0" timeOffset="395425.4709">5690 14093 656 0,'1'0'382'16,"0"-1"-75"-16,-8 7-128 15,-8 11-46-15,-8 8-72 16,0 7-26-16,7 10-24 15,9-3-4-15,20 0-7 16,10-3 1-16,16-11 6 16,7-1 2-16,9-11 3 15,-5-3 1-15,-5-7-11 0,-6-4-24 16,-15-7-67-16,-4-6-36 16,-11-12-22-16,-3-2 22 15,-6-6 68-15,0-4 44 16,-4 8 86-16,0 2 27 15,-2 10 38-15,3 8 3 16,-2 8-43-16,-1 11-14 0,3 12-35 16,-1 9-11-1,2 21-10-15,2 8-10 16,-1 10-4-16,-5 0-2 16,6-10-1-16,0-7 0 15,9-19 15-15,6-6-66 16,6-17-190-16</inkml:trace>
  <inkml:trace contextRef="#ctx0" brushRef="#br0" timeOffset="395786.0167">6422 14271 416 0,'0'-9'310'16,"-7"-10"31"-16,-1 2-95 0,1 4-21 0,-15 0-55 16,0 7-38-1,-7 8-71-15,-4 4-29 16,5 16-44-16,3 6-17 16,12 18-9-1,9 6 2-15,12 4 13 16,10 2 10-16,14-11 13 0,4-9 4 15,8-15 9-15,-3-14 4 16,1-17 10-16,-2-4 6 16,-17-23 60-16,-5-5 23 15,-18-13 17-15,-8-3-3 16,-14 8-65-16,-6 6-30 0,-3 17-20 16,1 9-70-1,11 14-229-15</inkml:trace>
  <inkml:trace contextRef="#ctx0" brushRef="#br0" timeOffset="396170.7434">6979 14276 820 0,'-12'-10'398'16,"-1"-8"-151"-16,-8 2-92 15,-1 3-29-15,-4 8-58 16,-6 2-27-16,-1 13-41 16,0 7-8-16,4 16-18 0,10 11 1 15,10 10 2-15,7 6 3 16,20-1 14-16,12-6 4 15,15-15 11-15,2-12 12 16,4-21 27 0,-2-10 10-16,-7-20 37 0,-6-5 24 15,-17-17 13-15,-12-5-4 16,-14-9-38-16,-8 0-33 16,-9 10-46-16,-8 12-36 0,-5 21-103 15,3 8-68 1</inkml:trace>
  <inkml:trace contextRef="#ctx0" brushRef="#br0" timeOffset="396398.5708">6475 14281 705 0,'-4'-3'412'0,"-5"2"-82"16,-6 15-143-16,-10 11-51 15,-9 19-75-15,-4 6-17 16,6 3-25-16,11-4 13 16,19-14-201-16</inkml:trace>
  <inkml:trace contextRef="#ctx0" brushRef="#br0" timeOffset="396682.5564">7006 14249 555 0,'-1'-2'359'15,"0"1"-8"1,-6 3-83-16,6-2-85 0,-5 13-42 16,-27 64-37-16,18-19-20 15,0 5-40-15,-6-3-7 16,3-9-90-16</inkml:trace>
  <inkml:trace contextRef="#ctx0" brushRef="#br0" timeOffset="405190.3627">1813 16118 553 0,'8'5'296'0,"4"4"-66"0,17-9-47 15,7-8-3-15,4-17-13 16,2-16-19-16,-8-17-42 16,-7-11-14-16,-14-10-30 15,-10-2-11-15,-3 4-16 16,-1 2-8-16,-8 16-13 0,-2 11-3 15,-7 20-5-15,1 17-10 16,11 20-24 0,1 16-9-16,16 26-8 0,8 12 11 15,8 20 21-15,11 6 8 16,2-2 7 0,-3-8 4-16,1-20 5 15,-9-15 4-15,-7-19 18 0,-4-9-42 16,-10-15-148-1,-5-6-227-15</inkml:trace>
  <inkml:trace contextRef="#ctx0" brushRef="#br0" timeOffset="405311.8947">1919 15957 581 0,'10'8'310'0,"6"3"-33"15,18 0-210-15,6-2-10 0,4-9-29 16,0-1-99-16</inkml:trace>
  <inkml:trace contextRef="#ctx0" brushRef="#br0" timeOffset="405445.7365">1748 15882 1118 0,'-6'2'396'0,"-2"4"-369"16,8 6-40-16,22 3-100 15,13 6-263-15</inkml:trace>
  <inkml:trace contextRef="#ctx0" brushRef="#br0" timeOffset="405723.8763">2428 16065 785 0,'-2'1'384'16,"4"6"-73"-1,12 1-141-15,15-3-48 0,6 0-11 16,5-10-44-16,1-2-20 16,-8-9-14-16,-3-4 1 15,-17-2 14-15,-9-5 4 16,-18 0-7-16,-10 3-8 0,-16 7-23 16,-3 10-10-16,-8 11-17 15,4 16-6 1,10 11-13-16,6 7-1 15,19 14 3-15,12 1 6 0,18 7 12 16,8 1 4-16,10-10-54 16,5-7-97-16</inkml:trace>
  <inkml:trace contextRef="#ctx0" brushRef="#br0" timeOffset="405998.3823">3118 15923 1022 0,'-5'12'472'0,"-10"13"-198"16,-5 9-44-16,-5 3-66 0,-5-2-42 15,0-6-57-15,-4-7-16 16,4-14-14 0,1-7-17-16,5-10-32 0,4-8-11 0,10-6-15 15,3-4 4-15,12 3 5 16,9 6 6-16,16 11 19 15,9 9 9-15,6 15 30 16,-2 5 5 0,-4 8-7-16,-5 4-4 15,-2-1-5-15,5-1-11 16</inkml:trace>
  <inkml:trace contextRef="#ctx0" brushRef="#br0" timeOffset="406663.2128">4392 16160 874 0,'16'-19'373'16,"17"-20"-201"-16,5 5-41 15,6 12-45-15,2 5-24 16,0 29-34-1,-3 5-3-15,-15 21-6 0,-9 13-5 16,-8 7 0-16,-6 3 1 0,1-8 1 16,1-9-1-16,3-20 2 15,5-10 4 1,11-20 8-16,1-10 0 0,11-19 4 16,-1-7-4-1,-7-9-2-15,-3-3-3 16,-13 9-9-16,-3 8-3 0,-8 15-6 0,-7 8-3 31,-1 18-5-31,-8 2 6 16,-2 16 10-16,8 9 8 0,-1 9 10 15,5 2-7 1,7 4-8-16,2-2-5 16,7-9-2-16,5-6 4 0,7-14-127 15,2-8-120-15</inkml:trace>
  <inkml:trace contextRef="#ctx0" brushRef="#br0" timeOffset="407041.0913">5358 16432 667 0,'1'-5'365'0,"3"-7"-68"16,-4 1-37-16,-11 3-71 15,-5 1-19 1,-12 7-41-16,-6 6-15 0,-3 10-39 16,2 7-22-16,10 6-37 15,10 6-16-15,16 1-6 16,10-1-3-16,19-4 7 16,11-8 2-16,16-14 0 15,2-9-72-15</inkml:trace>
  <inkml:trace contextRef="#ctx0" brushRef="#br0" timeOffset="407502.3674">5731 16190 771 0,'-1'1'361'0,"1"5"-144"0,9-3-28 16,25-1-41-1,7 1-17-15,20-6-35 0,0 0-20 16,-4-2-40 0,-5 2-7-16,-15 3-7 0,-7 0-37 15,-14 3-111-15,-7 2-91 16</inkml:trace>
  <inkml:trace contextRef="#ctx0" brushRef="#br0" timeOffset="407776.0947">5782 16365 744 0,'0'2'339'0,"6"5"-138"16,8 0-22-16,18 1-34 15,6-3-5-15,8-3-19 0,1-2-16 16,-3-2-30-16,0-3-14 16,-4-4-24-16,-4-1-8 15,-12 0-5 1,-4 0 1-16,-14 4-96 0,-6 2-77 16</inkml:trace>
  <inkml:trace contextRef="#ctx0" brushRef="#br0" timeOffset="408697.895">6727 15907 759 0,'-2'-2'400'15,"1"0"-118"-15,-4 13-138 0,3 12-40 0,-2 19-47 32,1 4-9-32,3 9-20 15,1-4-6-15,4-10-8 16,1-5 0-16,2-17-51 15,0-7-66-15</inkml:trace>
  <inkml:trace contextRef="#ctx0" brushRef="#br0" timeOffset="408877.7941">6512 16164 803 0,'0'-2'393'15,"7"-1"-122"-15,4-2-80 16,23 5-89-16,8 0-20 16,21-1-39-16,6 2-16 15,0 1-25-15,-8 1-83 16</inkml:trace>
  <inkml:trace contextRef="#ctx0" brushRef="#br0" timeOffset="412348.7838">6488 16476 558 0,'6'2'277'15,"15"4"-48"-15,10 1-45 0,21 2-5 16,6-8-22-1,9-1-57-15,-8 1-25 0,-15 0-10 16,-5 4-59 0</inkml:trace>
  <inkml:trace contextRef="#ctx0" brushRef="#br0" timeOffset="417068.9728">7544 16225 312 0,'-11'10'249'0,"-7"6"29"15,-10 0-97-15,-1-4-27 0,-3-10-35 16,2-4-16-16,5-13-20 16,7-5-19-16,10-10-38 15,9-2-21-15,21 2-12 16,0 0 1-16,20 11 9 16,-2 7 8-16,6 12 0 15,-1 8-2 1,-21 15 11-16,-11 10 9 0,-35 16 6 0,-16 9 5 15,-15 13-12 1,-5-1-8-16,4-10-13 16,9-14-19-16,12-24-23 15,10-10-8-15,23-17-4 16,9-2 10-16,19-7 37 0,6-2 12 16,16 4 24-1,3-1 7-15,5 5-17 16,-1 4-8-16,-14 4-13 15,-7 8-57-15</inkml:trace>
  <inkml:trace contextRef="#ctx0" brushRef="#br0" timeOffset="417427.4787">7990 16163 818 0,'-15'-7'386'0,"-15"-7"-164"0,-5 6-109 16,6 7-29-16,-2 9-66 16,5 12-22-16,1 14-27 15,1 9-2-15,13 16 0 16,6 3 2-16,20 3 7 15,6-6 5-15,13-21 35 16,9-10 23-16,11-26 42 16,6-9 29-16,-3-24 32 15,-8-12 12-15,-19-10 11 16,-15-6-11-16,-29 4-45 16,-16 5-28-16,-17 18-56 15,-2 8-4-15,14 12-166 16,12 9-497-16</inkml:trace>
  <inkml:trace contextRef="#ctx0" brushRef="#br0" timeOffset="418046.3395">8592 15945 708 0,'6'-1'300'16,"8"-1"-143"-16,4 16-92 0,-1 6-3 16,-6 14 15-16,-4 4 13 15,-7-2-12-15,-1-2-7 16,0-12-23-1,1-7-16-15,3-13 7 0,3-10 2 16,6-16-4-16,3-7-4 16,9-4-21-16,0-3-6 15,-1 11-5 1,-1 6 0-16,-5 15-1 0,-2 11-1 16,-5 9 1-16,-7 8 1 15,-6 2 5-15,-3 0 1 16,1-1 1-16,9-6-1 0,-1-13 1 15,11-4-3 1,4-12-4-16,-1-6 0 16,7-5-1-16,-5-1 0 0,0 5-3 0,0 9-3 15,-7 11 3 1,-1 7 3-16,-7 12 8 16,-5 0 5-16,0 13-1 15,-4-5-2-15,5 4-74 0,3-1-122 16</inkml:trace>
  <inkml:trace contextRef="#ctx0" brushRef="#br0" timeOffset="418265.9353">8528 16365 811 0,'12'-2'383'16,"28"-6"-102"-16,20 1-131 16,22-3-40-16,10 0-23 15,1 3-46-15,-10 3-10 16,-7 6-107-16,-11 1-128 16</inkml:trace>
  <inkml:trace contextRef="#ctx0" brushRef="#br0" timeOffset="418705.3364">8997 16552 652 0,'-4'0'337'16,"-11"-5"-65"-1,-5 3-81-15,-14 5-56 0,-5-3-18 16,-4 8-43-16,-3 4-22 15,10 2-33-15,1 3-14 16,20 0-22-16,8 1-7 16,23 1-1-16,16 3 4 15,18 2 14-15,7-1 4 16,-9 3 5-16,-6-1 2 16,-26 2 32-16,-14-2 25 0,-18-7 46 15,-9-3 17 1,-10-15-17-16,-3-4-22 15,2-9-46-15,-3-1-4 0,0 7-116 16</inkml:trace>
  <inkml:trace contextRef="#ctx0" brushRef="#br0" timeOffset="444065.3178">9812 16433 618 0,'-5'-13'344'0,"0"-22"-39"16,2-9-103-16,11-9-69 15,3-8-10-15,4 6-9 16,5 10-14-16,4 22-31 15,15 21-21-15,29 31-41 16,17 16-6-16,17 22 2 16,4 1 2-16,-3-6 3 15,-8-10 1-15,-5-19-1 16,-10-12 3-16,-23-21 6 16,-17-6 8-16,-25-18 4 0,-10-7-5 15,-12-9-15 1,2 0-8-16,-5 10-7 15,1 5-4-15,8 16-12 16,1 3-8-16,5 6-3 16,11 1 1-16,10 3 15 0,7-2 10 15,-3-1 8-15,-4 2 22 16,-17-3 51-16,-11 1 16 16,-13 7 13-16,-13 4-13 15,-15 13-40-15,-1 3-16 0,-5 1-18 16,10-1-11-16,29-15-194 15</inkml:trace>
  <inkml:trace contextRef="#ctx0" brushRef="#br0" timeOffset="444734.0696">11327 16099 748 0,'5'-11'368'0,"12"-5"-124"0,-3 9-74 16,6 19-60-16,-5 10-22 15,-11 23-22-15,-3 5-15 16,-8 13-22-16,3 2-7 16,3-8-11-1,2-8-3-15,12-19-1 16,3-8 0-16,7-10 4 15,7-12 3-15,8-8 8 0,3-7 2 16,4-20 6-16,-1-3 0 16,-11-14 0-1,-7-9 0-15,-17 2 1 16,-3 5-3-16,-11 9-7 16,-4 12-8-16,3 14-1 0,-3 10-8 15,8 19-3-15,7 14 3 16,-2 15-4-16,9 14 2 15,0 14 4-15,-3-1-1 16,4 2-1-16,-2-11 3 16,7-19-111-16,-3-10-150 0</inkml:trace>
  <inkml:trace contextRef="#ctx0" brushRef="#br0" timeOffset="445081.9992">12134 16476 711 0,'-8'-8'403'16,"-3"-2"-102"-16,-11 7-87 0,-5 4-39 0,8 13-75 31,8-7-29-31,2 1-40 16,-29 26-16-16,16 8-19 0,9 4-4 15,28-21 5-15,12 1 6 16,13-11 16-16,8-8 4 0,0-10 3 15,-2-7-8 1,-11-8-239-16</inkml:trace>
  <inkml:trace contextRef="#ctx0" brushRef="#br0" timeOffset="445394.7968">12435 16194 849 0,'4'0'395'16,"12"-4"-136"-16,9 0-109 16,19-1-64-16,4-2-27 15,5 4-41-15,0 3-7 16,-13 6-52-16,-10 1-109 16</inkml:trace>
  <inkml:trace contextRef="#ctx0" brushRef="#br0" timeOffset="445560.738">12431 16374 1215 0,'19'0'479'0,"32"0"-340"15,10 0-1-15,9 0-58 0,-5 4-28 0,-10 1-45 16,-3-1-87-16</inkml:trace>
  <inkml:trace contextRef="#ctx0" brushRef="#br0" timeOffset="445956.1123">13104 16292 852 0,'-4'-2'394'0,"4"2"-166"15,15 1-82-15,15 4-33 16,8-1-8-16,22-4-3 15,3-1-17-15,1-2-32 16,0 0-15-16,-19 3-114 16</inkml:trace>
  <inkml:trace contextRef="#ctx0" brushRef="#br0" timeOffset="446563.1471">13959 16238 583 0,'-3'5'314'0,"-9"5"-86"16,-10-2-14-16,-9-3-70 15,-4-5-35-15,2-9-48 0,3-12-11 16,13-11-31-16,10-4-16 16,14 1-21-16,10 8 3 15,16 13 9-15,2 7 8 16,21 17 19-16,1 6 2 16,-7 19 20-16,-11 9 13 15,-40 12 11-15,-18 8-1 16,-22 0-22-16,-4-2-12 15,7-17-10-15,3-16 9 0,12-24-42 16,4-9-13-16,7-8-13 16,5-1-12-1,7 4 36-15,0 2 9 16,7 9 9-16,4 9 5 16,1 6 6-16,4 0-1 15,5 0-5-15,2-3-3 0,9-3 15 16,5-4-66-1,9-7-313-15</inkml:trace>
  <inkml:trace contextRef="#ctx0" brushRef="#br0" timeOffset="446858.507">14430 16234 978 0,'-7'-11'419'15,"-12"-13"-219"-15,-4 2-33 16,-4 7-50-16,-3 0-28 15,-2 12-51-15,5 3-20 16,-1 16-25-16,3 6-9 16,6 13-9-1,3 8-1-15,12 14-2 0,7 1 3 16,10 0 8 0,5-5 6-16,16-20 18 0,6-7 9 15,16-26 15-15,7-9 7 16,-5-24 37-1,-7-10 23-15,-23-12 29 0,-18-2 8 16,-27 5-37-16,-13 7-31 16,-20 17-69-16,1 10-84 15</inkml:trace>
  <inkml:trace contextRef="#ctx0" brushRef="#br0" timeOffset="447521.309">14885 16018 794 0,'8'0'337'16,"15"1"-163"-16,1 8-57 0,2 12-10 16,-3 0-11-16,-11 7-24 15,-5-5-14 1,-4-5-19-16,-3-2-5 16,0-10 5-16,0-4 5 0,-1-11-1 15,-2-7-5-15,7-10-22 16,1-1-11-16,9-1-9 15,5 5-2-15,-1 5-5 16,-1 6-3-16,-2 12 8 0,-1 6 3 16,-6 9 8-1,-2 1 8-15,-6 2-3 0,-2 0 0 16,2-2-1-16,1-2-1 16,7-11 4-16,1-3 1 15,2-14-1-15,4-2 0 16,3-6-5-1,1-2-4-15,5 8-3 0,-6 0-3 16,-3 16 5-16,-3 6 5 16,-10 7 10-1,-2 12 4-15,-2 2-5 0,-1 3-2 16,6 3-8 0,4-8-17-16,6-4-201 0</inkml:trace>
  <inkml:trace contextRef="#ctx0" brushRef="#br0" timeOffset="447763.7139">14842 16347 1155 0,'22'0'487'0,"14"0"-292"0,27 0-78 16,10 0-4 0,2-2-58-1,0-1-23-15,-7 1-14 0,-6-3-27 0,-9 2-172 16,-10-1-228-16</inkml:trace>
  <inkml:trace contextRef="#ctx0" brushRef="#br0" timeOffset="448191.0417">15207 16571 669 0,'-14'-4'352'0,"-16"-2"-94"16,-6 0-35-16,-5 5-86 15,0 1-42-15,9 8-60 16,9 5-21-16,22 3-20 15,11 1-4-15,20 3 3 16,10 1 7-16,7 4 14 16,-2 4 10-16,-10 0 9 15,-13-1 24-15,-17 1 63 16,-14-2 29-16,-17-3 41 16,-6-6-6-16,-16-10-56 15,0-5-34-15,2-10-51 16,3-4-21-16,19-7-87 0,10 0-84 15</inkml:trace>
  <inkml:trace contextRef="#ctx0" brushRef="#br0" timeOffset="451258.5745">1889 17473 717 0,'17'11'300'0,"16"19"-151"0,0 11-50 15,-17 11-41-15,-7 3-7 16,-14-5-25-16,-7-7 0 15,-1-16 1-15,-1-12-3 16,6-17-40-16,6-17-8 16,9-18-12-16,4-7 0 0,9 1 34 15,1 5 6-15,-5 12 14 16,2 9 12-16,-11 5 28 16,-2 1 7-16,-3 10 13 15,-1 0-2-15,-1 6-4 16,-1-5-4-16,0 4-19 15,-5 20-10-15,-3 30-26 16,11-29-6-16,6 2-6 16,2-5-3-16,7-1-4 15,1-5-29-15,16-8-136 16,3-4-149-16</inkml:trace>
  <inkml:trace contextRef="#ctx0" brushRef="#br0" timeOffset="451639.9563">2548 17570 562 0,'4'1'362'0,"3"0"-7"16,-11 13-161 0,-1 4-31-16,-12 12-59 0,-7 5-22 15,-7 2-38-15,-4-4-10 0,-2-11-4 16,-2-7-2 0,10-15-26-16,-1-10-21 15,12-12-30-15,4-7-7 16,11-4 15-16,3 4 18 15,8 8 17 1,6 5 6-16,7 14 4 0,5 5 3 16,6 12 9-16,0 6-2 15,-1 8 2-15,3 1-2 0,-6-2-4 16,-2 0 0-16,-3-10 0 16,-3-8-1-16,-1-15-4 15,3-9 0 1,-6-20 2-16,1-6 4 0,-8-8 4 15,-5 0 3-15,2 13 30 16,-5 6 24-16,2 21 5 16,-3 13 0-16,3 20-29 0,1 5-25 15,4 13-6 1,2-1 0-16,4-7-42 16</inkml:trace>
  <inkml:trace contextRef="#ctx0" brushRef="#br0" timeOffset="452097.8567">3867 17541 936 0,'-16'21'417'0,"-22"28"-224"15,-5 5-55-15,-3-4-79 16,3-10-16-16,12-20-6 16,6-13-3-16,9-20-31 15,4-8-18-15,9-13-23 16,3-3-2-16,13 6 16 16,3 3 15-16,11 14 26 15,3 9 14-15,7 15 12 16,2 8 1-16,1 10-14 15,-4 4-9-15,-8 4-6 0,-4-4-3 16,-10-5-80-16,-1-6-134 16</inkml:trace>
  <inkml:trace contextRef="#ctx0" brushRef="#br0" timeOffset="452181.7718">3703 17443 586 0,'-2'1'256'0,"2"6"-146"15</inkml:trace>
  <inkml:trace contextRef="#ctx0" brushRef="#br0" timeOffset="452472.7235">4105 17682 1060 0,'4'8'469'15,"7"7"-247"-15,0-2-99 16,4-3-26-16,-1-8-7 15,1-5-6-15,-2-16-7 16,-1-3-1-16,-4-10-42 16,-4 0-8-16,-10-2-10 15,-4 4-4-15,-9 7-9 0,1 8-7 16,-1 15-15-16,1 4-3 16,6 16-6-16,2 5 4 15,9 8 10-15,2 7 3 16,4 6 8-16,4-2 1 15,-1 5 3-15,1-3-21 16,1-12-138-16,0-2-180 16</inkml:trace>
  <inkml:trace contextRef="#ctx0" brushRef="#br0" timeOffset="452747.1092">4663 17617 1161 0,'-15'20'504'16,"-12"14"-292"-16,-8 7-80 15,0-7-32-15,-1-9-47 0,1-11-12 16,7-14-27 0,-5-9-23-16,13-13-36 0,3-3-9 15,17-6-2-15,11-2 38 16,10 10 51-1,7 6 21-15,6 10 32 16,-1 11-9-16,5 11-16 16,-2 9-17-16,-1 12-20 15,-4 0-7-15,-7 0 168 16</inkml:trace>
  <inkml:trace contextRef="#ctx0" brushRef="#br0" timeOffset="453520.1161">5965 17647 469 0,'3'-7'204'0,"3"-11"-77"0,9-5 26 15,12-10 40-15,6-2 1 16,11-1-34-16,-2 5-23 16,-3 12-56-16,-7 11-28 0,-12 17-17 15,-7 11-8 1,-10 17-4-16,-3 11-1 15,0 5-12-15,2 1-2 0,10-4-4 16,4-11 0-16,15-11 0 16,2-10 3-1,4-15 4-15,-2-9 4 0,-5-18 9 16,-2-9 1-16,-8-12 1 16,0-4 0-16,-10 0-9 15,-4 8-3-15,-4 11-8 0,-2 12-2 16,0 12-9-16,-2 6-2 15,1 12-1 1,1 8 0-16,1 12 9 16,6 1 2-16,1 4 2 15,0 1 1-15,1-7 0 16,2 0-1-16,0-9-55 16,0-5-90-16</inkml:trace>
  <inkml:trace contextRef="#ctx0" brushRef="#br0" timeOffset="453882.9287">6928 17780 818 0,'-5'-5'397'0,"-9"-4"-139"0,-9 2-42 0,-9 8-74 31,-7 5-32-31,2 12-56 0,5 4-18 0,14 7-22 16,9 5-4-16,21-2-2 31,11 0 3-31,16-8 4 0,7-8 1 0,-4-4-3 16,-5-12-2-16,-11-6-46 15,-6-4-51-15</inkml:trace>
  <inkml:trace contextRef="#ctx0" brushRef="#br0" timeOffset="454478.7805">6214 17272 901 0,'4'1'348'0,"12"-1"-218"0,13 0-27 16,23 0-8-16,10 0-8 16,13 0-34-16,2 3-14 15,-8 0-18-15,-3 3-3 16,-14-1-4-16,-10-4 0 16,-9-1-53-1,-9-6-36-15,-15-8-19 0,-8-3 0 16,-21-9 59-16,-10-1 50 15,-8 4 44-15,-1 4 7 16,5 8-6-16,5 8-18 0,11 7-35 16,7 3-15-16,15 7-10 15,7-2-2 1,17 6 5-16,7-3 5 16,9 1 7-16,4-1 3 15,-9 0 11-15,-8 0 15 16,-17 5 47-16,-13 5 31 15,-15 4 28-15,-9 3-4 0,-8-3-41 16,2-6-28-16,5-11-11 16,7-7-59-16</inkml:trace>
  <inkml:trace contextRef="#ctx0" brushRef="#br0" timeOffset="454924.3486">7351 17557 690 0,'2'1'314'0,"10"1"-122"15,6-2-28-15,15 0-30 16,10-2-32-16,13 0-55 16,11 0-17-16,2-1-15 15,-5 3-2-15,-8 0-42 16,-17 6-73-16</inkml:trace>
  <inkml:trace contextRef="#ctx0" brushRef="#br0" timeOffset="455125.3298">7448 17701 869 0,'-1'1'373'15,"4"4"-183"-15,10-2-25 0,16 1-46 16,8-1 9-16,13-3-19 16,2 1-21-16,1 3-29 15,-2-2-20-15,-15 1-116 16</inkml:trace>
  <inkml:trace contextRef="#ctx0" brushRef="#br0" timeOffset="455559.6561">8402 17187 893 0,'-15'1'434'0,"-12"1"-135"0,-8 17-174 16,-6 10-24-16,-3 21-48 15,2 14-20-15,19 14-19 16,14 3-1-16,22-4-1 16,14-2-1-16,20-14-2 0,1-4-1 31,18-18-2-31,3-10 6 0,9-21-157 15</inkml:trace>
  <inkml:trace contextRef="#ctx0" brushRef="#br0" timeOffset="455831.3413">8532 17558 1003 0,'13'0'491'0,"16"0"-220"0,25-2-102 15,12 0-26-15,7 2-88 16,2 0-20-16,-14 4-64 0,-6 4-51 15</inkml:trace>
  <inkml:trace contextRef="#ctx0" brushRef="#br0" timeOffset="456439.5493">9390 17521 595 0,'-11'6'335'0,"-6"4"-82"0,-12-3-44 15,1-5-28-15,-3-8-58 16,4-7-36-16,11-11-55 16,12-6-17-16,19-7-14 15,5 4 10-15,14 8 13 16,2 14 7-16,1 23 1 16,3 15-9-16,-10 18 6 15,-13 6 4-15,-23 5 2 16,-14 2-2-16,-15-1-9 0,0-6-3 15,2-10-1-15,0-11-7 16,7-26-37-16,8-4-16 16,10-16-20-1,11-5 4-15,14-1 37 16,7 0 23-16,4 7 30 16,2 5 9-16,-3 11 2 0,-4 7-10 15,2 10-18-15,-4 0-7 16,0 2-28-16,-2-5-76 0</inkml:trace>
  <inkml:trace contextRef="#ctx0" brushRef="#br0" timeOffset="456753.2724">9853 17474 975 0,'-13'-6'428'0,"-16"-2"-233"0,-3 8-84 16,-1 5-23-16,-3 11-54 0,7 5-17 15,4 5-19-15,7 4-5 16,13 6-4-16,5-1-4 16,15 0 3-1,9 1 3-15,14-11 17 16,4-4 12-16,6-17 17 0,-2-11 3 15,-5-19 43 1,-3-5-1-16,-12-9 12 0,-10-7 7 16,-22 3-47-16,-12-1-7 0,-16 9-38 15,-7 11-58 1</inkml:trace>
  <inkml:trace contextRef="#ctx0" brushRef="#br0" timeOffset="457387.6588">10361 17237 656 0,'9'-2'310'0,"4"2"-129"16,2 10-70-16,0 6-13 15,-6 11-24-15,-4 3-10 16,-2 2-16-16,-3-3-6 16,-1-9-11-16,1-7 4 15,0-17 10-15,4-10-1 16,4-13-9-16,3-8-11 0,9 2-7 15,1 2 5 1,0 11 4-16,1 11 1 16,-5 11-7-16,-4 10-3 0,-9 8 1 15,-2 6 2 1,-5 3-3-16,-1-1-3 0,3-6-6 16,1-7-2-16,5-15 3 15,3-7 1-15,7-13-2 16,3-7 1-16,5 3-5 15,-2 0-3-15,-1 6-1 16,-2 9-1-16,-6 8-5 16,1 3 0-16,-3 13 3 15,-6 5 2-15,3 6 2 0,0 1-3 16,-5-1-151-16</inkml:trace>
  <inkml:trace contextRef="#ctx0" brushRef="#br0" timeOffset="457608.876">10358 17525 904 0,'9'0'402'0,"8"1"-194"0,18-1-87 15,11 1-17 1,24-3-29-16,6-3-18 0,0-1-25 15,-2 5-7 1,-21 1-26-16,-10-2-41 0,-12 1-141 16,-11-3-274-16</inkml:trace>
  <inkml:trace contextRef="#ctx0" brushRef="#br0" timeOffset="457905.1467">10565 17630 924 0,'-10'3'390'0,"-11"3"-231"31,8 4-51-31,11-1-59 0,8 3-18 0,20 6-18 16,6 2-1-16,14 5 0 15,-7 0-1-15,-13-2 8 16,-8 0 30-16,-26 0 54 31,-11 1 13-31,-21-4 15 0,-5-3-22 16,-5-15-49-16,6-4-13 16,17-13-84-16,6-8-92 0</inkml:trace>
  <inkml:trace contextRef="#ctx0" brushRef="#br0" timeOffset="458251.72">10946 17133 965 0,'24'4'424'15,"20"8"-177"-15,27 27-153 16,6 13 0-16,-2 29-17 0,-12 4-19 15,-32 5-9-15,-20 0 0 16,-27-7-10-16,-14 4-3 16,-26 0-3-16,-10-11-5 15,0-30-20-15,5-18-88 16</inkml:trace>
  <inkml:trace contextRef="#ctx0" brushRef="#br0" timeOffset="458672.2895">11803 17456 1606 0,'-1'1'630'16,"0"0"-460"-16,1 5-60 16,0-6-81-16,0 0-19 15,0 0-71-15,0 0-87 16</inkml:trace>
  <inkml:trace contextRef="#ctx0" brushRef="#br0" timeOffset="459019.5945">11841 17656 855 0,'-1'0'418'16,"-1"8"-118"-16,2 1-115 15,0 16-59 1,0 6-30-16,-1 13-33 15,-4 4-6-15,-4 4 15 0,-1 0 10 16,-10-6-5-16,-1-8-5 16,-6-16 11-16,-6-12-6 15,-8-17-4-15,-3-9-7 16,6-15-59-16,7-6-60 16,22-11-151-16</inkml:trace>
  <inkml:trace contextRef="#ctx0" brushRef="#br0" timeOffset="459433.2596">11574 17242 796 0,'-1'-3'395'0,"-1"-3"-187"0,21 1-63 15,17 2-12-15,20 0-59 16,12 0-9 0,15 3-9-16,-2 0-15 0,2 5-20 15,-9-2-2-15,-22 1-43 0,-12-1-68 16</inkml:trace>
  <inkml:trace contextRef="#ctx0" brushRef="#br0" timeOffset="459592.9323">11994 17102 684 0,'0'-3'346'0,"0"1"-50"16,16 8-216-16,7 3-28 15,11 12-4 1,2 1 10-16,-6 5 5 15,-13 6 11-15,-21 0 5 16,-12 2-12-16,-10-10-13 0,3-8-6 0,11-11-131 16</inkml:trace>
  <inkml:trace contextRef="#ctx0" brushRef="#br0" timeOffset="460050.5958">12457 17791 1214 0,'0'-1'545'0,"0"0"-228"0,0 0-112 16,0 1-60-16,0-2-47 15,0 2-64-15,10 0-4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2T08:19:12.0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1776 11214 327 0,'-4'-6'215'0,"-8"-5"9"16,-1 1-53-16,-4 2-57 15,-2 4-29-15,0 4-47 16,-2 1-15-16,4 9-23 16,2 3-7-16,4 2-9 0,8 3-1 15,6 4-2-15,3 0 2 16,12 0 7-16,0-1 4 15,6-7 7-15,5-4 6 16,-2-9 12 0,2-1 11-16,-10-10 51 0,-7-3 18 15,-8-6 16-15,-4-1 1 16,-7-3-39 0,-7 3-15-16,-11 2-16 0,-6-3-9 0,-2 7-17 15,0 4-10-15,7 10-21 16,1 5-8-16,10 10-6 15,5 2 0-15,5 7 5 16,5-1 2-16,5 2 6 16,6 1 1-1,10-9 5-15,4-1 2 16,8-9 4-16,2-3 3 0,2-4 4 16,-7-6 4-16,-7-7 29 15,-8-4 9-15,-10-4 11 16,-5-2 3-16,-9-3-14 15,-5-1-5-15,-10 4-10 16,2 5-9-16,-8 7-20 0,1 7-9 16,1 7-13-1,6 4-4-15,9 8 1 0,7 3 3 16,8 3 4-16,3-2 3 16,5-2 3-1,4-2 1-15,7-7 5 16,5-1 1-16,2-7 6 0,-4-4 3 15,-5-3 8 1,-8-3 3-16,-7-3 2 16,-4-3 0-16,-11 0-8 15,-4 1-3-15,-4 4-7 16,-2 4-4-16,-1 4-6 16,7 5-5-16,6 6-6 0,6 1-1 15,8 3 2-15,4 2 5 16,8-1 7-16,1-3 4 15,3-4 15-15,-2-2 9 16,-4-6 27-16,-4-2 19 16,-10-2 9-16,-4 0-3 0,-9-1-23 15,-1 2-19-15,0-1-23 16,2-2-5-16,11 5-123 16,4-1-139-16</inkml:trace>
  <inkml:trace contextRef="#ctx0" brushRef="#br0" timeOffset="620.59">2364 11155 502 0,'9'-4'292'16,"8"-5"-38"-16,-3 13-112 16,-5 4-15-16,-6 14-29 15,-3 9-14-15,-8 11-28 16,-3 5-20-16,3 7-20 15,5-4-7-15,7-5-4 16,10-11 1-16,8-12 1 16,4-5 4-16,8-12 5 0,-3-6 5 15,1-15 5-15,-3-9 2 16,-5-16 3 0,2-4 0-16,-8-7-5 15,-1 0-1-15,-10 8-6 0,-5 5-18 16,-7 17 36-16,-5 6 1 15,-5 17-1 1,2 9 11-16,-2 13-40 16,3 8-6-16,12 11-2 0,0 8-1 15,11-2 1-15,4 0 0 16,2-10 2-16,5-10-25 16,6-7-296-16</inkml:trace>
  <inkml:trace contextRef="#ctx0" brushRef="#br0" timeOffset="1452">2993 11567 452 0,'-3'2'237'0,"-5"6"-60"15,3 5-43-15,-4 5-52 0,-5-3-20 16,-9-3-25-16,-6-3-7 16,-3-4-5-16,-2-5-3 15,6-5-4-15,7-3-5 16,12-5-8-16,6-1-6 16,10-3-8-16,6 2-6 0,9 6 0 15,3 7 8-15,5 13 28 16,-2 3 15-1,-3 4 23-15,-4 2-2 0,-5 1-16 16,1-2-5-16,-5-1-36 16,2-5-88-16</inkml:trace>
  <inkml:trace contextRef="#ctx0" brushRef="#br0" timeOffset="1662.81">3076 11569 905 0,'6'8'352'0,"-1"7"-245"16,3 4-18-16,1-2-26 15,-1-1-16-15,7-2-22 0,0-5-3 16,3-9 5-16,1-2 3 16,0-11 3-16,3-3-1 15,-6-3-7-15,-1-2-4 16,-7 2-71-16,-2 3-91 15</inkml:trace>
  <inkml:trace contextRef="#ctx0" brushRef="#br0" timeOffset="2113.58">3451 11645 641 0,'0'-3'312'16,"-2"-3"-107"-16,0 0-112 15,1 5-27-15,0 0-34 16,0 0-11-16,-14-6-14 16,-33-16-7-16,27 23-11 15,-1 5-6-15,6 6-4 16,1 0 1-16,7 3 6 15,7 0 4-15,9-4 6 0,4 1 4 16,9-9 5 0,1-2 4-16,2-1 0 15,-2-8-1-15,-6 3 1 16,-4-1 14-16,-4 6 8 16,0 6 8-16,0 7 11 0,-1 9-11 15,1 7-8-15,-2 6-8 16,-1 9-12-16,-1 3-2 15,-8-5 3-15,-1-1 20 16,-13-12 34-16,-6-4 1 16,-9-5 35-16,-6-7-16 0,-3-7-27 15,3-6-3 1,5-15-133-16,6-7-77 16,7-18-308-16</inkml:trace>
  <inkml:trace contextRef="#ctx0" brushRef="#br0" timeOffset="2713.64">2916 10820 659 0,'1'-3'327'0,"-1"3"-138"0,1 4-56 15,-1-4-77 1,1 23-30-16,7 48-10 15,3-21-4-15,0-4-3 16,0-8 4-16,-4-11 9 16,-6-10 7-16,-2-8-106 15,-5-4-116-15</inkml:trace>
  <inkml:trace contextRef="#ctx0" brushRef="#br0" timeOffset="2979.4">2869 10843 326 0,'8'-9'242'15,"12"-10"22"-15,7 4-70 0,0 8-83 16,0 5-26-16,-1 5-32 16,-9 5-7-16,-6 4-17 15,-6 2-7 1,-4 4-6-16,-1-1 0 16,-3 1-4-16,2-3-2 0,-1-9-5 15,5-1-3-15,5-2-2 16,6 1-3-16,4 7-3 15,0 1 0-15,1 6 2 16,-8-1 3-16,-9 2 7 16,-7-1 4-16,-11-2 3 15,-4-2 1-15,3-7-1 16,-1-3-39-16</inkml:trace>
  <inkml:trace contextRef="#ctx0" brushRef="#br0" timeOffset="3405.21">3151 10994 610 0,'-1'-1'344'0,"1"-1"-59"0,28 2-131 15,0 2-34-15,25 0-45 16,1-2-22-16,0 0-24 16,2 0-7-16,-20 0-9 15,-8 0-2-15,-18 0-1 16,-4 0-2-16,-10-2-16 15,0-3-7-15,-3-5-7 16,1 0-2-16,4 1 11 16,-1 1 3-16,3 2 1 0,2 3 0 15,1 3 1-15,-3 0 2 16,0 0 3-16,0 0 3 16,2 13 4-16,4 32 1 15,-6-32 1 1,-5 3-9-16,0-5-292 0</inkml:trace>
  <inkml:trace contextRef="#ctx0" brushRef="#br0" timeOffset="3655.1">3600 10956 614 0,'4'-3'337'0,"3"2"-61"16,-1 4-40-16,-4 10-54 15,-2 5-35-15,-1 6-54 16,0 4-24-16,-1 2-40 16,2-2-10-16,4 0-10 0,2-5-23 15,7-4-112 1,-3-8-91-16</inkml:trace>
  <inkml:trace contextRef="#ctx0" brushRef="#br0" timeOffset="3861.94">3581 10948 254 0,'7'-12'209'16,"8"-11"55"-16,6 3-25 15,8 12-48-15,1 6-36 0,9 11-62 16,0 9-14-1,-2 6 2-15,-6 3 2 16,-16 6-9-16,-10 0-4 16,-17 2-42-16,-10 1-10 15,-17-8-5-15,-5-6-1 0,-3-10-74 16,3-6-101-16</inkml:trace>
  <inkml:trace contextRef="#ctx0" brushRef="#br0" timeOffset="4497.7299">2303 10837 552 0,'0'2'271'0,"8"-1"-75"15,4 3-39-15,21-2-31 16,12 0-22-16,11 4-44 16,1 1-16-16,-4-1-22 15,-7-1-6-15,-15-4-4 16,-2-1-1-16,-13-7-25 16,-6-2-30-16,-9-6-29 15,-4-3-15-15,-5 2 11 16,-3-1 27-16,2 5 23 15,3 4 14-15,4 5 8 16,2 3 1-16,6 3 24 0,-6-3 15 16,0 0 34-1,6 12 21-15,13 41 22 16,-18-27 1-16,-10 2-17 0,-6 1-20 16,-2-7-39-16,3-3-31 15</inkml:trace>
  <inkml:trace contextRef="#ctx0" brushRef="#br0" timeOffset="5084.38">4222 11332 402 0,'-3'2'231'15,"-2"2"-3"1,5 3-36-16,16 1-26 0,10 3-18 15,20 0-53-15,8-4-25 16,8 0-38 0,-2-3-10-16,-12-6-25 0,-3 2-74 15</inkml:trace>
  <inkml:trace contextRef="#ctx0" brushRef="#br0" timeOffset="5270.31">4260 11503 735 0,'14'3'371'0,"25"0"-110"16,11 1-63-16,2-1-82 0,5 0-34 16,-7 1-43-16,-6-1-46 15</inkml:trace>
  <inkml:trace contextRef="#ctx0" brushRef="#br0" timeOffset="6143.72">5140 11567 770 0,'3'-5'289'15,"21"-1"-214"-15,26-2-64 16,48 4-24-16,30-3 24 0,50 2 70 16,23 3 15-16,31 2 12 15,12 4-19-15,8 3-56 16,-6 4-11-16,-15-4-4 16,-16 2 1-16,-34-3-11 15,-19-3-59-15,-35-2-239 16</inkml:trace>
  <inkml:trace contextRef="#ctx0" brushRef="#br0" timeOffset="6905.08">5708 10793 377 0,'-2'5'192'0,"-3"10"-29"16,-4 10-34-16,-7 19-17 15,-3 7 5-15,-4 3-18 16,-1 1-11-16,6-12-32 15,4-4-14-15,6-14-17 16,7-4-5-16,4-10 6 0,5-10 4 16,7-13 3-16,1-10-2 15,5-14-9-15,0-8-5 16,-8-12-5 0,4-4-1-16,-7-5-3 15,-3 6-2-15,5 13-6 0,-7 12-2 0,-1 16-4 16,-1 6-2-16,1 13-4 15,-2 5-1-15,6 10-1 16,5 7 2 0,11 10 5-16,6 6 2 15,8 6 3-15,8 2 2 0,1-3 4 16,1-6 2 0,2-2 2-16,-8-10-1 15,-9-4-8-15,-7-4-5 0,-20-8-2 16,-10 0-1-1,-20-8 9-15,-13 1 1 0,-10 0 0 16,-10-5 1-16,-11 2 2 16,-1 0 1-16,-1-1 1 15,6 2 1-15,18-3-3 16,15 2-1-16,19-6-46 16,14 0-53-16</inkml:trace>
  <inkml:trace contextRef="#ctx0" brushRef="#br0" timeOffset="7192.97">6106 10941 554 0,'8'-1'290'0,"6"-2"-78"0,10 14-97 16,6 7-25-16,10 13-39 0,5 5-11 15,4 4-21 1,-4-1 0-16,-13-5 3 0,-5-4-20 15,-9-10-104 1,2-3-108-16</inkml:trace>
  <inkml:trace contextRef="#ctx0" brushRef="#br0" timeOffset="7402.22">6470 10995 572 0,'-7'-1'271'0,"-4"0"-104"0,-2 3-34 16,-2 7-32-16,0 3-11 15,-7 7-20 1,-7 1-12-16,-5 3-26 16,-4 2-11-16,-1 1-8 0,4-1-2 15,12-5-76-15,8 0-131 16</inkml:trace>
  <inkml:trace contextRef="#ctx0" brushRef="#br0" timeOffset="7700.24">6550 11178 700 0,'0'0'299'0,"0"5"-154"15,1 3-58-15,2 7-49 16,4 6-5-16,3 5-10 15,0 2-5-15,-2-1-1 16,0-1 1-16,-3-9-55 0,0-5-70 16</inkml:trace>
  <inkml:trace contextRef="#ctx0" brushRef="#br0" timeOffset="7979.04">6536 11183 533 0,'1'-6'277'0,"7"-8"-71"15,4 2-42-15,4 2-60 16,5 3-26-16,3 5-40 16,1 2-16-1,1 6-18-15,-3 0 0 0,-7 2 0 16,-5 0 1-16,-7-1 0 16,-4 1-1-16,0 0 0 15,0 0-1-15,10-1-2 16,4-1 0-16,6 2-1 15,1 1 0-15,-7 1-1 16,-5 3-1-16,-9 1 13 16,-11 0 9-16,-13-2 6 15,-4 1 3-15,-2-6-40 16,4-5-88-16</inkml:trace>
  <inkml:trace contextRef="#ctx0" brushRef="#br0" timeOffset="8400.91">6866 11231 648 0,'0'-1'309'16,"8"1"-101"-16,9 2-73 0,7 2-54 16,12-1-9-16,3 0-24 15,2-3-11-15,-1 0-13 16,-8-2-3-16,-6-2-2 16,-7-1 0-16,-12-2 0 0,-1 4-3 15,-13-4-8-15,2 2-3 16,-3 1-6-16,0-1-3 15,6 3-10 1,-2-2-4-16,7 3-3 0,-3 0-1 16,0 0 5-1,0 1 1-15,0 0 0 0,0 0 2 16,5 5 30 0,-3 4 11-16,19 36 13 0,-27-30 2 15,-2-7-12-15,5 0-44 16</inkml:trace>
  <inkml:trace contextRef="#ctx0" brushRef="#br0" timeOffset="8719.4">7344 11154 666 0,'1'-1'340'0,"4"1"-111"0,2 9-41 16,-4 10-81-1,2 5-29-15,-2 5-32 16,-3 2-11-16,-1 1-12 16,1-1-4-16,0-1-2 15,1-9-50-15,5-9-178 16</inkml:trace>
  <inkml:trace contextRef="#ctx0" brushRef="#br0" timeOffset="8953.3">7366 11148 643 0,'16'-2'329'0,"12"-2"-101"16,8 6-84-16,4 6-29 0,1 6-27 15,-3 3-12-15,-13 6-26 16,-7 7-10-16,-20 2-13 15,-10 2-4-15,-13-1-3 16,-11-3-1-16,-2-9-20 16,-2-7-62-16</inkml:trace>
  <inkml:trace contextRef="#ctx0" brushRef="#br0" timeOffset="9574.91">6144 10733 360 0,'-1'1'197'16,"1"1"-23"0,7-2-46-16,-7 0-44 0,19 0-13 0,56 5-17 31,-23 0-7-31,7 1-6 0,2-1-3 15,-4 2-13-15,-9-4-2 16,-16-3-1-16,-11-3 1 16,-16-4-13-16,-5 2-7 15,-10-5-7 1,-1 2-5-16,-2-2 2 16,-1 3 2-16,9 2-2 0,1 3-4 15,5 4 5-15,-1-2 4 16,0 0 28-16,1 3 15 15,1 12 13-15,30 30 1 16,-34-29-17-16,-7-1 5 16</inkml:trace>
  <inkml:trace contextRef="#ctx0" brushRef="#br0" timeOffset="10303.68">5883 11757 662 0,'-17'14'287'15,"-5"9"-118"-15,-16 20-107 16,0 6 3-16,8 8-13 16,-4 0-13-16,6-8-16 15,5-10-6-15,8-14-2 16,10-10 0-16,12-11 9 15,9-7 1-15,6-14 0 16,4-6-3-16,-1-12-9 16,-3-4-2-16,-1-6-3 15,-1-1-2-15,1 3-3 16,-4 7-3-16,0 10-2 16,-8 8-3-16,-1 10-7 15,-4 5-3-15,5 9-4 16,0 6-1-16,5 14 0 0,5 8 3 15,2 13 4-15,9 5 2 16,7 0 7-16,2 0 4 16,-4-9 3-1,-10-3 4-15,-17-9 4 16,-11-6 1-16,-17-7 4 0,-9-4 1 16,-14-7-1-16,-2-6 0 15,-11-6-5-15,-2-1-2 16,5-3-6-16,-3 1-2 15,21 5-30-15,6-1-39 16,17 2-157-16</inkml:trace>
  <inkml:trace contextRef="#ctx0" brushRef="#br0" timeOffset="10605.3">6312 11778 823 0,'3'-3'362'0,"2"1"-151"16,-1 17-127-16,-1 13-25 15,-2 18-5-15,-1 10-8 16,-1 4-16-16,0 1-6 15,1-5-10-15,2-8-3 16,11-6-4-16,6-9 1 16,4-12 3-1,4-8 1-15,-6-10-44 0,-4-4-50 0,1-7-277 16</inkml:trace>
  <inkml:trace contextRef="#ctx0" brushRef="#br0" timeOffset="10766.42">6127 11997 838 0,'9'-1'405'0,"9"1"-159"0,18 1-101 16,13 2-17-16,12 2-66 16,-5-3-28-16,1 0-77 0,-2 0-253 15</inkml:trace>
  <inkml:trace contextRef="#ctx0" brushRef="#br0" timeOffset="11249.06">6639 12171 457 0,'2'0'257'0,"0"3"-20"15,-2 3-58-15,-1-6-62 16,0 9-20-16,-3 21-44 16,-1 37-13-16,5-30-12 15,4-4-3-15,2-8-3 0,0-12-11 16,-3-7-78-16,0-7-75 16</inkml:trace>
  <inkml:trace contextRef="#ctx0" brushRef="#br0" timeOffset="11512.8">6658 12155 327 0,'11'-10'205'0,"13"1"-32"0,-1 3-42 0,-2 8-80 15,-2 8-28-15,-11-1-13 16,-4 5 4-16,-15 2 4 16,-3 0 0-1,-4 3-7-15,4-3-3 16,7-6-14-16,7-3-2 15,14-6-3-15,7 1 1 0,15-2 6 16,3 0-1 0,1 4 0-16,-2 2 3 0,-18 7 36 15,-6 2 23-15,-21 4 23 16,-8 3 3-16,-13-2-27 0,-7-1-21 16,-3-7-16-1,0-4-28-15,10-8-242 16</inkml:trace>
  <inkml:trace contextRef="#ctx0" brushRef="#br0" timeOffset="11876.28">6935 12275 700 0,'6'0'319'0,"3"0"-128"0,16 2-112 16,3 3-18-16,12-2-26 16,2-1-10-16,-3 2-9 0,-5-5 0 15,-10 1 2-15,-8-3-6 16,-11-4-36-16,-5 2-9 15,-2-2-9 1,-2-1 2-16,0 2 28 0,2 2 1 16,2 2-3-16,0 2-3 15,0 0 2-15,0 0 3 16,0 1 15-16,2 10 4 0,-1 1 6 31,2 27-27-31</inkml:trace>
  <inkml:trace contextRef="#ctx0" brushRef="#br0" timeOffset="12128.6">7357 12208 859 0,'-3'2'357'0,"3"7"-193"16,4 4-43-16,-1 10-36 0,3 5-10 16,-4 6-34-16,1 2-8 31,4-1-14-31,-4-10 8 16,-1-8-92-16,3-6-63 0</inkml:trace>
  <inkml:trace contextRef="#ctx0" brushRef="#br0" timeOffset="12355.3498">7338 12186 434 0,'10'-5'258'0,"15"1"-59"16,-2 0-38-16,12 9-62 0,1 4-21 15,0 5 15-15,2 3 6 16,-10 3-10-16,-6 0-9 15,-14 6-29 1,-8 0-7-16,-14 3-8 16,-9-1-2-16,-14 2-3 15,1-1-9-15,-4-11-28 16,4-1-53-16,12-12-184 16</inkml:trace>
  <inkml:trace contextRef="#ctx0" brushRef="#br0" timeOffset="29333.26">8311 11532 501 0,'10'-2'238'0,"14"-5"-82"15,12 3-31-15,14-1-43 16,7-1-21-16,3 5-36 15,-3 0-9-15,-14 4-8 16,-7 1-1-16,-14-4-118 16,-7 0-123-16</inkml:trace>
  <inkml:trace contextRef="#ctx0" brushRef="#br0" timeOffset="29523.03">8346 11629 176 0,'-2'1'152'0,"7"6"87"0,-1-3-14 15,19-6-6-15,12 1-10 16,16-1-52-16,14 1-30 16,4 3-48-1,-7 0-21-15,-13 3-27 0,-15-3-82 0</inkml:trace>
  <inkml:trace contextRef="#ctx0" brushRef="#br0" timeOffset="30470.08">9216 11656 461 0,'-11'1'154'0,"-9"1"-168"15,21-1-5-15,39-1-6 16,22-3 24-16,52-3 77 16,30-2 35-16,57 1 41 15,21-2-6-15,34 1-31 16,5 2-22-16,8-2-30 15,-2 7-12-15,-19-1-28 16,-18 2-6-16,-52 5-5 16,-27 0-2-16,-58 3 2 15,-17-6-23-15,-34-1-100 16</inkml:trace>
  <inkml:trace contextRef="#ctx0" brushRef="#br0" timeOffset="33857.7298">9808 10696 537 0,'-11'3'305'0,"-9"1"-55"0,-11 19-72 16,-12 13-27-16,-4 25-49 15,2 13-32-15,15 10-39 0,12-1-12 16,18-9-10-16,11-8-1 0,7-10 5 16,6-6 1-1,11-15-57-15,4-3-84 16</inkml:trace>
  <inkml:trace contextRef="#ctx0" brushRef="#br0" timeOffset="34424.2198">9901 10971 720 0,'-2'2'313'0,"4"1"-150"16,9 6-46-16,13 7-50 16,14 3 3-16,15 12-20 15,3 2-14-15,-8-1-16 16,-9 0-6-16,-22-2 0 16,-13 0-3-16,-19-1 5 15,-13-7 1-15,-15-6-1 16,-3-2-4-16,2-6-1 0,5-1-15 15,14-12-23 1,13-7-5-16,19-14-11 16,13-5 10-16,14-6 19 15,8-2 8-15,7 2 18 0,-2 3 11 16,-14 4 39 0,-10 5 13-16,-29 2-3 0,-15 0-9 15,-17 4-38-15,-13 1-13 16,-4 6-10-16,6 0 6 15,14 6-100-15,14 4-89 16</inkml:trace>
  <inkml:trace contextRef="#ctx0" brushRef="#br0" timeOffset="35399.75">10554 11099 383 0,'0'-3'245'0,"2"-2"5"16,4 1-77-16,2 4-67 0,0 1-20 15,-1 6-29-15,-1 6-5 16,-3 6-7-16,-4 2-6 16,-4 5-9-16,-3-3-6 15,0-6-2-15,2-1-3 16,4-10 3-16,3-4 4 0,6-6 0 15,4-9-1 1,5-7-9-16,3-3-7 0,2 0-6 16,2 4-1-1,-4 7 0-15,-7 4 4 0,-3 10 2 16,-4 3 1-16,-4 5 2 16,0 4-2-16,-1 1 1 15,-2 1 1-15,-1-2-2 16,1 0-1-16,5-7-8 15,1-5-14-15,9-5-18 16,3-9-2-16,3-4 5 16,5-4 10-16,0 3 15 15,3 4 1-15,-3 4 2 16,-5 8 3-16,-5 7 6 16,-8 1 2-16,-6 8 1 15,-1 2-4-15,-3 5-19 0,3 1-107 16</inkml:trace>
  <inkml:trace contextRef="#ctx0" brushRef="#br0" timeOffset="35712.44">11025 10595 934 0,'19'8'379'0,"24"13"-236"15,7 13-26-15,2 22-33 0,-3 9-14 16,-16 19-28-16,-7 8-14 15,-25-1-17-15,-12-7 1 16,-10-13 6 0,-7-11-8-16,5-18-113 15,7-9-69-15</inkml:trace>
  <inkml:trace contextRef="#ctx0" brushRef="#br0" timeOffset="36105.56">11558 11036 727 0,'0'0'384'16,"1"0"-93"-16,0 8-165 15,-1 10-45-15,0 5-37 16,-1 9-7-16,-1-1-14 0,3 4-6 15,8-2-5 1,1-4 1-16,7-8 4 16,-1-8 2-16,1-10 5 0,3-3 4 15,-7-8-80-15,-1-6-108 16</inkml:trace>
  <inkml:trace contextRef="#ctx0" brushRef="#br0" timeOffset="36344.56">11524 10890 707 0,'2'-3'344'0,"1"-4"-108"0,4 2-49 15,6 5-71 1,-1 0-24-16,2 1-52 0,1 0-16 16,-8 3-52-16,1 2-133 15</inkml:trace>
  <inkml:trace contextRef="#ctx0" brushRef="#br0" timeOffset="36948.0899">11416 10620 425 0,'0'1'211'0,"2"1"-55"16,8 4-48-16,14-4-50 16,9 2 0-16,17 1-19 15,10-1-7-15,1 7-13 16,-9-7-3-16,-7 4-2 16,-13-3-1-16,-17-5 4 15,2 0 0-15,-12-1 33 16,-6-6 0-16,-6-1-2 15,-1-1-2-15,-11-5-37 16,3 1-2-16,-1 3-4 0,1-2-1 16,10 8-1-16,-2-4-1 15,7 8-11 1,1 0-3-16,0 0-3 16,0 0-1-16,0 0 8 0,7 4 1 0,10 7 22 15,28 35 19 1,-38-32 37-16,-3 3 22 0,-11-3 15 15,-6 0-12-15,-1 1-27 16,-1-2-18 0,7 0-167-16</inkml:trace>
  <inkml:trace contextRef="#ctx0" brushRef="#br0" timeOffset="42937.01">9880 9341 701 0,'-19'8'328'0,"-25"22"-134"16,-3 11-49-16,3 25-60 16,10 13-26-16,28 10-34 15,12 1-8-15,39-5-7 16,11-13 10-16,30-24-168 15</inkml:trace>
  <inkml:trace contextRef="#ctx0" brushRef="#br0" timeOffset="43480.61">11594 9389 854 0,'17'17'353'0,"15"27"-206"15,-4 4-21-15,-9 11-38 16,-11-2 8-16,-14 0-17 16,-7 1-12-16,-14-3-4 15,0 0-23-15,-1-17-85 16,2-6-91-16</inkml:trace>
  <inkml:trace contextRef="#ctx0" brushRef="#br0" timeOffset="43960.2">12067 9648 614 0,'-16'-1'274'15,"-18"1"-137"1,4 4-53-16,8 1-58 0,5 3-18 16,12 3-16-1,5-1-2-15,7 2 13 0,9 3 5 16,10 0 9-16,6 1 3 0,2 0 12 16,-3 2 8-16,-9 3 14 15,-9-1 20 1,-15-1 52-16,-10-4 14 15,-18-1 8-15,-6-3-15 16,-3-9-61-16,2-4-22 16,17-11-43-16,6-3-56 0,13 0-432 15</inkml:trace>
  <inkml:trace contextRef="#ctx0" brushRef="#br0" timeOffset="44875.37">9570 11864 677 0,'-24'13'316'16,"-27"20"-133"-16,6 17-59 0,15 17-58 16,12 7-20-16,23 9-25 15,15-2-5-15,17-1-1 16,1-6 2-16,10-19-42 16,-3-11-67-16</inkml:trace>
  <inkml:trace contextRef="#ctx0" brushRef="#br0" timeOffset="45332.91">9822 12065 700 0,'12'-6'329'0,"1"-6"-124"15,16 9-124-15,4 2-31 16,8 8-34-16,-1 3-11 15,-3 6-7-15,-1 4 1 16,-24 2 4-16,-4 2 3 0,-20 1 4 16,-14 0 1-1,-5-8 0-15,1-6 0 0,9-5 0 16,9-5-7-16,14-3-5 16,8-3-4-16,15 2-5 0,3 3 4 0,6 7 2 31,-1 4 0-31,-10 8 4 15,-10 3 12-15,-21 7 18 16,-19 2 6-16,-16 0 3 16,-8-4-6-16,1-10-32 15,7-12-71-15</inkml:trace>
  <inkml:trace contextRef="#ctx0" brushRef="#br0" timeOffset="45601.6">10270 12239 811 0,'10'3'310'0,"9"2"-238"16,13 1-1-16,14-5-36 15,0-1-11-15,9 0-10 16,-10-2-38-16</inkml:trace>
  <inkml:trace contextRef="#ctx0" brushRef="#br0" timeOffset="46062.42">10681 12209 629 0,'5'-12'322'0,"11"-10"-95"0,-4 1-83 15,-3-6-20-15,2 3-32 16,-11 1-15-16,2 9-23 16,2 9-13-16,-2 8-40 15,1 4-9-15,-3 10-13 16,0 4 2-16,0 12 16 15,0 6 0-15,4 6 1 16,0 5 3 0,3-4 6-16,0-5 2 0,-4-12 4 15,-5-5 2-15,-12-11 3 16,-5-4 4-16,-8-5 4 16,1-4-2-16,6-3-8 0,6-2-5 15,13 2-13-15,6 1-5 16,14 1-2-1,5-1 1-15,6 0-49 16,3 2-53-16,0 0-273 0</inkml:trace>
  <inkml:trace contextRef="#ctx0" brushRef="#br0" timeOffset="46460.7599">11078 11860 1061 0,'11'6'402'0,"17"20"-291"16,6 8-31-16,5 22-11 0,-4 5-5 15,-8 3-13 1,-6 8-10-16,-20 2-18 0,-4 2-3 15,-17-2-3 1,-4-11 0-16,-3-16 1 16,1-9 2-16,5-17-60 15,5-5-84-15</inkml:trace>
  <inkml:trace contextRef="#ctx0" brushRef="#br0" timeOffset="47089.54">11650 12155 698 0,'-11'-3'329'0,"-13"0"-147"16,0 1-62-16,7 4-81 16,2 1-26-16,12 11-18 15,4 2-1-15,15 5 4 16,9 4 2-16,5 1 2 16,5 4 1-16,-4-1 2 15,-2-2 2-15,-10 0 21 16,-5-5 26-16,-15-6 73 15,-13-1 19-15,-9-7-2 16,-10-8-20-16,-5-6-71 16,2-4-19-16,5-4-80 15,11 6-82-15</inkml:trace>
  <inkml:trace contextRef="#ctx0" brushRef="#br0" timeOffset="48236.31">12413 11457 731 0,'9'0'306'0,"18"-1"-185"16,10 0-20-16,16-1-43 16,2 0-23-16,2 2-25 15,-5 0-4-15,-17 4-47 16,3-1-77-16</inkml:trace>
  <inkml:trace contextRef="#ctx0" brushRef="#br0" timeOffset="48478.7">12440 11570 390 0,'6'2'270'15,"5"2"-8"1,14-1-50-16,11 0-19 15,15 1-38-15,1 0-27 16,3 2-49-16,0-3-16 16,-7-3-33-16,-2 0-6 15,-12-3-96-15,-6 0-344 16</inkml:trace>
  <inkml:trace contextRef="#ctx0" brushRef="#br0" timeOffset="53708.07">13498 10990 456 0,'-16'0'305'0,"-11"1"17"16,-15 16-144-16,-5 8-37 16,-2 26-48-16,2 12-21 15,18 29-51 1,12 17-10-16,25 1-8 0,11-1-2 15,23-22 4-15,9-7 1 16,12-14 8-16,-13-33-14 31,-25-16-291-31</inkml:trace>
  <inkml:trace contextRef="#ctx0" brushRef="#br0" timeOffset="54086.38">13678 11171 239 0,'2'3'184'0,"2"-1"45"0,3 3 5 16,-3 5-15-16,2-1-15 15,-7 3-40 1,1 6-13-16,-9 4-37 0,-6 7-19 16,2 7-34-16,0 2-21 15,9-3-18-15,4 0-8 16,10-6-2-16,7-2 1 15,12-7 1-15,5-6 5 16,0-14-12-16,-2-1-31 16,-6-12-102-16,-4-2-75 15,-3-5-303-15</inkml:trace>
  <inkml:trace contextRef="#ctx0" brushRef="#br0" timeOffset="54266.21">13877 11239 479 0,'0'-2'265'0,"-2"2"-47"16,0 5-36-16,1-5-46 16,-2 12-15-16,-2 56-8 15,3-18-15-15,1 8-18 16,1-2-13-16,1-5-29 0,2-7-3 16,5-12 0-16,1-3-60 15,4-15-416 1</inkml:trace>
  <inkml:trace contextRef="#ctx0" brushRef="#br0" timeOffset="54924.3">14321 11092 657 0,'5'6'295'0,"3"4"-139"16,2 4-28-16,0 8-41 0,-4-2-25 16,-3 1-32-16,-2-2-6 15,-1-8-2-15,0-4 0 0,1-7 10 16,3-5 1-1,5-11-5-15,2-4-4 0,8-5-16 32,1 3-5-32,5 2-1 0,-2 5 11 0,-2 5 7 15,-4 5 10 1,-7 10 10-16,-3 6-9 0,-8 10-3 16,-4 3-7-16,-4 1-8 15,-1 1 0-15,4-7-3 16,3-2 1-16,7-9 1 15,3-4-2-15,8-11 2 16,1-5 2-16,3-7-3 16,1-3 0-1,-4 2-5-15,-3 2-2 0,-1 9-1 16,-4 8 3-16,-2 5 3 16,-2 7 2-16,0 7 0 15,0 4-3-15,1 7-2 16,1-3 0-16,2-2-26 15,2-4-61-15,3-10-307 16</inkml:trace>
  <inkml:trace contextRef="#ctx0" brushRef="#br0" timeOffset="55163.46">14275 11378 853 0,'0'-1'421'0,"8"-2"-126"0,12 3-102 16,28-3-92-16,17 2-16 16,16-1-33-16,4-1-19 0,-6 3-16 15,-7 0-4 1,-13 1-64-16,-9 1-69 15,-12-2-240-15</inkml:trace>
  <inkml:trace contextRef="#ctx0" brushRef="#br0" timeOffset="55652.91">14628 11541 585 0,'-9'-3'313'16,"-11"-4"-66"-16,-6 5-41 16,-4 2-80-16,-2 0-35 0,8 7-61 15,2-2-19-15,13 6-21 16,7 1-5-16,10 0 1 15,10 4 2-15,13-1 8 16,5 2 3 0,0 1 1-16,-4 0 2 0,-13 1-3 15,-7-2 21-15,-12 0 58 16,-9-3 20-16,-15-5 27 16,-9-4-18-16,-14-11-49 15,4-4-19-15,3-9-79 16,12 1-74-16</inkml:trace>
  <inkml:trace contextRef="#ctx0" brushRef="#br0" timeOffset="56101.43">14946 10950 854 0,'8'9'329'0,"16"21"-214"16,5 12-48-16,12 27-12 0,1 10-3 15,-9 26-20-15,-6 8-7 0,-26 8-12 31,-10 0 2-31,-22-13 7 16,-8-9 0-16,-4-24 1 16,2-13 1-16,6-26 4 15,6-12-4-15,8-17-113 16,5-14-145-16</inkml:trace>
  <inkml:trace contextRef="#ctx0" brushRef="#br0" timeOffset="56583.69">15561 11440 556 0,'2'0'359'16,"6"0"-33"-1,-3 1-119-15,-2 8-43 16,-1 7-57-16,-2 6-17 16,-2 7-11-16,-3-1-6 15,1 4-22 1,-2-2-11-16,6 0-23 0,4 0-4 15,2-9-2-15,13-5 2 16,-4-11 9-16,4-4-22 16,-6-5-103-16,-6-5-122 15</inkml:trace>
  <inkml:trace contextRef="#ctx0" brushRef="#br0" timeOffset="56829.09">15459 11201 946 0,'4'-1'427'0,"3"1"-193"15,2 0-59-15,2 0-84 0,3 0-26 16,-1 1-25-16,-3-2-61 16,-3 2-302-1</inkml:trace>
  <inkml:trace contextRef="#ctx0" brushRef="#br0" timeOffset="57467.44">15368 10973 599 0,'-2'-2'314'16,"-1"-2"-117"0,10 4-75-16,-7 0-32 15,25 0-39-15,28 6 2 16,-27-4 18 0,2 2 2-16,64 3-12 0,1 2-8 15,-7-6-23-15,-41-4-6 16,-20-5 1-16,-8-2-1 0,-14-1-8 15,-7-2-7 1,-6-1-9-16,-6-4-3 16,-5 2 0-16,1 1 1 0,4 0 2 15,2 3-1-15,9 7-9 16,1 1-4-16,9 4-1 16,3 6 0-16,8 2 4 15,6 5 2-15,2 4 1 16,-1 0 0-16,-8 2 1 15,-7-2 3-15,-12-2 27 16,-8-1 12-16,-10-3 12 16,0-3 2-16,3-3-25 15,0-1-9-15,10-3-110 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4T09:23:40.9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15569 3354 697 0,'-29'5'308'0,"-38"12"-135"15,-6 8-46-15,0 15-45 16,2 8-14-16,16 8-32 16,10 12-16-16,24 17-11 15,19 9-1-15,28 3 2 0,21-7 0 16,36-28 3-16,21-22 3 16,21-39-1-16,4-20 3 15,-11-39 73-15,-19-17 56 16,-37-21 74-16,-24-2 27 15,-51 4-38-15,-25 10-53 16,-35 11-72-16,-12 10-34 0,6 17-51 16,-1 4-41-1,25 21-139-15,12 6-106 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05T11:29:58.0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1938 8931 638 0,'-12'-7'326'0,"-25"-8"-92"15,6 11-53-15,-9 12-78 16,-1 9-37-16,9 19-60 16,-5 9-23-16,14 17-14 15,10 10-1-15,16 15 8 16,15 4 7-16,21-10 7 16,6-14 4-16,23-34 11 15,7-18 9-15,8-27 34 0,4-15 22 16,-18-26 45-16,-13-8 14 15,-24-13 1-15,-18-1-13 16,-31 4-32-16,-19-2-14 16,-23 5-37-16,-6 7-18 15,-10 22-33-15,5 13 0 16,11 26-130-16,4 12-94 16</inkml:trace>
  <inkml:trace contextRef="#ctx0" brushRef="#br0" timeOffset="125.35">1835 9263 828 0,'23'3'342'0,"27"2"-211"16,7-2-50-16,9-1-239 16</inkml:trace>
  <inkml:trace contextRef="#ctx0" brushRef="#br0" timeOffset="539.4399">2636 9330 700 0,'-7'13'353'0,"-12"8"-110"0,-7 3-117 16,-6-2-35-16,-11-5-40 15,-1-5-18-15,-2-11-13 16,2-1-7-16,10-13-23 15,8 1-14-15,17-7-16 16,3-4-8-16,12 1 5 31,6 1 4-31,12 8 29 0,9 7 11 16,11 14 20-16,2 9 13 16,-5 15-6-16,-6 5-4 15,-8 1-4-15,-6-3-36 16</inkml:trace>
  <inkml:trace contextRef="#ctx0" brushRef="#br0" timeOffset="1211.51">1725 9243 532 0,'7'0'245'0,"15"0"-57"0,9 0-66 16,35 4-24-16,11 0-17 16,16-2-51-16,6 4-8 15</inkml:trace>
  <inkml:trace contextRef="#ctx0" brushRef="#br0" timeOffset="1757.93">3202 9243 740 0,'-2'-2'386'0,"-4"2"-120"15,1 6-90-15,3 23-104 16,1 15-35-16,5 27-21 16,2 8-6-16,1 8-1 15,-1 0 1-15,0-15-1 16,-1-4-15-16,2-23-189 16,2-15-88-16</inkml:trace>
  <inkml:trace contextRef="#ctx0" brushRef="#br0" timeOffset="1898.84">3250 9427 658 0,'8'1'287'16,"14"-1"-93"-16,14 5-182 0,2 1-3 15,9-1-1-15,-5 2-15 16</inkml:trace>
  <inkml:trace contextRef="#ctx0" brushRef="#br0" timeOffset="2174.11">3552 9413 708 0,'0'7'318'0,"0"9"-155"0,-1-1-41 15,-5-7-49-15,5-1-14 16,-2-8-19-16,-1-8-7 15,4-11-14-15,-1-3-13 16,3-6-8-16,5-1-3 16,6 7-4-16,3 1-4 15,2 13 14-15,0 7 4 16,-3 11 14-16,-1 7 7 16,0 10-10-16,-2 2-2 0,2 5-5 15,-3 2-16-15,-2-6-273 16</inkml:trace>
  <inkml:trace contextRef="#ctx0" brushRef="#br0" timeOffset="2478.8">3990 9345 723 0,'-5'-7'360'0,"-14"-9"-106"16,-2 1-41-16,-4 4-76 15,-4 1-32-15,3 9-65 0,2 5-31 16,5 12-35-16,5 6-9 16,10 7-2-16,6 2 7 15,13 0 16-15,5-4 8 16,7-7 10-16,3-7 5 15,5-10 6-15,-4-9 2 16,-5-7 4 0,-5-7-16-16,-12-13-149 15,3 4-200-15</inkml:trace>
  <inkml:trace contextRef="#ctx0" brushRef="#br0" timeOffset="2822.15">4118 9417 788 0,'11'3'346'16,"14"2"-175"-16,4 0-41 16,-7-2-43-16,2-3-13 15,0-5-15-15,-2-1-6 16,0-3-10-16,-8-5-1 0,-9-2-4 15,-7-3-4-15,-9-4-11 16,-9 2-8-16,-7 1-10 16,-1 3-2-16,-4 8-12 15,5 4-8-15,8 15-14 16,4 10-5-16,8 13-1 16,7 11 4-16,7 10 10 15,4 4 5-15,3 3 10 16,-3-1 7-16,-7-6 5 15,-3-2 1-15,0-8 3 16,1-6-15-16</inkml:trace>
  <inkml:trace contextRef="#ctx0" brushRef="#br0" timeOffset="3540.8">4675 9398 493 0,'0'-9'323'16,"0"-5"-13"-16,-3-3-103 15,-5-3-26-15,-11 2-22 16,-5-3-13-16,-9 6-46 15,0 5-29-15,3 10-59 16,6 8-18-16,10 10-25 16,3 4-7-16,4 5 0 15,7-2 4-15,9 0 15 16,6-4 8-16,14-7 11 16,2-5 2-16,5-12 3 15,-1-3 2-15,-8-10 6 16,-5-2 0-16,-11-1 4 0,-4-1 0 15,-4 9-4-15,-6 0-5 16,-2 13-10-16,-5 1-7 16,3 9-12-16,4 3-1 15,5 3 4-15,8-1 2 16,9-1 11-16,4-2 5 16,11-6 3-16,-1-4 4 15,0-4 3-15,-3-5 4 16,-11-4 8-16,-3 0 3 15,-9-7 2-15,-7-4-26 0,-6-9-103 16,-5-5-71-16,-7-3-110 16,-1-5 19-16,-3-3 116 15,-1 3 108-15,6 6 195 16,-15 8 43-16,24 14 30 16,4 7-34-16,1 7-109 15,20 2-45-15,-12 9-50 16,3 5-72-16</inkml:trace>
  <inkml:trace contextRef="#ctx0" brushRef="#br0" timeOffset="3891.68">5259 9270 727 0,'-15'-6'354'15,"-11"-5"-136"-15,-1 3-73 16,-3 6-94-16,4 2-25 0,0 9-32 16,5 5-15-16,9 10-12 15,4 3-1-15,15 9 11 16,2-2 12-16,13-2 22 15,4-7 10-15,1-10 14 16,0-4 8-16,-9-12 33 16,-4-2 15-16,-13-5 13 0,-9-1-3 15,-21-1-40-15,-9-1-20 16,-7-2-42-16,4 2-79 16</inkml:trace>
  <inkml:trace contextRef="#ctx0" brushRef="#br0" timeOffset="4204.1">5574 9312 916 0,'3'4'386'0,"-3"7"-222"15,-1 1-41-15,-11 9-51 16,-4 1-15-16,-5 0-18 15,-4 1-11-15,-4-11-6 16,2-8 2-16,1-7-49 16,5-7-23-16,0-6-38 15,2-2-11-15,7-2 35 16,4 0 11-16,14 6 19 16,6 2 0-16,6 10 22 15,4 6 13-15,1 11 23 16,2 9 11-16,-3 8-4 15,-3-2-5-15,-2 2-7 0,-5-1 1 16,-1-8-182-16</inkml:trace>
  <inkml:trace contextRef="#ctx0" brushRef="#br0" timeOffset="4423.15">5649 9238 1090 0,'3'10'438'0,"-1"8"-274"0,5 16-95 16,1 10-8-16,-1 16-11 15,0 0-1-15,-4 8-16 16,-3 1-11-16,3-7-9 16,-3 3-2-16,-2-17 1 15,2-12-1-15,0-16-6 16,0-10-42-16,0-13-307 15</inkml:trace>
  <inkml:trace contextRef="#ctx0" brushRef="#br0" timeOffset="4579.33">5757 9523 738 0,'13'-3'318'0,"20"-7"-173"0,1 2-56 16,0-2-64-16,1-1-35 16</inkml:trace>
  <inkml:trace contextRef="#ctx0" brushRef="#br0" timeOffset="4922.69">6067 9334 585 0,'-5'-8'370'0,"-8"-7"-4"16,0 0-120-16,-4 3-122 16,0 5-45-16,1 4-65 15,0 2-18-15,9 9-24 16,2 1-6-16,5 3 1 16,10 5 5-16,3-5 18 15,6-1 7-15,2-2-4 16,-8-4-12-16,-9-3-16 15,-4 1-2-15,-14 2 8 16,0 3 15-16,-7 5 17 16,2 2 18-16,6 1 17 15,-1-2 10-15,12 3 23 16,6-3-10-16,4-2-10 16,11 2-6-16,4-3-25 15,5-4-3-15,4-5-6 16,-5-2-26-16</inkml:trace>
  <inkml:trace contextRef="#ctx0" brushRef="#br0" timeOffset="5461.22">6749 9291 774 0,'1'2'333'0,"5"11"-155"16,1 7-84-16,2 12-51 15,4 1 3-15,0 3-3 16,0-5-4-16,0-7 2 16,-2-9 17-16,-2-11 22 15,-2-10 5-15,5-14 1 16,3-3-19-16,0-10-36 15,0 0-11-15,-3 5-16 16,-4 0-22-16,1 14-145 16,5 3-164-16</inkml:trace>
  <inkml:trace contextRef="#ctx0" brushRef="#br0" timeOffset="5734.68">7333 9304 1038 0,'-4'13'460'0,"-13"21"-228"15,0-1-50-15,-13 2-83 16,-4-4-26-16,0-11-34 16,1-2-12-16,9-14-8 15,3-4-23-15,6-12-44 16,1-6-19-16,5-9-33 16,2-4 15-16,7 2 30 15,1-1 13-15,10 11 19 0,0 5-4 16,3 14 12-16,5 9 9 15,4 14 10-15,1 6 12 16,8 8 1-16,1-2-4 16,-1-2-2-16,-1-4-37 15</inkml:trace>
  <inkml:trace contextRef="#ctx0" brushRef="#br0" timeOffset="6266.07">7986 9415 661 0,'1'13'267'16,"1"11"-168"-16,-2 1 2 15,-3-7-29-15,1-5-6 0,-4-11 16 16,2-4-2-16,0-12-5 16,-2-8-9-16,9-13-43 15,1-5-9-15,10 0-3 16,2 0 4-16,6 14 4 15,5 5 2-15,-4 13-11 16,2 7-7-16,-6 11-5 16,-3 9-1-16,-4 10 3 15,-2 8 1-15,-5 2 1 16,2 0-6-16,8-6-165 16</inkml:trace>
  <inkml:trace contextRef="#ctx0" brushRef="#br0" timeOffset="6672.01">8510 9429 547 0,'0'-11'369'0,"-3"-12"24"16,-8-1-178-16,-6 0-21 16,-11-2-48-16,4 7-28 15,-5 9-66-15,5 7-31 16,9 15-40-16,-5 6-13 15,9 9-3-15,5 7 5 16,6-3 12-16,8 2 10 16,7-11 6-16,-1-6 1 15,5-11 2-15,7-9 3 0,0-4 4 16,-2-8 2 0,-3-6 1-16,-7-1-1 0,-6-2-3 15,-2 4-1-15,-5 7-1 16,-2 4-4-16,-5 7-9 15,4 4-7-15,-3 8-7 16,3 4-2-16,6 6 7 16,4 2 5-16,6 3 6 15,4 0 5-15,1-2 14 16,5-4 8-16,7-9 8 16,-2-1 3-16,0-9-4 15,-8-4-2-15,-8-5 4 16,-7-9-37-16,-7-6-195 15</inkml:trace>
  <inkml:trace contextRef="#ctx0" brushRef="#br0" timeOffset="6797.16">8566 9096 945 0,'-3'-3'501'16,"-4"-3"-151"-16,2 1-141 15,5 5-166-15,4 3-41 16,-4-3-80-16,0 0-122 15</inkml:trace>
  <inkml:trace contextRef="#ctx0" brushRef="#br0" timeOffset="7031.51">8824 9221 895 0,'-4'0'449'0,"-4"8"-158"15,3 6-129-15,3 25-111 16,2 11-25-16,9 22-10 16,5 11-3-16,-4 2-5 15,-2 1-2-15,-8-2 0 16,0-4-1-16,3-2-12 16,2-11-46-16,-5-29-162 15</inkml:trace>
  <inkml:trace contextRef="#ctx0" brushRef="#br0" timeOffset="7218.74">8876 9488 646 0,'11'-3'326'0,"4"-8"-111"16,12 4-131-16,6 2-38 0,5 3-50 16,5 2-157-16</inkml:trace>
  <inkml:trace contextRef="#ctx0" brushRef="#br0" timeOffset="7585.79">9339 9231 954 0,'-6'-5'425'0,"-13"-4"-222"15,-3 2-63-15,2 7-98 16,-3 3-30-16,9 3-33 16,5 5-6-16,10 3-2 15,5-4 5-15,4 4 10 16,5-1 6-16,-2-4 7 15,6 2 2-15,-2-5-9 16,-4-2-9-16,-5-3-12 16,-8-1-5-16,-11 0 11 15,-8 2 9-15,-5 3 27 16,-6-1 20-16,4 4 19 16,6 2 14-16,6 2 5 15,8 3-9-15,11 6 2 16,4 0-6-16,12 3-12 15,4-2-3-15,1-5-15 16,2-3-7-16,-1-14-19 16,3 0-78-16</inkml:trace>
  <inkml:trace contextRef="#ctx0" brushRef="#br0" timeOffset="8116.92">10174 9440 519 0,'6'-7'303'0,"5"-6"-24"16,-1-1-43-16,-1-3-50 16,-5 0-8-16,-7-2-15 0,-7-2-13 15,-13 1-41-15,-6 1-24 16,-8 7-50-16,9 1-23 16,-6 16-27-16,3 5-13 15,13 12-3-15,-5 8 4 16,23 1 14-16,8 3 8 15,10-2 5-15,8-3 0 16,8-9 4-16,0-3 0 16,3-10 1-16,-5-9-9 15,-6-8-124-15,-8-7-143 16</inkml:trace>
  <inkml:trace contextRef="#ctx0" brushRef="#br0" timeOffset="8210.98">10134 9145 883 0,'-5'-5'433'0,"-1"0"-184"16,0 2-85-16,1 3-134 16,5 4-28-16,5 6-189 15</inkml:trace>
  <inkml:trace contextRef="#ctx0" brushRef="#br0" timeOffset="8663.93">10309 9291 825 0,'12'5'405'0,"4"1"-137"16,12-1-154-1,3-1-42-15,-1-3-40 0,0-1-7 16,-3-3-12-16,-10 0-1 16,4-1-3-16,-2 3 2 15,-9 0 4-15,5 0 4 16,-29-1-2-16,5 1-3 15,-7 3-11-15,-6 2-4 16,12 9-7-16,-10 2-1 16,4 6-4-16,2 2 0 15,7 5 1-15,3-3 1 0,8 0 8 16,7-5 4-16,8-7 6 16,2-2 3-16,4-11 3 15,4 1 0-15,2-3 0 16,-1-8-1-16,-7 2-3 15,-2-4-2-15,-9 2-2 16,0 2-1-16,-4 0 3 16,-6-2 1-16,2 7-4 15,-6 2-4-15,0 3 5 16,2-2 1-16,0 0 4 16,0 13 3-16,4 34-8 15,0-29-2-15,1 2 1 16,1-6-17-16</inkml:trace>
  <inkml:trace contextRef="#ctx0" brushRef="#br0" timeOffset="11000.68">11462 8965 791 0,'0'-1'380'0,"2"1"-170"16,4 4-49-16,-6-4-84 15,7 19-28-15,17 56-14 16,-13-21-4-16,-3 10-7 15,-5 7-3-15,-2-3-8 16,1-5-1-16,4-13-3 16,5-9-1-16,8-14-4 15,7-9-3-15,5-6-46 16,1-8-70-16</inkml:trace>
  <inkml:trace contextRef="#ctx0" brushRef="#br0" timeOffset="11157.19">11375 9245 944 0,'10'1'401'0,"8"2"-222"0,20 3-120 16,10 0-11-16,17 0-35 15,1 1-36-15</inkml:trace>
  <inkml:trace contextRef="#ctx0" brushRef="#br0" timeOffset="11563.29">11839 9505 751 0,'-4'11'342'15,"-7"8"-166"-15,0 3-63 0,-2 0-16 16,-1-1-44-16,5-1-18 16,4-7-19-16,0-5 1 15,1-8 16-15,4 0 2 16,5-13-1-16,3-7-2 15,2-5-17-15,-3-10-3 16,3-3-2-16,0 1-2 16,0 1-5-16,-2 10-3 15,1 12 10-15,-3 4-3 16,2 13-2-16,0 6 0 0,5 18-10 16,3 3 3-16,5 9 0 15,2 1 1-15,-6-4 2 16,-3 0 1-16,-3-7-37 15,0-5-51-15,-15-9-240 16</inkml:trace>
  <inkml:trace contextRef="#ctx0" brushRef="#br0" timeOffset="11719.4499">11805 9576 908 0,'4'0'358'0,"8"0"-244"16,6 0-56-16,13-1-45 0,4-1 23 16,5 2-346-16</inkml:trace>
  <inkml:trace contextRef="#ctx0" brushRef="#br0" timeOffset="12109.79">12118 9565 791 0,'9'0'305'0,"16"2"-220"16,2-2-35-16,4 0-22 15,-2-3-11-15,-2 1-5 16,0-2-1-16,-1 1-60 16,-7 1-39-16,-8-6-34 15,-11 0-5-15,-10-4 63 16,-2-1 39-16,-3 5 63 16,4 0 24-16,6 6 26 15,5 2 4-15,2 3-1 16,-2-3-9-16,0 0-13 15,2 4 0-15,2 10-2 16,33 29-6-16,-36-30-7 16,-1-4-3-16,-3 2-25 15,1-3-76-15</inkml:trace>
  <inkml:trace contextRef="#ctx0" brushRef="#br0" timeOffset="12328.49">12499 9410 988 0,'1'3'394'0,"2"8"-243"16,1 4-54-16,1 6-41 15,-1 4-2-15,-1 3-21 16,0 2-13-16,-5-1-10 15,0-5-2-15,-1-4-72 16,-2-4-90-16</inkml:trace>
  <inkml:trace contextRef="#ctx0" brushRef="#br0" timeOffset="12641.17">12492 9421 693 0,'9'-10'423'15,"6"-10"-36"-15,3 11-225 0,7 6-53 16,1 10-70-16,-1 3-15 16,-3 6-14-16,-7 2-3 15,-10 0-2-15,-4 4 3 16,-4-3-9-16,-5-1-28 16,2-7-72-16,2-3-22 15,7-3 9-15,8-4 25 16,6 1 69-16,0 4 12 15,0 3-1-15,-2 4 9 16,-11 6 34-16,-5 5 18 16,-11-3 31-16,-7 1 3 0,-7-3-21 15,-4-11-7-15,0-14-105 16,3-5-190-16</inkml:trace>
  <inkml:trace contextRef="#ctx0" brushRef="#br0" timeOffset="13199.93">13148 9241 591 0,'2'0'310'0,"7"3"-40"15,10-2-167-15,12 0-31 16,16 2-23-16,5 2-14 15,12 0-21-15,-4-2-1 16,-10-1-112-16</inkml:trace>
  <inkml:trace contextRef="#ctx0" brushRef="#br0" timeOffset="13371.83">13213 9420 753 0,'11'4'324'0,"14"0"-172"15,10 0-26-15,17 1-49 16,-2-3-21-16,6-5-96 16</inkml:trace>
  <inkml:trace contextRef="#ctx0" brushRef="#br0" timeOffset="13699.72">13860 8824 880 0,'0'-1'407'16,"4"1"-175"-16,-1 14-133 16,6 23-88-16,0 11-6 15,1 18 7-15,-3 3 2 0,-5 4 2 16,-1-3-2-16,-1 4-3 16,2-2-2-16,6-14 0 15,3-7 0-15,7-21 0 16,3-12-1-16,6-8 3 15,-1-4-28-15,-1-8-175 16</inkml:trace>
  <inkml:trace contextRef="#ctx0" brushRef="#br0" timeOffset="13887.01">13800 9215 1025 0,'12'0'431'16,"4"-2"-221"-16,23 4-137 0,8 1-15 15,14 2-21-15,7 2-10 16,-10-1-53-16,0-1-178 16</inkml:trace>
  <inkml:trace contextRef="#ctx0" brushRef="#br0" timeOffset="14308.79">14198 9489 719 0,'0'3'346'0,"-1"5"-122"16,1 8-130-16,0 3-30 15,0 8-36-15,1-2-13 16,5 1-4-16,-4-3 3 15,3-11-76-15,-3-2-102 16</inkml:trace>
  <inkml:trace contextRef="#ctx0" brushRef="#br0" timeOffset="14574.34">14198 9540 419 0,'2'-8'293'0,"7"-7"23"16,2 2-74-16,4 3-115 15,4 6-35-15,3 4-60 16,3 5-19-16,-8 9-9 15,-5-5 2-15,-12 3 9 16,-3 3 3-16,-7-6 4 16,-1 4-3-16,7-4-15 15,4-4-4-15,8-1-9 16,7 1-1-16,8-2 4 16,0 0 0-16,-5 8 6 15,-3-2 16-15,-15 4 33 16,-9 3 11-16,-15-3 7 15,-5 2-12-15,-6-9-39 16,7-3-64-16</inkml:trace>
  <inkml:trace contextRef="#ctx0" brushRef="#br0" timeOffset="15058.61">14508 9598 960 0,'8'0'380'0,"17"0"-259"16,7 1-34-16,0-1-30 15,6 2-19-15,-3-3-15 16,-2 0-6-16,-3 1-15 16,-8-5-32-16,-11 2-87 15,-6-4-61-15,-12-1-45 16,-2 0 24-16,-7-4 86 15,1 1 62-15,5 1 76 0,5 3 27 16,5 4 32-16,2 3 20 16,6 5 8-16,-1-1-5 15,7 9-4-15,-3 5-3 16,-4-2 0-16,0 6-2 16,-9 1-19-16,-6-4-17 15,-4-1-22-15,-2-4-9 16,4-9-83-16,4-5-143 15</inkml:trace>
  <inkml:trace contextRef="#ctx0" brushRef="#br0" timeOffset="15386.65">15141 9481 767 0,'-10'-7'371'0,"-16"4"-157"15,-5 2-58-15,1 10-102 16,-3 7-22-16,5 4-4 0,8 8 1 15,16 5 7-15,10 1 4 16,18-5 13-16,13-4 8 16,4-6 7-16,0-9-3 15,-1-5-22-15,-7-6-11 16,0-10-6-16,-6-1-60 16</inkml:trace>
  <inkml:trace contextRef="#ctx0" brushRef="#br0" timeOffset="16034.6">15707 9371 775 0,'6'15'362'16,"-3"11"-153"-16,-3 13-116 16,-7-1-2-16,-8-1-44 15,3-9-29-15</inkml:trace>
  <inkml:trace contextRef="#ctx0" brushRef="#br0" timeOffset="16393.62">15995 9112 831 0,'12'-10'376'0,"19"-15"-156"0,2-2-41 16,9 11-39-16,-2 4-35 16,-2 17-50-16,3 17-23 15,-11 21-8-15,-5 6 5 16,-12 16 2-16,-8 0-1 16,-1 0-5-16,0-9-5 15,1-20-4-15,1-9-1 16,-2-27-2-16,2-8-13 15,-2-13-19-15,-4-13-11 0,-5-1-27 16,-8-2 5 0,-5 6 8-16,-2 8 2 15,-4 16 9-15,-2 4-2 0,-7 18 0 16,2 7 4-16,1 7 19 16,9 5-60-16,16-4-351 15</inkml:trace>
  <inkml:trace contextRef="#ctx0" brushRef="#br0" timeOffset="16674.8">16658 9346 620 0,'-6'-11'387'16,"-5"-8"-63"-16,-2-3-87 0,-2 1-28 15,-3 4-72-15,-3 4-25 16,-7 8-59-16,4 5-26 16,3 7-37-16,6 2-9 15,8 11-1-15,4 0 4 16,15 6 12-16,4 3 3 16,6-7 2-16,-6-14 3 31,-8-5 0-31,0 2-7 0,15-5-111 0,2-8-122 15</inkml:trace>
  <inkml:trace contextRef="#ctx0" brushRef="#br0" timeOffset="16768.9">16628 9043 495 0,'-6'-1'227'16,"-2"1"-66"-16,4 7-302 15</inkml:trace>
  <inkml:trace contextRef="#ctx0" brushRef="#br0" timeOffset="17049.71">16693 9198 675 0,'9'19'379'15,"9"20"-93"-15,10 17-156 16,1 4-39-16,-1 9-63 16,-7-2-4-16,-15-4-3 15,-6-3 0-15,-12-8-1 0,-7-5-14 16,-4-21-33-1,-6-7-37-15,2-25-30 0,-1-12-2 16,3-14 29-16,8-11 34 16,10-7 27-16,7 3 17 15,15-2 24-15,4 0 13 16,10 5 25-16,1 1 2 16,2 9-23-16,-2 4-15 15,-1 11-33-15,-3 1-69 16</inkml:trace>
  <inkml:trace contextRef="#ctx0" brushRef="#br0" timeOffset="17487.25">17035 9196 625 0,'-8'4'338'15,"-3"1"-65"-15,-2 8-164 16,4 6-30-16,7 5-41 16,2 6-8-16,7 2-16 15,6 1-1-15,2-7 1 16,2-8 6-16,2-9 13 16,-4-9 6-16,-1-9 4 15,-5 0-1-15,1-9-9 16,-3-3-4-16,5-2-7 0,-3-1-5 15,-5 5-7-15,-1 7-4 16,-7 7-16-16,1 5-11 16,-1 2-9-16,3-2-1 15,0 0 15-15,0 19 9 16,8 35 13-16,9-30 11 16,2-5 20-16,0-7 14 15,3-7 39-15,-4-6 4 0,1-8 7 16,-2-5-9-16,-1-6-32 15,-4-3-9-15,-4-5-25 16,-2 1-9-16,-5 1-71 16,0 2-60-16</inkml:trace>
  <inkml:trace contextRef="#ctx0" brushRef="#br0" timeOffset="18315.34">18062 9199 623 0,'-3'11'341'0,"-8"5"-101"0,-9 7-79 16,-4 4-8-16,-13-5-69 15,1 1-21-15,-2-10-21 16,0-11-4-16,4-9-6 15,4-8-3-15,10-5-14 16,7 3-9-16,11 1-17 16,4-1-8-16,12 2-7 15,3-1 2-15,6 2 5 16,3 6-2-16,3 11-4 16,-1 6 0-16,1 13 0 15,0 7 8-15,-7 8 11 16,5 6 3-16,-5-1 15 15,-2-4-64-15,-1-16-229 16</inkml:trace>
  <inkml:trace contextRef="#ctx0" brushRef="#br0" timeOffset="18612.16">18168 9327 620 0,'-1'7'299'0,"-1"2"-127"15,2 6-65-15,-1-2-10 16,0-5-35-16,1-3-2 16,-2-6-6-16,1-8-9 0,1-6-11 15,0-5-10-15,4-6-16 16,4-2-7-16,7 1-9 16,6-1-6-16,4 9 24 15,0 6 14-15,-2 11 15 16,-3 6 9-16,-7 12-18 15,-2 4-9-15,-6 7-6 16,-2 6-4-16,-3 0-5 16,-2 2 21-16,1-2-147 15,1-5-234-15</inkml:trace>
  <inkml:trace contextRef="#ctx0" brushRef="#br0" timeOffset="19072.97">18635 9315 498 0,'3'-9'280'0,"-2"-9"-13"0,-2-1-50 16,-7-1-41-16,-4 4-20 16,-8 0-58-16,0 5-25 15,-5 4-48-15,6 6-19 16,2 8-26-16,0 3-8 15,9 8-7 1,-4 2 2-16,12 5 8 16,0-1 7-16,9-2 13 15,6-3 5-15,4-11 8 16,6-3 3-16,-9-9 4 16,1-5 1-16,-2-6 0 15,-2-5-1-15,-3 1-2 0,-1 1-2 16,-4 6-4-16,-3 4-3 15,-2 3-13-15,1 5-8 16,1 2-5-16,-2-2-1 16,0 0 9-16,2 8 5 15,6 11 18-15,23 29 6 16,-11-34 22-16,-2-1 2 16,8-7 29-16,-3-8 14 0,0-8 8 15,-3-5 6-15,-6-7-31 16,-2 1-12-16,-10 1-28 15,-4-1-18-15,-11 4-95 16,0 0-83-16</inkml:trace>
  <inkml:trace contextRef="#ctx0" brushRef="#br0" timeOffset="19432.05">19138 9194 781 0,'-8'-4'356'0,"-12"-6"-166"0,2 6-53 15,-1 3-72-15,-1 2-28 16,1 7-35-16,3 3-8 15,2 5-8-15,2 4 3 16,6 4 4-16,7 0 1 16,5 3 7-16,9-3 2 15,3-4 5-15,2-5 3 16,5-7 6-16,-8-6-10 16,0-4 73-16,-12-4 10 15,-10-5-2-15,-7-2 10 0,-8 1-80 16,-6-2-24-16,3 3-156 15</inkml:trace>
  <inkml:trace contextRef="#ctx0" brushRef="#br0" timeOffset="19619.68">19286 9219 784 0,'0'0'370'16,"1"3"-111"-16,0 7-170 16,-1 4-37-16,0 7-20 15,0 3-12-15,-2 6-13 0,2 1 15 16,0 0-213-16</inkml:trace>
  <inkml:trace contextRef="#ctx0" brushRef="#br0" timeOffset="19760.22">19273 9043 1083 0,'-4'-6'454'0,"-3"-4"-266"16,4 4-90-16,3 4-62 16,1 5-100-16</inkml:trace>
  <inkml:trace contextRef="#ctx0" brushRef="#br0" timeOffset="20244.72">19713 9243 590 0,'-6'2'307'0,"-13"6"-55"15,-4 1-106-15,-11 11-45 16,-4-1-16-16,3 4-36 16,2-2-6-16,14-10-28 15,1-6-6-15,5-10-37 0,3-5-11 16,1-9-13-16,9-4 5 16,6 1 32-16,1 0 11 15,8 8 18-15,-5 4 12 16,-4 5 12-16,8 7 0 15,0 9-10-15,4 7-10 16,12 9-8-16,-5 3 3 16,3 0 1-16,0-3 0 15,-4-8 1-15,1-8 3 16,0-11 8-16,-2-9 1 0,3-9-5 16,1-5-3-16,6-2-12 15,-3 0-4-15,-2 8-4 16,1 4-7-16,-8 13 11 15,-2 7 11-15,-9 9 28 16,-5 5 22-16,-9 1 8 16,0 5-4-16,-7-1-17 15,3-3-14-15,-4-8-14 16,-2-6 12-16,-3-9-123 16</inkml:trace>
  <inkml:trace contextRef="#ctx0" brushRef="#br0" timeOffset="21390.8">2004 10297 552 0,'1'15'262'0,"1"23"-113"16,-2 5-3-16,-17 0-29 15,-5-1-35-15,-10-12-32 16,-6-9-3-16,5-12-7 16,1-13-8-16,9-17-32 15,4-4-17-15,11-15-18 16,7 1-1-16,7 2 16 15,6 4 5-15,6 13 14 16,3 8 3-16,7 14 8 16,4 12 2-16,7 13-6 15,-1 5 1-15,-2 3 4 16,-1 0 5-16,-10-6-227 16</inkml:trace>
  <inkml:trace contextRef="#ctx0" brushRef="#br0" timeOffset="21593.87">2145 10352 842 0,'2'-2'382'0,"3"-3"-180"15,7 15-109-15,4 11-33 16,4 10-26-16,-3 4-2 16,-1 1-8-16,-1-8-2 0,-2-12-4 15,1-4 25-15,-4-17 29 16,-2-6 3-16,-2-10 0 15,0-3-24-15,-1-3-31 16,0 2-7-16,1 4-71 16,-2 1-90-16</inkml:trace>
  <inkml:trace contextRef="#ctx0" brushRef="#br0" timeOffset="22069.79">2451 10337 671 0,'4'0'284'0,"12"4"-146"0,7 1-79 16,9 1-43-16,5 1 0 15,-3-5-3-15,-6 1-2 16,-3-2 4-1,-7-1 4-15,-9 0 13 16,-5-1 1-16,-7 0-9 16,-6 1-7-16,-6 4-16 15,-3 1-3-15,-1 7-5 16,2 5 0-16,6 6 0 16,5 4 7-16,8 3 20 15,5-3 11-15,8-4 14 16,5-2 3-16,1-14-2 15,6-1-1-15,2-10-4 16,-3-4-3-16,-4-7-7 0,-4-7-5 16,-7-4-5-16,2-1-2 15,-5-1-2-15,2 1-2 16,-4 7-7-16,-4 7 9 16,-2 10-3-16,0 8 5 15,0 13 12-15,0 4-6 16,3 9 0-16,2 2-7 15,5-1-7-15,1-1-46 16</inkml:trace>
  <inkml:trace contextRef="#ctx0" brushRef="#br0" timeOffset="22616.54">3272 10320 586 0,'-11'3'330'0,"-17"0"-66"16,-2 10-84-16,0 5-90 15,1 5-41-15,13 11-36 16,3-3-4-16,16 8-1 16,8-3 0-16,10-10 7 15,9 0 1-15,2-18 4 16,-3-4 4-16,0-9 16 15,-6-9 8-15,-14-2 12 16,-2-7 6-16,-16 2-8 16,-4 5-10-16,-9 2-23 15,-2 6-13-15,3 4-58 16,1 1-77-16</inkml:trace>
  <inkml:trace contextRef="#ctx0" brushRef="#br0" timeOffset="22757.16">3434 10380 984 0,'23'2'394'15,"19"-2"-263"-15,7 0-53 16,-7 1-54-16,-2-1-8 16,-4 0-26-16,-6 0-77 15</inkml:trace>
  <inkml:trace contextRef="#ctx0" brushRef="#br0" timeOffset="22913.6">3588 10408 756 0,'-2'8'359'0,"2"14"-132"16,0 3-74-16,2 5-79 15,5 0-18-15,-4-4-32 16,7-4-6-16,1-2-108 15</inkml:trace>
  <inkml:trace contextRef="#ctx0" brushRef="#br0" timeOffset="23210.2">4130 10457 924 0,'-12'11'397'0,"-12"13"-218"0,-2-2-52 16,-2-3-57-16,0-2-24 16,-4-9-23-16,-1-5-5 15,-3-8-27-15,4-6-16 16,5-7-28-16,5-2-7 16,12-4 7-16,6-1 6 15,16 6 13-15,6 3-2 16,11 10 2-16,2 7 8 0,2 11 22 15,0 9 9 1,-5 9 20-16,0 4 0 0,-2 2-5 16,-5 0 8-16,-8-9-141 15</inkml:trace>
  <inkml:trace contextRef="#ctx0" brushRef="#br0" timeOffset="23366.36">4026 10135 1245 0,'-3'0'455'0,"-1"8"-364"16,2 7-38-16</inkml:trace>
  <inkml:trace contextRef="#ctx0" brushRef="#br0" timeOffset="23897.49">4478 10382 711 0,'-18'8'364'16,"-13"7"-108"-16,-1 7-142 0,6 1-41 15,9 7-56-15,7 0-19 16,20 1-9-16,9 0 1 15,17-8 10-15,0-8 4 16,4-8 8-16,-3-10 4 16,-13-7 15-16,-3 1 26 15,-19-7 25-15,-5 1 6 16,-17 3-16-16,-3 2-26 16,-13 4-31-16,-4 3-12 0,7 1-75 15,3 0-92 1</inkml:trace>
  <inkml:trace contextRef="#ctx0" brushRef="#br0" timeOffset="24741.57">4898 10421 936 0,'-15'-4'418'0,"-21"-7"-212"16,6 5-79-16,9 4-92 15,5 2-30-15,9 7-31 16,5 2-7-16,3 4-5 0,7 2 4 16,8 1 15-16,4 0 6 15,5-6 12-15,-1-2 5 16,-3-8 4-16,-1 0 2 15,-14-1-4-15,-1-2-6 16,-13 5-8-16,-10-1-2 16,-6 4 4-16,-8 3 5 15,4 1 1-15,3 0-1 16,12 6-5-16,3-1 6 16,12 1 7-16,6 3 6 0,10-1 11 15,4-5-4-15,8-2-2 16,1-7 0-16,0-4-2 15,0-5 0-15,-2-7 2 16,-6-5-1-16,-2-6-5 16,0-2-2-16,-10-1-2 15,3 1 0-15,-10 3 2 16,-4 1 3-16,-2 10 16 16,-1 2-1-16,2 13-16 15,-3 4-2-15,3 12-15 16,1 7-2-16,0 5 11 15,4 2 1-15,4-7-1 16,3-2 0-16,5-7 2 16,0-7 3-16,-1-5 9 15,0-8 3-15,-1-9 4 16,1-2-2-16,-3-5-6 0,2-3-3 16,-6-4-4-16,-3-1-2 15,-1 3-4-15,-1 0-2 16,4 14-8-16,-2 2-10 15,2 11-2-15,-3 9 3 16,0 8 13-16,-1 6 9 16,4 3 4-16,0-1-2 15,4-5-4-15,-1-4-1 0,1-5 2 16,1-5 1-16,-2-8 7 16,3-1 1-16,-1-9 2 15,0-3-1-15,2-6-6 16,-1-4-1-16,-2-2-4 15,2 0-1-15,1 2-4 16,0 4 0-16,-4 5 0 16,-4 3-1-16,-2 5-37 15,-1 1-70-15</inkml:trace>
  <inkml:trace contextRef="#ctx0" brushRef="#br0" timeOffset="25397.66">5472 10462 864 0,'-1'6'332'15,"2"11"-229"-15,2 4-38 16,5 10-15-16,6-2-6 15,6-4-7-15,-2-3 7 0,3-9 26 16,-1-8 16-16,2-13 19 16,2-10-10-16,2-8-25 15,-4-4-14-15,-7-6-23 16,-6 6-5-16,-11-1-28 16,2 4-55-16,0 15-284 15</inkml:trace>
  <inkml:trace contextRef="#ctx0" brushRef="#br0" timeOffset="26186.38">6279 10410 1011 0,'9'-1'385'0,"16"-5"-288"15,5 4-48-15,6 0-35 16,-1-3-5-16,-9 4 2 16,0-5 3-16,-10 3 8 15,-6-2 3-15,-9 1 0 16,-4 1-7-16,-10 3-14 15,-2 4-5-15,-1 8-13 16,3 5-2-16,8 9-2 16,-1 3-1-16,6 6 1 15,6 3 4-15,3-3 9 16,6-1 4-16,10-7-34 0,4-3-4 16,9-12 0-16,5-5 0 15,-5-14 33-15,3-8 4 16,-4-3 1-16,-5-8 0 15,-6 1 11-15,-8 2 7 16,-14-5 35-16,-8 4 13 16,-12 2 19-16,-4-1 6 15,-3 7-26-15,-1 4-13 16,8 8-36-16,0 5-16 0,2 8-18 16,3 4-4-16,-1 7 2 15,6-1 2-15,6 2 2 16,7 1 3-16,4-1 5 15,7-3 4-15,5-8 5 16,4-2 3-16,5-8 7 16,-2-2 1-16,-1-6 1 15,-7-2-7-15,-9-11-5 16,-2 1-2-16,-8 1 1 16,-3-1 4-16,-1 9 1 15,-6 0-3-15,-1 9-11 16,1 2-8-16,4 13-10 15,3-2 0-15,1 6 3 16,6 4 7-16,8 0 9 16,2 2 3-16,4-3 23 15,3-7 12-15,1-6 9 0,1-4 29 16,-1-8 17-16,-3-5 4 16,-6-10 7-16,-4-1-23 15,-9-3-28-15,-2-2-14 16,-6-2-43-16,-6 1-56 15</inkml:trace>
  <inkml:trace contextRef="#ctx0" brushRef="#br0" timeOffset="26717.77">8108 10427 505 0,'0'10'303'15,"0"13"28"-15,-12 9-173 16,-4 6-56-16,-6-1-18 15,-8-8-37-15,0-5-6 0,2-11-5 16,2-8-1-16,1-12-6 16,3-8-11-16,7-8-20 15,4-6-8-15,6 1-11 16,9 0-1-16,3 6-1 16,4 9 2-16,11 12 18 15,2 5 7-15,8 16 15 16,2 3 3-16,0 8-8 15,0-2-2-15,-5 1-2 16,-4 1-2-16,-4-5-75 16,-5 1-216-16</inkml:trace>
  <inkml:trace contextRef="#ctx0" brushRef="#br0" timeOffset="27092.59">8437 10384 768 0,'-12'-5'398'0,"-9"-5"-105"16,2 8-185-16,5 2-48 16,3 3-56-16,3 4-16 15,8 6-12-15,2 2-1 16,8 0 7-16,5 3 7 0,2-10 11 15,2-1 3 1,-5-2 6-16,-3-5 3 0,-6 0 2 16,-5 0-6-16,-8 0-8 15,-6-3-4-15,-4 6-5 16,-4 0 5-16,5 6 0 16,2 2-2-16,5-1 6 15,7 5 5-15,4-2 12 16,5 2 4-16,5 2-3 15,2-1-3-15,5-4-5 16,0-2 0-16,0-6-13 16,2-4-54-16</inkml:trace>
  <inkml:trace contextRef="#ctx0" brushRef="#br0" timeOffset="27233.25">8398 10182 1189 0,'-6'-3'474'16,"-1"-3"-328"-16,3 4-68 16,2 3-52-16,6 5-97 15,2 4-406-15</inkml:trace>
  <inkml:trace contextRef="#ctx0" brushRef="#br0" timeOffset="27545.4">8621 10521 741 0,'17'6'359'0,"17"3"-141"16,-2-2-52-16,-7-7-68 15,-5-7-24-15,0-2-23 16,-5-4-12-16,-2-3-10 16,-10-2-21-16,-7-9-36 15,-7-1-10-15,-13-2-14 16,-1 6 11-16,-9 8 21 15,3 9 0-15,5 14-7 16,4 10-3-16,5 12 2 16,7 5 13-16,7 6 14 15,-2 3 5-15,12 3 36 16,0 2-5-16,2 2 1 16,6-4 1-16,-9-4-22 15,-2-5-2-15,0-9-61 0,1-8-365 16</inkml:trace>
  <inkml:trace contextRef="#ctx0" brushRef="#br0" timeOffset="27873.44">9237 10489 946 0,'-9'9'429'0,"-18"7"-202"16,1 3-52-16,-8 0-84 16,-1-2-23-16,0-2-34 15,-1-5-5-15,4-10-66 16,2-5-39-16,6-8-66 16,3-3-30-16,8-4 44 15,7 0 28-15,10 0 53 16,5 5 30-16,12 8 40 15,1 6 20-15,6 8 47 16,2 5 12-16,3 7 4 16,3 6-5-16,-4 6-26 15,-3 0-15-15,-7-2-29 16,-5-4-26-16</inkml:trace>
  <inkml:trace contextRef="#ctx0" brushRef="#br0" timeOffset="28311.14">9818 10608 922 0,'-1'10'367'15,"0"20"-240"-15,-5 4-39 16,-5 7-29-16,-3-2-14 15,0-10-123-15</inkml:trace>
  <inkml:trace contextRef="#ctx0" brushRef="#br0" timeOffset="28904.72">10343 10412 708 0,'10'15'317'0,"10"6"-140"15,-1 12-107-15,2 4-15 16,-13-5-10-16,-6 0-2 15,-6-8-3-15,-5-6-1 16,-2-7-2-16,2-5 2 16,1-12-12-16,6-3-12 15,3-11-25-15,3-5-12 0,10-3-1 16,1 0 6-16,2-1 12 16,2 2 2-16,-3 5 3 15,-3 5 0-15,-4 9 2 16,-3 4 0-16,-6 8 3 15,-5 3 7-15,-1 6 3 16,-2 5 4-16,3 4 0 16,0 0-5-16,8 5-4 15,5-3-1-15,9-1-3 16,3-4 0-16,7-5 4 16,5-2-37-16,6-10-157 15</inkml:trace>
  <inkml:trace contextRef="#ctx0" brushRef="#br0" timeOffset="29341.85">10943 10520 698 0,'-1'3'352'0,"-9"3"-104"0,-2 5-57 16,-8 0-73-16,-4 1-33 16,4 1-46-16,-3-1-9 15,0-6-7-15,3-2-1 16,2-4 0-16,1-7 0 15,6-6-7-15,2-7-5 16,6-5-12-16,3-2-6 16,4 4-7-16,4-1 1 0,0 9-4 15,5 6-4-15,3 11 4 16,0 11 5-16,2 10 13 16,-3 2 8-16,5 8 9 15,0-6 0-15,3 1-3 16,2-5 0-16,0-11-2 15,0-2-1-15,-8-13 7 16,7-2 0-16,-1-12-1 16,-1-5-1-16,5 1-5 15,-11-5 0-15,-2 0-2 16,-4 0 1-16,-4 6-4 16,-4 7-6-16,-2 13-2 15,0 7 1-15,0 10 4 16,3 4 8-16,0 2-1 15,1 3-1-15,0-3-3 16,-1 3 34-16,1-7-95 16</inkml:trace>
  <inkml:trace contextRef="#ctx0" brushRef="#br0" timeOffset="29873.2">12094 10481 375 0,'7'8'282'16,"4"6"15"-16,-5 3-88 0,-5 1-12 15,-10 5-41-15,-8-1-13 16,-12 6-56-16,-8-4-19 16,0-8-28-16,-1-3-6 15,4-15-2-15,6-9-7 16,4-11-30-16,4-4-14 16,12-3-19-16,5-2-2 15,11 9 10-15,5 0 2 16,6 13 7-16,4 4 9 15,5 12 12-15,-11 9 3 0,17 10 9 16,0 1-3-16,1 5-2 16,5-1 0-16,-19-4 0 15,-3 2-16-15,-10-10-202 16</inkml:trace>
  <inkml:trace contextRef="#ctx0" brushRef="#br0" timeOffset="30029.22">11981 10281 1145 0,'-1'-3'453'16,"-2"-4"-299"-16,5 8-141 16,-2-1-29-16,0 0-119 15,9 17-127-15</inkml:trace>
  <inkml:trace contextRef="#ctx0" brushRef="#br0" timeOffset="30310.41">12262 10613 732 0,'11'11'392'15,"8"6"-101"-15,2-1-84 16,2-4-96-16,-1-7-23 16,0-5-28-16,0-5-9 0,-3-8-14 15,-4-2-6-15,-10-3-22 16,-5-4-16-16,-16-1-29 15,-6-2-11-15,-12 6 0 16,0 4 9-16,2 10 11 16,2 6 0-16,5 12 0 15,5 5 1-15,10 12-2 16,4 5 18-16,8 4 18 16,7 3 13-16,1-3 16 15,4-2-11-15,5-3-7 16,-5-7-5-16,1-4 1 15,-4-8-20-15,-6-13-267 16</inkml:trace>
  <inkml:trace contextRef="#ctx0" brushRef="#br0" timeOffset="30661.29">12772 10568 1038 0,'-1'7'407'15,"-12"8"-253"-15,1 3-10 16,-6-2-41-16,-6 0-17 16,0-6-51-16,1-1-8 15,-5-9-4-15,1-4-11 0,-3-10-24 16,0-2-14-16,11 0-19 15,3-2 0-15,13 2-3 16,8 1 2-16,9 5 4 16,7 8 8-16,6 6 33 15,-1 7 12-15,4 8 28 0,-3 1 9 16,-4 7-3-16,1 2-5 16,-3 1-13-16,-3 1-6 15,0-8-6-15,-1-3-60 16</inkml:trace>
  <inkml:trace contextRef="#ctx0" brushRef="#br0" timeOffset="33914.53">13653 10488 375 0,'5'-7'197'0,"6"-13"-47"0,7 2-17 15,3 3-18-15,-3 1-4 16,1 18-17-16,-1 13-21 15,-10 15-26-15,-3 9-6 16,-8 9-3-16,-3-3-4 16,1-3-11-16,6-4-5 15,10-15-1-15,0-8 4 16,12-14 8-16,1-5 3 16,6-11 0-16,2-7-2 15,-4-7-8-15,-3-3-1 0,-6-1-3 16,0 3 0-16,-7 2-6 15,-1-2-2-15,-4 9-5 16,-3 4 3-16,-3 8-7 16,-2 7-3-16,-2 11 4 15,-1 6 0-15,1 10 9 16,3 6 4-16,3 2-2 16,2-4-3-16,3 0-3 15,-1-4 1-15,2-9 9 16,5 0-38-16</inkml:trace>
  <inkml:trace contextRef="#ctx0" brushRef="#br0" timeOffset="34352.21">14365 10752 555 0,'-11'-5'367'15,"-9"-4"-29"-15,-4 4-147 16,-5 3-45-16,5 7-90 16,1 6-26-16,7 9-36 15,4 5 0-15,6 8 5 16,6 2 3-16,8-3 13 15,4-4 0-15,11-8 6 16,1-7 4-16,5-8 3 16,2 0 0-16,-3-11-2 15,-5-3-9-15,-5-5-183 0</inkml:trace>
  <inkml:trace contextRef="#ctx0" brushRef="#br0" timeOffset="39409.28">13709 10249 545 0,'7'0'248'0,"16"1"-88"16,13 0-33-16,16 3-24 0,9-2-30 15,10 4-51-15,-2-2-6 16,-7-1-3-16,-12-1 1 16,-20-4 1-16,-9-3 5 15,-6-3-4-15,-8-5-14 16,-6 0-10-16,-1-4-7 15,-8 2 0-15,2 4 10 16,0 5-6-16,6 5-9 16,0 3-6-16,9 6 0 15,3 8 8-15,0 2 28 0,2 4 30 16,-6 1 19-16,-10-2 23 16,-2-3-13-16,-7-8-10 15,1-3-3-15,8-9-413 16</inkml:trace>
  <inkml:trace contextRef="#ctx0" brushRef="#br0" timeOffset="39690.46">14736 10538 499 0,'21'0'224'0,"17"0"-108"16,12 4-71-16,0-4-9 15,3 3-51-15,-3 5-117 16</inkml:trace>
  <inkml:trace contextRef="#ctx0" brushRef="#br0" timeOffset="39893.8">14728 10625 665 0,'4'2'308'0,"12"2"-112"16,8 0-41-16,18-4-42 15,9 3-36-15,6 0-58 16,1-1-9-16,-5 2-30 16,-8-2-82-16</inkml:trace>
  <inkml:trace contextRef="#ctx0" brushRef="#br0" timeOffset="40128.21">15269 10623 859 0,'16'0'367'0,"8"-4"-189"0,17 1-87 16,6 5 2-16,5-1-38 15,-1 3-21-15,-7-1-17 16,-8-2 3-16,-10-1-434 16</inkml:trace>
  <inkml:trace contextRef="#ctx0" brushRef="#br0" timeOffset="41088.48">15851 10394 397 0,'8'-7'257'16,"6"-6"-28"-16,4 3-35 16,2 0-21-16,-1 11-68 0,-2 9-29 15,-8 16-33-15,-2 6-4 16,-8 13-3-16,-2 0-7 16,1-6-13-16,2 3-4 15,9-11-1-15,5-6 3 16,13-6 7-16,5-6 3 15,-2-13 6-15,5-5 0 16,-4-14-2-16,-4-6-1 16,-4-6-4-16,-9-2-4 15,-14-3-5-15,-3-1-1 0,-9 4-7 16,2 5-4-16,0 14-12 16,0 10-11-16,5 11-8 15,-1 8-1-15,6 8 9 16,2 0 7-16,5 5 9 15,2 1 3-15,7-2 2 16,-1 2 3-16,3-1-16 16,-1-3-62-16</inkml:trace>
  <inkml:trace contextRef="#ctx0" brushRef="#br0" timeOffset="41463.61">16403 10687 712 0,'-9'12'344'0,"-7"11"-133"16,-1 1-84-16,2 2-7 15,3 0-57-15,3-5-29 16,7-6-12-16,-1-9 2 15,4-7 14-15,3-8 1 16,4-9-2-16,1-4-8 16,2-7-15-16,0-2-1 0,-3-3-3 15,-1 3-1-15,0 8-5 16,0 7-1 0,-1 8-7-16,-2 6-4 0,4 9 1 15,0 4-1-15,6 10 5 16,2 2 3-16,2 2 0 15,-1 3 0-15,3-2 2 16,-3 0 2-16,-8-4-46 16,0-5-66-16</inkml:trace>
  <inkml:trace contextRef="#ctx0" brushRef="#br0" timeOffset="41619.55">16358 10777 871 0,'6'-2'381'0,"2"-2"-169"16,12 1-158-16,4-1-17 15,8 0-11-15,1 0-70 16</inkml:trace>
  <inkml:trace contextRef="#ctx0" brushRef="#br0" timeOffset="42291.28">15925 10160 339 0,'7'0'174'15,"11"1"-20"-15,12 2-24 16,13-3-7-16,5 2-29 15,17-2-52-15,1 0-12 0,5 2-10 16,-2-2 0-16,-18-1 1 16,-8 0-2-16,-20-1 0 15,-12-3 0-15,-10 4-8 16,-8-3-2-16,-10 1-8 16,-2-3-1-16,-2 3 1 15,5-3 2-15,8 1 1 16,2 3-4-16,9 2-7 15,4 0-2-15,5 5-5 16,4 0 1-16,1 5 7 16,-1 5 6-16,-2-1 15 15,-2 1 12-15,-8-2 29 16,-4 0 16-16,-4-1 16 16,-7-2-3-16,0-1-25 15,-4-1-19-15,4-2 4 16,2-1-99-16</inkml:trace>
  <inkml:trace contextRef="#ctx0" brushRef="#br0" timeOffset="42822.4">16923 10557 630 0,'6'0'311'0,"7"3"-64"16,16 4-160-16,6-5-2 0,17 3-35 15,4-5-22-15,0 2-16 16,-2 2-14-16,-15-4-141 15,-7 1-152-15</inkml:trace>
  <inkml:trace contextRef="#ctx0" brushRef="#br0" timeOffset="42994.24">16981 10646 766 0,'2'1'314'0,"7"-1"-150"16,10 1-58-16,11 2-12 15,8-1-23-15,14 2-51 16,0-2 12-16,8-2-181 16</inkml:trace>
  <inkml:trace contextRef="#ctx0" brushRef="#br0" timeOffset="43244.49">17547 10573 1001 0,'12'2'379'0,"20"2"-276"16,5-3-23-16,15 2-9 15,-4 0-27-15,0-3-16 16,-3 4-75-16</inkml:trace>
  <inkml:trace contextRef="#ctx0" brushRef="#br0" timeOffset="43650.47">18115 10518 719 0,'-4'-10'331'16,"-5"-18"-151"-16,10-5-43 16,15-2-67-16,6-1-28 15,15 12-25-15,1 6-3 0,7 17-3 16,2 8 3-16,-6 20-2 16,-5 8-3-16,-22 7 9 15,-15-1 5-15,-26-4 6 16,-10-1 1-16,-12-5-7 15,-1-3-3-15,8-4-3 16,7-8 1-16,20-7-3 16,7-4-7-16,13-5-6 15,10 0-2-15,13 1-6 16,9 4 3-16,11 3 3 16,0 0-34-16,-1 3-128 15,3 2-275-15</inkml:trace>
  <inkml:trace contextRef="#ctx0" brushRef="#br0" timeOffset="43962.98">18689 10425 842 0,'-12'-15'369'0,"-11"-11"-189"16,-5 10-88-16,2 7-24 15,-3 10-42-15,0 7-18 16,2 12-20-16,7 7-3 16,0 13 7-16,5 3 3 15,12 4 6-15,1-2 7 0,12-7 17 16,5-4 14-16,15-12 24 16,7-7 2-16,13-12-5 15,4-6-8 1,-10-17-4-16,-7-5 6 0,-21-10 13 15,-11-1-2-15,-19-6-16 16,-10-1-15-16,-12 4-34 16,-4 1-23-16,11 16-143 15</inkml:trace>
  <inkml:trace contextRef="#ctx0" brushRef="#br0" timeOffset="44587.78">18951 10495 927 0,'0'0'416'0,"-1"-6"-210"16,0 5-129-16,1 1-38 0,-1 0-45 16,1 0-50-16</inkml:trace>
  <inkml:trace contextRef="#ctx0" brushRef="#br0" timeOffset="45368.68">18979 10626 852 0,'-4'2'338'16,"3"10"-204"-16,1 5-33 16,1 17-8-16,4 9-4 15,2 14-11-15,-2 5-12 16,-2 3-16-16,0-3-7 15,-12-14-15-15,-1-6 2 16,-16-17 1-16,-6-6 0 0,2-9 5 16,-4-10-26-16,6-8-86 15,4-8-71-15,4-13-219 16</inkml:trace>
  <inkml:trace contextRef="#ctx0" brushRef="#br0" timeOffset="45923.94">18752 10187 490 0,'-3'-1'268'0,"1"-2"-62"0,6 2-44 16,-4 0-47-16,18 0-38 16,58 0-39-16,-23 4-13 15,5 4-21-15,4-1-1 16,-8 1 2-16,-4-3 3 16,-16-4-10-16,-11 0-26 15,-18-2-69-15,-6-3-28 16,-11-4-38-16,-4-1 20 15,1-3 47-15,1-2 23 16,9 4 43-16,4-1 3 0,4 9 51 16,7 5 20-16,5 7 38 15,0 5 28-15,-3 6 14 16,-5 0 6-16,-11 3-9 16,-5 0-21-16,-8-4-40 15,1-4-19-15,5-6-188 16</inkml:trace>
  <inkml:trace contextRef="#ctx0" brushRef="#br0" timeOffset="46533.18">19726 10250 782 0,'6'7'315'16,"4"13"-195"-16,4 5-11 0,0 6-15 15,-5 1-15-15,-2-4-28 16,-4-6-9-16,-3-7-14 16,0-6 1-16,-1-9 17 15,0-2 4-15,0-12-2 16,0-4-8-16,3-11-25 16,3-3-9-16,6-2-11 15,3 3-5-15,3 9-5 16,4 5 0-16,-4 12-3 15,-2 5-2-15,-1 11-3 16,-8 6 4-16,-4 8 17 16,1 5 6-16,-7 0 13 15,3-2-1-15,-1-7-4 16,-3-6 2-16,4-11 7 16,3 0 2-16,3-15-3 15,-1-3-2-15,4-9-10 16,4-4-4-16,0-2-3 0,5 4-2 15,0 4-1-15,-3 5-2 16,0 11-3-16,-3 4-4 16,0 4-7-16,-3 8 1 15,-1 7 8-15,1 4 6 16,0 7 6-16,-1-1 4 16,-2-5 1-16,4-2 14 15,-3-6-177-15</inkml:trace>
  <inkml:trace contextRef="#ctx0" brushRef="#br0" timeOffset="46767.51">19646 10599 869 0,'8'-1'385'15,"9"-1"-176"-15,18-1-112 16,13-3-21-16,12 3-32 16,2 0-17-16,2 2-15 15,0-4-2-15,3 1 0 16,-4 0-19-16,-11 1-161 16,-11-1-160-16</inkml:trace>
  <inkml:trace contextRef="#ctx0" brushRef="#br0" timeOffset="47142.41">20033 10682 709 0,'-13'2'297'0,"-9"1"-177"15,8 1-40-15,6 1-41 16,6 3-22-16,8 6-17 16,3-2 1-16,8 5 5 15,6 1 1-15,2 4 1 16,-3 1 12-16,-12 2 39 15,-3-2 32-15,-20-5 48 16,-8-1 0-16,-10-7-27 16,-7-6-28-16,2-8-41 15,6-6-11-15,11-1-11 16,4-4-5-16,10 5-73 16,5-1-54-16,7 3-217 15</inkml:trace>
  <inkml:trace contextRef="#ctx0" brushRef="#br0" timeOffset="47470.45">20475 10632 989 0,'1'-1'430'0,"-2"1"-235"16,-2 0-95-16,3 0-36 16,-1 0-57-16</inkml:trace>
  <inkml:trace contextRef="#ctx0" brushRef="#br0" timeOffset="48882.91">1777 11160 396 0,'-2'0'257'0,"-2"9"25"15,0 11-87-15,2 25-106 16,1 11 15-16,6 17-26 16,-1 5-15-16,3-6-20 15,0-10-11-15,-2-17-6 16,2-13 1-16,0-12-35 16,-3-11-65-16</inkml:trace>
  <inkml:trace contextRef="#ctx0" brushRef="#br0" timeOffset="49179.63">1727 11169 585 0,'15'0'223'16,"10"0"-172"-16,9 1-17 15,12 4-22-15,0-4-5 0,11-1 0 16,-11-2 2-16,-15-4-7 15,-3 1 47-15,-17 1 28 16,-2 1 7-16,-9 3 15 16,-2 7-36-16,-1 7-10 15,-4 7-3-15,6 13 0 16,-5 9-7-16,6 14 4 16,6 6-3-16,-3 0-2 15,10-3-2-15,-5-17-13 16,5-6-34-16,3-13-209 15</inkml:trace>
  <inkml:trace contextRef="#ctx0" brushRef="#br0" timeOffset="49586.01">2225 11440 591 0,'-4'7'295'15,"-4"6"-74"-15,1 8-81 16,4 6-56-16,3-1-15 16,9 4-9-16,2-4-12 15,6-8-11-15,5-3 6 16,-3-10-13-16,3-4 1 16,1-4 5-16,-5-7 0 15,3-6 0-15,-5 0-3 16,-8-6-9-16,-2 0-5 0,-5 3-8 15,-1-1-4-15,-5 10-12 16,0 4-12-16,1 15-10 16,0 5-3-16,4 7 4 15,1 5 8-15,8-4 8 16,6-1 5-16,6-4 25 16,3-5 9-16,-5-8 19 15,3-3 12-15,-4-5-3 16,-7-7-1-16,4 2-9 15,-9-5-10-15,-5-4-7 16,0 3-50-16,-8-10-148 16,0 0-133-16</inkml:trace>
  <inkml:trace contextRef="#ctx0" brushRef="#br0" timeOffset="49679.58">2444 11292 682 0,'-4'-8'421'0,"-7"-7"-49"15,5 8-173-15,-1 2-60 16,2 5-106-16,3 0-15 15,5 4-207-15</inkml:trace>
  <inkml:trace contextRef="#ctx0" brushRef="#br0" timeOffset="49898.1">2714 11454 848 0,'7'12'411'15,"6"8"-140"-15,10 10-145 16,6 1-38-16,-2 0-45 16,-2 3-18-16,-17-4-6 15,-11-5 3-15,-16-1 7 16,-3-4 5-16,-6-11 1 16,-2-7-13-16,2-6-125 15,1-7-170-15</inkml:trace>
  <inkml:trace contextRef="#ctx0" brushRef="#br0" timeOffset="50733.8">3680 11138 687 0,'7'1'251'0,"12"5"-183"0,5 1-54 16,16-2 2-16,7 1 4 16,9-6-1-16,-1 0-1 15,-16-4 2-15,-8-1-1 16,-22-2 4-16,-9-2-4 15,-6 4-11-15,-8-1-4 16,-6 5-10-16,7 4-5 16,-2 2-1-16,3 3-2 15,10 6-1-15,-1 2 3 16,10 5 3-16,8 2 2 0,0 4 4 16,6-2 1-1,-5 2 2-15,-9-4 3 0,-1-3 0 16,-8-3 5-16,-5-4 16 15,1 0 2-15,-6-3-1 16,2 2-5-16,1 4-8 16,1 3-5-16,8 11-2 15,8 3-1-15,7 10-6 16,1 2 0-16,1 7 39 0,-10 1 10 16,-8-4 15-16,-4-2 12 15,-17-11-16-15,3-5 0 0,-9-13 2 16,-5-13-3-16,0-14-15 15,2-9-7-15,9-11-18 16,11-1-13-16,12-2-37 16,8 2-35-16,9 7-93 15,8 4-94-15</inkml:trace>
  <inkml:trace contextRef="#ctx0" brushRef="#br0" timeOffset="51218.07">4356 11498 642 0,'-14'0'304'16,"-17"2"-116"-16,2 5-73 16,11 2-72-16,6 5-20 0,17 2-25 15,5-2-3-15,12 2 5 16,1-2 4-16,2-3 5 15,-4-4 0-15,-7-4 5 16,-5-3 4-16,-13-3-4 16,-6 6-2-16,-12-2-3 15,-6 1-5-15,-5 4 28 16,5-2 10-16,8 2 16 16,6 5 3-16,11-1-23 15,3 3-3-15,4 5-12 16,9 0-2-16,7 3-1 15,3-3-5-15,5-8 1 16,1-1 4-16,-8-9-41 16,-1-2-70-16</inkml:trace>
  <inkml:trace contextRef="#ctx0" brushRef="#br0" timeOffset="51343.15">4387 11311 901 0,'-5'-8'412'15,"-2"-5"-199"-15,1 3-93 16,4 10-116-16,4 7-45 16,6 9-265-16</inkml:trace>
  <inkml:trace contextRef="#ctx0" brushRef="#br0" timeOffset="51632.61">4543 11680 950 0,'7'7'391'0,"12"8"-232"16,1-4-61-16,-3-7-41 16,6-4-7-16,-3-8-12 15,-2-7-4-15,-4-6-26 16,-7-1-15-16,-11-2-28 16,-7 1-11-16,-11 3 6 15,-5 2 9 1,-4 3 14-16,4 7 1 15,7 9-10-15,3 10 0 16,11 16 32-16,-2 4 15 0,3 10 36 16,4 5 9-1,2 11-18-15,1 2-5 0,4 1-19 16,2-5-5-16,-3-11-4 16,8-6 5-16,-3-15-147 15</inkml:trace>
  <inkml:trace contextRef="#ctx0" brushRef="#br0" timeOffset="52163.46">4985 11615 458 0,'-5'-8'322'0,"-6"-6"24"15,-7-1-148-15,-4-1-34 16,-1 7-67-16,0 2-34 16,1 7-59-16,5 7-16 15,3 7-15-15,4 4 0 16,8 5 5-16,4 5 3 15,10-4 11-15,2-1 3 0,7-7 9 16,-3-9 5-16,0-6 7 16,4-2 0-16,-4-8-7 15,-1-1-6-15,-4-7-11 16,-6-1-2-16,-4 1 5 16,-1-2 5-16,-3 9 7 15,0 3 1-15,-2 6-7 16,0 4-4-16,2-3-2 15,0 0-1-15,1 4 6 16,1 12 6-16,12 32 13 16,1-28 9-16,5-4 26 15,2-3 16-15,5-6 21 16,-5-6 5-16,-3-6-1 16,-3-4-12-16,-10-5-27 15,0 0-13-15,-5 0-83 16,0 1-80-16</inkml:trace>
  <inkml:trace contextRef="#ctx0" brushRef="#br0" timeOffset="52366.58">5241 11530 661 0,'-3'1'372'0,"-4"9"-22"16,2 5-183-16,5 16-66 15,3 9-10-15,7 10-16 16,4 7-20-16,-3 13-27 16,1 5-5-16,-6 1 13 15,-2-3-55-15,-3-14-144 16,-3-14-127-16</inkml:trace>
  <inkml:trace contextRef="#ctx0" brushRef="#br0" timeOffset="52538.36">5209 11749 1225 0,'5'-5'465'16,"4"-2"-317"-16,15 4-131 0,11 3-22 15,5 0-3-15,5 1-68 16</inkml:trace>
  <inkml:trace contextRef="#ctx0" brushRef="#br0" timeOffset="52913.28">5727 11563 440 0,'-13'-5'306'15,"-9"-6"8"-15,-2 10-164 16,2-1-52-16,3 5-69 16,3 3-22-16,12 5-19 15,0 7-3-15,11-2 4 16,6 1 4-16,6-3 9 16,3-2 4-16,0-3-18 15,-3-6-26-15,-9-2-56 16,-5-2-50-16,-15-3-12 15,-6 1 24-15,-10 1 56 16,-3 2 56-16,2 0 90 16,4 2 42-16,6 6 56 15,4 4 16-15,11 5-12 16,3 5-17-16,13 2-35 16,7-2-17-16,8 0-43 15,-3-1-18-15,12-10-15 0,1-3-26 16</inkml:trace>
  <inkml:trace contextRef="#ctx0" brushRef="#br0" timeOffset="53460.28">6709 11700 444 0,'0'-6'296'16,"-6"-13"33"-16,-5 1-69 15,-11-1-64-15,-5 7-31 16,-3 2-65-16,-2 6-34 16,7 8-49-16,0 2-18 0,8 9-11 15,7 5 0-15,10 5 10 16,7 3 3-16,9 3 5 16,4-2 3-16,6-9 5 15,3-5 4-15,2-9 7 16,-1-6 3-16,-3-10-28 15,-5-4-56-15,-7-9-210 16,-3-4-231-16</inkml:trace>
  <inkml:trace contextRef="#ctx0" brushRef="#br0" timeOffset="53538.45">6687 11462 685 0,'-3'-9'374'0,"-4"-5"-107"15,-3 2-82-15,9 11-144 16,1 5-23-16,3 7-270 15</inkml:trace>
  <inkml:trace contextRef="#ctx0" brushRef="#br0" timeOffset="53725.59">6831 11546 1174 0,'-3'9'472'0,"-1"18"-295"0,2 3-43 16,3 18-28-16,4 5-21 15,-1 16-40-15,4 5-4 16,0 2-27-16,-2-7-3 16,9-9-32-16,-7-9-52 15,1-18-197-15</inkml:trace>
  <inkml:trace contextRef="#ctx0" brushRef="#br0" timeOffset="53913.04">6835 11781 725 0,'-5'-4'401'16,"0"-3"-40"-16,15 0-285 16,2 1-41-16,17 1-39 15,2 1-1-15,6 4-8 16,1 0-59-16</inkml:trace>
  <inkml:trace contextRef="#ctx0" brushRef="#br0" timeOffset="54412.94">7117 11622 817 0,'-3'-1'381'0,"-6"1"-157"16,1 8-142-16,1 7-42 15,2 8-18-15,5 5 3 16,5 2 3-16,4-4 0 0,4-3-7 16,6-4-1-16,2-12 6 15,0-3 4-15,-1-10 3 16,-3-6-2-16,-3-7-8 16,1-1-10-16,-4-2-17 15,-5-1-4-15,-4 2-3 16,-1 2 3-16,-5 4 8 15,2 5-2-15,1 10-20 16,-4-1-1-16,5 10 4 16,1 3 3-16,1-1 24 15,1 5 5-15,6-2 0 16,3-1 1-16,3-6 1 16,7-4 0-16,-3-4 0 15,4-2 0-15,-3-5-5 16,2-1-2-16,0 0-3 15,-2-2-2-15,4 5-4 16,-4 2-6-16,5 9 13 0,-1 4 6 16,-1 7 33-16,0 1 18 15,-9 0 20-15,-3 0 1 16,-11-3 6-16,-7 0-2 16,-10-4-22-16,-3-1-3 15,-4-4-64-15,0-3-72 16</inkml:trace>
  <inkml:trace contextRef="#ctx0" brushRef="#br0" timeOffset="54944.4">8592 11740 452 0,'4'-8'319'16,"2"-7"54"-16,1-3-112 0,-13 0-82 15,-2 2-19-15,-14-6-51 16,-2 5-24-16,-7 6-43 16,-3 7-27-16,5 9-29 15,-2 5-10-15,14 10-10 16,7 3 2-16,10 10 19 16,2-1 7-16,12 1 16 15,-2-4 7-15,15-8-1 16,6-3 2-16,-1-14 3 15,2-4 2-15,-4-12-100 16,-1-6-97-16</inkml:trace>
  <inkml:trace contextRef="#ctx0" brushRef="#br0" timeOffset="55037.78">8560 11485 601 0,'-3'-2'282'0,"-2"-7"-132"0,2 7-96 16</inkml:trace>
  <inkml:trace contextRef="#ctx0" brushRef="#br0" timeOffset="55475.23">8718 11628 663 0,'11'7'392'0,"6"1"-2"0,14-1-268 16,8 1-17-16,6-6-55 15,0-2-17-15,-3-1-14 16,-8-4-2-16,-11 1-1 16,-8 0 0-16,-9-1-11 15,-5 1-6-15,-11 1-10 16,-7 3-3-16,-8 8 1 16,0 1 1-16,0 8 0 15,6 3 7-15,8 4 9 16,3 0 5-16,11 4 18 15,2-2-2-15,11-4 0 16,3-1 1-16,6-8-6 16,1-4 1-16,1-9 4 15,-1-6 1-15,0-9-3 16,-3-6-3-16,-3-3-7 16,-2-2-12-16,-7 2-4 15,-3 0-4-15,-4 9-2 16,-4 5 6-16,0 10-3 0,-1 6 3 15,-2 7 7-15,4 5 8 16,4 6 6-16,2 0-1 16,4 1-6-16,3-1 1 15,1-7-74-15</inkml:trace>
  <inkml:trace contextRef="#ctx0" brushRef="#br0" timeOffset="56060.62">10252 11382 660 0,'-2'-1'370'0,"2"0"-116"15,-1 19-104-15,-3 9-32 16,4 20-41-16,-5 10 11 16,2 8-23-16,0 7-15 15,5 3-26-15,7-1-8 16,13-4-5-16,5-9 2 16,14-18 3-16,6-9 2 15,1-21 8-15,-2-5-5 16,-14-8-67-16,-11-8-67 15</inkml:trace>
  <inkml:trace contextRef="#ctx0" brushRef="#br0" timeOffset="56201.58">10091 11729 674 0,'3'0'315'0,"13"1"-58"16,8 1-89-16,23 1-64 15,4-1-2-15,8-2-63 16,5 2-16-16,-5-1-142 16</inkml:trace>
  <inkml:trace contextRef="#ctx0" brushRef="#br0" timeOffset="56654.21">10626 12031 862 0,'-4'13'375'0,"-9"9"-219"15,2 2-4-15,2 4-82 16,0-6-20-16,7-6-22 16,0-5-8-16,2-11 19 15,0-3 2-15,1-7-1 16,5-7-2-16,4-9-27 16,4-3-4-16,3-7-2 15,-1 1-2-15,-4-2 0 16,-1 8-2-16,-3 10-2 15,-1 6-7-15,4 15-5 16,-2 3 3-16,-3 11 7 16,3 9 8-16,-1 7 8 15,0 4-2-15,8 1-3 16,1-1-1-16,-2-5 22 16,0-5-49-16,-8-7-115 15,-4-5-112-15</inkml:trace>
  <inkml:trace contextRef="#ctx0" brushRef="#br0" timeOffset="56794.98">10606 12067 978 0,'2'0'385'0,"4"-3"-242"0,14 4-111 15,6 5-28-15,11-3-17 16,4 3-71-16</inkml:trace>
  <inkml:trace contextRef="#ctx0" brushRef="#br0" timeOffset="57247.84">10917 12081 878 0,'2'-4'368'0,"10"3"-222"0,4 1-40 15,13 0-57-15,4 4-15 16,6 0-11-16,2-2-12 15,-6 0-4-15,-2-1 7 16,-14-4-49-16,-1 1-21 16,-16-7-47-16,-2 3-20 15,-5-6 47-15,-2-1 21 16,-1 0 46-16,-3-4 13 16,5 6 4-16,-1-3 11 15,7 11 15-15,1 1 10 0,5 6 24 16,-6-4 2-16,0 0 6 15,3 10 4-15,34 41 13 16,-33-35 1-16,-2-1-6 16,-3 0-11-16,-5-5-28 15,0 4-10-15,-3-6-33 16,1-3-57-16,-2-5-366 16</inkml:trace>
  <inkml:trace contextRef="#ctx0" brushRef="#br0" timeOffset="57529.02">11379 11938 638 0,'-2'8'339'0,"1"8"-73"16,1 6-104-16,0 3 31 0,3 5-39 15,1 0-18-15,-1-1-58 16,1 0-29-16,-2-8-21 16,0-4 3-16,-2-10-97 15,-1-5-70-15</inkml:trace>
  <inkml:trace contextRef="#ctx0" brushRef="#br0" timeOffset="57826.12">11378 11920 763 0,'9'-7'385'0,"9"-5"-149"16,2 2-45-16,2 5-72 15,0 5-49-15,-3 6-36 16,-6 4-16-16,-7 5-11 15,-7 1-1-15,-2 2 3 16,-6-1 4-16,-1 1-1 16,3-4-3-16,1-5-24 15,9-6-3-15,8-3-2 0,8 7-1 16,4 2 18-16,1 8-2 16,-3 0-2-16,-6-2-1 15,-12 2 25-15,-7-4 9 16,-15 2 12-16,-11 2 4 15,-2-9-13-15,0-3-3 16,5-6-145-16</inkml:trace>
  <inkml:trace contextRef="#ctx0" brushRef="#br0" timeOffset="58122.63">12077 11725 891 0,'10'-1'381'0,"13"-3"-202"16,6 2-35-16,7 2-41 16,2 0-36-16,3 1-46 0,-2-1-7 15,-2 0-48-15,-4-1-62 16</inkml:trace>
  <inkml:trace contextRef="#ctx0" brushRef="#br0" timeOffset="58341.33">12145 11819 632 0,'-2'4'403'16,"4"1"29"-16,8 2-222 16,11 0-6-16,11 0-48 15,7-2-31-15,9-1-55 16,-1 1-27-16,-5-3-20 15,-6-3 12-15,-8-2-107 16,-6-2-133-16</inkml:trace>
  <inkml:trace contextRef="#ctx0" brushRef="#br0" timeOffset="58841.75">12911 11507 677 0,'0'-8'335'0,"1"-5"-70"16,2 6-58-16,-2 11-74 15,-1 8-10-15,0 17-54 16,0 9-4-16,-2 13-3 16,0 5-16-16,2 4-21 15,4 4-3-15,12-6-4 16,8-3-1-16,9-12-1 15,2-9 1-15,-1-14 3 0,-4-7-10 16,-10-11-84 0,-2-5-88-16</inkml:trace>
  <inkml:trace contextRef="#ctx0" brushRef="#br0" timeOffset="59013.48">12853 11737 1107 0,'6'0'445'0,"12"0"-269"16,11 2-38-16,18 0-40 15,7 1-19-15,7 4-40 16,-1-3-12-16,-8 0-111 16</inkml:trace>
  <inkml:trace contextRef="#ctx0" brushRef="#br0" timeOffset="59708.21">13279 11979 637 0,'0'11'308'16,"2"6"-100"-16,-2 6-98 15,5 4 10-15,0 3-23 16,-2-2-19-16,3 1-22 16,-6-6-9-16,0-8-21 15,0-4 1-15,-2-12-36 16,2-6-30-16,-5-8-69 0,-1-5-26 15,2-1 21-15,-2-4 27 16,6-5 62-16,1 2 20 16,10-2 18-16,6 7 11 15,4 11 23-15,3 1 3 16,-1 14-5-16,-5 2-9 0,-3 8-21 16,-5 3-4-16,-10-1 1 15,-3 1 3-15,-11-2 3 16,-2-2 1-16,0-3-6 15,2-2-11-15,11-4-28 16,5-3-7-16,14-3-4 16,4 2 6-16,11 1 22 15,1 1 1-15,-1 9-2 16,-1 3-2-16,-14 5 25 16,-10 2 13-16,-19-1 18 15,-11 0 8-15,-15-1-16 16,-3-4-6-16,3-6-9 15,1-8-6-15,14-7-88 16,9-3-76-16</inkml:trace>
  <inkml:trace contextRef="#ctx0" brushRef="#br0" timeOffset="60145.6">13641 12107 790 0,'2'-4'354'16,"4"2"-153"-16,8-3-97 15,9 4-10-15,8 1-36 16,10 0-27-16,1 0-13 15,-1 1-4-15,-12-1-2 16,-9 0 1-16,-11-2 3 16,-6-8-13-16,-5 3-17 15,-4 2-5-15,-8-3-7 16,0 2 11-16,-3-2 12 16,0 1 3-16,6 1 2 15,2 5 0-15,2-1-3 16,4 0-7-16,7 6 13 15,4-1 6-15,7 10 14 0,1-3 8 16,-2 4 7-16,-4 1 7 16,-6-1 7-16,-4 1 2 15,-11-5-10-15,0 0-8 16,-5-3-34-16,2-4-56 16,2-3-213-16</inkml:trace>
  <inkml:trace contextRef="#ctx0" brushRef="#br0" timeOffset="60489.51">14336 12034 540 0,'-4'-6'267'0,"-10"-3"-65"15,-3-2-36-15,-10 6-15 16,-3 2-12-16,-3 6-42 16,4 5-23-16,1 5-32 15,6 4-4-15,6 2 12 16,3 5 18-16,11 4 8 0,3 0-3 15,13-1-1-15,-1-5-6 16,11-6-5-16,1-4-4 16,13-6-12-16,5-9-10 15,0-6-108-15,-1-2-79 16</inkml:trace>
  <inkml:trace contextRef="#ctx0" brushRef="#br0" timeOffset="61254.75">14820 11447 493 0,'-2'-17'258'0,"2"-22"-51"16,6 4-59-16,11 5-54 16,5 2-8-16,6 9 2 15,1 4-3-15,-1 11-18 16,-1 6-5-16,2 11-36 0,-3 4-13 16,-4 9-6-16,0 1-3 15,-8 6-5-15,-8 4 0 16,-6 2 2-16,-10 1 2 15,-13-1 5-15,0-2 1 16,-7-9 0-16,4-2-2 16,5-5 1-16,4 0-22 15,13 0-52-15,4-1-50 16,6 2-263-16</inkml:trace>
  <inkml:trace contextRef="#ctx0" brushRef="#br0" timeOffset="61629.62">14988 12074 98 0,'0'1'62'0,"0"1"25"16,0-2-30-16,0 0-16 16,0-1-6-16,0 0 3 15,-2 0 24-15,1 0 74 16,0 1 32-16,0 0 26 0,-11 0-12 16,-27 7-53-16,30-4-29 15,6 3-51-15,3 2-12 16,3-2 8-16,4-2 13 15,2-1 29-15,2 0 10 16,-1-2 10-16,-2-1 5 16,-3 0-8-16,-2-4-12 15,-4-3-41-15,0 2-25 16,-3 4 91-16</inkml:trace>
  <inkml:trace contextRef="#ctx0" brushRef="#br0" timeOffset="78202.1">15742 11563 472 0,'0'1'260'0,"0"1"-25"0,-12 17-84 15,-1 11-37-15,-6 15-25 16,-4 7-29-16,7 6-40 16,-2 2-5-16,6-11-2 15,5-5 0-15,1-16 1 16,2-13 10-16,3-18 11 16,4-8-1-16,-1-18-2 15,0-10-11-15,10-12-15 16,2-3-2-16,2-4-1 15,0 5 0-15,-1 4 3 16,-1 4-1-16,-3 4 6 16,2 8 3-16,-6 12 18 15,-4 8-9-15,1 20-8 16,0 8-5-16,8 20-20 16,2 8 7-16,8 14 3 0,0 3 1 15,4 12 1-15,3-1 2 16,-1-6 2-16,0-4 5 15,-7-21-104-15,-6-11-84 16</inkml:trace>
  <inkml:trace contextRef="#ctx0" brushRef="#br0" timeOffset="78342.72">15666 11794 565 0,'0'0'291'16,"4"-1"-32"-16,6 1-206 15,10 2-31-15,16 0-11 16,8 2-3-16,10 2-64 16,2-3-123-16</inkml:trace>
  <inkml:trace contextRef="#ctx0" brushRef="#br0" timeOffset="78545.81">16135 11759 584 0,'-12'-7'360'16,"0"-4"-43"-16,-5 6-136 15,-1 2-41-15,9 5-89 16,1 4-33-16,9 5-32 0,6 4-7 16,9 11 7-16,6 3 7 15,1 5 7-15,-2 3 1 16,-13-2 13-16,-8-5 12 16,-18-10 9-16,-1-2 4 15,-7-9 1-15,3-5-28 16,3-13-201-16</inkml:trace>
  <inkml:trace contextRef="#ctx0" brushRef="#br0" timeOffset="78920.42">16637 11760 729 0,'10'-2'305'15,"2"-1"-140"-15,16 1-121 16,8 2-5-16,2 0-12 16,2 0-11-16,-8-1-5 15,-5-1 0-15,-10 2 7 16,-5-5-30-16,-10 1-61 15,-4-4-25-15,-11 2-18 16,-2 3 28-16,-2 4 53 0,1 3 22 16,3 7 20-16,0 2 17 15,5 6 30-15,0 4 9 16,7 7-3-16,1 3-13 16,3 4-22-16,4 0-7 15,0-6-4-15,4-4 13 16,5-10-176-16</inkml:trace>
  <inkml:trace contextRef="#ctx0" brushRef="#br0" timeOffset="79186">17089 11894 761 0,'-1'-6'366'0,"-6"-5"-123"15,-1-2-47-15,-6 3-69 16,-2 4-35-16,0 6-70 15,1 6-21-15,6 12-25 16,1 5-2-16,8 7 8 16,3 0 5-16,8-4 10 15,7-4 3-15,3-11 13 16,0-4 13-16,-1-8 38 16,-6-6 18-16,-2-12 11 15,-8 1-9-15,-5-7-36 16,0-3-11-16,-8 4-136 15,1 0-115-15</inkml:trace>
  <inkml:trace contextRef="#ctx0" brushRef="#br0" timeOffset="79732.98">17949 11845 651 0,'-17'-6'329'0,"-16"0"-112"15,-7 3-72-15,7 11-75 16,5 8-42-16,12 7-38 0,9 5-8 15,19 0 0-15,10 3 11 16,13-3 22-16,6-6 9 16,-5-6 24-16,-2-11 17 15,-12-6 41-15,-8-7 16 16,-6-13-5-16,-7-3-19 16,-7-20-47-16,-4-5-17 15,-10-7-14-15,-4-8-3 16,0 1-8-16,3-1-5 0,12 1-10 15,11 3-7-15,21 7-13 16,5 9-4-16,4 18-59 16,2 17-53-16,-5 19-215 15</inkml:trace>
  <inkml:trace contextRef="#ctx0" brushRef="#br0" timeOffset="80240.92">18278 11920 512 0,'0'-4'247'0,"2"-6"-80"0,4-1-50 15,1-4-21-15,-2-1 7 16,-9-8 13-16,-3 0 0 15,-10 2-23-15,-4 1-14 16,-4 11-38-16,-3 5-20 16,4 7-30-16,-3 6-13 15,12 11-10-15,3 4 1 16,11 10 10-16,5 0 6 16,10-4 13-16,4-4 4 0,5-7 5 15,3-4 2-15,-3-7 3 16,-1-7 2-16,-4-9 4 31,0 1 0-31,-5-11 1 16,1 2-3-16,-7 1-4 0,-3 0-1 15,-4 9-11-15,-3 2-4 16,1 9-12-16,-3 3-4 16,4 9 5-16,1 0 4 15,6 2 7-15,3 0 4 16,6-1 12-16,4-3 10 15,3-5 19-15,-1-2 11 16,-1-9 13-16,-2-1-1 16,-5-5-5-16,-2 1-9 0,-2-2-20 15,-3-7-7-15,-3-1-72 16,-3-4-66-16</inkml:trace>
  <inkml:trace contextRef="#ctx0" brushRef="#br0" timeOffset="80366.15">18419 11594 885 0,'0'-1'435'16,"-2"-2"-151"-16,2 7-199 15,0-4-53-15,0 0-1 16,0 10-116-16</inkml:trace>
  <inkml:trace contextRef="#ctx0" brushRef="#br0" timeOffset="80600.66">18608 11688 1093 0,'-4'0'448'16,"-4"3"-274"-16,3 11-74 16,5 14-69-16,5 10-3 15,14 26-8-15,-3 6-3 16,-1 8-7-16,-5 1-2 0,-4-8-1 15,0-3-1-15,2-7-2 16,0-6-7-16,3-18-129 16,-2-8-118-16</inkml:trace>
  <inkml:trace contextRef="#ctx0" brushRef="#br0" timeOffset="80772.28">18660 11994 664 0,'-3'-3'322'0,"6"-7"-102"16,3 5-142-16,13 0-69 16,5 0-8-16,10 2-1 15,5 3-20-15</inkml:trace>
  <inkml:trace contextRef="#ctx0" brushRef="#br0" timeOffset="81178.56">19073 11727 714 0,'-8'-7'363'0,"-10"-7"-113"16,1 3-70-16,-3 7-99 15,-1 3-34-15,3 2-46 16,6 7-13-16,8 4-11 16,5 2-2-16,7 3 8 15,1 0 7-15,8-3 10 16,1 0 3-16,4-1 1 16,-1-3-10-16,-7-3-13 15,-3-4-3-15,-12-3-9 16,-10-2 10-16,-8-4 12 15,-1 2 2-15,-5 3 16 16,3 1 7-16,7 6 15 16,-1 5 10-16,4 5 10 15,3 2 1-15,9 8 0 16,2-1-4-16,13-1-10 16,4 1-5-16,1-9-10 15,2-2-4-15,4-10-5 16,4-4 2-16,4-7-130 0,3-3-271 15</inkml:trace>
  <inkml:trace contextRef="#ctx0" brushRef="#br0" timeOffset="81381.83">19590 11721 1141 0,'-2'-1'497'15,"-3"0"-253"-15,5 2-168 16,0-1-40-16,0 0-36 16,0 0-31-16,0 0-222 15</inkml:trace>
  <inkml:trace contextRef="#ctx0" brushRef="#br0" timeOffset="81553.38">19553 11960 1207 0,'-1'1'581'0,"-6"-1"-191"0,6-1-130 16,1 0-137-16,0 0-30 15,0-1-59-15,0 1-69 16</inkml:trace>
  <inkml:trace contextRef="#ctx0" brushRef="#br0" timeOffset="83451.73">1833 12629 635 0,'-5'15'325'0,"-15"21"-89"16,-2 6-56-16,-3 10-89 16,-4 2-25-16,6-4-38 15,6-4-14-15,12-15-7 16,5-10-4-16,12-21-10 15,2-13-5-15,6-19 1 16,1-8 1-16,-6-7 10 16,-4-4 2-16,-6 0 3 15,-4-3 2-15,-2 5 0 0,1 3 1 16,-1 9 6-16,1 8 13 16,2 18 3-16,0 5-11 15,4 15-10-15,3 8-14 16,16 17-6-16,12 6 7 15,18 14 2-15,5 6 0 16,1 6 2-16,-7 0 2 16,-16-11 1-16,-4-7 2 15,-18-18 1-15,-5-7 2 16,-10-6 10-16,-10-8 3 16,-14-2 5-16,-14-5-1 0,-11 0-8 15,-6 1-5-15,-9-2-5 16,1 2-4-16,15 3 1 15,10-1-27-15,20-1-87 16,12 0-110-16</inkml:trace>
  <inkml:trace contextRef="#ctx0" brushRef="#br0" timeOffset="83654.81">2331 12799 440 0,'3'8'304'0,"1"13"37"0,-1 7-129 15,-2 9-63-15,1 2-31 16,-2 1-41-16,-1-2-18 16,1-8-37-16,0-7-6 15,7-7-90-15,3-11-143 16</inkml:trace>
  <inkml:trace contextRef="#ctx0" brushRef="#br0" timeOffset="83936.03">2714 12916 879 0,'-9'15'422'15,"-8"9"-163"-15,-6-1-116 16,-4 0-33-16,-4-12-48 15,4 2-17-15,4-13-26 16,0-3-19-16,6-11-44 16,-3-7-14-16,7-8-22 15,2-3 10-15,17 7 22 16,7 3 2-16,7 11 28 16,3 9 12-16,-2 11 19 15,3 10 12-15,5 10-4 16,0 5-5-16,0 2-8 15,-4-4 22-15</inkml:trace>
  <inkml:trace contextRef="#ctx0" brushRef="#br0" timeOffset="84303.06">3024 12928 1234 0,'-15'-8'487'0,"-18"-7"-339"16,1 4-58-16,0 14-67 15,6 5-22-15,5 11-14 16,10 3-5-16,13 6 5 16,8 2 5-16,13-3 3 15,4 1 3-15,3-10 4 16,-2-4 2-16,-3-8 5 15,-2-5 2-15,-6-8 10 16,-2-7 4-16,-9-10 6 16,-6-9 1-16,-6-15-2 15,-6-10-3-15,-3-12 11 16,-3-1 3 0,2 6 10-16,2 6-4 15,12 21-27-15,9 8-17 0,8 16-52 16,9 8-53-16</inkml:trace>
  <inkml:trace contextRef="#ctx0" brushRef="#br0" timeOffset="84865.27">3228 13039 540 0,'8'7'263'0,"3"6"-76"15,11-3-19-15,2-4-30 16,2-6-18-16,3-13-42 16,-9-2-13-16,-12-8-21 15,-6-4-7-15,-6-3-15 16,-10-1-6-16,-7 4-11 16,-5 4-6-16,-2 13-15 15,2 10-5-15,5 17-7 16,3 14-3-16,8 11 5 15,4 8 0-15,11 4 5 16,4 0 3-16,7 4 20 16,-2-5 11-16,-4-3 11 15,0-6 3-15,-12-10-7 16,9-5-15-16,3-17-196 16</inkml:trace>
  <inkml:trace contextRef="#ctx0" brushRef="#br0" timeOffset="85154.38">3694 12973 879 0,'-10'-11'427'15,"-9"-7"-173"-15,-5 6-118 16,-1 4-42-16,3 10-65 15,-1 4-21-15,5 8-23 16,7 4-9-16,2 4-3 16,6 1 3-16,11-1 15 0,4-5 8 15,11-6 12-15,5-3 1 16,3-6 1-16,2 0-1 16,-5-4 16-16,-5-3-51 15,-9 1-225-15</inkml:trace>
  <inkml:trace contextRef="#ctx0" brushRef="#br0" timeOffset="85357.45">3842 12816 990 0,'-1'10'442'16,"-1"8"-168"-16,4 18-185 15,2 9-3-15,5 14-2 16,3 1-11-16,-1 3-23 15,0-1-16-15,-11 3-22 16,0-1-2-16,-2-8-29 16,-1-9-48-16,7-18-86 15,-1-14-346-15</inkml:trace>
  <inkml:trace contextRef="#ctx0" brushRef="#br0" timeOffset="85513.67">3869 13089 1023 0,'12'-5'395'0,"7"-4"-267"16,7 4-89-16,2 3-9 16,-3-2-15-16,0 4-4 15</inkml:trace>
  <inkml:trace contextRef="#ctx0" brushRef="#br0" timeOffset="85810.55">4122 13000 919 0,'2'6'390'0,"3"8"-201"15,-1 7-30-15,-4-1-39 16,0-1-21-16,-5-5-45 15,-2-6-15-15,7-6-15 16,-1-7-3-16,6-8-11 16,5-2-7-16,3-14-12 15,6 6-2-15,-1 1 6 16,2-1-1-16,-1 18-1 16,0 1 0-16,-2 12 5 15,-4 13 4-15,-4 4 9 0,-2 4 0 16,-2 5-4-16,-2-4-3 15,-2 0-72-15,-1 1-105 16</inkml:trace>
  <inkml:trace contextRef="#ctx0" brushRef="#br0" timeOffset="85982.62">4192 12644 1167 0,'0'2'429'0,"-1"5"-335"16,1 10-66-16,0 11-38 15,1 3 71-15</inkml:trace>
  <inkml:trace contextRef="#ctx0" brushRef="#br0" timeOffset="86669.92">5174 12744 700 0,'-4'7'321'15,"-7"5"-95"-15,-5 23-139 16,-4 9-20-16,-2 13-8 15,1 3-16-15,1-2-23 16,5-7-3-16,4-18-3 16,4-7 0-16,3-17 4 15,4-6 7-15,5-9 3 0,-2-11-1 16,6-10-6-16,-1-7-8 16,0-9-6-16,4 0-2 15,3-8-1-15,1-1-2 16,6 5 1-16,-1 4-1 15,-2 13 10-15,-4 6 6 16,-9 14 2-16,-1 3-5 16,-4 7-17-16,3 4-6 15,3 11-3-15,5 6 5 16,10 18 6-16,4 13 1 16,10 15 0-16,3 2 1 0,-5-2 44 15,-3-8-97-15</inkml:trace>
  <inkml:trace contextRef="#ctx0" brushRef="#br0" timeOffset="86857.11">5065 13011 1046 0,'9'3'372'0,"16"-3"-303"16,12 0-23-16,11-6 1 0,9 2-13 16,10 4-25-16,-2 3-72 15</inkml:trace>
  <inkml:trace contextRef="#ctx0" brushRef="#br0" timeOffset="87294.51">5631 12869 936 0,'1'2'349'0,"13"1"-239"15,8-1-32-15,23 4-21 16,10 2 0-16,5 0-31 16,2 2-11-16,-11-2-5 15,-5-5 0-15,-4-3-31 16,-7-5-34-16,-6-6-57 16,-8 1-5-16,-18-3 31 15,-3 1 34-15,-9 1 55 16,-2-3 8-16,-2 1 4 15,0-2 3-15,5 4 4 16,3 2-5-16,7 3-8 0,5 8 3 16,4 4 15-16,3 4 14 15,1 8 37-15,-1 1 6 16,-5 8 23-16,-7-1 8 16,-8 1-16-16,-7-1-11 15,-1-6-40-15,4-5-5 16,5-9-175-16</inkml:trace>
  <inkml:trace contextRef="#ctx0" brushRef="#br0" timeOffset="90969.17">6371 12706 686 0,'-2'-3'349'0,"2"2"-134"16,-1 4-42-16,1-3-76 15,7 27-32-15,12 60-12 16,-7-17-15-16,-5 4-13 15,-4-8-3-15,1-15-3 0,-1-8-3 16,0-18-8-16,7-5-55 16</inkml:trace>
  <inkml:trace contextRef="#ctx0" brushRef="#br0" timeOffset="91384.08">6403 12703 818 0,'13'-6'357'31,"15"-5"-173"-31,6 5-97 0,4 3-20 16,10 8-31-16,-6 0-17 15,-4 8-12-15,-5 2-1 16,-21 0 1-16,-7 2 3 16,-20 1 4-16,-8 1 1 15,-7-3 1-15,0-2-2 16,7-8-3-16,8-4-11 0,15-2-24 16,6 0-5-16,18 5-8 15,5 5 4-15,8 12 16 16,1 12 0-16,-12 10 6 15,-9 3 10-15,-24-1 13 16,-14-5 11-16,-22-8 12 16,-7-5 0-16,-2-12 0 15,4-9 3-15,13-14-75 16,8-8-62-16,15-5-254 16</inkml:trace>
  <inkml:trace contextRef="#ctx0" brushRef="#br0" timeOffset="91727.48">7140 12849 1139 0,'0'0'547'16,"0"0"-218"-16,-1 1-175 15,1-1-51-15,0 0-71 16,0 0-19-16,0 0-4 16,0 0-70-16,0 0-170 15</inkml:trace>
  <inkml:trace contextRef="#ctx0" brushRef="#br0" timeOffset="91930.55">7156 13031 1227 0,'-7'2'520'15,"6"3"-299"-15,1 2-57 16,0-3-84-16,10-1-26 15,-4-5-40-15,2 0-32 16</inkml:trace>
  <inkml:trace contextRef="#ctx0" brushRef="#br0" timeOffset="98372.92">8197 12909 319 0,'-7'-3'229'0,"-9"-6"19"16,-6 0-53-16,-7 3-30 15,1 3-37-15,-6 5-40 16,3 7-25-16,8 13-54 16,2 5-17-16,18 8-16 15,10 6-2-15,19-4 13 16,9-4 6-16,17-8 12 16,1-8 5-16,-5-13 8 15,-3-6 8-15,-23-14 19 16,-14-6 4-16,-16-10 9 0,-9-4-4 15,-14-13-7-15,-9-7 0 16,-1-2-10-16,2-2-3 16,13 10-17-16,12 6-15 15,18 13-21-15,6 8-9 16,24 12-32-16,10 5-55 16</inkml:trace>
  <inkml:trace contextRef="#ctx0" brushRef="#br0" timeOffset="98872.8">8503 12879 485 0,'-9'-4'230'0,"-10"-2"-83"16,4 6-76-16,4 4-57 15,2 4-7-15,12 2-7 16,8 3-1-16,12 2 1 16,5-3 4-16,0-4 2 15,-6-5 2-15,-10-5 7 16,-1-1 9-16,-11 3 4 16,-10-3 11-16,-10 2 31 15,-9 0 8-15,-6 5 24 0,3 7 1 16,5 6-35-16,8 4-20 15,11 0-33-15,8 4-13 16,9-3-2-16,6-3 0 16,10-2 6-16,1-8 1 15,7-6 5-15,1 0 3 16,-7-9 4-16,0-5 1 16,-6-4-2-16,-1-5-9 15,-4 1-18-15,-3-5-6 0,-6-3-12 16,-1 6 5-16,-4 3 6 15,0 9-13-15,0 17 3 16,-4 6 5-16,4 9 4 16,0 5 17-16,1-2 4 15,4 3 0-15,0-5 11 16,-1-3-71-16</inkml:trace>
  <inkml:trace contextRef="#ctx0" brushRef="#br0" timeOffset="99013.33">8627 12657 961 0,'-3'-11'436'0,"-2"-6"-226"16,4 6-94-16,6 12-111 16,6 6-50-16</inkml:trace>
  <inkml:trace contextRef="#ctx0" brushRef="#br0" timeOffset="99575.97">8820 12562 768 0,'-1'-1'306'0,"4"-2"-195"15,12 3-77-15,15 0-34 16,10 3 6-16,17-2 12 16,2 0 0-16,-5-3-3 15,-7-2 0-15,-20 2 5 16,-14 1 2-16,-17-1-9 15,-11 2-3-15,-15 3-9 16,-7 0-2-16,0 3 1 16,6 0-1-16,13 2-6 15,8-2-3-15,11 3-4 16,6-1 1-16,8 0 6 0,6 1 2 16,-2 2 3-16,4 0 0 15,-4 4-1-15,-6-2 0 16,-3 1 8-16,-5 3 9 15,-10 2 12-15,-2 6 9 16,-3 6-3-16,2 6-6 16,9 11-11-16,4 3 2 15,4 3 10-15,-3-2 4 16,-7-11 6-16,-6-5-4 16,-7-9-4-16,-8-15 6 0,-5-7 8 15,-1-7 0-15,0-13-12 16,4-4-9-16,3-5-55 15,6 0-36-15,8 5-86 16,7 7-60-16</inkml:trace>
  <inkml:trace contextRef="#ctx0" brushRef="#br0" timeOffset="99903.75">9458 12913 575 0,'0'3'275'15,"3"5"-73"-15,-2 2-94 16,-5 11 39-16,-5 2-23 16,-10 0-30-16,-3 3-3 15,-7-14-54-15,4-2-4 16,3-11-2-16,-1-7-4 15,5-7-13-15,1-4-8 16,7-5-20-16,10 4-6 16,10 2-6-16,4 7-2 0,8 11 4 15,-7 0 1-15,2 16 7 16,0 4 7-16,-3 5 9 16,-1 3 4-1,1-2 3-15,-3-3-11 0</inkml:trace>
  <inkml:trace contextRef="#ctx0" brushRef="#br0" timeOffset="100114.28">9565 12890 672 0,'5'-6'444'16,"2"-2"-5"-16,2 20-284 15,-2 6-33-15,3 20-82 16,-1 2-3-16,-1 6-3 15,1 2-3-15,-5 4-6 16,-2 3 0-16,-2 2-8 16,-2-2-1-16,-1-10-69 15,3-7-82-15,1-19-172 0</inkml:trace>
  <inkml:trace contextRef="#ctx0" brushRef="#br0" timeOffset="100254.88">9581 13118 783 0,'4'-3'342'16,"7"-2"-154"-16,9 3-154 15,8-4-14-15,11 6-71 16,-2-2-119-16</inkml:trace>
  <inkml:trace contextRef="#ctx0" brushRef="#br0" timeOffset="100586.53">9988 12950 650 0,'-4'-7'355'16,"-6"-7"-87"-16,-5-3-42 15,-8 7-78-15,0 1-37 16,-5 7-46-16,6 7-32 0,8 4-41 16,4 5-10-16,11 6-5 15,0-5 2-15,14 3 9 16,4-2 6-16,1-10-9 15,8 9-12-15,-11-10-35 16,-5-2-10-16,-11 0 10 16,-7 0 13-16,-13-2 34 15,-3 6 11-15,-1 6 19 16,5-2 10-16,9 5 13 16,5-2 12-16,8-4-2 15,4 3-5-15,12-6-8 16,3 0-11-16,3-2-10 15,1-5 8-15,-6-2-103 16,-3-1-310-16</inkml:trace>
  <inkml:trace contextRef="#ctx0" brushRef="#br0" timeOffset="100872.39">8947 12799 910 0,'2'0'379'15,"14"0"-213"-15,12 4-83 16,27 0-66-16,15 3 0 16</inkml:trace>
  <inkml:trace contextRef="#ctx0" brushRef="#br0" timeOffset="101528.16">10834 13052 592 0,'2'-5'337'16,"3"-4"-54"-16,-4-5-37 16,-6-6-64-16,-4-2-27 15,-7-6-38-15,-1 0-17 0,-4 6-44 16,-1 5-19-16,0 16-36 15,0 4-14-15,6 16-11 16,5 4 1-16,6 4 9 16,6 4 4-16,14-3 8 15,5 0 0-15,7-10 2 16,4-2 2-16,-6-11 0 16,1 2 7-16,-6-6-74 15,-5-4-70-15</inkml:trace>
  <inkml:trace contextRef="#ctx0" brushRef="#br0" timeOffset="101637.45">10806 12714 655 0,'0'-4'344'0,"-3"-5"-100"16,-2 3-105-16,5 10-104 16,0 3-69-16</inkml:trace>
  <inkml:trace contextRef="#ctx0" brushRef="#br0" timeOffset="102059.23">10974 12890 957 0,'5'5'370'16,"9"4"-271"-16,7 6-31 16,6-3-15-16,7-1-22 15,2-1-15-15,-1-4 0 0,-5-5-4 16,-2-1 0-16,-6-5 2 15,-4-1 0-15,-7-3 4 16,-6-1 0-16,-7 4-7 16,-6 1-5-16,-1 6-8 15,-5 3-4-15,-4 9-1 16,0 5 0-16,-1 6 3 16,15-5 2-1,2-9 6-15,1 0 3 0,4 28 3 16,9-3 1-16,10-10 3 15,-4-17 1-15,3-7 3 16,-7-2 0-16,2-10 1 16,5-1-2-16,-6-8-1 15,4 0-3-15,-7-8-4 16,-1 4-2-16,0 5-5 16,-7 6-2-16,0 15-17 15,-3 4 7-15,1 10 8 0,3 1 4 16,2 5 17-16,2 4-6 15,2-5-7-15,0 1-1 16</inkml:trace>
  <inkml:trace contextRef="#ctx0" brushRef="#br0" timeOffset="102637.5">12371 12656 527 0,'1'-7'309'15,"1"-3"-14"-15,2 6-67 0,-4 10-70 16,0 10-30-16,-3 14-56 16,1 10 4-16,0 19-12 15,-2 8-6-15,2 7-17 16,2 1-9-16,3-14-14 15,7-9-5-15,7-14-3 16,4-6 0-16,5-9 0 16,2-4-1-16,-1-9-2 15,3-5 1-15,-5-6-80 16,-3-4-74-16</inkml:trace>
  <inkml:trace contextRef="#ctx0" brushRef="#br0" timeOffset="102824.68">12231 12982 650 0,'0'-1'361'0,"-1"-2"-27"0,6 3-152 15,-5 0-81-15,16 0-19 16,56 4-48-16,-20 2-5 15,6-1 13-15,2-2-79 16</inkml:trace>
  <inkml:trace contextRef="#ctx0" brushRef="#br0" timeOffset="103481.31">12742 13152 768 0,'-4'7'323'0,"-3"14"-132"16,-3 7-99-16,-4 7-14 15,-2 2-16-15,0-1-41 16,6-6-4-16,0-8 1 15,5-8 12-15,5-17 7 16,4-10-2-16,8-15-5 16,2-7-15-16,-1-3-9 15,0-1-2-15,-4 6-3 16,-2 5-1-16,0 7-6 16,1 10-7-16,-2 10-3 15,2 5 4-15,1 11 6 16,-3 1 6-16,6 8 5 15,-1 3-3-15,1 3-1 16,5 3 1-16,-2-1 0 0,0-1 3 16,-1-7-54-16,-4-6-80 15</inkml:trace>
  <inkml:trace contextRef="#ctx0" brushRef="#br0" timeOffset="103622.06">12712 13273 564 0,'0'-1'286'16,"-1"-1"-34"-16,13 0-209 15,6 0-10-15,12-3-18 16,4 3-36-16</inkml:trace>
  <inkml:trace contextRef="#ctx0" brushRef="#br0" timeOffset="103981.57">12908 13242 820 0,'6'1'315'0,"14"-1"-230"16,7 1-30-16,9 0-11 15,3-1-20-15,-7 1-16 0,-1-1-1 16,-11 0 3-16,-7 0 7 16,-9-2-51-16,-5-4-40 15,-4-2-64-15,1-3-28 16,1 0 45-16,2 2 38 16,4 3 63-16,0 2 50 15,2 4 74-15,-1 6 24 0,3 6 40 16,-5 1-13-16,0 1-39 15,-1 1-16-15,-1-3-37 16,-3 0-16-16,0-4-17 16,0-3-53-16,4-4-335 15</inkml:trace>
  <inkml:trace contextRef="#ctx0" brushRef="#br0" timeOffset="104200.01">13243 13140 699 0,'3'2'311'0,"2"3"-135"15,5 8-43-15,-5 5-29 16,2 4-13-16,1 7-26 16,-3-1-18-16,2 4-21 15,-2 0-8-15,-2-6-6 16,3-3 4-16,-6-14-84 0,2-4-36 15,-2-9-191-15,-5-5-105 16</inkml:trace>
  <inkml:trace contextRef="#ctx0" brushRef="#br0" timeOffset="104465.84">13240 13199 280 0,'2'-14'225'0,"3"-11"24"16,5 7-52-16,3 4-20 15,4 9-59-15,-2 5-29 0,4 7-49 16,-4 1-15-16,-5-1-2 15,-2 3 0-15,-8 3 2 16,-5 0 0-16,-2 3-5 16,3-3-4-16,5-8-11 15,8 1-2-15,10-2-4 16,3-3 0-16,6 4 0 16,1 1-2-16,-5 3-1 15,-4 4-2-15,-16 3 38 16,-11 4 15-16,-20-1 26 15,-5 5 8-15,-7-8-30 16,3-2-10-16,7-6-119 16,8-8-368-16</inkml:trace>
  <inkml:trace contextRef="#ctx0" brushRef="#br0" timeOffset="104747.03">13777 13002 637 0,'7'1'337'15,"5"3"7"-15,14-1-248 16,4-5-15-16,12 2-12 16,1 0-27-16,-2 0-25 15,-1 1-6-15,-15 4-64 16,-4-1-78-16</inkml:trace>
  <inkml:trace contextRef="#ctx0" brushRef="#br0" timeOffset="104949.84">13830 13121 797 0,'7'0'354'0,"13"3"-160"0,5-2-44 15,11 4-21-15,2 1-33 16,-1-2-45-16,-3 0-15 15,-7-3-67-15,-4-1-130 16</inkml:trace>
  <inkml:trace contextRef="#ctx0" brushRef="#br0" timeOffset="105504.34">14460 13145 459 0,'-2'0'230'0,"9"-2"-26"15,14 2-47-15,24-6-11 0,14 2-3 16,31 3-21-16,10-1-3 15,25 2 0-15,7 2-14 16,1 6-36-16,-2 0-20 16,-16 1-34-16,-5 2 2 15,-21-7-150-15,-9-6-281 16</inkml:trace>
  <inkml:trace contextRef="#ctx0" brushRef="#br0" timeOffset="106035.72">14665 12638 568 0,'1'-5'276'0,"1"-5"-67"0,6 2-43 15,-3 3-56-15,2 5-19 16,4 10-45-16,-5 9-18 15,-4 13-4-15,2 5-1 16,-9 6-9-16,3 1-2 16,14-5 1-16,1-6 9 15,16-14 14-15,3-9 5 16,0-15 3-16,-1-7-5 16,-4-13-7-16,-6-3-2 15,-5-7-6-15,-1 2-3 0,-8-4-7 16,-3 2-4-16,-4 6-5 15,1 6-4-15,-2 15-23 16,-3 9-5-16,1 12-3 16,0 7 3-16,3 12 22 15,2 1 8-15,5 10 5 16,1 0 1-16,4-4 0 16,3 0 20-16,1-12-130 15,2-9-354-15</inkml:trace>
  <inkml:trace contextRef="#ctx0" brushRef="#br0" timeOffset="107473.47">15188 12823 722 0,'0'-2'414'0,"-1"-1"-98"16,-6 4-149-16,6-1-45 15,0 0-82-15,-10 19-19 16,-16 39-8-16,14-27-3 16,6-3-2-16,-1-9-1 15,6-5 0-15,-2-10 2 16,4-7 11-16,6 1 2 15,-6 1 3-15,0 0-3 16,4-13-13-16,12-38-4 0,-7 22-6 16,2 2-1-1,3 3-2-15,1 2 3 0,-2 9 0 16,-5 3-1-16,-2 8-11 16,-5 3 0-16,1 6 0 15,-2-6 3-15,0 0 8 16,8 22 2-16,23 33 0 15,-9-26 0-15,1-1 1 16,0-1 0-16,-5-6-23 16,-6-1-53-16,-2-9-214 15</inkml:trace>
  <inkml:trace contextRef="#ctx0" brushRef="#br0" timeOffset="107645.11">15152 12903 682 0,'0'-1'388'0,"5"-2"-27"15,8 2-219-15,8 0-39 16,14 0-52-16,3 0-24 16,2-1-76-16,-2-3-125 15</inkml:trace>
  <inkml:trace contextRef="#ctx0" brushRef="#br0" timeOffset="108410.49">15110 13464 655 0,'0'-5'332'0,"0"-10"-104"15,-1 1-40-15,-4-2-75 16,-1 2-32-16,-4-2-37 16,-5 3-12-16,-7 4-18 15,-6 4-6-15,-3 9-12 16,2 5-5-16,6 8-8 16,6 4-3-16,7 3 0 15,6 3 3-15,9 0 10 16,5-4 5-16,13-10 6 15,0-7 3-15,4-10 2 16,-3-4 1-16,-5-4 1 16,0 2 0-16,-7 0 0 15,-2 1 1-15,-9 3 7 16,-1-1 3-16,0 6-11 16,0 1-4-16,0 0-11 15,0 0-4-15,1 5 6 16,7 16 2-16,22 41 1 15,-12-29 0-15,-8 3 1 0,-2 2 0 16,-8-1 13-16,-8-3 15 16,-6-6 30-16,-7-4 11 15,-11-14 1-15,-6-7-10 16,-3-15-23-16,5-7-9 16,8-9-76-16,9-1-45 15,14 1-381-15</inkml:trace>
  <inkml:trace contextRef="#ctx0" brushRef="#br0" timeOffset="109144.92">16398 12956 811 0,'1'-7'364'0,"0"-7"-167"16,-1 5-33-16,0 4-54 15,0 4-36-15,0 5-46 16,0-4-16-16,0 3-12 16,7 25 5-16,12 36-2 15,-9-29 0-15,-3 0 0 16,-4-7 0-16,-6-1 3 0,-6-8 0 16,-7-4 5-16,0 0 3 15,-7-10 4-15,1 0 1 16,3-5-2-16,0-2-2 15,12-2-13-15,6 0-5 16,17 1-9 0,-8 2-2-16,0 0 5 0,34-3 4 0,12 1 5 15,0-1 0-15,-23 4-52 16,-1 0-93-16</inkml:trace>
  <inkml:trace contextRef="#ctx0" brushRef="#br0" timeOffset="109597.96">16471 12685 647 0,'-28'-10'314'0,"-21"-5"-126"16,-7 10-82-16,-3 6-29 16,0 15-42-16,7 10-16 15,7 19-19-15,7 13 0 16,21 25 0-16,6 5 2 15,21 1 6-15,5-5 0 16,14-9 0-16,6-2 1 16,17-11 4-16,12-11 3 15,20-27 5-15,6-16 4 0,-4-35 3 16,4-11 1-16,-10-27 1 16,-11-12 3-16,-21-10 58 15,-22-9 25-15,-43-2 43 16,-21 4 4-16,-29 18-63 15,-6 17-31-15,-7 31-57 16,3 14-14-16,9 18-124 16,7 6 176-16</inkml:trace>
  <inkml:trace contextRef="#ctx0" brushRef="#br0" timeOffset="118269.1">1811 13849 742 0,'-6'22'302'0,"-11"32"-182"16,-4 5-21-16,-8 8-49 15,0-3-6-15,5-11-23 16,8-5-7-16,9-18-5 16,7-12 6-16,9-21 12 15,0-12 2-15,10-18-2 16,-8-3-4-1,-5 17-14-15,0 2 0 0,20-61-3 16,-2-4-2-16,-5 9-2 16,-9 37-2-16,-4 19-12 0,-4 8-7 15,-1 20-2-15,-1 10 0 16,7 15 12-16,6 7 7 16,12-1-2-16,11 1 0 15,6 2 3-15,1-2 1 16,0-2 4-16,-4-4 2 15,-11-11 2-15,-2-4 0 16,-13-8 5-16,-15-3 5 16,-18-2 2-16,-14-1 0 0,-26 1-6 15,-6-2-5-15,-3 2-5 16,2-1-3-16,18 0-16 16,16 0-42-16</inkml:trace>
  <inkml:trace contextRef="#ctx0" brushRef="#br0" timeOffset="118487.53">2334 14126 851 0,'-3'5'357'0,"-3"10"-188"0,0 4-34 15,1 12-43-15,3 1-18 16,3 4-30-16,2 2-26 16,6-11-30-16,-1 0-72 15</inkml:trace>
  <inkml:trace contextRef="#ctx0" brushRef="#br0" timeOffset="118784.34">2657 14184 774 0,'0'10'353'0,"-9"9"-153"16,-2-1-58-16,-2 3-56 16,-9-5-17-16,5-5-24 15,-7-1-5-15,2-10-9 16,-2-7-7-16,4-7-30 15,6-5-18-15,3-6-29 16,10 2-4-16,3-1 17 16,8 4 8-16,8 10 13 15,0 5-2-15,3 12-1 16,-2 7 2-16,6 9 9 16,-3 1 6-16,2 5 7 15,2 1 7-15</inkml:trace>
  <inkml:trace contextRef="#ctx0" brushRef="#br0" timeOffset="119112.65">2972 14204 884 0,'-11'4'390'16,"-20"2"-195"-16,-2-2-66 0,0 3-76 15,4 2-31-15,15 10-36 16,5 1-7-16,17 6 3 16,6-1 6-16,13-3 11 15,5-3 4-15,4-9 5 16,-4-5 3-16,-7-9 7 16,-3-5 6-16,-16-15 11 15,0-2 2-15,-13-13 0 16,-8-3-6-16,-4-3-7 15,-6-7-1-15,-3-7 8 16,4-6 0-16,8 0-11 16,10 7-10-16,20 15-30 15,8 12-10-15,7 22-118 16</inkml:trace>
  <inkml:trace contextRef="#ctx0" brushRef="#br0" timeOffset="119674.76">3160 14274 714 0,'7'9'299'16,"2"8"-165"-16,18 4-53 15,0-4 7-15,9-6-20 16,4-6-10-16,-4-6-19 0,1-5-3 16,-14-6 3-16,-10-4 0 15,-13-9-8-15,-7-2-7 16,-12 3-21-16,-3 0-4 15,-13 7-7-15,-2 6 0 16,4 8-6-16,1 6-3 16,10 15-9-16,7 6 0 15,8 13 4-15,7 9 2 16,3 7 8-16,5 6 4 16,1-1 8-16,0-5 4 15,1-8 7-15,0-7 38 0,2-10-360 16</inkml:trace>
  <inkml:trace contextRef="#ctx0" brushRef="#br0" timeOffset="119956.18">3680 14291 970 0,'-11'-12'418'0,"-24"-13"-226"16,4 5-60-16,5 10-66 16,-1 5-27-16,10 10-37 15,-3 2-10-15,6 8-20 16,7 2-3-16,13 9 5 16,7 0 3-16,11 0 18 0,5-2 5 15,3-6 7-15,4-6 3 16,-2-7 1-16,-4-5 4 15,-7-5-141-15,-1-8-218 16</inkml:trace>
  <inkml:trace contextRef="#ctx0" brushRef="#br0" timeOffset="120136.07">3768 14132 735 0,'1'-1'363'0,"1"0"-121"15,4 7-79-15,1 13-91 16,3 7 0-16,2 16-13 31,-3 9 33-31,-3 19-12 0,-3 0-10 16,-3 5-6-16,2-4-40 15,1-13 5-15,-1-5-43 16,1-19-137-16,0-5-8 16</inkml:trace>
  <inkml:trace contextRef="#ctx0" brushRef="#br0" timeOffset="120280.95">3858 14389 892 0,'17'0'329'16,"7"-5"-234"-16,10 3-92 15,0 2 1-15,-1-5-79 16</inkml:trace>
  <inkml:trace contextRef="#ctx0" brushRef="#br0" timeOffset="120530.75">4088 14268 664 0,'3'6'361'0,"-1"10"-52"0,1 5-119 16,0 2-52-16,-3-1-39 15,0-9-46-15,1-2-13 16,5-11-8-16,2-8-2 15,6-11-3-15,3-6-4 16,4-3-14-16,-2-1-3 16,5 10-8-16,2 3-3 0,-1 16-10 15,-2 5 7-15,-8 15 7 16,-2 10 2-16,-8 7 10 16,-2 6-5-16,-3-2 3 15,-2 2-20-15,-5-12-186 16</inkml:trace>
  <inkml:trace contextRef="#ctx0" brushRef="#br0" timeOffset="120702.85">4204 13896 836 0,'0'-4'438'0,"2"-3"-79"16,0 15-273-16,-2 8-54 15,4 13-30-15,-1 8 3 16,0 5-442-16</inkml:trace>
  <inkml:trace contextRef="#ctx0" brushRef="#br0" timeOffset="121155.56">5001 13923 910 0,'-3'19'359'16,"-7"26"-238"-16,-3 6-44 16,10 21-28-16,-6-2-4 15,7 1-10-15,1-2-4 16,-1-18-7-16,2-13-2 16,3-22-27-16,3-14-62 0,4-23-249 15</inkml:trace>
  <inkml:trace contextRef="#ctx0" brushRef="#br0" timeOffset="121483.87">4965 13923 611 0,'11'-6'332'15,"6"-9"-86"-15,11 14-111 16,9 5-47-16,7 14-50 16,0 5-13-16,-6 4-15 15,-7 2 2-15,-22-5 8 16,-9-1 3-16,-15 2 5 15,-3-3 0-15,-4-8 0 16,6-5-1-16,7-8-24 16,8 0-5-16,16-1-16 15,8 0-5-15,19 7 9 16,4 8 1-16,0 13 3 16,-4 5 0-16,-26 8 33 15,-15-1 8-15,-25 7 14 16,-14-3 6-16,-18-10-17 0,-3-7-1 15,-3-22-5-15,5-5 0 16,17-13-65-16,10-7-46 16,22-2-112-16,6-5-100 15</inkml:trace>
  <inkml:trace contextRef="#ctx0" brushRef="#br0" timeOffset="121749.16">5521 14165 921 0,'5'0'363'0,"9"0"-235"15,10 1-24-15,26 4-46 16,5-1-1-16,16 4-24 16,-5-3-13-16,-10 3-9 15,-7-1-1-15,-21-6-52 16,-4-1-78-16</inkml:trace>
  <inkml:trace contextRef="#ctx0" brushRef="#br0" timeOffset="121905.64">5950 14056 528 0,'4'4'290'16,"12"13"-58"-16,2 3-29 15,-3 2-26-15,-4 6-6 0,-12 1-17 16,-8-2-24-16,-8 1-53 16,0-4-25-16,2-10-83 15,0-4-54-15</inkml:trace>
  <inkml:trace contextRef="#ctx0" brushRef="#br0" timeOffset="122414.5">6831 13975 736 0,'-22'-16'414'0,"-22"-13"-84"16,-9 10-145-16,-5 6-55 15,-10 17-58-15,8 17-21 16,4 16-38-16,9 5-14 16,15 11-12-16,5 1 1 15,29 6 4-15,9 2 6 16,17-3 7-16,14-11 3 16,10-13 6-16,9-10 2 15,21-16 18-15,-5-9-44 0,-2-15-173 16</inkml:trace>
  <inkml:trace contextRef="#ctx0" brushRef="#br0" timeOffset="122648.87">7267 14116 1085 0,'0'0'406'0,"4"5"-262"16,1 4-143-16,-4-5-15 15,8 3-10-15,-4-6-87 16</inkml:trace>
  <inkml:trace contextRef="#ctx0" brushRef="#br0" timeOffset="122820.43">7267 14304 874 0,'0'1'569'0,"-1"-1"61"16,1 1-331-16,-1-1-170 15,-1 0-46-15,1 0-31 16,0 0-103-16</inkml:trace>
  <inkml:trace contextRef="#ctx0" brushRef="#br0" timeOffset="133859.94">8133 14074 588 0,'-3'0'249'0,"0"5"-133"15,-3 13-66-15,2 6-38 16,0 13 2-16,2-1 8 16,9-1-17-16,4-2-1 15,12-4 6-15,5-9 4 16,3-18 7-16,5-4 2 0,-7-19 0 16,1-3 0-16,-7-4-2 15,-11-6 0-15,-2 1 4 16,-7 2 12-16,-6 3 17 0,5 14 13 15,-4 5-9-15,-1 9-16 16,2 16-22-16,-5 5-18 16,6 19-6-16,0 3-1 15,7 14 2-15,7 7 3 16,0 3 13-16,-6 2 7 16,-2-10 9-16,-9-8 4 15,-7-17 5-15,-3-5 2 16,-9-13 6-16,1-7 2 0,-7-10-3 15,-3-14-6-15,0-7-24 16,1-6-33-16,11-8-76 16,12 6-50-16,12 0-132 15,4 1-84-15</inkml:trace>
  <inkml:trace contextRef="#ctx0" brushRef="#br0" timeOffset="134625.12">8698 14492 446 0,'-6'-3'299'0,"-5"0"-13"0,-13-2-90 16,-6 4-35-16,-5 1-64 15,0 5-30-15,11 6-49 16,5 2-16-16,10 8-13 15,3-4-2-15,9 4 2 16,6 4 3-16,12-4 8 16,6 0 3-16,11-8 8 15,0-7 1-15,-1-7 3 16,-3-2-22-16,-14-2-250 16</inkml:trace>
  <inkml:trace contextRef="#ctx0" brushRef="#br0" timeOffset="150176.87">9016 14146 719 0,'4'0'314'15,"6"2"-113"-15,10-1-147 16,13 0-17-16,16 4-5 16,7-2-10-16,2 4-14 15,-1 0 0-15,-17-6-69 16,1 2-85-16</inkml:trace>
  <inkml:trace contextRef="#ctx0" brushRef="#br0" timeOffset="150372.69">9135 14234 383 0,'-3'3'243'0,"3"3"4"16,5-1-53-16,11 5-32 16,7-2-19-16,13-3-38 15,6 1-26-15,-2-5-41 16,-2-1-14-16,-4-3-100 16</inkml:trace>
  <inkml:trace contextRef="#ctx0" brushRef="#br0" timeOffset="150966.04">9774 14025 770 0,'-2'2'362'0,"-9"0"-165"15,1 11-84-15,10 12-63 16,-9-2-33-16,15 14-13 16,5-2 0-16,3-6-2 15,16 4 0-15,1-18 6 16,2-3 1-16,1-16 8 16,-4-5 3-16,-6-8 6 15,-5-6 1-15,-10-3 0 0,-4-3-1 16,-5 2 10-16,-2 8 4 15,-1 8 4-15,0 5-12 16,0 12-27-16,3 4-7 16,3 18-17-16,3 5 7 15,11 16 5-15,-1 9 0 16,-2 14 3-16,-4-1 10 16,-16-3 24-16,-3-2 10 15,-15-17 12-15,-3-7-3 0,-4-18-8 16,1-11-1-16,5-15-5 15,3-12-20-15,7-11-68 16,0-10-49-16,14-1-117 16,1 4-48-16,10 9-78 15</inkml:trace>
  <inkml:trace contextRef="#ctx0" brushRef="#br0" timeOffset="151231.59">10174 14500 807 0,'2'1'347'15,"-2"5"-190"-15,0 4-32 16,1 10-3-16,-1 1-29 15,1 8-31-15,2 2-8 16,0-1-29-16,-2-2-8 16,2-11-38-16,-3-4-55 15,1-12-176-15</inkml:trace>
  <inkml:trace contextRef="#ctx0" brushRef="#br0" timeOffset="151528.68">10140 14519 386 0,'14'-6'289'16,"10"2"11"-16,9-4-113 16,4 1-24-16,-6 7-78 15,-4-2-20-15,-6 10-22 16,-8 7-3-16,-10 1 11 16,-7-4-3-16,-8 0-7 15,-5 2-6-15,7-6-20 16,5 5-11-16,5-5-10 15,2-7-5-15,7 2-1 16,-1 0 4-16,7 3 5 16,2 5 1-16,-8 0 2 15,-4 4 2-15,-11 3 35 16,-10-1 7-16,-5 0 21 0,-2-2 4 16,-6-11-27-16,6-3-29 15,2-9-201-15</inkml:trace>
  <inkml:trace contextRef="#ctx0" brushRef="#br0" timeOffset="152215.74">10721 14123 545 0,'1'0'345'15,"-1"-4"-54"-15,0 12-154 16,0 7-42-16,1 18-73 15,4 8 0-15,-1 12-9 16,2 4 0-16,1-6 1 16,-3-3-9-16,0-17-151 0</inkml:trace>
  <inkml:trace contextRef="#ctx0" brushRef="#br0" timeOffset="152372.31">10524 14299 759 0,'9'-2'372'0,"23"1"-96"16,11-4-148-16,18 1-30 15,10 2-41-15,-3 0-36 16,-2 3 16-16,-13 4-203 16</inkml:trace>
  <inkml:trace contextRef="#ctx0" brushRef="#br0" timeOffset="153104.51">11296 14103 805 0,'7'1'318'0,"6"5"-195"15,-6 3-28-15,0 14-18 16,-10 5-4-16,-5 9-29 16,1 5-9-16,5 2-20 15,5 0-8-15,14-6-2 16,1-8 0-16,2-10 3 15,4-6 3-15,1-14 6 16,4 1 2-16,-2-17 4 16,-2-9 0-16,-3-9-2 15,-5-8-3-15,-1-3-4 0,-4 0-1 16,-6 5 0-16,-3 9-9 16,-3 14 38-16,-3 2-2 15,-2 19-5-15,-1 9 7 16,-1 10-37-16,4 11 2 15,3 6 4-15,3 0 1 16,11 4-3-16,2-5 0 16,6-6-2-16,6-3-11 0,-4-10-148 15</inkml:trace>
  <inkml:trace contextRef="#ctx0" brushRef="#br0" timeOffset="153628.57">11757 14477 278 0,'-4'-3'218'15,"-2"-3"22"-15,5 9-100 16,-2 3-19-16,9 11-46 16,-3 2-20-16,-1 6-18 15,1-2-7-15,-3-3-15 16,4 1-3-16,-1 0-37 16,1-5-80-16</inkml:trace>
  <inkml:trace contextRef="#ctx0" brushRef="#br0" timeOffset="153925.65">11732 14444 694 0,'7'-1'291'0,"12"-2"-170"16,3 3-35-16,6 3-30 16,-4 2-13-16,-8 6-16 15,-6 0 0-15,-8 4-8 16,-2 0-1-16,-6-5 0 15,3 0-2-15,2-7-10 16,3-1-4-16,8-7-5 0,6 4-3 16,5 2 0-16,-2 2 0 15,-6 13 16-15,-7-2 13 16,-16 8 18-16,-8 5 5 16,-15-3-11-16,0 3-5 15,-2-13-91-15,3-8-141 16</inkml:trace>
  <inkml:trace contextRef="#ctx0" brushRef="#br0" timeOffset="154300.29">12135 14012 824 0,'4'8'326'15,"0"7"-170"-15,2 9-73 16,-3 11 33-16,-5 5-4 16,2 14-35-16,-5 10-4 15,1 7-46-15,4-2-10 16,7-12-8-16,8-12 0 16,10-17 1-16,0-10 0 15,-2-8 11-15,-4-4-36 16,0-7-103-16,-2-2-80 15</inkml:trace>
  <inkml:trace contextRef="#ctx0" brushRef="#br0" timeOffset="154472.41">12024 14285 1089 0,'12'0'434'0,"24"2"-291"15,4 0-31-15,10-1-20 16,1 0-40-16,-4 0-53 16,3 0-90-16</inkml:trace>
  <inkml:trace contextRef="#ctx0" brushRef="#br0" timeOffset="154862.97">12734 14504 984 0,'12'4'396'0,"17"-2"-200"16,10-3-78-16,23 0-9 16,-1 0-26-16,4 2-61 15,0 6 14-15,-14-4-139 16</inkml:trace>
  <inkml:trace contextRef="#ctx0" brushRef="#br0" timeOffset="155121.12">13292 14513 904 0,'8'0'346'0,"19"0"-191"16,12 2-74-16,17-1 0 16,10 2-13-16,-5 0-49 0,0 0-8 15,-11-4-40-15,-9 0-54 16,-1-2-270-16</inkml:trace>
  <inkml:trace contextRef="#ctx0" brushRef="#br0" timeOffset="155315.71">13519 14057 1089 0,'-1'0'424'0,"-4"-5"-311"15,4 4-47-15,1 1-42 16,0 0-25-16,5 23-17 15,12 42 15-15,-8-18-19 16,-7 7-75-16</inkml:trace>
  <inkml:trace contextRef="#ctx0" brushRef="#br0" timeOffset="155737.5">13338 14757 842 0,'-6'-13'395'16,"-3"-9"-152"-16,12 0-165 16,12 3-23-16,14 6-26 15,8 5-2-15,8 8 3 16,0 4-4-16,-4 13-14 15,-5 0-3-15,-15 8-1 16,-8-1 5-16,-23 5 9 16,-6 2 2-16,-16 4 4 15,-7-2-4-15,3-5-4 16,-1-8 0-16,7-13-4 16,7-5-3-16,7-9-12 15,7-2-7-15,10-3-12 0,7 2-3 16,10 1 2-16,8 4 16 15,8 5 9-15,1 5 4 16,2 7 5-16,-3 5-9 16,-2 0 15-16,-1 2-50 15</inkml:trace>
  <inkml:trace contextRef="#ctx0" brushRef="#br0" timeOffset="156387.2">14200 14556 678 0,'0'-4'310'0,"1"-9"-126"16,1 0-21-16,-7-8-24 15,-7-4-21-15,-3-1-38 16,-8-3-20-16,0 13-38 16,0 7-14-16,-6 15-20 15,4 8-8-15,1 9 1 16,3 1 1-16,11 3 6 0,9-6 2 15,9-2 2-15,7-4 0 16,10-8 0-16,-1-2-1 16,3-5 2-16,-4 0 1 15,-6-3 1-15,5 8-1 16,-8 1-5-16,3 6 1 16,-4 8 5-16,-6 1 5 15,1 10 5-15,-5-1 5 0,-6 0 4 16,-6-2 7-16,-10-10 22 15,-10-3 0-15,-4-9 0 16,-1-2-6-16,-5-6-19 16,8-5-5-16,10-2-28 15,5-4-36-15,18 1-146 16,9-3-143-16</inkml:trace>
  <inkml:trace contextRef="#ctx0" brushRef="#br0" timeOffset="156668.11">14485 14191 855 0,'-2'-1'384'0,"1"2"-173"0,1 8-106 16,0 10-69-16,0 9 23 15,-2 10 15-15,-1 7-7 16,-2 8-11-16,1 0-23 16,1-3-15-16,3-4-6 15,5-12-4-15,2-4 0 16,6-5 0-16,-1-8 0 16,7-7-3-16,-2-4-30 15,5-8-126-15,0-4-184 0</inkml:trace>
  <inkml:trace contextRef="#ctx0" brushRef="#br0" timeOffset="156839.94">14363 14434 725 0,'1'1'343'16,"2"3"-80"-16,20-3-164 15,10-1-24-15,16 0-17 16,9 4-26-16,-8-4-21 16,-4 0 23-16,-5 3-178 15</inkml:trace>
  <inkml:trace contextRef="#ctx0" brushRef="#br0" timeOffset="157168.26">14759 14196 673 0,'6'-11'312'0,"4"-10"-104"0,10 8-78 15,-1 12-1 1,-10 1-37-16,0 0-37 0,30 8-38 15,-5 7-4-15,-10 10 18 16,-24-6 7-16,-19 5 5 16,-5 1 0-16,-3 0-23 15,2-2-8-15,15-2-11 16,6-4-1-16,13-5 2 16,3-3 1-16,11-6 5 15,6-2 1-15,2-1-3 16,1-2-12-16,-5-1-105 15</inkml:trace>
  <inkml:trace contextRef="#ctx0" brushRef="#br0" timeOffset="158184.2">13464 14101 264 0,'-13'8'199'31,"-13"3"-17"-31,2 3-17 0,4 2-30 0,5-3-40 16,4-1 5-16,9-10-69 16,2 0 4-16,4-5-4 15,-4 2 2-15,0-1-6 16,13-6-11-16,31-29 4 15,-30 21 0-15,3 2-1 16,-2-3 0-16,4 7-10 16,-4-5 0-16,-5 3 7 15,-2 2 4-15,-5 3 0 16,-1 5-2-16,-1-1-18 16,1 6-6-16,-2-3-1 15,0 0 7-15,-1 0 14 16,0 4 3-16,-2 14-1 15,1 33-7-15,6-25-6 16,-1 1-1-16,2 6 0 0,-1-2 0 16,2-3 1-1,0-3 2-15,3-3 0 0,3-4 1 16,-3-7 1-16,-2-3 1 16,-2-6 9-16,-6-2 5 15,0-3 2-15,0 1-2 16,0 1-12-16,0 0-6 15,-10-5-4-15,-37-11-4 16,24 19 0-16,-1 3-1 16,2 2 0-16,3 1 2 0,7-2 1 15,5 1 0-15,6-5-6 16,3-1 1-16,14 0 12 16,5-1 3-16,19 0 8 15,0 1 3-15,3-1-8 16,0 2-2-16,-12-1 2 15,2 1-5-15</inkml:trace>
  <inkml:trace contextRef="#ctx0" brushRef="#br0" timeOffset="163405.74">8340 15186 636 0,'-15'9'249'0,"-14"16"-142"15,4 10-41-15,11 14-5 16,16 10 2-16,27 10-23 16,4-10-9-16,17-12-12 15,4-7 0-15,4-25 3 16,12-3 2-16,-7-20 53 15,-8-8 25-15,-22-23 33 16,-12-5 15-16,-24-14-30 16,-16-5-16-16,-26 5-31 15,-8 3-18-15,-15 18-35 16,3 7-16-16,14 20-19 0,4 7-38 16,22 12-136-16,7 7-173 15</inkml:trace>
  <inkml:trace contextRef="#ctx0" brushRef="#br0" timeOffset="163640.21">8655 15261 602 0,'-7'0'366'15,"-6"0"-27"-15,-6 8-188 16,-4 9-28-16,-7 14-52 16,-5 7 0-16,1 10-23 15,-3 3-10-15,9-2-12 16,8-3 14-16,11-14-161 16,9-5-153-16</inkml:trace>
  <inkml:trace contextRef="#ctx0" brushRef="#br0" timeOffset="163999.49">9107 15335 916 0,'11'2'407'16,"20"0"-212"15,-14-1-62-31,-9-1-102 0,0 1-6 0,64 2-8 0,7-2-11 16,-5-1-48-16,-43-3-245 16</inkml:trace>
  <inkml:trace contextRef="#ctx0" brushRef="#br0" timeOffset="164186.69">9208 15452 639 0,'14'2'373'0,"13"2"-64"15,4 0-141-15,2 0-26 16,-2-2-77-16,-2 0-30 15,2 1-26-15,-1-2-70 16</inkml:trace>
  <inkml:trace contextRef="#ctx0" brushRef="#br0" timeOffset="164795.93">9747 15115 658 0,'5'0'320'0,"0"0"-73"0,0 12-148 15,2 7-21-15,-2 21-12 16,3 10-15-16,3 15-5 16,-10 3-3-16,1-1-4 15,3-8-7-15,-4-13-11 16,4-8-2-16,-4-19 4 16,-5 0 8-16,1-18 10 15,-4-6-3-15,3-12-18 16,1-8-16-16,4-3-22 15,8 0-5-15,5 6 7 16,9 9 0-16,-4 6 0 16,-1 4 0-16,2 11 20 15,-5 9 8-15,2 6 21 16,-2 5 5-16,-3 4-10 16,-3-6-4-16,-2-3-7 15,-2-4-2-15,1-9-77 16,1-3-121-16</inkml:trace>
  <inkml:trace contextRef="#ctx0" brushRef="#br0" timeOffset="165444.72">10041 15597 701 0,'1'4'276'0,"5"5"-153"16,2 6-57-16,3 9 14 0,0 4-6 15,-7 1-24-15,0-2-4 16,-3-8-13-16,-1-6-10 15,1-3-1-15,0-8 5 16,1-9-2-16,4-3-2 16,2-13-10-16,3 0-10 15,5-5-4-15,-1 3-1 16,3 10-2-16,-4 3 4 16,-6 12 10-16,1 9 3 15,-8 6 8-15,1 5-2 16,1 2-4-16,-6-3-4 0,4-1-1 15,-2-8-2-15,-3-9 3 16,9-2-2-16,-2-13-5 31,9-1-1-31,5-3-5 16,-2-3-2-16,1 5 1 0,0 4-1 16,-8 9-4-16,0 3 7 15,-3 11 5-15,0 4 5 16,-4 7 7-16,-2 1-4 15,-3 0 15-15,-2-5-66 16</inkml:trace>
  <inkml:trace contextRef="#ctx0" brushRef="#br0" timeOffset="165741.73">10513 15664 740 0,'0'3'347'0,"0"15"-155"16,0-1-50-16,-3 4-53 16,-3 2-35-16,-7-8-26 15,-2-2-3-15,-4-10-2 16,-1-2-1-16,3-4-48 16,-1-5-32-16,6-7-47 15,3-3-8-15,9 2 35 16,6 1 23-16,5 4 67 15,3 5 19-15,2 7 27 16,0 5 12-16,1 10-5 0,4 5-12 16,-1 1-17-16,1 2-7 15,0-1-17-15,-1-5 2 16,-6-3-117-16</inkml:trace>
  <inkml:trace contextRef="#ctx0" brushRef="#br0" timeOffset="165928.94">10712 15746 827 0,'4'10'393'16,"10"11"-190"-16,-4 3-83 16,0 0-25-16,1 1-62 15,0-3-8-15,1-7-92 16,3-4-16-16,-7-12-310 15</inkml:trace>
  <inkml:trace contextRef="#ctx0" brushRef="#br0" timeOffset="166077.49">10817 15733 636 0,'-7'4'446'16,"-5"1"30"-16,-9 8-228 15,-5 0-42-15,2 10-87 16,-1 2-40-16,5 4-39 0,0 0-15 15,2-11-17-15,1-4-30 0,8-7-127 16</inkml:trace>
  <inkml:trace contextRef="#ctx0" brushRef="#br0" timeOffset="167405.29">11324 15264 1010 0,'-4'0'423'0,"2"3"-270"0,-1 11-52 16,1 17-56-16,6 10-13 15,1 12 11-15,-4-2-3 16,2-1-5-16,-3-7-6 16,2-12-43-16,3-7-57 15,-2-13-218-15</inkml:trace>
  <inkml:trace contextRef="#ctx0" brushRef="#br0" timeOffset="167577.29">11157 15483 902 0,'4'-2'383'0,"14"-1"-195"15,9 2-42-15,14-2-29 16,5-4-18-16,8 2-42 15,2 0-15-15,4 2-35 16,0 4-75-16</inkml:trace>
  <inkml:trace contextRef="#ctx0" brushRef="#br0" timeOffset="168139.56">12108 15315 778 0,'-21'0'360'15,"-15"4"-150"-15,3 11-137 16,4 6-26-16,11 15-41 16,8 4-1-16,17 10 2 15,13 3 2-15,18-4 9 16,11-4-2-16,6-17 0 16,2-8 4-16,0-19 8 15,-5-9-19-15,0-15 69 0,-9-11 17 16,-14-11 32-16,-9-7 41 15,-23-6-46-15,-8 1-16 16,-24 3-38-16,-7 4-24 16,-6 18-36-16,0 5-9 15,7 17-18-15,7 10-33 16,4 12-102-16,1 6-75 16</inkml:trace>
  <inkml:trace contextRef="#ctx0" brushRef="#br0" timeOffset="168389.72">12346 15326 798 0,'-7'0'365'0,"-8"7"-154"15,2 6-68-15,-10 8-48 16,0 10-20-16,-9 4-19 16,-2 6-1-16,-9 0-16 15,2-3-9-15,7-3-18 16,7-10-5-16,17-7-64 16,8-6-51-16,12-11-216 15</inkml:trace>
  <inkml:trace contextRef="#ctx0" brushRef="#br0" timeOffset="168639.72">12632 15516 1295 0,'-1'2'538'0,"-2"2"-325"16,3 1-145-16,-1-5-14 16,-1 0-128-16,1 0 39 0</inkml:trace>
  <inkml:trace contextRef="#ctx0" brushRef="#br0" timeOffset="169108.03">12994 15271 736 0,'3'3'324'0,"1"12"-115"16,-1 7-104-16,-3 15 2 16,-4 7-1-16,-13 9-31 15,-2-1-11-15,-1-3-35 16,7-1-16-16,14-11-9 15,14-3 0-15,13-8 2 16,9-7 1-16,5-7 3 16,-4-7-14-16,-3-7-153 15,-10-7-174-15</inkml:trace>
  <inkml:trace contextRef="#ctx0" brushRef="#br0" timeOffset="169280.13">12844 15501 837 0,'18'0'413'0,"6"-2"-141"16,19 2-136-16,3-1-10 16,-1 2-67-16,0 1-25 15,-15 1-1-15,-3 1-64 16</inkml:trace>
  <inkml:trace contextRef="#ctx0" brushRef="#br0" timeOffset="170201.81">13656 15604 888 0,'8'2'342'0,"16"0"-224"16,10-1-24-16,14 1-1 15,5-2-24-15,5 0-38 16,-2 5-7-16,-10-7-57 16</inkml:trace>
  <inkml:trace contextRef="#ctx0" brushRef="#br0" timeOffset="170787.14">14468 15475 529 0,'3'-17'303'0,"3"-17"-36"0,1-6-107 31,2-5-11-31,-3-6-26 16,-2 2-12-16,0 11-13 15,-3 8-4-15,-1 15-20 16,0 5-16-16,0 9-51 16,0 1-18-16,3 12-18 15,0 6-4-15,5 17 16 16,2 4 5-16,-3 7 7 16,1 3 2-16,0-3 6 0,0 0 3 0,0-11-64 31,1-5-65-31</inkml:trace>
  <inkml:trace contextRef="#ctx0" brushRef="#br0" timeOffset="170989.91">14274 15580 392 0,'0'-2'263'0,"8"-3"36"0,9 0-75 31,21 4-90-31,12-5-7 16,19 3-47-16,3 3-24 0,0 2-27 0,-1 4-7 16,-9 3-9-16,1-4-59 0</inkml:trace>
  <inkml:trace contextRef="#ctx0" brushRef="#br0" timeOffset="171380.66">14458 15739 603 0,'3'-6'283'0,"12"-5"-22"0,9 0-120 0,13 7-42 31,4 4 4-31,1 9-59 0,-8 4-13 0,-13 7-7 16,-8 6 2-16,-20 5-1 0,-3 2 0 15,-13 2 2-15,-6-7-5 32,-5-5-31-32,-5-8-33 15,3-12-49-15,6-3-16 0,10-6 20 0,9-3 27 16,11-2 47-16,9 0 27 15,12 3 24-15,6 3 10 16,4 8 13-16,0 3-8 16,4 9-15-16,-12-3-9 0,5 4-13 15,1 2-4-15,-1-8-72 16</inkml:trace>
  <inkml:trace contextRef="#ctx0" brushRef="#br0" timeOffset="171927.23">15215 15566 543 0,'2'-5'314'0,"4"-4"-79"32,-2-1-76-32,-1-2-36 15,-3 0-65-15,-4-2-20 0,-8-4-17 0,-8 1-4 16,-5 5-6-16,-5 1 0 15,-1 10-7-15,1 3-4 16,2 10-5-16,7 0-9 0,7 6-2 16,10 1 2-16,5-2 3 15,6 1 6-15,7-5 6 16,4-8 1-16,5 0-20 16,4-4-10-16,0-2-5 15,1 0-1-15,-6 1 17 16,0 6 6-16,-5 11 17 15,-3 4 9-15,3 8 16 16,-2 2 9-16,-4 2 2 16,-3-1 0-16,-13-4 26 15,-8-1 18-15,-12-9 6 16,1-2 3-16,-5-9-28 16,-5-7-23-16,6-10-23 15,-2-4-25-15,8 0-127 16,13-1-174-16</inkml:trace>
  <inkml:trace contextRef="#ctx0" brushRef="#br0" timeOffset="172333.34">15510 15134 776 0,'0'-3'379'0,"3"3"-167"16,-4 2-60-16,1-2-85 15,0 13-21-15,1 57 6 16,3-23-2-16,-8 8-4 16,0 7-12-16,-2-2-18 15,3-9-4-15,6-9-3 0,5-14 0 16,10-10 2-16,2-2 1 15,10-8 14-15,5-1-43 16,-1-9-179-16</inkml:trace>
  <inkml:trace contextRef="#ctx0" brushRef="#br0" timeOffset="172521.1">15388 15333 830 0,'11'4'343'0,"20"3"-222"15,7-2-22-15,10 1-38 16,0 0-29-16,0-3 11 16,2-2-77-16</inkml:trace>
  <inkml:trace contextRef="#ctx0" brushRef="#br0" timeOffset="172911.71">15797 15012 710 0,'6'-9'313'15,"5"-6"-121"-15,8-5-44 16,12 9-28-16,2 2-14 16,4 8-50-16,-2 9-21 0,-8 8-25 15,-8 3-5-15,-11 8 3 16,-10-3 3-16,-19-2 3 15,-3 5 2-15,-9-9-7 16,7 0-2-16,14 0-6 16,9-6 9-16,19-1 18 15,8-5 7-15,10-4 11 16,-1 2-9-16,-4-3-15 16,1 5-6-16,-5-3-20 15,-6 1-58-15</inkml:trace>
  <inkml:trace contextRef="#ctx0" brushRef="#br0" timeOffset="179534.19">1969 16845 426 0,'-8'-5'267'16,"-16"-4"15"-16,-5 2-77 15,-9 7-49-15,-3 2-30 16,2 14-62-16,-1 4-22 0,15 13-38 16,7 9-4-16,14 7 0 15,13 8 0-15,20 5 11 16,10-2-4-16,12-12 1 15,8-7 3-15,0-26 6 16,-3-7 5-16,-7-20 36 16,-16-11 12-16,-11-16 15 15,-11-8-3-15,-14-5-34 16,-4 1-15-16,-10 7-58 16,-6 2-46-16,-5 8-156 15,0 2-257-15</inkml:trace>
  <inkml:trace contextRef="#ctx0" brushRef="#br0" timeOffset="179643.87">1801 16612 468 0,'-3'-3'364'0,"-3"-2"39"0,2 9-137 16,4 8-144-16,5 7-56 16,8 14-25-16,5-2-53 15</inkml:trace>
  <inkml:trace contextRef="#ctx0" brushRef="#br0" timeOffset="180002.84">2336 16932 914 0,'-1'13'400'15,"-1"9"-188"-15,-1 19-122 16,1 10-8-16,2 19-30 16,0 4-13-16,3 8-15 0,2 2-1 15,3-15-41-15,2-10-52 16,3-19-106-16</inkml:trace>
  <inkml:trace contextRef="#ctx0" brushRef="#br0" timeOffset="180143.74">2314 17299 725 0,'16'-4'343'16,"14"-3"-63"-16,14 5-261 16,6 1-5-16,-1 1-200 15</inkml:trace>
  <inkml:trace contextRef="#ctx0" brushRef="#br0" timeOffset="180619.8499">2682 17029 641 0,'-10'0'379'0,"-4"8"-16"15,1 7-226-15,6 7-104 16,5 7-21-16,3 1-11 15,1 0-1-15,9-6-1 16,1-4 1-16,6-11 9 16,0-9 3-16,-1-11 6 0,-2-4 0 15,-2-10-2-15,-4-1-1 16,-2 0-4-16,-1 4-2 31,-4 10-4-31,2 2-9 0,-4 13 3 16,0 6 1-16,1 10 1 15,1 9 7-15,4-4-3 16,2 2-3-16,5-7 2 16,2-7 3-16,4-11 8 15,1-4 2-15,-2-15 3 16,-2-7-1-16,-3-7-5 16,2-2-3-16,2 10-10 15,4 4-5-15,3 15-8 0,-1 3-1 16,-3 11 12-16,2 6 4 15,-7 6 33-15,-1 8 23 16,-11 0 27-16,-3 2 16 16,-12-1-8-16,-5-3-13 15,-5-10-27-15,-4-8-37 16,1-10-140-16</inkml:trace>
  <inkml:trace contextRef="#ctx0" brushRef="#br0" timeOffset="181229.13">4079 16649 829 0,'0'-10'364'15,"6"2"-206"-15,-4 1-40 16,1 11-66-16,-2 9-26 0,-4 14-2 16,2 17 21-16,-5 23 23 15,4 10-2-15,-1 8-18 16,-2 2-13-16,2-12-18 15,-1-7-2-15,3-20-2 16,2-11 0-16,0-21 2 16,4-7 13-16,-2-14 11 15,0-11 1-15,4-14-5 16,4-4-16-16,8-5-19 16,6 6-4-16,3 9-9 15,-2 5 0-15,2 19 6 16,-5 6 7-16,-7 16 25 15,-3 5 7-15,-10 6 2 16,-1 1-4-16,0-6-15 16,-1-5-4-16,6-10-130 15,1-8-335-15</inkml:trace>
  <inkml:trace contextRef="#ctx0" brushRef="#br0" timeOffset="181838.57">4432 17296 791 0,'0'11'324'0,"5"14"-217"15,1 6-16-15,-6 4-20 16,0-4-34-16,-1-9-18 0,1-4-1 16,0-6 8-16,4-9 7 15,-3-10-4-15,1-8-2 16,7-10-14-16,-2 0-11 16,1-2-2-16,3 4-2 15,-2 7 0-15,5 6 2 16,-1 10 7-16,-3 3 5 15,-4 10 6-15,-2 1 0 16,-3 3-1-16,2 0-1 16,-6-5 0-16,3-2 1 0,0-8 8 15,0-6-2-15,4-10-8 16,3-1-4-16,2-7-13 16,6 0-1-16,5 8-4 15,-3 3 0-15,6 12 1 16,-5 7 3-16,-5 12 11 15,-5 5 4-15,-8 6 5 16,-2-4-1-16,-2-3-74 16,2-6-126-16</inkml:trace>
  <inkml:trace contextRef="#ctx0" brushRef="#br0" timeOffset="182206.07">4951 17329 638 0,'2'9'312'0,"3"9"-101"16,-5 3-56-16,-10 0-54 15,-1-1-28-15,-14-1-39 16,-4 1-7-16,-7-2-8 16,-2-6-19-16,11-8-85 15,7-4-54-15,9-12-71 16,8-1 9-16,6 0 77 15,7-2 48-15,6 5 63 16,2 3 6-16,3 2 1 16,-5 4 0-16,1 4 11 15,-1 1 27-15,-4 3 49 0,3 1 30 16,-15 0 29-16,3-2-13 16,-1-5-25-16,-4 1-14 15,2-3-30-15,-1 0-9 16,1 0-24-16,0 0-20 15,0 0-43-15,0 0-54 16,0-1-291-16</inkml:trace>
  <inkml:trace contextRef="#ctx0" brushRef="#br0" timeOffset="182572.97">4853 17418 527 0,'8'3'297'0,"13"3"3"16,-5 1-143-16,6 5-57 15,2 8-26-15,-3 0-48 16,0 3-3-16</inkml:trace>
  <inkml:trace contextRef="#ctx0" brushRef="#br0" timeOffset="182822.74">5073 17331 1184 0,'5'5'440'0,"13"11"-352"15,5 0-28 1,7 10-19-16,1-1-17 15,-7 2-6-15,-2 2-29 0,-9-6-218 16</inkml:trace>
  <inkml:trace contextRef="#ctx0" brushRef="#br0" timeOffset="182994.75">5244 17330 1034 0,'-10'3'467'16,"-6"9"-224"-16,-1 6-130 16,-3 3-33-16,0 3-49 15,-5 1-12-15,3-1-7 16,-1 0-61-16</inkml:trace>
  <inkml:trace contextRef="#ctx0" brushRef="#br0" timeOffset="183479.03">5534 17017 895 0,'8'0'380'0,"14"-2"-215"0,16 2-70 16,20 1-17-16,5-2-45 16,4 1-23-16,-10 0 9 15,-15-4-119-15,-10 4-156 16</inkml:trace>
  <inkml:trace contextRef="#ctx0" brushRef="#br0" timeOffset="183775.61">5610 17150 931 0,'5'0'395'0,"13"0"-207"15,6 0-28-15,19 0-43 0,6 1-23 16,8 3-46-16,-3-2-12 16,-13-1-23-16,-2-1-52 15</inkml:trace>
  <inkml:trace contextRef="#ctx0" brushRef="#br0" timeOffset="-214527.25">6492 17047 639 0,'-6'-18'283'0,"-6"-17"-139"16,11-4-20-16,18 5-22 16,11 4-20-16,16 12-24 15,12 10-7-15,0 15-22 16,-5 14 5-16,-19 17 2 15,-17 7 9-15,-32 11 7 16,-12 2-4-16,-23 0-8 16,-5-6-10-16,9-17-4 15,3-10 3-15,19-24 1 16,10-8-4-16,12-10-21 16,5-2-8-16,16 1-16 15,1 4 3-15,10 9 16 16,4 5 2-16,5 11 6 15,0 6 0-15,1 1-3 16,1-2 3-16,-2-4-84 16,4-10-97-16</inkml:trace>
  <inkml:trace contextRef="#ctx0" brushRef="#br0" timeOffset="-214206.66">7176 16951 777 0,'-6'-8'394'16,"-9"-7"-115"-16,-5 0-39 0,-10 7-54 16,-2 2-49-16,-1 13-72 15,0 6-27-15,5 14-41 16,9 9-15-16,10 2-9 31,6 2 0-31,16 3 7 0,7-4 6 16,15-6 11-16,10-4 4 15,5-15 6-15,4-10 4 16,5-18 5-16,-9-10 3 16,-9-13 8-16,-12-7 4 15,-23 2 6-15,-12-3-2 16,-33 3-9-16,-7 6-11 0,-15 13-22 16,3 13-11-16,18 13-126 15,7 8-168-15</inkml:trace>
  <inkml:trace contextRef="#ctx0" brushRef="#br0" timeOffset="-213948.77">7473 16800 1005 0,'4'4'436'16,"1"4"-212"-16,1 14-82 16,2 7-16-16,-9 14-29 15,-7 6-26-15,-3 5-44 16,4 2-14-16,2-10-6 0,7-9 0 16,12-8 2-16,2-6 4 15,10-7 4-15,0-5 4 0,1-11-84 16,-5-3-78-16</inkml:trace>
  <inkml:trace contextRef="#ctx0" brushRef="#br0" timeOffset="-213808.11">7419 17076 1047 0,'10'1'489'0,"13"-2"-230"16,12 1-69-16,10-4-114 0,2-1-36 15,6 4-79-15,-4-1-36 16</inkml:trace>
  <inkml:trace contextRef="#ctx0" brushRef="#br0" timeOffset="-213480.22">7963 17105 986 0,'6'1'451'0,"18"4"-159"15,13 4-128-15,23-1-41 16,8-1-44-16,4-1-56 16,-13-4-6-16,-10-1-79 15</inkml:trace>
  <inkml:trace contextRef="#ctx0" brushRef="#br0" timeOffset="-205741.3499">8635 16834 664 0,'1'0'342'15,"2"0"-68"-15,-8 13-112 16,-3 5-30-16,-2 12-48 15,-2 6-43-15,9-1-39 16,4 2-5-16,17-9-2 16,9-5 1-16,13-6 5 15,3-8 5-15,-3-2 1 16,-3 2-47-16,-13-2-198 16</inkml:trace>
  <inkml:trace contextRef="#ctx0" brushRef="#br0" timeOffset="-205554.15">8857 16863 907 0,'-4'0'406'16,"0"7"-196"-16,4 8-57 15,0 16-54-15,0 7-15 16,0 12-21-16,0 4-8 16,0 1-25-16,0 1-9 15,0-12-8-15,0-5-1 16,3-10-17-16,1-4-38 15,-2-8-148-15,0-2-164 0</inkml:trace>
  <inkml:trace contextRef="#ctx0" brushRef="#br0" timeOffset="-205397.73">9069 17238 1070 0,'-3'4'441'16,"-2"3"-279"-16,2-2-96 16,2-1-46-16,4-4-242 15</inkml:trace>
  <inkml:trace contextRef="#ctx0" brushRef="#br0" timeOffset="-204866.62">9446 17013 739 0,'-1'-13'364'0,"-3"-10"-140"16,-4-3-46-16,-5 0-45 15,-3 3-25-15,-2 7-28 16,1 2-18-16,-3 14-49 16,3 5-17-16,-4 6-12 15,5 7-2-15,10 0 6 16,6-9 1-1,0-4 3-15,0 1 1 0,9 9 2 16,3-7 3-16,-1-7 2 16,1-3 3-16,-1-2-2 15,2 3-3-15,3 4-9 16,1 7-3-16,5 13-1 16,1 4 1-16,2 10 6 15,-3 2 5-15,-11-2-1 0,-2-1 36 16,-11-2 31-16,-10-6 14 15,-9-9 23-15,-5-5-26 16,-1-12-21-16,-1-5-10 16,8-11-23-16,-1-6-14 15,13-1-79-15,5-1-82 16</inkml:trace>
  <inkml:trace contextRef="#ctx0" brushRef="#br0" timeOffset="-204476.09">9766 16854 775 0,'6'2'409'0,"3"3"-73"15,-3 13-192-15,-1 5-22 16,-5 11-42-16,-5 3-23 15,4 10-17-15,-5 4-6 16,3 2-15-16,-2-3-9 16,12-8-6-16,0-10-3 15,14-11 1-15,1-4-22 16,-2-12-54-16,10-3-69 16</inkml:trace>
  <inkml:trace contextRef="#ctx0" brushRef="#br0" timeOffset="-204319.59">9686 17100 1037 0,'21'2'467'16,"13"0"-260"-16,14-1-95 15,4 5-36-15,-3 1-59 16,-2 0-40-16</inkml:trace>
  <inkml:trace contextRef="#ctx0" brushRef="#br0" timeOffset="-203780.3799">10134 16766 849 0,'-10'-7'411'0,"-12"-10"-182"16,6-1-50-16,8-4-94 15,5-3-45-15,14 8-13 16,2 3-1-16,13 5 2 31,1 8 0-31,6 9-21 0,-6 5-5 0,-9 10 13 16,-2 6 6-16,-17 2 10 15,-3 4 4-15,-12 1-11 16,-3-4-4-16,-1-12 1 16,1-6-1-16,16-12 1 15,1-2-5-15,10 1-13 16,-1-4-3-16,9 3-3 15,5 0 3-15,-3-1 5 16,10 3 0-16,-10-1-3 16,6 1-19-16,3-2-147 15</inkml:trace>
  <inkml:trace contextRef="#ctx0" brushRef="#br0" timeOffset="-196941.37">10685 17271 717 0,'6'4'330'0,"2"2"-106"15,-9 15-121-15,-10 2 1 16,-15 6-27-16,-8-2-31 0,0-5-266 15</inkml:trace>
  <inkml:trace contextRef="#ctx0" brushRef="#br0" timeOffset="-196605.3">11259 17139 584 0,'-1'-3'286'0,"-9"-8"-83"15,-2 0-24-15,0 8-43 16,-14-5-30-16,4 11-52 0,-4 2-20 15,2 9-21-15,5 1-10 16,9 4-10 0,7 4-1-16,14 2 5 0,5 1 2 15,9-6 5-15,4-6 4 0,-2-9 4 16,-5-4 3-16,-3-9-39 16,-4-3-71-16</inkml:trace>
  <inkml:trace contextRef="#ctx0" brushRef="#br0" timeOffset="-196496.18">11257 16922 797 0,'-4'-1'336'0,"-2"-1"-186"15,0 11-114-15,6 3-51 16</inkml:trace>
  <inkml:trace contextRef="#ctx0" brushRef="#br0" timeOffset="-196152.5">11446 17258 327 0,'2'4'197'0,"1"6"-18"15,-2-2-11-15,-5-7 9 16,-1 3-14-16,-4-8-12 16,1-5-15-16,4-9-65 15,0-8-20-15,8-6-34 16,5 0-12-16,7 4 14 16,5 5 11-16,4 10 6 15,-1 4 1-15,1 9-1 16,-2 7-7-16,-2 9 2 15,-4 5 0-15,-3 9-18 16,-5 1-3-16,-7 1 17 16,0-2-74-16</inkml:trace>
  <inkml:trace contextRef="#ctx0" brushRef="#br0" timeOffset="-195558.63">11779 17119 524 0,'-6'-1'328'0,"1"-4"-13"16,-2 3-161-16,7 12-105 16,0-1-30-16,0 11-19 15,0 2 0-15,2-1 1 16,4 1 2-16,2-9 2 16,5 0 4-16,-2-12 11 15,-2-4 5-15,5-10 6 16,-5-3 1-16,4-2-6 15,-3-1-5-15,-4 1-8 16,-3 0-4-16,-3 7-9 0,0 5-11 16,-2 11-4-16,2 5 2 15,0 6 3-15,4 5 11 16,2-3 3-16,0 1-2 16,6-5 3-16,2-3 2 15,1-11 7-15,1-2 2 16,2-11 2-16,-1-4 1 15,2-1-7-15,1-1-4 0,4 3-8 16,4 4-3-16,4 9 3 16,-2 3 0-16,1 7 4 15,-1 7 12-15,-9 0 13 16,2 5 25-16,-11 0 45 16,-7-1 17-16,-6-2 8 15,-9-4-18-15,-12-9-25 16,-3-2-81-16,-6-4-377 15</inkml:trace>
  <inkml:trace contextRef="#ctx0" brushRef="#br0" timeOffset="-195027.52">13157 17062 859 0,'-27'-5'371'16,"-16"2"-203"-16,-9 8-102 15,2 9-24-15,7 11-40 16,7 2-10-16,21 3-7 15,12-3 10-15,18-1 19 16,16-6 14-16,11-11 18 16,3-9-3-16,3-14-2 15,-7-7 0-15,-11-11 2 16,-7-6 0-16,-15-8 11 16,-4-4 4-16,-8-8 1 15,-2 1 0-15,-2 6-17 16,-4 1-14-16,7 20-18 0,-2 7-9 15,7 14-28-15,4 7-7 16,10 8-74-16,3 5-82 16</inkml:trace>
  <inkml:trace contextRef="#ctx0" brushRef="#br0" timeOffset="-194534.23">13496 17058 615 0,'-17'-1'340'0,"-11"-5"-55"16,4 4-139-16,5 0-26 16,7 2-60-16,2 10-26 15,13 0-26-15,5-1-1 16,10 3 6-16,-1-11 2 31,-9-1 1-31,2 1 0 0,22-1 6 0,-4-4 2 0,-11-2 2 16,-19 2-5-16,-17 2-8 15,-6 3-2-15,-4 6 0 16,-2 2 1-16,6 6 0 16,7 5-6-16,8-2-5 15,4 3 0-15,12 0 2 16,5 0 2-16,12-6 5 15,3-4 0-15,5-5 3 16,-1-7 1-16,-2-6 2 16,0-4 1-16,-5-6 1 15,-2-2-1-15,-4-2-5 16,-5-2-2-16,-4 1-6 16,-1 4-1-16,-4 7-2 15,-3 3-5-15,-2 6-14 16,1 2-1-16,1 8-2 15,3 7 4-15,3 5 12 16,-6 2 1-16,0 0 34 0,0-2-71 16,-1-3-120-16,0-3-142 15</inkml:trace>
  <inkml:trace contextRef="#ctx0" brushRef="#br0" timeOffset="-194393.3499">13582 16770 958 0,'0'-5'446'16,"-3"-7"-191"-16,3 17-187 16,-2 3-50-16,4 13-71 15,7 5-143-15</inkml:trace>
  <inkml:trace contextRef="#ctx0" brushRef="#br0" timeOffset="-193744.84">13890 16719 704 0,'2'0'328'0,"4"-1"-63"0,11 1-219 15,7 0-14-15,5 1-5 16,3-1-9-16,-6 0-7 16,-4-1 2-16,-8-3 4 15,-8 1 0-15,-8-2-18 16,-6 2-9-16,-5 3-14 16,-5 0-4-16,0 8 10 15,3 3 5-15,3 3 3 16,7 3 0-16,6 7-1 15,2 2 2-15,5 4 5 16,3 0 2-16,-1-3 3 16,-2-6 3-16,-1-2 3 0,-2 0 3 0,-5-2 7 15,0 2 15-15,1 4 9 16,-5-7-1-16,3 7-4 16,1-1-8-16,-6 6 2 15,8 9 1-15,-7 4 2 16,-4 0-4-16,-5-11-3 15,-7-6 1-15,-8-15 5 16,-1-7 2-16,-2-5-8 16,2-7-9-16,9-5-32 15,5-4-28-15,7 0-78 16,4 1-61-16,5 3-148 16</inkml:trace>
  <inkml:trace contextRef="#ctx0" brushRef="#br0" timeOffset="-193604.3499">13842 17036 706 0,'3'0'359'0,"3"0"-100"15,12 0-132-15,12 2-20 16,19 2-58-16,7 0-28 16,10-1-84-16</inkml:trace>
  <inkml:trace contextRef="#ctx0" brushRef="#br0" timeOffset="-193229.57">14405 17068 580 0,'-1'11'286'0,"-8"10"-57"16,-2 8-62-16,-11 2-52 16,-3-1-18-16,-5-7-54 15,2-5-9-15,-2-10-7 16,2-8-2-16,8-13-7 0,1-5-7 15,14-8-17-15,4-1-7 16,8 4-4-16,7 5 1 16,4 10 13-16,-2 6 4 15,3 9 4-15,4 9 1 16,5 13-3-16,4 2 15 16</inkml:trace>
  <inkml:trace contextRef="#ctx0" brushRef="#br0" timeOffset="-192839.07">14607 17041 567 0,'0'1'303'0,"-6"-1"-77"0,5 3-76 15,1-3-58-15,-1 23-8 16,5 57 10-16,-1-24-2 16,-1 13-17-16,2 2-12 15,-4-2-23-15,1-5-12 16,-1-19-12-16,0-10-19 16,-2-19-80-16,2-8-59 15,3-19-315-15</inkml:trace>
  <inkml:trace contextRef="#ctx0" brushRef="#br0" timeOffset="-192698.17">14604 17261 592 0,'7'2'288'0,"13"0"-62"16,12 3-134-16,11-3-48 15,5 4-9-15,-3-1-99 16,-4-1-215-16</inkml:trace>
  <inkml:trace contextRef="#ctx0" brushRef="#br0" timeOffset="-192370.14">14344 17164 818 0,'3'-1'353'0,"7"4"-145"16,7 4-81-16,16 12-43 15,6 4-15-15,2 3-31 16,-2 0-89-16</inkml:trace>
  <inkml:trace contextRef="#ctx0" brushRef="#br0" timeOffset="-191854.79">15117 17001 782 0,'-13'2'326'0,"-15"1"-199"16,3 6-50-16,9 3-50 15,4-2-21-15,12 0-7 16,8 5 1-16,13-3 10 16,2-5 3-16,1 1 0 15,-2-5-1-15,-10-1 7 16,-5-2 6-16,-6 0-2 16,-10-6-2-16,-11 2-9 15,-4 4-7-15,-10 0 14 16,2 3 9-16,5-3 14 15,2 8 7-15,13 7 11 16,7 4 8-16,13 8 13 16,5-6-1-16,16-3-20 0,3-2-12 15,7-4-23-15,-3-5-4 16,-6-10-14-16,2-4-72 16</inkml:trace>
  <inkml:trace contextRef="#ctx0" brushRef="#br0" timeOffset="-191308.18">15757 17077 452 0,'3'14'256'0,"1"9"-4"16,-2 10-141-16,1 4-10 16,-3-2-27-16,-2-4-20 15,1-8-23-15,-3-6 1 16,1-15 12-16,1-6-1 15,-3-14-3-15,3-9-6 16,2-7-17-16,0-5-2 16,4 1-1-16,7 3 5 15,6 11 13-15,5 4 1 0,6 12-5 16,-2 6-5-16,-2 13-9 16,-2 9 1-16,-8 8 3 15,0 5 0-15,-4-2-7 16,-2 1-2-16,0-2-42 15,0-8-66-15</inkml:trace>
  <inkml:trace contextRef="#ctx0" brushRef="#br0" timeOffset="-190964.51">16099 17149 595 0,'1'3'327'0,"4"2"46"15,-2 1-247-15,11 6-60 0,6-1 7 16,2-3-43-16,2 1-11 16,-3-7 0-16,-5-2 2 15,-4-5 6-15,-5-9 2 16,-7-6-4-16,-6-1-4 16,-7-2-14-16,-3 7-4 15,-6 1-8-15,-4 5-6 16,7 10-6-16,-1 0-3 15,5 16 0-15,2 1 4 16,5 9 7-16,3 6 3 0,7 4 5 16,6 1 6-16,0 3 7 15,1 0 2-15,2 1 1 16,-2 1-5-16,3-11-48 16,-2-4-108-16</inkml:trace>
  <inkml:trace contextRef="#ctx0" brushRef="#br0" timeOffset="-190745.81">16383 17076 854 0,'1'0'410'0,"2"6"-73"0,-2 6-166 16,3 9-87-16,-1 8 0 16,1 8-54-16,3 4-13 15,0-7-102-15,-2-2-133 16</inkml:trace>
  <inkml:trace contextRef="#ctx0" brushRef="#br0" timeOffset="-190370.7">16528 17073 1124 0,'2'0'411'0,"5"4"-324"15,6 7-40-15,3 8-8 16,4 8-1-16,-1 3-9 16,-4 1 2-16,1-2-7 15,0-6-5-15,2-12 1 16,2-5 41-16,2-12 12 15,-1-10 1-15,2-10-1 0,-2-6-40 16,-3-2-14-16,-2 2-5 16,-7 5-12-16,-5 8-16 15,-5 9-116-15,-5 8-81 16</inkml:trace>
  <inkml:trace contextRef="#ctx0" brushRef="#br0" timeOffset="-189949.13">17114 17276 1099 0,'0'2'502'16,"0"0"-212"-16,4 1-71 16,-4-3-82-16,0 0-41 0,0 0-59 15,0 0-41-15,0-2-590 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05T11:34:15.3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18066 15378 495 0,'26'-13'266'0,"18"-8"-76"0,5 14-56 15,-7 9-24-15,-15 29-6 16,-12 15-4-16,-16 28-14 16,-12 12-8-16,-7 12-35 15,-2 3-11-15,7-2-16 16,7-9 1-16,13-19 1 15,9-13-2-15,9-32 6 16,3-5 3-16,3-22 11 16,-2-4 7-16,-14-11 3 15,-4-1-3-15,-13 1-18 16,-7-4-16-16,-4 20-30 16,-6 5-6-16,4 31 1 15,0 18 1-15,8 33 16 0,11 23 2 16,11 16 5-16,6 0 4 15,1-1 8-15,-2-6 0 16,-10-9 0-16,-8-8-1 16,-16-19-1-16,-7-15 0 15,-7-5 2-15,1-2 1 16,3-15 5-16,0-8 3 16,4-25-15-16,5-8-30 0,2-12-117 15,5-7-127-15</inkml:trace>
  <inkml:trace contextRef="#ctx0" brushRef="#br0" timeOffset="453.01">18831 16074 758 0,'5'3'339'0,"9"1"-95"0,23 0-154 15,9-3-16-15,32-1-4 16,9 0-24-16,16 0-28 16,6-2-4-16,-16 1-5 15,-4-1-1-15,-27 2-51 16,-12 2-54-16,-17 3-200 16</inkml:trace>
  <inkml:trace contextRef="#ctx0" brushRef="#br0" timeOffset="749.79">18978 16163 778 0,'-1'1'325'16,"1"-1"-191"-16,5 2-21 16,-5-2-14-16,15 0-13 15,63 3-17-15,-20-2-15 0,22 1-28 16,3 0-9-16,-5 1-6 16,-4-3-2-16,-16-1 2 15,-6-3-42-15,-13-1-121 16,-7-1-118-16</inkml:trace>
  <inkml:trace contextRef="#ctx0" brushRef="#br0" timeOffset="1109.08">19426 15878 827 0,'-2'-3'335'0,"5"4"-203"16,8 6-59-16,13 9-42 15,15 11-5-15,16 5-8 0,1 1-4 16,0-1 10-16,-6-6 3 16,-16-5 3-16,-2-6-1 15,-14-2-9-15,-4-9 6 16,-8 0 21-16,-5 0 21 15,-12-3 33-15,-6 2 2 16,-12 5 0-16,-6 3-11 0,-4 9-29 16,-2 3-12-16,1 3-24 15,6 1-11-15,4 1-10 16,7-4-1-16,9-2 2 16,-1-5-34-16</inkml:trace>
  <inkml:trace contextRef="#ctx0" brushRef="#br0" timeOffset="79298.78">14690 14599 363 0,'-1'3'194'0,"-2"2"-6"0,3 8-111 16,2 6-4-16,0 2-17 15,4 2-16-15,1 0-32 16,-5-15-1 0,-1-3-23-16,0-1-64 0</inkml:trace>
  <inkml:trace contextRef="#ctx0" brushRef="#br0" timeOffset="79611.32">14720 14607 525 0,'7'-8'315'16,"8"1"-51"-16,6 0-109 15,-3 3-36-15,4 9-64 16,-2 4-19-16,-8 6-20 16,-2 1-4-16,-10 2 3 0,-4 0 1 15,-6-2 1-15,1-5-6 16,-1-6-22-16,7-5-14 15,5-4-16-15,5 0 3 16,7 2 12-16,1 2 9 16,1 5 9-16,-4-1 2 15,-9 4 11-15,-5 3 6 16,-17 3 7-16,-5 2 2 16,-7-4-12-16,0-4-30 0,12-5-304 15</inkml:trace>
  <inkml:trace contextRef="#ctx0" brushRef="#br0" timeOffset="80126.81">14944 14668 499 0,'3'-1'266'0,"9"0"-32"16,5-1-95-16,12 2-52 16,3 2-27-16,-1-2-43 15,3 0-6-15,-12 0-24 16,-4 1-60-16,-3 1-256 15</inkml:trace>
  <inkml:trace contextRef="#ctx0" brushRef="#br0" timeOffset="80314.27">15135 14629 570 0,'8'7'290'0,"3"5"-97"15,-2 1-71-15,1 1-18 16,-9 0-39-16,-1-3-14 16,-2 3-19-16,-5-2-3 0,-1-7-50 15,-1-1-105-15</inkml:trace>
  <inkml:trace contextRef="#ctx0" brushRef="#br0" timeOffset="80704.8">15445 14593 489 0,'-4'-6'271'0,"-6"0"-44"0,-3 2-29 15,-9-1-54-15,0 4-26 16,-1 3-44-16,1 4-18 16,2 2-21-16,6 7-6 15,2 0-4-15,5 3-1 16,9 7 4-16,5-2 2 15,13-1 1-15,3-3 3 16,11-8-9-16,7-4-2 16,-2-7-4-16,0-4-3 0,-12-1-33 15,-16-6-56-15</inkml:trace>
  <inkml:trace contextRef="#ctx0" brushRef="#br0" timeOffset="81649.67">12291 14611 604 0,'-1'5'260'0,"-5"4"-131"16,-1 6-40-16,7 11-37 16,-1-2-8-16,1 4-10 15,1-3-26-15,0-6-1 16,6-1-24-16,-2-10-194 15</inkml:trace>
  <inkml:trace contextRef="#ctx0" brushRef="#br0" timeOffset="81977.75">12270 14636 436 0,'10'-1'263'0,"7"-4"-22"15,4 1-79-15,7 2-76 16,-1 2-24-16,-2 6-29 16,-6-1-7-16,-17 5-3 0,-4 0 0 15,-14-2 1-15,-2 3 0 16,-1-9-6-16,0 1-3 16,15 1-14-16,0-3-6 15,10 0-7-15,-6-1-2 16,2 0 4-16,22 1 3 15,29 11 7-15,-33-2 4 16,-12 8 24-16,-8-1 6 0,-11 2 5 16,-10 2 1-16,-7-3-14 15,-1-3 2-15,3-15-93 16,5-4-93-16</inkml:trace>
  <inkml:trace contextRef="#ctx0" brushRef="#br0" timeOffset="82337.03">12496 14714 558 0,'1'0'315'0,"2"4"28"15,5-3-156-15,8-1-84 16,6 3-6-16,6-2-59 16,-5-2-19-16,-6 1-5 0,-3-1 2 15,-10-2-11-15,-1 0-20 16,-3-4-39-16,-3-1-12 16,2-1-3-16,-3 0 19 15,0 4 23-15,4 3 1 16,2 4 5-16,-2-2 1 15,0 0 16-15,0 0 18 0,4 13 23 16,11 33 10 0,-17-32 2-16,-4-4-8 0,-2-2-11 15,-3-1-1-15,2-3-110 16,1-4-183-16</inkml:trace>
  <inkml:trace contextRef="#ctx0" brushRef="#br0" timeOffset="82649.81">12856 14660 645 0,'-5'-1'341'16,"-4"-3"-103"-16,-7 4-74 15,-5 1-25-15,-2 5-42 0,1 2-17 16,5 3-39-16,2 1-12 16,5 3-23-16,4 3-4 15,5 2 7-15,3 3 1 16,13 0 7-16,3-1 4 16,8-4 1-16,3-7 1 15,1-9-1-15,-2-3 0 16,-3-8-5-16,-6-1 1 15,-6-6-68-15</inkml:trace>
  <inkml:trace contextRef="#ctx0" brushRef="#br0" timeOffset="83735.57">15720 15594 502 0,'-1'-1'336'16,"-1"-2"-8"-16,-1 6-168 16,2-3-38-16,0 0-69 15,-3 25-19-15,-5 36 2 16,5-29-9-16,4-4-3 16,0-6 0-16,5-7-68 15,2-7-75-15</inkml:trace>
  <inkml:trace contextRef="#ctx0" brushRef="#br0" timeOffset="84063.39">15686 15609 681 0,'4'-5'334'0,"11"-3"-93"0,1-2-75 15,6 2-63-15,2 8-25 16,-4 2-51-16,-2 8-8 15,-9 1-10-15,-3-6 2 0,-9-1 3 16,-6-2 2-16,-2 5 3 16,2 0-3-16,4-1-16 15,5 1-3-15,9-2-5 16,5 1-3-16,8 3 7 16,0 2 0-16,0 3 0 15,-7 2 1-15,-13 0 6 16,-8 1 4-16,-17-2 7 15,-8-3 2-15,-7-7-9 16,-1-5-27-16,10-3-119 16,8-3-106-16</inkml:trace>
  <inkml:trace contextRef="#ctx0" brushRef="#br0" timeOffset="84313.28">15947 15688 660 0,'-1'-1'354'16,"1"-2"-59"-16,9 3-124 15,12-2-80-15,3 0-22 0,13 3-33 16,-7-1-16-16,-5-1-9 16,4 1-3-16,-10 0-7 15,1 0-44-15,-1-2-224 16</inkml:trace>
  <inkml:trace contextRef="#ctx0" brushRef="#br0" timeOffset="84516.4">16113 15603 401 0,'2'2'248'0,"-2"-1"-8"16,1 4-49-16,-1-5-63 15,0 0-29-15,0 1-26 16,16 12-1-16,29 27-3 16,-37-29 5-16,-8 1 5 15,-3 2-4-15,-9-2-6 0,-3 0-7 16,6 0-29-16,-1-3-11 15,3-4-88-15,6-3-97 16</inkml:trace>
  <inkml:trace contextRef="#ctx0" brushRef="#br0" timeOffset="84906.9">16481 15618 625 0,'-2'-5'323'0,"-2"0"-75"16,-4 0-27-16,-10 1-48 15,-3 0-25-15,-7 3-54 16,-1-2-34-16,0 7-38 16,8 10-13-16,4 2-8 15,3 2 0-15,7 6 2 16,5 1 2-16,11 2 1 16,8-1 0-16,12-7 6 15,6-7 1-15,5-10 2 0,1-2 1 16,-11-8-2-16,-3-1 0 15,-15-4-12-15,1 3-46 16</inkml:trace>
  <inkml:trace contextRef="#ctx0" brushRef="#br0" timeOffset="86188.42">13144 15731 429 0,'4'2'276'0,"-3"4"12"16,-1 4-145-16,-6 6-23 15,1 11-40-15,7 5-20 16,-7 1-33-16,5 2-7 16,-2-10-6-16,2-7-4 0,4-8-150 15</inkml:trace>
  <inkml:trace contextRef="#ctx0" brushRef="#br0" timeOffset="86516.5">13144 15742 661 0,'13'-1'315'15,"1"-3"-114"-15,6 5-114 16,4 1-20-16,-9 5-25 16,-3 2-9-16,-7 3-4 15,-11-1-2-15,-2 5-2 16,-1-2 0-16,-3-2-5 15,6-4-3-15,-3-7-5 0,5-1-10 16,7 0-6-16,5 0-6 16,6 2-5-16,6 4 5 15,-7 7 2-15,0 3 0 16,-6 5 9-16,-8-1 4 16,-10 3 9-16,-6-1 3 15,-8-8 0-15,-7-5-9 16,7-7-90-16,-1-9-97 15</inkml:trace>
  <inkml:trace contextRef="#ctx0" brushRef="#br0" timeOffset="86922.64">13301 15833 675 0,'-1'0'361'0,"1"0"-75"16,6 0-99-16,-6 0-82 16,2 0-26-16,22 4-35 15,30 6-15-15,-31-7-15 16,-1-2-2-16,-6-1-1 15,-3-3 3-15,-4 0-21 0,-5-4-23 16,-7-1-38-16,-2-2-17 16,-6-1 14-16,3 3 20 15,2 2 36-15,2 2 10 16,4 2-12-16,2 2 0 16,-2 0 14-16,0 0 5 15,0 0 31-15,8 9 11 16,27 36 18-16,-35-28 4 0,-6 1-6 15,-5 1-8-15,-7-6-27 16,7 2-6-16,3-12-82 16,4-2-93-16</inkml:trace>
  <inkml:trace contextRef="#ctx0" brushRef="#br0" timeOffset="87297.55">13747 15833 672 0,'-4'-3'334'16,"-7"-6"-113"-16,0-2-23 16,-3 7-71-16,-5-1-33 15,4 10-51-15,-2 5-19 16,-1 4-18-16,6 6-1 16,-1 2 3-16,6 1 4 15,7 5 4-15,3-2 1 16,6-8 6-16,7 1 5 0,5-12 5 15,4-2 0-15,2-5-8 16,-4-4-6-16,-4-2 2 16,0-3-30-16,-6 2-180 15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05T11:36:57.5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6493 17226 366 0,'-4'1'143'16,"-3"3"-67"-16,38-1-30 16,23-2 13-16,53-1 33 15,24-2 2-15,52-3 25 16,23-1 11-16,37-3 9 16,24-1-1-16,14-5-55 15,11-2-14-15,-10-3-15 16,-10-1-2-16,-28 0-5 15,-21-4-7-15,-36 8-19 16,-28-3-46-16</inkml:trace>
  <inkml:trace contextRef="#ctx0" brushRef="#br0" timeOffset="781.05">6644 16692 359 0,'8'-10'228'0,"7"-11"-14"0,5 6-47 15,-3-2-10-15,3 15-52 16,-1 3-33-16,-4 15-34 16,-1 9-9-16,-4 12-8 15,-6 9-3-15,0 4-11 16,-1-2-1-16,9-8 2 15,7-7 4-15,1-22 14 16,4-9 5-16,4-16 7 16,-5-15 1-16,8-11-8 15,-1-4-4-15,-4-7-8 16,-3 4-4-16,-9 10-7 16,2 12-2-16,-16 11-9 15,-1 9-10-15,-8 14 1 16,-1 4 4-16,-1 16 8 15,1 5 8-15,4 6-2 16,6 2-4-16,6 4 2 0,4-3 3 16,5-8 14-16,-1-4-57 15,3-15-270-15</inkml:trace>
  <inkml:trace contextRef="#ctx0" brushRef="#br0" timeOffset="1405.91">7245 16888 577 0,'0'-1'299'0,"0"1"-107"15,-1 0-99-15,0 0-20 16,0 0-35-16,-3 18-7 16,-11 41 11-16,7-25-5 15,-1-9-19-15,1-1-2 16,3-10-2-16,4-6 4 15,2-8 24-15,3-1 2 0,0-13 0 16,3-8-5-16,-1-10-24 16,3-5-5-16,1-3-4 15,1 1-3-15,3 8-3 16,-4 4-5-16,0 16-12 16,1 6-5-16,-5 12 5 15,6 11 2-15,-3 8 9 16,2 8 6-16,8 7-1 15,-4-1 2-15,0-3 8 16,-7-9 3-16,-4-10 19 16,-2-6-55-16,1-7-174 15</inkml:trace>
  <inkml:trace contextRef="#ctx0" brushRef="#br0" timeOffset="1546.51">7227 16958 550 0,'-3'2'259'0,"1"-1"-31"16,9 1-186-16,-7-2-11 15,13-1 4-15,43-6-12 16,-21 6-56-16,-4-2-249 16</inkml:trace>
  <inkml:trace contextRef="#ctx0" brushRef="#br0" timeOffset="1976.55">7326 16451 446 0,'1'-6'240'0,"2"-11"-29"15,11 0-49-15,6 2-37 16,0 0-24-16,8 4-52 15,-4 0-14-15,-3 10-22 16,-2 2-3-16,-14 15 10 16,-6 3 5-16,-12 13 4 15,-3 2-1-15,-4 0-13 16,1-3-7-16,10-12-6 16,4-4 2-16,13-10 4 15,10-2 3-15,16 1 2 16,7-4-28-16,8 4-267 15</inkml:trace>
  <inkml:trace contextRef="#ctx0" brushRef="#br0" timeOffset="2460.81">7672 16836 407 0,'-3'3'222'0,"3"-2"46"0,8 2-111 16,22 0-32-16,12-3 3 15,11 0-67-15,1-4-26 16,2 1-23-16,-4 0-2 16,-6 3 2-16,-2 0-2 15,-11 4-13-15,-7-2-45 16,-10 1-166-16</inkml:trace>
  <inkml:trace contextRef="#ctx0" brushRef="#br0" timeOffset="3250.82">8288 16619 732 0,'7'-7'279'15,"12"1"-192"-15,-3 4-30 16,-10 9 8-16,3 10-4 0,-3 9-11 16,-2 9-2-16,3 1-17 15,-7 2-7-15,-9-5-7 16,5-3 0-16,4-10 3 16,6-9 2-16,11-12 5 15,-3-7-2-15,5-10-4 16,1-5-4-16,2-4-7 15,1-1-2-15,-4 4-3 16,-3 3-2-16,-7 6 0 16,-2 4 1-16,-5 4-2 15,-2 0 0-15,0 6-13 16,-1 3-4-16,1-2 13 16,0 0 3-16,0 15 27 15,6 35 8-15,1-23-6 16,0 2-1-16,2 2-9 15,-1 0 0-15,-1-5 26 16,1-5-67-16,-2-8-424 0</inkml:trace>
  <inkml:trace contextRef="#ctx0" brushRef="#br0" timeOffset="3438.28">8708 16820 948 0,'-1'0'360'0,"1"3"-238"16,1 5-42-16,0 9-23 16,0 5-9-16,5 13-30 15,-1-1-1-15,0 0 4 16,1-1 1-16,-2-11-153 16,0-6-233-16</inkml:trace>
  <inkml:trace contextRef="#ctx0" brushRef="#br0" timeOffset="3781.95">8732 16789 745 0,'2'-6'328'16,"8"-4"-159"-16,7 3-87 15,9 0-8-15,1 4-41 0,4 2-20 16,-4 3-13-16,-9 4-1 16,-5 2 2-16,-14 3 3 15,-9 3 4-15,-8 1 2 16,-5 1 0-16,6-3 0 16,10-3-8-16,1 0-2 15,12-5-3-15,1 1-2 16,2 3 0-16,7 3 0 15,4 6 16-15,-8 2 3 0,-8 4 31 16,-7 3 8-16,-12-4-5 16,-2 0 3-16,-14-11-26 15,3-10-42-15</inkml:trace>
  <inkml:trace contextRef="#ctx0" brushRef="#br0" timeOffset="4188.1">8787 16421 787 0,'0'-4'358'0,"-1"-5"-152"16,11-1-93-16,5 7-24 15,1 6-32-15,3 8-17 0,-8 10-11 16,-7 0 4-16,-4 14 3 15,-5-2-2-15,-5 0-12 16,-1-3-6-16,3-16-4 16,10-1 3-16,14-10 4 15,12-3 2-15,17-5-2 16,4-3-5-16,4 0-27 16,-4 2-57-16</inkml:trace>
  <inkml:trace contextRef="#ctx0" brushRef="#br0" timeOffset="4828.58">7601 17490 647 0,'3'-11'297'15,"0"-11"-120"-15,15 6-42 16,10-3 1-16,15 5-28 16,7 7-25-16,1 12-42 15,-1 10-13-15,-19 9-3 16,-14 6 0-16,-19 8 7 16,-14 1 1-16,-14 8-2 0,-13-4-5 15,-8 2-6-15,-1-5-2 16,5-12-3-16,10-8 0 15,18-14 0-15,6-5-3 16,13-1-12-16,10-6-4 16,22-2-2-16,7-1 5 15,15 1 8-15,2 4 3 16,-9 4-4-16,-1 6-1 16,-11 1 32-16,-5 0-79 0</inkml:trace>
  <inkml:trace contextRef="#ctx0" brushRef="#br0" timeOffset="5578.46">8302 17703 584 0,'1'-4'272'16,"5"-8"-106"-16,-2 0-8 15,-1-3-25-15,2-1-18 16,-16-1-12-16,0 0 1 0,-20 3-11 16,-10 6-13-16,-1 6-36 15,-5 3-20-15,8 9-18 16,3 0-6-16,13 3-10 15,7 5-3-15,16-2-1 16,7 1 3-16,12 2 5 16,4-6 4-16,9-2 2 15,5-4-1-15,2-7-28 16,3-5-14-16,-10-5-33 16,-2-2 2-16,-11-4 31 15,-7 1 18-15,-6 4 35 16,-11-1 0-16,-5 9-3 15,4-1-1-15,0 2-5 16,5-3-1-16,1 3-2 16,0 1-4-16,-1 1-2 0,0 0 0 15,1 0 2-15,0 0 0 16,0 0-2-16,0 0-2 16,2 0-3-16,10 4 0 15,23 27 14-15,-29-14 8 16,1 11 6-16,0 1 31 15,-2 7 21-15,-1 6 12 16,-6-9 42-16,-17 2-10 16,-12-10 8-16,-8-4-5 15,-20-10-27-15,0-10-14 0,2-13-36 16,4-8-1-16,24-8-139 16,11 5-99-16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05T11:38:56.557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12440 14862 727 0,'-11'-7'287'0,"-7"-7"-166"15,12 7-93-15,9 4-11 16,18 1 6-16,13 0 3 15,23 2-13-15,3 0 22 16,10 1 20-16,-5 2 10 16,-14 1 18-16,-6 0-16 15,-24-2-25-15,-4 1-1 16,-25-3 1-16,-12 1 0 16,-15 1-2-16,-16-1-8 0,-26 1-20 15,-5-1 2-15,-10-2 2 16,9-4 0-16,24-5 0 15,20-1 1-15,26-4-7 16,18-2-4-16,31-1-1 16,15-2-2-16,36 5 7 15,7 0 4-15,8 10 6 16,-1 0 6-16,-24 6 0 16,-8 6 1-16,-29 2-10 15,-16 6-5-15,-35-1 4 16,-23-2 3-16,-32-4 4 15,-9-1-1-15,-22-5-9 16,2-2-2-16,4 0 0 16,2-8-1-16,37-2 1 15,12-1 1-15,30-2-13 16,17 2-4-16,28-1-7 0,18 2-3 16,30 5 10-16,8 4 2 15,7 4 4-15,-1 1 3 16,-22 3 4-16,-8 1 0 15,-30 3 0-15,-19 0 1 16,-38 1 6-16,-26-2 1 16,-30-5 2-16,-15-3-3 15,-16-3-7-15,2-5 0 16,7-2 1-16,18 0 0 0,32-3 0 16,13-2 2-16,29 1-6 15,8 1-4-15,31 1-5 16,20 8-3-16,30 4 3 15,13 2 3-15,5 7 1 16,2-1 3-16,-14 1 1 16,-12 1 0-16,-26-4-2 15,-20 1 3-15,-41-6 12 16,-26-1 2-16,-32-2 5 16,-13-4-1-16,-24-2-9 15,-5 4-3-15,2 1-2 16,9-1 0-16,36-1-3 15,18 1 2-15,30-5-2 16,12 0-4-16,33-2-4 16,19-3-3-16,42 3-2 0,18 0 3 15,15 2 3-15,3 2 1 16,-14 4 2-16,-15 4 0 16,-30 3-2-16,-22 3 0 15,-59-1 5-15,-33 1 3 16,-52-3 3-16,-18 2 1 15,-33-1-6 1,0-4-1-16,19-2 0 0,11-2 1 16,45-6 1-16,26-1 1 15,29-1-3-15,21 1-4 16,30 1-6-16,16 1-3 16,39 4 1-16,17 2 3 15,20 6 3-15,4 2 1 0,-9 3 1 16,-13 2 1-16,-36-4 1 15,-19-1-1-15,-38-6 4 16,-26 1 2-16,-41-6 0 16,-16 0 1-16,-23-5-3 15,-12-1-2-15,6-3-1 16,3 2 1-16,24 2-1 16,18-2 0-16,33 4-2 15,20 1-5-15,31-2-5 16,24 5-2-16,36 2 2 15,11 3 3-15,19 2 4 16,-1 2 2-16,-9 1 0 16,-12 1 2-16,-38-1 0 15,-20-2 1-15,-50-5 5 16,-29-2 0-16,-45 0 0 16,-21-6-1-16,-16 0-4 15,-2-2 0-15,13-2-1 16,11 4 1-16,24-2 1 0,22 3 0 15,35-1-4-15,15 3-5 16,31 4-4-16,17 1-1 16,35 6 2-16,9 3 3 15,5 2 4-15,-3-1 1 16,-21 1 1-16,-13-5 0 16,-28 1-1-16,-19-1 4 0,-44-5 1 15,-17 0 0-15,-31-4 1 16,-15-4-2-16,-1 2-3 15,3 0 1-15,20 0 0 16,15-1 1-16,31 0 1 16,12 1-2-16,22 0-8 15,13 2-2-15,29 1-4 16,14 1 1-16,29 0 7 16,5 3 1-16,4 0 2 15,-1-2 1-15,-17 1 1 16,-12-1 1-16,-30 2 2 15,-20-1 1-15,-50-3 0 16,-25 1-1-16,-32 0-2 16,-22-4-1-16,27 3 0 31,43 0 1-31,-1 1 1 0,-108-4-1 0,26-1 2 16,24 0 0-16,85-1-3 0,16 2-2 15,18-4-7-15,15 2-3 16,34 4 0-16,8 0 4 15,29 7 4-15,2 1 2 16,-20 2 1-16,-12 2 0 16,-40-2-2-16,-16 2 1 15,-31 0 2-15,-16-2 3 16,-34 1 3-16,-21-2 0 16,-20-5-2-16,0-2 0 0,15-8 0 15,25 1 0-15,30-2 2 16,11 1-2-16,21 0-7 15,5-1-5-15,22 2-4 16,14 0-1-16,25 6 5 16,-3 1 3-1,-32 0 3-15,1 1 1 0,91 6 0 16,-3 1 0-16,-30-1 2 16,-64-5 2-16,-27-2 5 15,-20 0 0-15,-28-4-1 16,-15-1 0-16,-20-2-5 15,-9-2 0-15,6 3-1 16,6-2-1-16,25 1 1 16,21 3 1-16,26 0-5 15,12-1-3-15,30 3-4 16,13 1-1-16,31 1 3 0,13 1 4 16,5 3 1-16,2-4 2 15,-4 0 0-15,-5 1 0 16,-17 0 2-16,-15 2-1 15,-36 1 0-15,-26-1 2 16,-46 1-2-16,-18-3 1 16,-31 1-1-16,-14 0-1 15,0 1 1-15,3-1 0 16,22 0 1-16,24 0-1 0,35-2 1 16,16 1-5-16,30-1-4 15,19-3-3-15,35 3-2 16,24 0 3-16,21 2 5 15,7 2 0-15,5 5 3 16,-9 4 0-16,-23 6 1 16,-17 2 0-16,-46 2-1 15,-24 2 2-15,-48-1 4 16,-29 2 1-16,-35-3 3 16,-8-3-2-16,-8-8-1 15,9-10 0-15,22-6 1 16,13-5-1-16,35-2 0 15,20-1-4-15,36-2-8 16,16 2-3-16,37 4-3 16,15 2 2-16,12 7 5 15,14 6 1-15,5 2 4 16,-2 3 0-16,-8 1 2 0,-24-1 0 16,-36-2 0-16,-23-3 2 15,-35-7 4-15,-19-1-1 16,-51-6 1-16,-21-1-3 15,-17 0-3-15,-4-1 0 16,15-2 0-16,16 0 1 16,17 1-1-16,19-1 0 0,34 5-2 15,16 3-4-15,37 2-5 16,16 1-1-16,40 4 0 16,15 5 4-16,19 1 3 15,6 3 2-15,2 0 1 16,-10 4 2-16,-26-2 0 15,-19-2 1-15,-43-5 0 16,-18-2 4-16,-33-6 2 16,-26 0-2-16,-50-3 2 15,-21-3-5-15,-19-3-1 16,-5 0 0-16,20-3 1 16,15 0 0-16,24 4-2 15,26 0 1-15,37 5-1 16,15-1-3-16,30-1-6 15,19-1-2-15,39 1-2 16,18 2 5-16,20 3 3 16,5 2 2-16,-5 3 1 0,-9 5 0 15,-29 2 0-15,-26-1-1 16,-48 0-1-16,-27-2 0 16,-46-5 1-1,-17 0 1-15,-16-5 3 16,2-6 0-16,1-8 1 15,9-8 2-15,19-3 0 16,8-1 0-16,36 4-6 16,19 3-4-16,27 3-9 15,21 3-3-15,29 6 3 16,2 0 4-16,23 10 4 16,-1 3 3-16,-8 7 2 15,-1 5 0-15,-35-1 0 0,-17-1 0 16,-36 0 2-16,-20-2 4 15,-41 1 2-15,-12 1 2 16,-19-11-3-16,-5-2-1 16,1-12 0-16,6-5 0 15,17-3 0-15,9-2-1 16,30 1-3-16,12 2-3 16,22-2-10-16,12 7-4 0,23 3-5 15,14 2 2-15,28 5 7 16,3 2 4-16,8 9 4 15,0-4 2-15,-16 3 1 16,-10-1 2-16,-24-2 0 16,-19 0 4-16,-35-2 1 15,-24-3-1-15,-31-1 0 16,-14-1-4-16,-23-2-1 16,3-1 1-16,10 1 1 15,13-3 1-15,33-3 0 16,20 3 0-16,14-5-3 15,13 2-3-15,17-2-7 16,10 3-3-16,34 3 1 16,8 0 3-16,25 4 4 15,6 2 2-15,-44 0 2 32,-27 0 0-32,2 0 3 0,66 4 0 0,-44-4 6 15,-19-5 0-15,-50 3-1 0,-8-4 0 16,-6 6-7-16,-15-4 0 15,-6 1 0-15,-5-4-1 16,-2 5 0-16,9 2 0 16,17 2 0-16,11 4-1 15,20-6-4-15,12 1-2 16,19 2-1-16,8-4 1 16,17 7 3-16,2-2 2 15,-2 2 1-15,-3 4 0 0,-19-1 0 16,-10 0-2-16,-15 1 1 15,-8 5 2-15,-21-2 0 16,-7 6 3-16,-24-4 1 16,-8-3-1-16,-3 1 1 15,5-4-1-15,12-4 0 16,13-1-1-16,21 2-2 16,1-1 0-16,13 2-4 15,-2-2-1-15,6 0-1 16,9 2 1-16,12-2 2 15,13 3-1-15,21-7 2 16,16-1-2-16,20-4 2 16,3-5 0-16,9 2 2 15,-5 1 0-15,-12 5 0 16,-11 5 1-16,-30 4-1 0,-18 1-1 16,-23 3-1-16,-6 0 0 15,-20 1 3-15,-4 2 3 16,-7-5 2-16,-4-5 0 15,11-3 2-15,3-2 2 16,14-11-4-16,14-4-4 0,27-13-7 0,13-3-6 16,25-1 1-16,11-4 2 15,18 5 2-15,12 0 3 16,-5 8 1-16,-6 3 2 16,-28 10 0-16,-24 0 1 15,-28 6-1-15,-18 4 0 0,-27 0-3 16,-7 6-1-16,-33-3 0 15,-11 0 0-15,-23 3 4 16,-4 1 0-16,14-5 3 16,13 0-1-16,23-2 3 15,6-11 1-15,19 5 1 16,4-4-1-16,21 0-8 16,10 3-4-16,20-7-4 15,13 2-2-15,25-6 3 16,9-4 1-16,19 5 3 15,-1 2 1-15,-17 10 3 16,-13 5 0-16,-39 7-3 16,-16 5 3-16,-31 6 2 15,-21 5 2-15,-39 0 4 16,-14 3-1-16,-12-10-3 16,-5-7 1-16,17-8 2 0,11-2 2 15,25-8 2-15,20 2 2 16,28-13-9-16,13-2-6 15,27-4-11-15,17-8-4 16,31 8 4-16,1-5 5 16,21 2 5-16,1 6 2 15,-1 8 1-15,3 10 1 16,-33 11-1-16,-21 4 1 16,-40 11 2-16,-20 4 5 0,-47 7 3 15,-23 1 1-15,-34-3-3 16,-18-3-2-16,-7-6-2 15,8-7 2-15,26-11 3 16,26-2 3-16,41-14-2 16,22-1-4-16,31-9-10 15,14-9-5-15,41-10-5 16,18 2 2-16,26 2 5 16,8 7 2-16,5 11 2 15,-1 5 1-15,-15 14 2 16,-18 1 2-16,-41 10 0 15,-23 7 3-15,-48 5 5 16,-22 6 1-16,-52 7 2 16,-18 2-2-16,-24-4-6 15,-7-3 0-15,18-15-2 16,14-2 1-16,44-11 4 16,25-5 0-16,40-10-5 0,18-12-3 15,45-12-8-15,22-5-2 16,34 2 4-16,11 3 1 15,9 12 1-15,3 11 3 16,-24 12 2-16,-18 7 1 16,-50 14 2-16,-29 4 2 15,-38 13 7-15,-29 2 2 16,-51 1 1-16,-15 0-3 0,-18-6-6 16,6-1 0-16,23-12 3 15,17-8 3-15,39-13-2 16,27-11-5-16,50-12-8 15,24-7-5-15,32-8-3 16,8-1 2-16,16 8 4 16,5 7 1-16,3 17 2 15,-7 4 1-15,-27 11 0 16,-22 5-1-16,-45 4 3 16,-17 1 3-16,-55 2 3 15,-22 0 1-15,-50-2-3 16,-13 3-1-16,-8-8-2 15,6-4 2-15,39-8 4 16,18-13 2-16,53-7-4 16,25-3-6-16,39-7-9 15,24 2-5-15,39 0 0 16,11 6 3-16,20 20 4 0,7 7 2 16,-7 20 2-16,-7 3 1 15,-32 4 1-15,-25 2-2 16,-52-5 3-16,-17 0 0 15,-58-3 6-15,-29-1 4 16,-34-5-2-16,-15-2 3 16,-2-9-2-16,14-7-1 15,28-10 6-15,25-7-1 16,48-11-6-16,21-4-7 0,39-4-11 16,21 0-5-16,36 8 0 15,12 5 4-15,13 18 4 16,4 5 3-16,1 14 2 15,-6 7 1-15,-28 2 1 16,-21-2-1-16,-49-3 3 16,-25-5 3-16,-50 2 5 15,-29-2 1-15,-30-5-2 16,-9-1-2-16,6-10 0 16,15-5 2-16,26-8 3 15,26-4-1-15,42-4-11 16,19-4-6-16,42-1-9 15,18 4-2-15,34 8 5 16,10 12 4-16,16 9 4 16,5 6 1-16,-8 6 3 0,-8 2 0 15,-33 2 1-15,-25-4-1 16,-37-3 2-16,-20-5 3 16,-51-9 1-16,-27 0 3 15,-44-2-2-15,-9-4-3 16,-2-4 2-16,12-6 2 15,35-8 2-15,14-4 0 16,40-7-7-16,24-2-6 16,35-1-12-16,19 6-3 0,34 13 0 15,7 10 4-15,21 17 6 16,5 8 2-16,4 12 4 16,-2 2 1-16,-31-2 1 15,-11 2 0-15,-46-7 3 16,-16-3 4-16,-29-4 6 15,-27-8 2-15,-25-5 3 16,-9-6-3-16,2-13-1 16,13-8 2-16,22-17-3 15,17-10-4-15,26-16-14 16,8 2-7-16,28 9-6 16,5 14 0-16,8 23 3 15,5 10 2-15,-4 20 2 16,-4 9 0-16,-13 15 4 15,-11 8 3 1,-17 7 3-16,-8-5 2 0,-11-7 5 16,-2-6 2-16,-3-22 9 15,3-7 5-15,4-25 1 16,4-13-1-16,10-19-11 16,4-8-6-16,9-8-3 15,5 2-2-15,-2 12-4 16,1 13-1-16,-2 25-14 15,-4 11-1-15,-4 18 0 16,-4 9 1-16,-4 10 11 16,-8 6 5-16,-8 1 3 15,-6-6 1-15,-1-6 3 16,3-5 2-16,7-17 9 16,9-4 4-16,6-19-2 15,6-5-1-15,12-12-12 16,3-6-3-16,8-3-1 0,0 2-1 15,-6 10-2-15,-5 7-1 16,-11 17-10-16,-7 9-2 16,-19 20 0-16,-14 3 1 15,-18 11 9-15,-7 3 4 16,3-6 2-16,12 0 0 16,22-11 2-16,19-6 0 15,25-14 2-15,13-6-1 16,26-14-1-16,7-5-1 0,7-6 0 15,-8 2 0-15,-21 9 0 16,-14 4 1-16,-26 12-4 16,-10 4-2-16,-24 15-1 15,-16 4 0-15,-26 16 3 16,-11 5 2-16,2-1 0 16,10 0 3-16,29-8 0 15,16-12 0-15,26-16 3 16,13-8-1-16,23-23-1 15,9-6-1-15,9-9 0 16,-1-1 0-16,-15 2 3 16,-6 6 1-16,-24 10-4 15,-6 8-3-15,-17 16-10 16,-13 6-3-16,-17 16 0 16,-9 3 2-16,-8 9 8 15,6 3 2-15,14-9 2 16,13-4 2-16,22-15 1 15,6-7 1-15,21-13-2 0,9-5 1 16,11-11-2-16,4-1-1 16,-4 5 1-16,-6 1-1 15,-10 6 0-15,-9 6 0 0,-11 7-6 16,-10 7-2-16,-19 15-2 16,-11 3 0-16,-14 11 6 15,-4 2 1-15,6 0 2 16,8-4 2-16,20-9 1 15,10-7 1-15,20-15 3 16,13-7 0-16,13-18-1 16,7-4 0-16,-2-7-1 15,-8-1 1-15,-13 7 1 16,-11-1-2-16,-14 12-5 16,-5 9-5-16,-12 14-8 15,-4 13-2-15,-11 14 3 16,0 6 3-16,-4 3 6 15,4 1 1-15,8-2 2 16,4-6 2-16,14-8 1 16,4-8 2-16,9-13 2 15,7-4 2-15,8-16 1 0,6-7 0 16,0-8-3-16,-3-4-1 16,-6 0-1-16,-4-3 0 15,-2 6-4-15,0 3-1 16,-3 15-8-16,1 9-5 15,-1 16-5-15,-1 12 0 16,0 15 2-16,-3 7 4 16,-7 13 6-16,-6 7 1 15,-8 22 3-15,-4 7 0 0,-7 0 2 16,3 0 1-16,3-18 1 16,5-11 1-16,11-13 1 15,6-7 0-15,5-17 2 16,4-7 2-16,0-18 8 15,0-12 1-15,3-19 0 16,-3-11 0-16,2-14-10 16,0-2-4-16,3 4-3 15,0 6-4-15,2 20-10 16,-1 12-4-16,-6 28-2 16,-2 14 1-16,-9 19 8 15,-7 7 5-15,-10 5 4 16,-4 5 2-16,-2-1 1 15,2-4 2-15,6-16 1 16,6-9 0-16,7-25 11 16,4-12 2-16,6-21 0 0,7-13-2 15,9-16-14-15,10-4-3 16,13 4-5-16,3 6-1 16,3 18-1-16,-7 10-1 15,-12 17 0-15,-9 8-2 16,-13 13 2-16,-9 8 3 15,-13 7 5-15,-13 4 2 16,-22 2 3-16,-11 1 2 16,-16-8 2-16,2-7 1 0,8-17 4 15,12-10 2-15,23-25-1 16,14-8-3-16,21-15-10 16,13-3-5-16,19 1-9 15,5 6 0-15,15 14 0 16,3 9 0-16,3 20 3 15,-1 9 0-15,-16 17 4 16,-8 7 1-16,-21 8 5 16,-15 4 2-16,-15 5 5 15,-16 2 2-15,-22-5 2 16,-8-1-1-16,-15-13 2 16,1-9 2-16,15-21 2 15,10-11 2-15,21-25-6 16,16-8-7-16,18-14-12 15,11-1-7-15,22 12-5 16,5 7 3-16,14 20 2 16,4 11 2-16,1 17 4 0,-9 10 1 15,-16 14 4-15,-12 6 3 16,-18 8 4-16,-8 6 2 16,-20 2 5-16,-9-2 2 15,-24-10 0-15,-9-11 1 16,-3-14 2-16,-2-14 0 15,18-17 2-15,11-12-4 16,23-25-12-16,15-8-11 0,24-10-12 16,14 3-3-16,20 17 5 15,-2 12 5-15,3 25 4 16,-10 9 1-16,-12 18 1 16,-6 10 1-16,-26 10 4 15,-2 9 3-15,-27 4 2 16,-2 7 4-16,-17-3 2 15,-15-7 0-15,6-18 3 16,-2-12 4-16,19-20 5 16,14-10-2-16,19-16-8 15,10-16-7-15,23-10-12 16,9 2-2-16,14 11 0 16,-1 11 1-16,-8 22 0 15,-9 9 1-15,-14 17 0 16,-6 10 4-16,-18 14 5 15,-4 8 2-15,-17 2 5 0,-9 1 0 16,1-9 2-16,-5-5 1 16,2-21 5-16,5-8 4 15,7-17 2-15,5-12-3 16,15-12-7-16,3-7-8 16,15-2-7-16,4-1-4 15,3 13-2-15,6 15-3 16,-11 17 0-16,-7 15 1 15,-9 20 3-15,-4 8 4 0,-11 9 6 16,4-2 1-16,-7-11 2 16,-2-8 1-16,2-20 5 15,4-2 7-15,7-16 6 16,-2-12-1-16,15-11-5 16,1-19-8-16,3-17-5 15,3-5-1-15,-7-3 0 16,5 13-1-16,-7 13-1 15,-1 13 0-15,-4 10 0 16,-9-1 0-16,1 6 0 16,-9-8 1-16,1-3 1 15,0-4 0-15,-2-13 0 16,4 1 1-16,-1-7-2 16,4-4 1-16,1 4-1 15,5-1-1-15,6 1 0 0,4 2-2 16,3 10 0-16,-3 5 0 15,-8 25-19-15,-5 13-4 16,-9 31-4-16,-3 20 0 16,-4 19 18-16,-5 4 5 15,1 12 5-15,5-3 1 16,7-4 1-16,10-9 1 16,4-20 2-16,3-13 0 15,-3-17 2-15,-1-9 1 16,-1-8 14-16,-4-9 2 0,-1-9 1 15,-1-8 0-15,1-31-16 16,6-8-4-16,15-24-8 16,9 2-5-16,17 10-4 15,5 15 1-15,-13 22 4 16,-3 15 2-16,-21 17-6 16,-10 2-2-16,-17 12-1 15,-17 2 0-15,-21 9 9 16,-15 6 1-16,-9 2 2 15,-3 1 2-15,5-3 1 16,3 0 0-16,11-2 1 16,3-3 1-16,15-8 0 15,13-4 1-15,14-6-1 16,8 0-1-16,8 5-2 16,-2-5 0-16,3 2-2 0,2 0 0 15,6-7 0-15,3 1 0 16,8-1 2-16,-4-6 0 15,2 6-1-15,-9 2-1 16,-12 10 0-16,-10 3-1 16,-21 7 3-16,-2 1 0 15,-6-2 1-15,3 1 0 16,8-9 4-16,5-9 1 16,15-2 3-16,4-4 1 0,10-5-5 15,5 2-2-15,-1-6-2 16,5 4-2-16,-5 4 2 15,0 1 0-15,-4 2 0 16,-1-1 0-16,0-1 0 16,0 1 0-16,0 0 1 15,-1 0 0-15,1 0 0 16,0 0-1-16,1-1-2 16,6-13-2-16,47-32-3 15,-6 25-1-15,32 4-2 16,9-1 1-16,10 14 0 15,4 6 2-15,-6 18 2 16,-9 4 1-16,-5 10 1 16,-6 5-1-16,-11-1 4 15,2 0-39-15,11-7-4 16,7-6-11-16,27-13-10 16,13-3 39-16,30-11 7 15,18-2 12-15,7-2 7 0,-1 3 1 16,-28 5-1-16,-24 5 1 15,-44 2-1-15,-24 3-1 16,-40 2-1-16,-18-3 2 16,-19 1 6-16,-12-3 2 15,-23-5 1-15,-12 2-3 16,-23-5-3-16,-6-4 0 16,-3-1-1-16,-1-3-1 0,7-1 1 15,-2 0-2-15,17 2 2 16,16 2 0-16,33-2 1 15,19-3-5-15,47-1-7 16,22-4-2-16,42 7-2 16,21 2 5-16,30 7 5 15,1 3 1-15,1 1 1 16,-8 1 1-16,-32 5 1 16,-16 1 0-16,-43-1-2 15,-18 4-2-15,-47-8 4 16,-27-2 3-16,-48 0 0 15,-20-4 4-15,-31-1-6 16,-14 0 0-16,1-3 0 16,-1 1 0-16,3 1 2 15,11-3 4-15,27 4 7 16,19 0 2-16,39 0 0 0,20 0-8 16,25-1-8-16,13-2-2 15,44 1-6-15,23 2 2 16,45-1 1-16,21-2 2 15,32 5 1-15,2 0 2 16,3 4 0-16,-6-1 0 16,-37 1 1-16,-18 1 0 15,-53-1-2-15,-27-1-1 16,-46-2 3-16,-28 0 2 0,-56-3 1 16,-28 2 2-16,-41-2-4 15,-20 0-1-15,2 3 2 16,-9 4-1-16,1 3 0 15,28 1 2-15,19 0 4 16,28 0 0-16,55-7-1 16,17-1-2-16,63-6-7 15,30 0-1-15,50-5-3 16,29-3 0-16,42 3 3 16,20-1 1-16,26 4 0 15,0 5 3-15,-13 2-1 16,-25 2 1-16,-48 1 0 15,-32 1 0-15,-60-1-3 16,-31 1 3-16,-49 2 2 16,-23-2 0-16,-59-4 3 0,-24-1-3 15,-32-1-4-15,-26 0 0 16,4 0-1-16,-4 0 1 16,17-3 2-16,30-1 1 15,42 1 7-15,31-3 1 16,52 2 3-16,26 0-4 15,39-3-9-15,28 0-2 16,55 2-5-16,24-1 1 16,42 2 2-16,25 3 2 15,0-1 0-15,2 2 1 0,-29 1 0 16,-32-1 1-16,-50 3 0 16,-38 0-4-16,-59 0 1 15,-32 1-2-15,-66-2 0 16,-41-1 4-16,-43 5-1 15,-27 2 1-15,-26 7 0 16,-3 3-1-16,3 4 1 16,12 3 0-16,33-2 1 15,39-6 1-15,52-8 3 16,40-2 4-16,56-12-5 16,28-5-1-16,66-12-5 15,28-9-4-15,61-1 1 16,29-1 2-16,26 5 0 15,10 3 2-15,2 6 0 16,-13 4 1-16,-51 6 1 16,-33 5-1-16,-73 6-1 15,-42 1-4-15,-60 11 0 0,-32-4 0 16,-68-2 4 0,61-3 0-16,-1-1 0 0,-214 15 1 15,-55-7 0-15,-16 0 0 16,134-12 2-16,12-2 1 15,66-6 2-15,31-2 3 16,64-2 0-16,37-3-3 0,52-5-6 16,35 5-5-16,44-5-2 15,27 4 2-15,35 4 3 16,7-6 1-16,16 9 1 16,-11 1 0-16,-27 1 2 15,-22 3 0-15,-57-1 1 16,-31 1-3-16,-65 4 3 15,-42 2-2-15,-57 1 1 16,-33-2 2-16,-54 4-4 16,-12-3 1-16,-37 0 0 15,11 4 0-15,16-2 2 16,18 4 1-16,66-5 1 16,25-2 2-16,63-1 6 15,25-11-4-15,55-6-4 16,24-3-3-16,53-7-7 15,32 6 2-15,41 0 1 16,13 3 0-16,14 6 1 16,-12 0 1-16,-37 9 0 0,-24 1 2 15,-62 5-2-15,-31 6-3 16,-65 4 0-16,-37 4-1 16,-52 3 1-16,-23-3 4 15,-50 0-1-15,-17 1 1 16,-19-3 1-16,5-3-1 15,35-11 4-15,30 2 0 16,60-6 3-16,20-8 1 0,66 2-9 16,31-9-2-16,51-3-7 15,32 0-1-15,48-10 6 16,13 0 1-16,34 6 1 16,-8 5 2-16,-20 11 0 15,-17 9 1-15,-70 0 1 16,-26 5-3-16,-70 4 1 15,-35 2 0-15,-57 0 0 16,-24-3 4-16,-51-1-3 16,-6 1-1-16,-5 3 1 15,-5 0 1-15,31-2 0 16,17-6 1-16,45-3 1 16,30-3 3-16,43-5-5 15,18-1-2-15,40-9-5 16,27-7-4-16,46-3 3 15,24-2 1-15,30 2 2 0,4 5 1 16,-8 9 2-16,-16 6 0 16,-51 7 0-16,-31 4-5 15,-72 9-1-15,-42 3 1 16,-60 11-1-16,-42 2 5 16,-43 7 0-16,-14 5 0 15,-18-7 1-15,25 2 2 16,40-14 2-16,37-13 3 0,72-14 1 15,30-10-5-15,60-14-6 16,26-5-3-16,55-8-4 16,21-5 4-16,27 6 3 15,12 4 1-15,-10 15 1 0,-13 12 0 16,-49 15 0-16,-33 6 0 16,-70 20 3-16,-35 6 1 15,-64 12 4-15,-38 4 1 16,-37-4-2-16,-22-4-1 15,-14-14-1-15,12-8 1 16,28-12 4-16,26-11 3 16,55-11 4-16,28-14-1 15,39-15-10-15,22-7-5 0,35-7-11 16,21 7 0-16,33 6-1 16,22 12 2-16,31 11 4 15,9 8 1-15,5 12 4 16,-8 6 0-16,-42 11 0 15,-28 1-2-15,-55 14-1 16,-35 0 2-16,-65 8 2 16,-30 0 3-16,-40-7 2 15,-15-1 0-15,-12-11-1 16,9-4 1-16,8-16 2 16,19-7 1-16,46-17 3 15,16-9 0-15,50-9-11 16,23-5-6-16,48-6-9 15,25 2-2-15,33 4 5 16,22 13 2-16,23 10 4 0,12 7 1 16,7 13 2-16,-16 0 2 15,-32 17 0-15,-26 4-1 16,-60 10-1-16,-28 4 1 16,-52 5 4-16,-31 5 3 15,-58 2 3-15,-16 0-2 16,-41-15-1-16,-8-6 0 15,33-18 2-15,16-6 1 16,49-13 3-16,30-11 0 16,36-12-8-16,19-8-5 0,44-2-11 15,13-1-3-15,37 7 2 16,17 10 3-16,22 11 2 16,18 12 2-16,-3 13 2 15,-9 9 1-15,-30 16-1 16,-31 9 1-16,-50 12 1 15,-31 3 3-15,-61 2 6 16,-19-3 1-16,-40-12 1 16,-18-5-2-16,-1-19 1 15,3-5 2-15,19-17 2 16,23-6 2-16,39-14 0 16,15-14-2-16,45-12-11 15,16-4-6-15,40-8-8 16,11 5 0-16,38 16 3 15,16 2 1-15,21 22 3 16,12 6 1-16,-6 10 4 16,-10 5 1-16,-32 11 0 0,-24 3 0 15,-46 9 1-15,-29 0 3 16,-45 5 4-16,-29 3 1 16,-35-2 0-16,-12-3 0 15,-25-14-2-15,8-8 1 16,21-10 4-16,21-12 0 15,44-17 2-15,26-1-4 0,27-12-12 16,18 1-5-16,37 4-6 16,17 1 1-16,37 9 3 15,9 3 3-15,22 11 1 16,5 8 1-16,-18 7 4 16,-16 4 1-16,-42 10-1 15,-29 1 1-15,-43 6 2 16,-8 4 3-16,-53-4 4 15,-25 6 1-15,-40-3-4 16,-17-2 0-16,-16 0-2 16,5-7 0-16,34-13 3 15,19-5 2-15,63-15-10 16,36-3-9-16,57-7-11 16,31-2-3-16,66 5 5 15,29 6 7-15,33 15 5 16,10 7 1-16,4 13 3 15,-4 12 1-15,-12 15 1 0,-15 14 0 16,-38 12 1-16,-22 2-1 16,-42-3 0-16,-17 1 0 15,-22-10 27-15,-17-1-70 16,-9-3-107-16,-9-11-60 16,-3-11-109-16,4-9 67 15,-4-19 113-15,3-3 59 16,-7-8 165-16,-8-4 41 15,-13-2 46-15,-7 0 8 0,-11 4-79 16,-2 1-37-16,-4 6-51 16,0 1-8-16,0 0-1 15,2-1 1-15,4-8 2 16,1-5-5-16,11-5-9 16,3-2-1-16,8-2-4 15,3 1 5-15,10 1 6 16,0-1-1-16,8-1 0 15,1 1-1-15,1 3 3 16,0-1 1-16,-8 6-80 16,-2-1-54-16</inkml:trace>
  <inkml:trace contextRef="#ctx0" brushRef="#br0" timeOffset="1956.16">14222 14575 1456 0,'6'-5'466'0,"22"-5"-484"15,18 3-19-15,32-4 15 16,18 2 10-16,18-5 4 16,6-3 1-16,3 8-1 15,-9 1 1-15,-31 11-1 16,-30 5 0-16,-53 5 24 16,-27 5 8-16,-59 5 6 15,-19 5 3-15,-36 1-19 0,-17-3-5 16,3-4 0-16,8-2 2 15,19-17 9-15,25-5 7 16,41-15 9-16,23-11-6 16,52-5-22-16,24-8-10 15,41-5-15-15,14-3 7 16,30 1 19-16,13 8 14 16,4 11 21-16,8 13 0 0,-25 16 1 15,-19 9-6-15,-40 12-25 16,-28 8-4-16,-60 4 1 15,-30-2 1-15,-46 2 5 16,-25-8 1-16,-37-5-7 16,4-5 0-16,-4-18 4 15,10-5 3-15,47-14 5 16,21-3 4-16,52-5-5 16,26-3-7-16,44-2-15 15,26 3-5-15,35 7-6 16,21 7 3-16,27 11 4 15,1 2 2-15,10 9 2 16,-5 4 2-16,-30 4 2 16,-17 1-2-16,-55 2-2 0,-25 3 3 15,-66 0 5-15,-31-3 2 16,-44 1 4-16,-26 0-1 16,-22-2 0-16,2 3 2 15,3-8 1-15,16-1 0 16,44 0-4-16,22-5 0 15,48-4-3-15,29-11-3 16,54-13-6-16,27-4-3 16,45-5-4-16,20 3 3 0,20 4 1 15,10 5 2-15,6 14 1 16,-18 6 0-16,-46 6 1 16,-31 7 0-16,-66 3-2 15,-21 6 0-15,-57 1 1 16,-39-1 2-16,-41 0 5 15,-31-5 1-15,-16 3 0 16,16-3-1-16,20-8 1 16,26-4-2-16,55-6 3 15,17-5 2-15,48-3-7 16,25-3-4-16,36-5-7 16,24-3-5-16,43 6 6 15,12 1 2-15,26 8 2 16,2 6 2-16,-19 4 0 15,-23 9 0-15,-52 6-2 16,-28 5 0 0,-65 6 2-16,-33 2 0 0,-56 1 4 15,-24 1-3-15,-39-3-1 16,-2 0 0-16,5 1 0 16,2-7 3-16,36-7 2 15,24-4 1-15,47-12 4 16,23-1-4-16,56-10-6 15,26-8-3-15,47-10-7 16,28 0 1-16,38-8 4 16,20 6 1-16,3 6 2 15,-7 4 2-15,-40 23 1 16,-37 6-1-16,-60 17 0 16,-42 3 4-16,-67 10 5 15,-24 3 1-15,-42 4 2 0,-22 1-6 16,-1 4-1-16,-10-5 0 15,15-7 3-15,30-9 2 16,42-28 8-16,34-11-2 16,53-23-12-16,28-10-4 15,44-12-14-15,23 0-2 16,34-1 6-16,16 1 3 16,12 2 4-16,-1 2 1 15,-14 15 1-15,-22 12 0 0,-53 24-7 16,-31 17 0-16,-71 22 3 15,-32 7 1-15,-37 4 8 16,-24 0 1-16,-23-1 0 16,5-4 0-16,3-12 3 15,19-6 3-15,54-28 10 16,19-13 0-16,54-22-12 16,28-10-5-16,36-11-13 15,16-2-2-15,25-10 5 16,9 3 1-16,5 6 2 15,-2 12-1-15,-21 26 2 16,-24 10-2-16,-40 22-6 16,-24 13 3-16,-48 23 3 15,-16 7 3-15,-33 2 6 16,-16-2 1-16,-18-7 0 16,-2-5 1-16,23-10 2 15,19-8 3-15,45-20 8 16,18-10-3-16,30-24-10 15,19-8-5-15,34-18-10 16,16-8 1-16,19 0 4 16,0 3 0-16,-15 19 1 15,-8 13-2-15,-31 27-5 16,-13 10-3-16,-31 26 0 16,-20 9 3-16,-24 14 7 15,-11 1 3-15,-15-8 4 0,-3-8-1 16,-3-13 2-16,3-7 3 15,18-14 8-15,14-10 4 16,24-14-4-16,15-4-4 16,27-16-13-16,14-1-3 15,23-5-2-15,0-3 2 16,-2 9-1-16,-7 6 2 16,-16 13-2-16,-6 11-2 15,-21 11 0-15,-12 8 1 0,-20 11 4 16,-9 4 2-16,-4 0 4 15,5-3 16-15</inkml:trace>
  <inkml:trace contextRef="#ctx0" brushRef="#br1" timeOffset="5124.71">12390 14504 780 0,'0'0'357'16,"0"0"-147"-16,0 9-126 15,0 12-24-15,1 8-20 16,2 0-1-16,0 2-15 15,1-6-6-15,0-4-1 0,0-4 3 16,-2-9-66-16,0-8-77 16,-3-9-202-16</inkml:trace>
  <inkml:trace contextRef="#ctx0" brushRef="#br1" timeOffset="5401.75">12401 14505 347 0,'8'-7'266'0,"9"-4"9"16,4 6-75-16,1 3-38 15,4 3-64-15,-2 6-25 16,-6 2-17-16,-3 2-8 16,-13 3 6-16,-6-3 0 15,-12-3-10-15,-6 3-3 16,1-7-11-16,1-3-6 16,15-1-19-16,6-5-7 15,19-4-14-15,5 4-5 0,9 4 5 16,4 5 12-16,-6 13 21 15,-4 4 17-15,-17 3 21 16,-13 2 4-16,-19 0-6 16,-11 1-6-16,-7-5-3 15,-3-5-22-15,7-16-113 16,6-3-94-16</inkml:trace>
  <inkml:trace contextRef="#ctx0" brushRef="#br1" timeOffset="5847.02">12731 14579 705 0,'0'2'303'0,"6"2"-124"16,7 3-55-16,10-5-15 16,8 3-21-16,4-5-47 15,0-1-13-15,-1-3-7 16,-5-4 0-16,-7 1 0 15,-6 0-16-15,-9 1-36 0,-6 0-18 16,-10-5-17-16,-2 2 8 16,1 2 25-16,3 2 10 15,7 4 0-15,3 1 0 16,10 3 2-16,3 1 17 16,4 5 38-16,-2 1 28 15,-7 1 42-15,-7 1-2 16,-5 3-5-16,-6 0-18 15,-4-1-31-15,-3-5-10 0,1-3-99 16,3-3-84-16</inkml:trace>
  <inkml:trace contextRef="#ctx0" brushRef="#br1" timeOffset="6159.41">13348 14573 503 0,'-2'-5'301'16,"-3"-1"-47"-16,-5-1-70 15,-7 5-14-15,-8 1-39 16,2 2-27-16,-7 4-42 15,7 7-21-15,8 11-32 16,-5-1-5-16,12 2 13 0,1 0 7 16,15-1 16-16,12 2 9 15,9-5 1-15,7-1 3 16,-1-12-14-16,-1-3-5 16,2-8-24-16,-5-6-72 15</inkml:trace>
  <inkml:trace contextRef="#ctx0" brushRef="#br1" timeOffset="6652.58">13739 14415 1096 0,'8'-2'449'0,"14"1"-263"0,10 1-49 16,17 6-42-16,7 0-34 15,11-2-44-15,0-2-35 16</inkml:trace>
  <inkml:trace contextRef="#ctx0" brushRef="#br1" timeOffset="7043.12">14364 14384 556 0,'-5'-1'329'0,"0"-1"-7"0,5 1-102 15,0 0-76-15,26-1-33 16,65-1-56-16,-21 3 2 16,8 5-9-16,6 1-9 15,-14 1-9-15,-6 0-7 16,-15-3-32-16,-14-4-53 16,-20-4-268-16</inkml:trace>
  <inkml:trace contextRef="#ctx0" brushRef="#br1" timeOffset="7277.44">14592 14102 788 0,'2'-13'391'16,"3"-8"-136"-16,-1 0-78 15,-3 0-22-15,-1 1-43 16,0 1-26-16,-4 7-44 15,0 2-19-15,0 7-44 16,0 8-15-16,0 16-9 16,3 12 2-16,2 24 21 15,3 6 7-15,0 12-23 16,2 2-67-16</inkml:trace>
  <inkml:trace contextRef="#ctx0" brushRef="#br1" timeOffset="7652.38">14431 14571 911 0,'0'-9'376'0,"6"-10"-200"15,9 1-71-15,17 3-31 16,6 2-1-16,8 13-22 16,0 6-10-16,-12 13-18 15,-9 4 0-15,-20 3 10 16,-10 3 1-16,-18 4 0 16,-8 2-3-16,-14-6-9 15,-1-5-2-15,8-14-6 16,6-7-4-16,22-4-17 15,11-5-6-15,20-2-5 16,9-2 5-16,15 4 13 16,1 2 6-16,-1 5 4 15,0 8-1-15,-4 5-4 16,2 0-5-16,-6 2-188 16</inkml:trace>
  <inkml:trace contextRef="#ctx0" brushRef="#br1" timeOffset="8316.5">15343 14376 509 0,'5'-3'297'0,"4"-9"-10"15,-1 2-89-15,-5-5-61 16,-3 0-23-16,-2-2-36 16,-9-4-12-16,-9 2-15 15,-6 3-15-15,-9 6-32 16,2 4-7-16,6 10-13 15,-1 3-3-15,13 5-1 16,1 3 1-16,9 4 5 16,7-1 1-16,9-1 8 15,6 0 4-15,8-12 3 16,1-2 2-16,5-7 0 16,-1-3 0-16,1 3-4 15,1 4-5-15,-5 12-6 16,0 10-2-16,-8 15 13 15,-5 3 12-15,-8 5 19 0,-8-2 14 16,-15-8 17-16,-4-5 2 16,-13-10 3-16,-3-3-6 15,-2-8-13-15,0-7-8 16,8-7-11-16,4-10-8 16,13-3-18-16,3-4-29 15,14-1-70-15,8 2-58 16</inkml:trace>
  <inkml:trace contextRef="#ctx0" brushRef="#br1" timeOffset="8597.7">15636 13972 781 0,'1'-6'415'0,"8"0"-106"16,-2 6-113-16,0 15-92 16,1 7-23-16,-6 13 5 15,-2 5-4-15,-9 8-15 16,1 7-9-16,-4 1-29 16,-2 6-13-16,16-5-7 15,-1-9 0-15,15-10-3 16,14-6-1-16,2-20-12 0,9-7-36 15,-5-17-132-15,-4-12-207 16</inkml:trace>
  <inkml:trace contextRef="#ctx0" brushRef="#br1" timeOffset="8761.64">15528 14198 952 0,'1'-2'418'0,"13"2"-176"15,8 2-80-15,16 1-75 16,14-2-9-16,14-1-44 16,3-2-14-16,-3-2-81 0,-6 2-251 15</inkml:trace>
  <inkml:trace contextRef="#ctx0" brushRef="#br1" timeOffset="9408.9">16040 14415 698 0,'0'0'354'16,"-3"3"-135"-1,3 4-98-15,0-7-24 16,-1 11-45-16,1 51-1 16,2-22-16-16,-2-5-10 15,2-5-5-15,0-5-4 16,0-12-125-16,-2-2-240 16</inkml:trace>
  <inkml:trace contextRef="#ctx0" brushRef="#br1" timeOffset="9674.44">16004 14435 667 0,'9'-8'330'0,"14"-2"-85"16,-4 4-72-16,3 7-55 15,-2 8-22-15,-12 4-49 16,0 2-6-16,-13 1-6 16,-6-1-7-16,-4 0-8 15,0-2-5-15,3-5-59 16,10 1-14-16,8-4-3 15,7-2-1-15,6-3 49 16,4 4 8-16,6 1 8 16,-3 2 14-16,-1 9 34 15,-15-1 16-15,-17 1 12 16,-10 5-2-16,-14-1-23 16,-1-4-10-16,0-8-41 15,6-5-67-15</inkml:trace>
  <inkml:trace contextRef="#ctx0" brushRef="#br1" timeOffset="10111.8598">16247 14562 882 0,'5'0'371'0,"10"0"-180"16,7 0-73-16,12 0-42 16,4 2-10-16,2-1-36 15,0 2-9-15,-6-2-9 16,-3 0 0-16,-14-1-12 15,-5-4-27-15,-8-1-64 16,-4-3-21-16,-3-5-26 16,-1-1 10-16,3-1 17 15,-2-1 13-15,9 10 31 16,-2 0 34-16,8 9 55 0,-1 3 16 16,2 4 44-16,0 5 15 15,-9-1 29-15,0 3 15 16,-9-2-9-16,-2-1-21 15,-4 0-33-15,-2-2-17 16,-2-6-26-16,2-5-11 16,8-4-134-16</inkml:trace>
  <inkml:trace contextRef="#ctx0" brushRef="#br1" timeOffset="10486.8">16996 14583 475 0,'-2'-10'306'0,"-4"-2"-42"0,-7-8-33 31,-3-1-18-31,-10 2-63 16,-4 3-37-16,-5 11-55 15,-1 8-20-15,2 12-26 0,1 4-3 0,13 6 7 0,3 3 8 16,17 4 8-16,10-1 3 16,10-1 2-16,8-3 0 15,14-6-2-15,0-8-1 16,6-7-6-16,0-6-11 15,-13-11-109-15,-5-2-56 16</inkml:trace>
  <inkml:trace contextRef="#ctx0" brushRef="#br1" timeOffset="11111.63">15898 13818 667 0,'-1'-8'316'0,"6"-8"-99"15,5 2-49-15,11 5-27 16,7 2-14-16,2 1-43 15,0 6-24-15,-9 4-33 16,-3 3 3-16,-16 5 14 16,-9 3 3-16,-14 10-4 15,-10 0-9-15,-4 4-21 16,3 0-7-16,13-1-6 16,13-2-3-16,23-7 5 15,14-6 3-15,19-8 5 16,1-5 2-16,3-4-3 15,-1 4 7-15,-15-4-85 16,-2 0-445-16</inkml:trace>
  <inkml:trace contextRef="#ctx0" brushRef="#br1" timeOffset="172787.97">11455 17699 490 0,'-3'10'277'0,"-5"12"-43"0,-6 8-33 16,-7 6-73-16,-5-2-34 15,-1-5-49-15,2-8-10 16,-1-13-8-16,7-3-2 16,3-15-12-16,-1-6-8 0,14-15-12 15,4-2-6-15,4-1 0 16,5 5 11-16,5 11 11 15,-1 8 12-15,8 17 17 16,0 6-2-16,1 19 7 16,0 1-7-16,0 3-9 15,2 2-3-15,-3-12-53 16,5-4-86-16</inkml:trace>
  <inkml:trace contextRef="#ctx0" brushRef="#br1" timeOffset="173084.75">11689 17795 510 0,'3'5'256'0,"-1"10"-74"16,5-1-55-16,-7 2-47 0,4-3-19 15,-4-7-18-15,-1-4 4 16,-2-5 12-16,2 1-4 15,-1 1-10-15,0-3-11 16,0-16-22-16,8-31 2 16,6 33 15-16,7 4 10 15,-5 6 12-15,-2 3-1 16,0 11-11-16,-1 3-5 16,5 10-11-16,-2 4-4 15,-3 1-4-15,-7 4-4 0,0-3-14 16,-1-3-56-16,6-5-308 15</inkml:trace>
  <inkml:trace contextRef="#ctx0" brushRef="#br1" timeOffset="173435.53">12160 17838 343 0,'2'-7'278'15,"1"-5"38"-15,-3 0-82 16,0-2-15-16,-9 3-38 16,-5 3-20-16,-9 2-35 15,-2 5-18-15,-4 2-36 16,0 1-17-16,7 8-34 15,5 2-14-15,8 7-15 16,2 1-5-16,10 2 0 16,3-2 0-16,13-4 4 15,4-2 0-15,9-5 7 16,3-2 2-16,-2-6 3 16,-1-1 9-16,-8-2-67 15,-5-7-44-15,-10-4-218 16</inkml:trace>
  <inkml:trace contextRef="#ctx0" brushRef="#br1" timeOffset="173575.84">12051 17612 872 0,'-4'-2'445'0,"-6"-3"-151"16,8 4-155-16,2 4-48 15,9 6-75-15,4 0-21 16,9 12-90-16</inkml:trace>
  <inkml:trace contextRef="#ctx0" brushRef="#br1" timeOffset="174341.49">12985 17710 657 0,'1'-17'364'16,"4"-14"-69"-16,12 1-142 15,6 2-37-15,20 14-60 16,6 6-23-16,0 15-3 16,-3 14 5-16,-18 14 19 0,-15 7 9 15,-13 14-8-15,-11-1 0 16,-13-4-17-16,-7-5-7 15,2-17-3-15,-5-10 0 16,1-14-13-16,2-5-15 16,1-13-21-16,7-4-8 15,15-6 2-15,5 0 8 16,11 5 14-16,7 6 7 16,10 11 13-16,3 3 8 15,7 13 2-15,2 5-3 0,0 3-6 16,1 1-5-16,3-9-27 15,4-3-83-15</inkml:trace>
  <inkml:trace contextRef="#ctx0" brushRef="#br1" timeOffset="174825.91">14004 17710 927 0,'-6'7'403'0,"-7"8"-218"16,5 0-30-16,8 4-55 15,8 3-26-15,11 4-24 16,3 3 4-16,-3 2-2 16,-4-4-3-16,-15-7-3 15,-6-4-3-15,-15-6-2 16,-8-6 0-16,-3-8-10 16,-1-6-16-16,5-9-69 15,8-2-42-15,12-1-97 16,6 3-64-16</inkml:trace>
  <inkml:trace contextRef="#ctx0" brushRef="#br1" timeOffset="175325.69">14209 17901 831 0,'3'7'361'0,"1"5"-172"0,3-3-61 15,2-9-29-15,5-1-15 16,6-10-26-16,3-8-8 16,2-7-18-16,-4-9-5 15,0-6-7-15,-4-3-1 16,-6-7-2-16,-5 2-2 16,-8 0-2-16,-5 6-1 0,-8 15 4 15,-1 9 7-15,-6 23 0 16,0 8-4-16,-1 21-13 15,5 5-8-15,7 11-7 16,8 3 0-16,12 1 1 16,8 1 1-16,11-11 7 15,6-6 0-15,1-13 7 16,0-8 0-16,-4-11 0 16,-2-4 3-16,-3-8-6 15,0-6-8-15,-4-5-16 16,-3-2-2-16,-1 1 2 15,-6 0 10-15,-1 5 10 16,-6 3 2-16,0 6-11 16,-3 7 2-16,-3 10 20 15,5 4 6-15,-6 9 22 0,2-5-1 16,2 0-19-16,-2-2-5 16,3-6-9-16,3 1-1 15,-6-11-49-15,1-2-51 16,0-4-262-16</inkml:trace>
  <inkml:trace contextRef="#ctx0" brushRef="#br1" timeOffset="175466.04">14593 17678 1279 0,'0'-1'498'0,"-1"-4"-360"16,0 3-64-16,0 2-100 15,1 0 25-15</inkml:trace>
  <inkml:trace contextRef="#ctx0" brushRef="#br1" timeOffset="176168.97">15065 17852 653 0,'6'-3'323'0,"-2"-10"-106"15,-3 1-20-15,-9 1-36 16,-7-2-24-16,-13 3-33 16,-9 3-19-16,-6 4-33 15,-4 4-16-15,8 7-26 16,5 3-10-16,13 9-21 16,5 4-4-16,14 4-2 15,5 2 2-15,11-4 12 16,5 0 6-16,6-9 7 15,4-6 3-15,4-11 5 16,3-9 2-16,1-14 4 16,2-6-1-16,-3-13 0 0,-7-3-1 15,-13-8-2-15,-5-3 1 16,-11 6 0-16,0 4-1 16,-2 18-1-16,-7 8 2 15,0 19-2-15,-2 5 1 16,1 9-1-16,4 4-4 15,1 4-5-15,4 6 3 16,8 8 11-16,-2 3 3 16,3 9 10-16,-1 2-1 0,0-1-8 15,2-5-2-15,2-10-12 16,3-8-51-16,2-14-301 16</inkml:trace>
  <inkml:trace contextRef="#ctx0" brushRef="#br1" timeOffset="176559.78">15254 17836 953 0,'3'3'355'0,"9"3"-273"0,5 1-29 16,7-2-6-16,4-4-15 15,0-3-11-15,-1-5-1 16,-5-4 1-16,-4-1 1 16,-10-3 4-16,-6 1 1 15,-11 3-6-15,-7 3-3 16,-13 6-2-16,-2 2-1 15,-2 6 2-15,2 4 2 16,8 11-6-16,4 3 1 16,6 7 4-16,6 0 5 0,9 1 17 15,11-2 0-15,14-6-3 16,7-6-5-16,9-9-14 16,1-5 16-16,2-9-120 15,-6-6-414-15</inkml:trace>
  <inkml:trace contextRef="#ctx0" brushRef="#br1" timeOffset="177044.09">15784 17791 933 0,'-12'-1'426'0,"-16"-1"-200"15,0 2-56-15,3 2-84 16,4 3-29-16,8 0-37 16,4 2-12-16,9 4-12 15,9 0-4-15,14 3 0 16,6-1 6-16,5 2 7 15,-4 1 18-15,-11 3 26 16,-5 1 12-16,-12-2 38 16,-6 1-5-16,-15-5-9 15,-7 1-8-15,-6-14-32 16,-3-3-12-16,11-10-20 16,5 2-52-16,10 0-181 15</inkml:trace>
  <inkml:trace contextRef="#ctx0" brushRef="#br0" timeOffset="182572.49">17194 17338 963 0,'-7'8'408'0,"-5"11"-225"16,1-1-31-16,1-2-55 15,3-2-28-15,6-7-45 16,1-5-10-16,4-15-9 16,7-6-3-16,1-12 1 15,6-5-1-15,1 3 0 16,-3 1-2-16,-4 13 29 15,-5 6 20-15,-7 9 20 16,-2 5 8-16,-10 15-16 16,-5 9-12-16,-6 14-9 15,0 9-2-15,2 0-12 16,4-4-6-16,7-11-13 16,7-8-6-16,5-20-5 15,-1-9-1-15,9-22-1 16,3-9 5-16,4-12 2 0,9 3 1 15,-9 1 4-15,-3 8 3 16,-9 15 16-16,-9 3 6 16,-9 16 1-16,-6 7 0 15,-2 12-16-15,-1 5-6 16,6 7-2-16,1-3-2 16,8-6-2-16,3-5-4 15,7-8 0-15,7-8-2 0,2-15-2 16,11-6 2-16,3-9 2 15,-2 1 0-15,-5 4 3 16,-7 4 3-16,-11 9 0 16,-4 5-1-16,-10 14-4 15,-3 6 0-15,-8 14-1 16,1 6 0-16,2 2 3 16,4 1 0-16,6-9-1 15,11-2 0-15,5-14-2 16,3-11 0-16,14-22-1 15,2-11-1-15,7-17 2 16,0 1 1-16,-10 5 3 16,-10 6 3-16,-11 14 3 15,-6 9-1-15,-13 15-3 16,-6 9 1-16,-3 18 3 16,-3 6 3-16,2 4 1 15,8 1-2-15,8-8-7 0,7-6-2 16,13-13-3-16,-2-11 1 15,12-19-1-15,10-10 0 16,3-11 1-16,1-2 1 16,-8 8 2-16,-9 11 1 15,-13 12 3-15,-4 10-1 16,-15 11-2-16,-7 8 0 16,-5 7-1-16,3 6 1 15,12 0-1-15,1-3 0 0,8-6-4 16,6-6 0-16,6-16-2 15,11-7 0-15,14-22 1 16,3-10 0-16,-1-8 2 16,-4 5 2-16,-16 9 4 15,-5 11 3-15,-14 18-1 16,-13 4 3-16,-9 18 0 16,-7 3 0-16,2 10 2 15,2 2-2-15,12 2-3 16,4-4-3-16,13-12-4 0,4 0 0 15,12-18 0-15,6-8 1 16,6-15-1-16,4-7 1 0,-3-2 0 16,-3 4 2-16,-13 7 2 15,-4 3 1-15,-7 9 0 16,-4 4-2-16,-7 6-3 16,0 3-2-16,3 4-2 15,2 0-3-15,8 0-8 16,4-1-71-16,4-6-115 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3-10-01T19:16:58.86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20130 2631 38 0,'-3'-12'33'16,"3"12"-6"-16,6 11-4 16,-6 7-6-16,7 11-3 15,-4 3-4-15,5 11 0 16,-3-1-3-16,4 8-2 0,-4-4-3 16,2-2-1-16,-1-4-1 0,-2-7-2 15,2-1-5 1,-6-8-7-16,6-3-13 15,2-5-11-15,-8-16 1 0,0 0-1 16</inkml:trace>
  <inkml:trace contextRef="#ctx0" brushRef="#br0" timeOffset="1">19945 2927 33 0,'-13'-5'34'15,"13"5"2"-15,0 0-7 16,9-8-10-16,18 8-6 16,6-9-4-16,9 4-3 15,0 1-1-15,8 4 0 16,-2-9-2-16,-3 5-3 0,-2 4-5 15,-10-8-17-15,-7 0-16 16,1 0-1-16,-9-6 0 16,-1 8 0-16</inkml:trace>
  <inkml:trace contextRef="#ctx0" brushRef="#br0" timeOffset="2">20975 2622 49 0,'-11'-8'31'0,"5"24"-6"16,3 12-5-1,-1 20-4-15,7 23-4 16,-3 11-3-16,10 22 0 16,-5 5-1-16,8 11-1 15,-3-2-3-15,3-3-1 16,-4-16-1-16,-1-11-1 0,-1-13-3 16,-3-16 0-1,1-11-6-15,-5-17-8 0,-3-13-22 0,6-7-1 16,-3-11 0-1,-2-20 0-15</inkml:trace>
  <inkml:trace contextRef="#ctx0" brushRef="#br0" timeOffset="3">20940 2675 21 0,'12'0'28'15,"-12"0"-2"-15,0 0-4 0,-9 7-6 16,9-7-3-16,-17 19-3 16,1-5-3-16,1 5-1 15,-4-3-1-15,-1 5-1 16,1-4-2-1,0 1 0-15,2-4-1 16,5-4 0-16,12-10 0 16,-14 14 0-16,14-14 1 15,0 0-1-15,3-10 0 16,8-2-1-16,1-5 2 16,4-8-1-16,1 0 1 15,5-2-2-15,-4 2 1 0,0-3-1 16,-4 6 1-16,-3 3 0 15,-2 2-1-15,-9 17 1 16,11-14-2-16,-11 14 1 16,0 0 1-16,7-1-1 15,-7 1 0-15,20 11 1 16,-2 6-1-16,4-1 1 0,4 6 1 16,1 4-1-16,-2-2 0 15,2 1-1-15,-5-2-1 0,-3-7-3 16,-5-2-19-16,-6-3-14 15,-8-11-1-15,0 0 0 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4T09:24:11.0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22424 7678 381 0,'0'-23'258'15,"1"-10"-6"-15,-2 3-58 16,-2 3-15-16,1 18-27 15,2 3-21-15,2 19-34 16,-3 10-17-16,1 14-14 16,-1 16 1-16,1 13-16 15,0 2-10-15,1 15-3 0,4 2-5 16,-3-4-5 0,-2 3 1-16,4-16-13 0,-6-13 1 15,0-20-12-15,4-11-29 16,0-16-79-16,1-8-60 31,2-13-212-31</inkml:trace>
  <inkml:trace contextRef="#ctx0" brushRef="#br0" timeOffset="526.1018">22418 7521 534 0,'0'3'252'16,"-2"6"-83"-16,0 4-37 0,-3 4-35 16,-2 1-12-16,-5 4-28 15,0 0-9-15,-3-5-13 16,2 1-4-16,2-10-11 15,-1-4-4-15,9-1-10 16,1-6-2-16,6-8-4 16,4-5-2-16,1-7 0 0,4-4 0 15,0 5 2-15,4-1 2 16,-4 5 3-16,0-1 6 16,-8 4 21-16,-3 6 9 15,0 9 14-15,-2 7 4 16,5 13-11-1,1 5-9-15,1 12-17 0,6 4-8 0,11-4-9 32,3-2-73-32</inkml:trace>
  <inkml:trace contextRef="#ctx0" brushRef="#br0" timeOffset="1226.2857">21922 6966 681 0,'1'-6'341'0,"4"-5"-109"16,-3 9-121-16,2 2-21 15,-4 12-30-15,-4 4-10 16,3 12-15-16,-5 5-11 0,5 8-17 16,1 0-4-16,5-3-3 15,6-9-2-15,3-12 2 16,1-6 0-16,1-9 6 16,5-1 4-16,-1-15 6 15,0-4 3-15,-1-10 1 16,-4-6 1-16,-6 2-5 15,-3 0-2-15,-5 6-4 16,-1 7-1-16,-1 6-5 16,0 12-4-16,-3 5-10 0,2 5-4 15,1 14-2-15,1-1 2 16,5 12 7-16,1 2 4 16,2-3 4-16,2 1 3 15,-2-10-13-15,1-5-88 16</inkml:trace>
  <inkml:trace contextRef="#ctx0" brushRef="#br0" timeOffset="1574.7625">22218 7204 593 0,'-2'3'309'15,"-6"2"-80"-15,2 3-107 0,-4 12-82 16,2 3-19-16,3 2-14 16,2 0-3-16,4-15-1 15,4-3 1-15,3-12 5 16,1-6 1-16,5-12 3 16,-5-5 0-16,0-5-2 15,3-1 2-15,-5 7 16 16,1 2 10-16,-4 10 11 0,-1 5 0 15,0 10-18 1,-1 6-14-16,5 9-13 16,5 5-3-16,-2 2-1 0,9 6 1 15,-6 3 1 1,1-1 1-16,0-3-67 16,-7-8-88-16</inkml:trace>
  <inkml:trace contextRef="#ctx0" brushRef="#br0" timeOffset="1723.3753">22241 7271 732 0,'5'6'316'0,"1"0"-139"16,15-2-143-16,1-3-10 15,7-2-11-15,-2-4-45 16</inkml:trace>
  <inkml:trace contextRef="#ctx0" brushRef="#br0" timeOffset="2270.8031">22009 6840 330 0,'-4'0'261'16,"-5"-3"60"-16,4 1-87 16,5 2-110-16,6 0-36 15,-6 0-58-15,14 3-18 16,55 12-4-16,-21-8 1 0,10-2-1 16,1 0 2-1,-5 0 5-15,-16-4 3 0,-12 0 3 16,-8-2-8-16,-18-9-11 15,1 1-2-15,-15-7-9 16,-6 1 6-16,-2 4 3 16,-3-1 0-16,10 6-4 15,6 4-7-15,9 2-11 16,9 6 2-16,12 1 10 16,5 3 8-16,5 2 18 15,-7-2 4-15,-6 5 37 16,-8-2 16-16,-12 3 20 15,-2 0 0-15,-14-3-35 0,4 2-15 16,-5-10-65-16,6 1-116 16</inkml:trace>
  <inkml:trace contextRef="#ctx0" brushRef="#br0" timeOffset="3271.2182">23594 8472 364 0,'0'-5'253'16,"1"-15"-13"-16,-1 14-56 15,1 10-24-15,0 5-46 16,2 14-22-16,2 23-19 16,0 14-6-16,3 28-24 15,-2 4-8-15,-3 7-13 16,0 0-4-16,0-2-4 15,5-6-2-15,2-16 0 16,4-10-3-16,-2-25-49 16,-3-9-79-16</inkml:trace>
  <inkml:trace contextRef="#ctx0" brushRef="#br0" timeOffset="3642.0122">23551 9206 553 0,'-3'-4'253'16,"-4"1"-106"-16,4 3-49 0,6 3-49 16,1 3-13-16,-4-6-5 0,4 7 8 15,-2 21 22 1,42 31 9-16,-28-32 5 16,-2-6 8-16,-3-11 17 15,1-4 20-15,2-11 24 0,1-9-7 16,7-14-29-1,3-6-30-15,-1-2-48 16,0 3-9-16,-11 11-113 16,-5 9-300-16</inkml:trace>
  <inkml:trace contextRef="#ctx0" brushRef="#br0" timeOffset="4262.3872">23472 9754 556 0,'8'-10'298'16,"3"-4"-73"-16,5 0-96 16,0 9-19-16,-3 9-38 15,-1 10-6-15,-9 9-21 0,-4 2-6 16,-4 7-12-16,-2-5-10 16,2-3-9-16,5 0-2 15,2-8-4 1,4-1 0-16,8-5-2 0,2-3 3 15,4-8 3-15,5-4 3 16,-1-11 5-16,-2-6 1 0,-4-9 0 16,-6-5 1-16,-6 3 3 15,-4 2 9-15,-6 13 22 32,2 9 2-32,-3 9-8 0,2 9-10 0,3 13-26 15,1 1-7-15,5 7 0 16,4-1 0-16,3-6 1 15,3-1-13-15,-3-9-203 16</inkml:trace>
  <inkml:trace contextRef="#ctx0" brushRef="#br0" timeOffset="4590.9256">23936 9929 700 0,'-4'-5'344'16,"-7"-4"-118"-1,0 3-19-15,-5 4-39 0,1 2-29 16,1 8-47-16,-2 1-27 16,10 8-43-16,-2 3-14 15,11 2-13-15,3 3-2 16,11-3 0-16,4-5 4 16,3-9 4-16,4-4 5 15,-5-7-71-15,-1-3-61 16</inkml:trace>
  <inkml:trace contextRef="#ctx0" brushRef="#br0" timeOffset="5358.9872">23547 9513 640 0,'0'-1'339'0,"-4"1"-111"0,11 0-116 16,-7 0-33-16,7 1-59 15,23 3-5-15,44 6-7 16,-27-2-1-16,-2-6 2 15,-5 2 3-15,-12-4-14 16,-7 0-15 0,-17-4-50-16,-1-3-24 0,-5-5 3 15,1 2 14-15,-4 0 45 16,-2 0 23-16,-6 4 13 16,3 4 10-16,3 2 10 15,5 0 1-15,4-1 2 16,-2 1 1-16,0 0 7 15,0 0 7-15,0 0 13 16,0-1 0-16,0 1 24 0,0 0 6 0,0 0-2 16,0 0-3-16,0 0-30 15,-2-1-11 1,1-1-14-16,0 1-4 0,0 0-9 16,0 0-4-16,0 0-4 15,0 0-3-15,-1 0-12 16,1-1-7-1,0 1-9 1,0 1-2-16,1 0 10 0,2 1 7 0,17 1 7 16,29 39 3-1,-38-32 2-15,1-1 2 0,-10-3 26 16,-1 0 17-16,-3 3 39 16,-2 1 15-1,-4 7-3-15,-7 0-11 0,-1 1-39 0,-1 2-14 31,5-3-22-31,2-1-70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05T11:37:53.6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1877 9613 674 0,'-8'3'282'0,"0"3"-146"0,20 1-33 16,37-4-24-16,17-2 8 15,39-2-14-15,15-5-26 16,18 1-32-16,10-1-4 16,-9 2-2-16,-7 4 1 15,-29 2-35-15,-15 2-38 16,-37 2-102-1,-19 2-67-15</inkml:trace>
  <inkml:trace contextRef="#ctx0" brushRef="#br0" timeOffset="234.46">2051 9729 646 0,'5'-3'273'16,"23"-4"-107"-16,11-3-43 15,30 0-18-15,17 2 3 0,18 5-44 16,8 3-22-16,1 1-23 16,-5 1-5-16,-14 4-1 15,-11 0-37-15,-26 0-120 16,-13 1-96-16</inkml:trace>
  <inkml:trace contextRef="#ctx0" brushRef="#br0" timeOffset="452.97">2809 9540 821 0,'3'-3'311'0,"10"1"-223"15,10 5-36-15,16 5-34 16,7 6 2-16,0 5-7 15,-4 2-3-15,-13 2 5 16,-11-2 17-16,-11 2 36 16,-9-1 22-16,-17 1 17 15,-4-1-10-15,-4-2-34 16,-3 0-21-16,7-4-17 0,5-4-106 16</inkml:trace>
  <inkml:trace contextRef="#ctx0" brushRef="#br0" timeOffset="1226.06">4090 9492 538 0,'-20'2'298'16,"-24"11"-23"-16,1 5-174 15,9 11-71-15,3 4-6 16,20 10-8-16,15 6-5 16,15 5 2-16,15-3 7 15,13-11 31-15,6-13 13 0,8-18 3 16,12-13 33-16,3-20-15 15,-2-7 31-15,-18-16 34 16,-21-1-23-16,-36-4 5 16,-25 3-39-16,-28 8-48 15,-10 10-26-15,-11 13-30 16,4 15-11-16,21 11-61 16,5 7-61-16,16 10-271 15</inkml:trace>
  <inkml:trace contextRef="#ctx0" brushRef="#br0" timeOffset="1452.1">4359 9538 883 0,'-7'3'399'0,"-10"2"-180"16,-5 6-68-16,-7 11-59 16,-3 9-26-16,-8 17-32 15,-5 2-8-15,3 3-12 16,8-2-3-16,18-7-56 16,8-8-68-16</inkml:trace>
  <inkml:trace contextRef="#ctx0" brushRef="#br0" timeOffset="1811.4">4847 9631 991 0,'3'-1'397'0,"16"0"-232"15,9 0-49-15,17 3-34 16,-1-1-16-16,7-1-40 16,0 1-9-16,-3 2-7 15,1 0-11-15,-10-2-163 16,-3-1-223-16</inkml:trace>
  <inkml:trace contextRef="#ctx0" brushRef="#br0" timeOffset="2014.22">4918 9745 512 0,'0'3'301'0,"10"1"9"0,9 1-60 16,15-2-36-16,11 2-22 31,5-5-61-31,-1 3-34 15,-1-3-45-15,-3 0-18 0,-7-1-78 0</inkml:trace>
  <inkml:trace contextRef="#ctx0" brushRef="#br0" timeOffset="2764.19">5857 9743 461 0,'31'3'184'0,"59"1"-101"0,26-2 32 32,60-2 46-32,30-4-6 15,44-3-35-15,15-1-41 0,22 6-61 0,-4 2-6 16,-6 6 3-16,-17 1 3 16,-30-1 6-16,-20-3 0 0,-48-2-2 15,-18-1 16-15,-45-1-94 16,-12-2-56-16</inkml:trace>
  <inkml:trace contextRef="#ctx0" brushRef="#br0" timeOffset="3404.55">6004 9175 701 0,'12'-6'299'0,"10"-6"-156"0,0 6-35 0,-6 6-44 31,-3 9-14-31,-6 12-27 0,-9 7-8 0,-2 10-6 16,-1 4-2-16,4 3-3 16,4-3-1-16,10-4 2 15,7-8 2-15,2-15 10 16,8-4 6-16,5-15 7 15,0-7 1-15,2-15-1 16,-7-6-1-16,-7-8-5 16,-2 2-1-16,-6 1-4 15,-5 3-1-15,-5 10 7 16,-1 6 3-16,-3 10 2 0,-1 1-6 16,-3 10-25-16,-5 3-9 15,3 13-12-15,11 9 3 16,-4 6 14-16,9 5 3 15,-9-1 4-15,1-1 6 16,8 0-113-16,-8-7-206 16</inkml:trace>
  <inkml:trace contextRef="#ctx0" brushRef="#br0" timeOffset="4107.68">6576 9435 460 0,'-8'10'213'15,"-6"4"-72"-15,1 15-78 16,-2-1-7-16,1-2-12 16,2-1-5-16,5-15-25 15,4 1-4-15,6-8 18 16,5-4 3-16,4-11 2 16,2-8-1-16,3-7-16 15,0-3-4-15,2-2-5 16,-4-2-3-16,0 8 18 15,-4 4 8-15,-5 10 4 16,-1 9-2-16,2 14-21 16,-1 3-11-16,3 16-5 0,-1 3 3 15,2 0 0-15,0 1 2 16,5-8 5-16,0-2 4 16,-4-9-59-16,-1 0-152 15</inkml:trace>
  <inkml:trace contextRef="#ctx0" brushRef="#br0" timeOffset="4248.1">6528 9539 723 0,'14'1'302'16,"8"0"-168"-16,9-1-92 15,6 0-7-15,4-3-18 16,1-1-64-16</inkml:trace>
  <inkml:trace contextRef="#ctx0" brushRef="#br0" timeOffset="4763.57">6658 9036 852 0,'7'-7'334'0,"8"-10"-203"16,3 1-46-16,11 4-34 15,1 5-8-15,5 11-31 16,-9 2-12-16,-11 7-1 16,-8 6 1-16,-21 3 8 15,-3 3 2-15,-6 1 1 16,4-8-4-16,10-8-8 16,12 0 1-16,19-8 6 15,6 0 1-15,12 2 3 16,6 0-2-16,1 4 17 15,-1 4-75-15</inkml:trace>
  <inkml:trace contextRef="#ctx0" brushRef="#br0" timeOffset="4951.28">7022 9377 1087 0,'15'0'395'0,"18"-1"-311"16,8-2-19-16,11 1-13 15,2 0-13-15,3 2 2 16,-3 6-88-16</inkml:trace>
  <inkml:trace contextRef="#ctx0" brushRef="#br0" timeOffset="5419.87">7601 9190 908 0,'0'2'346'0,"1"0"-250"0,2 5-28 15,-4-7-29-15,-1 8 0 16,-2 22 0-16,-10 40-8 16,8-27-9-16,3-4-6 15,10-10 28-15,5-1 2 16,16-17 12-16,5-3 9 15,7-10-29-15,1-8-4 0,-5-11-10 16,-4-3-1 0,-11-7-3-16,-2-4 0 0,-6 3-1 15,-2 2-2-15,-3 9-8 16,-5 5-8-16,-3 11-11 16,-11 5-2-16,4 9 0 15,-3 8 2-15,-3 8 7 16,13 8 0-16,-2 5 3 15,2 3 1-15,7-4 1 16,5 1 1-16,5-8-20 16,-1-4-69-16</inkml:trace>
  <inkml:trace contextRef="#ctx0" brushRef="#br0" timeOffset="5622.75">8001 9450 932 0,'-2'0'387'16,"-2"6"-209"-16,0 8-77 15,2 1-39-15,-1 8 0 16,4 6-14-16,2-5-14 16,5 3-17-16,0-5-1 15,-2-7-27-15,-2 0-63 16</inkml:trace>
  <inkml:trace contextRef="#ctx0" brushRef="#br0" timeOffset="5911.88">8000 9426 706 0,'9'-6'362'16,"10"-5"-87"-16,3 9-153 15,0 4-29-15,-1 3-32 16,-6 1-15-16,-13 6-21 15,1-1-5-15,-9 5-4 16,-1 3 0-16,4-8-6 16,-2 1-5-16,8-6-6 31,7 2-1-31,13 3-2 0,2 2 1 0,4 3 1 16,-6-2 0-16,-9 4 6 15,-13-6 18-15,-12 4 20 16,-11-3 4-16,-13-9 5 15,2 4-14-15,2-11-124 16,5-2-326-16</inkml:trace>
  <inkml:trace contextRef="#ctx0" brushRef="#br0" timeOffset="6271.28">8191 9092 760 0,'5'-6'366'0,"4"-7"-115"15,12 5-124-15,8 5-30 16,2 4-24-16,2 8-18 0,-6 6-29 16,-11 1-8-16,-14 1 1 15,-9 4 2-15,-12 3 1 16,-1 4-1-16,4-4 14 16,2-7 0-16,9-5 5 15,10-4 10-15,14-3-11 16,8-3-1-16,23-4-7 15,-4 1-13-15,7-1-3 16,-4 2-74-16</inkml:trace>
  <inkml:trace contextRef="#ctx0" brushRef="#br0" timeOffset="6806.95">6898 10026 507 0,'6'-10'311'15,"5"-7"23"-15,19 3-198 0,11 4-17 16,10 5-31-16,12 11-22 16,-11 5-32-16,-10 9-8 15,-22 12 3-15,-25-3 2 16,-27 11 3-16,-13 0-1 16,-8-5-10-16,6 1-6 15,14-13-7-15,15-7-7 16,19-8-7-16,9-3-1 15,22-4-1-15,6-1 3 16,11-3 3-16,8 0-1 0,6 3 11 16,-4 0-57-16</inkml:trace>
  <inkml:trace contextRef="#ctx0" brushRef="#br0" timeOffset="7377.76">7628 10217 473 0,'5'-4'303'0,"1"-5"9"16,7-2-89-16,-13-3-66 16,-2-2-24-16,-9-1-34 15,-5 0-14-15,-8 1-28 16,-7 7-11-16,-4 5-25 16,-1 4-14-16,6 8-17 15,4 3-6-15,6 4-5 16,11 3 2-16,5 2 2 15,4-2 3-15,6-2 6 16,5-3 4-16,15-5 4 16,3-6 5-16,8-5-43 15,-1-3-15-15,-6-4-3 0,-5 1-3 16,-18 3 47-16,3 1 13 16,-5 2 11-16,-5 3 4 15,8 0 0-15,-15 3 2 16,6 6-4-16,1 4-4 15,1 7-4-15,12 2-1 16,2 11 8-16,3 3 9 16,3 6 2-16,-4 2 32 15,-11-1 30-15,-7-3 17 16,-15-5 41-16,-11-3-17 16,-13-9-22-16,-6-2-21 0,-5-18-33 15,2-1-15-15,10-14-62 16,7-5-67-16,16-7-386 15</inkml:trace>
  <inkml:trace contextRef="#ctx0" brushRef="#br0" timeOffset="12315.83">9399 9735 383 0,'-2'3'247'15,"-3"4"-9"-15,14-1-58 16,10-1-24-16,23-2-31 16,14-1-23-16,26-3-54 15,4-2-22-15,-3 2-38 16,-5-1-123-16</inkml:trace>
  <inkml:trace contextRef="#ctx0" brushRef="#br0" timeOffset="12612.39">10052 9739 828 0,'9'0'343'0,"23"4"-186"15,7-3-54-15,20-1-8 16,10 1-19-16,8-1-27 16,-2-1-9-16,1 0-25 15,-5 1 0-15,-16 0-20 16,-10 0-83-16</inkml:trace>
  <inkml:trace contextRef="#ctx0" brushRef="#br0" timeOffset="12846.9499">10291 9407 776 0,'2'-11'375'0,"-1"-16"-132"0,5 5-55 16,1 6-77-16,-7 4-23 15,5 8-60-15,-4 9-24 16,1 18-28-16,3 11-8 16,-3 22 17-16,0 11 5 15,-1 9-152-15</inkml:trace>
  <inkml:trace contextRef="#ctx0" brushRef="#br0" timeOffset="13221.63">10192 9962 1050 0,'3'-9'397'0,"14"-7"-285"16,1-1-36-16,15 8-32 15,8 8-9-15,6 13-28 16,2 5-2-16,-18 7-5 16,-7 4 7-16,-28 3 10 15,-11 3 2-15,-21 0 6 16,-6-4-6-16,-6-8-3 15,10-5-1-15,11-7-1 0,7-1-4 16,17-5-14-16,-1-4-3 16,13-2-6-16,11 2 1 15,7 0 8-15,9 0 1 16,6 1 1-16,1 1 2 16,0 3 10-16,-6-3-50 15</inkml:trace>
  <inkml:trace contextRef="#ctx0" brushRef="#br0" timeOffset="13799.87">11079 9705 507 0,'10'-1'277'0,"6"0"-37"16,1-2-32-16,-8 0-42 0,-3-3-23 15,-6-3-47-15,-2-2-21 16,-11 0-32-16,-3-2-10 16,-13 3-19-16,-5 3-8 15,-9 6-11-15,1 4-7 16,5 9-3-16,7 0 0 16,12 7 0-16,8-1 1 15,7-2 4-15,8 1 3 0,11-5 6 16,6-4 1-1,10-8 3-15,1-1 0 0,1-6-2 16,-2 2-1-16,-3 3-3 16,-2 5-4-16,-8 6-5 15,0 6 11-15,-4 10 8 16,-1 4 8-16,-2 8 10 16,0 0-9-16,-9-7 10 15,0 2 1-15,-17-10 21 16,-4 1 10-16,-11-7 2 15,-8-4-2-15,-3-9-16 16,0-4-10-16,9-9-32 16,4-2-53-16,16-4-338 15</inkml:trace>
  <inkml:trace contextRef="#ctx0" brushRef="#br0" timeOffset="14299.5">11494 9258 606 0,'0'-5'362'0,"4"0"-58"0,1 5-126 16,1 20-69-16,1 9-24 16,-6 24 17-16,-1 6-7 15,-6 11-38-15,-2-2-12 16,-1-10-25-16,9-7-6 15,15-11 0-15,3-6-1 16,14-13-1-16,-1-6-10 16,8-13-81-16,2-3-96 15</inkml:trace>
  <inkml:trace contextRef="#ctx0" brushRef="#br0" timeOffset="14455.74">11402 9549 754 0,'7'0'399'0,"16"5"-72"15,11-1-151-15,22 2-64 16,8 2-39-16,0-7-37 16,-3-1-54-16</inkml:trace>
  <inkml:trace contextRef="#ctx0" brushRef="#br0" timeOffset="15137.58">11704 9938 680 0,'1'9'308'0,"1"14"-143"16,-1 5-16-16,6 3-54 16,-4 0-20-16,-1-7-36 15,4-3-9-15,-1-7-9 16,-4-7 1-16,2-6-8 15,-3-5-21-15,-1 3-15 16,0-3-6-16,-2-17 5 16,-8-32 18-16,9 26 9 0,2-2 0 15,0 2-4-15,9 4 0 16,4 10-1-16,6 7 1 16,8 11 0-16,-7-2-1 15,0 10 3-15,-6-3 2 16,-8 4 8-16,-5 2 3 15,-8-3 4-15,-4 0-1 16,4-9-5-16,2 1-7 16,7-2-7-16,6 2-3 15,11 2-3-15,4 1 1 16,5 4 1-16,-3 4-1 0,-11-1 25 16,-12 1 13-16,-15 0 12 15,-11-1 5-15,-13-4-15 16,0-4-7-16,5-7-94 15,6-4-90-15</inkml:trace>
  <inkml:trace contextRef="#ctx0" brushRef="#br0" timeOffset="15504.01">11957 10053 868 0,'4'-3'414'0,"7"-3"-143"15,15 3-153-15,8 2-39 16,6 2-37-16,-3 2-14 16,-11-1-13-16,-5-2 1 15,-14-2 7-15,-2-3-20 16,-8 1-47-16,-2-3-26 15,-3-5-31-15,2 1 14 0,2-3 39 16,3 2 17-16,3 11 10 16,2 1 9-16,4 8 24 15,-1 5 18-15,1 1 56 16,-1 3 15-16,-7 4 4 16,-4-3-6-16,1 2-36 15,-7-5-16-15,0-9-47 16,5-1-65-16</inkml:trace>
  <inkml:trace contextRef="#ctx0" brushRef="#br0" timeOffset="15800.71">12464 10021 768 0,'-2'-4'374'15,"-12"-11"-128"-15,-2 5-40 16,-10 4-81-16,-5 3-32 16,0 6-57-16,3 8-16 0,5 4-12 15,4 3 3-15,12 10 11 16,3-4 1-16,12 4 8 15,12-4 0-15,8-8-2 16,6-3 2-16,6-11 0 16,-1-2-2-16,0-8-62 15,-2-3-71-15</inkml:trace>
  <inkml:trace contextRef="#ctx0" brushRef="#br0" timeOffset="16394.45">11838 9104 717 0,'3'-7'318'15,"10"-4"-145"-15,4 2-40 16,10 0-46-16,2 9-16 15,3 6-35-15,-3 2-10 16,-11 7 22-16,-11 1 12 0,-18 7 18 16,-12 3-1-16,-10 3-34 15,3-2-13-15,12-6-21 16,11-4 3-16,12-5 3 16,11-2 2-16,14-5 7 31,7-2-6-31,11 0-7 0,-1-3-1 15,-2 0-23-15,-10-3-56 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05T11:39:23.5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13201 9605 472 0,'15'1'237'16,"10"0"-76"-16,32 0-30 16,16-1-5-16,23-1-19 15,7-3-26-15,3 3-27 16,-4 0-17-16,-15 1-18 15,-9 1-2-15,-31-1-107 16,-11 0-105-16</inkml:trace>
  <inkml:trace contextRef="#ctx0" brushRef="#br0" timeOffset="234.56">13325 9713 536 0,'9'0'251'15,"18"0"-79"-15,13 0-59 16,27 0 13-16,10-2-18 16,14-2-26-16,3 2-16 15,-4-5-29-15,-5 2-10 16,-16-4-51-16,-9 1-71 0,-23 3-260 15</inkml:trace>
  <inkml:trace contextRef="#ctx0" brushRef="#br0" timeOffset="515.76">13875 9428 658 0,'9'1'288'0,"20"9"-127"31,9 3-48-31,9 10 4 16,4 6-4-16,-9 2-20 15,-7-2-25-15,-13-7-44 0,-9-5-8 0,-11-4-4 16,-1-3 1-16,-9-3-2 0,-3 0-4 15,-6 1-3-15,-9 2-4 16,-6 1-2-16,-7-1 2 16,-4-1-34-16,3 1-58 15</inkml:trace>
  <inkml:trace contextRef="#ctx0" brushRef="#br0" timeOffset="921.9">13460 9450 521 0,'-11'7'291'16,"-13"2"-31"-16,-14 10-151 0,-8 1-12 15,-2 7-41-15,4-3-17 16,13 0-32-16,14 3-7 15,16 2 17-15,6-1 23 16,22 6 32-16,5-3 7 16,18-4-16-16,3-3-17 15,4-7-38-15,0-3-98 16</inkml:trace>
  <inkml:trace contextRef="#ctx0" brushRef="#br0" timeOffset="1884.34">1840 11207 583 0,'1'2'234'0,"16"2"-119"0,16-1-17 15,28 1 2-15,21-3-10 16,19 0-41-16,12 0-19 15,11 3-14-15,-7 3-1 16,-7 1 2-16,-16 1 2 0,-23-1-67 16,-16-6-107-16</inkml:trace>
  <inkml:trace contextRef="#ctx0" brushRef="#br0" timeOffset="2118.36">2017 11317 362 0,'-10'3'214'15,"-6"3"-9"-15,5 0-42 16,14 2-42-16,10-1-13 0,19 1-42 16,13-3-9-16,20-2-13 15,11-2-6-15,17 0-2 16,4-1-2-16,-7 1-8 15,-2 0-6-15,-19 0-49 16,-12 3-73-16</inkml:trace>
  <inkml:trace contextRef="#ctx0" brushRef="#br0" timeOffset="2430.95">2585 11095 801 0,'13'1'274'0,"17"4"-239"0,14 4-36 16,9 8 9-16,1 1 4 15,-1 6-1-15,-6 1-2 16,-10 0 2-16,-8-1 1 15,-14-8 0-15,-6-1 0 16,-8-2 20-16,-9-2 15 16,-15 4 26-16,-9 1 9 15,-14 4-15-15,-2 2-17 16,5-2-17-16,4-1-106 0</inkml:trace>
  <inkml:trace contextRef="#ctx0" brushRef="#br0" timeOffset="2805.7">2034 11091 614 0,'0'-3'330'0,"-3"3"-78"16,-16 7-147-16,-10 6-16 15,-25 9-37-15,3 2-8 16,-3 5-8-16,10 0-25 16,27-2-19-16,6-1-4 15,26-2-1-15,10 1 5 16,26 4 14-16,12 1 5 0,4 0 4 16,2 0-1-1,-11-1-54-15</inkml:trace>
  <inkml:trace contextRef="#ctx0" brushRef="#br0" timeOffset="8380.34">3723 11138 276 0,'-1'-9'190'16,"-2"-10"3"-16,8 1-50 15,3-4-7-15,3-1-11 16,8 4-10-16,8 2-30 16,4 10-8-16,5 15-29 15,-4 8-7-15,-13 24 1 16,-6 6-2-16,-9 11-2 16,-6 6-4-16,-3-6-11 15,3-4-7-15,8-17 2 16,8-12 3-1,13-20 10-15,-1-10 3 0,4-19-3 16,4-9-3-16,-2-12-8 16,-1-2-3-16,-2-3-3 15,-9 0-2-15,-5 8-2 16,-4 2-2-16,-7 11-3 16,-1 8 1-16,-4 14-4 15,-3 9-5-15,-2 20 5 16,1 4-1-16,0 13 2 15,3 3 5-15,3 1-3 16,3 3 1-16,3-3-20 16,4-3-72-16</inkml:trace>
  <inkml:trace contextRef="#ctx0" brushRef="#br0" timeOffset="8723.75">4404 11313 530 0,'-1'7'292'16,"-1"8"-31"-16,-4 6-54 15,0 6-57-15,-2 0-28 16,1-2-62-16,-1-4-17 16,5-11-24-16,0-2 1 15,3-6 13-15,2-6 0 0,1-7-6 16,4-4-5-16,3-12-19 15,2-3-1-15,2-7 1 16,-3 3 0-16,-1 5 0 16,-1 6 1-16,-4 11-4 15,0 4-14-15,-3 11 8 16,-2 6 1-16,5 13 4 16,0 5 16-16,5 10-9 15,6 5-1-15,-4-2 1 16,5-4 2-16,-4-10-17 15,-1-3-43-15,-1-12-203 16</inkml:trace>
  <inkml:trace contextRef="#ctx0" brushRef="#br0" timeOffset="8864.7">4365 11409 795 0,'10'0'287'0,"18"-1"-228"0,2 1-45 16,5 0-102-16</inkml:trace>
  <inkml:trace contextRef="#ctx0" brushRef="#br0" timeOffset="9473.58">4484 10877 579 0,'-1'-8'314'0,"0"-8"-58"0,6 3-155 15,5-2-30-15,8 5-45 16,2 3-13-16,7 9-15 15,4 11-4-15,2 10 0 16,-2 6 2-16,-17 8 4 16,-13 2 4-16,-19 1 3 15,-3 2 2-15,-2-12 4 16,4-7 2-16,13-11 10 16,6-10 6-16,13-4 0 15,8-5-3-15,10-4-15 16,2 2-10-16,6 6-5 15,-2 3-29-15</inkml:trace>
  <inkml:trace contextRef="#ctx0" brushRef="#br0" timeOffset="10843.47">4902 11239 780 0,'10'3'322'0,"10"0"-157"16,20 2-79-16,4-4 3 15,29 0-21-15,4-1-23 16,7 0-24-16,-4 0-45 0</inkml:trace>
  <inkml:trace contextRef="#ctx0" brushRef="#br0" timeOffset="11320.25">5844 11071 731 0,'-15'0'394'16,"-12"-7"-102"-16,-2 13-157 16,0 3-49-16,5 7-64 15,3 6-15-15,13 10-16 16,6 8-6-16,15 6 4 16,12 2 6-16,16-3 8 15,9-7 9-15,7-16 11 16,0-12 5-16,-3-15 6 15,-1-15 17-15,-11-13 48 16,-4-7 15-16,-19-10 27 16,-12-1-13-16,-22-2-42 15,-13 5-21-15,-16 9-39 16,-10 8-16-16,4 18-27 0,2 7-7 16,4 9-70-16,4 11-56 15</inkml:trace>
  <inkml:trace contextRef="#ctx0" brushRef="#br0" timeOffset="11570.25">6010 11083 974 0,'-2'0'428'0,"-5"0"-230"15,0 5-44-15,-7 11-54 16,-3 4-21-16,-6 12-20 16,-7 6-17-16,-5 6-24 15,1 2 14-15,7-1-189 16</inkml:trace>
  <inkml:trace contextRef="#ctx0" brushRef="#br0" timeOffset="12396.76">3982 11692 459 0,'-32'2'182'0,"-23"0"-112"15,27 0-33-15,20 5 9 0,44-1 4 32,24 1-2-32,56-3 27 15,27-2 9-15,52-5 23 16,27 1 4-16,37-2-2 15,8 0-14-15,7 3-37 16,-8 0-16-16,-33-2-20 16,-21 3-6-16,-52 3-80 15,-26-1-191-15</inkml:trace>
  <inkml:trace contextRef="#ctx0" brushRef="#br0" timeOffset="12928.14">4702 12018 624 0,'1'-12'272'0,"8"-12"-100"16,23-3-102-16,11 5 3 15,15 6 20-15,-2 9 2 16,-3 21-33-16,-8 8-6 16,-21 7 8-16,-9 3 9 15,-28 2-3-15,-9 0-10 16,-21 3-23-16,-10-6-7 15,7-8-5-15,4-2-2 16,22-14-19-16,13-4-8 0,17-3-12 16,12-4-2-16,18 1 7 15,8 2 5-15,2-2 3 16,8 2 2-16,-4 1-25 16,0 0-59-16</inkml:trace>
  <inkml:trace contextRef="#ctx0" brushRef="#br0" timeOffset="13490.25">5428 12165 345 0,'8'-2'250'15,"4"-6"41"-15,-1-2-53 16,-7-2-66-16,-3-3-21 16,5 1-46-16,-6-1-19 15,-3 3-26-15,-9-1-9 0,-12 1-17 16,-5 2-7-16,-13 7-19 15,4 2-9-15,-4 2-12 16,11 16-4-16,14-5-4 16,10 3 3-16,15 4 6 15,8-8 4-15,13 3 8 16,3-4 1-16,0-8-21 16,1-2-19-16,-8-4-14 15,-4 2 1-15,-2 2 22 16,-11-1 17-16,-4 2 26 15,3 8 16-15,-7 4 17 16,4 9 10-16,9 11-9 16,-4 3 4-16,1 13-11 15,-4 6 20-15,-16-2 28 16,4 5-6-16,-13-14 26 16,2-5-17-16,-10-14-16 15,-11-15-6-15,-2-7-20 16,-3-11-7-16,10-7-41 15,11-2-45-15,14-8-127 0,9-3-98 16</inkml:trace>
  <inkml:trace contextRef="#ctx0" brushRef="#br0" timeOffset="13982.17">6753 11587 672 0,'8'0'314'0,"17"2"-106"16,9 0-72-16,11-2-37 15,4 3-20-15,0-4-39 16,-3 1-12-16,-11 1-16 15,0-1-21-15,-13 4-190 0</inkml:trace>
  <inkml:trace contextRef="#ctx0" brushRef="#br0" timeOffset="14201.17">6866 11706 550 0,'12'1'278'0,"22"6"-79"15,7-3-25-15,-2-5-50 16,9 1-19-16,-10 0-41 16,-4-3-17-16,-7 3-82 15,-9 1-175-15</inkml:trace>
  <inkml:trace contextRef="#ctx0" brushRef="#br0" timeOffset="14880.3">7787 11548 506 0,'1'-5'324'0,"-1"-19"3"16,6 0-119-16,3-11-74 16,-1-5-18-16,5-1-17 15,-4-2-10-15,-3 7-10 16,2 2-7-16,-8 8-6 16,0 2-4-16,2 10-26 15,0 8-17-15,-2 6-46 16,-3 5-14-16,3 17-8 15,0 10 5-15,8 20 29 16,12 8 9-16,-2 6-21 16,-3-10-57-16,-2-11-206 15</inkml:trace>
  <inkml:trace contextRef="#ctx0" brushRef="#br0" timeOffset="15083.72">7584 11638 798 0,'2'-4'335'16,"4"1"-170"-16,22 0-32 0,26 1-57 15,14 2-6-15,26-3-37 16,-7 2-17-16,-1 1-10 16,0 5-1-16,-9-5-38 15,1 3-83-15</inkml:trace>
  <inkml:trace contextRef="#ctx0" brushRef="#br0" timeOffset="15443.04">7809 11803 833 0,'5'-6'320'0,"12"-9"-220"0,3 1-8 16,24 10-37-16,0 0 3 15,10 11-18-15,-2 7-12 16,-21 8-3-16,-7 6 7 16,-34 7 6-16,-17 2 2 15,-19 1-5-15,-9-2-8 16,5-13-7-16,9-3 0 15,16-16-5-15,5-2-10 16,13-8-17-16,12-3-7 16,11 1-10-16,8-3 5 0,19 11 10 15,1 0 5-15,5 9 11 16,2 5 5-16,-6-3 1 16,-3 2 1-16,-5-3-7 15,-6-5-84-15</inkml:trace>
  <inkml:trace contextRef="#ctx0" brushRef="#br0" timeOffset="16052.16">8701 11585 499 0,'2'-4'279'0,"2"-7"-39"16,-3 1-78-16,-1-3-64 16,-4-1-17-16,-8-5-29 15,-7-2-15-15,-9 2-27 16,-1 1-9-16,-5 17-10 16,3 3-5-16,5 6-4 15,1 8 1-15,9 3-2 16,5-2 3-16,11 2 8 15,3-2 6-15,10-8 11 16,5 4 5-16,10-7 3 16,-1-6-2-16,4-3-3 15,-1-4-2-15,-5 5-9 16,3 4 7-16,-8 10 9 16,1 6 4-16,-2 7 12 15,-2 0-8-15,-1 8-10 16,-2 1-4-16,-8 5 40 15,-3-1 5-15,-10-3 35 0,-9 0 8 16,-13-7-36 0,-9-6 0-16,-7-9-24 0,-2-11-4 15,8-6-7-15,2-7-3 16,15-10-62-16,7-4-56 16,17-9-271-16</inkml:trace>
  <inkml:trace contextRef="#ctx0" brushRef="#br0" timeOffset="16364.48">9012 11126 851 0,'0'-4'414'0,"0"-6"-181"16,5 10-89-16,-4 7-81 16,4 11-5-16,-6 17 19 15,-4 5-8-15,0 18-27 16,-2 6-16-16,7 2-17 16,3-1 0-16,9-16 0 15,7-8 1-15,14-10 5 16,3-10 2-16,3-7 5 0,-3-6-22 15,-8-9-108-15,-4-3-88 16</inkml:trace>
  <inkml:trace contextRef="#ctx0" brushRef="#br0" timeOffset="16520.57">8899 11378 963 0,'18'3'397'0,"24"4"-244"16,9 1-28-16,19-2-50 16,-1 0-25-16,3-1 10 15,-9-3-91-15</inkml:trace>
  <inkml:trace contextRef="#ctx0" brushRef="#br0" timeOffset="17121.78">9399 11623 688 0,'-2'-1'325'0,"1"5"-111"16,4 6-101-16,2 16-78 16,0 7 12-16,-2 2-3 15,-3 5-8-15,-2-6-9 16,0-3-4-16,1-10-40 15,-3-12-48-15,0-14-284 16</inkml:trace>
  <inkml:trace contextRef="#ctx0" brushRef="#br0" timeOffset="17403.16">9373 11660 471 0,'15'-11'293'16,"11"-14"-33"-16,6 17-92 15,-1 5-34-15,-2 6-63 16,1 10-28-16,-11 2-18 15,-5 3-3-15,-15 5 3 0,-14-1 1 16,-6-1-3-16,-2-5-1 16,8-8 0-16,6-5-4 15,10-5-19-15,6-2-4 16,12 3-12-16,6 1 0 16,11 2 10-16,0 6 0 15,-4 5 1-15,-7 3 7 16,-23 5 19-16,-7 1 8 15,-25-1 11-15,-11-1-4 16,-4-7-6-16,0-6-6 0,12-7-68 16,10-5-63-16,17-2-329 15</inkml:trace>
  <inkml:trace contextRef="#ctx0" brushRef="#br0" timeOffset="17793.59">9767 11740 804 0,'0'0'328'0,"9"-1"-200"16,9 1-20-16,7 0-63 0,11 0-3 15,7 0-22-15,2 0-8 16,-6 0-1-16,-7 0 1 16,-6-5 4-16,-7 0 3 15,-13-3-2-15,1-3-5 16,-15-1-6-16,0-1-3 16,-2 1-1-16,2 3 1 15,6 1-8-15,1 4-7 16,4 3-8-16,4 3 14 0,-7-2 10 15,0 0 10-15,14 15 29 16,29 31-5-16,-40-28 14 16,-3-2 3-16,-8-4-12 15,-5-1-4-15,0-7-90 16,0-4-114-16</inkml:trace>
  <inkml:trace contextRef="#ctx0" brushRef="#br0" timeOffset="18090.8">10467 11711 599 0,'0'-2'288'0,"-2"-3"-82"0,-6-2-27 15,-11 1-49-15,-8-1-10 16,-7 7-53-16,2 4-17 16,6 11-21-16,2 3-11 15,7 6 30-15,4 6 2 16,15 6 7-16,2 1 6 16,16-5-25-16,10-4 0 15,7-12-2-15,7-7-3 16,-1-12-9-16,-6-9-55 0</inkml:trace>
  <inkml:trace contextRef="#ctx0" brushRef="#br0" timeOffset="18637.23">9276 10904 603 0,'8'-5'302'16,"0"-2"-90"-16,7 2-94 15,8 7-18-15,2 8-32 16,5 4-19-16,-7 8-30 16,-7 0-4-16,-17 2 2 15,-11 1 4-15,-7 0 9 16,-6-8-2-16,8-7-6 16,6 0-6-16,8-5 0 15,3 2 12-15,8 4 36 16,3-1 11-16,8-2 6 15,10 2-13-15,10-5-34 16,5 0-9-16,7-3-6 16,1-2-42-16</inkml:trace>
  <inkml:trace contextRef="#ctx0" brushRef="#br0" timeOffset="30994.2">11015 11352 528 0,'31'4'266'16,"19"-2"-114"-16,28-2-58 16,12-2-26-16,16-4-47 15,5 0-8-15,-6 3-5 16,-9 2 1-16,-24 2-16 15,-20 3-35-15,-27 6-117 16,-13-2-105-16</inkml:trace>
  <inkml:trace contextRef="#ctx0" brushRef="#br0" timeOffset="31197.28">11185 11465 369 0,'2'3'199'0,"10"-1"-30"16,8-1-33-16,25-1 8 15,11 0-44-15,18 0-47 16,10 2-16-16,3 2-16 16,-7-2-4-16,-14 0-3 15,-6 1-11-15</inkml:trace>
  <inkml:trace contextRef="#ctx0" brushRef="#br0" timeOffset="31431.6">11795 11274 556 0,'27'7'226'0,"22"9"-119"0,-4 6-5 16,-24 4-14-16,-12 2 2 15,-18 0-25-15,-10 1-16 16,-14-4-8-16,0-3-93 16</inkml:trace>
  <inkml:trace contextRef="#ctx0" brushRef="#br0" timeOffset="31790.89">11238 11208 642 0,'-11'0'320'0,"-26"2"-77"0,-6 8-48 16,-4 9-65-16,-4 10-24 15,18 11-55-15,10 2-13 16,19 8 15-16,22-4 7 16,27-8 8-16,9-4-7 15,16-18-19-15,-1-3-24 16</inkml:trace>
  <inkml:trace contextRef="#ctx0" brushRef="#br0" timeOffset="32915.61">12648 11046 368 0,'6'-11'190'16,"10"-11"-42"-16,6-6-9 0,4 1 1 16,4 4-11-16,0 11-36 15,-2 9-29-15,-6 12-38 16,-3 12-3-16,-8 12 5 15,-6 7 3-15,-5 5-6 16,-4-1-5-16,4-5-6 16,3-7 0-16,11-13 9 15,3-6 7-15,11-13 15 16,2-10 2-16,-1-13-5 16,1-5-5-16,-6-5-10 15,-5-3-3-15,-6-5-5 16,-4 2-4-16,-6 5-7 15,0 6-4-15,-6 20-27 16,-2 8-8-16,-5 28-2 16,-1 5 1-16,4 12 23 15,5 2 8-15,9-1 6 16,4-1-33-16</inkml:trace>
  <inkml:trace contextRef="#ctx0" brushRef="#br0" timeOffset="33243.71">13246 11205 579 0,'-6'9'273'0,"-4"13"-97"16,-5 2-45-16,8 0-47 16,0-2-13-16,2-5-30 15,5-4-10-15,2-12 2 16,-2-3 0-16,6-15 1 15,2-5-1-15,3-7-18 16,2-6-2-16,0 2-5 16,0 2-2-16,-3 4-4 15,1 9-1-15,-6 7-13 16,1 8-5-16,0 9 4 16,-2 2 1-16,5 13 13 15,2 2 5-15,4 7-4 16,5 3 1-16,-1-2 1 15,-1-2 2-15,-3-7 4 16,-5-5-29-16,-3-6-282 16</inkml:trace>
  <inkml:trace contextRef="#ctx0" brushRef="#br0" timeOffset="33384.25">13244 11231 704 0,'7'1'251'16,"15"2"-219"-16,12 1-10 16,4-1 12-16,3-1-256 0</inkml:trace>
  <inkml:trace contextRef="#ctx0" brushRef="#br0" timeOffset="33745.11">13302 10750 809 0,'5'-6'318'0,"12"-6"-189"15,10 4-26-15,7 5-39 16,8 5-8-16,-3 9-43 16,-7 3-13-16,-17 9 0 15,-15 3 2-15,-21 6 7 16,-6 4 4-16,-1-5-3 16,7-2-5-16,18-10 12 15,4-8 7-15,21-5 11 16,10-2 4-16,17-5-13 15,7-2-7-15,-1 3-31 16,-3 2-91-16</inkml:trace>
  <inkml:trace contextRef="#ctx0" brushRef="#br0" timeOffset="34494.82">12718 11377 267 0,'-5'0'166'15,"5"2"65"-15,5 0-42 16,-2-2-25-16,28 1 7 16,106 4-52-16,-27-4-19 0,13-1-6 15,5 0-6-15,1 0-21 16,-8-2-11-16,-24-3-38 15,-11-1-47-15,-37 3-159 16</inkml:trace>
  <inkml:trace contextRef="#ctx0" brushRef="#br0" timeOffset="36020.83">14075 11258 914 0,'10'-1'366'15,"16"-2"-254"-15,12 0-33 16,14-2-46-16,5 2-17 0,1 2-8 16,-5 1-1-16,-15 1-76 15,-8 1-97-15</inkml:trace>
  <inkml:trace contextRef="#ctx0" brushRef="#br0" timeOffset="36246.95">14130 11390 524 0,'9'1'300'0,"18"4"-6"15,6-1-58-15,12-3-46 16,7-1-33-16,2-1-80 15,-1-2-14-15,-14 3-17 16,-6-1-66-16</inkml:trace>
  <inkml:trace contextRef="#ctx0" brushRef="#br0" timeOffset="43605.68">13330 11765 256 0,'0'1'237'16,"0"-1"31"-16,-3-2-68 15,3 1-32-15,-1 0-83 16,0-2-36-16,-3-13-19 16,-19-32-4-16,3 29-10 15,-3 4-6-15,1 6-10 16,-3 3-2-16,0 11-7 16,5 4-3-16,2 6 5 15,7 5 0-15,9 2 2 16,2 2 2-16,8-5 0 15,3-2 3-15,14-9 5 0,1-8 4 16,8-6 1-16,0-6 0 16,-8-3-1-16,-1 0-1 15,-12 2 0-15,-1 1 2 16,-10 5-1-16,-4 6 1 16,-6 7-1-16,-3 5-4 15,1 8-5-15,6 4 0 16,5 9-7-16,4 6-1 15,13 16-1-15,1 3-2 0,0 3 30 16,-5-3 5-16,-13-7 69 16,-8-4 25-16,-15-7 8 15,-5-7 6-15,-4-11-47 16,-4-8-15-16,5-19-20 16,0-9-5-16,8-14-18 15,10-3-9-15,5 1-21 16,7 3-11-16,6 12-47 15,4 1-57-15,9 11-192 16</inkml:trace>
  <inkml:trace contextRef="#ctx0" brushRef="#br0" timeOffset="48557.7599">15127 11296 329 0,'-1'-6'209'0,"1"-7"1"16,-3 0-17-16,-11-5-43 15,-5 1-22-15,-13-4-45 16,-6 4-22-16,1 7-33 16,-1 5-15-16,3 11-19 15,5 5-6-15,6 11-6 16,6 2-3-16,10 6 2 16,7 0 3-16,10-2 11 15,8-3 7-15,14-11 10 16,5-6 3-16,4-12 2 15,2-6-1-15,-6-6-1 16,-11-2 1-16,-3-1 1 0,-8 1 0 16,-14 3 19-16,3 6 1 15,-12 6-7-15,1 5-1 16,1 10-22-16,-1 6-5 16,7 11 0-16,-1 8 1 15,7 13 20-15,7 2 3 16,-1 2 8-16,2-2 6 15,-13-9 6-15,-6-3 14 16,-14-7 15-16,-10-3-1 16,-11-11-15-16,-7-7-10 15,-5-15-15-15,6-10-40 0,12-13-106 16,9-4-70-16,16-1-230 16</inkml:trace>
  <inkml:trace contextRef="#ctx0" brushRef="#br0" timeOffset="48948.41">15405 10865 894 0,'0'4'358'16,"1"10"-208"-16,1 7-43 15,3 17-42-15,0 2 1 0,-1 7-24 16,-1 3-18-16,-1 1-10 16,0 1-3-16,6-5-3 15,5-1-1-15,9-11-1 16,6-4 1-16,1-6 2 16,6-4 17-16,-6-8-133 15,-4-7-146-15</inkml:trace>
  <inkml:trace contextRef="#ctx0" brushRef="#br0" timeOffset="49135.58">15277 11087 998 0,'9'5'439'16,"7"-3"-213"-16,22 4-131 15,14-3-6-15,16-2-50 0,3 5-16 16,-5-4-97-16,-1 5-194 16</inkml:trace>
  <inkml:trace contextRef="#ctx0" brushRef="#br0" timeOffset="49651.11">15646 10722 888 0,'-1'-5'382'0,"0"-5"-202"0,-2-2-48 16,9 2-61-16,6 1-23 16,11 0-37-16,7 8-10 15,5 7-5-15,-1 6-5 16,-12 4 4-16,-11 2 6 16,-18 10 11-16,-11 1 4 15,-13 8 1-15,-2-1-4 16,9-7-9-16,10-2-2 15,17-12 5-15,12-6 5 0,22-7 6 16,3-2 0-16,21-7-7 16,2 4-23-16,-7 2-275 15</inkml:trace>
  <inkml:trace contextRef="#ctx0" brushRef="#br0" timeOffset="50010.65">15798 11386 844 0,'-3'16'345'0,"-5"9"-144"0,5 12-77 15,3 3-7-15,6 2-21 16,1-4-67-16,1-7-12 15,0-5-1-15,-2-13-51 16,-2-3-43-16,-4-13-181 16,-3-8-107-16</inkml:trace>
  <inkml:trace contextRef="#ctx0" brushRef="#br0" timeOffset="50275.97">15793 11378 372 0,'15'-8'240'16,"13"-6"-15"-16,2 13-96 15,4 4-24-15,-4 13-37 16,-5 6 5-16,-15 5 27 16,-11-4 0-16,-17 0-3 15,-5 0-19-15,-2-12-42 16,6 5-12-16,14-7-19 16,5-8-4-16,14 2-2 15,6-4-2-15,8 0 2 16,1 5-1-16,-3 5-2 0,-4 3-2 15,-17 4 13-15,-7 0 14 16,-20 1 16-16,-13-5 5 16,-9 1-6-16,-3-1-11 15,7-8-73-15,10-2-155 16</inkml:trace>
  <inkml:trace contextRef="#ctx0" brushRef="#br0" timeOffset="50613.51">16126 11522 826 0,'16'0'376'16,"15"0"-182"-16,11 2-83 16,3-2-13-16,5 1-55 15,-4 2-20-15,-10-2-1 16,-9 0-42-16,-15-1-81 15,-11-2-61-15,-11-2-163 16,-6-2-53-16</inkml:trace>
  <inkml:trace contextRef="#ctx0" brushRef="#br0" timeOffset="50753.84">16353 11446 261 0,'9'-3'227'0,"13"3"55"16,3 3-32-16,0 8-51 15,-3 9-24-15,-8 1-19 0,-9 4-2 16,-12 1-30-16,-7-6-28 15,-2 0-48-15,1-8-16 16,6-5-136-16,5-4-354 16</inkml:trace>
  <inkml:trace contextRef="#ctx0" brushRef="#br0" timeOffset="51035.01">16825 11445 608 0,'-5'-7'382'16,"-7"-7"-15"-16,-11 6-179 16,-1 10-45-1,12-1-70-15,1 0-30 0,-35 21-31 16,1 9-2-16,13 11 1 15,26-8 3-15,15-1 12 16,10-3 5-16,19-5 12 16,12-5 7-16,2-12-8 15,-1-6-5-15,-9-9-17 16,-6-6-84-16</inkml:trace>
  <inkml:trace contextRef="#ctx0" brushRef="#br0" timeOffset="51613.28">17629 11223 533 0,'-1'-1'270'15,"4"0"-59"-15,14 0-27 0,20-3-42 16,14 0-21-16,22 1-51 16,5 1-33-16,10 4-29 15,0 3-4-15,-8-2 1 16,-6 3 2-16,-18-1-44 15,-15-1-51-15,-23 3-216 16</inkml:trace>
  <inkml:trace contextRef="#ctx0" brushRef="#br0" timeOffset="51816.44">17714 11335 505 0,'17'0'294'16,"16"0"-12"-16,20 0-164 0,6 0-19 15,19 0-34-15,-1-2-21 16,9-1-16-16,-1 0 6 16,-15-7-126-16,-3 0-109 15</inkml:trace>
  <inkml:trace contextRef="#ctx0" brushRef="#br0" timeOffset="51988.5">18338 11157 636 0,'19'12'297'0,"21"16"-112"16,-8 3-12-16,-12-2-27 15,-8 2-20-15,-13-4-43 16,-4-2-20-16,-13-6-16 15,-6 0-46-15,-15-11-208 16</inkml:trace>
  <inkml:trace contextRef="#ctx0" brushRef="#br0" timeOffset="52261.38">17663 11126 778 0,'-25'13'362'15,"-13"9"-146"-15,13 15-49 16,4-6 1-16,17 14-27 15,7 0-26-15,15 1-50 16,14 0-16-16,24-12-24 16,3-10-18-16</inkml:trace>
  <inkml:trace contextRef="#ctx0" brushRef="#br0" timeOffset="53184.56">1718 13143 949 0,'21'1'337'0,"37"0"-271"16,22 2-8-16,29-4 2 15,10 1-17-15,13 3-31 16,-6-2-2-16,-16 8-21 16,-14-2-83-16</inkml:trace>
  <inkml:trace contextRef="#ctx0" brushRef="#br0" timeOffset="53403.58">1836 13249 560 0,'-6'0'259'0,"-2"1"-95"16,29 0-44-16,20-1-1 15,33-2-18-15,12-1-20 16,10 0-36-16,7 3-1 16,-4 0-9-16,-9 2 0 15,-8-1-119-15,-26-2-231 16</inkml:trace>
  <inkml:trace contextRef="#ctx0" brushRef="#br0" timeOffset="53575.36">2546 13090 862 0,'11'5'309'0,"18"14"-236"15,1 3 2-15,-4 8 19 16,-6 4-8-16,-13 6-27 16,-7 1-12-16,-12-2-91 15,-5-3-101-15</inkml:trace>
  <inkml:trace contextRef="#ctx0" brushRef="#br0" timeOffset="53895.27">1869 13062 889 0,'-15'7'395'0,"-21"11"-175"31,-4 9-60-31,8 5-46 15,19-3-28 1,7-14-46-16,1 0-14 0,9 46-11 16,18-3-3-16,38-8 0 0,6-29 35 15,11-12-487-15</inkml:trace>
  <inkml:trace contextRef="#ctx0" brushRef="#br0" timeOffset="61757.09">3571 13128 820 0,'4'-12'342'0,"4"-15"-181"16,7 0-47-16,8 2-35 16,1 4-11-16,4 7-33 15,0 11-18-15,-6 11-13 16,-7 12 1-16,-8 15 7 16,-5 4 5-16,-3 11-1 15,0-4-3-15,2-3-5 16,0-8 0-16,14-11 1 15,6-6 2-15,11-14 4 16,6-5 4-16,1-17 4 16,-4-6 2-16,-5-16-2 15,-2-2-2-15,-13-3-6 16,2 0-2-16,-6 10-2 16,-9 8-2-16,-1 14-1 15,-7 5-4-15,1 15-1 16,3 8 0-16,0 8 0 15,1 4 3-15,3 6-2 0,0 0-2 16,6-1 0-16,2 3 0 16,6-7-56-16,4-4-91 15</inkml:trace>
  <inkml:trace contextRef="#ctx0" brushRef="#br0" timeOffset="62123.74">4271 13237 724 0,'-4'3'336'0,"-5"7"-79"16,-3 8-90-16,-4 9-48 16,2 6-4-16,3 3-58 15,4-3-21-15,1-6-23 16,4-7-2-16,3-12 5 15,2-11 4-15,6-17 1 16,2-7 0-16,-2-12-8 16,3 2-4-16,-1-1-3 15,0 3 0-15,-1 12-5 16,-3 4-1-16,-1 12-19 0,1 8-4 0,5 10 7 16,1 6 3-16,7 10 19 15,2 2 5-15,-3 7-5 16,2 2-1-16,-1-1-1 15,-10-10 2-15,-2-9-47 16,-5-6-81-16</inkml:trace>
  <inkml:trace contextRef="#ctx0" brushRef="#br0" timeOffset="62264.28">4200 13350 880 0,'9'0'324'0,"23"0"-258"0,6 0-30 16,4-3-63-16,2-1-186 16</inkml:trace>
  <inkml:trace contextRef="#ctx0" brushRef="#br0" timeOffset="62592.33">4276 12837 634 0,'5'-11'325'15,"2"-11"-22"-15,21 8-188 16,6 2-14-16,9 9-16 15,2 5-30-15,-12 11-36 16,-16 3-2-16,-14 14 21 16,-15-1 6-16,-17 9 4 15,3 0-6-15,-2-8-27 16,14-4-5-16,21-8-1 16,16-7 2-16,13-7 0 15,7-2-1-15,7-4 21 16,-1 3-71-16,-4 3-377 15</inkml:trace>
  <inkml:trace contextRef="#ctx0" brushRef="#br0" timeOffset="63014.25">3608 13576 687 0,'0'6'286'16,"1"0"-119"-16,25 5-41 15,14-4-2-15,32-3-3 16,19-1-34-16,18-6-52 15,12-1-9-15,5 1-7 16,-4-1 0-16,-13 2-72 0,-18-2-85 16</inkml:trace>
  <inkml:trace contextRef="#ctx0" brushRef="#br0" timeOffset="63639.21">4086 14081 535 0,'4'-4'319'16,"-1"-7"-64"-16,-2-5-75 16,-1-1-30-16,-3-3-51 15,-4-1-18-15,-9 3-29 0,-4-3-10 16,-3 6-20-16,-9 5-8 15,-2 10-13-15,3 3-5 16,-3 5-12-16,13 6-4 16,10 3-3-16,10 5 3 15,11-7 6-15,5 1 6 16,9-4 7-16,6-5 1 16,1 0-15-16,0-7-14 15,-9-7-10-15,0-3 0 0,-5-1 17 16,1 7 13-16,0 4 3 15,-8 5 3-15,-3 9 27 16,-3 2 11-16,0 15 19 16,1 1 0-16,1 9-26 15,-2 2-9-15,-4-4-10 16,-1 0 20-16,-8-1 21 16,3-1 9-16,-14-5 14 15,-2-2-16-15,-3-10-12 16,-8-10-5-16,7-4-6 15,-1-7-4-15,-2-16-29 16,5-4-39-16,5-9-117 16,7-7-77-16</inkml:trace>
  <inkml:trace contextRef="#ctx0" brushRef="#br0" timeOffset="64101.38">4267 13794 693 0,'9'-9'359'0,"7"-11"-87"16,12 11-124-16,7 2-11 15,4 11-42-15,6 7-26 0,-20 9-23 16,-5 6-6-16,-14 8 5 15,-23-4 4-15,-4 3 0 16,-6-4-7-16,-8-6-15 16,11 0-5-16,6-14-3 15,4-5-1-15,13-7-14 16,5 2-3-16,15-2-1 16,5 2 0-16,7 1 8 15,4 0-1-15,-3 4-3 16,2 5-2-16,-1 4-34 15,-5-8-10-15</inkml:trace>
  <inkml:trace contextRef="#ctx0" brushRef="#br0" timeOffset="64585.63">4953 13440 677 0,'5'0'371'15,"2"1"11"-15,13 2-250 16,18 5-29-16,12-7-17 16,4-1-26-16,4-5-38 0,-5-4-16 15,-11-1-129-15,-6-1-117 16</inkml:trace>
  <inkml:trace contextRef="#ctx0" brushRef="#br0" timeOffset="64757.73">5004 13544 522 0,'6'6'299'0,"12"6"-23"16,6-7-58-16,19-2-57 15,0 2-32-15,13-5-58 16,4 3-24-16,-6-4-52 16,0-4-101-16</inkml:trace>
  <inkml:trace contextRef="#ctx0" brushRef="#br0" timeOffset="65319.84">5881 13101 634 0,'8'-7'381'15,"5"-2"3"-15,3 11-244 16,-6 3-53-16,-2 20-1 15,1 10-2-15,-18 12-17 16,1 14-7-16,1 7-34 16,2-2-10-16,8-8-10 15,6-8 1-15,9-17-1 0,2-10 1 16,9-9-1-16,5-4 0 16,-1-8-18-16,1 2-50 15,-7-4-290-15</inkml:trace>
  <inkml:trace contextRef="#ctx0" brushRef="#br0" timeOffset="65507.56">5747 13347 1179 0,'14'3'460'0,"22"2"-312"16,9-2-42-16,13 1-18 15,5 2-28-15,4-1-36 16,-4 2-9-16,-2-7-111 16,-6-6-341-16</inkml:trace>
  <inkml:trace contextRef="#ctx0" brushRef="#br0" timeOffset="65898.18">6268 12891 645 0,'13'-9'334'0,"17"-7"-81"16,4 3-60-16,-3 12-67 16,-5 6-32-16,-12 14-35 15,-6 9-4-15,-15 3-8 16,-8 3-1-16,-12-2-19 16,-6-6-9-16,7-3-13 15,7-2-5-15,23-12 2 16,13 3 2-16,15-6 11 15,4-5 4-15,4 6-1 16,-7-8-2-16,-3 0-8 16,-3 3-9-16</inkml:trace>
  <inkml:trace contextRef="#ctx0" brushRef="#br0" timeOffset="66616.42">6274 13617 913 0,'1'9'368'0,"2"13"-233"16,2 8-21-16,-2 2-40 16,-1 2-15-16,-5-1-24 15,-2-4-7-15,-3-11 1 16,2-4-21-16,2-14-63 0,-3-7-41 15,3-11-67-15,-2-9 9 16,3-3 55-16,3-2 35 16,6 1 55-16,8 3 25 15,7 6 45-15,5 2 12 16,5 12 8-16,-3 6-9 16,-3 6-30-16,-3 7-8 15,-15 5 13-15,-1 1 1 16,-12 7 0-16,-3 0 0 15,-5-6-15-15,3-1-4 16,1-12-9-16,8-4-8 0,10-1-12 16,2-2-5-16,11 2-2 15,-3 0 5-15,5 6 7 16,-3 5 5-16,-5 10 13 16,-9 4 9-16,-13 5 8 15,-13-2 3-15,-6-4-8 16,-3-8-5-16,1-11-56 15,2-5-59-15,8-9-242 16</inkml:trace>
  <inkml:trace contextRef="#ctx0" brushRef="#br0" timeOffset="66991.32">6622 13776 951 0,'4'-2'393'15,"7"2"-229"-15,9 0-34 16,12 0-66-16,6 2-11 16,-4-1-31-16,-3 0-8 15,-14 0 0-15,-3-1 8 0,-5-1-27 16,-9-4-17-16,-6-2-20 15,-5-2-16-15,-4-6 15 16,1 0 10-16,12 0 11 16,-2-1-2-16,9 8-1 15,8 6 0-15,-1 5 15 16,2 6 14-16,0 8 33 16,-2 0 12-16,-3 1 6 15,-1 2 1-15,-8 1-15 16,-5-3-3-16,-3-2-12 15,0-2-11-15,-2-7-97 16,2-4-106-16</inkml:trace>
  <inkml:trace contextRef="#ctx0" brushRef="#br0" timeOffset="67312.22">7220 13680 645 0,'-12'-8'378'16,"-8"-4"-87"-16,-8 5-84 15,-3 2-31-15,-2 9-87 16,4 5-29-16,3 9-50 0,5 5-11 15,8 6 1 1,7 5 5-16,15 7 11 0,10-1 3 16,17-1 1-16,8-9 5 15,5-9 0-15,1-14-2 16,-4-15-42-16,-5-4 42 16</inkml:trace>
  <inkml:trace contextRef="#ctx0" brushRef="#br0" timeOffset="67812.08">8148 13347 712 0,'10'-5'337'0,"13"1"-75"0,24-2-181 16,9-1-2-16,27 3-31 16,2 2-30-16,21 1-10 15,8 1 0-15,-18-1-25 16,-3-2-66-16,-34 1-142 16</inkml:trace>
  <inkml:trace contextRef="#ctx0" brushRef="#br0" timeOffset="68046.08">8303 13427 709 0,'10'4'318'0,"1"-1"-128"15,22 3-99-15,14 1 16 16,14-1-29-16,9 0-29 16,6-3-15-16,-3-1-4 15,-8-4-19-15,-10-6-36 16,-8-4-142-16,-13-4-157 16</inkml:trace>
  <inkml:trace contextRef="#ctx0" brushRef="#br0" timeOffset="68264.75">8851 13235 452 0,'16'3'285'16,"7"3"-3"-16,7 9-100 16,1-1-6-16,-1 9-31 15,-2 4-24-15,-12 1-36 16,-9 3-21-16,-15-5-24 15,-6 2-8-15,-13-9-64 16,-5 1-82-16</inkml:trace>
  <inkml:trace contextRef="#ctx0" brushRef="#br0" timeOffset="68530.32">8274 13244 634 0,'-19'1'352'0,"-11"3"-110"0,-8 7-73 15,3 4-12-15,8 8-53 16,5 6-6-16,16 8-16 15,6 2-17-15,23-1-24 16,10-2-9-16,22-11-13 16,3-4-3-16,4-12-88 15</inkml:trace>
  <inkml:trace contextRef="#ctx0" brushRef="#br0" timeOffset="69311.64">9839 12981 808 0,'1'5'376'0,"5"4"-115"0,-6 12-156 15,0 9-26-15,-2 17 10 16,-7 8-17-16,7 19-13 15,-4 3-2-15,8 1-33 16,4-3-6-16,6-21-6 16,9-9 0-16,12-19 1 15,8-7 0-15,8-10-1 16,1-7-2-16,-9-5-65 16,-3-5-66-16</inkml:trace>
  <inkml:trace contextRef="#ctx0" brushRef="#br0" timeOffset="69483.2">9704 13294 801 0,'15'4'376'0,"5"2"-170"15,15 4-84-15,6-1 5 16,18 0-60-16,6 1-15 15,10-1 1-15,-2-1-74 16</inkml:trace>
  <inkml:trace contextRef="#ctx0" brushRef="#br0" timeOffset="73663.87">10224 13522 796 0,'5'6'130'15,"2"4"-54"-15,4 13-10 16,-1 13 13-16,2 5-13 15,-9 1-4-15,-1-5-24 16,-5-6-4-16,-4-13-12 16,4-5 12-16,1-13 3 15,-4-9-9-15,1-12-42 16,-2-5-21-16,2-8-16 16,1 0 5-16,4-3 34 0,1 3 3 15,12 7 3-15,3 6-1 16,6 10-1-16,1 5 2 15,7 9 9-15,-2 2 5 16,2 8 7-16,-4 5 0 16,-17 0 3-16,-8-1 1 15,-11 3 4-15,-4-6 2 16,-4-6-2-16,3 0-4 16,8-6-18-16,7 2-1 15,13 0-7-15,6 3-4 0,10 5 9 16,-1 1-2-16,-5 5 0 15,-6 2 2-15,-17 3 26 16,-9 0 8-16,-20-1 16 16,-9-5 2-16,-4-11-16 15,4-7-37-15,13-12-317 32</inkml:trace>
  <inkml:trace contextRef="#ctx0" brushRef="#br0" timeOffset="74085.66">10558 13659 698 0,'11'-2'335'16,"8"-2"-146"-16,12 3-77 16,7 1-12-16,3 1-57 15,-1 3-17-15,-10-4-11 16,-5-1-1-16,-8-2 0 16,-8-2-10-16,-5-2-32 15,-6-4-10-15,-6 1-13 16,-1 0 8-16,-2-1 29 15,5 4 7-15,4 3-4 0,7 4-3 16,3 2-4-16,7 1 1 16,5 4 20-16,-3 0 5 15,1 7 39-15,-6 1 19 16,-12 2 15-16,-9 0 5 16,-9-4-27-16,-1 1-16 15,0-9-53-15,4-3-86 16</inkml:trace>
  <inkml:trace contextRef="#ctx0" brushRef="#br0" timeOffset="74413.7">11226 13619 556 0,'-4'-5'301'0,"-6"-5"-38"16,-2 1-57-16,-4-1-43 16,-3 3-15-16,-8 4-51 15,-2 4-22-15,-2 8-41 16,-2 2-23-16,10 7-18 0,4 3-4 15,12 7 4-15,11 0 5 16,15 4 14-16,8-2 14 16,13-5 17-16,3-2 3 15,0-10-1-15,-5-6-6 16,-4-12-29-16,-5-4-71 16</inkml:trace>
  <inkml:trace contextRef="#ctx0" brushRef="#br0" timeOffset="74906.27">11713 13288 687 0,'12'3'278'0,"17"0"-205"16,8-2-5-16,11 1-30 0,3-2-26 16,-2 4-8-16,-2 1 10 15,-12 0-302-15</inkml:trace>
  <inkml:trace contextRef="#ctx0" brushRef="#br0" timeOffset="75117.22">11752 13411 382 0,'1'4'260'0,"7"2"60"0,8 3-89 15,10-3-48-15,9-1-20 16,9-1-61-16,-3-1-27 15,4-4-32-15,-3 1-13 16,-10-3-31-16,-5-1-80 16</inkml:trace>
  <inkml:trace contextRef="#ctx0" brushRef="#br0" timeOffset="76241.78">12444 13229 670 0,'2'-1'262'0,"1"3"-169"15,5 12-48-15,11 27-17 16,5 18 24-16,14 31 21 16,1 10 3-16,-2 9-9 15,-5-3-15-15,-2-4-17 16,-8-13-9-16,1-27-1 15,0-19 3-15,-8-37 19 16,4-12 9-16,-7-32 2 0,-5-17-3 16,-1-23-22-16,0-8-8 15,-6-12-8-15,-4-14-3 16,-6-25-2-16,-3-10-3 16,-1-22-4-16,6 10-2 15,4 41-8-15,-3 18-1 16,2 46 0-16,-1 17-2 15,-4 6 11-15,5 7-52 16,1 3-171-16</inkml:trace>
  <inkml:trace contextRef="#ctx0" brushRef="#br0" timeOffset="76843.5">12675 12527 487 0,'8'5'182'0,"14"2"-121"16,7-2 9-16,28-1 42 16,16-3-12-16,34-1-14 15,15 0-1-15,31-1-20 16,9-3-11-16,18-1-22 15,1 0-10-15,-21-2-7 16,-8 1-3-16,-26 2-2 16,-13 3-4-16,-17 3-2 15,-14 2 0-15,-25 2-26 16,-9-1-25-16,-23-5-19 0,-9 0-1 16,-14-4 15-16,-4 3 22 15,-7 1 16-15,-4 1-1 16,2 5 8-16,0-1 3 15,2 1 1-15,3-2 0 16,2 1 1-16,0-1 1 16,3 1-2-16,1-3 0 15,0-2 0-15,0 0-2 16,0 0-2-16,0 0-2 0,4 15-2 16,12 36 2-16,-7-23 9 15,4 3-115-15</inkml:trace>
  <inkml:trace contextRef="#ctx0" brushRef="#br0" timeOffset="77414.31">13198 12821 291 0,'6'0'195'16,"3"2"15"-16,6 10-102 16,-3 7-7-16,-4 11-14 0,-1 7-8 15,-8 7-14-15,0 3-10 16,-1-2-24-16,2-5-8 15,6-14-8-15,3-6 4 16,13-12 29-16,5-8 5 16,7-11 2-16,4-6-3 15,-3-9-25-15,-3-3-5 16,-6-7-4-16,-4-3-2 16,-12-5-3-16,-5 4-2 15,-7 11 9-15,-2 10 1 0,-3 18-10 16,0 9-1-16,1 18-15 15,3 7-3-15,6 9 11 16,6 3 0-16,5-9 6 16,4 1 2-16,1-8 2 15,2-7 27-15,-3-3-143 16,1-7-174-16</inkml:trace>
  <inkml:trace contextRef="#ctx0" brushRef="#br0" timeOffset="77742.23">13725 13106 492 0,'0'7'255'0,"-8"10"-58"16,7 3-25-16,-7-1-54 0,2 0-26 16,3-6-48-16,-5-2-11 15,5-8 7-15,4-2 1 16,2-7-3-16,-3 4-2 15,0-2-22-15,2-18-5 16,4-33-1-16,-3 28 0 16,4 3-5-16,-1 1-1 15,1 8 8-15,-1 7-3 16,2 8-7-16,1 2-1 0,4 7-12 16,4 7 2-16,4 6 9 15,3 3 2 1,-1 4 4-16,1-1 1 0,-5-1 3 15,-4-4 2-15,-7-8-69 16,-5-5-79-16</inkml:trace>
  <inkml:trace contextRef="#ctx0" brushRef="#br0" timeOffset="77882.82">13687 13173 684 0,'11'1'269'0,"19"1"-195"16,5-1-18-16,10-1-30 16,1 0-13-16,-2 0-103 15</inkml:trace>
  <inkml:trace contextRef="#ctx0" brushRef="#br0" timeOffset="78226.5">13872 12774 592 0,'2'-7'297'0,"6"-6"-49"15,5 2-84-15,12 4-66 16,9 2-13-16,7 6-55 15,-2 4-12-15,-7 2-13 16,-8 3-4-16,-20-1-1 16,-3 6 0-16,-13 6 4 15,-5 5 1-15,0 0-1 16,2-2-2-16,12-8 0 16,5 1 2-16,18-6 7 15,5-6 3-15,11-4-1 16,4-3-1-16,4 0-28 15,1 1-84-15</inkml:trace>
  <inkml:trace contextRef="#ctx0" brushRef="#br0" timeOffset="78601.6">13048 13354 801 0,'17'-4'293'0,"31"-3"-211"16,15 2-10-16,40 1 49 16,20 4-6-16,23 5-27 15,8 4-11-15,-3-1-35 16,-10-2-15-16,-17-5-35 15,-13-1-48-15</inkml:trace>
  <inkml:trace contextRef="#ctx0" brushRef="#br0" timeOffset="79398.5">13630 13796 274 0,'2'-1'216'16,"6"-5"27"-16,-2-2-21 15,3-5-65-15,-1-5-27 16,-7 0-26-16,-2-2-10 16,-8-2-28-16,-4 2-15 15,-8-1-30-15,-9 2-7 16,-13 11-13-16,-5 6-1 0,4 10-5 15,5 1-6-15,17 7-2 16,7-2 0-16,12 2 0 16,6 3 4-16,11-4 8 15,7 2 1-15,11-4 5 16,4-4 1-16,2-7 1 16,-2-2 0-16,-10-2-2 15,-6-3 0-15,-9 3-3 16,-3 1-3-16,-5 2-5 15,-2 5-1-15,-1 3-1 16,0 5 2-16,6 9 0 16,-4 2 10-16,10 18 10 15,-1 7 1-15,1 4 3 16,-1 1 4-16,-9-5 9 16,-7-7 9-16,-10-4 21 15,-12-5-6-15,-9-9-5 16,0-5-2-16,-14-20-12 15,8-6-6-15,7-16-14 0,8-3-20 16,18-5-50-16,7-2-31 16,10-2-118-16,9 1-172 15</inkml:trace>
  <inkml:trace contextRef="#ctx0" brushRef="#br0" timeOffset="79710.7">13839 13619 733 0,'-2'-5'333'16,"-1"-5"-153"-16,7 5-92 15,8 4-11-15,6 3-33 16,5 3-8-16,6 11-8 15,-4-2-9-15,-7 4 30 16,-10 4 12-16,-15 1 10 16,-9 3 1-16,-5-1-26 15,0-4-17-15,12-6-16 16,8-2 0-16,15-10 4 16,11-1 2-16,12-5 1 15,7-5-4-15,-2 0-19 16,0 1-43-16</inkml:trace>
  <inkml:trace contextRef="#ctx0" brushRef="#br0" timeOffset="80335.81">14844 13225 595 0,'6'-2'307'15,"7"-1"-75"-15,16 3-129 16,7 0-7-16,11 0-51 16,0-1-23-16,-4-2-14 15,-3 1-2-15,-6 1-38 16,-4 0-62-16</inkml:trace>
  <inkml:trace contextRef="#ctx0" brushRef="#br0" timeOffset="80554.25">14893 13368 362 0,'0'2'268'0,"1"4"44"16,15-1-103-16,12 0-16 16,12 0-37-16,5-3-36 15,1-1-47-15,-4-3-24 16,-5-2-24-16,0-3-8 0,-4 2-108 16</inkml:trace>
  <inkml:trace contextRef="#ctx0" brushRef="#br0" timeOffset="81960.22">15683 13372 466 0,'0'0'220'0,"1"-2"-86"16,25 2-59-16,17 3-1 16,33 2-5-16,13 1 16 15,24 3 20-15,10 0 11 16,19 0-5-16,8 1-19 16,-6-4-43-16,-1-3-20 15,-26-6-27-15,-17-2-36 16,-23-9-275-16</inkml:trace>
  <inkml:trace contextRef="#ctx0" brushRef="#br0" timeOffset="82639.22">16036 12841 505 0,'8'-6'259'0,"9"-4"-66"16,3 1-36-16,0 8-52 0,-2 5-33 15,-6 14-38-15,-6 8-4 16,-8 16 0-16,-5 3 1 16,2 5-8-16,3-2-8 15,3-11-4-15,8-2 1 16,10-13 10-16,5-11 6 15,11-10 9-15,0-7 2 16,2-12-6-16,-3-2-3 16,-4-7-8-16,-5-8-3 15,-4-4-5-15,-6-6-1 0,-10-1-4 16,-3 4-1-16,-4 16-6 16,-2 10-12-16,0 16-14 15,1 12 2-15,-3 17 8 16,2 9 13-16,1 12 12 15,3 1-1-15,7-6-2 16,2-5 1-16,2-8-48 16,0-3-97-16</inkml:trace>
  <inkml:trace contextRef="#ctx0" brushRef="#br0" timeOffset="83030.02">16620 13147 316 0,'-2'-1'184'16,"-3"6"7"-16,4 3-38 16,-4 8-28-16,-4 0-10 15,5 1-38-15,-4 1-10 16,6-8-12-16,0-1-1 15,-4-6 32-15,2-3 4 16,1-6-12-16,0-3-7 16,3-8-43-16,5-1-14 0,-5-10-6 15,4 2-2-15,9 4-3 16,-3 1-1 0,6 9 9-16,-2 1 1 0,-8 3-8 15,0 8-1-15,-1 6-8 16,7 9-3-16,6 6 8 15,3 4 2-15,5 3 1 16,-2-2 0-16,-5-1 3 16,-6-5 3-16,-5-8-142 15</inkml:trace>
  <inkml:trace contextRef="#ctx0" brushRef="#br0" timeOffset="83185.95">16557 13180 861 0,'8'0'338'0,"13"0"-218"0,7 0-49 15,14 0-19-15,5 0-20 16,6 3-42-16,-3-1-151 16</inkml:trace>
  <inkml:trace contextRef="#ctx0" brushRef="#br0" timeOffset="84029.51">16476 13741 600 0,'0'-7'327'16,"0"-9"-69"-16,-2-1-127 15,-6-2-27-15,-12 1-34 16,-9-1-14-16,-8 11-26 16,-4 1-6-16,3 9-25 15,3 6-7-15,10 4-8 16,9 6-2-16,11 2 3 15,10 6 3-15,12-3 11 16,6-3 4-16,10-3 5 16,5-8 3-16,2-7 1 15,1-2-1-15,-7-9-8 16,-9-3-3-16,-8-1-7 16,-3-5-2-16,-7 3 7 15,-2 4 2-15,-8-1 1 16,-2 4-1-16,0 6-8 15,1 1-6-15,3 5-7 0,1-4 0 16,0 0 3-16,1 16 15 16,10 49 17-16,-1-20 11 15,4 10 15-15,2 8-4 16,-3-1 15-16,-5-2 9 16,-10-6 20-16,-12-7 10 15,-10-8-13-15,-9-6-10 0,-10-16-16 16,-5-10-7-16,3-19-6 15,7-7-4-15,16-10-17 16,11 0-10-16,13-1-35 16,7 2-41-16,14 3-122 15,6 4-129-15</inkml:trace>
  <inkml:trace contextRef="#ctx0" brushRef="#br0" timeOffset="84810.63">17874 13095 706 0,'7'-9'283'16,"11"-10"-148"-16,5 0-19 15,7 10 1-15,2 4-10 16,-3 15-42-16,2 8-25 16,-16 12-2-16,-11 5 15 0,-19 3 11 15,-16 2 6-15,-19-3-24 16,-5-4-14-16,8-9-14 15,10-6-3-15,27-10-12 16,12-4-1-16,26-4-4 16,9 0-1-16,14-2 3 15,-1 0-1-15,7 3 1 16,0 1-25-16,-2 2-118 16</inkml:trace>
  <inkml:trace contextRef="#ctx0" brushRef="#br0" timeOffset="85154.52">18118 12856 706 0,'-29'-12'316'0,"-26"-9"-154"15,-5 16-93-15,0 5-22 16,-11 19-28-16,2 12-6 15,5 22 2-15,6 12 2 16,22 6 9-16,12 4 2 16,24 5-2-16,11 1 12 15,24 0 10-15,15 0 0 16,31-19 7-16,13-10-11 16,20-32-11-16,8-20 2 0,0-30 1 15,-3-23 2-15,-24-28 26 16,-19-10 22-16,-51-14 67 15,-25-1 25-15,-45-6-18 16,-25 10-34-16,-28 21-91 16,-7 21-37-16,6 45-41 15,10 15-62-15</inkml:trace>
  <inkml:trace contextRef="#ctx0" brushRef="#br0" timeOffset="86428.89">1945 15165 401 0,'-25'-1'264'0,"-29"5"-8"16,-5 7-98-16,7 14-95 16,6 5-31-16,12 17-25 15,16 7-7-15,23 10-1 16,14 2 1-16,32-11 11 16,9-10 6-16,24-26 4 15,6-10 0-15,-2-22 16 16,-8-10 31-16,-21-15 52 15,-14-11 24-15,-29-12 22 16,-17-2-11-16,-30-1-36 16,-18 8-23-16,-15 13-47 15,-5 8-26-15,0 18-33 0,9 13-9 16,14 13-139-16,13 8-165 16</inkml:trace>
  <inkml:trace contextRef="#ctx0" brushRef="#br0" timeOffset="86631.78">2379 15414 742 0,'-1'10'340'0,"-1"17"-152"15,1 4-33-15,1-2-46 16,5 3-36-16,5-7-40 15,1-4-13-15,4-6-6 16,4-2 4-16,4-9-107 16</inkml:trace>
  <inkml:trace contextRef="#ctx0" brushRef="#br0" timeOffset="87084.8">3541 15385 770 0,'-16'2'344'0,"-24"9"-167"16,-1 6-64-16,3 12-74 15,8 4-20-15,17 0-13 16,11 0 1-16,18-5 14 16,11-2 8-16,11-5 8 15,-1-7 6-15,-4-7 2 16,-11-7 6-16,-13-7 12 16,-5-1-2-16,-16-4-15 15,-4 2-12-15,-16 1-49 16,-5-1-47-16,-2 3-416 15</inkml:trace>
  <inkml:trace contextRef="#ctx0" brushRef="#br0" timeOffset="87233.45">3675 15493 930 0,'13'14'409'0,"18"19"-210"15,3 6-46-15,2 3-76 16,-3 6-22-16,-6-2-26 15,-4-1-29-15,-4-4-275 16</inkml:trace>
  <inkml:trace contextRef="#ctx0" brushRef="#br0" timeOffset="87405.02">3904 15518 1186 0,'-23'11'457'15,"-27"26"-335"-15,-6 6-44 16,-4 10-51-16,3 2-11 0,9-3-8 16,5-4-13-16,17-10-248 15</inkml:trace>
  <inkml:trace contextRef="#ctx0" brushRef="#br0" timeOffset="87795.58">4189 15382 1052 0,'-21'-4'418'0,"-19"3"-286"16,0 1-53-16,16 8-63 15,8 6-15-15,14 1-15 16,6 6-7-16,6-6 3 16,9 2 6-16,7-1 13 15,-1-9 5-15,5 1 5 0,-8-6 0 16,-11-6-4-16,-6 3-7 16,-11-1-15-16,-10 1 0 15,-15 8-2-15,-1 0 8 16,-1 6 9-16,2-1-1 15,21 0 6-15,6 5 4 16,10-2 11-16,10 3 3 16,5-5-5-16,2 1-2 15,4-3-5-15,0-4 20 16,0-7-117-16,-5-6-115 0</inkml:trace>
  <inkml:trace contextRef="#ctx0" brushRef="#br0" timeOffset="87920.78">4209 15123 884 0,'-3'-5'446'0,"-2"-8"-183"15,0 12-102-15,1 3-95 16,2 10-121-16</inkml:trace>
  <inkml:trace contextRef="#ctx0" brushRef="#br0" timeOffset="88389.16">4603 15403 652 0,'-23'6'352'16,"-16"7"-107"-16,6 4-119 16,4 11-24-16,8 1-67 15,6 3-13-15,12 0-2 16,4 1 4-16,14-2 5 16,-3-7 5-16,6-6 4 15,3-10 4-15,-4-10 7 16,0-4 5-16,-2-6 2 15,-12-3-7-15,-10 0-21 16,-9-3-12-16,-7 1-65 0,8 8-79 16</inkml:trace>
  <inkml:trace contextRef="#ctx0" brushRef="#br0" timeOffset="88873.42">4939 15431 527 0,'-8'-4'323'0,"-13"-9"26"16,-7 1-187-16,0 5-65 15,3 3-35-15,8 7-53 16,10 5-17-16,7 4-12 16,6 1-1-16,8 0 9 15,6 2 8-15,5-4 5 16,0 0 3-16,-7-8 2 15,-4-1 1-15,-4 4-2 16,-5-6-7-16,-5 4-19 16,-10 3-2-16,-13-1 1 15,-4 0 7-15,-6 3 16 16,3 0 5-16,10 5 9 16,7 7 6-16,11-3 15 15,4 2 4-15,8-5-2 16,9-1-3-16,7-5-7 15,3-7-4-15,4-4 1 16,-5-10-1-16,1-5-2 0,-1 0-2 16,-6-11-3-16,-1 3-3 15,-7-3 0-15,-4 0-1 16,-4 13 8-16,-2 6 3 16,-4 15 2-16,-2 5 1 15,-1 11-7-15,2 0-4 16,1 5-8-16,6-1-2 15,3-3 3-15,4 2-37 16,1-12-196-16</inkml:trace>
  <inkml:trace contextRef="#ctx0" brushRef="#br0" timeOffset="89060.88">5260 15463 575 0,'3'-6'408'15,"4"-6"18"-15,3 12-246 16,7 6-42-16,2 8-81 15,2 3-6-15,7 5 11 16,-9-3-11-16,5 9-7 16,-10-5-9-16,-14-1-9 15,-5 0 10-15,-17-11 7 16,-5-1 7-16,-11-10-109 16,2-4-69-16</inkml:trace>
  <inkml:trace contextRef="#ctx0" brushRef="#br0" timeOffset="89467.34">6415 15469 714 0,'6'-23'314'0,"2"-30"-149"15,-4-2-10-15,2 14-3 16,-2 6-4-16,-4 17-14 16,-2 10-29-16,0 15-63 15,0 8-34-15,8 27-43 16,4 14 13-16,8 12 17 16,0 5 5-16,0-13 10 0,-4-6 41 15,-4-15-167 1,-3-9-115-16</inkml:trace>
  <inkml:trace contextRef="#ctx0" brushRef="#br0" timeOffset="89810.7">6483 15128 858 0,'-20'-6'387'0,"-19"-1"-192"0,-9 8-132 16,-5 9-13-16,-8 15-43 15,-1 5-2-15,9 21-6 16,7 10-4-16,20 11-8 16,13 11 0-16,23-3 2 15,14-3 6-15,18-6 9 16,7-10 6-16,20-16 13 16,8-11 3-16,16-33 6 15,10-13 5-15,1-33 5 16,-4-15 0-16,-24-21 19 15,-17-8 18-15,-41-11 35 16,-20-3 2-16,-39 9-13 16,-19 11-30-16,-19 32-63 15,1 17-14-15,11 27-31 16,13 10 1-16,17 16-84 16,12 8-75-16</inkml:trace>
  <inkml:trace contextRef="#ctx0" brushRef="#br0" timeOffset="89982.83">7069 15649 969 0,'-6'13'437'0,"-14"17"-230"16,-4 2-63-16,-7-3-84 15,-4-2-82-15</inkml:trace>
  <inkml:trace contextRef="#ctx0" brushRef="#br0" timeOffset="90536.55">7562 15475 536 0,'-15'-24'320'15,"-9"-14"-60"-15,17-4-113 16,11 6-48-16,20 8-31 0,3 3-8 16,16 20-7-16,1 5 2 15,-4 20-29-15,-3 10-8 16,-26 13 27-16,-12 4 5 16,-29 2 1-16,-11-1 4 15,-11-6-29-15,1-7-7 16,15-9-10-16,13-3-7 15,21-11-4-15,10 0-1 0,19-6 2 16,8-2 2-16,20-4 14 16,5 0-39-16,8-8-89 15,-3-7-103-15</inkml:trace>
  <inkml:trace contextRef="#ctx0" brushRef="#br0" timeOffset="90848.72">7857 15118 893 0,'-24'-10'387'0,"-35"-2"-217"16,-2 8-35-16,-8 16-59 15,-1 6-39-15,-2 17-37 16,10 9-6-16,11 18-9 16,10 14-3-16,18 10-2 15,6 5 3-15,19-1 7 16,8-3 3-16,22-8 6 15,11-7 4-15,35-21 8 16,20-18 4-16,23-35 4 16,7-22 1-16,-2-34 2 0,-7-12 3 15,-24-16 6-15,-15-4 30 16,-48-8 72-16,-33-1 18 16,-62 1 8-16,-28 8-34 15,-24 30-83-15,0 16-28 16,9 30-24-16,13 11-34 15,17 14-113-15</inkml:trace>
  <inkml:trace contextRef="#ctx0" brushRef="#br0" timeOffset="101449.65">8934 15323 702 0,'-4'-5'344'15,"0"-2"-127"-15,6 19-115 16,6 14-39-16,8 30-32 16,0 8 10-16,1 16-12 15,-7 3 0-15,-3-1 5 16,-2-2-2-16,-3-7-5 16,2-11-10-16,1-24-126 15,2-14-108-15</inkml:trace>
  <inkml:trace contextRef="#ctx0" brushRef="#br0" timeOffset="101590.56">8963 15642 733 0,'10'-2'300'16,"17"2"-134"-16,5 0-91 15,14-4-31-15,7 2 1 16,4-8-29-16,-1 2-62 15</inkml:trace>
  <inkml:trace contextRef="#ctx0" brushRef="#br0" timeOffset="102027.67">9591 15431 650 0,'1'12'390'0,"-1"5"-85"0,-7 12-78 15,-11-2-32-15,-11 1-87 16,-3-3-29-16,-6-12-31 15,5 0-5-15,1-13-10 16,4-9-5-16,13-5-20 16,2-9-8-16,9 2-33 15,8 3-9-15,-4-2-1 16,4 12-4-16,11 9 20 16,3 9 5-16,10 15 8 15,3-1 5-15,-1 5 5 16,0-5 4-16,3-8 3 15,-2-2 3-15,-3-15 7 16,-2-5 1-16,-9-13 1 16,1-7 0-16,-3-1-5 15,1 0-3-15,-1 7-7 0,-1 6-4 16,5 12-11-16,-2 3-2 16,7 13-1-16,-3 6 8 15,-4 3 6-15,-6 0 4 16,-6-5 12-16,0-3 2 15,-10-4 17-15,-3-2 3 16,-11-8 1-16,4 4-5 16,-4-8-67-16,6 1-82 15</inkml:trace>
  <inkml:trace contextRef="#ctx0" brushRef="#br0" timeOffset="102504.4">10847 15486 552 0,'-12'-16'358'16,"-16"-16"2"-16,-4 9-195 15,-4 8-37-15,-8 15-71 16,5 13-24-16,13 13-41 15,5 5-5-15,22 5-1 16,12-2 4-16,19-5 15 16,5 0 6-16,3-15 6 15,1-2 3-15,-6-13 7 16,-6-10 6-16,-8-8 8 16,-8-15 1-16,-14-13-6 0,-9-8-6 15,-10-16-11-15,-3 1-2 16,1-4-7-16,6 3-6 15,12 18-12-15,5 8-9 16,14 23-15-16,5 8 35 16,6 18-168-16,3 10-154 15</inkml:trace>
  <inkml:trace contextRef="#ctx0" brushRef="#br0" timeOffset="102707.7">11052 15393 914 0,'0'9'339'0,"0"14"-251"16,1 9-20-16,6 10 6 16,-1 1-20-16,-1-3-23 15,0-4 5-15,-3-11-131 16,1-2-267-16</inkml:trace>
  <inkml:trace contextRef="#ctx0" brushRef="#br0" timeOffset="102832.68">11022 15145 1106 0,'0'-6'413'15,"-1"-6"-329"-15,-2 6-50 16,6 13-100-16,1 3-163 15</inkml:trace>
  <inkml:trace contextRef="#ctx0" brushRef="#br0" timeOffset="103051.16">11221 15397 627 0,'-2'11'377'0,"5"20"65"15,4 8-247-15,2 3-80 16,5-2-18-16,-6-11-67 15,2-5-8-15,-3-14 16 16,9-8 27-16,3-9 14 16,4-12 3-16,2-5-22 15,-6-3-27-15,-6-5-12 16,-7 1-18-16,-5 0-124 16,-1 5 104-16</inkml:trace>
  <inkml:trace contextRef="#ctx0" brushRef="#br0" timeOffset="103691.78">11726 15584 601 0,'0'-9'315'0,"1"-7"-102"16,6 6-66-16,-9-9-19 16,-10-3-18-16,-1 6-9 0,-12-1-21 15,-3 2-18-15,-4 13-45 16,0 2-16-16,6 12-20 16,7 7-3-16,16 4 1 15,4 1 5-15,13-1 12 16,2-3 5-16,9-10 7 15,1-6 2-15,-1-8 3 16,-1-4 1-16,-1-8-1 16,-2 1 1-16,-4-9-3 15,-6-1 0-15,-4 8-1 16,-11-4 0-16,-4 12-9 16,7 6-6-16,-1 11-3 15,-2 7-1-15,2 4 5 16,5 8 4-16,4-3 1 15,7 1 0-15,8-3 5 16,-7-10 2-16,6-7 8 16,-1-7 5-16,-5-8 4 0,3-3-1 15,-6-7-5-15,1-2-4 16,0 6-6-16,-2-2-3 16,0 9-11-16,-3 7-6 15,2 7 3-15,-1 6 1 16,2 4 8-16,4 8 7 15,1-7-1-15,1 0 1 16,3 0 1-16,-3-8 35 16,-1-4 25-16,-4-5 11 15,-4-12 14-15,1-3-29 0,-4-8-22 16,-1-2-10-16,-4-1-28 16,-1-3-56-16,-2 3-267 15</inkml:trace>
  <inkml:trace contextRef="#ctx0" brushRef="#br0" timeOffset="104160.58">13063 15538 678 0,'0'-2'356'0,"0"-14"-91"16,-2 1-43-16,-9-1-39 15,-8-5-26-15,-11 5-34 16,-4-1-15-16,-2 9-51 16,2 1-23-16,8 7-34 15,6 7-14-15,9 6-12 16,5 5 2-16,8 5 9 15,10-1 10-15,10 0 7 16,1 3 5-16,14-8 3 16,-4-8 2-16,4-5 3 15,-1-8-3-15,-12-7-84 16,-3-3-56-16,-12-12-249 16</inkml:trace>
  <inkml:trace contextRef="#ctx0" brushRef="#br0" timeOffset="104254.01">13032 15244 506 0,'-5'-15'332'0,"-6"-9"-14"0,4 7-59 16,3 11-138-16,3 6-57 16,1 4-92-16,0-4-119 15</inkml:trace>
  <inkml:trace contextRef="#ctx0" brushRef="#br0" timeOffset="104720.47">13122 15363 992 0,'7'6'401'16,"15"3"-234"-16,1 1-119 15,11 2 12-15,9-4-29 16,-1-2-10-16,-3-5-2 16,0-1 2-16,-14-5 1 15,-8-2 2-15,-10-2 1 16,-6 0-2-16,-9 1-7 15,-5-1-5-15,-8 9-11 16,-3 0 0-16,-6 9 3 16,4 8-1-16,5 10-1 15,2 2-1-15,16 5 6 16,3-3 5-16,13-4 11 16,9 0 2-16,5-10 1 15,6-1 0-15,-3-14 2 16,0-4 1-16,2-11 0 15,-3-5-1-15,-2-5-6 16,-3-3-4-16,-3 0-5 16,-3-1-3-16,-8 3-5 15,-3 3-1-15,-7 10-9 0,-2 6-8 16,-2 14-6-16,-2 5-3 16,7 15 16-16,2 0 8 15,5 2 9-15,5-1 2 16,-1-7 0-16,1-2-8 15,2-9-46-15</inkml:trace>
  <inkml:trace contextRef="#ctx0" brushRef="#br0" timeOffset="105454.67">14559 15000 791 0,'-1'-1'377'0,"-2"1"-130"16,-8 17-130-16,3 15-28 16,-6 21-21-16,6 12-8 15,3 20-27-15,9 8-14 16,13-6-6-16,4-11-1 16,8-27 3-16,4-11 3 15,-1-23 5-15,2-6 1 16,-6-9-47-16,-10-10-62 0,-8-4-224 15</inkml:trace>
  <inkml:trace contextRef="#ctx0" brushRef="#br0" timeOffset="105642.4">14396 15311 1176 0,'11'3'437'0,"21"5"-330"16,9-3-21-16,17 6-5 16,8 0-26-16,6-1-29 15,3-4-28-15</inkml:trace>
  <inkml:trace contextRef="#ctx0" brushRef="#br0" timeOffset="106142.65">14971 15549 703 0,'-1'7'335'16,"0"6"-83"-16,-8 12-133 15,-1 8-24-15,-9 3-17 16,-2 1-32-16,6 0-22 15,2-11-4-15,9-6-1 16,3-10 13-16,6-14 18 16,4-6 2-16,3-13-2 15,5-2-16-15,-2-11-19 16,-3-2-2-16,-1 1-2 16,-2-3-3-16,-3 15-8 0,2 6-8 15,0 16-13-15,-1 6-1 16,5 17 3-16,-1 3 6 15,5 12 9-15,0 1 2 16,2 3 4-16,-1 1 3 16,-8-7 3-16,8 3-58 15,-9-17-334-15</inkml:trace>
  <inkml:trace contextRef="#ctx0" brushRef="#br0" timeOffset="106283.6">14886 15685 1036 0,'12'2'370'0,"13"0"-329"15,6 2-6-15,11 0-1 16,5 0 4-16,4-1-234 16</inkml:trace>
  <inkml:trace contextRef="#ctx0" brushRef="#br0" timeOffset="106665.92">15200 15667 514 0,'-6'-1'298'16,"-2"-2"4"-16,13 2-203 15,11 1-14-15,18 0-16 16,9-1-5-16,9 1-29 16,1-2-10-16,-8-3-11 15,-5-1 0-15,-12-2 1 16,-11-1 2-16,-10-1-5 16,-5 1-10-16,-9-4-17 15,2 1-9-15,-1 3-1 16,2-3 5-16,4 5 3 15,3 6 1-15,2 4 16 0,4 5 10 16,3 10 32-16,-1-1 15 16,-4 4 6-16,-5-2-3 15,-6-2-13-15,-1-4-3 16,-1-5-112-16</inkml:trace>
  <inkml:trace contextRef="#ctx0" brushRef="#br0" timeOffset="106869">15663 15506 1033 0,'4'9'400'0,"4"6"-261"16,2 5-32-16,-5 12-1 15,3-2-19-15,-1 8-39 16,-2 1-9-16,-3-9-16 15,1 3 4-15,-1-15-77 16,-2-5-47-16</inkml:trace>
  <inkml:trace contextRef="#ctx0" brushRef="#br0" timeOffset="107170.39">15662 15557 571 0,'8'-6'313'0,"13"-4"-39"0,7 3-77 15,0 3-80-15,1 3-33 16,1 5-56-16,-3 1-9 16,-10-1-3-16,-3 3-2 15,-15 0 3-15,-4 0-1 16,-8 2 0-16,-2 1-1 16,4-3-10-16,4 2-5 15,9 1-4-15,6-6-3 16,8 8 2-16,-1-5 1 15,4 5-1-15,-3 4 12 0,-9 2 19 16,-7 2 12-16,-14 4 14 16,-10 0-7-16,-11-6-5 15,0-3-32-15</inkml:trace>
  <inkml:trace contextRef="#ctx0" brushRef="#br0" timeOffset="107533.19">16264 15299 1025 0,'14'0'381'0,"23"0"-289"0,12 1-22 16,17 0-4-16,4-1-25 15,-1 0-29-15,-4-2-11 16,-17-3-124-16,-10 1-124 16</inkml:trace>
  <inkml:trace contextRef="#ctx0" brushRef="#br0" timeOffset="107689.35">16305 15421 774 0,'6'4'365'0,"16"2"-108"16,10 0-68-16,19 0-20 16,6-4-43-16,7 4-68 15,2-2-20-15,-3-4-97 16</inkml:trace>
  <inkml:trace contextRef="#ctx0" brushRef="#br0" timeOffset="108118.63">17156 14919 1063 0,'-1'-2'423'16,"-5"1"-241"-16,3 22-121 16,-4 10-29-16,-1 21 15 15,0 5 3-15,-4 12-5 0,4 3-4 16,4 5-9-16,4 3-7 16,13-16-11-16,6-6 0 15,15-20 0-15,4-12 0 16,6-7 4-16,5-6 1 15,-8-12-39-15,3-1-74 16</inkml:trace>
  <inkml:trace contextRef="#ctx0" brushRef="#br0" timeOffset="108274.8">16979 15237 877 0,'2'0'376'0,"12"4"-132"16,9 2-115-16,22 2-44 16,12-1-1-16,16 0-50 15,5-3-12-15,-5-1 3 16</inkml:trace>
  <inkml:trace contextRef="#ctx0" brushRef="#br0" timeOffset="108930.88">17510 15513 798 0,'-1'3'376'16,"-3"6"-88"-16,0 8-226 15,-1 7-36-15,5 9 4 16,0 1-3-16,3 5-1 16,2-3 2-16,-2-13 21 15,2-6-55-15,-3-15-114 16,0-5-108-16,-3-15-143 16,-7-2 51-16,3-7 128 15,-6-1 137-15,7 1 163 16,2-3 27-16,10 7 21 15,3 4 0-15,9 8 4 16,3 7-17-16,1 7-36 16,3 6-31-16,-9 4-53 0,-1 3-7 15,-12 0 2-15,-5-1 2 16,-13 0 6-16,-4-3 2 16,3-8 1-16,2-1-4 15,12-8-19-15,9-1-4 16,16 2-14-16,7 2-4 15,8 6 14-15,-5 7 3 16,-13 6 25-16,-10 0 17 16,-21 7 17-16,-16-3 2 15,-20-2-11-15,0 0-11 0,-2-13-59 16,6-8-72-16</inkml:trace>
  <inkml:trace contextRef="#ctx0" brushRef="#br0" timeOffset="109274.66">17838 15623 799 0,'4'-2'386'0,"12"-2"-77"16,7 6-154-16,11 0-63 0,-2 1-14 15,5 6-51-15,-4-6-8 16,-8-3-2-16,-2 0 2 16,-10-3-26-16,-6-6-33 15,-5-2-56-15,-4 0-23 16,-6-8-11-16,6 5 14 16,2-3 19-16,6 3 18 15,2 7 60-15,1 4 33 16,7 8 82-16,-1 0 20 15,6 13 13-15,-3-1 0 16,-7 4-22-16,-11 2-12 16,-15-4-27-16,-4 0-15 0,-7-3-39 15,4-5-63-15</inkml:trace>
  <inkml:trace contextRef="#ctx0" brushRef="#br0" timeOffset="109742.95">18704 15485 699 0,'-21'-11'413'16,"-20"-8"-85"-16,-10 10-116 15,-3 9-43-15,4 15-80 16,14 13-29-16,5-1-28 16,16 10-7-16,15-1-1 15,12-1 7-15,26 0 5 16,4-14-1-16,27-6-7 15,-1-9-5-15,1-11-48 16,-3-2-72-16</inkml:trace>
  <inkml:trace contextRef="#ctx0" brushRef="#br0" timeOffset="110274.4">19136 15567 1164 0,'-2'-1'508'16,"1"3"-211"-16,1 2-225 15,0-4-549-15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3-10-01T19:17:00.25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20130 2631 38 0,'-3'-12'33'16,"3"12"-6"-16,6 11-4 16,-6 7-6-16,7 11-3 15,-4 3-4-15,5 11 0 16,-3-1-3-16,4 8-2 0,-4-4-3 16,2-2-1-16,-1-4-1 0,-2-7-2 15,2-1-5 1,-6-8-7-16,6-3-13 15,2-5-11-15,-8-16 1 0,0 0-1 16</inkml:trace>
  <inkml:trace contextRef="#ctx0" brushRef="#br0" timeOffset="1">19945 2927 33 0,'-13'-5'34'15,"13"5"2"-15,0 0-7 16,9-8-10-16,18 8-6 16,6-9-4-16,9 4-3 15,0 1-1-15,8 4 0 16,-2-9-2-16,-3 5-3 0,-2 4-5 15,-10-8-17-15,-7 0-16 16,1 0-1-16,-9-6 0 16,-1 8 0-16</inkml:trace>
  <inkml:trace contextRef="#ctx0" brushRef="#br0" timeOffset="2">20975 2622 49 0,'-11'-8'31'0,"5"24"-6"16,3 12-5-1,-1 20-4-15,7 23-4 16,-3 11-3-16,10 22 0 16,-5 5-1-16,8 11-1 15,-3-2-3-15,3-3-1 16,-4-16-1-16,-1-11-1 0,-1-13-3 16,-3-16 0-1,1-11-6-15,-5-17-8 0,-3-13-22 0,6-7-1 16,-3-11 0-1,-2-20 0-15</inkml:trace>
  <inkml:trace contextRef="#ctx0" brushRef="#br0" timeOffset="3">20940 2675 21 0,'12'0'28'15,"-12"0"-2"-15,0 0-4 0,-9 7-6 16,9-7-3-16,-17 19-3 16,1-5-3-16,1 5-1 15,-4-3-1-15,-1 5-1 16,1-4-2-1,0 1 0-15,2-4-1 16,5-4 0-16,12-10 0 16,-14 14 0-16,14-14 1 15,0 0-1-15,3-10 0 16,8-2-1-16,1-5 2 16,4-8-1-16,1 0 1 15,5-2-2-15,-4 2 1 0,0-3-1 16,-4 6 1-16,-3 3 0 15,-2 2-1-15,-9 17 1 16,11-14-2-16,-11 14 1 16,0 0 1-16,7-1-1 15,-7 1 0-15,20 11 1 16,-2 6-1-16,4-1 1 0,4 6 1 16,1 4-1-16,-2-2 0 15,2 1-1-15,-5-2-1 0,-3-7-3 16,-5-2-19-16,-6-3-14 15,-8-11-1-15,0 0 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09-26T11:16:43.39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20850 9411 31 0,'0'0'25'31,"0"0"-2"-31,0 0-3 0,0 0-4 15,0 0-3-15,-7 0-3 16,7 0-1-16,0 18-3 16,-3-4-1-16,3 9-2 15,0-1-1-15,4 3-5 16,0 8-11-16,1 2-21 16,-5-8 0-16,5 8-1 0,-7-10 0 15</inkml:trace>
  <inkml:trace contextRef="#ctx0" brushRef="#br0" timeOffset="401.82">20841 9878 43 0,'0'0'34'15,"0"12"1"-15,0-12-12 16,-2 20-10-16,2-6-8 16,0 4-18-16,7 5-18 31,-10-7-3-31,10 5-1 0,-7-7 0 15</inkml:trace>
  <inkml:trace contextRef="#ctx0" brushRef="#br0" timeOffset="866.18">20831 10258 53 0,'0'0'36'15,"0"0"-5"1,0 0-6-16,0 23-7 16,0-10-6-16,0 15-3 15,0-4-4-15,3 4-4 0,2-1-19 16,2 2-20 0,-7-10 0-16,6-1-1 0,-6-18 0 15</inkml:trace>
  <inkml:trace contextRef="#ctx0" brushRef="#br0" timeOffset="1784.44">20594 10706 46 0,'-6'-17'20'0,"6"3"0"16,7-4-4-16,2 1-2 0,9 7-2 15,-2 3-1-15,7 7-1 16,-5 0-2-16,2 12-1 15,-6 1-2-15,-7 11 1 16,-7 1-2-16,-5 5 0 16,-9-5-1-16,-2 3 0 31,-7-1-1-31,1-8-1 0,-1-5-1 16,4-6 0-16,3-8-1 15,2-4 0-15,9-5-1 16,5-4 0-16,0 1 1 15,9 0 0-15,4 7-1 16,1 0 1-16,4 5 1 16,2 5 0-16,-1 9 1 0,0-2-1 15,-2 4 1-15,-2-3-1 16,1 0-3-16,-4-6-3 16,2 2-13-16,-1 0-17 15,-13-9-1-15,18 0-1 0,-18 0 1 16</inkml:trace>
  <inkml:trace contextRef="#ctx0" brushRef="#br0" timeOffset="1921.13">20883 10872 62 0,'12'1'36'0,"-12"-1"1"15,0 0-18-15,0 0-12 16,9-6-31-16,-9 6-9 0,0 0-3 15,4-10 1-15</inkml:trace>
  <inkml:trace contextRef="#ctx0" brushRef="#br0" timeOffset="2522.99">21130 10630 9 0,'0'0'26'0,"0"0"-4"16,0 0-4-16,-18-2-5 0,7 2-4 15,0-3-2-15,-1-1-2 16,1 4-1-16,-2 0-1 16,2 0-1-16,11 0-1 15,-15 9 1-15,6-3 0 16,3 3 1-16,-3 3 1 15,3 3 0 1,0-6 0-16,6 5 1 16,0-14-1-16,-3 18 0 15,3-18 0-15,6 10 0 16,-6-10-1-16,13 0 0 16,-1-5 0-16,3 5-1 15,1-4 0-15,1 4 0 16,0 4 0-16,2 1-1 0,-4 1 2 15,-1 5-1-15,-6 0 0 0,-2 7 2 16,-6-3-1-16,0 3 0 16,-7-4 1-16,-3 5-1 15,-4-10-1-15,-3 4 0 16,-1-7-2-16,-2-6-2 16,4 0-7-1,-4-4-17-15,3-4-14 16,4 3 0-16,0-2-1 15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3-10-01T19:17:01.56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20130 2631 38 0,'-3'-12'33'16,"3"12"-6"-16,6 11-4 16,-6 7-6-16,7 11-3 15,-4 3-4-15,5 11 0 16,-3-1-3-16,4 8-2 0,-4-4-3 16,2-2-1-16,-1-4-1 0,-2-7-2 15,2-1-5 1,-6-8-7-16,6-3-13 15,2-5-11-15,-8-16 1 0,0 0-1 16</inkml:trace>
  <inkml:trace contextRef="#ctx0" brushRef="#br0" timeOffset="1">19945 2927 33 0,'-13'-5'34'15,"13"5"2"-15,0 0-7 16,9-8-10-16,18 8-6 16,6-9-4-16,9 4-3 15,0 1-1-15,8 4 0 16,-2-9-2-16,-3 5-3 0,-2 4-5 15,-10-8-17-15,-7 0-16 16,1 0-1-16,-9-6 0 16,-1 8 0-16</inkml:trace>
  <inkml:trace contextRef="#ctx0" brushRef="#br0" timeOffset="2">20975 2622 49 0,'-11'-8'31'0,"5"24"-6"16,3 12-5-1,-1 20-4-15,7 23-4 16,-3 11-3-16,10 22 0 16,-5 5-1-16,8 11-1 15,-3-2-3-15,3-3-1 16,-4-16-1-16,-1-11-1 0,-1-13-3 16,-3-16 0-1,1-11-6-15,-5-17-8 0,-3-13-22 0,6-7-1 16,-3-11 0-1,-2-20 0-15</inkml:trace>
  <inkml:trace contextRef="#ctx0" brushRef="#br0" timeOffset="3">20940 2675 21 0,'12'0'28'15,"-12"0"-2"-15,0 0-4 0,-9 7-6 16,9-7-3-16,-17 19-3 16,1-5-3-16,1 5-1 15,-4-3-1-15,-1 5-1 16,1-4-2-1,0 1 0-15,2-4-1 16,5-4 0-16,12-10 0 16,-14 14 0-16,14-14 1 15,0 0-1-15,3-10 0 16,8-2-1-16,1-5 2 16,4-8-1-16,1 0 1 15,5-2-2-15,-4 2 1 0,0-3-1 16,-4 6 1-16,-3 3 0 15,-2 2-1-15,-9 17 1 16,11-14-2-16,-11 14 1 16,0 0 1-16,7-1-1 15,-7 1 0-15,20 11 1 16,-2 6-1-16,4-1 1 0,4 6 1 16,1 4-1-16,-2-2 0 15,2 1-1-15,-5-2-1 0,-3-7-3 16,-5-2-19-16,-6-3-14 15,-8-11-1-15,0 0 0 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4T08:33:57.9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23476 12443 494 0,'-24'-16'345'0,"-26"-15"77"16,-7 4-158-16,-18 8-87 15,-5 9-31-15,-10 16-79 16,-1 11-28-16,11 23-33 15,1 9-13-15,12 20-22 16,12 12-9-16,25 22 7 0,17 3 4 16,47 10 18-16,21-3 8 15,30-20-4-15,18-4 3 16,25-36 5-16,2-19 6 16,13-38 13-16,2-20 8 15,-19-35 67-15,-13-10 32 16,-44-30 46-1,-26-14 14-15,-49-20-40 16,-26-8-33-16,-45 2-37 16,-17 18-27-16,-15 42-49 0,5 27 3 15,5 46-179-15,9 18-68 16</inkml:trace>
  <inkml:trace contextRef="#ctx0" brushRef="#br0" timeOffset="2004.712">23324 11489 821 0,'-3'-4'461'0,"-1"-2"-84"16,-2 8-237-16,-1 8-53 0,2 16-76 0,-6 5-15 16,4 19 4-16,3 9 0 31,-4 8 1-31,0 5 1 0,8 5 0 0,0-7 1 15,12-8-1-15,2-13-1 16,6-16 0-16,2-8 0 16,1-13 0-16,4-2 6 31,-2-14-85-31,-7-1-115 0</inkml:trace>
  <inkml:trace contextRef="#ctx0" brushRef="#br0" timeOffset="2160.7295">23196 11807 800 0,'0'0'432'0,"9"0"-76"16,6 2-158-16,19 5-124 16,1-3-21-16,3 4-40 0,6 1-29 15,-5-4-467-15</inkml:trace>
  <inkml:trace contextRef="#ctx0" brushRef="#br0" timeOffset="2356.4689">23483 11819 689 0,'19'6'335'15,"9"2"-116"-15,17 0-125 16,4-3-20-16,-3-3-40 16,1 3 10-16,-12-3-225 15</inkml:trace>
  <inkml:trace contextRef="#ctx0" brushRef="#br0" timeOffset="2489.8082">23543 11946 970 0,'15'2'393'16,"24"4"-264"-1,6-1-38-15,0-1-17 0,4-1-122 0</inkml:trace>
  <inkml:trace contextRef="#ctx0" brushRef="#br0" timeOffset="3038.345">24153 11687 905 0,'5'-4'425'0,"-1"-6"-170"16,-5 3-60-16,-7 6-85 15,-5-4-40-15,-4 5-52 0,-3 0-7 0,-6 0-3 16,-1 0-1-16,-3 1-28 31,0-2-20-31,13 2-22 31,9 0-4-31,1 1 20 0,-27 3 14 0,8 9 10 16,5 7 1-16,14 2 0 16,2 8 3-16,5 5 10 15,2-2 5-15,0-1 4 16,14-9 4-16,-4-11 2 16,3-9 2-16,8-6 8 15,-3-6 3-15,11-3 0 16,5 3-1-16,0 6 6 15,1 3 0-15,-7 11 6 0,-3 10 2 16,-13 3-9-16,-6 4-2 16,-12 4-4-16,-8-6 0 15,-16 2 4-15,-7-3 1 16,-5-10-12-16,-3-3-34 16,4-14-92-16,1-10-72 15,10-1-121-15,12 3-149 16</inkml:trace>
  <inkml:trace contextRef="#ctx0" brushRef="#br0" timeOffset="3473.7816">24571 11863 705 0,'-19'0'332'15,"-19"1"-153"-15,1 1-60 16,9 9-84-16,6 0-26 0,14 7-23 16,11 7-2-16,12-1 23 15,8 5 15-15,9-4 47 16,0-5 22-16,-3 1-2 16,-4-4-5-1,-13-1 0-15,-11 3 12 0,-9-4 44 16,-9 0 19-16,-9-4-10 0,-4-6-25 15,-2-8-52-15,2-3-25 16,7-4-11 0,7 2-70-16</inkml:trace>
  <inkml:trace contextRef="#ctx0" brushRef="#br0" timeOffset="369245.449">2417 8747 499 0,'-9'0'302'0,"-21"1"-20"16,-8 5-67-16,-18 4-40 0,-8 3-24 16,1 5-50-16,-2 1-5 15,6-4-71-15,8-3-8 16,8-6-9-16,12-1-4 16,17-4-21-16,14 1-2 15,22 0 12-15,13 2 7 16,16 7 26-16,4 6 2 15,0 13 11-15,-4 1-1 16,-15 7 10-16,-12 6 2 16,-30 5-12-16,-16 6-6 15,-19 4-9-15,-4-1-2 16,-7-9-1-16,4-9 6 16,5-22 12-16,-2-16 1 15,14-21-10-15,6-8-10 0,15 0-27 16,10 1-10-16,18 11 1 15,12 7 5-15,15 9 13 16,3 5 5-16,0 10 3 16,1 6-3-16,-2 2-1 15,3 3-1-15,-1-4-94 0,-3-5-111 16</inkml:trace>
  <inkml:trace contextRef="#ctx0" brushRef="#br0" timeOffset="369821.0781">2382 9153 944 0,'6'-3'399'0,"5"-1"-204"16,16-1-133-16,12 3-27 16,10 1-16-16,-1-1-5 15,-3 2 0-15,-13-1 3 16,-10-1 7-16,-6 1 5 15,-11-5 5-15,-4 1-2 0,-6 0-7 16,-5-1-9-16,-6 6-20 16,0 0-6-1,-3 10-13-15,3 4-5 0,5 8-1 16,7 5 0-16,4 0 14 16,8 1 10-16,7-4 13 15,-1-3 8-15,10-13 7 16,-3-1 3-16,1-14 8 0,1-5 1 15,-5-5-1 1,-4-5-2-16,-4-1-9 16,-2 4-7-16,-1 7-5 15,-1 6-6-15,-2 14 0 16,-2 6 2-16,-1 7-2 16,-1 5 3-16,2 2 0 15,-2-1 0-15,-3-8 1 16,3-5 3-16,0-13 11 0,7-8 2 0,7-17 0 31,6-7-2-31,10-7-18 16,5 0-4-16,3 9-8 15,-1 7-2-15,-2 19 11 16,-9 5 3-16,-8 20 10 0,-7 7 2 16,-6 9 0-16,-1 6-1 15,1-3-54-15,1-3-4 16</inkml:trace>
  <inkml:trace contextRef="#ctx0" brushRef="#br0" timeOffset="370351.1776">4002 9096 956 0,'-15'-4'476'0,"-15"-7"-184"0,-8 12-147 15,2 7-56 1,-4 7-73-16,8 8-23 0,17 7-14 15,12 6 4 1,25 6 2-16,12-2 8 0,9-5 12 16,6-8 3-16,-3-14 8 15,-8-10 4-15,-10-16 18 16,-5-12 33-16,-15-12 23 16,-2-3 4-16,-9-12-10 0,-9-3-33 15,-3-13-26 1,1-8-11-16,6-1-17 15,9-2-4-15,9 19-14 0,5 11-7 16,8 22-47 0,4 12-69-16,7 20-203 15</inkml:trace>
  <inkml:trace contextRef="#ctx0" brushRef="#br0" timeOffset="370528.8416">4246 9006 778 0,'-2'5'367'0,"-5"3"-148"0,4 5-65 0,10 12-64 16,-4 4-17-1,9 10-28-15,0 2-10 16,2-4-12-16,6-3-27 0,-3-5-174 16,1-10-182-16</inkml:trace>
  <inkml:trace contextRef="#ctx0" brushRef="#br0" timeOffset="370794.6271">4635 9161 742 0,'3'4'358'0,"1"12"-116"16,-4 3-21-16,-9 6-51 16,-6 3-20-16,-8 2-54 15,-2 0-23-15,0-9-26 0,2-4-6 16,1-16-2-16,2-8-4 15,7-11-26 1,1-8-16-16,4-7-23 16,4-3-5-16,11 6 1 15,4 5-1-15,7 14-3 16,6 11 9-16,3 13 14 16,2 9 13-16,3 3 12 15,-4 7-4-15,-2 1-9 0,3-4-90 16</inkml:trace>
  <inkml:trace contextRef="#ctx0" brushRef="#br0" timeOffset="371130.469">5068 9240 1138 0,'-15'-11'458'0,"-13"-11"-291"16,-4-1-42-16,4 8-49 15,2 7-24-15,-1 11-36 16,3 10-16-16,5 12-18 16,4 5-4-16,15 6-1 15,10 2 9-15,14-6 15 16,5-5 7-16,4-10 10 16,-2-7 2-16,-7-13 10 15,-2-6 7-15,-8-13 42 0,-6-10 10 16,-9-12 6-16,-5-5 0 15,-2-13-36-15,-8-6-9 16,3-21-23-16,1-4-11 16,9 9-20-16,6 12-11 15,15 37-9 1,4 13-70-16,16 22-284 0</inkml:trace>
  <inkml:trace contextRef="#ctx0" brushRef="#br0" timeOffset="371654.1233">5206 9326 646 0,'0'2'338'0,"0"2"-91"0,2 6-113 31,11-1-20-31,12 0-22 0,6-1-4 16,9-5-15-16,-4-5-8 0,-6-6-10 31,-9-9-2-31,-11-6-3 0,-2 0-4 0,-17-5-13 31,-4 3-11-31,-15 2-16 16,-10-1-2-16,2 13-18 0,-1 7-6 15,6 14-13-15,3 10-8 16,10 12 19-16,4 12 13 16,13 16 22-16,3 6 17 15,8 1 8-15,9 1-1 16,4-11-3-16,4-6-7 16,10-6-21-16,1-13-61 15,4-15-277-15</inkml:trace>
  <inkml:trace contextRef="#ctx0" brushRef="#br0" timeOffset="371947.4687">5753 9244 920 0,'-9'-7'424'0,"-16"-8"-179"0,-4 3-50 16,-6 10-73-16,2 2-28 16,2 7-49-16,3 8-20 15,11 4-25-15,4 8-4 16,14 4 0-16,8 1 5 16,10 0 10-16,5-6 1 15,11-8 5-15,3-7 1 0,7-12 5 16,-2-11-27-1,-3-12-168-15,-5-5-162 0</inkml:trace>
  <inkml:trace contextRef="#ctx0" brushRef="#br0" timeOffset="372111.6142">5904 9105 1034 0,'0'-4'536'0,"-1"-5"-177"16,-1 9-92-16,-1 12-145 15,2 12-54-15,5 21-53 16,1 11-1-16,6 20-3 15,-1 5-2-15,-2-2-1 16,-2-3 0-16,-1-23 1 16,-3-8-12-16,-2-15-110 15,1-7-93-15</inkml:trace>
  <inkml:trace contextRef="#ctx0" brushRef="#br0" timeOffset="372477.1904">5913 9383 1076 0,'6'-4'400'0,"14"-8"-313"0,3 3-55 16,15 3-31-16,2-1 1 16,1 4 2-16,-3-2 2 15,-16 2 0-15,5-2 16 0,-8 5 55 16,-6 1 22-1,2 11 26-15,-12 7-13 16,-4 7-48-16,-2 2-20 0,3-3-22 16,0-6-2-16,6-7-5 15,0-9 3-15,4-10 6 0,4-6 0 16,7-13 1-16,2-5-6 16,-1-4-11-16,1 2-4 15,-4 9-5-15,1 5-6 16,-5 16-9-16,-5 8 0 15,0 15 3 1,-5 10 4-16,-1 7 9 0,0 1 1 0,-5-2 11 16,-1-3-38-1,2-10-166-15</inkml:trace>
  <inkml:trace contextRef="#ctx0" brushRef="#br0" timeOffset="372641.559">6309 8849 1230 0,'-4'-4'565'15,"0"3"-287"-15,-1 9-125 16,7 24-133-16,3 10 12 16,1 14-566-16</inkml:trace>
  <inkml:trace contextRef="#ctx0" brushRef="#br0" timeOffset="373259.9514">7463 9007 974 0,'-8'15'363'0,"-14"27"-282"15,-2 12-31-15,-1 21-13 16,0 11-9-16,7-1-5 15,3-7-3-15,10-28 1 0,5-16 18 16,8-30 41 0,7-11 13-16,7-28 22 0,5-18-9 15,-1-24-24-15,-1-11-10 0,-7-2-17 16,-3 4-15 0,-1 12-13-16,-3 9-2 15,2 27-2-15,-3 12-5 16,-3 32-17-16,2 16-9 15,2 19-10 1,5 19 4-16,7 14 10 16,4 2 3-16,8 8 3 0,-1-4 2 15,0-15-25-15,-3-7-53 0,-8-22-189 16,-5-11-319 0</inkml:trace>
  <inkml:trace contextRef="#ctx0" brushRef="#br0" timeOffset="373405.7669">7435 9357 868 0,'-1'-4'447'15,"-2"-3"-121"-15,15-1-207 0,11 0-50 0,25-1-58 16,12 2-7-16,19 4-23 31,3 1-77-31</inkml:trace>
  <inkml:trace contextRef="#ctx0" brushRef="#br0" timeOffset="373793.3576">8066 9244 857 0,'-19'-4'389'15,"-18"-6"-164"-15,12 4-39 0,15 3-55 16,10-1-34-16,24 4-51 16,13 0-19-16,26 1-19 15,16 4 2-15,-2 0-1 0,1 0-4 16,-9 2 1 0,-10-1 4-1,-10-3 8-15,-11-1 3 0,-23-5 2 16,-10-2-2-16,-14-7-10 15,-5 2-2-15,-1-2-6 16,2 3-2-16,5 3-2 16,3 0-2-16,7 6 1 15,4 5 2-15,4 9 11 16,-3 3 5-16,-3 4 11 16,-4 1 2-16,-5-4-2 15,-1 1-5-15,1-7-64 16,0-1-92-16</inkml:trace>
  <inkml:trace contextRef="#ctx0" brushRef="#br0" timeOffset="374013.7138">8760 8995 802 0,'4'-10'453'16,"3"-6"-61"-16,5 12-137 15,-3 9-127-15,3 14-39 16,-2 17-44-16,-1 5-4 16,-1 11 5-16,-4 3-4 15,-1 4-13-15,-3 0-7 16,1-6-7-16,1-6-1 0,0-16-63 16,2-8-100-16</inkml:trace>
  <inkml:trace contextRef="#ctx0" brushRef="#br0" timeOffset="374248.3469">8812 8984 837 0,'9'-9'401'0,"12"-8"-172"16,11 6-59-16,14 15-80 16,7 7-24-16,8 15 2 15,-1 3-4-15,-14 6-14 16,-9 3-3-16,-22 6-20 0,-11 2-8 15,-24 2-4-15,-11 0 0 16,-16-4 4 0,-6-4 2-16,1-11 7 0,2-8-16 15,12-17-168 1,6-9-222-16</inkml:trace>
  <inkml:trace contextRef="#ctx0" brushRef="#br0" timeOffset="374458.0907">9603 9419 1251 0,'8'9'558'16,"3"4"-278"-16,-10 6-140 15,-5 10-51-15,-20 0-44 16,-9 2-8-16,-5-2-102 16</inkml:trace>
  <inkml:trace contextRef="#ctx0" brushRef="#br0" timeOffset="374941.5374">10151 9103 957 0,'3'0'382'16,"2"1"-255"-16,3 8-47 16,1 20-47-16,-6 6-8 15,-2 16-6-15,-1 5-2 16,-1-2 1-1,7-2-19-15,5-14-395 16</inkml:trace>
  <inkml:trace contextRef="#ctx0" brushRef="#br0" timeOffset="375198.5355">10440 9198 906 0,'-11'-2'410'15,"-14"2"-196"-15,-3 3-73 0,0 8-82 16,3 9-39-16,16 10-31 16,4 3-12-16,18 5 8 15,8-2 14-15,16-11 18 16,4-4 7-16,3-16 14 16,-5-8 10-16,-25-8 19 15,-5-7 0-15,-23-4-51 16,-10 2-44-16,-6-1-144 15,-9 0-173-15</inkml:trace>
  <inkml:trace contextRef="#ctx0" brushRef="#br0" timeOffset="375353.8804">10534 9164 853 0,'16'4'456'15,"13"3"-103"-15,11 17-187 0,-2 7-29 16,2 18-57-16,-3 7-16 15,-10 6-32-15,1 0-9 0,-4-18-77 16,3-7-68 0,-8-21-94-16,5-5-323 15</inkml:trace>
  <inkml:trace contextRef="#ctx0" brushRef="#br0" timeOffset="375497.8897">10852 9236 1170 0,'-10'9'466'16,"-19"17"-299"-16,-2 11-52 0,-9 19-57 16,-4 5-16-16,-2 2-31 15,1-2 5-15,10-9-199 0</inkml:trace>
  <inkml:trace contextRef="#ctx0" brushRef="#br0" timeOffset="375778.0274">11064 9185 1057 0,'-4'-6'484'16,"-8"-1"-222"-16,-2 5-81 15,5 5-115 1,0 10-37-16,4 9-29 0,10 2-4 15,7 3 17-15,7 2 9 16,16-4 2-16,2 1 3 16,-4-7 1-16,-2-6-1 15,-8-9 6-15,-7-6 3 16,-5-10-29-16,-8-5-60 16,-3-11-198-16,-3-2-203 0</inkml:trace>
  <inkml:trace contextRef="#ctx0" brushRef="#br0" timeOffset="375870.3466">11187 9066 744 0,'-2'-7'463'0,"0"-8"-69"0,1 12-164 16,0 2-85-16,2 4-127 0,-1-3-7 15,0 0-257 1</inkml:trace>
  <inkml:trace contextRef="#ctx0" brushRef="#br0" timeOffset="376332.3306">11552 9126 868 0,'-9'-7'434'16,"-10"-9"-143"-16,6 3-135 15,1 13-112-15,9 3-41 16,6 6-14-16,7 6-2 15,12-1 15-15,4 2 10 16,3-1 2-16,-1-4 1 0,-7-4 3 16,-5-1 3-1,-11-2-1-15,-7-3-2 16,-17 0-5-16,-5 1-5 0,-7 0-4 16,-4 4-3-16,6 3-6 15,3 5-4 1,7 4-7-16,8 1-2 15,9 4 4-15,6-2 9 0,15 1 23 16,4-5 13-16,11-10 20 16,4-6 1-16,3-11-3 15,-2-9-5-15,-3-5-10 16,-19 5-2 0,-8 8-3-16,0 2-4 0,13-27 4 0,-4 10 3 15,-9 10-6-15,-13 17-1 16,3 16-11-16,-1 4-10 15,-4 12-1-15,8 8-1 16,3 1-20-16,8 2-88 16</inkml:trace>
  <inkml:trace contextRef="#ctx0" brushRef="#br0" timeOffset="376853.1476">12778 8656 600 0,'-22'-1'360'0,"-11"-3"-60"16,-10 15-92-16,3 10-47 15,-1 32-68-15,-2 22-28 16,19 31-28-16,8 7 8 15,29 6 1-15,12-5 2 16,21-15-5-16,7-11-7 16,7-34 2-16,5-13-67 0</inkml:trace>
  <inkml:trace contextRef="#ctx0" brushRef="#br0" timeOffset="378717.1127">13191 9097 438 0,'5'-1'327'0,"-1"-6"-9"15,-8 0-98-15,-4 3-43 16,-7 0-78-16,-2 3-25 16,-7 6-35-1,-1 0-17-15,3 4-34 0,6 2-14 0,16 1-6 16,4 0 3-1,13 3 14 1,7 0 9-16,3 0 10 0,-2-4 5 16,-11-7 5-16,0 0 2 15,-10-4 1 1,-5 0-3-16,-7 0-5 0,-10 1-4 16,-11 2-5-16,0 4 0 15,0 4 0-15,4-1 0 16,12 6-1-1,6 0 2-15,18 4 2 0,11 3 3 16,13-4 5-16,7-1 3 16,3-9-63-16,-4-3-149 15</inkml:trace>
  <inkml:trace contextRef="#ctx0" brushRef="#br0" timeOffset="379243.3988">13271 8848 764 0,'2'0'352'15,"8"-1"-82"-15,17 3-237 16,15 4-18-16,12-2 5 15,0-4 1-15,-6-4 2 16,-8 0 2-16,-16-2 3 16,-9 0 3-16,-15 1-11 0,-7-1-7 15,-13 2-12-15,-2 1-6 16,1 4-6 0,1 5-2-16,8 4-4 15,6 4-2-15,6 5 1 16,4 2 3-16,9 6 7 0,1-3 2 15,2-2 4-15,-4-3 2 16,-7-4 1-16,-4-1 1 16,-3-1 0-16,-3-2 1 15,3 4-6-15,-1 0-5 16,5 3-8-16,7 5-5 16,12 4 0-16,9 8 3 15,3 5 25-15,-3 5 34 0,-12 4 18 16,-10-3 6-16,-16-4 24 15,-10-8-18-15,-18-16 2 16,-6-4 1-16,-3-10-33 16,3-4-7-16,16-8-41 15,7-6-71-15,18-13-421 16</inkml:trace>
  <inkml:trace contextRef="#ctx0" brushRef="#br0" timeOffset="379380.8727">13385 9169 854 0,'9'-1'389'16,"5"-5"-125"0,22 6-187-16,10 2-30 0,16 0-16 15,3 3-11 1,-7 1-110-16</inkml:trace>
  <inkml:trace contextRef="#ctx0" brushRef="#br0" timeOffset="379559.711">13907 9353 1093 0,'0'5'495'0,"-2"1"-250"15,1-2-72-15,1 0-103 0,0-4-47 16,0-1-538-1</inkml:trace>
  <inkml:trace contextRef="#ctx0" brushRef="#br0" timeOffset="380014.9675">14292 9141 679 0,'5'-14'399'0,"0"-16"-77"15,-1 1-102-15,-3 3-39 16,-2 5-64-16,0 11-28 16,-3 5-52-16,1 5-28 0,0 15-30 15,3 11-9-15,2 17 3 16,6 8 11-16,6 4 12 16,-1-3 4-16,-2-3 6 15,-3-7 4-15,-8-8 7 16,-6-9 7-16,-10-11 11 15,-7-7 5-15,-3-9 0 16,-1-4-5-16,12-1-19 16,6 1-11-16,12 3-17 15,16 2-5-15,16 3-1 16,7 1 5-16,14 3-58 16,-5 1-71-16</inkml:trace>
  <inkml:trace contextRef="#ctx0" brushRef="#br0" timeOffset="380329.6339">14623 8674 952 0,'6'0'415'0,"21"14"-205"15,12 17-109-15,17 43-42 16,10 14 6-16,-8 12 3 16,-11 5-5-16,-34-5-24 15,-18-1-11-15,-27 0-7 16,-12-9-2-16,-1-19 7 0,2-18 0 15,14-26-49-15,10-11-78 16</inkml:trace>
  <inkml:trace contextRef="#ctx0" brushRef="#br0" timeOffset="380571.1003">15527 9170 1358 0,'-2'-1'578'15,"-2"1"-338"-15,1-1-89 0,2-1-102 16,0 2-28-16,-1 0-76 15,1 0-88-15</inkml:trace>
  <inkml:trace contextRef="#ctx0" brushRef="#br0" timeOffset="380816.3852">15460 9440 1373 0,'1'0'587'0,"1"0"-310"16,0 0-56-16,-2 0-96 15,0 0-29-15,0 0-56 0,0 0-14 16,0 0-1-16,0 0-46 15,0 0 21-15</inkml:trace>
  <inkml:trace contextRef="#ctx0" brushRef="#br0" timeOffset="382627.9886">14907 251 580 0,'-9'-5'279'16,"-6"-9"-92"-1,1 2-46-15,8 12-48 0,3 7-14 16,4 30-23-16,6 16-9 0,19 15-9 16,15 8-2-1,27-6-1-15,18-7-1 16,29-18 34-1,14-18 2-15,9-29 35 16,-6-16 8-16,-21-18 19 0,-20-6 12 16,-29 0-4-16,-13-1 6 15,-29-11-44-15,-14-15-13 16,-119-291-37-16</inkml:trace>
  <inkml:trace contextRef="#ctx0" brushRef="#br0" timeOffset="386024.4278">4121 10852 443 0,'-4'0'246'0,"-4"-1"-27"0,6 0-49 0,5-4-51 16,9-2-20 0,16-9-27-1,5-5-2-15,14-2-5 0,4 1-7 0,-3 13-24 16,-2 9-6-16,-18 18-8 16,-7 12-1-16,-12 22 3 15,-7 4-3 1,-3 2-3-1,-3-3-3-15,5-14-1 16,1-5-2-16,13-14 3 16,1-8 2-16,5-14 9 0,6-13 4 15,1-12 4-15,3-11-2 16,-3-13-7-16,-3-2-1 16,-8-6-6-16,-5 3-1 15,-5 9-9-15,-7 8 9 0,-2 20 2 16,-5 10-5-16,-1 16 2 15,0 14-10-15,0 19-3 16,0 7 3-16,9 9 4 16,5-4 5-16,6-16 9 15,6-2 3-15,-1-18 4 16,-2-4-2-16,-2-5-6 16,-5-11 4-16,-6 1-191 15</inkml:trace>
  <inkml:trace contextRef="#ctx0" brushRef="#br0" timeOffset="386701.2312">4882 11189 747 0,'0'-7'440'15,"-2"-1"-56"-15,5 3-83 16,0 11-145-16,2 8-56 16,4 13-74-16,-1 8-13 0,-3 10-2 15,3 4 0-15,-5-4 13 16,2-2-70-16,4-13-137 15,-7-7-214-15</inkml:trace>
  <inkml:trace contextRef="#ctx0" brushRef="#br0" timeOffset="386932.6866">4850 11192 1001 0,'10'-8'449'0,"9"-10"-212"16,4 1-61-16,19 14-78 0,0 4-25 15,9 11-39-15,3 8-9 16,-6 7-10-16,-11-1-5 16,-24 15-4-1,-15 3-4-15,-28 4 2 0,-9 2 3 16,-5-10 5-16,0-8 2 16,9-17-13-16,2-11-20 15,13-10-62 1,7-5-26-16,12-6-152 0,5 0-182 0</inkml:trace>
  <inkml:trace contextRef="#ctx0" brushRef="#br0" timeOffset="387325.0882">5555 10949 946 0,'6'2'403'0,"16"-2"-212"0,12 0-47 16,19-3-55-16,9-3-22 15,8 2-37-15,-8 2-9 0,-17 1-5 16,-8 2-37-16,-18 1-116 0,-4 0-99 15</inkml:trace>
  <inkml:trace contextRef="#ctx0" brushRef="#br0" timeOffset="387505.0556">5621 11116 747 0,'11'3'374'15,"23"0"-113"1,9 0-28-16,17-2-63 0,0 2-27 16,-4-3-44-16,-7 0-25 15,-11-2-27 1,-6 2-24-16,-7 0-112 16</inkml:trace>
  <inkml:trace contextRef="#ctx0" brushRef="#br0" timeOffset="388135.3221">6520 10799 640 0,'21'-14'369'0,"12"-11"-23"16,2 17-220-16,-3 8-32 16,-10 19-36-1,-11 12-9-15,-11 21-15 0,-11 11-6 0,-9 1-9 31,4-4-3-31,9-12 1 0,11-6 7 0,17-14 10 16,11-5 5-16,16-15 3 16,6-11-2-1,-4-13-6-15,-4-9-2 0,-15-7-3 16,-11-8 0-16,-4-5-3 16,-5-1-4-1,-11 0 0-15,-1 8 5 16,-8 16 0-16,-4 14-1 0,5 22-10 15,1 11-8-15,4 15-6 16,2 0 0-16,5 4 2 16,5-4 0-16,4-3 2 15,1-4 0-15,3-7 0 16,1-4-16-16,2-6-161 16</inkml:trace>
  <inkml:trace contextRef="#ctx0" brushRef="#br0" timeOffset="388609.7621">7227 11240 553 0,'4'-3'377'0,"1"-3"24"15,1 5-140 1,-6 10-102-16,-7 6-47 0,-5 14-53 16,-5 7-8-1,-2 9-28-15,3 1-3 16,1-8-6-16,4-8-1 0,8-13-1 15,-1-6 8-15,8-15 7 16,7-4 1-16,3-20 1 16,5-7-6-16,2-10-7 15,-4-8-2-15,3 4-4 16,1 3-3-16,-4 16 8 16,-2 8 2-16,-5 19 2 15,-3 7 3-15,0 16-12 16,1 7-5-16,4 12 0 15,3 3-1-15,-2 3-2 16,1-2 1-16,-2-6 6 16,-4-9-37-16,0-13-106 0,1-3-64 15</inkml:trace>
  <inkml:trace contextRef="#ctx0" brushRef="#br0" timeOffset="388767.6951">7198 11385 792 0,'0'-2'387'16,"5"2"-143"-16,10-1-50 0,19 1-72 15,4 0-36-15,1-2-41 16,-1 2-14-16,-8-2-144 16</inkml:trace>
  <inkml:trace contextRef="#ctx0" brushRef="#br0" timeOffset="389230.3935">7836 11011 655 0,'4'2'374'0,"-1"2"-83"0,12 0-63 16,13 0-31-16,25-4-40 0,14-4-15 15,20 2-51 1,0-2-19-16,-24 4-34 0,-8 0-5 16,-38 0-182-16</inkml:trace>
  <inkml:trace contextRef="#ctx0" brushRef="#br0" timeOffset="389833.0058">8828 11084 360 0,'4'-6'272'0,"8"-1"56"15,0-6-95-15,-1 5-72 16,-2-3-21-16,-5-7-26 16,-2 1-12-16,-12-7-21 15,-3 2-14-15,-9 4-31 16,-8 0-14-16,4 14-18 15,-7 0-6-15,2 10-13 16,8 9-8-16,8 10-8 16,9 8 1-16,12 0 7 15,9-1 10-15,13-4 13 16,-3-8 5-16,10-4 5 16,-2-6 3-16,-10-9 4 0,10-2-1 15,-12-6 0-15,-1-2-1 16,-3 1-4-1,-11-1-2-15,-5 4-9 16,0 5 0-16,-1 6 0 0,0-6 2 16,3 8 6-1,8 18-3-15,18 44-1 0,-21-29 1 16,-8 6 3-16,-8 6 1 0,-18-7 8 16,-8-2 4-1,-4-9 12-15,-7-17 6 16,0-10 6-16,-2-9-5 15,2-16-5-15,6-5-4 16,18-16-75-16,12-3-72 16</inkml:trace>
  <inkml:trace contextRef="#ctx0" brushRef="#br0" timeOffset="390271.4903">9296 10543 763 0,'2'-6'454'0,"-2"-3"-113"16,-1 12-134-16,6 17-59 15,-4 20-97-15,2 13-15 16,5 29-8-16,-3 14-3 15,0 5-5-15,3-3-2 16,-1-24 0-16,5-17 0 16,12-20 3-16,6-9 1 15,6-14 1-15,-4-9 0 0,1-11 3 16,-4-5-41-16,-4-7-156 16,-4-2-229-16</inkml:trace>
  <inkml:trace contextRef="#ctx0" brushRef="#br0" timeOffset="390455.865">9147 10831 1143 0,'12'-2'479'0,"21"0"-262"0,16 2-60 16,23 3-52-16,10 3-17 15,0 3-38-15,-6 1-11 16,-23-2-19-16,-18-2 7 15,-22-3-112-15,-9-5-72 16</inkml:trace>
  <inkml:trace contextRef="#ctx0" brushRef="#br0" timeOffset="401995.471">5542 12507 671 0,'1'2'369'0,"5"-2"-25"0,8 1-152 0,22-1-76 15,13 0-13-15,26-1-44 16,6-3-25-16,0 2 2 16,-5-2-89-16,-20 11-190 15,-15 0-163-15</inkml:trace>
  <inkml:trace contextRef="#ctx0" brushRef="#br0" timeOffset="402161.7382">5573 12647 983 0,'11'0'429'0,"15"0"-224"0,24 2-26 16,26 2-59-16,5-3-39 0,7 6-50 16,-17-3-9-16,-25 3-30 15,-7 4-89-15</inkml:trace>
  <inkml:trace contextRef="#ctx0" brushRef="#br0" timeOffset="402800.1716">6814 12556 493 0,'-13'0'307'0,"-24"0"4"15,-9 0-81-15,-14-7-88 16,0-5-29-16,14-9-58 16,13-7-18-16,27-10-31 0,12-4-10 15,26 2-8-15,9 4 1 16,19 21 17-16,8 11 9 16,2 20 23-16,-6 9 8 15,-20 17 33-15,-19 1 11 16,-29 6-7-16,-16 0-8 0,-25-2-38 15,-8-2-11-15,-1-10-11 16,4-7 0 0,22-13-14-16,7-7-8 15,17-8-22-15,9-3-4 0,12-4 8 16,11 1 5-16,15 0 13 16,5 3 2-16,2 1 1 15,1 2 3-15,1 3-127 16,0-2-190-16</inkml:trace>
  <inkml:trace contextRef="#ctx0" brushRef="#br0" timeOffset="403085.0332">7348 12487 797 0,'-13'-13'469'15,"-15"-13"-44"-15,-5 5-240 0,-5 3-49 16,-4 14-78-16,3 10-27 15,8 17-39-15,7 9-9 16,12 12-7-16,10 2 0 16,13 0 3-16,14-3 2 15,20-6 5-15,9-7 3 16,8-14 12-16,-2-12 7 16,-8-18 18-16,-7-6 14 15,-21-16 54-15,-10 0 25 0,-23-5 11 16,-13-2-10-16,-13 7-59 15,-1 4-32-15,1 12-37 16,1 9-76 0,10 9-262-16</inkml:trace>
  <inkml:trace contextRef="#ctx0" brushRef="#br0" timeOffset="403317.7076">7752 12555 991 0,'11'0'441'0,"17"1"-192"0,7 0-42 0,8 3-47 15,6-2-2-15,7 0-48 16,0 4-31-16,-4-6-17 15,-13 0-55-15,-17 1-131 16</inkml:trace>
  <inkml:trace contextRef="#ctx0" brushRef="#br0" timeOffset="404079.9541">8785 12510 501 0,'7'-12'326'0,"6"-3"-37"15,-10 0-58-15,-6-4-25 0,-20 0-53 16,-8 1-24-16,-14 3-50 15,-5 8-25-15,7 16-36 16,4 3-14-16,20 12-16 16,7 2-4-16,16-3-3 15,9 2 2-15,15-7 5 16,8-1 4-16,5-9 5 16,4-3 2-16,-9-10 7 15,-8-4 4-15,-12 0 4 16,-4-4 1-16,-8 4-5 15,2 6-7-15,-3 3-6 16,2 7-4-16,9 11 2 16,-3 2 3-16,0 7 2 0,-2 0 3 15,-10-1 4-15,-6 0 3 16,-14-7 9-16,-7-1 3 16,-11-13 3-16,-7-4-1 15,0-10-7-15,2-3-4 16,16-2-13-16,8-1-6 15,16 4-17-15,8 1-42 16,15 5-140-16</inkml:trace>
  <inkml:trace contextRef="#ctx0" brushRef="#br0" timeOffset="404243.1834">9110 12690 1117 0,'0'-3'446'15,"0"0"-267"-15,0 4-199 0</inkml:trace>
  <inkml:trace contextRef="#ctx0" brushRef="#br0" timeOffset="404652.4242">9179 12486 1013 0,'18'0'455'0,"7"4"-223"15,19 11-80-15,4 6-29 16,5 5-41-16,2 1-24 16,-17-4-26-16,-8 0-6 15,-26 0-11-15,-12 2-1 0,-21-1 3 16,-4-5 3 0,-4-8 0-16,0-8-8 0,13-10-14 15,3-9-14-15,19-14-27 16,10-2-1-16,21-11 4 15,9-3 11-15,11 0 12 0,-4 0 43 16,-14 6 53 0,-12 7 24-16,-35 8 31 0,-13 6-33 0,-23 12-43 31,-3 6-24-31,2 10-24 16,3 6-6-16,18 6-131 0,6 0-82 15</inkml:trace>
  <inkml:trace contextRef="#ctx0" brushRef="#br0" timeOffset="407863.7306">9776 12542 746 0,'-4'-2'458'15,"3"-3"-31"-15,-3 5-180 16,3 0-44-16,0 0-80 16,0 0-37-16,0 0-38 15,0 0-88-15</inkml:trace>
  <inkml:trace contextRef="#ctx0" brushRef="#br0" timeOffset="408801.9467">10494 12293 518 0,'-4'-3'343'0,"-6"-3"1"16,-7-1-118-16,-15 2-112 15,-6 2-38-15,-9 1-43 16,3 2-14-16,3 3-19 16,2 3-3-16,6 4-19 15,2 2-17-15,9-2-3 16,7 2 1-16,7-3 17 15,3 0 16-15,-1 0 14 16,-1 3 7-16,1 4 10 16,1 3 7-16,2 3-1 0,2 4-4 15,2-7-8 1,2-1-7-16,6-7-2 16,0-5 4-16,7-6 4 15,4-2 2-15,8-4-5 0,6-2-5 16,8 10-6-1,5 3 1-15,10 10 5 0,5 5 8 16,1 0 11-16,-7 7 10 16,-25-3 44-16,-16 0 24 15,-33 4 60-15,-17-4 11 0,-29 1-25 16,-8-3-25-16,0-9-68 16,-1-5-23-16,15-6-23 15,8-2-7-15,12-3-30 16,12-2-43-16,15-3-150 15</inkml:trace>
  <inkml:trace contextRef="#ctx0" brushRef="#br0" timeOffset="413285.605">5482 13928 861 0,'3'3'361'15,"2"1"-181"-15,23 0-91 16,15 1-6-16,19-2-26 16,8 1-22-16,6-1-7 15,-4 1-52-15,-19-1-289 16</inkml:trace>
  <inkml:trace contextRef="#ctx0" brushRef="#br0" timeOffset="413457.3988">5569 14096 930 0,'5'0'413'15,"8"0"-204"-15,26-6-102 0,17 2-14 16,20-3-51-16,1 2-21 15,-1 8-88-15,-3 0-153 16</inkml:trace>
  <inkml:trace contextRef="#ctx0" brushRef="#br0" timeOffset="413789.0837">6431 13832 961 0,'-3'-22'392'15,"6"-22"-250"-15,12 9-32 16,22 10-32-16,9 9-16 0,6 15-10 0,4 9-8 16,-13 19-2-1,-10 7 4 1,-26 16 8-16,-17 1 2 15,-27 11-8-15,-11 1-11 0,-10-7-15 16,5-7-5-16,15-20 0 16,10-8-1-16,18-15-8 15,9-4-2-15,15-4-6 0,11-3-1 0,19-2 1 16,5 4 0 0,8 1 0-16,-3 1-15 15,-4 4-150-15</inkml:trace>
  <inkml:trace contextRef="#ctx0" brushRef="#br0" timeOffset="414074.538">7182 13896 732 0,'-19'-22'434'0,"-11"-14"-52"16,-8 7-174-16,-3 7-44 15,-3 16-85-15,9 11-37 16,5 19-53-16,3 6-17 16,16 17-8-16,-2 3 3 0,16-2 15 15,13 3 11-15,12-14 18 16,10-4 12 0,10-12 17-16,7-10 12 15,0-15 15-15,-5-4 2 0,-13-15-5 16,-7-7-7-16,-17-5-17 15,-9-3-49-15,-7 4-188 16</inkml:trace>
  <inkml:trace contextRef="#ctx0" brushRef="#br0" timeOffset="414367.363">7639 14012 1189 0,'14'1'463'0,"18"-2"-300"0,11 1-29 16,14 0-18-16,-3-1-16 0,3 1-38 15,-1 0-13 1,-11-2-16-16,-5 0-8 0,-16 4-2 16,-9-2-40-1,-10 0-120-15,-5 3-136 0</inkml:trace>
  <inkml:trace contextRef="#ctx0" brushRef="#br0" timeOffset="415970.554">8571 13717 726 0,'0'-2'368'0,"-4"-3"-110"0,-4 5-72 0,-9 13-87 16,-2 6-26-16,1 16-45 16,7 6-7-16,15 9-14 15,9-5-4-15,19-9 5 16,10-10 3-16,5-17 8 15,1-3 8 1,-5-14-61-16,-13-6-49 0,-10-12-130 16,-10-4-69-16,-11-5 18 15,-3 0 55-15,-7 4 206 16,-1 6 108-16,0 10 115 16,1 8 17-16,2 14-34 15,1 11-33-15,6 18-51 16,0 10-17-16,9 12-40 0,5-3-17 15,4-2-18 1,1-9-7-16,3-5-2 16,-2-5-16-16,-3-12-141 0</inkml:trace>
  <inkml:trace contextRef="#ctx0" brushRef="#br0" timeOffset="416454.0896">9239 13909 568 0,'6'-10'348'0,"5"-7"-37"0,-2-4-105 0,-8-2-34 0,-2-5-44 16,-6 1-21-16,-15-2-22 31,-1 0-10-31,-15 9-31 16,-1 6-17-16,-4 14-31 15,2 10-10-15,9 8-16 16,7 6-5-16,19 10 4 16,7-2 4-16,18 0 16 15,6-1 8-15,17-11 8 16,-11-18 4-1,-15 0 3-15,0-1 2 0,44-6-1 16,-6-6-2-16,-13 1 5 16,-25 9 0-16,-7 15 9 15,-1 8 5-15,-5 15-6 16,-3 1 0-16,-6-1-8 0,-2 0-1 16,-9-11 1-1,-1-1 2-15,-9-7 4 16,-1-8 5-16,-4-10 4 0,2-6-2 15,9-7-11-15,2-4-42 0,10 4-180 16</inkml:trace>
  <inkml:trace contextRef="#ctx0" brushRef="#br0" timeOffset="417709.3103">9988 13857 647 0,'-4'-1'344'16,"-2"-3"-75"-16,10 0-71 16,17-2-73-16,10 0-30 0,22 1-42 15,6 3-20-15,3 2-19 16,-7 2-4-16,-9 1-45 15,-5 2-63-15,-16-2-247 16</inkml:trace>
  <inkml:trace contextRef="#ctx0" brushRef="#br0" timeOffset="417916.3085">10029 13976 610 0,'6'4'298'0,"15"4"-88"16,14 0-39-16,23-8-48 15,3 4-30-15,5-7-52 16,-5 2-15-16,-16 2-11 16,-4-1-1-16,-19 5-10 15,-7-4-46-15</inkml:trace>
  <inkml:trace contextRef="#ctx0" brushRef="#br0" timeOffset="418951.9353">10833 13900 842 0,'0'-2'451'16,"0"-3"-54"-1,18 5-250-15,16 0-29 16,24 3-44-16,14 1-15 0,3 2-37 15,1 0-41-15,-5-2-466 16</inkml:trace>
  <inkml:trace contextRef="#ctx0" brushRef="#br0" timeOffset="419348.2834">11551 13730 991 0,'5'-12'423'15,"12"-10"-227"-15,7-1-33 16,18 9-45-16,3 3-17 15,1 11-35-15,-5 11-19 16,-13 11-23-16,-11 10-7 16,-20 13 3-16,-15 6 2 15,-14 7-1-15,-7 0-3 16,-8-2-7-16,2-9 0 0,7-13-17 16,8-11-3-16,20-14-6 15,10-8-6-15,23-9 14 16,12 0-1-16,9-5 7 15,5 6 1-15,-1 5 2 16,-1 1 1-16,-6 1-47 16,-6 1-92-16</inkml:trace>
  <inkml:trace contextRef="#ctx0" brushRef="#br0" timeOffset="423217.7886">12069 13698 740 0,'-3'-5'360'16,"-1"-12"-110"-16,8 9-145 15,8 3-32-15,6 0-30 16,1 2-13-16,-4 1 12 16,-3 2 7-16,-8 3 12 15,-4-1 5-15,0 3-21 16,-1-5-9-16,-1 0-17 15,1 0-9-15,0 0-5 16,-5 2-2-16,2-1 1 0,0 0 0 16,0 2 2-16,0-2 1 15,1 0-1-15,1-1-2 16,-1 0-6-16,2 0-5 16,0 0-15-16,0 0-5 15,0 0 1-15,-1 0 1 16,1 1 13-16,-4 13 4 0,-10 33 2 15,13-27 2-15,5 2-2 16,6-2 0 0,15 0 1-16,10-3 3 0,8-8 4 15,1-4 4-15,2-11 3 16,-6-3 2-16,-6-8 4 16,-3-2 2-16,-20-1 9 15,-13-3-1-15,-24 2-4 16,-15 0-5-16,-10 6-15 15,-3 5-2-15,5 7-9 16,8 6-3-16,18 8-68 16,9 4-57-16,19 6-198 15</inkml:trace>
  <inkml:trace contextRef="#ctx0" brushRef="#br0" timeOffset="423565.3027">12339 13758 622 0,'-4'-1'314'0,"-4"0"-88"15,3 1-50-15,4 2-75 16,2 3-28-16,-1-5-42 15,1 5-8-15,2 25-2 16,46 40-3-16,-28-25-4 16,-4 0-2-16,-17-5 3 15,-9-8 4-15,-20-7 7 16,-5-2 2-16,-10-9 17 16,-3-6-1-16,3-8-8 15,2-4-3-15,13-4-25 16,9 3-7-16,19 3-79 0,10-2-60 15</inkml:trace>
  <inkml:trace contextRef="#ctx0" brushRef="#br0" timeOffset="424133.3214">13105 13584 794 0,'3'3'322'0,"8"7"-195"0,3 7-29 16,-7 10-10-16,-5-1 0 15,-3 1-13-15,-6-6-6 16,2-6-30-16,5-5-2 16,4-11 1-16,3-8-1 15,4-11-8 1,4-4-7-16,2-1-17 0,1 1-5 15,-2 8 0-15,-1 6 0 16,-1 10 9-16,1 7 10 16,-5 8 7-16,-4 7 3 15,-6 1-5-15,2 2-4 16,0-2-5 0,0-5 0-16,3-7 4 15,-1-8 3-15,3-10 2 16,2-8-1-16,8-6-6 0,-1-1-7 15,5 3-9-15,3 4-3 16,-6 8-11-16,-1 6-2 16,-4 7 1-16,-4 8 4 15,-2 6 9-15,-4 6 3 16,-3 1-37-16,0 0-64 0</inkml:trace>
  <inkml:trace contextRef="#ctx0" brushRef="#br0" timeOffset="424363.9856">12989 13932 903 0,'25'-5'426'31,"19"-6"-131"-31,25 4-182 0,8-1-9 15,12 6-29 1,-1 2-18-16,-10 7-28 0,-8-4-6 16,-18 1-61-16,-7-3-58 15,-14-8-222 1</inkml:trace>
  <inkml:trace contextRef="#ctx0" brushRef="#br0" timeOffset="424760.8793">13450 14138 547 0,'-6'-4'276'0,"-15"1"-52"16,-6-3-52-16,-13 6-21 15,-6 2-15-15,6 3-54 16,4-1-23-16,17 5-35 16,6 1-14-16,12 3-8 0,5 7 0 15,16 8 1-15,12 0 4 16,13 6 3-1,0 2 0-15,-10 0-5 0,-17-2 41 16,-27-4 62 0,-15-4 17-16,-20-11 32 15,-3-8-32-15,5-12-58 0,8-8-16 0,12-10-74 16,7-1-14-16</inkml:trace>
  <inkml:trace contextRef="#ctx0" brushRef="#br0" timeOffset="440148.6493">14234 14004 611 0,'0'-2'280'0,"2"-10"-127"0,5-6-34 16,11-12-43-16,8-6-7 16,4-1 1-16,8 7-5 15,4 24-22-15,7 14-12 0,10 32-27 0,6 8-2 16,6 5 5-1,-3-6 5-15,-3-16 8 16,-5-6 4-16,-17-15 7 16,-12-3 9-1,-25-12 16-15,-11-7 1 16,-14-10-9-16,-7-7-10 16,0-5-26-16,3 3-8 0,9 11-13 15,7 7-15-15,16 15-8 16,7 4 0-16,13 4 10 15,7 1 11-15,10 0 10 16,6-2 0-16,-7 4 2 16,-8 0 2-16,-20-1 26 15,-19 1 15-15,-21 2 11 16,-11 6 3-16,-14 7-24 16,-1 4-13-16,10 0-121 15</inkml:trace>
  <inkml:trace contextRef="#ctx0" brushRef="#br0" timeOffset="440830.6162">15550 13768 716 0,'0'-2'320'0,"6"1"-140"16,3 1-73-1,10 4-43-15,0-1-6 16,7 2-3-16,-2 3-8 16,-6 10-15-16,1 5-8 0,-9 18-16 15,-9 4 0-15,-5 8 7 16,-4 2 2-16,-2-5 0 16,2-8 0-1,8-11-8-15,5-9 1 16,10-11 6-16,9-4 6 0,12-12 15 15,3-10 3-15,3-12 1 16,-1-7-1 0,-2-13-7-16,-3-4-1 0,-11-9-3 15,-6 3 5-15,-16 10 18 16,-4 11 4-16,-2 26-10 16,-4 10-12-16,2 25-22 15,2 10-8-15,3 16 3 16,4 4-1-16,8-2-1 15,4-6 4-15,4-15-63 0,1-8-84 16</inkml:trace>
  <inkml:trace contextRef="#ctx0" brushRef="#br0" timeOffset="441362.226">16176 14073 733 0,'-4'-1'378'0,"-4"4"-108"0,1 8-112 15,2 11-91-15,4 10-18 16,1 11-13-16,0 3-6 15,10 1-2-15,-2-3-5 16,6-13-1-16,2-7-26 16,-6-16-77-16,-1-3-54 0</inkml:trace>
  <inkml:trace contextRef="#ctx0" brushRef="#br0" timeOffset="441543.1989">16158 14163 681 0,'14'-8'361'0,"23"-9"-100"16,9 3-44-16,-6 16-84 31,-20-1-34-31,0 0-39 0,55 12-13 0,-24 19-14 16,-19 10-4-16,-61 3-4 16,-13 3 0-16,-12-4-19 15,-1-6-59-15,7-15-378 16</inkml:trace>
  <inkml:trace contextRef="#ctx0" brushRef="#br0" timeOffset="442107.8345">15695 13561 898 0,'0'1'362'16,"2"0"-251"-16,8 3-28 15,22-4-47-15,11 1-6 16,28 3 2-16,7-4-2 0,2 2-8 15,-1 0-4-15,-22-2-1 32,-8 6 0-32,-25-4 0 0,-8-1-2 0,-12-1 6 31,-6-1 2-31,-4-9 3 16,-5-4 0-16,1-2-11 15,6 3-9-15,4 6-18 0,6 6-9 16,7 8 6-16,-4 3 9 15,0 18 29-15,-2 0 14 0,-9 3 2 16,-5-2-1 0,-1-9 10-16,2-5-60 15</inkml:trace>
  <inkml:trace contextRef="#ctx0" brushRef="#br0" timeOffset="442481.4648">16562 13942 995 0,'10'-3'390'16,"16"-2"-266"-16,11-4-32 0,21 3-34 15,3 1-14-15,2 3-21 16,-5 3-2 0,-13 1-17-16,-8 0-55 15,-13-2-383-15</inkml:trace>
  <inkml:trace contextRef="#ctx0" brushRef="#br0" timeOffset="442657.6648">16619 14057 653 0,'7'2'374'16,"17"-1"-47"-16,11-1-62 15,17-3-64-15,10-4-42 16,7 5-65-16,-6-3-27 16,-7 2-115-16,-8 3-332 15</inkml:trace>
  <inkml:trace contextRef="#ctx0" brushRef="#br0" timeOffset="443123.8104">17517 13523 647 0,'-10'1'307'0,"-24"6"-96"0,-4 12-35 16,-14 20-50-16,-2 12-28 15,13 30-58 1,9 17-20-16,30 11-8 16,16 0-2-16,25-16 1 15,12-16 3-15,13-22 5 0,-2-10 4 16,-4-24-66-16,-1-8-22 16</inkml:trace>
  <inkml:trace contextRef="#ctx0" brushRef="#br0" timeOffset="443310.8479">17563 13977 1264 0,'13'0'487'0,"25"2"-355"16,9 4-39-16,20-4-42 15,7 6-18-15,0-3-95 16</inkml:trace>
  <inkml:trace contextRef="#ctx0" brushRef="#br0" timeOffset="443884.8333">18060 13825 874 0,'-3'-10'399'0,"-2"-11"-181"0,8 0-58 16,15 3-60-16,12 3-24 15,19 7-27-15,7 8-10 16,-5 12-17-16,-12 13-4 16,-38 22-2-16,-17 8 0 15,-31 13 2 1,-4-2-1-16,-3-12-2 0,13-8-4 15,20-13-8-15,7-9-4 16,19-7-10-16,7-4 0 16,14-6 3-16,9-3 7 15,12-4 2-15,4 0 2 16,3-4-18-16,6-1-52 16</inkml:trace>
  <inkml:trace contextRef="#ctx0" brushRef="#br0" timeOffset="444296.8112">18563 13944 565 0,'8'-7'313'0,"6"-6"-71"15,-4-4-62 1,-3-1-10-16,-12-5-20 0,-1-3-13 15,-10-3-44 1,-3 3-27-16,-5 7-40 16,-3 6-15-16,-1 13-20 15,3 8-7-15,5 5-13 16,4 5-3-16,13 4 3 0,9 0 3 16,11-4 14-16,5-1 6 15,5-9 7 1,-4-4 3-16,-1-4 0 0,-1 1-1 15,-5 6 5-15,0 7 1 16,5 11 6-16,0 6 3 16,-1 7-6-16,-7-1 1 15,-13 1-2-15,-3 1 1 16,-21-2 3-16,-1 1 2 16,-4-11 4-16,-5-8 6 15,10-15 0-15,-5-8-16 0,11-13-80 16,5-4-85-16</inkml:trace>
  <inkml:trace contextRef="#ctx0" brushRef="#br0" timeOffset="444947.1379">18887 14005 729 0,'7'0'354'0,"5"5"-102"0,4 11-154 16,-2 9-22-16,-5 6-15 15,-4 2-10-15,-6 0-6 16,0-2-7-16,0-6-11 15,-1-1-3-15,4-13 7 16,-2-9 5-16,3-12 1 16,4-12-3-16,4-10-14 0,4-3-9 15,-1 1-5-15,4 7 3 16,-2 9 12-16,-4 3 2 16,1 15-1-1,-1 1-6-15,-4 10-12 0,3 6-2 16,1 2 1-16,-5-2 2 15,-4 0 3 1,-2-1 1-16,-3-7 6 0,1-2-9 16,1-7-11-1,2-5-5-15,9-9-13 16,3-2 7-16,10-1 6 0,3 1 0 16,2 5 1-16,-1 10 0 15,-8 5 1-15,-5 5 5 16,-8 8 7-16,-7-2 3 15,-3 8 1-15,-2-2-66 16</inkml:trace>
  <inkml:trace contextRef="#ctx0" brushRef="#br0" timeOffset="445830.2157">18836 14376 674 0,'9'-8'330'16,"10"-4"-96"-16,22-3-81 0,9 0-12 15,27 4-46-15,8 3-37 16,12 8-41-16,3 4-4 15,-18 7-43 1,-16 3-87-16</inkml:trace>
  <inkml:trace contextRef="#ctx0" brushRef="#br0" timeOffset="446120.344">19166 14447 723 0,'-11'-6'341'15,"-7"-3"-122"-15,-3 7-85 16,3 7-64-16,3 7-23 16,9 9-35-16,10 1-9 0,23 7-4 15,10 1-1-15,4-6 4 0,1 3 5 16,-20-9 21-16,-10 3 25 15,-25 0 37 1,-16-2 9-16,-21-5-4 16,-5-7-20-16,8-10-36 15,3-8-16-15,29-7-126 0,10-5-190 0</inkml:trace>
  <inkml:trace contextRef="#ctx0" brushRef="#br0" timeOffset="446562.8889">19388 13596 871 0,'21'1'346'0,"27"9"-197"16,11 11-37-16,16 25-5 15,0 13-6-15,-7 32-35 16,-15 12-15-16,-39 14-19 16,-20 8-6-16,-34-4 0 15,-13-7 0-15,0-28 4 16,4-15 3-16,16-39-64 15,9-14-66-15</inkml:trace>
  <inkml:trace contextRef="#ctx0" brushRef="#br0" timeOffset="446884.7038">20174 14006 1136 0,'0'-9'544'16,"2"-3"-195"-16,2 3-234 0,3 1-47 15,-1 6-74-15,3-4-76 16,-1 7-338 0</inkml:trace>
  <inkml:trace contextRef="#ctx0" brushRef="#br0" timeOffset="447208.1269">20169 14162 678 0,'-5'8'352'0,"-3"6"-81"0,0 16-139 16,1 5-24-16,5 20-44 16,2 6-23-16,-3 9-18 15,-1 4-4 1,-8-12 51-16,-4-3 28 16,-9-11 91-16,-2-6 7 0,-3-10-49 15,-1-9-19 1,5-21-81-16,-4-8-24 0,3-19-73 15,5-5-56-15,11-8-145 16,7-3-151-16</inkml:trace>
  <inkml:trace contextRef="#ctx0" brushRef="#br0" timeOffset="447723.9554">19921 13691 775 0,'9'-3'376'16,"4"-4"-122"-16,14 4-133 15,14-1-26-15,20 3-21 16,11 1-11-16,8 0-22 16,-7 2-9-16,-22 2-8 15,-8-2 0-15,-28-1-2 16,-10-2-3-16,-11-2-7 15,-14-5-3-15,-4-4 0 16,0-3 0-16,-3-2-2 16,8 2-1-16,5 3-6 15,7 4-10-15,12 6-18 16,4 3-3-16,17 9 1 16,3 8 8-16,2 2 17 15,2 6 5-15,-11-5 21 0,-5-2 18 16,-8 1 45-16,-10-4 17 15,-16 2-1-15,-11 4-12 16,-17 6-42 0,-7 4-14-16,-4 5-453 0</inkml:trace>
  <inkml:trace contextRef="#ctx0" brushRef="#br0" timeOffset="450196.7837">23587 13460 454 0,'1'-13'288'0,"2"-9"12"16,0 5-56-16,-1 10-70 16,-1 8-28-16,4 22-48 15,-2 12-23-15,1 33-16 16,-1 17-8-16,-3 22-14 16,-3 6-2-16,-4 5-11 15,0-6-5-15,2-11-7 16,4-7-2-16,3-24-3 15,4-13-1-15,3-25-3 16,2-8 0-16,-5-22 1 16,1-4 3-16,-7-10 3 15,-4-6 2-15,-6-3 0 16,-10-9-4-16,-5-3-3 16,-2 0-1-16,3 3-1 15,1 0-2-15,8 7-6 16,3 0-10-16,10 7-16 0,2 8-5 15,13 13 3-15,-1 11 6 16,7 14 16-16,1 8 7 16,-4 9 8-16,-1 0 5 15,-7 0 2-15,-3-7 2 16,0-11 13-16,-3-11 7 16,6-18 36-16,4-11 10 15,8-26 8-15,13-1-4 0,11-6-32 16,-10-3-10-16,13 11-28 15,-12 1-22-15</inkml:trace>
  <inkml:trace contextRef="#ctx0" brushRef="#br0" timeOffset="451753.9627">23634 14795 281 0,'4'-6'172'16,"7"-10"-1"-16,8-3-14 0,9-4-23 16,5 1-13-16,4 12-30 15,-9 5-19-15,-7 16-8 16,-8 12 9-16,-13 15 11 15,0 7 3-15,-6 8-19 16,0-3-15-16,9-8-23 16,-1-11-10-16,12-13-5 15,0-10 0-15,2-14 4 16,7-3 2-16,-5-14 4 16,4-3 0-16,-5-8-2 15,-4-3-1-15,-5 2-5 0,0 1-4 16,-2 12 4-1,-1 4 2-15,-3 14-2 16,-3 5 0-16,0 15-11 16,1 6-6-16,2 11 0 15,6 5 1-15,2-1 4 16,2-1-39-16,-1-6-217 0</inkml:trace>
  <inkml:trace contextRef="#ctx0" brushRef="#br0" timeOffset="451966.4569">24122 15012 723 0,'0'5'343'0,"1"4"-98"15,1 6-102-15,3 5-60 16,2 0-20-16,0-2-41 15,1 1-5-15,-4-6-48 16,-1-3-68-16,-6-9-244 16</inkml:trace>
  <inkml:trace contextRef="#ctx0" brushRef="#br0" timeOffset="452129.1151">24109 15018 604 0,'10'-5'306'0,"17"-2"-107"0,3 2-37 16,3 7-46-16,1 5-26 0,-2 4-17 15,-3 5-15-15,-12 0 5 16,-5 2 6 0,-24 3 0-1,-10-2 5-15,-16-1-14 0,-6 1-62 16,0-10-237 0</inkml:trace>
  <inkml:trace contextRef="#ctx0" brushRef="#br0" timeOffset="452595.8295">23868 14647 810 0,'-2'-4'413'16,"-4"-3"-147"-16,10 2-124 16,1-1-37-16,14 3-69 0,8 1-19 15,21 3-8-15,8-1 0 16,5 1-3-16,-2-1 0 15,-8-1 5-15,-10 1 4 16,-18 0-30 0,-12-5-10-16,-12-4-21 0,-7-3-6 15,-4-4 30-15,0 0 5 16,3 3 9-16,8 4-3 0,3 6 4 16,8 5 7-16,5 10 19 15,-4 1 16-15,1 8 33 16,-8 0 10-1,-7-3 9-15,-3 2-7 0,-4-7-31 16,4-4 11-16,-2-2-566 16</inkml:trace>
  <inkml:trace contextRef="#ctx0" brushRef="#br0" timeOffset="583734.2039">15485 3494 702 0,'-34'-4'336'15,"-41"3"-132"-15,-4 7-58 16,-2 22-82-16,7 18-27 16,10 25-36-16,6 17-8 15,31 21-16-15,18-7 9 16,45-12 23-16,25-16 10 16,44-34 34-1,22-13 14-15,19-36-5 16,5-19 42-16,-9-25 83 15,-21-15 26-15,-47-15 48 16,-40-14-22-16,-77-2-75 16,-39 7-39-16,-44 16-65 0,-12 18-30 15,3 26-184-15</inkml:trace>
  <inkml:trace contextRef="#ctx0" brushRef="#br0" timeOffset="585486.8258">2187 14767 548 0,'-17'-1'294'0,"-21"-5"-40"16,-6 3-73-16,-13-1-56 0,-6 0-22 15,3 6-51 1,4 5-19-16,21 11-30 0,16 5-14 15,21 10-19-15,16 1-2 16,29-3 5-16,12 3 8 16,9-13 18-16,-2-6 4 0,-20-9 10 31,-17-2 5-31,-22 2 25 16,-16-4 9-16,-27 6 7 0,-13 6-1 15,-25 4-19 1,-1 8-11-16,2 5-15 15,13-1-9-15,28 7-16 16,11 1-6-16,27 6-4 16,12 1 2-16,20-4 6 0,12-4 4 15,19-16 10-15,2-11 2 16,0-16 6-16,-3-9 4 16,-18-8 1-16,-5-6 3 15,-14-2 4-15,-8 1 0 16,-12 10-2-16,-4 5 1 0,-6 16 0 15,-2 9 3-15,-5 9-1 16,-1 4-4 0,2 3-3-16,0-4-4 15,3-6-3-15,2-5 0 16,4-18 1-16,4-10-2 0,10-14 0 0,3-8-2 16,5 1-4-1,3 4-1-15,-3 16 3 16,0 10 9-16,-8 15 14 0,-2 7 4 15,-8 17-3 1,-1 6-5-16,-3 8-13 16,0 1 5-16,4-8-133 15,3-6-121-15</inkml:trace>
  <inkml:trace contextRef="#ctx0" brushRef="#br0" timeOffset="585639.3329">2632 15202 918 0,'0'-4'450'16,"1"0"-173"0,2 5-84-16,-3-1-98 0,1 6-42 15,5 24-35-15,9 41-7 16,-10-28-99-16,4-2-163 16</inkml:trace>
  <inkml:trace contextRef="#ctx0" brushRef="#br0" timeOffset="585770.1836">2668 14945 1311 0,'-7'-12'538'0,"1"-6"-346"16,2 8-102-16,4 20-84 16,7 9-76-16</inkml:trace>
  <inkml:trace contextRef="#ctx0" brushRef="#br0" timeOffset="586085.8655">3090 15213 570 0,'-14'-10'365'0,"-5"-7"-7"0,-6 6-195 15,-1 7-33 1,-3 11-75-16,0 10-31 0,10 12-33 16,4 4-9-16,19 6-9 15,10-4 0-15,18-7 12 16,3-8 5-16,3-13 14 16,-6-7 9-16,-10-7 60 15,-7-3 33-15,-18-2 22 16,-12 3-2-16,-14 8-59 15,-8 1-36-15,-2 13-74 16,3 1-87-16</inkml:trace>
  <inkml:trace contextRef="#ctx0" brushRef="#br0" timeOffset="586353.1967">3171 15247 1132 0,'4'1'505'0,"3"-1"-233"15,4 10-168 1,0 2-17-16,3 3-48 0,-1 5-14 16,-3-3-13-16,-2 0-1 15,-1-4-3 1,-1-6-2-16,0-11-5 0,2-6-1 16,5-10-3-16,2-4-1 15,9 1 2 1,0 3 1-16,-2 10 8 0,-3 10 12 15,-6 13 19-15,-8 11 7 16,-5 14-4-16,-2 2-12 0,5 2-66 16,4-7-135-1</inkml:trace>
  <inkml:trace contextRef="#ctx0" brushRef="#br0" timeOffset="586589.9852">3639 15188 814 0,'-6'-10'428'16,"-4"-10"-158"-16,12 16-94 16,11 11-17-16,17 18-81 0,4 9-3 0,-11 7 3 31,-3 9-1-31,-20 3-6 15,-4-7-19-15,-5-2-19 16,-7-18 11-16,0-16-138 16,1-7-157-16</inkml:trace>
  <inkml:trace contextRef="#ctx0" brushRef="#br0" timeOffset="586747.669">4131 15402 1390 0,'-1'16'655'0,"-7"8"-274"0,-8 3-203 15,0 5-49-15,-9-6-60 16,7 2-88-16</inkml:trace>
  <inkml:trace contextRef="#ctx0" brushRef="#br0" timeOffset="588495.3275">4917 14693 416 0,'-10'0'281'15,"-19"1"47"-15,-5 10-114 0,-14 20-72 31,-1 15-21-31,7 37-50 16,6 8-30-16,24 20-29 16,12 1-7-16,19-11-3 0,15-2 0 0,17-26-15 31,11-15-68-31</inkml:trace>
  <inkml:trace contextRef="#ctx0" brushRef="#br0" timeOffset="588842.8193">5316 15127 730 0,'-23'-12'312'0,"-20"-2"-148"15,16 11-100-15,6 5-14 0,13 13-40 16,7 1-16-16,11 12-18 15,9-6 4-15,14 0 20 16,2-4 2-16,3-8 5 16,-5 0 2-16,-17-8 10 15,-6-2 0-15,-19 0 2 16,-11 0-1-16,-17 4-4 16,-7 0 7-16,-2 8 9 15,9 1 0-15,16 5-10 16,11 3-13-16,16 3-16 15,7 1-4-15,17-2 4 16,7-2 6-16,11-9 5 16,5-7-10-16,-4-8-263 15</inkml:trace>
  <inkml:trace contextRef="#ctx0" brushRef="#br0" timeOffset="589350.3759">5495 14849 892 0,'6'0'302'0,"10"1"-276"16,8 4-34-16,13 4 1 16,6 1 7-16,-4-4 6 15,-1 0 5-15,-15-4 6 16,-7-1 4-16,-14-1 10 15,-5-2 0-15,-12-4-3 16,-4-1-4-16,-1 4-19 16,4 3-8-16,3 7-16 15,4 5-6-15,9 7-1 16,2 4 7-16,8 6 12 16,4 0 8-16,-3-1 13 15,-2-2 10-15,-2-9 24 0,-2-3 9 16,-1-6 22-1,-3-5 11-15,-6 0 2 0,-1-2-6 16,1-1-32-16,1 0-28 16,4 2-35-1,0-2-11-15,0 0-2 0,6 16 7 16,46 45 9-16,-31-26 6 0,-8-3 3 31,-5-2 11-31,-14-6 35 0,-7-3 13 0,-15-3 18 16,-5-5-1-16,-6-6-29 15,2-2-16-15,9-5-39 16,10 1-59-16,11 3-181 16,9-1-293-16</inkml:trace>
  <inkml:trace contextRef="#ctx0" brushRef="#br0" timeOffset="589488.3142">5946 15400 971 0,'0'3'488'16,"-1"2"-190"-16,-1 0-137 16,2-5-46-16,-1 0-104 0,1 0-117 15</inkml:trace>
  <inkml:trace contextRef="#ctx0" brushRef="#br0" timeOffset="589982.595">6466 15001 595 0,'1'-2'345'0,"-1"1"-74"16,-4-7-112-16,-6 5-50 0,-4-1-64 0,0-3-16 16,-5 2-17-16,1 1-3 31,-2 0-7-31,-3 1-4 0,8 7-11 0,-2 4-5 16,1 12-2-16,1 0-1 0,1 1 4 15,4 5 4 1,5-3 4-1,2 0 4 1,3-5 4-16,1-3 1 0,4-8 3 16,2 0 2-16,5-7 0 0,6-4-1 15,11-2-5-15,5 1-1 16,3 5 6 0,3 6 13-16,-10 8 35 0,-1 7 15 15,-10 8 31-15,-14 3 19 16,-10 7-1-1,-10 0-9-15,-10-2-28 16,-2-3-25-16,-8-12-13 16,-4-10-49-16,-3-16-89 15,4-11-57-15</inkml:trace>
  <inkml:trace contextRef="#ctx0" brushRef="#br0" timeOffset="590313.8337">6662 14745 739 0,'13'-3'369'0,"23"5"-63"0,14 14-177 16,0 34-17-16,-2 17-1 15,-23 20-22-15,-16 10-6 16,-14 13-35-16,-21-2-20 16,1-9-9-1,-3-12 0-15,2-33 1 16,8-16 1-16,5-21-1 15,-2-8-18-15,1-11-159 0</inkml:trace>
  <inkml:trace contextRef="#ctx0" brushRef="#br0" timeOffset="591793.3052">7262 15432 605 0,'1'-4'401'16,"-2"-1"30"-16,-6 11-209 16,-12 26-124-16,-8 11-29 15,-3 11-17-15,6-2-101 16</inkml:trace>
  <inkml:trace contextRef="#ctx0" brushRef="#br0" timeOffset="593656.4441">8535 15323 761 0,'3'-5'307'0,"7"-5"-206"15,1 5-31-15,2 13-31 16,-4 7 1-16,-5 20 8 15,-4 7 4-15,-4 12-10 16,0 1-15-16,2-9-17 16,6-7-2-16,10-12 0 15,5-10 2-15,12-11 6 16,4-3 3-16,8-13 5 16,2-2 2-16,-6-10 0 0,-10-9 1 15,-11-4 0-15,-8-6-2 16,-8 3-3-1,5 7-1-15,-13 6-7 0,2 5-4 16,2 11-13 0,-5 8-8-16,7 12 0 0,-1 12 0 0,6 20 6 15,4 8 4-15,6 4 1 16,-3-3 0 0,5-11 4-16,1-10 1 15,0-11-114-15</inkml:trace>
  <inkml:trace contextRef="#ctx0" brushRef="#br0" timeOffset="594149.8538">9131 15641 844 0,'-1'-2'422'16,"-3"1"-151"-16,0 7-156 0,-1 9-40 16,1 11-57-16,1 6-7 0,2 5-5 15,0 1-2-15,4 0-7 32,1-7-54-32,3-9-174 0</inkml:trace>
  <inkml:trace contextRef="#ctx0" brushRef="#br0" timeOffset="594390.0618">9038 15716 574 0,'2'-9'336'32,"0"-5"-7"-32,13-1-189 0,6 6-30 15,15 2-48-15,6 4-24 16,9 9-24-16,-5 1 3 0,-12 10 5 0,-8 3-1 15,-14 7 1-15,-9 1 0 16,-4 5-1 0,-5 0-2-1,-10 2 2-15,-6-4 1 16,-11-8 5-16,-9-8-27 16,-3-11-135-16,5-4-164 15</inkml:trace>
  <inkml:trace contextRef="#ctx0" brushRef="#br0" timeOffset="594837.4785">9012 15161 477 0,'1'-5'284'0,"5"-7"-11"0,12-2-120 16,6-3-18-1,16 4-45-15,5 4-25 0,1 9-23 16,-8 7 3-16,-18 10 16 16,-14 7 4-16,-16 11-9 15,-8 3-8 1,-6 1-22-16,2-3-8 16,8-7-7-16,9-8-2 0,17-8-1 15,3-4 0-15,15-12 2 16,7 0 0-16,3-9-1 15,-1 2-1-15,-6 2-62 16,-5-3-174-16,0 7-103 16</inkml:trace>
  <inkml:trace contextRef="#ctx0" brushRef="#br0" timeOffset="595388.2577">9736 15433 738 0,'1'-1'340'0,"11"-4"-148"16,5-1-47-16,19 1-65 0,3 1-23 16,13 2-31-16,3 0-9 15,-3 2-3-15,-2 0 2 16,-17 4-105-16,-10 0-113 16</inkml:trace>
  <inkml:trace contextRef="#ctx0" brushRef="#br0" timeOffset="595585.1357">9784 15620 616 0,'9'1'336'15,"10"4"-46"-15,11 0-157 16,6-3 2-16,14-2-46 15,2-6-24-15,3 0-29 16,-1-2-29-16</inkml:trace>
  <inkml:trace contextRef="#ctx0" brushRef="#br0" timeOffset="596229.2958">10441 15335 625 0,'5'-3'286'16,"8"-4"-129"-1,0 2-28-15,0 5-57 0,-7 3-20 16,-4 9-14-16,-6 10-2 16,-10 16 0-16,-2 6-7 15,3 6-11 1,7 1-4-16,12-9 3 0,12-4 1 15,14-10-5-15,10-9 1 16,7-13 5-16,8-3 3 16,-9-16 4-16,-4-4 1 15,-13-9 2-15,-11-7 2 16,-1-2-5-16,-10-7 0 16,-5 0-6-16,-5 4 3 15,-6 7 26-15,0 10 0 0,1 15-2 16,1 10-10-1,-3 18-34-15,6 9-5 16,-5 13-3-16,10 3-1 0,11 0 5 16,-1-6 1-16,13-7-76 15,-3-3-145-15</inkml:trace>
  <inkml:trace contextRef="#ctx0" brushRef="#br0" timeOffset="596808.8179">11010 15643 781 0,'-2'1'361'0,"-6"4"-185"15,1 3-47-15,-1 16-70 16,0 5-29-16,1 11-10 16,1 3-5-16,3-1-3 15,0-4 0-15,3-13 3 16,2-8 4-16,4-17 6 16,0-8 1-16,3-18-3 15,1-7-5-15,0-8-7 16,-3-2-1-16,4 2-3 15,0 0-2-15,2 11-6 16,1 5-2-16,-4 15-1 16,-1 4-1-16,-2 11 1 0,1 6 3 15,8 10-1-15,1 10 3 16,6 4 0 0,0 4 0-16,2 5 1 0,-5-3 0 15,-6-3 4 1,0-3-5-16,-6-15-70 0,0-3-61 15</inkml:trace>
  <inkml:trace contextRef="#ctx0" brushRef="#br0" timeOffset="596978.4031">10943 15806 707 0,'5'0'309'0,"11"-4"-144"15,9 2-75-15,19-1-46 16,6-2-14-16,9 4-55 16,-4-1-303-16</inkml:trace>
  <inkml:trace contextRef="#ctx0" brushRef="#br0" timeOffset="597338.2111">10949 15084 537 0,'7'-8'227'15,"10"-12"-72"-15,11 2-24 16,16 4-6-16,7 8-8 0,-1 6-42 16,-6 14-27-16,-15 8 10 15,-22 5 9-15,-16 6-4 16,-11 5-3-16,-15-1-24 16,9-2-11-16,7-8-11 15,9-8-1-15,23-13 3 16,11-6-2-16,17-11 0 0,7-4-3 15,5-1-6 1,-1 3 10-16,-11 11-309 16</inkml:trace>
  <inkml:trace contextRef="#ctx0" brushRef="#br0" timeOffset="598819.3015">11686 15498 1060 0,'3'0'393'0,"16"7"-288"0,11 4-26 0,16 1-19 31,14 1-11-31,10-5-28 0,8-2-5 0,-1-6-179 31</inkml:trace>
  <inkml:trace contextRef="#ctx0" brushRef="#br0" timeOffset="599233.7577">12522 15424 989 0,'-13'-22'406'0,"-7"-17"-261"15,16 0-77-15,7 3-24 0,20 9-30 16,8 5-8-16,13 17 0 15,7 8 4-15,-5 22-7 16,-7 9 5-16,-18 16 17 16,-19 2 9-16,-10 8 5 15,-17-8-4-15,-18-4-13 16,-2-2-7-16,-8-10-5 16,14 2-3-16,15-13-7 15,10-5-5-15,16-10-7 16,6-4-2-16,18-6 3 15,9-3 2-15,15-3 7 16,2-2 2-16,-12-2 4 16,-4 6 3-16,-12-2 4 15,-2 5-87-15</inkml:trace>
  <inkml:trace contextRef="#ctx0" brushRef="#br0" timeOffset="599787.6074">13170 15596 680 0,'2'-6'322'0,"8"-8"-119"16,-4-1-27-16,-5 0-46 16,4-2-18-16,-11-1-30 15,-3-5-11-15,-10 2-19 16,-7 2-14-16,-6 11-26 16,-4 8-11-16,4 12-13 15,2 3-5-15,12 6-6 0,9 2 2 16,12 1 3-16,10 0 4 15,9-7 10-15,7-4 3 16,1-7 3-16,0-5 2 16,0-2 4-16,-7-5 0 15,-8-2-2-15,-1 5-2 16,-9 3-7-16,-1 4-6 0,2 10-3 16,-4 3 0-1,6 12 4 1,2 9 4-16,-5 8 4 0,-3 3 0 15,-4 0 11-15,-4 3 14 16,-4-10 27-16,-11-5 18 16,-12-10 20-16,-12-12-8 0,-15-9-3 15,3-7-17-15,11-15-29 16,13 0-7-16,21-10-35 16,8-6-40-16,12 0-114 15,6-6-123-15</inkml:trace>
  <inkml:trace contextRef="#ctx0" brushRef="#br0" timeOffset="601744.4177">13802 15023 711 0,'-23'5'349'0,"-19"8"-124"0,-10 15-69 16,-1 12-26-16,-4 29-54 15,7 17-33-15,24 27-27 16,18 7-3-16,46-1-1 16,16-12 1-16,24-23 1 15,7-15-3-15,0-28-99 16</inkml:trace>
  <inkml:trace contextRef="#ctx0" brushRef="#br0" timeOffset="603810.2724">14073 15341 270 0,'3'-3'180'0,"-2"-3"9"0,-2 1-110 16,0 4-24-16,-1 0-35 16,1 0-13-1,1 1-11-15,0 0-2 0,0 0 2 16,0 0 3-16,0 0 1 0,0 0 0 16,0 0 0-16,0 0-1 15,0 0 1-15,0 0 1 16,0 0 1-16,0 0-1 15,0 0 1-15,0 0-2 16,0 0 0-16,0 0 0 16,0 0 0-1,0 0-1-15,0 0 0 16,-1 0 0-16,1 0 1 16,0 0 0-16,0 0 0 15,0 0 0-15,-1 0-2 16,0 0 0-16,0 0 0 15,1 0-1-15,0 0 3 0,0 0 0 16,0 0 3-16,0 0 1 16,0 0 0-16,0 0 1 15,0 0-1-15,0 0-1 16,0 0-2-16,0 0-1 16,0 0-3-16,0 0-2 15,0 0 13-15,0 0 8 16,-2 9 14-16,0 14 14 0,-4 41-12 15,4-24 0 1,16 6 4-16,3-2-7 0,5-12 6 16,4-4-1-16,-5-17 20 15,2-5 9-15,5-9 11 16,-1-9 0-16,-3-11-28 16,0-3-8-16,-5-9-13 15,-6-1-2-15,-5 2-4 16,-6 1-3-16,-7 9-5 15,0 3-3-15,-6 6-4 16,3 5-3-16,0 3-2 16,3 5-1-16,3 1-4 0,-3 1-2 15,5 0-2-15,-1 0 1 16,1 0 2-16,0 0 0 16,0 0-2-1,0 0-3-15,3 18-9 0,7 47-2 16,-7-16 11-1,2 4 6-15,-1 5 13 0,2 0 6 16,-6 0-4 0,1 1 1-16,-2 1 1 0,-7-7 5 15,-6-10 12-15,-8-11 8 16,-7-18 17-16,0-14-1 16,0-17-13-16,6-4-12 15,7-9-28-15,7 5-12 0,5 6-44 16,6 2-27-1,5 9-137-15</inkml:trace>
  <inkml:trace contextRef="#ctx0" brushRef="#br0" timeOffset="604424.5471">14541 15635 621 0,'4'0'293'0,"-3"1"-125"0,5 5-22 16,0 13-37-16,-3 2-18 15,3 15-16-15,-5 2-15 16,-4 4-30-16,-1 0-5 16,2-4-11-16,-3-9-2 15,9-13-133-15,6-11-189 16</inkml:trace>
  <inkml:trace contextRef="#ctx0" brushRef="#br0" timeOffset="604630.7446">14447 15706 363 0,'2'-6'226'16,"7"-7"16"-16,11 5-69 0,16 0-53 15,11 6-17-15,5 6-43 16,0 3-6-16,-6 9 3 15,-8 0-6-15,-14 8 17 16,-11 0 11-16,-20 7-1 16,-11 5-1-16,-9-2-25 15,-5-3-15-15,-1-8-2 16,2-7-60-16,2-11-189 0</inkml:trace>
  <inkml:trace contextRef="#ctx0" brushRef="#br0" timeOffset="604933.5614">14878 15480 669 0,'0'0'392'16,"5"-3"3"-16,21 3-241 0,12 0-40 16,21 1-33-16,2 1-23 15,3-1-30 1,-2 0-8-16,-9-1-132 0</inkml:trace>
  <inkml:trace contextRef="#ctx0" brushRef="#br0" timeOffset="605556.8842">15579 15290 690 0,'-3'0'275'0,"-7"5"-165"15,1 8-47-15,5 9-31 16,0 8-9-16,9 7-13 15,9 1 1-15,9-6 11 16,2-6 5-16,6-14 2 16,4-10 1-16,2-11 3 15,-2-11 0-15,-6-8 4 16,-7-6 0-16,-14-5 15 16,-6 3 9-16,-9 7 14 15,-2 7-1-15,-1 13-28 16,1 8-22-16,5 17-26 15,3 13-10-15,9 25 1 16,11 9 5-16,6 6 5 0,-3 0 1 16,-9-8 2-1,-13-3 5-15,-19-9 5 0,-6-3 4 16,-12-10 11-16,-1-9 4 16,-1-23 6-16,-1-11-2 0,6-19-29 15,5-5-29-15,8-6-88 16,7 0-67-1</inkml:trace>
  <inkml:trace contextRef="#ctx0" brushRef="#br0" timeOffset="606173.432">16100 15665 643 0,'-6'2'294'0,"-2"11"-108"16,-1 6-96-16,-2 6-45 15,-2 3-16-15,-4 3 2 16,-2-4-2-16,6-5 1 0,7-2 4 0,9-18-11 31,3-6 1-31,11-16-3 16,0-8-1-16,1-6-8 0,-1-4-1 0,-2 1 9 31,-2 3 14-31,2 13 32 16,-3 6 17-16,-5 12-3 0,-2 6-16 15,-1 9-33 1,1 8-18-16,7 7-9 16,5 6-1-16,0 1 1 15,2 2-2-15,-2-5-33 16,-2-3-57-16,-4-10-245 15</inkml:trace>
  <inkml:trace contextRef="#ctx0" brushRef="#br0" timeOffset="606310.3594">16061 15789 784 0,'-7'3'385'0,"-7"2"-136"0,10 2-146 15,12 2-28-15,16-6-53 16,9 0-16-16,19-7-166 15</inkml:trace>
  <inkml:trace contextRef="#ctx0" brushRef="#br0" timeOffset="606693.3616">16236 15080 838 0,'21'5'370'16,"12"3"-143"-1,37 29-166-15,8 14 3 16,4 31 18-16,-6 14 12 16,-36 4-3-16,-12 1-16 0,-32-7-30 15,-16-7-14-15,-14-5-8 16,-8-8 1-16,-11-21-8 15,1-10-212-15</inkml:trace>
  <inkml:trace contextRef="#ctx0" brushRef="#br0" timeOffset="621893.2304">8148 16329 506 0,'-20'-1'321'16,"-11"-1"-14"-16,-17 17-103 15,-1 16-23-15,1 23-50 0,3 7-30 16,19 19-52-16,13 3-22 16,19 4-20-1,15 0-4-15,17-15 1 0,6-10-1 16,13-30-47 0,4-9-74-16</inkml:trace>
  <inkml:trace contextRef="#ctx0" brushRef="#br0" timeOffset="622122.8983">8128 16674 922 0,'7'2'355'16,"16"4"-243"-16,13-1-33 16,19-2-15-16,4 1-20 15,7-1-30-15,-4-2-33 0</inkml:trace>
  <inkml:trace contextRef="#ctx0" brushRef="#br0" timeOffset="622492.4519">8661 16620 837 0,'0'-8'354'0,"5"-11"-213"0,8-4-38 16,21 6-37-16,1-2-12 16,7 13 0-16,-4 7 6 15,-16 18 3-15,-5 8 2 16,-17 12 0-16,-13 5-9 16,-10 4-23-16,-12 6-10 15,-2-6-11-15,7-6-3 0,5-16-8 16,15-11-11-1,16-12-10-15,8-4-2 0,16-2 4 16,7-1 9-16,-1 3 7 16,-4 1 0-1,-2 6-67-15,-2 2-87 0</inkml:trace>
  <inkml:trace contextRef="#ctx0" brushRef="#br0" timeOffset="622976.146">9164 16718 500 0,'11'-9'273'0,"6"-5"-68"16,-4-4-62-16,-4 0-10 16,-9-3-20-16,-1 2-11 15,-8-2-27-15,-4 2-15 0,-7 6-22 16,-5 0-5 0,-6 8-18-16,-3 5-8 15,2 8-18-15,6 4-7 16,10 5-3-16,5 2 1 0,11 0 0 15,5 1 2 1,9-2 6-16,3-3 2 16,6-4 8-16,3-6 1 0,1-5 2 15,-3-2 1-15,0 0-2 16,-1 1-1-16,2 5 4 16,-1 7 3-16,-3 8 3 15,-4 5 3-15,-15 5 3 16,-2 4 2-16,-12-4 29 15,-13 0 10-15,-10-8 20 16,-10-5 0-16,-6-10-27 16,4-6-22-16,14-8-185 15</inkml:trace>
  <inkml:trace contextRef="#ctx0" brushRef="#br0" timeOffset="623390.5784">9344 16344 935 0,'14'1'386'0,"21"18"-224"15,9 15-67-15,14 22-31 16,-5 11-14-16,-20 11 15 0,-16 11-4 16,-35 17-9-1,-14-2 0-15,-7-13-27 16,0-19-4-16,12-37-48 16,6-13-80-16</inkml:trace>
  <inkml:trace contextRef="#ctx0" brushRef="#br0" timeOffset="623758.31">9628 16239 882 0,'5'-5'416'15,"3"-4"-151"-15,19 0-151 16,9 0-35-16,6 8-35 16,-7 1-13-16,-16 8-4 15,-10 6 3-15,-19 10-3 0,-12 9-4 16,-13 10-6-1,-4 1-4-15,10-6-4 0,12-8-3 16,24-12-1 0,11-7-2-16,22-8 1 0,8 1 3 15,9-10-2-15,6 1 0 16,-6-2-71 0,3-1-414-16</inkml:trace>
  <inkml:trace contextRef="#ctx0" brushRef="#br0" timeOffset="624221.2804">10114 16715 960 0,'7'-3'406'15,"19"-4"-226"-15,11-1-50 16,13 1-46-16,2 2-22 0,1 4-29 15,-4 1-5 1,-8 7-12-16,-2 1-25 0,-6-2-191 16</inkml:trace>
  <inkml:trace contextRef="#ctx0" brushRef="#br0" timeOffset="624490.5242">10201 16894 736 0,'10'1'402'16,"9"0"-109"-16,5 3-84 0,5 1-23 0,5-2-42 15,3-1-18 1,6 1-39-16,2-2-16 16,-1-1-39-16,-4-5-9 0,-3-4-103 15</inkml:trace>
  <inkml:trace contextRef="#ctx0" brushRef="#br0" timeOffset="625386.6862">11157 16572 604 0,'-14'-2'328'0,"-20"-2"-61"0,-1 1-117 16,1 14-101-16,2 2-21 16,9 15-30-16,6 8-8 0,18 10 3 15,11 9 1 1,26 3 8-16,13-2 6 16,15-14 10-16,0-13 15 15,2-26 13-15,-5-10-3 0,-11-21 62 16,-1-12 15-16,-24-10 35 15,-11-3 21 1,-27-2-33-16,-19 7-13 0,-27 5-41 16,-5 10-18-1,-5 10-47-15,5 8-23 0,18 14-87 16,6 3-67-16,17 16-209 16</inkml:trace>
  <inkml:trace contextRef="#ctx0" brushRef="#br0" timeOffset="625698.7466">11355 16622 564 0,'-6'0'410'16,"-2"0"37"-16,-9 2-196 0,-3 9-33 31,-7 14-80-31,-2 9-32 0,-10 17-46 0,-4 6-23 16,7 2-22-1,4-6-86-15</inkml:trace>
  <inkml:trace contextRef="#ctx0" brushRef="#br0" timeOffset="627193.529">11467 16279 443 0,'0'-6'267'0,"4"-10"-9"0,7-1-73 15,8 0-61-15,8 1-14 0,14 6-33 0,3 7-15 31,-1 11-23-31,-7 11-8 16,-20 11 0-16,-13 6 5 16,-16 10-1-16,-10 2-2 15,-3-1-10-15,2-6-6 0,10-16-5 16,9-9-2 0,13-13 27-16,10-3 7 0,16-2 12 15,4-3 1-15,-2-1-27 16,1 1-10-16,-8 1-24 15,2 4-81-15</inkml:trace>
  <inkml:trace contextRef="#ctx0" brushRef="#br0" timeOffset="627959.5007">11958 16800 504 0,'1'2'294'16,"11"0"1"-16,7 6-73 15,28 4-74-15,12-1-18 16,12 1-56-16,5-5-27 15,-5-7-14-15,-4 0-41 16</inkml:trace>
  <inkml:trace contextRef="#ctx0" brushRef="#br0" timeOffset="628675.3898">12824 16730 423 0,'-10'-3'271'0,"-10"-3"18"15,-1-2-26-15,3-5-51 16,5-2-36-16,7-6-75 0,4-4-28 15,8-1-31-15,10 3 7 16,11 8-7-16,9 8-5 16,8 15-10-16,-1 9-16 15,-4 18-1-15,-12 6 3 0,-21 11 3 16,-14 4-1 0,-21 5-1-16,-6-4-2 0,-2-5-2 15,4-10 0 1,3-19 2-16,6-6-4 15,2-17-14-15,4-3-9 0,7-6-17 16,7-1-4 0,13 0-1-16,4-2 2 0,12 1 5 15,3 4 7-15,5 8 13 16,5 6 7-16,-3 7 5 16,-3 2 2-16,-10 0 1 15,-2 2 2-15,-8-6-103 16,1-5-226-16</inkml:trace>
  <inkml:trace contextRef="#ctx0" brushRef="#br0" timeOffset="628831.3831">13203 16846 1175 0,'0'-4'524'16,"2"-2"-271"-16,-1 1-69 15,-2 4-103-15,1-1-40 16,0 2-110-16,0 0-106 0</inkml:trace>
  <inkml:trace contextRef="#ctx0" brushRef="#br0" timeOffset="629498.2912">13733 16735 675 0,'3'-5'344'15,"2"-6"-103"-15,0-3-42 0,-4-1-68 16,-4-5-22-16,-9 2-32 16,-6 1-10-16,-10 4-25 15,-4 6-17-15,-11 6-21 16,0 2-7-16,4 8-8 16,6 5 0-16,13 5-1 15,10 0-1-15,13 2 0 16,10-3 0-1,12-1 2-15,9-4 3 0,3-7 5 0,1-4 3 16,-3-4 1-16,-5-1 0 16,-3 3-3-1,-5 3-3-15,-5 11-6 0,0 6-3 16,0 14 1-16,-6 5 3 0,-5 5 9 31,-5 0 5-31,-13-11 19 0,-6-15 4 16,9-9 10-1,1 0 2-15,-38 12-6 16,-7-10-3-16,1-8-14 16,23-14-7-16,15 3-30 15,11 0-42-15,18-3-153 16,7-1-184-16</inkml:trace>
  <inkml:trace contextRef="#ctx0" brushRef="#br0" timeOffset="629669.5627">14007 17024 1173 0,'3'3'535'0,"-1"-3"-260"0,3 3-157 15,-5-3-50-15,0-1-55 16</inkml:trace>
  <inkml:trace contextRef="#ctx0" brushRef="#br0" timeOffset="630201.9121">14208 16675 1139 0,'8'0'449'0,"17"2"-313"16,9 10-48 0,23 12-47-16,0 5-5 0,0 7-6 15,-8-1-1-15,-22 3-13 16,-11-1-6-16,-21-1 0 16,-13-2 2-16,-17-15 6 15,-8-5 0-15,-2-14-18 16,4-6-20-16,14-12-37 15,9-8-5-15,18-8 8 0,8-7 14 16,17 0 24 0,7-1 4-16,8 6 12 0,6 4 6 15,-8 6 10 1,-8 3 7-16,-19 3 5 0,-11 1-1 0,-20 5 1 16,-12 5-4-16,-19 9-7 31,-9 7-1-31,-1 6-8 0,8 4-2 15,20 2-66 1,10-3-89-16</inkml:trace>
  <inkml:trace contextRef="#ctx0" brushRef="#br0" timeOffset="630636.7062">15164 16275 649 0,'-22'-5'349'16,"-16"-5"-89"-16,-22 19-105 0,-8 11-22 15,-2 25-44-15,3 11-27 16,20 24-21-16,14 9-9 16,36 9-3-16,20 5 5 15,34 1-3 1,14-7-4-16,8-23-9 0,-2-18-10 16</inkml:trace>
  <inkml:trace contextRef="#ctx0" brushRef="#br0" timeOffset="631265.1405">15420 16614 430 0,'-2'-2'222'16,"-4"-2"-36"-16,-2 4-63 16,2 11-31-16,1 1-4 15,3 9-10-15,2 1-4 16,11 8-9-16,2 0-4 16,10-6-9-16,4 1 5 0,6-11-2 15,4-7-1-15,-3-10-5 16,-2-11-7-1,-12-8-2-15,-7-5-2 16,-6-1-8-16,-4 0-4 0,-7 0-11 16,1 8-7-16,-4 9-13 0,1 4-12 15,6 14-9-15,0 6-2 16,6 17 9 0,4 13 9-16,4 21 12 15,4 11 10-15,-1 9 14 16,-6-3 4-16,-10-17 17 15,-9-9 8-15,-14-15 14 16,-2-8 6-16,-9-13-8 0,-7-8-5 0,-6-17-20 16,-2-9-10-1,11-11-64-15,12-5-48 0,25-7-114 32,11-3-81-32</inkml:trace>
  <inkml:trace contextRef="#ctx0" brushRef="#br0" timeOffset="631557.7672">15867 16930 670 0,'0'-5'399'0,"0"1"-35"0,1 9-129 0,-1 13-97 15,5 7-42-15,-2 9-45 32,2-3-18-32,0-3-17 0,-3 2-3 0,-2-5-2 15,-1-3 4-15,-4-6-75 16,-2-7-75-16</inkml:trace>
  <inkml:trace contextRef="#ctx0" brushRef="#br0" timeOffset="631795.4232">15802 17016 683 0,'5'-8'315'0,"10"-7"-117"0,5-4-21 15,12 0-8-15,7 7-18 16,4 5-41-16,4 7-23 16,-3 16-42-16,-8 3-1 15,-7 14-1-15,-12 0 7 16,-16-1 15-16,-3 2 0 16,-20-1-7-16,-2 0-8 15,-13-9-21-15,-5-6-3 0,8-17-96 16,5-3-88-16</inkml:trace>
  <inkml:trace contextRef="#ctx0" brushRef="#br0" timeOffset="632620.0089">16298 16724 720 0,'-3'2'319'15,"0"1"-143"-15,5 0 4 16,-2-5 5-16,29 1-15 15,64-3-32-15,-20-1-30 16,7 2-55-16,-1 1-16 16,-17 4-26-1,-5 2-68-15</inkml:trace>
  <inkml:trace contextRef="#ctx0" brushRef="#br0" timeOffset="633142.3673">17199 16616 485 0,'-16'-4'310'0,"-20"0"-16"16,-1 7-92-16,1 8-103 15,5 8-40-15,9 7-48 16,8 5-6-16,14 14-1 16,14 5-2-16,15 3 19 0,8-3 12 15,22-13 37 1,1-8 14-16,15-23 2 0,2-12 3 15,-11-24 9-15,-12-11 10 16,-24-14 24 0,-22-3 3-16,-28-8-23 0,-18 0-17 15,-31 4-44-15,-4 4-20 16,-2 23-41-16,10 13-4 16,18 31-120-16,11 16-64 15</inkml:trace>
  <inkml:trace contextRef="#ctx0" brushRef="#br0" timeOffset="633406.8755">17434 16599 1042 0,'-8'0'460'16,"-13"1"-230"-16,-10 10-52 15,-21 13-79 1,-5 8-28-16,-5 12-41 0,5 9-12 16,13 1-22-16,16-1-83 15</inkml:trace>
  <inkml:trace contextRef="#ctx0" brushRef="#br0" timeOffset="633854.3724">17540 16273 941 0,'20'6'376'16,"33"23"-252"-16,10 20-12 15,24 28 30-15,-2 15-18 16,-32 9 8-1,-22 10-4-15,-60 8-42 16,-26-3-2-16,-27-13-21 0,-1-22-19 16,20-34-20-16,7-11-33 15</inkml:trace>
  <inkml:trace contextRef="#ctx0" brushRef="#br0" timeOffset="643171.2322">8664 17554 778 0,'-7'12'314'15,"-2"19"-189"-15,4 5-20 0,13 1-44 16,12-4-13-16,16-8-33 16,10-9 0-16,2-16 16 15,1-7 21-15,-10-17 37 16,-8 1 11-16,-14-11-2 16,-6 3-10-16,-11 5-15 15,-7 0 1-15,-1 16-14 16,0 10-12-16,2 11-31 15,6 11-17-15,9 13-7 0,8 4 0 16,12 8 4-16,1 4 3 16,-9 2 4-1,-12 1 7-15,-21-3 17 16,-16-5 7-16,-16-7 15 0,-6-9 0 16,0-15-3-16,2-4-5 15,15-18-41 1,10-8-62-16</inkml:trace>
  <inkml:trace contextRef="#ctx0" brushRef="#br0" timeOffset="643650.4295">9072 17777 952 0,'0'5'437'16,"3"5"-179"-16,1 18-145 16,2 6-21-16,2 15-30 15,0 2-12-15,1-5-19 0,3-5-8 16,-2-17-105-16,1-6-127 16</inkml:trace>
  <inkml:trace contextRef="#ctx0" brushRef="#br0" timeOffset="643871.9919">9102 17781 871 0,'18'-6'436'0,"28"-2"-141"16,4 2-70-16,2 11-95 31,-1 6-40-31,-18 17-44 15,-5 5-1-15,-16 11-2 16,-8 2-2-16,-13-3-3 16,-8-7-10-16,-3-13-4 15,-3-7-1-15,-16-13-6 16,-2 0-15-16,-9 0-217 16</inkml:trace>
  <inkml:trace contextRef="#ctx0" brushRef="#br0" timeOffset="644540.5571">9841 17683 876 0,'0'2'403'0,"1"0"-163"16,20 3-99-16,16-2-23 16,23 3-39-16,11-2-30 15,9 0-25 1,-4 0-6-16,-16-3-18 16,-10 0-46-16,-19-2-147 0,-12-1-128 15</inkml:trace>
  <inkml:trace contextRef="#ctx0" brushRef="#br0" timeOffset="644764.6064">9864 17859 568 0,'3'8'297'15,"2"8"-93"-15,29-9 4 0,14 0-7 16,25-7-21-16,8-2-18 16,-3 0-47-16,-11 0-15 15,-25 4-44-15,-16 1-20 16,-19 2-132-16,-2-4-433 16</inkml:trace>
  <inkml:trace contextRef="#ctx0" brushRef="#br0" timeOffset="646248.9462">10767 17808 698 0,'0'-4'374'0,"5"-2"-54"15,0 0-83-15,18 3-59 16,13-2-19-16,30 3-49 16,20 0-28-16,11 2-32 15,-8 4-16-15,-21 7-139 16</inkml:trace>
  <inkml:trace contextRef="#ctx0" brushRef="#br0" timeOffset="646824.1825">11591 17609 813 0,'7'-14'421'16,"1"-15"-116"-16,15 3-98 15,10 4-26-15,5 11-74 16,5 10-38-16,2 20-55 0,-5 7-6 15,-18 13 1-15,-14 9-1 16,-26 7 0 0,-12 8 0-16,-10 5-24 15,1 1-22-15,-4-12-19 0,6-13 1 16,11-24 28-16,5-14 20 16,22-11 36-1,13-7 14-15,21-5 11 16,4 1 2-16,11 2-18 0,3 4-14 15,2 7 28 1,3 0-104-16</inkml:trace>
  <inkml:trace contextRef="#ctx0" brushRef="#br0" timeOffset="647260.5202">11979 17607 1031 0,'4'-13'449'15,"4"-10"-228"1,21 3-85-16,11 5-22 16,15 10-34-16,-2 5-20 15,-3 15-37-15,-8 6-4 16,-18 7-9 0,-10 2 0-16,-22 5 2 0,-9 4 1 15,-17 7 0-15,-2 6-3 0,1-4-3 16,2-4-1-1,15-14-3-15,6-7-1 16,14-13 1-16,10-5 19 16,15-6 24-16,4-5 5 0,10-5 2 0,6-4-20 15,1 2-3 1,3-1-87-16</inkml:trace>
  <inkml:trace contextRef="#ctx0" brushRef="#br0" timeOffset="647625.1786">12565 17931 1283 0,'6'2'528'16,"5"2"-337"-16,-1 1-72 15,-5-3-104-15,-2-2-93 0</inkml:trace>
  <inkml:trace contextRef="#ctx0" brushRef="#br0" timeOffset="648236.4685">13188 17572 491 0,'2'-2'280'15,"-1"-2"-32"-15,-2 3-41 0,0 0-73 16,0 0-33-16,-22-2-45 16,-37-7-8-16,25 0-11 15,3-1-9 1,8 2-23-16,2 6-7 0,4 4-10 16,1 6-1-16,4 7-3 15,1-1-1-15,3 5 0 0,1-4-1 16,2 1 9-1,0 0 13-15,5-2 20 0,1 1 7 16,5-5 8-16,4-5-5 16,14-3-7-1,5-1-3-15,17 2-4 16,11 3-5-16,-1 10-5 16,4 7 0-16,-10 7 3 0,-12 5 6 15,-12 2 18 1,-17 1 20-16,-16 1 27 0,-13-1 5 15,-15-6-6-15,-10-8-16 16,-15-14-28 0,-2-9-8-16,2-14-22 15,13-5-50-15,22-8-216 16</inkml:trace>
  <inkml:trace contextRef="#ctx0" brushRef="#br0" timeOffset="649023.5033">13770 17740 960 0,'5'3'412'15,"6"2"-228"-15,0 7-32 16,-2 10-62-16,-3 4-19 0,-6 9-25 16,-4 0-5-16,0-3-9 15,0-2-6-15,1-14-8 16,0-5 3-16,2-12 7 15,-2-10 0-15,2-12-2 16,1-8-6-16,3-7-15 16,6 2-5-16,12 5-8 15,1 6-5-15,6 14 0 16,2 3 3-16,1 11 6 16,0 7 4-16,0 8 6 15,-7 4 0-15,-6 2 2 16,-7 1-1-16,-10-1 0 15,-1-6 1-15,-3-6 2 16,-2-4 2-16,2-11 5 16,-2-4-1-16,5-10-3 15,2-4-5-15,10-4-6 0,3 0-2 0,1 3-3 32,4 2-1-32,-3 10-2 0,-1 0 0 0,1 10-1 15,-2 0 1 1,-2 9 1-16,3 3 7 0,-1 7 13 31,0 3 11-31,-1 6 22 0,-4 4 7 0,-4 0 14 16,-4-3-1-16,-2-6-10 15,-2-5-10-15,-1-5-20 16,-1-4-9-16,-3-1-50 16,6 0-57-16</inkml:trace>
  <inkml:trace contextRef="#ctx0" brushRef="#br0" timeOffset="669610.5607">15169 17823 837 0,'-3'-12'404'16,"-4"-13"-160"-16,6 2-78 16,7 1-25-16,11 1-44 15,10 3-20-15,20 11-39 16,8 7-12-16,25 19-16 16,5 6-4-16,2 10-2 15,0 2 1-15,-9-3 0 16,-7-6 2-16,-7-13 1 15,-11-8 3-15,-25-12 10 0,-9-5-1 16,-25-13-1 0,-9-6 0-16,-11-7-11 0,1 0 0 15,10 10-8-15,7 8-7 16,16 7-24 0,10 9-4-16,23 2-1 15,12 4 3-15,4 7 22 0,-4-2 4 16,-26 4 30-1,-13 1 14-15,-18 4 28 0,-11 3 9 0,-12 0-14 16,2-2-10 0,3-3-26-16,6-5-52 15,15-2-216-15</inkml:trace>
  <inkml:trace contextRef="#ctx0" brushRef="#br0" timeOffset="670268.389">17096 17581 719 0,'5'-14'361'16,"-1"-11"-121"-16,1 8-39 16,-4 17-98-16,-1 6-38 0,3 19-51 15,-1 9-20-15,4 8 3 16,3 2 2-16,10-4 6 15,8-10 5-15,4-9 7 16,5-10 6-16,-5-11 11 16,-2-7 4-16,-9-13 7 15,-6-4 0-15,-9-4-7 16,-5 2-7-16,-4 6-16 16,-1 5-7-16,4 11-29 15,4 5-8-15,12 17-4 16,8 6 3-16,17 15 24 15,4 5 8-15,-7 7 8 16,-6-1 3-16,-26-1 18 0,-17-9 5 16,-25-6 10-16,-12-10 4 15,-11-18-7-15,5-4-5 16,17-12-35 0,10-3-61-16,24-1-202 15</inkml:trace>
  <inkml:trace contextRef="#ctx0" brushRef="#br0" timeOffset="670583.1506">17674 17762 677 0,'0'-4'341'16,"0"-3"-105"-1,-1 1-30-15,-2 7-71 0,1 7-38 16,-3 12-52-16,2 7-16 16,4 14-11-1,0 5-2-15,4 5-1 0,1-2-1 16,-2-10 14-16,0-6-28 15,-1-21-84-15,-3-2-79 16</inkml:trace>
  <inkml:trace contextRef="#ctx0" brushRef="#br0" timeOffset="670775.9092">17623 17741 593 0,'7'-5'334'16,"21"-6"-53"-16,9 3-44 0,17 8-84 15,10 6-39-15,-3 12-48 16,-5 7-16-16,-24 9-11 16,-15 4 0-16,-32 10 6 0,-17 0-1 15,-20-5-1-15,-5-1-2 16,5-17-23-16,6-6-50 16,16-20-201-1</inkml:trace>
  <inkml:trace contextRef="#ctx0" brushRef="#br0" timeOffset="671360.0086">17119 17358 518 0,'-3'0'292'0,"-3"3"-46"15,10 1-57-15,7-2-51 16,13 1-13-16,24-2-16 16,8-2-10-16,29 2-31 15,2 3-18-15,-3 2-28 16,-7 3-7-16,-25 0-3 15,-10 0 1-15,-23 2-1 16,-6-4-3-16,-15-4-6 16,-3-1-4-16,-11-4-13 15,-1-4-6-15,-1-8-1 16,-1-1 3-16,11-2 7 0,3 1-3 16,10 6-7-16,10 2-5 15,5 8-5 1,6 2 9-16,0 11 24 15,-4 4 10-15,-13 4 33 16,-8 3 16-16,-18 4 5 16,-7-5 1-16,0-3-18 0,2-5-10 15,20-11-174-15</inkml:trace>
  <inkml:trace contextRef="#ctx0" brushRef="#br0" timeOffset="671810.9631">18140 17594 698 0,'4'-7'424'0,"3"-6"-58"0,10 6-140 16,8 0-43-16,16 4-78 16,10 3-29-16,9 1-44 15,-3 5-10 1,-8 1-22-16,-13 0-47 0,-17 2-199 15</inkml:trace>
  <inkml:trace contextRef="#ctx0" brushRef="#br0" timeOffset="671980.8892">18238 17672 938 0,'13'3'468'15,"15"-1"-161"-15,29 0-144 0,8 1-15 16,8-3-76-16,-9 0-23 16,-2-3-101-1,-2-1 79-15</inkml:trace>
  <inkml:trace contextRef="#ctx0" brushRef="#br0" timeOffset="672441.7435">19025 17227 697 0,'-7'-4'346'16,"-9"1"-116"-16,-5 8-51 15,-9 19-85-15,-1 14-26 16,-1 34-28-16,4 8-6 0,18 12-3 16,9 0-3-1,24-15-13-15,5-4 0 0,6-10 2 16,-3-10 0-16,-1-15 7 15,1-6-30-15,9-24-177 16</inkml:trace>
  <inkml:trace contextRef="#ctx0" brushRef="#br0" timeOffset="672632.5005">18990 17627 908 0,'10'0'480'15,"8"0"-113"-15,21 5-213 16,10-2-25-16,13 1-73 0,1-1-12 0,-3-4-157 16</inkml:trace>
  <inkml:trace contextRef="#ctx0" brushRef="#br0" timeOffset="673240.8573">19488 17623 485 0,'-5'-12'328'16,"-6"-7"-21"-16,6-6-86 15,5 2-36-15,11-1-58 0,4 2-6 16,13 6-20-16,1 5-13 16,3 19-28-16,4 10-28 15,-11 14-26-15,-9 6 0 16,-22 3 2-16,-16-1 2 16,-15 6 1-16,-4-3-1 15,6-6 1-15,9-5 0 16,11-15-2-16,8-4-3 15,7-6-5-15,2-1-1 0,17-1-1 16,5 0 1 0,13 0 2-16,3-1 0 0,4 0-30 15,-4-4-53-15</inkml:trace>
  <inkml:trace contextRef="#ctx0" brushRef="#br0" timeOffset="673559.0406">19709 17520 1081 0,'2'-18'477'0,"9"-23"-241"0,14 10-59 16,15 15-85-16,8 11-31 15,2 20-36-15,-5 12-8 16,-14 12-1-1,-12 0 0-15,-22 5 0 0,-11 0-4 0,-21 1-4 16,-9 2 0-16,-5-5-1 16,7-4 0-1,13-12 2-15,8-3-1 0,17-13 1 16,8-6 3-16,19-4 6 16,12-7 1-16,14 1-3 15,0 1-3 1,-5 4-4-16,-7 2-64 0,-11 3-216 15</inkml:trace>
  <inkml:trace contextRef="#ctx0" brushRef="#br0" timeOffset="673685.2528">20132 17861 960 0,'0'-2'550'0,"2"-3"-61"0,4 3-238 16,-6 1-141-16,0 0-85 0</inkml:trace>
  <inkml:trace contextRef="#ctx0" brushRef="#br0" timeOffset="674384.2021">20502 17520 647 0,'3'-6'350'15,"13"-4"-100"-15,-14 1-68 16,-5 0-37-16,-1 2-67 0,-7-1-31 16,-6 4-37-16,-1 3-8 15,-9 3-6 1,-5 4-1-16,-1 6-4 0,-1 1-1 15,4 7-1 1,9 2-3-16,8 1-3 0,7 0 0 16,6-5 7-16,1-1 7 15,4-8 25-15,1-2 17 16,7-8 19-16,3-1 4 0,9-2-13 16,8 0-9-1,1 8-20-15,7 3-5 0,4 12-5 16,-4 6-2-16,-4 6 2 15,-12 1 1-15,-24 0 9 16,-10 1 8-16,-23-4 12 16,-4-5 3-16,-5-18 5 15,-4-6-5-15,2-23-43 16,2-1-62-16,11 0-275 16</inkml:trace>
  <inkml:trace contextRef="#ctx0" brushRef="#br0" timeOffset="675053.9437">20796 17656 877 0,'3'2'390'16,"5"5"-185"-1,-2 8-64-15,1 12-67 0,-6 3-15 16,-2 3-22-16,-2-3-8 16,-2-9-3-16,4-5 1 15,1-12 13-15,4-8 4 16,4-13-3-1,4-6-4-15,4-5-20 16,-2 0-9-16,4 8-8 16,1 2 0-16,-1 9 2 0,1 7 6 15,-3 5 6-15,-3 7 0 16,-4 6 3 0,-3 2 0-16,-6 2 0 15,0-3 0-15,-4-2-1 0,-1-2 1 0,4-9 8 31,2-4 4-31,2-9-1 0,5-7-3 16,-1-8-15-16,1 0-6 16,8 1-7-16,0 6-7 15,4 12-5-15,0 5 0 16,1 10 1-16,-1 3 4 16,-6 9 6-16,-3 1 2 15,-7 2 2-15,-1 2 2 16,1-2-47-16,-2-2-70 0</inkml:trace>
  <inkml:trace contextRef="#ctx0" brushRef="#br0" timeOffset="675472.6772">21309 17273 813 0,'18'-1'422'0,"23"6"-124"16,9 12-98-16,9 32-77 15,-4 12-23-15,-11 16-20 16,-18 2-3-16,-37 0-21 15,-13-2-14-15,-20-3-10 16,5-3-3-16,7-19-106 16,3-15-89-16</inkml:trace>
  <inkml:trace contextRef="#ctx0" brushRef="#br0" timeOffset="675912.5871">21952 17517 1150 0,'7'-5'521'15,"0"-9"-251"1,1 5-71-16,-8 6-113 0,1-1-42 16,3 6-44-16,-4-2-28 15,0 0-191-15</inkml:trace>
  <inkml:trace contextRef="#ctx0" brushRef="#br0" timeOffset="676315.4376">22014 17605 922 0,'-4'0'477'16,"-7"0"-139"-16,7 12-189 15,1 4-45-15,3 13-60 16,10 4-8-16,5 13-15 16,1 9 0-16,0 2-3 15,-5 3-1-15,-11-11 2 16,-2-5 4-16,-12-16 35 16,-4-6 8-16,-5-14 5 15,-7-8 1-15,3-15-32 0,1-9-4 16,5-9-84-16,7-5-74 15,7-6-224-15</inkml:trace>
  <inkml:trace contextRef="#ctx0" brushRef="#br0" timeOffset="676690.3594">21688 17151 900 0,'-9'0'381'0,"-5"1"-209"0,12 2-45 16,17-1-31-16,14 3-10 16,25 0-11-16,8 5-9 15,14 0-15-15,6 0-10 0,-3 1-11 32,-2-3-6-32,-22-4 4 0,-15-1-23 15,-26-7-45 1,-10-2-41-16,-15 2-125 0,-6-2-53 0,-7 3-131 15</inkml:trace>
  <inkml:trace contextRef="#ctx0" brushRef="#br0" timeOffset="676887.5664">22035 17148 381 0,'1'-6'273'0,"7"-7"44"16,10 4-43-16,12 3-79 0,6 9-40 16,7 7-71-16,0 8-26 15,-10 9-6-15,-5-1 1 16,-18 8 12-16,-11-3 20 31,-18 0 33-31,-8-3 5 0,-6-5-14 16,-2-2-24-16,-1-3-90 0,-2 4-302 15</inkml:trace>
  <inkml:trace contextRef="#ctx0" brushRef="#br0" timeOffset="710369.937">10672 16639 701 0,'0'-19'350'0,"4"-25"-104"0,4 4-26 16,10 5-39-16,0 10-30 15,2 15-54-15,5 5-24 16,-6 14-41 0,10 12-8-16,-8 18-3 0,-8 16 2 15,-13 18 3-15,-11 3 1 16,-11 0-3 0,-3-9-3-16,3-19-19 0,-2-14-3 15,12-25-7 1,6-6-3-16,9-8 15 0,6-3 13 15,6 2 19 1,6 3 17-16,12 7 17 0,9 6-7 16,-3 3-10-16,-3-3-12 15,-17-5-14-15,-4-3-103 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4T09:25:18.6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23073 8472 164 0,'-1'-3'123'0,"1"0"26"16,0 3-17-16,0-2-21 16,-2 1-12-16,2 1-27 15,0 0-9-15,-1 0-16 16,1 0-5-16,-1 0-7 15,0 0-1-15,0 0-9 16,1 0-1-16,0 0 2 0,0 0 2 16,0 3 5-16,-1 0 1 15,-1 2-7-15,1 3-1 16,-1 5-6-16,-6 32-1 16,6-28-3-16,0 3-2 15,0-7-3-15,1 3-4 16,1 6-1-16,0-6-2 15,0 4 0-15,0-4 1 0,0 0 5 16,1 3 2-16,-1-3 4 16,0 0 1-16,-1 2-2 15,-1 2-1-15,1 3-3 16,-1 2-1-16,1-4-2 16,0-1 0-16,-1-1-1 15,1 0-1 1,-3 0-1-16,4 3-1 0,0 2 1 15,0-1-1-15,1 3 1 16,0-1 0-16,-1 1-1 16,0 1 1-16,0 1 0 15,-1-3-1-15,0-3 1 16,-1-1 0-16,1-4-1 16,0 4-1-16,-2 2-4 15,0 1 20-15,1 0 6 16,2 3 0-16,-2-3 5 0,2-1-22 15,0-1-3-15,0-5 0 16,0-2 0-16,0-2 0 16,3 0 0-16,-3-2 0 31,-1 2-2-31,1 3 0 0,-4-1-1 0,3 7-1 0,-3 5 0 31,1 1-1-31,1 2 1 16,-2 1 0-16,4-2 0 15,0-1 0-15,0-2 0 16,-1-5 0-16,1-1 1 16,-2-4 0-16,2-1 0 0,0 5 0 15,-1-3-1 1,1 4-1-16,1 0 0 16,0 3 0-16,-1-1 0 15,0 0 0-15,0 0 0 16,0-6 1-16,1 0-1 15,1-1 2-15,-2-5-1 16,0 3 1-16,2 3-1 16,-2-3-1-16,0 8 0 0,0 0 0 15,-2 1 0-15,2 8 0 16,0 2 0-16,0 2 1 16,-1-2 1-16,1 1 0 15,0-4 2-15,0 2 0 16,1 0-1-16,2-2 1 15,-2-2-2-15,-1-6 0 16,0 0-1-16,-1-2 2 0,-2 6-1 16,1-2 2-16,1 2-2 15,0 0 1-15,-2-1 16 16,3 3 3-16,-1 3 2 16,1 0 0-16,0 0-17 15,0 3-2-15,1-1-1 16,1 4 0-16,-1 1-1 15,-2-2 1-15,-1-3-2 16,1-2 1-16,0-5-2 16,1-1 1-16,0-1 0 15,0-2 0-15,1 2 0 0,-1-2-1 16,-2-2 1-16,1 1-1 16,-3-1 1-16,4 5 0 15,0-3 0-15,0-1 0 16,0 0 0-16,-2-2-1 15,3 3 1-15,-1 1-1 16,1 4 0-16,1 1 0 16,-1-2 0-16,1 1-1 15,-1-3 1-15,1-1 0 16,-2-1 1-16,0-1 1 16,2-6-1-16,-2 1 0 0,0-2 0 15,0 1-1-15,0 0-1 16,0 1 0-16,0 2 0 15,2 0 0-15,3 2 0 16,-3 2 1-16,0-4 0 16,-2 2 0-16,-1-2 1 15,1-3 0-15,0 3 0 16,0-4 0-16,1 2-1 16,-2 1-1-16,1 2 0 0,0 4 1 15,0 5-1-15,1-4 1 16,0 0 0-16,0-6 0 15,-1-1-1-15,2-6 1 16,-2-1 0-16,1 2 0 0,-1-6 0 16,0 5-1-1,2-1 0-15,-2-4 0 16,1 6 1-16,0-2-1 0,-1 0 1 16,3 1-1-16,-2-2 1 15,0-1 0-15,-1-2 0 16,0-2 0-16,0-2 2 15,0-2 0-15,-1 0 0 16,1 0-1-16,0 0-2 16,0 0 0-16,0 3-1 15,0 8 0 1,0 0 1-16,2 28 0 16,-2-30 1-16,0-5 0 0,0 1 1 0,0-5 1 15,0 0 0 1,0 0 0-1,0 0-2-15,0 0-1 0,0 0 0 0,0 0-2 16,0 2 0-16,0 8 2 16,0-3 0-16,2 27 1 0,-2-31 2 15,-2-2 0-15,1 3 1 32,0-4-2-32,0 0-2 0,0 0 0 0,1 0-3 15,0 2 1 1,0 12 0-16,3 31 1 0,-2-27 0 15,1-1 0-15,1 0 1 32,1 0 0-32,-1-4 1 15,-1-2 1-15,0-3-1 16,-2-4 0-16,1 4-1 16,-1-1 1-16,0 3-1 15,0 1 0-15,0-1 0 16,2 6 0-16,0-3 0 0,0 1 0 15,-1-2 0-15,0-5 1 16,-1 1-1-16,2-1 1 16,-2 0-1-16,1 1 1 15,-1 1 0-15,1 1-1 16,0 1 0-16,-1 0 0 16,0-1 0-16,0 3 0 15,1-3 0-15,3 2 0 0,-2-2 0 16,-1-2 0-16,-1-1 1 15,0 0 1-15,-1-3 0 16,0 1 0-16,1 0 0 16,-2-1 0-16,0 2-2 15,1 2 0-15,1 1-1 16,0 2 1-16,0-1 0 16,-1-3 0-16,-1-4 1 15,1 0 1-15,-1-4 0 16,1-1 0-16,0 1 1 15,0 0-2-15,0 0 2 16,0 0 1-16,0 0 0 16,-2 0 3-16,-6-3-2 0,-1 1 0 15,-33-17-3-15,31 11-2 16,2-6-1-16,4 0-2 16,2-4 2-16,-3-1 1 15,3 2 3-15,-1 2 6 16,0 8 6-16,4 2 0 15,1 6-5-15,1 5-4 0,-1-5-7 16,0 0-2-16,9 20 2 16,20 34 0-16,-16-25 1 15,1 2 3-15,-2-1 0 16,-1-2 1-16,-1-6 0 16,-3-4-1-16,0-8-1 15,-1-2 0-15,-3-3-2 16,3-3 0-16,-2-4 10 15,4-4 4-15,3-10 6 16,-1-5 2-16,4-7-6 16,3-3-3-16,3-3-4 15,1 0-1-15,-1 8-1 16,-1-1-2-16,-1 6 1 0,-2 5 0 16,-5 5 5-16,-4 9 11 15,-10 11-122-15,-1 8-115 16</inkml:trace>
  <inkml:trace contextRef="#ctx0" brushRef="#br0" timeOffset="1558.7182">22446 13236 461 0,'-2'-2'246'15,"0"-1"-36"-15,3 2-56 16,-2 0-41 0,1 0-15-16,0 1-24 15,0 0-6-15,0 0-6 16,0 0-7-16,0 1-18 15,4 18-7-15,4 35-12 16,-10-30-5-16,2-2-4 16,-1-1 3-16,1-9-79 15,0 2-71-15</inkml:trace>
  <inkml:trace contextRef="#ctx0" brushRef="#br0" timeOffset="1879.3293">22441 13221 509 0,'-1'-3'292'0,"0"-2"-24"0,3 2-167 16,-2 1-24-16,0 1-35 15,9-1-13-15,17 0-4 16,28-1 3-16,-32 11 3 15,-2 2 3-15,-6 12 6 16,-3 4 2-16,-11 7 6 16,-5 6 5-16,-11-1-2 15,-4 1-2-15,-7-8-6 16,-1-7-9-16,1-11-13 16,5-11-7-16,4-11-15 15,5-5-35-15,9-7-144 16,-2-3-179-16</inkml:trace>
  <inkml:trace contextRef="#ctx0" brushRef="#br0" timeOffset="6688.9558">22092 12826 578 0,'-4'5'247'15,"-4"7"-143"-15,1 2-35 16,4 2-33-16,3 1-4 16,3 1-4-16,8 0-1 15,6 3-7-15,2-3-10 16,4-11-2-16,3-2 6 16,-2-11 20-16,0-13 11 0,-3 0 8 15,-5-8-3-15,-8-3 3 16,-2 6 5-16,-11 0 17 15,0 4 4-15,-5 15-11 16,0 3-16-16,2 16-32 16,2 5-15-16,4 5-12 15,3 4-4-15,9-1 0 16,4 16 2-16,5 15 3 16,0 8 3-16,-5 14 3 15,-6-5 4-15,-10-9 4 16,-10-8 4-16,-6-13 8 15,-4-7 6-15,-7-17 17 16,0-12-1-16,-2-13-7 16,1-9-8-16,10-6-27 15,5-2-8-15,8 0-41 0,7 3-55 16</inkml:trace>
  <inkml:trace contextRef="#ctx0" brushRef="#br0" timeOffset="7198.2446">21984 12574 655 0,'0'-2'342'15,"0"-6"-98"1,0 0-72-16,13 3-74 0,2-3-32 15,21 8-32-15,11-3-10 16,10 5-16-16,1 5-2 0,-3 0 4 16,-5 8 4-1,-16-4-52-15,-1 2-83 0</inkml:trace>
  <inkml:trace contextRef="#ctx0" brushRef="#br0" timeOffset="7699.697">22343 12448 674 0,'-2'0'319'0,"-4"-2"-135"0,1 1-48 16,5 1-81-16,0 0-30 15,0 0-38 1,5 4-4-16,16 7 4 0,28 39 5 16,-28-28 9-16,5 2 4 15,-12-6 6-15,-3-2 5 16,-11 1 58-16,-11-8 31 15,-5 5 45-15,-8-6 7 16,-1 0-51-16,0 2-29 16,5-2-51-16,1 0-12 0,8-2-26 15,5-2-77-15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2T08:22:55.6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1782 8636 842 0,'-2'1'355'16,"-1"4"-162"-16,-1 16-102 0,1 12-14 16,3 22 12-16,0 13-2 15,6 14-27 1,0-3-7-16,2-3-20 0,-1-12-9 15,-3-15-8-15,2-3-1 16,-3-21 3-16,0-5 3 16,-3-16 24-16,0-7 7 15,-5-20 5-15,-1-8-2 16,-2-19-21-16,-3-7-7 16,-5-19-9-16,1-9-4 15,4-3-9-15,1 2-4 0,10 24-6 16,0 15-3-1,2 21-4-15,4 10-3 0,7 7-4 16,5 2-1 0,10 4 3-16,9-2 0 0,14 4 7 15,12 2 2-15,1 4-42 16,-21-2-80 0</inkml:trace>
  <inkml:trace contextRef="#ctx0" brushRef="#br0" timeOffset="326.4298">1992 9066 929 0,'6'0'379'16,"7"7"-225"-16,3 5-33 15,3 13-30-15,-3 5-14 16,-1 6-24-16,-4-4-8 0,5-4-2 16,-2-8 3-1,8-13 20-15,1-7 10 16,-2-12 2-16,1-8-5 0,-10-8-23 15,0 0-15-15,-6 2-101 16,2 3-103-16</inkml:trace>
  <inkml:trace contextRef="#ctx0" brushRef="#br0" timeOffset="754.51">2366 9051 574 0,'-2'-6'376'0,"-2"-1"8"0,4 2-178 16,1 9-122-16,3 8-37 0,-1 9-36 15,2 4 0 1,-2 7-6-16,5 3-1 16,6-3-1-1,1-5 1-15,8-10 5 16,0-9 2-16,2-10 10 15,-2-6 5-15,-6-9 8 0,-6-2 2 16,-1-1-1-16,-7-2-3 16,-2 0-7-16,2 5-3 15,-6 5-9-15,2 3-11 16,0 11-16-16,-2 5-6 16,4 5-2-16,2 8 4 15,3 1 8-15,2-1 2 0,1 2 4 16,6-2 2-16,6-5 7 15,3-3 16-15,5-10 24 16,-4-5 18-16,-3-11 23 16,-1-4-7-16,-7-4-9 15,-7-1-16-15,-10 5-35 16,-3 0-56-16,-7 8-190 16,0 6-265-16</inkml:trace>
  <inkml:trace contextRef="#ctx0" brushRef="#br0" timeOffset="1099.46">2889 9149 814 0,'6'0'400'0,"7"4"-121"0,4-2-61 16,-1 4-67-16,-1 1-27 15,3-2-49-15,-2-2-18 16,0-4-22-16,1-1-5 15,-5-3-4-15,-3-3 2 16,-4-4 4-16,-5-3 1 0,-7-6-5 16,-1 3-5-16,-6-1-13 15,-5 4-7 1,-6 8-13-16,2 6-9 16,-3 9-7-16,5 10-4 15,6 8 5-15,0 5 4 0,8 6 3 16,4 5 3-16,9 8 5 15,5 6 0-15,-1 3 6 16,3-4 2-16,-2-6 2 16,3-6 1-16,1-16-59 15,-2-4-106-15</inkml:trace>
  <inkml:trace contextRef="#ctx0" brushRef="#br0" timeOffset="1286.08">3191 9087 1262 0,'0'0'510'0,"3"0"-347"0,0 6-51 16,-3-6-76-16,3 9-19 0,20 50-8 16,-14-24-3-16,-3-1-16 15,-1-2-69-15,-1-9-324 16</inkml:trace>
  <inkml:trace contextRef="#ctx0" brushRef="#br0" timeOffset="1404.2">3180 8929 1276 0,'-4'-13'567'0,"-2"-7"-295"15,1 5-118-15,5 12-132 0,7 10-95 16</inkml:trace>
  <inkml:trace contextRef="#ctx0" brushRef="#br0" timeOffset="1952.15">3496 8800 571 0,'2'-22'261'0,"5"-15"-112"0,2-2-35 0,5-5-2 16,1 7 7 0,0 5-9-16,-8 10-14 15,-7 5-8-15,-3 11-47 16,-4 7-21-16,-3 15-24 15,-5 11-9-15,5 20-3 0,0 12 4 16,12 31 4 0,14 7 1-16,5 11 11 15,7 7 12-15,-4-9 13 16,-8 4-1-16,-16-13 33 16,-10-12-4-16,-11-22-1 15,-2-14 10-15,0-22-14 0,2-14 8 16,-4-21-26-16,-1-14-37 15,8-21-77 1,7-4-39-16,14-8-56 16,6-2-40-16</inkml:trace>
  <inkml:trace contextRef="#ctx0" brushRef="#br0" timeOffset="2571.7">4085 9243 531 0,'-4'-9'328'0,"-1"-7"-25"0,-3-1-115 15,1-4-26-15,-6 1-43 0,-1-4-19 16,2 1-34 0,-6 3-11-16,2 6-25 15,-3 2-13-15,-3 12-17 16,2 4-7-16,-2 6-8 15,4 5-4-15,6 2 1 16,11 6 2-16,10 2 8 16,6 0 7-16,9-5 7 15,4-4 4-15,-4-9 7 16,-1-7 2-16,-4-7 8 16,-4-6 1-16,-3-5 1 15,1 0-2-15,-8-1-5 0,-2 0-3 16,-3 8-12-16,-1 2-8 15,1 11-16-15,-3 4-5 16,1 7-1-16,0 1 3 16,4 4 8-16,3 0 2 15,5-2 5-15,7-2 3 16,0-5 5-16,7-3 4 0,-2-7 7 16,1-5 3-16,-3-9 3 15,-3-2 0-15,-1-5-3 16,-1-3-2-16,-2-3-1 15,1 1 0-15,-6 0-2 16,-4 5 1-16,-4 11 3 16,-1 6-7-16,0 12-3 15,1 9-2-15,0 13-3 16,1 6 3-16,1 17-3 16,1 7-1-16,1 11-1 15,1 3 0-15,0-5 2 16,0-5 1-16,0-14 2 15,1-7 1-15,3-15-5 0,1-9-42 16,2-15-188-16</inkml:trace>
  <inkml:trace contextRef="#ctx0" brushRef="#br0" timeOffset="2725.2599">4305 9229 873 0,'0'-4'398'15,"6"-2"-182"-15,7 1-100 0,14-2-88 16,6 1-14-16,5 1-11 16,-2 2-3-16,-1 2-92 15,-6 1-144 1</inkml:trace>
  <inkml:trace contextRef="#ctx0" brushRef="#br0" timeOffset="3095.55">4841 8997 760 0,'-6'-12'416'0,"-6"-5"-92"16,-9 4-135-16,-3 4-30 15,-6 9-74 1,2 3-32-16,7 8-45 0,4 3-13 16,10 2-21-16,4 4-4 15,7-2 4-15,8 1 6 16,5-3 18-1,3-6 4-15,-1-6 8 16,-1-2 3-16,-3-6 6 16,-4 2 4-16,-5-6 6 15,-6 0-1-15,-8 2-9 0,-8 0-6 16,-6 6-13 0,-4 2-3-16,3 3-6 0,3 6 0 15,6 4 6 1,3 2 7-16,10-1 14 0,5 0 6 15,11-1 18-15,6-2 6 16,10-3 8-16,0-3-1 16,7-4-19-16,1-3-9 15,-6-6-126-15</inkml:trace>
  <inkml:trace contextRef="#ctx0" brushRef="#br0" timeOffset="3733.69">5843 9088 510 0,'4'-3'307'0,"0"-5"-20"16,4 1-47-16,-9-4-59 15,-2 0-17-15,-7-3-32 16,-6 2-18-16,-6 3-38 16,-4 5-20-16,-6 5-33 15,-2 4-11-15,5 10-18 16,3 0-6-16,12 8-3 15,6 1 2-15,11 2 4 16,10 1 3-16,11-2 7 16,5-2 4-16,6-9 5 15,0-5 4-15,0-12 9 16,-3-8 8-16,-9-13-57 0,-4-7-55 16,-11-6-132-16,-8-2-39 15,-13-4 53-15,-8-1 57 16,-2-1 162-16,-1 0 52 15,3 10 49 1,3 5 9-16,4 12-30 0,5 6-25 0,7 5-64 16,2 4-21-1,8 5-111-15,4 6-159 0</inkml:trace>
  <inkml:trace contextRef="#ctx0" brushRef="#br0" timeOffset="4175.11">5917 9011 610 0,'6'4'361'0,"4"2"-33"0,11-1-200 0,2-2-32 15,7-3-57 1,3 1-14-16,-2 1-10 0,-2 0-2 16,-6 1 0-16,-3-3 1 15,-10-1 5-15,1 0 2 16,-10-1 2-16,-4-3 0 15,-6 5-10-15,-9 0-6 16,-3 2-8-16,-3 6-6 16,0 7-1-16,1-2-1 15,5 7-1-15,8 2-2 16,10-5 5 0,2 3 3-16,13-5 9 0,2-2 5 0,10 1 6 15,-1-5 0-15,4-4 0 31,2-5-1-31,-4-9 3 16,2-3 0-16,-4-4-10 0,-4-3-1 0,-3-2-5 16,-5-2-2-16,-7 5 7 15,-2 5 6 1,-5 8 23-16,-2 4 2 0,-1 5 14 16,2-4-1-16,0 0-21 15,-2 21-1-15,2 33-17 16,7-28 5-1,7-5-171-15</inkml:trace>
  <inkml:trace contextRef="#ctx0" brushRef="#br0" timeOffset="4801.36">6977 9085 603 0,'12'2'313'16,"4"1"-87"-16,1 11-92 16,1 5-9-16,-10 5-19 15,0 0-5-15,-8-2-16 16,0-2-14-16,-4-9-25 15,4-5-3-15,7-8-10 0,4-10-3 16,8-10-8 0,3-3-8-16,6-4-11 15,0 4-2-15,-3 7-3 0,0 7-4 16,-9 11-4 0,-4 6 4-16,-6 11 9 15,-6 5 11-15,-4 11 8 16,-1 2-3-16,3 0-4 15,8-1 0-15,9-11-246 0</inkml:trace>
  <inkml:trace contextRef="#ctx0" brushRef="#br0" timeOffset="5265.86">8000 9020 685 0,'13'-16'318'0,"13"-21"-122"15,1-4-38-15,-6-2-31 0,-5-1-2 16,-14 6-13-1,5 7-13-15,-8 12-34 0,1 9-28 16,6 17-43-16,-12 11-7 16,12 26-5-16,3 13 10 15,1 11 14-15,10 4 2 16,-10-8-1-16,-3-9 0 0,0-11 5 16,-1-7-25-1,-1-16-168-15</inkml:trace>
  <inkml:trace contextRef="#ctx0" brushRef="#br0" timeOffset="5626.17">8277 8764 755 0,'6'0'346'0,"9"7"-140"16,0 5-60-16,-3 11-48 15,3 3-14-15,-7 2-30 16,0-2-10-16,0-4-12 16,-1-4-6-16,-4-10 2 15,0-6 4-15,-1-11 4 0,0-11-3 16,4-9-9 0,-1-3-9-16,7 1-11 15,1 8-3-15,-1 7-4 0,2 5-5 16,-2 9-6-16,-5 2 6 15,1 7 7-15,-1 6 4 16,-2 8 11-16,-2 3-2 16,2 5-5-16,1-1 0 0,-3-6 0 15,1-1 1 1,-1-11-34-16,3 3-66 16,-3-12-380-16</inkml:trace>
  <inkml:trace contextRef="#ctx0" brushRef="#br0" timeOffset="5877.9798">8349 9026 880 0,'-2'1'416'16,"-4"4"-123"-16,16-1-162 0,8 0-34 16,14-1-23-16,11-3-19 15,0-3-37-15,-4-1 2 16,-12 1-102-16,-3 3-86 16</inkml:trace>
  <inkml:trace contextRef="#ctx0" brushRef="#br0" timeOffset="6025.78">8357 9160 813 0,'22'0'418'0,"13"-5"-127"0,12 0-137 16,2 1-51-16,-3-4-51 0,-1 5-101 15</inkml:trace>
  <inkml:trace contextRef="#ctx0" brushRef="#br0" timeOffset="6548.69">9086 9072 670 0,'1'11'311'0,"-2"9"-138"0,-7 9-80 16,13 2-28-16,-9 2-32 16,0-3-8-16,6-11-7 15,-3-4 2-15,0-11 17 16,-3-5 2-16,1-9-2 15,-1-9-2-15,4-10-10 16,2-4 1-16,12-1-3 16,9 1-1-16,13 6 6 15,6 2 0-15,-4 14-3 16,-6 5-2-16,-8 13-14 16,-5 7-5-16,-6 7 1 15,-3 5 0-15,-5 4 0 16,-1 1 3-16,-2 0-101 15,3-2-147-15</inkml:trace>
  <inkml:trace contextRef="#ctx0" brushRef="#br0" timeOffset="6863.35">9781 9074 795 0,'-3'8'388'16,"-10"12"-145"-16,-2 4-48 16,-9 1-92-16,-4 2-32 0,-5-5-39 15,-1-5-8-15,2-5-2 16,2-9-1-16,7-7-33 16,0-8-11-16,5-5-9 15,3-3-2-15,8 3 27 16,4 1 14-16,7 3 17 15,5 4 4-15,12 5 14 16,4 4-1-16,12 8-8 0,2 4-5 16,2 5-16-1,0 5-7-15,-7 0-13 16,-6 1-90-16</inkml:trace>
  <inkml:trace contextRef="#ctx0" brushRef="#br0" timeOffset="7401.86">9966 9185 899 0,'1'0'384'0,"2"3"-206"16,9 5-52-16,7 4-62 16,11-4 8-16,11-1-1 15,0-5-8-15,3-4-13 16,-7-4-6-16,-12-6-7 16,-5-2 2-16,-17-4-2 15,-1 0-7-15,-13-2-11 16,-11 1-9-16,-5 4-13 0,-11-1-7 15,0 13-9-15,1 2-1 16,6 10-2 0,6 9 2-16,8 2-1 0,10 8-2 15,8 8-3-15,6 4 3 0,7 14 13 16,-2 3 5 0,-6 3 10-16,9-4 3 15,0-13-2-15,5-6-66 16</inkml:trace>
  <inkml:trace contextRef="#ctx0" brushRef="#br0" timeOffset="7732.25">10675 9124 784 0,'-4'9'375'0,"-7"15"-140"0,-10-3-40 16,-11 3-68-16,-7-2-32 16,-3-5-47-16,2-3-12 15,7-8-14-15,5-6-8 0,7-10-32 16,-1-7-12 0,12-3-10-1,3 0-1-15,12 2 17 0,10 5 9 16,8 8 14-1,4 5 7-15,1 12 14 16,2 4-3-16,1 7-8 0,-1 4-4 16,-4 4 1-16,-2 0 21 15,-6-8-167-15,-4-2-248 16</inkml:trace>
  <inkml:trace contextRef="#ctx0" brushRef="#br0" timeOffset="7873.88">10473 8897 947 0,'-2'-7'437'0,"-1"-4"-222"0,1 7-102 15,4 8-106-15,8 11-40 16,6 5-243-16</inkml:trace>
  <inkml:trace contextRef="#ctx0" brushRef="#br0" timeOffset="8146.57">10675 9043 959 0,'8'10'467'16,"3"8"-186"-16,8 11-120 15,5 5-47-15,-2 12-56 16,4 8-16-16,0 10-19 16,-8-2-6-16,0-2-6 15,-6-2-2-15,-11-17 2 16,-2-5-1-16,-13-15 2 0,-6-6 0 15,-8-11-10-15,-2-4 0 16,3-8-1-16,1-6 2 16,7-6 1-16,8-5-2 15,12-11-5-15,8-7-5 16,11-8-2-16,5-3 2 16,4 4 1-16,1 7-1 15,2 11-29-15,0 8-79 16</inkml:trace>
  <inkml:trace contextRef="#ctx0" brushRef="#br0" timeOffset="8809.77">11047 9075 631 0,'-7'-1'376'0,"-5"0"-34"0,2 2-172 16,3 6-102-16,7 8-31 15,7 6-16-15,0 0-2 16,11 2-2-16,-6-6 1 16,7-1 1-16,-3-3 2 15,0-9 7-15,-2-1 4 16,-3-9 3-16,-3-4-2 15,-1-3-6-15,-2-2-6 16,-6-1-9-16,1 3-4 16,-3 4-10-16,2 3-13 15,1 8-10-15,-1 3-1 16,1-5 3-16,0 0 7 0,5 14 9 16,21 32 1-16,-10-32 5 15,1-5 3-15,-4-10 12 16,3-5 7-16,2-5 3 15,-2-7 15-15,2 1 18 16,-3-3 13-16,-5-2 17 16,1 8-12-16,-6 4-24 15,0 6-16-15,4 7-27 16,-1 5-6-16,5 12-4 16,4 7-5-16,10 15 5 15,3 6 1-15,7 18-1 16,-1 2 2-16,-11-6-6 15,-9-6-1-15,-32-21 6 16,-2-10 3-16,-20-16 15 16,-4-8 5-16,5-10-1 0,-10-6-1 15,11-4-4 1,9 1-1-16,12-5-8 16,8-5-7-16,16-9-13 15,7-3-3-15,16-4 2 0,11 3 3 16,1 0 8-16,3 4-16 15,-8 7-95-15,-5 3-101 16</inkml:trace>
  <inkml:trace contextRef="#ctx0" brushRef="#br0">11962 9158 661 0,'-2'-7'333'0,"-6"-4"-93"0,-5-3-36 15,-6 0-51-15,-4 3-23 16,-6 2-47-16,2 5-22 15,6 5-43-15,1 3-18 16,10 10-21-16,5 4-7 16,5 6-1-16,6 4 6 15,9-3 12-15,1-5 7 16,12-14 10-16,3-8 4 0,4-14 6 16,-8-7 1-16,9-6-2 15,-2 4-2-15,-3 1 2 16,10 8 1-16,-15 9-4 15,-4 4 1-15,-3 12-3 16,-4 3-1-16,-5 7 2 16,-3 3 1-16,-5 3-2 15,-2 0-1-15,-8 1 3 16,3-1 1-16,-10-8-10 16,3-3-55-16</inkml:trace>
  <inkml:trace contextRef="#ctx0" brushRef="#br0" timeOffset="12482.67">12778 9105 766 0,'3'-1'306'0,"12"1"-184"16,8-2-28-16,13 2-36 16,9 0-5-16,2-1-26 15,3 2-3-15,-9-2 2 16,-6 0-1-16,-17-1 4 15,-7-1 7-15,-15 1 4 16,-6-3-3-16,-10-1-11 16,0 5-11-16,2 5-18 15,2 4-6-15,3 8-7 16,3 5-1-16,6 2 5 16,4 3 0-16,10 1-30 15,6-4-3-15,5-5 0 16,3-4 3-16,5-11 38 15,-1-3 6-15,0-9 5 16,-3-2 0-16,0-4 1 16,-2-1 2-16,-1-2 21 0,-3-1 7 15,0 1 19-15,-6 2 10 16,-2 2-5-16,-7 3 2 16,-7-2-7-16,-5 2-8 15,-9-1-12-15,-2 3-10 0,-3 3-22 16,4 2-6-16,-2 7-11 15,3 2-4 1,4 6-4-16,3 5 0 16,6 6-1-16,7 2 3 15,4 4 8-15,1-1 3 0,9-4 7 16,1-3 2-16,3-6 4 16,1-5 3-16,3-11 2 15,2-5 0-15,-1-9 0 16,2-2 0-16,-11-1 1 15,-4 0 1-15,-7 2-1 16,-4 5-2-16,-3 6-10 16,-1 4-8-16,-2 5-8 15,3-3-1-15,0 0 0 16,1 0 3-16,1 8 6 16,5 7 2-16,22 28 6 0,-12-32 0 15,6-4 8 1,3-6 19-16,3-7 24 15,-1-4 11-15,-5-9 19 16,-1-1-10-16,-7-2-6 16,-7-2-10-16,-10 8-26 0,-8 0-19 0,-6 8-102 15,-2 7-98 1</inkml:trace>
  <inkml:trace contextRef="#ctx0" brushRef="#br0" timeOffset="12932.94">14307 9034 701 0,'-2'0'381'15,"6"0"-81"-15,7 7-137 0,21 12-73 16,11 2-23 0,16 11-9-16,1 2-9 15,-3 3-20-15,-12-2-5 16,-19-7 2-16,-4-5-36 15,-13-14-106-15,6-4-109 0</inkml:trace>
  <inkml:trace contextRef="#ctx0" brushRef="#br0" timeOffset="13102.11">14697 9080 570 0,'-5'-3'389'0,"-7"-8"45"15,1 5-164-15,-5 4-105 16,1 2-40-16,-8 8-51 15,-4 4-16-15,-13 4-27 16,-5 1-10-16,-2 5-17 16,2 1-4-16,8 1-25 0,6 1-51 15,13-5-165-15</inkml:trace>
  <inkml:trace contextRef="#ctx0" brushRef="#br0" timeOffset="13415.44">15079 8872 745 0,'-11'-6'403'0,"-3"-5"-65"0,-6 10-195 15,-6 2-38-15,-6 12-48 16,-5 5-21-16,1 12-26 16,2 7-9-16,7 7-8 15,5 0-5-15,14 2 5 16,8-1 5-16,15-2 5 16,6-2 5-16,11-10 2 0,4-2 0 15,2-12-36 1,5-8-69-16,-6-9-356 15</inkml:trace>
  <inkml:trace contextRef="#ctx0" brushRef="#br0" timeOffset="13669.35">15165 8913 778 0,'1'2'346'16,"0"5"-128"-16,5 7-117 15,-2 5-25-15,-4 9-3 16,-4 0-15-16,1 4-14 16,-2 2-6-16,3-1-11 15,2 3-6-15,0-7-13 16,1-4-2 0,14-7 2-16,3-4-1 15,10-7 8-15,2-5-15 0,-5-6-71 0,-3-4-57 31,-3-3-204-31</inkml:trace>
  <inkml:trace contextRef="#ctx0" brushRef="#br0" timeOffset="13895.69">15076 9078 998 0,'0'2'401'0,"4"-2"-240"0,6 2-34 16,9 3-55 0,7-4-8-16,11 5-36 0,1-5-11 0,4-1 9 15,-7 1-47-15,-8-4-131 16,-5-2-93-16,-5-5-186 16,-2-6-10-1</inkml:trace>
  <inkml:trace contextRef="#ctx0" brushRef="#br0" timeOffset="14052.35">15414 8985 105 0,'7'-8'124'0,"1"-2"73"15,9-6 69-15,1 9 13 16,-1 5-28 0,3 10-64-16,2 7-32 15,-1 9-57-15,1 6-5 0,-2 4-11 0,-4 1-3 16,-10 1-11 0,-6-4-7-1,-11 0-15-15,-9-1-4 0,-2-5-17 0,-4-2-3 0,-2-7-32 16,0-4-67-16</inkml:trace>
  <inkml:trace contextRef="#ctx0" brushRef="#br0" timeOffset="14916.3">1715 10138 396 0,'1'-1'257'16,"1"-1"3"-16,-1 2-59 16,-1 0-51-16,0 10-21 0,5 21-35 15,13 78-15 1,-4-29-27-16,0 2-8 16,-5-3-6-16,-3-9-9 15,-3-13-7-15,-3-8-2 16,-2-17-58-16,0-4-90 15</inkml:trace>
  <inkml:trace contextRef="#ctx0" brushRef="#br0" timeOffset="15076.21">1750 10362 749 0,'15'-2'282'0,"18"1"-203"15,8 1-60-15,13 1-11 0,-1 1 12 16,2-2-301-16</inkml:trace>
  <inkml:trace contextRef="#ctx0" brushRef="#br0" timeOffset="15357.06">2299 10225 707 0,'1'9'368'0,"-2"4"-121"16,-9 10-73-16,-6 2-30 16,-7 3-62-16,-4 1-27 0,-2-5-25 15,0-5-6 1,-1-12-6-16,6-4-10 16,6-11-31-16,-1-5-10 15,10-4-10-15,5-2 2 0,4 3 12 16,5 1 3-16,4 5 12 0,5 6 6 31,7 11 8-31,4 7 2 0,9 14-4 16,-4-3 0-1,2 4 4-15,-2-3 13 0,-1-11-266 16</inkml:trace>
  <inkml:trace contextRef="#ctx0" brushRef="#br0" timeOffset="15552.45">2557 10271 858 0,'0'1'368'0,"6"8"-192"15,3 5-51-15,3 6-45 16,4 3-8-16,-3 0-5 16,-6 0 5-16,-11-5 11 15,-7 1 2-15,-5-7-13 0,-8-7-11 16,0-5-146-16,-1-5-181 15</inkml:trace>
  <inkml:trace contextRef="#ctx0" brushRef="#br0" timeOffset="16053.97">3746 10252 871 0,'-27'-6'425'15,"-16"-7"-165"-15,0 13-136 0,5 9-38 16,9 11-70-16,10 6-18 16,14 10-19-16,4 2-2 15,16-1 10-15,9-3 6 16,11-10 13-16,8-7 5 0,-3-14 8 15,-6-5 8 1,-7-12 13-16,-12-5 5 0,-10-14 4 16,-8-4-3-1,-12-10-12-15,-5-7-6 16,-4-5-13-16,3-1-6 16,8 1-12-16,7 6-7 15,19 5-13-15,6 6-4 16,9 12-34-16,3 9-39 15,0 21-128-15,2 5-236 16</inkml:trace>
  <inkml:trace contextRef="#ctx0" brushRef="#br0" timeOffset="16221.27">4001 10296 1084 0,'-3'15'442'0,"-1"19"-291"0,0 3-38 16,7 2-58-16,-1-6-22 16,4-6-11-16,-2-9-67 15</inkml:trace>
  <inkml:trace contextRef="#ctx0" brushRef="#br0" timeOffset="16369.32">3951 10063 920 0,'-2'-8'408'0,"-2"-9"-200"0,2 11-145 15,0 2-43 1,4 4-140-16,-2 0-238 0</inkml:trace>
  <inkml:trace contextRef="#ctx0" brushRef="#br0" timeOffset="16564.6098">4046 10180 681 0,'6'13'374'16,"4"14"-95"0,3 4-66-16,6 9-110 15,1 0-38-15,2 0-35 16,0-4-10-16,-4-13-1 16,2-9 3-16,-8-13 10 0,10-10 1 15,0-15 2 1,0-5-3-16,5-10-9 0,-11 3-8 15,-6 5-120 1,-1 3-131-16</inkml:trace>
  <inkml:trace contextRef="#ctx0" brushRef="#br0" timeOffset="17089.5">4582 10270 524 0,'-6'-7'329'15,"-8"-9"-2"-15,-2 3-99 16,-4 8-97-16,0 3-37 0,8 7-59 16,3 0-27-16,8 7-20 15,4 5-3-15,9 4 6 16,4 1 9-16,6-1 9 15,1-7 4-15,-5-4 3 16,2-3 1-16,-10-4 9 16,-3 0 8-16,-8-3 0 15,-8-3-2-15,-6 1-10 16,-4 0-10-16,-1 2-6 16,-2 1-5-16,6 3-7 15,3 2-6-15,8 6-4 16,3 2 7-16,6 3 9 15,-1 4 6-15,4-3 7 16,3-3-3-16,4-1 1 0,3-11 2 16,5-4 4-16,5-2 2 15,3-12-1-15,1-3-1 16,-9-8-1-16,4-4-3 16,-6 0 1-16,-2 1 1 15,0 8-3-15,-13 5-2 16,-3 12 6-16,-4 4 3 15,2 13 5-15,0 8 0 16,0 8-10-16,2 3-4 16,0 4-4-16,3-4-37 15</inkml:trace>
  <inkml:trace contextRef="#ctx0" brushRef="#br0" timeOffset="17925.23">5546 10256 803 0,'10'0'313'15,"6"0"-196"-15,19 0-70 16,6-1 6-16,11-3-7 16,2 0-10-16,-4 0-13 15,-9 1-4-15,-16 2-2 16,-10-2-3-16,-15 6-4 15,-10 1-3-15,-14 8-3 0,-4 4 0 16,-7 0-3 0,5 2 0-16,10 6-5 15,5-1-4-15,11 1-4 16,5 5 0-16,11-3 7 16,9-3 6-16,9-7 14 15,2-5 2-15,0-11 9 16,-4-5 1-16,-5-11-1 0,-4-4 0 15,-5-8-4 1,-2-2-3-16,-5-2-4 0,0-1-3 16,0 9-8-16,1 3-4 15,-3 11-2-15,-1 9 0 16,-4 6 9-16,-4 8 11 0,-1 9 21 16,1 3 7-1,-1 4 0-15,-1-2-3 16,4-6-18-16,0-4-8 0,0-9-1 15,4-7 4 1,8-9 1-16,0-8 1 16,9-7-7-16,2-2-5 0,0 3-7 15,4 4-3-15,-2 8 0 16,-3 4 3-16,-5 10 12 16,-3 10 7-16,-4 13 1 15,1 5-1-15,-2 5-10 0,1 0-5 16,1-8-81-1,2-2-459-15</inkml:trace>
  <inkml:trace contextRef="#ctx0" brushRef="#br0" timeOffset="18481.1098">7123 10160 463 0,'0'-3'317'15,"0"-3"-25"-15,-9 5-97 0,-8 0-23 16,-8 5-54-16,-3 7-15 16,2 6-43-16,2 6-33 15,10 7-39 1,6 5-12-16,19 6 0 16,9 1 7-16,17-8 16 15,3-6 6-15,4-14 13 0,-3-7 5 16,-11-12 28-16,-4-3 18 15,-23-11 12-15,-9 0-2 16,-20-2-29-16,-11-2-20 16,-7 7-22-16,3 2-8 15,5 5-88-15,11 5-93 16</inkml:trace>
  <inkml:trace contextRef="#ctx0" brushRef="#br0" timeOffset="18677.41">7271 10214 769 0,'18'-4'339'0,"14"-2"-176"16,7 0-51-16,3 3-61 15,-3 2-21-15,-1 1-16 16,-9 0-2-16,-6 2-35 15,-7 0-66-15</inkml:trace>
  <inkml:trace contextRef="#ctx0" brushRef="#br0" timeOffset="18846.58">7432 10226 685 0,'-4'6'348'0,"0"8"-95"0,-1 5-60 16,4 8-72-16,-4 3-21 15,5 5-44-15,1-4-15 16,5-1-20-16,5-4-5 16,0-12-89-16,2-4-128 0</inkml:trace>
  <inkml:trace contextRef="#ctx0" brushRef="#br0" timeOffset="19007.1698">7703 10218 946 0,'-7'2'476'16,"-5"5"-136"-16,0 13-191 15,0 5-45-15,6 10-51 0,4 0-13 16,7 0-69-16,6-4-74 16</inkml:trace>
  <inkml:trace contextRef="#ctx0" brushRef="#br0" timeOffset="19549.1498">7907 10166 847 0,'1'6'340'15,"6"12"-194"1,4 14-97-16,15 30-35 0,4 10 15 0,0 10 30 31,-3-2 4-31,-20-9 2 0,-7-7-6 16,-9-10-23-1,-9-9-2-15,-6-20 5 0,-4-11-14 16,0-22-15 0,3-13-10-16,8-18-18 15,9-10 8-15,4-7 5 0,7-1 5 16,6-7 5-16,8 0 6 0,16 5 8 16,4 2-2-16,8 16-4 15,1 5-6-15,-10 15 0 16,-5 5-59-1,-10 9-307-15</inkml:trace>
  <inkml:trace contextRef="#ctx0" brushRef="#br0" timeOffset="19731.91">8281 10141 910 0,'4'0'408'0,"2"1"-217"16,-1 8-41-16,1 15-60 15,-2 10-11-15,-3 24-4 16,2 10-14-16,3 11-25 16,-4-2-13-16,4-15-12 15,2-9-11-15,-7-20-86 0,6-5-92 0</inkml:trace>
  <inkml:trace contextRef="#ctx0" brushRef="#br0" timeOffset="20053.45">8323 10319 742 0,'2'-1'318'0,"2"-2"-136"16,8 7-150-16,3 2-35 16,4-1 3-16,2-2 3 15,7-3 2-15,1 0 0 16,-1-8-21-16,-3-3 0 15,-8-8 0-15,-2-2 3 16,-2-3 47-16,0 1 33 16,-3 3 53-16,-4 3 24 15,-5 9 8-15,-1 8-26 0,-4 9-47 16,0 7-23-16,3 8-31 16,1 3-5-16,3 6-7 15,2-2-5-15,3-1-1 16,0-5 1-16,0-7-88 15,5-3-105-15</inkml:trace>
  <inkml:trace contextRef="#ctx0" brushRef="#br0" timeOffset="20547.99">9040 10237 967 0,'-7'4'426'0,"-8"3"-203"16,-9 7-107-16,-3 1-21 16,-6 4-27-16,-3 1-18 0,7-3-24 15,-3-2-4 1,8-9-7-16,2-6-2 0,-5-13-6 16,10-3-9-1,3-7-17-15,12 1-8 0,12 0-8 16,7 5 4-16,3 3 6 15,1 4 6 1,2 9 13-16,-1 2 7 16,0 10 11-16,0 4 4 0,-6 7-1 15,0 1-1-15,4 1-3 16,-2 2-2-16,6-5-2 16,-1-4 0-16,0-3 3 15,2-7 1-15,-7-11 5 16,1-3-1-16,-3-8-5 15,-2-4-5-15,2-3-5 0,-1-1-1 16,-4-2 2-16,1 1 1 16,-2 7-2-16,-1 1 0 15,-1 8-7 1,3 4-2-16,-4 9-1 0,-3 6 2 16,-1 8 5-16,0 4 4 15,-1 5 1-15,-2-2 1 0,-1 2-38 31,-5-4-75-31</inkml:trace>
  <inkml:trace contextRef="#ctx0" brushRef="#br0" timeOffset="20684.4">9164 10045 1026 0,'-1'-2'407'0,"-3"-8"-254"15,3 9-152-15,2 1-168 16</inkml:trace>
  <inkml:trace contextRef="#ctx0" brushRef="#br0" timeOffset="21000.56">9705 10233 890 0,'-11'3'390'16,"-18"4"-205"-16,0 2-61 15,-7 3-79-15,1 0-15 16,2-4-17-16,0-4 0 16,7-5-1-1,1-7 0-15,7-6-4 0,2-2-4 16,7-2-8-16,7-1-7 15,10 2-7-15,7 2 1 16,8 9 18-16,4 6 15 16,3 15 30-16,-8 8 9 15,6 11 8-15,2 0-6 16,-5 2-19-16,8-3-7 16,-11-6-100-16</inkml:trace>
  <inkml:trace contextRef="#ctx0" brushRef="#br0" timeOffset="21789.09">10412 10154 569 0,'0'0'314'0,"6"5"-4"16,7 2-204-16,19-2-71 16,10 2 2-16,15-5-14 15,3-2-6-15,-8-4-1 16,-7-1 1-16,-24-2 5 15,-7 0 1-15,-15 7-4 16,-7 0-3-16,-7 10 2 16,-13 2 7-16,3 11 8 15,-8-1 2-15,7 1-10 16,11 3-11-16,12-5-13 16,13 4-1-16,14-5 2 0,9-6 3 15,1-10 6 1,2-4-19-16,-1-7-57 0,-3-2-44 15,6-2-62-15,1-2 10 16,-1 1 52 0,-1 0 43-16,-12 3 105 15,-5 4 32-15,-11 5 52 0,-4 5 25 0,-10 6-17 32,-7 2-14-32,-8 2-43 0,-4 1-23 15,-5-3-25-15,0-5-5 0,4-7-1 16,3-5-2-1,8-13-7-15,5-1-16 16,9-4-19-16,2-1-5 16,7 5 0-16,5 5 11 0,1 8 22 15,2 6 8 1,4 13 10-16,-2 8 2 0,5 10-9 16,1 3-4-16,2 2-3 15,3-3 0-15,-3-7-43 16,2-1-73-16</inkml:trace>
  <inkml:trace contextRef="#ctx0" brushRef="#br0" timeOffset="21988.86">11251 10236 995 0,'4'7'446'16,"7"2"-205"-16,6 19-112 0,3 6-11 15,8 11-22-15,-4 4-11 0,1 0-28 16,-2 0-15 0,-7-10-42-16,-1-4-60 0,-3-10-145 15,-4-9-305-15</inkml:trace>
  <inkml:trace contextRef="#ctx0" brushRef="#br0" timeOffset="22152.21">11475 10250 1132 0,'-12'-6'538'0,"-8"-4"-229"16,-6 11-134-16,-1 8-58 0,-6 18-52 15,0 9-19-15,-3 16-24 16,0 4-6-16,-4 3-16 16,-3-4-1-16,-2-2-137 15,3-6 35-15</inkml:trace>
  <inkml:trace contextRef="#ctx0" brushRef="#br0" timeOffset="22716.14">11640 10183 514 0,'0'0'320'0,"2"1"-33"16,-1 2-101-16,-1-3-84 15,0 0-29-15,1 18-13 16,7 40-16-16,-4-27-12 16,4-1-3-16,7-1 2 15,0-10 9-15,7-8 21 16,0-8 11-16,-2-9 10 0,3-5-6 15,-4-8-24-15,-2-1-13 16,-5 0-19-16,-4 4-35 16,-6-1-140-16,-2 3-166 15</inkml:trace>
  <inkml:trace contextRef="#ctx0" brushRef="#br0" timeOffset="22854.47">11747 9999 1143 0,'0'-5'505'0,"0"-5"-263"0,-1 8-154 16,-2 0-56-16,7 9-68 15,2 4-84-15</inkml:trace>
  <inkml:trace contextRef="#ctx0" brushRef="#br0" timeOffset="23511.16">11938 10146 732 0,'4'-1'338'0,"3"-1"-117"16,13 2-161-16,12 2-32 15,11 3-11-15,5-2 0 16,0 1-2-16,-8-3 1 16,-10-1 3-16,-9-4 1 15,-9 3 4-15,-3-1-6 16,-10-1-14-16,-3 0-4 16,-12-1-14-16,-5 5 0 15,-6 6 6-15,-1 2-1 16,6 7 1-16,4-1-2 0,8 5 0 15,8 0 3-15,8 6 14 16,5-1 12-16,9-1 16 16,1-4 2-16,0-10 2 15,0-4-3-15,-1-11-4 16,0-4-2-16,2-7-7 16,-2-5-3-16,1-2-6 15,-3-1-1-15,-5 2-4 0,-1 4-3 16,-7 9-11-16,1 5-4 15,-6 9 5-15,0 5 4 16,-4 6 17 0,-1 5 5-16,0-1-2 0,1 0-3 15,0-2-6 1,2-7-2-16,3-6 7 0,-1-5 4 16,9-12 1-16,4-3 0 15,6-8-11-15,5 0-3 16,0 1-8-16,0 3-2 15,2 6 9-15,-2 4 5 16,-2 9 8-16,-5 5 9 16,-7 9 8-16,-2 6-2 15,2 4-3-15,-2 3-7 16,2-1-15-16,-2-1-10 16,0 0-136-16,3-6-171 15</inkml:trace>
  <inkml:trace contextRef="#ctx0" brushRef="#br0" timeOffset="23918.03">12750 10133 590 0,'9'0'302'0,"15"2"-89"15,9-1-63-15,6 0-61 0,0 0-22 16,-2-2-20 0,-7-7-8-16,-11 0-8 15,-2 1-3-15,-12 3-3 0,-2 1-2 16,-10 2-6-1,-4 0-4-15,-6 0-8 0,0 2-4 0,1 6-2 16,1 2 3 0,2 4 14-16,3 3 6 15,3 2 15-15,4 3-2 16,6 3-4-16,1-1-4 0,6 3-10 16,2-1-2-16,3-1-2 15,5 0-1-15,4-5 1 16,0-5-21-16,9-11-140 15</inkml:trace>
  <inkml:trace contextRef="#ctx0" brushRef="#br0" timeOffset="24280.91">13528 10195 719 0,'-3'0'389'0,"-7"4"-63"15,-5 4-103-15,-11 6-81 0,-5 4-25 16,-13 1-48-16,-4 2-27 16,-1-4-26-16,3-3-3 15,9-8-10-15,8-7-13 16,9-12-12-16,-2-7-2 15,9-4 0-15,3-2 7 0,7 3-1 16,13 3 2 0,2 5 16-16,8 7 8 15,4 9 20-15,0 8 4 16,3 13 6-16,-3 6 3 0,6 7 2 16,-2 3-4-16,-2-2-14 15,2-2 17 1,-9-10-112-16</inkml:trace>
  <inkml:trace contextRef="#ctx0" brushRef="#br0" timeOffset="24876.04">13880 10316 713 0,'5'17'329'0,"2"12"-142"0,-8 12-77 15,-7 7-21-15,-3-24-33 32,5-11-21-32</inkml:trace>
  <inkml:trace contextRef="#ctx0" brushRef="#br0" timeOffset="25465.2">14352 10108 545 0,'8'0'271'0,"6"4"-81"16,1 3-59-16,-4 3-41 15,-4 4-24-15,-5 7-26 16,-2 2-10-16,-7 6-10 16,2-2-5-16,3-3-4 15,2 0 1-15,14-8 24 16,5-5 15-16,14-6 14 15,6-6-1-15,-3-10-16 0,-1-1-12 16,-6-10-10 0,-9-3 1-16,-5-1-3 0,-5-2-1 15,-4 3 4 1,-1 2 10-16,-4 2 7 16,-1 6-1-16,-1 7-17 0,1 3-20 15,0 7-22-15,-4 3-6 16,4 11 4-1,-1 5 7-15,2 9 9 16,3 2 5-16,-3 4 3 0,0 0 1 16,7-1 17-16,5-7-71 15</inkml:trace>
  <inkml:trace contextRef="#ctx0" brushRef="#br0" timeOffset="25884.26">14856 10333 686 0,'1'2'340'0,"3"4"-83"0,0 7-87 0,13 10-79 16,1 5-8-16,10 5-39 15,3 1-13 1,-5-6-12-16,1-1-1 0,-6-9-50 16,-5-4-75-1</inkml:trace>
  <inkml:trace contextRef="#ctx0" brushRef="#br0" timeOffset="26088.05">15072 10376 569 0,'-6'-4'341'0,"-3"0"-33"15,-3 4-111-15,-5 8-88 0,-4 4-33 0,-6 12-35 16,-6-1-12-1,-1 7-19-15,0 0-5 0,3-6-1 16,2 2-32 0,11-8-190-16</inkml:trace>
  <inkml:trace contextRef="#ctx0" brushRef="#br0" timeOffset="26484.54">15253 9952 615 0,'-6'-5'348'16,"0"-3"-48"0,-5 6-159-1,-5 5-31-15,-3 14-43 0,-4 6-17 16,1 10-23-1,3 0-10-15,6 9-12 0,8 3-2 0,8 3 0 16,4 3 1 0,4-6 5-16,-1-4 1 0,10-10-12 15,8-6-44-15</inkml:trace>
  <inkml:trace contextRef="#ctx0" brushRef="#br0" timeOffset="26786.6698">15436 9971 974 0,'1'4'389'15,"-1"1"-220"-15,0 12-99 16,-1 4-13-16,-2 7-8 16,-1 6-13-16,0 2-22 15,2 2-5-15,4 2-4 16,3-2 0-16,7-8 0 16,2-1 2-16,8-9 5 15,-3-5-1-15,4-10-68 16,-3-5-82-16</inkml:trace>
  <inkml:trace contextRef="#ctx0" brushRef="#br0" timeOffset="26994.01">15302 10137 710 0,'0'0'376'0,"-2"0"-108"16,10 5-110-16,12-1-33 0,12 2-29 16,7 0-2-16,10 0-36 15,-2-1-15 1,-10 0-20-16,-6-1-14 0,-10-7-169 16</inkml:trace>
  <inkml:trace contextRef="#ctx0" brushRef="#br0" timeOffset="27257.28">15683 9969 916 0,'3'-4'416'0,"8"7"-204"0,6 11-55 16,4 10-75-16,4 9-12 15,-3 8 2-15,-1 1-3 16,-9 4-13 0,-2 0-11-16,-10 4-21 0,-7-3-6 15,-5-4-2 1,-3 1 0-16,-1-15 0 0,-1-6-13 16,2-7-162-16</inkml:trace>
  <inkml:trace contextRef="#ctx0" brushRef="#br0" timeOffset="33815.5199">16048 10395 597 0,'-1'0'301'0,"1"0"-73"15,0 4-25-15,0-4-22 16,0 0-19-16,0 0-54 15,4 1-22 1,7 2-80-16</inkml:trace>
  <inkml:trace contextRef="#ctx0" brushRef="#br0" timeOffset="34938.24">1643 11817 300 0,'6'1'230'0,"10"-2"68"15,-4-6-33-15,7-13-32 16,1-7-30-16,2-12-62 0,2-8-24 16,-3-6-37-1,-3-4-13-15,-5-4-23 0,-3-3-10 16,-1-3-14-16,-1 6-6 15,-1 12-9-15,-2 8-4 16,-4 22-4-16,-1 8-6 16,-4 18-9-16,-3 11-3 15,0 18-3-15,3 13 4 16,9 18 8-16,10 8 4 0,11 0 5 16,9 0 3-1,6-12 1-15,2-7 3 16,-7-16 5-16,-2-8-1 15,-13-17-72-15,-6-8-39 16,-4-11-184-16</inkml:trace>
  <inkml:trace contextRef="#ctx0" brushRef="#br0" timeOffset="35104.83">1659 11598 785 0,'13'3'308'15,"19"3"-212"-15,10 0-25 16,11 0-21-16,3 2-14 16,0 0-12-16,-2 2-18 15</inkml:trace>
  <inkml:trace contextRef="#ctx0" brushRef="#br0" timeOffset="35247.1">1630 11530 759 0,'-3'-5'371'15,"-4"-3"-98"-15,7 6-227 0,8 3-27 16,12 6-22-16,5 2-93 0</inkml:trace>
  <inkml:trace contextRef="#ctx0" brushRef="#br0" timeOffset="35577.0899">2175 11740 781 0,'15'4'394'16,"10"3"-133"-16,6-3-135 0,1-2-26 16,1-3-54-16,-4-2-13 0,-3-3-7 31,-4-6 4-31,-12-5 2 15,-6-2-2-15,-16-3-10 16,-9 1-6-16,-3 4-14 16,-6 5-4-16,1 8-5 15,3 5-4-15,1 11-2 16,3-1 1-16,8 12 1 16,5 2 5-16,5 7 9 15,4 5 6-15,6 6 5 16,2 3 0-16,-2 3-2 15,0 0-2-15,-4-8 2 16,1-4 4-16,2-12-172 16,3-4-119-16</inkml:trace>
  <inkml:trace contextRef="#ctx0" brushRef="#br0" timeOffset="35877.6899">2808 11652 859 0,'-7'9'433'0,"-14"18"-124"15,-6 3-90-15,-6 3-94 16,-2 3-35-16,3-8-45 16,2-6-10-16,12-17-10 15,-1-10-12-15,4-16-26 16,9-3-11-16,4-4-9 15,2 1 6-15,8 8 22 16,-1 1 12-16,4 12 23 16,2 4 10-16,8 12 10 15,8 8-2-15,6 6-14 16,5 4-5-16,4 0-15 0,-4-5-43 16</inkml:trace>
  <inkml:trace contextRef="#ctx0" brushRef="#br0" timeOffset="36698.24">3783 12603 596 0,'10'-11'274'15,"6"-14"-112"-15,13 0-27 16,6 1 7-16,3 2-19 0,0 9-23 0,-5 7-47 31,-3 8-16-31,-10 8-9 16,-4 0 2-16,-8 11 9 15,-6 1 3-15,-2 9-6 16,-1 6-8-16,-3 5-13 0,4 3-5 16,4-7-4-1,4-4 1-15,10-12 1 16,5-7 3-16,4-14 7 0,3-9 3 15,-1-14 2-15,-5-5-1 16,-4-7-5-16,1 0-4 16,-5 2-3-16,-3 1-2 15,-8 11-4-15,-2 1-1 16,-6 10-6-16,0 9-5 16,-2 2-4-16,-3 11 0 15,4 2 5-15,2 1 2 0,4 9 5 16,4 2 3-16,6 10 4 15,0-1 1-15,-1-1 0 16,1-6 28-16,1-6-229 16</inkml:trace>
  <inkml:trace contextRef="#ctx0" brushRef="#br0" timeOffset="36987.1199">4366 12894 973 0,'6'4'397'15,"12"10"-237"-15,6 7-35 16,4 8-30-16,2-2-25 16,0-1-37-16,-4-6-10 0,-7-2-89 15,1-3-117 1</inkml:trace>
  <inkml:trace contextRef="#ctx0" brushRef="#br0" timeOffset="37132.15">4628 12865 944 0,'-16'8'482'16,"-13"5"-156"-16,-1 6-157 15,0 5-42-15,1 2-72 16,3 0-24-16,4-3-23 0,2-2-23 16,5-7-232-1</inkml:trace>
  <inkml:trace contextRef="#ctx0" brushRef="#br0" timeOffset="37551.95">4913 12365 553 0,'-6'-3'340'0,"-11"0"-2"16,-5 4-89-16,-14 10-77 16,-1 9-32-16,-1 9-60 0,3 4-27 15,9 8-38-15,5 0-13 16,14 6-12-16,7 0-5 16,11 1 2-16,14-4 4 15,12-5 8-15,6-6 4 16,10-11-24-16,-10-6-45 15,-1-13-225 1</inkml:trace>
  <inkml:trace contextRef="#ctx0" brushRef="#br0" timeOffset="37811.01">5046 12428 1076 0,'0'-1'449'16,"-2"4"-278"-16,2 11-41 0,-3 7-57 16,0 6-10-16,3 9-4 15,0 1-10-15,-1 3-23 16,1 0-7-16,1-3-13 16,10-6-1-16,6-6-2 15,1-4 0-15,6-11 2 16,-4-1 10-16,1-6-71 0,-3-4-45 15,-3-5-227-15</inkml:trace>
  <inkml:trace contextRef="#ctx0" brushRef="#br0" timeOffset="38015">4905 12607 1108 0,'7'0'427'0,"14"0"-293"0,5-3-56 15,11 3-31-15,4 5-15 16,2 1-22-16,0 3 26 16,-9-3-178-16,-10-3-184 15</inkml:trace>
  <inkml:trace contextRef="#ctx0" brushRef="#br0" timeOffset="38184.97">5285 12466 632 0,'9'-2'414'15,"7"-1"4"-15,6 9-191 16,1 9-45-16,3 10-45 16,-2 2-21-16,-4 4-40 15,-4 4-16-15,-13 0-29 16,-4 5-8-16,-12-2-9 15,0-5-23-15,-8-5-139 16</inkml:trace>
  <inkml:trace contextRef="#ctx0" brushRef="#br0" timeOffset="38664.8">5707 12561 859 0,'2'0'408'15,"2"3"-142"-15,19 0-139 0,8 1-44 16,12-4-29-16,2-1-15 0,-2 2-25 31,-2 0-3-31,-8 4 3 0,-3-3-56 0,-8-1-148 16,-2 0-145-16</inkml:trace>
  <inkml:trace contextRef="#ctx0" brushRef="#br0" timeOffset="38927.56">5739 12668 934 0,'5'2'410'0,"12"3"-186"16,10-2-28-16,14 2-36 0,3-2-18 16,3-1-48-16,-3 1-21 15,-4-3-33-15,0-3-11 16,-10-2-44-16,-6-3-80 15</inkml:trace>
  <inkml:trace contextRef="#ctx0" brushRef="#br0" timeOffset="39707.67">6921 12541 335 0,'1'-6'156'16,"-3"-3"-37"-16,1-10 155 15,-7-1-43-15,-11-8-43 0,2 5-27 16,-19 3-67-1,-3 3-23-15,-5 12-40 16,-1 4-15-16,9 11-19 0,9 7-8 16,9 7-9-16,9 4-1 15,13 2 2-15,5 0 6 16,16-7 13 0,6-3 11-16,9-13 12 0,7-4 5 15,-8-14 5-15,1-6-2 16,-10-16-6-16,-9-8-3 15,-4-9-5-15,-5-7-1 16,-3-6 0-16,-3-1 0 16,-6-4 0-16,0 5-4 15,-7 12 13-15,1 5 9 0,-1 21 4 16,2 10-3-16,-3 12-27 16,-1 9-16-16,4 18-19 15,-2 5 0-15,3 20 5 16,4 6 4-16,3 14 10 15,2 7 3-15,7 5 7 16,-1-5 3-16,3-17-14 16,2-9-64-16</inkml:trace>
  <inkml:trace contextRef="#ctx0" brushRef="#br0" timeOffset="39960.24">6460 12697 790 0,'8'0'348'16,"8"0"-130"-16,28 1-109 15,12 0 0 1,32 1-7-16,4 3-25 15,9 1-28-15,0 0-12 16,-10 3-11-16,-1-1-5 0,-10-6-95 16,-9 0-148-16</inkml:trace>
  <inkml:trace contextRef="#ctx0" brushRef="#br0" timeOffset="40566.58">6823 13256 652 0,'-1'-3'295'0,"-1"-4"-135"16,-5-3-78-16,0-1-14 16,-7-3-8-16,-6-1-2 15,-10 0-6-15,-5 2-8 16,-10 4-15-16,-3 3-7 0,5 7-16 15,3 5-4 1,14 8-3-16,5 3-3 16,8 4 0-16,9 2 0 15,10 0 4-15,7 1 6 16,17-1 8-16,5-2 4 0,12-7-2 16,2-5 0-16,2-11 0 15,-3-9 1-15,-8-8 2 16,0-8 0-16,-14-10-3 15,0 0-1-15,-12-6-2 16,-10-3 1-16,-7-5-1 16,-4 1-2-16,1 5-5 15,1 6-2-15,3 20-4 16,-5 8-1-16,1 19-4 16,-2 11-1-16,7 16-2 15,3 3 0-15,1 7 3 0,7-2 2 16,-3 2 3-1,0 1 1-15,3-3 3 16,-2-2-30-16,-1-12-235 16</inkml:trace>
  <inkml:trace contextRef="#ctx0" brushRef="#br0" timeOffset="40821.75">7061 12939 1126 0,'-2'0'441'0,"0"4"-298"15,1 11-42-15,2 7-40 16,1 10-2-16,5 6-16 16,1 1-9-16,0 4-17 15,2 0-6-15,2 1-5 0,1-6 0 16,9-8-2-1,2-6-17-15,3-12-69 16,1-9-67-16,-7-9-279 16</inkml:trace>
  <inkml:trace contextRef="#ctx0" brushRef="#br0" timeOffset="40995.07">7012 13133 1034 0,'8'0'442'0,"16"0"-227"16,7 3-80-16,12 0-48 15,1 2-29-15,-3-5-26 16,-1 0-73 0</inkml:trace>
  <inkml:trace contextRef="#ctx0" brushRef="#br0" timeOffset="41512.21">7447 12509 689 0,'2'0'387'0,"8"4"-30"16,8 8-149-16,11 9-86 16,7 5-23-16,11 6-45 0,1 5-19 15,-2-1-19-15,-4-4-3 16,-7-6-103 0,-8-8-111-16</inkml:trace>
  <inkml:trace contextRef="#ctx0" brushRef="#br0" timeOffset="41687.35">7773 12555 950 0,'-16'7'402'0,"-26"5"-221"0,-1 9-36 15,-5 1-62-15,0 1-24 16,4 2-41-16,6-2-7 15,13-2-2-15,7 0-80 16</inkml:trace>
  <inkml:trace contextRef="#ctx0" brushRef="#br0" timeOffset="42029.1199">8155 12228 919 0,'-19'2'398'0,"-12"0"-212"16,-6 13-80-16,-1 5-30 15,6 11-24-15,5 7-16 16,9 14-22-16,5 5-1 16,11 1-15-1,4-3-3-15,18-6 2 16,6-8 3-16,10-4 4 16,4-6 6-16,4-10 3 0,1-10-10 15,0-9-111-15,-3-5-123 16</inkml:trace>
  <inkml:trace contextRef="#ctx0" brushRef="#br0" timeOffset="42284.68">8306 12307 936 0,'0'-1'427'16,"-2"0"-186"-16,1 12-115 15,4 5-26-15,4 14-18 16,-2 6-5-16,3 5-31 0,-4 1-14 16,-3-2-16-16,6 1-3 15,-1-9-6 1,3-3-1-16,6-8-3 16,-2-4-2-16,6-2 1 15,1-5-8-15,5-3-77 0,2-3-59 16</inkml:trace>
  <inkml:trace contextRef="#ctx0" brushRef="#br0" timeOffset="42511.1599">8174 12528 811 0,'2'-1'417'16,"5"-5"-113"-16,6 1-95 16,14 8-90-16,0-1-29 15,9 8-39-15,4 2-15 0,0-3-17 16,0 1-5-16,1-9-66 16,0 0-114-16</inkml:trace>
  <inkml:trace contextRef="#ctx0" brushRef="#br0" timeOffset="42785.49">8580 12210 981 0,'10'6'408'16,"8"6"-215"0,8 23-100-16,8 15 1 15,-2 14 9-15,-6 2-10 16,-11-2-24-16,-5-4-16 16,-22-9-30-16,-5-1-6 15,-12-9 22-15,-2-7-65 0,5-12-187 16</inkml:trace>
  <inkml:trace contextRef="#ctx0" brushRef="#br0" timeOffset="43294.93">9042 12510 1026 0,'-1'-1'441'0,"3"1"-250"16,9 0-50-16,16 3-75 15,9 2-15-15,14-2-17 16,-2 1-7-16,-9-3-9 16,-2 1-4-16,-16-1-6 15,-7 2-16-15,-6-1-103 16,-3-1-104-16</inkml:trace>
  <inkml:trace contextRef="#ctx0" brushRef="#br0" timeOffset="43563.28">9042 12641 400 0,'3'0'263'15,"7"0"25"-15,7 0-70 0,18 0-33 16,6 0-22-16,8 3-35 16,1 1-17-16,-10 0-27 15,-7 0-15 1,-11 2-26-16,-13-1-13 0,-4-4-32 15,-5 2-62-15</inkml:trace>
  <inkml:trace contextRef="#ctx0" brushRef="#br0" timeOffset="44764.2698">9939 12071 744 0,'-15'2'318'15,"-21"4"-175"-15,-3 13-6 16,2 19-34-16,-4 12-24 0,9 32-29 16,6 13-20-16,23 13-10 15,13-1-2 1,20-20-6-16,8-9 2 16,12-25 2-16,4-12 4 0,6-18-433 15</inkml:trace>
  <inkml:trace contextRef="#ctx0" brushRef="#br0" timeOffset="45315.9">10019 12509 852 0,'0'1'375'15,"0"0"-149"-15,9 4-141 0,13 3-22 16,15 2-10-16,10 0-9 15,13 0-23-15,1-6-28 16</inkml:trace>
  <inkml:trace contextRef="#ctx0" brushRef="#br0" timeOffset="45677.45">10559 12280 1020 0,'-6'4'403'0,"-8"4"-268"16,-4 6-49-16,-2 10-49 16,2 6-9-16,5 10-19 15,4-1-3-15,15 3-3 16,8-3-1-16,11-13 5 16,9-3 0-16,7-10 3 15,0-5 1 1,-2-2-41-16,-8-5-54 0</inkml:trace>
  <inkml:trace contextRef="#ctx0" brushRef="#br0" timeOffset="45869.39">10715 12339 875 0,'0'9'364'0,"-2"19"-207"15,3 11-29-15,-1 11-3 16,1 4-24-16,0-3-36 16,0-2-15-16,-1-4-28 0,0-3 1 15,4-6-132 1,-3-8-309-16</inkml:trace>
  <inkml:trace contextRef="#ctx0" brushRef="#br0" timeOffset="46197.1199">10924 12224 928 0,'-3'0'411'0,"1"1"-165"16,-2 16-147-16,1 9-36 15,1 14-4-15,-2 8-9 16,7 7-19-16,-1 0-5 16,5-1-11-16,3-7-4 15,9-7-2-15,2-6 1 16,5-8 0-16,3-5 1 15,-4-7 1-15,2-3 2 0,-3-11-15 16,-4-4-65 0,-1-6-319-16</inkml:trace>
  <inkml:trace contextRef="#ctx0" brushRef="#br0" timeOffset="46384.43">10843 12506 910 0,'0'-1'419'16,"6"1"-157"-16,9 0-77 15,16 5-79-15,6-2-20 16,9 4-49 0,-2-1-16-16,-3-3-110 0</inkml:trace>
  <inkml:trace contextRef="#ctx0" brushRef="#br0" timeOffset="46931.84">11474 12345 764 0,'-3'-5'388'15,"2"2"-135"-15,-1 3-76 16,2 0-86-16,0 8-31 16,6 22-25-16,14 59 2 15,-5-33-11-15,0-4-6 16,2-9-1-16,-2-4 0 0,-5-15-25 0,-2-4-67 15</inkml:trace>
  <inkml:trace contextRef="#ctx0" brushRef="#br0" timeOffset="47080.68">11369 12547 959 0,'1'-3'409'0,"10"2"-226"0,7 1-61 15,16 0-72 1,12 3-16-16,16-3-24 0,3 1-29 16</inkml:trace>
  <inkml:trace contextRef="#ctx0" brushRef="#br0" timeOffset="47453.65">11877 12433 635 0,'6'-15'290'0,"15"-17"-122"16,4 6-20-16,10 10-34 15,2 5-6-15,-1 17-26 16,1 7-29-16,-10 12-21 16,-5 6-7-16,-19 2 6 15,-9 1 7-15,-19-2-2 16,-10 1-1-16,-3 2-9 16,0-7-7-16,12-4-8 15,7-3-2-15,15-11-4 16,5 2-2-16,13-5 1 15,8-1 0-15,11-4 2 16,5-2-1-16,4-3-23 0,-1-1-61 16</inkml:trace>
  <inkml:trace contextRef="#ctx0" brushRef="#br0" timeOffset="47795.34">12303 12187 637 0,'5'-2'286'0,"8"-3"-140"15,-1 7-12-15,3 11-11 0,-4 7-9 16,-4 11-12-16,-6 5-6 16,-3 13-36-16,-4 8-15 15,3 3-17-15,3-5-4 16,8-9-2-16,7-7-2 16,4-8-6-1,4-4 0-15,-1-9 0 0,-2-5-27 16,-2-6-129-16,0-3-172 15</inkml:trace>
  <inkml:trace contextRef="#ctx0" brushRef="#br0" timeOffset="47960.83">12270 12504 943 0,'6'1'375'0,"13"1"-243"16,9 3-39-16,14 3-26 16,5-4-26-16,3 1-23 15,0-1-51-15</inkml:trace>
  <inkml:trace contextRef="#ctx0" brushRef="#br0" timeOffset="48274.86">12549 12145 731 0,'12'-6'295'0,"13"-13"-156"15,1 3-16-15,4 10-25 0,-6 4-5 16,-5 8-41-16,-1 4-16 0,-11 8 3 15,-7-3 8 1,-14 6 4-16,-4 1-1 16,-2 0-17-16,0 2-14 15,12-2-12-15,9-1-1 16,7-5 1-16,13-1 0 16,8-2-2-16,2-1 18 15,9-1-120-15,-3-3-134 0</inkml:trace>
  <inkml:trace contextRef="#ctx0" brushRef="#br0" timeOffset="48574.5899">12925 12044 876 0,'15'12'385'0,"10"8"-188"15,8 21-70-15,3 12-2 16,-8 14-4-16,-3 6-10 16,-15 8-40-16,-10-1-17 0,-13-8-31 15,-11-4-4-15,-14-14-5 31,-2-4 0-31,3-9-2 0,4-5 0 16,14-10-52-16,8-8-91 16</inkml:trace>
  <inkml:trace contextRef="#ctx0" brushRef="#br0" timeOffset="48876.78">13264 11734 723 0,'0'-9'364'0,"6"-6"-104"0,-5 8-83 15,-2 23-107-15,0 23-34 16,-2 41-52-16,2 14 10 16</inkml:trace>
  <inkml:trace contextRef="#ctx0" brushRef="#br0" timeOffset="54990.08">5588 13998 159 0,'0'-1'147'15,"4"2"62"-15,2 0-8 0,-6-1-19 16,3 0-18-16,27 0-45 15,43 1-22-15,-20 1-42 16,4-1-19-16,-1 1-21 16,-11-2-5-16,-9 1-2 15,-9 2-21 1,-13-1-130-16,-2 5-80 0</inkml:trace>
  <inkml:trace contextRef="#ctx0" brushRef="#br0" timeOffset="55195.02">5646 14118 325 0,'-7'2'228'0,"-6"-2"7"16,13 1-58-16,7 4-1 0,19-6-3 15,7 4 4-15,22 0-22 31,6-3-23-31,3 2-50 0,-2-1-24 0,-12 3-37 16,-9 0-11-16</inkml:trace>
  <inkml:trace contextRef="#ctx0" brushRef="#br0" timeOffset="60132.41">6454 14117 877 0,'1'1'369'0,"13"-1"-188"16,11-5-21-16,25 0-35 15,12-2-23-15,14 3-57 0,-5 5-19 16,-13 10-43-16,-13-3-86 16</inkml:trace>
  <inkml:trace contextRef="#ctx0" brushRef="#br0" timeOffset="60448.26">7078 13879 618 0,'3'-4'362'16,"3"-4"-27"-16,-3 3-118 0,-4 10-88 0,-4 4-26 16,-5 11-41-1,-2 7-6-15,0 3-18 16,6 2-13-16,13 0-6 16,12-7 0-16,16-8 5 0,8-1 3 15,8-9 0-15,-3 0-1 0,-11-3 1 16,-7-4-11-1,-13-5-59 1,-5-4-49-16,-5-11-168 0,-1-2-117 16</inkml:trace>
  <inkml:trace contextRef="#ctx0" brushRef="#br0" timeOffset="60629.65">7336 13849 393 0,'-5'-8'314'0,"2"-3"31"0,-3 5-88 15,6 6-46-15,1 15-50 16,-4 7-23-16,1 22-22 15,-5 4 5-15,7 11-12 16,1 0-16-16,3-6-32 16,3 1-16-16,-3-11-27 15,2-6 0-15,2-14 16 0,3-5-60 16,-2-9-577-16</inkml:trace>
  <inkml:trace contextRef="#ctx0" brushRef="#br0" timeOffset="64482.24">7819 13920 474 0,'0'-6'314'0,"2"-6"31"0,-2 7-83 0,-4 7-96 31,4 11-37-31,2 18-65 0,-2 7-20 0,7 13-12 15,-6 0-3-15,-1-1-9 16,6-2-5-16,0-7-12 16,6-9-74-16,0-12-259 15</inkml:trace>
  <inkml:trace contextRef="#ctx0" brushRef="#br0" timeOffset="64644.49">7640 14050 836 0,'5'3'358'0,"11"0"-179"16,8 3-38-16,17 0-52 0,6 0-20 16,8 3-45-16,-1-3-8 15,2 5-157-15</inkml:trace>
  <inkml:trace contextRef="#ctx0" brushRef="#br0" timeOffset="64973.9">8294 13863 692 0,'1'-1'372'0,"3"1"-77"16,-4 6-108-16,-1-6-72 0,-2 14-23 16,-7 47-26-16,4-28-17 15,4-2-28-15,3 2-7 16,13-6-8-16,7-1 0 15,5-6 0-15,3-5 1 16,3-4-1-16,-4-7-21 0,-2-4-127 16,-1-2-160-16</inkml:trace>
  <inkml:trace contextRef="#ctx0" brushRef="#br0" timeOffset="65154.7199">8460 13928 583 0,'0'0'346'0,"-1"0"-7"16,-1 6-99-16,0-6-85 16,1 5-18-16,0 25-32 15,3 39-16-15,4-27-25 16,0 2-11-16,1 0-28 16,1-3-11-16,-1-7-82 15,-1-6-88-15</inkml:trace>
  <inkml:trace contextRef="#ctx0" brushRef="#br0" timeOffset="65462.95">8753 13772 1073 0,'-1'-2'504'0,"-5"0"-216"16,6 20-147-1,0-9-50-15,0 0-37 0,1 41 5 16,-1 19-19-16,4 5-6 16,3-19-12-16,-4-3-8 0,9-10-6 15,1-3-2-15,2-13 0 16,3-4 0-16,-1-14-1 15,0-3-2 1,1-7-30-16,1-3-56 0,4-4-174 16,-2-5-311-1</inkml:trace>
  <inkml:trace contextRef="#ctx0" brushRef="#br0" timeOffset="65636.23">8664 14067 915 0,'4'0'454'0,"13"0"-154"31,13 1-59-31,10 1-99 0,7-1-39 16,1-1-51-16,-4 2-18 0,-6 0-16 16,-6-2-11-16</inkml:trace>
  <inkml:trace contextRef="#ctx0" brushRef="#br0" timeOffset="69014.06">9592 14077 469 0,'14'2'218'0,"26"1"-88"0,10-3-7 16,15 0-32-16,7 0-29 15,3 3-42-15,-3 0-10 16,-10 1-2-16,-9 1-13 16,-22 0-87-16,-6-2-74 15</inkml:trace>
  <inkml:trace contextRef="#ctx0" brushRef="#br0" timeOffset="69253.34">9679 14142 333 0,'-5'1'233'0,"-2"2"14"15,9-1-96-15,11 4-19 16,12 0-9-16,12-1-9 16,11 0-30-16,5 0-15 15,8-4-38-15,-2 1-12 0,2-2-19 0,-6 0-55 16,-9-2-210 0</inkml:trace>
  <inkml:trace contextRef="#ctx0" brushRef="#br0" timeOffset="69426.73">10120 14000 594 0,'3'-1'258'0,"5"2"-100"15,5 8-36-15,4 3-18 16,8 8 8-16,-3 3-12 16,-1 0-4-16,-8 3 1 15,-6 1-6-15,-10 1-19 0,-6-3-9 16,-4-2-23-16,1-6-89 15</inkml:trace>
  <inkml:trace contextRef="#ctx0" brushRef="#br0" timeOffset="70038.07">10765 13943 565 0,'9'-8'334'0,"8"-10"2"0,2 6-153 0,0 15-66 16,-5 9-11-16,-4 12-17 15,-8 7-16-15,-7 7-24 16,5 0-10 0,-2 4-22-16,7-3-6 0,10-3-2 15,0-5-3-15,12-11 3 16,1-5 2-16,7-10 1 16,0-7 5-1,-2-14 3-15,2-3 0 16,-9-7-10-16,-1-5-10 0,-5-2-11 15,-3-2-3 1,-6-1 7-16,-5 7 4 16,-5 2 4-16,-1 12 1 15,-1 12 4-15,-1 3 1 16,-4 17 4-16,-2 3 0 0,5 9-6 16,0 1-1-16,9 3-2 15,1 3 1-15,4-3-55 16,2 0-110-16</inkml:trace>
  <inkml:trace contextRef="#ctx0" brushRef="#br0" timeOffset="70367.38">11334 14273 721 0,'8'0'395'15,"5"1"-53"-15,2 3-115 16,7 12-90-16,-3 2-35 0,4 6-58 16,-1 0-15-16,0 3-16 15,-3-3 2-15,-3-10-116 16,-1-4-90-16</inkml:trace>
  <inkml:trace contextRef="#ctx0" brushRef="#br0" timeOffset="70508.9599">11560 14253 1100 0,'-11'5'485'0,"-18"4"-237"15,-1 6-69-15,-4 8-79 16,2 1-34-16,2 4-47 0,5 0-26 16,7-1-116-1</inkml:trace>
  <inkml:trace contextRef="#ctx0" brushRef="#br0" timeOffset="71110.4899">10815 13709 616 0,'0'0'314'16,"-2"0"-108"-16,9 2-35 15,-7-2-58-15,10 1-23 16,66 12-26-16,-25-7-18 15,14-1-24-15,-3 1-9 16,-5-2-1-16,-11-3 2 16,-19-5-11-16,-5-1-17 15,-10-5-37-15,-5-2-8 16,-5-2 9-16,-2-3 19 0,-6 2 30 16,4 5 3-1,3 3-1-15,2 4-4 16,0 3-6-16,5 3-1 15,-4 7 8-15,6 2 5 0,2 3 14 16,-4 1 16 0,-3 3 20-16,-5-1 9 0,-8 3 0 15,-5-2-16-15,5 0-69 16</inkml:trace>
  <inkml:trace contextRef="#ctx0" brushRef="#br0" timeOffset="71591.81">11772 13709 673 0,'-7'-4'353'0,"-6"2"-95"16,-4 2-63-16,-1 12-88 31,-2 7-27-31,5 18-32 16,3 10-8-16,9 14-7 15,3 2-5-15,8-5-8 16,5-5-4-16,7-14-3 16,3-6 0-16,-2-9-16 15,-2-7-48-15,5-7-242 16</inkml:trace>
  <inkml:trace contextRef="#ctx0" brushRef="#br0" timeOffset="71879.2899">11907 13780 610 0,'4'-1'358'0,"-1"1"0"16,5 13-210-16,-1 6-30 0,-2 15-1 15,2 6-8-15,-7 5-18 16,0 4-13-16,-2-2-36 15,2-5-20-15,6-2-11 16,2-8-1-16,8-11-3 16,4-1 3-16,9-14 0 15,1-2-6-15,0-5-63 16,-1-6-37-16,-11-4-107 16,-3-3-89-16</inkml:trace>
  <inkml:trace contextRef="#ctx0" brushRef="#br0" timeOffset="72065.25">11830 14015 1050 0,'8'0'423'0,"15"4"-260"0,5-2-40 16,12-1-36-16,6 5-22 15,-1-4-36-15,-1 2-3 16,-7 2-164-16</inkml:trace>
  <inkml:trace contextRef="#ctx0" brushRef="#br0" timeOffset="72287.6">12164 13727 751 0,'8'-1'441'16,"3"-1"-27"-16,4 12-235 15,3 13-36-15,1 21-36 16,2 9-8-16,-2 14-7 0,-9-1-8 16,-9-5-25-1,-2-3-18-15,-3-13-23 0,-6-8-20 16,7-10-107-1</inkml:trace>
  <inkml:trace contextRef="#ctx0" brushRef="#br0" timeOffset="72814.11">12576 13922 607 0,'0'0'350'0,"7"1"-33"0,5 1-88 16,15 2-87-16,2 1-21 16,11-2-46-16,9-3-24 15,1 0-26-15,1-3-5 16,-10-1-58-16,-8 1-49 15,-18 3-148-15,-7-2-112 16</inkml:trace>
  <inkml:trace contextRef="#ctx0" brushRef="#br0" timeOffset="73020.1">12594 14066 435 0,'8'4'314'16,"6"1"13"-16,14 2-94 15,4-3-19-15,11-1-39 16,5-2-24-16,2 2-54 16,-2-3-24-16,-11-3-39 15,-8 3-19-15,-21 0-296 16</inkml:trace>
  <inkml:trace contextRef="#ctx0" brushRef="#br0" timeOffset="73525.2899">13419 13476 888 0,'-19'13'352'15,"-18"21"-225"-15,0 15-33 16,6 20-28-16,13 18-5 16,5 17-13-16,12 4-5 0,12-6-7 15,4-14-5 1,23-20-7-16,2-11-4 16,10-12-1-16,7-8-9 15,-5-17-109-15,0-6-190 16</inkml:trace>
  <inkml:trace contextRef="#ctx0" brushRef="#br0" timeOffset="73737.61">13499 13950 1134 0,'4'-3'470'15,"11"1"-252"1,10 8-94-16,18 7-56 0,3 3-14 16,2-4-29-1,2-5-7-15,-5-4-97 16,-1-3-133-16</inkml:trace>
  <inkml:trace contextRef="#ctx0" brushRef="#br0" timeOffset="74046.2399">13956 13727 646 0,'1'0'355'15,"-1"-2"-35"-15,1 4-183 16,-1-2-23-16,-1 0-14 0,0 5-11 16,0 18-14-16,1 30-8 15,5-23-26-15,2 2-10 16,7-3-16-16,1 2-5 16,5-6-2-1,4-3 1-15,-1-7 10 0,-1-5-40 16,-1-5-97-1,-1-1-110-15</inkml:trace>
  <inkml:trace contextRef="#ctx0" brushRef="#br0" timeOffset="74237.1">14181 13723 566 0,'-4'-4'378'0,"-4"-4"14"0,3 12-230 15,-3 6-35 1,4 15-46-16,0 8-6 15,7 15 10-15,2 6-10 16,2 6-16-16,3 1-13 0,-6-10-25 16,4-4-8-16,-3-12-4 15,1-3-17-15,1-8-322 16</inkml:trace>
  <inkml:trace contextRef="#ctx0" brushRef="#br0" timeOffset="74651.85">14473 13719 942 0,'4'-2'418'16,"2"1"-232"-16,1 9-55 0,0 23-76 16,1 10-10-16,0 22 12 15,-1 3-5-15,3-4-13 16,-1-2-8-16,5-19-12 16,-1-8 0-16,-4-12-49 15,-1-9-53-15</inkml:trace>
  <inkml:trace contextRef="#ctx0" brushRef="#br0" timeOffset="74815.67">14350 13999 910 0,'10'1'459'15,"5"1"-135"-15,20-5-148 0,10 6-24 16,9-1-63-16,4 1-32 15,-10 4-57-15,-6-7-89 16</inkml:trace>
  <inkml:trace contextRef="#ctx0" brushRef="#br0" timeOffset="75280.4599">14782 13725 586 0,'3'-4'330'0,"-3"-1"-66"16,2 8-114-16,-2-3-21 15,-1 4-30-15,-3 23-3 16,-5 40-28-16,6-28-16 16,5 3-26-1,7-2-9-15,12-8-3 0,7-4 4 16,9-14 6-16,-3-9 2 16,-3-9-4-16,-4-4-34 0,-11-5-128 15,-1 3-130 1</inkml:trace>
  <inkml:trace contextRef="#ctx0" brushRef="#br0" timeOffset="75445.66">14985 13801 697 0,'-3'1'342'0,"-2"5"-112"16,-1 5-41-16,0 12-59 15,1 7-14-15,5 11-27 16,3 6-14-16,7-4-27 0,1-4-13 15,3-6-24 1,-1-4-54-16</inkml:trace>
  <inkml:trace contextRef="#ctx0" brushRef="#br0" timeOffset="75742.36">15169 13695 921 0,'-5'-5'482'0,"4"0"-130"16,-3 6-215-16,4 9-43 16,-2 12-60-16,-1 4-8 15,0 17-2-15,-1 8-5 16,4 8-9-16,-1-1-6 15,6-2-4-15,8-10 0 16,8-13 3-16,4-7 4 16,6-9 5-16,-2-7 4 0,-2-8-17 15,-4-5-45-15,-10-8-152 16,-3-3-159-16</inkml:trace>
  <inkml:trace contextRef="#ctx0" brushRef="#br0" timeOffset="75908.31">15103 13951 830 0,'0'-2'393'0,"10"2"-149"16,3 0-72-16,12 3-77 0,6 0-28 16,9 2-39-16,0-4-10 15,3 0-85 1,-3-2-210-16</inkml:trace>
  <inkml:trace contextRef="#ctx0" brushRef="#br0" timeOffset="76146.98">15435 13486 880 0,'14'13'409'0,"10"10"-168"0,5 22-100 16,1 5-11-16,-4 18-14 16,-3 8-6-16,-8 10-29 15,-8 3-14-15,-11-10-30 16,-3-2-10-16,-5-18-11 16,3-4-3-16,4-14-63 15,2-11-75-15</inkml:trace>
  <inkml:trace contextRef="#ctx0" brushRef="#br0" timeOffset="76717.01">15867 13844 718 0,'0'0'394'0,"-1"0"-90"0,-1 5-111 16,1-5-76-16,0 11-26 0,-3 52-11 16,2-25-18-1,3-3-31-15,1 2-9 16,5-8-10-16,5-4-3 15,1-6 1-15,4-2 1 16,2-9 6-16,0-5-17 16,-3-3-122-16,-4-3-159 15</inkml:trace>
  <inkml:trace contextRef="#ctx0" brushRef="#br0" timeOffset="76959.7899">15843 13681 840 0,'1'0'441'0,"3"-1"-128"16,1 0-129-16,-5 0-122 16,0-1-26-16,9 0-262 15</inkml:trace>
  <inkml:trace contextRef="#ctx0" brushRef="#br0" timeOffset="77662.4599">15699 13404 505 0,'-4'0'294'0,"-1"0"-60"16,5-1-83-16,0 0-30 16,0 1-49-16,27 0-18 15,48 6 0 1,-20 0-1-16,2-2-16 0,2 7-8 16,-11-2-14-16,-5-1-3 0,-13-1 0 15,-8-6 1 1,-12-1-11-16,-5-6-15 0,-6 3-57 15,-4-5-31 1,-4-3-23-16,-3 1 4 0,-3-4 45 16,-2 0 28-16,3-1 19 15,3 3 9 1,3 0 8-16,4 4 1 16,3 2 39-16,1 0 20 0,5 2 38 15,-2 2 15-15,6 3-11 16,4 3-9-16,2 7-25 15,3 1-8-15,-1 6-9 0,1 1-6 16,-3 1-1-16,-3-1 5 16,-7-2 33-16,-6-2 22 15,-10 1 23-15,-1 3-3 16,-6 2-34 0,-5-1-24-16,2 2-95 15,-1-4-315-15</inkml:trace>
  <inkml:trace contextRef="#ctx0" brushRef="#br0" timeOffset="90303.56">1679 15077 825 0,'-19'24'329'16,"-13"17"-188"-16,11 20-85 16,8 7-10-16,20 11 1 0,14 0-8 15,27-12-11 1,12-13 4-16,19-24 15 0,4-13 6 15,-2-16 35-15,-4-8 17 32,-20-25 28-32,-14-13 6 0,-21-25-20 0,-11-9-20 15,-24-4-42 1,-13-1-11-16,-13 15-23 16,-8 5-11-16,-4 22-21 0,0 12-12 0,-4 17-31 15,5 16-49-15,6 17-136 31,8 12-132-31</inkml:trace>
  <inkml:trace contextRef="#ctx0" brushRef="#br0" timeOffset="90404.55">1705 15315 661 0,'7'11'355'0,"18"11"-70"32,8-5-59-32,26-5-82 15,9-3-37-15,4-4-56 16,3-1-25-16</inkml:trace>
  <inkml:trace contextRef="#ctx0" brushRef="#br0" timeOffset="90772.37">2525 15277 757 0,'-17'-6'374'0,"-14"-4"-104"16,0 11-181-16,1 2-25 0,10 9-60 16,10 5-20-16,13 4-16 15,10 1 3-15,14 0 14 16,5-6 6-16,2-7 13 16,-5-5 5-16,-11-2 10 15,-5-2 8-15,-12-2 4 16,-5 1-1-16,-16 1 18 15,-6 4 5-15,-13 4 13 16,3 3 3-16,4 8-31 16,12 2-18-16,14 0-27 15,9 0 0-15,18-7 7 16,8-1 6-16,3-2 8 16,5 0-1-16,-3-3 0 15,-11-5-35-15,-3-3-181 16</inkml:trace>
  <inkml:trace contextRef="#ctx0" brushRef="#br0" timeOffset="90872.47">2510 15088 883 0,'-2'-14'336'0,"1"-10"-213"16</inkml:trace>
  <inkml:trace contextRef="#ctx0" brushRef="#br0" timeOffset="91258.12">2681 15219 742 0,'-1'-20'343'16,"-1"-14"-119"-16,17 4-160 15,11 0-12-15,13 6-10 0,4 5-4 16,6 9 0-16,1 11-9 16,-9 14-10-16,-6 10 9 15,-10 18 22-15,-6 7 14 16,-10 12 12 0,-3 4-9-16,-6-1-26 0,0-5-13 15,3-13-13-15,-3-12 0 0,2-19 5 31,0-11 8-31,0-17 9 0,3-10-2 0,-7-18 1 16,-1-5-7 0,-17-2-11-16,-3 6-5 0,-10 24 6 15,-8 14 1 1,-6 23 2-16,-4 10 2 0,8 15-19 16,7 0-10-16,23-8-177 15</inkml:trace>
  <inkml:trace contextRef="#ctx0" brushRef="#br0" timeOffset="92123.32">3431 15459 729 0,'-1'-11'368'16,"-1"-9"-99"-16,0-1-57 0,-8 1-69 15,-1 3-25-15,-9 1-43 16,-2 2-20-16,-5 9-35 16,-1 7-17-16,1 10-22 0,3 8-5 15,7 8-3 1,7 3-3-16,10 6 1 16,6-4 1-16,16-6 12 0,6-8 8 0,11-11 16 31,5-4 5-31,-2-12 12 15,-6-7 4-15,-10-10 2 16,-9-3 1-16,-5-1-3 0,-9 0-2 16,-4 5 3-1,-6 3-3-15,-5 12-15 0,3 4-7 16,-5 11-20 0,5 8-6-16,3 4 0 0,6 6 2 15,8 4 5-15,6-5 3 16,7 4 5-16,-5-8 3 15,10-8 3-15,0-1 3 16,3-10 6-16,4-1 3 16,-4-7 5-16,-2-7 2 15,-3-9 0-15,-2-3-1 16,-5-9-3-16,-3 2 2 16,-7 0 10-16,-5 3 11 0,-3 13 19 15,-2 6 0 1,-2 11-26-16,1 8-16 0,0 14-24 15,3 11-8-15,1 22 10 16,0 5 2-16,5 10 0 16,-2-2 4-16,1-6 1 0,1-4 1 15,4-12 6 1,2-7-72-16,-1-15-87 16,0-6-133-16</inkml:trace>
  <inkml:trace contextRef="#ctx0" brushRef="#br0" timeOffset="92235.34">3815 15602 547 0,'6'-3'306'0,"10"-2"-27"0,3-3-192 16,7 3-119-16,6 2-159 16</inkml:trace>
  <inkml:trace contextRef="#ctx0" brushRef="#br0" timeOffset="92592.2899">4287 15362 1351 0,'-20'-6'571'0,"-23"-4"-345"16,-3-1-57-16,8 3-103 16,7 5-37-16,13 4-43 15,3 6-13-15,11 7-12 16,4 3-3-16,8 4 3 15,6 0 7-15,9-4 11 16,1-2 7-16,1-6 13 16,0-3 4-16,-9-3 10 15,-5-3 4-15,-13-1-3 16,-8 1 0-16,-14 7-9 16,-5 3-4-16,-1 9-1 15,1-1-1-15,14 7 0 16,8-2 4-16,8-3 7 0,11 2 1 15,13-6 10 1,8-4-1-16,14-11 0 0,4-4 1 16,2-12-86-16,-4-5 33 15</inkml:trace>
  <inkml:trace contextRef="#ctx0" brushRef="#br0" timeOffset="93321.15">4669 16549 937 0,'7'-4'364'0,"16"-8"-242"16,6-2-10-16,14 3-12 15,4-1-26-15,-1 8-33 16,-4 3-7-16,-12 9-8 16,-13 4-7-16,-7 10-12 15,-5 5 0-15,-10 2 4 16,5 4 1-16,-8 0-2 16,3 1-3-16,6 1-5 15,0-6-2-15,14-2 2 16,6-4 3-16,6-11 6 15,9-4 5-15,4-15 8 16,1-8 1-16,-6-13 1 16,1-4 0-16,-9-9-4 0,-2 1 0 15,-11 3 1 1,-6 4-1-16,-11 9-2 16,-6 6-3-16,-2 13-8 0,-1 5-3 0,6 14-5 31,-1 5 0-31,5 12-1 0,2 6 1 0,5 2 0 15,4 5-1-15,6-3 3 16,0-6-31-16</inkml:trace>
  <inkml:trace contextRef="#ctx0" brushRef="#br0" timeOffset="93721.88">5408 16819 1140 0,'0'4'424'0,"6"9"-317"0,7 9-47 15,8 14-36-15,7 4 0 16,11 2-11-16,-3-6 0 16,-1-10-20-16,-4-4-73 15</inkml:trace>
  <inkml:trace contextRef="#ctx0" brushRef="#br0" timeOffset="93883.89">5689 16834 1151 0,'-15'7'474'0,"-19"15"-289"16,-2 5-46-16,1 7-54 15,-5 2-32-15,11-2-37 16,1-2-8-16,4-9-54 16,9 0-86-16</inkml:trace>
  <inkml:trace contextRef="#ctx0" brushRef="#br0" timeOffset="94207.52">6142 16232 886 0,'-29'3'437'16,"-18"1"-139"0,-2 18-150-16,4 6-38 0,8 19-64 15,6 12-24-15,20 12-22 16,11 8-4-16,15-5 9 15,8-4-1-15,9-10 5 16,6-7-1-16,12-10-53 16,1-13-112-16</inkml:trace>
  <inkml:trace contextRef="#ctx0" brushRef="#br0" timeOffset="94659.25">6181 16430 752 0,'4'-11'362'15,"9"-8"-102"-15,4 4-79 0,12 12-65 16,5 6-22 0,4 16-46-16,-5 9-8 15,-9 6 15-15,-10 6 13 0,-20-2 11 16,-9 2-1-16,-16-5-24 15,-3-3-18-15,1-6-16 16,7-8-2-16,12-13 7 16,7-2-3-16,12-11-11 15,10-6-6-15,11 1-13 16,4-2 0-16,4 8 5 0,-3 6-1 16,-6 6 3-16,-4 7-1 15,-8 2-39 1,-3 1-80-16</inkml:trace>
  <inkml:trace contextRef="#ctx0" brushRef="#br0" timeOffset="94793.98">6549 16714 1359 0,'0'1'561'0,"1"5"-361"15,0 0-62-15,-1-6-72 16,0 0-39-16</inkml:trace>
  <inkml:trace contextRef="#ctx0" brushRef="#br0" timeOffset="95488.97">6990 16404 476 0,'-1'-2'294'0,"1"-2"-54"15,-8 4-99-15,-4 2-37 0,-8 2-63 16,-3 0-15-16,-4 3-9 16,-1-3-6-16,2 4-10 15,-3 1-2-15,1 2-6 16,3 2-1-16,4 0 0 16,6 5 2-16,5 2 9 15,1-1 3-15,4-2 4 16,0-3 2-16,3-5-2 15,2-2 0-15,2-3 18 16,2-4 9-16,-4-2 12 16,0 1 1-16,18-2-21 0,41-6-15 15,-22 11-13-15,5 2-1 16,0 10 6-16,0 2 5 16,-7 3 7-16,-8 4 4 15,-19 0 29 1,-7 2 11-16,-18 0 21 0,-7-2 0 15,-9-7-17 1,-8-6-12-16,-4-10-23 0,-1-6-6 16,3-7-46-1,11 1-40-15,15 2-83 0,9-1-77 16,14 3-268-16</inkml:trace>
  <inkml:trace contextRef="#ctx0" brushRef="#br0" timeOffset="95772.08">7193 16318 1050 0,'14'12'402'0,"17"23"-279"16,1 11-10-16,-3 15 17 0,-5 4-4 0,-13 4-25 31,-11 1-11-31,-16 1-46 0,-11-2-16 16,-3-12-12-16,5-8-27 15,6-20-182-15</inkml:trace>
  <inkml:trace contextRef="#ctx0" brushRef="#br0" timeOffset="96430.95">4877 16217 720 0,'0'0'325'16,"6"2"-128"-16,9 1-45 15,17 0-44-15,10 1-5 0,20 3-31 16,8-1-18 0,13-1-22-16,-1 2-7 0,-15-6 4 15,-14-1-25 1,-21-4-64-16,-11-3-49 15,-15-3-99-15,-2-4-7 16,-14-4 39-16,-3-1 46 0,-4 0 92 16,-2 7 39-16,10 4 73 15,5 3 2-15,4 7 4 16,3 1 2-16,-3-3-21 16,4 5 20-16,2 22 45 15,35 32 14-15,-44-27 9 16,-3 1-10-16,-11-3-47 15,1 0-26-15,0-11-106 16</inkml:trace>
  <inkml:trace contextRef="#ctx0" brushRef="#br0" timeOffset="97014.53">7582 16564 1049 0,'5'2'402'16,"12"0"-285"-16,10 2-23 0,17 0-22 16,8-2-18-16,3-1-28 15,-4 3-7-15,-13-3-1 16,-6-1 0-16,-8 1-103 16,-3-3-93-16</inkml:trace>
  <inkml:trace contextRef="#ctx0" brushRef="#br0" timeOffset="97243.23">7627 16715 812 0,'-2'0'378'0,"5"2"-130"0,7-1-98 16,19 0-43-16,5 0-8 16,13 1-21-16,3 1-13 0,-5-2-25 15,-2 1-8-15,-5-2-64 16</inkml:trace>
  <inkml:trace contextRef="#ctx0" brushRef="#br0" timeOffset="98157.63">8572 16199 774 0,'-15'2'355'16,"-25"11"-133"-16,-4 12-82 16,-1 31-64-16,1 13-17 15,19 22-28-15,6 5-7 16,19-1 1-16,16-1-2 16,18-11-9-16,6-10-1 15,12-18-13-15,3-14-39 0,6-27-298 16</inkml:trace>
  <inkml:trace contextRef="#ctx0" brushRef="#br0" timeOffset="98457.2899">8586 16681 1109 0,'-1'1'416'15,"5"6"-315"-15,10-1-26 0,18 2-34 16,12 0-11-16,14 0 14 16,-2 0-85-16</inkml:trace>
  <inkml:trace contextRef="#ctx0" brushRef="#br0" timeOffset="98750.8">9056 16457 879 0,'0'3'349'15,"0"2"-207"-15,0 4-21 16,-4 11-17-1,-2-1-3-15,0 5-34 0,1 2-18 16,4-3-28-16,5 2-9 16,6-6-6-1,6 0-1-15,8-4 2 0,2-3 2 0,3-3-47 32,-3-3-75-32</inkml:trace>
  <inkml:trace contextRef="#ctx0" brushRef="#br0" timeOffset="98933.87">9256 16500 765 0,'-4'0'373'0,"-3"0"-138"15,-1 2-77-15,2 19-73 16,2 3-23-16,1 8-18 16,1 3 2-16,2 2-1 15,-1-3-5 1,1 6-10-16,0-3-7 0,2-10-2 15,8-1-63-15,-2-16-333 16</inkml:trace>
  <inkml:trace contextRef="#ctx0" brushRef="#br0" timeOffset="105978.03">9796 16508 965 0,'-2'-2'425'16,"-3"3"-214"-16,3 11-101 0,-4 20-79 15,9 10-11-15,0 15 5 16,6 2-6-16,4-1 3 16,-3-7 5-16,4-14-104 15,-5-9-184-15</inkml:trace>
  <inkml:trace contextRef="#ctx0" brushRef="#br0" timeOffset="106128.86">9590 16662 983 0,'14'0'405'16,"11"-1"-194"-16,22 2-141 15,9 3-3-15,15-1-18 16,3 3-23-16,-3-4-72 16,2 3-294-16</inkml:trace>
  <inkml:trace contextRef="#ctx0" brushRef="#br0" timeOffset="106597.45">10352 16528 920 0,'0'1'392'0,"-1"-4"-204"16,-2 6-78-16,2-3-46 15,0 0-12-15,-2 12-8 16,-12 36-2-16,17-24-7 16,-2-3-7-16,8 0-18 0,6 3-2 15,1-9-2 1,7 1 2-16,2-12 1 15,4-4-2-15,2-4-42 0,-1-8-32 16,-5-7-59-16,-1-1-18 16,-7-7 10-1,-6 3 32-15,-7 2 72 16,-5-4 48-16,-8 6 77 0,-1 3 7 16,-1 9-1-16,0 9-24 15,3 12-38 1,3 9-6-16,5 11-5 15,1 0-1-15,4 10-3 0,4-1-3 16,6-2-7-16,-4-16 0 31,-4-11 0-31,0 0 11 0,16 25-132 0</inkml:trace>
  <inkml:trace contextRef="#ctx0" brushRef="#br0" timeOffset="106817.48">10862 16694 1457 0,'-2'-4'575'0,"1"1"-402"0,1 1-56 0,0 1-66 31,0 1-27-31,0 0-91 0,0 0-25 16</inkml:trace>
  <inkml:trace contextRef="#ctx0" brushRef="#br0" timeOffset="107458.79">11150 16654 529 0,'-14'-8'317'0,"-10"-8"7"0,4-3-95 15,15-7-87-15,11 4-37 16,15-2-73-16,4 3 8 16,11 10 11-16,-2 5 6 15,-7 18 11-15,0 9-17 16,-16 16-15-16,-10 5-1 15,-10 5-6-15,-13 3-3 16,-13-10-2-16,0-1-2 16,-1-15-4-16,13-7-9 0,14-15-45 15,8-9-15 1,11-10-9-16,6-3 7 0,10 2 39 16,-2 3 9-16,2 10 17 15,-3 5 5-15,-5 7 3 16,-2 6 2-16,-6 5-11 15,-9 2-3-15,3 2 1 16,-4-2-12-16,3-6-168 16,8-5-336-16</inkml:trace>
  <inkml:trace contextRef="#ctx0" brushRef="#br0" timeOffset="107584.09">11445 16858 1037 0,'0'-2'511'0,"-1"-3"-156"16,0 1-245-16,1 3-44 16,0 0-149-16</inkml:trace>
  <inkml:trace contextRef="#ctx0" brushRef="#br0" timeOffset="108139.4399">11794 16562 813 0,'-2'-5'377'15,"-4"-7"-171"-15,7 11-69 0,-5-2-70 16,-6 3-35-16,-1 5-28 16,-11-5-2-1,-6 1-1-15,9 6-1 16,-2 0-32-16,5 3-2 15,3 3 0-15,-3-3 0 16,3 3 30-16,1-1 1 0,2 1 2 16,5 0 10-1,1-1 13-15,5 0 12 16,6-6 23-16,2-5 2 0,13-2 2 16,4-5-10-16,6-2-23 15,0 2-14 1,-2 2 1-16,1 3 4 15,-1 8 14-15,-1 4 8 16,-10 8-2-16,-7 0-1 16,-16 0-1-16,-5 4-3 15,-15-4 0-15,0 1-1 0,-9-5-5 16,-5-5-3-16,0-7-8 16,-1-7-63-16,7-11-481 15</inkml:trace>
  <inkml:trace contextRef="#ctx0" brushRef="#br0" timeOffset="108536.26">11973 16118 1034 0,'18'4'415'0,"34"15"-253"16,6 18-37-16,4 38-23 15,3 19-18-15,-16 14-24 16,-13-3-8-16,-29-6-13 16,-19-6-1-16,-25-5-11 15,-5-6-2-15,1-26-3 16,2-15-83-16</inkml:trace>
  <inkml:trace contextRef="#ctx0" brushRef="#br0" timeOffset="109060.85">12740 16627 1020 0,'-2'2'407'16,"-3"7"-249"-16,1 2-39 15,1 9-7-15,-1 7-21 0,3 4-36 16,-1 1-11-16,4 4-18 16,6-4-9-16,8-5-6 15,5-5 2-15,2-14 4 16,-4-8 13-16,-2-15-117 15,-4-4-150-15</inkml:trace>
  <inkml:trace contextRef="#ctx0" brushRef="#br0" timeOffset="109225.24">12737 16513 1123 0,'3'3'412'0,"2"2"-332"0,0-2-43 16,6 1-42-16,2-4-150 15</inkml:trace>
  <inkml:trace contextRef="#ctx0" brushRef="#br0" timeOffset="109643.79">12474 16229 902 0,'-1'0'365'16,"2"-2"-244"-16,11 3-36 0,20 5-20 0,12-2-16 15,15 4 10 1,6-1 5-16,10 0-1 0,-5 0-11 16,-7-2-22-16,-8-1-9 15,-21-4 3-15,-9 0-39 32,-16-1-57-32,-6-4-22 0,-9-3-27 0,-7-2 38 15,-8-5 50 1,0 0 22-16,2 2 12 15,5 4 0-15,11 2 2 0,3 4 2 16,11 5 25 0,6 3 9-16,8 10 22 0,3 4 9 0,-7 4 0 31,-6 3 6-31,-13-1-1 16,-5 2-8-16,-11 0-16 15,2-3-10-15,0-7-99 16</inkml:trace>
  <inkml:trace contextRef="#ctx0" brushRef="#br0" timeOffset="110117.42">13495 16631 957 0,'12'-3'378'0,"17"1"-265"0,10 0-16 16,11 1-42-16,-3 1-18 16,-2-2-22-16,-3 2-3 15,-14 0-2-15,-2 2-51 16,-9 5-192-16</inkml:trace>
  <inkml:trace contextRef="#ctx0" brushRef="#br0" timeOffset="110368.63">13494 16766 723 0,'8'5'369'0,"4"-1"-147"16,18 0-33-16,7-2-12 15,6-2-47-15,9 2-17 16,-3-2-37-16,1 3-17 16,-4-1-27-1,-14-3-10-15,-9 0-21 0,-7-4-61 0</inkml:trace>
  <inkml:trace contextRef="#ctx0" brushRef="#br0" timeOffset="122440.41">14906 15997 719 0,'-27'7'296'0,"-35"17"-130"0,-11 19-32 16,-15 35-4-16,0 23 6 16,14 29-46-1,15 1-15-15,44 0-39 16,22-11-15-16,41-18-8 15,15-8 1-15,17-30-58 16,5-14-72-16</inkml:trace>
  <inkml:trace contextRef="#ctx0" brushRef="#br0" timeOffset="122830.85">15285 16262 853 0,'-13'-2'371'0,"-20"1"-182"16,-4 3-35-16,-9 14-44 15,-1 10-20-15,-1 18-51 16,3 9-18-16,19 19-21 16,9 1-10-16,29 1-1 15,14-6 4-15,19-17 8 16,8-6 5-16,1-21 7 16,-1-15 5-16,-8-16 15 15,-12-12 7-15,-20-7 23 16,-15-1 8-16,-35-7-5 15,-7 6-10-15,-17 7-28 16,-9 3-18-16,8 18-12 16,8 1-46-16,21 12-224 0</inkml:trace>
  <inkml:trace contextRef="#ctx0" brushRef="#br0" timeOffset="123472">15859 16266 612 0,'6'-2'316'15,"7"-2"-83"1,0 5-81-16,0 11-70 0,-4 4-26 15,-5 8-14-15,-4 3-3 16,-8 0 0-16,0-4 0 16,2-7-12-16,1-6 3 15,8-15 0-15,2-6-2 16,10-18-7-16,7 0-13 16,7-2-8-16,2 4 2 15,-4 11 4-15,-4 2 2 16,-8 13 0-16,-3 5-2 0,-9 6-3 15,-6 2 2-15,3 5 3 0,-6-3-1 16,6-3 0 0,0 1 0-16,-2-9-1 0,6-2 3 15,3-5-1-15,5-6 0 16,7-5-1 0,-4-1-2-16,8 4-5 0,-1 1-3 15,-5 9-8-15,2 7 8 0,-10 10 6 31,-3 6 9-31,-5 9 10 0,-1 4-8 16,-3 3 1-16,2 1 0 0,1-14-72 16,3-2-100-16</inkml:trace>
  <inkml:trace contextRef="#ctx0" brushRef="#br0" timeOffset="123704.82">15807 16638 735 0,'11'-3'397'15,"21"-2"-10"-15,14-1-179 16,24 2-58-16,4 4-28 0,2 1-65 15,-5 0-22 1,-17 5-60-16,-7-3-64 0,-17 7-167 16</inkml:trace>
  <inkml:trace contextRef="#ctx0" brushRef="#br0" timeOffset="124085.57">16102 16750 653 0,'-15'-1'327'0,"-18"0"-104"0,-3 1-37 0,2 8-73 16,4 2-33 0,9 4-46-16,12 4-34 0,20 4-7 15,15 3 3-15,16 8 16 16,1-3 9-16,2 6 6 16,-15-9-1-16,-15-5-5 15,-6 1 32-15,-24-12 34 16,0-1 10-16,-13-12 9 15,-5-14-33-15,-2-11-38 16,-3-5-3-16,11-3-107 16,7 10-102-16</inkml:trace>
  <inkml:trace contextRef="#ctx0" brushRef="#br0" timeOffset="124494.83">16489 15966 960 0,'15'-3'401'0,"23"4"-201"15,7 11-62-15,17 30-33 16,4 13-2-16,5 32-38 15,-3 17-14-15,-31 22-10 0,-21 7-15 16,-45 8-3 0,-20-5-2-16,-15-15-6 15,0-12 3-15,15-29 5 16,14-18-29-16,13-30-150 0</inkml:trace>
  <inkml:trace contextRef="#ctx0" brushRef="#br0" timeOffset="124944.99">17343 16526 906 0,'0'8'361'0,"0"12"-222"16,-5 7-28-16,-4 12-15 0,0 0-13 16,1 5-35-1,4-2-10-15,14-6-16 0,3-6-7 16,13-15 4-16,3-6 4 15,2-10 12-15,-6-7-24 16,-5-5-155 0</inkml:trace>
  <inkml:trace contextRef="#ctx0" brushRef="#br0" timeOffset="125155.65">17373 16357 1010 0,'0'-2'426'15,"0"-4"-241"-15,2 5-113 16,-2 1-63-16,0 0-89 0</inkml:trace>
  <inkml:trace contextRef="#ctx0" brushRef="#br0" timeOffset="125566.5">17086 16123 892 0,'8'-1'331'16,"16"0"-232"-1,12 1-8-15,18 1 27 0,11-1-2 16,12 4-31-16,5 2-13 16,-13 2-34-16,-8 3-14 15,-18-7-20-15,-12 1-15 0,-10-6-59 16,-11-3-35-1,-14-5-43-15,-11-11 4 16,-5 2 49-16,0-2 31 16,-2-3 57-16,6 5 16 15,3-2 24-15,5 5 18 16,8 7 21-16,12 8 6 0,7 7-3 16,6 7-5-16,5 5 4 0,-3 5 8 15,-11 1 28 1,-10 1 4-16,-14 9-17 0,-9-4-17 15,-6 4-39 1,1-4-92-16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2T08:42:11.5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20390 6811 2509 0,'-7'-6'4'0,"0"2"2"0,-3-4-2 0,2 4 1 15,3 1-2-15,0-1 0 0,3 2 4 16,1 1-6-16,0 0-5 15,0 0-50-15,0-1-45 16</inkml:trace>
  <inkml:trace contextRef="#ctx0" brushRef="#br0" timeOffset="530.3498">20400 6892 674 0,'-16'-15'421'0,"-5"0"-180"16,1 4-138-16,-19-9 67 16,-5 2-40-16,-1 15-53 15,-1 5-15-15,1 17-34 16,2 5-11-16,6 9-17 15,5 5-1-15,11 6-5 16,6 5 2-16,14 1 6 16,6-1 4-16,13-4 9 15,9-4 4-15,14-8 11 16,4-5 4-16,8-14 15 16,2-8 5-16,-2-15 6 0,-2-9 3 15,-8-12 3-15,-8-5-1 16,-14-8-8-16,-6-4-1 15,-15 0-12-15,-7 2-10 0,-10 5-12 16,-5 5-6-16,-4 12-6 16,-1 4-34-16,1 12-81 15,-1 7-67-15</inkml:trace>
  <inkml:trace contextRef="#ctx0" brushRef="#br0" timeOffset="816.07">20461 6993 810 0,'-6'5'433'15,"-1"3"-239"-15,2 1-127 0,-2 7 57 16,4 5-36 0,5 6-41-16,6 0-10 0,9 2-9 15,5 0-1 1,7-5-2-16,2-1 7 16,-1-7-78-16</inkml:trace>
  <inkml:trace contextRef="#ctx0" brushRef="#br0" timeOffset="1410.8699">20966 7081 740 0,'5'2'378'0,"7"2"-204"16,12-2-104-16,8 3 56 16,20 2-42-16,7-3-17 0,12 0-9 15,4-1-1 1,5-1-11-16,-4-2-4 16,-11 0-6-16,-7-2-5 15,-18-1-3-15,-6-2 1 16,-16-2-1-16,-7 1-2 15,-14-2 0-15,-6-1-2 0,-8-3-3 16,-2 0-3-16,-1-3-12 16,0 0-5-16,7 1-8 15,3 1-5-15,7 3-9 16,4 4-2-16,7 6-3 16,3 2 4-16,7 9 14 15,0 2 5-15,2 5 11 16,-2 0 5-16,-1 4 18 15,-3-2 6-15,-5 0 9 16,-3-3-1-16,-7-1-7 16,-6 0-2-16,-4-2-5 15,-2 0 2-15,-1 0-99 16</inkml:trace>
  <inkml:trace contextRef="#ctx0" brushRef="#br0" timeOffset="2245.56">20016 8160 612 0,'0'0'395'0,"-2"3"-184"15,1 6-131-15,1 3 78 16,-2 10-66-16,3 9-23 16,3 13-29-16,0 6-6 15,1 6 0-15,-1 3-1 0,1 2-7 16,-4-2-4-1,3-5-4-15,-1-8-2 0,-3-11-2 16,0-6 0-16,0-11 21 16,1-5 6-16,2-13 3 15,3-8 1-15,1-10-1 16,2-5-2-16,6-4-7 16,4 0-4-16,6-2-31 15,5 4-7-15,9 10-9 0,5 4-3 16,6 15-1-1,0 7 1-15,0 14 5 16,-4 1 2-16,-8 12 7 16,-8 3 5-16,-17 2 1 15,-9 2 5-15,-16-1 4 16,-12-3 3-16,-17-8 5 16,-5-3 1-16,-8-9 2 0,0-7-1 15,3-12-2-15,4-3-5 16,13-11-17-16,10-3-20 15,22-1-67-15,10-1-75 16</inkml:trace>
  <inkml:trace contextRef="#ctx0" brushRef="#br0" timeOffset="2874.73">20965 8774 566 0,'-1'0'379'16,"1"0"-166"-16,7 0-128 16,-7 0 80-16,5 0-61 0,25 2-13 15,55 0-24-15,-26 1-12 16,10 0-6-16,6-3 0 15,4 0-7-15,0-1-5 16,-7-3-9-16,-6-3-6 16,-13-1-1-16,-7-1 1 15,-10-4 2-15,-8 3 0 0,-12-4-3 16,-8 2-1-16,-12 2-6 16,-4-3-1-16,-8 3-5 15,-1 0-1-15,-3 0-6 16,2 1-1-16,2 2-6 15,2 2-4-15,9 0-5 16,4 4-3-16,9 2-2 16,7 4-2-16,5 4 3 15,4 2 6-15,0 4 11 16,3 3 10-16,-3 0 16 16,-4 0 8-16,-8 1 20 15,-5-1 7-15,-10-3 7 16,-9-1-3-16,-7-2-6 15,-8-1-6-15,-1-3-43 16,1 0-53-16</inkml:trace>
  <inkml:trace contextRef="#ctx0" brushRef="#br0" timeOffset="3563.37">20481 10273 298 0,'-10'-6'298'0,"-5"2"-64"0,-1-1-114 15,-16-3 84 1,-3 2-41-16,-9 6-46 16,-2 2-20-16,-4 10-36 0,3 8-15 15,4 11-21-15,5 7-9 16,13 7-9-1,8 5 3-15,19 0 15 16,12 1 10-16,20-5 21 0,10-6 11 16,10-12 8-1,5-7 3-15,3-11 2 16,1-4-4-16,-10-8-18 16,-4-4-60-16</inkml:trace>
  <inkml:trace contextRef="#ctx0" brushRef="#br0" timeOffset="4327.35">20971 10503 573 0,'7'3'329'16,"2"-1"-147"-16,10 0-89 15,9 0 65-15,21 1-31 0,6-2-8 16,18 1 1-16,11-2-7 15,14-4-19-15,5 0-8 16,-2-2-17 0,-6-2-14-16,-12 1-21 0,-7-1-6 15,-15-1-9-15,-9 2-3 16,-20 2 0-16,-8-1 2 16,-14-1-19-16,-3 2-21 15,-12-5-40-15,-8 0-20 0,-8-4-36 16,-5-3-2-16,-8-5-29 15,-3 1-5-15,0 0 19 16,2 1 24-16,6 4 43 16,7 4 22-16,10 9 41 15,10 4 2-15,15 10 25 16,8 3 0-16,12 8 19 16,4 1 9-16,7 2 14 0,0-2 2 15,-4-1 0 1,-3 0 9-16,-11-4 31 0,-5-2 14 15,-16-4 0 1,-6 1-5-16,-16 1-4 0,-3 0 0 16,-9 1 2-16,-2 0-9 15,-3 0-28-15,0 0-14 16,4 0-39 0,0 0 127-16</inkml:trace>
  <inkml:trace contextRef="#ctx0" brushRef="#br0" timeOffset="46559.1199">22330 7073 733 0,'1'1'423'0,"4"0"-27"0,11 4-179 16,7-2-31-16,15 1-15 0,6-4-19 16,13 0-35-1,3-3-22-15,2-7-38 16,0 2-12-16,-9-9-20 0,-6 0-2 16,-17-1 5-16,-12-5 2 15,-13-1 8 1,-9-6 1-16,-16 0-7 0,-9 3-7 15,-31 7-14 1,-9 9-5-16,-13 17-7 0,0 9-2 16,13 15-3-1,8 7-1-15,10 4-1 16,15 5-1-16,21 2-3 16,12 1 1-16,31 0 4 15,10-3 5-15,25-5 12 16,16-5 13-16,18-11 23 15,5-5 10-15,-14-14 7 0,-13-9-5 16,-28-9-20 0,-10-4-7-16,-15-2-11 15,-5 2 0-15,-9-1-4 0,-2 1-3 16,-6 1-67 0,-2 0-93-16</inkml:trace>
  <inkml:trace contextRef="#ctx0" brushRef="#br0" timeOffset="92616.55">22318 8988 852 0,'-5'3'411'0,"1"8"-131"0,9 4-73 16,24 0-44-16,4-2-7 0,13-3-35 16,4-9-6-1,0-2-45 1,-1-9-18-16,-4-7 34 15,-6-5 10-15,-12-17 16 16,-8-4 5-16,-16-15-43 16,-7-8-14-16,-15-19-19 15,-7-8-10-15,6-12-18 0,6 0-7 16,22 12-7-16,9 4-2 16,18 25 1-16,7 11 0 15,7 14-6-15,2 15-3 16,-10 12-47-16,-3 6-68 0,-9 16-141 15,-5 3-81-15</inkml:trace>
  <inkml:trace contextRef="#ctx0" brushRef="#br0" timeOffset="92918.02">22380 8647 1094 0,'6'0'479'0,"21"1"-217"16,17-4-25-16,40-6-7 0,25-1-37 16,7-4-69-16,2 6-43 15,-27 7-59 1,-16-3-82-16</inkml:trace>
  <inkml:trace contextRef="#ctx0" brushRef="#br0" timeOffset="148503.9199">23039 10697 2580 0,'20'0'-5'0,"-2"9"-30"0,23 8-265 16</inkml:trace>
  <inkml:trace contextRef="#ctx0" brushRef="#br0" timeOffset="149150.4199">22953 10556 499 0,'17'-8'300'0,"11"-12"-5"0,-7-3-9 16,-9-1-39-16,-10-2-29 16,-7-2-56-16,-9-1-19 15,-9-2-30-15,-6-2-15 16,-6 3-31-16,-3 3-15 16,-10 9-25-16,-3 8-13 15,-6 15-24-15,0 8-6 16,9 14-8-16,6 8-2 0,16 14 8 15,8 6-2-15,18 1 4 0,10-1 3 16,14-10 9 0,14-6 5-16,5-25 5 31,-22-7 2-31,1 0 5 0,64 4 4 0,2-19 4 0,-8-13 6 16,-45-21 4-1,-8-10 2-15,-12-24 2 16,-8-12-3-16,-13-14-8 15,-6 0-4-15,-7 16-23 16,0 14-4-16,0 23-2 16,3 12 0-16,-1 15 9 0,3 5-5 15,5 14-21 1,-3 6-10-16,8 26-7 0,-2 10 2 16,6 25 15-16,6 14 10 15,10 12 8-15,8 11 2 16,4-1 6-16,4-8 1 15,-3-17 2-15,-5-13 1 16,-3-19 1-16,-5-6 1 16,-9-8 6-16,1-5-23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2T09:23:11.7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1675 12000 530 0,'0'1'333'0,"-2"3"-34"0,-1 10-96 0,-5 4-31 0,-2 20-49 15,-2 9-9-15,-8 19-46 16,6 7-19 0,2-1-19-16,0-2-15 0,11-14-4 15,-1-10 0-15,-1-15 3 16,2-8 3-16,1-11 8 16,-1-11 2-16,3-8-4 15,-1-11-3-15,2-16-12 16,1 0-4-16,-1-16-3 15,5-5 0 1,1-11-1-16,4-2 0 16,3 1 1-16,0 9 2 0,-3 14 3 15,-4 4 2-15,-7 17 15 16,-2 6 16-16,-4 17 9 16,0 10 1-16,3 18-16 0,2 10-17 15,8 20-11 1,6 3-2-16,15 15 1 15,5-3-2-15,12-11-1 16,2-7 0-16,-3-19 0 0,-1-6 3 16,-11-9 4-1,-6-5 4-15,-17-9-16 0,-7-5-37 16,-16-7-128 0,-6-5-115-16</inkml:trace>
  <inkml:trace contextRef="#ctx0" brushRef="#br0" timeOffset="137.88">1580 12371 658 0,'0'2'402'0,"0"-2"-7"15,7 1-221-15,-7-1-54 16,19 0-51-16,49 1-23 16,-11-2-26-16,0-2-18 0,3 0-393 15</inkml:trace>
  <inkml:trace contextRef="#ctx0" brushRef="#br0" timeOffset="593.17">1839 11674 695 0,'7'-6'386'0,"6"0"-66"0,25 16-168 15,14 12-51-15,20 28-34 16,11 16-16-16,-4 22-13 16,-16 12 1-16,-23 23-9 15,-20 2 1-15,-30 4 18 16,-11-6-6-16,-18-20 4 15,-2-5 4-15,1-21-7 16,4-12 0-16,14-23-8 16,-1-6-8-16,6-18-51 15,4-6-82-15</inkml:trace>
  <inkml:trace contextRef="#ctx0" brushRef="#br0" timeOffset="1607.8">3032 11958 913 0,'-9'-9'413'0,"-21"-9"-182"15,1 8-27-15,-9 0-61 16,-5 6-34-16,3 6-64 16,2 7-29-16,9 10-35 15,9 3-14-15,10 8-8 16,10-1-2-16,15-1 7 0,10 1 9 16,14-8 13-16,6 1 8 15,7-6 10 1,-5-6 7-16,-14-5 7 15,-8-4 7-15,-18-4 16 16,-7-2 4-16,-13 3 0 16,-10-3-5-16,-20 5-15 15,-9 5-5-15,-5 5-8 16,-3 9-4-16,10 6-15 16,7 6-7-16,17 11-6 0,7-1 0 15,18 6 8 1,9-2 1-16,14-9 3 0,12 0 3 15,13-18 5-15,6-6 3 16,13-11 4-16,-22-8 0 31,-23 3 0-31,3 1 0 0,56-23 5 0,-5-7 2 0,-20-7 7 16,-28 5 5-16,-12 5 6 16,-6 4 1-16,-10 6 2 15,-6 9 6-15,-3 4-9 16,-1 7-5-16,4 7-17 15,2 4-13-15,5 11-6 16,0 2 0-16,5 6 3 16,5 0 1-16,2-9 3 15,1 1 7-15,1-7-92 16,-4-9-73-16</inkml:trace>
  <inkml:trace contextRef="#ctx0" brushRef="#br0" timeOffset="1742.9">3182 12061 866 0,'-4'-4'422'0,"-3"-10"-127"16,4 8-211-16,3 6-45 0,2-3-360 16</inkml:trace>
  <inkml:trace contextRef="#ctx0" brushRef="#br0" timeOffset="6469.4299">3362 12353 245 0,'-1'-5'196'0,"-5"-11"70"0,4 1-30 0,1 0-16 16,1 1-7-16,0 4-31 15,1 2-22-15,3 3-58 16,3 5-27 0,6 12-42-16,2 5-13 0,6 14-3 15,2 7 0-15,-1 3-1 16,-3-2-1-16,-4-13 1 16,-2-6 3-1,1-14 27-15,-3-9 12 16,7-16 13-16,-1-15 2 15,-4-19-18-15,6-3-12 0,-6-1-15 16,-2 8-6-16,-1 20-14 16,-8 9-30-16,-4 23-153 15,-2 11-150-15</inkml:trace>
  <inkml:trace contextRef="#ctx0" brushRef="#br0" timeOffset="7163.85">3971 12382 337 0,'1'0'211'16,"7"-1"2"-16,-3 1-23 15,-1-4-31-15,3-2-8 16,-5-2-10-16,3-1-8 16,-4-2-10-16,-7-3-7 0,-3-1-22 15,-11-1-16-15,-12 2-29 16,4 5-16-16,-13 6-27 15,8 6-10-15,4 13-25 16,2 6-5-16,14 8-5 16,3 5 1-16,10-1 12 15,8-1 7-15,7-9 13 16,6-9 5-16,9-8 7 16,2-7 5-16,3-11 7 15,-7-5 1-15,-10-11 2 16,-4-1-2-16,-8 0-4 15,2 5-3-15,-5 5-4 16,1 6 0-16,-7 8-6 16,-3 4-2-16,-1 11-5 15,-1 1-2-15,8 7-2 0,2 3 0 16,4-3 1-16,6 3 1 16,3-2 4-16,4-8 3 15,3-4 4-15,1-6 2 16,2-10 5-16,2-4 2 15,-1-6 0-15,-3-3 1 16,-2 0-3-16,-5 0 1 0,-8 5 0 16,-6 3 20-16,-3 9 18 15,-5 4 11-15,0 9 14 16,2 7-14-16,3 8-17 16,1 2-11-16,5-1-17 15,-1-1-7-15,4-6-1 16,1-2 15-16,1-15-156 15</inkml:trace>
  <inkml:trace contextRef="#ctx0" brushRef="#br0" timeOffset="10511.3798">5052 12243 101 0,'-7'-4'56'0,"-7"-4"-6"16,2-3-30-16,7 1-20 15,2 2-15-15</inkml:trace>
  <inkml:trace contextRef="#ctx0" brushRef="#br0" timeOffset="10985.42">4972 12249 365 0,'1'-8'229'16,"2"-6"-16"-16,7-8-85 16,7-1-11-16,1 5-18 15,2 2-14-15,-3 16-2 16,-1 6-12-16,-6 18-19 0,-1 7 0 16,-6 15-12-16,-1 6-7 15,-1 1-9-15,3-1-5 16,3-13-5-16,3-8-1 15,6-14 1-15,4-3 3 16,2-11 7-16,2-9 5 16,1-13 5-16,0-12 1 0,1-13-3 15,-2-6-3-15,-6-7-7 16,-6 4-3-16,-8 10-5 16,-4 12 7-16,-4 14 14 15,-3 7 4-15,1 12 4 16,-4 7-8-16,6 14-19 15,0 6-5-15,3 7-5 16,2 2-2-16,3 2 0 16,3 1 0-16,2-5 0 15,1-3 20-15,6-7-150 16,2-7-139-16</inkml:trace>
  <inkml:trace contextRef="#ctx0" brushRef="#br0" timeOffset="11298.9598">5523 12428 821 0,'0'1'418'0,"0"4"-119"15,0 3-86-15,11 6-107 16,4 2-22-16,5 6-39 16,3 4-15-16,-5 2-12 15,-1-3-3-15,0-1-4 16,-2-2 5-16,-3-9-112 15,0-4-98-15</inkml:trace>
  <inkml:trace contextRef="#ctx0" brushRef="#br0" timeOffset="11471.03">5684 12444 939 0,'-8'5'425'16,"-11"6"-192"-1,-4 5-58-15,-3 7-75 0,-1 2-30 0,2 0-44 16,0 1-8-16,6-5-7 16,3-2-17-16,13-9-134 15,5-5-118-15</inkml:trace>
  <inkml:trace contextRef="#ctx0" brushRef="#br0" timeOffset="11878.98">6072 12026 574 0,'-8'2'354'16,"-12"1"-5"-16,-5 5-111 0,-2 13-90 15,-4 3-32-15,3 16-42 16,0 6-24-16,5 10-26 15,8 3-8-15,15 3-16 16,10-1 2-16,17-9-1 16,7-7 2-16,8-14-2 15,2-10-30-15,4-14-177 16,0-5-194-16</inkml:trace>
  <inkml:trace contextRef="#ctx0" brushRef="#br0" timeOffset="12144.28">6196 12035 806 0,'3'1'354'15,"8"6"-170"-15,1 7-45 16,0 10-27-16,-1 4-10 15,-7 13-21-15,-4 6-9 16,-5 9-25-16,0 2-13 16,-1-2-10-16,3-5-9 15,6-12-4-15,4-8-1 0,5-15-4 16,4-6-1-16,12-10-10 16,3-4-43-16,3-12-199 15</inkml:trace>
  <inkml:trace contextRef="#ctx0" brushRef="#br0" timeOffset="12333.01">6058 12323 1042 0,'4'1'396'0,"13"1"-279"15,11 1-30-15,19-3-27 16,10 0-15-16,9-3-27 16,0 1 15-16,-4 1-201 0</inkml:trace>
  <inkml:trace contextRef="#ctx0" brushRef="#br0" timeOffset="12601.69">6549 12056 1082 0,'8'5'408'0,"11"13"-293"15,8 5-49-15,-3 18-6 16,-4 9-1-16,-13 12-15 16,-6 8-4-16,-1-2-12 0,-4-7-9 15,-3-16-48-15,3-13-79 16</inkml:trace>
  <inkml:trace contextRef="#ctx0" brushRef="#br0" timeOffset="12932.25">6981 12240 927 0,'-1'1'433'16,"1"0"-164"-16,18 0-149 15,5 1-35-15,19-2-36 16,-9 0-17-16,9 0-15 0,2-2-3 15,-4 0-51-15,11 1-68 16</inkml:trace>
  <inkml:trace contextRef="#ctx0" brushRef="#br0" timeOffset="13151.11">7011 12424 704 0,'2'5'345'0,"12"1"-102"16,8 2-45-16,11-5-24 16,9 0-22-16,3-1-36 15,-1 0-24-15,-3-2-43 16,-9 0-8-16,-11-3-138 15</inkml:trace>
  <inkml:trace contextRef="#ctx0" brushRef="#br0" timeOffset="18559.77">7714 12461 761 0,'-1'0'295'0,"10"0"-188"0,20-1-30 16,32-6-9-16,24-3-2 0,37-5-7 16,10-4-5-16,18 4-8 15,-7 3-4-15,-17 8-7 16,-17 4-10-16,-43 0-25 15,-11 2-63-15</inkml:trace>
  <inkml:trace contextRef="#ctx0" brushRef="#br0" timeOffset="19150.7">8366 12187 356 0,'-3'-8'266'0,"3"-6"17"0,-8 3-73 15,-2-4-22-15,-10 1-44 16,-7 0-20-16,-16-2-49 16,-6 4-20-16,2 11-34 15,2 1-17-15,13 12-20 16,7 4-9-16,8 3-9 15,9 3 1 1,14 5 3-16,8 2 8 0,11-6 13 16,6-1 7-16,9-12 7 15,2-5 6-15,4-10 6 16,-2-7 4-16,-8-13 8 16,-8-7 1-16,-11-13-2 0,-4-5-2 15,-8-5-4-15,0-3-1 16,-7-6 1-16,-3-3 10 15,-9 7 14 1,-2 7 6-16,-1 21 8 0,1 14-15 16,5 16-33-16,7 8-20 15,3 20-25 1,2 8-5-16,10 21 7 16,4 7 10-16,7 6 11 15,1 4 6-15,-4-10-10 16,-2-3-71-16</inkml:trace>
  <inkml:trace contextRef="#ctx0" brushRef="#br0" timeOffset="19752.7">8193 12943 367 0,'3'-10'263'15,"3"-10"24"-15,-6 0-108 0,-4-2-10 16,-9-3-31-16,-6 2-17 16,-9 1-22-16,-3 2-14 15,-8 4-26-15,1 2-16 16,-3 9-32-16,1 7-11 16,14 12-21-16,4 6-7 15,10 6-8-15,8 2 2 16,6 5 4-16,10 0 7 15,16 0 12-15,4-5 6 16,11-10 6-16,0-7 4 0,1-14 7 16,3-5 2-16,-4-18 6 15,-5-4 2-15,-9-13 1 16,-3-1-2-16,-13-3-3 16,-4-1-1-16,-11 4-3 15,-5 1-1 1,-7 11-5-16,-3 9-3 0,-1 12-7 15,-1 11-8-15,4 13-10 0,2 8-3 16,10 12-3-16,4 5 6 16,9 9 12-16,4 0 5 15,6 1 4-15,0-1 3 16,2-3 4-16,0-9-10 16,-4-12-219-16</inkml:trace>
  <inkml:trace contextRef="#ctx0" brushRef="#br0" timeOffset="20005.2">8461 12579 974 0,'-2'1'416'15,"-5"1"-197"-15,5 6-144 16,-2 4-10-1,3 11-12-15,1 8-4 0,4 10-9 16,4 4-7-16,3 1-9 16,4-1-7-16,1-6-5 15,-1-8 0-15,5-7 1 0,-1-8-8 16,-6-10-91 0,7-5-83-16</inkml:trace>
  <inkml:trace contextRef="#ctx0" brushRef="#br0" timeOffset="20178.3098">8397 12746 576 0,'-1'0'339'16,"12"0"46"-1,11 0-181-15,16-3-69 0,12 2-2 0,1-3-60 16,1 1-20-16,-6 0 0 15,-8-1-74-15</inkml:trace>
  <inkml:trace contextRef="#ctx0" brushRef="#br0" timeOffset="20898.88">9052 12226 518 0,'-2'-3'334'0,"-1"-4"39"0,2 3-137 0,5 7-99 31,4 6-34-31,15 10-75 0,9 11-9 0,11 12-6 16,8 3-2-16,-6 2 0 16,-6-4 14-16,-2-3-109 15,-3-5-127-15</inkml:trace>
  <inkml:trace contextRef="#ctx0" brushRef="#br0" timeOffset="21098.12">9443 12240 585 0,'-15'0'383'16,"-13"5"46"-16,-3 3-215 0,-2 14-101 15,-4 9-28-15,-12 10-40 16,-4 5-15-16,1-3-10 16,2-5-5-16,21-8-90 15,8-12-70-15</inkml:trace>
  <inkml:trace contextRef="#ctx0" brushRef="#br0" timeOffset="21448.94">9885 12046 816 0,'-13'-3'405'0,"-9"-3"-152"16,-4 7-94-16,-8 6-32 15,-10 7-54-15,-5 3-21 0,0 9-31 32,6-1-12-32,18 18-18 15,10 5-4-15,8 12-6 16,12 7 3-16,17-7 6 0,8-6 2 0,22-17 12 15,1-9 9 1,6-19-87 0,1-5-121-16</inkml:trace>
  <inkml:trace contextRef="#ctx0" brushRef="#br0" timeOffset="21704.68">9997 12068 644 0,'-4'1'349'0,"0"6"-5"16,-4 7-211-16,1 9-4 16,-2 13 10-16,-2 4-22 15,7 12-42-15,2 1-19 16,6 3-40-16,4-5-4 0,8-11-5 15,4-5 1-15,-2-9 2 16,8-9 10-16,-2-7-71 16,-2-5-59-16</inkml:trace>
  <inkml:trace contextRef="#ctx0" brushRef="#br0" timeOffset="21914.39">9820 12346 787 0,'2'-1'349'0,"7"-1"-143"0,8 0-75 16,22 0-53-16,7-1-12 16,11 0-39-16,-1 3-9 15,-5 0-2-15,-2 2-46 16</inkml:trace>
  <inkml:trace contextRef="#ctx0" brushRef="#br0" timeOffset="22144.03">10185 12113 788 0,'4'-4'448'15,"4"-4"-16"-15,12 4-308 16,3 3-24-16,8 12-35 16,0 10-4-16,-5 11-1 15,-4 10-2-15,-14 5-13 16,-7 6-12-16,-9 8-12 16,-5-1-7-16,-2-6-32 0,-1-11-54 15</inkml:trace>
  <inkml:trace contextRef="#ctx0" brushRef="#br0" timeOffset="22523.2">10690 12240 933 0,'9'1'383'15,"12"0"-198"1,8 0-84-16,11-1-14 0,8 3-25 0,8 0-38 31,0-2-5-31,-10 1-63 16,-8-2-101-16</inkml:trace>
  <inkml:trace contextRef="#ctx0" brushRef="#br0" timeOffset="22761.38">10744 12406 745 0,'5'5'347'15,"7"2"-116"-15,8 1-48 0,16-3-48 16,7 1-22-16,8-2-54 16,0-1-13-16,-10-4-14 15,-7-4 5-15,-12 0-186 16</inkml:trace>
  <inkml:trace contextRef="#ctx0" brushRef="#br0" timeOffset="25109.3">11469 12394 717 0,'6'2'373'0,"1"-2"-105"0,24 0-108 16,17 0-43-16,16 0-52 15,14 0-24-15,3 0-25 16,-6 1 29-16,-8 0-221 16</inkml:trace>
  <inkml:trace contextRef="#ctx0" brushRef="#br0" timeOffset="25661.62">12288 12279 816 0,'-8'-4'420'16,"-6"-14"-112"-16,1-2-73 15,14-10-101 1,11-5-45-16,13 3-69 0,7 2-19 16,10 12-1-16,-3 10 2 0,3 15 9 15,-3 11 9 1,-13 15-1-16,-6 6 4 16,-22 8 6-16,-13 3-3 15,-15 4-5 1,-10 3-2-16,-2-5-6 0,0-5-10 0,3-16-37 0,2-8-10 15,6-11-14-15,7-9 0 32,9-3 24-32,10-2 4 15,16 1 0-15,7-1 4 0,12 1 16 16,5 5 8-16,5-3 12 16,3 1 4-16,0 4-2 15,-1-6 10-15,-5-3-148 16,-1-2-353-16</inkml:trace>
  <inkml:trace contextRef="#ctx0" brushRef="#br0" timeOffset="26046.03">12704 12150 918 0,'12'6'350'16,"21"5"-261"-16,2 1 2 15,10-3-23-15,-4-2-10 16,-9-7-14-16,-5-3-6 16,-8-7-7-16,0 1-2 0,-8-4-2 15,-2 1-3-15,-9-2-3 16,-7-1-3-16,-8 6-4 15,1 4 8 1,-5 5 6-16,4 7 2 0,4 9-2 16,-1 4-6-16,4 14-4 15,3 6-2-15,5 11 1 16,4 7-2-16,3 5-5 16,-2-1 1-16,2-13-1 15,-1-5 1-15,2-16 5 16,0-8 11-16,-2-12-92 0,0-5-80 15</inkml:trace>
  <inkml:trace contextRef="#ctx0" brushRef="#br0" timeOffset="26230.55">12695 12430 928 0,'6'3'424'16,"-4"-1"-121"-1,23 0-198-15,10 0-13 16,11 1-10-16,6-4-24 16,3-4-29-16,-2 0 6 15,-9-8-142-15</inkml:trace>
  <inkml:trace contextRef="#ctx0" brushRef="#br0" timeOffset="26825.23">13580 12163 739 0,'-1'-4'370'0,"-4"-1"-103"16,3 1-51-16,1 4-79 16,0 0-39-16,-1 16-59 15,2 52-14-15,7-10-9 16,5 4 0-16,-2-2-3 15,2-5 4-15,-1-14 3 0,-4-12-22 16,0-17-123-16,-3-4-118 16</inkml:trace>
  <inkml:trace contextRef="#ctx0" brushRef="#br0" timeOffset="26989.05">13401 12359 952 0,'5'0'384'16,"14"0"-217"-16,10 0-50 0,22 3-24 16,7 0-14-16,-2 0-39 15,1 0-15-15,-3-3-21 16,-1 0-79-16</inkml:trace>
  <inkml:trace contextRef="#ctx0" brushRef="#br0" timeOffset="27475.53">14129 12182 555 0,'4'-4'348'15,"4"-8"23"1,3 2-231-16,11 3-20 16,8 1-39-16,5 5-23 15,9 7-21-15,0 3-4 0,-14 4-15 16,-8 3-3-16,-14 1-4 15,-8 0-1 1,-9 4 2-16,-5-4 1 0,0-4 1 16,1-2-1-16,9-8-15 15,4-2-4-15,12-1-6 16,8 1-2 0,14 2 4-16,5 5 0 0,5 7-2 15,-4 2 1 1,-16 12 23-16,-11 1 8 0,-29 3 16 15,-13-1 6-15,-22-5-10 16,-9-4-1-16,0-9-12 16,8-7-12-16,18-10-80 15,9-2-66-15</inkml:trace>
  <inkml:trace contextRef="#ctx0" brushRef="#br0" timeOffset="27793.54">14705 12053 841 0,'-3'3'391'0,"3"0"-130"15,0 14-163-15,2 6-20 32,6 11 12-32,-3 6 2 15,4 9-14-15,5 4-18 16,-3 3-29-16,1-1-12 0,0-6-6 16,2-8 0-16,6-14 2 15,1-8 0-15,2-10 3 16,1-7-13-16,-2-3-98 15,1-6-85-15</inkml:trace>
  <inkml:trace contextRef="#ctx0" brushRef="#br0" timeOffset="27979.58">14636 12242 994 0,'2'-1'436'0,"4"1"-212"16,13 1-99-16,8 0-19 16,18-1-41-16,7-1-20 15,8-2-32-15,0-1-2 16,-7 2-93-16,-5-1-131 16</inkml:trace>
  <inkml:trace contextRef="#ctx0" brushRef="#br0" timeOffset="28375.05">14974 11875 830 0,'6'-7'378'16,"6"-5"-148"-16,12 7-122 15,3 2-7-15,8 10-29 16,-4 3-23-16,-8 9-9 0,-3 5-3 16,-17 2 4-16,-7 3 5 15,-7 1-8-15,-11-2-5 16,2-3-13-16,4-5-4 15,5-4 4-15,13-3 6 16,11-9 4-16,7 2 1 16,16-6-10-16,3 0-6 15,11 0-6 1,-2 0 1-16,-9 0-74 0,-6 0-82 16</inkml:trace>
  <inkml:trace contextRef="#ctx0" brushRef="#br0" timeOffset="32894.2298">15749 12435 701 0,'-6'-2'354'16,"-2"-5"-126"-16,11-10-108 16,10-2-26-16,16-9-42 15,6 1-8-15,14 2-2 16,3 5-4-16,-2 14-18 16,1 13-4-16,-9 22-6 15,-3 10 1-15,-2 10 5 16,1-1 0-16,2-12 3 15,-1-10 2-15,-3-15 10 16,-9-6 3-16,-8-14 9 16,-7-7-7-16,-11-12-12 0,-5-4-6 15,-12-1-15-15,1 3 1 16,0 4-4-16,4 6-1 16,10 11-16-16,2 4-6 15,11 10-7-15,10 1-1 16,13 11 8-16,4 0 7 15,0 5 6-15,-2 6 4 0,-17-7 15 16,-6 2 13 0,-12-1 26-16,-10-6 13 0,-5 1 5 15,-2 0-10 1,-2-3-21-16,3-1-11 0,4-2-16 16,3 0-54-16</inkml:trace>
  <inkml:trace contextRef="#ctx0" brushRef="#br0" timeOffset="33609.63">16924 12406 445 0,'14'-13'275'16,"16"-14"23"-16,0-2-64 16,1 8-50-16,-5 5-21 0,-4 15-57 15,-2 9-20-15,-3 20-19 16,-8 7-9-16,-9 13-13 16,0 2-10-16,-4-5-10 15,4-6-4-15,4-10-11 16,-2-10 0-16,7-10 3 15,3-3 2-15,2-9 8 16,6 0 1-16,1-7-2 16,2-3-4-16,0-6-4 15,0-1-3-15,0-7-4 16,-2-3-4-16,0-4-10 16,-5-6 0-16,-6 4 1 0,-3-1 2 15,-6 14 2-15,-2 6-6 16,-3 19-5-16,-4 8 2 15,-3 15 4-15,2 11 6 16,4 8 1-16,5 3 0 16,8-2 0-16,7-2 2 15,6-10-11-15,5-6-76 16,7-11-283-16</inkml:trace>
  <inkml:trace contextRef="#ctx0" brushRef="#br0" timeOffset="33855.6">17500 12650 1027 0,'5'0'435'16,"9"5"-232"-16,7 0-52 15,2 10-50-15,-1 1-24 16,5 2-40-16,-2 2-15 16,1-2-7-16,0-2-15 0,-7-6-118 15,1-5-99-15</inkml:trace>
  <inkml:trace contextRef="#ctx0" brushRef="#br0" timeOffset="34022.28">17767 12595 722 0,'-10'0'408'16,"-14"4"-59"-16,-2 4-97 15,-7 4-90-15,-3 10-44 16,4 5-57-16,-3 3-24 16,6 2-25-16,-2 0 2 0,1-4-110 15,4-3-125-15</inkml:trace>
  <inkml:trace contextRef="#ctx0" brushRef="#br0" timeOffset="34615.45">17203 12111 564 0,'-10'0'286'0,"-10"0"-73"16,9 1-23-16,11-1-57 15,10-2-32-15,27 1-59 16,9-4-26-1,27 4-12-15,4-3-4 0,-2 3 0 16,-2 0 0-16,-13 2 4 16,-10 2 2-16,-14-3 6 15,-8 2-12-15,-20-2-14 16,-7-2-7-16,-10-1-10 16,-7-5 10-16,-3-1 14 15,0 1 2-15,7 0 4 0,6 3-3 16,8 6-4-16,3-1 6 15,11 7 9-15,1 4 9 16,0 0 35-16,-1 8 16 16,-11-4 20-16,-7 2 2 15,-7-2-19-15,-2-4-16 16,-3-6-99-16,6-3-134 16</inkml:trace>
  <inkml:trace contextRef="#ctx0" brushRef="#br0" timeOffset="35004.25">18185 12147 805 0,'-20'3'415'0,"-14"3"-143"0,-7 7-88 15,2 4-32-15,7 13-67 16,0 7-24-16,13 17-47 16,6 8-16-16,14 4-6 15,15 3 1-15,12-15 5 16,6-7 3-16,14-14-25 31,-3-13-50-31,8-8-278 0</inkml:trace>
  <inkml:trace contextRef="#ctx0" brushRef="#br0" timeOffset="35267.95">18397 12217 1168 0,'0'-1'457'0,"1"4"-302"16,-1 6-41-16,0 10-25 0,-1 10-3 15,-9 10-13 1,1 6-14-16,-1 9-24 16,1-1-8-16,5-3-16 15,8-6-1-15,11-10-5 16,1-9 0-16,10-6 5 16,1-5-24-16,-3-11-84 15,-1-2-68-15</inkml:trace>
  <inkml:trace contextRef="#ctx0" brushRef="#br0" timeOffset="35443.47">18161 12452 798 0,'5'-1'377'15,"9"1"-129"-15,9 0-67 16,21 0-66-16,4 3-32 15,12 0-53-15,-5 1-13 0,-7 0-11 16,-6-2-78 0</inkml:trace>
  <inkml:trace contextRef="#ctx0" brushRef="#br0" timeOffset="35674.98">18582 12224 1165 0,'15'7'435'0,"18"11"-304"0,5 12-25 16,3 11 22-16,-6 8-9 16,-11 8-28-16,-13-3-15 15,-15 1-37-15,-9-6-4 16,-5-9-11-1,-1-4-30-15,5-16-193 0</inkml:trace>
  <inkml:trace contextRef="#ctx0" brushRef="#br0" timeOffset="36006.95">19013 12341 912 0,'11'-1'397'16,"8"1"-214"-16,24-3-98 16,8 3-26-16,8-1-35 15,-2 1-8-15,-9 2-6 16,-8 0 20-16,-14 1-121 16,-4 0-115-1</inkml:trace>
  <inkml:trace contextRef="#ctx0" brushRef="#br0" timeOffset="36244.86">19076 12486 641 0,'2'1'356'0,"4"2"-77"15,15 2-87-15,10-1-17 16,10 1-46-16,6 0-26 16,2-4-37-1,-4 0-19-15,-6 1-20 16,-7-1-27-16,-11-1-490 16</inkml:trace>
  <inkml:trace contextRef="#ctx0" brushRef="#br0" timeOffset="36874.58">20121 11884 633 0,'-20'10'328'16,"-20"9"-90"-16,0 22-146 15,2 16-22-15,6 21-22 0,6 12-2 16,19 23 2-16,11-1-6 16,24-11-14-16,11-10-1 15,16-29 1-15,7-11 1 16,12-17-37-16,0-12-99 16</inkml:trace>
  <inkml:trace contextRef="#ctx0" brushRef="#br0" timeOffset="37364.91">20152 12355 940 0,'-9'4'437'0,"-7"0"-183"16,13 3-114-16,5-2-36 16,21-2-50-16,13-3-25 15,20 0-20-15,7-3-2 16,0 1-59-16,-5-3-78 0</inkml:trace>
  <inkml:trace contextRef="#ctx0" brushRef="#br0" timeOffset="37745.42">20574 12226 831 0,'0'-9'396'0,"3"-13"-149"16,5 4-97-16,17 5-56 0,2 1-13 15,10 12-20-15,4 5-11 16,2 16-35-16,-3 4-10 16,-18 7 1-16,-12 0 4 15,-22 0 7-15,-9 5 5 16,-11 7 1-16,2 3-3 15,4-8-8-15,6-2-3 16,15-13-1-16,5-9 2 16,17-5 5-16,6-7 1 0,5-4-1 15,5 1-1-15,-1-5-36 16,1 2-60-16</inkml:trace>
  <inkml:trace contextRef="#ctx0" brushRef="#br0" timeOffset="38074.06">20890 12154 807 0,'5'-5'367'0,"8"-1"-162"0,7 6-55 16,6 0-63-16,0 0-5 15,3 0-15-15,-2 0-11 16,-2-1-11-16,-2 0-3 16,-8-1 8-16,-6 2 1 15,-4 0-9-15,-3 0-10 16,-2 4-29-16,-1-4-4 16,0 0-3-16,-3 16 3 15,0 49 4-15,5-21 0 16,7 12-1-16,-2 1-1 15,2 0 3-15,-4-7 1 16,1-19 6-16,1-6 3 0,-3-15-61 16,1-6-54-16</inkml:trace>
  <inkml:trace contextRef="#ctx0" brushRef="#br0" timeOffset="38245.89">20917 12359 912 0,'4'-1'389'0,"6"-3"-211"16,10 3-90-16,20 1-69 15,9-1-5-15,10 1-3 16,-1-1-2-16,-10 0-40 16,-5 1-106-16</inkml:trace>
  <inkml:trace contextRef="#ctx0" brushRef="#br0" timeOffset="38527.83">21513 12170 849 0,'0'-1'429'0,"-2"-1"-157"16,-2 2-99-16,3 0-101 16,0 0-26-16,0 30-7 15,6 42-3-15,7-20-8 16,-2 2-8-16,0 0-4 16,-5-8 0-16,3-14 4 15,-2-6 2-15,2-16-41 16,0-5-63-16,-2-5-396 15</inkml:trace>
  <inkml:trace contextRef="#ctx0" brushRef="#br0" timeOffset="38726.89">21407 12352 935 0,'1'-2'442'0,"8"0"-162"15,4 2-122-15,4 3-21 16,13 2-22-16,-2 0-19 16,6 0-35-16,3-3-13 15,-7-4-34-15,-2-4-59 16</inkml:trace>
  <inkml:trace contextRef="#ctx0" brushRef="#br0" timeOffset="39650.6899">21904 12224 649 0,'1'-2'331'16,"3"-4"-99"-1,8-2-92-15,-3-3-20 0,13 2-43 16,6 2-22 0,8 6-36-16,3 1-14 15,-6 8-9-15,-6 1-1 16,-18 5-2-16,-11 2 2 16,-19 3 6-16,-6 0 4 15,0-1 6-15,4-3 1 16,12-10-4-16,9 2-2 15,16-7-5-15,12 0-1 16,19 8 5-16,6 2 2 0,2 13 9 16,-7 2 14-16,-24 6 21 15,-14 3 14-15,-28-7 14 16,-16 0-7-16,-20-6-17 16,-3-5-12-16,3-8-34 15,6-7-49-15,26-1-148 16,9-1-108-16</inkml:trace>
  <inkml:trace contextRef="#ctx0" brushRef="#br0" timeOffset="39923.2">22405 12084 754 0,'-2'2'392'0,"2"1"-35"16,-2 15-244-16,-4 7-19 15,1 13 2-15,-1 7-1 0,2 11-37 16,4 6-19-16,2 1-20 16,3-5-6-16,10-11-1 15,2-11 1-15,4-18 4 16,8-3-8-16,-1-13-69 15,-2-2-60-15</inkml:trace>
  <inkml:trace contextRef="#ctx0" brushRef="#br0" timeOffset="40101.96">22266 12277 806 0,'8'-2'377'0,"7"-3"-140"0,11 2-144 16,13 0-32-16,14 1-32 31,5 2-12-31,3 0 11 16,-9 0-79-16</inkml:trace>
  <inkml:trace contextRef="#ctx0" brushRef="#br0" timeOffset="40442.51">22572 11837 777 0,'15'-4'375'16,"11"-2"-142"-16,6 10-114 0,0 4-27 16,-5 10-44-16,-4 6-18 15,-16 6 7-15,-11-2 3 0,-16 0 4 16,-7-2 2-16,5-6-4 16,9 1-4-1,17-14 7-15,12 1-2 0,17-8-14 16,8-3-5-1,7 4-4-15,-5-5-51 0,-7 3-165 32</inkml:trace>
  <inkml:trace contextRef="#ctx0" brushRef="#br0" timeOffset="41218.1899">23164 12129 823 0,'3'4'350'15,"8"8"-192"-15,-1 6-37 16,-3 5-35-16,-2 3-18 0,-5 1-5 15,-2-2-9-15,-2-7-12 16,3-4-1-16,1-9-10 16,2-5 0-16,6-6 1 15,1-5-2-15,6-9-9 16,1-3-5-16,3-3-7 16,-2 0-4-16,0 9-6 15,2 4-5-15,-11 10 9 16,-1 5 5-16,-4 10 9 15,-5 3 5-15,2 5-7 16,1 3 0-16,-4-4-3 16,3-2 2-16,-10-8 4 15,6-4 2-15,5-8 2 0,-1-5 0 16,15-7-3 0,-6-2-4-16,6-3-8 15,1 1-2-15,-4 7-6 0,4 0-3 16,-6 12-10-16,-3 5-4 15,-3 11-3-15,-3 6 2 0,-1 6 10 32,0 4 6-32,2-5 8 0,0-4-32 15,4-5-190-15</inkml:trace>
  <inkml:trace contextRef="#ctx0" brushRef="#br0" timeOffset="41502.68">23025 12495 1031 0,'10'0'437'15,"16"-1"-230"-15,12 1-69 16,22 0-63-16,6 1-21 16,2 1-37-16,0 3-8 0,-12-1-3 31,0 1 0-31,-11-3 1 0,-8-1-35 0,-16 1-93 31,-8-2-91-31</inkml:trace>
  <inkml:trace contextRef="#ctx0" brushRef="#br0" timeOffset="41951.48">23293 12702 698 0,'-7'-4'318'0,"-7"-3"-136"16,-1 2-32-16,-7 4-46 16,0 0-24-16,4 3-42 15,-1 4-17-15,9 1-17 16,5 4-3-16,7 3-1 0,7 2 0 0,12 4 4 31,5 2 2-31,3 6 5 0,1 0 3 16,-10 1 33-16,-9-2 23 15,-13-8 51 1,-12-1 12-16,-17-13-18 0,-7-5-20 16,-3-12-56-16,3-8-74 15</inkml:trace>
  <inkml:trace contextRef="#ctx0" brushRef="#br0" timeOffset="42401.1199">23470 11707 868 0,'9'0'350'15,"16"10"-211"-15,9 14-43 16,23 38-18-16,8 20 9 16,-1 23-14-16,-5 8-3 0,-21 14-27 15,-16-2-10 1,-24 6-2-16,-15-5 2 0,-24-9-1 16,-4-8-2-16,0-19-7 15,3-12 11-15,21-32-105 16,3-16-84-16</inkml:trace>
  <inkml:trace contextRef="#ctx0" brushRef="#br0" timeOffset="42926.64">24124 12409 691 0,'1'3'369'0,"0"0"-76"16,-1 8-60-16,-2 6-67 16,-3 6-16-16,-5 6-31 15,0 7-14-15,3 2-26 16,1-4-20-16,11 1-24 0,3-8-7 16,8-7-3-16,3-5 3 15,1-12 10-15,-4-4 3 16,-2-8-72-16,-4-4-75 15,-4-3-349 1</inkml:trace>
  <inkml:trace contextRef="#ctx0" brushRef="#br0" timeOffset="43173.5899">24009 12273 1294 0,'4'2'552'0,"7"-1"-326"15,-1 0-58-15,2 1-96 16,2-4-31-16,-3 0-133 15,1-3-95-15</inkml:trace>
  <inkml:trace contextRef="#ctx0" brushRef="#br0" timeOffset="43792.43">23900 12019 874 0,'0'-1'402'0,"3"-9"-182"16,13 8-38-16,16-1-81 15,11-2-26-15,19 7-38 16,5-2-13-16,0 6-11 16,-1 0-1-16,-19-2 2 15,-11 1 3-15,-12-6 7 16,-9 0 3-16,-8-6-1 16,-5-4-6-16,-5 0-36 15,-7-3-22-15,-1-4-35 16,-2-3-8-16,-1 1 24 15,5 1 2-15,3 6 15 0,6 8 4 16,6 5-4 0,6 7 14-16,3 4 27 0,1 2 16 0,8 12 29 15,-3 0 16 1,-3 5 27-16,-5-5 16 0,-21 1 23 16,-6-1 1-16,-16-4-21 15,-2-2-22-15,4-4-45 16,3-1 10-16,12 4 366 15</inkml:trace>
  <inkml:trace contextRef="#ctx0" brushRef="#br0" timeOffset="45643.46">1477 13425 769 0,'0'0'383'15,"4"2"-145"-15,-4 15-72 0,3 7-23 32,3 24-51-32,2 12-17 15,6 13-36-15,-3 8-19 16,2-5-6-16,-10-13 0 0,3-15 3 16,1-10-14-16,-2-20-113 15,6-3-92-15</inkml:trace>
  <inkml:trace contextRef="#ctx0" brushRef="#br0" timeOffset="46022.33">1431 13524 643 0,'8'-12'359'0,"11"-3"-41"16,-10 8-107-1,0 0-90-15,35-15-33 0,10 13-55 0,1 8-11 16,-22 16-8-16,-5 6-3 16,-15 8 1-16,-8 0 3 15,-14 3 4-15,-6-2 0 16,-6-5 3-16,3-2 2 16,7-13-16-16,-1-7-8 15,15-4-21-15,4-5-10 16,12 1-3-16,15 1-3 15,9 7 4-15,9 6 0 16,4 10 12-16,-7 6 8 0,-19 10 24 16,-19 5 14-1,-33 3 17-15,-11 0 13 0,-22-7 3 16,-5-10-5-16,6-13-18 16,-5-7-25-16,18-11-78 15,7-2-48-15,17-7-239 0</inkml:trace>
  <inkml:trace contextRef="#ctx0" brushRef="#br0" timeOffset="46350.2898">1886 13199 936 0,'12'0'386'15,"20"12"-207"-15,10 7-58 0,10 25-20 0,4 14-5 16,-2 19-18-16,-5 12-10 15,-22 19-11-15,-9 5-10 16,-23-1-14-16,-6-6-3 16,-3-24-26-16,-4-14-47 15,7-17-175-15</inkml:trace>
  <inkml:trace contextRef="#ctx0" brushRef="#br0" timeOffset="47275.33">2974 13397 471 0,'-7'-6'278'0,"-9"-5"-2"16,-2 1-59-16,-15 3-62 16,-5 7-27-16,-5 8-61 0,0 8-29 15,10 6-28-15,5-1-12 16,13 4-20-16,13 2-2 15,14 4 1-15,11 1 5 16,14-4 15-16,7-2 3 16,8-12 7-16,-3-1 2 0,-7-7 7 15,-9-6 4 1,-14 1 13-16,-7-2 5 16,-17-3-11-16,-7 2-6 0,-23 2-14 15,-8 2-8-15,-7 5-1 16,-1 2-2-16,6 6-9 15,7 4-4-15,17 6-7 16,5 2-5-16,17 5 3 16,9 4 1-16,12-2 14 15,12-2 10-15,11-9 18 16,9-4 6-16,7-12 3 16,-4-6-2-16,-4-10-4 15,-4-9 2-15,-4-8 2 0,1-5 2 16,-10-3 5-16,-9 1-1 15,-14 4 31-15,-6 6 13 16,-9 9 1-16,-2 7-4 16,-4 10-46-1,-1 8-20-15,3 11-15 0,1 3-3 16,5 8 6-16,4 1 3 16,7-4 6-16,-1-2-13 0,-3-10-120 31,0-4-102-31</inkml:trace>
  <inkml:trace contextRef="#ctx0" brushRef="#br0" timeOffset="47424.2198">3168 13400 1194 0,'-3'-5'466'16,"-1"-3"-344"-16,3 7-80 0,6 11-22 15,5 6-128-15</inkml:trace>
  <inkml:trace contextRef="#ctx0" brushRef="#br0" timeOffset="47668.1">3504 13658 997 0,'3'10'443'0,"7"9"-217"15,1 6-109-15,-3-1-20 16,-1-2-44 0,-1 1-15-16,2-4-18 15,1-6-2-15,3-7 7 16,-3-6 8-16,0-11 12 16,3-3 1-16,-1-8-7 0,4-1-10 15,-3-1-16-15,-2-1-12 16,0 1-106-1,-1 4-101-15</inkml:trace>
  <inkml:trace contextRef="#ctx0" brushRef="#br0" timeOffset="50803.91">3911 13844 94 0,'2'1'116'0,"4"-2"72"16,-3-3 6-16,-3 3-7 16,0 0-23-16,3-4-28 15,1-11-4-15,32-29-11 16,-32 29-10-16,-4 0-15 16,-2-1-10-1,-5-2-17 1,-3 1-4-16,-1 4-8 0,-8 2-6 0,-4 8-14 15,2 4-9 1,-5 9-28-16,2 5-9 16,4 9-13-16,4 3-5 15,10 3 5-15,6-2 0 16,10-5 9-16,8-3 7 0,8-10 6 16,2-5 6-16,3-12 5 15,-3-7 2-15,-9-6 1 16,0-4-1-16,-10 2-3 15,1 1-3-15,-4 6-1 16,-2 4-4-16,-4 12-9 16,-3 5 0-16,0 14-1 15,0 7 4-15,3 5 3 16,9 1 0-16,3-4 0 16,7-5-2-16,4-8 5 15,-4-5 3-15,4-10 3 0,2 0 0 16,-2-10 1-16,-1-3 0 15,-5-3-9-15,-2-5-4 16,-4-3-7 0,-1 1-2-16,-2 1 8 15,-6 5 4-15,-3 9 3 16,-3 7 4-16,-5 10 15 0,3 6 6 16,4 10 14-16,3 2 0 15,10-3-2-15,-2 2-7 16,8-8-7-16,4-3-3 15,-2-8-10-15,3-6-42 0</inkml:trace>
  <inkml:trace contextRef="#ctx0" brushRef="#br0" timeOffset="52678.6899">5410 13773 415 0,'3'-7'277'16,"5"-5"-9"-16,-4-3-79 16,-6 0-17-16,-2-5-25 0,-8-1-14 15,-4 1-22-15,-2 0-14 16,-15 4-34-16,0 3-13 15,-7 11-27-15,0 7-13 16,2 7-20-16,5 8-11 16,9 7-13-16,2 3 4 0,18 10 9 15,6 2 5-15,14 0 13 16,9-5 1 0,4-10 2-16,2-8 4 15,5-15 6-15,1-5 2 16,1-16 5-16,1-4 1 15,-9-10-16-15,-6-5-6 16,-8-1-9-16,-9 3-2 0,-8 7 11 16,-5 7 1-16,-9 13 19 15,0 6 10-15,0 14 8 16,3 9 7-16,7 12-11 16,4 3-5-16,5 2-8 15,6-2-2-15,7-6-4 0,7 0-2 16,3-13-17-1,-1-5-53-15,8-9-292 16</inkml:trace>
  <inkml:trace contextRef="#ctx0" brushRef="#br0" timeOffset="52914.48">5568 13853 1023 0,'6'3'423'0,"13"11"-248"0,10 3-31 16,3 4-37 0,4 1-27-16,-3 1-40 15,-3-3-13-15,-3 1 0 0,-5-5-41 16,-5-6-126-16,-4-3-145 15</inkml:trace>
  <inkml:trace contextRef="#ctx0" brushRef="#br0" timeOffset="53074.42">5818 13829 708 0,'-8'2'423'0,"-14"7"-18"15,1 7-161-15,-8 7-104 16,1 3-41-16,0 5-53 15,-1-2-19-15,6-6-34 16,2 2-66-16</inkml:trace>
  <inkml:trace contextRef="#ctx0" brushRef="#br0" timeOffset="53439.35">6161 13455 802 0,'-11'4'390'15,"-15"7"-123"-15,-4 6-68 0,0 16-81 16,2 0-17-16,9 14-51 16,3 4-17-16,11 6-12 15,7 5-17-15,14-1-5 0,7-6 1 16,16-11 3-16,1-9 14 15,9-19-74 1,3-5-54-16</inkml:trace>
  <inkml:trace contextRef="#ctx0" brushRef="#br0" timeOffset="53700.25">6365 13558 1052 0,'3'1'436'15,"-7"-1"-256"-15,8 9-62 0,-4 8-7 16,2 10-15-16,6 11-17 16,-11 5-26-16,4 5-12 15,-2 5-20-15,-1-2-3 16,8-6-7-16,5-7-2 15,6-15-1-15,1-7-8 16,1-8-52-16,-3-8-49 16,6-7-184-16</inkml:trace>
  <inkml:trace contextRef="#ctx0" brushRef="#br0" timeOffset="53893.25">6256 13732 1009 0,'4'2'406'0,"14"2"-242"0,8-2-38 16,15-1-32-16,-1 0-22 16,4-1-44-16,1 1-9 15,-4-1-78-15,3 0-179 16</inkml:trace>
  <inkml:trace contextRef="#ctx0" brushRef="#br0" timeOffset="54140.08">6615 13502 1040 0,'14'8'395'0,"21"11"-260"16,9 4 14-16,6 12 22 16,-3-1-9-16,-11 11-53 15,-15 8-25-15,-22 12-43 16,-4 3-12-16,-7-1-7 16,-1-10-4-16,12-16-91 15,-1-10-217-15</inkml:trace>
  <inkml:trace contextRef="#ctx0" brushRef="#br0" timeOffset="54624.41">7179 13716 810 0,'15'-1'349'0,"14"-1"-185"15,15 4-97-15,4-1-13 0,2 4-32 16,-2 1-8 0,-7 0-115-16</inkml:trace>
  <inkml:trace contextRef="#ctx0" brushRef="#br0" timeOffset="54833.86">7275 13883 614 0,'17'2'385'15,"5"5"-13"-15,8-1-179 16,1-6-22-16,-2 1-72 16,6-1-30-16,-4-2-65 0,1 1 6 0</inkml:trace>
  <inkml:trace contextRef="#ctx0" brushRef="#br0" timeOffset="55485.01">7874 13847 834 0,'3'-1'335'16,"5"-1"-201"-16,13 2-36 15,29 2-16-15,17 0 17 16,40 7 4-16,16 1-13 0,21-5-13 16,6 1-19-1,-10-5-18-15,-4 1-7 0,-23-5-146 16,-11-4-114-16</inkml:trace>
  <inkml:trace contextRef="#ctx0" brushRef="#br0" timeOffset="56137.24">8544 13627 487 0,'3'-7'322'0,"0"-7"12"0,-2 0-83 15,-5-2-84-15,-5-3-27 16,-8-3-39-16,-6 1-21 16,-6 4-33-16,-2 2-13 0,2 7-28 15,2 4-12-15,-2 9-15 16,6 7-6 0,7 10-9-16,2 4 0 0,13-1 4 15,1 2 3-15,14-1 16 16,4-5 7-16,6-5 9 15,3-7 5-15,4-15 5 16,3-4 3-16,4-10 1 16,-2 1 0-16,-7-9-3 15,-7-3 0-15,-8 0-3 16,-3-6-4-16,-7 4-3 16,-2-1-1-16,-5-5-1 15,-5 1 2-15,1 7-2 16,2 1 1-16,0 14-4 15,4 2-1-15,0 7-5 0,0 3-7 16,1 7-9-16,0-3 0 16,0 0 14-16,3 26 17 15,7 50 25-15,-3-21 3 16,1 5-6-16,2-4-9 16,4-9-6-16,-3-8-24 15,7-11-177-15</inkml:trace>
  <inkml:trace contextRef="#ctx0" brushRef="#br0" timeOffset="56818.13">8289 14353 419 0,'10'-6'287'0,"4"-2"-25"0,-3-5-60 16,-3-2-28-16,-8-3-38 15,0 1-13 1,-3 2-25-16,-8 0-15 0,-5 3-30 16,-10-1-14-1,-17 3-16-15,-3 1-6 0,-5 6-11 16,4 3-6-16,7 8-10 15,7 4-5 1,11 8-4-16,7 1 4 0,14 9 0 16,6-1 1-16,14 2 3 15,7-1 2-15,8-8 8 16,4-4 3-16,7-12 5 16,-3-7 2-16,2-13 4 15,-10-8 1-15,-7-9-8 0,0-1-2 16,-14-7-4-16,1-1 0 15,-8 1 5 1,-10 0 1-16,0 4-1 16,-2 5 0-16,-3 8-5 0,3 8 0 0,1 9-3 15,5 1-5-15,0 5-11 16,0-1-2-16,0 0-8 16,0 2-1-16,7 28 21 15,9 39 6 1,-10-21 9-16,-6 4 9 0,7 2-9 15,-1-4 8-15,0-13-137 16,6-11-274-16</inkml:trace>
  <inkml:trace contextRef="#ctx0" brushRef="#br0" timeOffset="57080.58">8556 14081 1010 0,'-4'0'434'0,"-3"2"-228"0,3 10-104 16,-1 5-14-16,5 11-11 16,0 5-8-16,5 8-18 15,1 1-10-15,-2 4-24 16,3-1-4-16,3-3-6 15,3-7 0-15,10-11 0 16,6-7-3-16,4-15-51 16,5-6-45-16,-4-12-279 15</inkml:trace>
  <inkml:trace contextRef="#ctx0" brushRef="#br0" timeOffset="57260.66">8492 14241 1002 0,'7'0'406'15,"13"3"-232"-15,3 1-28 0,8-1-21 32,-15-2-29-32,0 0-51 0,49 2-4 15,-6-3-120-15</inkml:trace>
  <inkml:trace contextRef="#ctx0" brushRef="#br0" timeOffset="58892.55">9314 13661 569 0,'4'-1'304'0,"-1"-1"-73"16,1 3-31-16,-4-1-47 16,-1 4-13-16,-2 26-23 15,-7 38-22-15,6-25-40 16,2 5-21-16,2-9-21 15,8-2-5-15,1-10-1 16,3-8 1-16,5-8 3 16,2-7 2-16,4-12 2 15,4-3 1-15,3-4 1 16,-1-5 0-16,-2-6-11 16,-4-4-5-16,-9-7-5 0,-4 4-2 15,-7 2 6-15,-1 2 2 16,-4 11 2-16,-2 3 0 15,-2 10 5-15,-1 4 2 16,0 7 5-16,3 5 3 16,4 11 5-16,3 7 3 15,7 6-3-15,3 0-2 16,7-1-9-16,2-4 16 0,4-8-133 16,1-4-100-16</inkml:trace>
  <inkml:trace contextRef="#ctx0" brushRef="#br0" timeOffset="59180.1">9721 13995 767 0,'4'1'401'0,"3"1"-60"0,4 3-145 16,8 9-81-16,5-2-11 16,5 8-42-16,-3-2-17 15,1 0-24 1,-5 0-4-16,-5-4-58 0,-1-1-54 15,-1-7-258-15</inkml:trace>
  <inkml:trace contextRef="#ctx0" brushRef="#br0" timeOffset="59334.26">9930 13995 1166 0,'-14'8'492'0,"-15"12"-292"0,-1 0-50 15,-3 0-79-15,-1-1-27 0,2 0-30 32,2 0-1-32,7-5-104 0,6-1-87 15</inkml:trace>
  <inkml:trace contextRef="#ctx0" brushRef="#br0" timeOffset="59711.94">10237 13507 875 0,'-13'6'397'16,"-17"11"-163"-16,-3 6-67 16,-1 14-67-16,2 5-21 15,9 9-44-15,8 6-14 16,21 6-18-16,11 3-3 15,20-8 1-15,10-5 3 0,3-24 10 16,0-9-14 0,-4-12-69-16,-5-8-68 15</inkml:trace>
  <inkml:trace contextRef="#ctx0" brushRef="#br0" timeOffset="59953.01">10466 13524 1158 0,'-2'0'458'15,"-1"6"-279"-15,3 8-101 0,0 4-3 16,0 11-7-16,0 0-9 16,-2 11-23-16,0 4-12 15,1 5-8-15,2 0-5 16,9-3-3-16,6-5-1 15,9-8-13-15,2-3-22 16,3-13-96-16,-1-6-91 16</inkml:trace>
  <inkml:trace contextRef="#ctx0" brushRef="#br0" timeOffset="60158.78">10265 13761 963 0,'10'3'401'0,"13"-3"-204"0,14 1-49 16,17-2-22 0,8-5-33-1,11 1-56-15,-2-2-10 16,-12 1-18-16,-9 0-63 0</inkml:trace>
  <inkml:trace contextRef="#ctx0" brushRef="#br0" timeOffset="60491.47">10713 13517 809 0,'3'-1'456'16,"8"4"-9"-16,1 10-213 15,7 15-75-15,4 8-6 16,-1 11-30-16,-2 5-22 16,-7 9-31-16,-6 5-20 15,-13 1-30-15,-3-5-18 16,-1-15-109-16,-2-8-74 16</inkml:trace>
  <inkml:trace contextRef="#ctx0" brushRef="#br0" timeOffset="60924.87">11153 13701 908 0,'2'0'455'0,"7"1"-140"0,7 0-141 16,10 1-27-16,8 2-55 0,4-1-24 16,12 1-40-16,-1-3-10 15,0 1-39-15,-2-2-52 16,-17 0-207-16</inkml:trace>
  <inkml:trace contextRef="#ctx0" brushRef="#br0" timeOffset="61176.95">11182 13862 603 0,'2'1'354'0,"1"5"-10"0,12 0-80 16,4 0-54-16,7 0-29 0,13-2-59 15,2 2-29-15,7-4-43 0,-5 0-14 16,-14 1-11-16,0-2-45 15</inkml:trace>
  <inkml:trace contextRef="#ctx0" brushRef="#br0" timeOffset="63958.66">12334 13550 750 0,'-11'-5'351'16,"-12"2"-147"-16,-4 3-32 0,-3 3-59 15,-5 9-32-15,-2 9-45 16,1 6-9-16,3 13-24 15,4 10-5-15,19 11-10 16,9 4-4-16,25-1 5 16,13-4 5-16,16-18 7 15,3-14 0-15,2-17-1 16,0-10 2-16,-13-14 9 16,-10-2 10-16,-23-9 14 15,-17 3 25-15,-27 2 24 0,-13 0 1 16,-16 5-9-16,4 1-28 15,7 3-37-15,8 5-20 16,19 2-145 0,6 3-207-16</inkml:trace>
  <inkml:trace contextRef="#ctx0" brushRef="#br0" timeOffset="64264.2899">12675 13489 1145 0,'-5'3'489'0,"-3"0"-229"0,4 18-156 15,4 7-18-15,4 10-25 0,2 8-21 16,7 6-23 0,-2 2-5-16,0 5-5 15,1-1 0-15,-2-15 2 16,5 0 1-16,-2-18-29 16,2-5-25-16,1-10-57 15,-5-10-53-15,5-1-204 16</inkml:trace>
  <inkml:trace contextRef="#ctx0" brushRef="#br0" timeOffset="64486.35">12503 13719 883 0,'8'4'376'16,"19"1"-163"-16,10 2-70 16,-4-6-11-16,21 5-22 15,0-2-53-15,1-1-14 16,8 4-27-16,-21-7-62 0</inkml:trace>
  <inkml:trace contextRef="#ctx0" brushRef="#br0" timeOffset="66066.34">13379 13893 518 0,'-4'-3'285'0,"-2"-10"-42"0,7-2-108 15,14-10-65-15,7-4-13 16,17-5-10-16,9 1-1 16,9 4 10-16,1 6-1 15,-1 14-5-15,-1 9-2 16,0 22-7-16,9 9 9 0,9 16 3 15,1 4-4-15,3-4-18 16,-8-5-8 0,6-17-5-16,-2-9 0 0,-1-16 7 15,1-8-20-15,-26-10-41 16,-10-3-12-16,-24-3-13 16,-15 0 15-1,-19 0 35-15,-8-1 10 0,-10 4 3 16,3 4 5-16,5 4 6 15,7 6 0-15,12 5-1 16,7 2-4-16,9 7-7 0,9 0 2 16,9 7 6-1,5 2 8-15,5 0 14 16,1 4 8-16,-4-3 18 16,-1 1 2-16,-14 0 14 15,-8-3 4-15,-12 2-2 16,-8-1 2-16,-9 3-20 0,-3 1-14 15,-3-1-22 1,-3-1-29-16,6 1 276 0</inkml:trace>
  <inkml:trace contextRef="#ctx0" brushRef="#br0" timeOffset="67558.73">15255 13848 732 0,'-7'-12'362'0,"-7"-11"-142"15,-4-1-72-15,-1 4-15 0,-6 4-49 16,0 4-17-16,-5 9-38 16,2 4-17-16,4 11-18 0,0 7-9 15,8 14-5-15,-1 5 1 0,10 12 10 16,10-2 5-16,8-4 6 16,5-4 5-16,9-16 1 31,2-7 2-31,9-16 7 0,1-10 2 0,2-11 1 31,-1-5 0-31,-9-7 0 16,-5-1 0-16,-12 6-2 15,-6 2-1-15,-8 10-5 16,-3 7-1-16,-6 9-1 16,1 6-3-16,2 13-2 15,1 2-2-15,8 7-3 16,8 3 0-16,7-3 1 0,6-3 17 15,4-7-92-15,1-4-101 16</inkml:trace>
  <inkml:trace contextRef="#ctx0" brushRef="#br0" timeOffset="67808.57">15540 14038 1195 0,'1'4'447'0,"9"11"-323"16,1 2-55-16,3 6-9 0,9 3-12 15,1-1-18-15,-1-1-5 16,-1-4-52-16,-5-4-65 15</inkml:trace>
  <inkml:trace contextRef="#ctx0" brushRef="#br0" timeOffset="67944.7">15702 14036 1048 0,'-11'11'482'0,"-13"2"-201"16,-5 7-161-16,2 8-32 15,-6 0-47-15,1 8-14 0,2-2-83 16,0-9-61-16</inkml:trace>
  <inkml:trace contextRef="#ctx0" brushRef="#br0" timeOffset="68558.51">15119 13605 727 0,'-8'0'321'16,"-2"-2"-131"-16,2 3-42 16,11-1-33-16,12-2-26 15,14 2-49-15,16-2-19 16,19-1-5-16,4-1-5 16,12 2-6-16,-6 0 2 0,-12 2 4 15,-8-1 2-15,-25-3-29 16,-9 0-24-16,-18-3-26 15,-1 2-3-15,-9-1 29 16,-4-5 24-16,-5-2 22 16,-2-4 1-16,6 5 18 15,2 2 9-15,9 8 10 16,2 2 0-16,2 3-12 16,-2-3-5-16,0 0 1 15,18 19 16-15,32 35 27 16,-33-24 7-16,-16-7 4 15,1 0-12-15,-5-4-28 16,-2-1-10-16,0-10-155 16</inkml:trace>
  <inkml:trace contextRef="#ctx0" brushRef="#br0" timeOffset="68972.85">16127 13553 788 0,'-16'5'407'16,"-9"2"-108"-16,-8 11-148 0,-4 7-28 0,0 9-57 16,0 10-20-1,11 11-34-15,7 10-9 0,19 4-3 16,11-2 0-1,22-12 4-15,11-9 3 16,5-16-9-16,4-10-42 16,2-12-138-1,-3-8-211-15</inkml:trace>
  <inkml:trace contextRef="#ctx0" brushRef="#br0" timeOffset="69209.9299">16308 13625 1025 0,'0'0'400'16,"0"8"-221"-16,0 6-57 0,1 11 5 16,-1 5 6-16,-4 11-37 15,1 4-22-15,1 5-38 0,2 1-13 0,5-5-13 16,8-6-2-16,7-10 1 15,6-3-1 1,2-16-15 0,1-3-26-16,-2-7-96 0,-2-5-99 0</inkml:trace>
  <inkml:trace contextRef="#ctx0" brushRef="#br0" timeOffset="69416.66">16150 13828 1041 0,'7'2'408'16,"12"0"-276"-16,14 2-26 16,10-2-20-16,12-1-27 15,4-1-31-15,-1 0-7 16,-12-3-60-16,-11-1-113 15</inkml:trace>
  <inkml:trace contextRef="#ctx0" brushRef="#br0" timeOffset="69634.06">16553 13622 1223 0,'11'10'484'16,"5"7"-320"-16,8 14-40 0,2 5 20 16,6 10-16-16,3 8-20 15,-7 2-48 1,-11-4-22-16,-16 5-24 0,-7-8-2 16,-12-8-55-16,-1-2-80 15</inkml:trace>
  <inkml:trace contextRef="#ctx0" brushRef="#br0" timeOffset="70130.07">16984 13830 787 0,'6'0'407'0,"7"0"-83"0,11 0-202 16,5 1-25-16,16-1-51 15,4-2-19-15,4-2-18 16,0 1-7-16,-10 2-98 16,-11-2-100-1</inkml:trace>
  <inkml:trace contextRef="#ctx0" brushRef="#br0" timeOffset="70337.4299">17031 13961 636 0,'5'4'412'16,"6"1"19"-16,5 2-229 15,6-2-25-15,13 1-64 16,7 0-30-16,4-4-44 16,-3-1-10-16,-6-3-131 15</inkml:trace>
  <inkml:trace contextRef="#ctx0" brushRef="#br0" timeOffset="71257.18">18019 13447 587 0,'-18'6'294'16,"-23"5"-65"-16,-7 11-40 15,-6 17-18-15,1 9-25 16,9 19-42-16,9 9-21 0,25 19-24 16,14 1-10-16,28-8-18 15,11-11-5 1,17-26-5-16,3-11-15 0,1-13-92 16,-3-11-102-16</inkml:trace>
  <inkml:trace contextRef="#ctx0" brushRef="#br0" timeOffset="71673.69">18522 13618 799 0,'-10'-1'374'0,"-12"1"-142"0,-1 0-62 0,-7 8-63 16,1 3-24-16,-1 12-48 16,0 6-13-1,5 14-18-15,6 7-4 0,16 13-5 16,9-2 1-16,19-4 4 15,9-5 2-15,8-19 9 16,-3-10 3-16,2-15 7 16,-7-7 4-16,-7-14 8 15,-3 0 3-15,-16-10 9 16,-8-2 11-16,-18-1 8 16,-3 0-6-16,-14 3-17 15,-5 1-19-15,-4 12-24 16,-2 4-16-16,5 6-135 0,11 6-389 15</inkml:trace>
  <inkml:trace contextRef="#ctx0" brushRef="#br0" timeOffset="72096.48">18847 13596 777 0,'2'0'371'0,"0"7"-117"16,-1 7-57-16,1 7-48 16,-2 9-14-16,0 8-43 15,0 7-24-15,-4 13-31 0,4 0-13 16,6-2-11-1,4-5-2-15,14-14 2 16,6-7 0-16,2-16-6 16,3-3-15-16,-12-12-77 15,-3-7-75-15</inkml:trace>
  <inkml:trace contextRef="#ctx0" brushRef="#br0" timeOffset="72270.51">18723 13803 1022 0,'11'4'432'16,"21"4"-248"-16,8 0-33 0,12 0-58 16,1-2-30-1,-5-1-28-15,-7-2-38 0</inkml:trace>
  <inkml:trace contextRef="#ctx0" brushRef="#br0" timeOffset="73089.92">19560 13600 514 0,'2'-4'349'0,"6"-4"10"15,0 8-193 1,3 3-33-16,1 12-52 15,0 4-11-15,-6 6-12 0,-5-3-5 16,-2 0-14 0,-2 1-7-16,3-9-9 15,0-5-1-15,7-10-2 16,4-10-12-16,7-7-14 16,4-3-7-16,3-8-4 15,2 3 8-15,-6 2 9 0,2 3-1 16,-5 10 19-16,-3 7 1 15,-4 10 13-15,-5 5 7 16,-2 10-13-16,-2 0 1 16,-2-1-7-16,-2-2-4 15,1-6-1-15,0-1 0 0,5-8-1 16,5-3-2 0,5-4-9-16,4-9 0 0,-1-4-4 15,2-1-1-15,0 7-1 16,-4 5-5-16,-1 7-11 15,-6 6-2-15,-1 7 3 16,1 4 4-16,-1 4 38 16,4 0-58-16,0-4-262 15</inkml:trace>
  <inkml:trace contextRef="#ctx0" brushRef="#br0" timeOffset="73312.7899">19526 13917 591 0,'3'-1'368'0,"4"-3"25"16,8-1-191-1,28-1-99-15,13-1-18 16,31-1-41-16,5 4-18 0,-4 4-19 15,-4 3 0-15,-12 6-70 16,-5 2-78-16</inkml:trace>
  <inkml:trace contextRef="#ctx0" brushRef="#br0" timeOffset="73739.9">19849 14117 813 0,'-16'0'341'0,"-13"4"-186"16,-1 0-26 0,5 5-45-16,7 3-18 0,9 2-33 15,6 4-5-15,12 0 6 16,10 4 1-16,8 3-5 16,6 0-2-16,-1 1-4 15,-8-1 11-15,-10-1 25 16,-13 1 9-1,-18-3 8-15,-6-2-8 16,-15-9-21-16,-1-5-8 0,2-12-12 16,3-5-14-1,11-8-72-15,10-3-61 0,13-1-171 16,9 4-160-16</inkml:trace>
  <inkml:trace contextRef="#ctx0" brushRef="#br0" timeOffset="74038.4399">19963 14049 699 0,'2'-5'315'0,"7"-6"-126"16,2 3-24-16,8 11-32 15,0 2-24-15,-4 10-34 0,-2 2 7 16,-11 1 24-16,-6 2 0 16,-10 0-19-16,-3 0-19 15,-3-1-37-15,7-2-10 16,8-4-11-16,5-4 0 16,12-4 0-16,3-3-1 15,11-3 0-15,2-2 0 0,13 2-72 16,-2-1-68-1</inkml:trace>
  <inkml:trace contextRef="#ctx0" brushRef="#br0" timeOffset="74410.03">20301 13529 884 0,'15'7'405'16,"22"9"-133"-16,5 10-90 16,0 14-2-16,0 2-4 15,-12 17-35-15,-3 11-19 16,-19 17-49-16,-8 5-23 0,-20-2-22 16,-7-3-6-16,1-11-9 15,-3-5-16-15,8-17-161 16,4-9-47-16</inkml:trace>
  <inkml:trace contextRef="#ctx0" brushRef="#br0" timeOffset="75029.4299">20946 13882 1066 0,'0'3'508'0,"-3"2"-217"16,2-1-135-16,0-4-39 15,0 0-74-15,1 0-23 16,0 0-144-16</inkml:trace>
  <inkml:trace contextRef="#ctx0" brushRef="#br0" timeOffset="75789.4099">21257 13756 1051 0,'0'0'504'16,"-1"5"-184"-16,-2 11-155 0,2 5-38 16,1 14-40-16,5 7-19 15,4 7-33 1,0 3-12-16,3-8-13 0,1-5 0 16,4-15-9-16,2-5-15 15,6-12-54-15,-6-6-33 16,2-9-80-16,3-1-84 15</inkml:trace>
  <inkml:trace contextRef="#ctx0" brushRef="#br0" timeOffset="76027.73">21215 13622 997 0,'0'-1'505'0,"-1"-3"-139"16,6 1-248-16,-5 2-53 15,0 0-67-15,2 0-77 16</inkml:trace>
  <inkml:trace contextRef="#ctx0" brushRef="#br0" timeOffset="76589.85">20998 13378 680 0,'-2'0'368'16,"-7"-2"-60"-16,8-2-170 0,9 0-33 0,15-5-43 16,15 3-20-16,24 2-19 15,12 4-1-15,7 2-6 16,0 4-3 0,-6 3-1-1,-9 3 1-15,-14-5 4 16,-13-5 3-16,-17-1 5 15,-10-4 2-15,-11-2-10 16,-1-3-9-16,-9-6-8 16,-4-1-6-16,-5-3 2 0,-2 2 4 15,6 3-1 1,0 4-4-16,10 8-11 16,3 1 0-16,5 5 9 15,8 6 7-15,2 5 20 0,5 4 11 16,-6 8 23-16,-5 3 24 15,-11 2 25-15,-12 0 0 0,-13-3-21 16,-4-1-25-16,-3-2-27 16,2-2-40-16,3 0-367 15</inkml:trace>
  <inkml:trace contextRef="#ctx0" brushRef="#br0" timeOffset="78522.52">1515 15046 509 0,'1'-5'347'16,"2"2"5"-16,-4 5-141 15,1-2-30-15,-2 0-67 16,1 23-37-16,2 55-25 0,1-22-12 15,-1 13-20-15,1-2-1 16,-3-10-6-16,4-7 0 16,3-19 6-16,4-5 0 15,0-19 8-15,-7-11 5 16,-1-13 2 0,-2-9 1-16,4-16-6 0,-10-4-6 15,-2-13-4-15,-6-8-1 16,-8 3-4-16,12 4-4 15,-3 16-6-15,3 6-4 0,9 15-11 16,1 7-7-16,10 5-18 16,5 7-2-16,22 3 0 15,3-2 5-15,20 0 16 16,9 2 5-16,3 1 8 16,2 7-18-16,-18 3-147 15,-5 10-185-15</inkml:trace>
  <inkml:trace contextRef="#ctx0" brushRef="#br0" timeOffset="78937.67">1961 14771 897 0,'8'-3'370'15,"12"7"-226"-15,11 14-24 16,18 28-15-16,5 15 10 0,9 25 13 16,-9 9-15-16,-24 18-33 0,-18 12-19 15,-38 3-23-15,-15-5-2 16,-13-18-9-1,0-15 8-15,9-27-154 0,0-15-159 16</inkml:trace>
  <inkml:trace contextRef="#ctx0" brushRef="#br0" timeOffset="82779.69">2902 15039 613 0,'-24'5'309'0,"-20"1"-84"15,1 19-115-15,-2 8-19 16,9 23-23-16,9 9-10 0,27 20-37 16,19 2-9-1,37-14 0-15,18-7 4 0,25-37 15 16,8-18 4-16,3-26 10 15,-9-17 23-15,-25-19 55 16,-18-8 20-16,-42-7 15 16,-21-1-20-16,-42 5-59 15,-20 6-25-15,-23 12-36 16,-3 5-12-16,0 12-14 16,7 9-7-16,16 9-51 15,10 10-55-15,22 11-176 0,10 0-220 16</inkml:trace>
  <inkml:trace contextRef="#ctx0" brushRef="#br0" timeOffset="82913.57">2728 15278 547 0,'5'6'320'16,"12"6"-30"-16,11-1-78 0,28-8-78 16,10-3-37-16,17 0-52 15,6-2-15-15,-6 2-49 16,-2 1-101-16</inkml:trace>
  <inkml:trace contextRef="#ctx0" brushRef="#br0" timeOffset="83288.95">3783 15309 763 0,'-5'3'377'16,"-4"4"-111"-16,-8 12-145 0,-5 7-21 0,-9 3-45 31,-4 1-21-31,1-3-16 0,-1-9-1 0,6-4-18 16,5-4-16-16,1-11-29 15,4-4-6-15,6-11 7 16,5-3 10-16,9-1 21 16,2 3 15-16,10 4 27 15,2 6 11-15,4 7 28 16,8 5 5 0,3 11-2-16,2 4-6 15,2 3-21-15,-1 1-14 16,-6 1-101-16</inkml:trace>
  <inkml:trace contextRef="#ctx0" brushRef="#br0" timeOffset="83857.87">4475 15284 703 0,'2'6'264'16,"-2"13"-175"-16,3 10 3 0,2 10 20 15,-5 0-2-15,3-3-25 16,-4-7-23-16,0-14-15 16,-3-7-2-16,1-12 2 15,-3-8-2-15,3-16-15 16,3-4-12-16,0-10-16 16,8 1-3-16,0 1-5 15,7 6-3-15,8 4-4 16,-1 3-6-16,8 12 3 15,-2 10 4-15,-1 16 12 0,0 11 10 16,-6 17 2-16,-6 6 0 16,-7 7-3-1,-1 2 0-15,-3-11-20 16,4-5-85-16</inkml:trace>
  <inkml:trace contextRef="#ctx0" brushRef="#br0" timeOffset="84205.4">4927 15415 599 0,'3'8'320'16,"0"4"-47"-16,11 1-147 16,-1 0 5-16,3-8-39 15,5-3-22-15,-2-7-25 16,0-5-4-16,1-5-8 15,-7-6-1-15,-6-3-5 16,-7-2-8-16,-6 1-19 16,-7 1-7-16,-12 9-13 15,0 1 3-15,-4 7-1 0,-2 9-2 32,5 8-5-32,0 10-6 0,8 14 5 0,10 6 16 15,8 9 32 1,6 0 18-16,10 2 23 0,-3-1-7 15,4 1-17-15,0-2-9 16,-7-7 10-16,2-6-47 0,-5-14-155 16</inkml:trace>
  <inkml:trace contextRef="#ctx0" brushRef="#br0" timeOffset="84672.7">5422 15186 475 0,'-9'-4'304'16,"-9"0"18"-16,-5 2-153 15,-1 6-93-15,5 5-29 0,5 6-43 16,7 0-13-16,11 5-10 16,7 2 2-16,6 1 12 15,8-2 6-15,0-3 9 16,-4-6 2-16,3-3 4 16,-11-6 3-16,-2-5 9 15,-6-3 0-15,-13-3-7 16,-2 1-6-16,-11 2-10 15,-2 2-2-15,-7 3 25 16,-2 1 9-16,6 4 5 16,3 3 4-16,12 5-15 15,6 2-6-15,7 5 6 16,7 2-1-16,6 2-5 0,5-2-2 16,6-2-7-16,0-2-2 15,-4-10 3-15,0-2-2 16,-6-12-101-16,-3-6-206 15</inkml:trace>
  <inkml:trace contextRef="#ctx0" brushRef="#br0" timeOffset="84800.4099">5366 14979 954 0,'-5'-7'413'15,"-3"-7"-190"-15,8 10-192 16,5 4-36-16,3 6-102 15,2 3-210-15</inkml:trace>
  <inkml:trace contextRef="#ctx0" brushRef="#br0" timeOffset="85090.98">5549 15353 907 0,'1'24'372'16,"3"13"-182"-16,-2-4-102 0,1-6-9 15,-1-11-12-15,-5-6-31 16,6-10-1-16,0-1 0 0,2-12-7 16,4-7-5-16,-1-10-17 15,1-8-5-15,5-4-1 16,4 9-1-16,2 4 0 16,8 6 3-16,1 9 14 15,-2 4 11-15,2 12 26 16,-7 8 5-16,-6 12-6 15,-4 5-8 1,-9 7-23-16,-2 3-7 0,0 2-88 16,2-3-104-16</inkml:trace>
  <inkml:trace contextRef="#ctx0" brushRef="#br0" timeOffset="85704.64">6181 15261 683 0,'-8'-5'327'0,"-8"-3"-111"15,0 3-71-15,-5 4-64 16,2 2-32-16,4 7-49 16,5 3-7-1,5 0-3-15,1 2 5 16,6 4 10-16,4-3 6 0,8 2 7 16,3-1-1-16,0-6 1 31,-1-2 1-31,-4-4-1 15,-2-1-1-15,-6-2 1 0,-3 0-4 16,-6 0-8-16,4 0-5 16,0 0-3-16,-19 7-2 15,-29 18 1-15,31-10-2 16,7 0-5-16,6 5-1 16,7 0 1-16,3 2 4 0,9-3 7 15,5-4 4-15,5-8 7 16,2-5 2-16,0-7 7 15,0-4 3-15,0-12 0 16,-1-3-2-16,-1-5-6 16,-4-3-2-16,-5 1 0 15,-5 2-7-15,-8 10 27 16,1 2 13-16,-6 17 5 16,0 4 10-16,-2 11-22 15,0 5-13-15,5 5-7 0,3 1-6 16,10 3-6-16,-1-2-1 15,3-5 4-15,-1-3 3 16,-7-14-55-16,5-1 74 16</inkml:trace>
  <inkml:trace contextRef="#ctx0" brushRef="#br0" timeOffset="87455.4899">7549 15399 344 0,'5'-12'242'0,"3"-10"7"15,12-4-104-15,3-4-23 16,7 3-22-16,2 6-2 16,-4 8-22-16,-5 12-12 15,-6 12-26-15,-2 13-9 0,-5 19 1 16,-2 9 3-16,-2 7-3 16,1-4-2-16,3-12-5 15,5-6-2-15,6-19 0 16,0-6 1-1,8-16 6-15,-6-11 1 0,1-9-1 16,0-7-2-16,-6-7-6 16,-1-5-4-16,-7-1-4 15,1 1-3-15,-8 9-4 16,-1 9-2-16,-3 13-9 16,-6 10-5-16,-3 12 3 15,-1 9 1-15,3 11 7 16,6 2 5-16,4 6-2 0,5-1 0 15,9-3 1-15,4-2 18 16,9-12-118-16,1-5-89 16</inkml:trace>
  <inkml:trace contextRef="#ctx0" brushRef="#br0" timeOffset="87658.87">8238 15558 672 0,'4'2'405'15,"9"3"9"-15,1 5-254 16,2 3-25-16,5 5-50 16,-3 4-23-16,4 2-31 15,-4 2-7-15,0-3-23 16,-3-5-52-16,0-6-161 0</inkml:trace>
  <inkml:trace contextRef="#ctx0" brushRef="#br0" timeOffset="87823.07">8442 15569 787 0,'-12'2'395'0,"-6"3"-114"0,-2 6-80 16,-1 5-85-1,2 5-36-15,-8 2-54 16,3-1-10-16,0 1-14 16,2-6-48-16</inkml:trace>
  <inkml:trace contextRef="#ctx0" brushRef="#br0" timeOffset="88169.7899">8797 15104 706 0,'-8'1'384'0,"-17"8"-60"16,-5 5-84-16,-9 11-76 15,0 9-44-15,4 14-70 16,9 9-24-16,17 8-25 16,10 6-4-16,25-10-1 15,10-1 1-15,11-19 3 16,3-6 12-16,-5-11-69 15,-7-9-52-15</inkml:trace>
  <inkml:trace contextRef="#ctx0" brushRef="#br0" timeOffset="88427.89">8997 15174 1191 0,'-2'4'429'0,"-3"9"-333"16,2 8-12-16,-4 9 13 16,0 8-8-16,1 15-34 15,2 5-13-15,3 1-21 16,2-2-8-16,8-14-5 16,6-7 0-16,6-12-1 15,1-8 1-15,1-8-8 16,0-4-34-16,1-2-143 15,-3-3-311-15</inkml:trace>
  <inkml:trace contextRef="#ctx0" brushRef="#br0" timeOffset="88594.98">8827 15400 886 0,'3'-3'378'0,"6"0"-201"0,13 2-114 16,8 1-9-16,19 7-36 16,4-1-10-16,4 2-42 15,-1 1-99-15</inkml:trace>
  <inkml:trace contextRef="#ctx0" brushRef="#br0" timeOffset="88845.39">9234 15134 683 0,'11'11'401'16,"10"16"23"-16,1 11-205 15,-1 19-47-15,-6 2-15 16,-5 12-48-16,-3-2-29 16,-7-8-41-16,-4-1-16 15,-3-8-75-15,-4-9-88 16</inkml:trace>
  <inkml:trace contextRef="#ctx0" brushRef="#br0" timeOffset="89317.14">9646 15312 920 0,'19'4'403'0,"8"-2"-204"0,17 4-113 16,6 0-22-16,5-2-38 15,5 2-10-15,-3-5-58 16,-3-1-74-16</inkml:trace>
  <inkml:trace contextRef="#ctx0" brushRef="#br0" timeOffset="89540.77">9728 15467 869 0,'0'4'402'0,"0"6"-166"0,16-3-67 0,11 0-10 16,16-1-29-1,6 0-31 1,6-2-45-16,1-2-17 15,-3 0-31-15,-4-1-78 16</inkml:trace>
  <inkml:trace contextRef="#ctx0" brushRef="#br0" timeOffset="90075.52">10640 15168 796 0,'-28'-5'411'16,"-26"-2"-119"-16,-2 11-147 15,0 5-42-15,5 16-55 16,10 7-19-16,14 13-15 15,6 11-5-15,21 7-6 16,4-1 0-16,25-7 4 16,13-9 5-16,21-18 9 0,10-10 4 15,4-18 3 1,-2-8 1-16,-19-16 4 0,-12-3 0 16,-18-15 4-1,-15 2-1-15,-19-8-4 0,-8 0-5 16,-16 2-11-1,-8 0-4-15,-3 10-30 16,-1 7-39-16,5 10-126 16,11 8-114-16</inkml:trace>
  <inkml:trace contextRef="#ctx0" brushRef="#br0" timeOffset="90209.9">10670 15236 353 0,'1'0'306'0,"0"4"92"0,-2-1-62 0,0-3-83 15,0 0-41 1,-27 28-72-16,-42 39-29 0,20-18-55 0,0 4 4 16,7 6-151-16</inkml:trace>
  <inkml:trace contextRef="#ctx0" brushRef="#br0" timeOffset="94775.32">11388 15292 228 0,'-8'1'203'0,"-1"1"25"16,0-2-38-16,0 4-23 16,9-4-57-16,3 4-17 15,18 1-37-15,13-2-11 16,25 1-7-16,14-4-7 16,13 0-14-16,11-5-7 15,0 3-3-15,-6-3 8 0,-10 4-140 16,-12 1-131-16</inkml:trace>
  <inkml:trace contextRef="#ctx0" brushRef="#br0" timeOffset="95010.13">11439 15451 483 0,'-3'2'215'0,"0"3"-78"16,10-1-27-16,24 0-2 15,15 0-2-15,25 1-10 16,7 0-11-16,4-5-23 16,3 0-9-16,-11 0-21 0,-4-7-1 15,-12-1-163-15</inkml:trace>
  <inkml:trace contextRef="#ctx0" brushRef="#br0" timeOffset="95223.68">11944 15190 824 0,'10'4'335'0,"17"7"-176"16,2 5-41-16,13 10 3 15,-5-2-13-15,-8 6-41 16,-7 0-14-16,-22 2-27 16,-6 2-7-16,-16-3-27 15,-6-2-52-15,-9-5-226 16</inkml:trace>
  <inkml:trace contextRef="#ctx0" brushRef="#br0" timeOffset="95545.97">11447 15240 895 0,'-14'3'397'15,"-16"8"-212"-15,2 6-26 0,3 13-62 16,2 4-33-16,7 14-37 16,2-2-6-16,19 5-17 15,12-4-3-15,26-7 0 16,14-6 1-16,18-15-67 15,6-5-388-15</inkml:trace>
  <inkml:trace contextRef="#ctx0" brushRef="#br0" timeOffset="98692.87">12628 15409 531 0,'1'0'289'0,"5"0"-21"0,5 3-117 16,11-2-77-16,8 1-6 0,27-2-39 15,6-1-14 1,11 0-34-16,-2 1-180 0</inkml:trace>
  <inkml:trace contextRef="#ctx0" brushRef="#br0" timeOffset="99114.98">13317 15359 703 0,'-11'-9'324'15,"-9"-10"-90"-15,3-8-57 16,14-8-66-16,7-2-18 0,14 2-69 15,11 2-8-15,9 18 8 32,4 4 12-32,4 25 17 0,-6 13 0 15,-16 19 16-15,-12 10 4 16,-33 15-4-16,-16 2-8 16,-17-7-25-1,-2-6-13-15,9-20-9 0,9-11-1 0,19-13-22 16,8-11-14-16,15-15-11 15,10-4-2-15,16-7 14 0,10 8 8 16,3 5 4-16,3 4 0 16,-5 11 3-16,-3 1 3 15,-4 10 2-15,-5 4-26 16,-6-6-249-16</inkml:trace>
  <inkml:trace contextRef="#ctx0" brushRef="#br0" timeOffset="99495.61">13668 15181 1039 0,'5'-1'410'0,"0"-4"-260"16,4 5-65-16,10 5-34 15,4 1-13-15,19 2-21 31,4-1-2-31,-3-4-1 16,0-3 2-16,-12-2 4 0,-6-4 0 16,-5-3 2-16,-6-3-2 15,-4-2-6-15,3 1-1 16,-5 0-4-16,-1 0-2 16,-4 5-8-16,-3 2-8 15,-4 10-8-15,-8 5 4 16,-3 15 15-16,-2 6 11 0,1 11 12 15,0 4 0 1,3 6 3-16,2 5 1 0,9 1-4 16,3-4-3-1,2-11-9-15,1-9-3 0,1-11-8 16,-1-3-37-16,1-10-125 16,-1-3-195-16</inkml:trace>
  <inkml:trace contextRef="#ctx0" brushRef="#br0" timeOffset="99650.97">13706 15423 969 0,'1'7'399'0,"-1"2"-202"0,10-2-57 16,20-1-35-16,2-6-21 16,27-2-55-16,0-1-13 15,3-4-62-15,-1 5-130 16</inkml:trace>
  <inkml:trace contextRef="#ctx0" brushRef="#br0" timeOffset="100076.48">14493 15212 725 0,'0'0'401'16,"0"0"-41"0,0 16-232-16,0 7-36 15,1 20-17-15,5 11-2 16,3 8-26-1,2 2-7-15,0-7-18 16,-2-7-22-16,-2-15-108 0,-1-9-97 16</inkml:trace>
  <inkml:trace contextRef="#ctx0" brushRef="#br0" timeOffset="100223.06">14351 15460 1165 0,'6'2'457'0,"11"2"-320"0,10 1-38 16,19-2-32 0,9 0-29-16,10-4-23 15,-3-4-15-15,-3-4-209 16</inkml:trace>
  <inkml:trace contextRef="#ctx0" brushRef="#br0" timeOffset="100821.32">14965 15273 861 0,'10'-9'365'0,"8"-5"-183"16,11 4-89 0,3 3-5-16,4 9-33 0,0 7-23 15,-3 10-24-15,-1 3-1 16,-16 2-2-16,-9 1 3 15,-13 3 2-15,-9-2 0 16,-5-4-9-16,-1-4-4 16,9-10-15-16,6-4-7 15,13-5 3-15,10 0 1 16,17 1 9-16,3 5 7 16,5 11 7-16,0 2 7 15,-19 6 21 1,-12 6 6-16,-26-3 8 0,-13 4-2 15,-14-3-12-15,-5-7-7 16,2-10-39-16,7-8-67 0,10-6-353 16</inkml:trace>
  <inkml:trace contextRef="#ctx0" brushRef="#br0" timeOffset="101072.25">15489 15252 1027 0,'7'0'496'16,"-7"-3"-187"-16,-1 6-145 15,0-3-23-15,0 0-50 16,-9 28-17-16,-1 44-30 16,12-22-12-16,-1 3-14 15,1 2-5-15,1-4-4 16,3-6-4-16,10-1-5 15,7-5-3-15,2-11 3 0,7-7-27 16,-3-17-95 0,-3-6-74-16</inkml:trace>
  <inkml:trace contextRef="#ctx0" brushRef="#br0" timeOffset="101242.58">15428 15450 569 0,'5'-6'359'16,"7"-6"40"-16,6 7-168 0,10 5-72 16,5-3-31-16,5 9-66 15,-15-13-18-15,13 7-31 16,-2 4-26-16,-2-8-218 16</inkml:trace>
  <inkml:trace contextRef="#ctx0" brushRef="#br0" timeOffset="101532.75">15728 15039 874 0,'11'-8'373'15,"11"-2"-209"-15,4 2-9 0,1 9-39 16,0 9-32-16,-5 10-30 15,-7 3-1-15,-17 5 19 16,-10 1-2-16,-17 1-17 16,-1 5-6-16,7-4-32 15,9-4-1-15,19-8 8 16,11-4 4-16,16-7 7 16,9-2-2-16,12-8-12 15,3-2-6-15,-3-5-28 16,-7 1-67-16</inkml:trace>
  <inkml:trace contextRef="#ctx0" brushRef="#br0" timeOffset="101987.7099">16264 15375 771 0,'6'2'362'16,"10"1"-108"-16,6 3-112 16,16 2-56-16,7-1-22 0,5-1-43 15,5-3-2-15,-14-3-113 16,-10-1-124-16</inkml:trace>
  <inkml:trace contextRef="#ctx0" brushRef="#br0" timeOffset="102166.85">16249 15557 669 0,'9'-2'305'0,"18"0"-112"15,7-2-103-15,22 4-50 0,6 1-12 16,7 1-19-16,0 1 12 15,-3-3-161-15</inkml:trace>
  <inkml:trace contextRef="#ctx0" brushRef="#br0" timeOffset="102534.9">17138 15252 735 0,'-15'-9'368'0,"-19"-8"-100"16,0 3-98-16,0 11-82 15,2 4-29-15,4 11-47 16,0 10-12-16,3 12-11 16,3 8-3-16,12 14-6 0,10 0 3 15,21 0 9 1,11-7 6-16,14-14 12 15,4-4 3-15,7-17 5 16,3-7 2-16,-3-14 6 0,-4-11 3 16,-13-9 4-1,-11-11-1-15,-17-8 3 0,-12-5 1 0,-21-2-6 16,-8 3-3-16,-11 9-18 16,0 4-10-16,4 15-90 15,6 2-108-15</inkml:trace>
  <inkml:trace contextRef="#ctx0" brushRef="#br0" timeOffset="102725.05">17201 15317 785 0,'-6'3'384'0,"-14"10"-111"0,-6 11-56 15,-9 13-56 1,-4 6-28-16,0 5-64 16,1-6-24-16,8-2-35 15,6-5-20-15,17-12-187 0</inkml:trace>
  <inkml:trace contextRef="#ctx0" brushRef="#br0" timeOffset="103337.2099">17968 15376 852 0,'8'0'337'0,"15"0"-223"0,12-1-25 16,27 1-23-16,13 0-24 0,17 3-26 15,4 5-4 1,-15 0-1-16,-10-3-21 16,-23-3-91-16,-4-2-86 15</inkml:trace>
  <inkml:trace contextRef="#ctx0" brushRef="#br0" timeOffset="103556.9599">18067 15522 526 0,'6'0'283'16,"14"-1"-39"-16,13 0-87 16,23 1-48-16,8 2-21 0,11 2-38 15,1 3-17-15,-12 1-20 16,-5-4 12-16,-11 3-142 15,-5-4-247-15</inkml:trace>
  <inkml:trace contextRef="#ctx0" brushRef="#br0" timeOffset="103739.7899">18598 15353 1007 0,'8'2'386'0,"12"5"-280"15,0 7-2-15,3 12 12 0,-4 2-13 16,-5 4-22-16,-5-1-11 16,-11-5-32-16,-8-2-13 15,-9-7-96-15,-3 1-73 16</inkml:trace>
  <inkml:trace contextRef="#ctx0" brushRef="#br0" timeOffset="104043.73">18025 15280 930 0,'-15'8'410'16,"-4"16"-220"-16,-9 6-36 16,21 16-59-16,6 5-22 0,10 1-20 15,13 0-5-15,9-13-18 16,6-5-13-16,13-14-208 15</inkml:trace>
  <inkml:trace contextRef="#ctx0" brushRef="#br0" timeOffset="112153.63">19365 15116 908 0,'2'0'373'16,"0"4"-227"-16,0 4-38 15,0 20-43 1,-2 7 7-16,-3 21 1 0,-7 12-5 0,-5 5-10 16,4 6-23-16,7-8-20 31,9-8-6-31,18-15-2 16,4-9 0-16,7-16 3 0,2-7 5 15,-1-13-54-15,1-4-49 16,-10-12-263-1</inkml:trace>
  <inkml:trace contextRef="#ctx0" brushRef="#br0" timeOffset="112320.06">19160 15461 1010 0,'8'-1'404'31,"16"2"-249"-31,15 0-39 0,19 3-32 0,10 3-22 15,6-3-38 1,-5 1 9-16,-3-2-150 0</inkml:trace>
  <inkml:trace contextRef="#ctx0" brushRef="#br0" timeOffset="112649.67">19677 15082 697 0,'2'-4'360'0,"0"-8"-49"16,15 2-194-16,6 4-28 15,13 6-26-15,1 8-22 16,-5 7-30-16,-6 4-1 15,-22 3 1-15,-7 1 4 16,-18 6 0-16,-4 2-2 16,2-3-4-16,4-1-2 15,16-10-5-15,8-5 1 16,20-6-1-16,7-5 1 0,11-1 2 16,3 1-2-1,-5 3 10-15,1 0-62 0</inkml:trace>
  <inkml:trace contextRef="#ctx0" brushRef="#br0" timeOffset="112928.69">20012 15581 1031 0,'6'0'411'16,"10"0"-248"-16,11 3-35 0,21 1-12 15,6 2-27 1,7-1-47-16,4 5-9 15,-9-5 6-15,-3 1-36 16</inkml:trace>
  <inkml:trace contextRef="#ctx0" brushRef="#br0" timeOffset="113517.3">20795 15530 665 0,'10'-9'373'16,"4"-8"-95"-16,-3-5-92 16,-3 1-35-16,-9-7-48 15,-2 0-16-15,-8-2-27 16,-2 0-13-16,-8 11-29 16,-5 7-12-1,-8 10-15-15,-1 7-6 16,3 8-2-16,4 5 0 15,13 8-1-15,4 0 0 16,11 4 2-16,4-5 3 16,11-6 9-16,9-1 4 15,4-10 6-15,5-4 2 16,-1-4 2-16,1-7 1 16,-6-7 0-16,-1-2 1 0,-8 1-4 15,-8 2 5-15,-2 13 1 16,-6 6-1-16,2 18 10 15,-2 0-1-15,2 16 9 16,0 5-2-16,-6-2-4 16,0 7-3-16,-13-9 10 15,-8-5 10-15,-5-9 11 16,-8-10 6-16,-3-12-14 16,4-8-13-16,8-15-120 15,9-8-98-15</inkml:trace>
  <inkml:trace contextRef="#ctx0" brushRef="#br0" timeOffset="113878.38">21251 15480 818 0,'14'0'344'0,"9"0"-165"15,15 2-108 1,6 2-6-16,9 2-16 0,2 0-18 16,2 2-13-1,-4 1-26-15,-14-2-189 0</inkml:trace>
  <inkml:trace contextRef="#ctx0" brushRef="#br0" timeOffset="114068.16">21332 15596 867 0,'8'3'344'15,"9"6"-221"-15,6 0-22 0,15 2-29 16,2 0-21-1,15-1-32-15,-1-2-5 16,7-1-84-16,3-1-167 16</inkml:trace>
  <inkml:trace contextRef="#ctx0" brushRef="#br0" timeOffset="114586.05">22213 15265 913 0,'-20'-7'409'16,"-12"-5"-177"-16,-3 8-147 15,-1 4-32-15,6 14-29 16,2 6-12-16,3 14-15 16,8 12-2-16,10 14-3 15,5 2 2-15,13 2 6 16,6-7 7-16,13-13 22 0,10-6 12 15,13-17 16 1,7-9 3-16,3-20-5 16,-4-11-8-16,-14-14 28 0,-9-9 4 15,-18-7-4-15,-11-7 1 16,-11-8-46-16,-14 1-10 16,-20 7-19-16,-3 10-7 0,-8 22-45 15,46 80-1790 95,-1 1 2097-95,9-57-74-15,-6 3 182 0,-5 2-76 0,-10 11-97 16,-14 6-34-1,-12 12-34-15,0 7-24 16,-3 0-39-16,7 3-17 16,9-5-97-16,2 0-14 0</inkml:trace>
  <inkml:trace contextRef="#ctx0" brushRef="#br0" timeOffset="115873.85">1728 16768 815 0,'9'2'316'0,"12"0"-194"16,15-1-37-16,28-1-11 16,9 2-17-16,15 2-39 15,3 0-7-15,-4 8-4 0,-4-2 2 16,-12 2-88-16,-11-2-274 16</inkml:trace>
  <inkml:trace contextRef="#ctx0" brushRef="#br0" timeOffset="116096.75">1866 16886 871 0,'-4'0'364'16,"4"4"-228"-16,5-2-55 0,-4-2-44 15,29 4-14-15,73 8-1 16,-30-6 1 0,10-6-6-16,2 0-2 0,-2-8-53 15,-6 0-143-15</inkml:trace>
  <inkml:trace contextRef="#ctx0" brushRef="#br0" timeOffset="116287.45">2374 16681 926 0,'12'-1'379'15,"12"2"-206"1,3 8-44-16,9 7-2 0,-9 5-15 0,-10 5-33 16,-5 3-13-16,-17 5-25 31,-5-2 2-31,-15 3-99 0,-3-5-79 15</inkml:trace>
  <inkml:trace contextRef="#ctx0" brushRef="#br0" timeOffset="116524.49">1847 16665 832 0,'-23'10'371'15,"-28"18"-141"-15,5 5-61 0,14 12-63 16,8 4 2-16,27 5-44 16,15-2-14-16,18-10-20 15,14-4-7-15,12-13-2 16,2-7-11-16,4-12-147 15</inkml:trace>
  <inkml:trace contextRef="#ctx0" brushRef="#br0" timeOffset="117249.08">3251 16313 780 0,'-23'14'369'0,"-16"10"-157"16,-6 23-97-16,6 13-21 0,1 12-47 15,17 13-16 1,18 10-18-16,9 3-4 0,26-4 1 16,1-13 1-16,21-20 5 15,2-19 4-15,12-23-14 16,2-17-43-16,-3-22-299 16</inkml:trace>
  <inkml:trace contextRef="#ctx0" brushRef="#br0" timeOffset="117485.01">3585 16493 817 0,'-2'-6'392'0,"2"0"-144"0,2 4-66 16,-2 2-59-16,0 0-20 15,2 30-21 1,-2 48 8-16,-8-13-20 0,-3 1-16 15,8 9-29 1,0-7-11-16,13-10-7 0,10-11-1 16,5-20 3-16,8-4 2 0,1-22-25 15,-1-2-42-15,-5-12-150 16,-5-5-200-16</inkml:trace>
  <inkml:trace contextRef="#ctx0" brushRef="#br0" timeOffset="117657.95">3415 16753 931 0,'-1'2'407'16,"3"0"-175"-16,10 1-68 0,17 2-57 16,8 0-11-16,14-1-48 15,8-1-18-15,8 0-11 16,0-2-25-16,-6 1-123 15</inkml:trace>
  <inkml:trace contextRef="#ctx0" brushRef="#br0" timeOffset="117878.06">3940 16840 938 0,'3'1'411'16,"10"0"-146"-16,4 3-111 0,12-3-42 15,6 2-18-15,9 2-58 16,8-2-14-16,-1 2-80 16,0-3-121-16</inkml:trace>
  <inkml:trace contextRef="#ctx0" brushRef="#br0" timeOffset="118297.37">4256 16676 874 0,'5'-2'391'0,"11"-3"-158"16,8 1-98-1,14 0-52-15,1 1-21 0,-2 3-35 32,-3 6-11-32,-11 3-9 15,-7 2-1-15,-12 4 0 0,-6 1 1 16,-11-2 1-1,-3-2 1-15,5-2-3 0,7-4-5 16,11-4-2 0,5 3-4-16,13-2-1 15,-3 2 4-15,-1 8 2 0,6 2 14 16,-11 8 31 0,-10 3 14-16,-14 8 10 0,-16-1-7 15,-6-4-22-15,-3-4-10 16,0-17-82-16,8-3-72 15</inkml:trace>
  <inkml:trace contextRef="#ctx0" brushRef="#br0" timeOffset="118573.69">4612 16308 1024 0,'6'-3'458'0,"11"11"-186"16,2 16-108-16,14 25-48 16,2 13-2-16,1 7-13 15,3 8-9-15,-17 9-28 16,-12 4-13-16,-22 4-21 15,-16-4-12-15,-10-6-5 0,-1-8-2 16,0-12-97 0,4-12 28-16</inkml:trace>
  <inkml:trace contextRef="#ctx0" brushRef="#br0" timeOffset="119061.85">5270 16292 876 0,'-24'19'403'15,"-16"13"-176"-15,-8 27-82 16,-1 12-27-16,9 18-50 16,11 1-25-16,18 15-36 15,12-2-4-15,25-14 0 16,6-9 1-16,14-36-14 15,8-14-41-15,8-23-194 16</inkml:trace>
  <inkml:trace contextRef="#ctx0" brushRef="#br0" timeOffset="119300.05">5519 16539 1023 0,'0'0'417'16,"0"4"-230"-16,0 5-81 16,1 13-34-16,-1 4 3 15,-1 15-7-15,0 3-10 16,-5 8-19-16,4 4-8 0,3-7-20 16,3 0-3-16,15-9-1 15,1-13 0-15,4-7 3 16,4-8 13-1,-9-6-89-15,2-1-61 0</inkml:trace>
  <inkml:trace contextRef="#ctx0" brushRef="#br0" timeOffset="119472.65">5343 16735 979 0,'9'1'449'0,"7"1"-163"16,18 2-162-16,13 1-2 16,6-2-50-16,6 2-29 15,1 0-53-15,-7-1-63 16</inkml:trace>
  <inkml:trace contextRef="#ctx0" brushRef="#br0" timeOffset="119901.9399">5999 16515 865 0,'0'-2'426'0,"0"4"-164"0,0 16-103 31,0 10-40-31,-1 20-45 16,1 5-10-16,3 11-28 16,5 2-7-16,2-11-6 15,2-7-16-15,-3-15-99 16,-1-9-107-16</inkml:trace>
  <inkml:trace contextRef="#ctx0" brushRef="#br0" timeOffset="120060.69">5891 16795 1152 0,'2'0'463'0,"5"-2"-275"0,5 1-77 16,16-1-57-16,5 0-12 15,17 0-31-15,4 1 24 16,6-1-133-16,0 1-161 16</inkml:trace>
  <inkml:trace contextRef="#ctx0" brushRef="#br0" timeOffset="120482.12">6392 16638 829 0,'0'-8'373'0,"4"-3"-147"15,6 0-61-15,1 2-50 16,10 7-24-16,-3 3-52 0,9 7-17 15,-4 8-11-15,-7 0-2 16,-9 6 2-16,-9 1-1 16,-13 1 1-16,-1 2-2 15,1-8-9-15,2-4-7 16,9-12-24-16,8-2-1 16,9-4 1-16,9 0 2 0,14 8 17 15,2 1 3 1,4 12 18-16,-6 3 20 15,-22 7 38-15,-12 5 13 0,-24-1 2 16,-15 3-7-16,-13-12-24 16,0-7-13-16,4-13-62 15,9-9-73-15</inkml:trace>
  <inkml:trace contextRef="#ctx0" brushRef="#br0" timeOffset="123082.93">6688 16190 954 0,'1'0'408'0,"7"5"-203"16,19 28-92-16,11 16-29 15,16 37-5-15,-4 8 0 16,-13 21-12-16,-17 2-3 15,-20-8-8-15,-2-2-12 16,-12-29-11-16,1-17 10 0,0-30-84 16,-2-17-75-1</inkml:trace>
  <inkml:trace contextRef="#ctx0" brushRef="#br0" timeOffset="123373.8">7322 16636 908 0,'1'0'389'16,"13"6"-176"-16,1 3-102 15,9 2-58-15,8 4-8 16,6-4-29-16,4-2-4 0,5-1-102 16,-6-3-161-16</inkml:trace>
  <inkml:trace contextRef="#ctx0" brushRef="#br0" timeOffset="123563.3">7335 16846 1202 0,'4'5'457'0,"9"4"-294"0,9 3-64 16,3 1 1-16,12 1-14 15,7 0-40-15,2-2-7 16,11-6-437-16</inkml:trace>
  <inkml:trace contextRef="#ctx0" brushRef="#br0" timeOffset="124065.85">8096 16604 936 0,'-24'5'381'16,"-27"16"-240"-16,5 2-45 15,12 18-59-15,9 0-17 16,25 12-22-16,13 2 0 15,28 0 15-15,10-6 14 16,27-22 29-16,10-11 1 0,-3-21 0 31,-1-12-2-31,-26-12-5 0,-13-7 6 0,-27-11 15 16,-13-1 5-16,-27-7-10 16,-14 2-9-16,-17 8-30 15,-10 3-13-15,-4 16-19 16,2 13 5-16,10 13-113 15,9 11-81-15</inkml:trace>
  <inkml:trace contextRef="#ctx0" brushRef="#br0" timeOffset="124255.56">8319 16669 625 0,'-6'0'411'16,"-14"3"44"-16,-8 7-165 16,-16 15-110-16,-7 5-41 15,-9 13-71-15,4 5-24 16,9-3-24-16,15 1 13 16,17-16-134-16,11-6 54 15</inkml:trace>
  <inkml:trace contextRef="#ctx0" brushRef="#br0" timeOffset="124818.29">9191 16759 736 0,'5'3'290'31,"4"1"-155"-31,21-2-60 0,14 4 5 0,18-2-6 16,9-3-17-16,17 2-37 15,4 1-4-15,-4-2 3 16,-11 0-29-16,-12 0-192 16</inkml:trace>
  <inkml:trace contextRef="#ctx0" brushRef="#br0" timeOffset="125052.61">9321 16930 695 0,'1'2'294'16,"-1"0"-123"-16,15 1-93 16,5-1 2-16,23-4 8 15,13 2-11-15,17 0-37 16,3-1-12-16,-2-1-4 15,-9-2-41-15,-9-4-198 16</inkml:trace>
  <inkml:trace contextRef="#ctx0" brushRef="#br0" timeOffset="125268.4">9839 16682 841 0,'10'9'376'0,"6"4"-181"0,7 8-52 0,3 2 5 15,-5 3-34 1,-5 3-23-16,-15 3-39 0,-10 1-17 16,-11 0-95-16,-4-1-69 15</inkml:trace>
  <inkml:trace contextRef="#ctx0" brushRef="#br0" timeOffset="126650.54">9312 16646 874 0,'-20'4'368'16,"-26"10"-214"-16,-2 4-30 15,-2 15-31-15,7 7-25 16,11 7-29-16,14 4-20 16,28-1-21-16,13-5-1 15,25-12-7-15,6-3-44 0,6-14-331 16</inkml:trace>
  <inkml:trace contextRef="#ctx0" brushRef="#br0" timeOffset="127698.54">10927 16144 438 0,'-15'-3'193'0,"-17"3"-81"16,-4 4-23-16,4 7-25 0,4 9-14 16,11 5-25-16,7 1-2 15,12 11-4-15,3-1-3 16,8 12-2-16,8 0 4 16,2 4 19-16,-3-2 23 15,-14-3 42-15,-11 1 14 16,-18-2 2-16,-4-1-15 15,0-3-43-15,-7-9-16 16,8-13-11-16,5-10-46 0,18-11-178 16</inkml:trace>
  <inkml:trace contextRef="#ctx0" brushRef="#br0" timeOffset="128118.73">10666 16747 822 0,'12'0'351'0,"16"6"-164"0,4 6-56 16,4 18-3-16,-4 6-12 16,-3 16-32-16,-13 5-5 0,-19 7-30 15,-11 7-10-15,-13 11-16 16,-8 4-5-1,-2 6-7-15,4-6-4 16,10-11-2-16,23-7-1 0,21-9-1 16,11-10 1-16,11-7 2 15,2-9 1-15,5-13-64 16,-7-5-63 0</inkml:trace>
  <inkml:trace contextRef="#ctx0" brushRef="#br0" timeOffset="128642.95">11396 16183 915 0,'2'-1'396'0,"0"5"-202"0,-1 10-28 0,-4 18-51 15,0 12-11-15,-5 15-27 16,1 4-14-16,4 4-25 16,-1-4-10-16,11-14-17 15,5-6-3-15,13-18-1 16,3-3 0-16,4-15-22 31,0-4-43-31,-7-6-172 16</inkml:trace>
  <inkml:trace contextRef="#ctx0" brushRef="#br0" timeOffset="128818.63">11279 16436 739 0,'-2'-3'416'15,"3"-4"4"-15,9 7-213 16,11 2-112-16,13 3-9 15,14 3-50-15,5-3-20 0,7 3-55 16,1-6-82-16</inkml:trace>
  <inkml:trace contextRef="#ctx0" brushRef="#br0" timeOffset="129025.46">11813 16413 1136 0,'10'-2'421'16,"14"-1"-331"-16,2-2-30 16,10 6-15-16,1 1-21 15,1 3-30-15,0 1-68 16</inkml:trace>
  <inkml:trace contextRef="#ctx0" brushRef="#br0" timeOffset="129206.01">11828 16509 976 0,'0'1'459'0,"1"3"-168"0,15 0-152 15,5-4-16-15,16 3-60 16,5 0-30 0,5-5-48-16,2 2-74 0</inkml:trace>
  <inkml:trace contextRef="#ctx0" brushRef="#br0" timeOffset="129945.32">12300 16334 731 0,'0'-4'390'15,"3"-4"-26"-15,10-2-263 16,10-3-21-16,14 1-16 0,3 1-11 16,1 3-15-16,-2 6-6 15,-13 5-17-15,-8 7-7 16,-19 7-3-16,-8 1 0 15,-13 6 2-15,0 1-1 16,5-3-3-16,6-5 0 16,17-7-1-16,4-5-1 0,13-2 0 15,4 3 0 1,3 6-1-16,-2 3 4 16,-9 4 21-16,-3 8 15 15,-21 0 29-15,-12 0 7 0,-22-6-7 16,-9-11-10-16,-4-16-24 15,6-2-26-15,17-8-148 16,12 0-317-16</inkml:trace>
  <inkml:trace contextRef="#ctx0" brushRef="#br0" timeOffset="130509.53">11357 17222 1790 0,'-7'24'74'0,"5"1"-23"15,-7 33 41-15,-2 3-24 16,7 7-44 0,2-4-9-16,12-9-8 15,9-6 0-15,18-17-1 16,4-10 1-16,3-14-7 16,-1-8-31-16,-13-6-116 0,-8-5-149 15</inkml:trace>
  <inkml:trace contextRef="#ctx0" brushRef="#br0" timeOffset="130665.59">11245 17453 1174 0,'7'3'512'16,"8"-2"-267"-16,13 1-133 15,11-1-14-15,15-1-58 16,4 0-3-16,4-4-129 15,-2-1 18-15</inkml:trace>
  <inkml:trace contextRef="#ctx0" brushRef="#br0" timeOffset="130888.4399">11790 17392 1017 0,'5'-3'415'0,"14"-4"-214"0,7 4-96 16,13 2-46-16,5 4-7 16,2 4-37-16,-3 2-21 0,-9-2-156 15</inkml:trace>
  <inkml:trace contextRef="#ctx0" brushRef="#br0" timeOffset="131061.21">11784 17503 1296 0,'8'3'516'0,"11"3"-352"16,11-1-43-16,14-5-47 15,5-3-33-15,3-2-114 0,1-2-247 16</inkml:trace>
  <inkml:trace contextRef="#ctx0" brushRef="#br0" timeOffset="131477.37">12261 17512 1265 0,'6'0'502'0,"8"2"-322"16,6-2-65-16,22 3-34 15,1-2-31-15,14-1-41 16,1-1-60-16</inkml:trace>
  <inkml:trace contextRef="#ctx0" brushRef="#br0" timeOffset="131905.54">12768 17290 1221 0,'7'-2'481'0,"14"4"-323"15,8 6-21-15,3 7-42 16,2 3-22-16,-11 3-37 16,-8 2-12-16,-15 2-11 15,-7-2-4-15,-11-4-11 16,1-5-11-16,4-11-25 15,8-6-19-15,14-9-5 16,9-1 9-16,17 2 20 0,2 6 21 16,3 11 23-1,0 4 4-15,-13 16 26 16,-10 4 14-16,-27 9 15 0,-17 5 9 16,-30-6-12-16,-10-4-13 15,-1-16-12-15,2-15-43 16,29-11 423-16</inkml:trace>
  <inkml:trace contextRef="#ctx0" brushRef="#br0" timeOffset="134930.2">13625 16439 693 0,'0'9'300'0,"6"20"-125"15,-2 3-28-15,7 11-4 16,4-1-22-16,-6-6-55 16,6-1-18-16,13-19 14 15,0-10 13-15,21-27 33 16,8-17 15 0,20-28-13-16,8-13-10 0,0-10-24 15,-4 2-18-15,-19 20-26 16,-12 18-12-1,-21 28-51-15,-11 11-67 0</inkml:trace>
  <inkml:trace contextRef="#ctx0" brushRef="#br0" timeOffset="135330.41">13960 17504 893 0,'7'0'356'0,"16"12"-189"16,9 5-80-16,14 17-27 15,0 3 0-15,-6 5-28 16,0 5-10-16,-11-9-62 16,-1 2-102-16</inkml:trace>
  <inkml:trace contextRef="#ctx0" brushRef="#br0" timeOffset="135493.3898">14283 17549 969 0,'-17'9'424'16,"-26"4"-191"-16,-1 6-62 16,-2 13-58-16,-8-1-28 15,6 7-54-15,2 0 5 16,18-12-151-16,13-6-164 16</inkml:trace>
  <inkml:trace contextRef="#ctx0" brushRef="#br0" timeOffset="135942.3799">15137 17134 595 0,'-19'9'301'0,"-28"19"-83"0,-8 6-45 15,5 30-60-15,5 13-30 0,26 14-49 16,16 3-14-1,28-8-14-15,16-11 0 0,13-16-56 16,9-10-79-16</inkml:trace>
  <inkml:trace contextRef="#ctx0" brushRef="#br0" timeOffset="136277.65">15558 17619 748 0,'-24'-5'352'31,"-21"-7"-147"-31,-6 3-76 0,1 3-16 0,7 5-51 16,8 4-28-1,16 12-27 1,6 1-7-16,15 4-6 16,11 1-2-16,15-5 5 15,10 1 3-15,7-8 2 16,0-4 3-16,-4-7 5 15,-10-5 3-15,-9-6 7 16,-8-3 2-16,-16-12-1 0,-3 0-1 16,-13-14-8-16,-3-3-2 15,5-10-4-15,1-9-2 16,9 2-6-16,11 4-3 16,6 22-7-16,3 10-4 15,8 25-102-15,-2 8-101 0</inkml:trace>
  <inkml:trace contextRef="#ctx0" brushRef="#br0" timeOffset="136788.57">15716 17492 789 0,'-12'0'339'0,"-13"0"-189"15,3 7-60-15,19 12-58 0,2-2-21 16,8 3-14-16,7-8-2 16,5-5 5-16,8 5 3 15,0-10 1-15,-2 2 2 16,-10-2 2-16,-7-6 2 16,-8 3 1-16,-6 0-2 15,-11 1-2-15,-5 2-4 16,-9 3-1-16,3 7 5 15,5-2 2 1,6 2 1-16,10 4 0 16,4-3-4-16,9 2 3 15,4-2 6-15,5-6 15 0,-2-7 3 16,6-2 0-16,-1-3-5 16,-1-5-10-16,4 3-4 0,-5-9-2 15,-2 2-2 1,-2-2-3-16,-1 4-3 15,1 8-4-15,0 0-4 0,3 9-4 16,-2 1 1-16,4 7 9 0,3 1 4 16,1 0 4-1,-1 0 1-15,0-10 0 16,-2-4 0-16,1-5 24 16,-1-9 4-16,-3-8 6 0,3-5 8 15,-6 4-13-15,-3 6-4 16,-5 2-8-16,-2 7-24 0</inkml:trace>
  <inkml:trace contextRef="#ctx0" brushRef="#br0" timeOffset="137279.46">16562 17495 613 0,'-6'6'340'16,"-5"-3"-12"-16,-5 12-229 15,8 10-25-15,9 3-22 16,3 7-9-16,14-2-8 0,3-3 1 16,-2-8-1-16,6-7-2 15,1-13-2-15,2-5-1 16,5-15-4-16,-2-5-1 16,-10-3-7-16,-5-3 6 15,-15-1-88-15,-1 6-52 16,-5 2-162-1</inkml:trace>
  <inkml:trace contextRef="#ctx0" brushRef="#br0" timeOffset="137547.8799">16885 17694 525 0,'6'12'292'16,"2"11"-53"-16,-7-7-116 15,-2-5-29-15,-6-9-40 16,4-10-21-16,-1-14-12 15,4-4-8-15,6-6-8 16,0-4-1-16,6 7-5 16,3-2 19-16,4 11 37 15,0 8 7-15,-6 10 22 16,0 9-10-16,-3 12-25 0,-1 7-5 16,2 5-15-16,0 2-10 15,-6-2-9-15,1-2 8 16,2-6-113-16,0-7-108 15</inkml:trace>
  <inkml:trace contextRef="#ctx0" brushRef="#br0" timeOffset="137815.21">17351 17584 479 0,'6'1'305'0,"2"3"36"16,-2 6-63-16,-12 9-56 15,-3-2-48-15,-11 5-95 16,-5-1-26-16,-6-9-25 15,-4-5-5-15,2-11-6 16,4-6-5-16,8-10-16 16,7-2-11-16,6 0-7 15,3 0-1-15,9 4 7 16,6 4 3-16,12 9 1 16,0 5 0-16,6 14 5 15,-3 6 4-15,0 8 5 16,2 0 1-16,-4 6 1 15,-2 0-6-15,-10-8-240 0</inkml:trace>
  <inkml:trace contextRef="#ctx0" brushRef="#br0" timeOffset="137940.93">17207 17359 1135 0,'-2'-3'461'0,"-4"3"-301"0,5 9-84 0,9 15-116 16</inkml:trace>
  <inkml:trace contextRef="#ctx0" brushRef="#br0" timeOffset="138397.4499">17515 17673 760 0,'9'4'352'16,"2"2"-159"-16,8-2-96 15,5-4-13-15,-3-3-43 16,0-5-11-16,-2-5-9 15,-8-1-2-15,-8-2-3 16,-5 2-2-16,-10-1-6 16,-5 6-2-16,-5 7 1 0,4 3 3 15,0 14 10-15,6 7 6 16,4 14 2 0,2 5-1-16,6 11-10 0,7 3-7 15,0-2-4-15,2 5-4 16</inkml:trace>
  <inkml:trace contextRef="#ctx0" brushRef="#br0" timeOffset="138758.27">17804 17665 739 0,'-3'-15'374'0,"-2"-5"-153"16,2 9-12-16,3 9-74 16,6 16-47-16,9 4-25 15,15 21-35-15,5 3-1 0,0 6-8 16,-7 1 18-16,-3-8-123 16,-7-7-122-1</inkml:trace>
  <inkml:trace contextRef="#ctx0" brushRef="#br0" timeOffset="138897.22">18013 17648 652 0,'-15'-1'377'0,"-20"8"-18"16,-2 7-161-16,-18 17-107 16,3 7-22-16,4 3-41 15,3 1-28-15,20-9-95 16,9-5-122-16</inkml:trace>
  <inkml:trace contextRef="#ctx0" brushRef="#br0" timeOffset="139391.62">18283 17533 758 0,'-15'-4'392'16,"-13"0"-120"-16,0 5-127 0,2 5-38 16,4 3-61-16,8 1-21 15,13 4-19-15,7-1-3 16,15-2 0-16,5 2 2 16,5-5 0-16,-2-3 0 15,-7-1-20-15,-6-6-11 16,-12-1-16-16,-4 0-3 0,-12 3 18 15,-8 1 9-15,-9 5 16 16,1 1 3-16,0 3 6 16,6 4 4-16,10 5 8 15,4 1 5-15,14 1 6 16,6-2 1-16,12-7-4 16,6-1-2-16,3-7-9 15,2-1-2-15,-1-8-3 16,1-4 0-16,-5-7 0 15,-1-5-1-15,-8-2-1 16,-4 1-1-16,-7-5-1 16,-5 8 0-16,1 6 23 0,-6 5 8 15,-3 13 19 1,2 5 5-16,-3 10-22 16,1 3-8-16,7 2-19 15,1 2-1-15,8-7-106 16</inkml:trace>
  <inkml:trace contextRef="#ctx0" brushRef="#br0" timeOffset="139849.96">19143 17250 864 0,'0'-2'394'16,"0"-5"-167"0,-3 26-90-16,-5 13-37 0,6 28-27 15,2 10-16-15,0 5-34 31,3-3-3-31,-4-16-4 0,2-8-2 16,9-13 2 0,2-7-22-16,12-16-72 0,3-5-55 0</inkml:trace>
  <inkml:trace contextRef="#ctx0" brushRef="#br0" timeOffset="139999.3898">19039 17590 768 0,'-5'-2'369'0,"-1"-1"-132"16,5 0-71-16,12 6-80 15,11 0-24-15,18 2-36 16,7 2-11-16,12-4-31 16,3-1-63-16</inkml:trace>
  <inkml:trace contextRef="#ctx0" brushRef="#br0" timeOffset="140247.57">19800 17472 909 0,'0'5'392'0,"-5"13"-201"0,-6 0-25 16,-14 5-41-16,-7-1-34 16,-12-1-52-16,0 1-11 15,1-13-12-15,2 1-2 16,16-12-4-16,4-4-3 15,17 3-7-15,1-7-4 16,7 12-4-16,8 1-1 0,3 4 6 16,10 12 3-16,0-4 3 15,1 9 1 1,3-1-1-16,1-1-6 16,8-4-177-16</inkml:trace>
  <inkml:trace contextRef="#ctx0" brushRef="#br0" timeOffset="140568.28">20134 17533 577 0,'-9'-8'331'0,"-20"-11"-6"16,4 4-109-16,-2 10-70 15,-1 3-25-15,9 15-60 0,0 6-25 16,10 2-23-16,5 11-4 16,7 2-1-16,6 0 1 15,3-3 0-15,9-7-1 0,13-10 3 16,3-6 1-16,10-15 5 16,-4-8 1-16,-10-13 18 15,-3-2 9-15,-24-7 4 16,-8 2-1-1,-36 6-24-15,-14 0-14 0,-14 15-81 16,2 1 48-16</inkml:trace>
  <inkml:trace contextRef="#ctx0" brushRef="#br0" timeOffset="140996.2">20478 17202 854 0,'24'15'396'0,"28"28"-103"16,5 19-71-16,-4 23-8 16,-12 13-10-16,-39 9-65 15,-19 9-37-15,-37-5-55 16,-12-2-28-16,0-25-138 16,6-24 245-16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4T07:29:43.9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2077 11093 717 0,'-7'-9'351'0,"-15"-10"-105"0,-4 2-31 0,-14 9-45 15,-8 6-33-15,-2 14-72 16,-2 11-35-16,10 20-48 16,9 11-15-16,21 20 5 15,12 4 8-15,22 3 13 16,13-10 7-16,29-17 0 16,5-16 2-16,9-26 2 15,-2-9 4-15,-12-18 46 16,-11-11 33-16,-19-14 58 15,-15-12 15-15,-32-16-17 16,-10-5-23-16,-22 4-55 16,-1 7-18-16,-1 17-32 15,3 8-8-15,8 14-119 0,6 8-83 16,8 13-335 0</inkml:trace>
  <inkml:trace contextRef="#ctx0" brushRef="#br0" timeOffset="143.9761">1813 11246 1075 0,'10'3'433'31,"11"3"-273"-31,28 3-91 0,15 0-17 0,15 2-28 16,5 2-72-16</inkml:trace>
  <inkml:trace contextRef="#ctx0" brushRef="#br0" timeOffset="681.0111">2583 11264 579 0,'-13'-3'335'0,"-8"-1"-37"16,-3 0-105-16,-4 6-100 16,8 4-40-16,-2 5-53 15,7 5-18-15,7 0-12 16,8 2-2-16,15 3 1 16,4-6 7-16,15-2 12 0,1-4 9 15,-5-8 9-15,-2-1 7 16,-15-4 9-16,-5-1 17 15,-12 3 16-15,-6 2 8 0,-10 2 9 16,-1 4-15 0,-1 3-19-16,-1 1-13 0,4 4-23 15,1 1-5-15,4 2-9 16,6 3 0-16,7 0 1 16,2 0 4-16,10-1 10 15,8-2 7-15,11-9 5 16,7-1-2-16,10-9-18 15,1-5-98-15</inkml:trace>
  <inkml:trace contextRef="#ctx0" brushRef="#br0" timeOffset="1172.6824">2758 11289 1024 0,'-5'0'421'16,"-4"3"-278"-16,1 4-69 16,6 13-76-16,1 5-19 15,5 10 3-15,5 2 6 16,6-3 11-16,5-1 4 15,3-10 7-15,2-5 2 16,1-8 8-16,-2-6 9 16,-3-6 19-16,-5-8 3 15,-2-6 0-15,-4-5-8 0,-5-5-18 16,-3-3-3 0,-3 3-11-16,-4 5-6 15,2 9-15-15,-3 7-9 0,3 8-6 16,0 5 2-16,4 8 8 15,6 4 7-15,5 1 4 16,6 1 3-16,0-2 2 16,2-1 9-16,5-3 19 15,-9-6 16-15,2-9 31 16,-2-4 10-16,-2-11 10 16,-1-6-3-16,-6-7-25 15,-7-9-17-15,-5-2-70 16,-1 3-80-16,-3 9-347 15</inkml:trace>
  <inkml:trace contextRef="#ctx0" brushRef="#br0" timeOffset="1530.0465">3225 11455 639 0,'10'3'404'0,"4"3"-8"15,8 3-223-15,0-2-31 0,1-1-63 16,1-1-16 0,-3-7-23-16,-3-2-5 15,-1-7-6-15,-4-3-1 16,-5-10-2-16,1-2-2 0,-9-5-6 16,-4 2-5-16,-9 6-9 15,-4 4-4-15,-5 9-7 0,1 4-6 16,0 11-7-1,-1 5-2-15,3 12 2 0,3 4 3 16,9 6 6 0,1 1 3-16,7 8 3 0,4 1 1 0,2 9 3 15,0 1 2-15,1 3 1 16,-1-1 1 0,3-7 3-16,6-2-65 0,5-13-290 31</inkml:trace>
  <inkml:trace contextRef="#ctx0" brushRef="#br0" timeOffset="2058.4217">3592 11311 737 0,'-4'0'337'0,"-3"6"-147"15,-1 9-69-15,2 11-70 16,4 7-15-16,-3 4-6 15,10-2-1-15,7-4 14 16,4-7 13-16,11-11 11 16,1-4 3-16,2-10 2 15,-1-5-3-15,-4-6-14 16,-2-5-5-16,-8-7-12 16,-4 1-7-16,-9 0 5 15,-3 1-3-15,-7 12-8 0,-5 3-4 16,4 9-21-16,-2 6-1 15,7 7-4 1,3 1 2-16,2 5 3 0,7 0 0 16,6-4 3-16,2 1 0 15,5-5 5-15,-2-2 8 16,0-2 13-16,-1-2 4 16,-2-7 5-16,0 1-7 0,-1-10-7 15,-2-4-4 1,-3-5-59-16,-2-7-64 15,-3 0-174-15,-4-1-121 16</inkml:trace>
  <inkml:trace contextRef="#ctx0" brushRef="#br0" timeOffset="2185.7864">3822 11170 707 0,'-5'-21'406'0,"-6"-17"-71"16,4 8-61-16,5 13-89 15,1 11-45-15,1 7-65 16,2 9-32-16,0 15-45 15,-1 4-45-15</inkml:trace>
  <inkml:trace contextRef="#ctx0" brushRef="#br0" timeOffset="2884.1956">4623 11210 1056 0,'-3'-2'489'0,"2"1"-242"0,9 7-92 0,15 16-110 16,14 11-31 0,19 17-8-1,5 3 1-15,2 2-2 0,-9-2-1 0,-12-11-87 16,-7-7-92 0</inkml:trace>
  <inkml:trace contextRef="#ctx0" brushRef="#br0" timeOffset="3131.212">5025 11216 379 0,'-2'-3'250'15,"-6"-3"43"-15,4 3-124 16,3 5-39-16,-5 5 5 0,-7 9 20 15,0 5 4-15,-15 10 0 16,-9 8-13-16,-12 7-56 16,-11 1-24-16,5-2-42 15,7-8-12-15,15-9-35 16,13-4-57-16,18-12-223 16</inkml:trace>
  <inkml:trace contextRef="#ctx0" brushRef="#br0" timeOffset="3891.9161">5174 11516 728 0,'-2'0'344'0,"-3"3"-157"0,1 10-63 0,-6 8-88 15,-1 7-15 1,-3 4-4-16,-1 2-4 16,3 0-1-16,2-5 2 0,6-10 3 15,3-8 8 1,3-14 4-16,6-7-2 16,6-12 0-16,1-6-5 15,2-10 13-15,0 0 6 0,-2-1 14 16,0 8 4-16,-3 8-7 15,-9 7-3-15,4 16-15 16,0 1-7-16,2 19-15 16,8 1-4-16,-2 9-3 15,2 4-1-15,1-1-2 16,1 3-1-16,-7-6-41 16,1 0-56-16,-5-10-243 15</inkml:trace>
  <inkml:trace contextRef="#ctx0" brushRef="#br0" timeOffset="4036.0846">5169 11644 1076 0,'-2'1'469'0,"1"0"-250"16,11 3-132-16,8 0-36 0,17 0-40 15,4-3-29 1</inkml:trace>
  <inkml:trace contextRef="#ctx0" brushRef="#br0" timeOffset="4290.2203">5464 11321 984 0,'3'0'398'0,"12"2"-245"16,7 2-57-16,18-1-30 16,8 1-22-16,7-2-22 15,2 2-10-15,-7-4-91 16,-4 0-170-16</inkml:trace>
  <inkml:trace contextRef="#ctx0" brushRef="#br0" timeOffset="4472.2268">5501 11483 1143 0,'2'1'435'15,"10"3"-324"-15,7 0-37 16,19-3-35-16,8 0-15 0,14 1-49 16,8 0-132-1</inkml:trace>
  <inkml:trace contextRef="#ctx0" brushRef="#br0" timeOffset="4859.9492">6320 11206 1078 0,'-16'-9'446'0,"-13"-10"-264"15,-6 16-124-15,-5 3-39 16,0 14-36-16,2 11-14 16,9 14-5-16,5 10 7 15,16 11 18 1,7-1 14-16,19-3 18 0,13-5 9 16,20-18 15-16,9-9 0 0,9-13 1 15,-3-10 12-15,-14-15 31 16,-6-9 10-1,-23-15 23-15,-5-10-9 16,-18-8-31-16,-6 1-12 16,-20 0-37-16,-4 9-18 0,-7 15-97 15,-2 7-89-15</inkml:trace>
  <inkml:trace contextRef="#ctx0" brushRef="#br0" timeOffset="5060.1484">6438 11247 901 0,'-7'2'427'16,"-7"6"-152"-16,-8 9-87 16,-18 17-82-16,-5 8-23 0,-12 14-44 15,4 1-16-15,18-10-58 31,9-4-176-31</inkml:trace>
  <inkml:trace contextRef="#ctx0" brushRef="#br0" timeOffset="5965.871">7214 11269 851 0,'0'0'349'16,"7"4"-187"-16,12-2-58 0,16 4-44 15,3-3-2-15,3 0-26 16,0-3-10-16,-7-3-6 16,1 0-2-16,-11-2 0 15,-6 4-1-15,-17 1-5 16,-8 4-4-16,-15 6-5 16,-6 4-3-16,-1 10-5 15,2 6-4-15,7 8-9 16,9 5-1-16,7-3 2 15,9 0 6-15,13-11 13 16,3-8 4-16,9-12 8 16,7-7 2-16,-4-9 8 15,2-3 2-15,-9-8 6 16,-6-5 0-16,-5-5-5 16,-4-3-1-16,-4 8-14 15,-3 4-11-15,-2 15-24 0,-3 5 1 16,2 12 6-1,0 2 11-15,-2 3 23 0,3 3 5 16,-3-4 11-16,-1-2 7 16,3-6 26-16,-3-5 19 0,3-10 8 15,5-6-8 1,2-7-30-16,8-4-27 16,4-4-20-16,5 4-4 0,0 1-1 15,1 5-1-15,-4 12 5 16,-5 8 3-16,-6 16 10 15,-6 7 6 1,-4 8 2-16,-1 1 0 0,-3-5-8 16,6 1-8-16</inkml:trace>
  <inkml:trace contextRef="#ctx0" brushRef="#br0" timeOffset="6537.1687">8497 11348 961 0,'-8'7'383'15,"-11"15"-253"1,6 4-52-16,8 10-34 0,7-2-11 0,18-5-4 16,4-2-4-16,15-15 8 31,5-4 6-31,1-13 12 0,1-13-1 16,-5-16 2-1,-11-15 1-15,-11-16-4 0,-13-7 0 0,-22-9-3 16,-13 3-5-16,-30 4 14 31,-3 7-4-31,-8 22-8 16,4 14-12-16,22 26-33 15,11 11-8-15,19 24-11 16,8 7 3-16,20 9 1 16,12 1 3-16,25-4-28 0,12-1-39 15,16-5-108-15,-3-4-81 16</inkml:trace>
  <inkml:trace contextRef="#ctx0" brushRef="#br0" timeOffset="6909.1395">9020 11244 733 0,'-12'-2'317'0,"-15"2"-145"16,3 1-84-16,8 7-59 16,10 5-13-16,13 5-26 15,7 0-5-15,12 0 11 16,-1-2 4-16,-1-7 12 16,-2-4 4-16,-10-5 11 15,-4-1 2-15,-11-2-5 16,-6 0-4-16,-13 2 14 15,-5 1 14-15,-4 5 18 16,0 5 5-16,11 7-29 16,2 2-17-16,11 5-14 15,7-3-5-15,6-1 8 16,8-2 0-16,6-4 1 0,7-1-2 16,3-3-3-1,1-2-2-15,-1-4-57 0,0-2-97 16</inkml:trace>
  <inkml:trace contextRef="#ctx0" brushRef="#br0" timeOffset="7051.754">9058 11092 1114 0,'-4'-6'481'0,"-4"-4"-261"15,2 0-114-15,7 10-99 16,5 4-42-16,11 11-406 15</inkml:trace>
  <inkml:trace contextRef="#ctx0" brushRef="#br0" timeOffset="7353.1277">9359 11272 1124 0,'-10'-3'424'16,"-7"-1"-332"-16,-5 1-36 16,2 9-57-16,9 9-17 0,-1 10-15 15,11 10-1 1,8 5 10-16,1-3 7 0,9-6 12 16,2-6 7-16,1-12 8 15,0-1 7-15,-5-12 26 16,-5-2 19-16,-12-9 9 15,-8-4-2 1,-11-1-27-16,-4-3-19 0,-4-6-102 0,2 5-101 16</inkml:trace>
  <inkml:trace contextRef="#ctx0" brushRef="#br0" timeOffset="7612.4929">9371 11326 932 0,'13'1'433'16,"14"6"-183"-1,-1 1-47-15,-1 9-78 0,-7 1-22 0,-8 0-37 16,-8 2-12-16,-4-4-23 16,-5-2-6-16,2-5-11 15,2-5-2-15,5-9-24 16,6-9-18-16,7-12-27 31,5-4-6-31,5-1 18 0,4 5 13 16,1 10 16-1,-4 4 12-15,-2 16 29 16,-5 5 15-16,-10 16 39 0,-2 7 3 16,-7 10-20-16,3-1-11 15,2-4-30-15,0-4-74 16</inkml:trace>
  <inkml:trace contextRef="#ctx0" brushRef="#br0">10474 11291 503 0,'-7'-2'298'0,"-10"0"-16"15,-4 0-79-15,-4 5-79 16,3 4-39-16,2 4-63 16,5 2-24-16,16 5-26 15,4 1 0-15,16 2 6 16,4-5 8-16,4-6 14 16,-1-5 6-16,-8-9 13 15,-5 2 7-15,-15-4-2 16</inkml:trace>
  <inkml:trace contextRef="#ctx0" brushRef="#br0" timeOffset="8624.4068">10881 11440 902 0,'-7'-1'397'0,"-9"1"-207"15,-2 4-55-15,-7 6-79 0,7 2-18 16,2 2-25-16,4 2-14 15,7-1-16 1,5 4-4-16,6-3 3 0,7 1 5 16,12-3 9-16,2-3 4 15,8 0-33-15,0-2-56 16,-2-1-252 0</inkml:trace>
  <inkml:trace contextRef="#ctx0" brushRef="#br0" timeOffset="8796.6195">11013 11428 984 0,'-2'-10'428'16,"0"-7"-218"-16,4 5-40 0,-3 16-72 15,6 8-30 1,-1 13-43-16,2 7-15 16,3 8-3-16,-4-5-2 0,-1-1-2 15,-3-5-32-15,1-10-159 16,0-2-187-16</inkml:trace>
  <inkml:trace contextRef="#ctx0" brushRef="#br0" timeOffset="9160.4255">11251 11440 931 0,'1'0'445'16,"-5"-5"-179"-16,-4 6-146 0,-7 2-50 0,-7 3-42 31,-1 3-7-31,-5 3-13 15,-1 2-4-15,2 0-5 0,6 1-7 16,12-3-10-16,9-1 2 0,12 1 3 31,9-4 7-31,7 3 10 0,3-2 0 0,-2-3-1 32,2 2 0-32,-6-9 3 15,-1-2-10-15,2-7-13 16,-7-6-2-16,4-4 2 0,-4-9 12 15,-7-2 19-15,-1 2 13 0,-7 6 20 16,0 8 13 0,-4 12-4-16,0 8-12 15,0 15-25-15,0 9-15 0,3 13-4 0,1 2 1 16,2 2 1-16,1-4 2 31,-1-12 2-31,5-5 3 0,-1-14 5 16,1-7-33-16</inkml:trace>
  <inkml:trace contextRef="#ctx0" brushRef="#br0" timeOffset="9715.5722">10512 11486 456 0,'-9'-3'275'0,"-11"-4"7"16,-7 3-21-16,-3 4-32 0,1-1-27 16,7 8-83-16,4 3-40 15,12 5-62-15,9 7-12 16,17-2 0-16,12-5 0 15,14-4 1-15,5-5 0 16,-4 0-107 0,-4-2-196-16</inkml:trace>
  <inkml:trace contextRef="#ctx0" brushRef="#br0" timeOffset="9987.77">10697 11351 608 0,'5'-2'348'0,"1"-3"-45"0,1 5-60 15,-3 13-100-15,-3 8-38 16,1 18-58-16,-2 7-7 16,3 2-9-16,1 0-6 15,9-6-491-15</inkml:trace>
  <inkml:trace contextRef="#ctx0" brushRef="#br0" timeOffset="10669.6001">11564 11465 742 0,'-2'-2'416'0,"2"-3"-98"16,0 5-162-16,0 0-51 15,0 0-78-15,3 13-23 16,18 42-2-16,-7-25 1 0,7-8 2 16,0-4 2-16,-1-8 21 15,-2-9 15-15,-4-6 20 16,1-4 6-16,0-9-3 16,-2 2-12-16,-5-7-19 15,-5 0-22-15,-3 3-165 16,0-1-223-16</inkml:trace>
  <inkml:trace contextRef="#ctx0" brushRef="#br0" timeOffset="10946.3048">11855 11479 1144 0,'1'2'421'0,"3"12"-330"0,3 4-30 16,-4 0-11-16,0 4 0 15,-3-7-8-15,-2-5-6 16,2 1-14-16,2-10-3 16,0-2 6-16,4-3 1 15,-6 3-4-15,0-1-4 16,17-24-14-16,34-27-6 0,-28 35-2 16,0 4 4-16,-1 11 1 15,-2 8 7-15,-5 10 7 16,-3 4-3-1,-6 7 0-15,-5-1-3 0,-2 1-4 16,0 1-38-16</inkml:trace>
  <inkml:trace contextRef="#ctx0" brushRef="#br0" timeOffset="11232.0849">12361 11499 751 0,'-7'-12'385'0,"-6"-9"-102"0,0 6-103 15,0 3-80-15,1 8-37 16,-2 4-38-16,0 6-19 0,2 8-19 31,2 3 0-31,4 7-1 16,4 3 4-16,9-5 12 0,4 2 2 0,8-6 5 15,-3-6 2-15,-10-5 18 16,-4-5 18 0,-9-5 3-16,-1-2 0 15,-5-2-46-15,2-1-73 16</inkml:trace>
  <inkml:trace contextRef="#ctx0" brushRef="#br0" timeOffset="11527.7272">12404 11495 1002 0,'10'7'416'16,"7"5"-238"-16,-4 3-70 15,1 3-15-15,-5-1-12 0,0 0-9 16,-4-4-31-16,-5-5-10 0,0-1-8 16,0-5 0-16,5-6 0 15,4-4-4 1,8-8-9-16,3-3-7 0,4 1-7 15,-1 1-2 1,-1 4-3-16,1 7 0 0,-7 9 4 31,1 3 2-31,-6 8 7 0,-3 2 5 16,-6 3 2-16,-3-1 0 0,1 5-5 16,-2-3-12-16,0-3-248 15</inkml:trace>
  <inkml:trace contextRef="#ctx0" brushRef="#br0" timeOffset="11737.2788">12804 11478 1146 0,'6'9'457'16,"8"11"-290"-1,8 2-7-15,2 4-44 0,2 0-2 16,1-2-31-16,-4-3-20 15,-10-11-9-15,-7-1-11 16,-14-9-3-16,-7-3-3 0,-15-7-55 16,-4 0-85-16</inkml:trace>
  <inkml:trace contextRef="#ctx0" brushRef="#br0" timeOffset="12716.2684">13634 11447 615 0,'-1'-2'380'16,"4"-2"-3"-16,9 2-248 15,9 1-27-15,16 1-52 16,3 0-6-16,16 1-21 16,3 1-7-16,-5-2-5 15,-6 2 2-15,-23-3 5 16,-9-1 2-16,-16 2-10 16,-10-4-9-16,-11 11-10 15,-5 3-3-15,-2 6-1 16,5 2 0-16,10 3 6 15,6 1-1-15,10-1 8 16,6 0 6-16,10 1 2 16,6-7 2-16,3-7 1 15,5-1 1-15,-4-11 3 0,-2-2 1 16,-3-7 0 0,-5-5-1-16,-4-6-6 0,-1-2-1 15,-9-3-3-15,5 2 0 16,-10 11-5-16,-4 1-5 15,2 15-13-15,-2 4 2 0,1 12 3 16,4 7 7 0,4 5 8-16,-3-1 1 0,7-7 3 15,4-2 1 1,-5-11 16-16,6 0 19 16,2-7 17-16,-4-6 3 0,3-8-11 15,-1-1-17-15,-1-6-17 16,0-1-3-16,0 7-10 15,-3 1-5-15,-2 10-10 16,-1 4 0-16,-4 6 3 16,2 6 3-16,1 1 7 15,2 1 1-15,4 3 3 16,0-10 0-16,2 1 6 16,1-4 2-16,-2-9 9 15,0-1 3-15,0-10 2 16,-3 2-2-16,4-2-6 15,-2-4-4-15,-2 5-11 0,1 3-5 16,-5 7-9-16,1 8-4 0,1 9 1 16,1 5 2-16,4 7 6 15,0-1 4-15,4-3 2 16,1-2 3-16,-5-9 3 16,-2-6 25-16,-5-7 21 15,3-4 13-15,-3-11 16 16,4 1-19-1,1-2-20-15,-6 1-15 16,2 8-20-16,-4 0-9 0,-3 6-142 16,2 5-102-16</inkml:trace>
  <inkml:trace contextRef="#ctx0" brushRef="#br0" timeOffset="13407.8015">15527 11447 772 0,'-7'-12'373'0,"-11"-10"-136"16,-6 3-56-16,-8 12-88 15,-4 7-36-15,3 15-60 16,6 10-13-1,12 13-1-15,10 1 2 0,15-3 14 16,12-5 5-16,19-10 15 16,6-4 12-16,0-17 45 15,-3-1 14 1,-19-15 5-16,-11-5-6 0,-11-1-49 16,-10-2-36-16,-7 7-126 15,2 3-126-15</inkml:trace>
  <inkml:trace contextRef="#ctx0" brushRef="#br0" timeOffset="13564.7713">15640 11385 1142 0,'5'-3'546'16,"3"0"-230"-16,10 18-188 16,9 14-60-16,14 18-56 0,5 4-1 15,-3 7-4-15,-4-1-2 16,-11-4-68-1,-3-3-127-15,-6-10-277 16</inkml:trace>
  <inkml:trace contextRef="#ctx0" brushRef="#br0" timeOffset="13745.0675">16045 11372 932 0,'-14'-8'443'0,"-24"4"-160"0,-5 15-83 15,-19 22-91-15,-3 14-30 16,1 9-49-16,2 0-14 16,13 3-10-16,3-4-3 15,15-2-51-15,6-6-70 16,11-16-297-16</inkml:trace>
  <inkml:trace contextRef="#ctx0" brushRef="#br0" timeOffset="14071.8538">16025 11469 1110 0,'9'5'420'0,"5"10"-308"16,-2 3-30-16,-8 1-23 15,-4 3-1-15,-3-6-13 0,1 2-7 16,-2-13-13 0,1-1-4-16,8-8 1 15,5-8-3-15,8-4-6 16,4-3-3-16,3-4-10 16,0 5 6-16,0 7 9 15,-4 6 0-15,-7 11 1 0,-6 8-6 16,-7 6-7-16,-1 4 1 15,0 3 0-15,0-4-73 16</inkml:trace>
  <inkml:trace contextRef="#ctx0" brushRef="#br0" timeOffset="14295.2667">16375 11338 1042 0,'3'0'466'0,"4"11"-240"16,1 10-69-16,2 21-98 15,2 10-2-15,1 8 2 0,-2 1-6 16,-3 1-19 0,-3-4-11-16,-4-3-14 0,-2-5-1 15,-4-15-66 1,3-7-69-16</inkml:trace>
  <inkml:trace contextRef="#ctx0" brushRef="#br0" timeOffset="14441.2471">16430 11575 1087 0,'2'2'435'15,"4"-2"-257"1,14 10-136-16,3 0-17 0,8 0-13 15,2 3-36 1</inkml:trace>
  <inkml:trace contextRef="#ctx0" brushRef="#br0" timeOffset="14741.5539">16945 11466 1022 0,'-9'8'411'0,"-11"11"-261"16,-3-1-18-16,-3-1-50 0,-2-2-19 0,0-6-32 31,3-3-4-31,3-6 5 16,1-6-2-16,3-9-8 15,1-5-4-15,6-1-14 16,6 1-5-16,5 1-14 15,8 5-9-15,10 12 1 16,5 2 3-16,8 17 16 16,2 6 7-16,-5 5 5 15,-1 6-2-15,-6 0-1 0,-9-4-2 16,-6-2-4-16,-5-4-62 16</inkml:trace>
  <inkml:trace contextRef="#ctx0" brushRef="#br0" timeOffset="14883.6281">16846 11190 1255 0,'-1'-4'489'0,"-5"3"-364"16,5 3-92-16,1-2-174 15</inkml:trace>
  <inkml:trace contextRef="#ctx0" brushRef="#br0" timeOffset="15303.6689">17042 11460 475 0,'3'0'305'0,"4"0"34"0,12 0-149 16,10 3-55-16,6-5-18 0,13-1-39 15,-6 0-18-15,-6-3-29 16,-6 4-5-16,-18 0-2 15,-4-3-2 1,-8 4-16-16,-8 1-6 0,-6 4-13 16,-4 9-6-1,-1 7 1-15,4 2 3 16,4 5 5-16,8 1 4 16,11-2 6-16,5 0 2 0,10-7 3 15,3 0 0-15,3-12 1 16,-1-4-43-16,-2-5-185 15,-1-5-171-15</inkml:trace>
  <inkml:trace contextRef="#ctx0" brushRef="#br0" timeOffset="15689.9313">17459 11478 626 0,'0'-2'376'16,"0"-4"-52"-16,3 8-150 15,-3-2-48-15,0 0-67 0,3 16-25 0,10 40 5 16,-6-31 1-1,1-1-1 1,1 2-3-16,0-11-7 0,-1-3 0 16,2-7 21-16,1-5 2 0,-1-8 4 15,4-3-3 1,-3-7-24-16,-3-4-1 0,-4-4-11 16,-1 0-2-16,-3 5-15 15,4 6-8 1,-4 14-16-16,0 0-2 15,0 8 2-15,-1-7 4 16,0 0 13-16,3 20 1 16,18 30 5-16,-2-30 1 0,4 1 1 15,0-6 5-15,-1-8 26 0,0-2 12 16,-3-11 24 0,-2-6 8-16,-3-6-13 15,-5-4-8-15,-5-1-25 0,-3 1-14 16,-7 1-60-16,-2 7-55 15,-2 8-231-15</inkml:trace>
  <inkml:trace contextRef="#ctx0" brushRef="#br0" timeOffset="15944.5428">17855 11447 1025 0,'3'-6'451'0,"8"-2"-218"15,0 5-67-15,2 9-76 0,4 9-33 16,-2 14-45-16,1-2-3 16,-3-2-1-16,0 3-1 15,-3-13 2-15,3 2 2 16,-1-8 49-16,1-3 13 16,-1-9 11-16,-3-4 4 15,2-6-34-15,-3-5-9 16,-2-5-11-16,2-4-6 15,-3-2-20-15,-4 6-45 16,0 8-112-16,-1 8-117 0</inkml:trace>
  <inkml:trace contextRef="#ctx0" brushRef="#br0" timeOffset="16158.9033">18261 11575 684 0,'3'1'463'0,"3"4"79"0,4 0-212 15,3-2-74-15,-2 1-30 16,-1-1-61-16,-5-3-40 16,-1-4-63-1,-3-1-37-15,-4 0-57 0</inkml:trace>
  <inkml:trace contextRef="#ctx0" brushRef="#br0" timeOffset="17167.4091">19116 11132 658 0,'-18'-8'319'0,"-16"-7"-128"0,-7 15-90 16,-1 6-25-16,-3 23-57 16,5 12-14-16,14 24-7 15,13 10 2-15,25 5 19 16,16-7 17-16,19-23 41 15,17-11 14-15,13-27 40 16,7-10 32-16,0-19 4 16,-11-13 2-16,-27-20-21 15,-15-11-39-15,-33-12-46 16,-20-4-21-16,-32 5-41 16,-12 10-12-16,-8 23-34 15,9 12-39-15,17 18-132 16,8 6-119-16</inkml:trace>
  <inkml:trace contextRef="#ctx0" brushRef="#br0" timeOffset="17295.9059">18853 11210 758 0,'0'6'372'0,"11"9"-118"16,2 1-71-16,14 4-68 16,12 1-30-16,15-1-45 15,17-1-18 1,12-1-103-16,5-1-194 0</inkml:trace>
  <inkml:trace contextRef="#ctx0" brushRef="#br0" timeOffset="18035.6949">19637 11311 753 0,'-15'-4'316'0,"-17"-4"-176"16,2 6-46-16,14 5-53 15,4 3-18-15,10 9-25 0,9-1-5 16,9 6 0-16,8 3 7 16,11-3 3-16,-1-2 5 15,-5-7 4-15,-5-4 3 16,-7-7 7-16,-7 0 6 0,-12-2-1 15,-9 0-3-15,-13 0-5 16,-6 2 2 0,-8 4 3-16,0-1-1 0,9 3-10 15,7 4-12 1,14 3-11-16,7 4 3 0,8 5 7 16,1-3 6-16,10-2 7 15,4 0-2-15,4-5-1 16,4-1 0-16,0-4 3 15,2-7 0 1,-1-3-6-16,0-5-7 0,-4-8-6 16,-3-2-2-16,-7-7 8 15,-4-3 8-15,-7 0 3 16,-6 1 2-16,-1 12-2 0,-2 3-5 31,-3 12-6-31,1 6-3 0,1 13-6 16,2 3 3-16,2 2 5 15,5 2 2-15,3-5 4 16,2-2 1-16,3-4 2 0,0-4 3 16,2-9 7-16,0 1 3 15,4-5 1-15,-5-4 1 16,-4-7-2-16,0 0-2 16,-6-2-5-16,2-1-4 15,-1 6-9-15,-3 0-5 0,2 7-15 31,-5 4-4-31,5 12-3 16,-2 1 5-16,1 6 13 16,8-2 5-16,1-6 25 15,6 0 10-15,5-7 32 16,0-5 17-16,-4-5-1 0,-1-8-3 16,-8-5-29-16,-1-2-17 15,-4-3-87-15,1-1-77 16</inkml:trace>
  <inkml:trace contextRef="#ctx0" brushRef="#br0" timeOffset="18370.5213">20158 11493 624 0,'4'2'324'0,"8"5"-54"16,7 4-100-16,11 1-36 15,4 3-20-15,2-4-33 16,-1-3-17-16,-9-4-15 15,-4-4-1-15,-8-2-1 16,-3-7-4-16,1-6-11 16,-4-4-6-16,-3-4-9 15,-5-1-5-15,-7-7-4 16,-5-3-3-16,-5 2-6 16,-1 3-5-16,-7 17-10 15,0 7-2-15,-2 13-1 16,2 7 0-16,1 14 2 15,4 6 1-15,10 8 5 16,4 7 5-16,10-2 6 16,0 0 4-16,9 1 0 0,-2 0 0 15,1-3-1 1,-1-2 25-16,1-12-169 0</inkml:trace>
  <inkml:trace contextRef="#ctx0" brushRef="#br0" timeOffset="18848.5215">20579 11387 994 0,'-2'-2'403'0,"-6"2"-263"16,2 2-47-16,-3 8-60 0,-2 8-14 15,8 8-11-15,2 5 2 16,11 6-1-16,6-2 0 16,8-10-1-16,5-4 1 15,-5-12 8 1,6-6 6-16,-4-6 6 15,-3-3 1-15,0-12-3 0,-6-2-5 16,-3-2-5-16,-7-7-4 16,-1 6 17-16,-6 3 6 15,-1 2 3-15,-1 8-4 16,-1 10-26-16,2 0-8 16,2 14-6-16,2 0 3 0,8 3 3 15,-1 4 2 1,3-2 1-16,1 2 1 0,-2 0 2 15,1-5 0-15,1-1 1 16,-4-5-1-16,-1-5-6 16,1-3-41-16,-3-9-228 15</inkml:trace>
  <inkml:trace contextRef="#ctx0" brushRef="#br0" timeOffset="18982.789">20919 11285 620 0,'0'-13'400'15,"-2"-15"4"1,-2 7-113-16,2 7-112 0,-1 5-54 0,0 8-78 31,0 0-28-31,1 3-25 16,0-2-42-16</inkml:trace>
  <inkml:trace contextRef="#ctx0" brushRef="#br0" timeOffset="19762.0966">21654 10891 1127 0,'1'-6'458'0,"-1"1"-319"15,-1 16-43-15,-3 34-57 16,-1 14-27-16,5 19-2 15,6 5 1-15,7 0 1 0,3-2 0 16,5-8-1-16,-3-13 1 16,4-19 3-16,-3-12 1 15,-6-19-1-15,1 1-3 16,-6-10-26 0,3 3-38-16,-1 5-130 15,-2-5-112-15</inkml:trace>
  <inkml:trace contextRef="#ctx0" brushRef="#br0" timeOffset="19960.4688">21539 11189 968 0,'-2'-2'386'15,"3"5"-228"-15,5 5-41 0,19 7-38 16,10 3 5-16,17 2-25 0,8-1-17 15,1 0-19 1,-5-3-21-16,-7-6-283 0</inkml:trace>
  <inkml:trace contextRef="#ctx0" brushRef="#br0" timeOffset="20163.0561">22027 11327 975 0,'8'0'386'16,"5"-1"-229"-16,16 2-133 0,8 1-17 0,9 2-3 16,1 0 1-16,-3 1-58 15,-7 1-83 1</inkml:trace>
  <inkml:trace contextRef="#ctx0" brushRef="#br0" timeOffset="20349.663">22108 11466 595 0,'-3'6'321'0,"5"-2"-41"16,6-1-46-16,14-3-71 0,6 0-34 15,12 0-75-15,5 0-25 16,0 5-26 0,-5-4-79-16</inkml:trace>
  <inkml:trace contextRef="#ctx0" brushRef="#br0" timeOffset="20720.7354">22820 11306 474 0,'-6'-12'285'15,"-2"-10"5"-15,-4 1-123 16,-6 7-74-16,0 6-23 15,-9 7-46-15,-1 3-16 16,-1 11-10-16,-1 3-3 16,4 12 5-16,5 5 4 15,9 9 6-15,7 6 5 16,12-2 20-16,12-6 12 0,17-8 15 16,7-12 6-1,13-13 12-15,-3-6 1 0,-9-12 6 16,-8-8 9-16,-15-15-5 15,-7-7-7-15,-19-10-26 16,-12-4-24-16,-19 4-47 16,-9 4-61-16,-1 21-322 15</inkml:trace>
  <inkml:trace contextRef="#ctx0" brushRef="#br0" timeOffset="21828.8971">1915 12558 283 0,'5'-3'205'0,"3"-4"14"0,-2-5-87 16,-3 1-18-16,-7-5-7 0,-11-2 5 15,-12 4 2 1,-4 3-6-16,-9 11-23 0,3 13-14 16,3 7-30-16,5 6-6 15,14 6-11-15,10-3-5 0,17 0-3 16,11-5-2-16,18-7 12 31,4-3 9-31,3-8 13 16,3-4 1-16,-12-2-13 15,-9-5-8-15,-16 0 1 16,-10-1-43-16,-7-3-243 16</inkml:trace>
  <inkml:trace contextRef="#ctx0" brushRef="#br0" timeOffset="21949.662">1845 12272 900 0,'-5'-4'436'0,"-4"-8"-169"0,3 5-103 15,7 8-124-15,8 7 2 16,9 11-297-16</inkml:trace>
  <inkml:trace contextRef="#ctx0" brushRef="#br0" timeOffset="22295.218">2066 12539 887 0,'8'0'358'0,"14"-2"-230"16,12 2-55-16,14 3-34 16,2-3-17-16,-2 3-10 15,-8-4 1-15,-15-1 2 16,-7 1 2-16,-16-2-4 15,-6 2-1-15,-11 0-5 0,-6-1-3 16,-4 4 0-16,-2 5 2 16,2 4-2-16,3 2 0 15,7 3 0-15,8 0 1 16,9 3 0-16,9 2 1 16,9 2-1-16,6-3-1 15,11-3 10 1,4-2-37-16,5-9-153 0,-1-1-218 15</inkml:trace>
  <inkml:trace contextRef="#ctx0" brushRef="#br0" timeOffset="22572.8096">2684 12631 508 0,'1'-1'326'16,"-1"1"6"-16,-4 1-63 0,3-1-98 16,-1 0-36-16,-6 8-65 15,-38 33-21-15,23-29-25 16,-3-4-3-16,-2-8-2 15,-1 0 0-15,0-9-4 16,2-3-5-16,6-3-22 16,6-2-11-16,14 0-12 15,5-1-2-15,16 5 9 16,3 3 4-16,2 13 18 16,1 5 10-16,-3 14 25 0,2 3 13 15,-5 5 1 1,2 1-7-16,-2-3-14 15,-2-3 0-15,0-3-104 16,-3-7-114-16</inkml:trace>
  <inkml:trace contextRef="#ctx0" brushRef="#br0" timeOffset="22798.0672">2805 12602 1191 0,'7'8'481'15,"4"8"-305"-15,1 4-32 0,1 2-49 16,1 0-14 0,2-3-25-16,-1-5-10 15,3-8 6-15,0-6 6 16,-1-13 6-16,0-3 5 0,-1-9-10 16,-4-1-11-16,-2 1-14 15,-1 3-8-15,-7 7-113 16,-5 3-117-16</inkml:trace>
  <inkml:trace contextRef="#ctx0" brushRef="#br0" timeOffset="23595.3665">3711 12154 573 0,'-1'0'288'0,"8"2"-50"16,9 4-127-16,19 2-62 16,12 0-2-16,10 0-20 15,1-4-11-15,-10-4 1 16,-6-1 3-16,-17-6 7 16,-12-1 2-16,-8-1-4 15,-11-2-5-15,-5 1-9 16,-1 1-5-16,1 6-11 15,0 3-6-15,1 7-5 16,3 2-1-16,7 3 2 16,3 7 3-16,9 2 2 15,4 4 2-15,1 4 6 16,4 0 1-16,-5-4 3 0,-4 0 3 16,-9-5 25-16,-7-3 6 15,-10-3 3-15,-2-1 1 16,0-3-28-16,4 3-9 0,7 5-11 15,5 3-5 1,4 10-5-16,6 5 2 16,4 8 8-16,1 3 8 15,-8 0 30-15,-6-1 17 16,-8-4 33-16,-9-3 9 0,-2-9-6 16,-2-5-8-16,-4-13-18 15,2-11-7-15,2-14-14 16,5-8-8-16,12-13-18 15,4 1-10-15,12-2-11 0,3 5-22 16,5 10-53-16,-3 3-46 16,-3 10-247-1</inkml:trace>
  <inkml:trace contextRef="#ctx0" brushRef="#br0" timeOffset="23768.0452">3896 12461 604 0,'-7'0'356'0,"-5"0"-16"15,15 3-246-15,7 4-35 16,15 1-45-16,10 1-3 16,13 1-43-16,7-5-116 15</inkml:trace>
  <inkml:trace contextRef="#ctx0" brushRef="#br0" timeOffset="24159.9602">4418 12497 823 0,'-13'-3'337'16,"-11"-4"-215"-16,-1 4-36 15,2 8-44-15,6 5-15 16,6 5-15 0,7 2-6-16,9 6-6 0,7-7 1 15,12 2 2-15,4-4 3 16,-4-7 6-16,0-1 3 16,-3-4 3-1,-8-2 2-15,-9 0-5 0,-6 0-4 16,-15-1-6-1,-4 0-3-15,-7 3-1 16,2 0 4-16,3 2 8 16,5 7 3-16,14-1 3 0,6 6 0 15,8-4 4-15,8 1 2 16,6 1 0-16,0-4 0 16,4 2-10-16,-4-3-1 15,-8-6-89-15,-1-3-82 16</inkml:trace>
  <inkml:trace contextRef="#ctx0" brushRef="#br0" timeOffset="24303.0754">4605 12517 939 0,'5'-4'443'0,"0"-3"-177"15,1 10-61 1,0 12-84 0,0 4-36-16,4 11-47 15,-2 0-16-15,-1 1-12 16,-1 0-2-16,-4-5-70 15,-2-2-70-15,1-9-226 16</inkml:trace>
  <inkml:trace contextRef="#ctx0" brushRef="#br0" timeOffset="24666.0611">4832 12587 775 0,'-13'2'344'16,"-11"2"-180"-16,-4 2-26 15,5 3-62-15,4 0-31 16,7 1-37-16,5 1-5 16,7 1 3-16,4 0 6 15,5 1 12-15,6 3 3 16,5-4-1-16,3 1-3 0,5-5-7 16,4-3 0-16,-1-6-27 15,0-5-19-15,-1-7-22 16,-1-3-3-16,-2-5 26 15,-2-3 18-15,-8 2 67 16,-6-3 34-16,-7 5 59 16,-3 3 25-16,-2 7-17 15,-1 6-29-15,-1 9-57 16,2 9-25-16,2 12-33 16,5 4-4-16,1 6-4 15,1-3 2-15,5-3-147 16,0-2-132-16</inkml:trace>
  <inkml:trace contextRef="#ctx0" brushRef="#br0" timeOffset="24935.3033">5368 12581 947 0,'-1'8'433'0,"-1"8"-162"16,4 4-113-16,7 7-44 16,-1-3-31-16,1-3-42 15,1-4-12-15,-7-7-9 16,1-3 5-16,6-8 7 16,-2-6 3-16,7-9-2 15,3-4-5-15,-5-3-14 16,0-2-4-16,1 5-45 15,-3 5-67-15,-3 10-345 16</inkml:trace>
  <inkml:trace contextRef="#ctx0" brushRef="#br0" timeOffset="25252.8436">5817 12616 1049 0,'-2'4'443'0,"-5"9"-244"0,1 4-35 16,-8 2-55-16,-2-1-31 0,-4-2-45 16,-3-2-9-1,-1-7-1-15,2-4-4 16,0-10-25-16,3-5-15 0,7-8-16 16,0 0-3-1,13 1 16-15,5 0 4 16,10 7 2-16,6 4 5 15,4 8 16-15,-1 8 16 16,-2 11 22-16,-1 4 3 16,-2 8-8-16,-2 2-11 0,-2-2-14 15,-6 0-8-15,-3-6-154 16,-2-8-264 0</inkml:trace>
  <inkml:trace contextRef="#ctx0" brushRef="#br0" timeOffset="25401.0348">5785 12215 1588 0,'2'1'579'16,"2"8"-474"0,0 9-57-16,3 19-30 0,1 9-86 15</inkml:trace>
  <inkml:trace contextRef="#ctx0" brushRef="#br0" timeOffset="25925.4696">6527 12639 784 0,'2'6'359'0,"4"6"-116"15,3 7-130-15,-2 5-34 16,-1-1-18-16,-2-4-30 15,-3-3-6-15,-1-9 1 16,3-6 4-16,4-7 1 0,3-9-2 16,7-8-12-16,6 1-9 15,6 2-1-15,2 3 10 16,4 14 17-16,-5 3 10 16,-6 15 10-16,-4 7-5 15,-16 10-9-15,-4 5-9 16,-9 0-33-16,1 2-81 15</inkml:trace>
  <inkml:trace contextRef="#ctx0" brushRef="#br0" timeOffset="26312.5785">7817 12223 919 0,'1'5'364'16,"4"6"-155"0,-2 38-194-16,6 23-13 0,-2 19 39 15,-2 6 3-15,-5-7-10 16,0-8-2-16,-4-12-35 15,1-6-75-15</inkml:trace>
  <inkml:trace contextRef="#ctx0" brushRef="#br0" timeOffset="26507.7567">7738 12423 670 0,'19'-26'386'0,"20"-26"7"16,6 14-197-16,3 22-64 0,3 11-38 15,-2 21-58-15,-7 6-18 16,-13 16-17-16,-13 4-3 16,-27 2-2-1,-14 3 3-15,-22-5-38 16,-7-2-42-16,3-13-165 16,10-7-236-16</inkml:trace>
  <inkml:trace contextRef="#ctx0" brushRef="#br0" timeOffset="26990.1976">8292 12652 869 0,'-8'-12'395'15,"-12"-6"-172"-15,-3-1-36 16,-5 13-64-16,2 5-42 0,0 6-67 0,2 6-18 15,8 9-16 1,6 4 1-16,12 4 7 16,8-2 8-16,12-4 11 0,7-2 5 15,7-10 7-15,-3-5 2 16,-5-6 7-16,-7-7 2 16,-7-4-18-1,-2 1-24-15,-4-2-56 16,0-1-28-16,-6 0-18 15,0-1 17-15,2 1 38 16,3 2 21-16,5 6 64 16,-1 1 23-16,1 7 47 0,0 3 17 15,0 6-21 1,4 4-14-16,3 1-31 0,-3 2-11 0,-3 1-11 16,-5-2-6-1,-8-3-4 1,0-3 0-16,-1-3 2 0,1-4 9 0,5-9 1 15,2-6-1-15,4-11-7 16,2-1-10 0,1 0-8-16,4 2-2 15,1 6-7-15,0 2-1 16,1 9-83-16,0 6-97 16</inkml:trace>
  <inkml:trace contextRef="#ctx0" brushRef="#br0" timeOffset="27290.243">8831 12648 676 0,'-9'-4'345'16,"-4"-5"-111"-16,4 9-86 15,-2 0-33-15,6 5-39 16,2 4-13-16,11 7-2 16,3 5 5-16,10 5-2 15,-3-1-9-15,-5 0-17 16,-6-2-6-16,-10-3 13 16,-6-2 6-16,-11-7 3 0,-5-6 2 15,-2-9-35 1,-2-3-52-16,13-7-203 15</inkml:trace>
  <inkml:trace contextRef="#ctx0" brushRef="#br0" timeOffset="28078.5327">9182 12724 714 0,'-12'-10'379'0,"-18"-7"-101"16,3-1-75-16,-3 11-91 15,1 6-46-15,10 8-50 16,1 6-14-16,6 8-5 16,7 3 3-16,8 6 9 0,6 2 8 15,11-2 8-15,-5-2 2 16,9-12 4-16,1-7 5 15,2-17 7-15,5-7-2 16,-4-14-9 0,-3-8-13-16,-2-5-13 0,0-6-2 15,-6-8 3-15,-5-4 7 16,-4-19 2 0,-4-6 1-16,-4 1 11 15,0 8 5-15,0 30 4 16,-4 17-8-16,-1 26-31 0,2 14-11 15,-6 21-11-15,4 16 3 16,4 23 15-16,-2 6 3 16,4 5 4-16,-1-2 1 15,5-15 4-15,0-7 0 16,7-15 4-16,-6-10 4 16,-5-19 10-16,1-11 8 15,2-11 2-15,5-9-3 0,9-5-16 16,1 0-18-16,3 3-25 15,4 6-6-15,-6 10-8 16,-2 5 4-16,-6 11 11 16,-4 4 4-16,-1 4 14 0,1-2 6 15,4-2 7-15,1-2 2 16,6-6 7-16,1-5 1 16,4-7 0-16,4-5-1 15,1-2-5-15,-1-3-2 16,-5 0 1-16,-4-2-3 15,-5-2-4 1,-2 2-2-16,-9-2-3 0,-6 1 0 16,-12 2 1-16,-7 2-3 15,-5 6-9-15,4 5-2 0,4 9 3 16,6 3 7 0,7 8 23-16,6 4 14 0,9 4 23 15,4 4 9-15,8 0 12 16,2-4-1-1,5-5-13-15,-1-6-11 0,0-16-30 16,0-5-84-16</inkml:trace>
  <inkml:trace contextRef="#ctx0" brushRef="#br0" timeOffset="28523.0996">10161 12807 997 0,'3'11'405'15,"-1"15"-253"1,-4 5-60-16,-15 5-37 16,-3 0-7-16,2-13-142 15</inkml:trace>
  <inkml:trace contextRef="#ctx0" brushRef="#br0" timeOffset="28884.7122">10697 12673 819 0,'-12'3'336'16,"-7"0"-179"-16,7 15-108 0,2 1-4 15,11 10-5-15,6 3-4 16,11 1 13-16,5-2 5 16,4-11 1-16,2-6 2 15,-2-16-1-15,-5-10 0 16,-6-13-1-16,-5-8-2 15,-11-11-13-15,-3-3-5 16,-9-10-5-16,-1-3 3 16,3-9 3-16,4-3-2 0,7 6-16 15,10 3-16-15,9 25-24 16,7 9-4-16,8 24-79 16,-1 8-85-16</inkml:trace>
  <inkml:trace contextRef="#ctx0" brushRef="#br0" timeOffset="29198.7253">10953 12730 842 0,'5'5'399'0,"10"6"-154"0,3 1-47 16,4 5-69-16,1 0-23 15,-4-4-25-15,-3-2-5 16,-6-8 2-16,-4-3-3 16,-1-6-18-16,3-4-10 15,6-7-24-15,3-1-10 16,3 0-12-16,-1-1-2 0,-1 8-7 16,-4 3-4-1,-3 10-3-15,-4 7-1 0,-5 10 4 16,2 4 3-16,-4 4 5 15,3 2 23-15,3-1-141 16,-5-4-124-16</inkml:trace>
  <inkml:trace contextRef="#ctx0" brushRef="#br0" timeOffset="29513.1878">11319 12461 981 0,'24'-10'447'0,"17"-6"-235"16,1 11-30-16,-1 11-35 15,-10 21-45-15,-2 6-13 16,-11 12-20-16,-3 1-2 16,-3 4-11-16,-2-2-11 15,-4-2-21-15,0-2-7 16,-2-13-4-16,2-7 0 0,2-13 2 15,1-8 0 1,-2-10-22-16,-5-5-9 0,-6-5-17 16,-12 2-9-16,-11 8 8 15,-4 5 4-15,-4 10 7 16,3 4 7-16,3 2-3 16,5-1-49-1,11-1-171-15</inkml:trace>
  <inkml:trace contextRef="#ctx0" brushRef="#br0" timeOffset="29684.0271">11837 12865 1121 0,'6'1'535'16,"4"-1"-238"-16,-5 0-133 15,-4 0-114-15</inkml:trace>
  <inkml:trace contextRef="#ctx0" brushRef="#br0" timeOffset="30327.4491">12565 12503 808 0,'-1'0'368'16,"0"2"-161"-16,1 21-126 15,4 12-37-15,4 14-23 16,1 10-1-16,2-3-7 15,-1-6 2-15,-5-11 10 16,3-10-20-16,-5-16-152 0</inkml:trace>
  <inkml:trace contextRef="#ctx0" brushRef="#br0" timeOffset="30489.5527">12376 12657 904 0,'7'0'386'15,"15"1"-174"-15,8-1-88 0,21 4-26 16,8 1-21-16,8-5-40 16,5 0-16-1,2-4-47-15,-6-1-84 0,-7 2-257 16</inkml:trace>
  <inkml:trace contextRef="#ctx0" brushRef="#br0" timeOffset="30822.1102">13046 12625 573 0,'2'-10'314'0,"4"-10"-54"16,-2-3-41-16,-2-8-64 0,-1 3-27 16,-1-3-31-16,-1 6-15 15,0 9-16-15,-3 4-9 16,1 12-34-16,-2 4-14 16,2 15-11-1,2 6-6-15,5 16 5 0,6 0 4 16,3 4 0-1,2-1 1-15,2-8 1 16,-5 0 0-16,-4-12 4 16,-4-6 3-16,-15-6 6 0,-5-5 3 15,-11-5 3 1,-3-2-1-16,7 0-9 0,3-2-6 16,11 2-15-16,3 1-7 15,11 7 1-15,5 0 7 16,12 1 14-16,5 0 5 15,9-5 2-15,1-2-2 16,2-3-155-16</inkml:trace>
  <inkml:trace contextRef="#ctx0" brushRef="#br0" timeOffset="31489.5853">13917 12634 673 0,'-17'-4'318'0,"-22"-8"-108"16,-5 5-19-16,-5 0-34 16,2 2-37-16,12 2-71 15,10 7-29-15,17 5-39 16,6 4-7-16,11 4 2 16,2 0 4-16,10 7 15 0,5 3 6 15,10 6 20 1,0 2 9-16,-12-6 36 15,-10-2 20-15,-20-6 32 16,-10-5 9-16,-13-9-21 16,0-9-11-16,4-13-53 0,6-5-58 15,17-5-200-15,3 4-345 16</inkml:trace>
  <inkml:trace contextRef="#ctx0" brushRef="#br0" timeOffset="32033.0856">14596 12607 510 0,'4'-3'281'0,"1"-1"-28"0,-1 1-38 15,1 17-31-15,-3 9-31 16,3 22-57-16,0 14 6 16,-7 13-15-16,2 7-7 15,-2-4-21-15,1-7-16 16,6-16-23 0,-4-11 1-16,2-12-76 0,3-5-58 0,-6-11-289 15</inkml:trace>
  <inkml:trace contextRef="#ctx0" brushRef="#br0" timeOffset="33097.6768">14643 12805 685 0,'0'0'315'0,"0"1"-134"0,3 3-44 16,-3-4-65-16,0 0-17 15,10 1-29-15,18 2-9 16,42 4-39-16,-30-6-100 16</inkml:trace>
  <inkml:trace contextRef="#ctx0" brushRef="#br0" timeOffset="33441.5962">15082 12672 836 0,'-17'-7'342'0,"-17"-3"-228"0,-1 3-38 15,8 9-65 1,6 2-13-16,16 6-10 0,5 4 1 16,13 2 4-1,6 4 7-15,7-5 7 0,2-1 2 0,-3-7 5 16,-5-3 3-1,-8-4 6-15,-5-1-1 16,-13-1-6-16,-3 2-5 16,-17 1-11-16,-5 3-1 15,-4 3 12-15,1-1 3 16,12 5 2-16,6-3 1 0,16 4-2 16,6 2 5-16,12 1 10 0,9 1 1 15,5-2-3 1,2-2-6-16,2-7-5 15,0-3 1-15,-3-8-64 16,1-6-80-16</inkml:trace>
  <inkml:trace contextRef="#ctx0" brushRef="#br0" timeOffset="33750.7377">15202 12683 495 0,'14'-4'291'16,"11"0"-25"-16,14 1-119 15,4 2-26-15,10 1-42 16,-1 2-22-16,-8-2-25 16,-6 2-7-16,-17-1 1 15,-9-2 2-15,-13-1-7 0,-6-1-5 16,-8 0-13-16,-2 3-5 16,-4 1-5-16,-1 4-2 15,0 4 8-15,3 1 5 16,4 4 11-16,3-2 4 15,10 6-1-15,3 1-3 16,11 1-6-16,5 2-2 16,6-3 6-16,6 1-26 15,5-6-92-15,4-4-61 16,5-7-95-16,10-7-38 16</inkml:trace>
  <inkml:trace contextRef="#ctx0" brushRef="#br0" timeOffset="34005.5773">15923 12795 370 0,'13'-2'278'0,"9"-2"46"15,-7 4-40-15,-15 2-86 16,-8 2-50-16,-12 4-78 16,-8-1-26-16,-14 1-21 15,-3-3-5-15,-1-5 0 16,0-1 0-16,8-9 1 16,6-3 1-16,13-1-8 0,7-1-3 15,11 4-14-15,6 0-6 16,13 5-6-16,6 1 1 15,8 7 14 1,-1 6 6-16,-2 13 13 16,0 7 4-16,-7 6-3 15,-3 4-3-15,-5-1-5 0,-2-3 13 16,-4-9-114-16,-4-8-140 16</inkml:trace>
  <inkml:trace contextRef="#ctx0" brushRef="#br0" timeOffset="34153.7855">15826 12497 1305 0,'-3'-5'511'16,"-2"-6"-353"-16,5 11-133 16,3 7-25-16,6 10-47 15,8 6-76-15</inkml:trace>
  <inkml:trace contextRef="#ctx0" brushRef="#br0" timeOffset="34445.0032">16421 12635 954 0,'9'-1'376'15,"19"0"-241"-15,4 1-12 16,16 5-12-16,4-1-9 0,-1 0-35 16,3 2-17-16,-10-3-25 15,-7-2-6 1,-7-1-41-16,-7-1-59 0,-8 0-163 15,-3 0-116 1</inkml:trace>
  <inkml:trace contextRef="#ctx0" brushRef="#br0" timeOffset="34582.1649">16732 12652 463 0,'-5'3'274'0,"-6"7"-22"16,3 2-20-16,3 6-48 0,0 3-29 15,3 5-54-15,2 0-28 16,6 2-41-1,2-4-8-15,7 0-23 0,0-4-49 16,6-6-229 0</inkml:trace>
  <inkml:trace contextRef="#ctx0" brushRef="#br0" timeOffset="34835.9733">17088 12769 671 0,'-8'-10'333'16,"0"-7"-120"-16,-2 0-84 0,-4 1-29 16,5 7-50-16,-8 3-19 15,7 9-26-15,-1 5-4 16,1 7 17-16,2 4 10 0,4 9 10 16,5 1 5-1,9-3 5-15,6-2 2 0,3-9 14 0,-1-3 5 31,-6-14-3-31,-2-6-7 16,-2-9-21-16,-4-4-68 16</inkml:trace>
  <inkml:trace contextRef="#ctx0" brushRef="#br0" timeOffset="35224.7346">17877 12296 787 0,'2'-5'410'0,"-1"-2"-162"0,-1 13-96 15,-2 9-30-15,-3 36-82 16,3 12-10-1,4 17-2-15,7 3-4 0,1-9-3 16,-1-1-5-16,-1-14-36 16,-3-9-53-16,0-19-176 15</inkml:trace>
  <inkml:trace contextRef="#ctx0" brushRef="#br0" timeOffset="35418.0398">18005 12316 1011 0,'5'-13'441'0,"-1"-13"-226"16,3 16-52-16,-3 25-80 0,-1 13-30 15,5 31-44-15,-1 10 0 16,4 6-1-16,7-1 1 16,5-9-2-16,4-7 1 15,1-10 7-15,-2-6-33 0,-8-17-122 16,-8-7-148-1</inkml:trace>
  <inkml:trace contextRef="#ctx0" brushRef="#br0" timeOffset="36081.8218">17932 12686 628 0,'-1'-2'350'16,"1"-4"-29"-16,9 4-215 15,5-1-21 1,8 1-38-16,9 2-11 0,10 2-25 15,7 4-4-15,5 3-5 16,-2 0 0-16,-7-1 4 0,-1-4 2 16,-8-5 5-16,-2-1 4 15,-9-7 1 1,-4-2 1-16,-11 1 18 0,-5 1 5 16,-11 3 2-16,-6 0-2 15,-8 1-20 1,-3 1-9-16,-2 2-12 0,1 5-5 15,9 6-12 1,4 7-4-16,5 5 3 0,3 0 6 0,9 2 11 16,9-4 7-16,10 0 13 31,5-4 2-31,4-10 3 0,-4-1 0 0,-7-6-3 16,-4-5-22-16,-9 0-56 31,-2-3-25-31,-7-1-59 0,-2 1-24 15,1-4-32-15,0-1 11 16,1-2 56-16,6-2 48 16,2 4 132-16,0 3 51 0,2 4 80 15,3 4 23 1,-3 5-12-16,0 5-25 0,1 10-59 16,-5 1-18-16,1 7-32 0,-3-3-14 31,1-2-17-31,-4-1-8 0,-1-6-6 15,2-2 0-15,2-5 2 16,6-5 2-16,10-5-1 16,4-7-1-16,8-8-7 15,2-1-3-15,-1 0-5 16,5 2-1-16,-7 5-1 16,-3 5-2-16,-12 10 1 15,-9 6 2-15,-8 10 4 16,-4 3 2-16,-3 3 1 15,1 2-2-15,6-1 1 16,3-1-28-16,10-4-152 0,3-3-146 16</inkml:trace>
  <inkml:trace contextRef="#ctx0" brushRef="#br0" timeOffset="36527.0427">19166 12810 439 0,'2'-10'243'16,"0"-12"-35"-16,-2-1-8 0,-6-2-23 16,-4 1-13-1,-10 4-33-15,0 3-22 0,-6 8-52 16,0 2-20 0,2 8-23-16,2 6 0 0,9 11 1 15,6 5 2-15,8 10-3 16,3-1-2-16,6-1 3 15,3-4 4-15,4-10 9 16,7-7 5-16,4-12 5 16,1-7-1-16,-3-13-8 15,-3-4-8-15,-8-9-17 16,-3-5-4-16,-7-9-4 16,-2-5 3-16,0-17 6 15,2-5 3-15,0 1-1 16,0 6-3-16,-2 29-6 15,-1 12-4-15,-2 21-12 16,-1 8 0-16,0 16 6 0,-2 8 5 16,1 22 16-16,0 8 8 15,2 11 9 1,0 0 2-16,0-6-2 0,3-4-4 16,0-7-9-16,0-7-25 15,4-9-164-15</inkml:trace>
  <inkml:trace contextRef="#ctx0" brushRef="#br0" timeOffset="36874.2696">19652 12691 700 0,'5'0'367'0,"2"1"-100"15,-3 5-89-15,-9 9-54 0,-9 1-16 16,-15 3-5-16,-8-4-9 16,-6-2-33-16,2-4-16 15,11-9-16-15,4-1 1 16,9-13-6-16,3-3-5 16,7-6-16-16,3 0-10 15,7 4-12-15,9 4-4 0,6 7 1 16,5 4 1-16,2 11 5 15,-6 4 4 1,-4 8 17 0,-3 5 10-16,-3-2 9 0,-2 2 1 15,1-1-10-15,0-3-10 16,1 0-134-16,5-3-188 0</inkml:trace>
  <inkml:trace contextRef="#ctx0" brushRef="#br0" timeOffset="37041.0269">19841 12882 880 0,'0'0'515'0,"-1"1"-47"0,0 0-269 15,1-1-49-15,0 0-75 0,0 0-82 16</inkml:trace>
  <inkml:trace contextRef="#ctx0" brushRef="#br0" timeOffset="55944.4794">20111 12309 488 0,'12'-2'273'0,"11"-2"-29"16,26 0-100-16,20-2 2 0,21-1-29 16,8 0-13-16,4 3-26 15,-4 0-9-15,-16 4-17 16,-17 0-17-16,-32 0-19 16,-20 0-2-16,-22-1-23 15,-13 1-32-15,-15 2-70 16,-5-2-40-16,-4 0-115 15,-1-2-6-15,9 2 70 16,6 0 65-16,3 2 199 16,5 5 55-16,8 5 55 15,3 6-1-15,9 14-32 16,0 9-5-16,4 13-24 16,-1-1-7-16,-2 1-18 15,0-5-12-15,-1-10-26 16,1 0-15-16,5-9-16 0,-2-2-8 15,0-10-162-15,0-3-202 16</inkml:trace>
  <inkml:trace contextRef="#ctx0" brushRef="#br0" timeOffset="56213.7122">20830 12619 877 0,'-1'6'376'15,"-6"3"-199"-15,-4 5-23 16,-11 5-45-16,-6-3-27 0,-5 0-40 16,-1-3-9-16,3-10-7 15,2-3 0-15,10-10-24 16,1-7-7-16,10-6-16 16,6 0-8-16,7 0 9 15,5 6-1-15,7 9 17 16,2 4 11-16,3 14 16 15,0 4 8-15,4 11-7 16,3 4-6-16,4 0 7 16,4 1-97-16</inkml:trace>
  <inkml:trace contextRef="#ctx0" brushRef="#br0" timeOffset="56633.6137">21644 12592 692 0,'-7'-8'372'16,"-8"-7"-90"-16,-13 0-104 16,-7 5-27-16,-5 5-64 0,0 6-33 15,12 11-49-15,1 5-15 16,12 7-10-16,8 3-1 15,15 1 12-15,8-3 8 16,14-8 9-16,10-6 6 16,-5-10 3-1,2-2 2-15,-11-5 9 16,-11-4 2-16,-11-4-80 16,-5 1-113-16</inkml:trace>
  <inkml:trace contextRef="#ctx0" brushRef="#br0" timeOffset="56783.8799">21720 12506 848 0,'7'10'408'0,"7"2"-110"0,8 18-201 0,6 5-5 15,2 6-26-15,1 3-12 16,-8 5-21 0,-1 1-11-16,-3-1-116 15,-5-8-146-15</inkml:trace>
  <inkml:trace contextRef="#ctx0" brushRef="#br0" timeOffset="56952.9255">22028 12564 757 0,'-15'2'380'0,"-21"5"-95"15,-2 8-141-15,-1 14-84 16,-7 4-22-16,-7 11-28 15,-1 10-8-15,1 9 1 16,8-1-16-16,20-4-194 16</inkml:trace>
  <inkml:trace contextRef="#ctx0" brushRef="#br0" timeOffset="57291.1973">21986 12556 748 0,'10'8'354'0,"6"8"-131"16,-2 6-41-16,-7 2-54 15,-4-1-20 1,-2 0-38-16,4-5-23 16,-3-7-22-16,4-2-2 15,3-12 4-15,2-6-3 0,8-9-10 16,2-8-5-16,6-2-10 15,0 2-2-15,-4 0 1 16,-3 10-2-16,-9 7-6 16,-1 4 3-16,-5 13 7 15,0 4 7-15,-4 9 12 16,0 5 1-16,-1 1-6 16,1 5-4-16,4-3-5 15,-3-4-9-15,1-2-169 16,-2-8-322-16</inkml:trace>
  <inkml:trace contextRef="#ctx0" brushRef="#br0" timeOffset="57425.2683">22217 12215 1122 0,'0'-3'381'0,"-1"6"-353"16,2 7-37-1</inkml:trace>
  <inkml:trace contextRef="#ctx0" brushRef="#br0" timeOffset="57619.384">22390 12443 1151 0,'-2'15'497'15,"2"9"-271"-15,-1 19-100 16,-3 7-19-16,4 12-46 15,1 3-17-15,-1 10-22 0,5 4-4 16,-6-14-3-16,1-5-1 16,2-26-10-16,-4-17-38 15,1-15-134-15,1-6-209 16</inkml:trace>
  <inkml:trace contextRef="#ctx0" brushRef="#br0" timeOffset="57774.2574">22351 12701 1029 0,'8'-3'468'0,"4"-4"-140"15,20 2-259-15,8 1-24 16,2-2-12-16,-2-2-6 16,-8 3-118-16,-4-2-163 0</inkml:trace>
  <inkml:trace contextRef="#ctx0" brushRef="#br0" timeOffset="58040.8987">22919 12561 774 0,'4'4'423'0,"-2"4"-95"0,-8 8-108 16,-4 4-25-16,-15 0-60 0,-5-1-32 16,-10 0-55-16,-1-3-17 0,1-8-48 31,2-6-28-31,12-11-54 15,7-5-20-15,12-8 18 0,7 1 23 16,10-1 55-16,7 4 36 0,9 9 48 16,-2 2 9-1,2 15 8 1,1 10-10-16,-3 10-23 0,-3 2-5 16,-1 2-11-1,0-4-7-15,-2-3-94 16,6-4-165-16</inkml:trace>
  <inkml:trace contextRef="#ctx0" brushRef="#br0" timeOffset="58383.3117">23020 12556 933 0,'15'-5'428'0,"8"0"-170"16,12 2-143-16,8 3-18 0,0 0-37 16,2 1-16-16,-10 1-25 15,-5-1-4-15,-9 0 9 16,-5 0-36-16,-13-4-85 16,5 3-50-16,-9-2-77 15,-10-3 35-15,-3 2 79 16,-10 1 58-16,-1 4 101 15,-1 4 27-15,2 6 34 16,2 0 8-16,6 7-22 16,2 5-21-16,9 1-28 15,2-1-16-15,7 2-17 16,5-3-3-16,5-2-17 16,2-4-63-16</inkml:trace>
  <inkml:trace contextRef="#ctx0" brushRef="#br0" timeOffset="58684.4444">23604 12614 966 0,'1'0'406'16,"2"5"-215"-16,-6 7-34 16,-8 3-41-16,-8 4-17 0,-13 0-45 15,-5-1-14 1,-3-5-20-16,6-1-3 0,6-12-5 15,7-3-3 1,9-9-6-16,-2-5-1 0,9-3-2 16,5 1-2-16,8 5 7 15,8 4 1-15,8 10 10 16,5 3 16-16,2 14 36 16,0 7 22-16,1 7 14 15,-5 5-11-15,-9-4-34 16,-4-3-20-16,-6-7-39 0,-1-5 368 15</inkml:trace>
  <inkml:trace contextRef="#ctx0" brushRef="#br0" timeOffset="59761.6228">1843 13542 793 0,'-17'1'326'0,"-12"2"-205"0,1 8-54 15,6 4-51-15,9 3-11 16,13 2-8-16,5-3-1 15,14 0 3-15,5-2 1 16,7-3 6-16,1-1 5 16,-3-5 7-16,-5-1 6 0,-14-2 51 15,-9-2 4-15,-14 3 4 16,-9-2 4-16,-11 4-36 16,-1 1-1-16,4 4-11 15,3 3-10 1,15 1-18-16,6 2-8 0,14-2 2 15,10 0 1-15,15-1 4 16,7-3 2-16,6-7-1 16,0 0-3-16,-6-3-2 15,-5 0-6-15,-11-1-74 16,-2-2-53-16,-11-6-173 16,-2-3-102-16</inkml:trace>
  <inkml:trace contextRef="#ctx0" brushRef="#br0" timeOffset="60061.3117">2077 13664 533 0,'3'-13'308'0,"7"-5"1"16,-5 4-15-16,2 10-68 0,0 10-28 16,-7 10-88-16,6 7-30 15,-2 5-25 1,0 0-16-16,2-3-22 0,0-1-5 16,1-6-57-1,3-6-53-15,2-9-129 0,3-8-64 16,3-12 3-16,0-6 48 15,-2-7 130-15,-5 1 71 16,-3 5 122-16,-6 5 47 16,-7 10 54-16,0 7 4 15,-9 6-50-15,-1 5-32 0,1 8-49 16,2 1-14-16,10 3-22 16,2 1-11-16,12-4-4 15,4-2 1-15,7-3 0 16,2-5 2-16,3-3-63 15,1-2-86-15</inkml:trace>
  <inkml:trace contextRef="#ctx0" brushRef="#br0" timeOffset="60397.4757">2360 13670 604 0,'0'-4'329'0,"4"-5"-81"16,8 2-71-16,16 4-97 0,4 3-35 15,8 0-32-15,1 2-4 16,-8-1-1 0,0-1 3-16,-10 0 5 0,-8-2 4 15,-11-2 7-15,-2 1 0 16,-9-1-5-16,-3 1-2 15,-5 3-4-15,-4 1 2 16,5 9 12-16,-3 3 4 16,5 8-2-16,5 3-3 15,3 1-12-15,7 4-5 16,10-3-3-16,4-3 0 16,8-7-1-16,5-5-25 0,5-8-151 15</inkml:trace>
  <inkml:trace contextRef="#ctx0" brushRef="#br0" timeOffset="60734.8825">2917 13621 580 0,'-7'-1'374'16,"-15"-4"9"-16,0 2-116 15,-6 4-113-15,0 1-42 16,5 5-61-1,4 3-23-15,14 1-25 16,1 2-3-16,11-3-5 0,6 2 0 16,10-4 7-1,1-1 2-15,3-2 3 0,-3-1 0 16,-6-4 3-16,-4 1 0 16,-13-1 2-16,-4 1-1 0,-12 5 7 15,-5 0 8 1,3 6 4-16,2 2 1 0,9 0-12 15,6 3-12-15,9 1-7 16,5 0-1 0,7-1 1-16,-2-5-37 0,3-4-131 15,-2-5-167-15</inkml:trace>
  <inkml:trace contextRef="#ctx0" brushRef="#br0" timeOffset="61099.7996">2975 13566 806 0,'8'-19'313'0,"8"-23"-213"16,8-6-12-16,6 3 31 16,1 4 9-16,5 19 10 15,-3 14-4-15,1 25-38 16,-1 18-15-16,-7 20-14 0,-2 10 1 15,-6 6-13-15,-2 2-9 16,1-3-20 0,-1 3-9-16,1-10-6 0,5-9 1 15,0-18 1 1,-5-16 4-16,-6-21 12 0,-7-10 3 0,-10-20 0 16,-7-7-3-16,-17-12-14 15,-12-1-5-15,-6 10-13 16,-1 12-7-1,4 23-8-15,3 10 0 16,8 17 3-16,1 8 4 16,13 3-10-16,5 4-56 0,11-5-180 15</inkml:trace>
  <inkml:trace contextRef="#ctx0" brushRef="#br0" timeOffset="61602.3983">3677 13821 843 0,'0'-10'416'15,"-2"-8"-145"-15,-1 1-112 0,1 0-22 0,-7 0-36 16,-2 2-12-1,-7 0-27-15,-6 3-14 0,-3 5-35 16,1 5-12-16,4 9-8 16,4 8-5-16,10 10 2 15,3 5-1-15,8 4 3 16,9 2 4-16,6-6 5 16,4-5 4-1,6-11 1-15,2-8 2 16,-5-11 5-16,-2-6 2 15,-7-10 3-15,-3 0-1 0,-6-1-2 16,-4 3-3 0,-6 5-9-16,-3 2-4 0,-1 11-11 15,1 1-3-15,6 12 2 16,4 0 4-16,8 3 7 16,5 1 2-16,3-3 18 0,5-1 9 15,0-4 23 1,-2 0 15-16,1-1 8 15,-2-3-4-15,-6-5-18 16,2-2-12-16,-5-9-20 0,-6-3 3 16,-6-3-92-1,-6-4-70-15,-13-3-254 0</inkml:trace>
  <inkml:trace contextRef="#ctx0" brushRef="#br0" timeOffset="61725.0777">3703 13509 1002 0,'0'-5'473'15,"0"-1"-191"1,7 2-179-16,1 5-55 0,4 8-25 16,2 0-74-16,4 10-418 15</inkml:trace>
  <inkml:trace contextRef="#ctx0" brushRef="#br0" timeOffset="61922.973">3966 13725 828 0,'9'8'465'15,"10"6"-87"-15,-6 4-168 16,0 3-43-16,5-1-47 16,-3-2-11-16,3-6-17 15,2-3-3-15,-8-7-9 0,0-2-2 16,-2-9 1-16,1-6-2 16,0-8-16-16,2-3-16 15,-4-1-19-15,-3 1-57 16,-3 9-116-16</inkml:trace>
  <inkml:trace contextRef="#ctx0" brushRef="#br0" timeOffset="62799.5082">5139 13665 499 0,'-18'-9'321'0,"-14"-3"-5"16,2 6-171-16,2 6-38 15,10 5-67-15,4 3-25 16,10 5-28-16,4 1-1 0,13 3 10 15,8-1 8 1,13-3 11-16,1-1 1 0,-4-6 0 16,-4-1 0-1,-14-3 1-15,-9-2 0 16,-12 4-5-16,-7 1-2 0,-14 3-5 16,-3 6-3-16,0 6-4 15,2 1-3 1,15 5-4-16,9-1-2 0,8 1 11 15,9-5 9-15,11-5 26 0,5-2 9 16,13-14 2 0,0 0-3-16,3-13-14 0,-7-4-4 0,-2-4-5 31,-1-6 0-31,-8 1-1 0,-4-4-2 16,-7 4-1-16,-6 2-2 0,-8 7-6 15,-1 5-3-15,1 9-20 16,0 4-4-16,5 11 2 15,2 5 1-15,0 11 16 16,3 3 1-16,10 4 2 16,-1 1 1-16,7-7 15 15,1-4 11-15,-4-18 42 16,-1-7 28-16,-7-11 22 16,-4-9-7-16,-8-5-37 15,2-3-22-15,-9 0-127 16,1 3-78-16</inkml:trace>
  <inkml:trace contextRef="#ctx0" brushRef="#br0" timeOffset="63131.2308">5727 13778 997 0,'-5'7'418'15,"-4"10"-240"1,0 6-29-16,4 7-53 0,5 1-22 0,7 2-32 15,3-2-14-15,8-9-7 16,1-4 5-16,9-14 24 16,2-10 6-16,2-15 2 15,0-11-8-15,-9-14-21 16,-2-5-3-16,-12-6 2 16,-9-3 1-16,-13-9-4 31,-13-6-4-31,-18-12-11 15,-4 1-9-15,-7 24 1 16,3 18-2-16,11 35-2 16,8 13-4-16,21 19-9 0,12 7-1 15,21 11 2-15,13 5 5 16,16 0-42-16,7-1-59 16,-1-1-156-16,-1-2-223 15</inkml:trace>
  <inkml:trace contextRef="#ctx0" brushRef="#br0" timeOffset="63429.3253">6086 13694 897 0,'-7'-3'393'0,"-8"2"-208"15,3 4-43-15,1 14-62 16,2 4-21-16,6 7-18 16,3 5-1-16,11-3 12 15,4 0 5-15,8-10 17 16,5-2 8-16,4-14-2 16,2-2-10-16,-3-4-26 15,-6-5-12-15,-8 4-12 16,-2-5-4-16,-7-4-28 0,-1 0-69 15,-8-10-397-15</inkml:trace>
  <inkml:trace contextRef="#ctx0" brushRef="#br0" timeOffset="63557.0391">6191 13486 1223 0,'-4'-2'539'0,"-3"0"-294"15,2 2-99-15,0 8-105 16,5 3-20-16,5 10-42 15</inkml:trace>
  <inkml:trace contextRef="#ctx0" brushRef="#br0" timeOffset="64073.7952">6415 13632 1061 0,'6'5'398'16,"12"18"-293"-16,9 15-35 15,14 19 1-15,3 10-4 0,-8 7-8 16,-13-1-7-16,-23-6-17 15,-12-2-9 1,-18-11-8-16,-1-10-27 16,-7-14-32-16,5-14-4 0,5-21-23 15,0-14 21-15,13-23 22 16,5-7 4-16,12-23 23 16,11-6 11-16,13-8 29 15,11 3 11-15,12 23 5 16,-1 13-6-16,-4 28-26 0,-7 6-15 15,-12 13-38-15,-2 4-65 0</inkml:trace>
  <inkml:trace contextRef="#ctx0" brushRef="#br0" timeOffset="64402.3352">6832 13791 810 0,'0'8'372'0,"1"8"-130"16,7 3-82-16,6-2-23 15,5 0-23 1,1-8-35-16,-3-4-15 16,2-9-20-16,-1-7-7 0,0-10-10 0,-1-4 0 31,-8-5-7-31,0 1-8 0,-11 0-26 16,-3 4-10-1,-12 4-10-15,-7 2 1 0,-3 11 8 16,-2 5 0-1,6 11 3-15,2 6 0 0,9 7-2 16,3 4 0-16,7 12 3 16,5 7 4-16,11 12 14 15,4 7 6-15,0 0 10 16,-1-7 2-16,-6-8 0 16,-1-9-2-16,-8-12-49 15,-2-2-78-15</inkml:trace>
  <inkml:trace contextRef="#ctx0" brushRef="#br0" timeOffset="64699.9938">7372 13704 956 0,'-6'6'399'0,"-9"10"-224"0,-6 5-34 15,-14 5-41-15,-1 1-27 16,-1-5-40-16,0-6-6 16,9-12-3-16,4-5 1 15,7-14-6-15,4-4-10 0,10-5-17 16,5-1-9 0,15 7-10-16,8 1 3 0,7 14 18 15,2 6 7 1,-1 13 15-16,-5 10 3 0,-6 10-10 15,-3 3-1-15,-8 3-3 16,-3-5-82-16</inkml:trace>
  <inkml:trace contextRef="#ctx0" brushRef="#br0" timeOffset="64911.7535">7451 13557 1249 0,'-3'3'476'0,"1"15"-327"0,0 10-80 16,4 17-30-16,7 6-4 15,6 18-8-15,1 5-3 16,1 8-2-16,-5-3-2 16,-5-15-22-16,-2-3-31 15,-2-15-19 1,-3-6-91-16</inkml:trace>
  <inkml:trace contextRef="#ctx0" brushRef="#br0" timeOffset="65225.6755">7492 13885 901 0,'17'-4'323'0,"19"-5"-275"16,6 0-19-16,1-1-14 15,-3-2-1-15,-6-7-2 16,-7-3-1-16,-7-6-5 16,-1 0-2-16,-10-1 2 15,1-3 3-15,-1 1 2 16,-5-3 31-16,5 11 50 16,-6 6 2-16,-4 20 6 15,0 12-26-15,-2 18-40 16,3 13 7-16,0 17 9 15,0 10-3-15,0 8-8 16,0-6-11-16,8-13-13 16,-1-10-3-16,-2-22 0 0,4-5-15 15,-6-15-158-15</inkml:trace>
  <inkml:trace contextRef="#ctx0" brushRef="#br0" timeOffset="65590.2255">7828 13866 926 0,'6'-3'362'0,"15"1"-222"16,-2-2-103-16,13-2-13 15,4-3-4-15,-2-8-4 16,2 0 0-16,-3-6 0 16,-9-3-5-16,-5 7 72 15,-5-1 32-15,-9 13 30 16,-5 5 4-16,4 9-76 15,3 10-34-15,1 6-33 16,3 5 0-16,-5-1 1 16,-4-4 2-16,1-8 1 15,-1-5 2-15,0-11 10 16,4-5 0-16,4-8 0 0,4-7-4 16,7-2-12-1,-1-1-3-15,4 3-5 16,-2 6-4-16,-6 7-3 15,0 7-2-15,-9 9 2 0,-2 8 6 16,-3 12 5-16,-2 8 4 16,0 4 2-16,0 3 3 0</inkml:trace>
  <inkml:trace contextRef="#ctx0" brushRef="#br0" timeOffset="66287.9469">9135 13683 880 0,'-4'8'383'0,"-3"20"-176"15,-1 15-89-15,5 29-22 16,1 11-6-16,5 3-19 16,4-8-13-16,1-19-23 15,2-9-8-15,2-18-100 0,-3-10-88 16</inkml:trace>
  <inkml:trace contextRef="#ctx0" brushRef="#br0" timeOffset="66414.5869">9209 13898 1022 0,'12'0'351'0,"20"-1"-321"15,4 1-18-15,11 2-98 16</inkml:trace>
  <inkml:trace contextRef="#ctx0" brushRef="#br0" timeOffset="66752.3385">9679 13676 973 0,'-22'-5'470'15,"-17"-6"-191"-15,-3 7-129 16,5 3-45-16,10 5-69 15,8 7-24-15,13 4-18 0,6 2-4 16,11 1 3-16,5 1 3 16,9-4 6-16,4-5 2 15,1-6 3-15,-4-4 3 16,-8-4 1-16,-7-2-2 16,-13 2-12-16,-7 0-5 15,-17 7-9-15,-4 5-1 16,-4 8 14-16,4 6 5 0,13 7 7 15,6 0 5 1,14 3 5 0,10 0 4-16,13-10 6 0,6-3 1 15,13-6-7-15,0-7-6 16,0-7-59-16,0-3-89 16</inkml:trace>
  <inkml:trace contextRef="#ctx0" brushRef="#br0" timeOffset="67106.705">10526 13727 889 0,'-8'-6'394'15,"-8"-4"-194"-15,-3 3-24 16,-3 6-70-16,1 2-26 16,-1 11-47-16,0 4-19 15,4 9-11-15,7 5-4 16,11 2-1-16,10 5 4 16,19-4 11-16,0-6 6 15,10-6 10 1,-4-8 2-16,-6-10 11 0,-8-2 18 15,-16-6 8-15,-10-4-2 16,-19-2-17-16,-6-2-25 16,-2-1-4-16,4 2-53 15,13 1-209-15</inkml:trace>
  <inkml:trace contextRef="#ctx0" brushRef="#br0" timeOffset="67417.6137">10657 13747 1284 0,'12'1'520'0,"14"0"-338"32,4 0-46-32,9 2-67 15,0-2-21-15,1 0-24 16,-1 0-5-16,-5-2-7 16,-7 0-11-16,-12-3-81 15,-3 0-45-15,-13-6-90 16,-5 2-28-16,-14 0 60 15,-4 3 43-15,-5 3 87 16,2 4 35-16,6 3 43 16,0 2 18-16,10 9 36 15,3 4 23-15,2 8 0 16,6 4-8-16,0 5-25 0,1 1-17 16,5-1-24-1,-3-2-7-15,10-6-6 0,-5-7-30 16,5-10-428-16</inkml:trace>
  <inkml:trace contextRef="#ctx0" brushRef="#br0" timeOffset="67683.0377">11232 13809 978 0,'-4'1'440'0,"-2"11"-171"15,-1 0-112-15,-9 8-28 16,-1 0-26-16,-13-8-37 15,-2 1-22-15,3-8-21 16,0-5-4-16,10-8-2 16,2-9-3-16,8-6-11 15,2-1-7-15,8 0-15 16,7 3-4-16,12 8-3 16,4 7 9-16,6 15 16 15,-1 9 6-15,-5 19 14 16,2 6-3-16,-7 5-3 0,3 2-31 15</inkml:trace>
  <inkml:trace contextRef="#ctx0" brushRef="#br0" timeOffset="68285.5448">11387 13675 572 0,'-12'12'335'16,"-12"6"3"-1,1 16-241-15,11 11-40 16,15 8-7-16,9 1 17 16,19-7 35-16,2-8 17 15,11-16-2 1,3-12-16-16,8-16-33 0,-4-12-10 0,-11-26-6 16,-8-5 0-16,-19-19-6 15,-9-2-4 1,-23 0-16-16,-15-5-8 0,-23 6-15 0,-7 6-4 15,2 17-11-15,7 13-4 16,12 26-1-16,7 7-1 31,14 17 0-31,13 6 3 0,12 10 1 0,16 3 3 16,18-2 6-16,7 1 2 16,21-6 0-1,4 0-52-15,8-5-152 0,-4 1-132 0</inkml:trace>
  <inkml:trace contextRef="#ctx0" brushRef="#br0" timeOffset="68881.3724">12029 13721 773 0,'-8'-5'374'0,"-14"-10"-126"16,-5 2-42-16,-8-1-59 15,1 4-31-15,4 5-52 16,2 2-25-16,12 7-34 15,4 4-9-15,10 4-10 16,5 2 1-16,12 2 6 0,2-1 4 16,8 0 5-16,1-2 2 15,-4-9 6 1,-2-3 3-16,-12-2 3 0,-6-1-4 16,-10 0-11-16,-9 2-3 15,-7 6-6-15,-3 3 2 0,2 0 0 16,6 3-1-16,14 0-4 15,7 3 2-15,13-2 3 16,7 2 4 0,4-4 2-16,2 0 1 0,2-2 1 15,-1-5 1-15,2-2 3 16,-1-4 1-16,0-5 2 16,-1-2-1-16,-3-1-2 15,-2 1-2-15,-3-1-3 16,-2 1 0-16,-3-2-1 15,6 3 0-15,-2-2 0 16,5 3 0-16,-3 3 1 16,-6-1 3-16,-7 1 7 15,-7-2 2-15,-6-3 0 16,-3-2-1-16,-3-1-9 0,-2-3-2 16,-1 3-5-1,3 3-7-15,-5 9-6 16,0 1-1-16,0 8-3 0,1 7 3 15,2 7 6-15,4 6 11 16,5 9 18-16,2 3 9 16,5 6 8-1,3-1-6-15,4 0-9 0,-1-2-5 16,-2-11-3-16,-1-4-33 16,0-8-149-16</inkml:trace>
  <inkml:trace contextRef="#ctx0" brushRef="#br0" timeOffset="69209.2182">12405 13663 984 0,'5'8'422'15,"3"6"-226"-15,0 11-100 0,-1 5-22 16,-5 2-28-16,-1-1-8 15,0-6-18 1,-1-5-3-16,6-11-1 0,-1-6 3 16,8-12-3-1,2-10-4-15,5-6-8 0,4-1-6 0,1 4-3 16,-1 5 0-16,-3 8-6 16,-3 7 2-1,-8 9 5-15,-4 9 4 16,-5 13 7-16,-3 1 2 15,1 5-4-15,1-1 7 0,-1-10-103 32,1-2-101-32</inkml:trace>
  <inkml:trace contextRef="#ctx0" brushRef="#br0" timeOffset="69359.0386">12529 13343 1367 0,'-4'-3'573'0,"-3"-2"-315"0,3 23-187 16,-1 10-54-16,4 20-73 0,3 5-71 15</inkml:trace>
  <inkml:trace contextRef="#ctx0" brushRef="#br0" timeOffset="70261.6395">13630 13665 550 0,'-4'-2'276'0,"-12"-5"-76"0,-4 1-58 15,-3 6-52-15,-1 0-26 16,8 6-41-1,2 2-12-15,13 3-14 16,3 2 3-16,13 2 9 0,6 1 4 16,8-3 5-16,0-2-2 15,-5-5 1-15,-3-5 3 16,-11-2 11-16,-5-4 2 16,-10 1-6-16,-7-1-7 15,-12 3-15-15,-2 1-5 0,-5 3-4 31,1 4-3-31,8 7-9 0,3 0-3 16,12 9 1-16,6 3 7 16,6 1 16-16,7 2 10 15,8-8 18-15,2-3 2 16,6-10 2-16,-1-10-1 16,2-9-5-16,-1-5-3 15,-9-7-3-15,-4 1-4 0,-3-1-7 16,-4 2-6-16,5 10-13 15,-3 6-9-15,-1 7-9 16,3 7 9-16,-8 11 15 16,1 2 9-16,-4 2 11 15,2-1-5-15,-5-8-3 0,1-4 4 16,0-9 17-16,-2-4 3 16,3-7-1-16,0-9-7 15,8-4-18 1,3-7-5-16,9-1-9 0,4 2-4 15,0 8-5-15,0 9 0 16,-7 8 10-16,-2 8 5 0,-7 11 10 16,-4 4 0-1,-3 14-3-15,-2 4-1 16,0 2-3 0,3 2 24-16,9-7-185 15</inkml:trace>
  <inkml:trace contextRef="#ctx0" brushRef="#br0" timeOffset="70460.2273">14132 13723 1057 0,'1'10'422'15,"-1"-5"-274"-15,2 0-56 16,3 30-23-16,-1 6-9 0,1 9-11 15,-1-15-8-15,-2-10 3 16,4-2-86-16</inkml:trace>
  <inkml:trace contextRef="#ctx0" brushRef="#br0" timeOffset="71060.8956">14260 13738 868 0,'0'-3'365'16,"8"-2"-192"-1,6 1-88-15,16-2-39 0,7 3-9 16,6-1-10-16,3 1-6 16,-5-1-3-16,-5 2 1 15,-15-4 3-15,-10 2 1 16,-10-2-5-16,-4 1-7 15,-13 5-8-15,-4 4 1 0,-5 5 14 16,1 4 7-16,3 5 0 16,6 4-5-16,9 7-12 15,6 2-3 1,15 1 0-16,2-1 2 0,12-6 0 16,5-5 1-16,7-9 5 15,1-8-27-15,0-10-89 16,7-6-57-16,3-8-89 15,3-2 18-15,0-3 88 16,-10 2 58-16,-12 3 150 16,-8 3 54-16,-11 10 80 15,-6 6 12-15,-12 3-25 0,-5 9-26 16,-13 7-64-16,-5 3-10 16,-5 5-41-16,0 0-16 15,2-7-14-15,0-4-2 16,4-11 0-1,1-3 0-15,4-9 1 0,7-6-6 16,7-5-11-16,1-3-9 16,13-2-15-16,6 3 1 0,7 7-2 15,7 5 1-15,-1 13 11 16,-1 9 6-16,-5 12 18 16,0 6 8-16,-3 8 4 15,-1 0-2-15,-1-2-7 16,-1-6 19-16,-5-8-147 15,-2-10-149 1</inkml:trace>
  <inkml:trace contextRef="#ctx0" brushRef="#br0" timeOffset="71203.8736">14842 13550 1442 0,'0'0'523'16,"-3"1"-432"-16,3 7-54 15,5 10-85-15,4 5-300 16</inkml:trace>
  <inkml:trace contextRef="#ctx0" brushRef="#br0" timeOffset="71609.3035">15143 13640 1287 0,'1'2'471'0,"7"13"-377"15,10 14-41-15,18 24-38 16,5 15 3-16,6 11-3 16,-4-3 1-16,-10-6 1 15,-6-12-34-15,-11-15-171 16</inkml:trace>
  <inkml:trace contextRef="#ctx0" brushRef="#br0" timeOffset="71794.0342">15442 13702 1202 0,'-19'2'473'15,"-22"12"-342"-15,-4 7-31 16,-5 19-58-16,1 11-20 0,2 9-11 16,6 2-4-1,7-7 12-15,5-9-51 0,14-11-237 16</inkml:trace>
  <inkml:trace contextRef="#ctx0" brushRef="#br0" timeOffset="72084.3934">15553 13738 790 0,'-2'-3'380'0,"-6"2"-148"0,0 2-88 16,7 13-79-16,-5 3-26 15,9 10-12-15,5 2 8 16,7-2 17 0,3-2 7-16,7-13 4 0,4-5-1 15,-1-17 26-15,1-5 3 16,-7-9-4-16,-6-4-8 15,-6 1-42-15,-7 0-14 16,-5 5-55-16,-3 5-54 16,-3 9-264-16</inkml:trace>
  <inkml:trace contextRef="#ctx0" brushRef="#br0" timeOffset="72336.555">15829 13665 1103 0,'3'0'484'16,"1"3"-228"-16,5 11-160 0,2 10-55 16,5 9-18-1,0 2-5-15,2 4-6 0,3-5 0 16,1-11 1 0,2-6 3-16,2-14 18 0,-4-8 19 15,-2-11 20-15,2-7 6 16,-6-7-8-1,2 0-18-15,-8 1-23 0,-5 0-27 16,-5 11-121 0,0 3-111-16</inkml:trace>
  <inkml:trace contextRef="#ctx0" brushRef="#br0" timeOffset="72675.8758">16476 13693 777 0,'0'-6'344'0,"0"-5"-167"16,0 2-30-16,-9 0-50 16,-4 4-22-1,-11 1-35-15,-6 3-12 16,-5 6-17-16,3 3-5 0,8 12-8 15,5 4 3-15,15 9 12 16,5 1 7-16,10 2 19 16,3-4 6-16,7-6 5 15,2-6-4-15,2-14-6 0,4-6-2 16,-9-10-4 0,-4-8-1-16,-9-5-6 15,-7-1-19-15,-4-4-54 0,0 2-47 0,0 2-135 31,4 1-81-31</inkml:trace>
  <inkml:trace contextRef="#ctx0" brushRef="#br0" timeOffset="72937.1336">16526 13735 514 0,'3'5'387'32,"9"4"-12"-32,-6 3-85 0,-1 0-36 15,-3 6-88-15,-2-2-30 16,6-1-48-16,1-3-24 15,0-5-29-15,0-4-8 16,-4-5-9-16,2-3-2 16,5-10-5-16,6-4-3 15,4-1-2-15,4-5-2 16,3 7-3-16,-5 3 0 16,0 8-3-16,-3 7-1 15,-6 12 9-15,-4 5 3 16,-4 12 9-16,-3 3 1 0,1 1-8 15,2 1-7-15,1-9-617 16</inkml:trace>
  <inkml:trace contextRef="#ctx0" brushRef="#br0" timeOffset="73359.6345">17492 13608 1036 0,'2'-2'402'0,"5"6"-304"15,-1 6-30-15,1 18-43 0,2 10-17 16,-1 14-3 0,-2 3-1-16,-2-1-21 15,-1-5-84-15</inkml:trace>
  <inkml:trace contextRef="#ctx0" brushRef="#br0" timeOffset="73723.66">17714 13686 958 0,'-13'-3'417'0,"-18"2"-197"0,-6 1-98 0,-1 6-61 15,4 2-19 1,14 4-27-16,6 1-13 16,11 5-9-16,6-2-2 15,2 5 2-15,7 1 3 0,6-2 6 16,5 0 3-16,15-4 1 15,5-4 0 1,6-8 1-16,2-3 1 16,-6-8 6-16,-2-3 1 15,-8-11 6-15,-6-1-1 0,-5-2-10 16,-7-1 34 0,-12 4 40-16,-5 1 11 0,-5 5 18 15,-1 4-37-15,2 11-53 16,3 3-14-16,2 15-16 15,-1 5 0-15,1 7 4 16,1 4 1-16,-1 0 2 16,6-1 9-16,-5-6-142 15,0-8-96-15</inkml:trace>
  <inkml:trace contextRef="#ctx0" brushRef="#br0" timeOffset="73866.6228">17887 13515 1173 0,'-6'-13'480'0,"-3"-10"-289"0,3 11-89 15,6 12-99-15,5 7-21 16,6 10-479-16</inkml:trace>
  <inkml:trace contextRef="#ctx0" brushRef="#br0" timeOffset="74178.8447">18174 13676 1285 0,'0'-1'519'0,"0"-1"-347"16,4 1-58-16,-4 1-74 15,0 0-22-15,0 0-15 16,7 4 0-16,5 11-1 15,30 37 0-15,-30-26 0 16,1 3 0-16,1-5 2 16,1-2 0-16,0-9 25 0,-1-4 21 15,-2-11 38-15,5-3 11 16,-2-10-11 0,0-6-16-16,-2-2-33 0,-2-5-12 15,-7-4-26 1,2 3-45-16,0 1-192 0,2 6-166 15</inkml:trace>
  <inkml:trace contextRef="#ctx0" brushRef="#br0" timeOffset="74553.6763">18582 13660 749 0,'6'3'387'0,"1"2"-98"15,4 8-90-15,-4 4-64 0,-1 5-31 16,0 2-26 0,-3 2-16-16,-3-3-18 15,-2-5-7-15,1-5-13 0,1-7-1 16,6-7 2-1,2-9 0-15,8-8-4 0,0-2-5 16,5-4-11 0,2 2-3-16,2 5-4 15,2 2 10-15,-1 7 19 16,0 3 6-16,-7 9 14 16,-3 3-9-16,-5 10-12 15,-4 5-6-15,-10 6-9 0,-1-1-3 16,-4 3-90-1,0 0-80-15</inkml:trace>
  <inkml:trace contextRef="#ctx0" brushRef="#br0" timeOffset="74977.1906">19313 13650 754 0,'0'-2'363'0,"-7"-10"-130"0,-4 3-43 16,-15 0-49-16,-4 1-24 16,-4 8-47-16,-1 4-19 15,5 8-39-15,-1 3-10 16,12 8-6-16,2-2-1 16,16 3 5-16,12-2 10 15,13-4 27-15,2-5 18 16,0-10 31-16,-6-2 15 15,-8-8-3 1,-7 1-15-16,-12-5-35 0,-8 2-24 0,-14 3-34 16,0 2-58-1</inkml:trace>
  <inkml:trace contextRef="#ctx0" brushRef="#br0" timeOffset="75368.1203">19330 13657 523 0,'10'-1'345'0,"7"-3"3"16,0 5-62-16,-5 4-100 0,5 5-38 15,-4 8-47-15,-5 1-17 16,-2 6-17-16,-6-2-11 15,-2-5-22-15,2-2-8 16,2-3-8-16,-2-6-1 16,-4-7 2-16,4-5 2 0,4-10-1 15,1-3-1 1,13-7-7-16,-7-2-2 16,1 0-5-16,3 3-3 15,-4 9 13-15,5 7 4 16,-4 7 5-16,-2 4 2 0,-2 10-11 15,-4 5-4 1,5 9-1-16,0 3-2 16,-2 1-2-16,1-2 0 15,-2-5-10-15,-4-5-63 16,4-8-172-16</inkml:trace>
  <inkml:trace contextRef="#ctx0" brushRef="#br0" timeOffset="75699.3643">19946 13772 962 0,'0'-1'467'0,"0"1"-157"16,4 3-79-16,-4-3-73 0,0 0-13 16,0 0-14-16,0 0-6 15,0 0-12-15,0 0-7 16,0 0-19-16,0 0-16 15,0 0-32-15,0 0 8 16,0 0-71-16</inkml:trace>
  <inkml:trace contextRef="#ctx0" brushRef="#br0" timeOffset="78651.7227">20612 7587 754 0,'-6'-3'299'16,"-6"1"-190"-16,19 0-69 0,13 3-3 16,29 2 27-16,20 1 12 15,33-5 7-15,21 1 0 16,34 2-34-16,3-3-13 15,19 3-13 1,-7-3-6-16,-29 1-2 0,-14-1-2 0,-42 3-3 31,-21 4-3-31,-26 1-11 0,-13 2-4 0,-18-1-5 16,-4 1 3 0,-5-3 10-16,-3 0 6 15,-5-3 11-15,-4-5 2 16,-8-7 0-16,-4-2-4 15,-4-8-21-15,1-5-17 16,0-8-42-16,2-2-6 16,3-5 10-16,2 3 16 15,9 7 46-15,6 10 14 0,2 11 9 0,3 8 2 16,10 12 7 0,-4 5-3-1,13 6 7-15,8 2 2 0,3-2-2 16,10 4 2-16,0-5 0 15,3-5 0-15,-7-4 7 0,-7-7 10 16,-12 0 14 0,-12-2 11-16,-19 3 2 15,-13-1-8-15,-17 7-15 16,-6 3-15-16,2 2-19 16,13 2-12-16,14-1-44 0,13-2-75 0</inkml:trace>
  <inkml:trace contextRef="#ctx0" brushRef="#br0" timeOffset="78969.9925">22595 7169 900 0,'3'-10'445'15,"2"-7"-132"-15,-3 5-76 0,-4 16-110 16,0 11-40-16,0 23-67 16,0 16-8-16,2 27 6 15,2 2 2-15,1-2 0 16,4-5-2-16,1-21-3 15,3-9-1-15,-1-11-7 16,-2-12-42-16,-2-14-104 16,-3-7-93-16</inkml:trace>
  <inkml:trace contextRef="#ctx0" brushRef="#br0" timeOffset="79205.2365">22354 7384 606 0,'-5'-4'338'15,"-1"-7"-54"-15,7 10-162 0,8 1-24 16,20 6-29-16,14-2-6 16,27-1 4-16,14 1 5 0,5 0-9 15,-9 1-4-15,-25 5-17 16,-14-7 8-16,-22 2 17 16,-6-4 11-16,-8-1 16 15,-2 0-18-15,-1 1-26 16,-3-1-13-16,0 0-22 15,-1 0-6-15,1 0-102 16,0 0-67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4T09:26:49.5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1967 15638 855 0,'-26'-11'403'16,"-17"-3"-169"-16,-1 10-86 16,3 4-29-16,6 19-57 15,5 7-37-15,7 17-40 16,10 16-8-16,16 13-4 15,7 3 7-15,19-2 12 16,5-9 0-16,21-19 3 16,11-14 3-16,9-33 9 15,0-14 11-15,-9-29 55 16,-16-4 28-16,-23-4 50 16,-16-6 9-16,-24 4-41 15,-11-5-25-15,-15 1-56 0,-6 7-19 16,-6 9-16-16,-2 4-4 15,7 18-60-15,7 2-40 16,13 13-124-16,7 10-101 16</inkml:trace>
  <inkml:trace contextRef="#ctx0" brushRef="#br0" timeOffset="117.3621">1703 15859 544 0,'7'10'315'0,"18"9"-54"16,15 0-70-16,33-8-81 15,13-3-42-15,7-6-36 16,-1-3-11-16,-17-4-242 16</inkml:trace>
  <inkml:trace contextRef="#ctx0" brushRef="#br0" timeOffset="501.033">2692 15888 769 0,'-3'9'377'0,"-6"4"-139"16,-8 3-109-16,-1 7-23 0,-11-4-47 15,-2 1-15 1,-12-3-19-16,-2-8-4 16,-2-5-18-16,6-3-13 0,12-7-18 15,6-2-7 1,11-2-3-16,8-2 4 0,7 3 6 0,10 0 14 16,12 3 30-1,12 6 11-15,8 5 37 16,-1 6 3-16,-8 12 7 0,-4 4 1 31,-8 6-22-31,0 4-11 0,5-5-116 0</inkml:trace>
  <inkml:trace contextRef="#ctx0" brushRef="#br0" timeOffset="1175.6795">3830 15945 716 0,'-22'-1'392'0,"-17"1"-101"15,-11 6-111-15,1 3-45 16,6 8-81-16,9 4-38 0,19 5-48 16,10 5-9-1,20 6 3-15,12 2 9 0,19-3 19 16,6-9 3-16,5-15 6 31,-1-10 2-31,-11-14 14 16,-17-8 11-16,-22-11 19 0,-15-5 5 15,-26-13-1-15,-4 2-8 0,-12-14-1 16,1-8 4-16,7-7 0 16,8-1-6-16,22 15-34 15,9 12-17-15,14 22-27 16,14 11 1 0,14 12-142-16,10 11-145 0</inkml:trace>
  <inkml:trace contextRef="#ctx0" brushRef="#br0" timeOffset="1653.441">4155 16033 386 0,'-3'-12'290'0,"-5"-11"73"16,0 5-70-16,-4 5-56 0,-2 4-31 15,-1 6-71-15,-4-1-37 16,-1 8-64-16,1 5-25 16,7 5-29-16,3 4-7 15,9 5 5-15,9 1 4 16,4 1 9-16,10-4 4 15,4-7 3-15,3-7 1 16,3-8 0-16,-7-5 0 16,-4-9 1-16,-5-2 2 0,-6-4 3 15,-4-1 2-15,-8 4 1 16,-3 6-3-16,-3 10-12 16,-1 3-11-16,2 16-10 15,2 2 0-15,6 5 8 16,6-1 8-16,6-5 11 15,7-2 1-15,7-11 9 16,0-2 5-16,1-8 18 16,-7-5 5-16,-6-6 2 15,-7-3-4-15,-5 0-59 16,-3-2-111-16</inkml:trace>
  <inkml:trace contextRef="#ctx0" brushRef="#br0" timeOffset="1973.7812">4387 15776 954 0,'12'-22'412'16,"16"-21"-223"-16,8 4-30 0,-1 14-61 16,4 13-24-1,2 24-29-15,1 15-2 0,-4 25-5 16,-2 9-6-16,-10 7-9 15,-4 2-4-15,-5-10-4 16,-2-11 0-16,-5-10 0 16,-2-9-1-16,-6-14 2 15,-1-4 1-15,-3-16-4 0,-4-7-8 32,-2-7-12-32,-1-6-5 0,-6 7 2 15,-4 7 2-15,-8 10 22 16,-8 15 7-16,-8 15 7 0,2 5 4 15,3 2-12-15,7-8-43 0</inkml:trace>
  <inkml:trace contextRef="#ctx0" brushRef="#br0" timeOffset="2562.5816">5158 15944 740 0,'-15'-2'375'0,"-20"0"-109"16,1 2-65-16,2 4-96 0,3 2-34 16,12 3-63-1,4-1-13-15,13 5-15 0,0 0-1 16,13 0 8-16,5 4 2 16,5-8 6-16,4-1 3 15,-8-5 5-15,-6-2 4 16,-7 2 9-16,-4 0 3 15,-9 4 0-15,-7 4-3 16,-2 4 5-16,2 3-1 16,7 3-4-16,4-3-1 0,10-3-15 31,3-1 0-31,11-6 3 0,6-1 1 0,-2-4 2 16,3-3-17-1,-10-2-104-15,-4-7-112 0</inkml:trace>
  <inkml:trace contextRef="#ctx0" brushRef="#br0" timeOffset="2701.2673">5034 15744 1289 0,'-5'-5'528'16,"-4"-3"-342"0,3 2-79-16,2 8-94 0,4 5-8 15,10 7-218-15,8 2-231 16</inkml:trace>
  <inkml:trace contextRef="#ctx0" brushRef="#br0" timeOffset="2951.0884">5331 15963 820 0,'-6'1'432'15,"-5"7"-96"-15,2 2-155 16,8 8-105-16,2 1-29 15,16 3-29-15,1-1 0 0,15 1 6 16,2-3 11-16,-1-4 19 0,3-3 3 31,-3-12-4-31,-1-3-8 16,-5-10-19-16,-2-6-5 16,-8-5-14-16,-2 2-52 0,-5-2-162 15,-7 0-177 1</inkml:trace>
  <inkml:trace contextRef="#ctx0" brushRef="#br0" timeOffset="3132.2548">5494 15767 840 0,'-3'-3'442'0,"-7"0"-102"16,2 4-82-16,1 22-121 0,4 9-45 0,7 24-68 31,8 15-6-31,0 20 0 15,2 4-1-15,-3 14-1 16,-4-5-2-16,-4-20-2 16,-2-8 0-16,4-26-86 15,-1-6-116-15</inkml:trace>
  <inkml:trace contextRef="#ctx0" brushRef="#br0" timeOffset="3900.7766">6008 16064 585 0,'0'-10'321'0,"-2"-8"-70"15,-2 2-70-15,-9-2-13 16,-5 4-26-16,-3 8-23 16,-8 0-56-16,3 9-29 15,-1 7-48-15,2 2-13 16,10 7-14-16,4 2-2 16,12 2 13-16,4-1 5 0,16 0 17 15,5-1 7 1,6-11 5-16,0-3 2 0,-4-12 2 15,-1-5 2-15,-8-6 3 16,-1-3 1-16,-6 2 3 16,-4 2 0-16,-3 6-3 15,-5 4-5-15,-4 5-10 16,-2 4-5-16,3 6-1 16,1 4 3-16,4 2 4 15,7 5 1-15,6-4 2 16,7-2 1-16,10-5 4 0,2-10 3 15,3-3 3-15,-5-10 2 16,-6-3 2-16,-4-3 2 16,-7-6 1-16,-5 3 2 15,-9-4 0-15,-4 1-2 16,-4 4 6-16,-1 6 1 16,0 6-2-1,3 5-6-15,1 11-12 0,2 1-8 16,2 8-1-16,1 6 2 15,4 1 9-15,1 3 1 0,1 2 2 16,0-2-3 0,0-1-5-16,-1 1-17 15,-6-3-145-15,0 0-135 0</inkml:trace>
  <inkml:trace contextRef="#ctx0" brushRef="#br0" timeOffset="4275.4758">6320 16014 673 0,'-2'6'364'15,"-3"8"-54"-15,-5 14-181 0,2 17-39 16,0 12-33-16,-1 8-14 16,4 9-23-16,0-6-6 15,5-8-4-15,0-11-2 16,4-19-48 0,1-6-83-16</inkml:trace>
  <inkml:trace contextRef="#ctx0" brushRef="#br0" timeOffset="4452.1887">6310 16219 993 0,'9'0'436'16,"7"0"-179"-16,7-2-204 15,7 1-15-15,2 1-22 16,-5 0-26-16</inkml:trace>
  <inkml:trace contextRef="#ctx0" brushRef="#br0" timeOffset="4816.9407">6701 15931 798 0,'-16'-9'398'16,"-13"-7"-129"-16,6 9-142 0,14 10-44 31,4-2-63-31,0 0-23 0,1 15-24 0,5 5 1 16,14 2 13-16,6-6 6 16,2-5 8-16,-4-3 1 15,-1-1-9-15,-8-2-12 0,-7-2-9 16,-5-1-5-16,-15-3 11 15,-4 0 11-15,-10 4 17 16,1 5 15-16,3 5 21 16,4 4 6-1,11 5 13-15,7-3-2 0,14 6-7 16,10 0 2-16,16-8-8 16,6-1-6-16,7-10-10 15,5-6 17-15,-9-8-533 16</inkml:trace>
  <inkml:trace contextRef="#ctx0" brushRef="#br0" timeOffset="5445.3932">7753 15881 485 0,'-5'-3'320'16,"-10"3"-12"-16,-6 5-81 16,-8 11-101-16,-1 6-39 15,8 7-50-15,8 7-22 16,18 5-23-16,13 4-5 0,19-2 5 15,10-4 3-15,5-15 5 16,-1-8 0 0,-10-11 8-16,-14-10 10 0,-14-8 24 15,-12-8 9-15,-15-3 9 16,-11 0-6-16,-13 4-23 16,-7 1-9-16,0 1-23 15,6 1-53-15,12-2-235 16</inkml:trace>
  <inkml:trace contextRef="#ctx0" brushRef="#br0" timeOffset="5610.3766">7838 15955 784 0,'16'1'408'0,"11"0"-117"16,10 0-137-16,1-2-46 15,5-1-59 1,2-1-18-16,-7-3-17 15,-1 1-19-15,-14-6-105 0,-2 3-89 16</inkml:trace>
  <inkml:trace contextRef="#ctx0" brushRef="#br0" timeOffset="5755.8566">8082 15950 808 0,'1'10'343'0,"1"15"-198"15,2 2-29-15,0 2-46 0,2 2-23 16,-1-4-24-16,1-2 7 0,1-8-162 16,1-6-111-1</inkml:trace>
  <inkml:trace contextRef="#ctx0" brushRef="#br0" timeOffset="6000.5305">8277 16000 655 0,'7'1'343'0,"12"7"-89"15,-3 4-58-15,-7 7-71 16,0 4-25-16,-8-5-36 16,0 2-12-16,-1-6-22 15,0-7-11-15,3-7-9 16,6-3-2-16,3-9-5 16,0-7-2-16,6-3-2 15,-2-2-4-15,4 7 1 16,4 5 0-16,-4 12 8 15,-1 10 10-15,-4 15 17 16,-5 5 6-16,-4 10-4 16,-1 1-8-16,2-5-89 15</inkml:trace>
  <inkml:trace contextRef="#ctx0" brushRef="#br0" timeOffset="6809.1548">9593 15904 681 0,'-25'3'358'16,"-15"9"-124"-16,-6 9-81 15,2 3-24-15,16 9-74 16,6-5-27-16,26 2-20 16,12-1-10-16,25-7 1 15,15-1 1-15,6-9 9 16,-2-9 2-16,-13-7 10 15,-12-9 12-15,-26-12 16 0,-9-2 5 16,-23-8 16-16,-7-6-7 16,-6-8-6-16,-4-9 2 15,5-9-16-15,5 0-7 0,14 6-22 16,10 7-15-16,14 15-24 16,8 10-6-1,10 17-85-15,5 8-79 16</inkml:trace>
  <inkml:trace contextRef="#ctx0" brushRef="#br0" timeOffset="7004.051">9820 15942 1056 0,'-1'1'436'16,"-3"5"-262"-16,0 2-66 15,7 10-63-15,-2 4-17 16,2 7-20-16,5 3-3 16,0-1-9-16,5-1-88 15</inkml:trace>
  <inkml:trace contextRef="#ctx0" brushRef="#br0" timeOffset="7301.6326">10263 16044 937 0,'-7'13'406'0,"-12"15"-220"0,-3 1-16 0,-8-5-72 16,-1-1-23-16,-2-12-31 16,5-8-7-1,2-15-37-15,3-9-18 0,8-7-21 0,1-2-7 16,9 1 21-1,5 1 13-15,6 9 27 0,7-1 13 16,9 12 12 0,2 6 7-16,5 11-9 15,2 10-4 1,0 7-7-16,-2 3-4 16,0 2-13-16,-5-1-6 0,3-4-162 15</inkml:trace>
  <inkml:trace contextRef="#ctx0" brushRef="#br0" timeOffset="7715.6827">10712 16033 873 0,'-13'-6'445'0,"-9"-8"-153"16,-18-1-79-16,-10 3-26 15,-3 1-85-15,1 6-42 16,16 6-71-16,11 7-19 16,15 7-6-16,10 7 4 0,14 2 16 15,7-5 5-15,14 2 7 16,2-7 3-1,-1-7 2-15,-1-2 2 16,-10-10 5-16,-1-3 5 16,-11-5 5-16,-5-8 3 15,-11-6 3-15,-6-8-1 16,-9-11 0-16,-5-2 2 0,-6-16-3 16,0-1-4-16,9 2-14 15,6 6-7-15,13 20-17 16,7 9-30-16,11 13-130 15,10 7-141-15</inkml:trace>
  <inkml:trace contextRef="#ctx0" brushRef="#br0" timeOffset="8225.8205">10790 15976 893 0,'0'5'351'0,"1"8"-201"15,8 3-41-15,11 2-12 0,8 1 0 0,11-4-38 32,0-4-11-32,3-6-16 0,-2-7-6 0,-9-10 0 15,-2-1 0-15,-12-10 3 16,-8 3 1-16,-13-3-5 31,-10 3-5-31,-15 1-9 16,-4 2-6-16,-8 11-8 0,2 2-6 15,7 14-14-15,5 11-6 16,11 8-4 0,5 5 5-16,11 12 12 15,1 3 6-15,12 9 12 16,1-1 4-16,4 1 3 15,-1-3-1-15,0-11-1 0,2-5-37 16,-2-19-237-16</inkml:trace>
  <inkml:trace contextRef="#ctx0" brushRef="#br0" timeOffset="8527.7976">11363 15957 838 0,'-9'-7'404'0,"-13"-8"-153"16,2 3-58-16,-4 10-91 15,6 4-39-15,-1 13-58 16,6 2-13-16,8 7-7 15,2-2 1-15,13 2 10 0,3 0 6 16,12-9 11-16,-1-2 5 16,2-12 2-16,1 0 0 15,-4-3-2-15,-5-2-2 16,-7 0-11-16,-5-2-76 16</inkml:trace>
  <inkml:trace contextRef="#ctx0" brushRef="#br0" timeOffset="8766.7961">11557 15816 1015 0,'-1'13'406'0,"-4"21"-224"15,1 11-69-15,2 17 4 16,-1 2-16-16,3 14-42 15,0 1-14-15,2 2-21 16,1 2-9-16,-1-20-5 0,-1-9 1 16,1-23-93-16,0-9-196 15</inkml:trace>
  <inkml:trace contextRef="#ctx0" brushRef="#br0" timeOffset="8908.4333">11605 16151 1128 0,'9'-5'444'0,"13"-3"-286"15,7 2-115 1,7 5-45-16,0 1-77 0</inkml:trace>
  <inkml:trace contextRef="#ctx0" brushRef="#br0" timeOffset="9452.4388">11771 16026 835 0,'15'6'327'0,"14"5"-207"15,-3 10-35-15,-1 0-2 16,-9-2-7-16,-5 0-17 16,-6-11-26-16,-3 2-1 15,1-9 4-15,-2-5-2 16,0-5-7-16,-1-9-9 15,3 0-22-15,3-2-8 16,7 0-3-16,2 2-1 0,4 3 2 16,4 7 4-16,0 12 3 15,1 1 1 1,0 14 6-16,-4 0 0 0,-3 6 1 16,-4 0 1-16,-8-1-47 15,-4 3-71-15</inkml:trace>
  <inkml:trace contextRef="#ctx0" brushRef="#br0" timeOffset="9592.1322">11915 15670 852 0,'0'-5'509'15,"1"-2"-51"1,4 11-244-16,2 15-160 0,1 9-28 15,4 9-491 1</inkml:trace>
  <inkml:trace contextRef="#ctx0" brushRef="#br0" timeOffset="10574.7317">13015 15740 726 0,'1'-6'384'0,"0"1"-98"0,2 6-103 15,-4-1-104-15,-1 16-33 16,-5 57-31-16,-2-24-3 15,-5 6-1-15,-1-3 0 16,2-15 0-16,1-3 0 16,4-16 2-16,2-6 3 15,4-8 4-15,-3-5 0 16,4-8-4-16,1-10-5 16,5-12-11-16,4-7-3 15,9-16 0 1,2-4 3-16,1-5 7 0,-2-3 10 0,-4 9 26 15,-2 8 14-15,-4 22 27 16,-4 6-3-16,-5 16-31 16,2 7-17-16,3 11-32 15,5 9-7-15,10 7 1 16,4 8 0-16,9 10 1 16,4 6 1-16,3 2 3 15,-2-4 33-15,-6-7-149 16,-1-8-107-16</inkml:trace>
  <inkml:trace contextRef="#ctx0" brushRef="#br0" timeOffset="10740.0847">12941 15937 1282 0,'-2'0'493'0,"4"3"-376"16,11-3-39-16,20 1-58 15,17-1-17-15,17-4-47 16,10 0-83 0</inkml:trace>
  <inkml:trace contextRef="#ctx0" brushRef="#br0" timeOffset="11210.2413">13489 15835 849 0,'-7'-2'424'0,"-3"1"-117"0,6 1-153 0,15 6-94 32,13 1-26-32,23 1-28 15,5 2-4-15,15-4 2 0,2 0 1 16,-2 0 3 0,0-4-1-16,-12-3-20 15,-9-4-37-15,-18-4-77 0,-9-4-20 16,-17 0 11-16,-8-2 35 15,-9-3 80-15,-7 2 30 16,2 3 42-16,4 2 15 16,9 5 15-16,4 2 0 15,10 7-9-15,4 4-10 16,8 11-3-16,3 4-3 16,-5 6 13-16,-4 3 2 15,-15-1 5-15,-5-2-3 0,-10-6-32 16,0-6 13-16,6-10-175 15</inkml:trace>
  <inkml:trace contextRef="#ctx0" brushRef="#br0" timeOffset="11549.4476">14206 15603 803 0,'1'-6'445'16,"0"-8"-140"-1,-1 15-96-15,0 10-41 0,3 20-92 16,5 16-25 0,3 16-3-16,4 7-1 0,-2 1-9 15,-3-3-8-15,-5-11-14 16,-3-10-17-16,-1-19-135 16,2-11-111-16</inkml:trace>
  <inkml:trace contextRef="#ctx0" brushRef="#br0" timeOffset="11863.3732">14223 15685 727 0,'9'-9'342'16,"21"-12"-116"-16,9 6-86 16,7 4-54-16,6 7-15 15,-8 7-22-15,-7 3-8 16,-18 8-1-16,-12 1-4 0,-19 8-7 15,-7 2-4 1,-9 3-10-16,3-3-5 16,7-6-10-1,9-3-3-15,18-6-5 0,10 1-1 16,18 4 5-16,11 3 1 16,2 10 3-16,-5 2 0 0,-17 3 8 15,-13 2 7 1,-22-2 34-16,-12 1 15 15,-25-7 12-15,-10-6 2 0,-8-16-25 16,3-6-54-16,17-20-183 16</inkml:trace>
  <inkml:trace contextRef="#ctx0" brushRef="#br0" timeOffset="12418.9439">15403 15738 1048 0,'12'3'420'15,"19"10"-259"-15,1 15-46 0,-4 19-42 16,-3 5-8-16,-17 4-28 15,-7-5-5-15,-5-15-9 16,0-9-6-16,4-14-10 16,2-8-5-16,5-16-9 15,3-5-4-15,1-12-2 16,-1-1-7-16,-1-4-6 16,1 0 1-16,-4 2 4 15,0 3 9-15,-3 10 13 16,-6 6 0-16,0 12-6 15,-8 3-4-15,5 14 1 16,2 5 2-16,1 4 7 16,8 4 2-16,7-2 1 15,4-3-1-15,4-3 0 0,-2-4-18 16,2-8-168 0,0-7-185-16</inkml:trace>
  <inkml:trace contextRef="#ctx0" brushRef="#br0" timeOffset="12817.2925">15972 15906 603 0,'-2'7'379'0,"-9"8"28"16,-5 6-160-16,-10 2-93 15,-5-2-38-15,-3-1-61 16,3-7-16-16,5-11-12 16,12-10-6-1,7 5-19-15,1-1-16 0,-7-28-35 16,3-4-5-16,16-2 4 15,5 14 11 1,5 8 21-16,5 8 2 0,-2 14 19 16,0 5 10-16,2 16 18 15,0 1 9-15,4 4-11 16,2 0-6-16,1-10-10 16,1-3-5-16,-4-13 0 15,0-8 0-15,-2-10 4 16,-3-3 1-16,-5-11 0 0,-2 2-2 15,-8-9 1-15,3 0-1 16,-6 8-4-16,-2 3 9 0,5 16 1 16,-5 6 5-16,6 16 11 15,-3 4-7 1,4 7-4-16,-3 6-5 16,0-3-11-16,5 1-21 15,-3-5-146-15</inkml:trace>
  <inkml:trace contextRef="#ctx0" brushRef="#br0" timeOffset="13394.9083">16975 15775 1175 0,'11'0'431'0,"13"9"-346"16,6 15-35-16,8 22-25 15,-1 12-1-15,-6 9 3 0,-7 0 1 16,-17 1-1-16,-7-5-5 16,-13-2-7-16,-5-4-21 15,-9-19-17-15,-2-8-10 16,-5-22-45-16,-3-11-4 15,7-22 2-15,0-11 7 16,15-14 43-16,13-7 29 16,10-4 20-16,11-2 6 15,11-1 12-15,4 1-1 16,2 7 6-16,0 6 3 0,0 21-7 16,-1 9-5-1,-2 18-18-15,-4 5-8 16,-7 10-7-16,1 4-3 0,-6 6 2 15,-3 2 1-15,-4 1 5 16,-1 3 2-16,-6-1 2 16,0-3-1-16,0-2-9 15,-1-1-53-15</inkml:trace>
  <inkml:trace contextRef="#ctx0" brushRef="#br0" timeOffset="13694.8457">17712 15883 692 0,'-6'4'351'15,"-4"12"-46"-15,-6 2-117 0,-6 5-43 16,-3 0-22-16,-5-7-58 16,5-3-21-16,-1-9-16 15,-2-6-2 1,9-9-8-16,-5-5-4 15,8-6-12-15,5-1-7 0,4 1-14 16,8 2-4-16,13 3-6 16,5 2 13-16,3 11 24 15,6 4 12-15,0 14 21 16,-5 6-4-16,9 10-5 16,-8 0-5-16,-2-1-11 15,0 0 27 1,-7-11-175-16</inkml:trace>
  <inkml:trace contextRef="#ctx0" brushRef="#br0" timeOffset="14278.5775">18262 15820 967 0,'8'0'341'0,"13"0"-283"16,6 2-41-16,21 0 0 15,2-2-2-15,3-4-7 16,0-6 0-16,-12 1 4 16,-10-2 3-16,-16 0 0 0,-7 8-3 15,-16 3-8-15,-6 9-3 16,-7 11 5-16,-2 4 8 15,6 13 11-15,2 3 3 16,11 4-5-16,6-5-7 16,8-9-7-16,7-5-4 15,11-11-28-15,3-3-50 0,9-11-183 16</inkml:trace>
  <inkml:trace contextRef="#ctx0" brushRef="#br0" timeOffset="14548.1022">18959 15907 698 0,'1'0'426'16,"2"1"-29"-16,-4 4-113 0,-1-5-122 16,1 0-42-16,-19 12-52 15,-38 30-15-15,23-35-22 16,2-1-5-16,2-7-6 16,2-4-4-16,8-6-5 15,5-6-5-15,13 0-14 0,3-1-9 16,11 2-7-16,6-1 1 15,8 4 10-15,2 5 5 16,6 9 7 0,-1 8 1-16,2 12 5 0,-5 2 2 0,-8 6 3 15,0-2-1 1,-9-1 31-16,3-3-71 16</inkml:trace>
  <inkml:trace contextRef="#ctx0" brushRef="#br0" timeOffset="15040.3503">19831 15801 743 0,'-24'-7'397'0,"-29"-2"-108"0,0 4-75 0,4 8-121 15,9 9-41-15,22 13-49 32,9 3-7-32,25 14-3 15,12-1 5-15,15-4 6 16,9-3 3-16,-2-17 3 16,-1-7 1-16,-15-11 13 15,-9-10 6-15,-21-15 11 16,-4-9 1-16,-13-17 9 15,-3-4 0-15,-6-7 0 16,-3-4 2-16,2-5-20 16,6-2-11-16,16-2-23 15,7 2-10-15,19 17-15 0,2 9 3 16,9 27-111-16,2 13-92 16</inkml:trace>
  <inkml:trace contextRef="#ctx0" brushRef="#br0" timeOffset="15357.9418">20005 15794 657 0,'0'0'401'0,"-5"3"-19"0,3 6-187 16,-7 12-112-16,4 6-14 16,11 9 0-16,1 1-6 15,12-5-9-15,4-5-6 16,7-11-8-16,3-7-3 16,-3-9 10-16,-3-7 2 15,-7-15 0-15,-4-2-3 0,-9-9-18 16,-6-3-8-1,-4 0-50 1,-6 4-54-16,0 5-222 0</inkml:trace>
  <inkml:trace contextRef="#ctx0" brushRef="#br0" timeOffset="15699.7727">20496 15878 871 0,'-7'-2'382'0,"-6"-2"-181"0,-4 0-24 16,-1 2-45-16,-2 1-26 15,0 2-57-15,4 6-29 16,3 9-32-16,3 0-4 15,10 8 1 1,5-2 5-16,13-1 9 16,4 3 2-16,4-7 14 15,0-3 8-15,-5-9 27 0,0-4 3 16,-5-8 6-16,-6-3-5 16,-2-3-21-1,-5-9 1-15,-8-2-86 16,0 1-89-16</inkml:trace>
  <inkml:trace contextRef="#ctx0" brushRef="#br0" timeOffset="16280.1596">21195 15765 814 0,'-20'0'362'0,"-15"-1"-176"0,4 7-117 16,8 4-28-16,9 9-30 16,8 5-3-16,11 8 0 15,11 4 1-15,12-1 3 16,7-5 1-16,6-13 7 15,-3-8 2-15,-3-9 10 16,-9-10 17-16,-14-11 13 16,-11-3 0-16,-15-5-10 15,-7 3-39-15,-9 2-96 16,-1 4-116-16</inkml:trace>
  <inkml:trace contextRef="#ctx0" brushRef="#br0" timeOffset="16469.7982">21384 15696 1042 0,'-3'0'496'0,"5"6"-169"0,7 6-166 16,7 16-99-16,7 9-7 16,7 15-12-16,1 8-12 15,1 2-14-15,-3 1-4 0,-5-8-16 16,-3-10-56-16,0-10-170 15</inkml:trace>
  <inkml:trace contextRef="#ctx0" brushRef="#br0" timeOffset="16658.0875">21609 15798 714 0,'-13'0'414'0,"-16"2"-10"15,1 10-186 1,-9 16-102-16,8 12-30 0,-7 14-50 16,-8 5-15-16,-1 3-10 15,-7 0-1-15,8-4-83 0,7-2-143 16</inkml:trace>
  <inkml:trace contextRef="#ctx0" brushRef="#br0" timeOffset="17704.5428">21743 15808 538 0,'5'-4'277'0,"0"-3"-80"16,3 3-29-16,1 4-6 15,0 8-26-15,3 5-26 16,-5 12-52-16,-2 2-10 16,-5 3-22-16,-2 0-5 15,0-12-6-15,2-5-1 16,1-10 1-16,4-7 0 0,6-10-4 15,5-6-1 1,5-10-6-16,3 0-1 0,-2 3 0 16,2 2-2-1,-1 14 12-15,-5 4 5 0,-7 14 8 16,2 8 4-16,-3 13-9 16,4 6-5-16,-2 4-6 15,-4-1-2-15,-4-7-22 16,1-6-42-16,-3-12-221 15</inkml:trace>
  <inkml:trace contextRef="#ctx0" brushRef="#br0" timeOffset="17855.8724">21919 15541 1192 0,'0'-1'518'16,"0"-2"-313"-16,-3 3-70 15,3 0-108-15,0 3-43 16,2 21-165-16</inkml:trace>
  <inkml:trace contextRef="#ctx0" brushRef="#br0" timeOffset="18280.593">22188 15670 782 0,'-1'-4'406'0,"0"0"-144"15,2 9-78-15,-1-3-105 16,6 29-43-16,17 89-1 15,-9-34 5-15,0 6 15 16,3-2 0-16,2-16-20 16,-3-6-4-16,-5-13-13 15,-6-11-3-15,-3-16-31 0,-2-12-48 16,-7-17-316-16</inkml:trace>
  <inkml:trace contextRef="#ctx0" brushRef="#br0" timeOffset="18440.5439">22229 16006 923 0,'0'-2'478'15,"3"-2"-36"-15,12 4-357 16,8 1-38-16,11-1-18 16,-2 2-8-16,-2-3-42 15,1 0-83-15</inkml:trace>
  <inkml:trace contextRef="#ctx0" brushRef="#br0" timeOffset="18799.0733">22852 15785 607 0,'0'2'310'15,"-1"9"-66"-15,-6 5-42 16,-6 10-37-16,-8 6-12 0,-11 0-42 31,-4 1-33-31,-7-9-39 0,2-6-12 16,3-12-4-16,3-6-1 16,7-13-15-16,5-4-6 0,6-9-15 15,3-4-10-15,10 1-3 16,7 5-3-16,12 5 0 15,6 5 12-15,12 11 25 16,1 6 18-16,5 14 16 16,2 11-4-16,0 10-11 15,-2 3-9-15,-7 1-10 0,-6-10-18 32,-8-9-170-32</inkml:trace>
  <inkml:trace contextRef="#ctx0" brushRef="#br0" timeOffset="19029.7852">22910 15665 632 0,'2'0'334'16,"10"0"-13"-16,8 1-191 15,15 4-45-15,3-3 14 16,4-1-12 0,-1 2-16-16,-7-2-26 15,-3 1-15-15,-7 0-47 16,-3 1-56-16,-10 0-252 16</inkml:trace>
  <inkml:trace contextRef="#ctx0" brushRef="#br0" timeOffset="19213.0127">23113 15723 1010 0,'2'6'400'0,"3"9"-251"16,2 4-39-16,1 12 6 16,0 4-15-16,-3 3-28 15,-1 1-14-15,-1-5-36 16,0-4-29-16,3-10-199 15</inkml:trace>
  <inkml:trace contextRef="#ctx0" brushRef="#br0" timeOffset="19722.6468">23658 15748 480 0,'0'6'299'0,"-3"12"3"16,-5 4-102-16,-11 13-50 0,-4 4-28 15,-9 0-38-15,-4-4-14 16,-1-14-24-1,-2-8-5-15,7-14-2 0,2-8-2 16,5-12-9-16,7-9-4 16,8-2-21-1,2 3-7-15,15 3-10 16,2 5-3-16,6 6 18 0,10 1 9 16,4 12 16-16,6 3 6 15,4 19-9-15,-1 6-3 0,-5 10-6 16,-3 5-3-16,-5-3-13 15,-3-3-72-15</inkml:trace>
  <inkml:trace contextRef="#ctx0" brushRef="#br0" timeOffset="19896.8375">23851 16012 1162 0,'0'0'594'0,"-4"-2"-113"16,3 2-360-16,1 0-49 15,0 0-24-15,0 0-82 16</inkml:trace>
  <inkml:trace contextRef="#ctx0" brushRef="#br0" timeOffset="27056.6501">8672 14855 596 0,'1'0'319'0,"5"0"-54"0,1 7-55 16,0 8-55-16,3 7-17 15,-7 6-29-15,-5 7-25 16,-7 3-32-16,-9 0-12 16,-4-9-100-16,0-4-142 15</inkml:trace>
  <inkml:trace contextRef="#ctx0" brushRef="#br0" timeOffset="28082.3056">17087 14849 451 0,'3'-4'260'0,"3"2"-27"15,-2 2-30-15,-4 0-35 16,0 0-15-16,3 15-9 16,10 45-5-16,-19-30-33 15,-4 1-14-15,-6-9-39 0,-5-6-47 16,2 2-269-1</inkml:trace>
  <inkml:trace contextRef="#ctx0" brushRef="#br0" timeOffset="45660.4112">23845 16002 255 0,'0'0'208'0,"-3"0"23"16,-1 4-60-16,3-4-20 15,0 0-24-15,0 0-9 16,0 0-12-1,-1 0-10-15,1 0-18 0,1 0-3 16,0 0-5-16,0 0-1 16,3 5 8-16,-2 8 6 0,24 34 3 15,-33-25-5-15,-14 7-19 16,-4 2-8-16,-10 0-139 16</inkml:trace>
  <inkml:trace contextRef="#ctx0" brushRef="#br0" timeOffset="46830.9039">1755 16831 715 0,'-3'2'387'0,"-2"1"-96"16,-2 17-114-16,1 8-41 15,0 21-51-15,3 14-23 16,3 23-31-16,3 5-9 16,7 1-9-16,-1-11 2 15,2-22-13-15,-1-14-49 16,-2-12-199-16,-1-4-244 15</inkml:trace>
  <inkml:trace contextRef="#ctx0" brushRef="#br0" timeOffset="47012.2361">1750 17196 831 0,'3'-3'357'0,"11"2"-186"16,3 2-55-16,15 4-57 0,8 2-18 16,8-5-76-16,1 0-132 15</inkml:trace>
  <inkml:trace contextRef="#ctx0" brushRef="#br0" timeOffset="47405.2377">2263 17020 667 0,'-8'-3'354'0,"-16"-9"-61"16,-6 0-67-16,1 4-72 16,-6 1-38-16,9 7-75 15,9 10-26-15,3-5-37 16,12 7-11-16,9 5-3 15,2-2 6-15,14 4 15 16,5-6 9-16,0-5 7 16,1 2 4-16,-7-7 3 15,-7 2 2-15,-10-5 7 16,-7 1 0-16,-15 7 0 16,-1 6 0-16,-17 0-3 15,4-5 6-15,6 6-1 0,1-2-1 16,20 8 3-16,-2 0 2 15,13-6 11-15,8-2 3 16,10-2-3-16,8-4-8 16,4 1-8-16,3-2-2 15,-3-9-64-15,0 2-101 16</inkml:trace>
  <inkml:trace contextRef="#ctx0" brushRef="#br0" timeOffset="47928.9506">3351 16745 920 0,'-2'5'403'0,"1"12"-179"0,2 9-77 16,1 16-33-16,0 7-19 15,-2 12-31-15,0 5-7 16,0 11-25-16,3-2-5 16,12-10-16-16,8-8-4 15,3-25 1-15,8-4-1 16,-4-14 3-16,-8-8-10 16,0-10-77-16,-8-5-71 15</inkml:trace>
  <inkml:trace contextRef="#ctx0" brushRef="#br0" timeOffset="48112.1376">3249 17044 871 0,'4'1'434'15,"-2"0"-59"-15,24 0-250 16,12-1-29-16,15 0-19 0,10 0-20 15,-8 4-37-15,-5-3-6 16,-4 6-419-16</inkml:trace>
  <inkml:trace contextRef="#ctx0" brushRef="#br0" timeOffset="52448.4961">3711 17292 673 0,'-2'-2'342'0,"0"-1"-117"15,-5 4-43-15,6-1-68 16,-5 12-33-16,-30 51-19 16,17-26-13-16,2 0-16 15,0-6-4-15,7-11-14 16,6-2-2-16,2-13 2 16,2-4 1-16,5-3 2 15,-5 1-2-15,1-4-5 16,10-18-4-16,23-37-5 15,-18 27 0-15,4-4-1 16,-2 4 2-16,-2 9 11 16,-2 8-1-16,-6 22-6 15,0 6 3-15,0 21-8 0,4 9 3 16,3 9 3-16,1-4 0 16,5-2 1-16,-5-7 3 15,1-6-6-15,-3-9-36 16,-7-12-158-16,-3-9-170 15</inkml:trace>
  <inkml:trace contextRef="#ctx0" brushRef="#br0" timeOffset="52595.2161">3666 17475 701 0,'-2'2'336'15,"7"5"-99"-15,4-3-105 0,21 0-77 16,9-4-4-16,13-5-39 15,6-2-94-15</inkml:trace>
  <inkml:trace contextRef="#ctx0" brushRef="#br0" timeOffset="52819.2236">4035 17089 1184 0,'6'-1'412'16,"14"1"-358"-16,5-1-28 16,20 0-1-16,1 1-4 15,3-3-23-15,-3 3-68 16</inkml:trace>
  <inkml:trace contextRef="#ctx0" brushRef="#br0" timeOffset="53000.771">4071 17233 645 0,'-3'1'349'0,"2"7"-11"16,5-2-182-1,28 1-82-15,8-1-1 0,15-5-31 16,6-1-19-16,-1-1-51 16,-5 0-105-16</inkml:trace>
  <inkml:trace contextRef="#ctx0" brushRef="#br0" timeOffset="53341.0686">4693 16956 1100 0,'-12'0'452'0,"-18"-3"-260"0,5 8-62 16,2 7-62 0,2 3-28-16,8 13-54 0,4 3-16 15,16 15-5-15,9 4 3 16,20 4 19-16,2-7 7 15,10-16 11-15,5-8 4 16,1-22 3-16,4-5 2 16,-8-17 5-16,-10-10 2 15,-16-15 54-15,-5 0 9 0,-19-7 45 16,-5 7 8-16,-12 10-46 16,-10 2-7-16,-24 14-49 15,-8 2-14-15,-7 11-19 16,5 6-32-16,23 7-158 15,8 3-140-15</inkml:trace>
  <inkml:trace contextRef="#ctx0" brushRef="#br0" timeOffset="53524.1898">4963 16984 1240 0,'-13'9'534'0,"-20"7"-291"0,-4 11-51 16,-6 9-89-16,2-2-38 15,10 7-55-15,8-3-75 16</inkml:trace>
  <inkml:trace contextRef="#ctx0" brushRef="#br0" timeOffset="54075.8498">6197 17205 619 0,'-1'-8'362'15,"-3"-7"-67"-15,-6 3-72 16,-8-2-22-16,-8 5-45 15,-4-1-26-15,-2 8-50 16,1 2-22-16,5 5-50 16,3 4-17-16,12 11-27 15,7 6-6-15,4 2 1 16,13 3 7-16,12-4 19 16,3-6 7-16,17-9 10 15,0-9 1-15,-2-14-67 16,-3-5-59-16,-13-11-209 0,-11-2-157 15</inkml:trace>
  <inkml:trace contextRef="#ctx0" brushRef="#br0" timeOffset="54185.5659">6191 17046 512 0,'-14'-12'333'15,"-10"-9"13"-15,3 0-62 0,8 6-88 16,3 9-44-16,3 2-93 16,7 5-56-1,7 5-310-15</inkml:trace>
  <inkml:trace contextRef="#ctx0" brushRef="#br0" timeOffset="54536.1816">6406 17140 979 0,'4'0'360'0,"12"1"-270"0,4-2-41 16,9-4-8-16,2-1-8 15,1-2-17-15,-4 0 0 16,-7 4 4-16,-6 1 2 16,-13-1 2-1,-4-2-1-15,-12 5-8 0,-8 2 5 16,-5 12 9-1,2 8 5-15,3 0 0 0,11 5-13 16,6-5-18-16,5 1-7 16,9 1-4-16,-1-4 2 15,17-1 10-15,3-3-35 16,8-1-125-16,4-3-165 0</inkml:trace>
  <inkml:trace contextRef="#ctx0" brushRef="#br0" timeOffset="54822.0069">7003 17159 952 0,'-1'10'444'16,"-6"13"-193"-1,-6 3-51-15,-4 5-54 16,-5 0-43-16,-2-5-43 0,-7-9-9 0,3-8-23 31,-1-8-5-31,3-9-13 0,8-4-7 16,0-8-17-1,9-3-6-15,9 1-3 16,3-2 1-16,20 7 5 0,0 4 8 16,11 13 13-16,-4 6 11 15,-4 10 13 1,-6 3-2-16,-3 3-5 0,-1 5-5 0,-3-3-4 16,3-2-1-16,-6-6-78 31,8-7-73-31</inkml:trace>
  <inkml:trace contextRef="#ctx0" brushRef="#br0" timeOffset="55029.1134">7127 17180 1040 0,'3'0'473'16,"7"6"-201"-16,0 8-61 16,4 8-75-16,0 3-27 15,-1 5-48-15,2-1-17 0,-4-5-16 16,3-4-3-16,1-12 6 15,-3-8 6-15,6-15 8 16,-4-8 1-16,2-10-3 16,0-2-8-16,-7 2-13 15,-1 3 0-15,-6 12-110 16,-1 5-429-16</inkml:trace>
  <inkml:trace contextRef="#ctx0" brushRef="#br0" timeOffset="55762.4611">7998 16798 648 0,'2'-2'310'0,"6"0"-24"16,16 1-254-16,6-3-9 16,14 0 10-1,3-4-3-15,1-1-14 16,-5-1 2-16,-14-1 5 0,-6-1 2 15,-18 3 0-15,-5 4-7 16,-7 10-18-16,-7 5-7 0,2 16-12 16,-5 4-1-1,12 11 6 1,3-2 2-16,9-2 6 16,7-5 6-16,1-13 4 15,0 0 4-15,-3-9 8 16,-9-7 7-16,-4-2 7 0,-7-5 1 15,-7 1 25-15,0 3 0 16,0-2-2-16,2 4-3 16,10 3-30-16,5 4-6 15,13 17-9-15,4 2 2 0,5 17 0 16,-5 7 2-16,-2 1 9 16,-7 4 5-16,-10-10 8 15,2-8 4-15,-13-11 9 16,-3-7 5-16,-8-12 1 15,-7-5-3-15,-5-8-14 16,2-4-10-16,7-4-16 16,7 3-9-16,10 1-73 15,5 0-58-15</inkml:trace>
  <inkml:trace contextRef="#ctx0" brushRef="#br0" timeOffset="56443.5786">8621 17079 690 0,'-4'0'296'0,"-11"2"-146"16,-2-1-22-16,-2 3-40 15,2 5-21-15,6-1-44 0,5-1-18 16,9 2-14-16,5-1-1 16,7 2 4-16,4-2 4 15,2-3 5-15,0-5 3 16,-4 0 3-16,-4 0 4 16,-13 2 1-16,-4 3 0 0,-16 0-9 15,-7 4 20 1,-4 7 21-1,0 0 6-15,12 6 12 16,7-1-19-16,10-2-11 0,8 3-3 16,10-1-2-16,4-3-3 15,12-3-9-15,-3-8-1 16,4-7-1-16,-3-3-5 0,-1-12-76 16,-2 0-60-1,0-9-121-15,2-4-13 16,-6-1 73-16,-4-3 65 15,-3 4 193-15,-5 3 77 16,-4 10 105-16,0 6 24 16,-10 9-54-16,3 8-52 15,0 9-96-15,-1 5-29 16,10 7-22-16,-2 1-6 16,1-5-4-16,4-1 0 15,-6-6-59-15,-2-6-63 16,5-8-173-16,-5-5-280 0</inkml:trace>
  <inkml:trace contextRef="#ctx0" brushRef="#br0" timeOffset="56638.4107">9072 17115 1086 0,'-6'5'454'0,"-8"4"-252"0,-10 1-26 15,-6 7-42-15,-4-1-27 16,5 1-54-16,5 3-24 15,15-1-35-15,6-1-14 16,8-1-9-16,12 0 1 16,14 1-8-16,7 0-56 15,14-3-180-15</inkml:trace>
  <inkml:trace contextRef="#ctx0" brushRef="#br0" timeOffset="56877.5283">9282 17125 1225 0,'1'0'519'0,"-1"4"-299"0,-1 3-48 15,0 16-64-15,-3 5-14 16,7 9-24-16,0 4-17 16,-7-5-40-16,5 2-72 0</inkml:trace>
  <inkml:trace contextRef="#ctx0" brushRef="#br0" timeOffset="57312.1021">9403 17097 987 0,'12'15'421'15,"7"7"-218"-15,3 17-102 16,2 5 6-16,-4-3-22 16,0-1-14-16,-2-13-21 15,-1-5-11-15,4-19 0 16,-1-13 0-16,4-16-3 16,1-8-3-16,-6-7-46 15,-1 4-53-15,-2 6-214 0</inkml:trace>
  <inkml:trace contextRef="#ctx0" brushRef="#br0" timeOffset="57610.765">10105 17147 740 0,'-2'7'451'0,"-8"11"-39"15,-5 6-120-15,-17 5-139 16,-3 1-51-16,-6-1-61 15,2-5-12-15,6-9-6 16,-2-8-2-16,17-13-11 16,-2-5-20-16,9-6-48 15,8-3-19-15,3 0-8 16,5-3 15-16,12 5 44 16,4 6 23-16,4 11 27 15,4 9 10-15,0 9 6 16,1 5-5-16,-2 6-13 0,-5-2-7 15,-8 3 9-15,-7-3-35 16,-5-7-194-16</inkml:trace>
  <inkml:trace contextRef="#ctx0" brushRef="#br0" timeOffset="57759.4689">9940 16834 1211 0,'-4'0'517'16,"-4"11"-255"-16,0 9-180 16,6 11-57-16,4 7-62 15</inkml:trace>
  <inkml:trace contextRef="#ctx0" brushRef="#br0" timeOffset="58242.1672">10830 17171 801 0,'6'11'389'0,"2"8"-149"16,4 14-95-16,-9 5-7 15,-4 4-48-15,0-4-21 0,-5-8-22 0,0-6-16 32,6-16-10-32,0-7 1 0,4-13-7 15,5-9-2-15,9-10-5 0,7 1 4 32,4 2 41-32,-1 5 14 15,0 14 26-15,1 8 3 16,-7 11-19-16,-5 12-4 0,-9 12-16 15,-4 2-8-15,-7-2-18 16,1-4-21-16,-2-11-146 16</inkml:trace>
  <inkml:trace contextRef="#ctx0" brushRef="#br0" timeOffset="58883.5922">11930 16714 1095 0,'-6'10'393'16,"1"23"-331"-16,0 20-60 15,3 23-13-15,3 8 2 0,-1 8 14 16,-1-34 9 0,1-29-38-1,0 0-102-15</inkml:trace>
  <inkml:trace contextRef="#ctx0" brushRef="#br0" timeOffset="59113.2895">11793 16931 690 0,'8'-26'342'0,"14"-29"-109"16,8 6-31-16,17 15-76 0,12 9-30 15,19 20-35-15,-4 5-12 16,-3 18-12-16,-14 7-1 16,-30 8-13-1,-9 4-2-15,-24 11 4 0,-10-2 5 16,-19-7 4-16,-16-5 0 0,-10-14-21 15,-4-7-42 1,5-16-136-16,16 0-102 0</inkml:trace>
  <inkml:trace contextRef="#ctx0" brushRef="#br0" timeOffset="59461.1233">12394 17170 762 0,'-14'-7'377'0,"-7"-4"-134"15,-5 3-94-15,1 8-31 16,3 4-53-16,-1 6-28 15,6 6-38-15,3 4-10 16,9 6-7-16,9 2 0 16,16 2 11-16,0-6 6 0,20-10 24 15,-1-10 14-15,4-13 29 16,-1-4 14-16,-12-10 5 16,-10 1 0-16,-27-5-19 15,-16 4-9-15,-24 7-139 16,-5 6-155-16</inkml:trace>
  <inkml:trace contextRef="#ctx0" brushRef="#br0" timeOffset="59856.5767">11916 17113 440 0,'2'-4'324'0,"2"-5"75"16,-4 1-95-16,-2 14-103 16,-2 1-41-16,-5 14-73 15,2 11-27-15,-1 10-16 16,2 6-9-16,6 5-16 0,-1-7-3 15,5-9-61-15,-1-8-93 16</inkml:trace>
  <inkml:trace contextRef="#ctx0" brushRef="#br0" timeOffset="60360.6661">12569 17150 689 0,'3'1'346'0,"7"4"-56"0,5 9-158 15,1 13-63 1,1 2 3-16,-5 1-14 0,-2 2-7 0,-3-10-11 31,-7-3-3-31,3-7-1 0,-4-8 0 0,0-19-6 16,1-6-2-16,7-11-13 16,2-4-4-1,6 4 2-15,1-2 2 0,-1 11-6 16,3 8-3-16,-3 13-6 15,6 8-52 1,4 9-202-16</inkml:trace>
  <inkml:trace contextRef="#ctx0" brushRef="#br0" timeOffset="60640.9332">13098 17190 673 0,'-13'-4'366'0,"-14"-8"-50"16,-3 2-97-16,-4 6-87 16,4 2-38-16,10 4-67 15,5 2-26-15,13 2-22 0,7 4-1 16,15 4 1-16,4 4 7 16,14 5 23-1,1 0 7-15,-9 6 42 16,-5 1 15-16,-26-4 23 15,-10 0 7-15,-15-6-23 16,-2-11-6-16,-2-9-28 16,2-6-34-16,8-13-112 15,8-1-73-15</inkml:trace>
  <inkml:trace contextRef="#ctx0" brushRef="#br0" timeOffset="61588.5754">13442 17143 489 0,'-10'-3'285'0,"-17"-2"-7"15,-6 0-45-15,-5 9-46 16,-1 5-34-16,9 8-71 0,6 7-25 16,16 2-30-16,8 3-3 15,11 3-3-15,9 0 0 16,10-3-5-16,0-3-2 16,6-9 1-16,-4-4 1 15,-3-13-8-15,-1-4-8 16,-7-15-48-16,1-7-34 15,-4-11-64-15,-1-7-24 0,-8-6 28 16,-1-11 34-16,-5-6 94 16,-1-4 56-1,2-2 76-15,2 7 32 16,0 19 38-16,-1 13-2 16,-5 32-60-16,-3 12-33 15,2 29-64-15,0 10-22 0,1 18 2 16,3 4 3-1,1 5 5-15,1 0 2 16,-1-1-2-16,3-5 0 0,2-16-2 16,0-13 0-16,4-22 2 15,0-10 0 1,-2-19-10-16,4-10-3 0,4-12-5 16,2-3-4-1,2 2 4-15,-3 5 0 0,-1 15-3 16,-4 5-2-16,-5 13 6 15,-3 4 4-15,0 11 7 16,-4 5 4-16,2 2 6 16,3 0-2-16,6-7-2 0,7-2 1 15,4-7-4-15,3-4-1 16,-1-7-1-16,-1-7-16 16,-3-4-55-16,-5-1-21 15,1-5-38-15,-4 2-16 16,1-3 12-1,2 0 17-15,-5 3 38 16,3-4 32-16,-4 5 36 16,-2-1 8-16,-1 1 15 15,1 4 6-15,-4 2 32 0,-3 1 8 16,-3 0-3 0,-1 1-6-16,-3 2-30 15,1-3-14-15,-5 1-12 0,0 1-1 16,-4 2-4-16,-3 1-1 15,-5 5-9-15,1 4 2 16,-9 9 6-16,2 8 2 0,3 8 21 16,-2 4 5-16,15 3 7 15,7-3 1-15,15-4-7 16,14-8-4-16,12-12-4 16,3-2 2-16,3-10 2 15,-7-4 0-15,-6-5-15 16,-2-6-39-16,-4-6-130 15,-2-3-128-15</inkml:trace>
  <inkml:trace contextRef="#ctx0" brushRef="#br0" timeOffset="61858.5928">14535 17441 1864 0,'8'3'679'15,"3"2"-560"-15,4 0-32 16,-7-3-103-16,-4-4-598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4487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4/10/2023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9138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4487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7696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6557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6099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>
                <a:solidFill>
                  <a:prstClr val="black"/>
                </a:solidFill>
              </a:rPr>
              <a:pPr/>
              <a:t>37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269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>
                <a:solidFill>
                  <a:prstClr val="black"/>
                </a:solidFill>
              </a:rPr>
              <a:pPr/>
              <a:t>38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498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pPr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0612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10/4/2023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98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2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3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4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1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72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0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92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9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461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5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58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425591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5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customXml" Target="../ink/ink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22.emf"/><Relationship Id="rId4" Type="http://schemas.openxmlformats.org/officeDocument/2006/relationships/customXml" Target="../ink/ink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4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150.emf"/><Relationship Id="rId4" Type="http://schemas.openxmlformats.org/officeDocument/2006/relationships/customXml" Target="../ink/ink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customXml" Target="../ink/ink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1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7" Type="http://schemas.openxmlformats.org/officeDocument/2006/relationships/image" Target="../media/image21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1.png"/><Relationship Id="rId4" Type="http://schemas.openxmlformats.org/officeDocument/2006/relationships/image" Target="../media/image1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9.png"/><Relationship Id="rId7" Type="http://schemas.openxmlformats.org/officeDocument/2006/relationships/image" Target="../media/image3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hyperlink" Target="https://toppng.com/show_download/217305/orsche-clipart-fast-car-car-horizontal" TargetMode="External"/><Relationship Id="rId10" Type="http://schemas.openxmlformats.org/officeDocument/2006/relationships/image" Target="../media/image42.png"/><Relationship Id="rId4" Type="http://schemas.microsoft.com/office/2007/relationships/hdphoto" Target="../media/hdphoto1.wdp"/><Relationship Id="rId9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customXml" Target="../ink/ink8.xml"/><Relationship Id="rId3" Type="http://schemas.microsoft.com/office/2007/relationships/hdphoto" Target="../media/hdphoto1.wdp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29.png"/><Relationship Id="rId16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38.png"/><Relationship Id="rId15" Type="http://schemas.openxmlformats.org/officeDocument/2006/relationships/customXml" Target="../ink/ink9.xml"/><Relationship Id="rId10" Type="http://schemas.openxmlformats.org/officeDocument/2006/relationships/image" Target="../media/image48.png"/><Relationship Id="rId4" Type="http://schemas.openxmlformats.org/officeDocument/2006/relationships/hyperlink" Target="https://toppng.com/show_download/217305/orsche-clipart-fast-car-car-horizontal" TargetMode="External"/><Relationship Id="rId9" Type="http://schemas.openxmlformats.org/officeDocument/2006/relationships/image" Target="../media/image47.png"/><Relationship Id="rId14" Type="http://schemas.openxmlformats.org/officeDocument/2006/relationships/image" Target="../media/image39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customXml" Target="../ink/ink10.xml"/><Relationship Id="rId3" Type="http://schemas.microsoft.com/office/2007/relationships/hdphoto" Target="../media/hdphoto1.wdp"/><Relationship Id="rId7" Type="http://schemas.openxmlformats.org/officeDocument/2006/relationships/image" Target="../media/image52.png"/><Relationship Id="rId12" Type="http://schemas.openxmlformats.org/officeDocument/2006/relationships/image" Target="../media/image5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38.png"/><Relationship Id="rId10" Type="http://schemas.openxmlformats.org/officeDocument/2006/relationships/image" Target="../media/image55.png"/><Relationship Id="rId4" Type="http://schemas.openxmlformats.org/officeDocument/2006/relationships/hyperlink" Target="https://toppng.com/show_download/217305/orsche-clipart-fast-car-car-horizontal" TargetMode="External"/><Relationship Id="rId9" Type="http://schemas.openxmlformats.org/officeDocument/2006/relationships/image" Target="../media/image54.png"/><Relationship Id="rId14" Type="http://schemas.openxmlformats.org/officeDocument/2006/relationships/image" Target="../media/image401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customXml" Target="../ink/ink11.xml"/><Relationship Id="rId3" Type="http://schemas.microsoft.com/office/2007/relationships/hdphoto" Target="../media/hdphoto1.wdp"/><Relationship Id="rId7" Type="http://schemas.openxmlformats.org/officeDocument/2006/relationships/image" Target="../media/image52.png"/><Relationship Id="rId12" Type="http://schemas.openxmlformats.org/officeDocument/2006/relationships/image" Target="../media/image5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38.png"/><Relationship Id="rId10" Type="http://schemas.openxmlformats.org/officeDocument/2006/relationships/image" Target="../media/image55.png"/><Relationship Id="rId4" Type="http://schemas.openxmlformats.org/officeDocument/2006/relationships/hyperlink" Target="https://toppng.com/show_download/217305/orsche-clipart-fast-car-car-horizontal" TargetMode="External"/><Relationship Id="rId9" Type="http://schemas.openxmlformats.org/officeDocument/2006/relationships/image" Target="../media/image54.png"/><Relationship Id="rId14" Type="http://schemas.openxmlformats.org/officeDocument/2006/relationships/image" Target="../media/image41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customXml" Target="../ink/ink12.xml"/><Relationship Id="rId3" Type="http://schemas.microsoft.com/office/2007/relationships/hdphoto" Target="../media/hdphoto1.wdp"/><Relationship Id="rId7" Type="http://schemas.openxmlformats.org/officeDocument/2006/relationships/image" Target="../media/image57.png"/><Relationship Id="rId12" Type="http://schemas.openxmlformats.org/officeDocument/2006/relationships/image" Target="../media/image5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61.png"/><Relationship Id="rId5" Type="http://schemas.openxmlformats.org/officeDocument/2006/relationships/image" Target="../media/image38.png"/><Relationship Id="rId10" Type="http://schemas.openxmlformats.org/officeDocument/2006/relationships/image" Target="../media/image60.png"/><Relationship Id="rId4" Type="http://schemas.openxmlformats.org/officeDocument/2006/relationships/hyperlink" Target="https://toppng.com/show_download/217305/orsche-clipart-fast-car-car-horizontal" TargetMode="External"/><Relationship Id="rId9" Type="http://schemas.openxmlformats.org/officeDocument/2006/relationships/image" Target="../media/image59.png"/><Relationship Id="rId14" Type="http://schemas.openxmlformats.org/officeDocument/2006/relationships/image" Target="../media/image42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7" Type="http://schemas.openxmlformats.org/officeDocument/2006/relationships/image" Target="../media/image50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emf"/><Relationship Id="rId5" Type="http://schemas.openxmlformats.org/officeDocument/2006/relationships/customXml" Target="../ink/ink13.xml"/><Relationship Id="rId4" Type="http://schemas.openxmlformats.org/officeDocument/2006/relationships/image" Target="../media/image42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13" Type="http://schemas.openxmlformats.org/officeDocument/2006/relationships/image" Target="../media/image67.emf"/><Relationship Id="rId3" Type="http://schemas.openxmlformats.org/officeDocument/2006/relationships/image" Target="../media/image66.jpg"/><Relationship Id="rId7" Type="http://schemas.openxmlformats.org/officeDocument/2006/relationships/image" Target="../media/image70.png"/><Relationship Id="rId12" Type="http://schemas.openxmlformats.org/officeDocument/2006/relationships/customXml" Target="../ink/ink1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../media/image66.emf"/><Relationship Id="rId10" Type="http://schemas.openxmlformats.org/officeDocument/2006/relationships/customXml" Target="../ink/ink16.xml"/><Relationship Id="rId4" Type="http://schemas.openxmlformats.org/officeDocument/2006/relationships/customXml" Target="../ink/ink14.xml"/><Relationship Id="rId9" Type="http://schemas.openxmlformats.org/officeDocument/2006/relationships/image" Target="../media/image43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13" Type="http://schemas.openxmlformats.org/officeDocument/2006/relationships/image" Target="../media/image31.emf"/><Relationship Id="rId3" Type="http://schemas.openxmlformats.org/officeDocument/2006/relationships/customXml" Target="../ink/ink18.xml"/><Relationship Id="rId7" Type="http://schemas.openxmlformats.org/officeDocument/2006/relationships/image" Target="../media/image70.png"/><Relationship Id="rId17" Type="http://schemas.openxmlformats.org/officeDocument/2006/relationships/image" Target="../media/image68.emf"/><Relationship Id="rId2" Type="http://schemas.openxmlformats.org/officeDocument/2006/relationships/image" Target="../media/image66.jpg"/><Relationship Id="rId16" Type="http://schemas.openxmlformats.org/officeDocument/2006/relationships/customXml" Target="../ink/ink21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5" Type="http://schemas.openxmlformats.org/officeDocument/2006/relationships/image" Target="../media/image670.emf"/><Relationship Id="rId14" Type="http://schemas.openxmlformats.org/officeDocument/2006/relationships/customXml" Target="../ink/ink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3" Type="http://schemas.openxmlformats.org/officeDocument/2006/relationships/image" Target="../media/image70.png"/><Relationship Id="rId7" Type="http://schemas.openxmlformats.org/officeDocument/2006/relationships/image" Target="../media/image680.emf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.xml"/><Relationship Id="rId5" Type="http://schemas.openxmlformats.org/officeDocument/2006/relationships/image" Target="../media/image430.png"/><Relationship Id="rId4" Type="http://schemas.openxmlformats.org/officeDocument/2006/relationships/customXml" Target="../ink/ink22.xml"/><Relationship Id="rId9" Type="http://schemas.openxmlformats.org/officeDocument/2006/relationships/image" Target="../media/image69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.xml"/><Relationship Id="rId3" Type="http://schemas.openxmlformats.org/officeDocument/2006/relationships/image" Target="../media/image70.png"/><Relationship Id="rId7" Type="http://schemas.openxmlformats.org/officeDocument/2006/relationships/image" Target="../media/image34.emf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.xml"/><Relationship Id="rId5" Type="http://schemas.openxmlformats.org/officeDocument/2006/relationships/image" Target="../media/image33.emf"/><Relationship Id="rId4" Type="http://schemas.openxmlformats.org/officeDocument/2006/relationships/customXml" Target="../ink/ink25.xml"/><Relationship Id="rId9" Type="http://schemas.openxmlformats.org/officeDocument/2006/relationships/image" Target="../media/image70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.xml"/><Relationship Id="rId3" Type="http://schemas.openxmlformats.org/officeDocument/2006/relationships/image" Target="../media/image70.png"/><Relationship Id="rId7" Type="http://schemas.openxmlformats.org/officeDocument/2006/relationships/image" Target="../media/image690.emf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.xml"/><Relationship Id="rId5" Type="http://schemas.openxmlformats.org/officeDocument/2006/relationships/image" Target="../media/image430.png"/><Relationship Id="rId4" Type="http://schemas.openxmlformats.org/officeDocument/2006/relationships/customXml" Target="../ink/ink28.xml"/><Relationship Id="rId9" Type="http://schemas.openxmlformats.org/officeDocument/2006/relationships/image" Target="../media/image71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.xml"/><Relationship Id="rId13" Type="http://schemas.openxmlformats.org/officeDocument/2006/relationships/image" Target="../media/image430.png"/><Relationship Id="rId3" Type="http://schemas.openxmlformats.org/officeDocument/2006/relationships/image" Target="../media/image70.png"/><Relationship Id="rId7" Type="http://schemas.openxmlformats.org/officeDocument/2006/relationships/image" Target="../media/image37.emf"/><Relationship Id="rId12" Type="http://schemas.openxmlformats.org/officeDocument/2006/relationships/customXml" Target="../ink/ink35.xml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.xml"/><Relationship Id="rId11" Type="http://schemas.openxmlformats.org/officeDocument/2006/relationships/image" Target="../media/image390.emf"/><Relationship Id="rId5" Type="http://schemas.openxmlformats.org/officeDocument/2006/relationships/image" Target="../media/image36.emf"/><Relationship Id="rId15" Type="http://schemas.openxmlformats.org/officeDocument/2006/relationships/image" Target="../media/image72.emf"/><Relationship Id="rId10" Type="http://schemas.openxmlformats.org/officeDocument/2006/relationships/customXml" Target="../ink/ink34.xml"/><Relationship Id="rId4" Type="http://schemas.openxmlformats.org/officeDocument/2006/relationships/customXml" Target="../ink/ink31.xml"/><Relationship Id="rId9" Type="http://schemas.openxmlformats.org/officeDocument/2006/relationships/image" Target="../media/image38.emf"/><Relationship Id="rId14" Type="http://schemas.openxmlformats.org/officeDocument/2006/relationships/customXml" Target="../ink/ink3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9.xml"/><Relationship Id="rId3" Type="http://schemas.openxmlformats.org/officeDocument/2006/relationships/image" Target="../media/image70.png"/><Relationship Id="rId7" Type="http://schemas.openxmlformats.org/officeDocument/2006/relationships/image" Target="../media/image420.emf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8.xml"/><Relationship Id="rId5" Type="http://schemas.openxmlformats.org/officeDocument/2006/relationships/image" Target="../media/image410.emf"/><Relationship Id="rId4" Type="http://schemas.openxmlformats.org/officeDocument/2006/relationships/customXml" Target="../ink/ink37.xml"/><Relationship Id="rId9" Type="http://schemas.openxmlformats.org/officeDocument/2006/relationships/image" Target="../media/image43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0.emf"/><Relationship Id="rId3" Type="http://schemas.openxmlformats.org/officeDocument/2006/relationships/image" Target="../media/image80.png"/><Relationship Id="rId7" Type="http://schemas.openxmlformats.org/officeDocument/2006/relationships/customXml" Target="../ink/ink41.xml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5" Type="http://schemas.openxmlformats.org/officeDocument/2006/relationships/customXml" Target="../ink/ink40.xml"/><Relationship Id="rId10" Type="http://schemas.openxmlformats.org/officeDocument/2006/relationships/image" Target="../media/image73.emf"/><Relationship Id="rId4" Type="http://schemas.openxmlformats.org/officeDocument/2006/relationships/image" Target="../media/image70.png"/><Relationship Id="rId9" Type="http://schemas.openxmlformats.org/officeDocument/2006/relationships/customXml" Target="../ink/ink4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6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870073" cy="5490886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/>
                  <a:t>Μετατόπιση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l-GR" b="1" i="1">
                        <a:latin typeface="Cambria Math" panose="02040503050406030204" pitchFamily="18" charset="0"/>
                      </a:rPr>
                      <m:t>𝚫</m:t>
                    </m:r>
                    <m:acc>
                      <m:accPr>
                        <m:chr m:val="⃗"/>
                        <m:ctrlPr>
                          <a:rPr lang="el-GR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l-GR" dirty="0"/>
                  <a:t> : διανυσματικό μέγεθος!</a:t>
                </a:r>
              </a:p>
              <a:p>
                <a:pPr lvl="1"/>
                <a:r>
                  <a:rPr lang="el-GR" dirty="0"/>
                  <a:t>Έχει μέτρο, διεύθυνση, φορά</a:t>
                </a:r>
              </a:p>
              <a:p>
                <a:endParaRPr lang="el-GR" sz="1200" dirty="0"/>
              </a:p>
              <a:p>
                <a:r>
                  <a:rPr lang="el-GR" dirty="0"/>
                  <a:t>Αν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l-GR" dirty="0"/>
                  <a:t>: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        </a:t>
                </a:r>
                <a:r>
                  <a:rPr lang="el-GR" dirty="0"/>
                  <a:t>κίνηση προς τα δεξιά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        </a:t>
                </a:r>
                <a:r>
                  <a:rPr lang="el-GR" dirty="0"/>
                  <a:t>κίνηση προς τα αριστερά</a:t>
                </a:r>
              </a:p>
              <a:p>
                <a:endParaRPr lang="en-US" sz="1200" dirty="0"/>
              </a:p>
              <a:p>
                <a:endParaRPr lang="en-US" sz="1200" dirty="0"/>
              </a:p>
              <a:p>
                <a:endParaRPr lang="en-US" sz="1200" dirty="0"/>
              </a:p>
              <a:p>
                <a:r>
                  <a:rPr lang="el-GR" dirty="0"/>
                  <a:t>Στο Διεθνές Σύστημα, μονάδα μέτρησης</a:t>
                </a:r>
                <a:r>
                  <a:rPr lang="en-US" dirty="0"/>
                  <a:t> </a:t>
                </a:r>
                <a:r>
                  <a:rPr lang="el-GR" dirty="0"/>
                  <a:t>της μετατόπισης</a:t>
                </a:r>
                <a:r>
                  <a:rPr lang="en-US" dirty="0"/>
                  <a:t> (</a:t>
                </a:r>
                <a:r>
                  <a:rPr lang="el-GR" dirty="0"/>
                  <a:t>όπως και της θέσης) είναι το </a:t>
                </a:r>
                <a:endParaRPr lang="en-US" dirty="0"/>
              </a:p>
              <a:p>
                <a:endParaRPr lang="en-US" dirty="0"/>
              </a:p>
              <a:p>
                <a:pPr marL="68580" indent="0" algn="ctr">
                  <a:buNone/>
                </a:pPr>
                <a:r>
                  <a:rPr lang="el-GR" b="1" dirty="0"/>
                  <a:t>1 μέτρο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b="1" dirty="0"/>
                  <a:t>)</a:t>
                </a:r>
                <a:endParaRPr lang="el-GR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870073" cy="5490886"/>
              </a:xfrm>
              <a:blipFill>
                <a:blip r:embed="rId2"/>
                <a:stretch>
                  <a:fillRect t="-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-Right Arrow 7"/>
          <p:cNvSpPr/>
          <p:nvPr/>
        </p:nvSpPr>
        <p:spPr>
          <a:xfrm>
            <a:off x="3483650" y="3497172"/>
            <a:ext cx="415636" cy="17084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Left-Right Arrow 8"/>
          <p:cNvSpPr/>
          <p:nvPr/>
        </p:nvSpPr>
        <p:spPr>
          <a:xfrm>
            <a:off x="3483650" y="3039208"/>
            <a:ext cx="415636" cy="17084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016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707363"/>
            <a:ext cx="8003262" cy="50076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290914"/>
            <a:ext cx="7870073" cy="5490886"/>
          </a:xfrm>
        </p:spPr>
        <p:txBody>
          <a:bodyPr>
            <a:normAutofit/>
          </a:bodyPr>
          <a:lstStyle/>
          <a:p>
            <a:r>
              <a:rPr lang="el-GR" dirty="0"/>
              <a:t>Παράδειγμα:</a:t>
            </a:r>
            <a:endParaRPr lang="en-US" dirty="0"/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6084356" y="2828927"/>
            <a:ext cx="1229549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 flipH="1">
            <a:off x="1295400" y="4132953"/>
            <a:ext cx="52578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A2836B-941D-46DB-9B07-B04207C26712}"/>
                  </a:ext>
                </a:extLst>
              </p:cNvPr>
              <p:cNvSpPr txBox="1"/>
              <p:nvPr/>
            </p:nvSpPr>
            <p:spPr>
              <a:xfrm>
                <a:off x="2246857" y="5715000"/>
                <a:ext cx="503146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=52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−30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22 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=−55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l-GR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38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</m:acc>
                      <m:r>
                        <a:rPr lang="en-US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−9</m:t>
                          </m:r>
                          <m:r>
                            <a:rPr lang="el-G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A2836B-941D-46DB-9B07-B04207C26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857" y="5715000"/>
                <a:ext cx="5031463" cy="707886"/>
              </a:xfrm>
              <a:prstGeom prst="rect">
                <a:avLst/>
              </a:prstGeom>
              <a:blipFill>
                <a:blip r:embed="rId3"/>
                <a:stretch>
                  <a:fillRect t="-8621" r="-6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Οβάλ 4">
            <a:extLst>
              <a:ext uri="{FF2B5EF4-FFF2-40B4-BE49-F238E27FC236}">
                <a16:creationId xmlns:a16="http://schemas.microsoft.com/office/drawing/2014/main" id="{6814E730-1AC0-98B8-7022-0F3C7836CA29}"/>
              </a:ext>
            </a:extLst>
          </p:cNvPr>
          <p:cNvSpPr/>
          <p:nvPr/>
        </p:nvSpPr>
        <p:spPr>
          <a:xfrm>
            <a:off x="6019800" y="2524131"/>
            <a:ext cx="109270" cy="761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EFC6FA36-B9C9-2CA2-B012-57CA1BECB8FD}"/>
              </a:ext>
            </a:extLst>
          </p:cNvPr>
          <p:cNvSpPr/>
          <p:nvPr/>
        </p:nvSpPr>
        <p:spPr>
          <a:xfrm>
            <a:off x="7259270" y="2524131"/>
            <a:ext cx="109270" cy="761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957BB0E4-E028-CFB5-3A31-EF01BE1DADF9}"/>
              </a:ext>
            </a:extLst>
          </p:cNvPr>
          <p:cNvSpPr/>
          <p:nvPr/>
        </p:nvSpPr>
        <p:spPr>
          <a:xfrm>
            <a:off x="1240765" y="3810000"/>
            <a:ext cx="109270" cy="761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7B338145-76B4-2A85-17F4-6F90558013F8}"/>
              </a:ext>
            </a:extLst>
          </p:cNvPr>
          <p:cNvSpPr/>
          <p:nvPr/>
        </p:nvSpPr>
        <p:spPr>
          <a:xfrm>
            <a:off x="6462766" y="3849735"/>
            <a:ext cx="109270" cy="761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2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8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870073" cy="5490886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/>
                  <a:t>Μέση ταχύτητα</a:t>
                </a:r>
                <a:r>
                  <a:rPr lang="en-US" b="1" dirty="0"/>
                  <a:t> (average velocity)</a:t>
                </a:r>
                <a:r>
                  <a:rPr lang="el-GR" dirty="0"/>
                  <a:t>:</a:t>
                </a:r>
              </a:p>
              <a:p>
                <a:pPr marL="36576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acc>
                            <m:accPr>
                              <m:chr m:val="⃗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l-GR" dirty="0">
                    <a:ea typeface="Cambria Math" panose="02040503050406030204" pitchFamily="18" charset="0"/>
                  </a:rPr>
                  <a:t>Διάνυσμα: έχει επίσης μέτρο, διεύθυνση </a:t>
                </a:r>
                <a:r>
                  <a:rPr lang="en-US" dirty="0">
                    <a:ea typeface="Cambria Math" panose="02040503050406030204" pitchFamily="18" charset="0"/>
                  </a:rPr>
                  <a:t/>
                </a:r>
                <a:br>
                  <a:rPr lang="en-US" dirty="0">
                    <a:ea typeface="Cambria Math" panose="02040503050406030204" pitchFamily="18" charset="0"/>
                  </a:rPr>
                </a:br>
                <a:r>
                  <a:rPr lang="el-GR" dirty="0">
                    <a:ea typeface="Cambria Math" panose="02040503050406030204" pitchFamily="18" charset="0"/>
                  </a:rPr>
                  <a:t>και φορά!</a:t>
                </a:r>
              </a:p>
              <a:p>
                <a:pPr lvl="1"/>
                <a:r>
                  <a:rPr lang="el-GR" b="0" dirty="0">
                    <a:ea typeface="Cambria Math" panose="02040503050406030204" pitchFamily="18" charset="0"/>
                  </a:rPr>
                  <a:t>Απαιτούνται δυο σημεία</a:t>
                </a:r>
                <a:r>
                  <a:rPr lang="en-US" b="0" dirty="0">
                    <a:ea typeface="Cambria Math" panose="02040503050406030204" pitchFamily="18" charset="0"/>
                  </a:rPr>
                  <a:t> (</a:t>
                </a:r>
                <a:r>
                  <a:rPr lang="el-GR" b="0" dirty="0">
                    <a:ea typeface="Cambria Math" panose="02040503050406030204" pitchFamily="18" charset="0"/>
                  </a:rPr>
                  <a:t>αρχικό &amp; τελικό)</a:t>
                </a:r>
              </a:p>
              <a:p>
                <a:pPr lvl="1"/>
                <a:r>
                  <a:rPr lang="el-GR" dirty="0">
                    <a:ea typeface="Cambria Math" panose="02040503050406030204" pitchFamily="18" charset="0"/>
                  </a:rPr>
                  <a:t>Ίδιο πρόσημο με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l-GR" b="0" dirty="0">
                    <a:ea typeface="Cambria Math" panose="02040503050406030204" pitchFamily="18" charset="0"/>
                  </a:rPr>
                  <a:t> </a:t>
                </a:r>
                <a:r>
                  <a:rPr lang="el-GR" dirty="0">
                    <a:ea typeface="Cambria Math" panose="02040503050406030204" pitchFamily="18" charset="0"/>
                  </a:rPr>
                  <a:t>–</a:t>
                </a:r>
                <a:r>
                  <a:rPr lang="el-GR" b="0" dirty="0">
                    <a:ea typeface="Cambria Math" panose="02040503050406030204" pitchFamily="18" charset="0"/>
                  </a:rPr>
                  <a:t> γιατί?</a:t>
                </a:r>
                <a:endParaRPr lang="en-US" b="0" dirty="0">
                  <a:ea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:endParaRPr lang="el-GR" sz="1200" b="1" dirty="0"/>
              </a:p>
              <a:p>
                <a:r>
                  <a:rPr lang="el-GR" b="1" dirty="0"/>
                  <a:t>Μέση αριθμητική ταχύτητα</a:t>
                </a:r>
                <a:r>
                  <a:rPr lang="en-US" b="1" dirty="0"/>
                  <a:t> (average speed)</a:t>
                </a:r>
                <a:r>
                  <a:rPr lang="el-GR" b="1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den>
                    </m:f>
                  </m:oMath>
                </a14:m>
                <a:r>
                  <a:rPr lang="el-GR" dirty="0">
                    <a:ea typeface="Cambria Math" panose="02040503050406030204" pitchFamily="18" charset="0"/>
                  </a:rPr>
                  <a:t>   </a:t>
                </a:r>
                <a:r>
                  <a:rPr lang="en-US" dirty="0">
                    <a:ea typeface="Cambria Math" panose="02040503050406030204" pitchFamily="18" charset="0"/>
                  </a:rPr>
                  <a:t>, </a:t>
                </a:r>
                <a:r>
                  <a:rPr lang="el-GR" dirty="0">
                    <a:ea typeface="Cambria Math" panose="02040503050406030204" pitchFamily="18" charset="0"/>
                  </a:rPr>
                  <a:t>όπου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l-GR" dirty="0">
                    <a:ea typeface="Cambria Math" panose="02040503050406030204" pitchFamily="18" charset="0"/>
                  </a:rPr>
                  <a:t>η απόσταση</a:t>
                </a:r>
              </a:p>
              <a:p>
                <a:pPr lvl="1"/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l-GR" dirty="0">
                    <a:ea typeface="Cambria Math" panose="02040503050406030204" pitchFamily="18" charset="0"/>
                  </a:rPr>
                  <a:t>Βαθμωτό μέγεθος – όχι διάνυσμα !</a:t>
                </a:r>
              </a:p>
              <a:p>
                <a:endParaRPr lang="el-GR" sz="1400" dirty="0">
                  <a:ea typeface="Cambria Math" panose="02040503050406030204" pitchFamily="18" charset="0"/>
                </a:endParaRPr>
              </a:p>
              <a:p>
                <a:r>
                  <a:rPr lang="el-GR" dirty="0">
                    <a:ea typeface="Cambria Math" panose="02040503050406030204" pitchFamily="18" charset="0"/>
                  </a:rPr>
                  <a:t>Προσοχή στη διαφορά τους!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pPr lvl="1"/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870073" cy="5490886"/>
              </a:xfrm>
              <a:blipFill>
                <a:blip r:embed="rId2"/>
                <a:stretch>
                  <a:fillRect t="-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>
          <a:xfrm>
            <a:off x="6697980" y="1696254"/>
            <a:ext cx="381000" cy="39624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30390" y="2881498"/>
                <a:ext cx="1826623" cy="1591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/>
                  <a:t>Μονάδα μέτρησης:</a:t>
                </a:r>
              </a:p>
              <a:p>
                <a:pPr/>
                <a:r>
                  <a:rPr lang="en-US" sz="1400" b="1" dirty="0"/>
                  <a:t/>
                </a:r>
                <a:br>
                  <a:rPr lang="en-US" sz="1400" b="1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den>
                      </m:f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r>
                  <a:rPr lang="en-US" sz="1400" b="1" dirty="0"/>
                  <a:t/>
                </a:r>
                <a:br>
                  <a:rPr lang="en-US" sz="1400" b="1" dirty="0"/>
                </a:br>
                <a:r>
                  <a:rPr lang="en-US" sz="1400" b="1" dirty="0"/>
                  <a:t/>
                </a:r>
                <a:br>
                  <a:rPr lang="en-US" sz="1400" b="1" dirty="0"/>
                </a:br>
                <a:r>
                  <a:rPr lang="en-US" sz="1400" b="1" dirty="0"/>
                  <a:t>(</a:t>
                </a:r>
                <a:r>
                  <a:rPr lang="el-GR" sz="1400" b="1" dirty="0"/>
                  <a:t>μέτρο ανά </a:t>
                </a:r>
                <a:r>
                  <a:rPr lang="el-GR" sz="1400" b="1" dirty="0" err="1"/>
                  <a:t>δευτ</a:t>
                </a:r>
                <a:r>
                  <a:rPr lang="en-US" sz="1400" b="1" dirty="0"/>
                  <a:t>/</a:t>
                </a:r>
                <a:r>
                  <a:rPr lang="el-GR" sz="1400" b="1" dirty="0" err="1"/>
                  <a:t>πτο</a:t>
                </a:r>
                <a:r>
                  <a:rPr lang="el-GR" sz="1400" b="1" dirty="0"/>
                  <a:t>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390" y="2881498"/>
                <a:ext cx="1826623" cy="1591911"/>
              </a:xfrm>
              <a:prstGeom prst="rect">
                <a:avLst/>
              </a:prstGeom>
              <a:blipFill>
                <a:blip r:embed="rId3"/>
                <a:stretch>
                  <a:fillRect l="-1000" t="-766" b="-3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93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415050" cy="5262286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/>
                  <a:t>Στιγμιαία Ταχύτητα</a:t>
                </a:r>
                <a:r>
                  <a:rPr lang="en-US" b="1" dirty="0"/>
                  <a:t> (instantaneous velocity)</a:t>
                </a:r>
                <a:endParaRPr lang="el-GR" b="1" dirty="0"/>
              </a:p>
              <a:p>
                <a:pPr lvl="1"/>
                <a:r>
                  <a:rPr lang="el-GR" dirty="0"/>
                  <a:t>Διάνυσμα: έχει μέτρο, διεύθυνση και φορά</a:t>
                </a:r>
                <a:endParaRPr lang="en-US" dirty="0"/>
              </a:p>
              <a:p>
                <a:pPr lvl="1"/>
                <a:r>
                  <a:rPr lang="el-GR" dirty="0"/>
                  <a:t>Το διάνυσμα της ταχύτητας για κάθε χρονική στιγμή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!</a:t>
                </a:r>
              </a:p>
              <a:p>
                <a:pPr lvl="1"/>
                <a:r>
                  <a:rPr lang="el-GR" dirty="0"/>
                  <a:t>Αλλιώς: η μέση ταχύτητα όταν μετριέται σε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0</a:t>
                </a:r>
                <a:br>
                  <a:rPr lang="en-US" dirty="0">
                    <a:sym typeface="Wingdings" panose="05000000000000000000" pitchFamily="2" charset="2"/>
                  </a:rPr>
                </a:br>
                <a:endParaRPr lang="el-GR" dirty="0"/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𝑎𝑣𝑔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Δt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→0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</m:oMath>
                  </m:oMathPara>
                </a14:m>
                <a:endParaRPr lang="el-GR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l-GR" dirty="0"/>
                  <a:t>Όμως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Δt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→0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l-GR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>
                  <a:ea typeface="Cambria Math" panose="02040503050406030204" pitchFamily="18" charset="0"/>
                </a:endParaRPr>
              </a:p>
              <a:p>
                <a:endParaRPr lang="el-GR" dirty="0"/>
              </a:p>
              <a:p>
                <a:r>
                  <a:rPr lang="el-GR" dirty="0"/>
                  <a:t>Άρα: η στιγμιαία ταχύτητα είναι η πρώτη παράγωγος της συνάρτησης θέσης ως προς το χρόνο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415050" cy="5262286"/>
              </a:xfrm>
              <a:blipFill>
                <a:blip r:embed="rId2"/>
                <a:stretch>
                  <a:fillRect t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3019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796050" cy="3933450"/>
              </a:xfrm>
            </p:spPr>
            <p:txBody>
              <a:bodyPr/>
              <a:lstStyle/>
              <a:p>
                <a:r>
                  <a:rPr lang="el-GR" b="1" dirty="0"/>
                  <a:t>Στιγμιαία Ταχύτητα</a:t>
                </a: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𝑎𝑣𝑔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Δt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→0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  <a:p>
                <a:r>
                  <a:rPr lang="el-GR" dirty="0"/>
                  <a:t>Παράδειγμα:</a:t>
                </a: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796050" cy="3933450"/>
              </a:xfrm>
              <a:blipFill>
                <a:blip r:embed="rId2"/>
                <a:stretch>
                  <a:fillRect t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404" t="2847" r="49796"/>
          <a:stretch/>
        </p:blipFill>
        <p:spPr>
          <a:xfrm>
            <a:off x="2999612" y="2470398"/>
            <a:ext cx="5680585" cy="3810000"/>
          </a:xfrm>
          <a:prstGeom prst="rect">
            <a:avLst/>
          </a:prstGeom>
        </p:spPr>
      </p:pic>
      <p:cxnSp>
        <p:nvCxnSpPr>
          <p:cNvPr id="6" name="Straight Arrow Connector 5"/>
          <p:cNvCxnSpPr>
            <a:cxnSpLocks/>
            <a:stCxn id="8" idx="0"/>
          </p:cNvCxnSpPr>
          <p:nvPr/>
        </p:nvCxnSpPr>
        <p:spPr>
          <a:xfrm flipH="1" flipV="1">
            <a:off x="5990222" y="4572000"/>
            <a:ext cx="2185" cy="1555031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31413" y="6075908"/>
            <a:ext cx="4321987" cy="408980"/>
          </a:xfrm>
          <a:prstGeom prst="horizontalScroll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rgbClr val="FF0000"/>
                </a:solidFill>
              </a:rPr>
              <a:t>Κλίση ευθείας Α</a:t>
            </a:r>
            <a:r>
              <a:rPr lang="en-US" sz="1400" b="1" dirty="0">
                <a:solidFill>
                  <a:srgbClr val="FF0000"/>
                </a:solidFill>
              </a:rPr>
              <a:t>F (</a:t>
            </a:r>
            <a:r>
              <a:rPr lang="el-GR" sz="1400" b="1" dirty="0">
                <a:solidFill>
                  <a:srgbClr val="FF0000"/>
                </a:solidFill>
              </a:rPr>
              <a:t>ή </a:t>
            </a:r>
            <a:r>
              <a:rPr lang="en-US" sz="1400" b="1" dirty="0">
                <a:solidFill>
                  <a:srgbClr val="FF0000"/>
                </a:solidFill>
              </a:rPr>
              <a:t>AB)</a:t>
            </a:r>
            <a:r>
              <a:rPr lang="el-GR" sz="1400" b="1" dirty="0">
                <a:solidFill>
                  <a:srgbClr val="FF0000"/>
                </a:solidFill>
              </a:rPr>
              <a:t> = μέση ταχύτητα</a:t>
            </a:r>
          </a:p>
        </p:txBody>
      </p:sp>
      <p:cxnSp>
        <p:nvCxnSpPr>
          <p:cNvPr id="9" name="Straight Arrow Connector 8"/>
          <p:cNvCxnSpPr>
            <a:cxnSpLocks/>
            <a:stCxn id="8" idx="0"/>
          </p:cNvCxnSpPr>
          <p:nvPr/>
        </p:nvCxnSpPr>
        <p:spPr>
          <a:xfrm flipH="1" flipV="1">
            <a:off x="4038600" y="3276600"/>
            <a:ext cx="1953807" cy="2850431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457664" y="2734416"/>
            <a:ext cx="1722031" cy="1084367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474135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415050" cy="3933450"/>
              </a:xfrm>
            </p:spPr>
            <p:txBody>
              <a:bodyPr/>
              <a:lstStyle/>
              <a:p>
                <a:r>
                  <a:rPr lang="el-GR" b="1" dirty="0"/>
                  <a:t>Στιγμιαία Ταχύτητα</a:t>
                </a: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𝑎𝑣𝑔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Δt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→0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  <a:p>
                <a:r>
                  <a:rPr lang="el-GR" dirty="0"/>
                  <a:t>Παράδειγμα:</a:t>
                </a: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415050" cy="3933450"/>
              </a:xfrm>
              <a:blipFill>
                <a:blip r:embed="rId2"/>
                <a:stretch>
                  <a:fillRect t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" t="6795" r="3222"/>
          <a:stretch/>
        </p:blipFill>
        <p:spPr>
          <a:xfrm>
            <a:off x="2779968" y="2667000"/>
            <a:ext cx="5756945" cy="38132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5611" y="3284487"/>
            <a:ext cx="3663853" cy="368082"/>
          </a:xfrm>
          <a:prstGeom prst="horizontalScroll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200" b="1" dirty="0">
                <a:solidFill>
                  <a:srgbClr val="FF0000"/>
                </a:solidFill>
              </a:rPr>
              <a:t>Κλίση εφαπτομένης σε σημείο = στιγμιαία ταχύτητα</a:t>
            </a:r>
          </a:p>
        </p:txBody>
      </p:sp>
      <p:cxnSp>
        <p:nvCxnSpPr>
          <p:cNvPr id="14" name="Straight Arrow Connector 13"/>
          <p:cNvCxnSpPr>
            <a:cxnSpLocks/>
            <a:stCxn id="12" idx="2"/>
          </p:cNvCxnSpPr>
          <p:nvPr/>
        </p:nvCxnSpPr>
        <p:spPr>
          <a:xfrm>
            <a:off x="2387538" y="3606559"/>
            <a:ext cx="1955862" cy="5054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66800" y="6091384"/>
            <a:ext cx="4138002" cy="408980"/>
          </a:xfrm>
          <a:prstGeom prst="horizontalScroll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1400" b="1" dirty="0">
                <a:solidFill>
                  <a:srgbClr val="FF0000"/>
                </a:solidFill>
              </a:rPr>
              <a:t>Κλίση ευθείας μεταξύ δυο σημείων = μέση ταχύτητα</a:t>
            </a:r>
          </a:p>
        </p:txBody>
      </p:sp>
      <p:cxnSp>
        <p:nvCxnSpPr>
          <p:cNvPr id="18" name="Straight Arrow Connector 17"/>
          <p:cNvCxnSpPr>
            <a:cxnSpLocks/>
            <a:stCxn id="17" idx="0"/>
          </p:cNvCxnSpPr>
          <p:nvPr/>
        </p:nvCxnSpPr>
        <p:spPr>
          <a:xfrm flipV="1">
            <a:off x="3135801" y="4948821"/>
            <a:ext cx="1207599" cy="11936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687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5257801" cy="4623708"/>
              </a:xfrm>
            </p:spPr>
            <p:txBody>
              <a:bodyPr/>
              <a:lstStyle/>
              <a:p>
                <a:r>
                  <a:rPr lang="el-GR" b="1" u="sng" dirty="0"/>
                  <a:t>Παράδειγμα</a:t>
                </a:r>
                <a:r>
                  <a:rPr lang="el-GR" dirty="0"/>
                  <a:t>:</a:t>
                </a:r>
              </a:p>
              <a:p>
                <a:r>
                  <a:rPr lang="el-GR" sz="1600" dirty="0"/>
                  <a:t>Σωματίδιο κινείται στον οριζόντιο άξονα, με τη θέση του να ορίζεται από τη σχέση </a:t>
                </a:r>
                <a:r>
                  <a:rPr lang="en-US" sz="1400" dirty="0"/>
                  <a:t/>
                </a:r>
                <a:br>
                  <a:rPr lang="en-US" sz="1400" dirty="0"/>
                </a:br>
                <a:r>
                  <a:rPr lang="en-US" sz="1400" dirty="0"/>
                  <a:t/>
                </a:r>
                <a:br>
                  <a:rPr lang="en-US" sz="1400" dirty="0"/>
                </a:br>
                <a:r>
                  <a:rPr lang="en-US" sz="1400" dirty="0"/>
                  <a:t>	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)=−4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dirty="0"/>
                  <a:t> </a:t>
                </a:r>
                <a:br>
                  <a:rPr lang="en-US" sz="1400" dirty="0"/>
                </a:br>
                <a:r>
                  <a:rPr lang="en-US" sz="1400" dirty="0"/>
                  <a:t/>
                </a:r>
                <a:br>
                  <a:rPr lang="en-US" sz="1400" dirty="0"/>
                </a:br>
                <a:r>
                  <a:rPr lang="el-GR" sz="1600" dirty="0"/>
                  <a:t>όπου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 </a:t>
                </a:r>
                <a:r>
                  <a:rPr lang="el-GR" sz="1600" dirty="0"/>
                  <a:t>είναι η θέση σε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600" dirty="0"/>
                  <a:t>, </a:t>
                </a:r>
                <a:r>
                  <a:rPr lang="el-GR" sz="1600" dirty="0"/>
                  <a:t>και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/>
                  <a:t> </a:t>
                </a:r>
                <a:r>
                  <a:rPr lang="el-GR" sz="1600" dirty="0"/>
                  <a:t>είναι ο χρόνος σε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600" dirty="0"/>
                  <a:t>, </a:t>
                </a:r>
                <a:r>
                  <a:rPr lang="el-GR" sz="1600" dirty="0"/>
                  <a:t>όπως στο Σχήμα (α).</a:t>
                </a:r>
                <a:r>
                  <a:rPr lang="en-US" sz="1400" dirty="0"/>
                  <a:t/>
                </a:r>
                <a:br>
                  <a:rPr lang="en-US" sz="1400" dirty="0"/>
                </a:br>
                <a:endParaRPr lang="el-GR" sz="1400" dirty="0"/>
              </a:p>
              <a:p>
                <a:pPr lvl="1"/>
                <a:r>
                  <a:rPr lang="el-GR" sz="1400" dirty="0"/>
                  <a:t>Α. Βρείτε τη μετατόπιση του σωματιδίου στα χρονικά διαστήματα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/>
                  <a:t> </a:t>
                </a:r>
                <a:r>
                  <a:rPr lang="el-GR" sz="1400" dirty="0"/>
                  <a:t>ως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400" dirty="0"/>
                  <a:t> </a:t>
                </a:r>
                <a:r>
                  <a:rPr lang="el-GR" sz="1400" dirty="0"/>
                  <a:t>και από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400" dirty="0"/>
                  <a:t> </a:t>
                </a:r>
                <a:r>
                  <a:rPr lang="el-GR" sz="1400" dirty="0"/>
                  <a:t>έως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1400" dirty="0"/>
                  <a:t> s.</a:t>
                </a:r>
              </a:p>
              <a:p>
                <a:pPr lvl="1"/>
                <a:r>
                  <a:rPr lang="en-US" sz="1400" dirty="0"/>
                  <a:t>B. </a:t>
                </a:r>
                <a:r>
                  <a:rPr lang="el-GR" sz="1400" dirty="0"/>
                  <a:t>Υπολογίστε τη μέση ταχύτητα σε αυτά τα δυο διαστήματα.</a:t>
                </a:r>
              </a:p>
              <a:p>
                <a:pPr lvl="1"/>
                <a:r>
                  <a:rPr lang="en-US" sz="1400" dirty="0"/>
                  <a:t>C. </a:t>
                </a:r>
                <a:r>
                  <a:rPr lang="el-GR" sz="1400" dirty="0"/>
                  <a:t>Βρείτε τη στιγμιαία ταχύτητα του σωματιδίου τη χρονική στιγμή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=2.5</m:t>
                    </m:r>
                  </m:oMath>
                </a14:m>
                <a:r>
                  <a:rPr lang="en-US" sz="1400" dirty="0"/>
                  <a:t> s.</a:t>
                </a:r>
                <a:endParaRPr lang="el-GR" sz="1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5257801" cy="4623708"/>
              </a:xfrm>
              <a:blipFill>
                <a:blip r:embed="rId2"/>
                <a:stretch>
                  <a:fillRect t="-1055" r="-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"/>
          <a:stretch/>
        </p:blipFill>
        <p:spPr>
          <a:xfrm>
            <a:off x="6007100" y="1447800"/>
            <a:ext cx="2620328" cy="381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92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6087" y="1290914"/>
                <a:ext cx="5257801" cy="4000948"/>
              </a:xfrm>
            </p:spPr>
            <p:txBody>
              <a:bodyPr/>
              <a:lstStyle/>
              <a:p>
                <a:r>
                  <a:rPr lang="el-GR" b="1" u="sng" dirty="0"/>
                  <a:t>Παράδειγμα – Λύση</a:t>
                </a:r>
                <a:r>
                  <a:rPr lang="el-GR" b="1" dirty="0"/>
                  <a:t>:</a:t>
                </a:r>
                <a:br>
                  <a:rPr lang="el-GR" b="1" dirty="0"/>
                </a:br>
                <a:r>
                  <a:rPr lang="en-US" sz="1400" dirty="0"/>
                  <a:t/>
                </a:r>
                <a:br>
                  <a:rPr lang="en-US" sz="1400" dirty="0"/>
                </a:br>
                <a:r>
                  <a:rPr lang="en-US" sz="1400" dirty="0"/>
                  <a:t>	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)=−4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dirty="0"/>
                  <a:t> </a:t>
                </a:r>
                <a:endParaRPr lang="el-GR" sz="1400" dirty="0"/>
              </a:p>
              <a:p>
                <a:endParaRPr lang="el-GR" sz="1400" dirty="0"/>
              </a:p>
              <a:p>
                <a:pPr lvl="1"/>
                <a:r>
                  <a:rPr lang="el-GR" sz="1400" dirty="0"/>
                  <a:t>Α. Βρείτε τη μετατόπιση του σωματιδίου στα χρονικά διαστήματα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/>
                  <a:t> </a:t>
                </a:r>
                <a:r>
                  <a:rPr lang="el-GR" sz="1400" dirty="0"/>
                  <a:t>ως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400" dirty="0"/>
                  <a:t> </a:t>
                </a:r>
                <a:r>
                  <a:rPr lang="el-GR" sz="1400" dirty="0"/>
                  <a:t>και από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400" dirty="0"/>
                  <a:t> </a:t>
                </a:r>
                <a:r>
                  <a:rPr lang="el-GR" sz="1400" dirty="0"/>
                  <a:t>έως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1400" dirty="0"/>
                  <a:t> 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6087" y="1290914"/>
                <a:ext cx="5257801" cy="4000948"/>
              </a:xfrm>
              <a:blipFill>
                <a:blip r:embed="rId2"/>
                <a:stretch>
                  <a:fillRect t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"/>
          <a:stretch/>
        </p:blipFill>
        <p:spPr>
          <a:xfrm>
            <a:off x="5867400" y="1244165"/>
            <a:ext cx="2760028" cy="402317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74920" y="3209760"/>
              <a:ext cx="5031000" cy="2249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4840" y="3202200"/>
                <a:ext cx="5050800" cy="226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2666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5257801" cy="4000948"/>
              </a:xfrm>
            </p:spPr>
            <p:txBody>
              <a:bodyPr/>
              <a:lstStyle/>
              <a:p>
                <a:r>
                  <a:rPr lang="el-GR" b="1" u="sng" dirty="0"/>
                  <a:t>Παράδειγμα – Λύση</a:t>
                </a:r>
                <a:r>
                  <a:rPr lang="el-GR" b="1" dirty="0"/>
                  <a:t>:</a:t>
                </a:r>
                <a:br>
                  <a:rPr lang="el-GR" b="1" dirty="0"/>
                </a:br>
                <a:r>
                  <a:rPr lang="en-US" sz="1400" dirty="0"/>
                  <a:t/>
                </a:r>
                <a:br>
                  <a:rPr lang="en-US" sz="1400" dirty="0"/>
                </a:br>
                <a:r>
                  <a:rPr lang="en-US" sz="1400" dirty="0"/>
                  <a:t>	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)=−4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dirty="0"/>
                  <a:t> </a:t>
                </a:r>
                <a:endParaRPr lang="el-GR" sz="1400" dirty="0"/>
              </a:p>
              <a:p>
                <a:endParaRPr lang="el-GR" sz="1400" dirty="0"/>
              </a:p>
              <a:p>
                <a:pPr lvl="1"/>
                <a:r>
                  <a:rPr lang="en-US" sz="1400" dirty="0"/>
                  <a:t>B. </a:t>
                </a:r>
                <a:r>
                  <a:rPr lang="el-GR" sz="1400" dirty="0"/>
                  <a:t>Υπολογίστε τη μέση ταχύτητα σε αυτά τα δυο διαστήματα.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5257801" cy="4000948"/>
              </a:xfrm>
              <a:blipFill>
                <a:blip r:embed="rId2"/>
                <a:stretch>
                  <a:fillRect t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298534"/>
            <a:ext cx="2905193" cy="40009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621360" y="2971080"/>
              <a:ext cx="5119200" cy="680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2000" y="2963520"/>
                <a:ext cx="5136120" cy="69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572400" y="3362760"/>
              <a:ext cx="5142600" cy="1169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4120" y="3358080"/>
                <a:ext cx="5159160" cy="118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9366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241" y="1313774"/>
            <a:ext cx="2905193" cy="40009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290914"/>
                <a:ext cx="4976650" cy="4000948"/>
              </a:xfrm>
            </p:spPr>
            <p:txBody>
              <a:bodyPr/>
              <a:lstStyle/>
              <a:p>
                <a:r>
                  <a:rPr lang="el-GR" b="1" u="sng" dirty="0"/>
                  <a:t>Παράδειγμα – Λύση</a:t>
                </a:r>
                <a:r>
                  <a:rPr lang="el-GR" b="1" dirty="0"/>
                  <a:t>:</a:t>
                </a:r>
                <a:br>
                  <a:rPr lang="el-GR" b="1" dirty="0"/>
                </a:br>
                <a:r>
                  <a:rPr lang="en-US" sz="1400" dirty="0"/>
                  <a:t/>
                </a:r>
                <a:br>
                  <a:rPr lang="en-US" sz="1400" dirty="0"/>
                </a:br>
                <a:r>
                  <a:rPr lang="en-US" sz="1400" dirty="0"/>
                  <a:t>	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)=−4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dirty="0"/>
                  <a:t> </a:t>
                </a:r>
                <a:endParaRPr lang="el-GR" sz="1400" dirty="0"/>
              </a:p>
              <a:p>
                <a:endParaRPr lang="el-GR" sz="1400" dirty="0"/>
              </a:p>
              <a:p>
                <a:pPr lvl="1"/>
                <a:r>
                  <a:rPr lang="en-US" sz="1400" dirty="0"/>
                  <a:t>C. </a:t>
                </a:r>
                <a:r>
                  <a:rPr lang="el-GR" sz="1400" dirty="0"/>
                  <a:t>Βρείτε τη στιγμιαία ταχύτητα του σωματιδίου τη χρονική στιγμή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=2.5</m:t>
                    </m:r>
                  </m:oMath>
                </a14:m>
                <a:r>
                  <a:rPr lang="en-US" sz="1400" dirty="0"/>
                  <a:t> s.</a:t>
                </a:r>
                <a:endParaRPr lang="el-GR" sz="1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290914"/>
                <a:ext cx="4976650" cy="4000948"/>
              </a:xfrm>
              <a:blipFill>
                <a:blip r:embed="rId3"/>
                <a:stretch>
                  <a:fillRect t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7402680" y="2895600"/>
              <a:ext cx="210600" cy="531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89720" y="2885160"/>
                <a:ext cx="236880" cy="55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573840" y="3075840"/>
              <a:ext cx="5792760" cy="3117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6640" y="3067560"/>
                <a:ext cx="5809320" cy="313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8041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Reminder…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82436"/>
            <a:ext cx="7872250" cy="4994564"/>
          </a:xfrm>
        </p:spPr>
        <p:txBody>
          <a:bodyPr>
            <a:normAutofit lnSpcReduction="10000"/>
          </a:bodyPr>
          <a:lstStyle/>
          <a:p>
            <a:r>
              <a:rPr lang="el-GR" b="1" dirty="0"/>
              <a:t>Διαλέξεις</a:t>
            </a:r>
          </a:p>
          <a:p>
            <a:pPr lvl="1"/>
            <a:r>
              <a:rPr lang="el-GR" b="1" dirty="0"/>
              <a:t>Προαιρετική</a:t>
            </a:r>
            <a:r>
              <a:rPr lang="el-GR" dirty="0"/>
              <a:t> παρουσία!</a:t>
            </a:r>
            <a:br>
              <a:rPr lang="el-GR" dirty="0"/>
            </a:br>
            <a:endParaRPr lang="el-GR" dirty="0"/>
          </a:p>
          <a:p>
            <a:pPr lvl="1"/>
            <a:endParaRPr lang="el-GR" sz="1000" dirty="0"/>
          </a:p>
          <a:p>
            <a:pPr lvl="1"/>
            <a:r>
              <a:rPr lang="el-GR" dirty="0"/>
              <a:t>Είστε εδώ γιατί </a:t>
            </a:r>
            <a:r>
              <a:rPr lang="el-GR" b="1" dirty="0"/>
              <a:t>θέλετε</a:t>
            </a:r>
            <a:r>
              <a:rPr lang="el-GR" dirty="0"/>
              <a:t> να ακούσετε/συμμετέχετε</a:t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pPr lvl="1"/>
            <a:r>
              <a:rPr lang="el-GR" dirty="0"/>
              <a:t>Δεν υπάρχουν απουσίες</a:t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pPr lvl="1"/>
            <a:r>
              <a:rPr lang="el-GR" dirty="0"/>
              <a:t>Υπάρχει </a:t>
            </a:r>
            <a:r>
              <a:rPr lang="el-GR" b="1" u="sng" dirty="0"/>
              <a:t>σεβασμός</a:t>
            </a:r>
            <a:r>
              <a:rPr lang="el-GR" dirty="0"/>
              <a:t> στους συναδέλφους σας και στην εκπαιδευτική διαδικασία</a:t>
            </a:r>
          </a:p>
          <a:p>
            <a:pPr marL="365760" lvl="1" indent="0">
              <a:buNone/>
            </a:pPr>
            <a:endParaRPr lang="el-GR" b="1" dirty="0"/>
          </a:p>
          <a:p>
            <a:pPr lvl="1"/>
            <a:r>
              <a:rPr lang="el-GR" b="1" dirty="0"/>
              <a:t>Προστατέψτε εσάς και τους συναδέλφους σας</a:t>
            </a:r>
            <a:r>
              <a:rPr lang="el-GR" dirty="0"/>
              <a:t>: απέχετε από το μάθημα αν δεν είστε/αισθάνεστε καλά</a:t>
            </a:r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4083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872250" cy="526228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sz="2600" b="1" dirty="0"/>
                  <a:t>Μοντέλο κίνησης</a:t>
                </a:r>
                <a:r>
                  <a:rPr lang="el-GR" b="1" dirty="0"/>
                  <a:t>: </a:t>
                </a:r>
                <a:r>
                  <a:rPr lang="el-GR" sz="2600" dirty="0"/>
                  <a:t>υπό </a:t>
                </a:r>
                <a:r>
                  <a:rPr lang="el-GR" sz="2600" b="1" i="1" dirty="0"/>
                  <a:t>σταθερή</a:t>
                </a:r>
                <a:r>
                  <a:rPr lang="el-GR" sz="2600" dirty="0"/>
                  <a:t> </a:t>
                </a:r>
                <a:r>
                  <a:rPr lang="el-GR" sz="2600" b="1" i="1" dirty="0"/>
                  <a:t>ταχύτητα</a:t>
                </a:r>
                <a:endParaRPr lang="el-GR" b="1" i="1" dirty="0"/>
              </a:p>
              <a:p>
                <a:pPr marL="68580" indent="0">
                  <a:buNone/>
                </a:pPr>
                <a:endParaRPr lang="el-GR" sz="1400" b="0" i="1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</m:t>
                      </m:r>
                      <m:groupChr>
                        <m:groupChrPr>
                          <m:chr m:val="⇔"/>
                          <m:vertJc m:val="bot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   </m:t>
                      </m:r>
                      <m:groupChr>
                        <m:groupChrPr>
                          <m:chr m:val="⇔"/>
                          <m:vertJc m:val="bot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</m:e>
                      </m:groupCh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 </m:t>
                      </m:r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US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l-GR" b="0" dirty="0">
                    <a:ea typeface="Cambria Math" panose="02040503050406030204" pitchFamily="18" charset="0"/>
                  </a:rPr>
                  <a:t>Άρα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l-GR" dirty="0"/>
              </a:p>
              <a:p>
                <a:endParaRPr lang="el-GR" sz="1200" dirty="0"/>
              </a:p>
              <a:p>
                <a:r>
                  <a:rPr lang="el-GR" dirty="0"/>
                  <a:t>Αν θεωρήσουμε ότι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dirty="0"/>
                  <a:t>: </a:t>
                </a:r>
                <a:endParaRPr lang="en-US" dirty="0"/>
              </a:p>
              <a:p>
                <a:endParaRPr lang="el-GR" sz="1100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i="1" dirty="0"/>
              </a:p>
              <a:p>
                <a:pPr marL="68580" indent="0">
                  <a:buNone/>
                </a:pPr>
                <a:r>
                  <a:rPr lang="el-GR" dirty="0"/>
                  <a:t>και τότε </a:t>
                </a:r>
                <a:endParaRPr lang="el-G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l-GR" i="1" dirty="0"/>
              </a:p>
              <a:p>
                <a:r>
                  <a:rPr lang="el-GR" dirty="0"/>
                  <a:t>Επίσης</a:t>
                </a:r>
                <a:r>
                  <a:rPr lang="en-US" dirty="0"/>
                  <a:t>, </a:t>
                </a:r>
                <a:r>
                  <a:rPr lang="el-GR" dirty="0"/>
                  <a:t>το μέτρο της ταχύτητας είναι σταθερό και ίσο με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68580" indent="0">
                  <a:buNone/>
                </a:pPr>
                <a:r>
                  <a:rPr lang="el-GR" dirty="0"/>
                  <a:t>όπου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η απόσταση που </a:t>
                </a:r>
                <a:r>
                  <a:rPr lang="el-GR" dirty="0" err="1"/>
                  <a:t>διανύθηκε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872250" cy="5262286"/>
              </a:xfrm>
              <a:blipFill>
                <a:blip r:embed="rId2"/>
                <a:stretch>
                  <a:fillRect l="-155" t="-1622" b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3733799" y="4648200"/>
            <a:ext cx="1828801" cy="45720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8002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872250" cy="526228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sz="2600" b="1" dirty="0"/>
                  <a:t>Επιτάχυνση</a:t>
                </a:r>
                <a:r>
                  <a:rPr lang="en-US" sz="2600" b="1" dirty="0"/>
                  <a:t> (acceleration)</a:t>
                </a:r>
                <a:endParaRPr lang="el-GR" sz="2600" b="1" dirty="0"/>
              </a:p>
              <a:p>
                <a:pPr lvl="1"/>
                <a:r>
                  <a:rPr lang="el-GR" dirty="0"/>
                  <a:t>Η μεταβολή της ταχύτητας συναρτήσει του χρόνου</a:t>
                </a:r>
                <a:br>
                  <a:rPr lang="el-GR" dirty="0"/>
                </a:br>
                <a:endParaRPr lang="el-GR" dirty="0"/>
              </a:p>
              <a:p>
                <a:r>
                  <a:rPr lang="el-GR" b="1" dirty="0"/>
                  <a:t>Μέση επιτάχυνση</a:t>
                </a:r>
                <a:r>
                  <a:rPr lang="en-US" b="1" dirty="0"/>
                  <a:t> (average acceleration)</a:t>
                </a:r>
                <a:endParaRPr lang="el-GR" b="1" dirty="0"/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l-GR" b="1" dirty="0"/>
                  <a:t>Στιγμιαία επιτάχυνση</a:t>
                </a:r>
                <a:r>
                  <a:rPr lang="en-US" b="1" dirty="0"/>
                  <a:t> (inst. acceleration)</a:t>
                </a:r>
                <a:endParaRPr lang="el-GR" b="1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l-GR" b="0" dirty="0">
                  <a:ea typeface="Cambria Math" panose="02040503050406030204" pitchFamily="18" charset="0"/>
                </a:endParaRPr>
              </a:p>
              <a:p>
                <a:r>
                  <a:rPr lang="el-GR" dirty="0"/>
                  <a:t>Αφού όμως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l-GR" i="1">
                                  <a:solidFill>
                                    <a:srgbClr val="3E3D2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>
                                  <a:solidFill>
                                    <a:srgbClr val="3E3D2D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68580" indent="0">
                  <a:buNone/>
                </a:pPr>
                <a:r>
                  <a:rPr lang="en-US" dirty="0"/>
                  <a:t>    </a:t>
                </a:r>
                <a:r>
                  <a:rPr lang="el-GR" dirty="0"/>
                  <a:t>είναι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872250" cy="5262286"/>
              </a:xfrm>
              <a:blipFill>
                <a:blip r:embed="rId2"/>
                <a:stretch>
                  <a:fillRect t="-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/>
          <p:cNvSpPr/>
          <p:nvPr/>
        </p:nvSpPr>
        <p:spPr>
          <a:xfrm>
            <a:off x="6019800" y="2362200"/>
            <a:ext cx="381000" cy="3962400"/>
          </a:xfrm>
          <a:prstGeom prst="rightBrace">
            <a:avLst>
              <a:gd name="adj1" fmla="val 8333"/>
              <a:gd name="adj2" fmla="val 5047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57950" y="3088674"/>
                <a:ext cx="2204873" cy="2509452"/>
              </a:xfrm>
              <a:prstGeom prst="flowChartAlternateProcess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l-GR" sz="1600" b="1" dirty="0"/>
                  <a:t>Μονάδα μέτρησης:</a:t>
                </a:r>
              </a:p>
              <a:p>
                <a:endParaRPr lang="en-US" sz="1600" b="1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dirty="0" smtClean="0"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sSup>
                          <m:sSupPr>
                            <m:ctrlPr>
                              <a:rPr lang="en-US" sz="3600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 dirty="0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p>
                            <m:r>
                              <a:rPr lang="en-US" sz="3600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600" b="1" dirty="0"/>
                  <a:t> </a:t>
                </a:r>
              </a:p>
              <a:p>
                <a:endParaRPr lang="en-US" sz="1600" b="1" dirty="0"/>
              </a:p>
              <a:p>
                <a:r>
                  <a:rPr lang="en-US" sz="1600" b="1" dirty="0"/>
                  <a:t>(</a:t>
                </a:r>
                <a:r>
                  <a:rPr lang="el-GR" sz="1600" b="1" dirty="0"/>
                  <a:t>μέτρο ανά δευτερόλεπτο</a:t>
                </a:r>
                <a:r>
                  <a:rPr lang="en-US" sz="1600" b="1" dirty="0"/>
                  <a:t> </a:t>
                </a:r>
                <a:r>
                  <a:rPr lang="el-GR" sz="1600" b="1" dirty="0"/>
                  <a:t>στο τετράγωνο)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950" y="3088674"/>
                <a:ext cx="2204873" cy="2509452"/>
              </a:xfrm>
              <a:prstGeom prst="flowChartAlternateProcess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9852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290914"/>
            <a:ext cx="7415050" cy="3933450"/>
          </a:xfrm>
        </p:spPr>
        <p:txBody>
          <a:bodyPr/>
          <a:lstStyle/>
          <a:p>
            <a:r>
              <a:rPr lang="en-US" b="1" dirty="0"/>
              <a:t>Quiz 1:</a:t>
            </a:r>
          </a:p>
          <a:p>
            <a:pPr lvl="1"/>
            <a:r>
              <a:rPr lang="el-GR" dirty="0"/>
              <a:t>Βρείτε τα ζεύγη ταχύτητας-επιτάχυνσης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54" y="2133059"/>
            <a:ext cx="6224945" cy="43439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0" y="725532"/>
            <a:ext cx="2438400" cy="981551"/>
          </a:xfrm>
          <a:prstGeom prst="horizontalScroll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u="sng" dirty="0"/>
              <a:t>Hint</a:t>
            </a:r>
            <a:r>
              <a:rPr lang="en-US" sz="1400" dirty="0"/>
              <a:t>:</a:t>
            </a:r>
            <a:r>
              <a:rPr lang="el-GR" sz="1400" dirty="0"/>
              <a:t> Η ταχύτητα και η επιτάχυνση έχουν σχέση παραγώγου-παράγουσας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7191000" y="2439000"/>
              <a:ext cx="1131840" cy="1433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82000" y="2428200"/>
                <a:ext cx="1150920" cy="145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217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796050" cy="3933450"/>
              </a:xfrm>
            </p:spPr>
            <p:txBody>
              <a:bodyPr/>
              <a:lstStyle/>
              <a:p>
                <a:r>
                  <a:rPr lang="en-US" b="1" dirty="0"/>
                  <a:t>Quiz </a:t>
                </a:r>
                <a:r>
                  <a:rPr lang="el-GR" b="1" dirty="0"/>
                  <a:t>2</a:t>
                </a:r>
                <a:r>
                  <a:rPr lang="en-US" b="1" dirty="0"/>
                  <a:t>:</a:t>
                </a:r>
              </a:p>
              <a:p>
                <a:pPr lvl="1"/>
                <a:r>
                  <a:rPr lang="el-GR" dirty="0"/>
                  <a:t>Η θέση ενός σωματιδίου δίνεται από τη σχέση</a:t>
                </a:r>
              </a:p>
              <a:p>
                <a:pPr marL="365760" lvl="1" indent="0">
                  <a:buNone/>
                </a:pPr>
                <a:endParaRPr lang="en-US" sz="1000" b="0" i="1" dirty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)=4 −27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 lvl="2"/>
                <a:r>
                  <a:rPr lang="en-US" dirty="0"/>
                  <a:t>A) </a:t>
                </a:r>
                <a:r>
                  <a:rPr lang="el-GR" dirty="0"/>
                  <a:t>Βρείτε τη συνάρτηση ταχύτητας ως προς το χρόνο</a:t>
                </a:r>
              </a:p>
              <a:p>
                <a:pPr lvl="2"/>
                <a:r>
                  <a:rPr lang="en-US" dirty="0"/>
                  <a:t>B) </a:t>
                </a:r>
                <a:r>
                  <a:rPr lang="el-GR" dirty="0"/>
                  <a:t>Βρείτε τη συνάρτηση επιτάχυνσης ως προς το χρόνο</a:t>
                </a:r>
              </a:p>
              <a:p>
                <a:pPr lvl="2"/>
                <a:r>
                  <a:rPr lang="el-GR" dirty="0"/>
                  <a:t>Γ) Υπάρχει κάποια χρονική στιγμή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l-GR" dirty="0"/>
                  <a:t>που το σωματίδιο είχε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?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796050" cy="3933450"/>
              </a:xfrm>
              <a:blipFill>
                <a:blip r:embed="rId2"/>
                <a:stretch>
                  <a:fillRect t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515160" y="4198320"/>
              <a:ext cx="8285760" cy="23151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0480" y="4191120"/>
                <a:ext cx="8299440" cy="233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3352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872250" cy="5109886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/>
                  <a:t>Μοντέλο κίνησης:</a:t>
                </a:r>
                <a:r>
                  <a:rPr lang="el-GR" dirty="0"/>
                  <a:t> υπό </a:t>
                </a:r>
                <a:r>
                  <a:rPr lang="el-GR" b="1" i="1" dirty="0"/>
                  <a:t>σταθερή επιτάχυνση</a:t>
                </a:r>
              </a:p>
              <a:p>
                <a:pPr lvl="1"/>
                <a:r>
                  <a:rPr lang="el-GR" sz="2000" b="1" dirty="0"/>
                  <a:t>Ορίζουμε θετική φορά κίνησης προς τα δεξιά</a:t>
                </a:r>
              </a:p>
              <a:p>
                <a:pPr marL="68580" indent="0">
                  <a:buNone/>
                </a:pPr>
                <a:endParaRPr lang="el-GR" dirty="0"/>
              </a:p>
              <a:p>
                <a:r>
                  <a:rPr lang="el-GR" sz="22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Εξισώσεις</a:t>
                </a:r>
                <a:r>
                  <a:rPr lang="en-US" sz="22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l-GR" sz="22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Μονοδιάστατης Κίνησης υπό σταθερή επιτάχυνση:</a:t>
                </a: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dirty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l-GR" b="0" i="1" dirty="0">
                    <a:latin typeface="Cambria Math" panose="02040503050406030204" pitchFamily="18" charset="0"/>
                  </a:rPr>
                  <a:t>      </a:t>
                </a:r>
                <a:r>
                  <a:rPr lang="el-GR" dirty="0"/>
                  <a:t>ή</a:t>
                </a:r>
                <a:r>
                  <a:rPr lang="el-GR" i="1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b="0" i="1" dirty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marL="6858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872250" cy="5109886"/>
              </a:xfrm>
              <a:blipFill>
                <a:blip r:embed="rId2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Vertical Scroll 4"/>
              <p:cNvSpPr/>
              <p:nvPr/>
            </p:nvSpPr>
            <p:spPr>
              <a:xfrm>
                <a:off x="4876800" y="5029200"/>
                <a:ext cx="3733800" cy="1371600"/>
              </a:xfrm>
              <a:prstGeom prst="verticalScroll">
                <a:avLst>
                  <a:gd name="adj" fmla="val 7639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l-GR" sz="1400" b="1" dirty="0">
                    <a:solidFill>
                      <a:schemeClr val="tx1"/>
                    </a:solidFill>
                  </a:rPr>
                  <a:t>Οι δείκτες 𝑖</a:t>
                </a:r>
                <a:r>
                  <a:rPr lang="en-US" sz="1400" b="1" dirty="0">
                    <a:solidFill>
                      <a:schemeClr val="tx1"/>
                    </a:solidFill>
                  </a:rPr>
                  <a:t> </a:t>
                </a:r>
                <a:r>
                  <a:rPr lang="el-GR" sz="1400" b="1" dirty="0">
                    <a:solidFill>
                      <a:schemeClr val="tx1"/>
                    </a:solidFill>
                  </a:rPr>
                  <a:t>και</a:t>
                </a:r>
                <a:r>
                  <a:rPr lang="en-US" sz="1400" b="1" dirty="0">
                    <a:solidFill>
                      <a:schemeClr val="tx1"/>
                    </a:solidFill>
                  </a:rPr>
                  <a:t> </a:t>
                </a:r>
                <a:r>
                  <a:rPr lang="el-GR" sz="1400" b="1" dirty="0">
                    <a:solidFill>
                      <a:schemeClr val="tx1"/>
                    </a:solidFill>
                  </a:rPr>
                  <a:t>𝑓</a:t>
                </a:r>
                <a:r>
                  <a:rPr lang="en-US" sz="1400" b="1" dirty="0">
                    <a:solidFill>
                      <a:schemeClr val="tx1"/>
                    </a:solidFill>
                  </a:rPr>
                  <a:t> </a:t>
                </a:r>
                <a:r>
                  <a:rPr lang="el-GR" sz="1400" b="1" dirty="0">
                    <a:solidFill>
                      <a:schemeClr val="tx1"/>
                    </a:solidFill>
                  </a:rPr>
                  <a:t>δηλώνουν αρχική και τελική κατάσταση, ενώ ο δείκτης 𝑥 δηλώνει μονοδιάστατη κίνηση σε έναν οριζόντιο άξονα </a:t>
                </a:r>
                <a:r>
                  <a:rPr lang="en-US" sz="1400" b="1" dirty="0">
                    <a:solidFill>
                      <a:schemeClr val="tx1"/>
                    </a:solidFill>
                  </a:rPr>
                  <a:t>𝑥’𝑥 (</a:t>
                </a:r>
                <a:r>
                  <a:rPr lang="el-GR" sz="1400" b="1" dirty="0">
                    <a:solidFill>
                      <a:schemeClr val="tx1"/>
                    </a:solidFill>
                  </a:rPr>
                  <a:t>κάποιες φορές μπορούμε να παραλείπουμε το δείκτη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solidFill>
                      <a:schemeClr val="tx1"/>
                    </a:solidFill>
                  </a:rPr>
                  <a:t> </a:t>
                </a:r>
                <a:r>
                  <a:rPr lang="el-GR" sz="1400" b="1" dirty="0">
                    <a:solidFill>
                      <a:schemeClr val="tx1"/>
                    </a:solidFill>
                  </a:rPr>
                  <a:t>για απλοποίηση)</a:t>
                </a:r>
              </a:p>
            </p:txBody>
          </p:sp>
        </mc:Choice>
        <mc:Fallback xmlns="">
          <p:sp>
            <p:nvSpPr>
              <p:cNvPr id="5" name="Vertical Scrol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5029200"/>
                <a:ext cx="3733800" cy="1371600"/>
              </a:xfrm>
              <a:prstGeom prst="verticalScroll">
                <a:avLst>
                  <a:gd name="adj" fmla="val 7639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337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25590"/>
                <a:ext cx="7948450" cy="5051409"/>
              </a:xfrm>
            </p:spPr>
            <p:txBody>
              <a:bodyPr/>
              <a:lstStyle/>
              <a:p>
                <a:r>
                  <a:rPr lang="el-GR" b="1" dirty="0"/>
                  <a:t>Απόδειξη:</a:t>
                </a:r>
                <a:endParaRPr lang="en-US" b="1" dirty="0"/>
              </a:p>
              <a:p>
                <a:pPr marL="68580" indent="0">
                  <a:buNone/>
                </a:pPr>
                <a:r>
                  <a:rPr lang="el-GR" dirty="0"/>
                  <a:t>Αφού η επιτάχυνση είναι σταθερή, τότε</a:t>
                </a:r>
              </a:p>
              <a:p>
                <a:pPr marL="68580" indent="0">
                  <a:buNone/>
                </a:pPr>
                <a:endParaRPr lang="el-GR" dirty="0"/>
              </a:p>
              <a:p>
                <a:pPr marL="68580" indent="0">
                  <a:buNone/>
                </a:pPr>
                <a:endParaRPr lang="el-GR" dirty="0"/>
              </a:p>
              <a:p>
                <a:pPr marL="68580" indent="0">
                  <a:buNone/>
                </a:pPr>
                <a:r>
                  <a:rPr lang="el-GR" dirty="0"/>
                  <a:t>Από τον ορισμό έχουμε</a:t>
                </a:r>
              </a:p>
              <a:p>
                <a:pPr marL="68580" indent="0">
                  <a:buNone/>
                </a:pPr>
                <a:endParaRPr lang="el-GR" dirty="0"/>
              </a:p>
              <a:p>
                <a:pPr marL="68580" indent="0">
                  <a:buNone/>
                </a:pPr>
                <a:endParaRPr lang="el-GR" dirty="0"/>
              </a:p>
              <a:p>
                <a:pPr marL="68580" indent="0">
                  <a:buNone/>
                </a:pPr>
                <a:endParaRPr lang="el-GR" dirty="0"/>
              </a:p>
              <a:p>
                <a:pPr marL="68580" indent="0">
                  <a:buNone/>
                </a:pPr>
                <a:r>
                  <a:rPr lang="el-GR" dirty="0"/>
                  <a:t>Άρα 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25590"/>
                <a:ext cx="7948450" cy="5051409"/>
              </a:xfrm>
              <a:blipFill>
                <a:blip r:embed="rId2"/>
                <a:stretch>
                  <a:fillRect l="-307" t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31475" y="2514600"/>
                <a:ext cx="1828800" cy="3660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475" y="2514600"/>
                <a:ext cx="1828800" cy="366062"/>
              </a:xfrm>
              <a:prstGeom prst="rect">
                <a:avLst/>
              </a:prstGeom>
              <a:blipFill rotWithShape="0">
                <a:blip r:embed="rId3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85711" y="3790116"/>
                <a:ext cx="6336863" cy="7314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2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l-GR" sz="22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l-GR" sz="22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"/>
                                </m:r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brk m:alnAt="2"/>
                                </m:r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brk m:alnAt="2"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0, 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"/>
                                </m:r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m:rPr>
                              <m:brk m:alnAt="2"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groupChr>
                      <m:r>
                        <a:rPr lang="el-GR" sz="22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711" y="3790116"/>
                <a:ext cx="6336863" cy="73141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orizontal Scroll 5"/>
              <p:cNvSpPr/>
              <p:nvPr/>
            </p:nvSpPr>
            <p:spPr>
              <a:xfrm>
                <a:off x="6096000" y="1366041"/>
                <a:ext cx="2286000" cy="612192"/>
              </a:xfrm>
              <a:prstGeom prst="horizontalScroll">
                <a:avLst/>
              </a:prstGeom>
              <a:ln w="1905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marL="6858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Horizontal Scrol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366041"/>
                <a:ext cx="2286000" cy="612192"/>
              </a:xfrm>
              <a:prstGeom prst="horizontalScroll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3860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25590"/>
                <a:ext cx="7872250" cy="4975209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/>
                  <a:t>Απόδειξη:</a:t>
                </a:r>
              </a:p>
              <a:p>
                <a:pPr marL="68580" indent="0">
                  <a:buNone/>
                </a:pPr>
                <a:r>
                  <a:rPr lang="el-GR" sz="2200" dirty="0"/>
                  <a:t>Αφού η επιτάχυνση είναι σταθερή, τότε η ταχύτητα (δηλ. το ολοκλήρωμά της) θα είναι γραμμική συνάρτηση του χρόνου</a:t>
                </a:r>
              </a:p>
              <a:p>
                <a:pPr marL="68580" indent="0">
                  <a:buNone/>
                </a:pPr>
                <a:endParaRPr lang="el-GR" sz="2200" dirty="0"/>
              </a:p>
              <a:p>
                <a:pPr marL="68580" indent="0">
                  <a:buNone/>
                </a:pPr>
                <a:r>
                  <a:rPr lang="el-GR" sz="2200" dirty="0"/>
                  <a:t>Έτσι η μέση ταχύτητα μπορεί να εκφραστεί ως ο αριθμητικός μέσος της αρχικής ταχύτητας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 </a:t>
                </a:r>
                <a:r>
                  <a:rPr lang="el-GR" sz="2200" dirty="0"/>
                  <a:t>και της τελικής ταχύτητας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200" dirty="0"/>
              </a:p>
              <a:p>
                <a:pPr marL="68580" indent="0">
                  <a:buNone/>
                </a:pPr>
                <a:endParaRPr lang="el-GR" dirty="0"/>
              </a:p>
              <a:p>
                <a:pPr marL="68580" indent="0">
                  <a:buNone/>
                </a:pPr>
                <a:r>
                  <a:rPr lang="el-GR" dirty="0"/>
                  <a:t>Δηλ.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25590"/>
                <a:ext cx="7872250" cy="4975209"/>
              </a:xfrm>
              <a:blipFill>
                <a:blip r:embed="rId2"/>
                <a:stretch>
                  <a:fillRect l="-310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6248400" y="4419600"/>
            <a:ext cx="2263138" cy="1896186"/>
            <a:chOff x="6118862" y="4114800"/>
            <a:chExt cx="2263138" cy="1896186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6477000" y="5638800"/>
              <a:ext cx="1905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6629400" y="4114800"/>
              <a:ext cx="0" cy="17526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6637713" y="4267200"/>
              <a:ext cx="1600200" cy="8382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010400" y="4953000"/>
              <a:ext cx="0" cy="68580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924800" y="4495800"/>
              <a:ext cx="0" cy="114300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118862" y="4210977"/>
                  <a:ext cx="541713" cy="4291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8862" y="4210977"/>
                  <a:ext cx="541713" cy="42915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857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6118862" y="4707471"/>
                  <a:ext cx="457200" cy="3979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8862" y="4707471"/>
                  <a:ext cx="457200" cy="39792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1333" b="-303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Connector 17"/>
            <p:cNvCxnSpPr>
              <a:stCxn id="16" idx="3"/>
            </p:cNvCxnSpPr>
            <p:nvPr/>
          </p:nvCxnSpPr>
          <p:spPr>
            <a:xfrm>
              <a:off x="6660575" y="4425555"/>
              <a:ext cx="1245869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629400" y="4919748"/>
              <a:ext cx="30480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6858000" y="5632844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0" y="5632844"/>
                  <a:ext cx="228600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3157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7726745" y="5619404"/>
                  <a:ext cx="426655" cy="3915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6745" y="5619404"/>
                  <a:ext cx="426655" cy="39158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orizontal Scroll 3"/>
              <p:cNvSpPr/>
              <p:nvPr/>
            </p:nvSpPr>
            <p:spPr>
              <a:xfrm>
                <a:off x="6071613" y="1000603"/>
                <a:ext cx="2295838" cy="842669"/>
              </a:xfrm>
              <a:prstGeom prst="horizontalScroll">
                <a:avLst/>
              </a:prstGeom>
              <a:ln w="19050"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4" name="Horizontal Scrol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1613" y="1000603"/>
                <a:ext cx="2295838" cy="842669"/>
              </a:xfrm>
              <a:prstGeom prst="horizontalScroll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9120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25590"/>
                <a:ext cx="7872250" cy="5051409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b="1" dirty="0"/>
                  <a:t>Απόδειξη:</a:t>
                </a:r>
                <a:endParaRPr lang="en-US" b="1" dirty="0"/>
              </a:p>
              <a:p>
                <a:pPr marL="68580" indent="0">
                  <a:buNone/>
                </a:pPr>
                <a:r>
                  <a:rPr lang="el-GR" dirty="0"/>
                  <a:t>Από την προηγούμενη σχέση, πολλαπλασιάζουμε κατά μέλη με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l-GR" dirty="0"/>
                  <a:t>: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𝑎𝑣𝑔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:r>
                  <a:rPr lang="el-GR" dirty="0"/>
                  <a:t>Όμως</a:t>
                </a:r>
                <a:endParaRPr lang="en-US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𝑎𝑣𝑔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i="1" dirty="0"/>
              </a:p>
              <a:p>
                <a:pPr marL="68580" indent="0">
                  <a:buNone/>
                </a:pPr>
                <a:r>
                  <a:rPr lang="el-GR" dirty="0"/>
                  <a:t>οπότε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  <a:p>
                <a:pPr marL="68580" indent="0">
                  <a:buNone/>
                </a:pPr>
                <a:r>
                  <a:rPr lang="el-GR" dirty="0"/>
                  <a:t>Λύνοντας ως προς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l-GR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  <a:p>
                <a:pPr marL="68580" indent="0">
                  <a:buNone/>
                </a:pPr>
                <a:endParaRPr lang="el-GR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25590"/>
                <a:ext cx="7872250" cy="5051409"/>
              </a:xfrm>
              <a:blipFill>
                <a:blip r:embed="rId2"/>
                <a:stretch>
                  <a:fillRect l="-155" t="-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orizontal Scroll 3"/>
              <p:cNvSpPr/>
              <p:nvPr/>
            </p:nvSpPr>
            <p:spPr>
              <a:xfrm>
                <a:off x="3248025" y="1219200"/>
                <a:ext cx="5334000" cy="673539"/>
              </a:xfrm>
              <a:prstGeom prst="horizontalScroll">
                <a:avLst/>
              </a:prstGeom>
              <a:ln w="1905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marL="68580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l-GR" i="1" dirty="0">
                    <a:latin typeface="Cambria Math" panose="02040503050406030204" pitchFamily="18" charset="0"/>
                  </a:rPr>
                  <a:t>      </a:t>
                </a:r>
                <a:r>
                  <a:rPr lang="el-GR" dirty="0"/>
                  <a:t>ή</a:t>
                </a:r>
                <a:r>
                  <a:rPr lang="el-GR" i="1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i="1" dirty="0"/>
              </a:p>
            </p:txBody>
          </p:sp>
        </mc:Choice>
        <mc:Fallback xmlns="">
          <p:sp>
            <p:nvSpPr>
              <p:cNvPr id="4" name="Horizontal Scrol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025" y="1219200"/>
                <a:ext cx="5334000" cy="673539"/>
              </a:xfrm>
              <a:prstGeom prst="horizontalScroll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1516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25590"/>
                <a:ext cx="7796050" cy="497520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b="1" dirty="0"/>
                  <a:t>Απόδειξη:</a:t>
                </a:r>
              </a:p>
              <a:p>
                <a:pPr marL="68580" indent="0">
                  <a:buNone/>
                </a:pPr>
                <a:r>
                  <a:rPr lang="el-GR" dirty="0"/>
                  <a:t>Έχουμε ήδη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6858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68580" indent="0">
                  <a:buNone/>
                </a:pPr>
                <a:r>
                  <a:rPr lang="el-GR" dirty="0"/>
                  <a:t>και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  <a:p>
                <a:pPr marL="68580" indent="0">
                  <a:buNone/>
                </a:pPr>
                <a:r>
                  <a:rPr lang="el-GR" dirty="0"/>
                  <a:t>Αντικαθιστώντας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 marL="68580" indent="0">
                  <a:buNone/>
                </a:pPr>
                <a:r>
                  <a:rPr lang="el-GR" dirty="0"/>
                  <a:t>Άρα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25590"/>
                <a:ext cx="7796050" cy="4975209"/>
              </a:xfrm>
              <a:blipFill>
                <a:blip r:embed="rId2"/>
                <a:stretch>
                  <a:fillRect l="-156" t="-1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orizontal Scroll 3"/>
              <p:cNvSpPr/>
              <p:nvPr/>
            </p:nvSpPr>
            <p:spPr>
              <a:xfrm>
                <a:off x="5791200" y="1290914"/>
                <a:ext cx="2726658" cy="811825"/>
              </a:xfrm>
              <a:prstGeom prst="horizontalScroll">
                <a:avLst/>
              </a:prstGeom>
              <a:ln w="19050"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4" name="Horizontal Scrol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290914"/>
                <a:ext cx="2726658" cy="811825"/>
              </a:xfrm>
              <a:prstGeom prst="horizontalScroll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6971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25590"/>
                <a:ext cx="7872250" cy="520381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l-GR" b="1" dirty="0"/>
                  <a:t>Απόδειξη:</a:t>
                </a:r>
                <a:endParaRPr lang="en-US" b="1" dirty="0"/>
              </a:p>
              <a:p>
                <a:pPr marL="68580" indent="0">
                  <a:buNone/>
                </a:pPr>
                <a:r>
                  <a:rPr lang="el-GR" dirty="0"/>
                  <a:t>Έχουμε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 marL="68580" indent="0">
                  <a:buNone/>
                </a:pPr>
                <a:r>
                  <a:rPr lang="el-GR" dirty="0"/>
                  <a:t>και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68580" indent="0">
                  <a:buNone/>
                </a:pPr>
                <a:r>
                  <a:rPr lang="el-GR" dirty="0"/>
                  <a:t>Αντικαθιστώντας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r>
                  <a:rPr lang="en-US" b="0" dirty="0"/>
                  <a:t/>
                </a:r>
                <a:br>
                  <a:rPr lang="en-US" b="0" dirty="0"/>
                </a:br>
                <a:endParaRPr lang="en-US" b="0" dirty="0"/>
              </a:p>
              <a:p>
                <a:pPr marL="68580" indent="0">
                  <a:buNone/>
                </a:pPr>
                <a:r>
                  <a:rPr lang="el-GR" dirty="0"/>
                  <a:t>και λύνοντας ως προς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25590"/>
                <a:ext cx="7872250" cy="5203810"/>
              </a:xfrm>
              <a:blipFill>
                <a:blip r:embed="rId2"/>
                <a:stretch>
                  <a:fillRect l="-155" t="-1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orizontal Scroll 3"/>
              <p:cNvSpPr/>
              <p:nvPr/>
            </p:nvSpPr>
            <p:spPr>
              <a:xfrm>
                <a:off x="5638800" y="1290914"/>
                <a:ext cx="2884871" cy="570953"/>
              </a:xfrm>
              <a:prstGeom prst="horizontalScroll">
                <a:avLst/>
              </a:prstGeom>
              <a:ln w="19050"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pPr marL="6858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Horizontal Scrol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290914"/>
                <a:ext cx="2884871" cy="570953"/>
              </a:xfrm>
              <a:prstGeom prst="horizontalScroll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7000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</a:t>
            </a:r>
            <a:r>
              <a:rPr lang="el-GR" baseline="30000" dirty="0"/>
              <a:t>η</a:t>
            </a:r>
            <a:r>
              <a:rPr lang="el-GR" dirty="0"/>
              <a:t> Ενότητα</a:t>
            </a:r>
            <a:br>
              <a:rPr lang="el-GR" dirty="0"/>
            </a:br>
            <a:r>
              <a:rPr lang="el-GR" dirty="0"/>
              <a:t>Κλασική Μηχανική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5" y="990600"/>
            <a:ext cx="4428565" cy="3909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2400" y="4863405"/>
            <a:ext cx="428517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latin typeface="Cambria" panose="02040503050406030204" pitchFamily="18" charset="0"/>
              </a:rPr>
              <a:t>Εικόνα: Η κίνηση μπορεί να είναι αναζωογονητική και όμορφη. Αυτά τα σκάφη ανταποκρίνονται σε δυνάμεις αέρα, νερού, και του βάρους του πληρώματος όσο προσπαθούν να ισορροπήσουν στην άκρη του.</a:t>
            </a:r>
            <a:endParaRPr lang="en-US" sz="105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80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948450" cy="5262286"/>
              </a:xfrm>
            </p:spPr>
            <p:txBody>
              <a:bodyPr>
                <a:normAutofit/>
              </a:bodyPr>
              <a:lstStyle/>
              <a:p>
                <a:r>
                  <a:rPr lang="el-GR" b="1" u="sng" dirty="0"/>
                  <a:t>Παράδειγμα:</a:t>
                </a:r>
              </a:p>
              <a:p>
                <a:pPr lvl="1"/>
                <a:r>
                  <a:rPr lang="el-GR" dirty="0"/>
                  <a:t>Μια </a:t>
                </a:r>
                <a:r>
                  <a:rPr lang="en-US" dirty="0"/>
                  <a:t>Porsche </a:t>
                </a:r>
                <a:r>
                  <a:rPr lang="el-GR" dirty="0"/>
                  <a:t>προκαλεί ένα </a:t>
                </a:r>
                <a:r>
                  <a:rPr lang="en-US" dirty="0"/>
                  <a:t>Honda </a:t>
                </a:r>
                <a:r>
                  <a:rPr lang="el-GR" dirty="0"/>
                  <a:t>σε έναν αγώνα ταχύτητας 400 μέτρων. Επειδή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=3.5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l-GR" dirty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=3.0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:r>
                  <a:rPr lang="el-GR" dirty="0"/>
                  <a:t>το </a:t>
                </a:r>
                <a:r>
                  <a:rPr lang="en-US" dirty="0"/>
                  <a:t>Honda </a:t>
                </a:r>
                <a:r>
                  <a:rPr lang="el-GR" dirty="0"/>
                  <a:t>παίρνει προβάδισμα στην αφετηρία κατά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1.0 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Τα δυο οχήματα ξεκινούν από ακινησία. </a:t>
                </a:r>
                <a:r>
                  <a:rPr lang="el-GR" dirty="0" smtClean="0"/>
                  <a:t>Περιγράψτε το μοντέλο κίνησης των οχημάτων. Ποιο </a:t>
                </a:r>
                <a:r>
                  <a:rPr lang="el-GR" dirty="0"/>
                  <a:t>αυτοκίνητο θα </a:t>
                </a:r>
                <a:r>
                  <a:rPr lang="el-GR" dirty="0" smtClean="0"/>
                  <a:t>κερδίσει (φτάσει πρώτο)?</a:t>
                </a:r>
                <a:endParaRPr lang="el-GR" dirty="0"/>
              </a:p>
              <a:p>
                <a:pPr marL="365760" lvl="1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948450" cy="5262286"/>
              </a:xfrm>
              <a:blipFill>
                <a:blip r:embed="rId2"/>
                <a:stretch>
                  <a:fillRect t="-927" r="-1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Ομάδα 30">
            <a:extLst>
              <a:ext uri="{FF2B5EF4-FFF2-40B4-BE49-F238E27FC236}">
                <a16:creationId xmlns:a16="http://schemas.microsoft.com/office/drawing/2014/main" id="{178D60FE-E129-3237-DB25-E990987CE8F4}"/>
              </a:ext>
            </a:extLst>
          </p:cNvPr>
          <p:cNvGrpSpPr/>
          <p:nvPr/>
        </p:nvGrpSpPr>
        <p:grpSpPr>
          <a:xfrm>
            <a:off x="699795" y="3575533"/>
            <a:ext cx="7453605" cy="2797102"/>
            <a:chOff x="699795" y="3575533"/>
            <a:chExt cx="7453605" cy="2797102"/>
          </a:xfrm>
        </p:grpSpPr>
        <p:pic>
          <p:nvPicPr>
            <p:cNvPr id="5" name="Εικόνα 4" descr="Εικόνα που περιέχει όχημα, τροχός, χερσαίο όχημα, σπορ αυτοκίνητ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A88BC30B-E6D4-1957-EC45-03232E450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2362200" y="3603982"/>
              <a:ext cx="1295755" cy="1325064"/>
            </a:xfrm>
            <a:prstGeom prst="rect">
              <a:avLst/>
            </a:prstGeom>
          </p:spPr>
        </p:pic>
        <p:pic>
          <p:nvPicPr>
            <p:cNvPr id="6" name="Εικόνα 5" descr="Εικόνα που περιέχει όχημα, τροχός, χερσαίο όχημα, σπορ αυτοκίνητ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1A6D33CA-4CEB-0BE4-8CD8-378E9A199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1371600" y="4816992"/>
              <a:ext cx="1295755" cy="1325064"/>
            </a:xfrm>
            <a:prstGeom prst="rect">
              <a:avLst/>
            </a:prstGeom>
          </p:spPr>
        </p:pic>
        <p:cxnSp>
          <p:nvCxnSpPr>
            <p:cNvPr id="8" name="Ευθεία γραμμή σύνδεσης 7">
              <a:extLst>
                <a:ext uri="{FF2B5EF4-FFF2-40B4-BE49-F238E27FC236}">
                  <a16:creationId xmlns:a16="http://schemas.microsoft.com/office/drawing/2014/main" id="{A1E84BCD-29C0-3105-6F75-A2A33E9BEC31}"/>
                </a:ext>
              </a:extLst>
            </p:cNvPr>
            <p:cNvCxnSpPr/>
            <p:nvPr/>
          </p:nvCxnSpPr>
          <p:spPr>
            <a:xfrm>
              <a:off x="1600200" y="4459257"/>
              <a:ext cx="6553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Ευθεία γραμμή σύνδεσης 8">
              <a:extLst>
                <a:ext uri="{FF2B5EF4-FFF2-40B4-BE49-F238E27FC236}">
                  <a16:creationId xmlns:a16="http://schemas.microsoft.com/office/drawing/2014/main" id="{CF2B0117-2854-3EBD-C337-704C32B180EB}"/>
                </a:ext>
              </a:extLst>
            </p:cNvPr>
            <p:cNvCxnSpPr/>
            <p:nvPr/>
          </p:nvCxnSpPr>
          <p:spPr>
            <a:xfrm>
              <a:off x="1600200" y="5678457"/>
              <a:ext cx="6553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Εικόνα 19" descr="Εικόνα που περιέχει όχημα, τροχός, χερσαίο όχημα, σπορ αυτοκίνητ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F4DCAED0-EFB5-A346-D626-DBB9204A2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5029200" y="3591293"/>
              <a:ext cx="1295755" cy="1325064"/>
            </a:xfrm>
            <a:prstGeom prst="rect">
              <a:avLst/>
            </a:prstGeom>
          </p:spPr>
        </p:pic>
        <p:pic>
          <p:nvPicPr>
            <p:cNvPr id="21" name="Εικόνα 20" descr="Εικόνα που περιέχει όχημα, τροχός, χερσαίο όχημα, σπορ αυτοκίνητ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AF98D851-3453-57E5-2C02-6BA286C25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4890215" y="4818991"/>
              <a:ext cx="1295755" cy="1325064"/>
            </a:xfrm>
            <a:prstGeom prst="rect">
              <a:avLst/>
            </a:prstGeom>
          </p:spPr>
        </p:pic>
        <p:cxnSp>
          <p:nvCxnSpPr>
            <p:cNvPr id="22" name="Ευθεία γραμμή σύνδεσης 21">
              <a:extLst>
                <a:ext uri="{FF2B5EF4-FFF2-40B4-BE49-F238E27FC236}">
                  <a16:creationId xmlns:a16="http://schemas.microsoft.com/office/drawing/2014/main" id="{B4A2D39D-1FA9-49F1-8E2D-A2F155010D7E}"/>
                </a:ext>
              </a:extLst>
            </p:cNvPr>
            <p:cNvCxnSpPr>
              <a:cxnSpLocks/>
            </p:cNvCxnSpPr>
            <p:nvPr/>
          </p:nvCxnSpPr>
          <p:spPr>
            <a:xfrm>
              <a:off x="1510725" y="6080718"/>
              <a:ext cx="6642675" cy="0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28913DD-190A-1C3E-466D-0DBF68F8A848}"/>
                    </a:ext>
                  </a:extLst>
                </p:cNvPr>
                <p:cNvSpPr txBox="1"/>
                <p:nvPr/>
              </p:nvSpPr>
              <p:spPr>
                <a:xfrm>
                  <a:off x="4327568" y="6095636"/>
                  <a:ext cx="125649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=400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28913DD-190A-1C3E-466D-0DBF68F8A8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7568" y="6095636"/>
                  <a:ext cx="1256498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4369" r="-2427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55FD46F-ED5A-689E-649C-67201A826744}"/>
                    </a:ext>
                  </a:extLst>
                </p:cNvPr>
                <p:cNvSpPr txBox="1"/>
                <p:nvPr/>
              </p:nvSpPr>
              <p:spPr>
                <a:xfrm>
                  <a:off x="699795" y="5138518"/>
                  <a:ext cx="800797" cy="3041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55FD46F-ED5A-689E-649C-67201A8267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795" y="5138518"/>
                  <a:ext cx="800797" cy="304122"/>
                </a:xfrm>
                <a:prstGeom prst="rect">
                  <a:avLst/>
                </a:prstGeom>
                <a:blipFill>
                  <a:blip r:embed="rId8"/>
                  <a:stretch>
                    <a:fillRect l="-3817" r="-687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13DF5E1-784B-ABC8-58B3-2AE14E01A453}"/>
                    </a:ext>
                  </a:extLst>
                </p:cNvPr>
                <p:cNvSpPr txBox="1"/>
                <p:nvPr/>
              </p:nvSpPr>
              <p:spPr>
                <a:xfrm>
                  <a:off x="758829" y="4061063"/>
                  <a:ext cx="798167" cy="30418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13DF5E1-784B-ABC8-58B3-2AE14E01A4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829" y="4061063"/>
                  <a:ext cx="798167" cy="304186"/>
                </a:xfrm>
                <a:prstGeom prst="rect">
                  <a:avLst/>
                </a:prstGeom>
                <a:blipFill>
                  <a:blip r:embed="rId9"/>
                  <a:stretch>
                    <a:fillRect l="-3817" r="-6870" b="-1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6C54455-5352-3EB9-1ABA-72433AA52FAA}"/>
                    </a:ext>
                  </a:extLst>
                </p:cNvPr>
                <p:cNvSpPr txBox="1"/>
                <p:nvPr/>
              </p:nvSpPr>
              <p:spPr>
                <a:xfrm>
                  <a:off x="4063793" y="3575533"/>
                  <a:ext cx="368242" cy="30264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sub>
                            </m:sSub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6C54455-5352-3EB9-1ABA-72433AA52F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3793" y="3575533"/>
                  <a:ext cx="368242" cy="302647"/>
                </a:xfrm>
                <a:prstGeom prst="rect">
                  <a:avLst/>
                </a:prstGeom>
                <a:blipFill>
                  <a:blip r:embed="rId10"/>
                  <a:stretch>
                    <a:fillRect l="-18333" t="-42857" r="-43333" b="-81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Ευθεία γραμμή σύνδεσης 27">
              <a:extLst>
                <a:ext uri="{FF2B5EF4-FFF2-40B4-BE49-F238E27FC236}">
                  <a16:creationId xmlns:a16="http://schemas.microsoft.com/office/drawing/2014/main" id="{294DFE43-AFBB-71A2-EC23-A0DAF50826E6}"/>
                </a:ext>
              </a:extLst>
            </p:cNvPr>
            <p:cNvCxnSpPr>
              <a:cxnSpLocks/>
            </p:cNvCxnSpPr>
            <p:nvPr/>
          </p:nvCxnSpPr>
          <p:spPr>
            <a:xfrm>
              <a:off x="4119790" y="3962400"/>
              <a:ext cx="343077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C9A3E26-78D2-1B87-C099-EC444D36E25F}"/>
                    </a:ext>
                  </a:extLst>
                </p:cNvPr>
                <p:cNvSpPr txBox="1"/>
                <p:nvPr/>
              </p:nvSpPr>
              <p:spPr>
                <a:xfrm>
                  <a:off x="4033967" y="4972049"/>
                  <a:ext cx="350032" cy="30264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C9A3E26-78D2-1B87-C099-EC444D36E2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967" y="4972049"/>
                  <a:ext cx="350032" cy="302647"/>
                </a:xfrm>
                <a:prstGeom prst="rect">
                  <a:avLst/>
                </a:prstGeom>
                <a:blipFill>
                  <a:blip r:embed="rId11"/>
                  <a:stretch>
                    <a:fillRect l="-17544" t="-42857" r="-52632" b="-81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Ευθεία γραμμή σύνδεσης 29">
              <a:extLst>
                <a:ext uri="{FF2B5EF4-FFF2-40B4-BE49-F238E27FC236}">
                  <a16:creationId xmlns:a16="http://schemas.microsoft.com/office/drawing/2014/main" id="{D69C8D85-41B8-6357-AB74-B17D8BE78D94}"/>
                </a:ext>
              </a:extLst>
            </p:cNvPr>
            <p:cNvCxnSpPr>
              <a:cxnSpLocks/>
            </p:cNvCxnSpPr>
            <p:nvPr/>
          </p:nvCxnSpPr>
          <p:spPr>
            <a:xfrm>
              <a:off x="4089964" y="5358916"/>
              <a:ext cx="343077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E4A6B7DB-3B9C-A310-3F16-57E3F62177C6}"/>
              </a:ext>
            </a:extLst>
          </p:cNvPr>
          <p:cNvSpPr txBox="1"/>
          <p:nvPr/>
        </p:nvSpPr>
        <p:spPr>
          <a:xfrm>
            <a:off x="7238999" y="3878180"/>
            <a:ext cx="105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Honda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4E6F36-4E7D-365F-0B72-60A88BC019C6}"/>
              </a:ext>
            </a:extLst>
          </p:cNvPr>
          <p:cNvSpPr txBox="1"/>
          <p:nvPr/>
        </p:nvSpPr>
        <p:spPr>
          <a:xfrm>
            <a:off x="7238999" y="5105913"/>
            <a:ext cx="105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Porsche</a:t>
            </a:r>
          </a:p>
        </p:txBody>
      </p:sp>
    </p:spTree>
    <p:extLst>
      <p:ext uri="{BB962C8B-B14F-4D97-AF65-F5344CB8AC3E}">
        <p14:creationId xmlns:p14="http://schemas.microsoft.com/office/powerpoint/2010/main" val="7948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290914"/>
            <a:ext cx="7948450" cy="5262286"/>
          </a:xfrm>
        </p:spPr>
        <p:txBody>
          <a:bodyPr>
            <a:normAutofit/>
          </a:bodyPr>
          <a:lstStyle/>
          <a:p>
            <a:r>
              <a:rPr lang="el-GR" b="1" u="sng" dirty="0"/>
              <a:t>Παράδειγμα – Λύση:</a:t>
            </a:r>
          </a:p>
        </p:txBody>
      </p:sp>
      <p:grpSp>
        <p:nvGrpSpPr>
          <p:cNvPr id="31" name="Ομάδα 30">
            <a:extLst>
              <a:ext uri="{FF2B5EF4-FFF2-40B4-BE49-F238E27FC236}">
                <a16:creationId xmlns:a16="http://schemas.microsoft.com/office/drawing/2014/main" id="{178D60FE-E129-3237-DB25-E990987CE8F4}"/>
              </a:ext>
            </a:extLst>
          </p:cNvPr>
          <p:cNvGrpSpPr/>
          <p:nvPr/>
        </p:nvGrpSpPr>
        <p:grpSpPr>
          <a:xfrm>
            <a:off x="1044871" y="1341530"/>
            <a:ext cx="7461065" cy="2672853"/>
            <a:chOff x="692335" y="3469203"/>
            <a:chExt cx="7461065" cy="2672853"/>
          </a:xfrm>
        </p:grpSpPr>
        <p:pic>
          <p:nvPicPr>
            <p:cNvPr id="5" name="Εικόνα 4" descr="Εικόνα που περιέχει όχημα, τροχός, χερσαίο όχημα, σπορ αυτοκίνητ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A88BC30B-E6D4-1957-EC45-03232E450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2362200" y="3603982"/>
              <a:ext cx="1295755" cy="1325064"/>
            </a:xfrm>
            <a:prstGeom prst="rect">
              <a:avLst/>
            </a:prstGeom>
          </p:spPr>
        </p:pic>
        <p:pic>
          <p:nvPicPr>
            <p:cNvPr id="6" name="Εικόνα 5" descr="Εικόνα που περιέχει όχημα, τροχός, χερσαίο όχημα, σπορ αυτοκίνητ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1A6D33CA-4CEB-0BE4-8CD8-378E9A199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1371600" y="4816992"/>
              <a:ext cx="1295755" cy="1325064"/>
            </a:xfrm>
            <a:prstGeom prst="rect">
              <a:avLst/>
            </a:prstGeom>
          </p:spPr>
        </p:pic>
        <p:cxnSp>
          <p:nvCxnSpPr>
            <p:cNvPr id="8" name="Ευθεία γραμμή σύνδεσης 7">
              <a:extLst>
                <a:ext uri="{FF2B5EF4-FFF2-40B4-BE49-F238E27FC236}">
                  <a16:creationId xmlns:a16="http://schemas.microsoft.com/office/drawing/2014/main" id="{A1E84BCD-29C0-3105-6F75-A2A33E9BEC31}"/>
                </a:ext>
              </a:extLst>
            </p:cNvPr>
            <p:cNvCxnSpPr/>
            <p:nvPr/>
          </p:nvCxnSpPr>
          <p:spPr>
            <a:xfrm>
              <a:off x="1600200" y="4459257"/>
              <a:ext cx="6553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Ευθεία γραμμή σύνδεσης 8">
              <a:extLst>
                <a:ext uri="{FF2B5EF4-FFF2-40B4-BE49-F238E27FC236}">
                  <a16:creationId xmlns:a16="http://schemas.microsoft.com/office/drawing/2014/main" id="{CF2B0117-2854-3EBD-C337-704C32B180EB}"/>
                </a:ext>
              </a:extLst>
            </p:cNvPr>
            <p:cNvCxnSpPr/>
            <p:nvPr/>
          </p:nvCxnSpPr>
          <p:spPr>
            <a:xfrm>
              <a:off x="1600200" y="5678457"/>
              <a:ext cx="6553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DCDCF43-E48D-ABC0-8864-DA73E39111B1}"/>
                    </a:ext>
                  </a:extLst>
                </p:cNvPr>
                <p:cNvSpPr txBox="1"/>
                <p:nvPr/>
              </p:nvSpPr>
              <p:spPr>
                <a:xfrm>
                  <a:off x="692336" y="5509668"/>
                  <a:ext cx="756568" cy="368082"/>
                </a:xfrm>
                <a:prstGeom prst="horizontalScroll">
                  <a:avLst/>
                </a:prstGeom>
                <a:noFill/>
                <a:ln w="19050">
                  <a:solidFill>
                    <a:schemeClr val="accent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DCDCF43-E48D-ABC0-8864-DA73E39111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336" y="5509668"/>
                  <a:ext cx="756568" cy="368082"/>
                </a:xfrm>
                <a:prstGeom prst="horizontalScroll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" name="Εικόνα 19" descr="Εικόνα που περιέχει όχημα, τροχός, χερσαίο όχημα, σπορ αυτοκίνητ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F4DCAED0-EFB5-A346-D626-DBB9204A2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5029200" y="3591293"/>
              <a:ext cx="1295755" cy="1325064"/>
            </a:xfrm>
            <a:prstGeom prst="rect">
              <a:avLst/>
            </a:prstGeom>
          </p:spPr>
        </p:pic>
        <p:pic>
          <p:nvPicPr>
            <p:cNvPr id="21" name="Εικόνα 20" descr="Εικόνα που περιέχει όχημα, τροχός, χερσαίο όχημα, σπορ αυτοκίνητ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AF98D851-3453-57E5-2C02-6BA286C25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4890215" y="4808943"/>
              <a:ext cx="1295755" cy="1325064"/>
            </a:xfrm>
            <a:prstGeom prst="rect">
              <a:avLst/>
            </a:prstGeom>
          </p:spPr>
        </p:pic>
        <p:cxnSp>
          <p:nvCxnSpPr>
            <p:cNvPr id="22" name="Ευθεία γραμμή σύνδεσης 21">
              <a:extLst>
                <a:ext uri="{FF2B5EF4-FFF2-40B4-BE49-F238E27FC236}">
                  <a16:creationId xmlns:a16="http://schemas.microsoft.com/office/drawing/2014/main" id="{B4A2D39D-1FA9-49F1-8E2D-A2F155010D7E}"/>
                </a:ext>
              </a:extLst>
            </p:cNvPr>
            <p:cNvCxnSpPr>
              <a:cxnSpLocks/>
            </p:cNvCxnSpPr>
            <p:nvPr/>
          </p:nvCxnSpPr>
          <p:spPr>
            <a:xfrm>
              <a:off x="1510725" y="5785273"/>
              <a:ext cx="6642675" cy="0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28913DD-190A-1C3E-466D-0DBF68F8A848}"/>
                    </a:ext>
                  </a:extLst>
                </p:cNvPr>
                <p:cNvSpPr txBox="1"/>
                <p:nvPr/>
              </p:nvSpPr>
              <p:spPr>
                <a:xfrm>
                  <a:off x="4327568" y="5800191"/>
                  <a:ext cx="125649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=400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28913DD-190A-1C3E-466D-0DBF68F8A8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7568" y="5800191"/>
                  <a:ext cx="1256498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4369" r="-2427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55FD46F-ED5A-689E-649C-67201A826744}"/>
                    </a:ext>
                  </a:extLst>
                </p:cNvPr>
                <p:cNvSpPr txBox="1"/>
                <p:nvPr/>
              </p:nvSpPr>
              <p:spPr>
                <a:xfrm>
                  <a:off x="692335" y="5118381"/>
                  <a:ext cx="800797" cy="3041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55FD46F-ED5A-689E-649C-67201A8267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335" y="5118381"/>
                  <a:ext cx="800797" cy="304122"/>
                </a:xfrm>
                <a:prstGeom prst="rect">
                  <a:avLst/>
                </a:prstGeom>
                <a:blipFill>
                  <a:blip r:embed="rId8"/>
                  <a:stretch>
                    <a:fillRect l="-3788" r="-6818" b="-224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13DF5E1-784B-ABC8-58B3-2AE14E01A453}"/>
                    </a:ext>
                  </a:extLst>
                </p:cNvPr>
                <p:cNvSpPr txBox="1"/>
                <p:nvPr/>
              </p:nvSpPr>
              <p:spPr>
                <a:xfrm>
                  <a:off x="713795" y="4068963"/>
                  <a:ext cx="798167" cy="30418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13DF5E1-784B-ABC8-58B3-2AE14E01A4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795" y="4068963"/>
                  <a:ext cx="798167" cy="304186"/>
                </a:xfrm>
                <a:prstGeom prst="rect">
                  <a:avLst/>
                </a:prstGeom>
                <a:blipFill>
                  <a:blip r:embed="rId9"/>
                  <a:stretch>
                    <a:fillRect l="-3817" r="-6107" b="-1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6C54455-5352-3EB9-1ABA-72433AA52FAA}"/>
                    </a:ext>
                  </a:extLst>
                </p:cNvPr>
                <p:cNvSpPr txBox="1"/>
                <p:nvPr/>
              </p:nvSpPr>
              <p:spPr>
                <a:xfrm>
                  <a:off x="3796940" y="3469203"/>
                  <a:ext cx="1350563" cy="4744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=3.0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6C54455-5352-3EB9-1ABA-72433AA52F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6940" y="3469203"/>
                  <a:ext cx="1350563" cy="47442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Ευθεία γραμμή σύνδεσης 27">
              <a:extLst>
                <a:ext uri="{FF2B5EF4-FFF2-40B4-BE49-F238E27FC236}">
                  <a16:creationId xmlns:a16="http://schemas.microsoft.com/office/drawing/2014/main" id="{294DFE43-AFBB-71A2-EC23-A0DAF50826E6}"/>
                </a:ext>
              </a:extLst>
            </p:cNvPr>
            <p:cNvCxnSpPr>
              <a:cxnSpLocks/>
            </p:cNvCxnSpPr>
            <p:nvPr/>
          </p:nvCxnSpPr>
          <p:spPr>
            <a:xfrm>
              <a:off x="4119790" y="3962400"/>
              <a:ext cx="343077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C9A3E26-78D2-1B87-C099-EC444D36E25F}"/>
                    </a:ext>
                  </a:extLst>
                </p:cNvPr>
                <p:cNvSpPr txBox="1"/>
                <p:nvPr/>
              </p:nvSpPr>
              <p:spPr>
                <a:xfrm>
                  <a:off x="3758840" y="4854708"/>
                  <a:ext cx="1332352" cy="4744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=3.5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C9A3E26-78D2-1B87-C099-EC444D36E2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8840" y="4854708"/>
                  <a:ext cx="1332352" cy="47442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Ευθεία γραμμή σύνδεσης 29">
              <a:extLst>
                <a:ext uri="{FF2B5EF4-FFF2-40B4-BE49-F238E27FC236}">
                  <a16:creationId xmlns:a16="http://schemas.microsoft.com/office/drawing/2014/main" id="{D69C8D85-41B8-6357-AB74-B17D8BE78D94}"/>
                </a:ext>
              </a:extLst>
            </p:cNvPr>
            <p:cNvCxnSpPr>
              <a:cxnSpLocks/>
            </p:cNvCxnSpPr>
            <p:nvPr/>
          </p:nvCxnSpPr>
          <p:spPr>
            <a:xfrm>
              <a:off x="4089964" y="5358916"/>
              <a:ext cx="343077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83BDB62-4046-2495-1A47-8AE51032FC32}"/>
              </a:ext>
            </a:extLst>
          </p:cNvPr>
          <p:cNvSpPr txBox="1"/>
          <p:nvPr/>
        </p:nvSpPr>
        <p:spPr>
          <a:xfrm>
            <a:off x="7591536" y="1915036"/>
            <a:ext cx="105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Honda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15982F-95EA-4B5F-59F2-BE8F7898759A}"/>
              </a:ext>
            </a:extLst>
          </p:cNvPr>
          <p:cNvSpPr txBox="1"/>
          <p:nvPr/>
        </p:nvSpPr>
        <p:spPr>
          <a:xfrm>
            <a:off x="7591536" y="3142769"/>
            <a:ext cx="105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Porsche</a:t>
            </a:r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4C8F06BB-B902-2A1E-DFC3-A9CCF4CFA248}"/>
              </a:ext>
            </a:extLst>
          </p:cNvPr>
          <p:cNvSpPr/>
          <p:nvPr/>
        </p:nvSpPr>
        <p:spPr>
          <a:xfrm>
            <a:off x="1724136" y="2245476"/>
            <a:ext cx="279347" cy="2646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E175598F-CAC6-B63B-B115-9FEB4AC511FA}"/>
              </a:ext>
            </a:extLst>
          </p:cNvPr>
          <p:cNvSpPr/>
          <p:nvPr/>
        </p:nvSpPr>
        <p:spPr>
          <a:xfrm>
            <a:off x="1734184" y="3749746"/>
            <a:ext cx="279347" cy="2646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7" name="Οβάλ 16">
            <a:extLst>
              <a:ext uri="{FF2B5EF4-FFF2-40B4-BE49-F238E27FC236}">
                <a16:creationId xmlns:a16="http://schemas.microsoft.com/office/drawing/2014/main" id="{A34A6FBA-8D85-1DF8-C994-C39327B13C38}"/>
              </a:ext>
            </a:extLst>
          </p:cNvPr>
          <p:cNvSpPr/>
          <p:nvPr/>
        </p:nvSpPr>
        <p:spPr>
          <a:xfrm>
            <a:off x="8265976" y="2245475"/>
            <a:ext cx="279347" cy="2646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9" name="Οβάλ 18">
            <a:extLst>
              <a:ext uri="{FF2B5EF4-FFF2-40B4-BE49-F238E27FC236}">
                <a16:creationId xmlns:a16="http://schemas.microsoft.com/office/drawing/2014/main" id="{4CB9C580-5B53-9582-AC64-E599287222E0}"/>
              </a:ext>
            </a:extLst>
          </p:cNvPr>
          <p:cNvSpPr/>
          <p:nvPr/>
        </p:nvSpPr>
        <p:spPr>
          <a:xfrm>
            <a:off x="8265976" y="3712915"/>
            <a:ext cx="279347" cy="2646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ular Callout 5">
                <a:extLst>
                  <a:ext uri="{FF2B5EF4-FFF2-40B4-BE49-F238E27FC236}">
                    <a16:creationId xmlns:a16="http://schemas.microsoft.com/office/drawing/2014/main" id="{FAD9CF64-5916-6B75-C519-C3DD881E9BF2}"/>
                  </a:ext>
                </a:extLst>
              </p:cNvPr>
              <p:cNvSpPr/>
              <p:nvPr/>
            </p:nvSpPr>
            <p:spPr>
              <a:xfrm>
                <a:off x="5876925" y="-25398"/>
                <a:ext cx="2819400" cy="1586653"/>
              </a:xfrm>
              <a:prstGeom prst="wedgeRectCallou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𝑎𝑡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sz="1400" i="1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3" name="Rectangular Callout 5">
                <a:extLst>
                  <a:ext uri="{FF2B5EF4-FFF2-40B4-BE49-F238E27FC236}">
                    <a16:creationId xmlns:a16="http://schemas.microsoft.com/office/drawing/2014/main" id="{FAD9CF64-5916-6B75-C519-C3DD881E9B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925" y="-25398"/>
                <a:ext cx="2819400" cy="1586653"/>
              </a:xfrm>
              <a:prstGeom prst="wedgeRectCallout">
                <a:avLst/>
              </a:prstGeom>
              <a:blipFill>
                <a:blip r:embed="rId12"/>
                <a:stretch>
                  <a:fillRect t="-339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" name="Ink 11"/>
              <p14:cNvContentPartPr/>
              <p14:nvPr/>
            </p14:nvContentPartPr>
            <p14:xfrm>
              <a:off x="618696" y="2907850"/>
              <a:ext cx="7887240" cy="256176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0416" y="2898850"/>
                <a:ext cx="7904160" cy="257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4" name="Ink 13"/>
              <p14:cNvContentPartPr/>
              <p14:nvPr/>
            </p14:nvContentPartPr>
            <p14:xfrm>
              <a:off x="613080" y="5343480"/>
              <a:ext cx="7976880" cy="100008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7680" y="5335920"/>
                <a:ext cx="7991640" cy="101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901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7" grpId="0" animBg="1"/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290914"/>
            <a:ext cx="7948450" cy="5262286"/>
          </a:xfrm>
        </p:spPr>
        <p:txBody>
          <a:bodyPr>
            <a:normAutofit/>
          </a:bodyPr>
          <a:lstStyle/>
          <a:p>
            <a:r>
              <a:rPr lang="el-GR" b="1" u="sng" dirty="0"/>
              <a:t>Παράδειγμα – Λύση:</a:t>
            </a:r>
          </a:p>
        </p:txBody>
      </p:sp>
      <p:grpSp>
        <p:nvGrpSpPr>
          <p:cNvPr id="31" name="Ομάδα 30">
            <a:extLst>
              <a:ext uri="{FF2B5EF4-FFF2-40B4-BE49-F238E27FC236}">
                <a16:creationId xmlns:a16="http://schemas.microsoft.com/office/drawing/2014/main" id="{178D60FE-E129-3237-DB25-E990987CE8F4}"/>
              </a:ext>
            </a:extLst>
          </p:cNvPr>
          <p:cNvGrpSpPr/>
          <p:nvPr/>
        </p:nvGrpSpPr>
        <p:grpSpPr>
          <a:xfrm>
            <a:off x="1095151" y="1295585"/>
            <a:ext cx="7410785" cy="2710749"/>
            <a:chOff x="742615" y="3423258"/>
            <a:chExt cx="7410785" cy="2710749"/>
          </a:xfrm>
        </p:grpSpPr>
        <p:pic>
          <p:nvPicPr>
            <p:cNvPr id="5" name="Εικόνα 4" descr="Εικόνα που περιέχει όχημα, τροχός, χερσαίο όχημα, σπορ αυτοκίνητ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A88BC30B-E6D4-1957-EC45-03232E450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2362200" y="3603982"/>
              <a:ext cx="1295755" cy="1325064"/>
            </a:xfrm>
            <a:prstGeom prst="rect">
              <a:avLst/>
            </a:prstGeom>
          </p:spPr>
        </p:pic>
        <p:pic>
          <p:nvPicPr>
            <p:cNvPr id="6" name="Εικόνα 5" descr="Εικόνα που περιέχει όχημα, τροχός, χερσαίο όχημα, σπορ αυτοκίνητ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1A6D33CA-4CEB-0BE4-8CD8-378E9A199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1371600" y="4806944"/>
              <a:ext cx="1295755" cy="1325064"/>
            </a:xfrm>
            <a:prstGeom prst="rect">
              <a:avLst/>
            </a:prstGeom>
          </p:spPr>
        </p:pic>
        <p:cxnSp>
          <p:nvCxnSpPr>
            <p:cNvPr id="8" name="Ευθεία γραμμή σύνδεσης 7">
              <a:extLst>
                <a:ext uri="{FF2B5EF4-FFF2-40B4-BE49-F238E27FC236}">
                  <a16:creationId xmlns:a16="http://schemas.microsoft.com/office/drawing/2014/main" id="{A1E84BCD-29C0-3105-6F75-A2A33E9BEC31}"/>
                </a:ext>
              </a:extLst>
            </p:cNvPr>
            <p:cNvCxnSpPr/>
            <p:nvPr/>
          </p:nvCxnSpPr>
          <p:spPr>
            <a:xfrm>
              <a:off x="1600200" y="4459257"/>
              <a:ext cx="6553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Ευθεία γραμμή σύνδεσης 8">
              <a:extLst>
                <a:ext uri="{FF2B5EF4-FFF2-40B4-BE49-F238E27FC236}">
                  <a16:creationId xmlns:a16="http://schemas.microsoft.com/office/drawing/2014/main" id="{CF2B0117-2854-3EBD-C337-704C32B180EB}"/>
                </a:ext>
              </a:extLst>
            </p:cNvPr>
            <p:cNvCxnSpPr/>
            <p:nvPr/>
          </p:nvCxnSpPr>
          <p:spPr>
            <a:xfrm>
              <a:off x="1600200" y="5678457"/>
              <a:ext cx="6553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DCDCF43-E48D-ABC0-8864-DA73E39111B1}"/>
                    </a:ext>
                  </a:extLst>
                </p:cNvPr>
                <p:cNvSpPr txBox="1"/>
                <p:nvPr/>
              </p:nvSpPr>
              <p:spPr>
                <a:xfrm>
                  <a:off x="802130" y="5509668"/>
                  <a:ext cx="5795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DCDCF43-E48D-ABC0-8864-DA73E39111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130" y="5509668"/>
                  <a:ext cx="579518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7368" r="-9474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" name="Εικόνα 19" descr="Εικόνα που περιέχει όχημα, τροχός, χερσαίο όχημα, σπορ αυτοκίνητ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F4DCAED0-EFB5-A346-D626-DBB9204A2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5029200" y="3591293"/>
              <a:ext cx="1295755" cy="1325064"/>
            </a:xfrm>
            <a:prstGeom prst="rect">
              <a:avLst/>
            </a:prstGeom>
          </p:spPr>
        </p:pic>
        <p:pic>
          <p:nvPicPr>
            <p:cNvPr id="21" name="Εικόνα 20" descr="Εικόνα που περιέχει όχημα, τροχός, χερσαίο όχημα, σπορ αυτοκίνητ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AF98D851-3453-57E5-2C02-6BA286C25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4890215" y="4808943"/>
              <a:ext cx="1295755" cy="1325064"/>
            </a:xfrm>
            <a:prstGeom prst="rect">
              <a:avLst/>
            </a:prstGeom>
          </p:spPr>
        </p:pic>
        <p:cxnSp>
          <p:nvCxnSpPr>
            <p:cNvPr id="22" name="Ευθεία γραμμή σύνδεσης 21">
              <a:extLst>
                <a:ext uri="{FF2B5EF4-FFF2-40B4-BE49-F238E27FC236}">
                  <a16:creationId xmlns:a16="http://schemas.microsoft.com/office/drawing/2014/main" id="{B4A2D39D-1FA9-49F1-8E2D-A2F155010D7E}"/>
                </a:ext>
              </a:extLst>
            </p:cNvPr>
            <p:cNvCxnSpPr>
              <a:cxnSpLocks/>
            </p:cNvCxnSpPr>
            <p:nvPr/>
          </p:nvCxnSpPr>
          <p:spPr>
            <a:xfrm>
              <a:off x="1510725" y="5779409"/>
              <a:ext cx="6642675" cy="0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28913DD-190A-1C3E-466D-0DBF68F8A848}"/>
                    </a:ext>
                  </a:extLst>
                </p:cNvPr>
                <p:cNvSpPr txBox="1"/>
                <p:nvPr/>
              </p:nvSpPr>
              <p:spPr>
                <a:xfrm>
                  <a:off x="4327568" y="5794327"/>
                  <a:ext cx="125649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=400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28913DD-190A-1C3E-466D-0DBF68F8A8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7568" y="5794327"/>
                  <a:ext cx="1256498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4369" r="-2427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55FD46F-ED5A-689E-649C-67201A826744}"/>
                    </a:ext>
                  </a:extLst>
                </p:cNvPr>
                <p:cNvSpPr txBox="1"/>
                <p:nvPr/>
              </p:nvSpPr>
              <p:spPr>
                <a:xfrm>
                  <a:off x="742615" y="4996191"/>
                  <a:ext cx="800797" cy="3041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55FD46F-ED5A-689E-649C-67201A8267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615" y="4996191"/>
                  <a:ext cx="800797" cy="304122"/>
                </a:xfrm>
                <a:prstGeom prst="rect">
                  <a:avLst/>
                </a:prstGeom>
                <a:blipFill>
                  <a:blip r:embed="rId8"/>
                  <a:stretch>
                    <a:fillRect l="-3817" r="-6870" b="-224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13DF5E1-784B-ABC8-58B3-2AE14E01A453}"/>
                    </a:ext>
                  </a:extLst>
                </p:cNvPr>
                <p:cNvSpPr txBox="1"/>
                <p:nvPr/>
              </p:nvSpPr>
              <p:spPr>
                <a:xfrm>
                  <a:off x="759672" y="4060448"/>
                  <a:ext cx="798167" cy="30418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13DF5E1-784B-ABC8-58B3-2AE14E01A4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672" y="4060448"/>
                  <a:ext cx="798167" cy="304186"/>
                </a:xfrm>
                <a:prstGeom prst="rect">
                  <a:avLst/>
                </a:prstGeom>
                <a:blipFill>
                  <a:blip r:embed="rId9"/>
                  <a:stretch>
                    <a:fillRect l="-3817" r="-6870" b="-1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6C54455-5352-3EB9-1ABA-72433AA52FAA}"/>
                    </a:ext>
                  </a:extLst>
                </p:cNvPr>
                <p:cNvSpPr txBox="1"/>
                <p:nvPr/>
              </p:nvSpPr>
              <p:spPr>
                <a:xfrm>
                  <a:off x="3814552" y="3423258"/>
                  <a:ext cx="1350563" cy="4744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=3.0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6C54455-5352-3EB9-1ABA-72433AA52F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4552" y="3423258"/>
                  <a:ext cx="1350563" cy="47442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Ευθεία γραμμή σύνδεσης 27">
              <a:extLst>
                <a:ext uri="{FF2B5EF4-FFF2-40B4-BE49-F238E27FC236}">
                  <a16:creationId xmlns:a16="http://schemas.microsoft.com/office/drawing/2014/main" id="{294DFE43-AFBB-71A2-EC23-A0DAF50826E6}"/>
                </a:ext>
              </a:extLst>
            </p:cNvPr>
            <p:cNvCxnSpPr>
              <a:cxnSpLocks/>
            </p:cNvCxnSpPr>
            <p:nvPr/>
          </p:nvCxnSpPr>
          <p:spPr>
            <a:xfrm>
              <a:off x="4119790" y="3962400"/>
              <a:ext cx="343077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C9A3E26-78D2-1B87-C099-EC444D36E25F}"/>
                    </a:ext>
                  </a:extLst>
                </p:cNvPr>
                <p:cNvSpPr txBox="1"/>
                <p:nvPr/>
              </p:nvSpPr>
              <p:spPr>
                <a:xfrm>
                  <a:off x="3749656" y="4873989"/>
                  <a:ext cx="1317925" cy="4744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=3.5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𝜄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C9A3E26-78D2-1B87-C099-EC444D36E2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9656" y="4873989"/>
                  <a:ext cx="1317925" cy="47442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Ευθεία γραμμή σύνδεσης 29">
              <a:extLst>
                <a:ext uri="{FF2B5EF4-FFF2-40B4-BE49-F238E27FC236}">
                  <a16:creationId xmlns:a16="http://schemas.microsoft.com/office/drawing/2014/main" id="{D69C8D85-41B8-6357-AB74-B17D8BE78D94}"/>
                </a:ext>
              </a:extLst>
            </p:cNvPr>
            <p:cNvCxnSpPr>
              <a:cxnSpLocks/>
            </p:cNvCxnSpPr>
            <p:nvPr/>
          </p:nvCxnSpPr>
          <p:spPr>
            <a:xfrm>
              <a:off x="4089964" y="5358916"/>
              <a:ext cx="343077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CE95AB1-B7E5-2C50-9C50-47944CC72E85}"/>
              </a:ext>
            </a:extLst>
          </p:cNvPr>
          <p:cNvSpPr txBox="1"/>
          <p:nvPr/>
        </p:nvSpPr>
        <p:spPr>
          <a:xfrm>
            <a:off x="7565617" y="1930575"/>
            <a:ext cx="105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Honda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B663FE-597D-1D5D-3311-93D7BBF62784}"/>
              </a:ext>
            </a:extLst>
          </p:cNvPr>
          <p:cNvSpPr txBox="1"/>
          <p:nvPr/>
        </p:nvSpPr>
        <p:spPr>
          <a:xfrm>
            <a:off x="7565617" y="3158308"/>
            <a:ext cx="105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Porsche</a:t>
            </a:r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5E662640-7C19-1F49-F742-E3630D28CF88}"/>
              </a:ext>
            </a:extLst>
          </p:cNvPr>
          <p:cNvSpPr/>
          <p:nvPr/>
        </p:nvSpPr>
        <p:spPr>
          <a:xfrm>
            <a:off x="1724136" y="2245476"/>
            <a:ext cx="279347" cy="2646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7D90EEDD-36DC-01C0-81A6-3F3328BF7F54}"/>
              </a:ext>
            </a:extLst>
          </p:cNvPr>
          <p:cNvSpPr/>
          <p:nvPr/>
        </p:nvSpPr>
        <p:spPr>
          <a:xfrm>
            <a:off x="1734184" y="3749746"/>
            <a:ext cx="279347" cy="2646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7" name="Οβάλ 16">
            <a:extLst>
              <a:ext uri="{FF2B5EF4-FFF2-40B4-BE49-F238E27FC236}">
                <a16:creationId xmlns:a16="http://schemas.microsoft.com/office/drawing/2014/main" id="{F13D24C8-EFD1-1F42-1C75-935B1D41E75C}"/>
              </a:ext>
            </a:extLst>
          </p:cNvPr>
          <p:cNvSpPr/>
          <p:nvPr/>
        </p:nvSpPr>
        <p:spPr>
          <a:xfrm>
            <a:off x="8265976" y="2245475"/>
            <a:ext cx="279347" cy="2646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9" name="Οβάλ 18">
            <a:extLst>
              <a:ext uri="{FF2B5EF4-FFF2-40B4-BE49-F238E27FC236}">
                <a16:creationId xmlns:a16="http://schemas.microsoft.com/office/drawing/2014/main" id="{DA0A3086-0ACE-B70E-473C-66F6F0021AC1}"/>
              </a:ext>
            </a:extLst>
          </p:cNvPr>
          <p:cNvSpPr/>
          <p:nvPr/>
        </p:nvSpPr>
        <p:spPr>
          <a:xfrm>
            <a:off x="8265976" y="3712915"/>
            <a:ext cx="279347" cy="2646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ular Callout 5">
                <a:extLst>
                  <a:ext uri="{FF2B5EF4-FFF2-40B4-BE49-F238E27FC236}">
                    <a16:creationId xmlns:a16="http://schemas.microsoft.com/office/drawing/2014/main" id="{60F63033-9319-31BE-9136-E155BA30977A}"/>
                  </a:ext>
                </a:extLst>
              </p:cNvPr>
              <p:cNvSpPr/>
              <p:nvPr/>
            </p:nvSpPr>
            <p:spPr>
              <a:xfrm>
                <a:off x="5876925" y="-25398"/>
                <a:ext cx="2819400" cy="1586653"/>
              </a:xfrm>
              <a:prstGeom prst="wedgeRectCallou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𝑎𝑡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sz="1400" i="1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2" name="Rectangular Callout 5">
                <a:extLst>
                  <a:ext uri="{FF2B5EF4-FFF2-40B4-BE49-F238E27FC236}">
                    <a16:creationId xmlns:a16="http://schemas.microsoft.com/office/drawing/2014/main" id="{60F63033-9319-31BE-9136-E155BA3097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925" y="-25398"/>
                <a:ext cx="2819400" cy="1586653"/>
              </a:xfrm>
              <a:prstGeom prst="wedgeRectCallout">
                <a:avLst/>
              </a:prstGeom>
              <a:blipFill>
                <a:blip r:embed="rId12"/>
                <a:stretch>
                  <a:fillRect t="-339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/>
              <p14:cNvContentPartPr/>
              <p14:nvPr/>
            </p14:nvContentPartPr>
            <p14:xfrm>
              <a:off x="626400" y="918360"/>
              <a:ext cx="7785720" cy="54846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6320" y="906120"/>
                <a:ext cx="7806600" cy="550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383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290914"/>
            <a:ext cx="7948450" cy="5262286"/>
          </a:xfrm>
        </p:spPr>
        <p:txBody>
          <a:bodyPr>
            <a:normAutofit/>
          </a:bodyPr>
          <a:lstStyle/>
          <a:p>
            <a:r>
              <a:rPr lang="el-GR" b="1" u="sng" dirty="0"/>
              <a:t>Παράδειγμα – Λύση:</a:t>
            </a:r>
          </a:p>
        </p:txBody>
      </p:sp>
      <p:grpSp>
        <p:nvGrpSpPr>
          <p:cNvPr id="31" name="Ομάδα 30">
            <a:extLst>
              <a:ext uri="{FF2B5EF4-FFF2-40B4-BE49-F238E27FC236}">
                <a16:creationId xmlns:a16="http://schemas.microsoft.com/office/drawing/2014/main" id="{178D60FE-E129-3237-DB25-E990987CE8F4}"/>
              </a:ext>
            </a:extLst>
          </p:cNvPr>
          <p:cNvGrpSpPr/>
          <p:nvPr/>
        </p:nvGrpSpPr>
        <p:grpSpPr>
          <a:xfrm>
            <a:off x="1095151" y="1295585"/>
            <a:ext cx="7410785" cy="2710749"/>
            <a:chOff x="742615" y="3423258"/>
            <a:chExt cx="7410785" cy="2710749"/>
          </a:xfrm>
        </p:grpSpPr>
        <p:pic>
          <p:nvPicPr>
            <p:cNvPr id="5" name="Εικόνα 4" descr="Εικόνα που περιέχει όχημα, τροχός, χερσαίο όχημα, σπορ αυτοκίνητ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A88BC30B-E6D4-1957-EC45-03232E450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2362200" y="3603982"/>
              <a:ext cx="1295755" cy="1325064"/>
            </a:xfrm>
            <a:prstGeom prst="rect">
              <a:avLst/>
            </a:prstGeom>
          </p:spPr>
        </p:pic>
        <p:pic>
          <p:nvPicPr>
            <p:cNvPr id="6" name="Εικόνα 5" descr="Εικόνα που περιέχει όχημα, τροχός, χερσαίο όχημα, σπορ αυτοκίνητ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1A6D33CA-4CEB-0BE4-8CD8-378E9A199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1371600" y="4806944"/>
              <a:ext cx="1295755" cy="1325064"/>
            </a:xfrm>
            <a:prstGeom prst="rect">
              <a:avLst/>
            </a:prstGeom>
          </p:spPr>
        </p:pic>
        <p:cxnSp>
          <p:nvCxnSpPr>
            <p:cNvPr id="8" name="Ευθεία γραμμή σύνδεσης 7">
              <a:extLst>
                <a:ext uri="{FF2B5EF4-FFF2-40B4-BE49-F238E27FC236}">
                  <a16:creationId xmlns:a16="http://schemas.microsoft.com/office/drawing/2014/main" id="{A1E84BCD-29C0-3105-6F75-A2A33E9BEC31}"/>
                </a:ext>
              </a:extLst>
            </p:cNvPr>
            <p:cNvCxnSpPr/>
            <p:nvPr/>
          </p:nvCxnSpPr>
          <p:spPr>
            <a:xfrm>
              <a:off x="1600200" y="4459257"/>
              <a:ext cx="6553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Ευθεία γραμμή σύνδεσης 8">
              <a:extLst>
                <a:ext uri="{FF2B5EF4-FFF2-40B4-BE49-F238E27FC236}">
                  <a16:creationId xmlns:a16="http://schemas.microsoft.com/office/drawing/2014/main" id="{CF2B0117-2854-3EBD-C337-704C32B180EB}"/>
                </a:ext>
              </a:extLst>
            </p:cNvPr>
            <p:cNvCxnSpPr/>
            <p:nvPr/>
          </p:nvCxnSpPr>
          <p:spPr>
            <a:xfrm>
              <a:off x="1600200" y="5678457"/>
              <a:ext cx="6553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DCDCF43-E48D-ABC0-8864-DA73E39111B1}"/>
                    </a:ext>
                  </a:extLst>
                </p:cNvPr>
                <p:cNvSpPr txBox="1"/>
                <p:nvPr/>
              </p:nvSpPr>
              <p:spPr>
                <a:xfrm>
                  <a:off x="802130" y="5509668"/>
                  <a:ext cx="5795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DCDCF43-E48D-ABC0-8864-DA73E39111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130" y="5509668"/>
                  <a:ext cx="579518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7368" r="-9474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" name="Εικόνα 19" descr="Εικόνα που περιέχει όχημα, τροχός, χερσαίο όχημα, σπορ αυτοκίνητ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F4DCAED0-EFB5-A346-D626-DBB9204A2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5029200" y="3591293"/>
              <a:ext cx="1295755" cy="1325064"/>
            </a:xfrm>
            <a:prstGeom prst="rect">
              <a:avLst/>
            </a:prstGeom>
          </p:spPr>
        </p:pic>
        <p:pic>
          <p:nvPicPr>
            <p:cNvPr id="21" name="Εικόνα 20" descr="Εικόνα που περιέχει όχημα, τροχός, χερσαίο όχημα, σπορ αυτοκίνητ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AF98D851-3453-57E5-2C02-6BA286C25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4890215" y="4808943"/>
              <a:ext cx="1295755" cy="1325064"/>
            </a:xfrm>
            <a:prstGeom prst="rect">
              <a:avLst/>
            </a:prstGeom>
          </p:spPr>
        </p:pic>
        <p:cxnSp>
          <p:nvCxnSpPr>
            <p:cNvPr id="22" name="Ευθεία γραμμή σύνδεσης 21">
              <a:extLst>
                <a:ext uri="{FF2B5EF4-FFF2-40B4-BE49-F238E27FC236}">
                  <a16:creationId xmlns:a16="http://schemas.microsoft.com/office/drawing/2014/main" id="{B4A2D39D-1FA9-49F1-8E2D-A2F155010D7E}"/>
                </a:ext>
              </a:extLst>
            </p:cNvPr>
            <p:cNvCxnSpPr>
              <a:cxnSpLocks/>
            </p:cNvCxnSpPr>
            <p:nvPr/>
          </p:nvCxnSpPr>
          <p:spPr>
            <a:xfrm>
              <a:off x="1510725" y="5779409"/>
              <a:ext cx="6642675" cy="0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28913DD-190A-1C3E-466D-0DBF68F8A848}"/>
                    </a:ext>
                  </a:extLst>
                </p:cNvPr>
                <p:cNvSpPr txBox="1"/>
                <p:nvPr/>
              </p:nvSpPr>
              <p:spPr>
                <a:xfrm>
                  <a:off x="4327568" y="5794327"/>
                  <a:ext cx="125649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=400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28913DD-190A-1C3E-466D-0DBF68F8A8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7568" y="5794327"/>
                  <a:ext cx="1256498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4369" r="-2427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55FD46F-ED5A-689E-649C-67201A826744}"/>
                    </a:ext>
                  </a:extLst>
                </p:cNvPr>
                <p:cNvSpPr txBox="1"/>
                <p:nvPr/>
              </p:nvSpPr>
              <p:spPr>
                <a:xfrm>
                  <a:off x="742615" y="4996191"/>
                  <a:ext cx="800797" cy="3041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55FD46F-ED5A-689E-649C-67201A8267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615" y="4996191"/>
                  <a:ext cx="800797" cy="304122"/>
                </a:xfrm>
                <a:prstGeom prst="rect">
                  <a:avLst/>
                </a:prstGeom>
                <a:blipFill>
                  <a:blip r:embed="rId8"/>
                  <a:stretch>
                    <a:fillRect l="-3817" r="-6870" b="-224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13DF5E1-784B-ABC8-58B3-2AE14E01A453}"/>
                    </a:ext>
                  </a:extLst>
                </p:cNvPr>
                <p:cNvSpPr txBox="1"/>
                <p:nvPr/>
              </p:nvSpPr>
              <p:spPr>
                <a:xfrm>
                  <a:off x="759672" y="4060448"/>
                  <a:ext cx="798167" cy="30418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13DF5E1-784B-ABC8-58B3-2AE14E01A4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672" y="4060448"/>
                  <a:ext cx="798167" cy="304186"/>
                </a:xfrm>
                <a:prstGeom prst="rect">
                  <a:avLst/>
                </a:prstGeom>
                <a:blipFill>
                  <a:blip r:embed="rId9"/>
                  <a:stretch>
                    <a:fillRect l="-3817" r="-6870" b="-1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6C54455-5352-3EB9-1ABA-72433AA52FAA}"/>
                    </a:ext>
                  </a:extLst>
                </p:cNvPr>
                <p:cNvSpPr txBox="1"/>
                <p:nvPr/>
              </p:nvSpPr>
              <p:spPr>
                <a:xfrm>
                  <a:off x="3814552" y="3423258"/>
                  <a:ext cx="1350563" cy="4744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=3.0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6C54455-5352-3EB9-1ABA-72433AA52F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4552" y="3423258"/>
                  <a:ext cx="1350563" cy="47442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Ευθεία γραμμή σύνδεσης 27">
              <a:extLst>
                <a:ext uri="{FF2B5EF4-FFF2-40B4-BE49-F238E27FC236}">
                  <a16:creationId xmlns:a16="http://schemas.microsoft.com/office/drawing/2014/main" id="{294DFE43-AFBB-71A2-EC23-A0DAF50826E6}"/>
                </a:ext>
              </a:extLst>
            </p:cNvPr>
            <p:cNvCxnSpPr>
              <a:cxnSpLocks/>
            </p:cNvCxnSpPr>
            <p:nvPr/>
          </p:nvCxnSpPr>
          <p:spPr>
            <a:xfrm>
              <a:off x="4119790" y="3962400"/>
              <a:ext cx="343077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C9A3E26-78D2-1B87-C099-EC444D36E25F}"/>
                    </a:ext>
                  </a:extLst>
                </p:cNvPr>
                <p:cNvSpPr txBox="1"/>
                <p:nvPr/>
              </p:nvSpPr>
              <p:spPr>
                <a:xfrm>
                  <a:off x="3749656" y="4873989"/>
                  <a:ext cx="1317925" cy="4744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=3.5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𝜄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C9A3E26-78D2-1B87-C099-EC444D36E2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9656" y="4873989"/>
                  <a:ext cx="1317925" cy="47442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Ευθεία γραμμή σύνδεσης 29">
              <a:extLst>
                <a:ext uri="{FF2B5EF4-FFF2-40B4-BE49-F238E27FC236}">
                  <a16:creationId xmlns:a16="http://schemas.microsoft.com/office/drawing/2014/main" id="{D69C8D85-41B8-6357-AB74-B17D8BE78D94}"/>
                </a:ext>
              </a:extLst>
            </p:cNvPr>
            <p:cNvCxnSpPr>
              <a:cxnSpLocks/>
            </p:cNvCxnSpPr>
            <p:nvPr/>
          </p:nvCxnSpPr>
          <p:spPr>
            <a:xfrm>
              <a:off x="4089964" y="5358916"/>
              <a:ext cx="343077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CE95AB1-B7E5-2C50-9C50-47944CC72E85}"/>
              </a:ext>
            </a:extLst>
          </p:cNvPr>
          <p:cNvSpPr txBox="1"/>
          <p:nvPr/>
        </p:nvSpPr>
        <p:spPr>
          <a:xfrm>
            <a:off x="7565617" y="1930575"/>
            <a:ext cx="105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Honda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B663FE-597D-1D5D-3311-93D7BBF62784}"/>
              </a:ext>
            </a:extLst>
          </p:cNvPr>
          <p:cNvSpPr txBox="1"/>
          <p:nvPr/>
        </p:nvSpPr>
        <p:spPr>
          <a:xfrm>
            <a:off x="7565617" y="3158308"/>
            <a:ext cx="105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Porsche</a:t>
            </a:r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5E662640-7C19-1F49-F742-E3630D28CF88}"/>
              </a:ext>
            </a:extLst>
          </p:cNvPr>
          <p:cNvSpPr/>
          <p:nvPr/>
        </p:nvSpPr>
        <p:spPr>
          <a:xfrm>
            <a:off x="1724136" y="2245476"/>
            <a:ext cx="279347" cy="2646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7D90EEDD-36DC-01C0-81A6-3F3328BF7F54}"/>
              </a:ext>
            </a:extLst>
          </p:cNvPr>
          <p:cNvSpPr/>
          <p:nvPr/>
        </p:nvSpPr>
        <p:spPr>
          <a:xfrm>
            <a:off x="1734184" y="3749746"/>
            <a:ext cx="279347" cy="2646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7" name="Οβάλ 16">
            <a:extLst>
              <a:ext uri="{FF2B5EF4-FFF2-40B4-BE49-F238E27FC236}">
                <a16:creationId xmlns:a16="http://schemas.microsoft.com/office/drawing/2014/main" id="{F13D24C8-EFD1-1F42-1C75-935B1D41E75C}"/>
              </a:ext>
            </a:extLst>
          </p:cNvPr>
          <p:cNvSpPr/>
          <p:nvPr/>
        </p:nvSpPr>
        <p:spPr>
          <a:xfrm>
            <a:off x="8265976" y="2245475"/>
            <a:ext cx="279347" cy="2646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9" name="Οβάλ 18">
            <a:extLst>
              <a:ext uri="{FF2B5EF4-FFF2-40B4-BE49-F238E27FC236}">
                <a16:creationId xmlns:a16="http://schemas.microsoft.com/office/drawing/2014/main" id="{DA0A3086-0ACE-B70E-473C-66F6F0021AC1}"/>
              </a:ext>
            </a:extLst>
          </p:cNvPr>
          <p:cNvSpPr/>
          <p:nvPr/>
        </p:nvSpPr>
        <p:spPr>
          <a:xfrm>
            <a:off x="8265976" y="3712915"/>
            <a:ext cx="279347" cy="2646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ular Callout 5">
                <a:extLst>
                  <a:ext uri="{FF2B5EF4-FFF2-40B4-BE49-F238E27FC236}">
                    <a16:creationId xmlns:a16="http://schemas.microsoft.com/office/drawing/2014/main" id="{60F63033-9319-31BE-9136-E155BA30977A}"/>
                  </a:ext>
                </a:extLst>
              </p:cNvPr>
              <p:cNvSpPr/>
              <p:nvPr/>
            </p:nvSpPr>
            <p:spPr>
              <a:xfrm>
                <a:off x="5876925" y="-25398"/>
                <a:ext cx="2819400" cy="1586653"/>
              </a:xfrm>
              <a:prstGeom prst="wedgeRectCallou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𝑎𝑡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sz="1400" i="1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2" name="Rectangular Callout 5">
                <a:extLst>
                  <a:ext uri="{FF2B5EF4-FFF2-40B4-BE49-F238E27FC236}">
                    <a16:creationId xmlns:a16="http://schemas.microsoft.com/office/drawing/2014/main" id="{60F63033-9319-31BE-9136-E155BA3097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925" y="-25398"/>
                <a:ext cx="2819400" cy="1586653"/>
              </a:xfrm>
              <a:prstGeom prst="wedgeRectCallout">
                <a:avLst/>
              </a:prstGeom>
              <a:blipFill>
                <a:blip r:embed="rId12"/>
                <a:stretch>
                  <a:fillRect t="-339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/>
              <p14:cNvContentPartPr/>
              <p14:nvPr/>
            </p14:nvContentPartPr>
            <p14:xfrm>
              <a:off x="649800" y="926280"/>
              <a:ext cx="7854120" cy="54457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9720" y="914040"/>
                <a:ext cx="7873920" cy="546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549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290914"/>
            <a:ext cx="7948450" cy="5262286"/>
          </a:xfrm>
        </p:spPr>
        <p:txBody>
          <a:bodyPr>
            <a:normAutofit/>
          </a:bodyPr>
          <a:lstStyle/>
          <a:p>
            <a:r>
              <a:rPr lang="el-GR" b="1" u="sng" dirty="0"/>
              <a:t>Παράδειγμα – Λύση:</a:t>
            </a:r>
          </a:p>
        </p:txBody>
      </p:sp>
      <p:grpSp>
        <p:nvGrpSpPr>
          <p:cNvPr id="31" name="Ομάδα 30">
            <a:extLst>
              <a:ext uri="{FF2B5EF4-FFF2-40B4-BE49-F238E27FC236}">
                <a16:creationId xmlns:a16="http://schemas.microsoft.com/office/drawing/2014/main" id="{178D60FE-E129-3237-DB25-E990987CE8F4}"/>
              </a:ext>
            </a:extLst>
          </p:cNvPr>
          <p:cNvGrpSpPr/>
          <p:nvPr/>
        </p:nvGrpSpPr>
        <p:grpSpPr>
          <a:xfrm>
            <a:off x="1121116" y="1344166"/>
            <a:ext cx="7384820" cy="2662168"/>
            <a:chOff x="768580" y="3471839"/>
            <a:chExt cx="7384820" cy="2662168"/>
          </a:xfrm>
        </p:grpSpPr>
        <p:pic>
          <p:nvPicPr>
            <p:cNvPr id="5" name="Εικόνα 4" descr="Εικόνα που περιέχει όχημα, τροχός, χερσαίο όχημα, σπορ αυτοκίνητ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A88BC30B-E6D4-1957-EC45-03232E450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2362200" y="3603982"/>
              <a:ext cx="1295755" cy="1325064"/>
            </a:xfrm>
            <a:prstGeom prst="rect">
              <a:avLst/>
            </a:prstGeom>
          </p:spPr>
        </p:pic>
        <p:pic>
          <p:nvPicPr>
            <p:cNvPr id="6" name="Εικόνα 5" descr="Εικόνα που περιέχει όχημα, τροχός, χερσαίο όχημα, σπορ αυτοκίνητ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1A6D33CA-4CEB-0BE4-8CD8-378E9A199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1371600" y="4806944"/>
              <a:ext cx="1295755" cy="1325064"/>
            </a:xfrm>
            <a:prstGeom prst="rect">
              <a:avLst/>
            </a:prstGeom>
          </p:spPr>
        </p:pic>
        <p:cxnSp>
          <p:nvCxnSpPr>
            <p:cNvPr id="8" name="Ευθεία γραμμή σύνδεσης 7">
              <a:extLst>
                <a:ext uri="{FF2B5EF4-FFF2-40B4-BE49-F238E27FC236}">
                  <a16:creationId xmlns:a16="http://schemas.microsoft.com/office/drawing/2014/main" id="{A1E84BCD-29C0-3105-6F75-A2A33E9BEC31}"/>
                </a:ext>
              </a:extLst>
            </p:cNvPr>
            <p:cNvCxnSpPr/>
            <p:nvPr/>
          </p:nvCxnSpPr>
          <p:spPr>
            <a:xfrm>
              <a:off x="1600200" y="4459257"/>
              <a:ext cx="6553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Ευθεία γραμμή σύνδεσης 8">
              <a:extLst>
                <a:ext uri="{FF2B5EF4-FFF2-40B4-BE49-F238E27FC236}">
                  <a16:creationId xmlns:a16="http://schemas.microsoft.com/office/drawing/2014/main" id="{CF2B0117-2854-3EBD-C337-704C32B180EB}"/>
                </a:ext>
              </a:extLst>
            </p:cNvPr>
            <p:cNvCxnSpPr/>
            <p:nvPr/>
          </p:nvCxnSpPr>
          <p:spPr>
            <a:xfrm>
              <a:off x="1600200" y="5678457"/>
              <a:ext cx="6553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DCDCF43-E48D-ABC0-8864-DA73E39111B1}"/>
                    </a:ext>
                  </a:extLst>
                </p:cNvPr>
                <p:cNvSpPr txBox="1"/>
                <p:nvPr/>
              </p:nvSpPr>
              <p:spPr>
                <a:xfrm>
                  <a:off x="802130" y="5509668"/>
                  <a:ext cx="5795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DCDCF43-E48D-ABC0-8864-DA73E39111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130" y="5509668"/>
                  <a:ext cx="579518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7368" r="-9474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" name="Εικόνα 19" descr="Εικόνα που περιέχει όχημα, τροχός, χερσαίο όχημα, σπορ αυτοκίνητ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F4DCAED0-EFB5-A346-D626-DBB9204A2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5029200" y="3591293"/>
              <a:ext cx="1295755" cy="1325064"/>
            </a:xfrm>
            <a:prstGeom prst="rect">
              <a:avLst/>
            </a:prstGeom>
          </p:spPr>
        </p:pic>
        <p:pic>
          <p:nvPicPr>
            <p:cNvPr id="21" name="Εικόνα 20" descr="Εικόνα που περιέχει όχημα, τροχός, χερσαίο όχημα, σπορ αυτοκίνητ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AF98D851-3453-57E5-2C02-6BA286C25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4890215" y="4808943"/>
              <a:ext cx="1295755" cy="1325064"/>
            </a:xfrm>
            <a:prstGeom prst="rect">
              <a:avLst/>
            </a:prstGeom>
          </p:spPr>
        </p:pic>
        <p:cxnSp>
          <p:nvCxnSpPr>
            <p:cNvPr id="22" name="Ευθεία γραμμή σύνδεσης 21">
              <a:extLst>
                <a:ext uri="{FF2B5EF4-FFF2-40B4-BE49-F238E27FC236}">
                  <a16:creationId xmlns:a16="http://schemas.microsoft.com/office/drawing/2014/main" id="{B4A2D39D-1FA9-49F1-8E2D-A2F155010D7E}"/>
                </a:ext>
              </a:extLst>
            </p:cNvPr>
            <p:cNvCxnSpPr>
              <a:cxnSpLocks/>
            </p:cNvCxnSpPr>
            <p:nvPr/>
          </p:nvCxnSpPr>
          <p:spPr>
            <a:xfrm>
              <a:off x="1510725" y="5798814"/>
              <a:ext cx="6642675" cy="0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28913DD-190A-1C3E-466D-0DBF68F8A848}"/>
                    </a:ext>
                  </a:extLst>
                </p:cNvPr>
                <p:cNvSpPr txBox="1"/>
                <p:nvPr/>
              </p:nvSpPr>
              <p:spPr>
                <a:xfrm>
                  <a:off x="4327568" y="5813732"/>
                  <a:ext cx="125649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=400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28913DD-190A-1C3E-466D-0DBF68F8A8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7568" y="5813732"/>
                  <a:ext cx="1256498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4369" r="-2427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55FD46F-ED5A-689E-649C-67201A826744}"/>
                    </a:ext>
                  </a:extLst>
                </p:cNvPr>
                <p:cNvSpPr txBox="1"/>
                <p:nvPr/>
              </p:nvSpPr>
              <p:spPr>
                <a:xfrm>
                  <a:off x="768580" y="4985075"/>
                  <a:ext cx="800797" cy="3041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55FD46F-ED5A-689E-649C-67201A8267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580" y="4985075"/>
                  <a:ext cx="800797" cy="304122"/>
                </a:xfrm>
                <a:prstGeom prst="rect">
                  <a:avLst/>
                </a:prstGeom>
                <a:blipFill>
                  <a:blip r:embed="rId8"/>
                  <a:stretch>
                    <a:fillRect l="-3817" r="-687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13DF5E1-784B-ABC8-58B3-2AE14E01A453}"/>
                    </a:ext>
                  </a:extLst>
                </p:cNvPr>
                <p:cNvSpPr txBox="1"/>
                <p:nvPr/>
              </p:nvSpPr>
              <p:spPr>
                <a:xfrm>
                  <a:off x="802130" y="4101732"/>
                  <a:ext cx="798167" cy="30418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13DF5E1-784B-ABC8-58B3-2AE14E01A4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130" y="4101732"/>
                  <a:ext cx="798167" cy="304186"/>
                </a:xfrm>
                <a:prstGeom prst="rect">
                  <a:avLst/>
                </a:prstGeom>
                <a:blipFill>
                  <a:blip r:embed="rId9"/>
                  <a:stretch>
                    <a:fillRect l="-3817" r="-6870" b="-1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6C54455-5352-3EB9-1ABA-72433AA52FAA}"/>
                    </a:ext>
                  </a:extLst>
                </p:cNvPr>
                <p:cNvSpPr txBox="1"/>
                <p:nvPr/>
              </p:nvSpPr>
              <p:spPr>
                <a:xfrm>
                  <a:off x="3848309" y="3471839"/>
                  <a:ext cx="1350563" cy="4744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=3.0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6C54455-5352-3EB9-1ABA-72433AA52F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8309" y="3471839"/>
                  <a:ext cx="1350563" cy="47442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Ευθεία γραμμή σύνδεσης 27">
              <a:extLst>
                <a:ext uri="{FF2B5EF4-FFF2-40B4-BE49-F238E27FC236}">
                  <a16:creationId xmlns:a16="http://schemas.microsoft.com/office/drawing/2014/main" id="{294DFE43-AFBB-71A2-EC23-A0DAF50826E6}"/>
                </a:ext>
              </a:extLst>
            </p:cNvPr>
            <p:cNvCxnSpPr>
              <a:cxnSpLocks/>
            </p:cNvCxnSpPr>
            <p:nvPr/>
          </p:nvCxnSpPr>
          <p:spPr>
            <a:xfrm>
              <a:off x="4119790" y="3962400"/>
              <a:ext cx="343077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C9A3E26-78D2-1B87-C099-EC444D36E25F}"/>
                    </a:ext>
                  </a:extLst>
                </p:cNvPr>
                <p:cNvSpPr txBox="1"/>
                <p:nvPr/>
              </p:nvSpPr>
              <p:spPr>
                <a:xfrm>
                  <a:off x="3803904" y="4806944"/>
                  <a:ext cx="1317925" cy="4744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=3.5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𝜄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C9A3E26-78D2-1B87-C099-EC444D36E2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3904" y="4806944"/>
                  <a:ext cx="1317925" cy="47442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Ευθεία γραμμή σύνδεσης 29">
              <a:extLst>
                <a:ext uri="{FF2B5EF4-FFF2-40B4-BE49-F238E27FC236}">
                  <a16:creationId xmlns:a16="http://schemas.microsoft.com/office/drawing/2014/main" id="{D69C8D85-41B8-6357-AB74-B17D8BE78D94}"/>
                </a:ext>
              </a:extLst>
            </p:cNvPr>
            <p:cNvCxnSpPr>
              <a:cxnSpLocks/>
            </p:cNvCxnSpPr>
            <p:nvPr/>
          </p:nvCxnSpPr>
          <p:spPr>
            <a:xfrm>
              <a:off x="4089964" y="5358916"/>
              <a:ext cx="343077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CE95AB1-B7E5-2C50-9C50-47944CC72E85}"/>
              </a:ext>
            </a:extLst>
          </p:cNvPr>
          <p:cNvSpPr txBox="1"/>
          <p:nvPr/>
        </p:nvSpPr>
        <p:spPr>
          <a:xfrm>
            <a:off x="7565617" y="1930575"/>
            <a:ext cx="105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Honda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B663FE-597D-1D5D-3311-93D7BBF62784}"/>
              </a:ext>
            </a:extLst>
          </p:cNvPr>
          <p:cNvSpPr txBox="1"/>
          <p:nvPr/>
        </p:nvSpPr>
        <p:spPr>
          <a:xfrm>
            <a:off x="7565617" y="3158308"/>
            <a:ext cx="105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Porsche</a:t>
            </a:r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2FE3E0A0-777D-299E-B8BC-0C6BC18F0001}"/>
              </a:ext>
            </a:extLst>
          </p:cNvPr>
          <p:cNvSpPr/>
          <p:nvPr/>
        </p:nvSpPr>
        <p:spPr>
          <a:xfrm>
            <a:off x="1724136" y="2245476"/>
            <a:ext cx="279347" cy="2646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A72E1C84-A9BB-BC53-DD08-EC8C8E718C1C}"/>
              </a:ext>
            </a:extLst>
          </p:cNvPr>
          <p:cNvSpPr/>
          <p:nvPr/>
        </p:nvSpPr>
        <p:spPr>
          <a:xfrm>
            <a:off x="1734184" y="3749746"/>
            <a:ext cx="279347" cy="2646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7" name="Οβάλ 16">
            <a:extLst>
              <a:ext uri="{FF2B5EF4-FFF2-40B4-BE49-F238E27FC236}">
                <a16:creationId xmlns:a16="http://schemas.microsoft.com/office/drawing/2014/main" id="{8AF69112-0466-D47B-8325-58CFEEC72635}"/>
              </a:ext>
            </a:extLst>
          </p:cNvPr>
          <p:cNvSpPr/>
          <p:nvPr/>
        </p:nvSpPr>
        <p:spPr>
          <a:xfrm>
            <a:off x="8265976" y="2245475"/>
            <a:ext cx="279347" cy="2646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9" name="Οβάλ 18">
            <a:extLst>
              <a:ext uri="{FF2B5EF4-FFF2-40B4-BE49-F238E27FC236}">
                <a16:creationId xmlns:a16="http://schemas.microsoft.com/office/drawing/2014/main" id="{699C556E-1477-F2C4-B777-7DB39FB7E6FF}"/>
              </a:ext>
            </a:extLst>
          </p:cNvPr>
          <p:cNvSpPr/>
          <p:nvPr/>
        </p:nvSpPr>
        <p:spPr>
          <a:xfrm>
            <a:off x="8265976" y="3712915"/>
            <a:ext cx="279347" cy="2646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ular Callout 5">
                <a:extLst>
                  <a:ext uri="{FF2B5EF4-FFF2-40B4-BE49-F238E27FC236}">
                    <a16:creationId xmlns:a16="http://schemas.microsoft.com/office/drawing/2014/main" id="{D504354C-F42F-0209-DCB6-B1CC75AF9DFA}"/>
                  </a:ext>
                </a:extLst>
              </p:cNvPr>
              <p:cNvSpPr/>
              <p:nvPr/>
            </p:nvSpPr>
            <p:spPr>
              <a:xfrm>
                <a:off x="5876925" y="-25398"/>
                <a:ext cx="2819400" cy="1586653"/>
              </a:xfrm>
              <a:prstGeom prst="wedgeRectCallou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𝑎𝑡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sz="1400" i="1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2" name="Rectangular Callout 5">
                <a:extLst>
                  <a:ext uri="{FF2B5EF4-FFF2-40B4-BE49-F238E27FC236}">
                    <a16:creationId xmlns:a16="http://schemas.microsoft.com/office/drawing/2014/main" id="{D504354C-F42F-0209-DCB6-B1CC75AF9D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925" y="-25398"/>
                <a:ext cx="2819400" cy="1586653"/>
              </a:xfrm>
              <a:prstGeom prst="wedgeRectCallout">
                <a:avLst/>
              </a:prstGeom>
              <a:blipFill>
                <a:blip r:embed="rId12"/>
                <a:stretch>
                  <a:fillRect t="-339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/>
              <p14:cNvContentPartPr/>
              <p14:nvPr/>
            </p14:nvContentPartPr>
            <p14:xfrm>
              <a:off x="729000" y="4277880"/>
              <a:ext cx="7653960" cy="8193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20720" y="4267800"/>
                <a:ext cx="7672680" cy="83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954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948450" cy="5262286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dirty="0"/>
                  <a:t>Δεν είναι απαραίτητη η χρήση διανυσμάτων στην κίνηση αυτή</a:t>
                </a:r>
                <a:endParaRPr lang="en-US" dirty="0"/>
              </a:p>
              <a:p>
                <a:pPr lvl="1"/>
                <a:r>
                  <a:rPr lang="el-GR" dirty="0"/>
                  <a:t>Είδατε ότι το τυπολόγιο της κίνησης ήταν αλγεβρικές εξισώσεις</a:t>
                </a:r>
              </a:p>
              <a:p>
                <a:pPr lvl="1"/>
                <a:r>
                  <a:rPr lang="el-GR" dirty="0"/>
                  <a:t>Όμως τα αποτελέσματά σας πρέπει να γράφονται διανυσματικά!</a:t>
                </a:r>
              </a:p>
              <a:p>
                <a:pPr lvl="1"/>
                <a:r>
                  <a:rPr lang="el-GR" dirty="0"/>
                  <a:t>Προσοχή στην ερμηνεία των αρνητικών μεγεθών!</a:t>
                </a:r>
                <a:br>
                  <a:rPr lang="el-GR" dirty="0"/>
                </a:br>
                <a:endParaRPr lang="el-GR" dirty="0"/>
              </a:p>
              <a:p>
                <a:r>
                  <a:rPr lang="el-GR" dirty="0"/>
                  <a:t>Υπενθυμίζεται η σύμβαση ότι : ορίζουμε ως θετική φορά αυτή προς τα δεξιά</a:t>
                </a:r>
              </a:p>
              <a:p>
                <a:pPr lvl="1"/>
                <a:r>
                  <a:rPr lang="el-GR" dirty="0"/>
                  <a:t>Αντίστοιχα, αρνητική προς τα αριστερά</a:t>
                </a:r>
              </a:p>
              <a:p>
                <a:pPr lvl="1"/>
                <a:r>
                  <a:rPr lang="el-GR" dirty="0"/>
                  <a:t>Ορίζετε πάντα θέση και χρόνο αναφοράς σας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aa-ET" b="0" i="0" smtClean="0">
                        <a:latin typeface="Cambria Math" panose="02040503050406030204" pitchFamily="18" charset="0"/>
                      </a:rPr>
                      <m:t>=0, 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)</a:t>
                </a:r>
                <a:r>
                  <a:rPr lang="el-GR" dirty="0"/>
                  <a:t>!</a:t>
                </a:r>
                <a:endParaRPr lang="en-US" dirty="0"/>
              </a:p>
              <a:p>
                <a:endParaRPr lang="el-GR" dirty="0"/>
              </a:p>
              <a:p>
                <a:r>
                  <a:rPr lang="el-GR" b="1" dirty="0"/>
                  <a:t>Ελεύθερη πτώση</a:t>
                </a:r>
                <a:r>
                  <a:rPr lang="el-GR" dirty="0"/>
                  <a:t> (κίνηση σε μια διάσταση – κατακόρυφη)</a:t>
                </a:r>
              </a:p>
              <a:p>
                <a:pPr lvl="1"/>
                <a:r>
                  <a:rPr lang="el-GR" dirty="0"/>
                  <a:t>Συνήθως ορίζουμε θετική φορά κίνησης προς τα επάνω</a:t>
                </a:r>
              </a:p>
              <a:p>
                <a:pPr lvl="1"/>
                <a:r>
                  <a:rPr lang="el-GR" dirty="0"/>
                  <a:t>Επιτάχυνση βαρύτητας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=−9.8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l-GR" dirty="0"/>
                  <a:t> </a:t>
                </a:r>
                <a:r>
                  <a:rPr lang="en-US" dirty="0"/>
                  <a:t>m/s</a:t>
                </a:r>
                <a:r>
                  <a:rPr lang="en-US" baseline="30000" dirty="0"/>
                  <a:t>2 </a:t>
                </a:r>
                <a:r>
                  <a:rPr lang="en-US" dirty="0"/>
                  <a:t> (</a:t>
                </a:r>
                <a:r>
                  <a:rPr lang="el-GR" dirty="0"/>
                  <a:t>φορά προς τα κάτω</a:t>
                </a:r>
                <a:r>
                  <a:rPr lang="en-US" dirty="0"/>
                  <a:t>)</a:t>
                </a:r>
                <a:endParaRPr lang="en-US" baseline="30000" dirty="0"/>
              </a:p>
              <a:p>
                <a:pPr lvl="1"/>
                <a:r>
                  <a:rPr lang="el-GR" dirty="0"/>
                  <a:t>Ίδια μεθοδολογία και εξισώσεις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)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948450" cy="5262286"/>
              </a:xfrm>
              <a:blipFill>
                <a:blip r:embed="rId2"/>
                <a:stretch>
                  <a:fillRect t="-811" b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526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872250" cy="510988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dirty="0"/>
                  <a:t>Ελεύθερη πτώση: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𝟖</m:t>
                    </m:r>
                    <m:acc>
                      <m:accPr>
                        <m:chr m:val="⃗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l-GR" b="1" dirty="0"/>
                  <a:t> σταθερή</a:t>
                </a:r>
                <a:endParaRPr lang="en-US" b="1" dirty="0"/>
              </a:p>
              <a:p>
                <a:pPr lvl="1"/>
                <a:r>
                  <a:rPr lang="el-GR" dirty="0"/>
                  <a:t>Ορίζουμε </a:t>
                </a:r>
                <a:r>
                  <a:rPr lang="el-GR" b="1" dirty="0"/>
                  <a:t>θετική φορά κίνησης προς τα επάνω</a:t>
                </a:r>
              </a:p>
              <a:p>
                <a:pPr marL="68580" indent="0">
                  <a:buNone/>
                </a:pPr>
                <a:endParaRPr lang="el-GR" dirty="0"/>
              </a:p>
              <a:p>
                <a:r>
                  <a:rPr lang="el-GR" sz="22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Εξισώσεις</a:t>
                </a:r>
                <a:r>
                  <a:rPr lang="en-US" sz="22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l-GR" sz="22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Ελεύθερης Πτώσης:</a:t>
                </a: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𝑔𝑡</m:t>
                    </m:r>
                  </m:oMath>
                </a14:m>
                <a:endParaRPr lang="en-US" b="0" dirty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l-GR" b="0" i="1" dirty="0">
                    <a:latin typeface="Cambria Math" panose="02040503050406030204" pitchFamily="18" charset="0"/>
                  </a:rPr>
                  <a:t>    </a:t>
                </a:r>
                <a:br>
                  <a:rPr lang="el-GR" b="0" i="1" dirty="0">
                    <a:latin typeface="Cambria Math" panose="02040503050406030204" pitchFamily="18" charset="0"/>
                  </a:rPr>
                </a:br>
                <a:r>
                  <a:rPr lang="el-GR" b="0" i="1" dirty="0">
                    <a:latin typeface="Cambria Math" panose="02040503050406030204" pitchFamily="18" charset="0"/>
                  </a:rPr>
                  <a:t>              </a:t>
                </a:r>
                <a:r>
                  <a:rPr lang="el-GR" dirty="0"/>
                  <a:t>ή</a:t>
                </a:r>
                <a:r>
                  <a:rPr lang="el-GR" i="1" dirty="0"/>
                  <a:t>     </a:t>
                </a:r>
              </a:p>
              <a:p>
                <a:pPr marL="68580" indent="0">
                  <a:buNone/>
                </a:pPr>
                <a:r>
                  <a:rPr lang="el-GR" dirty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i="1" dirty="0"/>
              </a:p>
              <a:p>
                <a:pPr marL="525780" indent="-457200">
                  <a:buFont typeface="+mj-lt"/>
                  <a:buAutoNum type="arabicPeriod" startAt="4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/>
              </a:p>
              <a:p>
                <a:pPr marL="525780" indent="-457200">
                  <a:buFont typeface="+mj-lt"/>
                  <a:buAutoNum type="arabicPeriod" startAt="4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marL="6858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872250" cy="5109886"/>
              </a:xfrm>
              <a:blipFill>
                <a:blip r:embed="rId2"/>
                <a:stretch>
                  <a:fillRect t="-1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Vertical Scroll 4"/>
          <p:cNvSpPr/>
          <p:nvPr/>
        </p:nvSpPr>
        <p:spPr>
          <a:xfrm>
            <a:off x="5410200" y="2199727"/>
            <a:ext cx="3207000" cy="1371600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sz="1400" dirty="0">
                <a:solidFill>
                  <a:schemeClr val="tx1"/>
                </a:solidFill>
              </a:rPr>
              <a:t>Οι δείκτες 𝑖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l-GR" sz="1400" dirty="0">
                <a:solidFill>
                  <a:schemeClr val="tx1"/>
                </a:solidFill>
              </a:rPr>
              <a:t>και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l-GR" sz="1400" dirty="0">
                <a:solidFill>
                  <a:schemeClr val="tx1"/>
                </a:solidFill>
              </a:rPr>
              <a:t>𝑓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l-GR" sz="1400" dirty="0">
                <a:solidFill>
                  <a:schemeClr val="tx1"/>
                </a:solidFill>
              </a:rPr>
              <a:t>δηλώνουν αρχική και τελική κατάσταση, ενώ ο δείκτης 𝒚 δηλώνει μονοδιάστατη κίνηση σε έναν κατακόρυφο άξονα </a:t>
            </a:r>
            <a:r>
              <a:rPr lang="en-US" sz="1400" dirty="0">
                <a:solidFill>
                  <a:schemeClr val="tx1"/>
                </a:solidFill>
              </a:rPr>
              <a:t>𝒚’𝒚</a:t>
            </a:r>
            <a:r>
              <a:rPr lang="el-GR" sz="1400" dirty="0">
                <a:solidFill>
                  <a:schemeClr val="tx1"/>
                </a:solidFill>
              </a:rPr>
              <a:t> (συχνά ο δείκτης παραλείπεται)</a:t>
            </a:r>
          </a:p>
        </p:txBody>
      </p:sp>
      <p:sp>
        <p:nvSpPr>
          <p:cNvPr id="6" name="Vertical Scroll 5"/>
          <p:cNvSpPr/>
          <p:nvPr/>
        </p:nvSpPr>
        <p:spPr>
          <a:xfrm>
            <a:off x="5388358" y="4922982"/>
            <a:ext cx="3207002" cy="1106891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sz="1400" dirty="0">
                <a:solidFill>
                  <a:schemeClr val="tx1"/>
                </a:solidFill>
              </a:rPr>
              <a:t>Αν ορίσετε θετική φορά κίνησης προς τα κάτω (δηλ. με ίδια φορά με το διάνυσμα της επιτάχυνσης της βαρύτητας), τότε όπου −𝑔 θέτουμε 𝑔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Vertical Scroll 7"/>
              <p:cNvSpPr/>
              <p:nvPr/>
            </p:nvSpPr>
            <p:spPr>
              <a:xfrm>
                <a:off x="5410200" y="3693709"/>
                <a:ext cx="3207001" cy="1106891"/>
              </a:xfrm>
              <a:prstGeom prst="verticalScroll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l-GR" sz="1400" dirty="0" smtClean="0">
                    <a:solidFill>
                      <a:schemeClr val="tx1"/>
                    </a:solidFill>
                  </a:rPr>
                  <a:t>Στις διπλανές εξισώσεις, η επιτάχυνση της βαρύτητας χρησιμοποιείται κατά μέτρο,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l-GR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BS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BS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</m:d>
                    <m:r>
                      <a:rPr lang="en-BS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9.8 </m:t>
                    </m:r>
                    <m:r>
                      <m:rPr>
                        <m:sty m:val="p"/>
                      </m:rPr>
                      <a:rPr lang="en-US" sz="14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4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aa-E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aa-ET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l-G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Vertical Scrol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693709"/>
                <a:ext cx="3207001" cy="1106891"/>
              </a:xfrm>
              <a:prstGeom prst="verticalScroll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Horizontal Scroll 6"/>
              <p:cNvSpPr/>
              <p:nvPr/>
            </p:nvSpPr>
            <p:spPr>
              <a:xfrm>
                <a:off x="6248400" y="771483"/>
                <a:ext cx="2346960" cy="580622"/>
              </a:xfrm>
              <a:prstGeom prst="horizontalScrol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b="1" u="sng" dirty="0"/>
                  <a:t>ΌΧΙ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l-GR" dirty="0" smtClean="0"/>
                  <a:t>10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dirty="0"/>
                  <a:t> !!!</a:t>
                </a:r>
              </a:p>
            </p:txBody>
          </p:sp>
        </mc:Choice>
        <mc:Fallback>
          <p:sp>
            <p:nvSpPr>
              <p:cNvPr id="7" name="Horizontal Scrol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771483"/>
                <a:ext cx="2346960" cy="580622"/>
              </a:xfrm>
              <a:prstGeom prst="horizontalScroll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198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768426"/>
            <a:ext cx="1981200" cy="5725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337341" cy="520322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u="sng" dirty="0"/>
                  <a:t>Παράδειγμα</a:t>
                </a:r>
                <a:r>
                  <a:rPr lang="en-US" b="1" u="sng" dirty="0"/>
                  <a:t>:</a:t>
                </a:r>
                <a:endParaRPr lang="el-GR" b="1" u="sng" dirty="0"/>
              </a:p>
              <a:p>
                <a:pPr lvl="1"/>
                <a:r>
                  <a:rPr lang="el-GR" sz="2000" dirty="0"/>
                  <a:t>Πετάμε μια μπάλα από την κορυφή </a:t>
                </a:r>
                <a:r>
                  <a:rPr lang="en-US" sz="2000" dirty="0"/>
                  <a:t/>
                </a:r>
                <a:br>
                  <a:rPr lang="en-US" sz="2000" dirty="0"/>
                </a:br>
                <a:r>
                  <a:rPr lang="el-GR" sz="2000" dirty="0"/>
                  <a:t>ενός κτηρίου με αρχική ταχύτητα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l-GR" sz="2000" dirty="0"/>
                  <a:t> </a:t>
                </a:r>
                <a:r>
                  <a:rPr lang="en-US" sz="2000" dirty="0"/>
                  <a:t>m/s </a:t>
                </a:r>
                <a:br>
                  <a:rPr lang="en-US" sz="2000" dirty="0"/>
                </a:br>
                <a:r>
                  <a:rPr lang="el-GR" sz="2000" dirty="0"/>
                  <a:t>και φορά κατακόρυφα προς τα επάνω. </a:t>
                </a:r>
                <a:r>
                  <a:rPr lang="en-US" sz="2000" dirty="0"/>
                  <a:t/>
                </a:r>
                <a:br>
                  <a:rPr lang="en-US" sz="2000" dirty="0"/>
                </a:br>
                <a:r>
                  <a:rPr lang="el-GR" sz="2000" dirty="0"/>
                  <a:t>Το ύψος του κτηρίου είναι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el-GR" sz="2000" dirty="0"/>
                  <a:t> </a:t>
                </a:r>
                <a:r>
                  <a:rPr lang="en-US" sz="2000" dirty="0"/>
                  <a:t>m. </a:t>
                </a:r>
                <a:r>
                  <a:rPr lang="el-GR" sz="2000" dirty="0"/>
                  <a:t>Δεν υπάρχουν</a:t>
                </a:r>
                <a:br>
                  <a:rPr lang="el-GR" sz="2000" dirty="0"/>
                </a:br>
                <a:r>
                  <a:rPr lang="el-GR" sz="2000" dirty="0"/>
                  <a:t>αντιστάσεις λόγω αέρα.</a:t>
                </a:r>
              </a:p>
              <a:p>
                <a:pPr lvl="2"/>
                <a:r>
                  <a:rPr lang="en-US" sz="1800" dirty="0"/>
                  <a:t>A) </a:t>
                </a:r>
                <a:r>
                  <a:rPr lang="el-GR" sz="1800" dirty="0"/>
                  <a:t>Με ποιο μοντέλο μπορείτε να περιγράψετε  την</a:t>
                </a:r>
                <a:br>
                  <a:rPr lang="el-GR" sz="1800" dirty="0"/>
                </a:br>
                <a:r>
                  <a:rPr lang="el-GR" sz="1800" dirty="0"/>
                  <a:t>κίνηση της μπάλας? Δώστε τις λεπτομέρειες.</a:t>
                </a:r>
                <a:endParaRPr lang="en-US" sz="1800" dirty="0"/>
              </a:p>
              <a:p>
                <a:pPr lvl="2"/>
                <a:r>
                  <a:rPr lang="el-GR" sz="1800" dirty="0"/>
                  <a:t>Β) Θεωρώντας ότι αρχίζουμε να μετράμε </a:t>
                </a:r>
                <a:r>
                  <a:rPr lang="en-US" sz="1800" dirty="0"/>
                  <a:t/>
                </a:r>
                <a:br>
                  <a:rPr lang="en-US" sz="1800" dirty="0"/>
                </a:br>
                <a:r>
                  <a:rPr lang="el-GR" sz="1800" dirty="0"/>
                  <a:t>όταν η μπάλα φεύγει από τα χέρια μας, </a:t>
                </a:r>
                <a:r>
                  <a:rPr lang="en-US" sz="1800" dirty="0"/>
                  <a:t/>
                </a:r>
                <a:br>
                  <a:rPr lang="en-US" sz="1800" dirty="0"/>
                </a:br>
                <a:r>
                  <a:rPr lang="el-GR" sz="1800" dirty="0"/>
                  <a:t>βρείτε το χρόνο που απαιτείται για να φτάσει </a:t>
                </a:r>
                <a:r>
                  <a:rPr lang="en-US" sz="1800" dirty="0"/>
                  <a:t/>
                </a:r>
                <a:br>
                  <a:rPr lang="en-US" sz="1800" dirty="0"/>
                </a:br>
                <a:r>
                  <a:rPr lang="el-GR" sz="1800" dirty="0"/>
                  <a:t>στο μέγιστο ύψος.</a:t>
                </a:r>
              </a:p>
              <a:p>
                <a:pPr lvl="2"/>
                <a:r>
                  <a:rPr lang="el-GR" sz="1800" dirty="0"/>
                  <a:t>Γ) Βρείτε αυτό το μέγιστο ύψος.</a:t>
                </a:r>
              </a:p>
              <a:p>
                <a:pPr lvl="2"/>
                <a:r>
                  <a:rPr lang="el-GR" sz="1800" dirty="0"/>
                  <a:t>Δ) Βρείτε την ταχύτητα της μπάλας όταν </a:t>
                </a:r>
                <a:r>
                  <a:rPr lang="en-US" sz="1800" dirty="0"/>
                  <a:t/>
                </a:r>
                <a:br>
                  <a:rPr lang="en-US" sz="1800" dirty="0"/>
                </a:br>
                <a:r>
                  <a:rPr lang="el-GR" sz="1800" dirty="0"/>
                  <a:t>επιστρέφει στο ύψος που έφυγε από τα χέρια μας.</a:t>
                </a:r>
              </a:p>
              <a:p>
                <a:pPr lvl="2"/>
                <a:r>
                  <a:rPr lang="el-GR" sz="1800" dirty="0"/>
                  <a:t>Ε) Βρείτε την ταχύτητα και τη θέση της μπάλας </a:t>
                </a:r>
                <a:r>
                  <a:rPr lang="en-US" sz="1800" dirty="0"/>
                  <a:t/>
                </a:r>
                <a:br>
                  <a:rPr lang="en-US" sz="1800" dirty="0"/>
                </a:br>
                <a:r>
                  <a:rPr lang="el-GR" sz="1800" dirty="0"/>
                  <a:t>όταν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=5 </m:t>
                    </m:r>
                  </m:oMath>
                </a14:m>
                <a:r>
                  <a:rPr lang="en-US" sz="1800" dirty="0"/>
                  <a:t>s.</a:t>
                </a:r>
                <a:endParaRPr lang="el-GR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337341" cy="5203224"/>
              </a:xfrm>
              <a:blipFill>
                <a:blip r:embed="rId4"/>
                <a:stretch>
                  <a:fillRect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8180773" y="710292"/>
              <a:ext cx="446760" cy="451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71053" y="698052"/>
                <a:ext cx="465480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/>
              <p:cNvSpPr/>
              <p:nvPr/>
            </p:nvSpPr>
            <p:spPr>
              <a:xfrm>
                <a:off x="5334000" y="-24901"/>
                <a:ext cx="2819400" cy="1586653"/>
              </a:xfrm>
              <a:prstGeom prst="wedgeRectCallout">
                <a:avLst/>
              </a:prstGeom>
              <a:solidFill>
                <a:srgbClr val="FFE5E5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𝑔𝑡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sz="1400" i="1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sSup>
                      <m:s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-24901"/>
                <a:ext cx="2819400" cy="1586653"/>
              </a:xfrm>
              <a:prstGeom prst="wedgeRectCallout">
                <a:avLst/>
              </a:prstGeom>
              <a:blipFill rotWithShape="0">
                <a:blip r:embed="rId7"/>
                <a:stretch>
                  <a:fillRect t="-33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132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714" y="1387800"/>
            <a:ext cx="1766886" cy="5106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290914"/>
            <a:ext cx="7337341" cy="5033686"/>
          </a:xfrm>
        </p:spPr>
        <p:txBody>
          <a:bodyPr>
            <a:normAutofit/>
          </a:bodyPr>
          <a:lstStyle/>
          <a:p>
            <a:r>
              <a:rPr lang="el-GR" b="1" u="sng" dirty="0"/>
              <a:t>Παράδειγμα – Λύση</a:t>
            </a:r>
            <a:r>
              <a:rPr lang="en-US" b="1" u="sng" dirty="0"/>
              <a:t>:</a:t>
            </a:r>
            <a:endParaRPr lang="el-GR" b="1" u="sng" dirty="0"/>
          </a:p>
          <a:p>
            <a:pPr lvl="1"/>
            <a:r>
              <a:rPr lang="el-GR" sz="1800" dirty="0"/>
              <a:t>Πετάμε μια μπάλα από την κορυφή </a:t>
            </a:r>
            <a:br>
              <a:rPr lang="el-GR" sz="1800" dirty="0"/>
            </a:br>
            <a:r>
              <a:rPr lang="el-GR" sz="1800" dirty="0"/>
              <a:t>ενός κτηρίου με αρχική ταχύτητα 20 </a:t>
            </a:r>
            <a:r>
              <a:rPr lang="en-US" sz="1800" dirty="0"/>
              <a:t>m/s </a:t>
            </a:r>
            <a:r>
              <a:rPr lang="el-GR" sz="1800" dirty="0"/>
              <a:t>και φορά κατακόρυφα προς τα επάνω. Το ύψος του κτηρίου είναι 50 </a:t>
            </a:r>
            <a:r>
              <a:rPr lang="en-US" sz="1800" dirty="0"/>
              <a:t>m. </a:t>
            </a:r>
            <a:endParaRPr lang="el-GR" sz="1800" dirty="0"/>
          </a:p>
          <a:p>
            <a:pPr lvl="2"/>
            <a:r>
              <a:rPr lang="en-US" sz="1800" dirty="0"/>
              <a:t>A) </a:t>
            </a:r>
            <a:r>
              <a:rPr lang="el-GR" sz="1800" dirty="0"/>
              <a:t>Με ποιο μοντέλο μπορείτε να περιγράψετε  την</a:t>
            </a:r>
            <a:br>
              <a:rPr lang="el-GR" sz="1800" dirty="0"/>
            </a:br>
            <a:r>
              <a:rPr lang="el-GR" sz="1800" dirty="0"/>
              <a:t>κίνηση της μπάλας? Δώστε τις λεπτομέρειες.</a:t>
            </a:r>
            <a:endParaRPr lang="en-US" sz="1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7175520" y="936720"/>
              <a:ext cx="446760" cy="451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65800" y="924480"/>
                <a:ext cx="465480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/>
              <p:cNvSpPr/>
              <p:nvPr/>
            </p:nvSpPr>
            <p:spPr>
              <a:xfrm>
                <a:off x="5334000" y="-47501"/>
                <a:ext cx="2819400" cy="1586653"/>
              </a:xfrm>
              <a:prstGeom prst="wedgeRectCallout">
                <a:avLst/>
              </a:prstGeom>
              <a:solidFill>
                <a:srgbClr val="FFE5E5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𝑔𝑡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sz="1400" i="1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sSup>
                      <m:s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-47501"/>
                <a:ext cx="2819400" cy="1586653"/>
              </a:xfrm>
              <a:prstGeom prst="wedgeRectCallou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4">
                <a:extLst>
                  <a:ext uri="{FF2B5EF4-FFF2-40B4-BE49-F238E27FC236}">
                    <a16:creationId xmlns:a16="http://schemas.microsoft.com/office/drawing/2014/main" id="{AE6888B7-D322-9890-BB60-318CF7DBBB90}"/>
                  </a:ext>
                </a:extLst>
              </p14:cNvPr>
              <p14:cNvContentPartPr/>
              <p14:nvPr/>
            </p14:nvContentPartPr>
            <p14:xfrm>
              <a:off x="8180773" y="710292"/>
              <a:ext cx="446760" cy="451080"/>
            </p14:xfrm>
          </p:contentPart>
        </mc:Choice>
        <mc:Fallback xmlns="">
          <p:pic>
            <p:nvPicPr>
              <p:cNvPr id="7" name="Ink 4">
                <a:extLst>
                  <a:ext uri="{FF2B5EF4-FFF2-40B4-BE49-F238E27FC236}">
                    <a16:creationId xmlns:a16="http://schemas.microsoft.com/office/drawing/2014/main" id="{AE6888B7-D322-9890-BB60-318CF7DBBB9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71413" y="700932"/>
                <a:ext cx="465480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647280" y="2090160"/>
              <a:ext cx="8254800" cy="38901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8640" y="2081880"/>
                <a:ext cx="8273520" cy="39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Ink 8"/>
              <p14:cNvContentPartPr/>
              <p14:nvPr/>
            </p14:nvContentPartPr>
            <p14:xfrm>
              <a:off x="643320" y="5180400"/>
              <a:ext cx="6738480" cy="11631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4320" y="5172840"/>
                <a:ext cx="6760080" cy="117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275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47800"/>
            <a:ext cx="1698024" cy="5046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8350" y="1290914"/>
            <a:ext cx="7338508" cy="4699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F6FC6"/>
              </a:buClr>
            </a:pPr>
            <a:r>
              <a:rPr lang="el-GR" b="1" u="sng" dirty="0">
                <a:solidFill>
                  <a:srgbClr val="17406D"/>
                </a:solidFill>
              </a:rPr>
              <a:t>Παράδειγμα – Λύση:</a:t>
            </a:r>
          </a:p>
          <a:p>
            <a:pPr lvl="1">
              <a:buClr>
                <a:srgbClr val="0F6FC6"/>
              </a:buClr>
            </a:pPr>
            <a:r>
              <a:rPr lang="el-GR" sz="1800" dirty="0">
                <a:solidFill>
                  <a:srgbClr val="17406D"/>
                </a:solidFill>
              </a:rPr>
              <a:t>Πετάμε μια μπάλα από την κορυφή </a:t>
            </a:r>
            <a:br>
              <a:rPr lang="el-GR" sz="1800" dirty="0">
                <a:solidFill>
                  <a:srgbClr val="17406D"/>
                </a:solidFill>
              </a:rPr>
            </a:br>
            <a:r>
              <a:rPr lang="el-GR" sz="1800" dirty="0">
                <a:solidFill>
                  <a:srgbClr val="17406D"/>
                </a:solidFill>
              </a:rPr>
              <a:t>ενός κτηρίου με αρχική ταχύτητα 20 </a:t>
            </a:r>
            <a:r>
              <a:rPr lang="en-US" sz="1800" dirty="0">
                <a:solidFill>
                  <a:srgbClr val="17406D"/>
                </a:solidFill>
              </a:rPr>
              <a:t>m/s </a:t>
            </a:r>
            <a:r>
              <a:rPr lang="el-GR" sz="1800" dirty="0">
                <a:solidFill>
                  <a:srgbClr val="17406D"/>
                </a:solidFill>
              </a:rPr>
              <a:t>και φορά κατακόρυφα προς τα επάνω. Το ύψος του κτηρίου είναι 50 </a:t>
            </a:r>
            <a:r>
              <a:rPr lang="en-US" sz="1800" dirty="0">
                <a:solidFill>
                  <a:srgbClr val="17406D"/>
                </a:solidFill>
              </a:rPr>
              <a:t>m. </a:t>
            </a:r>
            <a:endParaRPr lang="el-GR" sz="1800" dirty="0">
              <a:solidFill>
                <a:srgbClr val="17406D"/>
              </a:solidFill>
            </a:endParaRPr>
          </a:p>
          <a:p>
            <a:pPr lvl="2">
              <a:buClr>
                <a:srgbClr val="0F6FC6"/>
              </a:buClr>
            </a:pPr>
            <a:r>
              <a:rPr lang="el-GR" sz="1600" dirty="0">
                <a:solidFill>
                  <a:srgbClr val="17406D"/>
                </a:solidFill>
              </a:rPr>
              <a:t>Β) Θεωρώντας ότι αρχίζουμε να μετράμε όταν η μπάλα </a:t>
            </a:r>
            <a:r>
              <a:rPr lang="en-US" sz="1600" dirty="0">
                <a:solidFill>
                  <a:srgbClr val="17406D"/>
                </a:solidFill>
              </a:rPr>
              <a:t/>
            </a:r>
            <a:br>
              <a:rPr lang="en-US" sz="1600" dirty="0">
                <a:solidFill>
                  <a:srgbClr val="17406D"/>
                </a:solidFill>
              </a:rPr>
            </a:br>
            <a:r>
              <a:rPr lang="el-GR" sz="1600" dirty="0">
                <a:solidFill>
                  <a:srgbClr val="17406D"/>
                </a:solidFill>
              </a:rPr>
              <a:t>φεύγει από τα χέρια μας, βρείτε το χρόνο που απαιτείται </a:t>
            </a:r>
            <a:r>
              <a:rPr lang="en-US" sz="1600" dirty="0">
                <a:solidFill>
                  <a:srgbClr val="17406D"/>
                </a:solidFill>
              </a:rPr>
              <a:t/>
            </a:r>
            <a:br>
              <a:rPr lang="en-US" sz="1600" dirty="0">
                <a:solidFill>
                  <a:srgbClr val="17406D"/>
                </a:solidFill>
              </a:rPr>
            </a:br>
            <a:r>
              <a:rPr lang="el-GR" sz="1600" dirty="0">
                <a:solidFill>
                  <a:srgbClr val="17406D"/>
                </a:solidFill>
              </a:rPr>
              <a:t>για να φτάσει στο μέγιστο ύψος.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4021920" y="5053320"/>
              <a:ext cx="2286360" cy="4384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12560" y="5043960"/>
                <a:ext cx="2305080" cy="45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6"/>
              <p:cNvSpPr/>
              <p:nvPr/>
            </p:nvSpPr>
            <p:spPr>
              <a:xfrm>
                <a:off x="5334000" y="-47501"/>
                <a:ext cx="2819400" cy="1586653"/>
              </a:xfrm>
              <a:prstGeom prst="wedgeRectCallout">
                <a:avLst/>
              </a:prstGeom>
              <a:solidFill>
                <a:srgbClr val="FFE5E5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𝑔𝑡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sz="1400" i="1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sSup>
                      <m:s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-47501"/>
                <a:ext cx="2819400" cy="1586653"/>
              </a:xfrm>
              <a:prstGeom prst="wedgeRectCallou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8341200" y="430920"/>
              <a:ext cx="626760" cy="12844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336880" y="426600"/>
                <a:ext cx="640080" cy="12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/>
              <p14:cNvContentPartPr/>
              <p14:nvPr/>
            </p14:nvContentPartPr>
            <p14:xfrm>
              <a:off x="627120" y="3425400"/>
              <a:ext cx="6255000" cy="30891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8120" y="3418560"/>
                <a:ext cx="6269760" cy="310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" name="Ink 7"/>
              <p14:cNvContentPartPr/>
              <p14:nvPr/>
            </p14:nvContentPartPr>
            <p14:xfrm>
              <a:off x="5432400" y="0"/>
              <a:ext cx="2616120" cy="20692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24120" y="-10800"/>
                <a:ext cx="2632320" cy="208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475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Φυσική για Μηχανικούς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Μηχανική</a:t>
            </a:r>
          </a:p>
          <a:p>
            <a:endParaRPr lang="el-GR" dirty="0"/>
          </a:p>
          <a:p>
            <a:r>
              <a:rPr lang="el-GR" dirty="0"/>
              <a:t>Κίνηση σε Μια Διάσταση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71600"/>
            <a:ext cx="4285172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2400" y="4863405"/>
            <a:ext cx="428517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latin typeface="Cambria" panose="02040503050406030204" pitchFamily="18" charset="0"/>
              </a:rPr>
              <a:t>Εικόνα: Στους αγώνες </a:t>
            </a:r>
            <a:r>
              <a:rPr lang="en-US" sz="1050" dirty="0">
                <a:latin typeface="Cambria" panose="02040503050406030204" pitchFamily="18" charset="0"/>
              </a:rPr>
              <a:t>drag, </a:t>
            </a:r>
            <a:r>
              <a:rPr lang="el-GR" sz="1050" dirty="0">
                <a:latin typeface="Cambria" panose="02040503050406030204" pitchFamily="18" charset="0"/>
              </a:rPr>
              <a:t>ο οδηγός θέλει να επιτύχει όσο γίνεται μεγαλύτερη επιτάχυνση. Σε απόσταση περίπου μισού χιλιομέτρου, το όχημα αναπτύσσει ταχύτητες κοντά στα  51</a:t>
            </a:r>
            <a:r>
              <a:rPr lang="en-US" sz="1050" dirty="0">
                <a:latin typeface="Cambria" panose="02040503050406030204" pitchFamily="18" charset="0"/>
              </a:rPr>
              <a:t>5 km/h, </a:t>
            </a:r>
            <a:r>
              <a:rPr lang="el-GR" sz="1050" dirty="0">
                <a:latin typeface="Cambria" panose="02040503050406030204" pitchFamily="18" charset="0"/>
              </a:rPr>
              <a:t>καλύπτοντας την απαιτούμενη απόσταση σε λιγότερο από 5 </a:t>
            </a:r>
            <a:r>
              <a:rPr lang="en-US" sz="1050" dirty="0">
                <a:latin typeface="Cambria" panose="02040503050406030204" pitchFamily="18" charset="0"/>
              </a:rPr>
              <a:t>sec. </a:t>
            </a:r>
          </a:p>
          <a:p>
            <a:pPr algn="just"/>
            <a:r>
              <a:rPr lang="en-US" sz="1050" dirty="0">
                <a:latin typeface="Cambria" panose="02040503050406030204" pitchFamily="18" charset="0"/>
              </a:rPr>
              <a:t>(George </a:t>
            </a:r>
            <a:r>
              <a:rPr lang="en-US" sz="1050" dirty="0" err="1">
                <a:latin typeface="Cambria" panose="02040503050406030204" pitchFamily="18" charset="0"/>
              </a:rPr>
              <a:t>Lepp</a:t>
            </a:r>
            <a:r>
              <a:rPr lang="en-US" sz="1050" dirty="0">
                <a:latin typeface="Cambria" panose="02040503050406030204" pitchFamily="18" charset="0"/>
              </a:rPr>
              <a:t>/Stone/Getty Images)</a:t>
            </a:r>
          </a:p>
        </p:txBody>
      </p:sp>
    </p:spTree>
    <p:extLst>
      <p:ext uri="{BB962C8B-B14F-4D97-AF65-F5344CB8AC3E}">
        <p14:creationId xmlns:p14="http://schemas.microsoft.com/office/powerpoint/2010/main" val="410347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47800"/>
            <a:ext cx="1698024" cy="5046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8350" y="1281861"/>
            <a:ext cx="7338508" cy="465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F6FC6"/>
              </a:buClr>
            </a:pPr>
            <a:r>
              <a:rPr lang="el-GR" b="1" u="sng" dirty="0">
                <a:solidFill>
                  <a:srgbClr val="17406D"/>
                </a:solidFill>
              </a:rPr>
              <a:t>Παράδειγμα – Λύση:</a:t>
            </a:r>
          </a:p>
          <a:p>
            <a:pPr lvl="1">
              <a:buClr>
                <a:srgbClr val="0F6FC6"/>
              </a:buClr>
            </a:pPr>
            <a:r>
              <a:rPr lang="el-GR" sz="1800" dirty="0">
                <a:solidFill>
                  <a:srgbClr val="17406D"/>
                </a:solidFill>
              </a:rPr>
              <a:t>Πετάμε μια μπάλα από την κορυφή </a:t>
            </a:r>
            <a:br>
              <a:rPr lang="el-GR" sz="1800" dirty="0">
                <a:solidFill>
                  <a:srgbClr val="17406D"/>
                </a:solidFill>
              </a:rPr>
            </a:br>
            <a:r>
              <a:rPr lang="el-GR" sz="1800" dirty="0">
                <a:solidFill>
                  <a:srgbClr val="17406D"/>
                </a:solidFill>
              </a:rPr>
              <a:t>ενός κτηρίου με αρχική ταχύτητα 20 </a:t>
            </a:r>
            <a:r>
              <a:rPr lang="en-US" sz="1800" dirty="0">
                <a:solidFill>
                  <a:srgbClr val="17406D"/>
                </a:solidFill>
              </a:rPr>
              <a:t>m/s </a:t>
            </a:r>
            <a:r>
              <a:rPr lang="el-GR" sz="1800" dirty="0">
                <a:solidFill>
                  <a:srgbClr val="17406D"/>
                </a:solidFill>
              </a:rPr>
              <a:t>και φορά κατακόρυφα προς τα επάνω. Το ύψος του κτηρίου είναι 50 </a:t>
            </a:r>
            <a:r>
              <a:rPr lang="en-US" sz="1800" dirty="0">
                <a:solidFill>
                  <a:srgbClr val="17406D"/>
                </a:solidFill>
              </a:rPr>
              <a:t>m. </a:t>
            </a:r>
            <a:endParaRPr lang="el-GR" sz="1800" dirty="0">
              <a:solidFill>
                <a:srgbClr val="17406D"/>
              </a:solidFill>
            </a:endParaRPr>
          </a:p>
          <a:p>
            <a:pPr lvl="2">
              <a:buClr>
                <a:srgbClr val="0F6FC6"/>
              </a:buClr>
            </a:pPr>
            <a:r>
              <a:rPr lang="el-GR" sz="1600" dirty="0">
                <a:solidFill>
                  <a:srgbClr val="17406D"/>
                </a:solidFill>
              </a:rPr>
              <a:t>Γ) Βρείτε αυτό το μέγιστο ύψος.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/>
              <p:cNvSpPr/>
              <p:nvPr/>
            </p:nvSpPr>
            <p:spPr>
              <a:xfrm>
                <a:off x="5334000" y="-47501"/>
                <a:ext cx="2819400" cy="1586653"/>
              </a:xfrm>
              <a:prstGeom prst="wedgeRectCallout">
                <a:avLst/>
              </a:prstGeom>
              <a:solidFill>
                <a:srgbClr val="FFE5E5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𝑔𝑡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sz="1400" i="1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sSup>
                      <m:s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-47501"/>
                <a:ext cx="2819400" cy="1586653"/>
              </a:xfrm>
              <a:prstGeom prst="wedgeRectCallou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4">
                <a:extLst>
                  <a:ext uri="{FF2B5EF4-FFF2-40B4-BE49-F238E27FC236}">
                    <a16:creationId xmlns:a16="http://schemas.microsoft.com/office/drawing/2014/main" id="{5043B518-0E5B-A9FA-88D0-2342337D8862}"/>
                  </a:ext>
                </a:extLst>
              </p14:cNvPr>
              <p14:cNvContentPartPr/>
              <p14:nvPr/>
            </p14:nvContentPartPr>
            <p14:xfrm>
              <a:off x="8180773" y="710292"/>
              <a:ext cx="446760" cy="451080"/>
            </p14:xfrm>
          </p:contentPart>
        </mc:Choice>
        <mc:Fallback xmlns="">
          <p:pic>
            <p:nvPicPr>
              <p:cNvPr id="3" name="Ink 4">
                <a:extLst>
                  <a:ext uri="{FF2B5EF4-FFF2-40B4-BE49-F238E27FC236}">
                    <a16:creationId xmlns:a16="http://schemas.microsoft.com/office/drawing/2014/main" id="{5043B518-0E5B-A9FA-88D0-2342337D886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71413" y="700932"/>
                <a:ext cx="465480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574560" y="588240"/>
              <a:ext cx="8195400" cy="5861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6280" y="581040"/>
                <a:ext cx="8212320" cy="587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3789360" y="5273280"/>
              <a:ext cx="3413160" cy="6750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80360" y="5267160"/>
                <a:ext cx="3431160" cy="68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606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47800"/>
            <a:ext cx="1698024" cy="5046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8350" y="1281861"/>
            <a:ext cx="7338508" cy="465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F6FC6"/>
              </a:buClr>
            </a:pPr>
            <a:r>
              <a:rPr lang="el-GR" b="1" u="sng" dirty="0">
                <a:solidFill>
                  <a:srgbClr val="17406D"/>
                </a:solidFill>
              </a:rPr>
              <a:t>Παράδειγμα – Λύση:</a:t>
            </a:r>
          </a:p>
          <a:p>
            <a:pPr lvl="1">
              <a:buClr>
                <a:srgbClr val="0F6FC6"/>
              </a:buClr>
            </a:pPr>
            <a:r>
              <a:rPr lang="el-GR" sz="1800" dirty="0">
                <a:solidFill>
                  <a:srgbClr val="17406D"/>
                </a:solidFill>
              </a:rPr>
              <a:t>Πετάμε μια μπάλα από την κορυφή </a:t>
            </a:r>
            <a:br>
              <a:rPr lang="el-GR" sz="1800" dirty="0">
                <a:solidFill>
                  <a:srgbClr val="17406D"/>
                </a:solidFill>
              </a:rPr>
            </a:br>
            <a:r>
              <a:rPr lang="el-GR" sz="1800" dirty="0">
                <a:solidFill>
                  <a:srgbClr val="17406D"/>
                </a:solidFill>
              </a:rPr>
              <a:t>ενός κτηρίου με αρχική ταχύτητα 20 </a:t>
            </a:r>
            <a:r>
              <a:rPr lang="en-US" sz="1800" dirty="0">
                <a:solidFill>
                  <a:srgbClr val="17406D"/>
                </a:solidFill>
              </a:rPr>
              <a:t>m/s </a:t>
            </a:r>
            <a:r>
              <a:rPr lang="el-GR" sz="1800" dirty="0">
                <a:solidFill>
                  <a:srgbClr val="17406D"/>
                </a:solidFill>
              </a:rPr>
              <a:t>και φορά κατακόρυφα προς τα επάνω. Το ύψος του κτηρίου είναι 50 </a:t>
            </a:r>
            <a:r>
              <a:rPr lang="en-US" sz="1800" dirty="0">
                <a:solidFill>
                  <a:srgbClr val="17406D"/>
                </a:solidFill>
              </a:rPr>
              <a:t>m. </a:t>
            </a:r>
            <a:endParaRPr lang="el-GR" sz="1800" dirty="0">
              <a:solidFill>
                <a:srgbClr val="17406D"/>
              </a:solidFill>
            </a:endParaRPr>
          </a:p>
          <a:p>
            <a:pPr lvl="2">
              <a:buClr>
                <a:srgbClr val="0F6FC6"/>
              </a:buClr>
            </a:pPr>
            <a:r>
              <a:rPr lang="el-GR" sz="1600" dirty="0">
                <a:solidFill>
                  <a:srgbClr val="17406D"/>
                </a:solidFill>
              </a:rPr>
              <a:t>Γ) Βρείτε αυτό το μέγιστο ύψος.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/>
              <p:cNvSpPr/>
              <p:nvPr/>
            </p:nvSpPr>
            <p:spPr>
              <a:xfrm>
                <a:off x="5334000" y="-47501"/>
                <a:ext cx="2819400" cy="1586653"/>
              </a:xfrm>
              <a:prstGeom prst="wedgeRectCallout">
                <a:avLst/>
              </a:prstGeom>
              <a:solidFill>
                <a:srgbClr val="FFE5E5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𝑔𝑡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sz="1400" i="1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sSup>
                      <m:s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-47501"/>
                <a:ext cx="2819400" cy="1586653"/>
              </a:xfrm>
              <a:prstGeom prst="wedgeRectCallou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541440" y="530280"/>
              <a:ext cx="8384040" cy="5887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5320" y="524160"/>
                <a:ext cx="8401320" cy="590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689040" y="2939760"/>
              <a:ext cx="1982160" cy="3600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3280" y="2929680"/>
                <a:ext cx="199872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5051520" y="5691600"/>
              <a:ext cx="595080" cy="3193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46840" y="5678280"/>
                <a:ext cx="612720" cy="34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270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47800"/>
            <a:ext cx="1698024" cy="5046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8350" y="1290914"/>
            <a:ext cx="7338508" cy="465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F6FC6"/>
              </a:buClr>
            </a:pPr>
            <a:r>
              <a:rPr lang="el-GR" b="1" u="sng" dirty="0">
                <a:solidFill>
                  <a:srgbClr val="17406D"/>
                </a:solidFill>
              </a:rPr>
              <a:t>Παράδειγμα – Λύση:</a:t>
            </a:r>
          </a:p>
          <a:p>
            <a:pPr lvl="1">
              <a:buClr>
                <a:srgbClr val="0F6FC6"/>
              </a:buClr>
            </a:pPr>
            <a:r>
              <a:rPr lang="el-GR" sz="1800" dirty="0">
                <a:solidFill>
                  <a:srgbClr val="17406D"/>
                </a:solidFill>
              </a:rPr>
              <a:t>Πετάμε μια μπάλα από την κορυφή </a:t>
            </a:r>
            <a:br>
              <a:rPr lang="el-GR" sz="1800" dirty="0">
                <a:solidFill>
                  <a:srgbClr val="17406D"/>
                </a:solidFill>
              </a:rPr>
            </a:br>
            <a:r>
              <a:rPr lang="el-GR" sz="1800" dirty="0">
                <a:solidFill>
                  <a:srgbClr val="17406D"/>
                </a:solidFill>
              </a:rPr>
              <a:t>ενός κτηρίου με αρχική ταχύτητα 20 </a:t>
            </a:r>
            <a:r>
              <a:rPr lang="en-US" sz="1800" dirty="0">
                <a:solidFill>
                  <a:srgbClr val="17406D"/>
                </a:solidFill>
              </a:rPr>
              <a:t>m/s </a:t>
            </a:r>
            <a:r>
              <a:rPr lang="el-GR" sz="1800" dirty="0">
                <a:solidFill>
                  <a:srgbClr val="17406D"/>
                </a:solidFill>
              </a:rPr>
              <a:t>και φορά κατακόρυφα προς τα επάνω. Το ύψος του κτηρίου είναι 50 </a:t>
            </a:r>
            <a:r>
              <a:rPr lang="en-US" sz="1800" dirty="0">
                <a:solidFill>
                  <a:srgbClr val="17406D"/>
                </a:solidFill>
              </a:rPr>
              <a:t>m. </a:t>
            </a:r>
            <a:endParaRPr lang="el-GR" sz="1800" dirty="0">
              <a:solidFill>
                <a:srgbClr val="17406D"/>
              </a:solidFill>
            </a:endParaRPr>
          </a:p>
          <a:p>
            <a:pPr lvl="2">
              <a:buClr>
                <a:srgbClr val="0F6FC6"/>
              </a:buClr>
            </a:pPr>
            <a:r>
              <a:rPr lang="el-GR" sz="1600" dirty="0">
                <a:solidFill>
                  <a:srgbClr val="17406D"/>
                </a:solidFill>
              </a:rPr>
              <a:t>Δ) Βρείτε την ταχύτητα της μπάλας όταν επιστρέφει στο </a:t>
            </a:r>
            <a:r>
              <a:rPr lang="en-US" sz="1600" dirty="0">
                <a:solidFill>
                  <a:srgbClr val="17406D"/>
                </a:solidFill>
              </a:rPr>
              <a:t/>
            </a:r>
            <a:br>
              <a:rPr lang="en-US" sz="1600" dirty="0">
                <a:solidFill>
                  <a:srgbClr val="17406D"/>
                </a:solidFill>
              </a:rPr>
            </a:br>
            <a:r>
              <a:rPr lang="el-GR" sz="1600" dirty="0">
                <a:solidFill>
                  <a:srgbClr val="17406D"/>
                </a:solidFill>
              </a:rPr>
              <a:t>ύψος που έφυγε από τα χέρια μας.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/>
              <p:cNvSpPr/>
              <p:nvPr/>
            </p:nvSpPr>
            <p:spPr>
              <a:xfrm>
                <a:off x="5334000" y="-47501"/>
                <a:ext cx="2819400" cy="1586653"/>
              </a:xfrm>
              <a:prstGeom prst="wedgeRectCallout">
                <a:avLst/>
              </a:prstGeom>
              <a:solidFill>
                <a:srgbClr val="FFE5E5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𝑔𝑡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sz="1400" i="1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sSup>
                      <m:s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-47501"/>
                <a:ext cx="2819400" cy="1586653"/>
              </a:xfrm>
              <a:prstGeom prst="wedgeRectCallou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4">
                <a:extLst>
                  <a:ext uri="{FF2B5EF4-FFF2-40B4-BE49-F238E27FC236}">
                    <a16:creationId xmlns:a16="http://schemas.microsoft.com/office/drawing/2014/main" id="{09B23EBD-DAAE-E642-54DF-5EF842124179}"/>
                  </a:ext>
                </a:extLst>
              </p14:cNvPr>
              <p14:cNvContentPartPr/>
              <p14:nvPr/>
            </p14:nvContentPartPr>
            <p14:xfrm>
              <a:off x="8180773" y="710292"/>
              <a:ext cx="446760" cy="451080"/>
            </p14:xfrm>
          </p:contentPart>
        </mc:Choice>
        <mc:Fallback xmlns="">
          <p:pic>
            <p:nvPicPr>
              <p:cNvPr id="3" name="Ink 4">
                <a:extLst>
                  <a:ext uri="{FF2B5EF4-FFF2-40B4-BE49-F238E27FC236}">
                    <a16:creationId xmlns:a16="http://schemas.microsoft.com/office/drawing/2014/main" id="{09B23EBD-DAAE-E642-54DF-5EF84212417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71413" y="700932"/>
                <a:ext cx="465480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624240" y="1457280"/>
              <a:ext cx="7967160" cy="50378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5600" y="1446480"/>
                <a:ext cx="7987320" cy="505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5447880" y="1187280"/>
              <a:ext cx="299520" cy="2826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39960" y="1176840"/>
                <a:ext cx="317880" cy="30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031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47800"/>
            <a:ext cx="1698024" cy="5046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8350" y="1290914"/>
            <a:ext cx="7338508" cy="465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F6FC6"/>
              </a:buClr>
            </a:pPr>
            <a:r>
              <a:rPr lang="el-GR" b="1" u="sng" dirty="0">
                <a:solidFill>
                  <a:srgbClr val="17406D"/>
                </a:solidFill>
              </a:rPr>
              <a:t>Παράδειγμα – Λύση:</a:t>
            </a:r>
          </a:p>
          <a:p>
            <a:pPr lvl="1">
              <a:buClr>
                <a:srgbClr val="0F6FC6"/>
              </a:buClr>
            </a:pPr>
            <a:r>
              <a:rPr lang="el-GR" sz="1800" dirty="0">
                <a:solidFill>
                  <a:srgbClr val="17406D"/>
                </a:solidFill>
              </a:rPr>
              <a:t>Πετάμε μια μπάλα από την κορυφή </a:t>
            </a:r>
            <a:br>
              <a:rPr lang="el-GR" sz="1800" dirty="0">
                <a:solidFill>
                  <a:srgbClr val="17406D"/>
                </a:solidFill>
              </a:rPr>
            </a:br>
            <a:r>
              <a:rPr lang="el-GR" sz="1800" dirty="0">
                <a:solidFill>
                  <a:srgbClr val="17406D"/>
                </a:solidFill>
              </a:rPr>
              <a:t>ενός κτηρίου με αρχική ταχύτητα 20 </a:t>
            </a:r>
            <a:r>
              <a:rPr lang="en-US" sz="1800" dirty="0">
                <a:solidFill>
                  <a:srgbClr val="17406D"/>
                </a:solidFill>
              </a:rPr>
              <a:t>m/s </a:t>
            </a:r>
            <a:r>
              <a:rPr lang="el-GR" sz="1800" dirty="0">
                <a:solidFill>
                  <a:srgbClr val="17406D"/>
                </a:solidFill>
              </a:rPr>
              <a:t>και φορά κατακόρυφα προς τα επάνω. Το ύψος του κτηρίου είναι 50 </a:t>
            </a:r>
            <a:r>
              <a:rPr lang="en-US" sz="1800" dirty="0">
                <a:solidFill>
                  <a:srgbClr val="17406D"/>
                </a:solidFill>
              </a:rPr>
              <a:t>m. </a:t>
            </a:r>
            <a:endParaRPr lang="el-GR" sz="1800" dirty="0">
              <a:solidFill>
                <a:srgbClr val="17406D"/>
              </a:solidFill>
            </a:endParaRPr>
          </a:p>
          <a:p>
            <a:pPr lvl="2">
              <a:buClr>
                <a:srgbClr val="0F6FC6"/>
              </a:buClr>
            </a:pPr>
            <a:r>
              <a:rPr lang="el-GR" sz="1600" dirty="0">
                <a:solidFill>
                  <a:srgbClr val="17406D"/>
                </a:solidFill>
              </a:rPr>
              <a:t>Δ) Βρείτε την ταχύτητα της μπάλας όταν επιστρέφει στο </a:t>
            </a:r>
            <a:r>
              <a:rPr lang="en-US" sz="1600" dirty="0">
                <a:solidFill>
                  <a:srgbClr val="17406D"/>
                </a:solidFill>
              </a:rPr>
              <a:t/>
            </a:r>
            <a:br>
              <a:rPr lang="en-US" sz="1600" dirty="0">
                <a:solidFill>
                  <a:srgbClr val="17406D"/>
                </a:solidFill>
              </a:rPr>
            </a:br>
            <a:r>
              <a:rPr lang="el-GR" sz="1600" dirty="0">
                <a:solidFill>
                  <a:srgbClr val="17406D"/>
                </a:solidFill>
              </a:rPr>
              <a:t>ύψος που έφυγε από τα χέρια μας.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/>
              <p:cNvSpPr/>
              <p:nvPr/>
            </p:nvSpPr>
            <p:spPr>
              <a:xfrm>
                <a:off x="5334000" y="-47501"/>
                <a:ext cx="2819400" cy="1586653"/>
              </a:xfrm>
              <a:prstGeom prst="wedgeRectCallout">
                <a:avLst/>
              </a:prstGeom>
              <a:solidFill>
                <a:srgbClr val="FFE5E5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𝑔𝑡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sz="1400" i="1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sSup>
                      <m:s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-47501"/>
                <a:ext cx="2819400" cy="1586653"/>
              </a:xfrm>
              <a:prstGeom prst="wedgeRectCallou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598320" y="3176280"/>
              <a:ext cx="6773400" cy="31532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0760" y="3168720"/>
                <a:ext cx="6788520" cy="31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4417200" y="5245560"/>
              <a:ext cx="2719440" cy="10339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12880" y="5238000"/>
                <a:ext cx="2732040" cy="105048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/>
          <p:cNvSpPr txBox="1"/>
          <p:nvPr/>
        </p:nvSpPr>
        <p:spPr>
          <a:xfrm>
            <a:off x="2286000" y="5945614"/>
            <a:ext cx="1447800" cy="3839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2333520" y="5888880"/>
              <a:ext cx="1138680" cy="5684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29200" y="5881680"/>
                <a:ext cx="1151640" cy="58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/>
              <p14:cNvContentPartPr/>
              <p14:nvPr/>
            </p14:nvContentPartPr>
            <p14:xfrm>
              <a:off x="4050000" y="4952880"/>
              <a:ext cx="2166120" cy="15332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42080" y="4944240"/>
                <a:ext cx="2185920" cy="155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Ink 4">
                <a:extLst>
                  <a:ext uri="{FF2B5EF4-FFF2-40B4-BE49-F238E27FC236}">
                    <a16:creationId xmlns:a16="http://schemas.microsoft.com/office/drawing/2014/main" id="{BE144571-A6FD-C8E6-83F2-6AC80543BE2E}"/>
                  </a:ext>
                </a:extLst>
              </p14:cNvPr>
              <p14:cNvContentPartPr/>
              <p14:nvPr/>
            </p14:nvContentPartPr>
            <p14:xfrm>
              <a:off x="8180773" y="710292"/>
              <a:ext cx="446760" cy="451080"/>
            </p14:xfrm>
          </p:contentPart>
        </mc:Choice>
        <mc:Fallback xmlns="">
          <p:pic>
            <p:nvPicPr>
              <p:cNvPr id="3" name="Ink 4">
                <a:extLst>
                  <a:ext uri="{FF2B5EF4-FFF2-40B4-BE49-F238E27FC236}">
                    <a16:creationId xmlns:a16="http://schemas.microsoft.com/office/drawing/2014/main" id="{BE144571-A6FD-C8E6-83F2-6AC80543BE2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171413" y="700932"/>
                <a:ext cx="465480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" name="Ink 6"/>
              <p14:cNvContentPartPr/>
              <p14:nvPr/>
            </p14:nvContentPartPr>
            <p14:xfrm>
              <a:off x="7891920" y="2446200"/>
              <a:ext cx="740880" cy="11754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884000" y="2438640"/>
                <a:ext cx="757440" cy="119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321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47800"/>
            <a:ext cx="1698024" cy="5046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8350" y="1290914"/>
            <a:ext cx="7338508" cy="465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F6FC6"/>
              </a:buClr>
            </a:pPr>
            <a:r>
              <a:rPr lang="el-GR" b="1" u="sng" dirty="0">
                <a:solidFill>
                  <a:srgbClr val="17406D"/>
                </a:solidFill>
              </a:rPr>
              <a:t>Παράδειγμα – Λύση:</a:t>
            </a:r>
          </a:p>
          <a:p>
            <a:pPr lvl="1">
              <a:buClr>
                <a:srgbClr val="0F6FC6"/>
              </a:buClr>
            </a:pPr>
            <a:r>
              <a:rPr lang="el-GR" sz="1800" dirty="0">
                <a:solidFill>
                  <a:srgbClr val="17406D"/>
                </a:solidFill>
              </a:rPr>
              <a:t>Πετάμε μια μπάλα από την κορυφή </a:t>
            </a:r>
            <a:br>
              <a:rPr lang="el-GR" sz="1800" dirty="0">
                <a:solidFill>
                  <a:srgbClr val="17406D"/>
                </a:solidFill>
              </a:rPr>
            </a:br>
            <a:r>
              <a:rPr lang="el-GR" sz="1800" dirty="0">
                <a:solidFill>
                  <a:srgbClr val="17406D"/>
                </a:solidFill>
              </a:rPr>
              <a:t>ενός κτηρίου με αρχική ταχύτητα 20 </a:t>
            </a:r>
            <a:r>
              <a:rPr lang="en-US" sz="1800" dirty="0">
                <a:solidFill>
                  <a:srgbClr val="17406D"/>
                </a:solidFill>
              </a:rPr>
              <a:t>m/s </a:t>
            </a:r>
            <a:r>
              <a:rPr lang="el-GR" sz="1800" dirty="0">
                <a:solidFill>
                  <a:srgbClr val="17406D"/>
                </a:solidFill>
              </a:rPr>
              <a:t>και φορά κατακόρυφα προς τα επάνω. Το ύψος του κτηρίου είναι 50 </a:t>
            </a:r>
            <a:r>
              <a:rPr lang="en-US" sz="1800" dirty="0">
                <a:solidFill>
                  <a:srgbClr val="17406D"/>
                </a:solidFill>
              </a:rPr>
              <a:t>m. </a:t>
            </a:r>
            <a:endParaRPr lang="el-GR" sz="1800" dirty="0">
              <a:solidFill>
                <a:srgbClr val="17406D"/>
              </a:solidFill>
            </a:endParaRPr>
          </a:p>
          <a:p>
            <a:pPr lvl="2">
              <a:buClr>
                <a:srgbClr val="0F6FC6"/>
              </a:buClr>
            </a:pPr>
            <a:r>
              <a:rPr lang="el-GR" sz="1600" dirty="0">
                <a:solidFill>
                  <a:srgbClr val="17406D"/>
                </a:solidFill>
              </a:rPr>
              <a:t>Δ) Βρείτε την ταχύτητα της μπάλας όταν επιστρέφει στο </a:t>
            </a:r>
            <a:r>
              <a:rPr lang="en-US" sz="1600" dirty="0">
                <a:solidFill>
                  <a:srgbClr val="17406D"/>
                </a:solidFill>
              </a:rPr>
              <a:t/>
            </a:r>
            <a:br>
              <a:rPr lang="en-US" sz="1600" dirty="0">
                <a:solidFill>
                  <a:srgbClr val="17406D"/>
                </a:solidFill>
              </a:rPr>
            </a:br>
            <a:r>
              <a:rPr lang="el-GR" sz="1600" dirty="0">
                <a:solidFill>
                  <a:srgbClr val="17406D"/>
                </a:solidFill>
              </a:rPr>
              <a:t>ύψος που έφυγε από τα χέρια μας.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/>
              <p:cNvSpPr/>
              <p:nvPr/>
            </p:nvSpPr>
            <p:spPr>
              <a:xfrm>
                <a:off x="5334000" y="-47501"/>
                <a:ext cx="2819400" cy="1586653"/>
              </a:xfrm>
              <a:prstGeom prst="wedgeRectCallout">
                <a:avLst/>
              </a:prstGeom>
              <a:solidFill>
                <a:srgbClr val="FFE5E5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𝑔𝑡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sz="1400" i="1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sSup>
                      <m:s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-47501"/>
                <a:ext cx="2819400" cy="1586653"/>
              </a:xfrm>
              <a:prstGeom prst="wedgeRectCallou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669960" y="3231720"/>
              <a:ext cx="3833280" cy="5875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3840" y="3224160"/>
                <a:ext cx="3848760" cy="60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596520" y="3394080"/>
              <a:ext cx="6292800" cy="23630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0040" y="3388680"/>
                <a:ext cx="6307560" cy="237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4">
                <a:extLst>
                  <a:ext uri="{FF2B5EF4-FFF2-40B4-BE49-F238E27FC236}">
                    <a16:creationId xmlns:a16="http://schemas.microsoft.com/office/drawing/2014/main" id="{161C9BCB-FCBC-B6A3-0C0A-1AA768391BAC}"/>
                  </a:ext>
                </a:extLst>
              </p14:cNvPr>
              <p14:cNvContentPartPr/>
              <p14:nvPr/>
            </p14:nvContentPartPr>
            <p14:xfrm>
              <a:off x="8180773" y="710292"/>
              <a:ext cx="446760" cy="451080"/>
            </p14:xfrm>
          </p:contentPart>
        </mc:Choice>
        <mc:Fallback xmlns="">
          <p:pic>
            <p:nvPicPr>
              <p:cNvPr id="3" name="Ink 4">
                <a:extLst>
                  <a:ext uri="{FF2B5EF4-FFF2-40B4-BE49-F238E27FC236}">
                    <a16:creationId xmlns:a16="http://schemas.microsoft.com/office/drawing/2014/main" id="{161C9BCB-FCBC-B6A3-0C0A-1AA768391BA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71413" y="700932"/>
                <a:ext cx="465480" cy="46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203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47800"/>
            <a:ext cx="1698024" cy="5046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738350" y="1290914"/>
                <a:ext cx="7338508" cy="46547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2471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2588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517904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121408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F6FC6"/>
                  </a:buClr>
                </a:pPr>
                <a:r>
                  <a:rPr lang="el-GR" b="1" u="sng" dirty="0">
                    <a:solidFill>
                      <a:srgbClr val="17406D"/>
                    </a:solidFill>
                  </a:rPr>
                  <a:t>Παράδειγμα – Λύση:</a:t>
                </a:r>
              </a:p>
              <a:p>
                <a:pPr lvl="1">
                  <a:buClr>
                    <a:srgbClr val="0F6FC6"/>
                  </a:buClr>
                </a:pPr>
                <a:r>
                  <a:rPr lang="el-GR" sz="1800" dirty="0">
                    <a:solidFill>
                      <a:srgbClr val="17406D"/>
                    </a:solidFill>
                  </a:rPr>
                  <a:t>Πετάμε μια μπάλα από την κορυφή </a:t>
                </a:r>
                <a:br>
                  <a:rPr lang="el-GR" sz="1800" dirty="0">
                    <a:solidFill>
                      <a:srgbClr val="17406D"/>
                    </a:solidFill>
                  </a:rPr>
                </a:br>
                <a:r>
                  <a:rPr lang="el-GR" sz="1800" dirty="0">
                    <a:solidFill>
                      <a:srgbClr val="17406D"/>
                    </a:solidFill>
                  </a:rPr>
                  <a:t>ενός κτηρίου με αρχική ταχύτητα 20 </a:t>
                </a:r>
                <a:r>
                  <a:rPr lang="en-US" sz="1800" dirty="0">
                    <a:solidFill>
                      <a:srgbClr val="17406D"/>
                    </a:solidFill>
                  </a:rPr>
                  <a:t>m/s </a:t>
                </a:r>
                <a:r>
                  <a:rPr lang="el-GR" sz="1800" dirty="0">
                    <a:solidFill>
                      <a:srgbClr val="17406D"/>
                    </a:solidFill>
                  </a:rPr>
                  <a:t>και φορά κατακόρυφα προς τα επάνω. Το ύψος του κτηρίου είναι 50 </a:t>
                </a:r>
                <a:r>
                  <a:rPr lang="en-US" sz="1800" dirty="0">
                    <a:solidFill>
                      <a:srgbClr val="17406D"/>
                    </a:solidFill>
                  </a:rPr>
                  <a:t>m. </a:t>
                </a:r>
                <a:endParaRPr lang="el-GR" sz="1800" dirty="0">
                  <a:solidFill>
                    <a:srgbClr val="17406D"/>
                  </a:solidFill>
                </a:endParaRPr>
              </a:p>
              <a:p>
                <a:pPr lvl="2">
                  <a:buClr>
                    <a:srgbClr val="0F6FC6"/>
                  </a:buClr>
                </a:pPr>
                <a:r>
                  <a:rPr lang="el-GR" sz="1600" dirty="0">
                    <a:solidFill>
                      <a:srgbClr val="17406D"/>
                    </a:solidFill>
                  </a:rPr>
                  <a:t>Ε) Βρείτε την ταχύτητα και τη θέση της μπάλας όταν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17406D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l-GR" sz="1600" i="1" dirty="0" smtClean="0">
                        <a:solidFill>
                          <a:srgbClr val="17406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 dirty="0" smtClean="0">
                        <a:solidFill>
                          <a:srgbClr val="17406D"/>
                        </a:solidFill>
                        <a:latin typeface="Cambria Math" panose="02040503050406030204" pitchFamily="18" charset="0"/>
                      </a:rPr>
                      <m:t>5 </m:t>
                    </m:r>
                    <m:r>
                      <a:rPr lang="en-US" sz="1600" i="1" dirty="0" smtClean="0">
                        <a:solidFill>
                          <a:srgbClr val="17406D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600" dirty="0">
                    <a:solidFill>
                      <a:srgbClr val="17406D"/>
                    </a:solidFill>
                  </a:rPr>
                  <a:t>.</a:t>
                </a:r>
                <a:endParaRPr lang="el-GR" sz="1600" dirty="0">
                  <a:solidFill>
                    <a:srgbClr val="17406D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50" y="1290914"/>
                <a:ext cx="7338508" cy="4654700"/>
              </a:xfrm>
              <a:prstGeom prst="rect">
                <a:avLst/>
              </a:prstGeom>
              <a:blipFill rotWithShape="0">
                <a:blip r:embed="rId3"/>
                <a:stretch>
                  <a:fillRect t="-1048" r="-4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/>
              <p:cNvSpPr/>
              <p:nvPr/>
            </p:nvSpPr>
            <p:spPr>
              <a:xfrm>
                <a:off x="5334000" y="-47501"/>
                <a:ext cx="2819400" cy="1586653"/>
              </a:xfrm>
              <a:prstGeom prst="wedgeRectCallout">
                <a:avLst/>
              </a:prstGeom>
              <a:solidFill>
                <a:srgbClr val="FFE5E5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𝑔𝑡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sz="1400" i="1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sSup>
                      <m:s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-47501"/>
                <a:ext cx="2819400" cy="1586653"/>
              </a:xfrm>
              <a:prstGeom prst="wedgeRectCallou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4">
                <a:extLst>
                  <a:ext uri="{FF2B5EF4-FFF2-40B4-BE49-F238E27FC236}">
                    <a16:creationId xmlns:a16="http://schemas.microsoft.com/office/drawing/2014/main" id="{7E525019-6288-561F-B2BC-DD4ACA1088D9}"/>
                  </a:ext>
                </a:extLst>
              </p14:cNvPr>
              <p14:cNvContentPartPr/>
              <p14:nvPr/>
            </p14:nvContentPartPr>
            <p14:xfrm>
              <a:off x="8180773" y="710292"/>
              <a:ext cx="446760" cy="451080"/>
            </p14:xfrm>
          </p:contentPart>
        </mc:Choice>
        <mc:Fallback xmlns="">
          <p:pic>
            <p:nvPicPr>
              <p:cNvPr id="3" name="Ink 4">
                <a:extLst>
                  <a:ext uri="{FF2B5EF4-FFF2-40B4-BE49-F238E27FC236}">
                    <a16:creationId xmlns:a16="http://schemas.microsoft.com/office/drawing/2014/main" id="{7E525019-6288-561F-B2BC-DD4ACA1088D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71413" y="700932"/>
                <a:ext cx="465480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615960" y="0"/>
              <a:ext cx="8237160" cy="6510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7320" y="-11880"/>
                <a:ext cx="8254800" cy="65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/>
              <p14:cNvContentPartPr/>
              <p14:nvPr/>
            </p14:nvContentPartPr>
            <p14:xfrm>
              <a:off x="7914240" y="3046680"/>
              <a:ext cx="455040" cy="18082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07040" y="3040200"/>
                <a:ext cx="472680" cy="182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1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Τέλος Διάλεξης</a:t>
            </a:r>
          </a:p>
        </p:txBody>
      </p:sp>
    </p:spTree>
    <p:extLst>
      <p:ext uri="{BB962C8B-B14F-4D97-AF65-F5344CB8AC3E}">
        <p14:creationId xmlns:p14="http://schemas.microsoft.com/office/powerpoint/2010/main" val="276374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Φυσική για Μηχανικούς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Μηχανική</a:t>
            </a:r>
          </a:p>
          <a:p>
            <a:endParaRPr lang="el-GR" dirty="0"/>
          </a:p>
          <a:p>
            <a:r>
              <a:rPr lang="el-G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Κίνηση σε Μια Διάσταση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71600"/>
            <a:ext cx="4285172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2400" y="4863405"/>
            <a:ext cx="428517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latin typeface="Cambria" panose="02040503050406030204" pitchFamily="18" charset="0"/>
              </a:rPr>
              <a:t>Εικόνα: Στους αγώνες </a:t>
            </a:r>
            <a:r>
              <a:rPr lang="en-US" sz="1050" dirty="0">
                <a:latin typeface="Cambria" panose="02040503050406030204" pitchFamily="18" charset="0"/>
              </a:rPr>
              <a:t>drag, </a:t>
            </a:r>
            <a:r>
              <a:rPr lang="el-GR" sz="1050" dirty="0">
                <a:latin typeface="Cambria" panose="02040503050406030204" pitchFamily="18" charset="0"/>
              </a:rPr>
              <a:t>ο οδηγός θέλει να επιτύχει όσο γίνεται μεγαλύτερη επιτάχυνση. Σε απόσταση περίπου μισού χιλιομέτρου, το όχημα αναπτύσσει ταχύτητες κοντά στα  51</a:t>
            </a:r>
            <a:r>
              <a:rPr lang="en-US" sz="1050" dirty="0">
                <a:latin typeface="Cambria" panose="02040503050406030204" pitchFamily="18" charset="0"/>
              </a:rPr>
              <a:t>5 km/h, </a:t>
            </a:r>
            <a:r>
              <a:rPr lang="el-GR" sz="1050" dirty="0">
                <a:latin typeface="Cambria" panose="02040503050406030204" pitchFamily="18" charset="0"/>
              </a:rPr>
              <a:t>καλύπτοντας την απαιτούμενη απόσταση σε λιγότερο από 5 </a:t>
            </a:r>
            <a:r>
              <a:rPr lang="en-US" sz="1050" dirty="0">
                <a:latin typeface="Cambria" panose="02040503050406030204" pitchFamily="18" charset="0"/>
              </a:rPr>
              <a:t>sec. </a:t>
            </a:r>
          </a:p>
          <a:p>
            <a:pPr algn="just"/>
            <a:r>
              <a:rPr lang="en-US" sz="1050" dirty="0">
                <a:latin typeface="Cambria" panose="02040503050406030204" pitchFamily="18" charset="0"/>
              </a:rPr>
              <a:t>(George </a:t>
            </a:r>
            <a:r>
              <a:rPr lang="en-US" sz="1050" dirty="0" err="1">
                <a:latin typeface="Cambria" panose="02040503050406030204" pitchFamily="18" charset="0"/>
              </a:rPr>
              <a:t>Lepp</a:t>
            </a:r>
            <a:r>
              <a:rPr lang="en-US" sz="1050" dirty="0">
                <a:latin typeface="Cambria" panose="02040503050406030204" pitchFamily="18" charset="0"/>
              </a:rPr>
              <a:t>/Stone/Getty Images)</a:t>
            </a:r>
          </a:p>
        </p:txBody>
      </p:sp>
    </p:spTree>
    <p:extLst>
      <p:ext uri="{BB962C8B-B14F-4D97-AF65-F5344CB8AC3E}">
        <p14:creationId xmlns:p14="http://schemas.microsoft.com/office/powerpoint/2010/main" val="319513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40613" y="1290913"/>
            <a:ext cx="7872250" cy="5186085"/>
          </a:xfrm>
        </p:spPr>
        <p:txBody>
          <a:bodyPr>
            <a:normAutofit/>
          </a:bodyPr>
          <a:lstStyle/>
          <a:p>
            <a:r>
              <a:rPr lang="el-GR" dirty="0"/>
              <a:t>Κίνηση σε έναν οριζόντιο/κατακόρυφο</a:t>
            </a:r>
            <a:r>
              <a:rPr lang="en-US" dirty="0"/>
              <a:t> </a:t>
            </a:r>
            <a:r>
              <a:rPr lang="el-GR" dirty="0"/>
              <a:t>άξονα</a:t>
            </a:r>
          </a:p>
          <a:p>
            <a:pPr lvl="1"/>
            <a:r>
              <a:rPr lang="el-GR" dirty="0"/>
              <a:t>Σώμα == σωματίδιο </a:t>
            </a:r>
          </a:p>
          <a:p>
            <a:pPr lvl="2"/>
            <a:r>
              <a:rPr lang="el-GR" dirty="0"/>
              <a:t>Θεωρούμε απειροστά μικρό το μέγεθός του</a:t>
            </a:r>
            <a:endParaRPr lang="en-US" dirty="0"/>
          </a:p>
          <a:p>
            <a:pPr lvl="2"/>
            <a:r>
              <a:rPr lang="el-GR" dirty="0"/>
              <a:t>Αδιαφορούμε </a:t>
            </a:r>
            <a:r>
              <a:rPr lang="el-GR" b="1" dirty="0"/>
              <a:t>πλήρως</a:t>
            </a:r>
            <a:r>
              <a:rPr lang="el-GR" dirty="0"/>
              <a:t> για τις διαστάσεις του</a:t>
            </a:r>
            <a:br>
              <a:rPr lang="el-GR" dirty="0"/>
            </a:br>
            <a:endParaRPr lang="en-US" dirty="0"/>
          </a:p>
          <a:p>
            <a:r>
              <a:rPr lang="el-GR" dirty="0"/>
              <a:t>Θα γνωρίσουμε τους βασικούς ορισμούς της κινητικής…</a:t>
            </a:r>
          </a:p>
          <a:p>
            <a:pPr lvl="1"/>
            <a:r>
              <a:rPr lang="el-GR" dirty="0"/>
              <a:t>…αρχικά σε μια διάσταση και αργότερα σε δυο διαστάσεις</a:t>
            </a:r>
            <a:endParaRPr lang="en-US" dirty="0"/>
          </a:p>
          <a:p>
            <a:pPr lvl="1"/>
            <a:endParaRPr lang="el-GR" sz="1100" dirty="0"/>
          </a:p>
          <a:p>
            <a:r>
              <a:rPr lang="el-GR" dirty="0"/>
              <a:t>Αυτοί είναι:</a:t>
            </a:r>
          </a:p>
          <a:p>
            <a:pPr lvl="1"/>
            <a:r>
              <a:rPr lang="el-GR" b="1" dirty="0"/>
              <a:t>Η Θέση</a:t>
            </a:r>
          </a:p>
          <a:p>
            <a:pPr lvl="1"/>
            <a:r>
              <a:rPr lang="el-GR" b="1" dirty="0"/>
              <a:t>Η Ταχύτητα</a:t>
            </a:r>
          </a:p>
          <a:p>
            <a:pPr lvl="1"/>
            <a:r>
              <a:rPr lang="el-GR" b="1" dirty="0"/>
              <a:t>Η Επιτάχυνση</a:t>
            </a:r>
          </a:p>
          <a:p>
            <a:pPr marL="68580" indent="0">
              <a:buNone/>
            </a:pPr>
            <a:r>
              <a:rPr lang="el-GR" dirty="0"/>
              <a:t>ενός σώματος</a:t>
            </a:r>
          </a:p>
        </p:txBody>
      </p:sp>
    </p:spTree>
    <p:extLst>
      <p:ext uri="{BB962C8B-B14F-4D97-AF65-F5344CB8AC3E}">
        <p14:creationId xmlns:p14="http://schemas.microsoft.com/office/powerpoint/2010/main" val="1109358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740613" y="1290913"/>
                <a:ext cx="7946188" cy="533848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/>
                  <a:t>Θέση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l-GR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:r>
                  <a:rPr lang="el-GR" dirty="0"/>
                  <a:t>διάνυσμα που ορίζει την τοποθεσία του σώματος σε σχέση με ένα σημείο αναφοράς (όπως το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l-GR" dirty="0"/>
                  <a:t>)</a:t>
                </a:r>
              </a:p>
              <a:p>
                <a:pPr lvl="1"/>
                <a:r>
                  <a:rPr lang="el-GR" dirty="0"/>
                  <a:t>Διανυσματικό μέγεθος</a:t>
                </a:r>
              </a:p>
              <a:p>
                <a:pPr lvl="2"/>
                <a:r>
                  <a:rPr lang="el-GR" dirty="0"/>
                  <a:t>Θα θεωρήσουμε έναν βαθμονομημένο άξονα στον οποίο γίνεται η κίνηση</a:t>
                </a:r>
                <a:r>
                  <a:rPr lang="en-US" dirty="0"/>
                  <a:t> – </a:t>
                </a:r>
                <a:r>
                  <a:rPr lang="el-GR" dirty="0"/>
                  <a:t>το μοναδιαίο του διάνυσμα είναι το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l-GR" dirty="0"/>
                  <a:t> (οριζόντια κίνηση)</a:t>
                </a:r>
                <a:r>
                  <a:rPr lang="en-US" dirty="0"/>
                  <a:t> </a:t>
                </a:r>
                <a:r>
                  <a:rPr lang="el-GR" dirty="0"/>
                  <a:t>ή το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l-GR" dirty="0"/>
                  <a:t> (κατακόρυφη κίνηση)</a:t>
                </a:r>
                <a:r>
                  <a:rPr lang="en-US" dirty="0"/>
                  <a:t> </a:t>
                </a:r>
                <a:endParaRPr lang="el-GR" dirty="0"/>
              </a:p>
              <a:p>
                <a:pPr lvl="2"/>
                <a:r>
                  <a:rPr lang="el-GR" dirty="0">
                    <a:sym typeface="Wingdings" panose="05000000000000000000" pitchFamily="2" charset="2"/>
                  </a:rPr>
                  <a:t>Το </a:t>
                </a:r>
                <a:r>
                  <a:rPr lang="el-GR" b="1" dirty="0">
                    <a:sym typeface="Wingdings" panose="05000000000000000000" pitchFamily="2" charset="2"/>
                  </a:rPr>
                  <a:t>πρόσημο</a:t>
                </a:r>
                <a:r>
                  <a:rPr lang="el-GR" dirty="0">
                    <a:sym typeface="Wingdings" panose="05000000000000000000" pitchFamily="2" charset="2"/>
                  </a:rPr>
                  <a:t> μας δηλώνει τη φορά του διανύσματος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=+3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   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=−12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/>
                </a:r>
                <a:br>
                  <a:rPr lang="en-US" dirty="0">
                    <a:sym typeface="Wingdings" panose="05000000000000000000" pitchFamily="2" charset="2"/>
                  </a:rPr>
                </a:br>
                <a:endParaRPr lang="el-GR" dirty="0"/>
              </a:p>
              <a:p>
                <a:r>
                  <a:rPr lang="el-GR" dirty="0"/>
                  <a:t>Το πρόσημο μπορεί να είναι θετικό ή αρνητικό – ως πρόσημο τιμής στο βαθμονομημένο άξονα</a:t>
                </a:r>
              </a:p>
              <a:p>
                <a:pPr lvl="1"/>
                <a:r>
                  <a:rPr lang="el-GR" dirty="0"/>
                  <a:t>Θετικό πρόσημο </a:t>
                </a:r>
                <a:r>
                  <a:rPr lang="el-GR" dirty="0">
                    <a:sym typeface="Wingdings" panose="05000000000000000000" pitchFamily="2" charset="2"/>
                  </a:rPr>
                  <a:t>: το διάνυσμα ξεκινά από ένα σημείο αναφοράς (το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</m:t>
                    </m:r>
                  </m:oMath>
                </a14:m>
                <a:r>
                  <a:rPr lang="el-GR" dirty="0">
                    <a:sym typeface="Wingdings" panose="05000000000000000000" pitchFamily="2" charset="2"/>
                  </a:rPr>
                  <a:t>) και καταλήγει σε κάποια θετική τιμή του άξονα</a:t>
                </a:r>
              </a:p>
              <a:p>
                <a:pPr lvl="1"/>
                <a:r>
                  <a:rPr lang="el-GR" dirty="0">
                    <a:sym typeface="Wingdings" panose="05000000000000000000" pitchFamily="2" charset="2"/>
                  </a:rPr>
                  <a:t>Αντίθετα για αρνητική τιμή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0613" y="1290913"/>
                <a:ext cx="7946188" cy="5338487"/>
              </a:xfrm>
              <a:blipFill>
                <a:blip r:embed="rId2"/>
                <a:stretch>
                  <a:fillRect t="-1598" r="-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6324600" y="5943601"/>
            <a:ext cx="152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</p:spTree>
    <p:extLst>
      <p:ext uri="{BB962C8B-B14F-4D97-AF65-F5344CB8AC3E}">
        <p14:creationId xmlns:p14="http://schemas.microsoft.com/office/powerpoint/2010/main" val="3102343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40613" y="1290913"/>
            <a:ext cx="7872250" cy="5186085"/>
          </a:xfrm>
        </p:spPr>
        <p:txBody>
          <a:bodyPr>
            <a:normAutofit/>
          </a:bodyPr>
          <a:lstStyle/>
          <a:p>
            <a:r>
              <a:rPr lang="el-GR" dirty="0">
                <a:sym typeface="Wingdings" panose="05000000000000000000" pitchFamily="2" charset="2"/>
              </a:rPr>
              <a:t>Παράδειγμα: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25" b="25556"/>
          <a:stretch/>
        </p:blipFill>
        <p:spPr>
          <a:xfrm>
            <a:off x="531137" y="2819400"/>
            <a:ext cx="8081726" cy="235739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641006" y="4114800"/>
            <a:ext cx="3403898" cy="5838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4300270" y="3429000"/>
            <a:ext cx="17526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4308896" y="3581400"/>
            <a:ext cx="3039374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 flipH="1">
            <a:off x="1227535" y="4876800"/>
            <a:ext cx="30919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2099096" y="4756036"/>
            <a:ext cx="222901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p:cxnSp>
        <p:nvCxnSpPr>
          <p:cNvPr id="15" name="Ευθύγραμμο βέλος σύνδεσης 14">
            <a:extLst>
              <a:ext uri="{FF2B5EF4-FFF2-40B4-BE49-F238E27FC236}">
                <a16:creationId xmlns:a16="http://schemas.microsoft.com/office/drawing/2014/main" id="{1F97FF2F-7E71-1336-9D69-04F510792235}"/>
              </a:ext>
            </a:extLst>
          </p:cNvPr>
          <p:cNvCxnSpPr>
            <a:cxnSpLocks/>
          </p:cNvCxnSpPr>
          <p:nvPr/>
        </p:nvCxnSpPr>
        <p:spPr>
          <a:xfrm>
            <a:off x="4300270" y="2438400"/>
            <a:ext cx="1418326" cy="519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FD167E4-B142-8117-FCBB-D467797AD10C}"/>
                  </a:ext>
                </a:extLst>
              </p:cNvPr>
              <p:cNvSpPr txBox="1"/>
              <p:nvPr/>
            </p:nvSpPr>
            <p:spPr>
              <a:xfrm>
                <a:off x="3748548" y="2040351"/>
                <a:ext cx="16128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</m:e>
                      </m:acc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FD167E4-B142-8117-FCBB-D467797AD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548" y="2040351"/>
                <a:ext cx="1612877" cy="369332"/>
              </a:xfrm>
              <a:prstGeom prst="rect">
                <a:avLst/>
              </a:prstGeom>
              <a:blipFill>
                <a:blip r:embed="rId3"/>
                <a:stretch>
                  <a:fillRect t="-23333" r="-17045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26D9F5D-33E4-5317-4248-BF19144EB977}"/>
                  </a:ext>
                </a:extLst>
              </p:cNvPr>
              <p:cNvSpPr txBox="1"/>
              <p:nvPr/>
            </p:nvSpPr>
            <p:spPr>
              <a:xfrm>
                <a:off x="6934200" y="2101255"/>
                <a:ext cx="16224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</m:e>
                      </m:acc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𝟓𝟐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26D9F5D-33E4-5317-4248-BF19144EB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2101255"/>
                <a:ext cx="1622495" cy="369332"/>
              </a:xfrm>
              <a:prstGeom prst="rect">
                <a:avLst/>
              </a:prstGeom>
              <a:blipFill>
                <a:blip r:embed="rId4"/>
                <a:stretch>
                  <a:fillRect t="-23333" r="-16541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Ευθύγραμμο βέλος σύνδεσης 19">
            <a:extLst>
              <a:ext uri="{FF2B5EF4-FFF2-40B4-BE49-F238E27FC236}">
                <a16:creationId xmlns:a16="http://schemas.microsoft.com/office/drawing/2014/main" id="{300B6DFA-AB7F-BD1E-28D7-78BA1E8561CD}"/>
              </a:ext>
            </a:extLst>
          </p:cNvPr>
          <p:cNvCxnSpPr>
            <a:stCxn id="18" idx="2"/>
          </p:cNvCxnSpPr>
          <p:nvPr/>
        </p:nvCxnSpPr>
        <p:spPr>
          <a:xfrm flipH="1">
            <a:off x="7467600" y="2470587"/>
            <a:ext cx="277848" cy="291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FA4B2F6-BF16-28EF-16CD-D9F4E3A4746C}"/>
                  </a:ext>
                </a:extLst>
              </p:cNvPr>
              <p:cNvSpPr txBox="1"/>
              <p:nvPr/>
            </p:nvSpPr>
            <p:spPr>
              <a:xfrm>
                <a:off x="2650796" y="5297553"/>
                <a:ext cx="17843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sub>
                          </m:sSub>
                        </m:e>
                      </m:acc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=(−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𝟑𝟖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FA4B2F6-BF16-28EF-16CD-D9F4E3A47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0796" y="5297553"/>
                <a:ext cx="1784399" cy="369332"/>
              </a:xfrm>
              <a:prstGeom prst="rect">
                <a:avLst/>
              </a:prstGeom>
              <a:blipFill>
                <a:blip r:embed="rId5"/>
                <a:stretch>
                  <a:fillRect t="-22951" r="-15017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48D60FD-FE3A-124A-97A9-58D4721AF96E}"/>
                  </a:ext>
                </a:extLst>
              </p:cNvPr>
              <p:cNvSpPr txBox="1"/>
              <p:nvPr/>
            </p:nvSpPr>
            <p:spPr>
              <a:xfrm>
                <a:off x="609600" y="5307685"/>
                <a:ext cx="1831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sub>
                          </m:sSub>
                        </m:e>
                      </m:acc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𝟓𝟓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48D60FD-FE3A-124A-97A9-58D4721AF9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307685"/>
                <a:ext cx="1831720" cy="369332"/>
              </a:xfrm>
              <a:prstGeom prst="rect">
                <a:avLst/>
              </a:prstGeom>
              <a:blipFill>
                <a:blip r:embed="rId6"/>
                <a:stretch>
                  <a:fillRect t="-23333" r="-13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Οβάλ 3">
            <a:extLst>
              <a:ext uri="{FF2B5EF4-FFF2-40B4-BE49-F238E27FC236}">
                <a16:creationId xmlns:a16="http://schemas.microsoft.com/office/drawing/2014/main" id="{ACEBF545-4070-BC89-5011-8985AD268F87}"/>
              </a:ext>
            </a:extLst>
          </p:cNvPr>
          <p:cNvSpPr/>
          <p:nvPr/>
        </p:nvSpPr>
        <p:spPr>
          <a:xfrm>
            <a:off x="5986730" y="3200400"/>
            <a:ext cx="109270" cy="761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74B73D66-451E-5ED4-7FE3-CA760D3B7783}"/>
              </a:ext>
            </a:extLst>
          </p:cNvPr>
          <p:cNvSpPr/>
          <p:nvPr/>
        </p:nvSpPr>
        <p:spPr>
          <a:xfrm>
            <a:off x="7239000" y="3211484"/>
            <a:ext cx="109270" cy="692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45F6034B-C5E9-079D-4168-A2FBD0B0228B}"/>
              </a:ext>
            </a:extLst>
          </p:cNvPr>
          <p:cNvSpPr/>
          <p:nvPr/>
        </p:nvSpPr>
        <p:spPr>
          <a:xfrm>
            <a:off x="1172900" y="4557648"/>
            <a:ext cx="109270" cy="761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2F6CAB0A-8548-E0C4-3AFE-BD4018AD3479}"/>
              </a:ext>
            </a:extLst>
          </p:cNvPr>
          <p:cNvSpPr/>
          <p:nvPr/>
        </p:nvSpPr>
        <p:spPr>
          <a:xfrm>
            <a:off x="2044461" y="4557648"/>
            <a:ext cx="109270" cy="761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40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  <p:bldP spid="25" grpId="0"/>
      <p:bldP spid="4" grpId="0" animBg="1"/>
      <p:bldP spid="8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81861"/>
                <a:ext cx="7948450" cy="3933450"/>
              </a:xfrm>
            </p:spPr>
            <p:txBody>
              <a:bodyPr/>
              <a:lstStyle/>
              <a:p>
                <a:r>
                  <a:rPr lang="el-GR" b="1" dirty="0"/>
                  <a:t>Μετατόπιση </a:t>
                </a:r>
                <a14:m>
                  <m:oMath xmlns:m="http://schemas.openxmlformats.org/officeDocument/2006/math">
                    <m:r>
                      <a:rPr lang="el-GR" b="1" i="0" smtClean="0">
                        <a:latin typeface="Cambria Math" panose="02040503050406030204" pitchFamily="18" charset="0"/>
                      </a:rPr>
                      <m:t>𝚫</m:t>
                    </m:r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l-GR" dirty="0"/>
                  <a:t> </a:t>
                </a:r>
                <a:r>
                  <a:rPr lang="el-GR" b="1" dirty="0"/>
                  <a:t>(</a:t>
                </a:r>
                <a:r>
                  <a:rPr lang="en-US" b="1" dirty="0"/>
                  <a:t>displacement)</a:t>
                </a:r>
                <a:r>
                  <a:rPr lang="en-US" dirty="0"/>
                  <a:t>: </a:t>
                </a:r>
                <a:r>
                  <a:rPr lang="el-GR" dirty="0"/>
                  <a:t>η αλλαγή στη θέση ενός σωματιδίου </a:t>
                </a:r>
                <a:endParaRPr lang="en-US" dirty="0"/>
              </a:p>
              <a:p>
                <a:r>
                  <a:rPr lang="el-GR" u="sng" dirty="0"/>
                  <a:t>Ορισμός</a:t>
                </a:r>
                <a:r>
                  <a:rPr lang="el-GR" dirty="0"/>
                  <a:t>: </a:t>
                </a:r>
                <a:endParaRPr lang="en-US" b="0" i="0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</m:t>
                      </m:r>
                      <m:acc>
                        <m:accPr>
                          <m:chr m:val="⃗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𝜏𝜀𝜆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𝛼𝜌𝜒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1"/>
                <a:r>
                  <a:rPr lang="el-GR" dirty="0"/>
                  <a:t>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𝜏𝜀𝜆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𝛼𝜌𝜒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l-GR" dirty="0"/>
                  <a:t>την τελική και την αρχική θέση του σωματιδίου</a:t>
                </a:r>
              </a:p>
              <a:p>
                <a:pPr lvl="1"/>
                <a:r>
                  <a:rPr lang="el-GR" dirty="0"/>
                  <a:t>Θα χρησιμοποιούμε το συμβολισμό: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𝜏𝜀𝜆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𝛼𝜌𝜒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l-GR" dirty="0"/>
              </a:p>
              <a:p>
                <a:r>
                  <a:rPr lang="el-GR" dirty="0"/>
                  <a:t>Προσοχή: </a:t>
                </a:r>
                <a:r>
                  <a:rPr lang="el-GR" b="1" dirty="0"/>
                  <a:t>απόσταση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  <a:r>
                  <a:rPr lang="el-GR" sz="3200" dirty="0"/>
                  <a:t>≠</a:t>
                </a:r>
                <a:r>
                  <a:rPr lang="el-GR" dirty="0"/>
                  <a:t> </a:t>
                </a:r>
                <a:r>
                  <a:rPr lang="el-GR" b="1" dirty="0"/>
                  <a:t>μέτρο</a:t>
                </a:r>
                <a:r>
                  <a:rPr lang="el-GR" dirty="0"/>
                  <a:t> </a:t>
                </a:r>
                <a:r>
                  <a:rPr lang="el-GR" b="1" dirty="0"/>
                  <a:t>μετατόπισης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l-GR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l-GR" dirty="0"/>
                  <a:t>!</a:t>
                </a:r>
              </a:p>
              <a:p>
                <a:r>
                  <a:rPr lang="el-GR" dirty="0"/>
                  <a:t>Παράδειγμα: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81861"/>
                <a:ext cx="7948450" cy="3933450"/>
              </a:xfrm>
              <a:blipFill>
                <a:blip r:embed="rId2"/>
                <a:stretch>
                  <a:fillRect t="-1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373164"/>
            <a:ext cx="3541058" cy="2122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09775" y="4953000"/>
            <a:ext cx="3862225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1400" dirty="0"/>
              <a:t>Η απόσταση που διανύει ένας αθλητής μπάσκετ, αν απλουστευμένα υποθέσουμε ότι κινείται σε ευθεία γραμμή, είναι μερικά χιλιόμετρα, αλλά η μετατόπιση από την αρχική θέση του (κέντρο γηπέδου) ως την τελική (ξανά στην ίδια περίπου θέση) είναι πολύ μικρότερη (ως μέτρο)!</a:t>
            </a:r>
          </a:p>
        </p:txBody>
      </p:sp>
    </p:spTree>
    <p:extLst>
      <p:ext uri="{BB962C8B-B14F-4D97-AF65-F5344CB8AC3E}">
        <p14:creationId xmlns:p14="http://schemas.microsoft.com/office/powerpoint/2010/main" val="1122707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78CCDAD-24C3-4E17-8FDE-0CAB19B053CF}" vid="{82C6361A-B056-460A-B068-820C107F1E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4211</TotalTime>
  <Words>994</Words>
  <Application>Microsoft Office PowerPoint</Application>
  <PresentationFormat>On-screen Show (4:3)</PresentationFormat>
  <Paragraphs>450</Paragraphs>
  <Slides>46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Calibri</vt:lpstr>
      <vt:lpstr>Cambria</vt:lpstr>
      <vt:lpstr>Cambria Math</vt:lpstr>
      <vt:lpstr>Wingdings</vt:lpstr>
      <vt:lpstr>Wingdings 2</vt:lpstr>
      <vt:lpstr>Theme1</vt:lpstr>
      <vt:lpstr>PowerPoint Presentation</vt:lpstr>
      <vt:lpstr>Reminder…</vt:lpstr>
      <vt:lpstr>1η Ενότητα Κλασική Μηχανική</vt:lpstr>
      <vt:lpstr>Φυσική για Μηχανικούς</vt:lpstr>
      <vt:lpstr>Φυσική για Μηχανικούς</vt:lpstr>
      <vt:lpstr>Κίνηση σε μια Διάσταση 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Τέλος Διάλεξης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Anna Sfakianaki</cp:lastModifiedBy>
  <cp:revision>510</cp:revision>
  <cp:lastPrinted>2019-09-23T12:48:06Z</cp:lastPrinted>
  <dcterms:created xsi:type="dcterms:W3CDTF">2006-08-16T00:00:00Z</dcterms:created>
  <dcterms:modified xsi:type="dcterms:W3CDTF">2023-10-04T09:32:04Z</dcterms:modified>
  <cp:contentStatus/>
</cp:coreProperties>
</file>