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0"/>
  </p:notesMasterIdLst>
  <p:handoutMasterIdLst>
    <p:handoutMasterId r:id="rId31"/>
  </p:handoutMasterIdLst>
  <p:sldIdLst>
    <p:sldId id="504" r:id="rId3"/>
    <p:sldId id="523" r:id="rId4"/>
    <p:sldId id="308" r:id="rId5"/>
    <p:sldId id="520" r:id="rId6"/>
    <p:sldId id="310" r:id="rId7"/>
    <p:sldId id="311" r:id="rId8"/>
    <p:sldId id="505" r:id="rId9"/>
    <p:sldId id="528" r:id="rId10"/>
    <p:sldId id="312" r:id="rId11"/>
    <p:sldId id="313" r:id="rId12"/>
    <p:sldId id="314" r:id="rId13"/>
    <p:sldId id="315" r:id="rId14"/>
    <p:sldId id="316" r:id="rId15"/>
    <p:sldId id="318" r:id="rId16"/>
    <p:sldId id="319" r:id="rId17"/>
    <p:sldId id="320" r:id="rId18"/>
    <p:sldId id="322" r:id="rId19"/>
    <p:sldId id="502" r:id="rId20"/>
    <p:sldId id="323" r:id="rId21"/>
    <p:sldId id="529" r:id="rId22"/>
    <p:sldId id="324" r:id="rId23"/>
    <p:sldId id="325" r:id="rId24"/>
    <p:sldId id="524" r:id="rId25"/>
    <p:sldId id="525" r:id="rId26"/>
    <p:sldId id="526" r:id="rId27"/>
    <p:sldId id="527" r:id="rId28"/>
    <p:sldId id="4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6305" autoAdjust="0"/>
  </p:normalViewPr>
  <p:slideViewPr>
    <p:cSldViewPr>
      <p:cViewPr varScale="1">
        <p:scale>
          <a:sx n="68" d="100"/>
          <a:sy n="68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79A3-B7B8-4BA5-BEB1-58F5B5AD0B00}" type="datetimeFigureOut">
              <a:rPr lang="el-GR" smtClean="0"/>
              <a:t>27/9/2023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3F43-8038-426E-9A75-5E1A60594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7:27:41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 8674 275 0,'-3'-2'198'0,"-1"1"-4"0,-8-5-47 15,1 1-25-15,-4-3-19 0,-7 1-4 16,8 4-11-16,0 3-9 16,1 11-30-1,5 4-20-15,-3 7-23 0,5 0-7 0,7 0-6 16,7-5 2-16,6-4 10 16,3-3 8-16,9-8 14 15,-1-1 9-15,5-7 33 16,-5-3 17-1,-12-4 27-15,-7-2 5 16,-12 1-17-16,-5-1-17 16,-10 1-30-16,-1 4-13 0,-5 3-22 15,4 5-9-15,4 4-12 16,4 5-7-16,4 7-6 16,5 0-3-16,8 5 4 15,5 0 2-15,0-2 5 16,12-1 3-16,8-8 3 15,0-4 1-15,14-8 6 16,-15-6 2-16,-10-6 6 16,-5 0 1-16,-13-5 5 15,-9 4 7-15,-10 2 5 16,-3 3-1-16,-6 7-7 16,3 3-11-16,8 4-13 15,2 3-4-15,9 5-5 16,1 4-1-16,3 2-1 15,4 3 0-15,7-3 3 16,5 0 1-16,9-5 4 0,2-6 2 16,9-6 3-16,-2-3 4 15,-7-10 8-15,-7-5 12 16,-22 1 32-16,-8-5 10 16,-17 11 5-16,-3 5-13 15,6 8-37-15,6 5-53 16,15 1-335-16</inkml:trace>
  <inkml:trace contextRef="#ctx0" brushRef="#br0" timeOffset="591.7637">2246 8513 602 0,'6'3'260'0,"7"13"-109"0,0 14-42 15,-2 22 14 1,-2 9-4-16,-7 15-10 16,-1 1-6-16,-1-6-18 15,0-9-6-15,2-18-13 0,-2-14-11 16,1-24-6-16,-4-6-2 16,6-28-7-16,3-11-4 15,-4-21-12-15,1-13-4 16,-6-6-3-16,-6 0-4 15,2 17-8-15,1 6-5 16,6 14-3-16,1 9-1 16,18 6-5-16,9 9 0 15,16 4-3-15,15 5 1 16,4 4-105-16,3 2-111 0</inkml:trace>
  <inkml:trace contextRef="#ctx0" brushRef="#br0" timeOffset="815.6128">2592 8811 642 0,'-3'3'412'16,"-4"8"40"-16,0 7-209 15,4 13-109-15,1 6-38 16,-1 5-57-16,3 2-16 16,0-9-77-16,5-7-115 0</inkml:trace>
  <inkml:trace contextRef="#ctx0" brushRef="#br0" timeOffset="1097.8491">3008 8943 915 0,'-2'12'428'16,"-6"10"-152"-16,-6 3-69 15,-8-2-71-15,-4-5-28 0,-8-5-50 16,0-5-19 0,-1-15-23-16,3-9-24 15,9-10-58-15,6-4-25 0,13-2-31 16,4 3 14-16,4 4 40 15,9 8 19-15,9 13 59 16,3 8 26-16,7 18 40 16,-2 6 20-16,-6 9 9 15,0 6-10-15,-7-4-27 16,-3-2-16-16,4-6-122 0,2-8-276 0</inkml:trace>
  <inkml:trace contextRef="#ctx0" brushRef="#br0" timeOffset="1364.9982">3538 8855 1069 0,'11'-2'438'0,"19"-2"-269"0,6 1-38 15,10 1-57-15,4 2-24 0,-5 0-31 16,-7 0-25 0,-16 2-130-1,-8 6-109-15</inkml:trace>
  <inkml:trace contextRef="#ctx0" brushRef="#br0" timeOffset="1501.7196">3715 8961 1156 0,'-1'13'502'0,"-3"16"-283"16,2 2-54-16,2-5-99 15,5 1-30-15,7-6-83 16,6-6-108-16</inkml:trace>
  <inkml:trace contextRef="#ctx0" brushRef="#br0" timeOffset="1771.1165">4114 9028 1084 0,'-3'-10'438'15,"-6"-11"-261"-15,-2-1-27 16,-8 1-38-16,-5 2-13 0,2 11-40 15,-1 5-16-15,2 9-30 16,4 10-13-16,2 7-14 16,2 2-3-16,13 1 3 15,12 1 5-15,12-8 11 16,5-3 7-16,6-10 17 16,-1-6 12-16,-5-11 12 15,-4-3 3-15,-14-5-9 16,-9 1-8-16,-10-1-167 15,-5 6-325-15</inkml:trace>
  <inkml:trace contextRef="#ctx0" brushRef="#br0" timeOffset="2304.3022">4884 8934 987 0,'-17'3'437'0,"-26"6"-208"15,-3 5-47-15,4 13-83 16,9 5-38-16,21 12-61 0,12 2-6 15,27 0 2 1,14-7 4-16,18-10 5 16,6-8 5-16,-15-21 10 0,-9-7 6 15,-24-20 34 1,-13-7 10-16,-16-12 9 16,-18-9-3-16,-14-13-27 0,-6-10-12 15,3-8-22 1,15 1-11-16,23 15-18 0,15 14-9 15,26 22-7-15,13 10 0 0,7 17-67 16,3 8-58-16,-2 15-254 16</inkml:trace>
  <inkml:trace contextRef="#ctx0" brushRef="#br0" timeOffset="2493.2916">5123 9064 1141 0,'2'6'495'0,"-1"6"-275"0,1 8-56 16,1 4-93-16,-1 1-29 16,3 2-103-16,4 0-132 15</inkml:trace>
  <inkml:trace contextRef="#ctx0" brushRef="#br0" timeOffset="2777.8263">5554 9081 978 0,'-7'7'484'0,"-9"12"-168"15,-5 1-70-15,-8 3-116 16,-1-1-40-1,-3-8-52-15,0-8-14 0,3-11-22 16,2-11-22-16,5-5-29 16,5 2-5-16,11-3 5 15,5 5 13 1,9 3 12-16,9 3-2 0,13 11 23 16,5 6 13-16,3 11 19 15,-4 9 6-15,-6 8-12 16,-2 4-7-16,-9 3-23 15,1-3-78-15</inkml:trace>
  <inkml:trace contextRef="#ctx0" brushRef="#br0" timeOffset="2903.6859">5397 8791 1404 0,'-1'-2'530'0,"-2"7"-395"15,8 12-78-15</inkml:trace>
  <inkml:trace contextRef="#ctx0" brushRef="#br0" timeOffset="3325.5967">5621 9056 684 0,'6'0'372'0,"14"2"-57"16,-3 6-128-16,8 6-51 16,-4 2-24-16,-4 6-20 15,2-2-7-15,-5-4-21 16,0-6-4-16,2-9-7 15,-2-5-6-15,3-11-9 16,-1-7-6-16,-3-4-13 16,1 1-6-16,-6 1-91 15,-2 9-124-15</inkml:trace>
  <inkml:trace contextRef="#ctx0" brushRef="#br0" timeOffset="3628.4644">6079 9052 1057 0,'-1'-2'457'16,"-6"1"-257"-16,2 0-52 15,-1 5-83-15,0 4-24 0,4 5-22 31,2 7-3-31,9-2-1 0,5 3-1 16,9 2-2-16,5-3 2 16,7-5 16-16,3-4 10 15,-1-7 15-15,-3-7 4 0,-15-8 6 32,-6-3-1-32,-13-6-11 15,-5 1-7-15,-9 1-66 16,-2 5-76-16,2 6-401 15</inkml:trace>
  <inkml:trace contextRef="#ctx0" brushRef="#br0" timeOffset="3975.048">6605 9087 500 0,'2'-6'340'16,"1"-10"55"-16,-3 4-151 15,-7 0-58-15,-6-2-21 0,-8 8-48 16,-3-1-29 0,-1 10-53-16,3 4-20 0,1 4-19 15,4 6-6-15,8 6-2 16,4 4-2-16,11 2 4 15,8-2 4-15,9-4 11 16,3-3 11-16,2-12 26 16,-5-4 11-16,-9-8 21 15,-12-4-3-15,-13-1-18 16,-13-2-14-16,-9 3-54 16,1 3-66-16</inkml:trace>
  <inkml:trace contextRef="#ctx0" brushRef="#br0" timeOffset="4232.9348">6752 8990 957 0,'1'0'472'16,"0"5"-155"-16,0 11-67 0,-1 17-113 15,5 10-25-15,3 18-50 16,2 13-17 0,-4 12-21-16,0 4-7 0,-4-8-10 15,0-12-1 1,6-24 0-16,-2-9-1 0,-1-20-25 16,-3-6-66-16,-3-19-503 15</inkml:trace>
  <inkml:trace contextRef="#ctx0" brushRef="#br0" timeOffset="4400.4437">6803 9239 1060 0,'5'-9'540'0,"0"-6"-130"0,13 6-293 16,9 4-41-16,1 5-61 15,4 5-12-15,2 2-51 16,-3-3-67-16,4 4-426 15</inkml:trace>
  <inkml:trace contextRef="#ctx0" brushRef="#br0" timeOffset="4662.0684">7351 9172 688 0,'-7'6'439'15,"-16"9"17"-15,-9 3-158 0,-14 0-111 16,-3-1-50-16,4-7-70 15,6-5-25-15,15-7-28 16,4-9-13-16,11-6-24 0,2-4-9 16,13-4-5-1,3 2 5-15,12 1 13 0,7 5 2 16,8 11 13-16,7 6 10 16,2 14 22-16,0 11 16 15,-13 10 25-15,-4 5 3 16,-12 5-7-1,-8-5-11-15,1-9-111 16,-3-6-117-16</inkml:trace>
  <inkml:trace contextRef="#ctx0" brushRef="#br0" timeOffset="6690.1531">21304 9263 434 0,'6'-5'219'16,"7"-6"-46"-16,-3-4-1 0,-3 7 2 15,-4 1-7 1,-4 7-39-16,-5 7-14 16,-5 10-36-1,-4 8-17-15,-5 10-15 0,3 7-6 0,-3 1-14 16,5-3-5-16,5-11-6 16,2-4-4-16,6-15 0 0,2-3 3 15,1-8 3-15,2-10 0 31,7-5-2-31,0-6-4 16,8-12-5-16,4-3-2 16,4-9 0-16,-1-3 0 15,-4 1 0-15,1 6-1 16,-8 11-1-16,-3 6 11 0,-6 15 7 16,-4 5 1-16,-2 16-2 15,5 8-13-15,5 18-10 16,2 9-3-16,10 13 5 15,-4 7 1-15,7 0-1 16,-1-8-27-16,-4-14-62 16,-4-9-47-16,-6-16-99 15,-2-4-83-15</inkml:trace>
  <inkml:trace contextRef="#ctx0" brushRef="#br0" timeOffset="6862.6412">21257 9402 723 0,'0'-6'344'16,"9"-3"-111"-16,5-1-38 15,14 6-56-15,4 3-22 16,3 5-57-16,3 8-20 16,-3 0-40-16,2 2-101 15</inkml:trace>
  <inkml:trace contextRef="#ctx0" brushRef="#br0" timeOffset="7665.3848">19552 11641 775 0,'-19'-6'363'0,"-12"0"-148"16,2 6-122-16,5 2-31 15,3 13-36-15,6 3-9 16,10 9-10-16,7 6-1 16,15 6 0-16,8 3 0 15,15-1 4-15,8-4 1 16,8-19 4-16,-2-9 3 16,-7-23 55-16,-11-12 31 15,-21-14 69-15,-16-8 24 0,-27-1-23 31,-11 1-29-31,-13 12-74 16,2 8-31-16,15 16-115 0,7 8-120 0</inkml:trace>
  <inkml:trace contextRef="#ctx0" brushRef="#br0" timeOffset="8356.4984">16855 13046 738 0,'-3'-8'381'15,"-4"-7"-111"-15,5 9-80 16,-1 1-33-16,3 11-50 16,3 11-29-16,1 15-50 15,1 13-3 1,2 13-13-16,-3 2-2 0,-1 1-16 0,-3-6-54 16,-5-17-251-1</inkml:trace>
  <inkml:trace contextRef="#ctx0" brushRef="#br0" timeOffset="8701.4571">16836 13079 895 0,'15'-7'389'0,"20"-9"-198"16,8 5-45-16,1 1-52 15,-5 8-21-15,-10 7-37 16,-11 4-7-16,-18 5-11 31,-8 1-4-31,-19 3-2 0,-9-2-1 0,1 2-7 31,8-8-3-31,16-2-7 16,14-4-4-16,18 0-1 0,8 4 2 16,9 5 5-1,0 5 0-15,-7 2 4 0,-4 2 2 16,-24 2 18-16,-11 2 8 15,-23 1 21-15,-10 0 4 16,-11-11-8-16,0-2-6 16,13-13-21-16,9-3-4 15,18-4-100-15,10-1-137 16</inkml:trace>
  <inkml:trace contextRef="#ctx0" brushRef="#br0" timeOffset="10343.3618">8394 8953 572 0,'-15'-11'373'0,"-23"-15"23"16,-3 6-186-16,-8 14-120 31,1 6-36-31,11 25-46 16,-1 10-10-16,16 17-3 16,5 4-1-16,16 5 0 0,13-1 4 15,23-13 1 1,16-7 3-16,16-29 18 15,8-13 24-15,-1-27 64 16,-11-12 25-16,-24-16 31 16,-20-2 3-16,-42-2-41 0,-16 3-25 15,-22 16-56-15,-9 8-30 16,3 24-104-16,8 10-101 16</inkml:trace>
  <inkml:trace contextRef="#ctx0" brushRef="#br0" timeOffset="10754.2652">8777 9007 1023 0,'-15'4'445'15,"-9"2"-230"-15,-7 17-123 16,-4 5-37-16,1 17-32 16,0 6-9-16,10 4-8 15,7 0-1-15,16-15-1 0,6-11 1 16,11-21 5 0,5-15 3-16,6-21 6 0,-2-11 4 15,-1-13 8 1,-3-5 8-16,-6-8 1 15,-2 3-4-15,-1 5-15 0,0 10-6 16,-2 21 9-16,-3 9 3 16,-4 24 8-16,-1 11-5 15,4 20-17-15,2 3-3 16,8 11-7-16,5 5-1 16,4 0-1-16,-1 7 12 15,0-6-109-15,-2-6-74 16,-6-14-396-16</inkml:trace>
  <inkml:trace contextRef="#ctx0" brushRef="#br0" timeOffset="10898.7693">8557 9146 749 0,'1'-3'382'0,"12"3"-108"15,13 0-67-15,28 3-101 0,10 2-34 16,8 0-70-16,-3 2-101 15</inkml:trace>
  <inkml:trace contextRef="#ctx0" brushRef="#br0" timeOffset="11376.4926">8060 8708 766 0,'8'-5'347'0,"26"-3"-152"0,29 2-70 15,11 3-9-15,28 3-24 16,-4 2-16-16,-4 6-37 16,-4 0-15-16,-22 0-9 0,-16-2-5 0,-22-3-48 31,-14-1-18-31,-22-6-37 16,-8 0-22-16,-17-9-4 15,-5-3 11-15,-5-4 33 16,3-3 25-16,11 5 59 0,10 6 12 15,21 7 31 1,9 5 19-16,17 9 12 16,6 2 3-16,11 11 1 15,-5 2 1-15,-12 3 24 0,-10-3 6 16,-16-7-8 0,-7-2-14-16,-14-4-41 0,-6-2-30 15,-9 3-170-15,-3 7-237 16</inkml:trace>
  <inkml:trace contextRef="#ctx0" brushRef="#br0" timeOffset="12167.8655">9252 9101 375 0,'-2'-5'258'0,"-2"-2"44"0,5-2-83 0,11 3-50 15,4 0-29-15,13 4-53 16,8 1-24-16,11 2-33 15,5 6-9-15,-3 2-27 16,-16 4-53-16,-7 2-192 16</inkml:trace>
  <inkml:trace contextRef="#ctx0" brushRef="#br0" timeOffset="12324.4325">9273 9163 746 0,'4'1'357'0,"11"0"-122"0,10 0-90 0,27 3-67 16,10-1-28-16,16 1-186 31</inkml:trace>
  <inkml:trace contextRef="#ctx0" brushRef="#br0" timeOffset="12738.4114">10014 8788 1010 0,'-21'1'440'0,"-26"11"-234"16,-4 12-53-16,9 23-86 0,8 10-25 16,19 14-29-16,11 3-5 15,15-1 2-15,16-4-2 16,25-12 1-16,15-10 3 16,18-25-41-16,2-6-47 15</inkml:trace>
  <inkml:trace contextRef="#ctx0" brushRef="#br0" timeOffset="13292.6999">10300 9087 564 0,'1'-13'302'0,"4"-26"-69"15,4-1-56-15,3-4-63 0,0 5-10 16,-5 16-12-16,-2 4 1 16,-4 18-21-16,-5 6-19 15,2 18-32-15,-1 9-11 16,3 13-9-16,-1 1-2 15,2 1 0-15,2-2 1 16,3-4 3-16,1-7 3 16,-6-8 5-16,-1-6 1 15,-9-13-6-15,-7-6-4 16,-3-6-10-16,1-8-5 16,5 1-2-16,4 1-3 15,9 7 0-15,7 6-1 16,4 3 4-16,16 6 4 15,7-1 8-15,6 2 18 0,7-1-152 16,-3-3-299-16</inkml:trace>
  <inkml:trace contextRef="#ctx0" brushRef="#br0" timeOffset="13430.0564">10705 9179 779 0,'-1'7'388'0,"1"13"-120"15,-5 4-116-15,-5 9-76 0,-1 1-28 16,-7-4-130-16,6-4-217 16</inkml:trace>
  <inkml:trace contextRef="#ctx0" brushRef="#br0" timeOffset="13801.2878">10867 9119 491 0,'5'-18'284'0,"3"-30"-36"0,0 1-40 0,-2 10-41 16,-6 4-10-1,-5 16-11-15,-4 7-18 0,-5 14-48 16,4 9-25-16,4 11-38 15,5 7-11-15,8 2-2 16,3 5 2-16,6-1 3 16,-1-1 1-16,-3-4 1 0,-6-6 0 15,-10-8 3-15,-6-4 1 16,-9-7-2-16,-3-4-2 16,0-2-6-16,10-1-6 15,9 0-8-15,13 2-2 16,19-1-1-1,2 3 3-15,11 3 6 16,-1 2 3-16,-7 2-33 0,-5 0-54 16</inkml:trace>
  <inkml:trace contextRef="#ctx0" brushRef="#br0" timeOffset="14018.9344">11199 8740 1159 0,'19'16'497'0,"14"15"-278"15,11 28-99-15,0 12-29 16,-6 10-43 0,-8-2-12-16,-27-6-21 15,-14-6-1-15,-25-1-2 0,-7-4 3 16,-7-12-13-16,-1-6-49 15,1-16-175 1</inkml:trace>
  <inkml:trace contextRef="#ctx0" brushRef="#br0" timeOffset="26076.9874">11701 9013 465 0,'-4'2'281'0,"-3"3"-29"16,3 0-44-16,10-2-70 15,10 2-36-15,14-3-51 16,12-2-16-16,9-1-24 16,3-4-1-16,-6 5-94 15,-10 1-91-15</inkml:trace>
  <inkml:trace contextRef="#ctx0" brushRef="#br0" timeOffset="26241.2238">11693 9140 805 0,'14'1'377'16,"3"0"-169"-16,19-2-95 0,14-1-29 0,11-1-48 16,9 3-59-1</inkml:trace>
  <inkml:trace contextRef="#ctx0" brushRef="#br0" timeOffset="26557.8033">12524 8641 958 0,'-31'8'438'0,"-36"14"-210"16,-1 13-70-16,11 23-95 15,9 16-18-15,24 16-12 0,12-1-18 16,23-5-5-1,20-9-2-15,22-11-2 16,4-3 1-16,10-10-45 16,-4-5-7-16,-14-16-250 15</inkml:trace>
  <inkml:trace contextRef="#ctx0" brushRef="#br0" timeOffset="26745.4215">12622 8857 856 0,'7'7'480'0,"4"7"-28"16,16 25-339-16,6 8-38 0,8 7-49 16,-2 1-10-16,-6-7-47 15,-3-1-65 1</inkml:trace>
  <inkml:trace contextRef="#ctx0" brushRef="#br0" timeOffset="26927.1205">12945 8906 994 0,'-21'6'480'0,"-26"9"-174"16,-1 5-119-16,1 15-95 0,3 1-34 15,4 2-32-15,7 0-27 16,10-5-185-16,3-3-322 16</inkml:trace>
  <inkml:trace contextRef="#ctx0" brushRef="#br0" timeOffset="27214.0914">13027 9094 1039 0,'-10'-4'453'0,"-14"2"-247"16,2 0-71-16,3 9-94 15,5 4-24-15,14 5-21 16,2 6-4-16,17-1 2 15,2-1 4-15,6-8 8 16,4-6 9-16,-6-7 10 16,0-4 4-16,-17-7-2 15,-4-1-13-15,-9 0-135 16,-10 2-140-16</inkml:trace>
  <inkml:trace contextRef="#ctx0" brushRef="#br0" timeOffset="27351.409">13218 9178 773 0,'8'7'474'16,"6"10"9"-16,-4 5-184 15,-14 6-109-15,-7 3-50 0,-3 2-73 16,-1-3-10-16,6-9-209 16</inkml:trace>
  <inkml:trace contextRef="#ctx0" brushRef="#br0" timeOffset="27899.4984">13482 8815 949 0,'-7'9'377'0,"-4"15"-251"15,1 7-36-15,8 10-44 0,5 3-8 16,12-3 2-16,5-5 0 16,10-14 3-1,3-8-2-15,3-14-8 0,-2-4-1 16,-14-16 0 0,-5-6-1-16,-13-10-7 0,-2-6-4 15,-2-2-9-15,-5 6-5 16,2 16-11-16,-2 11-3 15,0 24 0-15,5 11 2 16,7 18 5-16,5 7-1 16,3 8-1-16,1 1 0 15,-6-1 2-15,-7 0 3 16,-10-9 5-16,-9-2 5 16,-17-16 6-16,-4-7 4 0,-9-17 2 15,-1-9-3-15,8-14-34 0,5-2-39 16,21-4-153-1,14 2-177-15</inkml:trace>
  <inkml:trace contextRef="#ctx0" brushRef="#br0" timeOffset="28172.0748">13875 9145 723 0,'0'-4'366'0,"-5"-6"-94"0,-3-2-44 16,-8 3-65-16,-3 0-28 16,-4 5-54-16,0 8-19 15,4 4-33-15,3 3-11 16,9 5-15-16,7 2-2 16,12 0 3-16,6 2 2 15,10-5 8-15,-1-4 3 0,-5-8 7 16,-2-6 3-1,-9-8 0-15,-4-6 7 0,-3-5-128 16,-4-1-149 0</inkml:trace>
  <inkml:trace contextRef="#ctx0" brushRef="#br0" timeOffset="28518.5888">14081 8632 1193 0,'20'17'484'0,"23"34"-312"16,5 20-58-16,-3 28-72 0,-9 4-12 15,-25 1-11-15,-18-9-1 16,-26-7-4-16,-12-3 1 16,-3-10 0-16,-2-12 0 15,5-24 2-15,7-11 1 16,7-21-41-16,4-4-53 15,7-9-316-15</inkml:trace>
  <inkml:trace contextRef="#ctx0" brushRef="#br0" timeOffset="28894.7883">14556 8974 1356 0,'4'-4'529'15,"3"1"-373"-15,-4 0-72 16,0 0-58-16,-2 3-69 0,-1 0-294 15</inkml:trace>
  <inkml:trace contextRef="#ctx0" brushRef="#br0" timeOffset="29172.304">14576 9193 1035 0,'0'0'570'16,"0"0"-127"-16,5 2-209 0,-5-2-67 15,0 0-94-15,0 0-34 16,0 0-117-16,0 0-300 16</inkml:trace>
  <inkml:trace contextRef="#ctx0" brushRef="#br0" timeOffset="30540.1621">1976 10062 652 0,'3'11'347'0,"-1"5"-67"0,14 7-141 15,8 0-27 1,6-5-32-16,7-4-16 0,1-10-20 16,0-4-6-16,-2-13-5 15,-4-2-2-15,-11-13-1 16,-9-2-2 0,-16-3-4-16,-6-3-2 15,-12 3-11-15,-5 0 5 0,-4 12 4 16,1 3-1-16,3 18-2 15,0 3-9-15,7 15-16 16,3 7-4-16,4 10-4 16,7 8-2-16,9 11 10 15,3 6 8-15,8 13 13 16,-2 7 13-16,1 0 14 16,-3-4 1-16,-6-12-2 15,-3-7-7-15,-7-15-14 16,4-4-2-16,-3-13 1 15,2-7 2-15,2-10-18 16,-6-8-53-16,7-7-300 16</inkml:trace>
  <inkml:trace contextRef="#ctx0" brushRef="#br0" timeOffset="31572.0011">2289 10452 633 0,'2'-8'288'0,"5"-12"-132"15,-2 1-26-15,-4 4-17 16,-1 4-2-16,-1 9-4 16,-2 2-8-16,3 9-31 15,-1 3-19-15,1 7-19 16,-1 4-2-16,0 7 6 15,2 3 7-15,-1 4 12 16,1-2 1-16,0-1-13 16,0-7-6-16,3-10-17 15,3-4-53-15,1-10-296 16</inkml:trace>
  <inkml:trace contextRef="#ctx0" brushRef="#br0" timeOffset="32079.8466">2651 10224 629 0,'-3'0'380'0,"0"0"-31"0,8 2-145 0,-5-2-121 16,30 2-27 0,64 9-25-16,-27-8-13 15,3-1-32-15,-4 1-63 16,-18-3-270-16</inkml:trace>
  <inkml:trace contextRef="#ctx0" brushRef="#br0" timeOffset="32259.5825">2714 10425 720 0,'8'6'390'0,"18"0"-79"16,15-3-63-16,18-3-77 15,8-2-42-15,-4 1-55 0,-6 1-48 16</inkml:trace>
  <inkml:trace contextRef="#ctx0" brushRef="#br0" timeOffset="32856.168">3423 10138 469 0,'3'-2'268'0,"3"3"21"16,5 10-172-16,4 16-30 15,2 11 15-15,3 28 10 0,2 9-5 16,-4 3-11 0,2-3-9-16,-4-22-16 15,-4-16-2-15,1-21 3 0,2-10 1 16,4-19-11-16,0-12-3 15,0-23-13-15,-3-16-8 16,-9-26-6-16,-6-9-2 16,-12-12-6-16,-6-2-5 15,1 15-14-15,-1 12-5 0,9 30-12 16,3 16-3-16,5 22-74 16,9 9-77-16</inkml:trace>
  <inkml:trace contextRef="#ctx0" brushRef="#br0" timeOffset="33315.3875">3647 9788 614 0,'8'-1'220'0,"17"-2"-178"0,9 3-37 16,31 3 43-16,16 0 37 15,32 1 68-15,27 0 21 0,37 1-33 16,20 2-32-1,27 0-60-15,2-6-21 16,-10-1-9-16,-16-5 2 16,-37-7 0-16,-25 0 0 15,-41 2-5-15,-21 3-6 16,-38 7-13-16,-10 3-7 16,-28 2 0-16,-7 2 2 15,-12 0 7-15,-10-2 5 0,4 1 0 16,2-1-1-16,10-2-4 15,6 5-3-15,12 10-2 16,7 6 1-16,12 18 2 0,2 6 2 16,1 1-53-1,-4 3-230-15</inkml:trace>
  <inkml:trace contextRef="#ctx0" brushRef="#br0" timeOffset="33716.6422">3971 10339 763 0,'0'-2'405'16,"7"0"-99"-16,3 16-167 0,10 12-40 0,12 19-52 16,1 2-15-16,3 1-21 15,-5-2-69-15,-8-12-393 32</inkml:trace>
  <inkml:trace contextRef="#ctx0" brushRef="#br0" timeOffset="33889.6856">4241 10390 1123 0,'-26'15'448'16,"-31"12"-300"-16,1 3-62 0,2 5-56 0,4-5-13 16,8-2-8-16,1-5-24 31,13-6-136-31,8-3-125 15</inkml:trace>
  <inkml:trace contextRef="#ctx0" brushRef="#br0" timeOffset="34179.2383">4326 10631 1065 0,'-10'-5'452'0,"-16"-4"-256"16,0 3-60-16,-3 3-80 15,2 6-24-15,9 11-33 16,4 4-9-16,14 8-7 16,6-1 1-16,18-3 7 15,8-5 7-15,12-12 11 16,-2-5 10-16,-10-9 15 0,-10-3 3 15,-18-4-1-15,-6-3-16 16,-14-1-148 0,-5-1-215-16</inkml:trace>
  <inkml:trace contextRef="#ctx0" brushRef="#br0" timeOffset="34443.155">4243 10097 626 0,'-1'-7'366'0,"-5"-13"-34"16,9 4-119-16,18 6-87 15,6-2-30-15,18 12-40 16,-2 3-18-16,-8 6-23 16,-7 3-5-16,-26 8-1 0,-7 7 2 15,-16 3 2-15,-5 1 0 16,4-8-4-16,6-5-2 15,21-10 1 1,13-1-1-16,16-5-1 16,0-2 0-16,2 4-45 15,-3 2-79-15</inkml:trace>
  <inkml:trace contextRef="#ctx0" brushRef="#br0" timeOffset="34656.7832">4678 10273 1223 0,'-7'5'514'16,"-6"10"-292"-16,0 8-71 16,6 11-76-16,7 8-23 0,8 4-31 15,5 2-9-15,2-6-34 16,0-6-52-16,-3-11-114 15,-2-11-90 1</inkml:trace>
  <inkml:trace contextRef="#ctx0" brushRef="#br0" timeOffset="34805.1352">4498 10496 878 0,'7'0'399'15,"10"-1"-191"1,9-3-60-16,17-1-70 0,2 1-37 15,14 3-31-15,2 3 0 16,-3 7-91 0,-4-4-99-16</inkml:trace>
  <inkml:trace contextRef="#ctx0" brushRef="#br0" timeOffset="35161.1983">5033 10367 592 0,'1'-10'346'0,"2"-5"-31"0,-3 4-37 15,0 10-86-15,-4 5-40 16,-1 16-70-16,2 4-32 0,-2 8-25 16,7 3-9-1,9-5-8-15,0-4-1 0,10-13 5 16,1-6 6 0,7-15 4-16,2-9 2 0,3-9-5 15,0-6-4 1,-7 3-4-16,-1 4-5 0,-11 13-9 15,-4 11-7-15,-1 15-5 16,-5 14 1-16,-1 12 5 16,2 6 5-16,2 8 3 15,-3-3 1-15,-3-2 3 16,-9-2 3-16,-20-9 16 16,-8-1 12-16,-12-10 15 15,-2-5 4-15,-1-11-9 0,9-8-7 16,11-12-39-16,12-6-48 0,17-6-165 15,10-3-206-15</inkml:trace>
  <inkml:trace contextRef="#ctx0" brushRef="#br0" timeOffset="35452.1945">5562 10617 848 0,'-12'-7'427'0,"-4"-4"-153"0,-8 3-92 16,0 5-32-16,6 9-70 0,-5 1-30 16,12 12-36-1,4 4-11 1,7 4-3-16,11 5 0 0,6-9 12 15,3-3 11-15,3-12 15 0,2-8 6 16,-5-9-2-16,-5-6-2 16,-9-10-90-1,-5 0-94-15</inkml:trace>
  <inkml:trace contextRef="#ctx0" brushRef="#br0" timeOffset="35804.977">5441 10110 801 0,'-1'-11'431'0,"1"-8"-120"16,6 6-114-16,1 1-32 16,13 5-54-16,1 5-22 15,5 8-33-15,2 5-21 16,-10 11-23-16,-8 4-3 16,-23 1-1-16,-7 6 1 0,-7-2 2 15,4 1-3-15,13-9 0 16,7-6 0-16,24-10 4 15,11-6 0-15,16-3-2 16,9 0 0-16,-10 0-91 16,-2 0-92-16</inkml:trace>
  <inkml:trace contextRef="#ctx0" brushRef="#br0" timeOffset="36183.679">6144 10291 799 0,'10'2'358'0,"21"4"-167"15,10-1-84-15,16-1-62 16,3-2-16-16,-3-2-53 16,-3 0-98-16</inkml:trace>
  <inkml:trace contextRef="#ctx0" brushRef="#br0" timeOffset="36349.3236">6162 10478 974 0,'21'4'494'0,"11"3"-166"15,17 1-156-15,10-2-48 16,-5-1-67-16,-1-3-42 16</inkml:trace>
  <inkml:trace contextRef="#ctx0" brushRef="#br0" timeOffset="37108.0322">6743 10246 482 0,'7'1'269'0,"11"14"-55"0,2 12-14 15,8 29-45-15,7 8-8 16,-5 4-3-16,-2-5-9 16,-4-21-32-16,-9-13-21 15,1-16-28-15,-6-11-3 16,-1-19-3-16,-1-9-3 0,-5-23-14 15,-2-16-6-15,-4-19-10 16,-1-10-1 0,-4-6-5-16,-1 5-3 0,3 17-6 15,-3 10-3-15,6 22-6 16,7 11 0-16,2 11-3 16,6 7-1-16,7 6 0 15,-1-1-1-15,10 5 0 16,6 5 2-16,10 2 2 15,6 5 2-15,18 1 3 16,3 3 0-16,30-5 3 16,15 0 0-16,19-4 2 15,12-4 0-15,0-4 1 16,-9-2 3-16,-26-6 2 16,-17-1 3-16,-32-2 1 15,-11-3-1-15,-16 2 1 0,-3 1-2 16,-15 5-5-16,-5 6-4 15,-8 8-10-15,-5 2-4 16,0 14-2-16,1 6 1 16,2 19 4-16,2 14 2 15,3 19 5-15,1 2 5 0,-1-6-46 16,-1-9-37 0,-4-18-77-16,-3-9-73 15</inkml:trace>
  <inkml:trace contextRef="#ctx0" brushRef="#br0" timeOffset="37555.7615">7141 10399 385 0,'1'-4'242'0,"6"-3"2"0,4-7-34 16,6-5-28-16,5-3-23 15,4-6-21-15,1 0-7 16,-8-2-22-16,-1 4-7 16,-10 15-24-16,-8 8-19 0,-5 20-30 15,-6 9-13-15,-1 24-20 16,8 9 0-16,6 5 3 15,7 1 2-15,6-15 12 16,1-13-33-16,4-17-115 16,-1-10-135-16</inkml:trace>
  <inkml:trace contextRef="#ctx0" brushRef="#br0" timeOffset="37861.303">7403 9999 774 0,'8'-4'418'16,"6"-5"-101"-16,8 11-163 15,0 3-42-15,8 7-60 0,0 3-15 16,-9 1-23-16,-7 3-4 15,-24 3-4-15,-13 1 0 16,-9 3 2-16,-2-3-2 16,16-3 3-16,8-3 1 15,17-10 5-15,13-1 1 16,12-4-1-16,3-1-3 16,2 1-35-16,-5 0-61 15,-8 6-413-15</inkml:trace>
  <inkml:trace contextRef="#ctx0" brushRef="#br0" timeOffset="38066.1395">7765 10252 1073 0,'-4'5'473'15,"-5"8"-234"-15,5 9-64 16,4 13-78-16,3 6-20 15,7 6-34-15,7-2-13 16,-4-5-46-16,1-7-57 16,-1-16-174-16,-8-7-194 0</inkml:trace>
  <inkml:trace contextRef="#ctx0" brushRef="#br0" timeOffset="38202.0549">7615 10468 986 0,'14'-5'399'16,"24"-3"-271"-16,9 0-44 0,10 3-62 16,0 0-12-16,-5 4-49 15,-3 1-71-15</inkml:trace>
  <inkml:trace contextRef="#ctx0" brushRef="#br0" timeOffset="38425.0341">8068 10437 437 0,'2'-10'240'0,"1"-7"-47"15,2-7-42-15,0-6-15 16,2 0-16-16,-1-1-10 16,1 7-8-16,-7 7 7 15,3 7 23-15,-3 7 4 0,-4 6-22 16,4 7-17 0,-3 13-39-16,4 7-11 0,6 15-17 15,4 4-4 1,1 3-6-1,1 0-4-15,0-11-4 0,-4-6-14 0,-2-12-69 16,-1-10-51 0,-3-11-216-16</inkml:trace>
  <inkml:trace contextRef="#ctx0" brushRef="#br0" timeOffset="38720.076">8074 10031 677 0,'10'-9'412'0,"10"-12"-15"0,13 11-188 16,4 1-23-16,4 12-65 15,-28 9-29 1,-6-7-37-16,1 2-10 0,-2 21-9 15,-9 0-4-15,-25 4-12 16,3-8-8-16,10 1-7 16,11-3-2-16,24-8-1 15,11-2 1-15,13-8 1 16,1 2 5-16,-3-5-74 16,-2 0-75-16</inkml:trace>
  <inkml:trace contextRef="#ctx0" brushRef="#br0" timeOffset="39165.0336">8704 10355 863 0,'20'1'414'15,"11"2"-172"-15,14 3-122 0,4-1-42 16,1-3-48-16,1 1-9 15,-11-7-61-15,-5 1-78 16</inkml:trace>
  <inkml:trace contextRef="#ctx0" brushRef="#br0" timeOffset="39329.7489">8747 10518 876 0,'5'0'475'0,"5"0"-130"16,13 2-117-16,5 1-57 0,17 4-76 16,6-2-33-16,6-5-100 15,14 0 10-15</inkml:trace>
  <inkml:trace contextRef="#ctx0" brushRef="#br0" timeOffset="39973.5919">9442 10289 833 0,'6'14'370'16,"4"12"-186"-16,2 16-65 16,-3 7-6-16,0 5-8 0,0-6-7 15,-3-11-11 1,1-6-11-16,-2-17-26 16,1-8-7-16,-2-14-6 0,2-11-3 15,-2-20-7-15,-1-9-7 16,-4-24-7-1,-3-3-1-15,-1-8-4 16,-1 3-2-16,7 13-6 0,4 6-1 16,10 16-7-16,5 4-3 15,7 12-1-15,4 4 0 16,5 10 3-16,-3 6 2 16,-2 7 1-16,4 3 2 15,-5 0 2 1,6 1 0-16,12 5 1 0,3 0-2 15,9 6 0-15,-5 3 0 16,-10 1 3-16,-7 3 0 16,-9-3 2-16,-5-3 2 15,-1-8 1-15,-2-3-18 0,0-3-43 16,-5 5-47 0,-6 4-206-16</inkml:trace>
  <inkml:trace contextRef="#ctx0" brushRef="#br0" timeOffset="40430.3509">9722 10291 523 0,'-6'-12'342'0,"-7"-6"-29"16,14-2-141-16,12 3-53 15,12 2-50-15,6 2-4 16,1 11 3-16,1 3 3 16,-1 16-15-16,-4 8-12 0,-12 15-14 15,-15 6-4 1,-24 10-1-16,-8 0-4 16,-8 0-4-16,3-5-2 15,11-14-6-15,11-8-2 16,14-19 1-16,8-4 0 15,15-7 0-15,3-4 2 0,10 0-3 16,7 2 0-16,6-3-7 16,0 0-57-16</inkml:trace>
  <inkml:trace contextRef="#ctx0" brushRef="#br0" timeOffset="40796.8888">10215 10050 455 0,'2'-2'288'0,"-2"-3"8"16,0 1-31-16,-1 4-62 15,1 0-25-15,0 0-36 16,1 6-20-16,4 18-34 15,5 30-14-15,-5-27-32 16,0 1-91-16</inkml:trace>
  <inkml:trace contextRef="#ctx0" brushRef="#br0" timeOffset="45622.8121">19933 10835 716 0,'-1'-1'397'0,"4"-2"-67"15,7 9-151-15,6 8-26 0,15 13-35 16,4 13-16-16,18 9-34 16,-1 5-15-1,12 11-23-15,0 6-7 0,-11 4-11 16,0 0 5-16,-28-14-44 16,-10-11-13-16,-16-18-47 15,-13-13-68-15,-11-19-282 16</inkml:trace>
  <inkml:trace contextRef="#ctx0" brushRef="#br0" timeOffset="46120.5709">19993 10895 447 0,'-1'-2'269'0,"1"5"-7"15,0 7-160-15,-7 6-38 0,3 6-33 16,-7 0-11-16,-1 3-13 16,2-5-2-16,6 1 0 15,4-7-1-15,4-9 11 16,0-5 14-16,0-9 35 15,5-8 14-15,-5-10 14 0,4-3-3 16,-7-8-14-16,2 6-7 16,-2 7-12-1,-1 7-7-15,3 14-20 0,1 4-10 16,4 10-15 0,2 7-6-16,13 8-3 15,5 0 1-15,16 6 27 16,6-3-108-16</inkml:trace>
  <inkml:trace contextRef="#ctx0" brushRef="#br0" timeOffset="46568.2243">20529 10961 614 0,'-6'7'281'16,"-7"11"-124"-1,1 7-55-15,1 2-60 0,6 1-11 16,9-1-11-16,7-6 4 15,11-6 14-15,3-10 8 16,7-10 18-16,-4-9 7 0,1-14 15 16,-5-6 7-16,-10-17 13 15,-8-10-1 1,-16-12-12-16,-15-1-10 0,-17 4-33 16,-4 13-6-1,-4 22-19 1,4 11-12-16,9 24-14 0,7 10-16 15,19 13-8-15,13 8 1 0,21 4 9 16,8-4 4 0,22 1 17-1,4-2-59-15,5 0-294 0</inkml:trace>
  <inkml:trace contextRef="#ctx0" brushRef="#br0" timeOffset="46973.1183">20759 11112 226 0,'4'0'149'16,"5"-4"4"-16,1-4-15 15,0 2 11-15,2-7 23 16,-2 2 0-16,1 0-9 15,-2-1-12-15,-2 3-18 16,-3 3-8-16,-4 6-38 0,0 6-14 16,0 9-26-16,4 6-12 15,7 9-6-15,1 0-5 16,2 0-7-16,-2-5-3 16,-8-10-93-16,2-3-432 15</inkml:trace>
  <inkml:trace contextRef="#ctx0" brushRef="#br0" timeOffset="48095.0812">19853 11419 298 0,'-3'-1'209'16,"3"1"11"-16,0-3-23 15,0 1-59-15,0 1-24 16,0-1-29-16,4-19-2 15,4-38 14-15,-10 25 11 16,-12-13 17-16,-8-5 0 16,-17-8-20-16,-5-1-8 0,-15-5-28 15,-4 2-15-15,3 7-21 16,0 5-16 0,1 14-17-16,-7 7-3 15,-17 13-8-15,-9 9 0 0,-1 13-1 16,-3 6-2-16,-4 26 1 15,-1 11-1 1,-2 30-1-16,12 17-1 0,31 18-4 16,20 14-2-16,40 4 5 15,18-6 4 1,34-17 13-16,10-23-43 0,7-28-283 16</inkml:trace>
  <inkml:trace contextRef="#ctx0" brushRef="#br0" timeOffset="48658.6025">18474 11705 604 0,'1'-1'299'0,"9"1"-89"16,0 6-82-16,5 9-49 16,7 4-16-16,2 10-20 0,1-1-5 15,0-4-9 1,-4 0 1-16,-5-16 34 0,-2-5 17 16,0-17 28-1,1-10 9-15,2-12-28 16,2-3-17-16,0 1-35 0,0 4-18 15,-2 10-55 1,0 5-103-16</inkml:trace>
  <inkml:trace contextRef="#ctx0" brushRef="#br0" timeOffset="49322.7596">18346 10412 569 0,'-13'-4'297'16,"-12"4"-72"-16,1 5-64 15,4 11-59-15,5 7-17 16,13 7-26-16,4 1-7 15,17 0-8-15,5-4-9 0,8-7-9 16,6-5 0-16,-1-10 1 16,-4-7 4-16,-6-16 3 15,-5-6 1-15,-15-12-2 16,-4-9 8-16,-14-18 8 16,-17-10-2-16,-18-7-5 15,-6 3-16-15,-4 15-18 16,7 19-8-16,19 24-14 15,7 15-7-15,22 14-5 16,9 8 1-16,18 7 11 16,13 2 4-16,12 6 11 15,4-2-39-15,-6 4-179 0</inkml:trace>
  <inkml:trace contextRef="#ctx0" brushRef="#br0" timeOffset="49721.4998">18594 10567 420 0,'6'-2'275'0,"5"-3"-22"0,6-2-48 15,3 2-17-15,3 1-36 16,-1 4-21-16,-7 5-33 16,-6 3-9-16,-17 8-15 15,-9 5-7-15,-14 5-21 0,-5 4-15 16,6-1-19-1,5 0-5-15,14-8-5 0,9-5-1 16,16-12 7 0,11-4 10-16,12-4 22 0,4-4 6 15,-4 0 0 1,-2 1-8-16,-12 4-7 0,-5 3-70 16</inkml:trace>
  <inkml:trace contextRef="#ctx0" brushRef="#br0" timeOffset="51378.0215">1953 11435 439 0,'-15'5'255'16,"-9"5"-28"-16,3 9-108 16,5 5-23-16,8 8-34 15,7 3-18-15,9-1-8 16,9-1 4-16,17-10 16 0,2-5 9 16,8-13 12-16,-3-9 8 15,-3-18 2-15,1-6-3 16,-17-20 2-16,-6-7-3 15,-22-15-7-15,-14-10-2 16,-20-2-3-16,-8 5-3 0,-12 22-16 16,-1 14-10-1,9 28-33-15,12 13-16 0,22 14-17 16,11 7-2-16,24 7 8 16,15 1 7-16,24 0 2 15,11-2-35-15,9 1-171 16,-3-2-339-16</inkml:trace>
  <inkml:trace contextRef="#ctx0" brushRef="#br0" timeOffset="51698.8293">2198 11720 561 0,'5'-14'293'16,"5"-9"-80"-16,4-1-52 0,-1-1-8 16,-1 4-7-16,-2 8-5 15,-5 12-24-15,-2 4-8 0,-3 17-37 16,-1 7-21-16,0 13-16 15,1 4-9 1,2 3-9-16,2-2-2 16,0-14-2-16,2-6 3 0,0-15-126 15,-1-13-245-15</inkml:trace>
  <inkml:trace contextRef="#ctx0" brushRef="#br0" timeOffset="51954.3802">2590 11530 995 0,'11'-2'438'15,"9"-3"-229"-15,18 4-118 16,8 1-29-16,9 2-38 16,2 2-5-16,-12-1-76 15,-7 2-105 1</inkml:trace>
  <inkml:trace contextRef="#ctx0" brushRef="#br0" timeOffset="52134.0795">2613 11612 1079 0,'1'7'447'0,"10"3"-254"16,11 0-28-16,19 0-43 0,6-6-30 15,9 0-49-15,-1-2-6 16</inkml:trace>
  <inkml:trace contextRef="#ctx0" brushRef="#br0" timeOffset="52598.5009">3422 11189 750 0,'0'-4'367'0,"1"6"-143"15,0 10-77-15,5 21-94 16,0 18-21-16,4 22-11 15,4 6-4-15,-2 1 2 16,-3-6-1-16,0-14 0 16,-3-9-1-16,4-15 0 15,3-8 0-15,2-18 0 16,4-5-3-16,9-6-105 16,2-6-198-16</inkml:trace>
  <inkml:trace contextRef="#ctx0" brushRef="#br0" timeOffset="52761.6422">3301 11530 776 0,'2'-5'387'0,"4"1"-124"16,13 4-159-16,5 1-39 15,17 8-47-15,8 1-10 16,7 4-5-16,4-1-91 15</inkml:trace>
  <inkml:trace contextRef="#ctx0" brushRef="#br0" timeOffset="53044.5513">4026 11554 708 0,'-1'10'404'15,"-5"4"-92"-15,-6 9-94 16,-5 7-31-16,-14-3-76 15,-1 3-31-15,-7-8-40 16,2-5-8-16,6-14-13 16,4-6-15-16,8-14-34 15,6-8-21-15,12-1-15 0,3-3 9 16,12 5 23-16,2 8 13 16,4 4 15-16,0 11 12 15,4 10 24-15,-1 5 11 16,-4 12 9-16,3 2-9 15,-3 1-16-15,-3 0-6 16,-2-5-43-16,-1-4-95 16</inkml:trace>
  <inkml:trace contextRef="#ctx0" brushRef="#br0" timeOffset="53351.6349">4110 11604 849 0,'10'5'368'0,"8"12"-173"16,-4 3-12-16,-5 9-33 16,-2 1-23-16,-5-3-58 15,1-6-20-15,-3-9-20 16,-2-4 0-16,2-13 1 0,-1-5-3 16,5-12-9-1,3-5-7-15,5-2-10 0,2 0-1 16,5 5-3-16,3 6-5 15,-2 11 6 1,1 6 7-16,-6 13 17 16,-3 6 11-16,-3 8 2 15,-1 2-6-15,0 2-11 16,-1-4-5-16,-5-2-24 0,-1-4-46 16,-1-8-196-16</inkml:trace>
  <inkml:trace contextRef="#ctx0" brushRef="#br0" timeOffset="53541.9842">4213 11412 1008 0,'5'-3'471'0,"12"-4"-196"16,7 3-106-16,13 6-98 0,6 2-28 15,-2 5-35 1,1 1-72-16</inkml:trace>
  <inkml:trace contextRef="#ctx0" brushRef="#br0" timeOffset="53729.796">4648 11234 1116 0,'-3'-4'519'0,"-1"-5"-247"16,-4 16-133-16,4 9-45 15,2 20-54-15,3 10-6 16,7 10-12-16,4 2-5 16,1-10-89-1</inkml:trace>
  <inkml:trace contextRef="#ctx0" brushRef="#br0" timeOffset="54320.4521">4902 11805 1038 0,'0'-1'372'0,"13"1"-297"16,15 1-13-16,43 5-8 15,21-1 17-15,39 3-1 16,16 1-3-16,8 4-10 16,-4-1-17-16,-26-1-28 15,-12-4-71-15</inkml:trace>
  <inkml:trace contextRef="#ctx0" brushRef="#br0" timeOffset="54820.5686">5330 11161 654 0,'0'-6'328'0,"0"-1"-112"15,-1 4-59-15,-6 11-85 16,2 9-31-16,2 15-36 16,3 4 1-16,8 3 1 15,6-3 2-15,9-9 6 16,1-8 4-16,1-13 11 15,-2-7 9-15,-8-16 4 16,0-4-2-16,-4-7-10 16,-5 3-10-16,3 5-10 15,-7 4-5-15,-1 9-12 16,0 4-6-16,-2 8-5 16,4 7-2-16,-1 12 4 15,7 6 1-15,-1 12 2 16,4 3 5-16,-3 1 6 15,-9-3 10-15,-7-9 34 16,-11-4 9-16,-7-10 9 16,-5-8-4-16,-3-8-25 15,2-8-68-15,9-7-243 16</inkml:trace>
  <inkml:trace contextRef="#ctx0" brushRef="#br0" timeOffset="55087.6345">5682 11545 586 0,'-1'-6'323'16,"-4"-5"-51"-1,-4 0-31-15,-5 3-75 16,-5 2-38-16,1 6-79 0,1 6-28 16,4 9-29-1,5 2-6-15,9 4 2 0,8-5 5 0,11 0 8 16,6-8 5-1,3-8 22 1,0-1 20-16,-7-13 17 0,-7-1 6 16,-12-2-13-16,-7-2-19 15,-18 2-54-15,-7 6-66 16</inkml:trace>
  <inkml:trace contextRef="#ctx0" brushRef="#br0" timeOffset="55385.1289">5097 11999 870 0,'2'4'387'0,"11"8"-154"15,11 8-77-15,21 10-58 16,8 3-11-16,8 14-45 16,-4 0-10-16,-17 6-15 15,-5 0-67-15,-19-11-168 16,-4-5-121-16</inkml:trace>
  <inkml:trace contextRef="#ctx0" brushRef="#br0" timeOffset="55569.9729">5423 12072 1162 0,'-8'0'505'0,"-10"0"-264"16,-2 1-57-16,-5 6-92 0,-5 5-31 15,-9 10-43-15,-4 7-7 0,-5 7-6 16,2 2-5 0,8 2-114-16,5-1-77 0,18-6-377 15</inkml:trace>
  <inkml:trace contextRef="#ctx0" brushRef="#br0" timeOffset="55852.0995">5556 12308 714 0,'-5'-2'431'0,"-6"-3"-42"16,-1 4-130-16,4 7-143 0,0 3-53 15,9 9-58 1,5 7-8-16,7-2 0 15,4 4 3-15,6-9 4 16,3-7 2-16,-2-11 7 16,0-7 5-16,-10-10 18 0,-7-6 9 15,-14-1 3-15,-8-4-5 16,-15 6-28 0,-2 2-64-16</inkml:trace>
  <inkml:trace contextRef="#ctx0" brushRef="#br0" timeOffset="56251.0044">6150 11670 809 0,'15'0'337'0,"20"0"-203"0,13 2-45 16,9 0-42-16,-2 3-20 15,-10 1-43-15,-7 1-104 16</inkml:trace>
  <inkml:trace contextRef="#ctx0" brushRef="#br0" timeOffset="56419.8956">6189 11797 918 0,'1'5'414'0,"12"4"-187"16,11-1-44-16,22 1-73 15,8 2-36-15,9-3-67 16,-1 0-116-16</inkml:trace>
  <inkml:trace contextRef="#ctx0" brushRef="#br0" timeOffset="56846.0041">6936 11229 611 0,'-2'0'361'15,"-4"1"-18"-15,-7 19-209 16,7 13-41-16,-2 27-51 15,-1 13-22-15,9 7-9 16,4 2-5-16,7-14-1 16,9-8 1-16,12-14 6 15,0-11 1-15,3-17-11 16,-5-6-27-16,-14-11-105 16,-2-2-156-16</inkml:trace>
  <inkml:trace contextRef="#ctx0" brushRef="#br0" timeOffset="57004.1214">6796 11555 888 0,'2'-2'410'16,"8"2"-174"-16,7 5-82 16,16 3-82-16,3 1-21 15,18-1-25-15,3 0 22 16,9-1-290-16</inkml:trace>
  <inkml:trace contextRef="#ctx0" brushRef="#br0" timeOffset="57285.0393">7440 11607 632 0,'-5'9'350'0,"-6"10"-48"15,-2-1-72-15,-3 1-73 16,-8-3-39-16,-6-6-57 15,-5-5-18-15,-5-11-23 16,4-4-21-16,5-12-47 16,8 0-13-16,16-1-9 15,8-5 13-15,17 10 33 16,8 3 20-16,6 12 30 16,3 6 15-16,-4 12 26 15,-2 4-6-15,-7 7-11 16,-2 2-9-16,-4 2-18 15,-1-3-4-15,0-4-58 16,-3-3-122-16</inkml:trace>
  <inkml:trace contextRef="#ctx0" brushRef="#br0" timeOffset="57588.2718">7577 11572 820 0,'2'6'431'15,"4"7"-67"-15,1 8-164 0,-7 4-67 16,0 5-32 0,-6 0-45-16,-2-3-20 15,2-7-18-15,2-6-3 16,4-10-5-16,2-4-2 0,10-17-10 16,0-4-3-16,9-7-5 15,0 0 0-15,3 10 5 0,0 4-3 16,-3 10 2-1,-1 4 4-15,-7 12 11 16,-1 9 8-16,-4 6 4 16,-3 6-3-16,-2-1-7 15,-3-2-3-15,0-6-24 16,0-3-55-16,-3-13-302 16</inkml:trace>
  <inkml:trace contextRef="#ctx0" brushRef="#br0" timeOffset="57784.5872">7594 11355 1032 0,'7'-5'474'0,"6"-4"-213"15,17 8-140-15,6 4-39 0,9 9-52 16,-3 3-15-1,-3 4-96-15,-5-2-215 0</inkml:trace>
  <inkml:trace contextRef="#ctx0" brushRef="#br0" timeOffset="58001.7943">8013 11245 991 0,'-3'-11'497'15,"1"-10"-185"-15,-2 2-124 0,0 4-54 16,3 5-72-16,0 2-26 0,1 4-26 31,2 4-6-31,2 7-5 0,1 7-2 16,5 18 6 0,-1 5 4-16,1 18 0 15,1 1 1-15,-2-3 16 0,-1-3-60 0</inkml:trace>
  <inkml:trace contextRef="#ctx0" brushRef="#br0" timeOffset="58591.9679">8158 11720 897 0,'5'0'326'0,"17"0"-237"16,18 0-26-16,37-1-19 15,25-3 21-15,44 1 12 16,18 1 3-16,27 1 4 16,-3 1-19-16,-23-2-34 15,-23-1-7-15,-52-3-14 16,-26-4-23-16,-48 4-204 16</inkml:trace>
  <inkml:trace contextRef="#ctx0" brushRef="#br0" timeOffset="59415.7248">8724 11395 676 0,'0'-7'331'0,"8"-9"-100"16,1-4-56-16,6-7-62 15,-1-4-16-15,-2-5-23 16,-3 0-9-16,-4 8-2 16,0 6 4-16,-5 11 2 0,0 9-4 15,-3 12-16 1,3 8-11-16,1 24-28 15,2 8-5-15,12 13-2 16,0 5-2-16,4-9-210 16</inkml:trace>
  <inkml:trace contextRef="#ctx0" brushRef="#br0" timeOffset="59769.6669">8604 12004 1054 0,'11'-5'455'16,"2"-6"-239"-16,10-3-114 15,1-2-28-15,-1-2-29 16,0 6-10-16,-4 0-14 16,-3 2-6-16,-3 6-9 15,-4 4 6-15,-4 11 13 16,-1 7 4-16,0 12 19 16,-2 7 1-16,1 3-5 15,-1 1-3-15,0-5-11 16,2-3-9-16,3-7-16 15,-1-4-60-15</inkml:trace>
  <inkml:trace contextRef="#ctx0" brushRef="#br0" timeOffset="60240.4312">9764 11566 870 0,'13'-2'423'0,"10"0"-172"15,14-1-125-15,9 0-38 16,4-1-57-16,0-1-12 0,-8 2 14 16,-8 2-60-16,-14 4-209 15</inkml:trace>
  <inkml:trace contextRef="#ctx0" brushRef="#br0" timeOffset="60401.841">9795 11654 1045 0,'-1'0'479'0,"7"2"-207"15,8 0-59-15,16 0-98 0,14 2-36 16,14-2-33-16,6 2-64 15</inkml:trace>
  <inkml:trace contextRef="#ctx0" brushRef="#br0" timeOffset="60922.8146">10488 11152 610 0,'0'-3'328'0,"1"-1"-67"16,-1 4-63-16,-1 0-69 0,-1 14-23 16,-14 71-26-16,6-10-7 15,6 16-12-15,3 2-9 16,11-14-19-16,6-11-9 15,8-19-11-15,2-9-1 16,-3-19-39-16,-5-6-70 16</inkml:trace>
  <inkml:trace contextRef="#ctx0" brushRef="#br0" timeOffset="61096.0427">10333 11468 1674 0,'10'3'11'0,"13"3"-1"15,16 5 8-15,26 3-6 16,11 3-4-16,3 2-46 16,-4-2-301-16</inkml:trace>
  <inkml:trace contextRef="#ctx0" brushRef="#br0" timeOffset="61362.4074">11021 11614 892 0,'-14'7'420'0,"-19"9"-156"0,-3 0-65 16,-6-2-75-16,4-5-32 16,3-9-48-16,4-8-16 15,5-9-9-15,4-4-7 16,7 0-27-16,10-1-7 15,12 3-9-15,5 0 0 16,9 4 13-16,2 9 2 16,4 10 24-16,1 8 11 15,2 13 17-15,-1 2 7 16,-6 4-14-16,-1 2-6 0,-7-2-4 16,-2-1-41-16,-1-8-494 15</inkml:trace>
  <inkml:trace contextRef="#ctx0" brushRef="#br0" timeOffset="61656.2448">11100 11529 992 0,'8'8'457'16,"7"7"-217"-16,-6 5-75 15,0 8-31-15,-9 0-51 16,0-3-25-16,0-4-29 15,-3-8-10-15,4-9-9 16,4-5-17-16,9-15-19 0,4-6-2 16,5-4-1-16,3-2 14 15,-6 7 11-15,-1 6 0 16,-4 11 18-16,-5 6 12 16,-3 12 25-16,0 8 10 15,-6 6-7-15,-1 5-8 16,1 1-21-16,-2-3 1 15,4-8-126-15,7-5-135 16</inkml:trace>
  <inkml:trace contextRef="#ctx0" brushRef="#br0" timeOffset="61857.9501">11195 11252 781 0,'2'-5'475'0,"11"0"25"15,5 3-290-15,10 6-116 0,6 5-30 16,6 2-36-16,1-1-4 16,1-2-181-16</inkml:trace>
  <inkml:trace contextRef="#ctx0" brushRef="#br0" timeOffset="62109.8746">11560 11242 860 0,'2'-6'395'0,"5"-6"-175"0,3-2-52 15,1-2-75-15,2 0-23 16,-3-1-30-16,-1 2-7 15,-2 2-6-15,0 5 4 16,-1 5 13-16,-3 3 3 16,1 5 9-16,-3 6 0 15,3 14-11-15,4 9 0 16,-3 13-3-16,-1 4-7 16,-1-2-7-16,0-5-6 0,-1-12-468 15</inkml:trace>
  <inkml:trace contextRef="#ctx0" brushRef="#br0" timeOffset="62538.6266">12107 11175 895 0,'-27'8'422'0,"-19"7"-190"16,-6 24-103-16,6 16-32 16,13 23-53-16,11 6-16 0,23-2-6 15,14-6-3-15,21-20-4 16,8-10-1-16,14-17-76 15,2-8-134 1</inkml:trace>
  <inkml:trace contextRef="#ctx0" brushRef="#br0" timeOffset="62899.6174">12246 11428 701 0,'-1'-26'349'0,"1"-23"-97"0,2 7-24 15,-3 22-30-15,1 11-27 16,-5 16-59-16,-1 14-32 16,3 19-59-16,2 8-8 15,7 9-8-15,0 1 0 16,7-13-1-16,0-5 0 15,0-12 2-15,0-5 1 0,-10-11 5 16,-2-4 4 0,-7-8 5-16,-5-4 0 15,-6-4-6-15,2 0-5 0,-3 5-9 16,6 1-1-16,12 1-4 16,7 1 0-16,13-2-2 15,10-1 0-15,11 1-4 16,-2 0-31-16,0-1-96 15,-3 1-99-15</inkml:trace>
  <inkml:trace contextRef="#ctx0" brushRef="#br0" timeOffset="63144.8657">12520 11186 783 0,'17'8'443'0,"10"8"-83"16,3 32-136-16,-2 12-30 15,-6 22-34-15,-4 1-24 16,-11-2-51-16,-8-3-23 0,-20-10-46 16,-5-5-4-1,-6-18-6-15,5-9-11 16,11-20-24-16,3-10-36 15,12-9-166-15</inkml:trace>
  <inkml:trace contextRef="#ctx0" brushRef="#br0" timeOffset="87165.5253">12946 11500 577 0,'0'3'289'0,"14"1"-78"0,3-2-57 15,26-2-58 1,9-2-26-16,3-1-46 0,1 3-9 15,-6 0-11-15,-9 2-46 16,-12 0-211-16</inkml:trace>
  <inkml:trace contextRef="#ctx0" brushRef="#br0" timeOffset="87325.2813">13001 11592 581 0,'0'2'345'0,"1"1"-63"0,22-3-69 16,11 0-37-16,17-3-74 16,2 1-32-16,7 6-91 15,-2-1-222-15</inkml:trace>
  <inkml:trace contextRef="#ctx0" brushRef="#br0" timeOffset="87852.5964">13710 11178 894 0,'-3'6'425'0,"-6"4"-163"0,-1 15-140 15,3 8-37-15,3 5-43 16,5 4-15 0,6-4-15-16,-4-7-2 15,7-11 1-15,-5-8 3 16,0-17-11-16,2-7-12 0,-7-18-23 15,-1-7-8-15,-4-7 9 16,-2 0 10-16,-3 5 18 16,4 8 1-16,3 12-1 15,0 6-5-15,9 13-5 16,2 0 0-16,9 5 1 16,12 3 5-16,9-3 5 15,5 0 2-15,-3-5 3 16,-2 0 2-16,-11-7 3 15,-8 1 2-15,-8 0 24 16,-9-3 8-16,-5 9 5 0,-4 1 1 16,-4 14-20-1,1 8-9-15,4 7-8 0,6 7-3 16,6 8 6-16,8 2-50 16,-1 1-190-1</inkml:trace>
  <inkml:trace contextRef="#ctx0" brushRef="#br0" timeOffset="88073.1814">13578 11522 878 0,'11'-1'424'0,"10"1"-167"0,20 1-103 15,10 6-20-15,21-2-58 0,4-1-24 16,2 1-24 0,-6-3-32-16,-17-2-163 15,-9 1-115-15</inkml:trace>
  <inkml:trace contextRef="#ctx0" brushRef="#br0" timeOffset="88564.2001">13744 11739 666 0,'1'0'398'0,"-2"1"-22"15,-5 7-205-15,-3 4-34 0,-13 8-46 16,1 4-22 0,3 5-30-16,4 1-12 15,14-1-21-15,3-5-4 16,13-4 1-16,6-8 1 16,12-7 3-16,6-3 1 0,4-5-18 15,0-4-42-15,-9-5-103 16,-7 0-56-16,-12-3-39 15,-4 0 28-15,-10 0 99 16,-3-3 56-16,-7 0 85 16,-1 0 38-16,2 1 46 15,2 4 22-15,3 9 7 16,2 8 0-16,0 13-14 16,0 9-11-16,2 11-10 15,2 4-9-15,-2 5-6 16,-2 0-1-16,-2-5 13 15,-1-7 4-15,3-11 0 16,6-14-6 0,-4-4-37-16,2-1-17 0,10 7-118 15,-3-8-288-15</inkml:trace>
  <inkml:trace contextRef="#ctx0" brushRef="#br0" timeOffset="99664.1896">1694 13140 918 0,'-12'-2'437'16,"-10"1"-170"-16,1 0-81 16,3 4-98-16,2 3-36 15,8 3-46 1,2 5-8-16,6 2-6 15,6 1 0-15,4 0 3 0,8-1 0 16,6-7 4 0,1-4 2-16,2-8 6 15,-4-6-1-15,-7-6 57 16,-6-1 23-16,-11-5 44 0,-7 4 24 16,-10 2-24-16,-6 1-17 15,-5 9-43-15,2 4-25 0,5 6-38 16,7 6-8-1,7 7-9-15,8-2 0 0,11 0 2 16,4-1-1-16,15-6 4 0,1-4 1 16,2-6 4-1,-5-5 6-15,-13-4 7 0,-11-3 3 16,-15 0 18 0,-8-1 4-16,-8 9 1 15,-1 3-2-15,3 11-18 16,5 4-7-16,17 1-8 15,7-1-36-15,22-11-154 16,9-2-55-16</inkml:trace>
  <inkml:trace contextRef="#ctx0" brushRef="#br0" timeOffset="100127.9111">2198 12989 1095 0,'-5'13'486'0,"-4"19"-227"16,1 11-87-16,-3 19-71 15,1 7-34-15,8 12-43 16,1-2-7-16,8-14-6 16,2-12-1-16,1-26-13 0,-1-15 1 15,-3-20 5 1,-2-12 2-16,-4-22 16 15,-5-12 2-15,-4-23 21 16,-4-6 5-16,-4-12-1 16,4 3-7-16,5 7-29 15,5 9-3-15,14 22-6 16,4 11 1-16,10 25-3 16,9 10-4-16,13 8-4 15,8 8 2-15,15 5-120 16,-1 3-96-16</inkml:trace>
  <inkml:trace contextRef="#ctx0" brushRef="#br0" timeOffset="100338.4709">2436 13298 1035 0,'4'10'472'0,"-2"9"-192"0,-1 13-177 15,0 8-29-15,1 2-49 16,2 0-82-16</inkml:trace>
  <inkml:trace contextRef="#ctx0" brushRef="#br0" timeOffset="100597.621">2760 13366 964 0,'4'8'454'0,"-2"12"-181"16,-2 2-42-16,-13 7-72 16,-6-3-35-16,-8-3-51 0,0-3-18 15,1-15-41-15,5-5-33 16,6-19-60-16,4-7-23 15,8-9-5-15,0-4 25 16,7 3 49-16,4 5 27 16,3 14 63-16,4 12 27 15,5 18 32-15,2 16-3 16,2 12-48-16,1 4-14 16,3 1-107-16</inkml:trace>
  <inkml:trace contextRef="#ctx0" brushRef="#br0" timeOffset="101002.8356">3360 13263 874 0,'9'1'405'0,"20"0"-153"16,12-1-102-16,19-1-59 15,4-6-19-15,5 0-27 16,-3-1-12-16,-11 6-44 16,-8 0-43-16,-25 2-124 15,-8 0-98 1</inkml:trace>
  <inkml:trace contextRef="#ctx0" brushRef="#br0" timeOffset="101124.097">3723 13236 476 0,'-4'7'319'0,"-5"10"23"15,2 8-57-15,6 6-96 0,0 7-29 16,5 5-66 0,1 1-30-16,3-6-45 15,3-4-65-15,1-10-428 0</inkml:trace>
  <inkml:trace contextRef="#ctx0" brushRef="#br0" timeOffset="101376.9737">4055 13424 1081 0,'-14'-5'515'15,"-14"-7"-207"-15,-2 0-91 16,6 8-113-16,5 4-51 0,7 11-59 15,6 11-12 1,9 6-5-16,4 6 6 16,9-4 11-16,7-6 3 15,8-7 7-15,-1-15 4 16,-6-6 11-16,-5-5 27 0,-17-9 44 16,-4-3 8-16,-16-1-9 15,0 1-36-15,-3 3-184 16</inkml:trace>
  <inkml:trace contextRef="#ctx0" brushRef="#br0" timeOffset="101879.3316">4853 13416 904 0,'-22'0'438'0,"-25"7"-172"16,9 8-102-16,11 9-112 0,13 5-28 16,23 8-21-1,13 1-2-15,22-5 6 0,6-3 5 16,5-16 7-1,-4-12 4-15,-14-11 10 0,-7-12 19 16,-22-14 41-16,-8-8 8 0,-14-16 8 16,-7-7-9-1,-15-10-37 1,-2-2-14-16,3 1-26 16,3 10-15-16,27 13-25 15,10 12-11-15,21 21-65 16,10 11-57-16,7 24-264 15</inkml:trace>
  <inkml:trace contextRef="#ctx0" brushRef="#br0" timeOffset="102060.6762">5120 13399 732 0,'4'12'404'0,"0"19"-73"15,3 5-124 1,0 5-113-16,1-3-33 16,1-4-114-16,1-4-92 15</inkml:trace>
  <inkml:trace contextRef="#ctx0" brushRef="#br0" timeOffset="102358.3821">5586 13524 767 0,'-8'11'446'0,"-8"13"-20"15,-6 1-166-15,-1-2-99 16,-1-2-40-16,-1-9-57 16,2-5-24-16,-2-11-19 15,3-7-8-15,2-10-21 16,4-2-9-16,8-7-7 15,5-1 3-15,11 4 7 16,2 3-1-16,11 15 32 0,0 9 14 16,5 18 24-16,1 5 7 15,-6 9-24-15,-1 3-12 16,-2-4-14-16,-6-1-25 16,0-8-183-16,-4-7-211 15</inkml:trace>
  <inkml:trace contextRef="#ctx0" brushRef="#br0" timeOffset="102493.4576">5435 13125 1400 0,'3'7'503'0,"4"14"-403"15,6 7-104-15</inkml:trace>
  <inkml:trace contextRef="#ctx0" brushRef="#br0" timeOffset="102931.3944">5587 13484 929 0,'4'0'410'0,"5"5"-202"15,6 4-58-15,11 10-69 0,5 4-17 16,3 5-22-16,-1 0 0 16,-7-6-3-16,-4-6-1 15,-6-9 25 1,1-10 18-16,0-13 29 15,-3-6 5-15,2-10-28 0,-3 1-24 16,-3-2-41 0,-3 4-58-16,-2 9-193 15</inkml:trace>
  <inkml:trace contextRef="#ctx0" brushRef="#br0" timeOffset="103221.5261">6086 13498 915 0,'-2'-3'425'16,"-5"2"-187"-16,1 5-67 16,6 10-74-16,0 2-24 15,6 9-14-15,4-1 3 16,4 1-1-16,7-1-8 15,2-8-8-15,2-2 4 0,1-7 24 16,-3-6 11-16,-1-6 14 16,-4-5-8-16,-2-9-29 15,-4 0-14-15,-7-8-26 16,-5 1-38-16,-3-1-140 16,-3 1-77-16</inkml:trace>
  <inkml:trace contextRef="#ctx0" brushRef="#br0" timeOffset="103561.7166">6610 13520 906 0,'2'-7'449'15,"-7"-7"-136"-15,-5 1-56 16,-7 3-83-16,-7 2-40 16,-1 10-72-16,3 6-28 15,5 14-34-15,3 6-5 16,12 3-5-16,0 2 2 16,11-4 4-16,6-3 0 15,8-8 6-15,2-5 3 0,-4-10 9 0,-7-5 6 16,-13-6 4-1,-6-2-2-15,-13 0-9 16,-5 1-5-16,-2 3-138 16,2 2-373-16</inkml:trace>
  <inkml:trace contextRef="#ctx0" brushRef="#br0" timeOffset="103809.5086">6730 13456 1127 0,'8'-7'527'0,"9"-1"-248"16,-1 15-37-16,-5 24-103 15,1 14-44-15,1 18-32 0,-2 9-11 16,-7 13-17-16,-4 5-9 15,-2-4-14-15,-4-10-5 16,7-19-7-16,1-15-32 16,1-20-133-16,2-8-121 15</inkml:trace>
  <inkml:trace contextRef="#ctx0" brushRef="#br0" timeOffset="103962.9987">6757 13719 848 0,'12'-10'412'16,"6"-8"-132"-16,13 2-185 15,6 2-30-15,-2 5-106 16,2 4-148-16</inkml:trace>
  <inkml:trace contextRef="#ctx0" brushRef="#br0" timeOffset="104214.4057">7403 13554 1041 0,'-10'8'501'0,"-17"10"-175"0,-5 0-74 16,-10-2-105-16,-3-4-44 16,6-9-64-16,3 0-17 15,16-9-36-15,6-7-11 16,9-3-11-16,5-5-2 15,7 4 19-15,5 2 3 16,9 11 28-16,6 7 12 16,4 13 25-16,3 9 11 15,-1 6-14-15,-6 3-9 16,-6 0-10-16,-7-2-29 0</inkml:trace>
  <inkml:trace contextRef="#ctx0" brushRef="#br0" timeOffset="104768.2397">8382 13344 692 0,'-23'-4'409'16,"-17"-3"-37"-16,-6 9-197 15,-1 7-42-15,4 16-67 0,7 9-25 16,17 12-21-16,14 7-2 15,26 2 1 1,17-6 3-16,19-8 5 16,8-13 7-16,8-16 11 0,-3-11 16 15,-13-18 31 1,-16-9 6-16,-33-13 4 16,-19-8-15-16,-33-7-43 0,-7-3-15 15,1 3-22 1,4 7-38-16,28 17-145 15,7 10-149-15</inkml:trace>
  <inkml:trace contextRef="#ctx0" brushRef="#br0" timeOffset="104965.6678">8600 13338 960 0,'2'-4'482'0,"5"-1"-150"16,5 23-163-16,3 13-33 0,6 21-55 16,-3 8-17-16,-6 3-34 15,-4-4-12-15,-4-7-121 0,-1-10-78 16</inkml:trace>
  <inkml:trace contextRef="#ctx0" brushRef="#br0" timeOffset="105263.3225">8679 13271 1229 0,'21'-3'503'16,"19"1"-313"0,1 4-52-16,-11 10-70 15,-11 2-16-15,-14 4-18 16,-9 5-7-16,-16 6-5 15,-5 1-3-15,6-1-13 0,4-3-8 16,18-6-23-16,13-6-4 16,10 2 2-16,5-1 4 15,0 1 19-15,-6 8 2 16,-7 0 3-16,-14 0 9 16,-14 0 21-16,-9-5 8 15,-16-4 3-15,1-3 0 16,0-12-127-16,0-4-154 15</inkml:trace>
  <inkml:trace contextRef="#ctx0" brushRef="#br0" timeOffset="105700.3919">8046 13055 1014 0,'9'0'426'0,"23"-2"-241"0,14 3-37 15,26 7-30-15,10-2 0 0,17 4-21 16,-2-1-14-16,-7-4-33 16,-12 1-21-16,-25-12-24 15,-10 0-15 1,-26-10-47-16,-8-1-20 16,-13 1-21-16,-6-5 3 0,3 6 28 15,4 2 11 1,3 10 20-16,6 3 5 15,5 7 8-15,2 5 11 0,2 9 42 16,-2 0 32-16,-6-2 50 16,-5 1 6-16,-10-3-24 15,-1-2-11-15,0 5-93 16</inkml:trace>
  <inkml:trace contextRef="#ctx0" brushRef="#br0" timeOffset="106040.7938">9332 13400 1131 0,'18'-1'421'0,"28"-3"-332"15,5 4-39-15,1 0-66 16,-4 5-100-16</inkml:trace>
  <inkml:trace contextRef="#ctx0" brushRef="#br0" timeOffset="106198.8698">9335 13568 1379 0,'8'1'572'0,"16"3"-340"16,12-3-60-16,16 1-83 16,1 0-28-16,-1 1-132 31</inkml:trace>
  <inkml:trace contextRef="#ctx0" brushRef="#br0" timeOffset="106630.17">10110 13130 1139 0,'-45'18'510'0,"-31"15"-257"0,12 32-147 31,11 18-46-31,36 17-41 0,18-1-1 16,34-10 5-16,14-12 1 16,17-23-2-16,6-10 4 15,-9-22-74-15,-7-11-53 16,-12-17-273-16</inkml:trace>
  <inkml:trace contextRef="#ctx0" brushRef="#br0" timeOffset="106804.8143">10149 13506 1093 0,'8'0'479'0,"20"-1"-206"15,5 4-97-15,14 2-75 16,7 2-23-16,-5 3-92 16,-3-3-87-16</inkml:trace>
  <inkml:trace contextRef="#ctx0" brushRef="#br0" timeOffset="107139.204">10646 13439 983 0,'-1'-18'489'0,"-4"-22"-156"15,1 7-82-15,0 10-75 0,-1 9-35 16,3 15-60-16,2 10-22 16,0 13-45-16,2 7-9 15,9 14-1-15,0-4-2 16,6 5 0-16,-4-4 0 15,-6-11-1-15,-3 0-6 16,-10-13-8-16,-6-7 0 16,-8-5-3-16,1-5 6 0,2-2-3 15,8-1-9-15,12-2-14 16,6-2-10-16,12 5-10 16,1-1-22-16,5 3-53 15,-3 7-36-15,-5 2-118 16,4 3-77-16</inkml:trace>
  <inkml:trace contextRef="#ctx0" brushRef="#br0" timeOffset="107256.1084">10905 13659 475 0,'14'-7'315'0,"15"-9"33"15,-1 5-12-15,-10 5-50 0,-2 5-26 16,-11 9-66 0,-5 7-32-16,-11 8-63 0,-4 4-25 15,-3 5-68-15,0-4-106 16</inkml:trace>
  <inkml:trace contextRef="#ctx0" brushRef="#br0" timeOffset="107675.3723">11130 13514 984 0,'16'-2'496'0,"12"-1"-168"15,10 4-156 1,7 5-49-16,7-3-53 0,-1 2-94 16</inkml:trace>
  <inkml:trace contextRef="#ctx0" brushRef="#br0" timeOffset="108092.3007">11590 13492 498 0,'9'-18'364'16,"3"-16"-10"-16,-3-6-52 0,-3-1-33 15,-5 2-54-15,0 7-29 16,-5 14-55-16,-1 5-32 16,-2 16-54-16,-1 10-18 15,6 20-26 1,-1 10-1-16,9 14-2 16,2 0 2-16,-2-5 1 15,3-5 2-15,-8-13-11 16,-2-7-9-16,-9-10-4 15,-6-7 1-15,0-5 12 0,-2-5 8 16,12 1-1-16,6 0-2 16,19-2-4-16,9 0 0 15,6 1 4-15,5 1-20 16,-4 3-105-16,0 2-90 16</inkml:trace>
  <inkml:trace contextRef="#ctx0" brushRef="#br0" timeOffset="108347.051">11832 13075 827 0,'14'1'438'0,"21"16"-67"16,10 15-155-16,11 31-72 31,-4 17-10-31,-15 17-21 16,-14 2-9-16,-39-5-22 15,-12-7-19-15,-32-9-29 16,-3-6-23-16,3-18-71 16,8-16-64-16</inkml:trace>
  <inkml:trace contextRef="#ctx0" brushRef="#br0" timeOffset="108818.4183">12408 13381 679 0,'11'-1'442'0,"11"-3"3"15,16 2-245-15,7 2-59 0,8 4-78 16,-1-4-14-16,-14 0-135 16,-10 0-114-1</inkml:trace>
  <inkml:trace contextRef="#ctx0" brushRef="#br0" timeOffset="108951.5667">12452 13470 1048 0,'11'-1'566'0,"8"1"-123"0,19 3-226 16,11 4-52-16,7 3-93 15,2-5-28-15,5-2-86 0</inkml:trace>
  <inkml:trace contextRef="#ctx0" brushRef="#br0" timeOffset="109355.6409">13287 13151 1066 0,'-22'1'453'0,"-27"10"-257"15,-2 9-58-15,5 20-73 16,1 13-24-16,15 22-22 0,15 7-1 16,34 0 1-1,18-7-1-15,20-18-1 16,7-11 2-16,2-15-54 16,-2-7-63-16,-7-16-230 0</inkml:trace>
  <inkml:trace contextRef="#ctx0" brushRef="#br0" timeOffset="109524.8262">13423 13400 971 0,'9'1'459'0,"8"4"-196"16,8 14-112-16,4 8-31 15,5 10-56-15,1-1-20 16,-7 0-23-16,-1-4-59 15,-13-8-188-15</inkml:trace>
  <inkml:trace contextRef="#ctx0" brushRef="#br0" timeOffset="109664.3453">13704 13388 1075 0,'-18'0'527'15,"-11"0"-202"-15,-11 12-157 0,-6 0-54 16,-4 12-72-1,1 3-21-15,6 4-54 0,10 4-76 16</inkml:trace>
  <inkml:trace contextRef="#ctx0" brushRef="#br0" timeOffset="109923.2088">13831 13602 1058 0,'-8'-7'466'0,"-10"-1"-248"0,2 3-58 16,0 5-90-16,3 2-28 16,7 3-25-16,5 5-3 15,4 3 7-15,2-3 4 16,2 1 7-16,-1-6 2 15,-1-3-2-15,1 0-4 16,1-2-69-16,1 0-94 16</inkml:trace>
  <inkml:trace contextRef="#ctx0" brushRef="#br0" timeOffset="110073.5845">13982 13587 1045 0,'11'1'524'0,"11"9"-141"15,0 5-149-15,-3 10-98 16,-3 8-32-16,-13 1-44 16,-10 3-16-16,-16-2-19 15,-7-6-44-15,1-12-94 16</inkml:trace>
  <inkml:trace contextRef="#ctx0" brushRef="#br0" timeOffset="110622.7326">14247 13266 982 0,'-4'9'393'0,"-8"15"-250"15,7 12-65-15,10 9-43 16,7 2-11-16,18-5-11 0,6-9 1 16,-1-13 6-1,2-11 4-15,-7-11 0 0,-7-11 1 16,-8-11-4 0,-4 0-3-16,-11-13-3 0,0 5-3 15,-5 6 5 1,0 7 1-16,2 19 9 0,2 12 3 15,1 21-7 1,6 9-6-16,7 17-11 0,6 2-5 16,2 4 0-16,-6-5 1 15,-15-6 3-15,-9-8 3 16,-17-15 13-16,-6-7 8 16,-6-20 7-16,1-8 3 0,7-16-65 15,9-9-70-15</inkml:trace>
  <inkml:trace contextRef="#ctx0" brushRef="#br0" timeOffset="110891.9874">14795 13676 958 0,'-2'-4'411'0,"-9"-11"-202"16,-1 0-28-16,-11 5-35 0,-5-3-15 16,1 8-45-16,0 4-21 15,10 5-27 1,4 6-7-16,11 5 0 0,3 0-1 16,9 0-4-16,6 0-3 15,10-4-5-15,1-1-2 0,0-7-31 31,-3-3-66-31</inkml:trace>
  <inkml:trace contextRef="#ctx0" brushRef="#br0" timeOffset="111122.88">14844 13176 978 0,'13'0'456'16,"22"7"-188"0,6 16-98-16,1 30-78 0,-3 14-8 0,-16 19 0 15,-9-1 1 1,-19-9-16-16,-10-11-16 0,-12-10-33 16,-3-10-29-1,4-17-82-15,10-8-57 0</inkml:trace>
  <inkml:trace contextRef="#ctx0" brushRef="#br0" timeOffset="111434.5206">15442 13368 976 0,'-2'1'407'15,"0"2"-247"-15,2 3-42 0,0-6-49 16,0 0-7-16,4 2-10 15,5 3-7-15,-2-2-15 16,25 13-5-16,-35-23-100 0,-2 4-146 16</inkml:trace>
  <inkml:trace contextRef="#ctx0" brushRef="#br0" timeOffset="111752.8212">15420 13650 195 0,'3'-2'177'0,"3"-2"84"0,1 1-22 16,0 2-16-16,-2-2-13 15,-2 2-35-15,1 0-18 16,-4 1-46-16,0 0-20 16,0 0-30-16,0 0-9 15,-2 0-3-15,1 0-4 16,0 0 5-16,0 0 2 0,0 0 4 16,0 0 0-16,-1 0-19 15,1 0-11-15,1-1-59 16,0 0-30-16</inkml:trace>
  <inkml:trace contextRef="#ctx0" brushRef="#br0" timeOffset="113920.0224">1740 14595 467 0,'7'11'298'15,"6"3"-5"-15,10 3-116 16,7 1-20-16,10-6-38 16,1-3-20-16,3-9-37 0,-4-6-13 15,-13-9-14-15,-8-3-2 16,-10-8-3-16,-10-5-2 15,-11-3-3-15,-7-5 6 16,-18 2 7-16,0 9-2 16,-8 19-11-16,0 12-16 15,10 27-23-15,4 8-4 0,15 13-1 16,9 7 2-16,11 2 8 31,7 6 10-31,10 5 23 0,1-4 12 0,1-5 14 16,1-9-4-1,-7-19-11-15,1-5-5 0,-5-17-102 16,-2-9-96-16</inkml:trace>
  <inkml:trace contextRef="#ctx0" brushRef="#br0" timeOffset="114311.1956">2065 14870 615 0,'2'-11'365'0,"13"-6"5"15,2 2-146 1,13 10-70-16,3 8-24 0,-3 15-41 15,0 9-14-15,-15 10-10 16,-8 5 0 0,-20-3-10-16,-12 1-4 0,-6-9-11 15,-5-12-8 1,9-11-9-16,8-8-18 0,6-13-28 16,7-2-9-1,10-4-10-15,5-2 11 16,7 8 18-16,4 3 7 15,5 13 10-15,-2 6 4 0,4 12 4 16,-2-1-2 0,-4 2 7-16,1 1-86 15</inkml:trace>
  <inkml:trace contextRef="#ctx0" brushRef="#br0" timeOffset="114618.4521">2447 14647 898 0,'3'-3'490'0,"5"-2"-90"16,15 6-196-1,3-2-48-15,14 2-71 0,5 3-33 16,6 0-47 0,1 3-66-16,-11-1-173 0,-6 1-211 15</inkml:trace>
  <inkml:trace contextRef="#ctx0" brushRef="#br0" timeOffset="114790.7247">2454 14773 713 0,'0'2'447'0,"5"0"15"15,14 1-158-15,17 1-109 16,7 2-43-16,16 3-73 15,1-1-25-15,-2-3-94 16,-5-3-74-16</inkml:trace>
  <inkml:trace contextRef="#ctx0" brushRef="#br0" timeOffset="115483.9259">3093 14595 638 0,'0'-10'421'16,"0"-4"7"-16,4 19-261 0,-1 13-39 15,12 28-67 1,5 12-3-16,10 20-8 16,6 8-3-16,-4-6-5 15,0-12-6-15,-8-27-10 0,0-18 1 16,-4-22 14-16,-1-10 4 15,-5-24 5-15,-4-12 0 16,-5-27-10 0,-5-11 0-16,-11-21-4 0,-2-5-4 15,-7-19-14-15,1 3-13 16,9 21-43-16,3 21-36 16,6 49-124-16,1 18-75 0</inkml:trace>
  <inkml:trace contextRef="#ctx0" brushRef="#br0" timeOffset="115910.1559">3201 14209 1196 0,'10'-1'399'0,"25"0"-379"16,20 1-43-16,40 2 20 16,26 3 28-16,48-1 56 15,27 2 12-15,38 2-6 16,9 1-18-16,4 3-46 15,-13-2-6-15,-45-2-3 16,-29 2 1-16,-67-4-6 16,-31 3-16-16,-39-3-16 0,-17-2-1 15,-11-4 11-15,-8-1 15 16,-4-8 14-16,2-5-1 16,2 2-7-16,3 0-2 0,5 7-11 15,2 5-9-15,3 15-8 16,2 9 5-16,4 19 10 15,6 9 7-15,1 9 10 16,-2-2 1-16</inkml:trace>
  <inkml:trace contextRef="#ctx0" brushRef="#br0" timeOffset="116323.0001">3538 14727 897 0,'7'3'402'15,"14"11"-188"-15,9 9-41 0,9 22-37 16,5 2-27-16,-2 10-38 16,-4-6-13-16,-9-15-163 15,-5-9-144-15</inkml:trace>
  <inkml:trace contextRef="#ctx0" brushRef="#br0" timeOffset="116477.5443">3869 14767 941 0,'-11'0'445'0,"-11"4"-158"16,-5 5-101-16,-4 6-84 0,-2 3-26 15,-7 13-43-15,-1 4-16 16,1 5 6 0,5 2-62-16,9-5-282 15</inkml:trace>
  <inkml:trace contextRef="#ctx0" brushRef="#br0" timeOffset="116776.5192">3952 15059 717 0,'-15'-11'438'0,"-12"-7"-14"0,-7 9-248 16,3 8-45-16,5 4-77 0,5 6-33 16,15 9-30-1,7 2-6-15,18 3 1 0,12-2 6 16,10-6 11 0,5-9 6-16,-12-11 13 0,-6-3 7 15,-20-7 4 1,-8-3-3-16,-5 2-47 15,-10-6-87-15</inkml:trace>
  <inkml:trace contextRef="#ctx0" brushRef="#br0" timeOffset="117068.5893">3899 14493 861 0,'12'-13'384'15,"16"-8"-188"-15,2 6-12 16,-2 18-46-16,2 9-29 0,-12 11-39 16,-9 6-11-16,-14 3-16 15,-10 1-11-15,-4 0-13 16,2-2-3-16,12-4-9 15,2-8-3-15,13-8-4 0,8-4-4 16,18-11-17 0,11 4-18-16,8 0-62 15,3 1-56-15,-6 7-354 16</inkml:trace>
  <inkml:trace contextRef="#ctx0" brushRef="#br0" timeOffset="117269.043">4396 14693 1003 0,'-1'7'452'0,"-1"11"-202"0,-2 6-53 16,3 14-72-16,0 6-32 15,1 5-48-15,5 3-13 16,0-7-94-16,1-6-87 15,2-13-251-15</inkml:trace>
  <inkml:trace contextRef="#ctx0" brushRef="#br0" timeOffset="117721.0927">4199 14923 922 0,'8'-3'439'15,"6"-2"-172"-15,11 5-146 16,8 3-27-16,10-1-55 15,7 0-17-15,-2-5-12 16,2-6-1-16,-6-5 2 16,-7-3 0-16,-8 0 1 15,-10 2 1-15,-11 5 5 16,-4 6 2-16,-5 4-1 16,-3 2-2-16,3-2-7 15,0 0-5-15,1 0-2 16,1 9 0-16,4 3-1 15,27 28 2-15,-13-34 1 0,0-5 3 16,0-7 3-16,1-5 3 16,-2-6 2-16,-1-4 0 15,-7 0-4 1,-4 1-2-16,-3 7-10 0,-2 8-6 16,1 12-2-16,1 9-3 15,0 16 4-15,2 4 3 16,-1 9 0-16,-2 5 1 15,-6-5 9-15,-7-4 7 16,-15-2 9-16,-6-8 2 16,-9-3 0-16,0-5-5 15,8-16-2-15,6-2-5 16,20-11-90-16,9-2-83 0,23-1-407 16</inkml:trace>
  <inkml:trace contextRef="#ctx0" brushRef="#br0" timeOffset="117975.4027">4989 15121 764 0,'-5'-9'429'16,"-9"-11"-118"-16,-2 4-84 15,4 5-37-15,-8 2-92 16,5 8-36-16,2 9-48 15,1 4-14-15,8 4-10 16,8-1 4-16,11-1 14 16,3-5 8-16,7-2 10 0,1-6 2 15,-6-5-5-15,4-3-4 16,-8-7-111-16,-6-2-118 16</inkml:trace>
  <inkml:trace contextRef="#ctx0" brushRef="#br0" timeOffset="118223.8793">4894 14535 930 0,'11'-9'465'0,"14"-9"-160"15,2 8-71-15,-6 10-97 16,-2 9-36-16,-9 9-43 15,-10 2-10-15,-6 6-11 16,-3 2-6-16,-7-1-5 16,6 1-4-16,9-7-11 15,4-4-2-15,20-8-2 16,12-3 0-16,10-7-51 0,3-1-65 16</inkml:trace>
  <inkml:trace contextRef="#ctx0" brushRef="#br0" timeOffset="118558.7428">5538 14845 1179 0,'8'-5'521'0,"14"-6"-251"16,5 2-77-16,20 0-82 0,7 4-41 15,4 4-39-15,-5 1-54 16,-15 5-163 0,-5-2-183-16</inkml:trace>
  <inkml:trace contextRef="#ctx0" brushRef="#br0" timeOffset="118708.2059">5574 14976 1110 0,'-2'4'498'16,"3"6"-210"-16,14 0-54 16,22-10-82-16,13 2-41 15,17-4-63-15,-1-4-54 16,5-2-447-16</inkml:trace>
  <inkml:trace contextRef="#ctx0" brushRef="#br0" timeOffset="119356.4157">6228 14656 806 0,'1'-1'416'0,"3"-1"-118"15,6 23-160-15,4 16-33 16,2 25-45-16,3 15 0 16,1-2-8-16,0-3 2 15,4-22-5-15,-8-19-10 16,-3-17 1-16,-3-11 3 16,-7-18 2-16,0-11-1 15,-4-19-15-15,-3-12-7 16,1-20-10-16,-5-2-3 0,3-5-5 15,3 2-4-15,0 10-1 16,6 8-4-16,3 17-4 16,2 7-1-16,6 15-6 15,6 5-1-15,7 9 1 16,4 2 0-16,18 5 4 16,5 2 2-16,14 5 4 15,0 2 3-15,-10 4 3 16,-8-1 2-16,-20-3 2 15,-3 1 0-15,-17-4-2 16,-3 0-1-16,-1 4-1 0,-3 1-3 16,3 4-2-1,2 7 0-15,2 6-4 16,-3 4 3-16,7 9 1 16,-1-4 2-16,-1 0-46 0,3 0-74 15</inkml:trace>
  <inkml:trace contextRef="#ctx0" brushRef="#br0" timeOffset="119810.3761">6530 14804 836 0,'-2'-8'380'15,"2"-9"-176"-15,10 2-56 16,14-3-64-16,9 5-7 0,8 7 10 15,4 7 1-15,-4 14-5 16,-8 11-14 0,-24 12-17-16,-13 7 0 0,-30 6-1 15,-10 0-4 1,-6-6-19-16,2-6-12 0,18-14-8 16,15-5-3-16,23-12-2 15,14-3-1-15,21-4 4 16,-5-1 9-1,-19 0 7-15,0 0 3 0,58 0-1 16,-3-1-4 0,-17-2-41-16,-32 1-68 15</inkml:trace>
  <inkml:trace contextRef="#ctx0" brushRef="#br0" timeOffset="125484.0571">1735 16049 445 0,'-3'0'312'0,"-2"5"48"15,1 4-104-15,-1 12-91 16,4 5-34-16,3 5-48 16,5 2-18-16,12-3-20 15,4-9-4-15,10-15-11 16,2-12-3-16,3-20 0 16,1-9 1-16,-7-17-4 0,-3-5 0 15,-17-17-1 1,-19-4 9-16,-33-2 21 15,-11 6 6-15,-21 31 7 16,2 14-3-16,13 33-22 0,10 15-13 16,26 14-17-16,7 8-13 15,28 5-9 1,15 0-1-16,21-6-18 0,15-6-16 16,10-8-69-16,-1-2-61 15</inkml:trace>
  <inkml:trace contextRef="#ctx0" brushRef="#br0" timeOffset="125842.9428">2041 16219 1133 0,'6'-7'450'0,"5"-4"-294"16,5-3-45-16,10 10-41 16,-6 2-6-16,1 10-13 0,-6 7-4 15,-15 9-1-15,-6 6-8 16,-15 8-10-16,-4 0-2 16,-5-2-8-1,5-6-4-15,5-18-1 0,1-7-7 16,16-14-8-1,7-6-4-15,10-7-5 16,7 2 3-16,5 7 7 0,-6 4 3 16,3 13 8-16,-5 7 1 15,-4 10 0-15,2 4-4 16,-3 1-64-16,-1-6-65 16</inkml:trace>
  <inkml:trace contextRef="#ctx0" brushRef="#br0" timeOffset="126115.4288">2518 16000 1200 0,'8'0'504'15,"13"-4"-294"1,3-2-72-16,19 6-70 0,1-1-26 16,6 2-88-16,1 4-85 15</inkml:trace>
  <inkml:trace contextRef="#ctx0" brushRef="#br0" timeOffset="126293.4937">2540 16151 1187 0,'4'2'512'16,"14"2"-282"-16,9 1-57 0,19-1-62 15,9 0-41-15,4 0-35 16,0-4-93-16</inkml:trace>
  <inkml:trace contextRef="#ctx0" brushRef="#br0" timeOffset="126806.1048">3243 15681 829 0,'0'-1'410'0,"0"3"-115"16,-3 18-91-16,-7 27-88 16,-2 18-16-16,-1 27-31 15,4 7-14-15,9-2-15 16,8-9-7-16,16-21-17 15,9-12-4-15,13-27-1 16,2-12 1-16,-4-23-36 16,-12-12-45-16,-20-9-218 15</inkml:trace>
  <inkml:trace contextRef="#ctx0" brushRef="#br0" timeOffset="126969.4777">3089 16084 809 0,'4'-3'394'0,"9"1"-152"16,10 1-104-16,13 2-24 15,14 4-64-15,8-1-23 0,7 0-124 16,-2 0-205-16</inkml:trace>
  <inkml:trace contextRef="#ctx0" brushRef="#br0" timeOffset="127221.9589">3695 16098 725 0,'-2'8'401'0,"-5"13"-57"16,-4 4-73-16,-8 2-100 15,-1 1-42-15,-5-7-69 16,1-4-21-16,1-12-11 16,0-6-23-16,6-14-71 15,3-4-33-15,10-5-41 16,4-4 15-16,14 5 58 15,1 0 28-15,5 6 74 16,2 12 22-16,-2 9 38 0,2 9 13 16,-3 17-28-1,-1 2-15-15,-2 6-30 16,0 1-14-16,3-6-59 16,-3-4-88-16</inkml:trace>
  <inkml:trace contextRef="#ctx0" brushRef="#br0" timeOffset="127511.3225">3952 16139 1097 0,'4'7'475'16,"2"11"-262"-16,-2 5-51 0,-1 4-58 16,-7-1-37-16,-2-4-30 15,2-4-7-15,-2-9-8 16,6-9-1-16,6-14-22 15,-1-9-6-15,8-10-8 16,2-1-1-16,2 5 10 16,6 6-1-16,-1 12 17 15,-1 5 17-15,-6 13 25 16,-5 6 13-16,-5 17-3 0,-5 4-14 16,-5 10-19-16,2-1-10 15,3-8-13 1,1-5-53-16,10-14-168 15</inkml:trace>
  <inkml:trace contextRef="#ctx0" brushRef="#br0" timeOffset="127725.29">4116 15937 911 0,'13'0'514'0,"6"-3"-49"0,9 6-332 16,4 2-39-16,5 4-68 15,0 0 5 1,-2-3-107-16,-4-2-79 0,-12-9-297 16</inkml:trace>
  <inkml:trace contextRef="#ctx0" brushRef="#br0" timeOffset="127850.7992">4462 15794 629 0,'1'-7'496'16,"-1"-5"39"-16,0 11-213 16,1 3-68-16,0 15-114 0,2 7-38 15,1 14-44-15,1 6-14 16,-4-3-51-16,6 1-75 16</inkml:trace>
  <inkml:trace contextRef="#ctx0" brushRef="#br0" timeOffset="128379.6042">4642 16398 942 0,'6'-1'397'0,"19"1"-187"0,20 5-65 16,38 1-26-16,21-2-6 16,36 0-32-16,17-1-20 15,15-3 8-15,1-1-99 16,-16-9-420-16</inkml:trace>
  <inkml:trace contextRef="#ctx0" brushRef="#br0" timeOffset="128887.1154">5030 15804 706 0,'0'-7'364'0,"-2"-5"-90"0,0 7-71 16,-6 14-81-16,0 9-30 15,2 14-44-15,2 10-6 16,11 7-5-16,7-3-6 16,15-10-8-16,2-13-4 15,11-19 2-15,0-8 3 16,-3-20 5-16,-4-4 2 16,-15-12-7-16,-8-4-6 0,-12 4-10 15,-2 1-4 1,-6 13-5-16,0 7-4 15,3 14-14-15,2 7-1 0,6 15-2 16,4 6 1 0,7 16 9-16,1 5 2 0,-2 7 10 15,-5 4 5-15,-15-7 15 16,-11-4 6-16,-16-5 4 16,-8-8-2-16,0-15 3 15,3-5-29-15,11-16-92 0,8-6-74 16,20-2-284-1</inkml:trace>
  <inkml:trace contextRef="#ctx0" brushRef="#br0" timeOffset="129119.9968">5471 16131 538 0,'-6'-5'356'16,"-6"-5"-26"-16,0 8-101 0,-4 2-43 15,-1 9-87-15,7 7-39 16,3 1-39-16,6 3-9 16,8-2-4-16,9-3 2 15,6-9 15-15,3-6 9 16,-2-14 32-16,-4-4 7 0,-12-4-5 16,-3 1-9-16,-11 4-41 15,-9 6-52-15,-11 17-170 16</inkml:trace>
  <inkml:trace contextRef="#ctx0" brushRef="#br0" timeOffset="129405.7464">4930 16594 985 0,'8'-2'452'0,"11"2"-186"15,1 12-79-15,10 13-68 0,4 12-32 0,9 7-48 16,5 5-9-16,-3 0-71 15,-6-4-87-15</inkml:trace>
  <inkml:trace contextRef="#ctx0" brushRef="#br0" timeOffset="129577.24">5297 16593 1169 0,'-19'7'507'16,"-25"8"-262"-16,-3 9-67 15,-8 12-71-15,-2 3-39 0,5 9-48 32,3 0-11-32,10-2-17 15,4-3-69-15,14-11-187 0,10-7-224 0</inkml:trace>
  <inkml:trace contextRef="#ctx0" brushRef="#br0" timeOffset="129876.9149">5391 16929 810 0,'-10'-3'472'16,"-9"-1"-36"-16,1 3-285 31,2 6-41-31,8 8-79 0,3-3-26 15,13 10-13-15,7-1 0 16,9-6 2-16,10 5 4 16,-4-13 5-16,1-5 4 15,-15-5 7-15,-4-8 6 0,-8-2 11 16,-10-2 12 0,-12 1-1-16,-12 2-6 15,-10 2-42-15,2 2-32 16</inkml:trace>
  <inkml:trace contextRef="#ctx0" brushRef="#br0" timeOffset="130253.8355">5915 16291 1000 0,'8'0'445'16,"12"0"-215"-16,11 0-50 0,19 2-76 16,5 3-37-16,7 0-63 15,-5-2-69-15,-15 1-203 16</inkml:trace>
  <inkml:trace contextRef="#ctx0" brushRef="#br0" timeOffset="130415.8327">5963 16420 1050 0,'1'-1'525'16,"6"-1"-185"-16,18-3-169 0,11 2-49 15,21 0-77 1,3 3 12-16,5 7 249 0</inkml:trace>
  <inkml:trace contextRef="#ctx0" brushRef="#br0" timeOffset="130784.3391">6704 15865 966 0,'-1'0'467'16,"-4"8"-166"-1,-3 12-111-15,-2 21-103 0,-4 12-27 16,-1 13-30 0,4 5-9-16,10 9-4 15,11-2-4-15,26-4-9 16,16-7-1-16,12-25 5 15,2-13-21-15,-12-21-111 16,-15-10-83-16</inkml:trace>
  <inkml:trace contextRef="#ctx0" brushRef="#br0" timeOffset="130934.0548">6524 16185 1048 0,'15'0'427'0,"20"4"-258"15,3 2-40 1,8 7-46-16,4 2-29 16,6-1-31-16,1 0-34 0</inkml:trace>
  <inkml:trace contextRef="#ctx0" brushRef="#br0" timeOffset="131205.0276">7197 16254 878 0,'-5'11'443'0,"-10"12"-109"16,-2 4-109-16,-9 1-88 16,-1-1-37-16,0-10-54 0,-1-8-11 15,8-14-11-15,1-7-31 16,9-16-55 0,6 0-20-16,12-3-12 15,9 3 24-15,6 9 32 0,3 5 38 0,1 13 45 16,-1 5 20-1,1 14 33 1,-1 5-17-16,-3 10-29 16,-2 3-14-16,-1 3-15 0,-4-2-7 15,-6-11-52-15,-2-8-69 16</inkml:trace>
  <inkml:trace contextRef="#ctx0" brushRef="#br0" timeOffset="131488.3928">7360 16232 771 0,'8'0'415'16,"5"3"-52"-16,1 6-132 0,-5 9-60 15,-2 8-20-15,-5 3-37 16,1 3-22-16,-3-5-32 16,-6-5-18-16,6-10-22 15,-1-11-3-15,6-16-6 16,7-8-2-16,2-6-6 15,5-1-2-15,3 5-3 16,3 8-2-16,-1 5 3 16,-4 11 3-16,-3 10 14 15,-4 10 8-15,-7 12 3 16,0 6-2-16,-5 5-10 16,-1-1-5-16,0-13-72 15,1-7-79-15</inkml:trace>
  <inkml:trace contextRef="#ctx0" brushRef="#br0" timeOffset="131689.8604">7454 16035 845 0,'10'-6'476'0,"8"3"-53"0,14 3-262 15,7 2-42-15,10 11-66 16,2-7-23-16,-1 3-25 16,-8-1-62-16,-12-10-210 15</inkml:trace>
  <inkml:trace contextRef="#ctx0" brushRef="#br0" timeOffset="131825.7942">7878 15804 922 0,'0'-4'510'15,"-2"2"-135"-15,2 13-152 16,0 11-50-16,2 19-82 0,-2 6-22 16,3 5-32-1,-2-3-3-15,1-4-146 0</inkml:trace>
  <inkml:trace contextRef="#ctx0" brushRef="#br0" timeOffset="132215.1361">8034 16380 1140 0,'23'1'481'16,"17"1"-213"-16,41 9-185 0,22 1 7 16,50 0 10-16,14 0-10 0,22-8-19 31,10 1 24-31,-28-8-250 16,-12-6-213-16</inkml:trace>
  <inkml:trace contextRef="#ctx0" brushRef="#br0" timeOffset="132530.3253">8325 15982 983 0,'3'3'458'16,"0"3"-137"-16,15 6-205 0,14 3-13 0,16-2-31 15,10-6-18-15,5-4-34 16,-2-4-8-16,-15-1-132 15,-5-1-183-15</inkml:trace>
  <inkml:trace contextRef="#ctx0" brushRef="#br0" timeOffset="132748.2318">8831 15839 1041 0,'3'-10'464'0,"-3"-7"-224"0,-2 2-29 32,-1 7-66-32,-3 3-33 0,7 10-53 0,1 7-16 15,3 18-27 1,3 11-4 0,2 14-4-16,2 3-3 0,-1-3-11 15,-2 1-78-15</inkml:trace>
  <inkml:trace contextRef="#ctx0" brushRef="#br0" timeOffset="133036.2593">8289 16722 1278 0,'14'-4'511'0,"22"-1"-348"0,3 3-35 16,12 6-56-16,1 5-30 15,1 0-76-15,-4 2-99 0</inkml:trace>
  <inkml:trace contextRef="#ctx0" brushRef="#br0" timeOffset="133314.2398">8773 16800 1047 0,'5'-5'426'0,"1"-5"-258"16,3-2-37-16,7-2-30 0,-8-3-7 15,4-3-18-15,0 0 2 16,-7-2-4-16,0 0-13 16,-2 6-4-16,0 4 2 15,-3 12-14 1,1 11-3-16,1 16-12 15,-1 11-8-15,3 18 1 16,0 6-1-16,6 0-5 16,0-5-2-16,5-17-23 15,0-10-49-15</inkml:trace>
  <inkml:trace contextRef="#ctx0" brushRef="#br0" timeOffset="135776.4582">9569 16321 1107 0,'12'-1'465'0,"25"1"-286"15,10 1-44-15,14 6-76 16,5 0-26-16,-3-5-95 15,-4-1-148-15</inkml:trace>
  <inkml:trace contextRef="#ctx0" brushRef="#br0" timeOffset="135945.8658">9686 16398 959 0,'0'3'447'0,"6"4"-147"16,9 4-126-16,19 1-86 0,6 0-16 16,13-8-46-1,4-3-80-15</inkml:trace>
  <inkml:trace contextRef="#ctx0" brushRef="#br0" timeOffset="136283.2377">10345 15852 969 0,'-3'0'443'16,"-2"3"-165"-16,4 26-161 0,-2 9-33 15,1 21-13-15,-1 6-10 16,-3 5-13 0,4 3-6-16,5 0-18 15,7-1-10-15,14-9-6 16,1-12-2-16,8-14-1 15,3-12 11-15,-5-22-98 16,-2-3-89-16</inkml:trace>
  <inkml:trace contextRef="#ctx0" brushRef="#br0" timeOffset="136433.2942">10164 16199 864 0,'16'2'411'15,"18"3"-181"-15,6-1-73 16,7 6-92-16,4 0-34 0,5 4-88 16,2 0-189-16</inkml:trace>
  <inkml:trace contextRef="#ctx0" brushRef="#br0" timeOffset="136706.0063">10832 16296 965 0,'-4'10'461'16,"-2"7"-209"-16,-5 10-91 16,-3 2-38-16,-9-3-67 0,-2-1-22 15,-3-14-13 1,0-6-3-16,10-16-20 16,2-12-18-16,13-13-20 15,8-4-4-15,8-1 12 0,2 4 16 16,4 14 23-16,0 10 14 15,3 15 22 1,-2 13 6-16,-2 14 10 0,-3 7-2 16,-2 7-14-16,4 4-6 15,-4-3 3-15,1-4-62 16,0-14-242-16</inkml:trace>
  <inkml:trace contextRef="#ctx0" brushRef="#br0" timeOffset="136991.4053">11013 16265 1160 0,'8'5'469'0,"8"9"-300"16,-2 8-16-16,-5 9-63 16,-1 3-17-16,-5-3-32 15,2-3-11-15,-3-13-11 16,-1-7-8-16,3-13-23 0,3-10-6 15,7-14-4 1,2-2 3-16,6-1 16 0,-2 2 3 16,0 14-1-1,-3 4 4-15,-3 12 7 16,-1 5 1-16,-10 10 15 0,6 4-4 16,-2 7-3-16,-1 4-2 15,3-3-72-15,-7-5-99 16</inkml:trace>
  <inkml:trace contextRef="#ctx0" brushRef="#br0" timeOffset="137182.5393">11091 16056 817 0,'7'-3'486'0,"14"-3"7"15,7 7-322-15,7 7-119 16,2 4-23-16,-3-1-91 16,-1-1-95-16</inkml:trace>
  <inkml:trace contextRef="#ctx0" brushRef="#br0" timeOffset="137319.8913">11429 15904 832 0,'3'-5'519'15,"2"-2"-55"-15,-1 17-207 0,1 6-64 16,0 21-93-16,-2 1-23 16,1 8-42-16,-1 0-15 15</inkml:trace>
  <inkml:trace contextRef="#ctx0" brushRef="#br0" timeOffset="137825.2649">11916 15822 987 0,'-30'18'412'0,"-30"33"-235"0,2 16-20 15,13 18-52-15,16 9-21 16,22 6-44-16,16-1-11 16,26-14-13-16,11-14-6 15,23-33-78-15,0-14-90 0</inkml:trace>
  <inkml:trace contextRef="#ctx0" brushRef="#br0" timeOffset="138185.6015">12086 16206 1029 0,'-1'-15'446'0,"0"-17"-244"31,-1 3-41-31,1 7-56 16,0 2-13-16,-1 12-19 0,1 6-16 15,1 9-31-15,2 10-16 0,7 13-15 16,2 5 3-16,4 8 2 16,-4-2 2-16,-3-3 4 15,-2-7 1-15,-11-8 4 32,-4-3 3-32,-9-15 3 0,-2-1-1 15,3-5-4-15,6-2-6 0,11 2-10 16,7 1-2-1,14 4-3-15,8 0 3 0,5 4 6 16,0-1 0 0,-5 1-14-16,-7-5-66 0</inkml:trace>
  <inkml:trace contextRef="#ctx0" brushRef="#br0" timeOffset="138424.516">12357 15946 1022 0,'11'4'453'16,"12"14"-211"0,4 16-72-16,4 20-51 0,1 9-6 15,-6 15-8 1,-6 4-12-16,-20 3-20 15,-9-4-18-15,-14-17-26 16,-2-11-7-16,4-28-29 16,7-10-75-16</inkml:trace>
  <inkml:trace contextRef="#ctx0" brushRef="#br0" timeOffset="138841.1332">12839 16187 696 0,'3'3'342'16,"10"-1"-86"-16,5 3-72 16,25-1-28-16,9 2-26 15,15 1-52-15,0-1-23 16,-8 1-82-16,-3-2-91 16</inkml:trace>
  <inkml:trace contextRef="#ctx0" brushRef="#br0" timeOffset="139050.2029">12893 16363 1142 0,'6'-4'475'0,"17"1"-241"15,8 3-62-15,23 1-40 0,7 7-31 16,-3-1-36 0,-2 0-87-16</inkml:trace>
  <inkml:trace contextRef="#ctx0" brushRef="#br0" timeOffset="142077.9453">13692 15914 665 0,'0'-10'419'0,"3"-10"-20"0,-4 18-199 16,-2 10-43-16,-8 16-83 15,-1 13-31-15,4 3-27 16,-2 0-5-16,10-7-2 16,3-9 1-16,0-14 10 15,-3-12 4-15,2-14 0 16,-2-11-2-16,-4-18-9 15,1-3-5-15,-6-4-4 16,1 6-1-16,6 19-5 16,-2 7-3-16,8 11-4 15,6 2 0-15,9 3 1 16,3 1 2-16,6 0 5 16,6-3 1-16,3-2 1 15,0-3 1-15,-7 2 1 0,-10 3-1 16,-13 5-1-16,-7 3 2 15,-3 11 12-15,-4 6 1 16,3 11 1-16,3 6-2 16,6 11-12-16,3-2-1 15,5-2-11-15,-1-1-72 16</inkml:trace>
  <inkml:trace contextRef="#ctx0" brushRef="#br0" timeOffset="142268.2262">13543 16184 1006 0,'29'-7'464'16,"17"-3"-207"-16,7 3-110 15,5 3-27-15,2 5-62 16,0 4-27-16,-5 4-33 15,-7-2-55-15,-11 0-260 16</inkml:trace>
  <inkml:trace contextRef="#ctx0" brushRef="#br0" timeOffset="142519.7154">13696 16379 1000 0,'-4'6'431'0,"-1"3"-215"15,-1 8-124-15,4 4-11 0,0 0-39 16,3 2-20-16,6-7-14 16,3 0-1-16,9-2-1 15,0-6 5-15,3-2-68 16,0-3-62-16,1-4-320 15</inkml:trace>
  <inkml:trace contextRef="#ctx0" brushRef="#br0" timeOffset="142652.0883">13896 16403 672 0,'-2'0'369'0,"-5"6"-69"16,-4 5-66-16,1 19-71 15,0 6-38-15,3 8-43 16,1 3-21-16,6 3-23 0,1-1-3 15,5-1-252 1</inkml:trace>
  <inkml:trace contextRef="#ctx0" brushRef="#br0" timeOffset="142991.2613">14757 15276 969 0,'10'-12'432'0,"10"-8"-202"16,-8 10-31-16,-12 20-56 16,-5 18-18-16,-8 40-31 0,-5 21-12 15,-4 27-19-15,0 17-16 16,6 6-25-16,8-4-9 16,14-14-67-1,7-17-92-15</inkml:trace>
  <inkml:trace contextRef="#ctx0" brushRef="#br0" timeOffset="143312.808">14698 16623 830 0,'-6'-7'372'0,"-7"-3"-173"16,-2 5-33-16,5 6-56 15,0 4-32-15,8 4-39 16,6 2 1-16,8-1 35 0,9 0 21 15,-2-6 22-15,0-4 3 16,1-6-35 0,-6-2-21-16,4-2 4 0</inkml:trace>
  <inkml:trace contextRef="#ctx0" brushRef="#br0" timeOffset="211310.2476">15679 16237 234 0,'-16'6'169'15,"-16"3"10"-15,10-14 48 16,4-4 24-16,5-23-12 15,5-10-31-15,11-24-65 16,9-16-25-16,17-8-39 16,16 4-15-16,10 31-18 15,9 25-6-15,20 51-11 16,3 27-3-16,19 35-9 16,9 11-1-16,23 4-3 15,-2-8-2-15,6-17 2 16,-3-9 2-16,-27-27 5 15,-10-14 4-15,-36-29 12 16,-20-15 8-16,-32-20 7 16,-13-7-3-16,-18-3-17 15,-6 2-14-15,-2 17-19 16,1 4-5-16,19 21-15 16,12 5-3-16,23 3 0 15,9 6 0-15,25-1 12 0,4 1 6 16,-9 0 7-16,-9 2 1 15,-40 6 35-15,-16 4 8 16,-27 10 4-16,-10 1 1 16,3-6-37-16,4-3-100 15</inkml:trace>
  <inkml:trace contextRef="#ctx0" brushRef="#br0" timeOffset="211899.9214">16128 15101 1171 0,'-1'8'483'16,"-6"11"-278"-16,4 25-126 0,0 17-26 15,2 15-27-15,0 2-9 16,3-10-38-16,4-12-71 15,-5-24-337-15</inkml:trace>
  <inkml:trace contextRef="#ctx0" brushRef="#br0" timeOffset="212418.4131">15974 15312 698 0,'3'-2'400'15,"4"-1"-21"-15,10 3-127 0,16 1-87 16,2 3-27-16,18 1-59 0,4 0-26 15,-1-4-24 1,1-2-21-16,-14-5-59 16,-2-3-30-16,-12-5-17 0,-6 0 16 15,-12 0 59 1,-6 4 37-16,-11 7 39 16,-2 3 9-16,-4 10 14 15,-1 4-6-15,6 7-23 0,1 5-12 16,9 6-20-16,4 1-7 15,8 2-5 1,-1-3 2-16,-2-9 3 0,-3-4 1 16,-8-12 11-1,-3-5 5-15,-8-11 4 16,-2-8 0-16,-7-15-9 0,2-6-7 16,3-3-8-1,6-1-4-15,12 7-6 0,6 4-4 16,11 10-2-16,1 2-1 15,3 9 3 1,3 5 2-16,-3 2 3 0,-1 3 3 16,-4 1 2-16,-8-2 2 15,-1 0 1-15,-4-2-1 16,-3 1-1-16,1 3-4 16,-4 5-4-16,3 4 0 15,0 11 1-15,-5 5 13 0,0 13 15 16,1 6 4-1,2 7 2-15,10 3-11 16,4-9-39-16,2-8-86 0</inkml:trace>
  <inkml:trace contextRef="#ctx0" brushRef="#br0" timeOffset="213092.0749">15644 16622 691 0,'-4'-1'405'15,"-5"0"-32"-15,-3 20-224 16,0 10-40-16,-7 13-60 0,2 8-20 16,2-1-19-16,3-4-4 15,16-12 1 1,2-11 3-16,9-22 13 0,2-11 4 0,-3-23 18 15,0-6 6 1,-7-7 1-16,-3-3-4 16,-4 11-21-1,-4 3-12-15,-1 19-22 0,1 12-9 16,6 17-7-16,2 8-2 16,10 14 5-1,9 2 6-15,8 3 8 16,4 1 5-16,-6-3 5 15,-7-6 2-15,-19-9 3 16,-9 0 3-16,-18-7 1 0,-7 0 0 16,-4-2-2-16,2-5-3 15,3-6-11-15,7-1-26 16,7-3-135-16,11 2-98 16</inkml:trace>
  <inkml:trace contextRef="#ctx0" brushRef="#br0" timeOffset="213264.3615">15812 16786 600 0,'6'-20'372'0,"4"-19"-17"15,3 6-65-15,-2 11-100 16,2 10-48-16,0 20-67 16,-3 13-25-16,-4 18-26 15,-3 8-7-15,-6 9-22 16,-2 1-63-16,-3-7-284 15</inkml:trace>
  <inkml:trace contextRef="#ctx0" brushRef="#br0" timeOffset="213505.8897">16090 16858 622 0,'0'-10'370'16,"0"-8"-20"-16,-1-1-176 0,-5 0-25 15,-3 5-35-15,-6 4-20 0,0 9-35 16,-6 6-15 0,-1 15-24-16,6 4-6 15,5 14-4-15,14 3 2 16,16-5 4-16,7-4 9 16,6-14 20-16,0-10 5 15,-14-9 7-15,0-11-5 16,-11-10-60-16,-7-4-91 0</inkml:trace>
  <inkml:trace contextRef="#ctx0" brushRef="#br0" timeOffset="213974.9975">16251 16815 1120 0,'-4'4'490'0,"-2"5"-244"0,0 19-136 15,1 7-36-15,3 11-36 16,0-2-14-16,2-8-10 16,1-3-2-16,1-16-9 15,2-7-13-15,-1-14-20 16,4-11-2-16,1-14 8 16,-2-11 13-16,0-13 16 15,-2 1 2 1,1 2 4-16,3 11 9 0,5 19 1 15,2 10 0-15,5 15-4 16,3 6-11-16,-3 12-3 16,-6 4 2-16,-19 2 5 15,-7 3 2-15,-16-8 6 16,-4-7 3-16,7-14-81 16,5-9-101-16</inkml:trace>
  <inkml:trace contextRef="#ctx0" brushRef="#br0" timeOffset="214439.8329">16605 16840 485 0,'-1'-6'350'0,"-4"-6"49"15,-2 0-91-15,-6 2-97 16,-7 8-50-16,-5 9-81 0,-1 10-28 16,6 16-40-16,5 3-10 15,16 7-3-15,9 9-2 16,14-16 12-16,7-6 15 16,6-14 31-16,0-16 10 15,-7-3 6-15,0-9-4 16,-16-11-20-1,-7-4-9-15,-8-8-21 16,-12-2-29-16,0 4-94 16,-2 0-62-16,-2 8-165 15,-1 5-94-15</inkml:trace>
  <inkml:trace contextRef="#ctx0" brushRef="#br0" timeOffset="214530.2558">16537 16847 563 0,'1'6'370'0,"5"6"10"0,8 2-37 0,7-3-90 16,7 0-65-16,10-2-95 15,-3-3-123-15</inkml:trace>
  <inkml:trace contextRef="#ctx0" brushRef="#br0" timeOffset="214938.2207">16956 16792 947 0,'-12'1'407'0,"-14"4"-225"0,-2 8-37 15,6 9-71-15,4 5-24 16,14 1-33-16,8 1-2 16,16-6 20-16,7-8 10 15,7-12 20-15,4-5 0 16,-11-9-16-16,-2-4-7 15,-11-2-14-15,-8-2-6 16,-3 3-10-16,-5 3-20 16,-7 8-138-16,-3 5-156 0</inkml:trace>
  <inkml:trace contextRef="#ctx0" brushRef="#br0" timeOffset="215073.3337">16875 17057 1115 0,'16'0'570'16,"11"0"-190"-16,9 0-210 16,-1-1-59-16,-4-1-86 15,-3 0-73-15,-3-3-339 16</inkml:trace>
  <inkml:trace contextRef="#ctx0" brushRef="#br0" timeOffset="215427.8984">17314 16822 929 0,'0'-2'418'16,"-2"2"-213"-16,-7 3-62 16,-11 2-67-16,-3 2-24 0,-5-2-11 15,4 0-6 1,8-3-9-16,1-2-10 15,16 0-10-15,6-1 5 0,7-3 12 16,5 3 5-16,0 0 2 16,-4 1-7-16,-6 5-15 15,-4 3-2-15,-11 4 1 16,-9 6 1-16,-12 5 2 16,0 1 0-16,1 2-5 15,7-3-2-15,11-1-3 16,3-8-2-16,11-2 0 15,7 0 2-15,7-2 1 16,5 0 3-16,-1-4-51 16,-4-5-70-16</inkml:trace>
  <inkml:trace contextRef="#ctx0" brushRef="#br0" timeOffset="215593.43">17417 16800 1232 0,'3'2'547'0,"-6"-2"-272"0,-1 13-83 16,-2 12-114-16,-3 10-25 0,6 15-36 16,-2 2-11-1,3-5-13-15,0-5-72 16,3-13-160-16,3-9-188 16</inkml:trace>
  <inkml:trace contextRef="#ctx0" brushRef="#br0" timeOffset="215778.6708">17522 16794 1078 0,'1'-1'528'16,"-1"-5"-183"-16,-5 17-171 15,3 15-58-15,-2 13-54 0,6 7-18 16,2 4-28 0,1-8-4-16,2-7-5 0,-4-7 5 15,4-9-46 1,-5-6-40-16,-2-6-147 15,-1-7-261-15</inkml:trace>
  <inkml:trace contextRef="#ctx0" brushRef="#br0" timeOffset="215890.7498">17353 17014 863 0,'6'0'487'0,"18"1"-104"15,11-2-74-15,9-1-131 0,1-6-70 0,-6-4-74 16,-9 2-71-1</inkml:trace>
  <inkml:trace contextRef="#ctx0" brushRef="#br0" timeOffset="216624.1534">18687 15787 1151 0,'-17'-1'467'0,"-23"5"-307"16,-2 12-38-16,9 25-65 16,10 15-28-16,17 11-18 15,13 1 3-15,24-12 9 16,8-16 10-16,20-21 7 16,5-11 3-16,3-20 3 15,-2-7-2-15,-18-22-1 0,-13-7-2 16,-21-20-5-1,-16-12-4-15,-31-9-9 16,-16 0-5-16,-28 25-15 16,-1 14-5-16,7 42-9 15,10 12-5-15,22 22-2 16,14 10-1-16,25 6-2 16,19-3 3-16,39 5 6 0,21-1 14 15,32-5-124-15,2 1-137 16</inkml:trace>
  <inkml:trace contextRef="#ctx0" brushRef="#br0" timeOffset="216979.0223">18962 16212 833 0,'-2'-12'459'15,"2"-6"-140"-15,11 0-95 0,8 7-36 16,11 6-80-16,12 8-20 16,-3 13-37-16,-30 4-15 15,-4-9-11 1,1 0-2-16,-12 45-1 15,-17 0 0-15,-13 1-3 16,11-24-4-16,13-17 0 0,4-4 0 16,7-17 5-1,7-3 1-15,13-1-3 16,4-2-1-16,14 8-9 0,0 1-3 16,6 1-23-16,8-3-48 0,9-5-194 15</inkml:trace>
  <inkml:trace contextRef="#ctx0" brushRef="#br0" timeOffset="217257.2906">19386 15957 885 0,'-5'-5'485'16,"5"-3"-70"-1,12 1-176-15,19 3-103 0,9-1-40 0,14 4-51 16,3 2-19-16,-5 5-22 16,-5 1-61-16,-23 4-138 15,-8 0-118-15</inkml:trace>
  <inkml:trace contextRef="#ctx0" brushRef="#br0" timeOffset="217403.832">19427 16054 1456 0,'12'1'583'0,"14"1"-390"15,16-1-31-15,11-1-73 0,3-1-27 16,3-2-108-16,-7 0-51 15</inkml:trace>
  <inkml:trace contextRef="#ctx0" brushRef="#br0" timeOffset="218131.4891">20596 15503 729 0,'-4'0'307'0,"-10"-3"-193"16,-6 1-37-16,-5 2-57 15,-5 0-11-15,-1-1-6 16,0-1-1-16,3 0-2 15,2 2 0-15,8 7-3 16,2 0-1-16,3 4-3 16,4-1-1-16,-2 5 12 15,3 1 9-15,-3 0 21 16,1 2 8-16,1-5 6 0,1-2 6 16,5-7 6-1,3-2 5-15,11-5 0 0,4-4 2 16,13 4-6-1,5 1-10-15,6 8-16 0,7 12-15 16,5 12-17-16,-4 5-1 16,-16 4 2-16,-16-4 7 15,-26-4 16-15,-18-3 5 16,-13-12 8-16,1-9 0 16,-8-15-11-16,2-6-9 15,14-4-65-15,2 3-47 16,25 9-169-16,13 5-80 15</inkml:trace>
  <inkml:trace contextRef="#ctx0" brushRef="#br0" timeOffset="218518.1593">20705 15723 753 0,'3'3'347'15,"5"9"-115"-15,-3 4-79 16,-5 9-51-16,-1 3-17 16,-5-2-44-16,1 0-15 15,2-7-9 1,-2-6 3-16,3-13 8 16,0-7 0-16,-4-17-1 15,1-3-5-15,1-9-10 16,-3-1-4-16,7 7-6 15,0 2-3-15,9 14-8 0,5 7-2 16,5 6 1-16,4 1 1 16,4 6 6-16,2 1 2 15,2 2 1-15,-3-1 0 16,-5 3 0-16,-6 0 0 16,-9 4-2-16,-3 3 5 15,-7 7 8-15,-1 2 3 0,1 8 2 16,2-3 15-1,0-1-175-15</inkml:trace>
  <inkml:trace contextRef="#ctx0" brushRef="#br0" timeOffset="218787.0011">20133 16049 859 0,'0'0'440'16,"0"0"-127"-16,31-2-122 0,22 1-17 15,34 1-39-15,17 0-19 0,35 1-33 16,6 2-18-16,-8 3-40 15,-8 9-91 1,-43-1-212-16</inkml:trace>
  <inkml:trace contextRef="#ctx0" brushRef="#br0" timeOffset="219142.5885">20512 16240 777 0,'-3'6'355'0,"-1"3"-152"16,-4 4-42-16,4 6-37 16,0-1-22-16,-2 4-33 15,8-1-10-15,8-1 2 32,9-1 4-32,21 0 6 15,3-1-3-15,9-4-24 0,-2-5-17 16,-14-8-106-16,-6-1-67 15</inkml:trace>
  <inkml:trace contextRef="#ctx0" brushRef="#br0" timeOffset="219326.975">20798 16210 657 0,'1'2'395'0,"-1"8"15"15,-1 6-152-15,-1 16-89 0,-2 11-16 16,0 17-49-16,0 6-29 15,2-1-29 1,2-7-15-16,3-19-16 0,5-10 1 16,4-14 23-1,0-8-45-15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8:42:05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 10863 737 0,'-18'-6'376'0,"-15"-9"-132"15,-4-2-69-15,-11 2-25 16,-4 6-55-16,3 6-24 16,-3 11-52-16,14 11-19 15,13 11-20-15,10 6-5 16,26 6 3-16,12-1 3 15,27-6 10-15,11-1 6 16,7-7 5-16,0-8 4 16,-7-8 4-1,-15-7 4-15,-23-4 10 16,-14 0 4-16,-26 0-1 0,-14 0-1 16,-19 0-6-16,-11-3-5 15,-3 3-5-15,6 3-6 16,9 10-10-1,9 7-6-15,16 6-3 0,7 5 0 16,17 5 4-16,9 1 3 16,19-1 4-16,7-5 2 15,17-7 4-15,3-8 2 16,8-12 4-16,3-8 1 16,-8-14 3-16,5-8 2 0,-14-5 2 15,-8-1 1-15,-15 4-1 16,-9 6-3-1,-14 7-6-15,-4 7 1 0,-10 13-5 16,-1 6 0-16,-1 13 1 16,4 4-3-16,9 4 1 15,5-1-1-15</inkml:trace>
  <inkml:trace contextRef="#ctx0" brushRef="#br0" timeOffset="102.6998">2297 10950 1145 0,'0'-2'424'0,"0"-3"-340"16,2 3-54-16,-2 2-215 15</inkml:trace>
  <inkml:trace contextRef="#ctx0" brushRef="#br0" timeOffset="327.6394">2564 11156 1256 0,'4'6'476'0,"0"13"-353"16,4 5-23-16,4 8-39 15,-5 3-11-15,12-1-22 16,-5-3-6-16,4-11-6 15,5-10 17-15,-1-20 21 16,2-13 6-16,5-16 3 16,-5-7-17-16,-6-2-21 15,-4 1-25-15,-7 11-183 16</inkml:trace>
  <inkml:trace contextRef="#ctx0" brushRef="#br0" timeOffset="775.3874">3218 11161 842 0,'-16'7'503'0,"-19"2"-8"16,-6 8-341-16,-9 2-46 0,-4 0-66 15,7 0-12 1,4-6-15-16,10-1-3 15,14-9-5-15,5-3-17 16,14-6-35-16,8-8-7 16,13-7-3-16,7-2 15 15,4 7 27-15,0 2-1 16,2 15-3-16,-4 9 3 16,-4 13 16-16,-4 7 13 0,-4 5 18 15,0 0 2-15,3-7-9 16,2-4-4-16,1-18-7 15,1-4 1-15,2-16 5 16,-4-9 1-16,-3-8 2 0,-4-3-2 16,-8-6-4-16,-4 1 4 15,-4 7 18 1,0 4 7-16,-1 17-4 16,2 11-7-16,6 19-23 15,-1 7-8-15,4 12 0 16,0 6-1-16,2 0 2 15,0-1 31-15,-3-13-239 0</inkml:trace>
  <inkml:trace contextRef="#ctx0" brushRef="#br0" timeOffset="1398.3739">4156 11997 812 0,'-5'-4'433'0,"-6"7"-105"15,0 15-128-15,2 29-119 16,3 18-23-16,8 31-23 16,3 10-2-16,6 3-5 15,3-6-4-15,1-28-5 16,5-17 39-16,-2-23-205 15,-1-13-368-15</inkml:trace>
  <inkml:trace contextRef="#ctx0" brushRef="#br0" timeOffset="1729.1538">4018 11996 1319 0,'22'-11'492'0,"39"-5"-370"0,16 9-51 15,17 18-20-15,-1 10-10 16,-24 13-16-16,-19 5-7 16,-34 3-4-16,-18 3 0 15,-29 8 1-15,-17 7-2 16,-23 6-1-16,-8-2-1 16,9-16 2-16,11-12-18 15,27-25-6-15,17-9-9 16,21-10-21-16,15-7 9 15,21 1-3-15,18 3 7 16,17 16 17-16,4 10 15 16,-8 18 15-16,-14 5 6 0,-31 3 7 15,-14-3-5-15,-14-7-3 16,-4-6-1-16,0-10-44 16,8-7 45-16</inkml:trace>
  <inkml:trace contextRef="#ctx0" brushRef="#br0" timeOffset="2292.271">4054 11726 782 0,'2'-1'301'0,"10"1"-183"0,10 0-3 16,35 0 4-16,14 0 2 15,31-1-23-15,7-2-23 16,-9 6-29-16,-16 1-12 15,-33 2-19-15,-19 1-2 16,-22-3-6-16,-7-4-6 16,-13-4-4-16,-6-5-2 15,-10-8 5-15,-4-3 2 0,2-2 2 16,4 0-2 0,12 8-11-16,11 5-10 0,15 11-13 15,8 9-1 1,6 7 15-16,-2 8 14 0,-12 6 25 15,-8 1 3-15,-11 4 1 16,-4-2-15-16</inkml:trace>
  <inkml:trace contextRef="#ctx0" brushRef="#br0" timeOffset="2574.7161">4982 12207 1118 0,'15'1'458'15,"25"4"-289"1,11 4-45-16,12-4-58 16,3 2-24-16,-5-1-25 0,-10-3-23 15,-17 2-197-15</inkml:trace>
  <inkml:trace contextRef="#ctx0" brushRef="#br0" timeOffset="2740.9383">5015 12370 1101 0,'22'5'498'0,"17"4"-247"16,17-7-89-16,7 0-41 16,5-2-56-16,-3-4-24 0,-12 0-71 15</inkml:trace>
  <inkml:trace contextRef="#ctx0" brushRef="#br0" timeOffset="3354.6846">5989 12032 933 0,'0'6'395'15,"-2"8"-189"-15,-8 25-140 16,4 15-9-16,-11 26 0 15,-5 6-9-15,-2 1-6 16,-9-8-11-16,9-20-13 0,8-15-1 16,3-23 5-1,9-13 3-15,4-20 0 16,2-7-1-16,8-25-8 0,2-10-4 16,2-23 0-16,-4-8-1 15,2 5-6-15,-3 5-4 16,9 23-3-16,7 10 2 15,-5 18 7-15,10 15 3 0,-3 18-1 16,4 11-2-16,13 25-4 16,-2 10 1-1,3 14 2-15,-3 7 0 0,-10 0 1 16,-7-5 0-16,-13-14-36 16,-3-12-51-16,-9-18-338 15</inkml:trace>
  <inkml:trace contextRef="#ctx0" brushRef="#br0" timeOffset="3535.1161">5853 12343 1080 0,'0'0'454'0,"11"1"-251"0,15 1-77 15,20 5-72 1,17 0-14-16,20-2-25 0,-1-1-9 15,-4-3-497-15</inkml:trace>
  <inkml:trace contextRef="#ctx0" brushRef="#br0" timeOffset="3974.1551">5724 11797 559 0,'0'0'346'0,"1"0"-19"15,10 0-143-15,11 1-21 16,25 2-35-16,12-1-16 16,30-1-30-16,11 3-14 0,4 0-32 15,-5 2-13-15,-28 2-14 16,-11-1-1-16,-34-5-28 16,-6 0-10-16,-22-8-18 15,-11-5-6-15,-6-6 23 16,-8-4 9-16,5 4 12 15,2 2 1-15,9 9-13 16,9 5-9-16,8 9-6 16,4 6 0-16,4 13 39 15,-1 1 19-15,-5 10 23 16,-4-2 6-16,-6-5-19 16,1-1-4-16</inkml:trace>
  <inkml:trace contextRef="#ctx0" brushRef="#br0" timeOffset="4292.155">6752 12188 636 0,'9'-13'453'0,"7"-10"16"0,0 18-229 16,0 9-61-16,1 23-99 16,-4 10-24-16,0 25-6 15,0 12-2-15,-7 1-8 16,0-3-9-16,1-16-12 0,-9-17 20 15,3-15-137-15,-1-7-87 16</inkml:trace>
  <inkml:trace contextRef="#ctx0" brushRef="#br0" timeOffset="4431.2218">6591 12400 1120 0,'10'-4'499'0,"26"0"-236"16,20 2-99-1,23-2-71-15,8 4-28 16,-1-3-30-16,-5 3-9 16,-11-7-103-16</inkml:trace>
  <inkml:trace contextRef="#ctx0" brushRef="#br0" timeOffset="4810.9717">7472 11924 1067 0,'0'-2'477'16,"0"-4"-258"-16,5 34-116 15,5 14-44-15,11 28-48 16,6 10-3-16,0 15 3 15,-5 4 1-15,-12-3 3 16,-7-13 2-16,-5-22 0 16,-2-15-21-16,0-22-181 15</inkml:trace>
  <inkml:trace contextRef="#ctx0" brushRef="#br0" timeOffset="5139.7693">7351 12119 936 0,'7'-12'482'0,"10"-5"-68"16,20 2-289-16,15 2-27 0,25 7-39 15,6-3-20-15,1 15-27 16,-13 0-3-16,-26 10-3 16,-15-1-1-16,-28 1 0 15,-8 4 0-15,-20-5 0 16,-4 6 1-16,-4-11-1 15,8 4-2-15,19-1-9 16,8-4-3-16,27 9-3 16,4 2 2-16,11 16 9 15,3 5 1-15,-16 11 0 16,-3 4 3-16,-28-3 7 16,-17-4 2-16,-25-9 6 15,-16-5 2-15,-16-17-3 16,-3-6 1-16,10-16-145 15</inkml:trace>
  <inkml:trace contextRef="#ctx0" brushRef="#br0" timeOffset="5784.4852">7386 11691 821 0,'3'-2'366'0,"14"2"-150"16,16-1-80-16,29-2-33 16,20 3-9-16,28 0-21 0,2 2-8 15,-5 1-29-15,-14 3-7 16,-35-4-9-16,-16-2 2 15,-36-4 3-15,-10-2-7 16,-21-5-10-16,-7 2-7 16,-6-5-3-16,-4-1-4 15,11 3-2-15,3-6-5 16,23 13-20-16,5-3 1 0,18 9-4 16,7 3 2-16,13 8 8 15,4 5 2-15,2 4 36 16,-7 5 23-16,-21 1 61 15,-12 2 38-15,-30-6 20 16,-17 0-9-16,-16-7-44 16,-2-7-33-16,7-3-92 15,6-6-133-15</inkml:trace>
  <inkml:trace contextRef="#ctx0" brushRef="#br0" timeOffset="11127.3661">4891 13549 740 0,'8'0'357'0,"13"0"-127"16,11 4-62-16,14-3-79 16,12 2-26-16,6-1-26 0,1-6-59 15,-11-1-246-15</inkml:trace>
  <inkml:trace contextRef="#ctx0" brushRef="#br0" timeOffset="11338.7358">4928 13715 601 0,'10'4'367'0,"12"3"0"0,16-2-62 16,23-4-84-16,4-1-33 16,6 0-75-16,-6 1-35 15,-21-1-39-15,-8 0-12 16,-17-2-10-16</inkml:trace>
  <inkml:trace contextRef="#ctx0" brushRef="#br0" timeOffset="11863.0078">6062 13243 984 0,'-24'32'388'0,"-29"46"-255"0,0 14-29 16,19 23-43-16,4 3-15 15,26-1-30-15,12-8-7 16,15-23-2-16,9-17 1 16,19-31-4-16,9-11-70 15</inkml:trace>
  <inkml:trace contextRef="#ctx0" brushRef="#br0" timeOffset="12207.6367">6353 13670 773 0,'8'-10'355'0,"2"-8"-139"0,6-6-105 15,3-4-14-15,-4-10-15 0,2-4-7 16,-3-5-16-16,-2 1-5 16,-5 15-12-16,-3 9-13 15,-6 29-10-15,-3 17 0 16,1 29-8-16,0 12 3 15,-1 14 0-15,2 2-4 16,-1 2 1-16,8-1 0 16,3-20 1-1,0-12-5-15,11-26-131 0,-3-15-370 0</inkml:trace>
  <inkml:trace contextRef="#ctx0" brushRef="#br0" timeOffset="12561.0382">6677 13455 813 0,'20'14'358'16,"14"6"-148"-16,15 4-108 15,3-1-9-15,-7-9-21 0,0-10-18 16,-9-5-21-16,-4-8-2 15,-3-6-14-15,-9 1-13 16,-15-10-10-16,-3 1-5 16,-13-1 4-16,-7-1 7 15,-5 17 21-15,-4 7 6 16,5 18 10-16,10 20 0 0,5 9-12 16,2 7-3-1,6 9-6-15,5-1 3 0,2 6-3 31,5 2-3-31,-4-12 1 0,0-6-2 0,-3-20 2 16,1-11 16 0,1-10-98-16,-7-11-110 15</inkml:trace>
  <inkml:trace contextRef="#ctx0" brushRef="#br0" timeOffset="12730.605">6776 13769 1045 0,'16'-3'516'0,"6"0"-175"15,15 4-171-15,4 1-30 16,1 5-75-16,0-1-30 0,-4 1-65 16,-4-2-75-16</inkml:trace>
  <inkml:trace contextRef="#ctx0" brushRef="#br0" timeOffset="12896.9242">7307 13996 1370 0,'0'2'592'0,"-4"-1"-294"16,2 2-188-16,2-3-75 15,0-2-81-15</inkml:trace>
  <inkml:trace contextRef="#ctx0" brushRef="#br0" timeOffset="13270.7049">7373 13515 950 0,'9'-6'411'16,"25"-1"-177"-16,6 0-96 0,13 3-32 16,5 4-16-16,-5-8-38 15,-4 0-14-15,-12-7-11 16,-9-6-3-16,-17 8-3 15,-6 3-7-15,-15 9-8 16,-5 10 4-16,-10 13 6 16,0 11 4-16,4 15 4 0,2 1-5 15,9 15-8-15,9 1 1 16,10 11-4 0,6 2-2-16,9-9 3 0,-4-12-3 15,-1-15 5 1,-2-10 3-16,-8-17-48 15,-3-8-66-15</inkml:trace>
  <inkml:trace contextRef="#ctx0" brushRef="#br0" timeOffset="13422.0833">7380 13759 976 0,'-4'4'467'15,"11"3"-131"-15,7-3-77 16,36 5-73-16,17-1-21 0,17-4-78 15,5 2-22 1,-23-4-13-16,-15-1-76 0</inkml:trace>
  <inkml:trace contextRef="#ctx0" brushRef="#br0" timeOffset="13876.624">8187 13689 655 0,'7'9'383'16,"5"12"22"-16,1 10-190 0,-13 13-54 15,-4 3-22-15,-8 10-61 16,0-1-25-16,8-10-32 16,6-2-7-16,14-21-5 15,6-11 2-15,9-11-31 16,2-9-63-16</inkml:trace>
  <inkml:trace contextRef="#ctx0" brushRef="#br0" timeOffset="14064.5928">8108 13612 1299 0,'5'0'466'16,"8"1"-385"-16,3 4-51 16,3-3-98-16,5 1-209 15</inkml:trace>
  <inkml:trace contextRef="#ctx0" brushRef="#br0" timeOffset="14380.3494">7982 13371 920 0,'8'-6'417'0,"15"-3"-165"16,9 3-99-16,22 6-56 15,8 4-15-15,11 3-32 0,-6 2-15 16,-20-3-17-1,-8-2-2-15,-20-4 0 0,-5 1-8 16,-9-5-8-16,-5-3-1 16,-3-6-6-16,-3-4 6 15,4 4-2-15,-1 2-1 16,6 12 1 0,-3 8 2-16,1 15 12 0,0 8 4 15,-1 2-1-15,6 4 26 16</inkml:trace>
  <inkml:trace contextRef="#ctx0" brushRef="#br0" timeOffset="14694.4027">8737 13848 1209 0,'14'4'508'0,"19"3"-290"0,19 1-28 16,19-3-56 0,9 0-36-16,9-4-46 0,-4-2-85 15</inkml:trace>
  <inkml:trace contextRef="#ctx0" brushRef="#br0" timeOffset="15147.4602">9407 13756 650 0,'-11'-10'339'0,"-1"-13"-81"15,2-5-35-15,13-4-58 0,12-3-30 16,13-3-49-16,8-1-12 15,6 4-23-15,-5 2-10 16,-14 12-2-16,-6 8-2 16,-15 13 6-16,-2 14-1 15,-9 14-17-15,1 9-3 16,2 19-3 0,0 5 0-16,13 17 5 15,3 0 0-15,3-3-8 0,7-9-3 16,1-25-19-16,5-10-59 15,1-20-182-15</inkml:trace>
  <inkml:trace contextRef="#ctx0" brushRef="#br0" timeOffset="15456.7122">9717 13530 843 0,'5'1'389'0,"14"-1"-128"15,5 5-120-15,22 4-57 16,4-3-15-16,9-4-34 16,1-1-9-16,-10-6-2 15,-7-1 0-15,-18-7 1 16,-6-2-2-16,-12 8-11 0,-6-4-7 16,-7 19 8-16,-8 4 2 15,-3 11 10-15,1 11 9 16,2 6-8-1,7 11-3-15,7 10-7 16,2 2-4-16,4 3-4 16,2-6 0-16,1-9 1 0,-1-11-7 15,-2-17-90 1,-1-7-79-16</inkml:trace>
  <inkml:trace contextRef="#ctx0" brushRef="#br0" timeOffset="15622.2216">9812 13756 1329 0,'7'1'530'15,"29"1"-334"-15,16 2-55 0,19-4-41 16,10 0-29-16,-12-1-46 16,-9 1 6-16,-18 4-123 0,-11 0-90 15</inkml:trace>
  <inkml:trace contextRef="#ctx0" brushRef="#br0" timeOffset="15776.88">10396 14017 1448 0,'0'3'645'0,"-3"0"-324"16,3 3-108-16,0-6-114 15,0-1-43-15,0 0 282 16</inkml:trace>
  <inkml:trace contextRef="#ctx0" brushRef="#br0" timeOffset="16204.7497">10501 13550 982 0,'26'-1'380'16,"21"1"-253"-16,13 0-67 16,0 1 0-16,6 1-19 0,-3-7-17 15,-8 4-6-15,-7-1 0 16,-25-3-2-16,-9 4-1 16,-20 1-10-1,-8 2 2-15,-9 15 7 16,-1 6 1-16,6 16 9 0,-2 8 5 15,11 14 0 1,-7 8 2-16,15 9-6 0,1-9-6 16,3-20 5-16,13-8-41 15,-8-30-93-15,4-6-147 16</inkml:trace>
  <inkml:trace contextRef="#ctx0" brushRef="#br0" timeOffset="16358.1417">10626 13796 894 0,'7'4'437'0,"16"0"-100"16,6 3-130-16,17 1-69 15,11-1-26-15,10 0-63 16,-1 1-15-16,-1-3-98 16,-8-2-37-16</inkml:trace>
  <inkml:trace contextRef="#ctx0" brushRef="#br0" timeOffset="16583.4077">11400 13716 921 0,'-2'-6'508'0,"0"-6"-88"0,1 4-225 16,1 4-132-16,4 1-47 15,-2 2-159-15,-2 1-156 16</inkml:trace>
  <inkml:trace contextRef="#ctx0" brushRef="#br0" timeOffset="16788.7597">11387 13839 857 0,'-3'21'463'0,"-1"15"-93"0,4 11-197 15,4 6-50-15,3 7-46 16,-4 4-25-16,-2 7-17 16,-4-2-6-16,-11 0-13 15,-3-10 0-15,-8-17 9 16,1-13 8-16,0-25 9 15,-9-13-6-15,7-25-108 16,-4-7-91-16</inkml:trace>
  <inkml:trace contextRef="#ctx0" brushRef="#br0" timeOffset="17207.5031">11061 13347 1048 0,'5'0'432'15,"12"1"-249"-15,12 5-45 0,17 2-60 16,9-2-11-16,12 2-29 16,3 0-12-16,-2-5-8 15,-7-1-11-15,-21-4-37 16,-14-6-22-16,-21-9-35 16,-8-3 0-16,-10-2 29 0,-7-2 18 15,2 9 23 1,3 2 8-16,10 10-17 0,5 4-6 15,13 11 11-15,5 7 6 16,5 15 30-16,3 4 26 16,-9 4 41-16,-9-2 5 15,-9-7-2-15,-7-5 14 16</inkml:trace>
  <inkml:trace contextRef="#ctx0" brushRef="#br0" timeOffset="17571.5803">11742 13062 848 0,'10'14'395'0,"26"32"-123"0,12 14-116 15,7 32-30-15,7 13-12 0,-13 1-25 16,-15 5-2-16,-23-1-12 15,-15 0-12 1,-23-7-19-16,-10-9-9 0,-9-29-12 31,-2-18 30-31,14-27 391 0</inkml:trace>
  <inkml:trace contextRef="#ctx0" brushRef="#br0" timeOffset="18052.8605">12696 13317 954 0,'1'-6'449'0,"12"5"-180"0,-3 10-61 16,4 29-100-16,3 13-22 15,0 11-29-15,2 2-9 16,-9-6-11-16,-2-2-5 15,-10-9-16-15,-4-4 18 16,-2-11-111-16,2-3-72 16</inkml:trace>
  <inkml:trace contextRef="#ctx0" brushRef="#br0" timeOffset="18217.4626">12509 13602 1241 0,'10'3'499'0,"18"-3"-303"16,9 3-45-16,24 0-39 0,10-3-25 16,15 3-45-16,3-3-15 15,-9-4-10-15,-6-1-47 16,-28-7-108 0</inkml:trace>
  <inkml:trace contextRef="#ctx0" brushRef="#br0" timeOffset="18694.4303">13773 13083 1029 0,'-21'25'385'0,"-30"47"-274"15,6 30-24-15,17 34-19 16,9 12 13-16,26 7 2 15,10-12 22-15,18-26 8 32,14-16-17-32,30-35-28 0,13-20-28 0,14-23-228 15</inkml:trace>
  <inkml:trace contextRef="#ctx0" brushRef="#br0" timeOffset="19213.4567">14160 13640 746 0,'-17'-7'408'15,"-18"-4"-125"-15,2-13-55 16,8-4-25-1,14-13-98-15,11-6-45 16,26-1-56-16,9 2-4 16,9 19-1-16,10 14 5 15,8 33 4-15,-1 13-5 16,-7 19 2-16,-19 1 2 0,-42-2 12 0,-22 3 0 31,-34-5 3-31,-6 2-1 0,0-9-6 0,9-8 0 16,25-14-1-1,8-10-3 1,30-9-8-16,9-4-3 0,21-6-6 16,9-2-2-16,17 2 2 15,7 2 0-15,7 5-52 16,3 3-76-16</inkml:trace>
  <inkml:trace contextRef="#ctx0" brushRef="#br0" timeOffset="19498.9977">14899 13535 745 0,'-26'-12'448'16,"-18"-7"-1"-16,-7 2-293 16,0 7-53-16,7 10-69 15,5 7-27-15,10 16-28 16,5 6-1-16,13 11 1 0,8 6 2 15,16 4 11-15,8-3 4 16,12-2 20-16,15-9 15 16,11-15 18-1,5-11 7-15,3-22 30 0,-14-7 6 16,-21-16 7-16,-9-4-2 16,-25-4-42-16,-16-5-18 15,-17-3-74-15,-7 1-60 16</inkml:trace>
  <inkml:trace contextRef="#ctx0" brushRef="#br0" timeOffset="19891.0937">15182 13605 1160 0,'4'3'452'16,"2"4"-290"-16,1 8-44 15,-2 11-31-15,1 6-7 0,5 10-31 16,-1-1-10-16,7-1-12 16,5-6-5-16,3-15 0 15,3-8-7-15,-6-16-95 16,-6-11-100-16</inkml:trace>
  <inkml:trace contextRef="#ctx0" brushRef="#br0" timeOffset="20028.0504">15159 13355 1151 0,'2'2'399'15,"1"-1"-358"-15,3 3-44 0</inkml:trace>
  <inkml:trace contextRef="#ctx0" brushRef="#br0" timeOffset="20382.2333">14992 13222 913 0,'6'-2'371'15,"12"-2"-190"-15,9 2-83 16,23 6-28-16,8-1-5 16,17 5-31-16,9 3-14 15,-4-7-8-15,-5 2 2 0,-23-5-45 16,-18-2-20-16,-23-7-14 15,-4-4-5-15,-11-4 46 16,-4-2 18-16,4-2 12 16,-9 1 12-16,8 5 25 15,2 3 7-15,3 14 4 16,4 5-3-16,3 14-4 16,4 8 4-16,-2 3 4 15,-3 4-7-15,-1-3 16 16,2-2-77-16</inkml:trace>
  <inkml:trace contextRef="#ctx0" brushRef="#br0" timeOffset="20844.8141">16093 13356 883 0,'4'9'406'0,"3"7"-143"16,-3 20-143-16,4 13-15 16,0 10-18-16,-3-3-15 15,9 1-31-15,-4-8-6 16,-2-12-19-16,-1-7-62 16</inkml:trace>
  <inkml:trace contextRef="#ctx0" brushRef="#br0" timeOffset="21011.1964">15872 13615 1257 0,'13'-2'546'0,"10"-1"-258"0,24 0-158 16,5-2-19-16,22 5-48 15,9-5-29-15,4 0-56 0,8 3-75 16</inkml:trace>
  <inkml:trace contextRef="#ctx0" brushRef="#br0" timeOffset="21414.8603">16637 13342 748 0,'3'-9'436'0,"7"-13"30"0,15 5-277 16,18 3-69-16,7 1-17 16,14 7-43-16,3 5-26 15,-6 9-28-15,-8 5-3 16,-18 4-2-16,-13 1-1 15,-14 0-6-15,-11-1-1 16,-14 2-2-16,1-1 4 16,1-3 3-16,6 0-2 15,17-2-2-15,5 0-2 16,12 5 0-16,5 5 2 0,-2 0 4 16,-4 6 10-16,-22 0 18 15,-10-3 6-15,-31 2 9 16,-8 1-7-16,-24-7-10 15,-4-4-2-15,10-10-32 16,10-7-62-16</inkml:trace>
  <inkml:trace contextRef="#ctx0" brushRef="#br0" timeOffset="21824.562">17299 13212 894 0,'4'4'410'16,"-2"10"-126"-16,-2 4-109 16,-5 10-36-16,-5 6-18 0,-3 5-49 15,3 3-25-15,9-4-30 16,4 0-6-16,17-12-2 15,9-7 0-15,10-14 7 16,5-5 0-16,-1-4-14 16,-3-8-11-16,-10-9-8 15,-10-6-1 1,-12-10 10-16,-1 2 10 0,-4 3 5 16,-1 4 0-16,1 8 15 0,-3 2 5 15,-7 11 1 1,3 7 0-16,-3 14-12 15,-3 9-7-15,7 20 3 16,3 8-1-16,5 5-5 16,3-3-2-16,0-8 1 0,-2-7-4 0,0-12-7 15,4-6-53-15,0-6-218 16</inkml:trace>
  <inkml:trace contextRef="#ctx0" brushRef="#br0" timeOffset="22004.0212">17867 13676 1663 0,'2'-1'627'0,"1"0"-498"16,2-2-50-16,-5 3-70 0,0 0-56 15</inkml:trace>
  <inkml:trace contextRef="#ctx0" brushRef="#br0" timeOffset="22521.4467">18051 13231 736 0,'1'0'398'0,"5"2"-41"0,11 5-207 16,14-2-13-1,22 1-22-15,13-4-22 0,16-6-37 16,0-5-11-16,-13-10-21 15,-19-1-6-15,-24 0-23 16,-9 2-13-16,-18 9-26 16,-5 6-5-16,-11 14 8 15,-8 9 4-15,-2 17 17 16,1 14 7-16,1 18 16 16,6 4 9-16,7 2 9 15,5-8-2-15,13-18-3 16,1-10-1-16,8-16-46 0,0-6-79 15</inkml:trace>
  <inkml:trace contextRef="#ctx0" brushRef="#br0" timeOffset="22703.3891">18149 13444 1061 0,'2'0'452'0,"11"2"-181"0,11 4-85 15,27 4-32-15,9 2-3 0,12 1-56 16,0 2-34 0,-10-4-32-16,-5-5 4 15,-3-8-127-15,-6-3 64 0</inkml:trace>
  <inkml:trace contextRef="#ctx0" brushRef="#br0" timeOffset="22989.7424">19030 13430 926 0,'0'-5'516'0,"0"-5"-79"0,2 3-217 16,-3 2-135-16,1 1-23 16,-1-1-149-16,-2 2-93 15</inkml:trace>
  <inkml:trace contextRef="#ctx0" brushRef="#br0" timeOffset="23201.8456">18983 13623 1130 0,'0'19'467'0,"4"28"-295"15,3 10-44-15,2 19-51 16,0 6-15-16,-5 1-12 15,-5-8-2-15,-12-18-22 16,-6-11-5-16,-15-16 1 16,-6-10-2-16,-8-22-66 15,2-12-72-15,16-20-337 16</inkml:trace>
  <inkml:trace contextRef="#ctx0" brushRef="#br0" timeOffset="23687.2303">18872 13052 953 0,'-2'0'406'0,"7"2"-208"16,4 4-49-16,18-2-56 15,6 1-11-15,25 2-37 16,11-5-12-16,7 4-14 15,4-1-4-15,-19-3-2 16,-14 0-15-16,-24-3-20 16,-15-5-10-16,-19-3-8 0,-8 0 12 15,-11-3 17-15,1 5 6 16,6-1 4-16,3 1-2 16,14 5-12-16,6 2-3 15,11 3 0-15,7 1 0 16,4 2 10-1,2-1 1-15,-2 9 0 0,-3 1 9 0,-8 1 21 32,-7-1 6-32,-4-5 5 0,-4 0 22 0,-2-4-169 15</inkml:trace>
  <inkml:trace contextRef="#ctx0" brushRef="#br0" timeOffset="23980.4588">19521 12833 933 0,'12'17'436'0,"21"34"-172"0,7 19-59 16,5 22-31-16,-4 8-21 15,-16 12-21-15,-15 0-24 16,-25-4-41-16,-16 0-16 16,-19-18-21-16,-1-7-8 0,10-12-7 15,0-14-4 1,16-19 12-16,6-10-63 0,4-15-160 16</inkml:trace>
  <inkml:trace contextRef="#ctx0" brushRef="#br0" timeOffset="27304.497">4533 15213 972 0,'5'1'445'0,"15"1"-185"0,14 1-74 16,24 3-79-16,13 0-34 15,11 3-50-15,-3-3-8 16,-14-2-36-16,-9 2-83 16,-18-5-418-16</inkml:trace>
  <inkml:trace contextRef="#ctx0" brushRef="#br0" timeOffset="27483.7766">4583 15393 836 0,'20'7'438'16,"8"3"-128"-16,30 2-108 15,8-4-22-15,4-1-54 16,-1-2-24-16,-8-1-49 16,-9-3-18-16,-10-1-592 15</inkml:trace>
  <inkml:trace contextRef="#ctx0" brushRef="#br0" timeOffset="29135.2134">5704 15080 687 0,'-4'-4'360'0,"-4"-4"-85"16,8-4-47-16,12 1-80 16,8-2-36-16,23 6-59 15,2 3-21-15,7 7-19 16,4 9-6-16,-18 4-5 16,-8 8-2-16,-30 5 1 15,-11 2 2-15,-15 6 3 16,-7-7 2-16,8-7 3 15,5-3-3-15,15-15-6 16,12 3-2-16,18-1-5 16,3 3 0-16,12 9 3 15,0 5 0-15,-8 11 2 16,-8 8 3-16,-30-1 14 0,-19 0 8 16,-21-10 9-1,-7-8 2-15,1-17-8 0,8-3-9 16,14-14-101-16,9-7-85 15</inkml:trace>
  <inkml:trace contextRef="#ctx0" brushRef="#br0" timeOffset="29512.8234">6253 14984 1091 0,'15'3'424'0,"24"8"-296"16,8 7-31-16,12-6-36 0,4 0-9 16,0-1-18-16,-3-8-6 15,-16-2-9-15,-13-3-2 16,-20-6-2-16,-14 0-4 15,-15 8-8-15,-9 1-2 0,-6 11-6 16,-2 4 1-16,4 0 4 16,4 7 0-16,7 9 6 31,12 10 1-31,6 14 0 0,4 11-1 16,8 5-1-16,1-6-1 15,5-10 0-15,-1-12 0 16,4-19-69-16,-2-10-76 0</inkml:trace>
  <inkml:trace contextRef="#ctx0" brushRef="#br0" timeOffset="29691.4297">6225 15302 916 0,'0'2'445'15,"14"1"-109"-15,18 2-115 16,21-1-64-1,13-3-20-15,17 2-57 16,-7-3-24-16,2 3-29 16,-10-2-22-16,-24-1 261 15</inkml:trace>
  <inkml:trace contextRef="#ctx0" brushRef="#br0" timeOffset="29860.7034">6858 15604 1309 0,'0'0'516'0,"-2"1"-315"16,2-3-159-16,0 2-35 15</inkml:trace>
  <inkml:trace contextRef="#ctx0" brushRef="#br0" timeOffset="30251.7431">6998 15059 1089 0,'20'0'434'0,"35"0"-279"15,5 4-56-15,10 0-42 16,-4-4-15-16,-13-1-20 0,-10-3-4 16,-15-3 0-16,-7 3 0 15,-12-6-4-15,-6 2-4 16,-9 8-13-16,-5 0-1 15,-4 12 7-15,-3 4 5 16,6 12 15 0,5 13-1-16,7 15-5 15,3 6-1-15,8 7-4 16,-1-3-1-16,-1-11 0 16,2-5 0-16,-3-18-1 0,-3-11-12 15,-3-11-97-15,-2-9-122 16</inkml:trace>
  <inkml:trace contextRef="#ctx0" brushRef="#br0" timeOffset="30402.2091">7024 15310 1190 0,'18'6'536'0,"12"3"-235"16,36 5-138-16,-10-6-17 31,-28-5-53-31,1 2-29 0,87 3-25 15,1-4-93-15</inkml:trace>
  <inkml:trace contextRef="#ctx0" brushRef="#br0" timeOffset="30791.2805">7838 15393 1065 0,'8'1'450'0,"5"2"-261"15,-1 2-48-15,-7 5-30 16,-2-2-105-16</inkml:trace>
  <inkml:trace contextRef="#ctx0" brushRef="#br0" timeOffset="31186.6433">8354 15220 922 0,'1'6'414'0,"3"11"-169"16,3 11-126-16,-1 12-29 16,0 9-16-16,-2 4-8 15,-2 0-6-15,-2-7-18 16,1-6-8-16,7-11-19 15,8-8-1-15,15-12-2 0,8-6-1 16,5-8-6 0,3-8-56-16</inkml:trace>
  <inkml:trace contextRef="#ctx0" brushRef="#br0" timeOffset="31452.4034">8360 15062 1102 0,'-3'-3'512'0,"2"-1"-241"16,1 3-99-16,0 1-113 15,0 0-36-15,0 0-116 16</inkml:trace>
  <inkml:trace contextRef="#ctx0" brushRef="#br0" timeOffset="31978.7232">7961 14817 760 0,'1'-1'345'0,"7"-1"-113"0,12 0-124 0,18 4-24 16,12 2 15-1,24-1 2-15,4 3-17 0,6 2-38 16,-5-1-15 0,-10 3-21-16,-4 1 1 15,-11-4-34-15,-7-3-6 0,-19-4-29 16,-6-3-19-1,-13-4 22-15,-3-1 5 16,-6-1 20-16,-9-2 12 16,-10 2 10-16,-6 0 1 0,-7 0 7 15,2-2 4-15,4 0 0 16,8-1-2-16,12 3-4 16,5 1-3-16,9 1-3 0,1 3 5 15,4 1 24 1,4 2 12-16,6 5 10 15,4 3-2-15,5 5 5 16,-3 2-2-16,-7 1 10 16,-6 1 16-16,-17 2 32 15,-12 1 15-15,-19 2 5 16,-9-1-13-16,-2 2-52 16,2-5-23-16,21 1-73 15</inkml:trace>
  <inkml:trace contextRef="#ctx0" brushRef="#br0" timeOffset="37604.8495">8995 15425 1053 0,'9'2'489'16,"11"2"-206"-16,32 1-108 15,18 5-40-15,20 2-55 0,6-4-32 16,-8 2-44-16,-9-2-108 16</inkml:trace>
  <inkml:trace contextRef="#ctx0" brushRef="#br0" timeOffset="37990.9531">9890 15368 501 0,'18'-20'315'0,"12"-14"-6"0,5-7-120 15,0-3-18-15,-12-3-31 16,-4 0-17-16,-10 0-24 15,-4 6-5-15,-2 22-19 0,-4 7-20 16,-8 31-19-16,2 13-7 16,-1 22-19-16,7 14 0 15,15 14-2 1,5 9-2-16,12-10 3 16,4-6 0-16,-4-27-27 15,-3-13-87-15</inkml:trace>
  <inkml:trace contextRef="#ctx0" brushRef="#br0" timeOffset="38350.3973">10302 15059 1001 0,'4'1'458'0,"12"8"-174"16,17-1-146-16,16 4-21 16,19-3-30-16,-2-7-20 0,-2 2-29 15,-10-5-8-15,-15-6-8 16,-10-1-3-16,-18-6-7 16,-8 1-6-16,-12 8-8 15,-1 5-4-15,-1 17-2 16,2 3 4-16,1 15 6 15,3 8 5-15,3 14 4 16,8 11-1-16,2 6-1 16,1 0-1-16,5-11 0 15,-8-12-1-15,5-15-27 16,-4-13-57-16,-1-15-154 16,0-8-350-16</inkml:trace>
  <inkml:trace contextRef="#ctx0" brushRef="#br0" timeOffset="38514.8885">10314 15338 882 0,'0'3'491'0,"0"2"-37"0,26 2-251 16,29 1-38-16,35 0-49 16,10-1-31-16,-3-7-49 15,-7 0-8 1,-24-5-123-16,-9-2 74 15</inkml:trace>
  <inkml:trace contextRef="#ctx0" brushRef="#br0" timeOffset="39038.4255">11259 15232 1321 0,'-2'2'507'16,"-2"3"-380"-1,3 0-49-15,1-5-77 0,0 0-58 16</inkml:trace>
  <inkml:trace contextRef="#ctx0" brushRef="#br0" timeOffset="39592.73">11331 15461 775 0,'-4'9'388'16,"4"16"-106"-16,1 8-95 16,6 10-56-16,7 10-17 15,-10 7-26-15,-2 2-8 16,-12 8 2-16,-12-3-6 15,-7-13 11-15,-5-5 7 16,-9-25-1-16,-6-15-2 16,0-14-25-16,-3-11-15 15,15-16-59-15,9-4-48 16,24-10-136-16,9 0-82 16</inkml:trace>
  <inkml:trace contextRef="#ctx0" brushRef="#br0" timeOffset="40629.2195">9281 15257 454 0,'2'-13'338'0,"9"-6"6"16,-10 4-6-16,5 7-33 15,-5 16-63-15,-4 13-36 16,-2 32-94-16,0 18-13 0,3 18-36 16,1 1-16-16,10-10-18 15,0-12 68 1</inkml:trace>
  <inkml:trace contextRef="#ctx0" brushRef="#br0" timeOffset="41837.551">11166 14928 526 0,'-7'-1'291'16,"-5"-2"-25"-16,6 1-66 15,14-1-48-15,7 0-15 16,20 1-37-16,9-1-11 15,24 1-19-15,13 2-12 16,6 2-25 0,2 4-9-16,-24-3-13 0,-17 2-3 0,-32-4-5 15,-5 1-13 1,-14-3-22-16,-6-3-10 16,-3-8-4-16,-10-7 12 15,4-4 18-15,4-1 8 0,8 7 11 16,7 6 8-1,7 10 15-15,6 6 5 0,10 19 17 16,-7 4 10-16,-1 13 43 16,-9-2 14-16,-10-6-4 15,-1-1-15-15,-18-14-46 16,2-3-75-16</inkml:trace>
  <inkml:trace contextRef="#ctx0" brushRef="#br0" timeOffset="57192.103">5674 15848 475 0,'-2'-1'193'0,"-1"-2"-118"16,4 2-21-16,-1 1 2 15,0 0 5-15,11 4 18 16,39 33 10-16,-19-10 2 16,0-1-5-16,8 3-13 15,4-1-9-15,0-9-12 16,-5-7-2-16,7-12-4 0,-1-8-1 16,8-18-7-16,10-5-9 15,5-6-14 1,-1 5 3-16,-11 18 8 15,-9 19 11-15,-22 27 18 16,-7 4-6-16,-2 7-11 16,-1-8-9-16,0-13-38 0,2-4-72 15</inkml:trace>
  <inkml:trace contextRef="#ctx0" brushRef="#br0" timeOffset="57686.9828">6481 16126 506 0,'0'-5'261'0,"1"-9"-63"0,0-5-24 15,16-3-37-15,4-6-21 16,16-6-31-16,11 2-14 16,11 4-19-16,4 12-9 15,-1 24-6-15,-1 9 0 16,-11 17 6 0,-3 4 2-16,2-4-9 0,1-4-2 15,13-12-10 1,5-13-2-16,5-18 2 0,-5-15 1 15,-15-15 1-15,-13-4 0 16,-24 6-5-16,-7 8-6 16,-10 23-79-16,-2 10-94 15</inkml:trace>
  <inkml:trace contextRef="#ctx0" brushRef="#br0" timeOffset="58070.0906">6067 16440 995 0,'-4'-4'433'0,"3"-4"-247"16,8 7-36-16,23 9-57 15,12 8-37-15,20 12-27 16,6 3-3-16,-1 10-10 16,-7 1-3-16,-19 0-39 15,-5-3-53-15,-14-10-192 16</inkml:trace>
  <inkml:trace contextRef="#ctx0" brushRef="#br0" timeOffset="58286.027">6543 16427 801 0,'-7'-4'382'0,"-5"-1"-129"0,-8 7-59 16,-7 13-68 0,-3 6-30-16,-12 12-53 0,-6 0-17 15,-8 7-13-15,-2 0-4 16,6-5 8-16,12 0-52 15,13-11-168 1,10-3-282-16</inkml:trace>
  <inkml:trace contextRef="#ctx0" brushRef="#br0" timeOffset="58599.2643">6750 16677 1006 0,'-13'-1'424'16,"-9"-1"-247"-16,1 7-111 16,2 10-21-16,11 5-46 15,7 3-9-15,10 0 1 16,11-1 3-16,10-7 6 0,6-8 1 15,4-11 20 1,-2-9 27-16,-9-15 67 16,-11-2 28-16,-14-3 20 0,-9 1-15 15,-19 13-66 1,-7 8-31-16,-14 14-48 0,-1 12-99 16</inkml:trace>
  <inkml:trace contextRef="#ctx0" brushRef="#br0" timeOffset="59705.1386">9646 16077 725 0,'3'-5'287'16,"2"-1"-181"-16,2 3-20 15,3 9-5-15,-1 6-2 0,-1 6-11 16,3 4-3 0,7-4-10-16,4-2-9 0,10-8-15 15,9-5-8-15,17-7-8 16,7-7 1 0,12 4 6-16,0 0 2 0,-12 7 3 15,-9 8-2 1,-24 6 0-16,-10 1 0 0,-9 4-1 0,-6-2 1 15,-4-7-5-15,0-3-1 16,6-11 2 0,-3-7-1-16,9-7-3 15,0-1-3-15,-6 0-10 16,5 5-5-16,-3 12-8 16,4 3-2-16,1 11 1 0,-1 1 2 0,4-1 8 31,-2-4 4-31,3-9 3 0,6 0 1 15,5-11 2-15,6 1-1 0,9-4-2 16,0-4 0 0,-3 7-4-1,-11 3-3-15,-20 13-53 0,-7 13-89 0</inkml:trace>
  <inkml:trace contextRef="#ctx0" brushRef="#br0" timeOffset="60261.448">9883 16552 809 0,'-6'8'339'0,"-2"7"-167"16,6 8-108-16,3-2-4 15,14-1 0-15,9-4-3 16,16-6-7-16,4-10 0 16,5-10-13-16,-5-3-7 15,-14-14-3 1,-3 4-3-16,-11 1-4 0,-7 3-4 0,-9 11-5 16,-2 8-6-16,-4 16-6 15,0 11 1 1,8 18-2-16,7 11 2 15,6 13 7-15,-5 3-1 16,-10 5 6-16,-10-8 3 0,-19-17 7 16,-4-9 6-1,-12-22 11-15,1-13 2 0,3-22-6 16,7-9-7-16,14-11-19 16,5 0-9-16,14 4-9 15,2 3-7-15,11 12-43 0,6 5-45 16,12 12-127-1,5 3-93-15</inkml:trace>
  <inkml:trace contextRef="#ctx0" brushRef="#br0" timeOffset="60528.8223">10337 16849 442 0,'5'-11'329'15,"-2"-10"6"-15,-6 6-70 16,3 5-36-16,-5 8-98 0,7 5-43 15,10 8-58 1,-2 4-18-16,11 5-5 0,-1-1-2 16,5-5 0-1,1-3 1-15,3-11 9 0,0-6 18 16,-7-8 35-16,-6-4 32 16,-21-3 35-16,-10 4-7 0,-18 4-26 15,-7 6-34-15,5 9-47 16,3 5-15-1,11 9-41-15,8 3-95 16</inkml:trace>
  <inkml:trace contextRef="#ctx0" brushRef="#br0">12919 15795 922 0,'-11'-11'381'16,"-5"-17"-233"-16,12-4-35 0,24-5-52 15,14-1-14-15,25 14-17 16,15 11-1-16,17 22-7 15,11 16-6-15,16 17-9 16,-2 3-1 0,-6 5 2-16,-14-4 1 0,-28-12 4 15,-15-5 2-15,-23-19 10 16,-8-10 9-16,-16-20 7 16,-6-11 2-16,-2-10-9 15,0 1-15-15,6 14-21 16,3 7-9-16,10 19-7 15,7 8 2-15,7 12 10 16,5 6 2-16,-5 4 4 0,-4 1 0 16,-18 1 8-16,-15-5 4 15,-25 1 4-15,-14-5 2 16,-12-2-10-16,6 1-57 16</inkml:trace>
  <inkml:trace contextRef="#ctx0" brushRef="#br0" timeOffset="64862.1698">14886 15391 881 0,'1'2'341'0,"2"18"-208"0,2 19-33 16,2 27-12-16,4 13-8 15,0 18-37-15,1 3-16 16,-3-1-7 0,-1-10 5-16,-2-29-105 15,-4-17-84-15</inkml:trace>
  <inkml:trace contextRef="#ctx0" brushRef="#br0" timeOffset="65175.9147">14816 15413 1066 0,'33'-12'424'0,"47"-6"-282"16,1 17-37-16,-1 28-45 0,-12 12-17 0,-34 10-18 15,-15 9-8 1,-33-3-1-1,-11 2 1-15,-22 3 0 16,-5-8 0-16,-6-11-2 16,-2-13-15-16,14-19-38 15,4-13-6-15,21-20-9 16,10-4 9-16,21-2 35 16,15 3 6-16,20 15 17 15,11 10 11-15,8 18 16 16,-2 13 5-16,-15 16 17 15,-9 9 2-15,-13 3-11 16,-3-3-5-16,3-20-42 16,4-12-66-16</inkml:trace>
  <inkml:trace contextRef="#ctx0" brushRef="#br0" timeOffset="65669.6996">14752 15217 896 0,'-6'-4'389'0,"-6"-2"-208"0,11 6-41 16,19 3-57-16,21 4-33 15,35 3-33-15,16 0 1 0,10 2 3 16,-3-3-2-1,-18-5 0-15,-16-2-2 16,-21-7 6 0,-16-3 9-16,-19-4 6 0,-10-8 0 15,-14 0-10 1,-2-1-9-16,-2 4-15 0,3 2-5 16,12 13-25-16,6 2-5 15,14 7 1-15,9 11 3 16,6 3 21-16,1 6 5 15,-10 0 3-15,-7-4 2 0,-13 0 26 16,-7-1-57 0</inkml:trace>
  <inkml:trace contextRef="#ctx0" brushRef="#br0" timeOffset="66057.427">16164 15100 880 0,'-19'9'358'16,"-29"21"-206"-16,-3 18-28 15,-6 45-21-15,4 19-3 0,23 26-32 16,17 8-7-16,40-7-24 15,16-11-13 1,18-22-8-16,8-16-1 16,3-36-25-16,3-11-70 0</inkml:trace>
  <inkml:trace contextRef="#ctx0" brushRef="#br0" timeOffset="66732.4227">16355 15816 432 0,'-2'-4'170'0,"0"0"-104"0</inkml:trace>
  <inkml:trace contextRef="#ctx0" brushRef="#br0" timeOffset="67161.8434">16373 15605 731 0,'14'-14'347'0,"7"-12"-145"16,15 6-80-16,5 10-11 16,4 10-50-16,0 8-30 15,-3 12-9 1,-16-3-5-16,-17 8-6 0,-11 9 3 15,-20-9 3-15,3 4 3 16,-4-7 2-16,4-11 1 16,12-6-8-16,7-5-7 0,16-7-5 15,7 1-1 1,15 6 1-16,3 6 5 0,1 15-1 16,-4 6 2-16,-27 15 18 15,-17 9 5 1,-31 4 6-16,-9 1-2 0,-7-20-9 15,2-16-29-15,10-24-133 16,7-13-117-16</inkml:trace>
  <inkml:trace contextRef="#ctx0" brushRef="#br0" timeOffset="67486.2289">16746 15618 792 0,'7'-5'359'0,"5"0"-118"16,24 5-144-16,10 3-20 15,16 2-16-15,1-2-19 16,-8-2-19-16,-13-3 1 16,-21-4 5-16,-4-2 2 15,-14-2 0-15,-1 0-2 16,-11 2 4-16,-2 7 1 0,-3 13-4 15,-6 3 1-15,2 21-14 16,3 5-5-16,0 14-5 16,7 13-2-16,13 7-2 15,2 3 0-15,10-13 0 16,4-8 2-16,-3-24-11 16,-1-11-43-16,-4-18-282 15</inkml:trace>
  <inkml:trace contextRef="#ctx0" brushRef="#br0" timeOffset="67638.8228">16879 15967 1071 0,'5'0'483'16,"11"-6"-197"-16,10 4-117 16,14-4-71-1,4-2-24-15,-6-1-39 0,-2-1 13 16,-13-4-168-16</inkml:trace>
  <inkml:trace contextRef="#ctx0" brushRef="#br0" timeOffset="67810.7263">17312 16035 1270 0,'-2'4'468'0,"-5"-2"-341"0,9 6-205 16,8-4-350-16</inkml:trace>
  <inkml:trace contextRef="#ctx0" brushRef="#br0" timeOffset="68144.871">17410 15583 1007 0,'25'-2'411'16,"16"-1"-246"-16,0 3-99 15,5 6-21-15,-8 1-18 0,3-1-2 16,-3 1 5-16,-7-3 1 15,-14-4 17-15,-7 1 3 16,-12 0 11-16,-8 2 4 16,-6 9-17-16,-3 2-9 15,2 12-21-15,3 4-8 16,9 13-6-16,2 5-2 16,5 8-1-16,3 4 1 15,1 2 0-15,1-8-1 16,-1-21-55-16,4-6-65 15,-5-19-424-15</inkml:trace>
  <inkml:trace contextRef="#ctx0" brushRef="#br0" timeOffset="68296.3759">17501 15850 953 0,'1'-3'435'0,"4"-2"-183"15,10 3-74-15,10 2-81 16,11 2-26-16,16-2-43 15,8 0-9-15,2 2-8 16,-6 2-34-16</inkml:trace>
  <inkml:trace contextRef="#ctx0" brushRef="#br0" timeOffset="68452.8401">18051 16065 1463 0,'0'14'571'0,"0"17"-410"16,-9 7-25-16,-11 6-63 16,-9-2-24-1,-12-6-72-15,-1-4-54 16</inkml:trace>
  <inkml:trace contextRef="#ctx0" brushRef="#br0" timeOffset="68974.6417">18394 15861 839 0,'13'-8'368'0,"2"-9"-158"16,16-9-118-16,1-6-7 0,-9-9 9 16,5 0 0-16,-20-6 7 15,3 4 0 1,-8 12-22-16,-6 6-7 0,3 23-39 15,0 13-12-15,8 27-18 16,-4 13-13-16,8 26 4 16,2 10 3-16,2 4 3 15,5-4 5-15,-5-22 9 16,-5-19-35-16,-6-22-147 16,-4-11-145-16</inkml:trace>
  <inkml:trace contextRef="#ctx0" brushRef="#br0" timeOffset="69293.7524">18702 15644 1076 0,'6'-4'430'16,"12"-1"-254"-16,14 5-96 16,17 6-40-16,10 2-2 15,7 1-16-15,-8-1-3 16,-9-4-2-16,-8-4 1 0,-11-4 9 15,-7-6 3 1,-12-6 5-16,-7 1-2 0,-11 1-1 16,-3 8-6-1,-8 7-12-15,-3 10-1 0,0 8-13 16,6 11-2-16,6 13 0 16,1 10-1-16,8 17 2 15,0 3 1-15,4-2 1 16,8-9 1-16,2-19 1 15,-3-9 11-15,5-17-90 16,-4-3-67-16,-4-14-291 16</inkml:trace>
  <inkml:trace contextRef="#ctx0" brushRef="#br0" timeOffset="69448.9984">18830 15843 965 0,'8'0'416'0,"10"0"-200"15,23 9-130-15,13 2-24 0,21-1-26 16,12-1-17-16,7-6-7 16,1 0-8-16,-11-2-173 15</inkml:trace>
  <inkml:trace contextRef="#ctx0" brushRef="#br0" timeOffset="69701.5791">19492 15213 904 0,'8'3'372'0,"14"2"-209"0,11 36-107 16,9 27-8-16,13 33 29 15,-3 14 22-15,-16 24 41 16,-17 0 1-16,-35 1-35 15,-21-5-23-15,-24-22-43 16,1-20 12-16,10-26 37 16,2-19 7-16,21-27-1 15,0-15-21-15,12-19-123 16,6-5 416-16</inkml:trace>
  <inkml:trace contextRef="#ctx0" brushRef="#br0" timeOffset="71637.7596">22484 4014 850 0,'-8'0'409'15,"-9"0"-147"-15,-10 22-131 16,-3 21-35-16,-16 39-45 16,-4 34-19-1,-19 33-12-15,-11 11-4 16,4 10 1-16,4-22 1 16,19-24-4-16,11-18 1 0,16-37-4 15,8-11-20-15,14-25-153 16,4-11-166-16</inkml:trace>
  <inkml:trace contextRef="#ctx0" brushRef="#br0" timeOffset="71907.6239">21811 4922 894 0,'0'-2'414'0,"3"4"-178"15,5 10-68-15,0 18-72 0,0 7-14 16,4 14 14-16,-9 5 3 16,3 9-10-16,1 3-9 15,-2-7-50-15,10-6 17 16,-3-21 25-16,4-17 24 0,9-23 36 16,5-11-19-1,23-16-19-15,5-9-22 16,7-6-39-16,-2-1-10 15,-11 8-65-15,-9 7-32 16</inkml:trace>
  <inkml:trace contextRef="#ctx0" brushRef="#br0" timeOffset="73100.0911">21483 2766 373 0,'2'-13'203'0,"5"-13"-18"16,0 2-12-16,-12 8 4 15,1 5-7-15,-11 11-26 16,-8 7-17-16,-15 28-49 15,-10 21-16-15,-3 38-10 16,6 17-10-16,26 18-8 16,19 8-5-16,34-17-23 15,14-13-2-15,18-32 3 16,8-24 4-16,-1-27-99 16,0-9-128-16</inkml:trace>
  <inkml:trace contextRef="#ctx0" brushRef="#br0" timeOffset="73688.6739">21632 2988 469 0,'-5'-4'324'0,"-4"-6"41"15,1 0-118-15,8 1-94 16,5 3-34-16,10-2-58 0,11 1-21 16,12 4-24-16,2 3-7 15,3 7-4-15,-11 6-2 0,-17 6 1 16,-11-1 2-16,-24 6 4 15,-8 1 2-15,-7-7 1 16,0-2 1-16,18-8-10 16,9-4-4-16,24 0-7 15,10 1-2-15,23 7 3 16,-1 0 2-16,-4 7 4 31,-7 4 5-31,-28 1 17 0,-11 6 6 16,-27 1 7-16,-14-3-1 15,-7-10-9 1,-2-7-3-16,11-11-9 0,12-4-29 0,18-4-107 16,10 0-93-1</inkml:trace>
  <inkml:trace contextRef="#ctx0" brushRef="#br0" timeOffset="74032.8027">21900 2984 833 0,'5'1'335'0,"5"0"-193"16,5 2-43 0,13 1-24-1,0-4-5-15,5-4-23 16,5 3-7-16,-6-5-4 15,-4 1-6-15,-13-3 0 16,-8-6 0-16,-9 2 4 16,-5 4 0-16,-7 8-10 15,-2 7-5-15,-2 13-18 16,3 3-4-16,7 15-4 16,6 3 1-16,8 5 4 15,4 3 0-15,5-5 4 16,-1-3 4-16,0-9 7 15,-4-6-25-15,-5-15-83 0,-4-4-70 16</inkml:trace>
  <inkml:trace contextRef="#ctx0" brushRef="#br0" timeOffset="74169.1164">21922 3180 835 0,'12'-4'395'16,"15"1"-150"-16,15-2-71 0,11-2-80 15,1 3-30-15,-8-1-51 16,-10 4-74-16</inkml:trace>
  <inkml:trace contextRef="#ctx0" brushRef="#br0" timeOffset="74339.0157">22339 3237 1408 0,'0'5'545'0,"-3"4"-395"0,-3 3-52 16,3-5-51-16,3-1-10 15,1-6-128-15,6-1-123 16</inkml:trace>
  <inkml:trace contextRef="#ctx0" brushRef="#br0" timeOffset="74959.4259">22421 2911 646 0,'-1'-3'392'0,"7"-2"14"15,7 6-239 1,12 4-96-16,6-4-19 16,9 1-20-16,-3-3-9 15,-4-5-2-15,-5 3 1 16,-13-8 1-16,-2 2-1 16,-8 2-6-16,-5 1-7 0,-7 11-10 15,-2 8-4-15,-2 12-5 16,1 11 4-16,6 10 3 15,3-2 2-15,6 2 1 16,3-1 3-16,5-11 1 16,-2 0 2-16,-2-11-6 0,1-8-34 15,-7-10-147 1,-3-8-259-16</inkml:trace>
  <inkml:trace contextRef="#ctx0" brushRef="#br0" timeOffset="75096.5998">22476 3121 595 0,'5'-1'384'0,"13"-2"-1"16,5 1-136-16,19-1-113 15,7 0-46-15,4 0-50 16,1 2-17-16,-7 6-47 0,-10 0-79 16</inkml:trace>
  <inkml:trace contextRef="#ctx0" brushRef="#br0" timeOffset="75430.8274">22934 3204 709 0,'2'7'412'0,"1"4"-54"15,-2 10-146-15,1 6-29 16,-10 9-45-16,-4 5-27 15,-16-1-45-15,0-3-19 16,1-16-118-16,-2-11-117 0</inkml:trace>
  <inkml:trace contextRef="#ctx0" brushRef="#br0" timeOffset="75858.1282">23185 3182 622 0,'9'-6'312'0,"13"-3"-94"0,-2-4-53 16,0-10-32-16,0 4-11 15,-7-10-11-15,1-1-5 0,-2-6-22 16,-2-3-16-16,-2 7-24 15,3 6-4-15,-7 20-21 16,-3 8-4-16,-1 23-7 16,0 7-7-16,4 14 1 15,3 4 2-15,1-4 3 16,-4-2 0-16,0-14 12 16,-1-2-62-16</inkml:trace>
  <inkml:trace contextRef="#ctx0" brushRef="#br0" timeOffset="76298.56">23504 2908 772 0,'9'-2'327'0,"12"1"-179"15,2 1-42-15,7 6-36 16,4 1-19-16,3-1-27 15,0-1-4-15,-3 0-2 16,-8-5 4-16,-9-6 6 0,-2 1 3 16,-10-10 0-16,-3 3 5 0,-7 3-4 15,-8 5-4-15,-6 12-2 16,-1 10-10 0,2 12-8-16,3 5-2 15,9 8-6-15,0 2-1 16,2 1 1-16,5-6 3 15,3-4 2-15,2-6 2 16,-1-14 1-16,1-4-25 0,-2-12-191 16</inkml:trace>
  <inkml:trace contextRef="#ctx0" brushRef="#br0" timeOffset="76449.9002">23487 3090 896 0,'0'0'415'0,"6"-3"-165"15,13 5-56-15,18 6-77 16,9-1-25-16,9-3-49 16,3-2-10-16,-7 0 7 15,-9-4-68-15,-14 2-486 16</inkml:trace>
  <inkml:trace contextRef="#ctx0" brushRef="#br0" timeOffset="76697.8894">23937 2754 1243 0,'13'4'466'16,"14"19"-352"-16,5 18-44 0,-2 31 7 16,-3 10 5-16,-14 12 5 15,-13 5-7-15,-24 3-32 16,-12-3-14-16,-9-16-12 15,-1-16 1-15,8-25-2 16,10-12 1-16,5-18 2 16,8-9-24-16,5-7-143 15,-6-4-29-15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8:44:26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16210 7269 165 0,'-4'1'134'0,"1"0"36"16,-5-1-17-16,2 1-20 15,0-1-14-15,3 0-25 0,2 0-14 16,-1 0-30-16,1 0-3 15,1 0 9-15,0 0 1 16,0 0 3-16,0-1-7 16,0 0-18-1,0 0 0-15,0 0 4 16,0 0-1-16,3-1-4 0,1-1-5 0,2-1-8 16,2 1-4-1,30-14-4-15,-30 14-2 0,1 3-5 16,-2-1 0-16,2 0-2 15,1 0-1-15,-1-4 1 16,2 1 1 0,2-1 1-16,1-4 3 15,2 0 4 1,-1-3 3-16,0 1 3 0,4-2 1 0,-2 4-3 16,0-2-4-16,0 7-3 15,1-4-2 1,-3-2-2-16,0 4 0 0,4-7-1 15,1 6-1-15,3-2 0 0,1-4-1 16,-3 4-1 0,2-5 0-16,-3 2-2 0,0 1 1 15,0-3 0 1,1 4 1 0,3-4 15-16,-1 0 5 0,3-3 4 0,1-6 0 15,1 0-14 1,2-4-4-16,0 3-3 0,1 3-2 0,-1 3-1 15,-4 2 0-15,-2 5-1 16,2 1 0-16,-3-2 1 31,-1 1-1-31,3-5 0 16,0-3 1-16,1 1-1 16,7 3 0-16,1-1-1 15,-2 1 0-15,1 2 0 16,-1-2 0-16,-3 2 1 15,3 2 0-15,1-2 0 16,3 3 0-16,0-4 0 16,-3-1 0-16,2 0 1 15,-4-7-1-15,2 1 0 0,3 0-1 16,-5 2 0-16,-1 4 0 16,-4 4 10-16,-1 1 4 15,-1-1 5-15,1-1 2 16,1-5-7-16,4-2-4 15,4-3-3-15,1 0-2 0,-4 1-2 16,1-4 1-16,-2 7-2 16,0 1-1-16,-3 3-1 15,-5 3 0-15,-3 3 1 16,1 0 1-16,3 1 1 16,-1-3 1-16,5-2 0 15,0-3 0-15,3-3-1 16,4 1 0-16,-4-2-1 15,3 4-1-15,-3 1 0 16,-6 4 0-16,4 2-1 16,-4 0 0-16,-6 3 1 15,3-3 1-15,-4-3-1 16,3-2 1-16,5-4 0 0,3-2 1 16,2-1-1-16,2 1 0 15,-3 0-1-15,-6 2 0 16,-2 5 1-16,-4-1 0 15,0 1 0-15,3 2-1 16,6-5 1-16,2-1 0 16,8-5-1-16,-3 2 1 15,1 0-1-15,-2 1 1 16,-5 2-2-16,0 1 0 0,-6 3 0 16,-4 3 0-16,4 0 0 15,0 3 0 1,3-3 1-16,2-1 1 15,1-2-1-15,3-4 0 16,5-3 0-16,1 4 0 0,2 0-1 16,-3 4 1-16,-5 0 0 15,-3 0 0-15,-7-1-1 16,5 1 1-16,-7 1-1 16,-2-5 0-16,11 4 0 15,-10-4 1-15,13 5-1 16,-1-7 1-16,-2 2 0 0,3 0 0 15,0-3 0 1,0 5 0-16,-1-2 0 0,1 0-1 16,-2-1 1-16,-1 0 0 15,2 2 1-15,-5-1-1 16,2-1 1 0,-1 1-1-16,-3-3-1 0,7 2 0 15,-1 3 1 1,-5 1-1-16,0 2 1 0,-5 1-1 0,-1 0 1 15,5 0-1 1,0 1 1-16,1 0 0 16,-1 0 0-16,1-2 1 0,-2-4-1 15,3 3-1-15,0-4 1 16,1 3 0-16,-2 3 0 16,-1-2 0-16,-5 4-1 15,-4 2 0-15,-5-2 1 16,1 4-1-16,2 0 0 15,1-5 0-15,9 2 0 16,-3-4 1-16,2-4-1 16,0 2 0-16,-2-1 1 15,-2 0-1-15,-1 7 1 16,-1-1-1-16,-2 0 1 16,1 2-1-16,0-3 0 15,1-2 0-15,3 0 1 16,1-2 0-16,1-1 0 15,-1-1 0-15,2-1-1 16,2 2 0-16,-1 0-1 0,0 2 0 16,-4 3 1-1,-4 1 2-15,-5 3 6 0,-1 2 1 16,-7 0 2-16,0 2-1 16,0 0-5-1,0 0-1-15,0 0-1 0,0-1-1 16,0-1 17-16,0 1-70 15</inkml:trace>
  <inkml:trace contextRef="#ctx0" brushRef="#br0" timeOffset="1181.6353">16317 6993 725 0,'0'-1'340'16,"3"1"-123"-16,-2 0-34 0,-1 0-41 15,0 0-12-15,0 0-32 16,0 0-10-16,0 0-20 16,0 0-10-16,0 0-8 15,0 0-4-15,3 8-5 16,-3 11-4-16,-14 26-11 15,-3-30-5-15,-4 3-7 16,-4-2-1-16,0 8-4 16,1 5-3-16,0-1-2 15,8 4-1-15,2-4 0 16,0-3-1-16,10-6 1 16,-3-7-1-16,7-7 2 0,2-5 2 15,1-7 5-15,0-3 3 16,0-1 3-16,9 2 0 15,0 7-2-15,4 2-2 16,3 3-4-16,-2 8-1 16,4-1-1-16,4 0-1 15,8-3 0-15,3-3 0 16,11-4 34-16,-1-3 8 16,3-1 10-16,-8-3 5 15,-14 1-22-15,1 0-3 0,-15 1 5 16,1 0-2-1,-6 2-6-15,-6 0-4 16,-4 2-13-16,-2 2-3 16,3-1-7-16,0 0-1 0,0 0-14 15,0 0-75-15</inkml:trace>
  <inkml:trace contextRef="#ctx0" brushRef="#br0" timeOffset="2161.043">18481 5391 134 0,'-7'3'171'0,"-1"4"28"0,-4-3 28 16,3 0-3-16,1 1-29 16,1 2-11-16,4-5-33 15,1-1-20-15,16-2-29 16,4-5-9-16,15-5-2 16,10-6 1-16,12-10-10 15,7 0-11-15,2 6-19 16,-7 4-10-16,-17 14-18 15,-10 3-5-15,-20 3-5 16,-3 3-3-16,-4-3-51 0,3-3-84 16</inkml:trace>
  <inkml:trace contextRef="#ctx0" brushRef="#br0" timeOffset="2523.5773">19005 4982 579 0,'4'-6'345'0,"-3"-2"-19"16,2 7-89-16,-3 4-102 16,2 10-25-16,6 9-46 15,-3 3-11-15,13 12-7 16,-4 0-6-16,-2 5-10 0,2 5-5 16,-7-5-6-16,-2-1-1 15,-5-10 0-15,0-7 0 16,-3-8 0-1,0-6 4-15,2-10-113 16,-2-1-101-16</inkml:trace>
  <inkml:trace contextRef="#ctx0" brushRef="#br0" timeOffset="2924.5175">18987 4955 679 0,'6'-13'382'16,"6"-5"-74"-16,9-2-116 15,8 2-32-15,11 5-54 16,6 2-22 0,5 11-40-16,-6 4-11 0,-9 18-10 0,-11 5-2 15,-20 13-4 1,-7 5 0-16,-16-4-2 0,-6 4-2 15,-5-6 1 1,-1-6-1-16,0-5 1 0,1-10-1 16,11-8-2-16,2-7-1 15,10-8-10 1,6-3-3-16,13-5-4 0,4 1-2 16,12 6 9-1,2 4 8-15,0 10 17 16,4 8 9-16,-3 7 9 0,0 1-2 0,-6-1-8 15,-3-3-6-15,-9-5-7 16,-2-4-4-16,-3-10 9 31,-1-4-77-31,-1-13-440 16</inkml:trace>
  <inkml:trace contextRef="#ctx0" brushRef="#br0" timeOffset="3732.4187">18906 4708 659 0,'-8'1'301'0,"-7"3"-110"16,6-2-40-16,10-1-35 0,3-1-5 16,11-1-23-16,5-2-12 15,15-2-8-15,5-2-8 16,14-4-11-16,5-4-8 15,10-3-14-15,3 5-6 16,-10 1-7-16,-7 2 0 16,-16 6 2-16,-13 0 0 15,-14-1 4-15,-8 4 1 0,-6-8 0 16,-3 1-1 0,-2-1-4-16,-5-4-5 0,-6 5-5 15,-1 1-3-15,-3 1-2 16,1 5-1-16,3 1-1 15,2 0 0-15,7 0-6 16,6-1-2-16,6-2-2 16,7 2 0-16,9-1 2 15,7-2 3-15,6 2 1 16,2-1 1-16,-2 1 3 16,-5 5-2-16,-12-2 29 15,-3 4 10-15,-10 5 22 0,-7-2 15 16,-3 8 1-16,-4 0 0 15,-3-1-15 1,2 4-10-16,0-8-27 16,8-2-7-16,5-3-8 15,0-3 0-15,5 0-2 0,-5-1 1 16,0-2-1-16,0 0 0 0,-1 0 0 16,0 0-22-1,0 0-151-15,0 0-108 16</inkml:trace>
  <inkml:trace contextRef="#ctx0" brushRef="#br0" timeOffset="13183.4982">16492 8052 137 0,'1'-4'99'16,"2"1"22"-16,2-1-25 15,-5 3-11-15,0 0 1 0,0 0-3 16,0 0 5-16,0 1 10 15,1 0 2-15,-1 0 6 16,0 0-3-16,0 0-19 16,0 0-13-16,0 0-28 15,0 0-12-15,0 0-16 16,-1 0-5-16,-1 3-2 16,-4 4-1-16,1 3 0 15,-39 28 1-15,29-31 2 16,4 4 1-16,-1-3 1 15,0-1 0-15,-2 1 2 16,0-1 0-16,2 3-1 0,-1 0 0 16,-2 1-2-1,0 0-1-15,-2 1-2 16,-2-2-1-16,0 1-2 0,-1-1 0 16,3 2-1-16,-5-2 0 15,6 0-2-15,0 2 1 16,-2 1-1-16,2 2 1 15,0 1 2 1,-3-1 0-16,-1 2 1 0,4 1-1 16,-5 1 1-16,0 0-2 15,-2 1 0-15,-3 0 0 16,-3-2 0-16,2 1 0 16,0-1 1-16,0-5-1 15,2 0 1-15,-3-1 1 16,3-3 7-16,-1 4 5 15,-2 1 3-15,5 0-1 16,-6 4-7-16,3-1-4 16,2 3-4-16,-2 1 0 15,-1 1-2-15,-1 1 0 0,-3-4 1 16,-1 1 0-16,0 1-1 16,-2-3 1-16,1 5-1 15,-3-2 0-15,2 1-1 16,1 2 1-16,6 1-2 15,1 1 0-15,2-3-1 16,2-3 1-16,4-2 0 0,-2 1 0 16,3-4 0-1,-3 1 1-15,-5 1-1 16,2-1 0-16,1 3 0 0,-3-4 0 16,1 0-1-1,0-1 1-15,-2-1 0 0,-1 4 0 0,1 0-1 31,-1 2 0-31,2 0 1 0,-1-2 0 16,2 2-1 0,0 0 1-16,4 0-1 15,1 2 1-15,-1 0-1 0,5 0 1 16,-5 0-1 0,-1 4 0-16,-5-3 1 0,-1 2-1 15,-2 0 1-15,-1-1-1 16,2-3 1-16,-2 0 0 15,3-2-1-15,-1 0 1 16,-1 3-1-16,3-5 0 16,-4 1 1-16,3 2-1 0,3-1 0 15,-5 2 0-15,8 2 0 16,-3-2 1-16,-1 1 0 16,6-2 0-16,-9-3-1 15,2 0 2-15,0-2-1 16,-2 3 0-16,0 0 0 15,3 3 0-15,-4 1-1 16,0 2 0-16,0 2 0 16,1 0 0-16,-2 0 1 15,-4-5-1-15,5 2 0 16,-5-3 1-16,5-1 0 0,-2 1 0 16,-1-2-1-16,0 1 1 15,-6 0-1-15,3 2 1 16,-6-2 0-16,3-4-1 15,6 1 1-15,0 0 0 16,3-3-1-16,0 6 1 16,-2 0-1-16,0 0 0 15,2 2 0-15,4 2 0 16,3 0 1-16,-5-3-1 0,0 3 1 16,-6-2 0-16,-6-4-1 15,4 3 1-15,-3-1-1 16,6-1 0-16,0 5 0 15,0-1 0-15,4 0 1 16,-4-3-1-16,6-6 0 16,4-2 1-16,4-3 0 15,2 0 1-15,5 3-2 16,-1-1 1-16,-2 2-1 16,-5 0-1-16,-8 2 0 15,1 7 1-15,-4-3 0 16,0 3 0-16,4-2 1 0,-3-5 0 15,7-3 0 1,4-2 0-16,4 0-1 16,-2-1 0-16,1 5 0 0,-1 1 0 15,-6 5-1-15,2 4 0 16,-4 0 1-16,2-3 1 16,5-2 0-16,-1-3 0 15,7-6 1-15,-2 2-1 16,6-2 0-16,-4-3-1 15,0 6 0 1,-4-1 0-16,-1 2 0 0,6 5 0 16,-5-5 0-16,7-2 1 0,-1-5 0 15,-1-5 2-15,9 1 1 16,-4-1 0-16,3 0-2 16,1 0-1-16,0 0-1 15,0 0-2-15,0 0 1 16,0 0 1-16,-1 0 0 15,1 0-1-15,0-1-1 16,0-1 0-16,1 1 0 0,2-8 0 16,6-9 2-16,20-30 0 15,-19 29 0 1,-2 0 0-16,1-2 1 0,1 3-1 0,0 2 2 31,3-3-1-31,1 2 2 16,-4-4 1-16,4 1 1 0,-3 0 1 15,-2 3 4-15,-4 3 5 16,-2 8 7 0,-2 3-1-16,-6 5-4 15,5-2-8-15,0 0-7 0,0 0 0 16,-6 12 0 0,-23 30 1-16,22-27-1 15,-5 4 0-15,0 1-1 0,-3 1 0 16,0 4 0-16,2 2 0 15,1 1 0-15,2 0 0 16,0 2-1-16,-2-2 1 16,3-7 0-16,-2-5 1 15,6-7-1-15,6-3 1 16,1-1 0-16,6-4 1 16,0-6 4-16,5-2 2 15,7-3 5-15,4-5 2 16,10-1-1-16,1 0-1 0,6-2-5 15,4 9-2-15,-3 6 0 16,-7 3-1-16,-6 7 4 16,-8 1 0-16,-9 5 2 15,-4 1 1-15,-6-2-110 16</inkml:trace>
  <inkml:trace contextRef="#ctx0" brushRef="#br0" timeOffset="13959.8402">12559 11343 409 0,'3'0'255'0,"14"1"19"15,9 2-55-15,15 0-41 16,14 3-17-16,11-3-42 0,1 1-20 16,1-4-29-16,-7 1-18 15,-15-1-29-15,-8 1-6 16,-13 2-62-16,-9-1-136 16</inkml:trace>
  <inkml:trace contextRef="#ctx0" brushRef="#br0" timeOffset="14316.569">13311 11159 769 0,'4'-6'343'0,"2"-2"-153"16,-3 1-33-16,0 7-53 16,0 4-22-16,-1 6-37 15,-2-1-11-15,1 11-7 16,-1 3-3-16,-1 12-8 15,1 9-2-15,0 11-2 16,-2 0-2-16,3 1 0 16,-1-7 1-16,2-15-1 15,5-5-1-15,-2-16-68 16,3-4-72-16</inkml:trace>
  <inkml:trace contextRef="#ctx0" brushRef="#br0" timeOffset="14665.023">13221 11139 788 0,'9'-6'348'15,"15"-12"-149"-15,15 4-41 16,21 2-57-16,11 6-11 16,8 3-36-16,-2 7-13 15,-24 11-11-15,-18 2-6 16,-23 16-12-16,-19 4-2 0,-15 15 0 15,-10 7 1-15,-22 2 0 16,2-4 0 0,0-11-1-16,7-11 2 0,13-20 0 15,8-5 0-15,9-15-5 16,9-3-4-16,13-5-7 16,10 5-5-1,-9 4-2-15,2 0 1 0,39 1 3 0,3 1 3 16,-1 21 13-1,-26 10 7-15,-8 1 9 16,-7-4 0-16,0-5-7 16,3-5-4-16,-3-9-35 15,8-3-77-15</inkml:trace>
  <inkml:trace contextRef="#ctx0" brushRef="#br0" timeOffset="15355.0587">13190 10865 632 0,'0'-2'315'0,"3"0"-103"16,6 1-83-16,12 0-20 16,24 0-17-1,13 2-3-15,24 0-20 16,7 2-11-16,-8 3-22 16,-5-1-10-16,-24-2-10 15,-10 4-3-15,-14-3-2 0,-8 0 0 16,-10 0 0-1,-9-4 3-15,-6-1 4 0,-10-5-1 16,-6-3 0-16,-2-5-3 16,-2-1-6-16,3-1-1 15,4 2-4-15,0 0-3 16,7 7-5-16,10 1-4 0,1 4-4 16,8 2-3-16,5 2 3 15,3 4 3-15,8 3 6 16,0 1 3-16,3-1 2 15,-5 0 2-15,-10-1 12 16,0 2 5-16,-14 3 18 16,-3 6 9-16,-11 2 1 15,-3 2 1-15,0-1-15 16,-4-4-8-16,10-4-11 16,5-3-5-16,6-3-5 15,2-3-9-15,-1-2-155 16</inkml:trace>
  <inkml:trace contextRef="#ctx0" brushRef="#br0" timeOffset="42479.4323">1754 11866 706 0,'-4'0'302'0,"10"-1"-137"0,9 2-46 16,31 6-23-16,20 0 7 0,24 1-24 15,17-2-19 1,5-5-26-16,-6-1-7 0,-21-2-20 16,-18 0-37-1,-32 1-100-15,-18-2-88 0</inkml:trace>
  <inkml:trace contextRef="#ctx0" brushRef="#br0" timeOffset="42652.9008">2058 11894 374 0,'7'12'242'16,"7"6"-11"-16,4 10-55 16,7 8-1-16,-3 5-36 15,-4 5-16-15,-5 8-31 0,-10-1-17 16,-6 5-19-16,-1-3-14 15,2-6-20-15,3-8 10 16,5-12-201-16</inkml:trace>
  <inkml:trace contextRef="#ctx0" brushRef="#br0" timeOffset="42928.6113">2489 12212 859 0,'-13'-1'381'15,"-21"5"-196"-15,-3 4-82 16,12 10-81-16,3 6-19 16,23 5-11-16,16 5-1 15,20-8 10-15,7-4 5 16,0-22-3-16,-1-6 55 0,-11-14 41 15,-8-7 23-15,-16 2 49 16,-10-3-47-16,-24 5-41 16,-7 2-25-16,-7 5-87 15,2 6-112-15</inkml:trace>
  <inkml:trace contextRef="#ctx0" brushRef="#br0" timeOffset="43318.5116">3511 12265 783 0,'-20'-9'454'0,"-10"-6"-39"15,-12 4-243-15,1 5-45 16,7 9-72-16,5 9-26 16,14 13-31-16,11 7-2 0,22 11 1 15,14 4-1-15,16-4 4 16,4-7 1 0,-2-18 4-16,-8-7 3 0,-9-17 7 15,-9-8 10-15,-19-17 30 16,-7-13 15-16,-10-12 3 15,-9-7-2-15,-3-4-19 16,1-2-14-16,3-3-14 16,9 1-11-16,18 14-33 15,3 9-43-15,12 29-122 16,4 15-105-16</inkml:trace>
  <inkml:trace contextRef="#ctx0" brushRef="#br0" timeOffset="43488.9067">3726 12223 720 0,'-2'-6'409'0,"1"0"-54"0,1 4-130 16,0 2-111-16,1 6-36 16,6 24-44-16,11 49-14 15,-11-35-4-15,0-1 15 16,6-10-203-16</inkml:trace>
  <inkml:trace contextRef="#ctx0" brushRef="#br0" timeOffset="43773.0375">4121 12320 712 0,'-7'13'391'16,"-7"13"-102"-16,-8 1-75 15,-1-1-38-15,-7-8-68 0,2 0-33 16,2-12-35-16,-1-7-7 16,5-10-7-16,4-8-4 15,6-11-13-15,7-2-9 16,13 0-16-16,3 3-7 16,12 19-10-16,-1 10 1 15,8 20 8-15,2 10 8 16,0 11 13-1,3 5 3-15,-16-4 2 0,-4-1-8 16,-6-11-187-16</inkml:trace>
  <inkml:trace contextRef="#ctx0" brushRef="#br0" timeOffset="43903.4038">3943 11947 1359 0,'1'-2'550'0,"4"0"-338"15,9 14-148-15,-2 10-38 16,11 14-40-16</inkml:trace>
  <inkml:trace contextRef="#ctx0" brushRef="#br0" timeOffset="44436.0208">4279 12240 1045 0,'1'0'413'0,"1"3"-276"16,0 11-51-16,1 17-52 16,2 7-4-16,2 10-13 15,1-3 1-15,10-12 4 16,2-10 4-16,10-23 45 0,5-9 16 15,-5-27 14-15,-3-3 5 16,-4-7-42-16,-13 0-14 16,-2 16-11-1,-6 7-59-15,-11 15-205 16</inkml:trace>
  <inkml:trace contextRef="#ctx0" brushRef="#br0" timeOffset="44711.2913">4651 12195 772 0,'-2'0'322'16,"-5"-5"-186"-16,2 4-48 16,5 11-38-16,-1 3-2 0,2 15-3 15,7 3 0-15,4 7-4 16,4 1-8-16,12-7 8 15,-1-4 18-15,8-15 31 16,1-10 14-16,-9-11 11 16,-4-10-15-16,-7-9-28 15,-9-4-16-15,-4 1-28 16,-2 4-30-16,-6 4-168 16,1 6-143-16</inkml:trace>
  <inkml:trace contextRef="#ctx0" brushRef="#br0" timeOffset="45010.028">5123 12226 877 0,'-10'-4'431'0,"-9"-2"-167"16,0 5-81-16,-1 6-116 15,0 10-35-15,4 8-33 16,1 9-4-16,7 9 0 0,9 5 1 16,14-2 3-16,6-9 1 15,13-15 5-15,-2-10 3 16,-3-16 10-16,-2-6 6 16,-18-10 50-16,-9-4 12 0,-23 3 10 15,-13 2-3 1,-8 11-54-16,5 6-15 15,16 5-104-15,10 7-121 0</inkml:trace>
  <inkml:trace contextRef="#ctx0" brushRef="#br0" timeOffset="45225.2163">5254 12177 1128 0,'2'-6'523'15,"3"-3"-263"-15,2 21-129 0,4 14-47 16,3 29-66-16,6 21-5 16,-4 14-2-16,-7 5 0 15,-4-3 1-15,-5-8 1 16,-6-3-2 0,-1-10 2-16,2-14 13 0,0-17-52 15,5-30-188 1</inkml:trace>
  <inkml:trace contextRef="#ctx0" brushRef="#br0" timeOffset="45376.9199">5305 12391 1080 0,'7'-1'430'16,"13"-1"-281"-16,11 2-75 0,6 3-49 15,0 3-9-15,-1-3-3 16,-4-3-38-16,4-6-206 15</inkml:trace>
  <inkml:trace contextRef="#ctx0" brushRef="#br0" timeOffset="45605.2651">5762 12287 433 0,'4'9'314'16,"3"5"19"-16,-8 9-134 0,-3 6-24 16,-12 0-36-16,-5-1-12 15,-6-4-33-15,-5-7-19 16,1-12-28-16,4-5-11 15,-1-15-28-15,3-9-12 16,11-4-17-16,5-3-9 16,15 10 6-16,11 6 0 15,11 10 11-15,8 8 13 16,8 15 25 0,3 8 12-16,-3 6 8 15,-4 1-5-15,-8-7-9 0,-8-2 5 16</inkml:trace>
  <inkml:trace contextRef="#ctx0" brushRef="#br0" timeOffset="46109.0047">6434 12354 489 0,'0'19'240'0,"-5"16"-76"0,-1 0-34 15,3-11-55-15,1-7-10 16,6-17-22-16,-3-9-4 15,4-17 23-15,-5-10 6 16,6-11 4-16,11 2 3 16,3 6-9-16,9 3 0 15,6 20-15-15,-5 5-9 0,-4 19-26 16,-7 10-15 0,-15 16 2-16,-4 7 2 0,-4 6 24 15,4 1-59-15,9-5-415 16</inkml:trace>
  <inkml:trace contextRef="#ctx0" brushRef="#br0" timeOffset="46522.0498">6977 12393 931 0,'-5'-11'421'16,"-8"-15"-189"-1,-5 0-45-15,3 4-64 0,-3 2-32 16,-7 5-50-16,1 7-21 15,-4 10-27-15,4 6-9 16,10 12-3-16,7 6 1 16,11 4 8-16,6 2 3 15,11-3 6-15,5-6 1 16,5-7 5-16,-3-7 0 16,4-15 4-16,-2-2 2 15,-7-11 4-15,-1-3 3 16,-15 0 0-16,-9-3 0 15,-7 4 5-15,-5 5-1 16,0 10-6-16,6 6-4 16,8 10-12-16,1 4-5 15,11 6 3-15,4 2 1 0,6-3 1 16,4-4 1-16,6-6 3 16,0-5 2-16,-4-10 29 15,-3-2 17-15,-10-10 18 16,-4-3 1-16,-10-4-24 15,-2-2-1-15,-2 0-137 0,-2 0-102 16</inkml:trace>
  <inkml:trace contextRef="#ctx0" brushRef="#br0" timeOffset="47089.4858">7986 12234 757 0,'4'11'273'0,"3"15"-207"0,1 6-37 16,2 8 1-16,-2-2 1 15,-3-11 0-15,-1-5 7 16,-4-14 56-16,0-11 3 16,-1-19-3-16,-2-10-11 15,0-14-58-15,1-3-4 16,6 4-5-16,4 4-3 15,6 11-6-15,3 11-7 16,7 18-11-16,4 10-2 16,-1 14 1-1,-1 4 6-15,-10 6 6 0,-6 3 1 16,-4 0 8-16,1-5 2 16,8-7-104-16,3-9-174 15</inkml:trace>
  <inkml:trace contextRef="#ctx0" brushRef="#br0" timeOffset="47614.8083">8559 12182 778 0,'-12'-9'415'16,"-12"-7"-115"-16,-9 3-114 0,-5 8-42 16,3 6-73-16,4 4-31 15,14 7-36-15,9-2-5 16,11 5-4-16,11-2 1 15,17-3 3-15,3-3 1 16,7-4 1-16,0-1-12 16,-17-3-20-16,-6-2-2 15,-15 2-3-15,-9 1 11 16,-14 5 19-16,-4 3 1 16,-6 4 13-16,2 0 3 15,10 1 0-15,9-2-2 16,12 2-9-16,10 1 0 15,15-1 0-15,3 0 2 16,8 2 1-16,-1-3-1 16,-2-4 3-16,2 0 1 15,-1-8 4-15,-2-2 1 0,-6-11 0 16,-5-6-2 0,-9-7-3-16,-9 0-2 15,-8-1-3-15,-5 4-1 0,-16 2-1 16,-1 4-1-16,-11 12-5 15,-4 3-2 1,7 14-6-16,4 7-1 0,9 11 2 16,16 8 2-16,12 11 11 0,7 4 2 15,13 6 5 1,-3-1 0-16,-5-5 1 16,-1-4 0-16,-8-15 3 15,-7-4 2-15,1-10 3 16,-1-6-9-16</inkml:trace>
  <inkml:trace contextRef="#ctx0" brushRef="#br0" timeOffset="47780.1166">8962 12147 963 0,'0'0'454'0,"-4"5"-169"0,1 6-128 15,0 13-102-15,1 4-15 16,6 4-20-16,6 1-29 16</inkml:trace>
  <inkml:trace contextRef="#ctx0" brushRef="#br0" timeOffset="48094.2576">9061 12173 774 0,'10'11'382'0,"7"8"-23"0,17 16-329 15,5 11 17-15,1 13 20 16,-5 6 4-16,-15 2-11 16,-11-1-18-16,-21-10-22 0,-11-7-6 15,-15-13 3-15,-7-11 2 16,-3-19 1-16,2-11 0 15,11-20-6 1,10-11-7-16,27-17-7 16,16-9-4-16,31-18-4 0,13 1 6 15,10 6 31-15,-6 7 11 16,-19 27 8-16,-17 7 0 16,-17 18-73-16,-5 7 155 15</inkml:trace>
  <inkml:trace contextRef="#ctx0" brushRef="#br0" timeOffset="48602.662">9371 12242 800 0,'-1'5'353'16,"6"8"-142"-16,15 4-91 15,13-1-33 1,8-2-7-16,8-8-22 0,-2-6-11 16,-7-7-14-16,-8-5 1 15,-20-5-3-15,-10 1-7 16,-20-2-14-16,-12 3-10 15,-12 10-12-15,-2 5-1 16,3 11-6-16,7 9-1 16,11 16-2-16,5 7-1 15,13 16 9-15,8 3 5 16,10 0 10-16,7-6 4 16,2-11 3-16,1-6 4 0,2-19-54 15,4-5-90-15</inkml:trace>
  <inkml:trace contextRef="#ctx0" brushRef="#br0" timeOffset="48887.8235">10162 12178 956 0,'-12'12'436'0,"-18"16"-199"16,-14 0-54-16,-7-4-81 0,-7-6-32 15,8-8-34-15,4-9-9 16,19-8-28-16,8-6-30 16,14-4-44-16,5 0-9 15,13 2 13-15,9 2 19 16,15 9 41-16,7 8 15 16,3 16 27-16,-2 8 8 15,-10 14 1-15,-2 2-5 16,-13-2-15-16,-7-6 1 15,-7-14-48-15,-7-14-94 16</inkml:trace>
  <inkml:trace contextRef="#ctx0" brushRef="#br0" timeOffset="49007.4488">9922 11933 768 0,'1'4'383'16,"1"0"-7"-16,10 17-358 0,9 5-146 15</inkml:trace>
  <inkml:trace contextRef="#ctx0" brushRef="#br0" timeOffset="49366.649">10440 12159 992 0,'-12'1'412'16,"-21"-1"-245"-16,-2 4-59 15,3 9-67-15,-3 0-18 16,16 13-23-16,4 1-6 16,9 2 2-16,9 2 2 0,16-4 5 15,7-6 3-15,13-12 5 16,4-8 1-16,-4-8 3 15,-6-6 2-15,-15-2 3 16,-9 3-1 0,-12 3-1-16,-6 6 8 15,-10 12 13-15,-6 10 2 0,6 21-3 16,1 8-10-16,12 10-19 16,7 5-4-16,5-3-1 15,2-2 0-15,1-9-24 16,3-10-68-16</inkml:trace>
  <inkml:trace contextRef="#ctx0" brushRef="#br0" timeOffset="49889.9908">10812 12140 786 0,'-8'-5'391'15,"-9"-4"-145"-15,-2 1-78 16,1 10-103-16,4 4-33 16,10 10-27-16,3 5-5 15,12-2 0-15,4 4 1 0,3-6 6 16,11-4 0-16,-7-5 1 15,-1-4 0-15,-12-6-7 16,-8-3-2-16,-11-1-5 16,-10 2 0-16,-3 0 3 15,-1 2 3-15,5 5 0 16,4 3-2-16,5 8-4 16,5 2-1-16,3 4 2 15,8 2 4-15,6-2 15 16,-1 1 11-16,4-6 14 0,-3-1 6 15,3-8-3-15,7-6-5 16,11-11-8-16,2-5-7 16,9-8-10-1,-6-6-12-15,-7 0-6 16,-8-1 1-16,-11 5-1 0,-5 7 12 16,-7 10 23-16,-1 6 6 15,-3 15 16 1,0 4-2-16,4 13-21 0,1 4-5 15,5 5 19-15,2 2-78 16</inkml:trace>
  <inkml:trace contextRef="#ctx0" brushRef="#br0" timeOffset="50713.3327">11479 12173 801 0,'9'0'339'0,"14"0"-171"16,11 4-89-1,18-3-36-15,3 0-10 0,2-1-14 0,-6-4-7 32,-10 2-2-32,-7 2 0 15,-18 2-3-15,-11 1-1 0,-24 3-4 16,-8-3-1-1,-3 3 0-15,-7 1-1 0,11 2-1 16,4 1 2-16,8 6 5 16,12 2 4-16,10 4 6 15,2 2-1-15,12 1 1 16,7-1-1-16,3-7 1 16,10-6 2-16,-4-12 3 15,-5-6 1-15,-3-11 0 16,-7-2-2-16,-8-5-3 15,-5-3-2-15,-7 3-5 16,-2 1-4-16,-3 12-9 16,1 6-4-16,-3 14 3 0,1 7 4 15,-2 7 8-15,-1 0 5 16,2 1 0-16,-1-3-1 16,4-8 5-16,3-5 4 15,6-10 4 1,5-9 0-16,6-6-8 0,1-3-6 15,5-1-8-15,-1 5-2 16,-2 5-6-16,0 6-2 16,-3 11-4-16,-3 5-1 0,-4 8 3 15,-2 1 4 1,-10 2 6-16,4-1 18 16,-2-5-118-16,0 0-110 0</inkml:trace>
  <inkml:trace contextRef="#ctx0" brushRef="#br0" timeOffset="50908.2675">12223 12232 641 0,'7'-10'396'16,"2"-12"-26"-16,6 15-159 15,-6 6-42-15,9 12-71 16,1 8-36-16,7 4-11 16,0 1-2-16,-6-3 1 0,-2-5 1 15,0-8 16-15,-4-5 6 16,1-13 6-1,3-5 1-15,-2-8-38 0,-2-6-14 16,-6 1-36 0,-8 4-72-16</inkml:trace>
  <inkml:trace contextRef="#ctx0" brushRef="#br0" timeOffset="51432.2963">13262 12283 600 0,'4'13'319'16,"4"21"-60"-16,-3 2-85 15,-3 1-81 1,1-3-20-16,-1-11-32 0,-2-7-1 16,-1-17 1-1,-3-13-1-15,-6-13-5 0,3-7-9 16,4-7-15 0,3 2-4-16,13 3-8 0,4-1-4 15,9 17-1-15,5 6 4 16,-2 14 11-1,5 9 5-15,-8 12 7 0,-6 5-3 16,-8 8-5-16,-4 2-1 16,-6 0-1-16,0-3 16 15,4-4-127-15,3-3-171 0</inkml:trace>
  <inkml:trace contextRef="#ctx0" brushRef="#br0" timeOffset="51671.8929">13913 12403 734 0,'-6'-21'411'15,"-5"-14"-107"-15,-16 1-73 16,-8 3-31-16,-14 11-76 0,7 8-34 16,2 14-50-16,6 4-14 15,12 13-19-15,0 6-5 16,13 6-1-1,19 10 0-15,13-3 3 16,5-6 1-16,17-11 3 0,-6-11-1 16,8-9 6-16,2-1-62 15</inkml:trace>
  <inkml:trace contextRef="#ctx0" brushRef="#br0" timeOffset="51991.5186">14012 12383 1115 0,'5'3'432'16,"6"3"-271"-16,14 6-29 0,1-1-21 15,4 2 0-15,2-4-39 16,-7-8-11-16,-1-6-22 16,-2-7-10-16,-6-8-4 15,-2-1-1-15,-13-7-3 0,-9 0-6 16,-14-2-11-16,-5 3-4 15,-8 9-10-15,1 4-5 16,2 18-3 0,-4 9-3-16,13 19 5 15,4 8 5-15,10 11 5 16,12 8 3-16,9 1 1 16,6-2 2-16,5-3 2 0,-1-6-1 15,-3-6 3-15,-7-6 40 16,-2-14-64-16</inkml:trace>
  <inkml:trace contextRef="#ctx0" brushRef="#br0" timeOffset="52530.5132">14550 12170 745 0,'-4'-5'390'16,"-13"-8"-105"-16,-6 3-72 16,-12 7-108-16,1 3-33 15,4 8-49-15,8 7-15 16,16 5-8-16,6 2-1 16,16 4 1-16,6-4 2 15,7-2 3-15,1-4 2 16,-9-8 1-1,-7-3 2-15,-7-5 0 0,-10-3-4 16,-10-1-3-16,-4 1-3 16,-13-2-2-16,2 4 0 15,3 1-3-15,2 3 0 16,9 9-3 0,4-3-1-16,10 6 2 15,1 4 1-15,10-1 15 16,2 2 9-16,8-2 12 0,4-3 4 15,5-8-4-15,4-2-3 16,-2-10-5-16,-3-7-1 16,-4-5-3-16,-7-6-2 15,-5-3-3-15,1-2-1 16,-6-1-2-16,1 3-3 16,-6 7-6-16,-7 4-5 15,-4 16-6-15,2 10-1 16,6 12 4-16,3 10 5 0,6 9 2 15,-7 3 0-15,4 0 25 16,0-6-58-16,-5-15-195 16</inkml:trace>
  <inkml:trace contextRef="#ctx0" brushRef="#br0" timeOffset="52658.9348">14616 12111 1018 0,'-4'-22'491'0,"-8"-22"-202"15,3 10-103-15,7 24-130 16,-3 8-35-16,7 17-81 16,5 6 64-16</inkml:trace>
  <inkml:trace contextRef="#ctx0" brushRef="#br0" timeOffset="52927.5632">15095 12205 1267 0,'-1'6'474'0,"2"9"-357"0,-1 6-16 16,-4 8-20-16,-1 1-9 0,-16 1-21 15,-8-5-11 1,-7-5-16-16,-6-9-4 16,0-15-19-16,2-8-9 15,10-13-13-15,7-3-8 0,12-2 3 16,10 4 2-16,15 6-3 15,7 8-1-15,17 14 14 16,7 12 11-16,1 20 24 16,2 11 12-16,-13 5-1 0,-7 0-3 15</inkml:trace>
  <inkml:trace contextRef="#ctx0" brushRef="#br0" timeOffset="53706.2213">16078 11896 901 0,'-1'5'354'0,"-4"12"-219"0,4 16-48 16,2 14-40-16,-1-2-3 15,5-1-17-15,-4-7-1 16,4-12-108-16,2-3-179 16</inkml:trace>
  <inkml:trace contextRef="#ctx0" brushRef="#br0" timeOffset="53846.562">16157 11881 893 0,'2'0'369'0,"3"13"-211"15,3 10-45-15,-1 18-45 16,-2 0-16-16,-2 2-23 16,-1-5 12-16,5-8-175 15</inkml:trace>
  <inkml:trace contextRef="#ctx0" brushRef="#br0" timeOffset="54225.5725">16460 12042 559 0,'-2'8'329'0,"-4"15"-10"15,1 10-161-15,3 16-77 16,2 6-18-16,2 7-25 16,-1-3-9-16,0-10-9 0,1-8-2 15,1-21 5-15,2-8 8 0,-5-20 4 16,0-9 2 0,-4-18-1-16,0-5 3 15,-1-13 3-15,0-6 0 16,5-9-5-16,2-3-13 15,16 5-17-15,4 8-5 16,7 19-4-16,10 17-3 16,-7 25 0-16,3 15 0 0,4 28-1 15,-8 2 3 1,-8 12 3-16,-9-2 2 0,-19-1 2 16,-4 1 0-16,-2-2-33 15,3-3-78-15</inkml:trace>
  <inkml:trace contextRef="#ctx0" brushRef="#br0" timeOffset="54467.3286">16854 12252 706 0,'0'3'358'0,"0"6"-102"16,0 7-60-16,2 11-77 0,3 3-31 15,4 7-38-15,5 0-6 16,2-11 8-16,3-3 8 16,6-14 22-16,-2-9 4 15,-1-11-10-15,-1-11-8 16,-13-10-27-16,6 1-7 16,-12-3-123-16,-2 3-90 15</inkml:trace>
  <inkml:trace contextRef="#ctx0" brushRef="#br0" timeOffset="54577.3188">16962 12091 1108 0,'-4'-5'527'0,"-5"-8"-233"15,3 5-90-15,5 7-133 16,1 3-1-16,6 12-197 16</inkml:trace>
  <inkml:trace contextRef="#ctx0" brushRef="#br0" timeOffset="54945.1456">17163 12428 1025 0,'6'3'413'15,"13"8"-260"-15,7-1-39 16,6-1-44-16,5-2-11 16,-1-9-19-16,-4-6-6 15,-8-13-4-15,-5-4-1 16,-14-5-7-16,-5-4-4 0,-15 3-11 16,-10 1-4-1,-8 8-5-15,-5 9-6 0,1 13-9 16,4 10-4-16,7 23-4 15,4 10 4 1,13 16 10-16,6 4 5 16,16-1 8-16,6-5 2 0,3-7 3 15,-2-7 1-15,-5-9 7 16,-1-8-23-16</inkml:trace>
  <inkml:trace contextRef="#ctx0" brushRef="#br0" timeOffset="55259.9645">17386 12240 750 0,'17'18'373'15,"9"12"-122"-15,4 25-121 16,-3 6-21-16,2 4-28 0,-9-2-8 15,-3-11-22-15,-6-7-14 16,-24-12-18-16,4-1-4 16,-16-13 1-16,-4-7 6 15,7-12 8-15,-2-11-3 16,10-12-28-16,8-6-13 16,16-7-12-16,7-5 0 15,11-9 19-15,6-1 4 0,2 1 2 16,0 5 0-16,-1 12 1 15,-2 10-9-15</inkml:trace>
  <inkml:trace contextRef="#ctx0" brushRef="#br0" timeOffset="55664.1101">17975 12360 601 0,'-13'-20'335'16,"-15"-20"-42"-16,-4 7-100 16,-3 14-85-16,3 10-28 15,8 19-49-15,4 5-11 16,11 16-7-16,9 5 0 0,15 4 12 15,5 1 9-15,6-12 17 16,0-7 6 0,-2-17 8-16,-3-5-3 0,-1-18-13 15,-4-9-6-15,-1-6-16 16,3-5-10 0,-1 8-13-16,6 6-4 15,-3 11-7-15,5 12-2 0,-6 9 2 16,-6 11 3-16,-7 13 6 15,-12 2 4-15,-9 3 3 16,-4-3 1-16,-2-6 0 16,5-3-18-16</inkml:trace>
  <inkml:trace contextRef="#ctx0" brushRef="#br0" timeOffset="56385.1652">18371 12324 764 0,'12'-1'330'0,"18"0"-155"0,10 0-57 16,34 1-33-16,9 0-12 15,26 1-28-15,3 1-14 16,-14 0-8-16,-1 0-5 16,-29-1-5-16,-10-1-15 15,-24 0-53-15,-14-3-23 16,-22 2-40-16,-11-2-1 15,-15-9 46-15,-2 1 21 16,-4-9 47-16,3-2 16 16,12 5 21-16,4 1 5 15,15 7 3-15,7 5-2 16,21 10-15-16,6 7-8 16,6 14-1-16,-4 7 23 0,-22 4 43 15,-13 1 22-15,-20-1 12 16,-11-5-23-16,-4-8-35 15,3-9-76-15</inkml:trace>
  <inkml:trace contextRef="#ctx0" brushRef="#br0" timeOffset="56910.039">19569 12051 860 0,'-4'7'383'0,"-9"10"-170"0,0 18-121 16,5 20-70 0,-3 5-1-16,0 10-3 15,3 0 1-15,-5-17-1 0,9-6 3 16,4-24 13-16,0-19 7 15,6-25-1 1,-2-17-4-16,1-26-17 16,1-7-6-16,-1-10-3 15,0-1 0-15,1-1-4 16,4 5-3-16,5 20 5 0,5 17-2 16,8 42-1-16,2 26 0 15,10 34-7 1,0 7 1-16,7 14 1 15,-2-2 0-15,-4-5 4 16,-6 3 1-16,-14-24 28 16,-1-6-53-16,-13-25-378 0</inkml:trace>
  <inkml:trace contextRef="#ctx0" brushRef="#br0" timeOffset="57345.9675">19537 12223 802 0,'13'1'351'0,"11"2"-154"0,21 4-141 16,5 1-13-16,16-1-23 16,4 0-9-16,-2 1-63 15,-8-3-50-15,-12-4-63 16,-7-1 1-16,-12-7 62 16,0 0 76-16,-6-4 136 15,-7-3 38-15,-8-1 53 16,-3 1-8-16,-10 5-39 15,-6 1-22-15,-14 3-40 16,-5 3-17-16,-1 6-39 16,5 6-14-16,5 9-18 15,5 3-3-15,4 3-1 16,2 4 0-16,13-2 1 16,8-1 1-16,11-11 2 15,5-4 2-15,0-14 3 0,-2-6 2 16,-2-6-1-16,-5-4 0 15,-7 4-3-15,-3 4-7 16,-8 11-9-16,-1 8-2 16,-6 18-2-16,0 11 5 15,3 20 7-15,0 4 0 16,10 6 0-16,4-7 1 16,8-10 3-16,2-7 2 15,0-15-63-15</inkml:trace>
  <inkml:trace contextRef="#ctx0" brushRef="#br0" timeOffset="57734.571">20431 12112 979 0,'-6'3'385'0,"-14"1"-270"0,-2 4-50 16,12 8-45-16,3 3-5 15,16 7 0-15,11 4 2 16,3-5 4 0,1-1 0-16,-3-11 4 0,-4-6 3 0,-9-9 3 15,-5-6-4-15,-7-4-11 16,-11 1-6-16,-8 3-11 15,-7 2-1-15,-1 6 6 16,3 6 7-16,10 6 8 16,5 3 3-16,8 6 5 15,9 2 0-15,7 1 2 16,8 1 3-16,5-2-7 16,5-3-3-16,6-8-8 15,1-2-3-15,14-12-137 16</inkml:trace>
  <inkml:trace contextRef="#ctx0" brushRef="#br0" timeOffset="58285.0915">20641 12189 711 0,'-1'-2'313'0,"1"-3"-151"0,7 3-28 15,8 1-35-15,8-1-13 0,8-2-24 16,3 4-18-16,-2-3-18 15,-1-1-3-15,-10 3-5 16,-8-4 0-16,-10 5-7 31,-6-2-4-31,-17 1-7 0,-7 0-1 0,-11 3-2 16,1 10 3-16,7 5 0 16,7 5 0-16,12 2 5 15,3 1 5-15,10 1 14 16,4 0 11-1,12-6 11-15,7-5-1 0,6-10-4 16,6-5-9-16,2-12-11 16,-2 0-3-16,-5-5-7 15,-2-1-3-15,-14 3-6 0,-6-1-2 16,-2 8-5 0,-5 5-4-16,-4 11-2 15,1 8 1-15,-2 11 6 16,-3 2 4-16,6 2 4 15,-1-1 1-15,0-12 3 16,2-2 3-16,2-16 10 0,0-6 2 0,2-14 1 31,4-7-4-31,3-1-11 16,-1-6-3-16,6 3-6 16,3 7 0-16,-2 5-10 15,4 14 1-15,-4 9 8 16,-4 8 4-16,0 13 12 15,-1 3 1-15,-4 8-5 16,0 2-2-16,-5-6 3 16,-4-1-68-16</inkml:trace>
  <inkml:trace contextRef="#ctx0" brushRef="#br0" timeOffset="58702.9889">21281 12222 630 0,'9'4'353'0,"11"5"-53"15,5 3-67-15,4-2-78 16,-1-2-34-16,3-3-51 16,-5-5-18-16,-1-6-21 15,0-3-5-15,-12-7-6 16,-8-3-4-16,-13-1-9 16,-16-3-6-16,-8 4-7 15,2 8-4-15,2 8-3 16,8 10-3-16,0 11-1 15,4 5 1-15,5 10 2 16,6 9 5-16,12 16 4 16,1 5 4-16,4 3 4 15,0-7 3-15,-6-17 1 0,1-5 3 16,-5-18-10 0,1-3-75-16</inkml:trace>
  <inkml:trace contextRef="#ctx0" brushRef="#br0" timeOffset="58881.761">21705 12141 768 0,'-1'-1'407'0,"-2"8"-74"16,-1 6-142-16,2 16-107 15,2 7-18-15,0 6-36 16,2-1-7-16,-1-6-23 15,2-3-78-15</inkml:trace>
  <inkml:trace contextRef="#ctx0" brushRef="#br0" timeOffset="59017.486">21629 11958 1200 0,'-3'-10'488'0,"-3"0"-329"31,4 6-70-31,8 17-98 0,3 9-100 16</inkml:trace>
  <inkml:trace contextRef="#ctx0" brushRef="#br0" timeOffset="59275.5563">21949 12234 769 0,'0'-7'408'0,"-2"-4"-113"0,-6 2-134 0,0-3-42 16,-3 7-66-16,-8 1-21 15,9 7-24-15,-3 8-2 16,1 4 1 0,6 5 6-16,5 5 28 0,1-2 17 15,10 1 31-15,3-2 7 16,2-8-11-16,6-6-13 15,-3-12-26-15,2-8-9 16,-7-14-1-16,-3-1-62 16</inkml:trace>
  <inkml:trace contextRef="#ctx0" brushRef="#br0" timeOffset="59894.7638">21973 12247 569 0,'0'-1'358'15,"1"1"-35"-15,-1 2-63 0,-1-2-102 16,1 7-40-16,6 23-43 15,19 36-16-15,12-35-25 16,7-7-8-16,11-12-56 16</inkml:trace>
  <inkml:trace contextRef="#ctx0" brushRef="#br0" timeOffset="60222.8397">22369 11858 833 0,'0'-3'419'0,"-2"1"-156"16,-2 4-76-16,2-2-114 15,-6 22-32-15,-7 45-22 16,12-27-7-16,2-10-19 16,5 0-49-16,6-9-195 15</inkml:trace>
  <inkml:trace contextRef="#ctx0" brushRef="#br0" timeOffset="60356.1189">22454 11930 548 0,'2'-14'349'16,"0"-11"10"-16,2 10-66 15,-9 14-111-15,3 10-44 16,-1 18-83-16,3 11-31 16,6 10 30-16,1 2-18 15</inkml:trace>
  <inkml:trace contextRef="#ctx0" brushRef="#br0" timeOffset="61518.1628">2071 13440 470 0,'3'-6'282'0,"2"-11"-18"0,-5 0-28 16,-10 3-63-16,-3 0-22 16,-10 7-49-16,-3 3-25 15,-2 8-41-15,-2 7-17 16,12 7-21-16,6 5-4 16,20 7-4-16,14 0 2 15,9-5 5-15,7 3 2 16,-1-12 2-16,-7-5 3 15,-8-2 2-15,-6-6 3 16,-17-3-2-16,-9 4 0 16,-13-5-4-16,-5 1-2 0,-6 1-1 15,-3 6-1 1,5 6-4-16,2 4-1 16,14 2-3-16,5-3-2 0,16 4 0 15,5-5 3-15,12 0 7 16,7 0 10-16,6-4 14 15,3-1 4-15,-5-10 1 0,1-5-5 16,-3-11-4-16,0-3-2 16,1-1 0-1,-6-4-2-15,-9 5 0 0,-8-3-1 16,-9 7-2 0,-3 5 7-16,-4 6 3 0,1 9 0 15,4 9-3 1,2 7-9-16,4 5-7 15,5 3 0-15,-2-1-24 0,0-5-64 16</inkml:trace>
  <inkml:trace contextRef="#ctx0" brushRef="#br0" timeOffset="61654.3502">2194 13340 961 0,'-3'-12'417'15,"-1"-8"-226"-15,-3 7-97 0,10 14-116 16,4 9-142 0</inkml:trace>
  <inkml:trace contextRef="#ctx0" brushRef="#br0" timeOffset="61815.1782">2401 13569 1045 0,'16'13'488'0,"18"15"-200"16,-5-4-88-16,-7 1-89 15,-1-2-29-15,-12-9-33 16,6-2-9-16,-5-14-10 16,0-6-4-16,-2-5-21 15,-4-5-44-15,1-1-148 16,-7-6-157-16</inkml:trace>
  <inkml:trace contextRef="#ctx0" brushRef="#br0" timeOffset="62190.7184">2930 13536 479 0,'3'10'334'16,"3"19"30"-16,-7-1-71 15,-13 1-105-15,-2 3-37 16,-14-9-69-16,-2-4-19 16,-2-8-34-16,0-10-32 15,6-7-67-15,3-6-24 0,8-8-19 16,9-1 15-1,12-1 48-15,6 4 15 0,12 7 19 16,7 6 13-16,9 12 22 16,5 6 13-1,-1 8 30-15,-5 3 10 0,-5-3 11 16,0-2-1-16,-5-9-21 16,-3-9-12-16,1-7-14 15,-7-7-6-15,-5-6-2 16,-2-4-4-16,-8-2-8 15,-3 3-2-15,0 8-8 16,-3 5 3-16,-1 14 19 16,-2 6 4-16,0 11 7 15,0 4-4-15,11 7-18 0,5-2-15 16</inkml:trace>
  <inkml:trace contextRef="#ctx0" brushRef="#br0" timeOffset="62553.9242">3940 13558 739 0,'15'-1'437'16,"13"2"-69"-16,20 3-171 0,11 0-46 15,11-1-84-15,3 0-26 16,-8-5-19 0,-11-2-1-16,-19 0-84 0,-10-4-131 15</inkml:trace>
  <inkml:trace contextRef="#ctx0" brushRef="#br0" timeOffset="62700.719">4197 13612 994 0,'7'9'408'0,"3"10"-243"0,3 4-45 16,-3 2-53-16,-2 0-18 15,-2-2-21-15,-3-2-65 16</inkml:trace>
  <inkml:trace contextRef="#ctx0" brushRef="#br0" timeOffset="62983.0453">4599 13689 682 0,'-14'0'361'16,"-11"-2"-98"-16,-3 1-77 15,2 0-20-15,4 1-56 16,7 2-31-16,9 5-49 15,0 3-14-15,9 6-8 16,4-1 2-16,8-1 7 16,9-2 2-16,10-9 6 15,7-4 9-15,-3-8 33 0,-4-7 11 16,-14-5 5-16,-11-2-6 16,-15 2-35-16,-6 1-15 15,-13 8-33-15,0 1-67 16</inkml:trace>
  <inkml:trace contextRef="#ctx0" brushRef="#br0" timeOffset="63662.8037">5950 13371 632 0,'-2'-8'437'0,"-1"-7"62"0,4 15-240 15,-4 26-127-15,3 17-53 16,3 27-56-16,1 10-2 15,4 1-3-15,-3-3 2 16,-7-9-1-16,-3-7-56 16,-3-21-179-16</inkml:trace>
  <inkml:trace contextRef="#ctx0" brushRef="#br0" timeOffset="63961.3481">5875 13371 995 0,'21'-25'461'16,"26"-20"-217"-16,8 16-60 16,3 27-97-16,10 12-38 15,-7 24-30-15,-9 7-3 16,-25 12 1-16,-25 0 0 0,-26-1-1 16,-14 3-3-16,-23-5-3 15,0-4-15-15,5-14-26 16,8-15-7-16,24-12-14 15,8-6 8-15,14-8 13 16,14 3 12-16,18 2 27 16,10 7 12-16,16 15 25 15,4 5 3-15,-3 9-6 16,-1 4-3-16,-14-8-9 16,-7-3-6-16,-13-18-159 15</inkml:trace>
  <inkml:trace contextRef="#ctx0" brushRef="#br0" timeOffset="64220.0873">6589 13102 1116 0,'-9'2'472'0,"-13"7"-282"15,-5 14-62-15,-6 16-77 16,3 12-21-16,3 4-13 16,7 2 30-16,16-15-542 15</inkml:trace>
  <inkml:trace contextRef="#ctx0" brushRef="#br0" timeOffset="64647.5604">6784 13552 907 0,'10'5'385'0,"21"0"-215"0,10 7-30 15,11-8-39-15,6 0-32 16,1-4-33-16,3-1-8 15,-14-3-115-15,-8 1-174 16</inkml:trace>
  <inkml:trace contextRef="#ctx0" brushRef="#br0" timeOffset="64834.106">6787 13697 768 0,'8'0'416'0,"20"3"-65"0,12 1-109 15,11-3-81-15,9 4-44 16,-1-3-66-16,4-2-18 16,-5 3-61-16</inkml:trace>
  <inkml:trace contextRef="#ctx0" brushRef="#br0" timeOffset="65278.2735">7545 13628 578 0,'3'-1'350'16,"12"2"9"-16,7-1-92 0,25 1-38 15,10 3-34-15,13-3-59 16,6 5-28-16,-5-6-44 15,-2 0-17-15,-17-4-140 16,-9 4-400-16</inkml:trace>
  <inkml:trace contextRef="#ctx0" brushRef="#br0" timeOffset="65604.6898">8301 13371 1113 0,'3'1'458'16,"0"13"-273"-16,-4 10-57 0,5 28-71 0,-1 5 5 16,5 7-6-1,3 4-7 1,-7-6-14-16,-4 3-7 16,0-9 0-16,-4-6-35 15,2-21-166-15,2-11-363 16</inkml:trace>
  <inkml:trace contextRef="#ctx0" brushRef="#br0" timeOffset="65921.5031">8168 13297 1113 0,'22'-11'468'0,"26"-9"-283"15,12 13-37-15,13 22-74 16,-1 13-20-16,-9 16-14 15,-12 2-4-15,-28 6 6 16,-16-6-1-16,-30-2-2 16,-15-3-4-16,-16-9-13 0,-5-1-5 15,9-9-34-15,10-9-14 16,15-13-27-16,6-3-9 16,21-10 10-16,6 0 7 15,18 11 12-15,12 5 7 16,13 16 26-16,5 10 13 15,2 9 35-15,-2 5 12 16,-13 1 6-16,-6-3-7 16,-8-11-14-16,-10-12 9 15,-4-17 264-15</inkml:trace>
  <inkml:trace contextRef="#ctx0" brushRef="#br0" timeOffset="66641.5844">5725 12926 927 0,'12'3'366'0,"21"1"-232"0,14 0-33 16,15 0-23-16,8-1-13 15,3 0-25-15,-5 0-10 16,-15-2-11-16,-11-1-1 0,-23 3-44 16,-11-3-38-1,-16 5-66-15,-7-6-15 16,-10-3 30-1,-1 0 33-15,-1-10 66 16,0 1 14-16,7-6 19 16,3-1 6-16,13 7 6 15,4 2 12-15,11 9 9 0,7 4 1 16,9 7-6-16,6 4-14 16,3 8 7-16,-5 2 18 15,-16 2 50-15,-12 4 30 16,-22-3 9-16,-9-6-18 15,-5-8-48-15,1-3-17 16,10-8 326-16</inkml:trace>
  <inkml:trace contextRef="#ctx0" brushRef="#br0" timeOffset="67449.8467">8137 13078 616 0,'-3'1'282'16,"-1"-3"-130"-16,15 3-55 16,9 0-13-16,21-1-30 15,8 5-7-15,14-3 15 16,1 1 7-16,5 1 1 16,-1-2-3-16,-5-2-37 15,-8 0-10-15,-16 0-6 16,-12 2 0-16,-18-2-3 15,-9 0-1-15,-12-2 0 16,-5 0-1-16,-9-4-1 16,-2 2 0-16,0-9-1 0,4-1 0 31,10 3-1-31,5-3-3 0,9 1-5 0,5 3-5 31,7 4-5-31,4 3 1 16,11 5 0-16,-1 3 3 0,4 7 0 15,0 4 13-15,-11 5 32 16,-8-1 17-16,-15-4 58 16,-11 0 13-16,-21-3-5 15,-1 3-11-15,-4 0-51 16,5-3-18-16,23-2-107 16</inkml:trace>
  <inkml:trace contextRef="#ctx0" brushRef="#br0" timeOffset="67946.6027">9184 13780 1362 0,'0'1'589'0,"0"1"-295"0,1 0-49 16,-1-2-83-16,0 0-19 16,0 0-50-16,-1 0-29 15,1 0-30-15,-1 0 7 16,1 0-129 0</inkml:trace>
  <inkml:trace contextRef="#ctx0" brushRef="#br0" timeOffset="88788.1155">2255 14786 835 0,'-17'-4'373'0,"-27"1"-167"0,-3-2-29 15,0 6-39-15,-2 8-17 16,15 13-52-16,8 7-27 16,19 10-44-16,9-2-19 15,21-1-7-15,7-1 4 16,12-17 14-16,12 3 6 15,-4-19 8-15,-5-8 5 0,-16 5 12 16,-19-9 5 0,-26 9 4-1,-15-1-2-15,-16 2-5 0,-4 10-3 16,0 5-7-16,3 11-4 16,5 3-16-16,9 7-5 15,22 8-7-15,11-1-1 16,24 8 5-16,10-5 0 15,13-12 6-15,7-7 3 16,6-17 8-16,1-10 4 16,-3-13 7-16,-4-7 3 15,-14-13 3-15,-10-8 2 0,-11-4 2 16,-7-2 0-16,-15 6 0 16,-3 4 5-16,-4 17-2 15,-2 8-4-15,6 17-12 16,5 9-10-16,8 15-8 15,6 12-1-15,15 6 5 16,-4-2 4-16,1-5-102 16,-6-9-101-16</inkml:trace>
  <inkml:trace contextRef="#ctx0" brushRef="#br0" timeOffset="88920.7812">2409 14922 1193 0,'-3'-7'489'0,"-1"-1"-322"16,1 9-85-16,8 13-45 0,3 5-107 15</inkml:trace>
  <inkml:trace contextRef="#ctx0" brushRef="#br0" timeOffset="89077.3419">2593 15182 969 0,'4'9'529'0,"3"11"-89"15,2 3-155-15,-5 0-133 16,7 1-46-16,3-1-66 16,-1-8-19-16,7-10-12 15,1-9-6-15,3-13-94 0,0-5-77 16,-3-4-311 0</inkml:trace>
  <inkml:trace contextRef="#ctx0" brushRef="#br0" timeOffset="89467.9342">3069 15175 646 0,'5'11'391'0,"-6"9"-26"16,-5 7-38-16,-11 3-93 0,-5 0-49 16,-6-5-81-1,3-3-30-15,3-18-41 16,0-9-15-16,14-17-44 15,3-7-26-15,13-1-16 16,0-1 3-16,12 15 26 0,0 4 15 16,-3 17 10-16,6 9 4 15,-5 7 10-15,-1 4 8 16,3 1 8 0,4 3 0-16,-4-9 1 0,9-3-2 15,-8-14-1-15,-4-10 2 16,0-14 2-16,-3-7 2 15,-4-5-2-15,-3-5-1 16,-1 8 2-16,-4 1 13 0,-2 14 27 16,4 13 11-1,1 15 17-15,1 14-1 0,1 10-19 16,0 2-9-16,4 1-25 16,-3-5-4-16,3-10 5 15</inkml:trace>
  <inkml:trace contextRef="#ctx0" brushRef="#br0" timeOffset="89934.7344">5380 15090 1060 0,'2'10'438'16,"1"6"-231"-1,4 42-127-15,4 22-14 16,0 26-18-16,-5 7-13 16,-3-5-15-16,-1-13-20 15,-9-25-108-15,7-14-100 16</inkml:trace>
  <inkml:trace contextRef="#ctx0" brushRef="#br0" timeOffset="90203.3612">5335 15195 975 0,'32'-16'431'0,"41"-12"-221"0,2 16-51 16,-9 27-83-16,-5 13-19 15,-29 24-17-15,-21 10 1 16,-34 19-1-16,-16 1-5 16,-12-5-19-1,3-10-30-15,6-28-55 16,8-12-18-16,14-24-20 0,10-8 20 15,19-7 42-15,10-7 30 0,22 2 45 16,12 7 19 0,11 9 21-16,-21 11-7 31,-21-5-17-31,0 0-10 0,47 32 10 0,-16-2-75 16</inkml:trace>
  <inkml:trace contextRef="#ctx0" brushRef="#br0" timeOffset="90438.745">6089 15070 912 0,'0'0'475'16,"-3"1"-143"-16,-22 23-110 16,-7 11-38-16,-6 18-82 15,-5 6-39-15,14-8-134 16,8-11-134-16</inkml:trace>
  <inkml:trace contextRef="#ctx0" brushRef="#br0" timeOffset="90876.5077">5340 14863 893 0,'0'-3'376'16,"12"-1"-195"-16,8 3-61 0,18 3-47 16,11 7-8-16,19 0-24 15,6 1-13-15,9-7-5 16,-2-3-5-16,-27-7-32 15,-9 1-15-15,-28-4-16 16,-13-4-1-16,-11-6 30 16,-13-4 15-16,-8-2 21 15,0 3 13-15,5 9 27 16,9 4 6-16,13 11-16 16,9 8-11-16,9 12-14 15,2 9-2-15,3 8 11 0,-5 0-6 16,-1 1-31-16,-1-7-91 15</inkml:trace>
  <inkml:trace contextRef="#ctx0" brushRef="#br0" timeOffset="91148.2964">6264 15337 1009 0,'1'1'433'0,"17"1"-188"16,12 4-74-16,18-3-37 15,5-2-22-15,0-3-55 16,0-2-22-16,-5 1-14 15,-5 2-55-15,-13 2-186 16,-11 4-335-16</inkml:trace>
  <inkml:trace contextRef="#ctx0" brushRef="#br0" timeOffset="91322.8747">6410 15497 1184 0,'1'3'499'0,"11"0"-243"0,9-3-104 0,13-2-47 15,11-2-25 1,4 0-42-16,0 0-42 0</inkml:trace>
  <inkml:trace contextRef="#ctx0" brushRef="#br0" timeOffset="91723.4979">7029 15437 1104 0,'13'2'521'0,"16"-1"-189"16,34 2-195-16,13-2-23 16,14-1-59-16,-3-2-10 15,-18-3-27-15</inkml:trace>
  <inkml:trace contextRef="#ctx0" brushRef="#br0" timeOffset="92050.5734">8196 14821 1136 0,'-30'12'492'16,"-36"18"-263"-16,-2 18-55 15,12 26-70-15,3 14-28 0,29 35-32 16,20 7-19 0,28-2-14-16,21-7-5 15,16-26 3-15,-1-16-80 0</inkml:trace>
  <inkml:trace contextRef="#ctx0" brushRef="#br0" timeOffset="92435.4816">8518 15025 964 0,'-3'8'415'0,"-2"15"-187"15,-1 19-99-15,1 36-34 0,4 13-18 16,2 18-34-16,2-4-14 16,1-15-20-16,-1-17-45 15,1-29-125-15,1-9-166 16</inkml:trace>
  <inkml:trace contextRef="#ctx0" brushRef="#br0" timeOffset="92701.3084">8443 14971 1049 0,'29'-15'423'0,"40"-4"-263"16,6 19-50-16,-7 28-70 0,-13 14-7 0,-35 16-16 15,-24 4 3-15,-36 17 4 16,-13 5 0-16,-5-4-3 16,4-12-27-16,19-31-14 31,12-17-5-31,25-18-15 0,9-8 20 0,25-5 24 15,16 4 15-15,10 2 30 16,0 11 10-16,-11 6-7 16,-11 8-11-16,-14 2-17 15,-8 1-3-15,-4 0-102 16,-4-3-55-16</inkml:trace>
  <inkml:trace contextRef="#ctx0" brushRef="#br0" timeOffset="92858.5454">8914 15468 1157 0,'13'6'478'0,"10"4"-273"16,6 16-120-16,3 5-12 0,-6 3-34 15,-1 4-13-15,-10-5-83 16,-2 1-93-16</inkml:trace>
  <inkml:trace contextRef="#ctx0" brushRef="#br0" timeOffset="93015.8205">9220 15406 932 0,'-8'-1'498'0,"-11"3"-100"15,-6 15-106-15,-17 13-97 16,-4 9-48-16,-6 8-74 15,2 0-27-15,9 2-65 16,4-6-92-16</inkml:trace>
  <inkml:trace contextRef="#ctx0" brushRef="#br0" timeOffset="93765.4057">8768 14758 779 0,'19'7'278'16,"31"9"-233"-1,7-2 0-15,12-3-9 16,6-3-4-16,0-10-10 0,-12-1-6 15,-20-3-55 1,-19-3-11-16,-24 1-5 16,-9-2 2-16,-17-6 83 0,0 0 42 15,-1-2 74 1,7 1 33-16,8 11 9 16,5 3-32-16,9 17-71 0,5 7-27 15,5 12-18-15,-3 5 4 16,-1 0 0-1,-2-1-5-15,4-4-59 16,1-5-84-16</inkml:trace>
  <inkml:trace contextRef="#ctx0" brushRef="#br0" timeOffset="94114.727">9676 15164 958 0,'2'-5'479'0,"0"-2"-175"15,1 15-68-15,1 27-99 16,-4 12-49-16,1 25-36 0,-1-1-22 16,-5-4-12-16,3-6 10 15,-1-19-100-15,-2-13-77 16</inkml:trace>
  <inkml:trace contextRef="#ctx0" brushRef="#br0" timeOffset="94257.1224">9506 15354 1000 0,'18'2'478'16,"13"4"-159"-1,30 4-192-15,7 1-19 16,3-1-50-16,-11-3-16 0,-12 0-75 15,-2-2-174-15</inkml:trace>
  <inkml:trace contextRef="#ctx0" brushRef="#br0" timeOffset="94588.6225">10223 15031 1021 0,'9'9'397'16,"9"5"-241"-16,-7 37-114 16,-3 12-2-16,-3 32 4 15,-4 5-2 1,-1-3-7-16,-1-7 0 0,-4-26-50 16,5-13-63-16,1-27-281 15</inkml:trace>
  <inkml:trace contextRef="#ctx0" brushRef="#br0" timeOffset="94830.2616">10242 15066 835 0,'25'-14'386'0,"35"-5"-176"0,0 10-48 16,3 21-103 0,-1 8-18-16,-20 13-22 0,-15 11 5 15,-35 10 10-15,-19 10 5 16,-23 10-5-16,-3-4-7 0,9-10-11 15,13-9-8 1,30-24 10-16,12-10 11 16,28-7 18-1,8-6 8-15,12-2-11 16,-2-1-12-16,-14-1-61 16,-10 0-93-16</inkml:trace>
  <inkml:trace contextRef="#ctx0" brushRef="#br0" timeOffset="95254.5421">10717 15508 519 0,'12'-7'347'0,"2"-10"-44"0,-3 15-67 16,0 4-27-16,-6 11-73 16,2 9-29-16,0-3-36 0,5 6-18 15,-3-5-26-15,4-5-6 16,-4-8 1-16,2-7 0 16,3-14 1-1,-4-4 0-15,-1-3-4 16,-4-2-4-16,-2 7-6 15,1 4-6-15,0 11-15 16,-1 7-5-16,4 18-2 16,-1 7 2-16,9 25 10 15,2 6 1-15,-2 14 5 16,-4 6 1-16,-21-8 9 16,-13-6 6-16,-20-18 11 15,-6-14 5-15,-13-24 1 0,0-13-9 16,1-29-84-16,-1-18-69 15,14-37-432-15</inkml:trace>
  <inkml:trace contextRef="#ctx0" brushRef="#br0" timeOffset="95705.1425">10330 14829 874 0,'-2'-2'448'16,"-4"-4"-98"-16,14 7-230 0,16 1-23 16,24 3-38-16,20 0-5 15,24 1-23-15,-1-2-6 16,-10 0-8-16,-13 0-2 16,-29-1-38-16,-9-3-40 15,-20-5-33-15,-10-3-15 16,-9-14 34-16,-5 4 38 15,0-4 34-15,10 2 24 16,0 13 30-16,6 4 3 16,9 9 8-16,-5 11-3 15,7 11-1-15,-1 2 1 0,-6 4-8 16,1-2-7-16,-4-5-119 16</inkml:trace>
  <inkml:trace contextRef="#ctx0" brushRef="#br0" timeOffset="96071.1116">11275 14924 1067 0,'11'13'459'0,"7"8"-191"15,20 31-191-15,1 9 4 0,2 28 9 16,-9 10-11 0,-28 18-7-16,-14 5-5 15,-27-2-35-15,-6-12-4 0,6-26-95 16,10-20 43-16</inkml:trace>
  <inkml:trace contextRef="#ctx0" brushRef="#br0" timeOffset="96464.5995">11784 15315 1234 0,'6'0'516'0,"5"3"-276"0,20 3-172 15,13 4-29-15,15 0-25 16,5-5 18-16,-4-5-165 16,-7-2-164-16</inkml:trace>
  <inkml:trace contextRef="#ctx0" brushRef="#br0" timeOffset="96640.4653">11806 15508 925 0,'10'4'450'0,"25"5"-140"15,6 1-109-15,20-6-71 16,5-1-38-16,-6-3-30 15,-2 0-95 1</inkml:trace>
  <inkml:trace contextRef="#ctx0" brushRef="#br0" timeOffset="97103.7469">12463 15415 1030 0,'10'-3'486'0,"12"-3"-207"16,23 1-86-16,14 3-24 0,15 2-64 16,8 0-31-1,-6 2-15-15,-6-2-76 0</inkml:trace>
  <inkml:trace contextRef="#ctx0" brushRef="#br0" timeOffset="97470.3287">13166 15053 1031 0,'0'5'415'16,"2"11"-254"-16,2 15-42 0,4 30-49 15,2 20-9-15,2 24-25 16,-2 0-8-16,-6-11-24 16,-4-16-68-1,-8-30-266-15</inkml:trace>
  <inkml:trace contextRef="#ctx0" brushRef="#br0" timeOffset="97739.678">13187 15124 896 0,'37'-16'418'16,"31"-15"-165"-16,-1 30-122 0,1 15-46 16,-25 22-32-16,-19 11-17 15,-44 13-9-15,-19 10 2 16,-22 4 1-16,0-7-30 15,12-15-26-15,12-17-2 0,20-22-15 32,11-8 20-32,19-8 28 0,11 1 9 15,24 3 20 1,7 5 8-16,9 8-5 16,-2 2-8-16,-12 7-12 15,-8 2-2-15,-18 0-40 16,-12-8-58-16,-8-7-427 0</inkml:trace>
  <inkml:trace contextRef="#ctx0" brushRef="#br0" timeOffset="97895.0897">13602 15501 904 0,'7'-1'438'16,"8"2"-168"-16,4 8-66 0,-1 10-104 16,2 9-26-16,2 2-29 15,-2 0-13-15,2 3-12 16,-4-2 12-16,-4-2-109 15,1-5-55-15,-6-18-226 16</inkml:trace>
  <inkml:trace contextRef="#ctx0" brushRef="#br0" timeOffset="98024.7794">13897 15516 976 0,'-3'-3'495'0,"-12"-2"-148"15,-8 9-61-15,-13 18-108 16,-5 3-52-16,1 15-79 15,-5 0-21-15,7 2-26 0,-1 0-63 16,4-17-525-16</inkml:trace>
  <inkml:trace contextRef="#ctx0" brushRef="#br0" timeOffset="98423.3437">13220 14968 1172 0,'3'-3'492'0,"5"-4"-276"0,12 2-117 15,17 2-34-15,21-1-34 0,11-3-16 16,14 3-10-16,-8 1 1 16,-15-1-42-16,-10 3-36 15,-22-1-96 1,-6-1-30-16,-11-4 34 0,-8-4 36 16,-4-4 101-16,-2 0 50 15,0 4 82-15,2 5 17 16,6 13 19-1,-3 9-4-15,5 14-36 16,-6 8-6-16,-6 4-17 16,2-4-17-16,1-8-61 15,9-8-92-15</inkml:trace>
  <inkml:trace contextRef="#ctx0" brushRef="#br0" timeOffset="98668.7074">14018 15458 1094 0,'2'-5'503'0,"15"2"-194"16,7-1-124-16,21 9-71 15,7 5-23 1,10 2-24-16,4 3-19 0,0-8 12 16,4-1-69-1</inkml:trace>
  <inkml:trace contextRef="#ctx0" brushRef="#br0" timeOffset="99066.5264">14774 14887 1089 0,'3'18'418'0,"1"33"-272"16,0 19-50-16,1 34-13 0,1 10-12 16,-1 4-31-16,-2-5-8 15,-5-23-7-15,-6-15-43 16,0-31-127-16,1-16-165 16</inkml:trace>
  <inkml:trace contextRef="#ctx0" brushRef="#br0" timeOffset="99349.1792">14720 15002 753 0,'22'-17'431'0,"31"-11"-33"15,11 16-192 1,9 27-117-16,-2 7-21 0,-17 13-31 16,-16 2-13-16,-35 4-6 15,-12 5 1-15,-34 7-1 16,-13 1 0-16,-7-5-12 15,1-7-4-15,21-19-6 16,16-7-12-16,23-4-2 16,14 1 10-16,27 11 16 15,12 3 15-15,15 3 14 16,-2 0-7-16,-5 0-9 16,-12-5-6-16,-13-7-41 15,-11-4-88-15</inkml:trace>
  <inkml:trace contextRef="#ctx0" brushRef="#br0" timeOffset="99709.5092">15259 15473 932 0,'1'-2'481'15,"1"0"-140"-15,3 16-182 16,0 8-50-16,6 8-58 15,1 0-13-15,7-5-16 16,0-5-4-16,5-13 2 16,-4-7 3-16,1-6 4 15,-3-8 1-15,-6-9-2 16,0 0-5-16,-6-1-8 16,0 4-5-16,-2 11-14 15,-1 7-8-15,1 20-5 16,-1 5 0-16,2 20 8 15,0 9 4-15,-1 8 3 16,-4 8 2-16,-13 5 3 16,-11-6 3-16,-19-12 12 15,-6-14 5-15,-10-29-22 16,-1-15-42-16,15-29-162 0,6-16-200 16</inkml:trace>
  <inkml:trace contextRef="#ctx0" brushRef="#br0" timeOffset="100200.1267">14880 14722 1059 0,'-2'0'475'0,"1"1"-240"15,6 3-64-15,-5-4-81 16,30 7-19-16,56 6-23 15,-21-9-11-15,8-3-17 0,-2-1-7 16,-9 0-2-16,-3-1-12 16,-17 0-45-16,-6 1-16 15,-19 0-37-15,-11-1 5 16,-9-5 43-16,-4-2 15 16,-5-5 36-16,2-1 5 15,1-2 16-15,1 5 11 16,8 3 13-1,2 6 1-15,8 8-12 16,6 6-10-16,2 14-8 16,-6 2 15-16,-7 12 18 15,-6-1 2-15,-14-5 0 0,1-2-9 0,-3-13-99 32,1-8-266-32</inkml:trace>
  <inkml:trace contextRef="#ctx0" brushRef="#br0" timeOffset="101345.9051">15857 15372 903 0,'0'0'399'0,"8"0"-176"0,7 4-62 15,22 5-55-15,14 0-17 16,12 3-42-16,5-1-15 16,-5-5-32-16,-7-5-64 15,-10-4-211-15</inkml:trace>
  <inkml:trace contextRef="#ctx0" brushRef="#br0" timeOffset="101559.7166">15948 15515 780 0,'1'0'387'0,"11"3"-102"15,8 1-23-15,12 0-42 0,8 6-33 16,4-3-79-16,-2-2-25 16,3 2-45-16,-3-4 2 15,-6-1-121 1</inkml:trace>
  <inkml:trace contextRef="#ctx0" brushRef="#br0" timeOffset="102393.6505">6235 16861 827 0,'-1'2'358'16,"4"4"-170"-16,9 0-34 15,18-3-52-15,8-2-13 0,20-1-42 16,3-2-13-16,1-5 3 15,0-1-54-15,-17-3-171 16</inkml:trace>
  <inkml:trace contextRef="#ctx0" brushRef="#br0" timeOffset="102599.7944">6319 16969 801 0,'4'-2'398'0,"6"1"-106"16,18 2-104-16,7 7-8 15,15 3-29-15,1 0-29 16,1-8-55-16,4 1-17 16,-6-8-26-16,-2 2-82 15</inkml:trace>
  <inkml:trace contextRef="#ctx0" brushRef="#br0" timeOffset="105209.3833">7129 16936 1001 0,'3'1'445'0,"4"1"-204"15,22 6-117-15,15 6-33 16,18-2-34-16,8 0-20 16,5-7-39-16,-5-6-99 15</inkml:trace>
  <inkml:trace contextRef="#ctx0" brushRef="#br0" timeOffset="105658.6635">7824 16717 858 0,'9'-12'390'0,"11"-8"-172"16,8 1-60-16,12 7-65 0,3 8-29 16,5 9-31-16,-2 10-3 15,-15 9-1-15,-12 3 0 16,-21 5-10-16,-13 5 0 15,-10-3 0-15,-3-8 0 16,9-18-18-16,7-11-13 16,19-19-19-1,11-3-4-15,19 4 8 0,4 6 8 16,5 16 13 0,-7 12 7-16,-15 20 20 15,-11 10 10-15,-30 11 7 0,-15 3-3 16,-23-4-6-16,-7-10-1 0,2-23-17 15,3-10-38 1,22-20-81-16,10-7-50 16,16-10-166-16</inkml:trace>
  <inkml:trace contextRef="#ctx0" brushRef="#br0" timeOffset="106025.5272">8355 16596 1145 0,'6'0'449'0,"3"0"-249"0,20 10-172 15,6 3-4-15,8 0 1 16,1-2-5-16,-8-3-8 15,-4-6 0-15,-12-2 0 32,-6-2 1-32,-12-6 1 15,-4 1-1-15,-9 0-4 0,-1 5-5 16,-1 7-8-16,1 10-3 16,0 15 2-16,1 10 4 15,3 17 5-15,1 8 3 16,5 3-1-16,0 1 0 15,2-17 0-15,0-11 5 16,2-19-108-16,-2-10-93 16</inkml:trace>
  <inkml:trace contextRef="#ctx0" brushRef="#br0" timeOffset="106178.7027">8367 16877 1333 0,'10'0'509'0,"17"2"-372"16,6 2-31-16,14-1-39 16,1 2-22-16,1-2-28 15,-6-2-38-15</inkml:trace>
  <inkml:trace contextRef="#ctx0" brushRef="#br0" timeOffset="106332.5607">8806 17058 1717 0,'0'3'595'16,"2"5"-544"-16,4 2-20 16,1-6 403-16</inkml:trace>
  <inkml:trace contextRef="#ctx0" brushRef="#br0" timeOffset="106836.4125">9000 16694 1023 0,'13'0'441'0,"12"1"-171"16,23 9-227-16,15-2-12 16,10 0-7-16,-1-4-5 15,-12-8-3-15,-15 0 0 16,-16-6 12-16,-8 0-32 16,-18-3-23-16,-6 1-4 15,-15 1-19-15,-6 0 32 0,-4 11 12 16,-1 2 1-1,5 12 5-15,4 9 4 0,8 7 14 16,2 8 5-16,10 12 3 16,3 1 0-16,8 4-5 15,10 0-4-15,2-10-7 16,0-5 0-16,-3-11-65 0,-5-8-103 16</inkml:trace>
  <inkml:trace contextRef="#ctx0" brushRef="#br0" timeOffset="107016.6082">9122 16971 908 0,'7'-7'454'0,"12"-13"-138"0,11 6-124 15,16 14-77-15,2 3-27 16,9 13-25-16,-6 4-11 15,-4-1 37-15,1-7-128 16</inkml:trace>
  <inkml:trace contextRef="#ctx0" brushRef="#br0" timeOffset="107429.382">9818 16990 1260 0,'0'-1'507'0,"-1"-3"-315"16,1 2-134-16,0 2 7 15,0 0-102-15</inkml:trace>
  <inkml:trace contextRef="#ctx0" brushRef="#br0" timeOffset="107785.267">10253 16783 1216 0,'-3'3'494'15,"-2"13"-306"-15,-3 8-46 16,1 21-57-16,-1 7-12 0,3 3-26 16,3-1-11-16,10-5-15 15,3-9-7-15,12-13-7 16,5-10 0-16,4-17-3 15,4-5 13-15,-7-11-112 16,-8-4-82-16</inkml:trace>
  <inkml:trace contextRef="#ctx0" brushRef="#br0" timeOffset="108079.391">10093 16613 1250 0,'0'1'464'0,"0"1"-369"15,4-1-40-15,-4-1-43 16,0 0-4-16,4 0-3 16,8 5-1-16,30 12-66 15</inkml:trace>
  <inkml:trace contextRef="#ctx0" brushRef="#br0" timeOffset="108554.3705">10029 16435 790 0,'0'-1'423'0,"8"-2"-83"16,8 0-127-16,21 6-103 15,9-1-27-15,14 4-42 16,3 0-13-16,-8-2-14 15,-4 2-5-15,-10-1-24 0,-5 1-28 16,-8-2-77-16,-4 0-43 16,-14-4-31-16,-4-3 27 15,-10-4 80-15,-7-7 46 16,-4-5 101-16,-2-4 28 16,4-2 41-16,4 5 18 15,4 6-22-15,5 7-25 16,5 8-43-16,4 4-19 0,6 12-22 15,2 5 1-15,-4 7 11 16,-3 2 7-16,-10 0 7 16,-7-2-2-16,-8-6-10 15,-2-2 10 1,2-8-34-16</inkml:trace>
  <inkml:trace contextRef="#ctx0" brushRef="#br0" timeOffset="109056.4919">10829 16918 794 0,'3'-4'449'16,"1"-3"-56"-16,18 5-204 15,9 3-28-15,28 7-56 0,17-1-27 16,9-3-37-16,0 1-11 16,-15-9-100-16,-14-4-418 15</inkml:trace>
  <inkml:trace contextRef="#ctx0" brushRef="#br0" timeOffset="109558.3664">11600 16898 828 0,'0'2'359'15,"11"-1"-124"1,5-2-108-16,17-9-23 0,3-8-4 16,5-13-41-16,1-3-15 15,-5-6-3-15,-1 0 3 16,-11 1-1-16,-4 5-2 0,-11 9 7 16,-4 8-2-16,-6 14-2 15,-3 9-1-15,-4 22-24 16,-1 10-8-16,4 24-7 15,4 10 0-15,1 5 1 16,4-3 0-16,2-18 1 16,0-10 2-16,2-22 13 15,-1-7-58-15,1-16-182 16</inkml:trace>
  <inkml:trace contextRef="#ctx0" brushRef="#br0" timeOffset="109937.4784">12077 16624 1105 0,'4'-1'464'0,"7"0"-241"16,17 9-127-16,13 1-25 15,8 5-20-15,4-1-15 31,8-3-13-31,-5-1-4 0,-5-9-5 16,-6-5-2-16,-18-8-2 16,-5-3-7-16,-13 0-3 15,-9-2-1-15,-11 3-1 16,-8 3 4-16,-6 1 2 16,0 7 0-16,0 6-3 0,6 6 2 15,3 16 1 1,3 5 2-16,10 15 3 15,3 7-1-15,9 11-3 16,2 7-1-16,4-4-1 16,-3-3 0-16,-5-16 2 15,0-10 8-15,-5-11-97 16,-1-8-65-16</inkml:trace>
  <inkml:trace contextRef="#ctx0" brushRef="#br0" timeOffset="110093.7078">12169 16886 913 0,'13'1'487'0,"6"2"-30"16,21 2-329-16,15 2-9 0,7 2-48 16,7-1-26-16,-10-1-29 15,-10 0-6-15</inkml:trace>
  <inkml:trace contextRef="#ctx0" brushRef="#br0" timeOffset="110570.4019">12901 16833 1014 0,'3'-5'520'0,"5"-4"-135"16,1 2-169-16,2 4-114 0,2 3-42 15,2 0-41-15,-1-1-71 16</inkml:trace>
  <inkml:trace contextRef="#ctx0" brushRef="#br0" timeOffset="110942.0014">12995 16996 1130 0,'-1'8'479'16,"-2"8"-243"-16,3 11-98 0,2 13-33 16,4 6-14-16,-1 17-12 15,-3 6-6-15,-4 7-13 16,-4-4-13-16,-1-14-22 15,-1-13-5-15,-8-24 2 16,-5-9 4-16,-8-25-2 16,-2-11-6-16,4-24-76 15,4-13-53-15,12-11-134 16,3-3-146-16</inkml:trace>
  <inkml:trace contextRef="#ctx0" brushRef="#br0" timeOffset="111511.8452">12819 16472 735 0,'0'-2'408'0,"0"-7"-37"16,8 4-176-16,21 4-92 15,8 1-23-15,24 8-34 16,7 1-14-16,1 2-10 16,-2-1-3-16,-9-4 0 15,-9-3-40-15,-13-5-105 16,-8-4-59-16,-19-9-82 16,-8-2 36-16,-15-5 106 0,-8 0 65 15,-10-2 120-15,2 2 34 16,0 2 49-16,2 2 11 15,12 10-21 1,0 2-30-16,18 13-55 16,12 9-18-16,12 7-26 0,12 7 1 15,9 0 2-15,1-2-1 16,-4-5 3-16,-9-1-1 16,-24-8 66-16,-12-2 32 15,-24 4 24-15,-9-1 8 0,-9 5-61 16,-2 3-33-1,11 0-60-15,4-2-44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8:55:21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20964 5257 808 0,'-9'6'348'0,"-6"11"-175"16,0 9-46-16,2 9-44 15,2 3-17-15,-1 0-31 16,3-1-10-16,2-7-11 0,4-7-3 16,5-9 2-16,2-13 4 15,7-16 12-15,0-12 7 16,4-21 7-16,-3-1 1 16,-1-7 1-16,2 6 2 15,-7 10 5-15,2 6 0 16,0 17-6-16,-2 4-10 15,2 11-18-15,0 6-8 0,-2 11-10 16,4 7 1-16,6 13 0 16,5 6 1-16,10 10 0 15,0 3 0-15,0-5 0 16,-1-8 2-16,-10-14-17 16,-3-8-24-16,-10-7-70 15,-8-7-56-15,-14-3-138 16,-5-7-108-16</inkml:trace>
  <inkml:trace contextRef="#ctx0" brushRef="#br0" timeOffset="127.6582">20901 5453 491 0,'-8'1'314'0,"-2"-1"9"0,10 4-23 16,11-4-78-16,14-1-43 16,13-3-89-16,12-1-30 15,10 3-38-15,-6-2-35 16,-8-1-273-16</inkml:trace>
  <inkml:trace contextRef="#ctx0" brushRef="#br0" timeOffset="699.2173">20916 5065 730 0,'-6'0'327'15,"-10"-2"-148"-15,3 2-32 16,8-1-52-16,5 0-17 16,13 1-33-16,9 1-10 15,10 0-10 1,5 2-6-16,8-3-8 0,1 0-1 15,0-5 4-15,-1 2 2 16,-15-3 7-16,-7-3 4 16,-15-2 4-16,-9-3 1 15,-11-2-6-15,-3 0-6 16,-3 2-7-16,3-1-2 16,8 7-9-16,3 3-5 15,10 7-13-15,5 8-4 0,13 4 4 16,5 4 6-16,-1-1 10 15,-4 0 9-15,-15-6 25 16,-9 0 15-16,-9-2 14 0,-11-4-4 16,-5-3-17-1,1 0-55-15,3 1-379 0</inkml:trace>
  <inkml:trace contextRef="#ctx0" brushRef="#br0" timeOffset="1665.6217">18285 5640 591 0,'-1'-5'329'15,"1"1"-62"-15,-1 4-68 0,1 0-88 16,0 0-37-16,3 23-45 16,10 37-10-16,-6-21-9 15,1 3 0-15,-5-2 1 16,-3-2 2-16,-1-8 3 16,-4-7-4-16,-2-9-49 15,1-10-39-15,-5-12-99 16,0-9-38-16,-3-17 17 15,-1-5 35-15,2-5 96 16,3 1 48-16,5 5 89 16,5 6 30-16,10 9 41 15,4 4 2-15,8 7-36 16,6 3-13-16,8 8-27 16,2 2-4-16,-3 7-12 15,-5 5-12-15,-10 2-11 16,-5 0-4-16,-10-1-9 15,-2-2-1-15,-3-3 0 16,1-2-1-16,3-5-6 0,3-2-4 16,3-3-6-16,3 3-3 15,2 1-1 1,-3 6 1-16,-1 7 6 0,-6 3 15 16,-5 11 26-16,-4 3 13 15,-12 5 8-15,-10-1-9 16,-2-9-19-16,-5-6-9 15,7-15-45-15,5-5-39 16,9-12-111-16,4-2-116 16</inkml:trace>
  <inkml:trace contextRef="#ctx0" brushRef="#br0" timeOffset="2150.0532">18111 5503 894 0,'-1'0'384'16,"2"1"-212"-16,5-2-40 16,-6-1-59-16,25 1-17 15,52 0-24-15,-20-5-7 16,1 5-9-16,0 1-3 16,-13 0-2-16,-8 7 0 0,-17-3-3 0,-3-1-1 15,-10-4-9 1,-7-3-7-16,-7-7-3 15,-6-5-1-15,-11-5 9 16,-5-3 4-16,0 2 2 16,3 2 0-1,7 7-3-15,9 3-3 0,10 9-5 16,5 5 4-16,10 8 8 16,4 6 5-16,8 7 19 15,-4-2 7-15,-7 2 12 16,-5 1 0-16,-13-10-6 15,2 0-7-15,-5-6-102 16</inkml:trace>
  <inkml:trace contextRef="#ctx0" brushRef="#br0" timeOffset="5758.3122">2237 9354 691 0,'-20'-11'341'15,"-13"-13"-117"-15,-10 4-85 0,-2 4-22 16,-1 10-44-16,0 7-27 16,6 14-36-16,7 7-13 15,15 10-17-15,11 2-3 16,27 2 2-16,11-4 5 16,19-7 7-16,6-3 8 15,-1-11 4-15,-6-5 6 16,-22-6 11-16,-14 0 17 15,-28 6 27-15,-20 1 7 16,-21 8 6-16,-11 6-17 0,-6 5-30 16,6 6-12-16,23 7-19 15,12 2-4 1,24 7-2-16,9 0 0 0,23 0 1 16,9-6 0-16,23-12-1 15,8-8 2-15,0-20-17 31,-2-5-45-31,-19-19-236 0</inkml:trace>
  <inkml:trace contextRef="#ctx0" brushRef="#br0" timeOffset="5897.6062">1710 9466 842 0,'-6'-3'328'0,"-1"-1"-234"16,7 2-70-16,18 8-114 15,8 6-237-15</inkml:trace>
  <inkml:trace contextRef="#ctx0" brushRef="#br0" timeOffset="6049.6134">2278 9729 1046 0,'21'19'414'0,"16"14"-280"16,14 15-75-1,4 5-11-15,-4 8-27 16,-6-1-5-16,-13-7-51 16,-4-8-95-16</inkml:trace>
  <inkml:trace contextRef="#ctx0" brushRef="#br0" timeOffset="6214.3386">2627 9721 1076 0,'-22'10'494'16,"-28"17"-230"-16,-10 10-82 16,-7 15-106-16,3 6-29 15,0 7-29-15,11-4-9 0,21-3-78 16,1-8-119-16</inkml:trace>
  <inkml:trace contextRef="#ctx0" brushRef="#br0" timeOffset="6661.3891">2746 9758 928 0,'-5'-4'420'0,"-6"-1"-205"0,1 5-74 16,4 7-91-16,3 6-27 16,4 10-23-16,6 4-3 15,10 3 3-15,2-2 0 16,7-8 1-16,6-3 2 16,2-16 4-16,5-5 2 15,-8-12 8-15,-8-6 4 16,-10-4 4-16,-10-3 0 15,-5 6 20-15,-3 5 2 16,-7 14-6-16,0 6-4 16,2 17-30-16,3 6-7 15,11 8-1-15,7 2-1 16,8-4 0-16,8-7 1 0,5-10 2 16,-1-8 4-16,5-14 15 15,0-6 15-15,-10-15 28 16,1-3 9-16,-12-10 4 15,-9-1-11-15,-8 3-20 0,-8 5-69 16</inkml:trace>
  <inkml:trace contextRef="#ctx0" brushRef="#br0" timeOffset="7349.9426">4966 10056 716 0,'0'4'312'0,"1"6"-136"15,-6 15-87-15,-3 13-4 0,-2 18-14 16,-7 7-12-1,-3 5-26-15,-3-3-8 16,3-17-2-16,6-13 2 16,10-22 11-16,5-10 5 0,8-27-1 15,7-12-6-15,6-21-15 16,-2-9-6 0,2-4-5-16,-7 2 1 0,-1 6-3 0,-1 6-6 15,-3 12 21 1,-3 5 12-16,-1 18 8 0,-2 7 4 15,5 25-24 1,5 12-14-16,3 21-7 16,9 10-1-16,6 13 1 15,6 2 3-15,2 0 2 16,0-1 2-16,-8-15 0 16,-6-13-34-16,-7-21-207 15</inkml:trace>
  <inkml:trace contextRef="#ctx0" brushRef="#br0" timeOffset="7500.6508">4880 10274 677 0,'5'5'353'16,"13"4"-70"-16,10 2-111 16,15-6-62-16,11-2-28 0,13-8-40 15,8-5 13-15,0-6-318 16</inkml:trace>
  <inkml:trace contextRef="#ctx0" brushRef="#br0" timeOffset="8068.7701">4707 9692 758 0,'-5'1'319'15,"-4"0"-183"-15,11 6-63 16,7-1-3-16,23-2-22 15,18 3-6-15,23-5-11 16,15-1-6-16,9 1-6 16,-3-2 2-16,-16 0-1 15,-17 0 1-15,-29-4 9 16,-14-6 3-16,-23-2-5 0,-4-4-3 16,-9-6-11-16,0 2-6 15,4 3-6 1,1 3-2-16,9 9-11 0,4 8 1 15,8 11 7 1,5 4 0-16,0 10 13 0,-1 0 1 16,-11 0-1-16,-1 0 1 15,-1-5-118 1</inkml:trace>
  <inkml:trace contextRef="#ctx0" brushRef="#br0" timeOffset="8473.5528">5730 10204 578 0,'1'-6'311'0,"-1"-5"-74"16,-12 3-33-16,-9 3-64 16,-5 2-24-16,-7 4-27 15,8 3-12-15,2 4-33 16,6 3-14-16,16 3-27 15,4-2-5-15,14 3 2 16,6-1 6-16,9-5 9 16,2-2 3-16,-6-7 18 0,-3-4 13 15,-15-6 8-15,-6-1-2 16,-8-2-47-16,-3 1-109 16</inkml:trace>
  <inkml:trace contextRef="#ctx0" brushRef="#br0" timeOffset="8766.9157">6128 9967 1049 0,'0'0'472'0,"1"1"-234"16,4 15-81-16,7 15-87 15,-1 9-8-15,0 16 2 16,0 5-6-16,-15 15-15 16,8 5-10-16,0-9-13 0,0-8-1 15,7-29-43-15,-6-16-53 16,-3-22-169-1,0-10-219-15</inkml:trace>
  <inkml:trace contextRef="#ctx0" brushRef="#br0" timeOffset="9087.8112">6048 9995 934 0,'11'-5'414'15,"16"-9"-187"-15,1 2-56 16,26 4-68-16,3 4-15 15,-2 9-35-15,5 8-17 0,-25 5-12 16,-8 2-7-16,-14 0-6 16,-7-2-1-16,-13 3 1 15,-9-5 0 1,-12-2 1-16,-1-4 0 0,7-3-10 16,8-1-9-16,21-2-13 15,11 3-2-15,13 1 5 16,8 6 8-16,6 11 8 0,-2 1 1 15,-10 12 5 1,-12 5 7-16,-25 3 20 0,-11 6 16 16,-20-8 13-16,-6-5-2 15,-8-19-13-15,-2-15-5 16,5-16-175-16,4-9-448 16</inkml:trace>
  <inkml:trace contextRef="#ctx0" brushRef="#br0" timeOffset="9632.958">6025 9762 582 0,'-6'-1'329'16,"0"0"-62"-16,16 2-125 15,7-1-35-15,30 4-52 16,15-4-20-16,21-1-12 16,8-1 0-16,-4 2-2 15,-8 3 0-15,-25 1-2 16,-14 0 1-16,-21-3 3 16,-12-1 0-16,-19-6-2 15,-8-2-3-15,-10-6-7 16,-1-4-2-16,1-4-5 0,4 0-4 15,12 7-6-15,6 1-8 16,11 9-11-16,11 5-2 16,15 6-1-1,7 6 6-15,9 9 0 0,-6 1 40 16,-10 4 51-16,-14 4 35 16,-16-1 69-16,-10-1-18 15,-15-1-25-15,-1-4-29 0,-7-2-55 16,1-4-23-16,7-5-454 15</inkml:trace>
  <inkml:trace contextRef="#ctx0" brushRef="#br0" timeOffset="11876.7486">6998 10227 946 0,'15'-1'386'0,"29"-1"-241"16,6-2-40-16,19 3-49 16,6 1-18-16,-7 0-22 15,-9 1-2-15,-20 3-65 16,-13 0-73-16,-12 0-305 0</inkml:trace>
  <inkml:trace contextRef="#ctx0" brushRef="#br0" timeOffset="12080.2539">7085 10316 342 0,'-5'1'286'0,"-6"2"73"16,6 1-63-16,13 2-79 15,7 1-22-15,20 0-36 16,12-1-18-16,17-1-31 16,1-5-22-16,-4 0-35 15,-3-3-14-15,-12-3-32 16,-1 2-81-16</inkml:trace>
  <inkml:trace contextRef="#ctx0" brushRef="#br0" timeOffset="14152.4825">8234 9748 900 0,'-32'8'398'0,"-36"25"-191"0,-1 18-54 16,9 31-74-16,12 14-23 16,27 21-39-16,19 4-7 15,31-3-4-15,14-15 1 16,31-27 0-16,18-16-3 15,16-33-70-15,11-11-138 0</inkml:trace>
  <inkml:trace contextRef="#ctx0" brushRef="#br0" timeOffset="14660.9143">8753 10040 458 0,'-8'6'246'16,"-8"3"-63"-16,-7 2-44 16,-7-1-67-16,-1-1-23 15,-3-5 12-15,3-4 15 16,8-9 9-16,3-13 0 16,19-7-40-16,7-2-17 15,12-2-3-15,15 8 6 16,10 15 12-16,7 7 4 15,8 25-7-15,-12 7-3 16,-17 11-5-16,-18 2 2 16,-29-2-1-16,-17 5-1 0,-31 6-9 15,2 4-6-15,-1-6-4 16,11-11-3-16,24-19-2 16,11-9-4-16,19-12-4 15,12 1-4-15,20 1 1 0,7 0 0 16,16 10 2-16,5-2 1 15,4 1-44 1,-5 0-116-16</inkml:trace>
  <inkml:trace contextRef="#ctx0" brushRef="#br0" timeOffset="14891.4813">9039 10139 971 0,'-1'-3'485'0,"-2"-6"-161"0,2 10-93 16,-2 14-107-16,-2 7-32 16,-3 14-39-16,0 5-12 15,3 6-21-15,3 1-5 0,7-6-6 16,6-6-3 0,7-12-3-16,8-10-1 15,9-14-23-15,0-7-46 0,2-15-154 0,-8-3-156 31</inkml:trace>
  <inkml:trace contextRef="#ctx0" brushRef="#br0" timeOffset="15040.9798">8989 9972 1164 0,'-1'0'505'15,"-1"-4"-250"-15,2 5-186 0,0-1-43 16,0 0-245-16</inkml:trace>
  <inkml:trace contextRef="#ctx0" brushRef="#br0" timeOffset="15393.9868">8862 9779 708 0,'12'-2'360'0,"3"-2"-89"0,29 4-159 15,8-1-32-15,20 1-38 16,8 1-14-16,-4 2-14 15,-10 2-3-15,-23 2-1 16,-11-3-4-16,-21-2-7 16,-7-4-1-16,-4-4-1 15,0-1 3-15,-3-3 4 16,3 3 8-16,4 6 22 16,-3 1 16-16,-1 0 21 15,0 0-6-15,0 7-18 16,-1 12-16-16,1 31-74 15,-1-30-166-15</inkml:trace>
  <inkml:trace contextRef="#ctx0" brushRef="#br0" timeOffset="15701.624">9681 9982 1008 0,'3'-4'473'16,"3"5"-216"-16,2 13-62 0,1 23-101 0,4 8-19 15,3 13-14-15,-2 4-11 16,-7 4-19-16,-5-3-8 16,-3-11-28-1,1-6-54-15,-1-26-177 16</inkml:trace>
  <inkml:trace contextRef="#ctx0" brushRef="#br0" timeOffset="15849.6797">9521 10240 1167 0,'12'1'491'16,"23"-1"-264"-1,12 0-67-15,19-1-52 16,-4-3-19-16,-9 2-39 16,-2 2-19-16,-4 2-135 0</inkml:trace>
  <inkml:trace contextRef="#ctx0" brushRef="#br0" timeOffset="16463.1493">10181 10008 871 0,'-1'-5'388'16,"3"-10"-188"-16,8-2-47 16,14 3-55-16,8-1-17 15,17 6-25-15,9 7-12 16,5 5-21-16,5 6-9 0,-14 13-10 15,-14 1-2 1,-24 3-1-16,-20 1 1 0,-24-1 4 16,-8-7 3-16,4-1 1 15,3-8-2-15,20-4-8 16,9 1-5-16,15-1-3 16,16 4-1-1,15 6 5-15,7 5 2 16,-7 4 1-16,-10 3 1 0,-36 3 8 15,-15 0 2-15,-34-2 8 0,-15-1-1 16,-11-16 3-16,3-7 0 16,22-14-7-16,11-6-3 15,26-4-88 1,11 2-66-16,12 5-171 0</inkml:trace>
  <inkml:trace contextRef="#ctx0" brushRef="#br0" timeOffset="16682.4474">10970 10135 1096 0,'-1'-7'503'0,"-3"-7"-212"16,3 8-197-16,0 2-31 16,1 4-201-16,-1 0-204 0</inkml:trace>
  <inkml:trace contextRef="#ctx0" brushRef="#br0" timeOffset="16876.4229">10956 10325 1121 0,'2'21'486'0,"5"30"-249"16,2 4-61-16,2 8-67 15,-5 3-26-15,-11 4-41 16,-7 6-10-16,-12 1-18 16,-5-8-3-16,-4-20 1 15,-2-16-12-15,-4-33-69 16,1-14-72-16</inkml:trace>
  <inkml:trace contextRef="#ctx0" brushRef="#br0" timeOffset="17288.6">10762 9857 658 0,'3'-3'367'0,"8"-6"-40"16,12 5-138-16,26 4-82 15,9 0-23-15,21 7-35 16,-1 1-16-16,-13 1-19 15,-12-1-4-15,-23-1 0 0,-8-2-1 16,-22-5-6-16,0 0-3 16,-14-12 0-16,-5-3 0 15,3-3 3 1,2-3 2-16,9 6-9 16,6 3-4-16,13 8-3 0,6 3-1 0,4 9 9 15,-5 4 3 1,-4 8 14-16,-5 3 2 15,-10 1 1-15,3 1-6 16</inkml:trace>
  <inkml:trace contextRef="#ctx0" brushRef="#br0" timeOffset="17519.4151">11298 9720 646 0,'20'-2'420'0,"16"-3"-11"0,9 22-223 15,9 14-58-15,4 32-58 16,-2 9-10-16,-10 11 22 16,-10 3-3-16,-27-8-11 15,-18 5-6-15,-30 2-33 16,-12-4-3-16,-10-14-5 15,3-14 2-15</inkml:trace>
  <inkml:trace contextRef="#ctx0" brushRef="#br0" timeOffset="18122.9261">12034 10188 812 0,'6'-6'98'16,"0"4"8"-16,3-5 90 16,-7 0-24-16,-2 4-14 15,-8 1-33-15,0 2-23 16,-5 2-52-16,-8 3-21 16,6 3-29-16,6 3-10 15,10 1-2-15,16 5 0 16,10-1 9-16,4-1 4 15,6-5 6-15,-3-5 3 16,-14-8 10-16,-8-1-1 0,-12-8 30 16,-9 1 12-1,-12-4 8-15,-4 1 5 16,-3 6-31-16,8 4-14 0,10 4-22 16,9 6-7-1,13 1-3-15,8 0 13 16,8 1-47-16</inkml:trace>
  <inkml:trace contextRef="#ctx0" brushRef="#br0" timeOffset="18523.4544">12809 9715 903 0,'-26'30'373'0,"-20"22"-220"16,4 38-80-16,8 11-20 15,17 21 4-15,11 5 6 0,22-3 14 16,14-10-3-1,26-25-22-15,13-19-34 0</inkml:trace>
  <inkml:trace contextRef="#ctx0" brushRef="#br0" timeOffset="19100.3917">13008 10188 935 0,'1'0'460'0,"6"1"-156"16,16-1-151-16,15 2-37 0,17-2-57 15,13-1-21 1,8 1-25-16,-5-2-30 0,-1 1-215 16</inkml:trace>
  <inkml:trace contextRef="#ctx0" brushRef="#br0" timeOffset="19409.6901">13778 10103 918 0,'1'2'443'16,"2"3"-144"-16,-3 11-166 15,0 4-21-15,-5 14-29 16,-1 2-15-16,-3 9-23 16,3 2-11-16,10-3-14 15,7-4-2-15,20-12 1 16,3-9 0-16,4-11-3 15,-1-5-2-15,-12-13-74 0,-5-5-98 16</inkml:trace>
  <inkml:trace contextRef="#ctx0" brushRef="#br0" timeOffset="19578.6491">13733 9985 1013 0,'1'0'575'0,"-3"-5"-8"0,0 2-454 16,1 2-59-16,1 0-102 15,0-1-92-15</inkml:trace>
  <inkml:trace contextRef="#ctx0" brushRef="#br0" timeOffset="19962.1141">13443 9720 868 0,'12'-2'369'0,"31"-2"-164"0,11 1-85 15,22 6-30-15,9 2-11 16,2 3-33-16,0 0-19 16,-9 0-14-16,-11 0 2 15,-23-3-42-15,-13-3-18 16,-24-3-16-16,-11-5-11 16,-13-4 37-16,-6-5 14 15,-5-3 16-15,5-1 4 16,5 1 1-16,7 7-4 0,17 5-8 15,7 5 5-15,12 8 14 16,3 3 15 0,0 11 31-16,-3 4 19 0,-18 4 30 15,-8 2 3-15,-14-2-18 16,-7-2-20-16,1-8-108 0</inkml:trace>
  <inkml:trace contextRef="#ctx0" brushRef="#br0" timeOffset="20352.4129">14439 10088 862 0,'2'0'396'0,"-1"8"-163"16,3 7-47-16,4 17-86 16,-1 8-13-16,3 8-39 15,-1 1-17-15,-1-3-15 16,2-4-2-16,-5-15-81 16,-3-8-116-16</inkml:trace>
  <inkml:trace contextRef="#ctx0" brushRef="#br0" timeOffset="20502.5553">14283 10282 1111 0,'5'2'484'0,"6"1"-231"16,19-2-142-16,15 0-17 16,26-1-45-16,8-3-21 15,13-4-70-15,6-2-76 16</inkml:trace>
  <inkml:trace contextRef="#ctx0" brushRef="#br0" timeOffset="20844.187">14999 10085 1135 0,'-6'-22'455'0,"4"-18"-291"15,8 3-57-15,27 9-40 16,8 11-9-16,8 16-15 16,8 11 2-16,-1 22-24 15,-2 7-2-15,-14 7-10 16,-15-2-1-16,-30 1-2 16,-17 0 0-16,-23 3-1 15,-6 3 0-15,-1-3 1 16,8-6 1-16,17-17 2 15,9-9-4-15,16-14-3 16,3-2-1-16,14-2-1 0,7-2 4 16,16-1-1-16,11 0 1 15,15 2-2-15,3 3-2 16,-5 2-85 0,-13 2-128-16</inkml:trace>
  <inkml:trace contextRef="#ctx0" brushRef="#br0" timeOffset="21025.4443">15634 10127 1404 0,'3'-9'566'0,"-6"-9"-346"0,8 9-161 16,2 4-39-16,-4 4-90 15,3 5-104-15</inkml:trace>
  <inkml:trace contextRef="#ctx0" brushRef="#br0" timeOffset="21224.3548">15663 10400 1133 0,'3'24'481'15,"0"20"-265"-15,2 6-108 16,0 4-32-16,-5 6-29 0,0 1-13 16,-10 5-17-16,-7-1-3 15,-10-12-3 1,-3-7 1-16,-12-24-20 16,1-17-49-16</inkml:trace>
  <inkml:trace contextRef="#ctx0" brushRef="#br0" timeOffset="21660.9755">15412 9817 663 0,'-5'-1'390'0,"3"1"-51"0,5 1-96 16,-3-1-100-16,20 2-37 16,54 12-37-16,-25-8-23 15,7 5-23-15,-1-3-6 16,-4-2-9-16,-4 0 1 15,-14-10-47-15,-7 0-23 16,-17-7-44-16,-8-1-27 16,-13-5 26-16,-7 0 18 15,-2 4 40-15,4 4 23 0,11 7 11 16,7 3 4-16,13 4 28 16,4 3 12-16,8 8 38 15,1 5 8-15,-4 7 12 16,-4 4 1-16,-12-5-17 15,-6-3-9-15,-1-6-45 16,0-4-82 0</inkml:trace>
  <inkml:trace contextRef="#ctx0" brushRef="#br0" timeOffset="21906.6558">16052 9775 927 0,'15'9'451'15,"9"10"-132"-15,6 25-169 0,3 11-25 16,-2 18 7-16,-1 4-4 16,-10 8-32-16,-6 6-14 15,-21 6-47-15,-11-2-13 16,-8-15-8-1,-6-15-1-15,6-26-8 16,3-8-74-16</inkml:trace>
  <inkml:trace contextRef="#ctx0" brushRef="#br0" timeOffset="22594.4163">6837 11733 939 0,'7'2'405'16,"11"5"-207"-16,9 2-58 0,18 2-55 15,4-2-27-15,16-2-39 16,2-3-11-16,-9-5-218 16</inkml:trace>
  <inkml:trace contextRef="#ctx0" brushRef="#br0" timeOffset="22797.9908">6924 11977 783 0,'12'0'442'16,"21"0"-55"-16,11-1-133 15,18 1-94-15,5 1-46 16,1-1-56-16,-4 1-20 16</inkml:trace>
  <inkml:trace contextRef="#ctx0" brushRef="#br0" timeOffset="27660.6713">7979 11887 493 0,'-8'-11'306'15,"-8"-18"6"-15,2-3-52 16,4-10-71-16,8-3-38 16,11 2-72-16,7 3-27 15,19 12-28 1,5 11-5-16,12 21-2 0,4 15-4 0,-3 23-6 16,-9 10 0-16,-29 20 5 31,-17 4 2-31,-39 3 2 15,-8-1 1-15,-16-21-1 16,-2-11 0-16,14-22 4 16,7-16 0-16,23-16-16 15,6-11-7-15,17-10-17 16,7-1-6-16,8 1 4 0,11 7 1 16,12 13 7-1,4 5 3-15,9 16 8 16,-2 5 4-16,-6 7 3 15,-3 5 2-15,-12-1 2 16,-2 0 0-16,-6-8-157 0</inkml:trace>
  <inkml:trace contextRef="#ctx0" brushRef="#br0" timeOffset="27835.6674">8630 11962 985 0,'-4'0'477'0,"-3"5"-188"15,-2-3-129-15,-1 3-87 16,4 0-117-16</inkml:trace>
  <inkml:trace contextRef="#ctx0" brushRef="#br0" timeOffset="28246.7568">9158 11621 927 0,'-25'5'411'16,"-17"4"-203"-16,-8 18-102 16,1 13-32-16,8 23-38 0,10 12-14 15,20 10-10-15,11-1-2 16,21-13 2-16,12-10 0 16,16-17-2-1,4-10-2-15,5-15-125 0,-5-10-244 16</inkml:trace>
  <inkml:trace contextRef="#ctx0" brushRef="#br0" timeOffset="28439.5056">9233 11979 950 0,'3'0'425'15,"10"-1"-206"-15,6 1-97 0,14 7-88 16,2-1-13 0,10 1-11-16,0-2-17 15,0 1-281-15</inkml:trace>
  <inkml:trace contextRef="#ctx0" brushRef="#br0" timeOffset="28794.7643">9666 11945 696 0,'3'-16'356'16,"-1"-14"-117"-16,2-1-88 0,-3 1-20 16,-1 5-23-16,-2 7-5 15,-3 11-23 1,1 5-20-16,-1 9-36 15,4 9-15-15,5 14-9 16,4 7-1-16,2 11 1 16,-1 1 0-16,-2-6 3 15,-7-5 0-15,-9-9 2 16,-3-6 2-16,-5-9 3 0,2-2 4 16,4-10 5-1,2-4-2-15,12-5-8 0,5-3-7 16,13 1-7-1,5 4-5-15,8 5 4 0,-3-3 0 16,-2 4-116-16,-3 3-207 0</inkml:trace>
  <inkml:trace contextRef="#ctx0" brushRef="#br0" timeOffset="29032.759">9841 11562 841 0,'22'12'371'15,"16"6"-175"-15,18 21-97 16,7 10 4-16,-3 14 13 0,-9 12 4 16,-23 7-26-16,-17-4-16 15,-34-3-24-15,-15-10-1 16,-26-12-1-16,0-5-6 15,5-19-3-15,9-8-80 16</inkml:trace>
  <inkml:trace contextRef="#ctx0" brushRef="#br0" timeOffset="31846.4534">10714 11685 697 0,'0'-4'385'0,"0"-2"-105"16,-1 11-125-16,0 7-49 0,-2 24-61 15,4 13-11 1,8 20-15-16,-4 8 1 16,5-6-3-1,-1-9 1-15,-1-21 1 16,-2-14-2-16,-3-12-71 16,-2-9-65-16</inkml:trace>
  <inkml:trace contextRef="#ctx0" brushRef="#br0" timeOffset="31992.651">10491 11962 691 0,'15'-1'353'15,"28"1"-91"-15,12-3-47 0,15 3-53 16,6 0-28-16,7 0-50 16,-4 1-22-16,-8-1-10 15,-9 2-82 1</inkml:trace>
  <inkml:trace contextRef="#ctx0" brushRef="#br0" timeOffset="34074.7622">11415 11750 489 0,'0'-5'252'0,"2"-6"-51"16,9-4-29-16,16-4-20 16,10-1-9-16,23 1-38 15,7 2-23-15,0 10-43 16,-4 5-15-16,-22 10-9 16,-16 6-2-16,-26 10-1 15,-13 4-1-15,-22 6-1 16,-6 1 0-16,-6-5 0 15,7-7 3-15,12-15 1 16,13-5-5-16,31-5-8 16,8-4-4-16,22 9-9 15,2 5 3-15,8 15 2 16,0 9 3-16,-18 11 5 16,-10 0 7-16,-35 2 28 15,-20-4 7-15,-21-11 9 16,-13-4 0-16,-11-21-19 15,5-6-5-15,14-18-9 16,16-3-13-16,34-1-42 0,12-6-41 16,27 6-141-16,11 4-130 31</inkml:trace>
  <inkml:trace contextRef="#ctx0" brushRef="#br0" timeOffset="34300.1104">12155 11996 1426 0,'2'0'572'0,"3"2"-371"15,2 1-50-15,-4 4-71 0,-3-4-26 16,3-3-105 0,-2-2 417-16</inkml:trace>
  <inkml:trace contextRef="#ctx0" brushRef="#br0" timeOffset="35734.7112">12546 11913 774 0,'-2'-12'355'0,"3"-17"-156"0,8-4-40 16,15-11-63-16,10 0-21 15,11 5-12-15,-1 4-3 16,5 22-4-16,-6 13-9 16,-13 25-23-16,-10 15-1 15,-32 25 9-15,-20 12-1 16,-25 1-4 0,-13-5-4-16,-5-18-8 15,10-18 1-15,18-23 2 16,13-9-4-16,26-18-15 0,8-9-9 15,22-5-12-15,10-1 0 16,24 7 7-16,5 5 4 16,-1 19 17-16,1 10 12 15,-16 15 35-15,-6 6 17 16,-12 3 0-16,-8-2-5 16,-6-10-28-16,1-4 4 15,-2-15-136-15</inkml:trace>
  <inkml:trace contextRef="#ctx0" brushRef="#br0" timeOffset="36230.6585">13523 11786 710 0,'10'-3'357'0,"16"3"-111"16,12 0-70-16,18 4-62 16,6 2-32-16,12-3-32 15,-1 1-9-15,-5-1-11 16,-8-1-8-16,-18 1-35 16,-13-1-55-16,-19-1-207 15</inkml:trace>
  <inkml:trace contextRef="#ctx0" brushRef="#br0" timeOffset="36411.0456">13594 11993 850 0,'19'5'429'15,"13"4"-134"-15,16-1-97 0,8-2-30 16,11-1-53-16,4-3-31 15,-6-2-44-15,-6 0 15 16,-20-4-173-16</inkml:trace>
  <inkml:trace contextRef="#ctx0" brushRef="#br0" timeOffset="36931.7483">14742 11924 1093 0,'1'0'427'0,"13"1"-304"0,13 4-43 15,24-1-49-15,15 3-9 0,13-1-6 16,-8-5 29 0,-6-1-204-16</inkml:trace>
  <inkml:trace contextRef="#ctx0" brushRef="#br0" timeOffset="37308.1782">15336 11780 1047 0,'-1'-21'455'16,"1"-18"-234"-1,20 7-122-15,15 4-26 0,23 12-26 16,-3 8-9-16,1 11-12 15,-4 14-2-15,-21 10-7 16,-3 10 1-16,-24 13 6 0,-14 3 1 16,-22 5-3-16,-12 0-1 15,-18-7-7-15,-3-7-3 16,4-13-1-16,9-10 0 16,27-13 1-16,10-8-9 15,22-10-12-15,14-3-5 0,19-4-4 16,10 5 6-16,6 5 9 15,-3 7 0-15,-10 10 2 16,-5 4 0-16,-14 7-13 16,-7-5-79-16</inkml:trace>
  <inkml:trace contextRef="#ctx0" brushRef="#br0" timeOffset="37727.2409">16158 11609 878 0,'0'0'399'0,"0"2"-185"15,-1 9-95-15,1 23-78 16,3 9-3-16,2 22 7 16,2 10-2-16,2 2-7 15,-6-7-6-15,-3-20-11 16,0-12-9-16,-2-22-102 16,1-8-107-16</inkml:trace>
  <inkml:trace contextRef="#ctx0" brushRef="#br0" timeOffset="37875.8356">15883 11816 801 0,'10'1'404'0,"20"4"-89"0,11 3-111 16,23 1-57-16,13-1-13 0,13-5-36 16,3-2-16-1,-3-3-30-15,-16-4-16 16,-25-3-198-16</inkml:trace>
  <inkml:trace contextRef="#ctx0" brushRef="#br0" timeOffset="38530.371">17028 11485 851 0,'-25'2'358'15,"-34"7"-198"1,-2 13-39-16,6 12-57 0,7 7-21 15,28 18-34-15,12 1-4 16,25 9 2 0,16-3 1-16,26-17 8 0,8-4 13 15,3-27 37-15,-10-13 26 0,-19-16 42 16,-18-14 7 0,-27-11-6-1,-11-3-25-15,-31-1-48 16,-10 5-23-16,-12 10-34 15,4 11 1-15,18 12-124 16,15 4-120-16</inkml:trace>
  <inkml:trace contextRef="#ctx0" brushRef="#br0" timeOffset="38786.9886">17580 11581 791 0,'12'-5'421'16,"11"-3"-78"-16,22 4-209 15,8 3-37-15,12 2-47 16,-1 4-12-16,-9-3-22 15,-6 1 23-15,-24-2-144 16,-7-1-166-16</inkml:trace>
  <inkml:trace contextRef="#ctx0" brushRef="#br0" timeOffset="38971.1332">17562 11737 910 0,'5'4'416'16,"21"6"-172"-16,13-1-49 16,25-5-50-16,11-2-29 15,2-3-49-15,-1-2-19 16,-22-3-74-16,-3 1-101 16</inkml:trace>
  <inkml:trace contextRef="#ctx0" brushRef="#br0" timeOffset="39412.8406">18492 11279 862 0,'-1'5'394'15,"-1"7"-129"-15,0 12-205 16,-5 11-13-16,-7 10 3 16,0 0 3-1,2 1-6-15,3-8-5 16,13-8-10-16,7-3-2 16,20-11-2-16,11-2-3 15,18-7-5-15,3-6-1 0,-3-6-5 16,-3-1-14-16,-22-3-87 15,-8 1-49-15,-19-2-160 16,-9-4-193-16</inkml:trace>
  <inkml:trace contextRef="#ctx0" brushRef="#br0" timeOffset="39610.3497">18711 11352 502 0,'4'-3'374'16,"0"-6"-2"-16,-2 9-97 0,-4 9-38 15,-2 19-83-15,0 13-33 16,2 19-8-16,2 5-7 16,0 1-17-16,2-1-11 15,2-3-30-15,-2-3-13 16,3-8-15-16,1-13-1 16,-1-13 9-16,5-9-58 15</inkml:trace>
  <inkml:trace contextRef="#ctx0" brushRef="#br0" timeOffset="53350.9943">19031 6035 206 0,'-3'3'100'0,"2"0"-31"15,1 2-6-15,0-5 7 16,0 0 13-16,0 0 25 16,0-2 5-16,0 1 2 15,0 0-6-15,0 0-15 0,0 0-7 16,0 0-13-16,0 0-5 16,0-1-13-16,1 1-5 15,2-1-6-15,-2 1-5 16,2-5-3-16,1-1 0 15,-1 1-4-15,28-28-4 16,-25 23-7-16,0 1-2 0,2-2-6 16,-1 2 0-16,7 3 1 15,-6-1 0-15,1 1-1 16,0-1-1-16,-3-1-3 16,4 0-2-16,1-1-2 15,0 2 0-15,3-1-2 16,0 0-1-16,3 1 1 15,2 0-1-15,-3 0 0 16,2 1-1-16,-2 2 1 16,-2-1-1-16,2 3-1 15,2 2 1-15,1 0-1 16,1 0 0-16,1-2 1 16,-5 0-1-16,-1-2 1 15,3 1-1-15,-4-1 2 0,5 1-1 16,-7 1 2-16,2 2 1 15,2 1 1 1,-1-1-1-16,6 0 0 0,0-1-2 16,-2 1 0-16,2 1-1 15,-4 1-1-15,-3 3 0 0,0 2-1 16,-3-2 1 0,3 0-1-16,0 0 0 0,0 1 1 15,2 0 0-15,-2 0 0 16,1 0 0-1,3 0 1-15,-3 0-1 16,2 0 0-16,-1 0 0 0,-2 1-1 16,-3 0 0-16,3 2 0 15,-4 1-1-15,-2 0 1 16,0 2-1-16,0 2 1 16,3-3 1-16,-1 2 0 0,4 0 0 15,-6-5 1-15,-4 1-1 16,0 2 0-16,0-4 0 15,0 3-1-15,5 1 0 16,-4-3 1-16,-1 1 1 16,-1-1 1-1,-2-1 1-15,1-2-1 0,0-1-1 16,-2-3 1-16,0 0-23 16,0 0-204-16</inkml:trace>
  <inkml:trace contextRef="#ctx0" brushRef="#br0" timeOffset="54055.5708">19660 5416 380 0,'-7'-3'241'15,"-4"-3"-21"-15,-10-1-28 0,-2 5-19 16,-2 2-39-16,3 1-24 15,3 9-49-15,4 6-12 16,7 4-15-16,2 3-7 16,8 5-10-16,2-2-3 15,11 3-3-15,0-5 1 16,12-3 6-16,1-3 2 16,7-8 5-16,4-1 1 15,3-14 2-15,2-4 1 0,-2-13 0 16,-5-7 0-16,-6-8-7 15,-10-10 28-15,-15-12 22 16,-7-6 8-16,-25-4 19 16,-6 2-32-16,-10 12-29 15,-2 13-14-15,2 20-20 16,2 12-6-16,5 11-7 16,6 9-2-16,12 9-4 15,5 4 1-15,15 5 1 16,11 4 1-16,20-5-3 15,11-1 1-15,25-9 5 16,9-4 3-16,-9-8 16 16,-6-6-23-16,-29-9-162 15</inkml:trace>
  <inkml:trace contextRef="#ctx0" brushRef="#br0" timeOffset="58633.807">1586 13047 636 0,'10'-1'324'0,"21"1"-90"16,13 0-77 0,24 0-76-16,9 3-25 0,4 0-30 15,-9-3-24-15,-10 5-178 16</inkml:trace>
  <inkml:trace contextRef="#ctx0" brushRef="#br0" timeOffset="58840.5668">1602 13237 682 0,'0'3'351'0,"10"0"-81"15,20 0-99-15,15 0-22 16,30-3-39 0,9-1-32-16,1-3-49 15,-2 2-4-15,-20 2-171 16,-14 2-187-16</inkml:trace>
  <inkml:trace contextRef="#ctx0" brushRef="#br0" timeOffset="59005.194">1637 13433 449 0,'4'3'277'0,"17"1"18"15,9 3-56-15,31-5-80 32,14-2-37-32,11 0-78 0,3-2-19 15,1 0-19 1,-4-3-31-16</inkml:trace>
  <inkml:trace contextRef="#ctx0" brushRef="#br0" timeOffset="59403.2581">2609 13180 972 0,'-18'-6'436'0,"-21"-2"-195"16,-2 5-72-16,0 5-81 15,7 3-33-15,16 7-55 16,10 1-12-16,17 0-6 16,8 6 3-16,11-3 13 15,5 0 2-15,-4-4 3 16,-1-3 1-16,-5-2 3 15,-7-3 0-15,-10-1 1 16,-3-1 0-16,-13 3 0 16,-5-2-1-16,-3 4-2 0,-7 1-2 15,2 2-5-15,7 4-4 16,7 1 0-16,7 4 3 16,13 3 4-1,5-4 5-15,8-1 1 16,5-3 0-16,-3-9-1 0,-3-3-8 15,-4-6-131-15,-3-6-126 16</inkml:trace>
  <inkml:trace contextRef="#ctx0" brushRef="#br0" timeOffset="59523.5577">2509 13020 1103 0,'-7'-2'442'0,"-4"-5"-297"16,2 7-97-16,12 7-109 15,12 5-180-15</inkml:trace>
  <inkml:trace contextRef="#ctx0" brushRef="#br0" timeOffset="59838.2809">2853 13468 715 0,'15'11'375'15,"8"8"-27"-15,8-3-204 0,-1-9-2 16,2-7-33-16,-6-7-31 16,-1-10-44-16,-5-4-2 15,-9-14-34-15,-1 1-29 16,-12-7-39 0,-6 0-10-16,-20 6 21 0,-11 3 23 15,-8 15 20-15,-2 7 3 16,9 17-11-16,8 7 6 15,15 22 30-15,9 5 17 16,15 15 39-16,12 7 9 16,10-3-6-16,1-2-8 15,1-11-24-15,-7-5-11 16,-6-10-27-16,-2-6-69 16</inkml:trace>
  <inkml:trace contextRef="#ctx0" brushRef="#br0" timeOffset="60481.3859">3420 13369 586 0,'-3'-11'309'0,"-5"-12"-46"0,-2-2-67 16,-10 0-34-16,-2-1-11 16,-5 4-38-1,-3 6-27-15,-2 9-45 16,0 5-18-16,1 11-28 16,7 5-10-16,9 10-3 15,6 5 5-15,16 4 11 0,3 1 6 16,13-7 5-16,6-3 2 15,4-13 2-15,3-5 1 16,-1-11 1-16,-2-6 1 16,-6-10 0-16,-5-3 0 15,-10-4-10-15,-4 0-4 0,-9 8-8 16,-3 2-6 0,-4 14-4-16,-2 4-3 0,2 11 4 15,0 5 5-15,6 9 10 16,8 3 4-16,10 2 3 15,6-3-2-15,4-4 1 16,-2-3 1-16,-3-13 2 16,3-3 0-16,2-10 4 15,-3-6 2-15,0-11-2 16,-6-6 1-16,-4-6-5 16,1 3 1-16,-6 0 16 15,-4 7 25-15,-4 12 37 16,-5 3 5-16,0 18-8 15,2 11-22-15,7 20-32 0,8 11-6 16,8 19-7-16,2 1-5 16,-2-1-3-16,-5-1-1 15,-4-9-2-15,-4-1 2 16,1-12 11-16,2-11-50 16,-7-24-139-16,3-13-191 15</inkml:trace>
  <inkml:trace contextRef="#ctx0" brushRef="#br0" timeOffset="60634.9378">3672 13482 1279 0,'11'0'465'0,"15"0"-364"16,8 2-64-16,7-2-14 15,2 2-4-15,-2-1-25 16,-4-2-60-16</inkml:trace>
  <inkml:trace contextRef="#ctx0" brushRef="#br0" timeOffset="60961.1079">4194 13257 717 0,'-4'-12'371'15,"-10"-10"-74"-15,-3 2-59 16,-6 4-72-1,0 4-40-15,-2 9-73 0,4 5-29 16,4 9-26-16,13 5-3 16,6 5-3-16,5-3 2 15,14-2 6 1,-6-4 0-16,4-4 8 0,1-3-14 16,-10-6-8-16,-2-1-3 15,-15-2-8-15,-10 2 13 16,-11 3 7-16,-3 2 5 0,1 7 16 15,10 2 6-15,2 7 12 16,9 2 1-16,9 2 9 16,6 0 6-1,20 0 1-15,4-5-2 0,16-5-16 16,1-3-9-16,0-6-9 16,-2-3-34-16</inkml:trace>
  <inkml:trace contextRef="#ctx0" brushRef="#br0" timeOffset="61669.7404">6542 13672 583 0,'0'-9'353'0,"-1"-17"-11"16,-5 2-74-16,-7 1-67 15,-4 0-22-15,-10 5-30 16,1 3-20-16,-9 6-45 16,-5 8-19-16,5 13-40 15,1 1-15-15,13 8-12 0,13 5-4 16,15 0 0-16,12 4 0 15,15-2 4-15,7-3 2 16,7-9 4-16,0-3-1 16,-1-13-12-16,-4-4-26 15,-15-14-83-15,-11-5-72 16,-16-9-218-16,-11-4-62 0,-13-7 81 16,-6-1 120-16,-10-4 341 15,4 0 134-15,8 6 76 16,6 8-26-16,14 12-91 15,-3 7-47-15,9 10-86 16,4 6-24-16,5 10-146 16</inkml:trace>
  <inkml:trace contextRef="#ctx0" brushRef="#br0" timeOffset="62105.0966">6599 13502 945 0,'6'5'359'0,"8"4"-233"0,10-2-24 16,17 1-9-16,5-4-14 15,3 1-43-15,-3-3-8 16,-11-6-5-16,-9 0-2 16,-12-6-2-16,-5 3-1 15,-7 3-8 1,-2 0-3-16,-14 4-5 0,-5 4 8 0,-5 4 3 15,8 3 1 1,8-5-2-16,0 1-11 0,-13 24-3 16,10 1 1-16,16 4 3 15,15-13 3-15,10 1 2 16,-4-4 0-16,4-5-1 16,3-6 1-16,-1-12-5 15,5-4-8-15,-5-13-27 16,-1-4-10-1,-8-5-3-15,-5-3 10 0,-8 0 31 16,-7 3 25-16,-4 6 35 16,-2 8 16-16,-2 15 12 15,3 10-10-15,1 13-20 0,2 6-16 16,6 6-18-16,6-2-7 16,7 4-92-1,6-5-470-15</inkml:trace>
  <inkml:trace contextRef="#ctx0" brushRef="#br0" timeOffset="62788.0477">8589 13431 718 0,'-3'-4'378'0,"-8"0"-91"16,0 11-76-16,-8 15-96 0,1 11-37 15,-3 17-48-15,4-2-14 16,4 6-5-16,4-3-1 16,6-13 0-16,4-8 1 15,8-16 24-15,2-13 14 16,7-17 8-16,1-11 1 15,4-13-21-15,-4-6-11 16,-1-14-6-16,-2-8 2 16,-4-12-6-16,3 2-5 15,-2 20 6-15,-1 17 1 0,2 32 0 16,3 12 1-16,9 32-12 16,0 14-5-16,10 19 1 15,2 7 2-15,-7-6 2 16,6-8 0-16,-9-11-2 15,-6-12-24-15,-4-13-88 16,-9-5-70-16</inkml:trace>
  <inkml:trace contextRef="#ctx0" brushRef="#br0" timeOffset="62942.7609">8511 13580 965 0,'3'3'419'15,"10"2"-185"-15,11 0-67 16,25 2-46-16,11-2-32 16,8 0-58-16,-4-2-47 15</inkml:trace>
  <inkml:trace contextRef="#ctx0" brushRef="#br0" timeOffset="63434.6465">9042 13558 885 0,'0'-1'445'0,"4"-3"-129"0,-1 3-97 16,-3 1-81-16,0 0-28 0,0 0-36 0,0 0-12 15,0 0-22 1,0 0-10-16,0 0-67 0,0 0-91 16</inkml:trace>
  <inkml:trace contextRef="#ctx0" brushRef="#br0" timeOffset="64034.0537">8635 13108 780 0,'5'-4'350'0,"6"-1"-155"16,7-1-30-16,15 6-30 15,8 2-21-15,12 1-39 16,8 5-17-16,2-6-29 15,2 2-10-15,-11-2-44 16,-10-2-35-16,-17-2-81 0,-8-4-33 16,-17-3-39-16,-3-2 12 15,-16-3 76 1,-4-1 34-16,1 4 109 0,0 2 49 16,6 9 49-16,6 4 12 0,8 7-4 15,2 2-15 1,7 5-23-16,3 3-11 15,-2-7-24-15,2 4-6 16</inkml:trace>
  <inkml:trace contextRef="#ctx0" brushRef="#br0" timeOffset="64345.8468">9465 13270 880 0,'2'-2'500'0,"-4"0"-114"16,2 18-180-16,0 12-64 0,7 24-73 15,6 11-5-15,4 9-24 16,-1-2-8-16,-6-10-10 16,-2-6-2-16,-4-16-7 15,4-10-25 1,3-19-154-16,0-9-161 0</inkml:trace>
  <inkml:trace contextRef="#ctx0" brushRef="#br0" timeOffset="64673.9008">9379 13317 565 0,'0'-11'394'15,"9"-13"63"-15,7 5-169 16,21 1-95-16,12 3-35 16,15 6-49-16,3 2-22 15,-7 11-37-15,-9 4-11 16,-20 4-23-16,-9 6-7 0,-15-1-3 15,-7 1-1-15,-12 3-1 16,-3-2 2-16,1-3 0 16,2-5-2-16,7-6-34 15,7 0-5-15,11 1-5 16,7 6 0-16,8 10 29 16,1 9 4-16,-5 5 1 15,-3 2 1-15,-14 3 6 16,-15-4 5-16,-18 1 22 15,-7-2 8-15,-17-10 6 16,0-6-1-16,4-16-27 16,-1-9-71-16</inkml:trace>
  <inkml:trace contextRef="#ctx0" brushRef="#br0" timeOffset="65190.0569">9373 13054 628 0,'-2'-4'409'16,"-2"0"14"-16,14 2-243 16,8-3-39-16,21 6-57 0,14-1-12 15,21 5-27-15,3 0-11 16,-8 0-14-16,-4 4-6 15,-23-5-5 1,-10 2 0-16,-10-6-6 0,-8-2-8 16,-10 1-15-1,0-7-4-15,-9-5 2 16,-6-2 7-16,-1-9 10 0,-3 7 2 16,7 4-4-16,4 5-9 15,8 9-9-15,4 3-2 16,8 7-5-16,4 2 6 15,-2 9 17-15,-1-1 16 16,-11 1 34-16,-6-2 8 0,-10-6-2 16,1 2 3-16</inkml:trace>
  <inkml:trace contextRef="#ctx0" brushRef="#br0" timeOffset="65816.3793">9118 13512 117 0,'0'-4'149'15,"0"-2"34"-15,-2 2 19 16,1 3-4-16,0-1-45 0,0 1-18 15,-1 0-36 1,1 0-17-16,0 0-20 16,-7 1-14-16,-1 2-25 15,-28 21-5-15,34-9-5 16,1 0 6-16,5-5 24 16,5 1 19-16,4-6 32 15,0-4 15-15,3 0 16 16,-2-6-3-16,-9-6-10 15,-4-1-12-15,-11-4-33 0,-7 6-16 16,-5 9-30-16,1 3-14 16,7 9-76-16,7 1-80 15</inkml:trace>
  <inkml:trace contextRef="#ctx0" brushRef="#br0" timeOffset="66328.3731">10268 13494 976 0,'9'0'413'0,"19"-1"-228"16,10 3-67-16,19 4-55 16,6-6-21-16,6 0-37 0,-7-1-56 15,-12-1-246 1</inkml:trace>
  <inkml:trace contextRef="#ctx0" brushRef="#br0" timeOffset="66513.7625">10338 13588 737 0,'-2'0'386'0,"3"1"-63"16,13 3-62 0,27 0-75-16,15 1-20 0,22-4-71 15,5-1-29-15,-8-1-76 16,-9-1-70-16</inkml:trace>
  <inkml:trace contextRef="#ctx0" brushRef="#br0" timeOffset="66910.6993">11191 13029 622 0,'-1'-5'323'16,"-5"3"-82"-16,6 7-42 16,1 21-60-16,6 13-33 15,5 29-31-15,2 16-8 16,4 25-12-16,-2-2-5 15,-4-14 4-15,-4-13-77 16,-6-30-200-16</inkml:trace>
  <inkml:trace contextRef="#ctx0" brushRef="#br0" timeOffset="67278.8826">11634 13184 972 0,'-4'11'437'16,"-2"8"-196"-16,-11 26-127 15,0 13-14-15,-5 12-28 16,5 3-13-16,5-6-17 0,3-11-4 16,6-18-17-16,2-11-4 15,4-19 1 1,5-9 1-16,6-17 0 15,2-5 0-15,4-21-3 16,2-10-1-16,-3-20 0 16,-2-5-1-16,-3 9-6 15,-1 11-7-15,-3 32-7 16,1 11-6-16,0 26 2 16,-7 9 4-16,14 24 1 0,3 10 1 15,5 9 2 1,12 5 0-16,-8-13 4 0,-3-6 36 15,-9-17-140-15,-4-7-86 16</inkml:trace>
  <inkml:trace contextRef="#ctx0" brushRef="#br0" timeOffset="67447.7666">11520 13550 1012 0,'-3'0'479'0,"3"-1"-199"15,11-1-96-15,25 5-90 0,12-3-38 16,12 1-34 0,2 0-6-16,-2-1-70 0,-4 0-96 15</inkml:trace>
  <inkml:trace contextRef="#ctx0" brushRef="#br0" timeOffset="67899.2299">11360 13055 308 0,'4'-5'209'16,"8"-4"30"-16,2 2-42 16,5 5-38-16,10 3-18 15,15 3-24-15,13 4-9 16,16-1-14-16,5 1-14 16,-1 2-31-16,-6-2-15 15,-13 1-17-15,-10-1-12 16,-20-4-26-16,-11-3-17 0,-17-2-7 15,-8-5 7-15,-12-3 22 16,-4-4 13-16,-4-2 3 16,4-2 1-16,9 3-1 15,6 1-4-15,13 3-8 16,4 2-1-16,10 3-5 16,3 2 5-16,2 8 6 15,0 3 1-15,-5 5 4 16,-5 6 1-16,-11-1 2 15,-2 7 7-15,-8-1-129 0</inkml:trace>
  <inkml:trace contextRef="#ctx0" brushRef="#br0" timeOffset="68175.3233">12213 13068 685 0,'-1'-18'385'0,"1"-14"-47"15,1 10-77-15,0 17-87 16,1 7-38-16,2 22-63 16,0 6-27-16,7 27-25 15,5 11 6-15,6 23 2 0,0 8 0 16,-6 0-6-16,-6-7-3 15,-7-24-5 1,1-11-1-16,-2-19-26 16,4-10-63-16</inkml:trace>
  <inkml:trace contextRef="#ctx0" brushRef="#br0" timeOffset="68356.4281">12615 13483 1773 0,'3'-1'645'16,"3"-2"-533"-16,-3 1-49 16,-3 2-157-16,0 0 230 15</inkml:trace>
  <inkml:trace contextRef="#ctx0" brushRef="#br0" timeOffset="68797.0582">12824 13074 624 0,'5'-5'389'16,"8"0"14"-16,0 6-202 0,1 18-81 15,-2 9-18-15,-1 21-11 16,-3 13 3-16,-5 21-18 15,-4 3-10-15,-5-9-22 16,1-7-13-16,2-25-53 16,4-4-67-16</inkml:trace>
  <inkml:trace contextRef="#ctx0" brushRef="#br0" timeOffset="69031.9672">13217 13121 953 0,'-2'-3'460'0,"-4"5"-183"16,-3 9-94-16,9 23-105 16,0 9-20-16,-3 23-9 0,9 8-4 15,0-4-8-15,5 3-4 16,9-20-11-16,-3-14-28 15,2-12-147-15,-6-16-146 16</inkml:trace>
  <inkml:trace contextRef="#ctx0" brushRef="#br0" timeOffset="69345.9994">13105 13253 901 0,'9'-11'427'16,"11"-9"-171"-16,16 1-85 15,7 0-30-15,18 9-46 16,3 2-31-16,-3 10-39 16,-8 4-9-16,-24 3-12 15,-13 1-1-15,-29 1 0 16,-10 3 0-16,-15-1 3 16,-1 1-1-16,14-3-5 15,7-1-6-15,19-1-6 16,14 3-1-16,12 10 2 15,8 5 5-15,11 17 4 16,-4 1 1-16,-11 0 3 16,-10-2 4-16,-31-12 21 15,-14 1 11-15,-25-10 8 0,-8-8-1 16,-2-7-17-16,5-8-68 16,17-17-191-16</inkml:trace>
  <inkml:trace contextRef="#ctx0" brushRef="#br0" timeOffset="69808.9345">13078 12993 856 0,'-1'-2'390'0,"5"0"-172"16,10 6-43-16,13 0-64 15,12-1-24-15,24-1-31 16,8 0-11-16,13 5-18 0,5 0-6 15,-16 0-11-15,-16-5-2 16,-24 0-8-16,-14-2-10 16,-19-7-22-16,-2-4-9 15,-13-6 0-15,-3-6 10 16,-1-1 16-16,3 1 5 16,7 7-6-16,6 7-7 15,13 13-11-15,1 5-1 16,8 11 19-16,-1 5 19 15,1 6 34-15,-7 0 21 16,-5-5 7-16,-6-4-9 16,-6-9-18-16,2 0-27 15</inkml:trace>
  <inkml:trace contextRef="#ctx0" brushRef="#br0" timeOffset="70198.0674">13883 13004 668 0,'0'-4'377'0,"0"-8"-56"15,0 2-72 1,2 6-75-16,0 3-34 16,0 6-49-16,-2-5-16 15,3 18-10-15,16 51 1 0,-1-3 5 16,2 13-2-1,4 21-22-15,1 6-11 16,-3-8-16-16,0-14-1 0,-7-30-1 16,-1-11 0-1,-5-21 8-15,-4-9-58 0</inkml:trace>
  <inkml:trace contextRef="#ctx0" brushRef="#br0" timeOffset="70636.7684">14318 13401 1068 0,'1'-1'530'16,"2"-2"-184"-16,2-1-192 15,-5 3-47-15,0 0-84 16,13-8-94-16</inkml:trace>
  <inkml:trace contextRef="#ctx0" brushRef="#br0" timeOffset="70990.7794">15074 13374 586 0,'-1'-11'342'0,"-5"-17"-27"0,-7 1-56 0,-7 1-66 15,-8 4-25-15,-10 7-58 16,1 8-26-16,-3 9-44 15,4 4-18 1,10 13-20-16,2 4-2 0,15 14-1 16,7 7-1-1,16 1 4-15,11 1 1 0,17-9 4 16,6-11 1 0,10-5-1-16,-6-10 1 0,-4-6-74 15,-5-3-61-15,-8-6-258 16</inkml:trace>
  <inkml:trace contextRef="#ctx0" brushRef="#br0" timeOffset="71251.2447">15299 13467 386 0,'2'-11'247'16,"2"-12"15"-1,-3-4-19-15,-3-3-23 16,-8-3-8-16,-8 3-38 0,-6 4-24 16,-10 5-58-16,4 6-27 15,0 8-43-15,4 6-18 16,10 10-16-16,-1 5-4 15,8 14 3-15,7 7 5 16,9 7 7-16,7 2 1 16,18-6 8-16,4-7 4 15,9-13 4-15,2-7 5 16,-8-16 17-16,-7-10 6 16,-14-10 1-16,-8-4-4 15,-9-3-37-15,-4 4-57 16,-4 7-183-16</inkml:trace>
  <inkml:trace contextRef="#ctx0" brushRef="#br0" timeOffset="71533.4089">15489 13270 781 0,'9'2'455'15,"9"0"-41"-15,9 21-243 0,-2 8-50 16,6 14-51-16,-3 6-13 16,-14-5-12-1,-1-3 4-15,-19-11 11 16,-13-10 1-16,-4-12-1 15,-7-9-8-15,4-16-61 16,7-3-84-16</inkml:trace>
  <inkml:trace contextRef="#ctx0" brushRef="#br0" timeOffset="72020.7323">15985 13268 900 0,'-12'-5'414'0,"-13"-5"-170"0,1 8-74 16,3 10-75-16,1 8-27 16,17 19-30-16,5 8-1 15,20 7 9-15,10 4 5 16,8-9-1-16,-1-10-7 16,3-14-10-16,-3-18-3 15,5-15-3-15,0-13-1 0,-4-20 0 16,-6-8 0-1,-22-17-1-15,-12-8 0 0,-30-7-9 16,-14-2-3-16,-12 5 2 16,-3 8 2-16,-4 23 6 15,3 17-3 1,4 34-12-16,6 14-7 0,21 24-10 16,12 9-1-16,28 3 0 15,21-3 2-15,43-10 1 16,18-5 1-16,35-16-81 15,14-4-53-15</inkml:trace>
  <inkml:trace contextRef="#ctx0" brushRef="#br0" timeOffset="76831.9777">16576 13339 691 0,'3'1'309'0,"6"0"-135"15,8 2-39-15,27 2-43 0,9-3-16 16,16 1-35-16,1-4-8 16,-12-2-12-16,-11 0-23 15,-14 0-116-15,-10 0-109 16</inkml:trace>
  <inkml:trace contextRef="#ctx0" brushRef="#br0" timeOffset="77044.1756">16657 13542 500 0,'3'1'293'15,"18"7"-10"-15,6-5-45 0,19 1-43 16,11 1-31-16,5-6-67 15,-4 1-25-15,-10-2-45 16,-6-4-78-16</inkml:trace>
  <inkml:trace contextRef="#ctx0" brushRef="#br0" timeOffset="84559.7599">17533 13150 577 0,'5'-4'316'15,"5"3"-39"-15,-4 6-67 16,-13 14-59-16,-2 8-23 16,-15 10-51-16,-5 6-19 0,1 6-29 15,4-1-9-15,19-6-6 16,12-8-3-16,22-15 0 15,9-5 0-15,7-13 0 16,1-5-1-16,-6 1-27 16,-5-5-41-1,-12-4-134-15,-6 1-133 0</inkml:trace>
  <inkml:trace contextRef="#ctx0" brushRef="#br0" timeOffset="84782.4811">17725 13190 473 0,'1'-7'290'0,"-1"-7"0"15,3 6-36 1,-1 8-62-16,1 2-29 0,-2 12-56 16,-1 6-21-16,-4 18-26 15,0 7-8-15,-3 19-17 32,-2 2-6-32,2 3-13 15,3-4-4-15,5-21-4 0,6-5 0 0,8-18 5 16,0-8 0-16,-1-11 7 31,-2-6 11-31,-9-11-112 0</inkml:trace>
  <inkml:trace contextRef="#ctx0" brushRef="#br0" timeOffset="96791.3076">5441 14591 574 0,'0'-8'339'0,"1"-7"-33"16,-1 7-60 0,4 21-90-16,-2 14-30 15,0 29-50-15,4 25-20 0,-2 22-10 16,3 3-8-16,-3-9-6 15,0-14-2-15,2-26-88 16,-1-12-112 0</inkml:trace>
  <inkml:trace contextRef="#ctx0" brushRef="#br0" timeOffset="97184.4077">5783 14807 950 0,'-4'5'410'0,"-10"16"-211"16,-4 11-65-16,-4 19-61 0,-1 6-15 16,2 2-27-16,1-5-6 15,10-7-10-15,3-13-3 16,8-15-4-16,5-10 4 15,5-20 1-15,4-8 0 16,1-18 4-16,3-7-2 0,-6-16-2 16,-6-7 2-1,-5-4-4-15,-1 2-5 16,1 20-9-16,4 15-9 16,4 22-14-16,4 12 2 15,6 16 6-15,1 13 7 16,7 20 15-16,0 2 3 0,3 15 0 15,-6-9 0 1,-2-2 0-16,-1-4-23 0,-6-13-94 16,1-4-59-16,-9-16-314 15</inkml:trace>
  <inkml:trace contextRef="#ctx0" brushRef="#br0" timeOffset="97329.6966">5649 15055 583 0,'20'-1'321'0,"33"-3"-72"15,9 0-114-15,10-2-87 16,-3-1-38-16</inkml:trace>
  <inkml:trace contextRef="#ctx0" brushRef="#br0" timeOffset="97871.4296">5678 14557 534 0,'-6'0'279'0,"-5"0"-77"15,17 1-106-15,12 4-19 16,27 0-30-16,10-5-2 16,17 0-11-1,4 0-5-15,-8 0-3 0,-6 1-2 16,-18 1-4-16,-13 0 1 15,-22-4-6-15,-7 1-2 16,-13-5-1-16,-4-5-3 16,0-2-1-16,3 1-3 0,7 4-9 15,5 6-7-15,7 8-11 16,4 0-1 0,6 7 4-16,-4 1 6 15,1 5 14-15,-5 4-4 0</inkml:trace>
  <inkml:trace contextRef="#ctx0" brushRef="#br0" timeOffset="98181.9847">6384 14489 698 0,'-3'-8'388'15,"-6"-7"-58"-15,5 9-77 16,-2 14-109-16,-1 11-35 16,8 18-54-16,3 11-12 15,7 20 0-15,1 8-4 16,3 17-11-16,-3 0-5 15,-4-11-6-15,5-12-1 16,-4-24-1-16,-1-10 9 16,0-18-109-16,-4-6-109 15</inkml:trace>
  <inkml:trace contextRef="#ctx0" brushRef="#br0" timeOffset="98470.1006">6710 14741 922 0,'25'0'406'0,"23"-5"-211"31,7 3-61-31,-3 2-74 16,-1 2-22-16,-8 4-55 16,-8-2-60-16</inkml:trace>
  <inkml:trace contextRef="#ctx0" brushRef="#br0" timeOffset="98649.5684">6703 14878 989 0,'15'1'444'0,"24"5"-203"15,10-2-51-15,7-1-73 16,6-1-32-16,-5-2-44 15,2-5-92-15</inkml:trace>
  <inkml:trace contextRef="#ctx0" brushRef="#br0" timeOffset="99175.5328">7487 14747 844 0,'0'2'375'15,"-1"6"-137"-15,14 30-173 16,8 19-41-16,13 28 1 0,3 7-3 15,0-2 0-15,-2-10 0 16,-3-23 0-16,-4-13-1 16,0-29 37-1,1-16 17-15,-11-27 20 0,-2-15 11 16,-12-18-18-16,-12-14-9 16,-8-24-16-1,-11-8-8-15,-5-27-22 16,4-4-14-16,14 2-19 15,11 12-5-15,14 37-12 16,8 24-1-16,-5 42-8 0,0 15-38 16,-6 22-173-16</inkml:trace>
  <inkml:trace contextRef="#ctx0" brushRef="#br0" timeOffset="99545.06">7690 14254 900 0,'5'-1'318'0,"11"1"-268"16,13 0-35-1,24 3-15-15,24 2 8 0,55 1 10 16,23-2 11-16,62 4 16 16,13 0-4-16,25 4 0 15,0 1-11 1,-15-5-12-1,-8 0-1-15,-86-10-5 16,-74 0-1-16,1 1 7 0,208-5-85 0</inkml:trace>
  <inkml:trace contextRef="#ctx0" brushRef="#br0" timeOffset="100016.9252">10202 14296 545 0,'-5'-5'248'0,"1"-2"-83"15,3 4-15 1,2 4-15-16,-1-1 2 16,1 2-21-16,11 29-6 15,13 59 3-15,-19-29-13 16,3 1-24-16,-2-6-16 0,5-17-79 15</inkml:trace>
  <inkml:trace contextRef="#ctx0" brushRef="#br0" timeOffset="104492.5472">8036 14934 464 0,'-9'-23'303'0,"-5"-16"-19"0,16-1-126 16,11 2-37-16,13 10-37 15,8 8-13-15,6 15-5 16,0 8-3-16,3 19-21 16,-11 7 0-16,-21 16 6 15,-16 4 0-15,-32 5 0 16,-11 2-3-16,-9-7-22 15,4-6-2-15,18-16-4 16,9-12-3-16,23-14-5 16,11-1-6-1,17-7 22-15,10 4 7 0,12 1 3 16,1 0 6-16,2 8-24 16,-5 1-5-16,-12 1-72 15,-4-3-119-15</inkml:trace>
  <inkml:trace contextRef="#ctx0" brushRef="#br0" timeOffset="104826.973">8333 14541 939 0,'8'-3'407'16,"12"4"-219"-16,0-1-38 16,-3 6-68-16,-6 6-23 0,-11 2-26 15,-3 5-7 1,-16 2-4-16,2 5-2 15,6-3-9-15,1-2-3 16,13-13 1-16,7-4 0 0,14-4 3 16,6-3 0-16,13 2-4 15,3 1-2-15,-1 1-50 16,-1 6-117-16</inkml:trace>
  <inkml:trace contextRef="#ctx0" brushRef="#br0" timeOffset="105064.8589">8758 14708 1172 0,'1'6'461'15,"3"9"-311"-15,-3 8-48 16,10 17-43-16,-1 8-18 15,3 12-22-15,-2 1-6 0,-3-13-3 16,3-4 0 0,-4-16-39-16,-4-12-47 0,3-8-157 15,-3-8-266-15</inkml:trace>
  <inkml:trace contextRef="#ctx0" brushRef="#br0" timeOffset="105213.2488">8566 14946 918 0,'5'4'425'0,"20"4"-168"16,14 1-48-16,27-9-67 15,6-6-38-15,-3-8-58 16,-2-1-3-16,-11-1-144 0</inkml:trace>
  <inkml:trace contextRef="#ctx0" brushRef="#br0" timeOffset="106127.6613">9739 14592 555 0,'10'-9'287'0,"8"-5"-52"16,5 3-36-16,5 11-53 15,-1 6-25-15,-2 7-28 16,-5 5 1-16,-20 8 7 16,-11-2 7-16,-11 7-28 0,-1-2-16 15,9-7-9-15,10 2-11 16,13-10-2-16,7-4 2 16,13-8-13-16,7-3-2 15,0-7-8-15,0 0 6 16,-7 1-86-16</inkml:trace>
  <inkml:trace contextRef="#ctx0" brushRef="#br0" timeOffset="108790.6135">9276 14777 608 0,'7'-9'340'0,"9"-5"-80"15,13 2-97-15,1 0-33 0,11 12-59 16,0 5-25-16,-10 7-24 16,-4 8-1-16,-19 9-4 15,-13 3 1-15,-19 6 2 16,-5-1 0-16,0-8-5 15,3-6-3-15,19-13-14 16,8-3-6-16,19-8-6 16,12 1-1-16,15 4 6 15,7 5 4 1,2 13 2-16,-7 0 4 0,-25 6 31 16,-13 4 23-16,-35 1 32 15,-20 0 12-15,-22-9-3 0,-1-11-16 16,7-13-28-1,12-10-13-15,24-5-39 0,9-5-38 16,16 0-140-16,16 0-178 16</inkml:trace>
  <inkml:trace contextRef="#ctx0" brushRef="#br0" timeOffset="109213.8627">10498 14863 779 0,'-4'-4'397'15,"-4"1"-146"-15,18-2-87 16,15 3-21-16,23 0-67 0,8 2-22 16,3 2-28-1,1 1-10-15,-9 3-24 16,-6-4-64-16,-9 1-406 16</inkml:trace>
  <inkml:trace contextRef="#ctx0" brushRef="#br0" timeOffset="109361.626">10598 14995 605 0,'0'3'323'15,"9"4"-38"-15,13-5-57 16,19 0-63-16,6-4-35 0,16-2-75 0,1-1-23 31,0 0-79-31</inkml:trace>
  <inkml:trace contextRef="#ctx0" brushRef="#br0" timeOffset="110029.4224">11356 14852 1064 0,'5'14'355'0,"3"13"-319"0,8 26-49 16,0 8 17-16,4 3 34 15,0-5 10-15,-2-14 16 16,5-10 8-16,0-20 3 16,1-12-1-16,5-21-11 15,-4-12-9-15,-8-21-12 16,-6-5-6-16,-18-29-9 15,-10-9-4 1,-16-13-7-16,0-3-5 0,2 16-11 16,7 13-4-16,14 24-9 15,8 14-4-15,15 20-10 16,6 10-2-16,21 11 2 16,11 3 3-16,16 7 10 0,11 1 2 15,35-4-3-15,23-3 0 16,42-8 1-16,24-6 1 15,4-5 9-15,-10 0 2 16,-34 3 4-16,-32 5 3 16,-52 6 1-16,-25 3-2 15,-36 4-3-15,-5 2 1 16,-13 0-1-16,-2-1 2 16,5 2 0-16,-4 3-1 0,3 7-2 15,3 7-2 1,2 12 0-16,8 8 1 15,3-1 1-15,1 0 2 16,-5-8-157-16</inkml:trace>
  <inkml:trace contextRef="#ctx0" brushRef="#br0" timeOffset="110627.4618">11824 14712 770 0,'-1'-4'198'0,"1"2"-70"0,-2 1 131 16,1 1-98-1,-1 0-78-15,0 13-22 0,-3 48-14 0,8-24-13 32,12-1-11-32,10 1-2 0,10-11-5 15,4-8 0 1,-1-13-3-16,-2-9 0 16,-9-8-19-16,-1-5-33 15,-9-6-106-15,-2-2-62 16,-8-5-81-16,-4 1 18 15,-3-1 105-15,-2 3 92 0,-3 7 166 16,3 6 46-16,-2 12 65 16,-1 4-14-16,0 17-34 15,-3 5-24-15,6 20-58 16,2 5-13-16,5 9-28 16,5 3-6-16,1-8-8 15,1-8-3-15,1-8-58 16,-1-11-114-16</inkml:trace>
  <inkml:trace contextRef="#ctx0" brushRef="#br0" timeOffset="110860.2749">12471 14772 934 0,'-6'-3'459'15,"-4"3"-161"-15,3 4-122 0,7 13-87 16,3 12-30-16,9 14-18 16,2 6-11-16,1 0-13 15,-1-3-2-15,-6-9-5 16,-5-7 1-16,-4-5-59 16,-3-8-48-16,-1-4-177 15</inkml:trace>
  <inkml:trace contextRef="#ctx0" brushRef="#br0" timeOffset="111001.6895">12321 14980 909 0,'5'0'352'0,"12"-2"-251"16,13 4-33-16,21 2-35 15,9-4 14-15,6 0-181 0,-1-1-201 16</inkml:trace>
  <inkml:trace contextRef="#ctx0" brushRef="#br0" timeOffset="111362.2339">12957 14979 659 0,'7'-3'391'0,"1"-2"-60"16,-1-5-121-16,0-4-36 16,-4-2-34-16,-3-5-13 0,-4-7-21 15,-5 1-17 1,-4-6-30-16,-4 0-11 15,-2 6-26-15,1 7-12 16,-6 7-15-16,0 11-3 16,-3 8-5-16,3 5 1 15,9 11 4-15,3 3 1 0,13 4 2 16,8 1 0-16,10-2 2 16,4-6-1-16,7-12 2 15,-2-4 1-15,0-7-1 16,0-5 2-16,-8-3 3 15,-3-4 1-15,-10 5-1 0,-5 2-3 16,0 10-6 0,-2 8-3-16,1 11 0 15,2 11 3-15,2 7 1 0,1 5 4 16,-4 7-2 0,-2-2 2-16,0-1 56 15,-2-6-108-15</inkml:trace>
  <inkml:trace contextRef="#ctx0" brushRef="#br0" timeOffset="111827.8805">13570 14812 1087 0,'7'5'414'0,"14"2"-300"0,4 1-10 16,21-3-24-16,8-1-24 16,5-2-35-16,1-2-7 15,-12 2-98-15,-12 1-119 16</inkml:trace>
  <inkml:trace contextRef="#ctx0" brushRef="#br0" timeOffset="111980.3993">13615 14980 642 0,'3'2'359'0,"5"0"-18"15,12 4-126-15,13-1-71 16,6 0-35-16,20-2-66 16,2-3 18-16,0 0-495 15</inkml:trace>
  <inkml:trace contextRef="#ctx0" brushRef="#br0" timeOffset="112648.7907">14352 14762 767 0,'4'0'352'0,"6"11"-98"16,-1 11-216-16,2 26-41 0,2 8 9 16,-5 6 55-16,1-3 17 15,-1-13 22 1,0-9 4-16,5-16-37 16,-1-9-12-16,7-20-11 15,-2-11-1-15,-3-24-4 16,-4-8-3-16,-10-25-10 15,-8-12-4-15,-8-6-7 16,0-3-5-16,2 9-8 0,4 8-4 16,12 9-8-1,6 12-2-15,11 19-7 16,6 9-1-16,8 15-3 0,5 7-1 16,12 9 6-1,9 8 4-15,13 7 7 0,14 2 2 16,2-3 4-1,-2-3 1-15,-6-8 3 0,-8-8 1 16,-5-9 2-16,-3-3 0 16,-6-3-1-16,-6 3 0 15,-11 4-4-15,-6 3-1 16,-13 9-2-16,-4 3-4 0,-13 14 1 16,-2 10-1-1,2 23 2-15,-3 9 1 16,9 9 2-16,0 2 1 15,2-13-32-15,-5-8-80 0</inkml:trace>
  <inkml:trace contextRef="#ctx0" brushRef="#br0" timeOffset="113027.2618">14769 14824 478 0,'1'-4'297'15,"2"-7"-5"-15,-1-1-78 16,5-4-70-16,0-5-26 15,1-2-32-15,0-7-5 16,-3-2-10-16,0 2-9 16,-2 8-13-16,1 4-8 15,-1 18-18-15,-1 5-5 16,3 22-15-16,0 11-2 0,2 17 1 16,3 11 1-1,1 5 1-15,1-3 0 0,-2-13 2 16,4-12 1-1,-2-23-21-15,2-6-50 0,1-10-439 16</inkml:trace>
  <inkml:trace contextRef="#ctx0" brushRef="#br0" timeOffset="113411.8135">14993 14699 821 0,'8'-8'434'0,"6"-10"-119"16,15 6-143-16,6 2-44 15,6 4-61-15,2 5-24 16,1 3-22-16,-7 3-6 16,-13 2-7-16,-10 1 1 15,-27 4-1-15,-10 2-1 16,-12 2-1-16,1 0-1 15,11-4-4-15,10-3-4 16,20 0-4-16,7-1 0 16,16 5 1-16,5 4 4 0,9 8 2 15,-1 6 2 1,-12 6 3-16,-10 0 17 16,-26-4 40-16,-14-4 12 0,-26-8 31 15,-7-5-8-15,-1-15-30 16,0-1-14-16,19-13-32 15,8 2-8-15,12 4-122 16,9-2 10-16</inkml:trace>
  <inkml:trace contextRef="#ctx0" brushRef="#br0" timeOffset="116412.4659">5348 16025 860 0,'-2'0'401'0,"-4"3"-179"0,3 8-53 16,10 28-82 0,6 9-14-16,5 28 3 15,4 15-9-15,-11 5-4 16,2-1-10-16,-9-17-23 15,-4-14-7-15,8-16 10 16,-4-8-55-16,1-13-197 16</inkml:trace>
  <inkml:trace contextRef="#ctx0" brushRef="#br0" timeOffset="116667.8099">5758 16251 887 0,'10'17'392'0,"7"14"-213"0,-3 19-58 15,0 10-9-15,-4 4-49 16,-5-1-18-16,3-8-22 15,-8-9-2-15,-4-14-113 16,0-10-194-16</inkml:trace>
  <inkml:trace contextRef="#ctx0" brushRef="#br0" timeOffset="116949.2521">5648 16262 1033 0,'18'-13'438'16,"9"-13"-232"-1,23 4-112-15,7 5-25 16,2 3-32-16,1 8-19 16,-11 9-12-16,-9 6-3 15,-18 8-2-15,-13 3 0 16,-20 6 2-16,-9 4 2 16,-3-1 7-16,-5-4 0 15,16-6-9-15,7-6-4 0,15-4-8 16,16-3-3-16,9 2 4 15,7 3 2 1,-1 10 1-16,-6 4 0 0,-23 10 5 16,-16 4 3-16,-29-2 11 15,-12-5 5-15,-4-9-12 16,-5-13-67-16</inkml:trace>
  <inkml:trace contextRef="#ctx0" brushRef="#br0" timeOffset="117376.4633">5709 16042 979 0,'-7'-2'451'0,"-4"-3"-182"15,20 3-181-15,12-2-21 16,32 3-34-16,10-1-7 16,18 2-1-16,4 3-3 0,-4 0-7 15,-5 1-2 1,-19-4-20-16,-12 4-25 0,-24-4-41 15,-11-4-22 1,-16-5-16-16,-7-7 23 0,-5-7 38 16,2 0 20-16,5 3 34 15,6 4 7-15,5 9 9 16,4 7 8-16,5 9 16 16,1 11 2-16,1 5 0 15,-1 1-6-15,-3 6-4 16,-2-5-57-16</inkml:trace>
  <inkml:trace contextRef="#ctx0" brushRef="#br0" timeOffset="117652.0118">6568 15922 750 0,'0'-11'402'15,"3"-4"-83"-15,0 11-114 0,5 31-87 16,4 13-35-16,5 19-36 16,1 8-4-16,3 11-9 15,-1 12-5-15,-9 13-11 16,2 1-4-16,-7-11 8 15,-2-12-46-15,1-28-202 16</inkml:trace>
  <inkml:trace contextRef="#ctx0" brushRef="#br0" timeOffset="118175.0618">7036 16251 892 0,'13'0'369'16,"9"0"-203"-16,24 3-111 15,13 3-8-15,16 1-23 16,-1 2-8-16,-12-2-72 16,-13-2-167-16</inkml:trace>
  <inkml:trace contextRef="#ctx0" brushRef="#br0" timeOffset="118321.5771">7072 16348 1075 0,'0'3'418'0,"15"4"-267"16,13 2-41-16,32 3-31 16,7 0-20-16,11-1-25 15,8-2-67 1</inkml:trace>
  <inkml:trace contextRef="#ctx0" brushRef="#br0" timeOffset="118787.2674">7851 16222 1116 0,'7'22'387'0,"5"16"-308"15,9 31-98-15,-1 6 14 16,2 1 17-16,1-9 6 15,-7-28 24-15,-1-10 19 16,0-23 44-16,-2-8 8 0,1-24-15 16,4-14-22-16,1-25-44 15,-4-14-8-15,-11-20-4 16,-8-5-2-16,-20-12-4 16,-3 7-6-16,-3 18-9 15,2 14-4-15,15 35-10 16,1 12-4-16,10 23-16 15,8 10-3-15,12 14-87 0,11 9-187 16</inkml:trace>
  <inkml:trace contextRef="#ctx0" brushRef="#br0" timeOffset="119164.2499">8051 15721 532 0,'0'-3'244'16,"4"2"-113"-16,10 1-67 16,29 5-37-16,19-1 9 0,43 4 37 15,28 2 10-15,35-1 7 16,26 3-9-16,35-3-30 16,13 2-8-16,15 2-21 15,0-6-5-15,-13-5-6 16,-15-4-2-16,-24-4-1 15,-27 4-3-15,-18 6 3 16,-9 5-2-16,-20 6-57 16</inkml:trace>
  <inkml:trace contextRef="#ctx0" brushRef="#br0" timeOffset="119675.3479">10993 15815 819 0,'-1'-5'407'0,"-2"2"-159"16,0 4-69-16,2-1-85 0,1 24-33 15,11 57-22-15,3-27 1 16,8 0-12 0,1-7 2-16,-6-16-122 0</inkml:trace>
  <inkml:trace contextRef="#ctx0" brushRef="#br0" timeOffset="120453.7602">8457 16094 818 0,'-19'14'361'16,"-13"8"-173"-16,2 18-104 15,9 12-21-15,14 21-22 16,10 11-8-16,13-5-8 16,3-5-5-16,7-25-3 15,1-13 2-15,4-14-10 0,1-4-35 16</inkml:trace>
  <inkml:trace contextRef="#ctx0" brushRef="#br0" timeOffset="120643.4797">8520 16358 660 0,'1'-1'350'16,"8"-1"-38"-16,9 4-154 0,17 8-89 15,10-1-6-15,8-2-33 16,-1-2 10-16,-6-4-191 15</inkml:trace>
  <inkml:trace contextRef="#ctx0" brushRef="#br0" timeOffset="120914.7948">8906 16359 556 0,'0'-8'300'16,"0"-11"-58"-16,3 0-69 16,2-3-63-16,3 0-18 0,5 0-14 15,-3 4 2-15,-3 1 6 16,-2 6-8-16,-5 7-14 16,0 1-14-16,-3 13-22 15,1 7-6-15,0 11-12 16,4 12-1-16,6 13 0 15,2 2 0-15,3 3-1 16,2-5 3-16,2-17-134 16</inkml:trace>
  <inkml:trace contextRef="#ctx0" brushRef="#br0" timeOffset="121234.9404">9078 16111 980 0,'2'-3'429'15,"9"2"-246"-15,7 8-54 16,16 19-77-16,7 12-17 16,2 21 6-16,-3 14-4 15,-15 5-3-15,-10 3-5 16,-9-13-12-16,-8-13-2 16,-6-18-45-16,-3-7-45 15</inkml:trace>
  <inkml:trace contextRef="#ctx0" brushRef="#br0" timeOffset="121621.832">9260 16004 841 0,'11'-1'376'16,"9"-6"-183"-1,7 1-29-15,7 6-47 0,1 3-27 16,0 9-36-16,-4 2-10 15,-19 3-11 1,-10 2 0-16,-21 3-2 16,-7 0-1-16,-2 1-9 15,5-5-4-15,11-10-8 16,8 1-1-16,18-9-2 0,9-4-1 16,18-3 0-16,8-3-2 15,0 4-91-15,2 9-89 16</inkml:trace>
  <inkml:trace contextRef="#ctx0" brushRef="#br0" timeOffset="122002.987">9697 16232 871 0,'1'-2'403'0,"4"-1"-174"16,1 6-123-16,3 10-27 15,1 11-25-15,-1 8 0 16,8 20-10-16,-1 6-10 16,0 5-11-16,-3-5-6 15,-9-16 6-15,1-5-35 16,-6-16-149-16</inkml:trace>
  <inkml:trace contextRef="#ctx0" brushRef="#br0" timeOffset="122181.7285">9607 16458 1223 0,'9'-1'473'0,"17"-2"-315"16,10 3-52-16,17 0-30 15,0 2-18-15,3 2-34 0,1-2-8 16,-4-1-93-16,0-1-303 16</inkml:trace>
  <inkml:trace contextRef="#ctx0" brushRef="#br0" timeOffset="122819.4408">10289 16438 509 0,'-7'-12'344'16,"-6"-6"-23"0,4-9-69-16,-4-3-41 0,7-6-76 15,10 1-37-15,4-1-51 16,23 7-10-16,7 13-12 15,3 6-5-15,11 20-9 16,-9 12-8-16,-10 16-3 16,-14 9 7-16,-27 12 9 15,-19 0 3-15,-11 0 0 16,-6-8-1-16,8-16-4 16,8-7-1-16,13-19 6 15,9-6-1-15,7-7-7 0,7-3-3 16,10-1-13-1,5 4-1-15,12 3 0 16,2 1 1-16,5 6 4 16,3-1 20-16,0 3-135 15,0-4-304-15</inkml:trace>
  <inkml:trace contextRef="#ctx0" brushRef="#br0" timeOffset="123141.038">10561 16106 849 0,'2'-6'375'0,"5"-2"-156"0,7 4-49 16,12-1-43-16,4 5-18 15,2 0-45-15,-3-2-21 16,-8 9-14-16,-8 1-2 16,-11 5-3-16,-1 2 0 15,-9-2-4-15,-6 2-4 16,-1 1-7-16,-1 1-3 16,12-1-6-16,4-1 0 15,13-1 2-15,9-4-1 0,7-1 5 16,7-4 0-16,13-6-12 15,1-1-59-15</inkml:trace>
  <inkml:trace contextRef="#ctx0" brushRef="#br0" timeOffset="123515.2302">11214 16260 831 0,'7'-1'400'0,"8"-5"-126"16,11 0-93-16,20 5-82 16,7-1-28-16,18 2-45 15,-2 2-11-15,-9-2-17 16,-6 0-51-16,-15 0-251 15</inkml:trace>
  <inkml:trace contextRef="#ctx0" brushRef="#br0" timeOffset="123678.3369">11264 16327 514 0,'-2'5'289'15,"2"3"-11"-15,9 0-15 16,24 0-46-16,10-2-34 15,19-3-85-15,10 2-35 16,0-2-33-16,-5 2-35 16</inkml:trace>
  <inkml:trace contextRef="#ctx0" brushRef="#br0" timeOffset="124440.3924">11907 16134 619 0,'13'29'244'0,"9"17"-140"16,1 19-12-16,2 8 15 15,-6-5 10-15,-1-7-14 16,-6-19-35-16,-4-15-5 15,-1-23 12-15,-4-8 4 16,-3-27-7-16,-1-12-13 0,-4-22-32 16,0-8-8-16,-6-14-6 15,0-4-2-15,-3-2-5 16,0 1-4-16,7 11-5 16,5 12-2-16,6 23-5 15,6 10 0-15,7 15-6 16,6 4-4-16,15 9-5 15,9 4 1-15,19 4 3 16,10 5 5-16,22 1 9 16,15 1 2-16,20-3 3 15,4-3 1-15,6-3 1 16,-13-5 0-16,-33-1 0 16,-15 1 2-16,-44 4-2 15,-12 1-4-15,-19 6-5 16,-7 3 1-16,-10 3 3 0,-4 2 2 15,5 3-5-15,-2 4-10 16,6 24-10 0,3 13-1-16,4 19 11 0,-1 2 13 15,13-11-270-15</inkml:trace>
  <inkml:trace contextRef="#ctx0" brushRef="#br0" timeOffset="125708.7809">12823 16118 586 0,'-11'-3'325'15,"-10"-3"-76"-15,-12-1-126 0,-9 3-44 16,-7-2-47-16,-2 1-8 16,2 3-14-16,2 0-4 15,11 3-6-15,8 2-2 16,11 2-3-16,0 2 0 16,6-2-2-16,-2 2 10 15,4 6 9-15,3-1 3 16,1 4 12-16,-1 2-6 15,1-2-1-15,2 3 2 16,3-4 2-16,2-1 1 16,8-10 8-16,4-4 0 15,12-4-6-15,5-3-7 16,13 3-10-16,9 3-3 16,4 11-1-16,0 9 3 15,-2 10 2-15,-9 4 2 0,-11 9 16 16,-11-2 7-16,-25 0 23 15,-18-5 15-15,-19-9 14 16,-11-6-1-16,-19-18-17 16,1-6-15-16,-2-19-26 0,6-4-21 15,24-7-131 1,13-1-117-16</inkml:trace>
  <inkml:trace contextRef="#ctx0" brushRef="#br0" timeOffset="129004.3842">18149 13031 825 0,'-7'-6'316'16,"-2"1"-222"-16,1 18-52 15,3 14-16-15,5 21 0 16,0 7 2-16,11 31-12 16,4 12-3-16,4 21-6 15,-2 5-2-15,-5 2-1 16,-3-1 1-16,-1-9 0 15,6-9 0-15,4-24 1 16,5-16 1-16,9-28 6 16,0-13 6-16,14-26 15 15,2-16 4-15,-8-22 0 16,1-4-7-16,-13 0 4 16,-9 11 2-16,-6 25-14 0,-10 15-3 15,-13 29-20 1,-1 20-10-16,-7 41 4 0,3 22 2 15,14 33 3 1,-1 19 1-16,11 9 4 0,-3-1 0 16,1 11-6-1,-2-7-3-15,-5 1-8 16,2-5-1-16,-10-18 7 0,-9-12 2 0,-7-31 7 16,-7-17 7-16,-8-39 23 15,1-19 12-15,-3-35-16 16,5-16-58-16</inkml:trace>
  <inkml:trace contextRef="#ctx0" brushRef="#br0" timeOffset="129557.5879">19023 14203 665 0,'-1'-2'334'0,"2"-4"-52"0,29 2-213 0,27 3-16 0,48-1 1 15,14 4 6-15,41 4-19 16,9 2-9-1,-7 5-8-15,-9-2 12 0,-38-5-90 16,-26 0-49-16,-36-3-232 16</inkml:trace>
  <inkml:trace contextRef="#ctx0" brushRef="#br0" timeOffset="129805.176">19200 14380 852 0,'-1'-3'324'16,"9"-2"-240"-1,14 2-41 1,30 1-7-16,16 2 6 0,22 1 13 15,11-1-5-15,22 0-16 16,6 1-4 0,1-2-40-16,-2-3-85 0</inkml:trace>
  <inkml:trace contextRef="#ctx0" brushRef="#br0" timeOffset="130079.4956">20073 14007 659 0,'6'-4'283'0,"13"-2"-143"16,9 6-69-16,10 15-32 16,10 7 10-16,10 11 30 0,-1 5 18 15,-3 5 7-15,-9-3-9 16,-15 1-34-16,-10-3-24 15,-17 2 19-15,-10-1 20 16,-16-1 27-16,-10-1 11 16,-15-6-29-16,-7-3-21 15,-9-4-29-15,4 0-3 16,14-3-123-16</inkml:trace>
  <inkml:trace contextRef="#ctx0" brushRef="#br0" timeOffset="131861.6077">1961 17557 688 0,'-7'2'315'0,"-3"-1"-113"15,12 2-52-15,31-3-29 16,15-5-14-16,40-6-37 16,18-2-19-16,24-1-24 15,3-1-6-15,-4 8-5 16,-9-3-2-16,-20 1-24 0,-7 1-38 16,-32 6-135-1,-14 2-156-15</inkml:trace>
  <inkml:trace contextRef="#ctx0" brushRef="#br0" timeOffset="132101.9989">2086 17679 460 0,'-9'-4'294'0,"-12"-4"40"16,11-1-161-16,15 0-68 15,13 1-10-15,29 1-24 16,17-1-15-16,34 5-13 16,12-2-8-1,3 3-12-15,2 0-5 0,-15-3 0 16,-7-1-22-16,-13-2-65 16,-16-2-56-16,-25-8-314 15</inkml:trace>
  <inkml:trace contextRef="#ctx0" brushRef="#br0" timeOffset="132270.123">2770 17314 668 0,'1'-5'302'0,"6"-3"-128"15,12 8-48-15,22 16-30 0,4 8-2 0,10 16 12 32,-8 3 13-32,-18 5-7 0,-11-1-6 0,-23-4-32 15,-8-4-25 1,-18-8-23-16,-10-7-25 0,-5-8-337 15</inkml:trace>
  <inkml:trace contextRef="#ctx0" brushRef="#br0" timeOffset="133080.0078">4301 17497 795 0,'-14'-3'361'16,"-19"-3"-160"-16,-6 5-41 15,-5 11-61-15,4 7-25 0,3 15-41 16,14 2-9-16,22 3-9 15,7 3-1-15,29-2 6 16,8-3 3-16,22-11 1 16,10-9 1-16,2-13-5 15,-5-3-33-15,-18-10-84 16,-14-4-50-16,-17-5-70 16,-3 2 24-16,-8 2 78 15,-4 3 49-15,-3 3 67 16,-6 1 7-16,-2 1 3 15,1-1 2-15,-4 0 32 16,3-4 12-16,-6 2 12 16,-2-1 2-16,-6 5-18 15,-3 3-8-15,-7 4-4 16,-2 5-3-16,2 6-10 0,2 6-6 16,9 7-9-16,12 3 0 15,15 5 1-15,7 3 0 16,17-9 6-16,4-5 0 15,14-15 2-15,2-10 3 16,-6-13 5-16,-11-6 28 16,-24-8 20-16,-12 2-4 0,-25 5-13 15,-13 5-35 1,-11 11-69-16,1 7-85 0</inkml:trace>
  <inkml:trace contextRef="#ctx0" brushRef="#br0" timeOffset="133427.4309">4830 17587 767 0,'4'-3'423'16,"6"-6"-85"-16,6 9-85 16,10 4-101-16,6 6-40 0,10 8-45 15,-3 2-6-15,-11 8-18 16,-2-1-6-16,-23 1-2 15,-11 0 3-15,-12-12 7 16,-10-5-1-16,-3-16-15 16,3-7-68-16</inkml:trace>
  <inkml:trace contextRef="#ctx0" brushRef="#br0" timeOffset="134092.3211">5532 17097 976 0,'-22'10'448'0,"-13"12"-211"16,-4 27-102-16,-1 18-21 15,6 24-40-15,7 7-12 16,26 1-17-16,13-6-15 16,24-18-14-1,7-8-2-15,18-20-6 16,11-10-33-16,16-18-86 0,9-14-63 16</inkml:trace>
  <inkml:trace contextRef="#ctx0" brushRef="#br0" timeOffset="134516.8439">5815 17610 929 0,'-9'7'376'16,"-5"9"-224"-1,3 3-51-15,13 6-30 0,10 3-14 16,14-3-17 0,8-1 3-16,4-10 15 15,3-7 1-15,-3-16-5 0,0-9-2 16,-7-14-1-1,-9-6 5-15,-11-8 5 0,-10 2-3 16,-18-9-18-16,-10-2-14 16,-18 2-16-1,-3-1-5-15,-11 24 3 0,1 11 0 16,10 21-2-16,7 10-3 16,26 9-10-16,14 1-3 0,31 2-1 0,21-1 1 31,19-3 23-31,12-4-76 15,3-4-222-15</inkml:trace>
  <inkml:trace contextRef="#ctx0" brushRef="#br0" timeOffset="134906.3203">6210 17194 1108 0,'9'-1'463'15,"21"11"-258"-15,10 13-86 16,18 24-43-16,-3 15 8 0,-5 10-3 16,-14 4-5-16,-31-8-14 15,-7 0-17-15,-21-9-10 16,-7-8-1-16,1-12 7 15,-3-14-61-15,11-21 44 16</inkml:trace>
  <inkml:trace contextRef="#ctx0" brushRef="#br0" timeOffset="135400.7181">6912 17507 766 0,'3'2'410'15,"3"-1"-82"-15,14 0-153 0,10-1-27 16,23 0-49 0,9-2-26-16,15 0-33 15,-1 6-8-15,-17-6-18 16,-6 3-48-16,-21-1-126 0,-13-3-97 15</inkml:trace>
  <inkml:trace contextRef="#ctx0" brushRef="#br0" timeOffset="135687.5331">6972 17663 865 0,'4'1'364'0,"4"0"-180"15,6 1-14-15,16 0-15 16,8-1-15-16,15 1-33 15,-7-2-15 1,-23 0-24-16,1 1-13 16,63-5-34-16,0-2-71 0</inkml:trace>
  <inkml:trace contextRef="#ctx0" brushRef="#br0" timeOffset="138588.6442">8234 17082 607 0,'-6'-3'309'0,"-12"-2"-59"16,-13 8-40-16,-21 20-62 15,-6 11-7-15,4 28-57 16,7 10-23 0,32 23-30-16,16 1-15 0,35-11-10 15,17-10 3-15,25-29-54 16,6-10-93-16</inkml:trace>
  <inkml:trace contextRef="#ctx0" brushRef="#br0" timeOffset="138981.7221">8542 17328 512 0,'-5'9'301'0,"-9"15"15"15,-3 9-133-15,-5 14-66 16,-1 0-23-16,4-2-54 0,4-6-13 16,9-15-12-16,7-6 1 15,11-20 8-15,4-3 2 16,4-21 3 0,1-8-3-16,-1-12-7 0,-3-10-2 15,-4 1-4 1,-4 2-2-16,0 10-7 0,-1 9-5 15,-1 15-1-15,1 12-5 16,6 16 3-16,2 11 4 16,12 16-3-16,4 9 4 0,5 8 2 15,3 2 1 1,-10-2 4-16,-5-4 1 0,-13-8-36 16,-6-11-43-1,-2-10-193-15</inkml:trace>
  <inkml:trace contextRef="#ctx0" brushRef="#br0" timeOffset="139142.0247">8485 17472 960 0,'13'-4'422'0,"9"-2"-186"15,23 2-158 1,6 2-26-16,8 2-24 0,-2 0-76 15</inkml:trace>
  <inkml:trace contextRef="#ctx0" brushRef="#br0" timeOffset="139673.5143">8342 17125 526 0,'0'-1'218'0,"2"1"-127"15,3 0-27 1,-5 0 0-16,0 0 5 0,28 3 21 16,38 5 1-16,-10-7-25 15,11 3-10-15,15 1-23 16,-2 0-3-16,-18 1-88 15,-13-4-17-15,-29-2-9 16,-6 0-17-16,-12-4 79 16,-6-5 16-1,-7-3 8-15,-3-3 7 16,3 1 5-16,4 0 8 16,1 4 1-16,10 6-3 15,8 5 1-15,0 5-5 0,9 7 15 16,-5 2 13-1,-6 3 11-15,2 2 1 16,-12 1-11-16,-3-5-9 0,-4-4-64 0</inkml:trace>
  <inkml:trace contextRef="#ctx0" brushRef="#br0" timeOffset="140152.4421">9231 17477 477 0,'-5'-8'317'15,"-5"-7"4"-15,1 0-80 16,-2 5-96-16,3 4-42 0,-2 7-59 15,2 3-21-15,5 4-20 16,3 2-2-16,7 3 2 16,5 0 3-16,9-1 3 15,0-2 1-15,3-10 18 16,-5 0 16-16,-11-11 39 16,-3 2 16-16,-7-4 10 15,-3 2-7-15,-6 3-35 16,-6 2-19-16,-4 5-28 15,1-1-25-15,10 2-486 16</inkml:trace>
  <inkml:trace contextRef="#ctx0" brushRef="#br0" timeOffset="140588.0505">9551 17250 772 0,'-1'3'360'15,"1"1"-131"-15,3 15-96 0,4 7-22 16,7 17 1-16,3 5-10 15,0 8-32-15,2-1-9 16,-10-4-27-16,-7-6-6 16,-5-15-11-16,-6-6-32 15,-3-16-140-15,-1-6-198 16</inkml:trace>
  <inkml:trace contextRef="#ctx0" brushRef="#br0" timeOffset="140923.0338">9460 17306 932 0,'5'-14'422'0,"13"-16"-178"15,7 3-57 1,13 5-73-16,9 7-29 0,10 13-51 16,-2 4-20-16,-4 12-7 15,-10 2-4-15,-21 5-2 16,-7 2-1-16,-14 5 0 15,-13 4 1-15,-9 3 3 16,-4-2 2-16,-2-6 2 0,9-10-4 16,15-9-11-1,8-4-4-15,20-4-5 16,4 0 4-16,6 5 6 16,2 3 1-16,-4 9-1 15,-2 4 1-15,-8 5 0 16,-11 0 3-16,-19 2 9 15,-7-1 6-15,-17-4 9 16,-1-6 2-16,-7-9-39 16,0-7-75-16</inkml:trace>
  <inkml:trace contextRef="#ctx0" brushRef="#br0" timeOffset="141527.3255">9468 17072 737 0,'-5'-1'354'0,"-2"1"-107"15,6-3-83 1,13 3-51-16,11 0-19 16,19 4-21-16,11 1-4 15,15 4-11-15,0 1-11 16,-8-1-24-16,-10-2-4 16,-14 0-20-16,-6-5-22 0,-13-2-36 15,-3-2-17-15,-14-8-3 16,-6-3 19-16,-6-4 30 15,-3-2 15-15,4-3 15 16,2 6-1-16,2 6-2 16,2 1-6-16,3 10-15 15,2 1-3-15,10 8 2 16,6 5 3-16,9 0 19 16,1 4 3-16,-6-3 37 15,-4 0 18-15,-15-2 19 0,-6-4 6 16,-10-5-30-1,0 2 10-15,5-3-242 16</inkml:trace>
  <inkml:trace contextRef="#ctx0" brushRef="#br0" timeOffset="141955.3693">10140 17163 746 0,'22'9'346'0,"26"21"-103"15,5 8-69-15,5 21-32 16,-5 11-9-16,-15 3-40 16,-17-2-14-16,-34-13-22 15,-8-5-3-15,-16-15-1 16,2-7-49-16</inkml:trace>
  <inkml:trace contextRef="#ctx0" brushRef="#br0" timeOffset="142410.8781">11108 17034 708 0,'4'-4'369'0,"4"-2"-102"0,-6 4-66 16,-8 10-53-16,-6 7-20 16,-20 13-21-16,-6 14-6 15,-24 24-25-15,-2 17-11 16,-3 28-19-16,-4 2-7 16,17-4-22-16,1-11-6 15,16-23 1-15,13-9-4 16,16-24 6-16,6-12 4 0,4-27 15 15,3-10-18-15,4-16-112 16,1-5-83-16</inkml:trace>
  <inkml:trace contextRef="#ctx0" brushRef="#br0" timeOffset="146683.6484">11272 17325 360 0,'3'-9'294'0,"3"-9"79"16,-4 5-77-16,-2 13-81 15,4 18-38-15,-6 24-69 16,3 16-23-16,-1 21-36 15,-6-6-12-15,6 4-15 16,-2-10 0-16,4-13-28 16,5-4-79-16</inkml:trace>
  <inkml:trace contextRef="#ctx0" brushRef="#br0" timeOffset="147110.9956">11697 17522 857 0,'-13'18'403'0,"-6"14"-169"0,-4 10-112 15,-2-3-29-15,8 1-48 16,4-4-16 0,5-13-8-16,5-8 2 0,4-16 0 15,4-10-4-15,9-13-8 0,3-5-8 16,5-2-12 0,2-3 0-16,-1-4 4 0,-4-2 2 15,-4-2 6 1,-4 0 1-16,-6 6 13 15,-3 9 8-15,5 21 6 16,1 12 6-16,5 21-7 16,4 9-5-16,7 8-5 15,3 6-4-15,5 5-5 16,2 0-1-16,-3 2-1 16,-6-8 7-16,-3-11-126 15,-7-9-136-15</inkml:trace>
  <inkml:trace contextRef="#ctx0" brushRef="#br0" timeOffset="147264.7778">11665 17652 1285 0,'6'0'494'15,"16"4"-360"-15,2-2-45 16,17 2-46-16,9 2-15 0,-2-3-90 15</inkml:trace>
  <inkml:trace contextRef="#ctx0" brushRef="#br0" timeOffset="147632.0124">11409 17275 1019 0,'6'-2'386'0,"15"2"-243"0,16 2-63 16,27 1-11-16,14 4-4 15,9 0-34-15,-2 0-10 16,-10 1-7-16,-7-1-22 15,-14 0-73 1,-13-3-39-16,-23-6-59 0,-13-4 8 16,-14-6 68-16,-8-5 42 0,-4 1 82 15,2 2 29 1,5 4 38-16,5 2 6 16,9 8-29-16,6 1-14 0,9 5-35 15,1 4-8-15,6 1 32 16,1 0-90-16</inkml:trace>
  <inkml:trace contextRef="#ctx0" brushRef="#br0" timeOffset="147900.9998">12195 17288 718 0,'2'-5'361'16,"-1"-2"-111"-16,0 7-51 15,-5 14-76-15,7 12-26 0,1 21-37 16,2 13-12 0,1 8-10-16,-1 3-13 15,1-3-10 1,-2-10-1-16,6-7 5 0,-5-8-22 15,-3-17-104-15,7-8-117 16</inkml:trace>
  <inkml:trace contextRef="#ctx0" brushRef="#br0" timeOffset="148076.0019">12555 17640 1584 0,'0'-2'614'0,"5"4"-459"0,-3-2-40 16,-2 0-72-1,0 0-23-15,0 0-186 16</inkml:trace>
  <inkml:trace contextRef="#ctx0" brushRef="#br0" timeOffset="148568.3779">12882 17313 849 0,'-2'-2'406'0,"-2"6"-169"16,-4 11-38-16,2 22-84 15,-1 12-30-15,7 22-34 16,0 1-10-16,4 0-18 16,6-4-3-16,2-17-49 15,4-8-67-15</inkml:trace>
  <inkml:trace contextRef="#ctx0" brushRef="#br0" timeOffset="148805.1891">13193 17343 920 0,'-3'2'427'0,"-6"15"-170"15,7 17-119-15,-1 20-79 16,2 8 0-16,5 0-8 15,4-2-12-15,3-6-11 16,-1-7-15-16,1-14-161 16,0-10-189-16</inkml:trace>
  <inkml:trace contextRef="#ctx0" brushRef="#br0" timeOffset="149137.357">13134 17446 977 0,'9'-13'445'0,"9"-16"-179"0,10 1-89 15,8 10-85-15,3 5-31 16,5 14-51-16,-1 7-7 16,-9 8-4-16,-10 3 0 15,-17 3 1-15,-8 2 1 16,-14 3 4-16,0 1 3 15,0-11-10-15,7-2-23 0,13-5-19 16,9 0-2 0,12 6 6-16,9 4 21 15,6 3 13-15,-2-1 2 0,-8 7 2 16,-13-3 2-16,-24 6 36 16,-17 1 18-16,-28-8 17 15,-9-4 4-15,-5-18-17 0,6-6-60 16,22-11-263-1</inkml:trace>
  <inkml:trace contextRef="#ctx0" brushRef="#br0" timeOffset="149596.6092">13062 17187 1005 0,'0'0'415'15,"3"0"-264"-15,8-1-32 0,17 3-50 16,11-1-18-16,15 2-15 16,10 2-9-16,5 3-13 15,1 3-3-15,-8-1-32 16,-9-1-29-16,-18-4-61 16,-8-5-38-16,-17-5-49 15,-7-5 25-15,-11-8 63 16,-9-3 55-16,-3-1 129 15,1 1 29-15,7 6 21 16,5 7-16-16,11 8-56 16,5 4-25-16,9 11-21 15,4 1 1-15,-2 8 5 16,-2 1 2-16,-7 3 2 16,-10 0 8-16,4-8-301 15</inkml:trace>
  <inkml:trace contextRef="#ctx0" brushRef="#br0" timeOffset="149899.7458">13800 17160 587 0,'-2'3'381'0,"-2"5"62"16,4 13-188-16,0 14-102 16,2 17-19-16,2 29-51 15,-2 4-15-15,2 7-24 16,-4-4-6-16,0-12-16 16,1-8-9-16,4-14 4 15,2-8 1-15,-2-20 11 16,1-9 5-16,-4-16 7 15,2-8-14-15,-1-9 161 16</inkml:trace>
  <inkml:trace contextRef="#ctx0" brushRef="#br0" timeOffset="158153.2876">14205 17510 974 0,'6'0'419'16,"13"1"-209"-16,13 1-51 0,25 4-54 15,12-3-31-15,18 1-50 16,-4 2 16-16,-18-5-153 15,-10-1-116-15</inkml:trace>
  <inkml:trace contextRef="#ctx0" brushRef="#br0" timeOffset="158334.9863">14282 17637 801 0,'12'2'399'16,"12"4"-119"-16,24-2-127 15,17-3-18-15,12 1-57 16,-2-2-27-16</inkml:trace>
  <inkml:trace contextRef="#ctx0" brushRef="#br0" timeOffset="158972.2282">15506 16895 640 0,'-8'5'346'16,"-12"11"-2"-16,-5 12-204 15,2 12-52-15,3 5-6 0,13-1-39 16,7-7-9 0,12-10-16-16,11-5 0 15,15-11 2-15,2-9-1 0,-2-7-9 16,-5-6-36-16,-11-8-100 16,-4 0-81-16,-7-5-154 15,-2-2 28-15,-3 1 107 0,0-2 133 16,-3 10 265-1,-3 4 50-15,-1 16 76 16,1 7-22-16,-4 14-85 0,8 11-33 16,2 4-83-1,3 9-29-15,6 3-23 16,-1-2-6-16,2-3-75 16,-1-7-127-16</inkml:trace>
  <inkml:trace contextRef="#ctx0" brushRef="#br0" timeOffset="159510.5997">15051 17472 495 0,'-1'-5'260'0,"3"-3"-18"0,19 0-107 16,29 7-7-16,22-1 21 16,56 0 19-16,19 2 12 15,55 3-5 1,6 4-27-16,6-5-55 0,0 4-31 16,-51-8-38-16,-14-3-6 15,-53 1-18-15,-27-1-27 16,-31 3-129-16,-18 1-171 0</inkml:trace>
  <inkml:trace contextRef="#ctx0" brushRef="#br0" timeOffset="163887.6406">15185 17747 848 0,'-4'4'322'0,"2"11"-228"15,1 14-39-15,2 19-8 16,6 10 7-16,3 5 2 15,8-5-2-15,6-24-4 16,0-12 8-16,-1-18 42 16,-4-9 13-16,-8-13 14 15,-4-12-5-15,-9-18-40 0,-3-8-18 16,-10-4-29-16,1 3-13 16,4 10-17-16,2 9-6 15,16 13-16 1,10 3-2-16,23 8-2 0,14 0 3 15,22 5 9-15,3 0 2 16,13 6 2-16,1 3 3 16,9 3 1-16,1 2 1 15,-11 1 1 1,-8-5 0-16,-20 1 1 0,-4-1 0 16,-1-1 0-16,3 2-2 15,1 0-31-15,-3-2-35 16,-13 1-162-16,-13-3-322 15</inkml:trace>
  <inkml:trace contextRef="#ctx0" brushRef="#br0" timeOffset="164440.7346">15896 17752 868 0,'-25'-4'402'16,"-32"2"-167"-16,-5 4-62 0,5 17-81 16,7 6-33-16,14 13-57 15,13 8-7-15,18 4-1 16,10-2 4-16,23-7 22 16,11-10 14-16,20-14 12 15,5-8 7-15,-2-10 18 16,-7-7 23-16,-35-7 31 15,-17-3-2-15,-41-4-31 16,-17 1-35-16,-14-1-45 16,7 3 2-16,22-1-147 15,13 5-123-15</inkml:trace>
  <inkml:trace contextRef="#ctx0" brushRef="#br0" timeOffset="164819.442">16029 17793 1101 0,'-5'0'456'0,"3"8"-293"0,5 9-44 15,20 18-58-15,12 9-25 16,5 6-4-16,1 2-1 15,-17-12-2-15,-7-11-4 16,-17-10-4-16,-8-11 1 16,-9-5-5-16,-8-3-43 0,-3-13-193 15</inkml:trace>
  <inkml:trace contextRef="#ctx0" brushRef="#br0" timeOffset="164986.8128">15984 17819 812 0,'18'-11'441'0,"18"-8"-119"0,7 1-109 16,4 7-39-16,9 9-83 15,-3 4-33-15,-3 8-41 16,-9 3-9-16,-22 7-24 16,-4-1-79-16</inkml:trace>
  <inkml:trace contextRef="#ctx0" brushRef="#br0" timeOffset="190140.3131">17387 17541 873 0,'-4'-15'388'16,"7"-28"-170"-16,10-9-50 15,23-9-23-15,10-1-4 0,4 9-19 16,1 8-13-16,4 25-36 15,-3 9-21-15,23 24-29 0,7 14-7 16,8 19-9 0,5 10 0-1,-3-1 4-15,-6-2 1 0,-4-17 1 16,-3-11 0-16,-13-16 3 16,-12-7 3-16,-22-17 10 15,-12-9 4-15,-15-15 0 16,-5-3-4-16,-7 4-14 15,-1 5-8-15,5 19-11 16,-3 5-8-16,11 9-5 16,5 6 0-16,11 1 4 15,13 3 5-15,0 4 7 16,-4 0 1-16,-13 3 2 16,-12 2 4-16,-19 1 9 15,-11 2 5-15,-13 4 1 16,-2 0-2-16,3-2-62 0,18 0-99 15</inkml:trace>
  <inkml:trace contextRef="#ctx0" brushRef="#br0" timeOffset="190739.5724">19523 17242 1082 0,'-17'1'456'0,"-5"11"-257"0,1 5-61 15,6 24-65-15,14 9-23 16,11 11-27-16,8 1-6 16,13-11 0-16,8-10 0 15,9-23 1-15,7-10 6 0,1-23 4 16,-3-12 36-16,-11-25 23 16,-10-16 3-16,-24-19 3 15,-14-5-34 1,-30-2-25-16,-18-10-5 0,-20 5-8 15,-1 6 11-15,1 29 4 16,3 34-2-16,15 39-4 16,6 16-16-16,28 19-16 15,23 8-5-15,35 3-3 16,19 5 0-16,37-10 2 16,10-10-7-16,23-4-182 0,-7-12-9 15</inkml:trace>
  <inkml:trace contextRef="#ctx0" brushRef="#br0" timeOffset="191553.6702">20108 17255 764 0,'0'-5'354'0,"8"-6"-134"0,4-4-55 16,15-2-49-16,2-5-20 16,7 2-25-16,3 5-5 15,-6 4-6-15,-2 9-7 16,-10 15-21-16,-3 2-9 16,-2 16-7-16,1 1 0 15,9-5 1-15,-2-1 0 0,4-13 5 16,7-7 4-16,-9-15 11 15,-4-7 4-15,-7-9-47 16,-14-1-46 0,-12 5-111-16,-6 4-79 0</inkml:trace>
  <inkml:trace contextRef="#ctx0" brushRef="#br0" timeOffset="191822.7336">20147 17506 806 0,'1'-2'415'15,"13"0"-81"-15,11-1-89 16,29-2-59 0,13 2-32-16,18-4-60 0,-8-2-20 15,-9 1-32-15,-7 0-9 16,-27 2-11-16,2 3-4 15,-18 2-3-15,-10 0-5 16,-5 1-10-16,-4 5 8 16,-6 2-107-16,-1-1-79 0</inkml:trace>
  <inkml:trace contextRef="#ctx0" brushRef="#br0" timeOffset="199128.6141">21340 17086 693 0,'-9'-13'398'0,"-6"-8"-91"15,-14 12-77-15,-9 0-28 16,-9 16-71-16,-3 3-36 16,-2 14-45-16,4 11-25 15,9 12-22-15,9 9-3 16,23 17-2-16,10 6 2 15,28-6 3-15,7-9 2 16,21-26 4 0,10-14 2-16,-1-24 7 15,0-7 31-15,-29-23 51 16,-17-8 21-16,-45-13 16 0,-25-1-29 16,-29 11-51-16,-11 10-28 0,15 22-23 15,17 9-59-15,36 15-242 16</inkml:trace>
  <inkml:trace contextRef="#ctx0" brushRef="#br0" timeOffset="199575.8616">21777 17154 977 0,'-23'-14'497'16,"-19"-7"-163"-16,-8 7-129 0,-6 7-46 16,7 16-76-16,3 10-33 15,12 14-40-15,5 11-5 16,21 21-5-16,8 3 0 16,18 5 3-16,17-3 2 15,19-23 5-15,14-11 2 16,18-24 5-16,-6-12 4 15,-16-26-3-15,-15-13 38 0,-30-26 24 16,-19-6-2-16,-28-2-1 16,-12 5-43-16,-20 20-34 15,3 8-50-15,19 23-157 16</inkml:trace>
  <inkml:trace contextRef="#ctx0" brushRef="#br0" timeOffset="199886.4241">21996 16914 1195 0,'-5'2'489'15,"-13"5"-319"-15,6 8-60 16,10 7-70-16,5 4-11 16,26 2 4-16,1-7 3 15,15-9 4-15,0-6-5 16,-9-14 37-16,-7-2 20 16,-21-11 25-16,-12 0 7 0,-20 2-46 15,-9 1-24-15,-9 13-20 16,0 5-77-1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9:36:44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21875 15252 461 0,'-12'0'267'0,"-5"4"-36"0,-14 12-82 16,-7 11-19 0,-8 18-38-16,-3 9-17 0,2 21-30 15,0 19-10-15,15 32-8 16,5 16-6 0,15 34-13-16,17 3-1 0,17-10-5 15,8 0-1-15,22-32 0 16,2-16 1-16,15-29-44 15,4-21-155-15</inkml:trace>
  <inkml:trace contextRef="#ctx0" brushRef="#br0" timeOffset="667.1108">21885 16051 367 0,'0'-4'273'0,"-1"-5"30"0,1-4-82 16,6 7-96-16,-2-1-36 16,3 6-43-16,3 7-12 15,-5 3-10-15,2 9-3 16,-1 8 0-16,-6 5 2 15,0 8-2-15,-2 0-3 16,-2-5-4-16,4-10-2 0,3-17 1 16,-3-11 3-16,4-22-1 15,2-7-2-15,5-11-7 16,4-1-4-16,6 10-2 16,-2 7-1-1,1 10-2-15,2 4 0 0,-7 13 2 16,-2 2 4-16,-5 15 9 15,-3 7 5-15,-5 4 2 16,0 3-3 0,0 3-6-16,0-3-4 15,2 0-23-15,1-4-64 0</inkml:trace>
  <inkml:trace contextRef="#ctx0" brushRef="#br0" timeOffset="877.2496">21920 15684 1027 0,'-4'-6'438'0,"2"-2"-265"0,1 9-68 0,1 22-78 16,0 10-23-1,1 15 14-15,4 1-87 0</inkml:trace>
  <inkml:trace contextRef="#ctx0" brushRef="#br0" timeOffset="1402.6654">22569 16098 634 0,'0'1'342'16,"0"-1"-80"-16,5 0-81 0,-5-1-85 15,16-1-26-15,61 0-31 16,-22 2-10-16,6 7-10 16,-8-1-40-16</inkml:trace>
  <inkml:trace contextRef="#ctx0" brushRef="#br0" timeOffset="5463.9536">23043 15623 256 0,'-5'-4'204'0,"-5"-5"53"16,2 2-36-16,3-3-39 15,3-3-19-15,4-1-43 16,6-3-24-16,11 2-48 16,2 1-19-16,13 6-26 15,4 3-3-15,6 8 3 16,-2 5 3-16,-7 7 4 16,-12 2 1-16,-16 9 0 0,-9 4-1 15,-18 4-4-15,-1 0-2 16,-6-7 0-16,0-6-1 15,8-12-1-15,4-6-5 16,12-4-9-16,6-6-5 0,16 3-4 16,8 0 4-16,13 7 6 15,4 3 5-15,-4 12 6 16,-8 7 2 0,-19 12 3-16,-8 1 1 15,-17 5-4-15,-7-4-6 0,-21-14-1 16,-5 2-2-16,-4-19 0 15,2-8 2 1,19-5-19-16,8-7-34 0,20-6-93 16,12 2-85-16,371-174-304 47</inkml:trace>
  <inkml:trace contextRef="#ctx0" brushRef="#br0" timeOffset="6038.5908">23492 15762 507 0,'0'7'231'0,"0"9"-93"15,1 11-92-15,2 3-17 0,-3 5-16 16,0 0-3-16,0-7-3 31,0-4-2-31,3-13-1 16,1-5 2-16,-2-9 5 15,-1-7 4-15,-1-7 11 0,0-5 3 16,-1-7-3-16,1 1-4 16,2-4-12-16,2 14-7 31,-3 9-2-31,1 1-1 0,6-19-1 0,0 8-2 15,3 10-3-15,-3 9 0 16,6 4 1-16,3 1 1 16,6-4 2-16,2-1 1 15,2-7 1-15,1 0 2 0,-8-2 2 16,0 3 0-16,-12 2 29 16,-1 3 21-16,-7 2 21 15,-2 2 6-15,0-3-13 16,1 0-16-16,-3 10-20 15,-14 44-8-15,14-20-18 16,4 5-5-16,4 0-2 16,6-1 0-16,6-8-80 15,0-7-165-15</inkml:trace>
  <inkml:trace contextRef="#ctx0" brushRef="#br0" timeOffset="6561.3256">23087 16093 475 0,'-7'0'277'0,"-7"0"-31"0,5 0-43 16,10 1-97-16,7-2-31 15,18-1-48-15,16-1-19 0,29 1-3 16,10 3-1-16,16 6-1 16,0-2 1-16,-1-2 7 15,2-1 0-15,-6-6-2 16,-7-7-61-16</inkml:trace>
  <inkml:trace contextRef="#ctx0" brushRef="#br0" timeOffset="7084.6384">23338 16232 471 0,'0'-5'294'16,"3"-1"-9"-16,-2 1-49 15,1 6-78-15,-4 6-26 16,0 11-49-1,-5 5-23-15,-4 7-31 0,3 2-11 0,-5-4-12 16,6-1-5-16,11-3-5 16,4-5-3-16,12-4-5 31,1-5 1-31,8-3 4 0,0 0 2 0,6-1-33 31,1-3-70-31</inkml:trace>
  <inkml:trace contextRef="#ctx0" brushRef="#br0" timeOffset="7337.6118">23556 16249 816 0,'-3'3'362'0,"-2"9"-191"0,1 1-57 15,1 7-62-15,0 6-15 16,3 9-5-16,-1 3-2 0,2 8-3 16,4 1 0-16,1 3-8 15,3-2-2-15,0-11-8 16,2-4-1-16,-2-14-123 16,-2-4-197-16</inkml:trace>
  <inkml:trace contextRef="#ctx0" brushRef="#br0" timeOffset="7884.7343">23668 15092 741 0,'8'6'290'15,"19"11"-197"1,11 14-47-16,18 26-31 16,9 13-6-16,6 35-5 0,0 16 2 15,-9 39 6 1,-11 18 0-16,-24 19 5 0,-16 9 5 0,-22-10 48 16,-16-6 41-16,-11-18 45 15,-5-19 9-15,-1-36-31 16,4-20-36-16,9-38-48 31,5-15-33-31,11-26-270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7:46:24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13401 12908 303 0,'-2'-4'205'0,"1"-1"23"15,-3 3-23-15,3 1-35 16,0 0-16-16,0 0-32 0,0 0-10 16,0-1-14-16,-1 1-5 15,-8-2-12-15,-30-11-9 16,27 14-20-16,-1 1-10 16,2 3-22-16,3 4-9 15,1 3-14 1,4 6-6-16,3 5-4 0,1 3 1 15,7-1 2 1,3-5 1-16,6 0 5 16,0-7 8-16,1-5 11 0,2-4 7 15,-1-6 7-15,1-5-3 16,-1-4-1 0,0 2-3-16,-2-2-4 0,-2-1 0 15,-4 2 5 1,-3-2 6-16,-7-1 11 0,-2 0 2 15,-11-2 3-15,-1-1-2 16,-6 2-6-16,2 0-3 16,0 7-10-16,-3 2-7 15,2 7-11-15,0 6-4 16,1 5-3-16,3 1-2 16,3 5 3-16,1-2 0 0,6 0-4 15,1 0-2 1,6-1-7-16,4 2-1 15,6 5-1-15,3-4 2 0,5-3 6 16,4-3 2-16,0-8 4 16,-1-4 1-16,-1-13 4 0,-4-3 2 15,-3-1 2-15,0-2 2 16,-7 4 5-16,-5 4 10 16,-5-1 9-1,-9-1 4-15,-2 9 7 16,-2-3-7-16,-2 2-9 15,0 4-5-15,-2 0-15 16,1 1-4-16,5 5-7 16,1 3-3-16,8-3-10 15,4 3-4-15,7-1-1 16,8 4 1-16,6-2 8 16,4-4 5-16,0-5 6 15,-1-2 3-15,-5-2 3 0,-6 0 5 16,-11 4 7-16,-7-4 2 15,-11 3-4-15,-2-6-47 16,-2-6-225-16</inkml:trace>
  <inkml:trace contextRef="#ctx0" brushRef="#br0" timeOffset="651.6899">13239 12199 438 0,'-7'-4'254'15,"-9"-4"-29"-15,-2 7-38 0,-4 7-66 16,1 5-27-16,-2 3-42 16,-6 7-11-16,6 9-12 15,1 1-6-15,14 7-12 0,10-1-10 16,15-4-7-16,10 3 2 15,12-4 9-15,2 0 8 16,6-7 21-16,0-13 7 16,2-15 27-16,2-19 7 15,-4-13 15-15,-3-3 14 16,-18-9 11 0,-10 1 6-16,-27-5-8 15,-13-2-13-15,-24 5-28 0,-9 5-14 0,-4 19-26 16,-3 9-14-1,5 22-22 1,9 9-15-16,13 9-111 16,10 4-62-16,20-1-179 15,6-5-240-15</inkml:trace>
  <inkml:trace contextRef="#ctx0" brushRef="#br0" timeOffset="2856.5108">18887 15507 563 0,'-6'-4'339'0,"-3"-4"-54"0,-4 2-82 16,1-2-34-16,0 1-64 15,1 2-28-15,3 4-40 16,0-1-13-16,2 3-19 15,0 6-4-15,0-1-5 16,2 9-1-16,1 3 2 0,1-3 2 16,3 6 2-16,1-5 5 15,7-3 6-15,5-2 2 16,5-1 1-16,4-3-3 16,7 0-4-1,0-3 2-15,1-10 1 16,-6-4 3-16,-8-7 5 0,-5-4 8 15,-8-4 9-15,5 5 1 0,-8 0 17 32,0 5 8-32,-7 3 12 15,-12 6 5-15,-3 0-12 16,-4 2-9-16,-9 3-18 0,1-1-6 16,0 2-13-16,0-1-8 15,14 1-12 1,3 0-4-16,9 4-14 15,5 8-2-15,4 10-1 0,6-1 1 0,6 7 11 16,2 2 2 0,4-5 3-16,-1 0 1 15,-1-11 1-15,3-6 1 0,4-10 1 16,0-8 1 0,-6-6 5-16,-4-3 1 15,-5-1 1-15,-3-2 0 16,0 4 1-16,-5 0 4 0,-6-1 17 0,-7 5 5 0,-6 3 10 31,-6 2-3-31,-3 9-17 16,-2 1-6-16,0 5-16 15,5 5-3-15,2-2-2 16,4 0-4-16,6 3-2 16,0-4-3-16,10 10-4 15,2 4-1-15,10 0-1 16,4 2 6-16,8-3 9 15,4-8 2-15,4-13 12 16,3-6 0-16,-8-15 5 16,-5-2 5-16,-5-7 4 15,-8 2 3-15,-8-3 0 16,-3 6-2-16,-17 6 5 16,-5 4 0-16,-11 13-2 0,-3 3-6 15,2 8-15-15,5 8-7 16,9-2-56-16,5-4-92 15</inkml:trace>
  <inkml:trace contextRef="#ctx0" brushRef="#br0" timeOffset="3448.2132">18662 14735 636 0,'-9'-2'311'0,"-8"-1"-111"0,-1 7-35 15,-2 6-58-15,2 6-25 0,0 13-39 16,1 0-14-16,9 8-25 16,3 3-5-16,9 0-10 0,13 2 0 15,8-1 11 1,8 0 3-16,13-11 18 16,-1-6 11-16,9-22 28 15,6-6 16-15,-4-21 25 16,-4-5 14-16,-23-9 25 15,-11-5 8-15,-22-6-10 16,-13-7-15-16,-26 4-36 16,-8 4-22-16,-15 9-23 15,1 13-13-15,10 15-30 16,9 12-5-16,15 19-125 16,5 4-74-16,11 12-473 15</inkml:trace>
  <inkml:trace contextRef="#ctx0" brushRef="#br0" timeOffset="3683.0809">18574 15002 808 0,'-4'-4'464'0,"0"-6"-97"16,12-8-108-16,11-2-42 16,24-7-69-16,9-6-27 0,14-6-65 15,-1 0-19-15,-10 7-35 16,-3 4-99-16</inkml:trace>
  <inkml:trace contextRef="#ctx0" brushRef="#br0" timeOffset="4607.6463">13164 12542 367 0,'0'1'244'0,"-1"-3"10"0,1 0-13 15,0 0-24-15,0 1-11 16,5-10 2-16,32-43-4 0,-9 17-35 16,4-1-28-16,9-6-65 15,2 2-27-15,-5 3-33 16,-3 2-109-16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9:55:46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15819 759 0,'-21'12'323'0,"-30"38"-158"0,-4 18-23 16,2 47-4-16,8 29 5 15,18 35-19-15,19 19-12 16,32 10-35-16,16-16-25 16,45-30-29-16,15-24-17 15,16-52-158-15,5-14-187 16</inkml:trace>
  <inkml:trace contextRef="#ctx0" brushRef="#br0" timeOffset="487.5791">18796 16488 597 0,'-14'7'310'0,"-15"6"-83"16,-2-3-45-16,8 8-81 15,7-1-34-15,13-3-54 16,10 2-12-16,16-8-3 16,10-5 1-16,3-3 7 15,1-2 3-15,-12-6 7 16,-12 1 2-16,-16 1-2 16,-12 6-1-16,-17 7 4 15,-8 7 8-15,1 10 18 16,5 5 16-16,14 7-7 15,11 1-14-15,17-2-22 16,10 0-16-16,23-10-2 16,6-6-18-16,11-16-125 15,-2-6-118-15</inkml:trace>
  <inkml:trace contextRef="#ctx0" brushRef="#br0" timeOffset="801.4073">18965 16254 1500 0,'24'-3'55'0,"-5"1"-15"16,22 6 69-16,-6 10 11 16,-4 26 31-16,-7 15 8 0,-10 17-27 15,-9 3-32-15,-8-7-54 16,0-2-17-16,3-15-9 15,2-9-1-15,3-18-5 16,-1-12-10-16,-1-20-27 16,-3-8-12-16,-12-13-11 15,-5-2 5-15,-11 1 20 16,-4 6 7-16,1 14 0 16,0 5-5-16,-4 14-9 15,3 9-2-15,4 11 42 16,8 7-104-16,16-6-304 15</inkml:trace>
  <inkml:trace contextRef="#ctx0" brushRef="#br0" timeOffset="1235.81">19438 16541 602 0,'5'-4'274'0,"1"-5"-84"15,-5 4-31-15,-2 4-15 16,-8 1-15-16,-7 1-44 16,0 5-21-16,-3 6-25 15,1 4-13-15,7 4-27 0,2-6-7 16,13 1-2-16,3-5 0 15,10 2 9-15,4-2 1 16,-5-4 5-16,1-6-13 16,-11-2-13-16,0-3-7 15,-10-3-5-15,-9 3 14 16,-7 2 10-16,-7 2 8 16,1 4 4-16,4 2 1 0,13 9-2 15,5 3 0-15,12-1 1 16,4 0 3-16,8 2 4 15,-1-8-1-15,3 0-2 16,1 4 1-16,-9-10 0 16,1 0 20-16,-12-5-194 15</inkml:trace>
  <inkml:trace contextRef="#ctx0" brushRef="#br0" timeOffset="1360.4135">19305 16193 1141 0,'-4'-7'481'16,"-8"-8"-282"-16,9 10-92 16,0 8-82-16,3 9-117 15</inkml:trace>
  <inkml:trace contextRef="#ctx0" brushRef="#br0" timeOffset="1907.2065">19547 16587 812 0,'5'-1'332'16,"10"7"-154"-16,1 10-49 15,8 28-2-15,0 13 23 16,-6 28-15-16,-8 8-13 16,-13 4-45-16,-8-4-20 0,-5-22-50 15,-4-12-3-15,-3-29-4 16,-2-15-9-16,1-27-5 15,1-12-7-15,8-19-8 16,1-15 3-16,9-10 15 16,7-6 4-16,12-7 6 15,11 6 2-15,12 9 4 16,-1 9 0-16,4 20-6 16,-1 9-32-16,-6 10-168 15</inkml:trace>
  <inkml:trace contextRef="#ctx0" brushRef="#br0" timeOffset="2110.6203">19888 16615 991 0,'-5'-6'216'0,"5"6"-85"15,0 7 168-15,5 9-99 16,12 25-86-16,-2 7-3 15,4 27-49-15,2 7-13 16,-1 10-12-16,1-1-45 16,-1-17-135-16,-5-12-40 15,-2-24-182-15</inkml:trace>
  <inkml:trace contextRef="#ctx0" brushRef="#br0" timeOffset="2282.6716">20005 16662 1091 0,'-10'6'471'15,"-14"6"-260"-15,-1 15-106 16,-3 11-29-16,-13 18-49 16,1 11-16-16,-3 10-10 15,5 0-14-15,17-8-205 16</inkml:trace>
  <inkml:trace contextRef="#ctx0" brushRef="#br0" timeOffset="2956.1583">20388 16733 601 0,'-5'-5'286'0,"-6"-5"-77"16,-1-3-89-16,-11 0-25 16,-2 1 6-16,-7 0-7 15,-3 4-7-15,4 6-29 16,1 3-26-16,9 9-39 15,4 4-9-15,6 6-5 16,5 1 1-16,10 2 8 16,6-2 2-16,11-6 7 15,0-4 4-15,5-10 5 16,2-2 2-16,-3-8 5 16,-2-5-1-16,-6-4 1 15,-6 1 0-15,-5 3-3 16,-4 3-2-16,-2 9 11 15,0 5 1-15,0 7 0 16,4 6 0-16,0 3-15 16,7-3-2-16,1-1-2 0,9-2 1 15,2-6 3-15,1-5 3 16,-1-8 4-16,-4-4 3 16,-3-10 1-16,-2-2 0 15,1-5-2-15,-4-3-2 16,0 0-1-16,-3 0-2 15,-6 2-2-15,1 3 12 0,0 10 15 16,1 5 2-16,-2 14 18 16,2 11 7-16,-4 10 2 15,-2 11 1-15,2 17-15 16,0 7-18-16,4 16-15 16,3 6-4-16,0-4-4 15,-2-6 0-15,-2-12-3 16,2-8 14-16,1-15-75 15,-2-7-55-15,1-21-241 16</inkml:trace>
  <inkml:trace contextRef="#ctx0" brushRef="#br0" timeOffset="3097.006">20529 16835 1137 0,'11'-4'477'0,"7"-3"-257"16,13 0-161-16,5-2-24 16,7 3-90-16,-2 1-109 15</inkml:trace>
  <inkml:trace contextRef="#ctx0" brushRef="#br0" timeOffset="3706.0521">20955 16572 764 0,'-11'-2'378'0,"-5"1"-139"16,-7 1-109-16,4 7-36 15,1 3-62-15,8 3-23 16,9 3-18-16,7-1-3 16,13-1 5-16,8-1 4 0,-1-5 5 15,-3-1 4-15,-5-4 2 16,-9-3 2-16,-9-3 0 15,-6-2-1-15,-14 5 0 16,-4-1 0-16,-8 7 27 16,-4 2 16-16,3 2 19 15,5 4 2-15,14 2-19 16,11 4-7-16,12 2-5 16,11 1 1-16,13-3-7 15,5-1-6-15,1-9-12 16,4-8 8-16,1-12-118 15,1-7-106-15</inkml:trace>
  <inkml:trace contextRef="#ctx0" brushRef="#br0" timeOffset="4221.4846">21583 16651 829 0,'-1'13'306'0,"-4"10"-225"16,1 1-15-16,-1 0-10 15,1-3-9-15,0-10-24 16,3-3 5-16,1-12-1 16,0-11-2-16,5-14-9 15,3-7-8-15,8-4-8 16,6 0-1-16,4 7 13 16,5 7 12-16,-2 11 5 15,-2 9 0-15,-7 15-7 16,-5 7 2-16,-9 13 3 15,-4 6 1-15,-3-1-4 0,-2 6-11 16,3-7-3-16,0-4-40 16,9-14-206-16</inkml:trace>
  <inkml:trace contextRef="#ctx0" brushRef="#br0" timeOffset="4518.7906">22032 16599 548 0,'1'9'343'0,"-2"11"38"16,-2 5-191-16,-6 4-85 16,-4 0-20-16,-3-2-42 15,-1-6-13-15,1-10-6 16,-3-7-1-16,6-11-17 16,-7-4-11-16,5-13-28 15,0-3-6-15,8-2 3 16,8 0 7-16,10 6 16 15,5 4 8-15,-1 10 21 16,7 7 9-16,-5 13 11 16,4 5-2-16,2 8-2 0,-5 0-5 15,4 4-4-15,-5-3-2 16,-5-5-51-16,-3-3-91 16</inkml:trace>
  <inkml:trace contextRef="#ctx0" brushRef="#br0" timeOffset="4659.5702">21888 16270 1227 0,'3'-2'433'0,"-4"-4"-383"16,2 6-49-16,-1 0-137 15,0 0-205-15</inkml:trace>
  <inkml:trace contextRef="#ctx0" brushRef="#br0" timeOffset="4851.4124">22217 16559 1059 0,'4'17'492'0,"3"12"-203"16,-2 2-132-16,2-1-28 15,4-11-60-15,1-6-33 16,3-17 22-16,3-13 0 15,5-9-4-15,-1-8-5 0,-3 1-46 16,-5 1-53-16,-8 5-115 16</inkml:trace>
  <inkml:trace contextRef="#ctx0" brushRef="#br0" timeOffset="5337.3796">22501 16557 846 0,'6'0'330'16,"11"2"-192"-16,7 1-66 15,8-3-18 1,6-2-6-16,4-5-28 15,1-1 1-15,-8-5 2 16,-5 4 2-16,-10-1-3 16,-6-1-4-16,-12 4-9 0,-3 1-4 15,-13 10-6-15,-3 3-5 16,-5 9 0-16,-1 4 0 16,2 1-1-16,3 5 2 15,7 0-1-15,9-3-1 16,10 3 2-16,7-8 1 0,12-4 4 15,5-2 22-15,2-8-132 16,2 2-132-16</inkml:trace>
  <inkml:trace contextRef="#ctx0" brushRef="#br0" timeOffset="5617.6749">23214 16551 566 0,'-4'9'322'0,"-10"8"-31"0,-8 6-69 15,-11 6-67-15,-5-1-23 16,-6-2-48-16,4 0-20 16,4-14-24-16,6-6-10 15,13-11-11-15,2-10-4 16,9-5-8-16,5-5-7 16,4-2-9-16,10 4-2 15,5 3-1-15,3 2-1 16,7 14 16-16,-2 3 11 15,2 10 18-15,1 14 7 0,-1 6-8 16,4 7-8-16,-5 0-57 16,0-2-94-16</inkml:trace>
  <inkml:trace contextRef="#ctx0" brushRef="#br0" timeOffset="6367.2688">19218 17436 1003 0,'6'3'382'0,"14"14"-249"16,11 16-63-16,8 20-12 16,3 12 10-16,-13 11-12 15,-12 3-9-15,-24 1-24 0,-10-4-46 16,-11-27-87-16,-2-17-34 15,2-32-34-15,0-22 32 16,5-24 73-16,6-9 28 16,14-13 36-16,9 5 13 15,16 4 47-15,6 4 27 16,10 18 27-16,2 6 4 16,-1 18-32-16,-2 9-23 15,-12 7-21-15,-3 8-9 0,-9 7-10 16,-2 3-2-16,0 2-4 15,-4-1-2-15,3 3-1 16,-1-1 0-16,0-1 24 16,2-3-76-16,-3-9-336 15</inkml:trace>
  <inkml:trace contextRef="#ctx0" brushRef="#br0" timeOffset="6632.7755">19834 17562 703 0,'7'4'342'0,"5"12"-124"16,-9 2-21-16,-6 8-59 15,-12 4-33-15,-12-3-50 0,-2-1-13 16,-6-11-16-16,1-7-6 16,8-13-24-16,5-7-13 15,8-10-15-15,5-1-3 16,7-1 12-16,1 0 7 15,7 9 0-15,5 7 12 16,5 13 17-16,1 8 10 16,9 11 21-16,0 0-8 15,5 6-11-15,2 5-5 16,2-3-43-16,1 1-342 0</inkml:trace>
  <inkml:trace contextRef="#ctx0" brushRef="#br0" timeOffset="7132.9275">20886 17565 825 0,'-21'-2'397'15,"-23"3"-126"-15,-3 4-118 16,2 7-83-16,8 7-25 16,15 0-44-16,12 6-11 0,16-5-1 15,12 1 5-15,17-7 9 16,5-5 8-16,7-10 6 16,-2-9 3-16,-10-14 10 15,-8-3 5-15,-13-8 14 16,-7-6 10-16,-11-5 5 15,-3-1 1-15,-10-4-15 16,0 4-15-16,4 7-23 16,2 4-11-16,9 14-17 15,5 9-10-15,12 14-78 16,4 6-66-16</inkml:trace>
  <inkml:trace contextRef="#ctx0" brushRef="#br0" timeOffset="7320.2772">21140 17477 941 0,'-3'9'414'0,"-3"0"-212"16,3 12-96-16,3 3-21 15,1 5-40-15,2 4-13 16,3-4-18-16,2-2-2 15,3-3-104-15,-2-8-107 16</inkml:trace>
  <inkml:trace contextRef="#ctx0" brushRef="#br0" timeOffset="7632.9898">21477 17509 808 0,'-19'-6'431'15,"-14"-3"-100"-15,0 9-162 16,-3 2-36-16,7 9-75 16,6 7-32-16,11 1-37 15,8 2-7-15,18 0 5 16,5-4 8-16,15-1 12 15,-1-6 15-15,-3-6 16 16,0-4 1-16,-15-6 5 0,1-1-6 16,-11-3 3-16,0-3-47 15,-5-6-126-15,-6-3-113 16</inkml:trace>
  <inkml:trace contextRef="#ctx0" brushRef="#br0" timeOffset="7728.5858">21409 17218 896 0,'0'-8'473'15,"1"-4"-146"-15,-1 9-178 16,0 5-57-16,3 11-82 16,0 3-23-16</inkml:trace>
  <inkml:trace contextRef="#ctx0" brushRef="#br0" timeOffset="8324.8907">20377 17278 796 0,'0'-1'342'15,"1"3"-181"-15,-1 10-67 16,2 13-69-16,2 6-5 15,-4 3-9-15,5-4-16 0,-2-10-127 16,-2-5-176-16</inkml:trace>
  <inkml:trace contextRef="#ctx0" brushRef="#br0" timeOffset="8481.5885">20446 17315 515 0,'6'-4'274'0,"0"0"-68"0,-1 6-90 15,-3 6-13-15,0 11-23 16,1 6-13-16,3 6-26 16,4-3-15-16,0-2-206 15</inkml:trace>
  <inkml:trace contextRef="#ctx0" brushRef="#br0" timeOffset="9060.9918">21594 17626 657 0,'4'4'306'0,"5"-1"-37"16,12 1-230-16,5-4 1 15,2-10 4-15,3-1-14 16,-9-4-6-16,-2-2 0 15,-12-3 1-15,-8 3 0 16,-11-1-6-16,-11 2-3 16,-11 9-10-16,0 0-5 15,-1 13 3-15,3 9 4 0,11 11 5 16,1 12 3-16,8 9 0 16,4 5-5-16,8 2-1 15,5-3-1-15,5-10-2 16,2-5-7-16,-1-14-161 15</inkml:trace>
  <inkml:trace contextRef="#ctx0" brushRef="#br0" timeOffset="9414.983">21898 17476 845 0,'-6'7'370'16,"-4"4"-164"-16,6 8-142 16,5 3-21-16,10 5-5 0,5-1-4 15,7-6 2-15,-2-2 5 16,6-11-13-16,2-7 0 16,-1-11 1-16,-2-9 2 15,-6-15-1-15,-5-3 0 16,-9-3-5-16,-6-4-3 15,-7-5-7-15,-3 1-1 0,-10-10-2 16,-7-1 0-16,-4 12-4 16,-4 6-8-16,-5 24 21 15,3 13 2-15,9 25-2 16,3 7 2-16,16 10-28 16,15 0-7-16,23-3 13 15,12-3-52-15,22-6-185 0</inkml:trace>
  <inkml:trace contextRef="#ctx0" brushRef="#br0" timeOffset="10060.0507">22285 17486 595 0,'-3'2'253'0,"-2"1"-127"16,1 8-64-16,0 4-3 15,2 4 10-15,3 3 0 16,7 4-11-16,4-6-4 15,7-2-24-15,0-8-8 0,0-10 1 32,3-3 4-32,-6-14 5 15,0 0 0-15,-2-4-2 16,-8-3-5-16,-3 1-7 16,-1-2-4-16,-5 12-8 15,0 5-6-15,-2 7-10 16,3 10-3-16,2 4-2 15,5 5 0-15,5 2 6 16,-1-1 4-16,4 0 17 16,3-7 5-16,7-6 29 15,1-3 11-15,0-14 9 16,-4-3 5-16,-10-5-12 0,-5-2-6 16,-10-1-18-16,-4 1-9 15,-6 5-16-15,3 6-8 16,1 5-55-16,4 3-71 15,7 6-373-15</inkml:trace>
  <inkml:trace contextRef="#ctx0" brushRef="#br0" timeOffset="10612.5735">22843 17413 641 0,'-4'-2'337'0,"-12"-1"-65"15,-4 4-85-15,-7 9-72 16,-1 2-35-16,3 6-54 16,10 8-18-16,11 2-14 15,6 3-3-15,14 0 1 16,0-8 5-16,10-3 4 15,-3-11 4-15,-5-7 7 16,0 1 4-16,-10-13 6 16,-4-1 1-16,-6-9-3 0,-2 1-4 15,-6 6-9-15,3-1-3 16,6 10-9-16,2-3-6 16,15 1-4-16,0-1 1 0,4 1 5 15,-3 4 1-15,-4 1 2 16,3 6 1-1,-4 2 1-15,-1 10 3 0,-2 6 4 16,-4-5 3-16,-2-2 2 16,-1-4-1-16,-2-11 3 15,9-1-1-15,2-5-1 16,7-9-1-16,4-2-4 16,-4 1-2-16,5 0-1 15,-1 1 0-15,0 9-2 16,-4 0-3-16,-3 12 34 15,-3 8 18-15,-3 10 24 16,0 3 9-16,-1 5-30 0,0 4-15 16,-3-6-17-16,-3-2-19 15,-3-11-136-15</inkml:trace>
  <inkml:trace contextRef="#ctx0" brushRef="#br0" timeOffset="10929.2156">23325 17148 833 0,'-2'0'415'16,"-4"0"-118"-16,-1 16-176 0,4 7-42 15,3 8-39-15,0 3-14 16,-1-2-34-16,-1 0-69 0</inkml:trace>
  <inkml:trace contextRef="#ctx0" brushRef="#br0" timeOffset="11119.7221">23422 17188 646 0,'0'1'396'16,"-3"0"-22"-16,3 9-177 15,4 7-35-15,-4 1-61 16,2 5-32-16,3 3-33 0,-3-4-25 16,2-2-355-16</inkml:trace>
  <inkml:trace contextRef="#ctx0" brushRef="#br0" timeOffset="11575.9095">23397 15927 568 0,'24'21'286'15,"39"35"20"-15,20 27-185 16,20 47 7-16,-5 19 27 16,-27 32-6-16,-18 7 8 0,-51 9-5 15,-16-1-19-15,-30-17-47 16,-11-11-25-16,-7-43-93 15,0-25-40-15,0-38-172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8:22:07.9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17636 7780 553 0,'0'-2'275'0,"0"-2"-75"0,0 0-19 15,-1 4-28-15,-1-1-10 16,1 0-13-16,0 1-5 16,0-1-12-16,1 0-6 15,-1 0-12-15,0-1-6 16,0 1-8-16,-1 0-3 15,1 0-16 1,1 0-10-16,0 0-18 16,0-1-6-16,0 1-5 0,5-1 0 15,13 0-4-15,33 9-2 16,-24 8-6-16,3 2-3 16,6 6-3-16,1 2-1 15,7 8-1-15,0 4-1 16,0 12-1-16,-3 10 1 15,-8 16-1-15,-7 3 2 16,-4 16 2-16,-4-3 0 16,-1-11 2-16,-4-6-1 0,-8-22 0 15,3-7 0-15,-5-15 0 16,-1-2 0-16,1-13-1 16,-2-7 0-16,0-7-2 15,1-6-3-15,-2-5-40 16,0-2-84-16,0 3-378 15</inkml:trace>
  <inkml:trace contextRef="#ctx0" brushRef="#br0" timeOffset="684.7735">17669 7776 678 0,'-2'-6'355'0,"-2"-2"-69"15,1 1-46-15,1 11-61 0,-1 3-26 16,-1 10-55-16,1 5-25 16,1 7-32-16,-1 1-12 15,0-3-16-15,-5 2-5 16,4-6-3-16,0-4-2 16,4-5-1-16,0-6-2 15,1-1-1 1,1-7 0-16,-1-7 4 0,2-7 3 15,1-13 3-15,-1 1 1 16,5-10-3-16,-2-2 0 16,0-1 7-16,1 5 11 15,-5 8 20-15,-2 6 7 16,1 10 7-16,-1 3-6 16,0 8-14-16,1 6-7 15,6 5-13-15,7 0-4 0,18 2 1 16,13 0 1-16,28-5 8 15,2-3 1-15,1-7-2 16,-9-2-2-16,-26-2-6 16,-7 3-16-16,-27-1-251 15</inkml:trace>
  <inkml:trace contextRef="#ctx0" brushRef="#br0" timeOffset="1496.3406">18473 8064 913 0,'-6'5'422'15,"-11"1"-182"1,-2 8-43-16,2 13-78 0,0 2-36 15,14 14-53-15,3-2-17 16,12 2-9-16,9 1-1 16,6-5 3-16,3-3 3 0,-2-16 5 15,-3-6 8 1,-5-21 17-16,0-9 9 0,-8-17 23 16,-1-12 4-16,-11-15-1 15,-6-7-3-15,-13 0-16 16,-11-2-7-1,-19 5-12-15,-8 7-6 0,-1 7-15 16,3 13-9-16,23 20-6 16,8 11-1-16,10 13 0 15,5 10-1-15,8 5-2 16,4 0 1-16,16-3 0 16,8-3 2-16,23-9 4 15,7-12 2-15,8-16 2 0,-2-11 14 16,-11-9-268-1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8:23:29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1973 9136 613 0,'-32'-6'314'0,"-32"-1"-89"16,4 3-68-16,16 10-91 0,16 4-34 15,28 3-255-15</inkml:trace>
  <inkml:trace contextRef="#ctx0" brushRef="#br0" timeOffset="773.3193">1992 9146 924 0,'-14'-5'401'0,"-23"-8"-186"16,0-2-29-16,-4 4-43 15,1-3-26-15,3 9-63 0,3 9-25 16,6 12-32-16,4 8-7 15,12 14-1-15,5 3 1 16,13 2 5 0,9 0-1-16,16-11-1 15,-1-2 1-15,23-13 4 0,6-7 2 16,2-10 5 0,5-2 2-16,-33-4 4 15,-13 0 3-15,-20 1 1 16,-6 3-1-16,-14 2-3 15,-12 2-5-15,-22 3-1 0,-5 2-2 16,-3 7-3-16,7 2 0 16,18 9-6-16,0 2-4 15,19-1-1-15,7 3 0 16,17 0 1-16,12-6 2 16,16 1 4-16,2-3 1 15,16-7 3-15,6 1 2 0,3-11 2 16,6-1 1-16,-9-9-5 15,-8-4-12-15,-10-12-6 16,-7-3-1-16,-12-8 7 16,-7-3 13-16,-11 7 7 15,-4 1 5-15,-8 15 5 16,-1 8-2-16,1 11-1 16,1 10-5-16,5 8-10 15,4 3 0-15,5 0 0 16,3-1 2-16,2-8-104 15,-1-1-102-15</inkml:trace>
  <inkml:trace contextRef="#ctx0" brushRef="#br0" timeOffset="914.3518">2165 9221 1107 0,'-5'-10'452'0,"-3"-7"-254"15,0 9-167-15,8 7-9 16,6 6-267-16</inkml:trace>
  <inkml:trace contextRef="#ctx0" brushRef="#br0" timeOffset="1122.3833">2289 9435 1039 0,'9'17'421'0,"13"23"-279"15,2 0-41-15,5-3-65 16,-1-6-12-16,-3-13-8 16,0-5 32-16,1-13 39 0,-2-11 17 15,-4-15 26 1,-3-4-28-16,-8-7-39 16,1 2-19-16,-3 7-49 15,1 1-72-15,0 10-282 16</inkml:trace>
  <inkml:trace contextRef="#ctx0" brushRef="#br0" timeOffset="1551.0258">2982 9413 787 0,'0'11'452'16,"-11"6"-54"-16,-6 2-104 15,-13 10-118-15,-11-3-41 16,-9 0-65-16,5 1-27 0,1-9-27 15,7-3-3-15,11-10-5 16,3-6-10-16,13-13-34 16,6-6-12-16,8-9-9 15,8-3 7-15,6 7 27 0,2 3 8 32,5 15 5-32,0 7 2 15,3 14 10-15,2 8 8 0,0 6 9 16,2 6 0-16,-1-8-4 15,-1-6-3-15,-3-9-2 16,2-6 0-16,-7-10 2 16,0-6 3-16,-7-11-2 0,-2-2 1 15,-4-12-2 1,-3 4-2-16,-3 1-3 16,-3 5-4-16,0 19-11 0,-1 7 6 15,3 17 14 1,-1 6 7-16,5 8 14 15,6 3-5-15,-2-3-13 0,2-1-4 16,-3-8-95-16,0-2-482 16</inkml:trace>
  <inkml:trace contextRef="#ctx0" brushRef="#br0" timeOffset="2361.104">5038 9289 887 0,'-24'-5'431'15,"-42"-2"-165"-15,-10 11-69 0,-3 26-88 16,-2 10-38-16,20 23-40 15,16 3-15-15,30 11-13 16,19 2 1 0,29-7 7-16,18 2 6 0,25-17 6 15,4-10 2 1,2-23 0-16,-4-15-3 16,-18-17-51-16,-10-9-100 15</inkml:trace>
  <inkml:trace contextRef="#ctx0" brushRef="#br0" timeOffset="2904.9601">4621 9097 746 0,'-2'0'334'0,"-1"0"-158"16,17 1-77-16,12-2-23 16,22 4-25-16,18 1-1 15,13 3 11-15,5 0-1 16,4-1-4-16,-11-2-13 16,-13-1-17-16,-12-3-1 15,-26-1 3-15,-10-2-1 16,-16-8-33-16,-7 0-8 15,-11-5-12-15,-5 2-4 0,-3 6 20 16,1 1 2-16,8 7-3 16,8 0-4-16,12 7-5 15,9 4 2-15,4 1 3 16,15 3 6-16,3 1 9 16,-1-1 7-16,-4-3 22 15,-23-2 11-15,-17-2 12 16,-8-1-4-16,-6-1-16 15,4-2-36-15,10 0-375 0</inkml:trace>
  <inkml:trace contextRef="#ctx0" brushRef="#br0" timeOffset="3255.7054">5468 9561 890 0,'5'0'404'0,"8"6"-192"15,16-1-96 1,9 1-14-16,19-1-47 0,2-4-18 16,1 0-15-16,-1-1 3 0,-15 2-119 15,-8-2-123-15</inkml:trace>
  <inkml:trace contextRef="#ctx0" brushRef="#br0" timeOffset="3436.8046">5502 9703 689 0,'7'4'398'16,"8"3"-78"-16,19 0-82 15,9-1-27-15,15-4-65 16,0 2-35-16,-1-2-55 16,-3-1-25-16</inkml:trace>
  <inkml:trace contextRef="#ctx0" brushRef="#br0" timeOffset="3978.0087">6486 9413 556 0,'-4'5'324'0,"-7"14"-10"0,-2 15-133 16,-8 18-57-16,-1 9-11 15,-6 6-27-15,-2-3-9 16,1-6-34-16,9-6-13 16,12-19-15-16,8-9 2 15,12-24 5-15,4-10 2 16,5-22 4-16,-1-11-4 0,-4-12-4 16,-1-8-3-1,-5-5-3-15,3-1-3 0,-2 8-4 16,-1 9 7-16,-1 22 14 15,-4 15 0-15,3 30-1 16,4 16-8-16,10 19-15 16,10 9 0-16,11 1-1 15,4-3 0-15,3-6 4 16,-3-4-38-16,-11-11-197 16,-8-7-215-16</inkml:trace>
  <inkml:trace contextRef="#ctx0" brushRef="#br0" timeOffset="4117.2491">6399 9709 1138 0,'9'-2'451'16,"29"0"-312"-16,13 1-40 16,16-2-56-16,9 3-14 0,-8-2-164 15</inkml:trace>
  <inkml:trace contextRef="#ctx0" brushRef="#br0" timeOffset="4489.6855">6172 9201 734 0,'25'-1'300'0,"21"-4"-163"15,19 5-51-15,10 0-3 16,8 1-19-16,-4-1-20 16,-9 0-27-16,-11 0-1 15,-25 2-43 1,-14-2-38-16,-20-4-64 15,-10-2-19-15,-12-5 36 16,-3-1 35-16,6 2 77 0,7 1 40 16,11 8 42-1,9 1 12-15,11 9 12 16,3 3-14-16,6 9-20 0,-5 3-9 16,-6-2-21-16,-3-1-4 15,-9-5-182-15</inkml:trace>
  <inkml:trace contextRef="#ctx0" brushRef="#br0" timeOffset="4778.9393">7031 9434 787 0,'-4'-8'436'0,"-2"-7"-81"16,1 15-168-16,-2 7-45 0,3 17-67 15,4 9-29 1,2 18-29-16,4 2-2 16,1 8-7-1,-1 0 0-15,0-4 1 0,1-4-1 16,3-16-28-1,3-8-63-15,-1-19-242 16</inkml:trace>
  <inkml:trace contextRef="#ctx0" brushRef="#br0" timeOffset="4926.8588">6844 9658 915 0,'3'-2'457'0,"3"0"-179"16,23 2-106-16,16 1-51 15,24 0-63-15,12-1-19 0,7 4-20 16,-1-1 23-16,-12 1-267 16</inkml:trace>
  <inkml:trace contextRef="#ctx0" brushRef="#br0" timeOffset="5593.2769">7544 9442 753 0,'1'1'349'0,"-1"8"-134"16,1 11-47-16,-1 17-64 16,1 10-4-16,1 13-15 15,-1 5-11-15,2 3-15 16,0-3-7-16,2-9-22 15,1-12-28-15,-1-18-165 16,-1-13-172-16,-74-519-640 63,80 495 1308-48,11-6-64 1,-2 5 48-16,33-5-162 0,7 9-40 15,3 13-60-15,0 10-15 16,-14 9-23-16,-13-1-4 0,-16 2-2 16,-15 1-1-16,-19-4 1 15,-9 3-23 1,-9-4-23 0,1-4-8-16,10-4-29 0,11-6 20 15,23-4 17-15,6 2 3 0,20 10 23 31,3 7 3-31,4 7 23 0,-4 8 15 0,-19 0 19 32,-15 5 11-32,-27 0-4 0,-10-2-5 0,-18-10-10 15,-3-11-2-15,-4-25-126 0,1-11-136 16</inkml:trace>
  <inkml:trace contextRef="#ctx0" brushRef="#br0" timeOffset="6072.7932">7443 9208 504 0,'-4'0'253'0,"-1"0"-87"16,11-2-43 0,21 2-54-16,15 0-19 15,27 0-19-15,16 4-3 16,9 3-1-16,0 1 1 15,-13 0 2-15,-16 0-3 16,-28-2-9-16,-17-4-14 16,-22-2-37-16,-14-1-6 15,-12-7-4-15,-4-3 10 16,2-5 30-16,3-3 0 16,14 3-4-16,8 2-4 15,13 6 3-15,5 5 12 0,7 6 24 16,4 6 20-16,-1 10 60 15,-4 4 23-15,-10 3 31 16,-9 3 1-16,-13-5-45 16,-5-4-29-16,-1-7-34 15,4-6-102-15</inkml:trace>
  <inkml:trace contextRef="#ctx0" brushRef="#br0" timeOffset="9048.0042">8277 9718 686 0,'10'0'318'0,"6"0"-114"16,15 0-139-16,9 1-18 15,16 0-25-15,5-1-7 0,-3 0-79 0,-2 0-130 16</inkml:trace>
  <inkml:trace contextRef="#ctx0" brushRef="#br0" timeOffset="9221.3743">8302 9843 956 0,'5'4'391'0,"11"1"-225"15,6 5-38-15,22-7-35 16,9 2-22-16,15-5-40 16,4 0-24-16</inkml:trace>
  <inkml:trace contextRef="#ctx0" brushRef="#br0" timeOffset="9704.3067">9303 9177 913 0,'-30'18'378'0,"-36"36"-232"0,0 28-32 16,8 30-47-16,9 13-19 15,33 11-22-15,14-7-4 16,28-20-3 0,22-11 8-16,28-32 8 15,10-16 3-15,20-22-38 16,0-13-133-16</inkml:trace>
  <inkml:trace contextRef="#ctx0" brushRef="#br0" timeOffset="10319.5514">9403 9728 622 0,'-10'-13'286'31,"-3"-14"-111"-31,11-7-24 15,19-3-26-15,13 1-8 0,14 1-14 16,10 4-10-16,9 18-22 16,7 9-13-16,-6 24-30 15,-12 14-7-15,-32 12 1 16,-22 10 0-16,-41 13 4 16,-12 6 3-16,-13 4-9 15,4-11-3-15,25-21-4 16,9-15-1-16,26-25-8 15,11-6-1-15,21-11-2 16,13-4-1-16,16 3 0 16,3 0 1-16,-4 8-41 15,-5 0-83-15</inkml:trace>
  <inkml:trace contextRef="#ctx0" brushRef="#br0" timeOffset="10701.973">10080 9719 755 0,'1'0'409'16,"0"-1"-79"-16,-2 12-174 0,-4 6-32 15,-3 16-41-15,-2 5-16 16,4 5-28-16,5 2-11 15,7-7-15-15,9-5-2 16,9-11 3-16,4-8 3 16,-1-12-9-16,-4-7-50 15,-8-13-287-15</inkml:trace>
  <inkml:trace contextRef="#ctx0" brushRef="#br0" timeOffset="10873.0642">10045 9590 913 0,'-1'0'338'15,"1"-2"-260"-15,-1 5-58 0</inkml:trace>
  <inkml:trace contextRef="#ctx0" brushRef="#br0" timeOffset="11298.3259">9876 9343 711 0,'3'-2'339'0,"5"0"-120"16,14 2-99-16,9 4-30 15,19 0-26-15,5 1-14 16,10 2-29-16,-2-1-8 15,-9 2-4-15,-10 0 0 16,-15-3-33-16,-9-2-37 16,-13-3-53-16,-2-5-20 15,-13-6 26-15,-1-4 35 0,-4-1 50 16,1 1 22-16,6 3 31 16,6 5 22-16,2 5 38 15,3 3 16-15,3 7 3 16,-2 6-2-16,-1 8-12 15,0-1-12-15,-7-1-25 16,1-2-15-16,-3-4-197 16</inkml:trace>
  <inkml:trace contextRef="#ctx0" brushRef="#br0" timeOffset="11802.7855">10667 9666 597 0,'2'0'358'16,"4"3"10"-16,-4 20-214 0,0 8-45 15,1 22-34-15,-3 7-21 16,0 6-30-16,0-4-6 15,0-11-2-15,2-10 7 16,3-16-95-16,-3-3-129 16</inkml:trace>
  <inkml:trace contextRef="#ctx0" brushRef="#br0" timeOffset="11972.926">10435 9895 1018 0,'17'-1'459'0,"11"-1"-201"16,31 2-135-16,10 0-24 0,4 1-40 15,-1-1-15-15,-4 0-93 16,-6 2-175-16</inkml:trace>
  <inkml:trace contextRef="#ctx0" brushRef="#br0" timeOffset="12405.5654">11060 9655 640 0,'11'-17'316'15,"20"-23"-84"-15,6 4-21 16,13 13-33-16,-3 7-25 16,2 24-49-16,-3 15-24 15,-15 18-25-15,-9 10-3 16,-33 15-10-16,-12 4-5 15,-16 10-13-15,-10-3-3 0,-4-13-17 16,1-12-18-16,6-23-43 16,11-17-16-16,20-16-16 15,13-14 12-15,22-8 38 16,13 1 28-16,12 5 46 16,2 9 14-16,-4 12 11 15,-5 9-11-15,-11 9-19 16,-4 0-9-16,-8 7 5 15,-4-7-58-15,-1 1-385 16</inkml:trace>
  <inkml:trace contextRef="#ctx0" brushRef="#br0" timeOffset="12631.9507">11697 9829 925 0,'-2'-8'442'0,"3"-6"-172"16,-4 4-83-16,-1 2-101 16,3 6-35-16,-7 1-66 15,6 1-65-15,1 2-273 16</inkml:trace>
  <inkml:trace contextRef="#ctx0" brushRef="#br0" timeOffset="12898.1077">11704 10015 528 0,'1'11'363'0,"-1"11"25"0,0 6-189 15,-1 4-34-15,-2 5-37 0,3 1-6 16,-5 13 16-16,-6 2-2 16,-5 5-27-16,-13 2-19 15,-6-10-53-15,-11-4-14 16,18-19-1 0,-6-10 5-16,7-22-9 15,19-16-20-15,-7-22-58 16,15-11-40-16,14-16-90 0,-5-2-50 15,14-2-322 1</inkml:trace>
  <inkml:trace contextRef="#ctx0" brushRef="#br0" timeOffset="13378.4679">11489 9482 728 0,'7'-1'314'0,"16"2"-170"0,16 2-53 16,21-1-44-16,3 4-5 15,4-3-9-15,-6 2 0 16,-12-1-9-16,-15-2-16 16,-18-5-18-1,-11-4-17-15,-17-1-30 16,-4-1-4-16,-6 0-7 0,0 0 2 15,9-1 16-15,2 0 10 16,8 3 16-16,3 0 12 16,9 1 37-16,4 3 17 15,7 4 26-15,3 7 11 16,-5 9 20-16,-4 5 20 0,-12 4 25 16,-6-3-5-1,-13 2-39-15,-2-5-32 16,7-4-231-16</inkml:trace>
  <inkml:trace contextRef="#ctx0" brushRef="#br0" timeOffset="13826.8067">12041 9388 868 0,'15'2'392'15,"25"12"-181"-15,6 16-53 0,14 23-74 16,0 10-10-16,-16 13-8 0,-12 4 4 15,-34 15 3 1,-21 3-7-16,-21-5-21 16,-5-9-11-16,-2-25-38 15,6-18-54-15,10-22-201 16</inkml:trace>
  <inkml:trace contextRef="#ctx0" brushRef="#br0" timeOffset="14259.9184">12750 9742 740 0,'2'-6'405'0,"3"-2"-93"16,-3 4-72-16,-2 16-90 16,1 11-36-16,4 22-44 15,2 10-12-15,2 6-27 16,4 1-7-16,-2-12-5 0,-2-9 4 16,1-15-74-16,-5-7-46 15,-3-15-134-15,-8-5-131 16</inkml:trace>
  <inkml:trace contextRef="#ctx0" brushRef="#br0" timeOffset="14390.5243">12564 9914 512 0,'-5'0'381'15,"-5"0"33"1,20 2-130-16,13 2-36 0,20-1-66 16,10-1-32-16,21-1-67 15,-2-3-21-15,-2 0-21 16,-8-1-46-16</inkml:trace>
  <inkml:trace contextRef="#ctx0" brushRef="#br0" timeOffset="14930.4991">13649 9305 636 0,'-17'-3'314'0,"-28"6"-97"16,-9 12-52-16,-12 33-57 16,-2 17-18-16,9 30-28 0,14 16-12 0,29 17-15 15,18 4-7 1,42-14-8-1,16-13 2-15,28-37 6 16,-1-12 8-16,-8-23-118 0,-5-10-195 16</inkml:trace>
  <inkml:trace contextRef="#ctx0" brushRef="#br0" timeOffset="16427.0683">13826 9844 658 0,'-13'-11'332'0,"-6"-17"-104"16,8-2-63-16,17-7-63 16,10 0-23-16,16 3-17 15,7 0 5-15,15 16-3 16,10 6-3-16,-1 24-16 15,0 16-19-15,-23 14-18 16,-19 11-1-16,-29 12 5 16,-24-1 4-16,-28 0 3 15,-9-7-11-15,-1-19-30 0,10-9-19 16,24-19-12 0,17-8 3-16,19-9 18 15,10-3 13-15,15 4 22 0,9 2 8 16,11 4 9-16,3 7 3 15,6 5-15 1,-1 2-3-16,-8 3-1 16,-4-4-136-16</inkml:trace>
  <inkml:trace contextRef="#ctx0" brushRef="#br0" timeOffset="16713.125">14478 9805 1007 0,'0'0'410'16,"1"6"-236"-1,-2 10-47-15,-2 13-48 0,-1 5 0 0,3 8-24 31,1-1-13-31,6-4-14 16,4-2-6-16,7-10-6 0,2-7 2 0,-1-10 1 31,0-6-34-31,-8-3-142 16,-3-4-170-16</inkml:trace>
  <inkml:trace contextRef="#ctx0" brushRef="#br0" timeOffset="16905.7766">14306 9615 1197 0,'5'0'448'16,"8"0"-350"-16,3 3-46 15,7-3-45-15,0 4-76 0</inkml:trace>
  <inkml:trace contextRef="#ctx0" brushRef="#br0" timeOffset="17260.6161">14219 9517 642 0,'5'-4'363'0,"16"-1"-25"0,14 1-199 16,19 4-87-16,11 3-15 16,8 0-17-16,-2 3-6 15,-15 0-3-15,-6 0-1 16,-16-4 3-1,-6-2-2-15,-11-8-11 16,-5-2 0-16,-12-4-1 16,-3-2 0-16,-2 0 4 0,-3 1 1 15,3 7-2 1,2 4 2-16,3 6 5 0,4 7 3 16,1 7 3-16,3 1-2 15,-4 2-2-15,-1-1-3 16,-3 0-34-16,-1 1-111 15</inkml:trace>
  <inkml:trace contextRef="#ctx0" brushRef="#br0" timeOffset="17677.3026">14727 10012 893 0,'6'-4'428'15,"18"2"-153"-15,13-3-75 16,23 3-94-16,14 2-25 0,-1-2-43 15,0 4-8 1,-14-2-13-16,-11 0-85 16</inkml:trace>
  <inkml:trace contextRef="#ctx0" brushRef="#br0" timeOffset="18060.1266">15467 9528 858 0,'-8'5'361'0,"-6"3"-183"16,0 12-108-16,2 3-9 15,6 10-15-15,7 4-11 0,20 5-10 16,7-3-2-1,14-1 2-15,4-4 2 0,-5-13 6 16,0-5-31-16,-8-16-143 16,-6-4-179-16</inkml:trace>
  <inkml:trace contextRef="#ctx0" brushRef="#br0" timeOffset="18240.3231">15649 9580 665 0,'4'-1'352'15,"2"3"-85"1,1 5-43-16,-3 15-58 0,-2 7-23 16,-5 14-29-16,2 9-7 15,-8 10-31 1,4 5-18-16,3-8-25 0,-1-3-7 16,14-22-109-16,4-10-120 15</inkml:trace>
  <inkml:trace contextRef="#ctx0" brushRef="#br0" timeOffset="18516.8322">16047 9738 936 0,'0'-4'427'0,"1"-3"-202"15,2 2-110-15,-1 3-79 0,-2 2-84 16,0 0-238-16</inkml:trace>
  <inkml:trace contextRef="#ctx0" brushRef="#br0" timeOffset="18799.5261">16001 9952 857 0,'-5'3'406'16,"0"11"-163"-16,2 4-65 16,3 10-70-16,4 3-26 15,6 8-29-15,1 5-20 16,-1 7-17-16,-3 8 10 16,-11 7 19-16,-6 0 3 15,-17-7 7-15,-5-6-10 16,-5-23-16-16,-4-6 2 0,2-19 0 15,2-13-6-15,6-18-66 16,10-14-57-16,17-25-230 16</inkml:trace>
  <inkml:trace contextRef="#ctx0" brushRef="#br0" timeOffset="19322.9837">15822 9546 613 0,'-2'-3'314'0,"-1"0"-86"16,6 1-63-16,-3 1-62 15,23-2-12-15,58 1-19 16,-18 1-14-16,14 3-25 15,3 7-8-15,-9-2-7 16,-11 2-2-16,-20-5-1 16,-15-6-3-16,-18-3-60 15,-7-2-45-15,-14-3-90 0,-8-3-30 16,-7-9 31 0,3 2 39-16,7 2 54 0,8 2 25 15,15 9 24-15,8 1 13 16,11 9 91-16,1 5 30 15,-3 5 77 1,-6 6 27-16,-9 2 19 16,-7 4 6-16,-14-3-52 15,-7-1-33-15,-7-5-86 0,2-2-112 0</inkml:trace>
  <inkml:trace contextRef="#ctx0" brushRef="#br0" timeOffset="19840.9206">16516 9430 859 0,'12'18'405'15,"18"28"-119"-15,9 21-111 16,18 25-31-16,1 11-21 0,-13 8-40 15,-21-3-24 1,-51-16-27-16,-19-11-2 16,-15-28-2-16,-2-8 1 15,18-19 3-15,7-11-25 16,11-13-111-16,2-3-157 0</inkml:trace>
  <inkml:trace contextRef="#ctx0" brushRef="#br0" timeOffset="31137.0595">5396 10757 445 0,'2'-1'239'0,"6"1"-60"15,14 3-54-15,8-1-19 16,15 5-30-16,6 2-19 0,12 1-27 16,1 3-5-1,-10-3-19-15,-8 0-41 16,-24-6-162-16</inkml:trace>
  <inkml:trace contextRef="#ctx0" brushRef="#br0" timeOffset="31326.4543">5422 10907 666 0,'13'0'343'0,"15"3"-71"0,12 0-46 15,21 3-34 1,5 2-29-16,10 2-62 0,-8 2-28 16,-20-4-94-1,-8-2-125-15</inkml:trace>
  <inkml:trace contextRef="#ctx0" brushRef="#br0" timeOffset="32953.7414">6380 10707 623 0,'-2'-16'312'0,"4"-20"-96"0,9 2-39 15,20 9-47-15,6 2-19 16,15 17-24-16,8 6-9 16,8 19-29-16,-6 8-7 15,-25 13-12-15,-22 6-8 16,-49 11-6-16,-21 10-1 0,-28 5-2 16,1-1-2-16,19-18-2 31,14-10-3-31,32-22-8 15,15-6-3-15,20-6-2 0,12-5 3 0,21 1 11 32,6-2 5-32,9-1 0 0,3 1-1 0,-8-2-59 15,-3 1-101-15</inkml:trace>
  <inkml:trace contextRef="#ctx0" brushRef="#br0" timeOffset="33201.187">7001 10869 1176 0,'-6'12'448'0,"-8"19"-336"0,2 5-34 0,4 10-42 15,5 0-15-15,12-5-15 16,10-5-1-1,11-11 3-15,3-5 3 16,0-14 4-16,-1-6 1 16,-9-9-80-1,-8-5-78-15</inkml:trace>
  <inkml:trace contextRef="#ctx0" brushRef="#br0" timeOffset="33343.6654">6968 10664 1111 0,'0'2'396'16,"0"5"-334"-16,0 2-52 16</inkml:trace>
  <inkml:trace contextRef="#ctx0" brushRef="#br0" timeOffset="33823.2575">6858 10528 656 0,'-3'0'341'0,"1"-2"-74"0,12 3-103 15,9 1-61-15,14 2-18 16,23 1-32-16,5 0-17 0,17-2-22 16,-1 4-3-16,-11-2 0 15,-14-2 0-15,-27-1-3 16,-7-1-10 0,-18-1-10-16,-4-1-2 15,-4-5 3-15,-5-5 8 0,8 0 3 16,-2-3 0-16,10 7-6 15,2 6 1-15,-1 7 18 16,-1 5 16-16,-6 4 22 16,-2 0 3-16,-6 1-16 15,3 1-24-15</inkml:trace>
  <inkml:trace contextRef="#ctx0" brushRef="#br0" timeOffset="34441.4309">7707 10782 876 0,'0'4'376'16,"3"12"-187"-16,2 13-66 15,5 20-42-15,-2-1-23 0,4 0-33 16,1-4-6-16,1-9-36 16,0-5-85-1</inkml:trace>
  <inkml:trace contextRef="#ctx0" brushRef="#br0" timeOffset="34602.2446">7443 10965 1213 0,'7'-2'492'0,"21"-3"-301"0,17 2-68 16,32 3-63-16,10 0-15 15,8 0-29-15,0 3 7 16,-12-1-160-16,6 3-321 16</inkml:trace>
  <inkml:trace contextRef="#ctx0" brushRef="#br0" timeOffset="34930.6888">8234 10663 1352 0,'13'-9'509'16,"12"-9"-374"-16,12 11-39 0,2 11-39 15,2 7-15-15,-1 14-32 16,-4 1-3 0,-14 6-6-16,-12 5-1 15,-33 8-1-15,-16 3-1 16,-17 3 2-16,-1-1 0 0,13-8 2 16,10-7 1-16,20-13-2 15,8-1 1-15,16-6 2 0,9-1 1 31,11-2 3-31,6-1 0 0,11-5 0 16,4-3 10-16,9-4-167 16,-1-4-237-16</inkml:trace>
  <inkml:trace contextRef="#ctx0" brushRef="#br0" timeOffset="35276.0588">8773 10955 809 0,'-4'3'460'16,"-1"4"-30"-16,2 10-292 15,-4 3-52-15,4 6-44 16,0 4-14-16,7-1-14 16,6 5-5-16,6-7-2 15,-1-6 0-15,0-9 8 16,0-9-29-16,-2-5-149 15,0-5-279-15</inkml:trace>
  <inkml:trace contextRef="#ctx0" brushRef="#br0" timeOffset="35430.8926">8706 10737 1021 0,'2'-1'461'0,"0"-3"-184"0,10 4-208 16,0 2-51-16,6 4-473 16</inkml:trace>
  <inkml:trace contextRef="#ctx0" brushRef="#br0" timeOffset="35874.6203">8626 10483 745 0,'12'1'316'16,"18"4"-166"-16,9 4-12 16,10 4-29-16,12-1-19 15,16 5-40-15,-3-7-14 16,4 0-19-16,-10-1-2 16,-26-9 0-16,-9 0-1 15,-25-5-15-15,-8-4-12 0,-14-4-20 16,-8 1-2-1,-1 0 9-15,0 2 9 16,10 6 11-16,10-2-1 0,13 9-6 16,5 4-4-16,8 13 48 15,-4 0 31-15,-8 0 52 16,-4 3 21-16,-10-6-33 16,-4-1-23-16,-9-1-77 15,-1-3 6-15</inkml:trace>
  <inkml:trace contextRef="#ctx0" brushRef="#br0" timeOffset="36562.5022">9750 10832 857 0,'-2'3'403'0,"0"9"-163"15,-1 11-55-15,3 21-87 16,4 9-23-16,1 14-30 15,5 1-8-15,2-7-5 16,2-4-7-16,2-17-65 31,-4-9-80-31</inkml:trace>
  <inkml:trace contextRef="#ctx0" brushRef="#br0" timeOffset="36730.7251">9449 11057 1074 0,'13'-1'457'16,"24"1"-245"-16,16 2-51 15,29-1-64-15,8 4-28 16,10-1-39-16,1 1-19 16,-3 0-153-16,2-5-343 0</inkml:trace>
  <inkml:trace contextRef="#ctx0" brushRef="#br0" timeOffset="37069.6308">10375 10812 945 0,'13'-12'393'0,"18"-8"-213"0,6 4-18 16,21 13-42-16,1 6-21 16,-1 18-48-16,-6 8-21 15,-27 12-14-15,-12 6-2 16,-26 1 0-16,-13 0 0 16,-24 2-3-16,-6 1-2 15,-4-3-4-15,10 1-1 0,26-13-2 16,11-9 0-1,24-10 5-15,12-6 2 0,17-8 3 16,11-3 0-16,7 0-3 16,5-3-2-16,-10-2-47 15,-1-2-107-15</inkml:trace>
  <inkml:trace contextRef="#ctx0" brushRef="#br0" timeOffset="37262.4426">10978 11040 1243 0,'-1'-6'556'0,"0"-7"-245"16,1 5-220-16,2 5-47 15,3 2-45-15,0 1-62 16,-5 0-257-1</inkml:trace>
  <inkml:trace contextRef="#ctx0" brushRef="#br0" timeOffset="37459.5789">11016 11253 917 0,'-2'16'434'0,"5"26"-175"0,-1 9-57 0,-5 13-68 15,-3-1-32-15,-18-3-42 16,-6-3-10 0,-9-17-32-16,2-6-2 15,5-15-13-15,1-12-31 0,9-17-115 16,1-6-96-16</inkml:trace>
  <inkml:trace contextRef="#ctx0" brushRef="#br0" timeOffset="37819.7902">10852 10763 670 0,'12'-1'314'0,"18"1"-116"15,12 1-51 1,18 3-58-16,4 0-22 0,4 3-35 16,-8-2-13-1,-21-1-4-15,-8-2 0 16,-22-5-31-16,-5-3-23 16,-7-4-38-16,-6-1-15 15,0-6 22-15,1 4 19 16,2 2 30-16,6 4 13 15,4 7 44-15,0 1 15 16,9 11 37-16,-3 4 11 0,-3 8-17 16,4 5-10-16,-8-2-28 15,-1-1-37-15</inkml:trace>
  <inkml:trace contextRef="#ctx0" brushRef="#br0" timeOffset="38082.5525">11342 11124 1063 0,'9'3'471'0,"19"1"-227"0,15-2-58 16,26 3-80-16,5-5-30 16,-2 0-47-16,-7 1-11 15,-13-1-108-15,-3 0-189 16</inkml:trace>
  <inkml:trace contextRef="#ctx0" brushRef="#br0" timeOffset="38522.9016">12101 10840 723 0,'-4'18'258'0,"3"21"-183"15,4 7 21 1,12 0 53-16,5-3 15 0,13-6-25 16,-3-8-23-16,-2-10-54 0,1-4-20 15,-10-8-29-15,-1-2-35 16,-4-5-169-16</inkml:trace>
  <inkml:trace contextRef="#ctx0" brushRef="#br0" timeOffset="38703.6068">12361 10913 630 0,'-5'-1'351'15,"-5"0"-44"1,-3 12-139-16,1 11-21 0,-2 14-40 15,4 3-21-15,6 6-16 16,4 3-11-16,11 0-14 16,3 0-14-16,11-10-13 15,4-5-45-15,1-14-295 16</inkml:trace>
  <inkml:trace contextRef="#ctx0" brushRef="#br0" timeOffset="39086.358">12729 11008 1137 0,'2'-5'538'0,"3"-4"-234"0,1 2-118 16,1 6-130-16,0 0-13 15,1 2-170-15,2 3-165 16</inkml:trace>
  <inkml:trace contextRef="#ctx0" brushRef="#br0" timeOffset="39322.0132">12737 11198 1041 0,'0'16'445'16,"-1"24"-261"-16,2 12-37 0,5 19-74 15,0 2-23-15,-7 5-3 16,-7-5-5-16,-12-16-7 15,-3-8 1-15,-2-17-18 16,-2-13 2-16,-3-19 1 16,-2-9-11-16,2-21-95 15,8-6-101-15</inkml:trace>
  <inkml:trace contextRef="#ctx0" brushRef="#br0" timeOffset="39850.3747">12577 10712 622 0,'12'0'316'0,"5"-1"-106"0,15 1-76 15,7 0-21-15,21 4-31 0,9 2-17 16,14 4-17-16,2 3-8 15,-15-5-15-15,-16-1-6 16,-29-7 2-16,-8-3-9 16,-19-4-39-1,-2-4-16-15,-8-3-25 16,-7-4 3-16,-1-1 20 0,2 1 12 16,8 3 13-1,3 3 0-15,9 6 7 16,3 5 2-16,7 4 27 0,2 6 17 15,5 7 26 1,4 5 16-16,0 7 11 16,-4-1 11-16,-11 2 28 15,-8 0 9-15,-18-4-9 0,-5 4-20 0,-9 2-46 16,-2-1-23 0,-2 7-129-16</inkml:trace>
  <inkml:trace contextRef="#ctx0" brushRef="#br0" timeOffset="41099.3464">13532 11100 629 0,'-2'0'304'0,"4"2"-99"16,9-2-63-16,19 0-65 0,9-1-20 15,18-4-34-15,3 3-11 16,0-3-11-16,-5 4-58 16</inkml:trace>
  <inkml:trace contextRef="#ctx0" brushRef="#br0" timeOffset="41324.4635">13558 11209 598 0,'6'1'356'0,"5"1"-40"0,18-2-108 15,14 1-14-15,20 0-60 16,8 1-30-16,6 2-47 16,-5-1-18-16,-16 1-34 15,-10-3-88-15</inkml:trace>
  <inkml:trace contextRef="#ctx0" brushRef="#br0" timeOffset="41894.0275">14705 10885 937 0,'2'0'413'0,"-6"10"-196"16,-7 5-47-16,-7 11-65 16,-6 4-23-16,4 2-43 15,8 2-13-15,14-3-12 16,11-1-1-16,18-7-1 0,9-5-1 16,10-7-1-16,3-4-3 15,-3-7-27-15,-8 0-44 16,-19-3-149-16,-8-2-187 15</inkml:trace>
  <inkml:trace contextRef="#ctx0" brushRef="#br0" timeOffset="42107.2532">14946 10865 939 0,'2'-4'445'0,"0"-2"-171"16,0 6-61-16,-3 0-87 15,1 18-29-15,-3 58-51 16,2-22-5-16,1 4-14 16,-2 0-8-16,2 0-8 15,0-1-2-15,1-9-10 16,1-8-46-16,3-12-155 16,1-8-210-16</inkml:trace>
  <inkml:trace contextRef="#ctx0" brushRef="#br0" timeOffset="42420.311">15215 11117 818 0,'4'2'381'16,"2"4"-148"-16,2 14-112 15,1 2-20-15,-1 9-28 16,1 3-13-16,-6 0-25 16,-2 3-5-16,0-3-5 15,-1-4-1-15,5-2 2 16,3-6 1-16,9-8 0 15,7-5-2-15,13-11-2 16,4-4-22-16,0-14-337 16</inkml:trace>
  <inkml:trace contextRef="#ctx0" brushRef="#br0" timeOffset="42628.494">15155 10959 1071 0,'0'-3'482'16,"0"-4"-231"0,3 3-153-16,6 4-43 0,15 0-69 15,4 1-96-15</inkml:trace>
  <inkml:trace contextRef="#ctx0" brushRef="#br0" timeOffset="43131.3428">15106 10724 436 0,'2'0'281'0,"8"0"18"0,3 0-83 16,7 3-69-16,13 1-19 15,12 1-51-15,10-1-19 16,16 2-27-16,-7-3-12 16,-9 0-6-16,-13-3-1 15,-19 0-1-15,-6-3 1 16,-14 0-2-16,1-1 0 16,-6 0-3-16,-2-1-3 15,-3-1-2-15,-1 3-1 0,-1 0 1 16,0-2 0-16,1 1 1 15,1 0-1-15,7-1-2 16,7 3-2-16,5 1-2 16,3 1 0-16,1 2-1 15,-3 3-6-15,0 4 23 16,-3 5 4-16,-8 4 29 16,-3 1 21-16,-8 5-12 15,-4-2-1-15,2-1 1 16,2-1-101-16</inkml:trace>
  <inkml:trace contextRef="#ctx0" brushRef="#br0" timeOffset="43966.1254">15762 11229 889 0,'2'-2'410'0,"14"-3"-164"0,9-1-28 16,29 5-59-16,14 1-29 15,12 4-63 1,7 2-18-16,-2-2-31 16,-7-4-72-16</inkml:trace>
  <inkml:trace contextRef="#ctx0" brushRef="#br0" timeOffset="44452.3532">16651 11121 697 0,'-12'-10'397'16,"-10"-2"-93"-16,9-7-114 0,12-3-48 15,15-4-88 1,12-1-30-16,18 3-28 0,6 3 4 15,3 12 15 1,0 7 3-16,-5 14 1 16,-9 13-6-16,-16 8-11 15,-34-8 4 1,5-12 6-16,0 0 2 0,-57 44 1 16,-12 1-4-16,-10 7-7 0,32-18-2 15,26-8-2-15,17-4-4 16,22-11 3-16,15-10 1 15,18-11 6-15,3-3 2 16,9-6 2-16,1 2 6 16,-3-1 2-16,-5-1-1 0,-15 5-24 15,-12-3-65-15</inkml:trace>
  <inkml:trace contextRef="#ctx0" brushRef="#br0" timeOffset="44791.2829">17271 11137 1243 0,'2'-5'524'0,"1"-6"-320"0,2 5-71 0,0 1-98 15,1 2-22-15,0 4-95 16,2 3-97-16</inkml:trace>
  <inkml:trace contextRef="#ctx0" brushRef="#br0" timeOffset="45072.0005">17277 11319 842 0,'-1'10'384'0,"1"18"-168"16,1 5-48-16,8 13-80 0,2 2-27 16,-1 4-43-16,-2-1-16 15,-12-1 45-15,-9 1 6 16,-17-9 6-1,-8-2 10-15,-7-15-34 0,1-7-1 16,3-15-2 0,6-7 1-16,7-14-16 15,11-9-52-15,13-7-213 16</inkml:trace>
  <inkml:trace contextRef="#ctx0" brushRef="#br0" timeOffset="45615.0988">17089 10786 774 0,'12'0'319'0,"16"0"-177"15,11 1-26-15,23 1-24 0,5-2-13 16,4 2-34-16,-2 1-8 16,-18 1-17-16,-9-1-6 15,-20 1-3-15,-6-3 0 16,-12-2 1-16,-2 0-6 16,-5-5-45-16,2 5-13 15,0-1-15-15,0 1 4 0,-3-4 42 16,-3-9 12-16,-12-30 11 15,13 30 3-15,6 6 4 16,3 1 11-16,6 5 30 16,1 4 6-16,3 7 12 15,-3 7-5-15,-4 11 4 16,-3 2 14-16,-7 0 7 16,-6-1-1-16,-2-6-33 15,1-3-34-15</inkml:trace>
  <inkml:trace contextRef="#ctx0" brushRef="#br0" timeOffset="52635.4098">17977 11202 353 0,'5'4'183'0,"15"4"-5"16,7-1-41-16,27 1 6 16,15-6 6-16,34-4-21 15,18-6-13-15,18-12-35 16,4-4-17-16,-12-13-26 15,-11-1-12-15,-39-13-3 16,-11-5-1-16,-39-13-7 0,-16-7-21 16,-26-3-19-1,-11 7-7-15,-5 16 2 16,-2 6 17-16,10 12 12 16,2-1 1-16,10 7-2 15,7 3-4-15,20 9-7 0,10 3-2 16,25 11-4-16,11 7 1 15,11 15 4-15,6 8 2 16,-11 14 6 0,-9 1 3-16,-10-4 4 0,-2-3 3 15,-6-11 4-15,0-3 0 16,-12-11-13-16,-8-6-5 16,-18-10-13-16,-11-6-1 15,-19-10 12-15,-10-9 4 16,-7-8 11-16,-1-5 2 0,8-1 0 15,7 8-1-15,10 12 2 16,6 11-2-16,10 15-3 16,4 6 0-16,15 12 5 0,10 7 8 15,7 9 23 1,2 0 12-16,-10 2 14 16,-12-2 2-16,-20-1-10 15,-13-6-10-15,-8-3-12 0,-5-1-44 16</inkml:trace>
  <inkml:trace contextRef="#ctx0" brushRef="#br0" timeOffset="53098.4286">20119 10247 637 0,'5'0'321'0,"12"7"-80"16,7 6-59-16,17 14-66 16,2 6-25-16,7 11-48 15,-3 1-15-15,-12-3-12 16,-6-5-3-16,-16-13-152 16,0-7-281-16</inkml:trace>
  <inkml:trace contextRef="#ctx0" brushRef="#br0" timeOffset="53283.1772">20474 10281 683 0,'-13'0'339'0,"-13"0"-108"16,-11 7-124-16,-1 7-32 0,-12 9-43 15,1 8-15-15,-2 10-14 16,4-1-1-16,13 1-21 15,8-6-78 1</inkml:trace>
  <inkml:trace contextRef="#ctx0" brushRef="#br0" timeOffset="53670.5194">20534 10408 445 0,'20'0'271'0,"13"-3"-40"0,25 0-74 15,6 0-38-15,4 3-55 16,-3 1-34-16</inkml:trace>
  <inkml:trace contextRef="#ctx0" brushRef="#br0" timeOffset="53973.8266">21041 10240 840 0,'-12'-1'340'16,"-19"-1"-218"-16,6 6-61 16,5 9-52-1,3 6-10-15,12 10-10 0,5 7 1 16,10 8 4-16,6-4 3 15,13-3 5-15,0-6 4 16,5-15 7-16,-1-3 11 16,-11-17 40-16,-9-6 10 15,-23-12 6-15,-10-2-9 16,-12 0-42-16,-4 1-13 16,10 6-149-16</inkml:trace>
  <inkml:trace contextRef="#ctx0" brushRef="#br0" timeOffset="54253.8354">21179 10284 929 0,'-4'-4'406'16,"2"-2"-209"-16,-3 8-120 15,2 3-29-15,2 10-36 16,-1 4-6-16,8 8-4 15,7 3 1-15,8-1 1 0,5-2 2 16,8-8 7-16,-2-6 26 16,-5-12 33-16,-3-5 12 15,-12-14 6-15,-3-5-23 16,-6-5-31-16,-4 0-13 16,-9-1-31-1,-3-2-39-15,-2 4-130 0,3 5-163 16</inkml:trace>
  <inkml:trace contextRef="#ctx0" brushRef="#br0" timeOffset="54480.7541">21415 10291 421 0,'4'5'259'0,"7"11"-20"16,-3 2-57-16,-3 2-67 15,-3 7-22-15,2 1-24 16,3-4-3-16,5-2 8 15,3-11 11-15,3-6 24 16,1-6 3-16,-3-15-8 0,4-4-10 16,-4-9-31-16,2-2-13 15,-5 2-27-15,-4 5-10 16,-7 4-109 0,-2 9-108-16</inkml:trace>
  <inkml:trace contextRef="#ctx0" brushRef="#br0" timeOffset="54706.1887">21852 10266 1134 0,'0'-3'527'0,"2"-3"-226"16,-2 3-179-16,0 1-51 0,0 1-55 16,0 1-38-16,0 0-174 15,0 0-348 1</inkml:trace>
  <inkml:trace contextRef="#ctx0" brushRef="#br0" timeOffset="54852.7464">21862 10477 1144 0,'1'0'549'0,"-1"-5"-225"15,3 3-112-15,-3 1-135 0,0 0-34 16,0 0-136-16,0 1-141 16</inkml:trace>
  <inkml:trace contextRef="#ctx0" brushRef="#br0" timeOffset="55622.4864">22519 10088 891 0,'-3'0'388'0,"-9"-4"-209"0,1 6-55 15,-3 13-65-15,-4 3-21 16,4 14-19 0,7 4-1-16,11 5-2 0,14 2-3 15,17 1-2-15,0-7 1 16,9-10 3-16,0-4 1 16,-9-16-29-16,-1-4-56 15,-15-12-239-15</inkml:trace>
  <inkml:trace contextRef="#ctx0" brushRef="#br0" timeOffset="55799.6001">22674 10139 572 0,'3'0'318'0,"4"3"-73"16,-3 8-78-16,0 8-24 0,2 12-34 15,-1 8-12-15,0 10-41 16,2 4-12-1,-3 0-19-15,-3-3-16 0,-1-9-145 16,3-8-308 0</inkml:trace>
  <inkml:trace contextRef="#ctx0" brushRef="#br0" timeOffset="56021.509">23010 10316 807 0,'-3'0'358'0,"-5"4"-168"31,-5 9-74-31,1 14-70 16,0 8-9-16,5 5-19 16,6 1-6-16,10-4-1 15,6-8 1-15,8-11 4 0,4-7 4 16,-4-13 2-16,-4-3-43 15,-5-13-213-15</inkml:trace>
  <inkml:trace contextRef="#ctx0" brushRef="#br0" timeOffset="56193.3713">22974 10146 959 0,'0'-2'407'0,"-3"-4"-237"16,1 2-82-16,1 4-101 15,0 0-102-15</inkml:trace>
  <inkml:trace contextRef="#ctx0" brushRef="#br0" timeOffset="56593.8083">22858 10005 502 0,'13'-3'262'16,"16"2"-52"-16,10 1-49 0,20 2-54 16,2 1-19-16,6 0-41 15,-8-2-17-15,-17-2-14 16,-7 4-3-16,-23-5 1 16,0 4 0-16,-14-6-5 15,-4 1-2-15,-3-7-9 16,-5 0-6-16,8 4-10 15,-1-4-5-15,8 9 0 16,6 2 1-16,5 6 4 16,0 4 0-16,1 10 35 15,-5-3 10-15,-4 3 11 0,-4 2 8 16,-10-11-109-16</inkml:trace>
  <inkml:trace contextRef="#ctx0" brushRef="#br0" timeOffset="58368.1693">18120 11604 348 0,'-2'-5'170'0,"4"-4"-54"0,6-3-22 15,19 0-21 1,12 1-2-16,25 11-1 16,10 6-10-16,18 18-18 15,6 7-10-15,15 10-18 16,8 2-5-16,7-3-4 16,6-3 2-16,6-16 2 15,-10-4 1-15,-16-10 3 16,-21-5 1-16,-40-2 1 15,-20-1 2-15,-33 0-5 0,-11-4 0 16,-20-4-2-16,1-2 0 16,-1-9 6-1,1-4-1-15,12 1-5 0,3-3-4 16,13 7-9-16,6 6-3 16,5 2-4-16,6 7-1 15,-2 1 1-15,4 3 0 0,2 4 1 16,-6 0 1-16,5 7 2 15,-2 0 2 1,3 3 6-16,6 1 6 16,-1-2 5-16,-2 0 0 15,-11-1 2-15,-7 1 5 0,-17 1 7 16,-5 1 2-16,-10-1-3 16,-4-1-8-16,7-2-9 15,4-3-61-15</inkml:trace>
  <inkml:trace contextRef="#ctx0" brushRef="#br0" timeOffset="58937.4275">19867 11667 917 0,'-9'1'330'0,"-5"10"-269"15,-3 6-49-15,5 11-16 0,6 3 2 16,13 1 1-16,9-1 2 16,17-7 7-1,4-3 3-15,-1-15 4 0,-1-6 1 16,-7-14 0-16,-3-4 0 15,-2-7 1 1,-3-2 0-16,-10 1-4 0,-3 4-4 16,-9 11-1-1,-4 9-2-15,-4 14-3 16,2 12 1-16,8 20-4 16,4 9 0-16,5 12 7 15,-1-2 5-15,-13-5 6 16,-4-6 1-16,-13-15 5 0,-3-4 2 15,1-16 4-15,-4-11 3 16,5-16-21-16,2-11-30 16,7-12-107-16,11-2-105 15</inkml:trace>
  <inkml:trace contextRef="#ctx0" brushRef="#br0" timeOffset="59072.8033">20256 11780 642 0,'11'-1'277'0,"17"0"-132"16,7 1-92-16,3 1-44 15,5 1 21-15</inkml:trace>
  <inkml:trace contextRef="#ctx0" brushRef="#br0" timeOffset="59362.0915">20752 11617 812 0,'-18'-2'326'0,"-22"3"-208"0,3 6-53 15,9 11-42-15,5 6-10 16,16 8-8-16,10 3-2 15,16 4 10-15,7-1 10 16,12-7 22-16,1-5 7 0,-1-12 1 16,-7-8-2-16,-18-13-9 15,-11-6-8-15,-17-7-12 16,-5 4 0 0,9 8-138-16,2-1-194 15</inkml:trace>
  <inkml:trace contextRef="#ctx0" brushRef="#br0" timeOffset="59612.5546">20883 11629 1064 0,'-2'1'387'0,"-8"4"-308"0,4 6-34 16,-3 9-15-16,5 5-1 15,12 5-7-15,2-1-3 16,10 0-4-1,-1-4-1-15,3-9 2 0,0-5 3 16,3-14 18-16,3-7 11 16,-5-11 8-16,-4-3 0 15,-12-4-17-15,-3 1-14 16,-12 3-17 0,-4 3-26-16,-3 5-123 0,2 3-117 15</inkml:trace>
  <inkml:trace contextRef="#ctx0" brushRef="#br0" timeOffset="59827.8788">21100 11635 711 0,'9'2'395'0,"4"5"-66"16,2 8-176-16,1 2-36 0,3 9-51 16,1 1-17-16,1 3-24 15,-1-2-7-15,-4-6-3 16,-1-5 2-16,0-15 5 15,2-3 1-15,5-16 0 16,-1-5-1-16,-7-7-7 0,4 0-3 16,-16 5-81-16,-2 2-94 15</inkml:trace>
  <inkml:trace contextRef="#ctx0" brushRef="#br0" timeOffset="59976.3062">21580 11586 1248 0,'-1'-1'489'0,"-1"-3"-345"0,2 1-66 16,0 3-62-16,0 0-34 16,0 0-191-16</inkml:trace>
  <inkml:trace contextRef="#ctx0" brushRef="#br0" timeOffset="60098.1478">21568 11802 1249 0,'0'2'568'0,"0"2"-284"16,-1 0-95-16,1-4-114 16,0 0-44-16,0 0-148 15</inkml:trace>
  <inkml:trace contextRef="#ctx0" brushRef="#br0" timeOffset="61020.7798">21982 11682 868 0,'-2'-1'378'0,"-4"0"-199"16,12 0-49-16,-6-1-51 15,30 1-30-15,62 1-30 16,-27 1-10-16,6 4-55 0,-1 2-172 15</inkml:trace>
  <inkml:trace contextRef="#ctx0" brushRef="#br0" timeOffset="61385.2783">22585 11504 741 0,'6'-13'347'16,"5"-14"-145"-16,20 3-74 16,9 4-5-16,12 9-16 15,1 5-10-15,-7 14-32 16,-8 12-20-16,-22 7-22 15,-10 8-2-15,-24 2 0 16,-14 0 2-16,-21-2-7 0,-1 0-4 16,4 0-4-16,12-4-4 15,26-6-4-15,8-2 0 16,20-9 0-16,7-1 2 16,13-5 4-16,7-4 0 15,3-1-1 1,-4-3 2-16,-5-6-111 15,-8-2-181-15</inkml:trace>
  <inkml:trace contextRef="#ctx0" brushRef="#br0" timeOffset="61669.2913">23151 11567 902 0,'4'-9'496'16,"2"-5"-49"-16,-2 1-329 15,-2 5-52-15,-2 4-55 0,-2 1-49 0,-3 11-193 16</inkml:trace>
  <inkml:trace contextRef="#ctx0" brushRef="#br0" timeOffset="61916.8066">23106 11722 804 0,'-1'10'323'0,"-2"10"-200"15,3 9-32-15,6 17-27 0,3 6-15 16,3 10-24-16,-4 2 18 16,-11-4 22-1,-8-6 6-15,-17-9 7 0,-8-7-21 16,-4-22-20-1,3-7-3-15,5-19-61 16,11-10-99-16</inkml:trace>
  <inkml:trace contextRef="#ctx0" brushRef="#br0" timeOffset="62447.29">22976 11258 737 0,'8'-4'310'16,"17"-1"-170"-16,10 1-40 0,17 3-27 16,9 1-12-16,5 5-23 15,-2-2-6-15,-17 0-16 16,-11-3-3-16,-21 0 2 15,-8-1-2-15,-7-6-4 16,-6 2-14-16,-8-5-27 16,-2 1-8-16,1-1-20 15,3 2-1-15,6-3 0 0,4 3 4 16,2 4 15 0,2 0 10-16,9 4 19 0,-1 0 3 15,2 6 8-15,4 3 1 16,3 7 1-16,0 0 15 15,-4 5 54-15,-5-1 25 16,-20 5 50-16,-2 1 0 16,-10 2-41-1,-7-1-22-15,5-5-89 0</inkml:trace>
  <inkml:trace contextRef="#ctx0" brushRef="#br0" timeOffset="72631.2027">23054 5323 504 0,'6'-1'221'0,"12"2"-74"0,14 2-14 16,43 5 3-16,19 4-7 15,42 2-45-15,24 2-19 16,18-7-16-16,16 1-7 16,7-4-4-16,-8-6 0 15,-11-6-94-15,-24-6-99 16</inkml:trace>
  <inkml:trace contextRef="#ctx0" brushRef="#br0" timeOffset="73208.2831">24498 5212 657 0,'15'0'326'0,"9"0"-92"15,15 12-86-15,1 8-10 0,-5 22-16 16,-7 7-19-16,-26 16-31 16,-15 0-11-16,-19-11-27 15,-7-8-26-15,-5-21-276 16</inkml:trace>
  <inkml:trace contextRef="#ctx0" brushRef="#br0" timeOffset="74746.0977">24017 5257 317 0,'1'6'183'0,"1"4"-28"16,6 16-24-16,-1 4 2 0,3 11-17 15,-2 1-21 1,-3-2-37-16,0-7-14 16,-3-10-19-16,-2-8-35 15</inkml:trace>
  <inkml:trace contextRef="#ctx0" brushRef="#br0" timeOffset="75236.6612">23967 5732 552 0,'-2'0'362'15,"-3"4"9"-15,-4 6-182 16,-1 6-37-16,-7 7-55 0,-2 4-23 15,3-1-30-15,0-3-11 16,12-6-20 0,3-3-9-16,7-8-7 0,3-1-3 15,12-3 3 1,5 1 3-16,4 2 2 0,6 2-24 16,-10 3-137-16,-3-3-118 15</inkml:trace>
  <inkml:trace contextRef="#ctx0" brushRef="#br0" timeOffset="75435.3506">24053 5751 767 0,'-2'4'398'16,"-1"5"-129"-16,3 13-79 15,0 4-25-15,0 13-57 16,3 3-22-16,0 5-35 15,-2-1-9-15,-1-6-18 16,0-3-8-16,-1-6-95 0,0-3-257 16</inkml:trace>
  <inkml:trace contextRef="#ctx0" brushRef="#br0" timeOffset="76178.7803">23983 6356 59 0,'2'-5'56'0,"0"-2"44"16,1 1 3-16,-3 6 10 16,-3 2-8-16,2-2-28 15,0 0-8-15,-1 0-12 16,1 0-7-16,0 0-16 16,0 0-11-16,0 0-15 15,0 0 1-15,1 0 0 16,0 0 0-16,0 0 4 0,2 10-1 15,1 15 0 1,-1 34-1-16,-12-14-25 16,-2 6-115-16</inkml:trace>
  <inkml:trace contextRef="#ctx0" brushRef="#br0" timeOffset="76672.3296">23962 6813 403 0,'0'0'222'0,"0"0"-10"0,0 2-41 16,-2-2-29-16,2 0-19 15,-1 8-58-15,0 9-23 16,-4 33-31-16,4-30-5 15,-1 6-3-15,2 5-1 16,-1 5-69 0</inkml:trace>
  <inkml:trace contextRef="#ctx0" brushRef="#br0" timeOffset="76753.3845">23950 7177 992 0,'2'175'132'0,"-7"-167"-30"0,5 14 87 0,-3-6-37 0,-1 17-65 16,4 1-32-16,2-10-30 15,4-3-1-15,3-7-457 16</inkml:trace>
  <inkml:trace contextRef="#ctx0" brushRef="#br0" timeOffset="77554.2608">19189 7644 439 0,'0'-4'299'0,"0"-3"-24"0,8 3-80 15,3 4-35 1,10 4-61-16,8 5-20 0,17 2-38 15,5-8-12 1,5-3-29-16,0-1-87 0</inkml:trace>
  <inkml:trace contextRef="#ctx0" brushRef="#br0" timeOffset="77862.5668">19801 7570 726 0,'8'-3'376'16,"3"-2"-119"-1,18 4-79-15,5 1-36 16,10 2-64-16,4 1-32 16,-2 3-31-16,4 0 0 15</inkml:trace>
  <inkml:trace contextRef="#ctx0" brushRef="#br0" timeOffset="78326.9014">20499 7554 727 0,'3'-4'318'15,"7"0"-135"-15,9-2-44 0,15-3-33 16,9 2-22-16,12-5-46 16,3 1-14-16,-3-1-63 15,1-1-128-15</inkml:trace>
  <inkml:trace contextRef="#ctx0" brushRef="#br0" timeOffset="78713.3356">21153 7537 468 0,'7'-2'251'0,"10"-9"-33"16,11 3-28-16,19 2-50 15,6-2-24-15,14 12-58 16,0-4-24-16,-7 3-81 16</inkml:trace>
  <inkml:trace contextRef="#ctx0" brushRef="#br0" timeOffset="79091.7752">21835 7400 1052 0,'12'0'381'0,"19"-2"-306"0,10 2-59 16,16 3-16-1,3 2 0-15,12 3 8 0,0 0-43 16,2-6-247-16</inkml:trace>
  <inkml:trace contextRef="#ctx0" brushRef="#br0" timeOffset="79449.5959">22805 7423 763 0,'12'0'321'15,"5"-4"-154"-15,21-2-88 16,4-4-6-16,12-1-25 16,5 2-22-16,-3 4-43 15,2 5-76-15</inkml:trace>
  <inkml:trace contextRef="#ctx0" brushRef="#br0" timeOffset="79740.5791">23492 7377 693 0,'7'0'365'15,"16"-6"-50"-15,8 4-96 0,24 2-74 16,7 1-26-16,9 5-66 16,1 0-24-16,-9 8-145 15</inkml:trace>
  <inkml:trace contextRef="#ctx0" brushRef="#br0">18105 7426 685 0,'-3'0'364'15,"-2"0"-63"-15,7 0-189 16,-2 0-27-16,3 0-45 0</inkml:trace>
  <inkml:trace contextRef="#ctx0" brushRef="#br0" timeOffset="80669.4991">18578 7360 710 0,'-10'-6'343'15,"-2"-4"-115"-15,7-4-103 16,6-5-71-16,14 1-13 15,9 2-17-15,6 4-12 16,9 15-12-16,-6 8 3 0,-8 16 5 16,-10 4 4-16,-15 9 6 15,-10 4 3-15,-17 0 1 16,-6 0 1-16,-7-12-1 0,2-8 5 16,12-19 0-16,8-9 2 15,18-11 17 1,6-2 6-16,14 2 12 15,11 3-1-15,13 10-19 0,2 6-14 16,9 6-53 0</inkml:trace>
  <inkml:trace contextRef="#ctx0" brushRef="#br0" timeOffset="85451.4679">19203 5359 188 0,'-2'3'113'0,"0"0"-16"16,1 0-12-16,1-3-32 0,0 0-14 15,0 0-9 1,0 0 5-16,0 0 24 15,10 2 6-15,1 0 11 0,24 10 3 16,-25-9-6-16,-2 1-4 16,3 2-8-16,2 0-5 15,4 6-6-15,2 1 0 16,6 1-9-16,4 3-3 16,-2-2-13-16,1 1-8 15,-1-2-9-15,-2 0-3 16,-3-3-2-16,2 2-1 15,-2-4 6-15,0 1 5 0,7 3 7 16,-2 0 6-16,6 4 1 16,4 0-2-16,4 5-4 15,3 0-4-15,2-1-6 16,-3-1-3-16,-2-3-2 16,-5 0-1-16,-4 0-1 15,-3 1 0-15,3 1-1 16,2-3 0-16,2 2-1 15,4-1 1-15,0-2-3 16,2 2 1-16,-3-5 0 16,4-2 0-16,-7-1 0 15,0 1 0-15,-5-1 1 16,0 2-1-16,4 3 1 16,0-1 1-16,3 2 0 15,-1 2 0-15,-2-2 0 0,6 0-1 16,0 5-1-1,2-8 0-15,3 6-1 0,-1-2 1 16,-2 0 0-16,-4 2 0 16,-4 1 0-16,-2 1 1 15,4-1 0-15,0 0 0 16,-2-2 0-16,4 0 0 0,-3-2-1 16,0 2 1-1,5 0 0-15,-7-4-1 16,3 5 0-16,-4-3 0 15,1 0 0-15,-1 2 0 0,-1-2 0 16,5 2 0-16,1 1-1 16,6-5 0-16,-1 0 1 15,-2 1 0-15,1-3 1 16,0 2-1-16,2 4 0 16,1 2 0-16,-3 0-1 15,0 2 0-15,1-1 1 16,-1-2-1-16,0 1 1 0,0-2 1 15,0 1 0 1,4 2 0-16,2 1 0 0,-2 0 0 16,0 0-1-1,-3-1 0-15,-4-2 0 16,2 1-1-16,1-2 0 0,0-2 1 16,3 3 0-16,2-2 1 0,-4-3-1 15,2 4 0 1,-5-5 0-16,-6 0 1 0,0-1-2 15,-5-1 1 1,0-2 0-16,-3 1 0 0,3 1 1 16,2 1 0-1,3 6-1-15,7-3 0 16,-3-2 0-16,-1-1-1 16,-3-2 0-16,2 3 1 15,-3-4-1-15,0 0 0 0,2 1 1 16,-5-1-1-16,-2 0 0 15,1 1 1-15,-6-3 0 16,4 4 1-16,2 3 0 16,-6-1-1-16,2-2 0 15,-4-3-1-15,0 0 2 16,1 0-1-16,0 2 0 16,-1 1 1-16,-2 2 0 15,0 1 0-15,-1-1 0 16,-4 0 0-16,-2-4 0 15,-3 0-1-15,-6-5 0 16,2 3-1-16,-4-1 0 16,4-2 0-16,2 0-1 15,2-3 0-15,1 1 0 16,4 0 1-16,-5 1 0 0,-1 0 0 16,-1 2 0-16,-4-2 0 15,-6 1 0-15,-4-2 0 16,6-1 0-16,0 0 0 15,0 0 0-15,0 0-1 16,0 0-2-16,-1 0 1 16,1 0 0-16,-3 1 1 0,-10 1 1 15,-33 5 3-15,19-6-1 16,-4 3 0-16,-3 0 0 16,-1-1 0-16,7-1 1 15,4 0 0-15,1-3-1 16,5 0 1-16,3-4 0 15,2 0 2-15,3 0 8 16,-1 0 3-16,0 3 3 16,-1 0 1-16,3 3 9 15,2-1 3-15,3 1-2 16,3 0-1-16,3-1-16 16,-1 0-6-16,1 0-3 0,24 1 0 15,35 4 0 1,-29-5-1-16,5 2-1 0,0-2 0 15,2 3 1 1,-1 0 0-16,-1 0 0 0,-4 1 0 16,-8-4-2-1,-4 0 0-15,-8-5-1 0,1-2-1 16,-4 2 1-16,0-1 0 16,-7 1 2-16,0 2 1 15,0-1 0-15,-2 3 0 16,0 0-2-16,-1 0-1 15,0 0 3-15,0 0 5 0,-5-16 9 16,-11-33 4 0,5 19 4-16,-5-2-5 15,-3-2-6-15,-4 1-3 0,-5 1-3 16,2 3-2-16,4 7-1 16,4 3 0-16,14 7 3 15,4 8 1-15,2 1 4 16,5 4-1-16,-6 0-1 15,0 0 0-15,0 0 0 0,0 0 0 16,0 0-1 0,0 0-1-16,-1 0-4 0,0 0 18 15,1 0-192-15</inkml:trace>
  <inkml:trace contextRef="#ctx0" brushRef="#br0" timeOffset="88292.3909">22734 6161 394 0,'-6'2'215'0,"-14"5"-17"16,-6 5-41-16,-11 6-5 16,-7 3-5-16,2 8-27 15,2 1-11-15,14 3-33 16,4 1-18-16,17 0-22 16,11 1-5-16,12 0-6 15,15 5 6-15,8-7 8 16,4-2-1-16,13-12-6 15,2-9-5 1,-1-17-52-16,-5-12-87 0</inkml:trace>
  <inkml:trace contextRef="#ctx0" brushRef="#br0" timeOffset="88973.7744">22484 6019 497 0,'-4'0'315'16,"-4"0"8"-16,8-2-180 15,1-3-37-15,12-3-51 16,8-2-24-16,16-2-19 16,6 5-3-16,13-2-3 15,-1 3-1-15,-2 3 2 16,-5 2 1-16,-19-2 3 15,-10 1 0-15,-15 1 4 16,-7-1 0-16,-4 0-5 16,-3-1-1-16,-10-5-6 15,-1-1-1-15,-3-4 0 0,1 3 0 16,8-2-3 0,3 1-2-16,9 3-3 0,3-1-2 15,5 7-3 1,4 1 1-16,6 4 1 0,3 4 1 15,-2 3 12 1,1 2 7-16,-7 0 22 0,-3 3 14 16,-4 3 24-16,-6-6 2 15,-5 5-13-15,-5 2-12 16,-1-3-28-16,4 4-14 16,2-3-307-16</inkml:trace>
  <inkml:trace contextRef="#ctx0" brushRef="#br0" timeOffset="97467.32">2090 12186 706 0,'-5'-6'365'0,"-17"-10"-96"0,-14 0-38 16,-22 4-62-16,-7 3-30 16,-9 9-44-16,6 5-22 15,13 10-33-15,7 5-18 16,24 9-26-16,10 5-6 15,26 6-6-15,14 0 1 16,24-2 4-16,9-6 2 16,16-11 5-16,4-4 3 15,-14-13 4-15,-9 2 3 0,-30-5 2 16,-17 0 1 0,-20 7-2-16,-16 0 0 15,-26 10-2-15,-11 1-2 0,-11 8 0 16,6 3-1-16,20 0-2 15,11-1-4-15,26-2-4 16,13 2 0-16,26-6 1 16,12-2 2-16,17-12 3 15,12-5 0-15,4-9 2 16,-4-4 3-16,-6-6 2 16,-11-6 3-16,-12-2 3 0,-4 0 1 15,-17 3-2 1,-6 8-3-16,-10 10 6 0,-3 5 3 15,-7 12 2-15,-1 3 2 16,-3 2-9 0,3 0-2-16,0-5-2 0,2-4 1 15,3-11 1 1,2-7-2-16,2-13-7 0,6-3-4 16,9-6-8-16,3-3-1 15,11 7 4-15,-3-2 1 16,2 12 4-16,-1 7 1 0,-9 13 9 15,0 8 5 1,-6 10 7-16,-5 2 2 16,0 1-7-16,0 2-4 15,4-5-5-15,5-1-29 0,-2-8-169 16,0-3-194 0</inkml:trace>
  <inkml:trace contextRef="#ctx0" brushRef="#br0" timeOffset="97618.5045">2508 12495 734 0,'2'-8'420'0,"6"-2"-62"15,-2 7-107-15,3 17-112 16,2 10-40-16,-6 11-51 0,-1 4-15 16,-3 1 7-16,2-1-83 15</inkml:trace>
  <inkml:trace contextRef="#ctx0" brushRef="#br0" timeOffset="97758.3853">2533 12210 1128 0,'-4'-9'505'0,"-2"-13"-220"15,5 13-223-15,1 10-45 16,9 9-138-16</inkml:trace>
  <inkml:trace contextRef="#ctx0" brushRef="#br0" timeOffset="98100.2827">3039 12517 728 0,'-10'-7'382'15,"-6"-7"-111"-15,-12 8-99 16,-5 6-36-16,-9 6-65 16,1 9-29-16,3 7-43 15,9-1-11-15,20 7 0 0,10 0 2 16,24-3 12-16,6 0 17 15,18-7 22-15,-6-6 10 16,-6-10 20-16,-8-3 18 16,-23-8 28-16,-1 2 1 15,-20-1-19-15,-9-2-28 16,-5 1-44-16,-5-2-60 16,9-1-193-16</inkml:trace>
  <inkml:trace contextRef="#ctx0" brushRef="#br0" timeOffset="98394.1378">3028 12565 784 0,'9'-1'420'0,"12"-1"-85"16,8 5-115-16,-3 4-97 0,1 3-38 16,-9 2-48-1,-8-2-12-15,-5 2-10 0,-5 1-1 16,-1-5 1-16,-4-4 0 15,5-6-5-15,1-10-6 16,6-7-6-16,4-5-6 16,1-1 1-16,3 2 2 15,3 9 0-15,0 6 2 16,1 8 10-16,-1 6 3 16,-3 10 11-16,-2 3-1 15,-3 5-5-15,-1 1-3 16,4-4-85-16,0 1-134 15</inkml:trace>
  <inkml:trace contextRef="#ctx0" brushRef="#br0" timeOffset="98655.9979">3621 12494 1084 0,'7'5'450'0,"11"10"-257"15,5 3-56-15,2 8-28 16,-4 0-16-16,-18 0-21 0,-10 2-5 16,-19-10-20-16,-5-1-9 15,-3-11-13-15,0-9-19 16,11-11-128-16,5-4-125 15</inkml:trace>
  <inkml:trace contextRef="#ctx0" brushRef="#br0" timeOffset="98834.4011">4011 12608 760 0,'12'4'403'31,"2"7"-94"-31,-10 4-46 0,-7 9-87 16,-9 7-42-1,-11 7-69-15,-2 4 0 16,-10 0-201-16</inkml:trace>
  <inkml:trace contextRef="#ctx0" brushRef="#br0" timeOffset="100226.6092">1990 13492 330 0,'0'-8'242'0,"0"-9"49"16,0-2-47-16,0 7-46 15,0 3-24-15,1 15-59 16,2 14-24-16,0 25-45 15,3 15-7-15,0 31-3 16,-1 11-2-16,3 11-4 16,-2-9-5-16,-1-20-6 15,1-16-2-15,-4-25-3 16,5-6-2-16,0-20-76 16,-3-8-114-16</inkml:trace>
  <inkml:trace contextRef="#ctx0" brushRef="#br0" timeOffset="100681.8093">2789 13736 597 0,'-6'-9'368'16,"-3"-8"-44"-16,-15 5-86 0,-10 2-24 15,-15 9-55-15,-4 5-30 16,1 11-54-16,2 9-24 16,8 12-34-16,8 7-10 15,21 12-7-15,14 6 0 16,29-7 2-16,11-5 2 15,8-14 4-15,5-12 0 16,5-8 2-16,-3-10-2 0,5-6-80 31,-7-8-107-31</inkml:trace>
  <inkml:trace contextRef="#ctx0" brushRef="#br0" timeOffset="101142.6294">2368 13442 650 0,'11'4'289'15,"20"-2"-114"-15,9 4-52 16,16-5-28-16,7-2-27 16,10 1-41-16,-3-1-11 0,-3 1-21 15,-8 2-37-15,-20 3-51 16,-9 2-3-16,-15-5 16 16,-6-1 38-16,-9-2 44 15,0-6 4-15,-9 0 0 16,-6-6-2-16,0 1 2 31,2 1 0-31,3 3 1 0,6 4-1 0,5 1 5 16,5 3 4-1,-6 0 8-15,0 0 12 0,7 3 16 16,7 2 13 0,23 17 15-16,-29-12-2 0,-5-5-12 0,-5 1-12 15,-4-6-20-15,-5-2-30 16,-1 1-310-16</inkml:trace>
  <inkml:trace contextRef="#ctx0" brushRef="#br0" timeOffset="101760.1284">2876 13407 442 0,'18'1'252'16,"10"-1"-50"-16,1 0-96 0,3 1-24 16,-20 0-2-16,-2 4 6 0,-13-1 17 15,-10 0 9-15,2 3-30 16,-10-4-16-16,5 0-26 16,0-2-14-1,1-1-20-15,5-1-59 0,4 2-237 16</inkml:trace>
  <inkml:trace contextRef="#ctx0" brushRef="#br0" timeOffset="102187.207">3166 13449 1028 0,'0'-3'447'0,"-3"1"-253"0,0 13-50 16,3 26-80-16,3 13-29 16,7 23-22-16,4 15-6 15,5 15-3-15,1 3-1 16,-3-1 2-16,-4-10 1 15,-7-27 3-15,-2-12 2 16,3-29-1-16,0-12 2 16,5-19-81-16,-2-9-172 15</inkml:trace>
  <inkml:trace contextRef="#ctx0" brushRef="#br0" timeOffset="102569.7381">3537 13796 962 0,'0'-1'433'16,"5"-2"-203"-16,5-1-94 15,27 2-85-15,8 0-19 16,19 2-20-16,-1 0-2 16,-8 0-130-16,-5 0-162 15</inkml:trace>
  <inkml:trace contextRef="#ctx0" brushRef="#br0" timeOffset="102788.8568">3627 13911 852 0,'13'2'409'15,"7"1"-174"-15,10 4-84 0,13-3-21 16,9 3-52-16,1-2-22 15,-1 0-1-15,-8 1-88 16</inkml:trace>
  <inkml:trace contextRef="#ctx0" brushRef="#br0" timeOffset="103564.5434">4292 13708 679 0,'3'-5'324'0,"1"-1"-104"16,6 17-149-1,5 17-18-15,9 34-21 0,5 9-3 16,5 17-1 0,0-5-5-16,-8-21 1 0,1-11 0 0,-5-32 3 31,-1-10 28-31,3-24 48 16,-7-15 26-16,-6-13 34 15,-4-15-13-15,-11-19-22 16,-1-10-12-16,-8-13-31 15,-3-5-16-15,0-2-34 0,-2 7-17 16,5 13-20 0,10 17-5-16,3 36-97 0,2 14-95 15</inkml:trace>
  <inkml:trace contextRef="#ctx0" brushRef="#br0" timeOffset="104109.6">4500 13229 1089 0,'-5'0'16'15,"11"1"-8"-15,-1-1 9 0,29-1-13 16,23-1 1-16,44-4 37 15,30 0 34-15,47 1 26 0,18-2 2 16,26 8-32 0,8 2-30-16,6 9-26 15,0-1-5-15,-21 0-2 0,-8-2-1 16,-38-4 1 0,-10-2 0-16,-25-3-6 0,-6 0-38 0,-23-1-159 15</inkml:trace>
  <inkml:trace contextRef="#ctx0" brushRef="#br0" timeOffset="104645.9182">7246 13256 806 0,'0'0'364'0,"0"14"-164"16,0-8-64-16,1 3-71 16,5 34 1-16,2 21 9 0,4 7-3 15,-1-17-8-15,1-8-8 16,-8-17-17-16,0-7-91 15</inkml:trace>
  <inkml:trace contextRef="#ctx0" brushRef="#br0" timeOffset="109647.0321">4945 13590 838 0,'-3'3'382'0,"-8"7"-167"16,-4 4-48-16,-9 6-70 16,-1 4-23-16,7 5-26 15,7 4-9-15,21 0-10 16,11-2-3-16,11-8-14 16,6-1-1-16,0-12 4 15,3-1-24-15,-7-8-77 16,-5-2-50-16,-5-9-149 0,-8-2-90 15</inkml:trace>
  <inkml:trace contextRef="#ctx0" brushRef="#br0" timeOffset="109836.6158">5127 13636 710 0,'-2'0'366'16,"-4"0"-102"-16,4 11-32 16,-4 13-80-16,3 9-28 15,3 17-45-15,0 7-24 16,3 6-23-16,2 0-6 15,2-11-9-15,2-8-22 0,5-18-156 16,3-47-350 31,-9 11-380-47</inkml:trace>
  <inkml:trace contextRef="#ctx0" brushRef="#br0" timeOffset="110176.4477">5209 13453 715 0,'1'-5'365'15,"6"-4"-115"-15,8 1-68 16,14-1-88-16,3 4-23 0,6 5-24 16,-2 5-13-16,-12 9-2 15,-10 4 1-15,-16 4 5 16,-11 8 4-16,-5 1 7 16,-2-2 0-16,8-6-6 15,12-6-5-15,13-11-14 16,11 0-4-16,12-4-3 15,2 0-2-15,4 2-5 16,-4-3-29-16,-6 1-181 16</inkml:trace>
  <inkml:trace contextRef="#ctx0" brushRef="#br0" timeOffset="110569.0097">5564 13754 821 0,'1'0'401'0,"0"1"-138"15,5 14-117-15,1 4-29 0,0 18-34 16,2 6-15-16,-3 7-29 15,2-3-10 1,-2-3-8-16,-2-6-26 16,2-18-91-16,0-2-72 0</inkml:trace>
  <inkml:trace contextRef="#ctx0" brushRef="#br0" timeOffset="110727.3073">5427 13937 1203 0,'-4'0'152'0,"6"-1"-42"16,7-1 123 0,15 0-36-16,24-1-66 15,10-3-26-15,11-3-53 16,3 2-19-16,-18 2-50 16,-10 3-85-16</inkml:trace>
  <inkml:trace contextRef="#ctx0" brushRef="#br0" timeOffset="111252.4291">6205 13569 583 0,'-10'-1'320'16,"-16"1"-58"-16,-1 2-56 0,-3 16-68 15,0 4-20 1,3 13-15-16,5 7-6 16,17 22-1-16,1 7 0 15,14 7-23-15,8-2-13 16,-1-15-31-16,6-8-8 16,-1-16-9-16,0-7-12 0,9-14-94 15,4-4-82-15</inkml:trace>
  <inkml:trace contextRef="#ctx0" brushRef="#br0" timeOffset="111486.1429">6194 13940 744 0,'-2'2'380'0,"6"-1"-77"0,11 2-105 0,22 6-89 15,8-2-21-15,7 0-49 16,1-1-18 0,-6-6-113-16,-6 1-250 15</inkml:trace>
  <inkml:trace contextRef="#ctx0" brushRef="#br0" timeOffset="111853.4573">6482 13796 571 0,'4'-9'296'0,"7"-12"-70"0,7 5-44 0,10 4-42 15,2 4-11-15,6 10-18 16,-3 4-19-16,-6 7-28 16,-7 8-6-16,-21 7 4 15,-12 5-4-15,-17 11-5 16,-8 0-8-16,7-7-25 15,8-3-8-15,19-11-7 16,11-6 0-16,16-9 1 16,5-1 1-16,13-6 0 15,1-1 0 1,5 0-20 0,-7-4-50-16,-8-4-299 15</inkml:trace>
  <inkml:trace contextRef="#ctx0" brushRef="#br0" timeOffset="112131.0326">6731 13608 637 0,'10'-2'399'0,"12"-2"4"16,6 8-173-16,3 20-108 16,2 11-26-16,-2 21-17 15,-10 11-3-15,-8 19-10 16,-13-5-5-16,-15-1-24 16,-2-9-14-16,-5-26-7 15,4-5 0-15,11-25-47 16,2-13-85-16</inkml:trace>
  <inkml:trace contextRef="#ctx0" brushRef="#br0" timeOffset="112627.0459">6868 13431 468 0,'2'-7'323'0,"5"-5"33"16,9 7-121-16,7 4-91 0,4 5-33 15,6 9-42-15,1 2-13 16,-5 4-20-16,-6-1-4 15,-19 5 7-15,-8 0 4 16,-17-4 9-16,0 3 6 16,0-12-1-16,8-1-2 0,14-5 3 15,13-4-1-15,14-1-13 16,9-2-6 0,5-1-16-16,-5-1-8 0,-3 3-7 15,-4 2 4-15,-9-3-131 16</inkml:trace>
  <inkml:trace contextRef="#ctx0" brushRef="#br0" timeOffset="114781.5047">7595 13724 475 0,'3'-1'307'16,"1"2"14"-16,21 0-166 15,7 1-39-15,16 3-51 16,5-3-27-16,-1 4-25 15,-1 0-27-15,-7-4-194 16</inkml:trace>
  <inkml:trace contextRef="#ctx0" brushRef="#br0" timeOffset="114960.7664">7601 13878 631 0,'13'4'320'0,"24"6"-103"16,9-1-32-16,16 1-76 0,-1-2-34 15,4-8-46-15,2 0-125 16</inkml:trace>
  <inkml:trace contextRef="#ctx0" brushRef="#br0" timeOffset="115690.8157">8494 13682 746 0,'1'7'275'16,"0"8"-180"-16,10 21-81 0,3 12 20 15,5 17 36-15,0 3 7 16,-3-7 13-16,-2-11 1 16,-1-22-3-16,-2-9 2 0,4-19 20 31,3-9-9-31,-2-23-17 15,3-11-13-15,-5-23-40 16,-3-4-8-16,-11-13-6 16,-5-4-2-16,-3-15-4 0,-1-7-5 15,6 0-5 1,3 11-1-16,5 27-6 0,-1 16 0 16,6 24-2-16,3 6-1 15,2 10-2-15,1 5 0 16,1 7 0-16,-2 2 2 15,3-4 5-15,-1 3 1 0,-2-1 1 16,-3-2 1 0,11 7-5-16,1 0 0 15,19 3-1-15,9 8 0 16,20-5 2-16,13 2 0 0,23-1 2 0,14-6 0 16,18-3 1-1,6-4-1-15,15-6-1 16,5-2 2-16,-3 3 0 15,0-3 1-15,-11 8 1 16,-17 3 0-16,-33 1-16 16,-7 5-7-16,-43-2-5 15,-11 0-2-15,-20-3 15 16,-13 0 5-16,-9 6 6 16,-4-4 2-16,2 4 3 15,-3-4 1-15,4-2-1 16,2 4-1-16,0-4-10 15,0 0-4-15,0 0-8 16,1 19-1-16,8 54 6 0,-3-26 6 16,1 10 2-16,-2 0-79 15</inkml:trace>
  <inkml:trace contextRef="#ctx0" brushRef="#br0" timeOffset="116203.7608">8856 13762 388 0,'4'-9'233'0,"15"-12"12"15,0-1-35-15,1-1-26 16,1-3-9-16,-8-3-35 16,-1 4-16-16,-8 2-27 15,0 2-9-15,-2 17-38 16,-3 2-18-16,-2 15-27 15,3 14-9-15,0 13 0 16,1 6 4-16,3 7 4 16,2-1 3-16,2-3 4 15,4-4-19-15,6-12-168 16</inkml:trace>
  <inkml:trace contextRef="#ctx0" brushRef="#br0" timeOffset="116555.7237">9518 13585 807 0,'-11'-9'376'0,"-19"-2"-156"0,-2 7-68 16,-4 4-78-16,2 12-28 15,4 8-36-15,1-1-10 0,5 13-8 16,0 3-1 0,10 10-2-16,5 5 2 0,11 2 3 15,12 1 1 1,11-9 6-16,2-10 4 16,8-18 6-16,-2-9 4 15,-6-13 58-15,-5-4 28 0,-22-10 31 16,-15-8 7-16,-15-3-52 15,-10 1-29-15,6 5-37 16,4 4-11-16,15 8-103 16,10 5-121-16</inkml:trace>
  <inkml:trace contextRef="#ctx0" brushRef="#br0" timeOffset="116924.3413">9801 13612 941 0,'-5'-4'423'15,"5"4"-220"-15,-1 3-55 16,0-3-81-16,0 0-26 16,0 15-21-16,-3 41 0 0,11-13-6 15,1 2-1-15,-7-4 0 16,5-1 1-16,2-10-19 15,-3-5-41-15,1-14-135 16,-1-3-115-16</inkml:trace>
  <inkml:trace contextRef="#ctx0" brushRef="#br0" timeOffset="117087.4886">9657 13743 645 0,'18'0'354'0,"9"1"-106"16,13 2-69 0,7 1-25-16,2 1-60 0,0-2-18 15,-7 4-37-15,-6-2-33 16</inkml:trace>
  <inkml:trace contextRef="#ctx0" brushRef="#br0" timeOffset="117517.3081">10248 13553 660 0,'1'6'322'0,"0"-2"-77"15,-3 14-157-15,-2 0-11 16,-4 4-8-16,-2 6-9 16,0-2-21-16,4 2-12 15,6 0-16-15,8-4-1 16,11-3 4-16,6-5 2 16,7-8 4-16,1-2 1 15,-3-8-25-15,-4-6-38 0,-10-3-142 16,-3-3-172-16</inkml:trace>
  <inkml:trace contextRef="#ctx0" brushRef="#br0" timeOffset="117666.2884">10397 13607 576 0,'0'0'320'0,"0"5"-34"16,1 3-46-16,0 12-61 15,6 12-19-15,0 12-59 16,2 5-19-16,-3 5-33 15,-3-5-16-15,-3-6-90 16,2-9-134-16</inkml:trace>
  <inkml:trace contextRef="#ctx0" brushRef="#br0" timeOffset="118106.8899">11102 13648 546 0,'13'0'326'16,"7"-1"-14"-16,17 3-161 0,5 0-16 15,15 2-50-15,4 2-21 0,-7-1-37 16,-4 1-18 0,-24 0-172-16</inkml:trace>
  <inkml:trace contextRef="#ctx0" brushRef="#br0" timeOffset="118267.8867">11149 13779 753 0,'12'1'395'16,"21"0"-90"-16,5 3-65 0,13-3-79 15,11 1-46-15,7 3-58 16,0 0-87-1</inkml:trace>
  <inkml:trace contextRef="#ctx0" brushRef="#br0" timeOffset="118944.8666">11972 13547 656 0,'2'-3'270'15,"-1"3"-152"-15,3 8-47 16,3 20-15-16,1 10 8 16,11 18 29-16,4 4 5 0,6 9-4 15,0-2-10 1,-4-12-34-16,2-8-13 0,-5-27 0 15,-2-8 5-15,-8-27 10 16,-3-16 0-16,-4-23-9 16,-2-11-8-16,-4-10-15 15,-2 0-4-15,-11-15-6 16,-2-4-2-16,4-1-7 16,-5 6-1-16,11 27-6 15,5 15-3-15,9 18-5 16,8 6-2-16,12 9-3 15,10 6 1-15,24 5 4 16,15 3 2-16,25 5 2 16,6 1 2-16,12 6 3 15,-1-2 2-15,-14-2-10 0,-14-3-9 16,-36-3-5-16,-16 3-1 16,-22-2 12-16,-7-1 10 15,-11 0 3-15,3-1 0 16,0 0 1-16,-2-1-3 0,0 0-7 15,3 7-4 1,7 23 0-16,19 48 2 16,-5-22 11-16,-2-1-12 0,-1-8-171 15</inkml:trace>
  <inkml:trace contextRef="#ctx0" brushRef="#br0" timeOffset="119439.3471">12454 13651 489 0,'-13'-4'288'0,"-12"-14"-27"0,4 4-58 16,15-6-84-16,10-3-32 15,15 3-44-15,11-4-12 16,9 5 15-16,2 8 3 16,4 15 2-16,-7 11-7 0,-10 15-29 15,-10-1-1 1,-24 2 12-16,-11-2 4 0,-35 2 5 16,-4 4-2-1,-3-2-21-15,7 3-4 0,29-7-6 0,13-1 1 16,27-7 4-16,7-3 5 15,15-7 5 1,6 0 0-16,6-7-3 16,-2-3-1-16,-8-2-39 0,0-3-67 0</inkml:trace>
  <inkml:trace contextRef="#ctx0" brushRef="#br0" timeOffset="119737.2606">12933 13611 737 0,'-9'-9'361'0,"-15"-5"-129"16,-5-2-49-16,-10 10-92 0,4 7-38 16,4 10-53-16,5 9-11 15,15 10-4-15,-3 2 0 16,12 9 5-16,7 1 3 15,8 1 5-15,13-5 2 16,22-10 9-16,3-12 5 16,10-18 51-16,-2-10 30 15,-20-18 53-15,-10-6 22 16,-29-8-28-16,-13 0-27 16,-28 1-60-16,-7 5-25 0,1 12-69 15,7 7-90-15</inkml:trace>
  <inkml:trace contextRef="#ctx0" brushRef="#br0" timeOffset="121603.7887">13604 13635 819 0,'6'-1'355'0,"12"2"-188"0,7-3-32 16,14-1-58-16,9 1-25 0,8-3-33 15,1 2 6-15,-5 1-123 16,-7 2-123-16</inkml:trace>
  <inkml:trace contextRef="#ctx0" brushRef="#br0" timeOffset="121817.8363">13585 13742 567 0,'11'5'342'0,"11"3"-65"15,22-1-53-15,10-4-25 16,16 0-79-16,2-2-33 16,-6-1-44-16,-8 2-52 15</inkml:trace>
  <inkml:trace contextRef="#ctx0" brushRef="#br0" timeOffset="126963.6869">14552 13694 295 0,'-16'-6'200'0,"-18"-9"11"0,4-2-34 15,12-7-49-15,7-3-30 0,21-1-48 16,7-4-13-16,21 3 0 15,5 2 15-15,0 15 22 16,1 12 5-16,-2 25-10 16,-3 12-19-16,-18 4-17 15,-13 5 5-15,-32-2-2 16,-17-1 0-16,-18 7-3 16,0-3-8-16,10-11-7 15,8-7-2 1,27-18-11-16,11-8-5 0,22-9-4 15,7-1-3-15,10-5 32 16,2 5 13-16,-1 6 14 16,1 4 3-16,1 5-24 15,-3 1-7-15,-2 1-53 16,-8-3-86-16</inkml:trace>
  <inkml:trace contextRef="#ctx0" brushRef="#br0" timeOffset="127502.811">14981 13704 600 0,'5'2'319'0,"8"8"-9"15,0 12-218-15,0 10-1 16,2 12-1-16,-4-1-8 16,-1 2-25-16,-2-7-10 0,-5-18-12 15,0-5 5-15,2-17 11 16,-3-13 10-16,-1-16 6 16,-1-10-6-1,-3-13-14-15,1-6-10 16,-2-4-15-16,3-4-3 0,-3-12-8 15,1-5-4-15,5-2-5 16,-1 4-4-16,5 22-5 0,5 15-1 16,0 22-6-1,6 7 0-15,2 10-2 16,2 2 0-16,10 3 2 16,5 3 3-16,13 3 2 15,4 2 0-15,6 3 0 16,0 1 1-16,-13-6 3 0,-8 0 3 15,-17-4 2 1,-5-1 1-16,-10-2-1 0,0 3-1 16,-1 1-4-1,-1 5-2-15,4 3-6 16,-4 4-3-16,10 15 1 16,-1 9 2-16,-2 16 7 0,7 4 5 15,-3 3-45-15,-4-11-86 16</inkml:trace>
  <inkml:trace contextRef="#ctx0" brushRef="#br0" timeOffset="128115.3668">15455 13510 674 0,'10'0'330'16,"6"-3"-106"-16,-8-3-39 16,-9 4-72-16,-9 0-28 15,-8 4-50-15,-2 6-16 16,-10-5-10 0,2 1-2-16,0-3-3 0,6 1-2 0,3 8-4 15,1-5-4 1,1 6-1-16,-4-2-1 15,4 6 2-15,1 0 1 0,4-1 0 16,4 1 2-16,3-5 0 16,3 2 3-16,5-5 1 15,4-2 3-15,8-3 4 16,3-2 0-16,7-3-2 16,4-4-4-16,4 10-2 15,1 1 3-15,5 10 3 16,1 7 3-16,-4 1 2 15,-1 1-2-15,-12 2 1 16,-9 3 2-16,-18-2 28 16,-6 1 17-16,-27-6 18 15,-5-5 2-15,-11-8-20 16,-5-9-13-16,12-6-19 16,5-6-13-16,17-2-112 15,10-1-126-15</inkml:trace>
  <inkml:trace contextRef="#ctx0" brushRef="#br0" timeOffset="141637.2443">2028 15473 507 0,'-3'5'254'0,"-5"10"-56"16,-2 5-25-16,6 17-27 16,-1 2-14-16,11 6-44 15,4 2-16-15,13-9-27 16,4-9-7-16,10-15-3 0,2-14 1 16,3-20 4-16,0-11 0 15,-11-19-1-15,-3-10-3 16,-19-11-1-16,-11-8-1 15,-26-10 7-15,-13-2-1 16,-17 8-2 0,-2 14 3-16,-4 32-1 15,0 20 2-15,11 26-12 16,11 13-13-16,28 17-20 16,18 7-6-16,41 5-4 0,20-2-1 15,33-7-55 1,11-9-58-16,10-9-304 15</inkml:trace>
  <inkml:trace contextRef="#ctx0" brushRef="#br0" timeOffset="142044.9027">2539 15501 1022 0,'7'3'409'0,"9"-3"-265"15,13 1-47-15,25-3-34 16,7-9-26-16,16 1-24 15,-3-2-18-15,-17 4-190 0,-11 5-188 16</inkml:trace>
  <inkml:trace contextRef="#ctx0" brushRef="#br0" timeOffset="142211.3096">2598 15628 945 0,'8'1'407'0,"18"5"-218"16,16-2-47-1,21-8-51-15,10-3-32 0,0-3-7 16,-5 2-85-16</inkml:trace>
  <inkml:trace contextRef="#ctx0" brushRef="#br0" timeOffset="142697.6399">3497 15107 980 0,'-7'-6'453'0,"4"6"-218"16,-5 8-74-16,8 16-100 0,1 14-30 16,-4 15-7-1,3 10 2-15,-5 19 0 16,0 3 1-16,8-1-13 15,6-6-4-15,17-17-1 16,6-9 0-16,9-21-1 0,4-9-2 16,-3-20-57-1,-4-6-59-15,-13-12-213 16</inkml:trace>
  <inkml:trace contextRef="#ctx0" brushRef="#br0" timeOffset="142867.4545">3332 15492 822 0,'2'-1'416'0,"9"-2"-100"0,6 1-111 15,22 6-103-15,6 2-25 16,7-4-50-16,3 5-10 16,-1-6-86-16,-4-2-198 15</inkml:trace>
  <inkml:trace contextRef="#ctx0" brushRef="#br0" timeOffset="143180.1747">4035 15542 735 0,'-10'11'410'16,"-10"9"-71"-16,-6 4-176 15,-4 0-32-15,-5 2-67 16,2-3-23-16,2-8-17 16,3-3 0-16,3-16-20 15,5-7-9-15,4-13-16 16,3-6-5-16,12 0 8 0,0-2 5 16,13 10 6-16,6 4 7 15,11 11 15-15,9 10 5 16,1 16 7-1,1 4 2-15,-8 7-2 16,-5 0-1-16,-10-3-3 0,-2 2 7 16,-3-3-162-1</inkml:trace>
  <inkml:trace contextRef="#ctx0" brushRef="#br0" timeOffset="143495.3029">4137 15478 1075 0,'11'4'439'0,"14"6"-273"15,-2 6-39-15,-7 9-20 16,-6 1-18-16,-10 3-24 16,-3-1-12-16,-5-5-22 15,-3-5-10-15,8-9-2 16,2-9-3-16,3-14-7 15,6-4-4-15,5-8-7 16,6-3-1-16,7 1-1 16,1 0 3-16,1 11 3 0,-7 7 5 15,-5 19 25 1,-3 5 12-16,-8 12 10 0,2 7 0 16,-8 2-19-16,-1 7-11 0,2-9-85 31,-1-5-89-31</inkml:trace>
  <inkml:trace contextRef="#ctx0" brushRef="#br0" timeOffset="143718.9569">4295 15229 925 0,'14'-1'476'0,"20"-5"-120"0,4 5-187 16,6 2-102-16,-6 2-32 15,-4 4-21-15,-2-3-26 16,-5-1-248-16</inkml:trace>
  <inkml:trace contextRef="#ctx0" brushRef="#br0" timeOffset="144028.0261">4689 15218 754 0,'4'-9'372'0,"5"-13"-114"16,1-1-85-1,5 1-65-15,-1-4-15 16,-1 6-17-16,-2 4 4 16,-6-1 7-16,-2 7-2 15,-3 9-10-15,0 0-13 0,0 16-12 16,3 9-3 0,2 5-1-16,6 10-2 15,0 0-12-15,0 1-6 16,-1-4-9-16,-3-6-2 15,-5-13-14-15,-1-2-70 0</inkml:trace>
  <inkml:trace contextRef="#ctx0" brushRef="#br0" timeOffset="153763.1646">22262 3213 747 0,'-11'7'239'0</inkml:trace>
  <inkml:trace contextRef="#ctx0" brushRef="#br0" timeOffset="167867.1263">5406 15036 915 0,'-31'15'409'0,"-40"29"-189"0,-3 21-29 16,8 51-66-16,8 17-26 15,36 33-42-15,21 9-17 16,24-17-12-16,21-7-6 16,20-32-11-16,5-21 14 0,10-38-151 15</inkml:trace>
  <inkml:trace contextRef="#ctx0" brushRef="#br0" timeOffset="168325.8413">5527 15791 964 0,'9'0'381'0,"34"2"-194"15,23 7-72-15,51 3-19 16,27-2-1-16,29-1-38 0,-1-3-15 16,-3-5-9-16,-14-1-2 15,-23-10-257-15</inkml:trace>
  <inkml:trace contextRef="#ctx0" brushRef="#br0" timeOffset="169061.3923">5728 15360 1024 0,'7'1'428'0,"17"2"-245"15,14 4-37-15,20 4-44 16,4 0-37-16,6-5-40 16,1-3-37-16</inkml:trace>
  <inkml:trace contextRef="#ctx0" brushRef="#br0" timeOffset="169657.3958">6280 15271 736 0,'-2'-17'354'0,"4"-17"-113"16,12 4-75-16,7-1-54 15,15 16-7-15,4 15-31 16,0 8-23-16,5 26-32 15,-14 4 2-15,-23 15 19 16,-12 8 5-16,-25 7 2 16,-12-5-8-16,-1-7-20 15,-2-15-6-15,7-20-4 16,12-4-4-16,11-20-9 16,12-4-4-16,12-7-4 15,6-3 6-15,11 3 19 0,6 3 6 16,-3 10 3-16,-1 0-4 15,-2 13-13-15,-2 3-26 16</inkml:trace>
  <inkml:trace contextRef="#ctx0" brushRef="#br0" timeOffset="170097.4855">5976 16101 866 0,'-6'9'415'0,"-2"10"-138"16,-4 0-39-1,-2 7-63-15,5-2-45 16,2 0-73-16,7-1-24 0,13-2-12 16,1-8-3-1,18-7-5-15,6-3-3 0,4-3-29 16,4-1-65 0,-7-4-211-16</inkml:trace>
  <inkml:trace contextRef="#ctx0" brushRef="#br0" timeOffset="170247.6398">6247 16086 959 0,'-3'12'496'15,"-1"7"-137"-15,-3 17-192 0,0 6-26 16,-2 13-76-16,1 0-27 16,2 2-21-16,5-4-31 15</inkml:trace>
  <inkml:trace contextRef="#ctx0" brushRef="#br0" timeOffset="170680.0106">6890 15066 1065 0,'31'18'437'16,"24"18"-244"-16,23 42-94 0,5 21 20 15,-22 31 25-15,-24 14 11 16,-57 16-31-16,-26-4-27 15,-24-8-45-15,-2-17-19 16,18-44 5 0,19-17-61-16,17-41-178 15</inkml:trace>
  <inkml:trace contextRef="#ctx0" brushRef="#br0" timeOffset="171125.6398">7523 15716 887 0,'17'-1'410'0,"13"-3"-170"16,22 7-124-16,10 0-22 0,2 3-51 16,-2 1-21-16,-15-1-118 15,-7-1-215 1</inkml:trace>
  <inkml:trace contextRef="#ctx0" brushRef="#br0" timeOffset="171280.8583">7544 15874 663 0,'5'4'428'0,"21"5"61"15,14-4-247-15,29 2-97 16,8-3-41-16,-3-3-52 15,-2 0-114-15</inkml:trace>
  <inkml:trace contextRef="#ctx0" brushRef="#br0" timeOffset="171741.9933">8509 15308 1036 0,'0'-1'429'0,"-4"2"-263"15,-4 13-36-15,-7 21-49 16,0 16-18-16,3 22-21 16,0 5-9-16,14 7-17 15,11 1-5-15,12-3-4 0,10-5 1 16,5-19-4 0,2-11 1-16,-4-23-23 15,-1-10-51-15,-8-15-181 0</inkml:trace>
  <inkml:trace contextRef="#ctx0" brushRef="#br0" timeOffset="171921.5347">8328 15657 792 0,'8'0'379'15,"8"0"-105"-15,8 2-102 0,20 2-67 16,6 0-24-16,21 1-53 15,5 1-11-15,-1-2-82 16,-6 0-199-16</inkml:trace>
  <inkml:trace contextRef="#ctx0" brushRef="#br0" timeOffset="172201.9952">9105 15757 963 0,'-17'12'423'16,"-21"14"-221"-16,-5 1-53 16,-4-5-67-16,4-5-29 15,3-12-29-15,13-8-3 0,11-9-7 16,2-7-7 0,15-7-17-16,5 0-6 15,11 1-4-15,4 2 0 16,12 10 18-16,-1 6 9 15,8 14 22-15,0 11 11 16,-11 9 6-16,-2 7 0 16,-12 5-11-16,-4-2-6 0,-7-1-13 15,-4-6-64 1</inkml:trace>
  <inkml:trace contextRef="#ctx0" brushRef="#br0" timeOffset="172477.0595">9229 15717 1315 0,'7'6'522'16,"4"8"-325"-16,-6 2-63 15,-4 13-26 1,-7 3-23-16,0-1-39 0,-4-1-16 16,5-14-14-1,0-8 2-15,10-14-5 0,6-10-7 16,11-13-8-1,6 0-5-15,-5 0-4 0,-1 6 2 16,-3 15 2 0,-4 4-1-16,-3 14 14 0,-5 8 8 15,-7 11 10 1,0 4 0-16,-1-1-10 0,2 3-3 16,4-14-185-16</inkml:trace>
  <inkml:trace contextRef="#ctx0" brushRef="#br0" timeOffset="172688.9633">9296 15454 960 0,'20'-1'484'15,"20"-2"-130"-15,9 6-246 16,2-1-37-16,-2 1-33 16,-9 2-60-16,-12-2-286 0</inkml:trace>
  <inkml:trace contextRef="#ctx0" brushRef="#br0" timeOffset="172866.6796">9691 15237 1194 0,'3'-4'520'0,"2"-3"-270"0,6 7-71 15,-3 20-91-15,5 10-26 16,-7 17-37-16,4 7-8 16,-9-2-77-16,-2 0-522 15</inkml:trace>
  <inkml:trace contextRef="#ctx0" brushRef="#br0" timeOffset="173340.3442">10346 15038 1072 0,'-25'15'388'16,"-36"37"-289"-16,-8 26-34 0,1 56-10 15,4 22-2-15,28 36-24 16,19-6-8 0,26-17 1-16,17-5-1 0,23-35-2 15,9-11-3-15,17-34-8 16,9-23-57-16</inkml:trace>
  <inkml:trace contextRef="#ctx0" brushRef="#br0" timeOffset="173767.2875">10357 15809 669 0,'1'0'400'0,"7"3"41"16,11 0-200-16,23-1-88 16,17 2-23-16,18-4-70 15,0 1-27-15,-1-1-122 16,-12-5-294-16</inkml:trace>
  <inkml:trace contextRef="#ctx0" brushRef="#br0" timeOffset="174080.5711">11066 15620 633 0,'8'-14'346'16,"11"-16"-11"-16,3-4-112 15,0-16-36-15,0 1-19 16,-4-1-50-16,-8 2-20 15,-2 23-30-15,-8 7-13 16,-4 17-43-16,1 11-18 0,-4 21-24 16,6 17-2-16,5 15 16 15,6-1 6-15,8 1-89 16,-1-7-132-16</inkml:trace>
  <inkml:trace contextRef="#ctx0" brushRef="#br0" timeOffset="174269.4355">10981 15824 955 0,'19'-1'388'16,"28"-1"-241"-16,10 0-59 15,5 4-33-15,1 1-22 16,-3 5-21-16,-2 2-7 15,-9 1-367-15</inkml:trace>
  <inkml:trace contextRef="#ctx0" brushRef="#br0" timeOffset="174598.9011">11022 16081 1135 0,'8'-8'425'16,"7"-2"-287"-16,15 5-100 15,7 6-2-15,3 8-14 16,0 6-21-16,-13 2-3 16,-13 6 5-16,-17 6 12 15,-14 4 3-15,-24 2 7 16,-10-3-1-16,-13-3-1 15,6-8 1-15,12-13 2 16,11-5-3-16,25-8-6 16,13-4-1-16,27 0-3 15,15 0-2-15,22 5-6 16,4 4-4-16,5 11-8 0,-3 6 24 16,-6 11-105-16,-1 4-53 15</inkml:trace>
  <inkml:trace contextRef="#ctx0" brushRef="#br0" timeOffset="174987.4406">11586 15090 1044 0,'26'34'385'15,"26"60"-300"-15,7 27 18 16,-4 41 31-16,-4 19-5 16,-25 6-19-16,-21-5-29 15,-29 5-52-15,-16-23-6 16,-6-25-68-16,4-14 30 16,-8-43-143-1,-2-18-286-15</inkml:trace>
  <inkml:trace contextRef="#ctx0" brushRef="#br0" timeOffset="179383.6381">12248 15656 638 0,'2'-20'302'0,"11"-22"-75"16,1 0-41-16,13 13-41 15,2 10-16-15,-1 18-64 16,4 9-28-16,-8 18-21 15,-6 4-6-15,-10 9-1 0,-1 4 1 16,1-10 1 0,8-4 2-16,13-21 5 0,8-12 4 15,7-17 4-15,-6-7 0 16,-10-7-1 0,-9 1-3-16,-13 10-9 15,-6 7-7-15,-12 13-49 0,-8 7-69 16</inkml:trace>
  <inkml:trace contextRef="#ctx0" brushRef="#br0" timeOffset="179579.5853">12208 15873 953 0,'1'-5'439'0,"6"-5"-152"15,8 2-109-15,37 0-65 16,16-1-9-16,31 5-38 16,4 0-23-16,-21 7-23 0,-19 2-54 15,-24 5-295-15</inkml:trace>
  <inkml:trace contextRef="#ctx0" brushRef="#br0" timeOffset="180596.9312">13193 15632 873 0,'-7'0'383'16,"1"2"-178"0,6 0-51-16,24 0-23 15,19 2-22-15,33-3-44 0,16 2-18 16,12 0-29-16,-11 3-7 16,-22 2-178-16</inkml:trace>
  <inkml:trace contextRef="#ctx0" brushRef="#br0" timeOffset="181183.4303">13993 15609 771 0,'-31'-6'406'0,"-24"-8"-121"16,23-14-130-16,14-3-43 16,28-11-68-16,15-3-21 15,28 8-4-15,12 10 3 16,0 27-2-16,-3 19 0 0,-8 29-4 15,-13 5 5 1,-23 8 27-16,-17 0 10 0,-31-4 6 16,-15 1-7-16,-15-7-26 15,-1-5-9-15,4-14-3 16,9-12 2-16,23-24 0 16,12-12-4-16,22-14-12 15,11-4-6-15,20 5-5 16,7 5 3-16,4 13 9 15,0 8 3-15,-5 16 4 16,-7 5-1-16,-7 12 13 16,-2 2-52-16,2-6-551 15</inkml:trace>
  <inkml:trace contextRef="#ctx0" brushRef="#br0" timeOffset="181599.8783">14792 15430 708 0,'-18'-14'410'0,"-17"-11"-42"16,-8 4-93-16,-7 14-122 16,0 8-47-16,-6 20-76 15,-1 9-17-15,6 18-16 16,8 7-4-16,18 9-2 16,12 3-1-16,21-1 5 15,17-2 4-15,19-13 7 16,11-6 7-16,6-22 12 15,-5-14 6-15,-13-18 39 16,-11-12 16-16,-24-11 18 0,-10-5 0 16,-28-3-41-1,-15 1-22-15,-20 6-33 16,0 6 7-16,7 14-161 16,17 4-129-16</inkml:trace>
  <inkml:trace contextRef="#ctx0" brushRef="#br0" timeOffset="181973.0327">15006 15234 760 0,'-9'-3'387'0,"-8"-2"-99"16,-3 5-130-16,6 9-90 0,6 6-25 16,8 9-31-16,7 3-7 0,15 7-1 15,7 0 0-15,12-6 4 16,1-7 4-16,-2-15 11 15,-5-9 11-15,-18-19 63 16,-8-8 19-16,-22-12 22 16,-12 2-3-16,-14 7-62 15,-10 4-22-15,-4 18-50 16,3 10-31-16</inkml:trace>
  <inkml:trace contextRef="#ctx0" brushRef="#br0" timeOffset="186222.4283">20629 5332 210 0,'0'-1'157'15,"2"0"6"-15,-2 1-43 16,0 0-6-16,0 0-13 15,0 0-2-15,0 0-12 16,0 0-12-16,0 0-12 16,0 1-3-16,1 2 4 15,-1 0 1-15,4 2 1 16,-1 3-6-16,3 3-19 16,19 29-5-16,-20-24-10 15,-2 2-1-15,1 0-4 16,-4 4-1-16,0-5-5 0,0-3-2 15,0 0-2 1,3-6-2-16,-1 1-2 16,2 2-1-16,-4-1 3 15,-4 3 1-15,1 3 3 16,-4 1 1-16,-1 5-2 0,-1-2-3 16,-3-1-2-16,1 0-1 15,0-4 1-15,2 0 0 16,1-3-1-16,1-1-2 0,-1 0-1 15,-1 1-1 1,-3-1-1-16,1 2 1 16,-1 0 15-16,1-1 6 15,0-1 2-15,3-2 2 16,-3-2-16-16,11 0-5 0,-6 0-3 16,2 0-1-16,2-2 1 15,-2 1-1-15,2-2 1 16,-1-1 0-16,3 0-1 15,-1-3 0-15,0 0-1 0,1 0 0 16,-1 0 0-16,-1 0 0 16,1 2 0-16,-1 2 0 15,1 0 0 1,0 0 1-16,-1-4 2 0,1 0 1 0,0 0 1 16,0 0 0-1,0 0-2-15,0 0-1 16,0 0-1-16,-1 0 0 15,1 0-2 1,0 0 0-16,0 0 0 0,0-1 0 16,0 0 0-16,-1 0 1 15,1 0 2-15,0-13 0 16,0-29-1-16,0 28 1 16,1 1-2-16,1 2 1 15,-1-1-2-15,-1 0 0 16,1 0-1-16,3 0-1 15,2 0 0-15,-4 4 0 16,1 3 1-16,-4 0 1 0,2 4 4 16,0 2 2-16,-1 0 2 0,0 0 0 15,0 0-5 1,-1 0-1-16,2 0-2 16,2 12-1-16,-1 34-2 15,-2-28-1-15,-2 8 1 0,-2 1 2 16,5 0 2-1,-3-1 0-15,1-6 2 0,3-3-1 16,-1-9 3 0,4-3 13-16,-2-4 10 15,-1-1 5-15,-1-1 8 0,0 1-11 16,0-1-3 0,0 0-1-16,0-1-6 0,12-1-2 15,32-16-6 1,-22 15-4-16,5-5-3 0,1-1 0 15,2 1 0-15,-3-4 0 0,-6 1 2 16,-3 1 0 0,-4 2 1-16,-2 0 0 15,-4 4-1-15,-4 1-2 16,-4 4-3-16,-5 2-5 16,-6 3-153-16</inkml:trace>
  <inkml:trace contextRef="#ctx0" brushRef="#br0" timeOffset="186685.9716">20852 5685 500 0,'-1'0'238'0,"-3"0"-80"16,2 0-31-16,2 0-16 16,0 0 0-16,0 0 13 15,20 1 4-15,36 4 0 16,-31-5-7-16,-1-3-22 15,0 1-13-15,-1 2-31 16,0-1-12-16,-2 2-23 16,-5 2-42-16</inkml:trace>
  <inkml:trace contextRef="#ctx0" brushRef="#br0" timeOffset="187311.6384">21174 5714 372 0,'8'-12'309'16,"7"-9"28"-16,7-2-89 15,3-2-27-15,5 5-44 0,0 4-17 16,-4 6-40-16,-1 10-29 16,-7 10-38-16,-3 10-13 15,-10 10-16-15,-14 4-3 16,-11 7-7-16,-6 1-3 15,-9 0-19-15,5 1-15 16,-6-12-17 0,1-6-2-16,7-12 11 15,3-12 13-15,12-8 13 0,5-7 4 16,10-6 17-16,4 3 13 16,8 0 18-1,8 8 6-15,2 9-7 0,1 3-9 16,-1 14-11-16,-4 5-4 15,-3 1-9-15,-1 3-2 16,5-6-7-16,0-5-9 0,0-11-92 16,5-4-84-16</inkml:trace>
  <inkml:trace contextRef="#ctx0" brushRef="#br0" timeOffset="187727.6475">21592 5706 918 0,'-4'-5'401'0,"-10"-1"-212"0,-3 6-51 16,-4 6-72-16,-2 5-24 16,6 8-30-16,-6 2-8 15,6 7-7-15,7 5-4 16,2 3-1-16,8 3 1 16,9-5 3-16,4-4 3 0,5-12 3 15,4-7 3 1,1-12 20-16,-1-3 14 15,-3-9 61-15,-6-1 33 16,-10-3 44-16,-7-3 4 16,-15 4-47-16,-6 0-34 15,-9 1-60-15,3 4-18 0,8 6-37 16,4 5-54-16,13 5-162 16,5 1-123-16</inkml:trace>
  <inkml:trace contextRef="#ctx0" brushRef="#br0" timeOffset="188126.8643">21821 5703 528 0,'0'0'280'0,"0"1"-66"0,0 4-103 16,-1-5-81-16,-1 0-10 15,2 5-10-15,0 10-4 16,11 28-4-16,-4-28-2 15,5-5 51-15,6-5 31 0,-3-6 57 16,0-6 33-16,-3-4 2 16,-7-5-7-16,-5 0-4 15,-1-1-14 1,-10 1-39-16,1 5-22 0,0 3-52 16,-5 1-20-16,3 7-106 15,-1 2-87-15</inkml:trace>
  <inkml:trace contextRef="#ctx0" brushRef="#br0" timeOffset="213784.3831">15847 15545 724 0,'0'0'324'0,"-2"-2"-146"0,2 7-41 15,0-5-25-15,0 12-8 0,10 62-9 16,-2-27-4 0,4 6-20-16,7-4-12 0,17-13-19 15,11-15 6 1,31-40 1-16,24-35-2 15,68-78-11-15,55-38-53 16</inkml:trace>
  <inkml:trace contextRef="#ctx0" brushRef="#br0" timeOffset="214908.1813">16451 13803 648 0,'2'19'292'15,"9"23"-129"-15,6 5-22 16,10-5-11 0,9-6-5-16,9-23 12 0,9-11-1 15,15-30-3-15,11-20-6 16,21-38-39-16,9-13-23 0,33-37-68 15,25-17-57 1</inkml:trace>
  <inkml:trace contextRef="#ctx0" brushRef="#br0" timeOffset="215640.9754">22201 12592 612 0,'-14'30'295'16,"-4"23"-90"-16,-4 8-76 15,5 2-11-15,17-11-12 16,9-9-2-16,32-32 7 16,23-17 10-16,29-44-2 15,16-22-18-15,31-22-48 16,0-10-23-16,19-1-102 15</inkml:trace>
  <inkml:trace contextRef="#ctx0" brushRef="#br0" timeOffset="216269.5165">23811 10447 714 0,'-5'25'349'0,"-4"10"-106"15,1 7-107-15,4-2-15 16,10-12-25-16,11-9 5 16,25-21 15-16,20-15 10 15,39-35 6-15,18-20-24 16,23-28-56-16,4-4-20 15,3 8-115-15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9:15:54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1762 10345 642 0,'-2'5'284'0,"-5"14"-126"0,0 12-38 16,-1 19-37-16,0 7-13 15,3 18-21-15,0 0-21 0,7 0-8 16,1-7 0-16,3-20-5 16,1-5-2-16,-2-22 3 15,2-5 2 1,-1-16 6-1,0-6 3-15,2-17-2 0,-1-13-2 0,0-17-8 16,-1-10-2 0,-6-12-2-1,-2-2 0-15,-3 4-4 0,-1 10-1 16,-1 11-2-16,1 10-2 16,-2 19 20-16,1 8 3 15,0 19-3-15,3 10-5 16,4 19-20-16,3 5-6 0,11 12 2 15,6 2 6-15,6-5 1 16,3-2 1 0,4-16 0-16,3-10 2 15,-1-20 1-15,3-7 0 0,-8-17 4 16,-4-8 2-16,-7-6 1 16,-8-5 2-16,-5 1 2 15,-5-1 0-15,-4 5-3 16,-3 9-2-16,-1 16-8 15,1 10 2-15,3 25 3 16,2 7 0-16,1 20 4 16,3 7-2-16,3 9-2 15,0 6-1-15,2 1-1 16,2-5 0-16,6-13-2 16,0-6 0-16,4-19-25 15,3-5-63-15,-2-10-307 16</inkml:trace>
  <inkml:trace contextRef="#ctx0" brushRef="#br0" timeOffset="380.3946">2481 10620 970 0,'-9'-6'417'0,"-16"-3"-227"15,-4 0-48-15,-1 9-74 16,-1 2-34-16,10 11-51 16,6 4-10-16,13 5 1 15,8 1 4-15,13-5 13 16,6-1 2-16,7-13 5 16,1-4-3-16,-4-3 2 15,-5-7 3-15,-9 2 6 16,-10 1 6-16,-15-1 2 15,-8 4 2-15,-13 6 8 16,-4 5 5-16,-3 14 2 16,4 1-3-16,12 7-19 15,6 2-9-15,13 1-9 0,3 3 0 16,7-8 4-16,11-1 2 16,11-11 3-16,15-5 0 15,6-11-16-15,-1-7-58 16,-1-6-181-1</inkml:trace>
  <inkml:trace contextRef="#ctx0" brushRef="#br0" timeOffset="732.7866">2576 10685 729 0,'-2'-4'348'15,"2"-1"-130"-15,3-4-60 0,13 3-77 16,6 0-26-16,13 2-37 15,2 3-9-15,-2 0-3 16,-4 1 1-16,-4-1 6 16,-4 1 2-16,-8-1-25 15,-1-5-18-15,-8 1-18 0,-6-3-5 16,-4 0 21-16,-5 1 12 16,-5 6 8-16,1 5 4 15,0 11 20-15,-1 4 15 16,1 10 25-16,-1 6 8 15,4 4-12 1,3 1-13-16,11-1-21 0,6-2-8 0,5-9-6 31,5-6 0-31,10-14-17 16,5-8-33-16,16-16-108 16,3-6-60-16,-3-10-133 0,-1-4-34 15</inkml:trace>
  <inkml:trace contextRef="#ctx0" brushRef="#br0" timeOffset="982.7631">3183 10724 193 0,'5'-5'211'15,"1"5"49"-15,1 0 91 16,-7 12-58-16,-4 5-37 16,-5 11-62-16,0 3-27 0,-10 1-61 15,0-4-22 1,-9-6-21-16,0-8-13 16,5-15-15-16,1-5-7 15,6-14-14-15,2 2-11 0,4-10-16 0,2 3-4 16,9-1-8-16,6 1-1 31,9 11 3-31,4 5 3 0,8 9 7 16,-2 8 6-16,5 13 7 15,-1 5 4-15,-6 9 2 16,-3-1 0-16,-7 0-18 16,11-3-118-16</inkml:trace>
  <inkml:trace contextRef="#ctx0" brushRef="#br0" timeOffset="1602.7438">3548 10653 492 0,'-3'-2'310'0,"-6"-3"-39"0,-9 5-71 16,-5 5-27-16,-13 7-61 15,-2 4-27-15,7 11-54 16,4-2-23-16,16 8-20 15,11 1-3-15,11-2 4 16,12-1 5-16,11-14 8 16,4-2 2-16,0-13 3 15,-1-4 1 1,-13-7 4-16,-3-2 3 0,-14-7 7 16,-7 2 1-16,-6-2 1 15,-11 2-4-15,-3 11 2 16,4 5 1-16,3 21 7 15,-2 5 3-15,6 18-11 0,-1 8-4 16,7 9-11 0,6 7-2-16,8 0 1 15,-2-6 1-15,5-9-1 16,-1-9 1-16,6-20-110 16,2-11-111-16</inkml:trace>
  <inkml:trace contextRef="#ctx0" brushRef="#br0" timeOffset="2003.8397">3881 10679 629 0,'-9'-9'370'15,"-9"-6"-39"-15,-2 6-157 16,1 3-33-1,0 7-57-15,1 6-30 0,8 6-34 0,1 2-13 16,6 3-14 0,6-2-1-1,8-2 5-15,3-4 2 16,10-7 3-16,0-3 2 0,0-8 1 16,-5-2 3-16,-12 1 5 15,-6 0 1-15,-15 5 2 16,-8 3-2-16,-8 2 3 15,1 8 3-15,4 3 3 16,7 3-1-16,11 6-11 16,1 0-7-16,10 1-5 15,1 1-2-15,13-5 3 16,5-3 1-16,7-8 0 16,5-7 1-16,-1-8-39 15,-4-5-68-15,-6-11-385 16</inkml:trace>
  <inkml:trace contextRef="#ctx0" brushRef="#br0" timeOffset="2113.1997">3867 10552 833 0,'-10'-7'422'15,"-11"-7"-123"-15,4 4-99 16,3 8-103-16,2-2-41 0,9 5-56 16,4 6-46-16,8 4-314 15</inkml:trace>
  <inkml:trace contextRef="#ctx0" brushRef="#br0" timeOffset="2421.0129">4055 10802 1080 0,'6'8'434'0,"3"7"-278"16,5-2-48-16,5-5-41 15,0-2-19-15,3-7-21 16,0-6-4-16,-3-5-3 15,1-5-1-15,-6-3-2 16,-6 0-8-16,-9-1-13 0,-7 3-6 16,-13 0-8-16,-3 3 4 15,-3 9 0-15,-2 5-1 16,10 13-4-16,-2 4-1 16,6 7 1-1,6 6 2-15,-1 7 7 16,13 5 1-16,3 5 7 0,-1 1 0 15,1 4 2 1,-5 2 2-16,-1 7 30 16,0-1-88-16</inkml:trace>
  <inkml:trace contextRef="#ctx0" brushRef="#br0" timeOffset="3070.4882">4510 10828 627 0,'0'-15'334'0,"0"-15"-81"15,-4 0-31-15,-10-1-48 16,0 2-20-16,-11 3-33 15,-1 3-19-15,-5 11-41 16,-1 5-26-16,3 9-31 16,4 11-11-16,7 6-16 15,8 4 0-15,10 6 6 16,8-3 3-16,13-1 11 16,1-2 3-16,7-11 2 0,2-5 2 15,-5-12 3-15,1-4 1 16,-8-5 1-16,-2-3 1 15,-12-3-1-15,-1 3 1 16,-8-1-2-16,-5 7-1 16,-1 6-6-16,-1 4-2 15,2 5-7-15,3 4-3 16,2 7-4-16,1 1 0 0,9 6 2 16,7 2 3-1,6-1 6-15,2 0 2 0,2-8 2 16,-4-5 2-1,6-9 3-15,-1-3-1 0,-3-7 2 16,3-5-2 0,-5-8 0-16,-5-4 1 15,-2-4 1-15,-4 1 5 0,-4 2 7 16,-3 5 19-16,-2 10 34 16,-2 5 8-16,-1 13-1 15,0 7-18-15,2 16-35 16,2 9-11-16,2 22-7 0,4 5-1 15,3 4-2-15,1 5 0 16,-4-8 1-16,0-7 1 16,-1-9-35-16,-7-10-59 15,10-18-202-15</inkml:trace>
  <inkml:trace contextRef="#ctx0" brushRef="#br0" timeOffset="3230.0352">4696 10878 1297 0,'1'0'501'15,"8"-1"-352"-15,7-1-93 0,19-1-57 16,9-2 2-16,8-3-43 16,3 0-86-16</inkml:trace>
  <inkml:trace contextRef="#ctx0" brushRef="#br0" timeOffset="3603.6218">5167 10581 977 0,'-18'-2'465'15,"-18"-9"-189"-15,-1 10-133 0,2-1-46 0,7 4-62 31,8 9-26-31,13 2-25 0,6 2-5 16,8 2 4 0,8-4 4-16,14 0 13 0,3-3 2 15,5-5 3 1,-1-4 2-16,-12-4 2 16,-4-3 1-16,-9-1 1 15,-11 1-2-15,-11 5-4 16,-12 1-4-16,-14 5-2 15,2 4-1-15,-2 7 2 0,7 4 0 16,10 5 0-16,5-2 7 16,15 4 1-16,3-2 2 15,13-5 4-15,11-3-1 16,11-11 1-16,6-5-1 16,6-7 2-16,-5-10-69 15</inkml:trace>
  <inkml:trace contextRef="#ctx0" brushRef="#br0" timeOffset="4202.8975">5927 10608 718 0,'0'-2'342'0,"-1"5"-150"15,-1 4-64-15,2-7-88 0,1 19 10 16,4 41 15-16,-2-21 6 15,-4-3 2 1,-6-6-23-16,3-9-16 16,-4-10 0-16,8-12 5 15,-2-6 0-15,6-15-10 0,1-5-9 0,5-9-18 16,3-1-5 0,5 4-7-16,4 5-1 15,-2 11-4 1,3 7 2-16,-4 10 4 15,-2 7 5-15,-3 8 6 16,-4 3 3-16,-3 6 1 16,-1 2-1-16,1 1 0 15,1 2-41-15,6-6-253 16</inkml:trace>
  <inkml:trace contextRef="#ctx0" brushRef="#br0" timeOffset="4503.2557">6524 10613 629 0,'0'0'363'16,"-4"5"-12"-16,-4 6-89 15,-12 14-60-15,-1 3-30 0,-6 4-70 16,-6 0-28-16,-1-4-39 16,-3-5-6-16,-1-13-5 15,8-4-3-15,7-15-14 16,3-8-12-16,15-5-23 15,1-3-4-15,8-3 2 16,7 1 4-16,7 5 12 16,4 6-3-16,10 15 3 15,0 5 2-15,0 17 8 16,-1 7 6-16,-5 7 6 16,-3 1-1-16,2-4-1 15,5-4-19-15,5-11-214 16</inkml:trace>
  <inkml:trace contextRef="#ctx0" brushRef="#br0" timeOffset="4816.621">6701 10709 1013 0,'1'5'441'0,"7"7"-222"0,5 2-82 0,7 2-71 15,5-1-18-15,3-6-24 16,0-2-3-16,-2-8-2 15,-5-6 2-15,-2-5 2 16,-9-7-1 0,-4-4-1-16,-6-2-4 0,-12-2-13 15,-7 1-4 1,-9 7-12-16,-5 8-5 0,-3 11-1 16,4 11-3-16,1 17 7 15,2 7 8-15,10 11 12 16,8 4 7-16,5 7 3 15,11 2 0-15,5 3-6 0,2 2-1 16,4 0-2 0,-4 0-9-16,0-13-240 15</inkml:trace>
  <inkml:trace contextRef="#ctx0" brushRef="#br0" timeOffset="5299.6174">7293 10609 668 0,'-7'4'357'16,"-5"8"-83"-16,-11 7-110 15,-5 4-33-15,-9 2-36 16,-1-2-21-16,-1-11-29 16,2-5-3-16,6-9-19 15,3-5-4-15,9-6-7 16,6-2-6-16,9 0-11 16,4-2-6-16,13 0-7 15,0 1-2-15,9 1-4 0,5 10 0 16,6 14 3-16,-2 9 5 15,6 16 13-15,-4 7 3 16,-1 4 9-16,-3 0 4 16,-11-10-320-16</inkml:trace>
  <inkml:trace contextRef="#ctx0" brushRef="#br0" timeOffset="5450.381">7105 10514 1187 0,'-5'-3'487'0,"-7"-8"-284"0,11 10-161 15,3 1-37-15,12 4-280 16</inkml:trace>
  <inkml:trace contextRef="#ctx0" brushRef="#br0" timeOffset="5870.2158">7276 10445 698 0,'22'-20'363'0,"15"-17"-127"16,2 12-79-16,-1 6-33 15,1 20-71-15,3 14-26 16,-2 23-12-16,-1 9 5 16,-21 9 3-16,16 6 0 15,0-7-6-15,-3-2-1 0,17-12-4 16,-21-7 0-16,-4-16 1 15,-5-8 1-15,-3-12 6 16,-8-7 5-16,-14-8 4 16,-7-2-1-16,-21 6-11 15,-9 8 5-15,-16 18 7 0,-5 13 1 16,-2 15 1 0,6 7-11-16,20-2-25 15,9-7-56-15,24-17-268 16</inkml:trace>
  <inkml:trace contextRef="#ctx0" brushRef="#br0" timeOffset="6184.449">7650 10452 1209 0,'19'-17'482'15,"24"-15"-324"-15,8 9-46 16,-2 19-55-16,2 13-18 15,-4 27-12-15,-2 8 2 16,-7 10 1-16,-3 3-2 16,0 1-11-16,-15-4-2 15,-5-9-2-15,-1-8 0 16,-23-18 1-16,19-11-44 16,2-15-101-16,-22-8-33 0,20-12-19 15,-17-3 44-15,-18 4 96 16,10 4 45-16,-31 18 57 15,0 11 18-15,-1 22 22 16,2 10-13-16,1 7-39 16,5-1-27-16</inkml:trace>
  <inkml:trace contextRef="#ctx0" brushRef="#br0" timeOffset="6582.7425">8174 10654 633 0,'6'0'351'16,"8"4"-12"-16,3 7-224 0,5 11-57 15,-4 1-5 1,-6-4-5-16,1 1-6 0,-5-10-8 16,-1-6 3-16,0-10-2 15,-2-8-3-15,2-7-10 16,5-1-9-16,2 2 1 0,1 2-2 15,-2 9-4 1,-1 8-1-16,-3 11-9 0,-2 9-2 16,-1 6 4-16,-3 2 2 15,1 1-47-15,-1 0-85 16</inkml:trace>
  <inkml:trace contextRef="#ctx0" brushRef="#br0" timeOffset="6901.0236">8429 10447 983 0,'2'-19'458'15,"10"-18"-195"-15,5 11-89 16,17 26-89-16,4 11-36 16,12 26-32-1,4 9-6-15,-4 11-1 0,-3 1 0 16,-9 6 0-16,-7 0 3 15,-6 3 6-15,-3-6 1 16,-7-16 3-16,-4-15 0 16,-5-22 3-16,-3-10 3 0,-7-19-2 15,-5-4-3-15,-8-12-10 16,-5 2-5 0,-6 7-6-16,-9 8-3 15,-11 17-7-15,-3 8-5 0,-6 18-1 16,6 6 1-16,13 6-59 15,10-3-72-15</inkml:trace>
  <inkml:trace contextRef="#ctx0" brushRef="#br0" timeOffset="7201.8188">9206 10724 1023 0,'-14'10'470'0,"-9"6"-211"16,-10 3-105-16,-2 1-29 15,-1-8-54-15,-2-1-23 16,8-9-25-16,1-7-6 16,9-9-30-16,6-2-21 0,9-3-30 15,6-1-3-15,11 4 17 16,3 2 15-1,7 7 22-15,2 6 1 16,5 10 16-16,4 6 11 16,1 11 13-16,-2 2 4 0,-4 7-10 15,-5-2-5 1,-6 1-124-16</inkml:trace>
  <inkml:trace contextRef="#ctx0" brushRef="#br0" timeOffset="7589.7557">9833 10595 1026 0,'7'-1'390'15,"18"1"-267"-15,8 3-66 0,16 8-28 16,8-1-3-16,4-1-13 16,0-1-1-1,-9-4 2-15,-6-3-22 0,-13-1-178 0,-10-6-236 16</inkml:trace>
  <inkml:trace contextRef="#ctx0" brushRef="#br0" timeOffset="7754.7334">10134 10643 480 0,'-3'1'286'0,"-2"3"-55"16,4 1-87-16,1-5-33 0,0 0-46 15,3 9-13 1,9 15-20 0,14 27-11-16,-15-26-9 15,-2 3 11-15,-1-3-133 16,2-1-152-16</inkml:trace>
  <inkml:trace contextRef="#ctx0" brushRef="#br0" timeOffset="8005.367">10562 10745 561 0,'0'-5'330'16,"-5"-4"-21"-16,-3 0-48 15,-16 2-56-15,-4 1-24 0,-8 0-61 16,-3 4-34-16,13 2-63 15,4 5-20-15,13 7-18 16,7 3-4-16,8 8 2 16,7 1 5-16,11 0 8 15,5-5 2-15,10-12 4 16,-1-6 4-16,-3-10 4 16,-6-6 3-16,-14-5 4 15,-11 2 1-15,-15 1-41 16,-12 3-86-16</inkml:trace>
  <inkml:trace contextRef="#ctx0" brushRef="#br0" timeOffset="8604.1784">11482 10649 730 0,'-20'-1'377'0,"-28"-7"-91"16,6 7-75-16,4 3-91 16,4 5-38-16,13 14-68 15,5 4-13-15,16 10-9 16,12 3-2-16,22 1 10 16,8-5 2-16,9-15 7 0,2-12 2 15,-9-15 11-15,-9-11 8 16,-18-15 7-16,-11-7 2 15,-16-14-9-15,-7-5-7 16,-8-2-7-16,-4-9-4 16,5-6-7-16,9-1-4 15,15 8-11-15,9 10-6 16,16 28-12-16,2 13-18 16,11 19-116-16,5 11-132 15</inkml:trace>
  <inkml:trace contextRef="#ctx0" brushRef="#br0" timeOffset="8805.8441">11710 10587 893 0,'0'0'405'0,"0"7"-170"16,1 5-54-16,3 10-76 0,5 8-16 15,-2 3-43-15,2-1-13 0,-2 0-16 16,-4-1-20 0,4-5-199-16</inkml:trace>
  <inkml:trace contextRef="#ctx0" brushRef="#br0" timeOffset="9119.0276">12188 10682 753 0,'-1'4'423'0,"-6"6"-31"16,-1 8-145-1,-15 6-89-15,-6 5-32 0,-9-1-62 16,-5-3-21-16,1-5-22 16,3-8 4-16,5-14-55 15,8-8-32-15,9-13-53 0,7-4-28 16,10-3 42-16,4-3 26 15,7 9 42-15,4 3 23 16,4 13 26-16,2 8 19 16,7 12 27-16,2 11 2 15,3 10-16-15,0 5-11 16,-6 3-21-16,-3-1-4 16,-5-12-65-16,-8-7-101 0</inkml:trace>
  <inkml:trace contextRef="#ctx0" brushRef="#br0" timeOffset="9245.5021">11999 10385 1013 0,'-7'-5'486'0,"1"-3"-208"0,1 6-113 15,0 9-120-15,11 4-29 0,10 8-412 16</inkml:trace>
  <inkml:trace contextRef="#ctx0" brushRef="#br0" timeOffset="9687.5269">12250 10662 966 0,'3'1'395'15,"7"8"-250"-15,4 7-45 16,7 13-50-16,0 6 6 16,-5 4 11-16,0 1 2 15,-4-8-6-15,-1-10-10 16,5-17-9-16,4-10-2 15,-1-17-3-15,2-4-3 16,-6-7-13-16,-4 0-5 16,-7 6-70-16,-4 2-85 0</inkml:trace>
  <inkml:trace contextRef="#ctx0" brushRef="#br0" timeOffset="9986.1256">12715 10646 743 0,'-7'-4'413'15,"-3"-2"-72"-15,-2 6-198 0,-1 3-46 16,1 6-62-16,4 1-15 16,3 9-20-16,11 4-3 15,8 4-1-15,7 6 3 16,10-3 3-16,-3-6 3 15,7-11 6-15,-2-11 2 16,-3-16 60-16,-6-6 33 16,-15-11 64-1,-8-1 18-15,-12 7-44 0,-5-2-31 16,-3 13-68-16,2 2-23 16,10 7-52-16,8 4-70 15,15 6-245-15</inkml:trace>
  <inkml:trace contextRef="#ctx0" brushRef="#br0" timeOffset="10323.5946">13163 10624 962 0,'-7'-5'428'0,"-13"2"-230"0,1 0-63 16,1 8-95-1,-1 4-25-15,7 8-17 16,4 6-5-16,7 9 0 0,3 2 2 0,12 2 3 31,4-1 2-31,8-12 5 0,1-5 0 16,-1-16 6-16,-5-3 5 15,-6-10-2 1,-8-5 43-16,-12-4 24 0,-9 0-1 0,-11 3 3 16,2 3-45-16,-2 7-79 15,6 3-97-15</inkml:trace>
  <inkml:trace contextRef="#ctx0" brushRef="#br0" timeOffset="10549.8479">13280 10596 925 0,'0'-5'469'0,"1"4"-145"16,4 5-150-16,-5-4-107 16,9 29-13-16,14 50 6 15,-11-17-2-15,-4 17-11 16,-1 3-11-16,-3 4-24 15,-1-4-2-15,-2-14-2 16,1-9 2-16,4-22-71 16,2-11-76-16</inkml:trace>
  <inkml:trace contextRef="#ctx0" brushRef="#br0" timeOffset="10721.8051">13283 10839 1022 0,'0'-9'403'16,"8"-11"-262"-16,9 3-90 0,17 1-40 15,6 1-7-15,12 5-3 16,4 0 33-16,-2 5-198 16</inkml:trace>
  <inkml:trace contextRef="#ctx0" brushRef="#br0" timeOffset="10969.4076">13874 10687 661 0,'-13'8'441'16,"-9"7"1"-16,-12 6-222 15,-9 0-60-15,-3-3-84 16,3-2-29-16,1-10-25 16,1-6-9-16,11-9-52 15,3-5-31-15,15-7-30 16,10 2 1-16,12-2 36 15,6 2 22-15,13 6 62 0,1 6 14 16,2 15 36 0,5 9 17-16,-1 16-24 15,2 7-7-15,0 5-24 16,-3-2-9-16,-6-5-50 16,-1-8 167-16</inkml:trace>
  <inkml:trace contextRef="#ctx0" brushRef="#br0" timeOffset="11396.3157">14438 10410 996 0,'-3'20'370'16,"2"23"-270"-16,1 13-44 16,6 16 2-16,1 0-3 15,-1 4-11-15,1-5-7 16,-4-14-9-16,1-13-17 15,-2-23-165-15</inkml:trace>
  <inkml:trace contextRef="#ctx0" brushRef="#br0" timeOffset="11722.4907">14401 10436 1030 0,'19'0'382'0,"31"3"-294"15,1 8-23-15,-4 0-16 16,-4 6-7-16,-18 0-13 0,-7-2-3 16,-13 0-4-1,-6-2-3-15,-12 1-1 0,-6-2-1 16,1-2-4 0,3-3-5-16,14-2-13 15,7-3-3-15,12 1-10 16,10 5-1-16,15 10 4 15,5 6 0-15,-3 8 9 16,-10 3 7-16,-32 3 47 16,-18 1 18-16,-27-2 15 0,-8-2 0 15,-3-15-35 1,-1-7-6-16,9-15-114 0,2-10-115 16</inkml:trace>
  <inkml:trace contextRef="#ctx0" brushRef="#br0" timeOffset="12202.6577">14243 10262 589 0,'-2'-1'284'0,"5"-2"-102"16,11 2-62-16,16 2-68 0,14-1-11 15,23 5 4-15,12-2 1 16,1 3 1-1,1 4-2-15,-15-1-20 0,-14-1-4 16,-14-7 2-16,-13-2 2 16,-16-6-33-1,-8-4-21-15,-12-5-16 16,-3-1-7-16,-2-4 23 0,0 3 13 16,7 5 4-16,3 3 0 0,5 8 9 15,3 4 6 1,10 8 16-16,3 4 14 15,6 9 37-15,-5 2 22 16,-13 4 50-16,-5-1 8 16,-14 1-22-16,-3-5-21 15,1-9-56-15,3-4-25 16,11-11-95-16</inkml:trace>
  <inkml:trace contextRef="#ctx0" brushRef="#br0" timeOffset="13419.7291">1748 11870 878 0,'-9'3'365'15,"-6"11"-204"-15,0 9-58 16,6 13-52-16,4 3-7 16,5 2-20-16,8-6-10 15,13-7-4-15,5-8 0 16,6-18 5-16,3-4 2 0,0-11 7 16,-7-8 1-16,-7-3 1 15,-4-3-1 1,-11 7-4-16,-6 0-8 0,-4 12 24 31,-5 3 3-31,-3 5 2 0,2 10 3 0,4 7-31 16,4 3-8-1,11 5-6-15,7-3-2 16,16-5 2-16,4-2 2 16,0-9 10-16,5-4 13 15,-11-5 17-15,-7-5 10 16,-4-2 4-16,-9-3-7 15,-10-4-13-15,1 2-8 16,-3-5-88-16,-7-2-89 16,1-6-311-16</inkml:trace>
  <inkml:trace contextRef="#ctx0" brushRef="#br0" timeOffset="13521.5534">2009 11747 578 0,'0'-7'347'0,"-5"-6"-20"15,-2 4-79-15,7 9-107 16,-3 2-59-16,8 10-73 15,3 3-109-15</inkml:trace>
  <inkml:trace contextRef="#ctx0" brushRef="#br0" timeOffset="13739.1151">2072 11608 897 0,'-6'-3'462'16,"-6"0"-154"-16,-1 5-132 0,6 8-121 16,7 8-126-16</inkml:trace>
  <inkml:trace contextRef="#ctx0" brushRef="#br0" timeOffset="14195.443">2439 11906 783 0,'-7'-3'370'0,"-16"-2"-144"0,-2 3-48 16,-5 5-71-16,3 3-41 0,5 9-58 15,3 3-14-15,9 3-20 0,2 6-4 16,14 1 0-16,3 1 3 16,20-3 13-16,8-4 10 15,9-11 10-15,5-8 25 16,-16-6 46-16,-10-7 34 15,-28-1 35-15,-7-1-15 16,-25-1-43 0,-6-2-34-16,-4 6-64 15,3-2-69-15</inkml:trace>
  <inkml:trace contextRef="#ctx0" brushRef="#br0" timeOffset="14342.6585">2580 11946 946 0,'20'0'402'0,"26"1"-234"15,1 1-39-15,-12 0-63 16,4-2-22-16,-8 0-16 16,-3-3-55-16,-4 0-279 15</inkml:trace>
  <inkml:trace contextRef="#ctx0" brushRef="#br0" timeOffset="14478.1317">2682 11955 805 0,'-7'7'379'0,"-1"19"-152"15,2 1-76-15,6 0-80 16,4 3-25-16,6-6-23 16,3-1-57-16</inkml:trace>
  <inkml:trace contextRef="#ctx0" brushRef="#br0" timeOffset="14857.1714">3057 11903 901 0,'-13'-9'448'16,"-14"-7"-169"-16,1 6-129 15,2 4-45-15,-2 9-79 0,7 3-25 16,11 9-27-16,2 1-7 16,16 4 4-16,6-1 7 0,9-2 15 15,2-4 7 1,-3-6 7-16,-3-2 3 0,-8-4-10 16,-6 0-2-16,-9 0-10 15,-9 3-1 1,-12 3 9-16,-9 0 3 15,-9 4 3-15,2 0 0 0,8 0 5 16,8 3 5 0,16-1 17-16,9 0 8 15,22 4 8-15,8-4-1 16,12-1-14-16,2-3-7 16,-1-5-9-16,-6-4 0 0,-5-5-99 15</inkml:trace>
  <inkml:trace contextRef="#ctx0" brushRef="#br0" timeOffset="15408.7742">3853 11868 967 0,'0'12'366'0,"1"17"-255"16,6 9-33-16,15 5-8 0,2-4-5 15,9-9-15-15,0-10 0 16,-4-12 14-16,-3-9 3 16,-5-10-2-16,-2-2-8 15,-7-8-24-15,0 2 2 31,-5-3-109-31,-1-2-78 0</inkml:trace>
  <inkml:trace contextRef="#ctx0" brushRef="#br0" timeOffset="15669.8386">4438 11894 891 0,'0'13'449'0,"-5"14"-139"16,-8 5-60-16,-11 2-98 15,-7-3-44-15,-16-2-59 16,8-6-16-16,2-11-22 16,-1-8-28-16,17-11-79 15,-6-4-42-15,12-10-30 16,11 0 18-16,10-2 65 16,7 1 31-16,13 10 68 15,-1 3 26-15,11 12 53 16,3 10 25-16,3 9-4 0,7 1-12 15,-11 3-35 1,-7-5-18-16,-4-4-17 0,-6-1-61 16</inkml:trace>
  <inkml:trace contextRef="#ctx0" brushRef="#br0" timeOffset="16417.0421">5154 11488 651 0,'1'0'318'16,"13"-4"-81"-16,2 1-149 0,22-5-56 15,10-1-1 1,8-5-3-16,5-2-6 0,-15 2-3 16,-12-1-1-16,-19 7 2 15,-9 0-4-15,-12 9-10 16,-2 6-4-16,-8 9-6 0,-3 6-1 15,12 8-4 1,-4 1-1-16,19 4 1 0,7 1 0 16,5-5 9-1,5 0 3-15,-6-11 5 16,-4-8 3-16,-10-6 9 0,-5-4 4 16,-6-2 1-16,-6 0-2 15,-5-2-13 1,1 2-9-16,2 7-13 0,3 6 0 15,11 11 4-15,4 14 3 0,7 17 8 16,6 11-2-16,-2 8 4 16,-2-3 4-16,-7-12 22 15,-6-4 11-15,-9-13 23 16,-4-11 11-16,-4-13-8 16,0-8-4-16,-4-18-20 15,-4-7-11-15,7-14-16 16,3-4-9-16,13-1-30 15,7 3-37-15,12 4-92 16,7 6-56 0</inkml:trace>
  <inkml:trace contextRef="#ctx0" brushRef="#br0" timeOffset="16952.8317">5873 11830 642 0,'-2'-10'351'0,"-2"-6"-97"15,-10 1-70-15,-4 4-27 16,-6 6-62-16,-3 4-28 16,1 9-46-16,2 5-18 0,7 2-17 15,-1 4-4-15,20 0 0 16,10-5 3-16,14-4 10 16,11-3 4-16,-7-5 4 15,-3-2-9-15,-10 0-15 16,-3-1-4-16,-15 2-9 15,-7 1 10-15,-14 4 14 16,-6 2 5 0,-5 3 8-16,-4 1 5 0,14 6 12 31,7-1 10-31,7 1 10 0,11 4 2 16,9-2-7-16,5 1-7 15,15-3-10 1,10-6-3-16,1-4-4 0,-2-8 0 15,-6-8-9-15,-5-6-28 16,-6-10-32-16,2-2-44 16,-5-5-1-16,-2-4 30 15,-4 1 36-15,-4-3 67 16,-8 4 57-16,2 6 25 16,-6 14 21-16,0 10-17 15,2 17-41-15,-2 8-24 16,3 10-28-16,0 7-10 0,1 3-7 15,-1-1-2-15,3-3 0 16,0-1-1-16,3-12-19 16,2-5-45-16,5-12-155 15,4-10-132-15</inkml:trace>
  <inkml:trace contextRef="#ctx0" brushRef="#br0" timeOffset="17267.1626">6245 11871 632 0,'-4'-5'374'15,"-7"-1"-53"-15,-9 9-126 16,-3 5-36-16,-7 6-64 0,1 2-30 16,6 3-40-16,5-1-17 15,10 3-15-15,6-1-3 16,11-5 2-16,7 2 3 16,10-7 6-16,5-1 3 15,5-2 1-15,-1-3 1 16,0-4-22-16,-2-3-26 15,-3-9-91-15,-3-5-6 16,-3-4 25-16,-4-1 43 0,-6 3 152 16,-6-2 33-1,-8 12 62-15,-3 2 1 0,-2 13-41 16,1 9-20-16,-2 7-57 16,6 6-17-16,-1-3-21 15,1-1-8-15,7-2-22 16,-2-5-62-16,10-2-500 15</inkml:trace>
  <inkml:trace contextRef="#ctx0" brushRef="#br0" timeOffset="17502.4656">6565 11848 782 0,'0'-1'457'15,"0"1"-17"1,1 8-243-16,6 15-104 16,2 7-9-16,3 9-15 0,3-3-8 15,1-3-21-15,0-3-13 16,6-12-14-16,0-5 0 16,4-14 8-16,1-8 1 0,-3-11 1 15,0-4-3-15,-8-5-14 16,0 1-55-16</inkml:trace>
  <inkml:trace contextRef="#ctx0" brushRef="#br0" timeOffset="17980.5132">7213 11872 851 0,'-5'6'393'15,"-10"9"-159"-15,-6 10-58 0,-9 3-62 16,-3 2-25-16,-4-3-39 16,1-8-13-16,9-12-14 15,0-5-3 1,14-11-21-16,1-5-15 0,9-9-16 15,7-3-5 1,9 0 7-16,6 2 7 0,7 11 13 16,2 10 8-16,5 18 13 15,-8 10 6-15,7 17 1 16,-3 1-4-16,-7-1-5 16,6 0-3-16,-17-9-239 15</inkml:trace>
  <inkml:trace contextRef="#ctx0" brushRef="#br0" timeOffset="18139.3292">7064 11569 1094 0,'-3'-5'549'0,"-7"-3"-140"15,5 14-302-15,1 6-57 16,4 14-27-16,4 5-98 15</inkml:trace>
  <inkml:trace contextRef="#ctx0" brushRef="#br0" timeOffset="18654.9734">8319 11817 915 0,'-11'22'362'15,"-17"24"-251"-15,-1 2-34 16,-2-12-39-16,4-6-7 0,-7-21-55 15,11-9-26-15,6-16-32 16,2-10-11-16,18-11 43 16,-3-4 19-1,6 2 18-15,4 6 26 16,8 17 32-16,1 11 12 0,9 25 26 16,-1 12-16-16,2 15-22 15,4 3-9 1,-4-8-18-16,-1-2-1 15,-5-19-16-15,-2-8-42 16,0-14-256-16</inkml:trace>
  <inkml:trace contextRef="#ctx0" brushRef="#br0" timeOffset="18917.7667">8496 11818 713 0,'1'-1'354'0,"2"3"-126"15,-3 9-39-15,0 9-77 0,0 3-29 16,-1 4-39-16,-1-2-8 0,-3-7-13 31,1-6 5-31,0-12-49 0,3-6-20 16,2-12-17-16,4-5-10 0,2-6 42 15,3 1 14-15,2 7 4 16,0 3 0-16,5 11 12 16,0 7 5-16,6 14 19 15,2 9 8-15,-3 8-4 16,-3 5-4-16,-8 3-9 15,-5-2-5 1,-1-1-96-16,-2-7-185 0</inkml:trace>
  <inkml:trace contextRef="#ctx0" brushRef="#br0" timeOffset="19168.4053">9009 11944 710 0,'-2'-8'399'15,"0"-8"-93"-15,-7 1-79 0,-4-4-27 0,-12-1-43 16,-3 2-23 0,0 4-51-16,-1 5-22 0,10 9-46 15,1 8-12-15,4 6-12 16,8 5-5-16,3 3 4 16,7 3 1-16,11 0 5 15,2-3 3-15,8-6 2 16,3-1 2-16,2-8 7 15,-2-8-32-15,0-8-160 16,-8-8-359-16</inkml:trace>
  <inkml:trace contextRef="#ctx0" brushRef="#br0" timeOffset="19293.8966">8847 11574 1206 0,'0'2'465'0,"2"5"-338"0,0 8-64 15,8 10-63-15,2 5-83 32</inkml:trace>
  <inkml:trace contextRef="#ctx0" brushRef="#br0" timeOffset="20036.002">9446 11765 653 0,'7'-3'244'15,"7"-3"-183"-15,12 6-5 16,9 3 7-16,14 6-14 0,5 2-12 16,4-1-20-16,-3-1-2 15,-17-3 3-15,-10-1 3 16,-18-6 4-16,-5-3-24 15,-7-3-31-15,-5-2-9 16,-13 0-20-16,-4 1 20 16,-9 5 19-16,-1 3 2 15,5 9 18-15,4 2 11 0,10 6 22 16,6 3 5-16,9 8 5 16,7 3-5-16,12 1-12 15,9-1-3-15,8-8-6 16,-1-7-1-16,0-11 3 15,-3-10 1-15,-5-8 1 16,-6-7-1-16,-5-4-4 16,-5 0-2-16,-6 0-4 15,2 4-3-15,-5 7-1 16,4 6 5-16,-3 11 23 16,1 5 14-16,-1 10 17 15,-3 4-1-15,-2 3-15 16,-3-1-11-16,1-10-13 15,0 0-2-15,3-11 1 16,-1-8-2-16,5-6-5 0,3-8-4 16,7-6-9-1,5 1-2-15,4-1-3 0,2 2-3 16,3 9 1 0,-1 8 3-16,0 10 6 0,-4 7 3 0,-6 9 1 15,-2 4-3-15,-5 6 1 16,0 0-27-16,-1-3-169 15,-3-7-288-15</inkml:trace>
  <inkml:trace contextRef="#ctx0" brushRef="#br0" timeOffset="20237.6298">10278 11866 1085 0,'4'-3'500'0,"3"3"-223"0,-1 6-60 16,1 13-84-16,1 7-21 15,3 0-28 1,4 3-13-16,-1-9-25 0,2-6-10 16,2-13-11-1,2-7-2-15,5-11 0 16,1-6-1-16,-5-9-7 0,-1-2-2 0,-13-1-50 16,-4 2-83-1</inkml:trace>
  <inkml:trace contextRef="#ctx0" brushRef="#br0" timeOffset="20974.1682">11373 11839 522 0,'-3'12'274'0,"-10"16"-58"15,-5 2-16-15,-6 5-58 16,-8-5-29-16,-3-8-54 16,2 1-22-16,3-11-14 15,4-4-1-15,10-11-3 16,1-14-2-16,11-17-17 0,9-4-6 15,11 0-6-15,1 4-4 16,4 9 6-16,-1 9 4 16,2 21 0-16,2 11 1 15,1 20 5-15,2 2 0 16,-3 1 6-16,1-3-26 16,3-11-181-16</inkml:trace>
  <inkml:trace contextRef="#ctx0" brushRef="#br0" timeOffset="21290.189">11517 11938 803 0,'0'-1'404'15,"2"0"-138"-15,3 4-95 16,-5-3-94-16,10 5-28 0,48 26-18 16,-25-23-11-1,-4-8-1-15,-4-1 1 0,-7-8 5 16,-6-5 0-16,-11-6-10 15,1-3-8-15,-12-1-15 16,-3 0-12-16,-7 3-4 16,-10 0 0-16,-4 14-6 0,1 7 6 15,-1 16-1-15,10 6 1 16,4 12 17-16,3 3 7 16,14 10 17-16,0 2 9 15,14 6 5-15,7 1-1 16,3-4-9-16,-1 3-5 0,0-6-2 15,-5-7-30-15,1-15-225 16</inkml:trace>
  <inkml:trace contextRef="#ctx0" brushRef="#br0" timeOffset="21485.1931">11803 11841 1280 0,'6'13'443'0,"10"19"-391"16,10 12-10-16,8 12 11 15,7-1 1-15,-9-1-11 16,-6-1-7-16,-7-7-170 0,-9-1-365 16</inkml:trace>
  <inkml:trace contextRef="#ctx0" brushRef="#br0" timeOffset="21646.3589">11953 11843 1157 0,'-19'15'437'0,"-26"25"-322"16,2 11-42-16,2 13-43 15,13-13-5 1,14-26-27-16,0 0-82 15</inkml:trace>
  <inkml:trace contextRef="#ctx0" brushRef="#br0" timeOffset="21973.3503">12117 11875 1100 0,'-2'10'401'0,"-5"16"-310"16,-2 2-15 0,3 0-17-16,-1-7-13 0,7-11-42 0,8-10-19 15,7-16-30 1,2-8-3-16,6-12 5 15,0 4 15-15,-5 2 33 16,1 9 13-16,-4 17 17 16,-3 9 12-16,-4 24 10 15,-4 9-8-15,0 13-10 16,0-2-10-16,2-5-16 16,-2-6-27-16,1-9-226 15</inkml:trace>
  <inkml:trace contextRef="#ctx0" brushRef="#br0" timeOffset="22144.0162">12170 11495 1046 0,'-1'0'479'0,"-5"0"-157"0,3 15-261 16,3 11-40-16,2 9-29 15,5 7-104-15</inkml:trace>
  <inkml:trace contextRef="#ctx0" brushRef="#br0" timeOffset="22532.9839">12995 11815 611 0,'13'-3'312'0,"25"-1"-45"0,9 3-143 0,8 1-57 15,0-2-12-15,-7 2-27 16,-3 0-6-16,-8 0-97 15,-4-2-177-15</inkml:trace>
  <inkml:trace contextRef="#ctx0" brushRef="#br0" timeOffset="22690.9071">13212 11787 627 0,'-3'13'365'16,"-3"11"-36"-16,3 8-166 0,3 4-37 15,2 1-58-15,4-3-26 0,-1-7-24 32,6 1-1-32,-3-9-151 15</inkml:trace>
  <inkml:trace contextRef="#ctx0" brushRef="#br0" timeOffset="23276.7434">13401 11830 818 0,'-5'0'365'16,"-8"0"-173"-16,2 7-70 16,6 12-61-16,1 4-20 0,10 6-22 15,6 2-5-15,7-4-6 16,5-5 2-16,5-10 4 15,0-3 4-15,-1-11 6 16,-3-5 2-16,-4-8 0 16,-5-9-1-16,-2-6-3 15,-6 1-1-15,-6-3 3 16,-3 5 6-16,-6 11-2 16,1 5-5-16,1 15-11 15,2 6-7-15,3 11-4 16,4 7 2-16,1 3 2 0,4 2 1 15,2-10 0-15,-2-4 0 16,9-8 6 0,-3-8 6-16,1-4 5 15,-1-12 2-15,-7-5-2 16,1-3-5-16,-4-5-6 0,1 2-1 16,4 4 0-16,-3 0-1 0,3 11 2 15,-4 2-1 1,-2 8-4-16,3 6-1 15,1 7-2 1,0 0-1-16,6 4 0 0,0 1 0 16,0-4 1-1,4 2 1-15,-4-8 5 0,1-2 5 16,-3-8 11-16,-2-7 3 0,0-3 1 16,-4 0-2-1,1 3-5-15,-2-1-2 16,-3 1-5-16,2-1-3 15,-2-3-42-15,4 3-70 0</inkml:trace>
  <inkml:trace contextRef="#ctx0" brushRef="#br0" timeOffset="23979.369">14811 11822 730 0,'-4'13'320'15,"-3"10"-165"-15,-11 12-43 0,-5 1-17 16,-4-4-24-16,-6-5-17 16,-2-11-25-16,1-4-4 15,2-12-2-15,3-3-3 16,4-12-4-16,1-5-7 0,6-3-12 15,8 2-7 1,13 3-9-16,11 3-5 0,9 14 18 16,3 7 12-16,0 16 19 15,1 8 12 1,-2 2-9-16,4-1-5 16,0-5 11-16,1-2-71 15</inkml:trace>
  <inkml:trace contextRef="#ctx0" brushRef="#br0" timeOffset="24547.6707">14755 11532 958 0,'15'-6'367'16,"12"-7"-256"-16,18 4-74 0,10 0-8 0,10 1-13 15,-2 0-2-15,-14-1 0 16,-10 2 2-16,-21-2 2 31,-8 2 0-31,-9 6-7 0,-1-3-3 16,-7 3-11-16,6 1-5 15,0 0-4-15,-3 0 0 16,-4 5 0-16,0 2 0 16,-23 43-1-16,29-25 1 15,5 0 5-15,4-2 4 16,-1-3 5-16,1-4 3 0,-6-6 2 16,-1 2 0-16,0-4 2 15,-2-3-1-15,-3 1-4 16,4 0-4-16,2 9-6 15,0 5 2-15,12 16 10 16,-1 11 7-16,6 14 8 16,3 2-1-16,-4 6 0 15,-2-7 9-15,-16-11 3 16,-1-4 3-16,-17-15 4 16,2-6-6-16,-5-10 3 15,-12-9 1-15,-4-9-7 16,-7-7-6-16,2-9-12 15,7 3-7-15,15 0-24 16,10 0-16-16,14 0-50 16,9-5-49-16,7-3-194 15</inkml:trace>
  <inkml:trace contextRef="#ctx0" brushRef="#br0" timeOffset="24707.1369">15020 11796 875 0,'7'-4'380'0,"10"-6"-203"16,6 3-38-16,3 0-63 16,1 6-28-16,2 4-46 15,-2-1-61-15</inkml:trace>
  <inkml:trace contextRef="#ctx0" brushRef="#br0" timeOffset="25077.5353">15519 11899 605 0,'-3'-5'308'15,"-9"-4"-81"-15,-7-3-39 16,-6 1-47-16,-2 2-22 16,-3 7-46-16,2 5-23 0,5 6-38 15,4 6-12 1,11 7 2-16,6 3 3 15,11 3 6-15,7-2 3 16,11-5-1-16,2-7 0 0,-2-6 5 0,1-7 3 16,-8-8 9-1,-2-5-36 1,-3-9-118-16,-3-3-98 16</inkml:trace>
  <inkml:trace contextRef="#ctx0" brushRef="#br0" timeOffset="25196.0226">15519 11713 728 0,'-2'-11'378'0,"-3"-10"-119"15,-1 2-59-15,4 9-106 32,2 5-44-32,0 5-133 15,4 4-141-15</inkml:trace>
  <inkml:trace contextRef="#ctx0" brushRef="#br0" timeOffset="25440.7763">15614 11773 615 0,'0'10'349'0,"3"15"-30"0,4 7-145 16,0 6-89-16,6 2-22 16,-2-6-30-16,2-9-1 15,6-9 27-15,-2-9 15 16,4-8 21-16,0-7 0 0,2-12-11 15,-1-4-9-15,-1-5-22 16,-5 2-9 0,-8 1-25-16,-3 7-58 15,-5 6-177-15</inkml:trace>
  <inkml:trace contextRef="#ctx0" brushRef="#br0" timeOffset="26180.304">15969 11795 758 0,'-5'5'340'16,"-6"8"-149"-16,4 8-72 0,7 16-62 15,3 2-12-15,10 2-24 16,5-3-5-16,4-14-1 15,1-7 2-15,0-11 7 16,-4-6 2 0,-3-7 1-16,-2-7-1 15,-3-5-6-15,2-4-2 0,-6-3-3 16,-1 1-2-16,-5 2-4 0,-2 4-3 16,-3 9 1-1,1 5-2-15,2 15 8 16,-1 3 3-16,2 15-1 15,0 0 3-15,6-2-5 0,6 0 1 0,3-11 1 16,3-5 3-16,2-7 7 16,0-4 1-16,0-11-2 15,1-3 0-15,-4-7-8 16,-2-1-3 0,-5-3-2-16,-3 2 0 0,0 3-4 31,-4 3 8-31,0 6 0 0,-1 8 1 0,2 8 5 31,2 8-7-31,4 10 2 0,1 3 0 16,3 2-1-16,1 3-2 15,-1-6-3-15,-1-5-1 0,3-1 11 16,-2-11 13 0,2-5 16-16,1-4 6 15,3-9-3-15,-1-4-11 16,2-8 3-16,-2-1 2 15,-8-3-1-15,-3 0-3 0,-4 4-20 16,-4 4-3-16,-3 5-133 16,1 3 18-16</inkml:trace>
  <inkml:trace contextRef="#ctx0" brushRef="#br0" timeOffset="32616.4119">19303 9466 164 0,'1'-2'146'16,"-1"-2"16"-16,0 1-18 16,0 3-3-16,0 0-17 15,0 0-6-15,0 0-28 16,0 0-15-16,0 0-18 15,0 0-10-15,0 0-10 16,0 0-3-16,2 1-6 0,3 1 0 16,4 0 1-16,-1 2-3 15,28 24 1-15,-27-22 3 16,-4-6 6-16,-3 3 0 0,5 2-8 16,-1-3-5-16,0 6-11 15,7 2-3 1,-5-3 0-16,3 3 0 15,0-5-2-15,-3 3 0 16,2 1-1-16,1-1 0 16,1 1-1-16,-7-1-1 0,2 3 0 15,1 3-1 1,-6-6 2-16,6 6 2 0,-5-6 7 16,2 0 3-16,0 3 0 15,1-4 0-15,2 3-10 16,0 1-2-16,4 1 0 15,-5-4-1-15,0 5 0 0,-3-4 0 16,4 0-2-16,2 2 1 16,-1-7-1-1,0 2 0-15,-2 2 0 0,1-1 1 16,-1 2-1-16,0 2 0 0,-1-1 3 16,-3 4 2-1,3 0 2 1,-1-4 0-16,-1 1-2 15,1-1-3-15,0-3-1 16,1 1 1-16,2-1-1 16,-1 0 0-16,0 2-2 0,0-1 1 15,-1-1 0 1,0 3 0-16,-3-4 0 16,3 3 1-16,-3 6-2 15,1-5 2-15,3 7 0 16,-2-4 0-16,2 0 0 0,1 0-1 15,0-1-2-15,1 0 2 16,0 4-1-16,-1-1 1 16,-2 1 1-16,1 4 0 15,-4-4 1-15,-1 0-1 16,1 3-2-16,-2-4 1 0,2 2-1 16,1-1 0-16,0-3 1 15,0 1 0-15,0 1-1 16,2 1-1-16,-2 0 2 15,-1-1 0-15,0-4 0 16,0 0 2-16,-1-3 1 16,-1 2 4-16,3-2 17 15,-4 0 1-15,5 0 2 16,0-1-4-16,0-1-14 16,-3-3-1-16,-2 1 9 15,-1-4-34-15,0 0-172 16</inkml:trace>
  <inkml:trace contextRef="#ctx0" brushRef="#br0" timeOffset="33321.9344">19384 9489 427 0,'1'-6'268'0,"-1"-3"-41"16,3 6-46-16,-2-4-21 15,3 5-40-15,-1 3-13 16,-3-1-30-16,0 0-12 16,-1 0-19-16,0 10-9 15,0 18-13-15,1 36-7 16,3-19-1-16,0-3-3 16,0 2-1-16,-2-6 1 0,-1-15-5 15,-1-3 0 1,4-13 6-16,-3-7 2 0,4-7 3 15,-5-14 0 1,-5-9-5-16,3-6-1 0,-9-14-2 16,2 4-1-16,-2 4 0 15,-4 0-4-15,7 14-3 0,2 10 1 16,3 1-2-16,5 9 0 16,4 4-3-16,1-1-3 15,8 4-6-15,2 1-4 16,8 5-3-16,5 2 6 0,8 9 11 31,4 2 4-31,5-3 8 0,-1 2-1 0,-3-8 1 16,-8-7 13-16,-9 6-114 15</inkml:trace>
  <inkml:trace contextRef="#ctx0" brushRef="#br0" timeOffset="35675.3296">17115 6970 157 0,'0'0'112'0,"-1"0"14"0,-1 0-23 0,2 0-14 16,0 0-3-16,0 0 0 15,0-1 0-15,0 0-6 16,0 0-1-16,0 0-7 15,0-1-3-15,0 1-10 16,4 1-6-16,4 0-8 16,2 3-8-16,27 14-10 15,-28-8-4-15,3 3-8 16,-3-1-3-16,6 4-2 16,0-2-2-16,1 2 1 15,0 2-2-15,3 2-2 0,0 1-1 16,1-1 0-1,1 0 1-15,2 2 0 16,-1-1 2-16,2-3-5 16,1 0 0-16,-3-3 2 15,-1 2-1-15,-3 2 1 0,-1-2 0 16,-4 1 0-16,2-3 0 16,-3 2 0-16,-3 0 0 15,2 0-2 1,0-1 0-16,-1 1 0 15,4 2 1-15,0 0 0 16,-4 2-1-16,-1 4 1 16,0 2-1-16,0 7 2 15,-1-1-1-15,0 3 0 16,-2 0 0-16,-2-4 2 0,1-1-1 16,2-9 0-16,-1-3 1 15,0-1-5-15,0 0 0 16,0 2 1-16,1 0-1 15,-3-2 1-15,-1 1 2 16,-1-3-1-16,0-1 1 16,0 5 2-16,-1-4-1 15,-1 2 0-15,2 2 0 0,-1-9-4 16,3 3-1-16,-1-3 20 16,1 3 5-16,2 3 4 15,-1-1 0-15,2 4-17 16,-1-7-3-16,1-1 0 15,-5-2 2-15,-2-10 3 16,0 1 2-16,-2-8-15 16,1-2-44-16</inkml:trace>
  <inkml:trace contextRef="#ctx0" brushRef="#br0" timeOffset="36385.9305">17186 6970 375 0,'-4'-3'241'15,"1"-1"-9"-15,0 1-55 16,3 3-74-16,0 0-28 16,-1 0-20-16,-1 0 0 15,2 16-2-15,3 32-4 16,0-21-19-16,-2 1-10 15,-1-1-9-15,8 8 0 16,-6-10-2-16,1-1 0 0,1-10 1 16,-8-11 1-16,3-7 6 15,-1-7 0-15,-1-10-2 16,1-2-4-16,-1-6-5 16,0-1-2-16,-1-2 1 15,1 2-1-15,0 2 0 16,-2 5 1-16,2 6 10 15,0 1 4-15,5 9 1 16,3-1-3-16,8 8-14 16,-1 0-5-16,5 1 0 15,4 2 3-15,5-3 6 16,4 3 1-16,8-3-1 16,0 3-1-16,4 4-1 15,-4-3 1-15,-9 3 9 0,-4-1-44 16</inkml:trace>
  <inkml:trace contextRef="#ctx0" brushRef="#br0" timeOffset="37276.7241">18265 7501 743 0,'-11'2'343'0,"-16"4"-142"16,0-2-46-16,-2 7-56 16,2 0-32-16,6 5-42 15,6 5-8-15,4 9-8 0,5 3-1 16,2 7-4-16,5 0-5 15,11-1-5-15,2-3-1 16,12-5 3-16,0-4 1 16,5-16 4-16,3-4 3 15,-1-13 6-15,-5-4 4 16,-9-6 8 0,-5-5 3-16,-15-2 32 0,-11 2 1 15,-15 0-4 1,-5 5-5-16,-5 15-39 0,1 1-7 15,8 11-46-15,7 1-66 16</inkml:trace>
  <inkml:trace contextRef="#ctx0" brushRef="#br0" timeOffset="37718.5209">18560 7589 559 0,'0'-5'273'0,"-5"-10"-91"16,-1 2-27-16,0 7-35 0,-2-1-16 15,0 7-26-15,-1 4-12 0,-7 6-17 16,-4 4-7-16,-4 10-17 16,1 1-8-1,3 4-16-15,5-1-1 16,7-3-1-16,8 1 1 16,6-3-3-16,12 4-1 15,9-2-1-15,4-5 2 16,5-8 4-16,-11-3 4 15,2-11 5-15,-6-3 2 16,-2-14 6-16,-2-8 2 16,-10-6 0-16,-5-5 1 0,-6 0 1 15,-8 0 0 1,-7 6-5-16,-4 4-3 0,-5 14-34 16,1 9-77-16</inkml:trace>
  <inkml:trace contextRef="#ctx0" brushRef="#br0" timeOffset="38162.446">18798 7443 497 0,'-7'0'258'0,"-3"2"-77"15,0 3-44-15,1 3-67 16,3 1-23-16,3 0-26 15,-2-2-7-15,6 7-6 16,3 1 0-16,4 1-1 16,5 2-2-16,4-12-1 15,3-1 2-15,0-8 30 16,1-4 15-16,-7-6 41 16,-3-3 15-16,-8 2 6 15,-7-6 7-15,-12 4-24 0,-5 5-15 16,-6-4-36-1,-1 12-22-15,6 3-56 0,1 6-71 16</inkml:trace>
  <inkml:trace contextRef="#ctx0" brushRef="#br0" timeOffset="39578.8305">16873 12013 487 0,'-3'-1'321'15,"0"0"-45"-15,-1-1-51 16,3 2-25-16,0 0-53 16,0 0-21-16,0 0-37 15,0 0-20-15,1 0-40 16,0 0 1-16</inkml:trace>
  <inkml:trace contextRef="#ctx0" brushRef="#br0" timeOffset="44744.6517">16877 11985 439 0,'4'-1'240'15,"0"-2"-61"-15,1 3-54 0,-5 0-13 16,0 0-19-16,0 0-8 16,0 1-13-1,8 13-10-15,15 31-20 16,-24-30-7-16,-3 0-16 0,-3 0 0 0,-4 1-95 16,-2 1-297-16</inkml:trace>
  <inkml:trace contextRef="#ctx0" brushRef="#br0" timeOffset="45580.8831">17286 11804 645 0,'9'0'303'16,"10"6"-112"-16,3 7-48 0,-2 13-42 16,-5 5-14-16,-15 7-27 15,-5 4-8-15,-9-3-20 16,-3-6-8-16,4-11-6 0,3-8 0 15,5-13-12-15,5-8-11 16,9-6-12-16,5-13-5 16,8-4 4-16,4-2 10 15,-1 0 8-15,0 6 1 16,-3 7 2-16,-6 6 0 16,-6 7 2-16,-9 3 1 15,-2 10 6-15,-5 3 2 16,-6 10 3-16,2 2-2 15,-1 2-6 1,3-1-4-16,11-2-6 16,2-2-2-16,17-3-1 0,7 2 1 15,5-7-10-15,7-3-40 16,-3-4-234-16</inkml:trace>
  <inkml:trace contextRef="#ctx0" brushRef="#br0" timeOffset="46014.2901">17916 11876 908 0,'-6'7'377'0,"-9"10"-220"15,-2 5-36-15,-5 12-43 0,-6 0-17 16,-2 4-26-16,-1-5-7 16,1-12-7-16,5 0 1 15,2-21-23-15,3-5-22 0,9-9-19 16,1-11-6-16,6-5 17 31,4-2 17-31,4-4 11 16,5 9 2-16,4 13 9 15,2 7 7-15,3 14 8 16,1 6 1-16,4 13-5 16,4-2-4-16,0 4-7 15,0-5 0-15,-3-4 0 16,-2-1 2-16,-2-12-2 15,-1-4-1-15,0-10-14 16,0-6-3-16,-4-12-1 16,1 0 2-16,-4-8 10 0,-2 0 4 15,-3 5 3-15,-2 6-8 16,1 14 19-16,-7 8 18 16,6 19 25-16,-4 5 16 15,1 12-15-15,6 2-19 16,-4-7-25-16,9 1-36 15,4-9-115-15</inkml:trace>
  <inkml:trace contextRef="#ctx0" brushRef="#br0" timeOffset="46437.6043">18722 11850 816 0,'3'0'381'15,"4"7"-163"-15,-1 8-65 16,2 19-78-16,-1 3-7 0,6 4-10 16,0-1-12-16,12-11-16 15,1-7-5-15,4-17 3 16,4-5 13-16,-6-8 16 15,-5-12 5-15,-5-8 4 16,-10 1-14-16,-4-8-21 16,3 9-9-16,-6 7-98 15,-1 0-96-15</inkml:trace>
  <inkml:trace contextRef="#ctx0" brushRef="#br0" timeOffset="46753.2613">19315 11973 1011 0,'-9'2'398'0,"-13"9"-267"0,-5 3-42 16,-4 1-37-16,-1 1-14 15,2-5-17 1,4-4-4-16,5-9-29 0,5-7-17 15,10-6-18-15,5-3-5 16,8-5 23-16,5 0 14 0,4 1 29 16,3 3 15-16,3 15 35 15,4 7 17 1,1 18 4-16,2 2-5 16,2 10-27-16,0-4-14 15,-2 0-19-15,-3-1-55 16</inkml:trace>
  <inkml:trace contextRef="#ctx0" brushRef="#br0" timeOffset="47184.7539">20038 11796 773 0,'-4'-1'399'0,"-3"1"-93"0,-2 24-202 16,9 17-44-16,-3 23-33 15,3 8-4-15,7 4-10 16,-3-5-1-16,-1-4 4 16,2-6-28-16,0-12-196 0</inkml:trace>
  <inkml:trace contextRef="#ctx0" brushRef="#br0" timeOffset="47359.9648">19993 12026 1000 0,'8'2'332'0,"16"2"-325"16,9 5-16-16,7-4 10 0,5 1 2 16,4-5-42-16,-4-4-72 15</inkml:trace>
  <inkml:trace contextRef="#ctx0" brushRef="#br0" timeOffset="47632.8843">20359 11893 622 0,'-1'-6'312'16,"-4"0"-127"-16,3 6-59 15,-1 19-62-15,2 5-35 16,1 4-9-16,1 5 1 0,4-7-3 16,-4-7-2-16,4-7 6 15,-4-8 8-15,-1-8-2 16,-1-8-6-16,0-10-12 15,2-8-9-15,8-8-8 16,4 4 1-16,5-2 3 16,-2 6 17-16,5 14 26 15,-4 5 9-15,0 14 14 16,-2 11-13-16,-12 12-14 16,2 8-7-16,-3 9-14 0,0-6-2 15,3-2-52-15,6-4-98 16</inkml:trace>
  <inkml:trace contextRef="#ctx0" brushRef="#br0" timeOffset="47897.129">20940 11966 694 0,'-4'-12'363'0,"-5"-10"-103"16,-7-4-85-16,-7 0-16 0,-9 0-46 15,-3 5-25-15,-3 10-51 16,1 8-23-16,6 14-23 16,5 7-5-16,11 7-3 15,7 3 1-15,10 2 4 16,7-1 3-16,16-6 15 16,7-1 9-16,6-11 7 15,3-5 1-15,-4-8-6 0,-4-5-4 16,-6-7-43-1,-6-3-67-15</inkml:trace>
  <inkml:trace contextRef="#ctx0" brushRef="#br0" timeOffset="48234.3903">21000 11990 599 0,'6'1'368'0,"9"5"0"16,5 3-133-1,2-4-91-15,6 2-33 0,-3-5-49 16,1-2-14-16,-3-7-19 16,-3-3-4-16,-3-9-3 15,-7-3-1 1,-10-4-5-16,-8-3-1 0,-14 1-7 16,-8 0-1-16,-8 5-7 15,2 6-3-15,-1 10-6 16,10 7-3-16,6 14-4 15,8 6 1-15,9 8-1 16,1 4 0-16,7 7 4 16,5 2 2-16,1 2 5 0,0 1 2 15,-2 2 4-15,-9-1 2 16,1 2 3 0,3-3-16-16,2-11-180 0</inkml:trace>
  <inkml:trace contextRef="#ctx0" brushRef="#br0" timeOffset="48755.0258">21509 11934 764 0,'0'-12'354'0,"-9"-15"-145"0,0 0-33 15,-9 1-50-15,-2 2-21 16,1 6-43-16,-2 4-20 16,1 11-37-16,-2 7-10 15,1 11-11-15,-1 6-1 16,10 7 6-16,2 5 3 0,17-2 7 15,10 0 1-15,4-11 5 16,8-3 0-16,-2-9 2 16,3-6 2-16,0-9 3 15,-3-6 0-15,-1-5 2 16,-11-5-1-16,-6 1 1 16,-7 0-1-16,-4 4-2 15,-4 3 4-15,0 9-2 16,1 5-4-16,1 6-4 15,4 2-6-15,0 5-2 16,7 3 1-16,6 6 10 16,4 4 4-16,5-2 5 0,-2 2 3 15,3-7-5-15,-3-6 0 16,0-5 2 0,0-4 1-16,-3-10 0 15,1-3-26-15,-6-12-107 0,-3-5-101 16</inkml:trace>
  <inkml:trace contextRef="#ctx0" brushRef="#br0" timeOffset="48865.7706">21620 11651 1063 0,'-2'-4'483'0,"-3"-4"-246"16,3 6-80-1,2 2-113-15,0 1-76 0</inkml:trace>
  <inkml:trace contextRef="#ctx0" brushRef="#br0" timeOffset="49204.413">21965 11672 319 0,'3'1'102'16,"-2"1"-104"-1,5 4 23-15,-2 1 47 16,-1 3 77-16,2 1 36 16,0 7 39-16,1 4-13 0,3 18-17 15,2 11-18 1,1 14-40-1,3 4-25-15,-2-1-52 0,1-4-16 0,-5-5-23 16,-3-5-4-16,-6-8-1 16,-2-8 2-1,-2-16-77-15,0-8-78 16</inkml:trace>
  <inkml:trace contextRef="#ctx0" brushRef="#br0" timeOffset="49353.7414">22011 12034 773 0,'9'-6'407'16,"7"-4"-86"-16,11 0-210 15,9 7-45-15,5-1-47 16,2 3-13-16,-4 2-70 16,-1-1-140-16</inkml:trace>
  <inkml:trace contextRef="#ctx0" brushRef="#br0" timeOffset="49743.8601">22488 11695 851 0,'-12'-6'370'16,"-16"-1"-196"-16,2 4-47 0,5 5-61 15,3 7-25-15,6 6-29 16,10 4-7-16,7 1-5 16,3 2 1-16,11-1 2 15,0-1 3-15,1-8 2 16,2-3 1-16,-6-9 4 16,-4 0 2-16,-3-3-1 15,-11-2-5-15,-9 1-6 16,-11-1-3-16,-9 3-3 15,4 3 0-15,3 5-4 16,6 5 0-16,4 8 1 16,0 3 10-16,14 9 31 0,2 0 19 15,18 3 33-15,2-2 7 16,11-9-9-16,5-4-15 16,5-12-28-1,4-5-23-15,2-15-395 0</inkml:trace>
  <inkml:trace contextRef="#ctx0" brushRef="#br0" timeOffset="51153.9435">1818 13025 448 0,'-1'-2'309'16,"-2"-5"12"-16,-2 1-143 15,-3 2-30-15,-8-2-39 16,-5 0-18-16,-2 6-32 0,2 5-14 16,2 4-31-16,5 8-12 15,8 0-8-15,4-2-3 16,11 4 1-16,7-5 3 15,11-3 4-15,0-4 1 16,-3-6 2-16,-6 2-2 16,-10-3-11-16,-3 0-5 15,-11 4-3-15,-7 0 2 16,-13 7 12-16,-9 3 4 16,1 6-2-16,1 4-5 0,16 0-7 31,5 4-1-31,15 2 6 15,8 0 7-15,13-4 8 0,9-3 4 0,7-12 1 16,-2-4 1-16,4-12 1 16,-3-7 3-1,-5-7 3 1,0-5 0-16,-15-2 2 16,-4-3-2-16,-6 2-17 15,-7 0 41-15,-1 6 12 16,-6 2 3-16,-4 10 16 15,2 5-42-15,0 9-24 16,5 5-7-16,4 12-12 16,6 3 0-16,6 3 4 0,2 4 2 15,4-5 6-15,1-5 0 16,6-8 7-16,4-11 2 16,-3-12 42-16,1-6 21 15,-13-13 24-15,0 1 6 16,-7-3-35-16,-6-3-20 15,-6 4-32-15,-2 3-47 16,0 12-155-16,-1 8-151 16</inkml:trace>
  <inkml:trace contextRef="#ctx0" brushRef="#br0" timeOffset="51357.2007">2353 13095 1017 0,'3'5'444'0,"2"8"-202"16,6 4-93-16,0 13-60 15,2 3-18-15,-5 4-38 16,-1 4-12-16,-2-3-7 16,-1-7-30-16,1-12-99 15,1-10-61-15,2-14-239 16</inkml:trace>
  <inkml:trace contextRef="#ctx0" brushRef="#br0" timeOffset="51560.8235">2537 13176 221 0,'5'-11'204'16,"5"-11"78"-16,-6 6-26 15,-1 11-46-15,-5 5-18 16,-7 6-38-16,-5 3-20 16,-9 5-32-16,-7-2-22 15,3 5-35-15,2 0-12 16,10-3-23-16,9 2-9 0,12-2-5 15,9 3-1-15,14 1 3 16,4 1 2-16,3-4-19 16,7-2 18-16,5-7-209 15</inkml:trace>
  <inkml:trace contextRef="#ctx0" brushRef="#br0" timeOffset="51796.1103">2999 13210 769 0,'0'-7'402'0,"-5"-7"-93"15,-4-5-56-15,-12 0-73 16,-5-2-25-16,-6 4-56 16,-3 5-27-16,0 10-46 15,8 2-18-15,-1 9-17 16,8 6-7-16,10 8-7 16,1 7 2-16,16 1 7 0,3 0 5 15,16-6 9-15,5-6 5 16,6-11 5-1,4-8 2-15,-3-9 5 0,-6-4 0 16,-16-4-21-16,3-5-58 16</inkml:trace>
  <inkml:trace contextRef="#ctx0" brushRef="#br0" timeOffset="52334.3861">3115 12987 729 0,'-4'-11'414'0,"-8"-14"-32"16,15 0-246-16,5-2-39 15,16-3-46-15,9 3-18 16,5 7-19-16,5 5-8 15,2 16-6-15,-2 14 3 0,-2 25 15 16,-6 17 9-16,-17 15 18 16,-4 5 0-16,-11-2-7 15,-1-7-7 1,1-12-14-16,2-15-2 0,3-22-3 16,-1-13 0-16,-2-20-1 15,-2-5-2-15,-11-14-8 16,-9 1-7-16,-12 3-8 15,-6 4-3-15,-5 16-6 16,4 6-2-16,-1 17-2 16,2 8 0-16,7 3 11 15,2 5 9-15,15-2-108 16,5-4-117-16</inkml:trace>
  <inkml:trace contextRef="#ctx0" brushRef="#br0" timeOffset="52632.9314">3767 13253 516 0,'4'-9'345'16,"6"-8"-27"0,-7 0-88-16,-13 0-36 15,0-1-56-15,0 1-14 0,-11 2-19 16,6 1-13-1,-16 7-17-15,-1 5-17 0,3 3-39 16,4 5-12-16,7 6-18 16,6 6-3-1,8 6 6-15,4 2 2 0,12 3 5 16,2-2 1 0,9-4 1-16,7-5 2 0,2-8-1 0,-1-10-1 15,-3-10-121-15,-2-5-90 16</inkml:trace>
  <inkml:trace contextRef="#ctx0" brushRef="#br0" timeOffset="52750.6447">3671 13010 1105 0,'-7'0'505'16,"-3"0"-249"-1,3-1-105-15,7 1-107 16,11 6-92-16</inkml:trace>
  <inkml:trace contextRef="#ctx0" brushRef="#br0" timeOffset="53127.7666">3925 13122 779 0,'0'-4'338'16,"1"-1"-163"-16,8-3-38 15,7 4-41-15,4 0-28 0,9 1-47 16,1 3-8-16,0-2-4 16,-2 2 0-16,-6 1 3 15,-7-1 1-15,-11 2 6 16,-4-2-1-16,-13 4-5 15,-7 1-3-15,-3 5-6 16,-4 5 5-16,6 2 5 16,4 4 0-16,6 1-5 15,6 1-7-15,5 1-6 16,8 3-1-16,8-2 3 16,11-2 2-16,13-6-4 15,-1-7-36-15,6-10-107 0,2-7-61 16</inkml:trace>
  <inkml:trace contextRef="#ctx0" brushRef="#br0" timeOffset="53445.3889">4450 13128 1000 0,'-10'-5'437'16,"-8"-1"-230"-16,-5-1-52 16,4 4-82-16,4 3-33 0,4 3-45 15,5 5-10-15,6 5-3 16,3-2 1-1,8 2 9-15,2 0 5 16,6-3 3-16,-3 1 0 0,0-5-9 16,-7-4-15-16,-3 0-24 15,-6 2-9-15,-16-4 12 16,-5 3 13-16,-8 1 27 16,5 1 18-16,1 0 31 0,8 3 6 15,9 1 7 1,5-2-6-16,11 4-16 0,3 1-5 15,8 2-5-15,2 1-7 16,3-1-9-16,1-1 1 16,-4-10-84-16,5-3-95 15</inkml:trace>
  <inkml:trace contextRef="#ctx0" brushRef="#br0" timeOffset="53730.9339">4597 13252 499 0,'0'0'396'0,"3"1"69"0,0 4-106 16,-3-5-144-16,0 0-61 0,11 1-81 15,40 41-25 1,-29-33-28-16,3-5-5 16,-1-7-1-16,1-5 0 15,-2-8 0-15,-4-3 0 0,-6-3-1 16,-6-3-1-16,-12 0-7 16,-9-2-3-1,-16 3-3-15,-2 6-5 16,-6 5-2-16,3 7-2 15,7 10-8-15,5 7-3 0,6 14-3 16,6 7 4 0,5 6 9-16,6 8 8 0,5 6 7 15,4 6 2-15,1 2 0 16,-2-2-1-16,-3-8 0 16,-4-11-16-16,3-3-246 0</inkml:trace>
  <inkml:trace contextRef="#ctx0" brushRef="#br0" timeOffset="54058.4005">5117 13160 1124 0,'0'6'435'16,"-1"6"-265"-16,-5 6-17 15,-8 1 8-15,-3 1-24 16,-7-3-64-16,-3-5-22 16,2-5-24-16,4-6-4 15,1-7-41-15,3-4-30 0,5-6-48 16,3-1-11 0,9-3 25-16,11 4 22 15,5 2 36-15,-1 4 17 0,5 16 26 16,1 5 21-1,0 9 31-15,3 6 0 0,2 0-14 16,-3 2-15-16,1-2 3 16,-1-4-59-16</inkml:trace>
  <inkml:trace contextRef="#ctx0" brushRef="#br0" timeOffset="54568.3318">5811 13084 900 0,'10'17'352'0,"9"25"-212"0,1 3-18 0,-1 5-9 31,-5-5-15-31,4-12-44 0,-2-10-15 16,4-18-5-1,-1-7-1-15,-1-22-2 0,1-9-4 0,2-16-14 32,-1 2-3-32,-1 4-45 15,-5 6-63-15,-2 17-241 16</inkml:trace>
  <inkml:trace contextRef="#ctx0" brushRef="#br0" timeOffset="54846.9561">6486 13181 732 0,'-5'12'421'0,"-7"9"-84"0,-4 0-110 15,-6-3-46-15,-4-3-80 16,-6-5-32-16,-6-9-38 16,4-1-24-16,0-11-47 15,7-5-27-15,11-5-40 16,-8-4 6-16,21-3 29 15,6 7 16-15,14 4 43 16,15 6 17-16,0 14 53 16,3 9 25-16,2 12 18 15,-2 4 2-15,-12 4-28 16,-2 1-16-16,-2-4-24 16,-3-3-27-16</inkml:trace>
  <inkml:trace contextRef="#ctx0" brushRef="#br0" timeOffset="57120.9593">2027 11560 481 0,'4'0'260'0,"-3"-2"-43"16,-1-1-23-16,0 3-28 16,0 0-5-16,0 0-16 15,-1 0-12-15,-1 0-16 0,0 4-22 16,-6 21-35-16,-13 35-14 16,9-27-82-16,-8-1-83 15</inkml:trace>
  <inkml:trace contextRef="#ctx0" brushRef="#br0" timeOffset="63086.2297">7100 13112 481 0,'11'-4'294'16,"7"1"15"-16,21-1-197 15,11-2-17-15,18 0-37 0,10 0-17 16,-7-1-18-16,-5-4-3 16,-15 7 1-1,-16-7-35-15,-16 0-104 0,-8 10-73 16,-11 1-152-16</inkml:trace>
  <inkml:trace contextRef="#ctx0" brushRef="#br0" timeOffset="63237.5382">7458 13085 430 0,'1'2'234'16,"-1"4"-37"-16,0 5-19 15,0 8-36-15,0 6-16 0,0 10-45 16,2 3-28-16,1-4-32 16,4-2 6-1,6-10-164-15</inkml:trace>
  <inkml:trace contextRef="#ctx0" brushRef="#br0" timeOffset="63545.987">7865 13176 738 0,'-17'-10'357'15,"-5"1"-144"-15,-13-1-85 16,-1 7-29-16,7 10-52 16,-4 3-21-16,15 7-29 0,6 2-11 15,14 4-4-15,8 0 2 16,16-2 9-16,8 0 6 16,10-8 6-16,-2-8 4 15,-4-7 6 1,-8-8 4-16,-12-6 44 15,-8-1 11-15,-17-1 4 0,-6 0-6 16,-20 2-98-16,-7 3-110 16</inkml:trace>
  <inkml:trace contextRef="#ctx0" brushRef="#br0" timeOffset="64101.8769">8970 13165 452 0,'-16'15'272'0,"-3"9"-63"0,-7 0-73 16,-10 5-24-16,5-5-65 16,-11-7-15-16,1-9-9 15,5-9 0-15,5-15-6 16,10-5-5-16,12-6-10 15,9 0-5-15,11 1-6 16,8 0 9-16,8 12 26 0,5 3 11 16,3 18 21-1,3 9-1-15,-6 8-15 16,-3 7-8-16,-7-1-8 0,-1 5-31 16</inkml:trace>
  <inkml:trace contextRef="#ctx0" brushRef="#br0" timeOffset="64331.5169">9065 13150 911 0,'0'-3'427'16,"1"3"-169"-16,2 11-116 16,-2 11-88-16,9 5-15 0,6-7-13 31,-7-10-9-16,-1 1-4-15,28 26-1 0,16-16 4 0,-9-10 3 0,-15-30 4 16,-4-5 1 0,-8-5-2-16,-9-2-3 0,-6 6-31 0,-4-1-65 15,2 11-273 1</inkml:trace>
  <inkml:trace contextRef="#ctx0" brushRef="#br0" timeOffset="64623.9629">9635 13145 778 0,'-6'3'407'16,"-4"9"-136"-16,-6 8-113 16,-5 1-43-16,-7 6-64 15,-5-6-17-15,-1-9-13 16,1-1-1-16,2-13-35 15,8-2-17-15,7-7-17 16,4-3-5-16,7-2 25 16,5-2 10-16,7 6 19 0,4-2 8 15,13 10 27-15,4 5 12 16,4 13 1 0,2 9-8-16,4 6-18 15,-3 2-9-15,-4-2-104 16,0-5-329-16</inkml:trace>
  <inkml:trace contextRef="#ctx0" brushRef="#br0" timeOffset="64927.1154">9657 12929 838 0,'14'-13'420'16,"14"-9"-103"-16,8 21-197 15,1 9-26-15,-2 23-8 16,-5 8-1-16,-2 5 0 16,1 2-8-16,0 2-30 15,0 2-13-15,-6-6-15 0,-3-9-2 16,-3-15-2-16,-1-8 0 16,-7-12 5-16,0-4-1 15,-12-7 0-15,-13-7-4 16,-13 4-14-1,-11 5-3-15,-10 14-8 0,4 11-1 16,-4 10 5 0,8 2 3-16,7-4-110 0,6-6-99 0</inkml:trace>
  <inkml:trace contextRef="#ctx0" brushRef="#br0" timeOffset="65227.1848">10200 13092 874 0,'-7'1'437'16,"-6"3"-118"-16,5 6-186 15,5 8-28-15,4 3-40 16,5 5-14-16,12 1-24 0,2 1-6 15,7-5-5-15,2-8 0 16,-4-7 2 0,0-7 2-16,-2-5 1 0,-4-6 0 15,-1-5 3-15,-5-1-25 16,-7-6-149 0,-1-3-235-16</inkml:trace>
  <inkml:trace contextRef="#ctx0" brushRef="#br0" timeOffset="65358.7082">10305 12856 862 0,'-10'-5'494'0,"1"-2"-90"16,8 7-239-16,0 2-67 0,14 12-81 16,-5 1-38-1</inkml:trace>
  <inkml:trace contextRef="#ctx0" brushRef="#br0" timeOffset="65941.4252">10820 13077 340 0,'-10'-6'262'0,"-10"-1"72"15,-5 3-77-15,-9 4-80 16,5 8-42-16,-4 6-81 16,4 2-26-16,11 3-33 15,2 3-3-15,18 2-1 16,9 5 3-16,18-2 7 16,1-4 3-16,5-7 4 15,1-9 1-15,-13-5 40 16,1-2 22-16,-15-7 28 0,-9-2 2 15,-14-2-36-15,-10 0-24 16,-6 2-40-16,5 4-58 16</inkml:trace>
  <inkml:trace contextRef="#ctx0" brushRef="#br0" timeOffset="66569.7042">11248 13172 731 0,'-3'-9'341'15,"-4"-7"-137"-15,-7-3-30 0,-12 4-38 16,-6 1-11-16,-10 8-35 15,-1 5-22-15,2 0-44 16,7 5-19-16,12 5-15 0,8 3-4 16,15 14-1-16,5-3 4 15,15 4 5 1,5-1 5-16,9-9 3 0,4-2 2 16,0-8-2-1,-2-6-9-15,-8-7-14 16,-5-5-4-16,-6-7 3 0,-3 1 9 0,-5-1 13 15,-8 2 5-15,-4 4 31 16,-5 3 9-16,-1 8 5 16,4 2-1-16,3 5-31 15,1 2-12 1,2 3-6-16,8 6-1 0,0 2 0 31,8 3 1-31,4-6 1 0,1-5 3 0,7-4 3 16,-2-7 3-16,0-7 6 31,-4-3 2-31,-5-12-1 0,0 3 1 16,-2-4-7-16,-3-1 1 0,-5 7-2 15,-2 0-6 1,-7 5 0-16,-2 2-4 16,-2 9-5-16,1 2 1 15,1 9-1-15,2 10 5 16,1 9 10-16,6 3 5 0,1 8 6 15,1 7-1-15,-2 2-5 16,-2 5-3-16,-1-5-5 16,1-1-1-16,4-11 0 15,3-5-11-15,2-16-137 16</inkml:trace>
  <inkml:trace contextRef="#ctx0" brushRef="#br0" timeOffset="66749.8534">11564 13289 701 0,'5'0'369'0,"7"-1"-9"16,12 2-310-16,1 1-12 16,9-2-17-16,2-2 4 15,4-5-145-15,-1-2-207 16</inkml:trace>
  <inkml:trace contextRef="#ctx0" brushRef="#br0" timeOffset="67092.7726">12094 13071 719 0,'-13'-4'356'15,"-16"-8"-108"-15,-4 5-55 16,2 5-82-16,2 0-34 0,8 5-60 15,5-2-17-15,12 7-14 16,5 4 0-16,10 0 3 16,5 3 6-16,9-2 6 15,-1-5 4-15,-1-3 1 0,-4-6-8 16,-9-1-31-16,-6 1-16 16,-11 1-8-16,-8 3 9 15,-10 0 44-15,-4 1 32 16,-2 4 34-1,7-1 13-15,7 3 12 16,5 4-5-16,12 1 2 16,8 2-5-16,12-1-13 15,4-2-11-15,8-2-22 16,2-7-7-16,4-4-21 0,-7-1-72 16</inkml:trace>
  <inkml:trace contextRef="#ctx0" brushRef="#br0" timeOffset="67610.088">12964 13038 636 0,'-4'7'306'0,"-1"16"-90"0,5 4-97 15,-1 8-33-15,-2 3-11 16,1-6-20-16,-2-4-6 16,3-12-7-16,1-8-3 15,-3-14-8-15,0-6-7 16,1-14-14-16,2-2-8 15,5-6-2-15,7-2 0 16,7 4-4-16,6 3-4 0,10 12 10 16,6 8 5-16,-4 13 17 15,-4 6 15-15,-16 9 5 16,-6 5 3 0,-10 8-11-16,-1 2-9 0,9 5-12 15,-2-4-31-15,7-9-185 16</inkml:trace>
  <inkml:trace contextRef="#ctx0" brushRef="#br0" timeOffset="67916.4443">13582 13094 823 0,'0'8'400'0,"1"6"-154"15,-4 3-88-15,-10 8-20 16,-4-1-49-16,-5-2-23 15,-8-4-29-15,2-3-9 16,4-9-5-16,1-6-5 16,7-10-17-16,0-5-5 15,6-8-11 1,1-4-2-16,9 3 6 0,6 2 0 16,7 7 7-16,3 6 5 15,6 9 14-15,1 6 3 16,2 8 0-16,4 10-3 15,-1 3-6-15,-3 2-2 0,-7-1-16 16,-3-8-80 0</inkml:trace>
  <inkml:trace contextRef="#ctx0" brushRef="#br0" timeOffset="68087.896">13405 12849 1099 0,'-5'-6'492'16,"-4"-7"-248"-16,4 8-104 16,5 5-106-16,6 1-24 15,7 7-120-15,4 3-130 16</inkml:trace>
  <inkml:trace contextRef="#ctx0" brushRef="#br0" timeOffset="68291.7987">13647 12994 783 0,'7'12'434'0,"11"12"-90"16,2 7-165-16,-2-3-42 0,4 6-66 15,-3-3-22 1,-1-5-25-16,-4-6-5 0,3-10 3 16,-1-9 4-1,4-16 2-15,2-5 0 16,-4-6-7-16,0 0-4 0,-8 2 2 15,-3-1-47-15,-3 4-140 0,-1 1-171 16</inkml:trace>
  <inkml:trace contextRef="#ctx0" brushRef="#br0" timeOffset="68701.3502">14096 13052 1025 0,'-3'0'450'0,"-11"-2"-230"16,4 8-81-16,-2 5-72 16,2 8-17-16,10 7-17 15,0-1-6-15,14 5-10 16,0-8-5-16,4-10 2 16,0-7 3-16,0-13 3 15,4-5 2-15,-5-4-4 16,0-1-2-16,-4 0-3 15,-3 1-3-15,-7 6-1 16,-2 1-1-16,-2 5 12 0,-5 1 0 16,4 6 2-1,0 9-2-15,5 5-14 0,4 3 0 16,5 3-1-16,6-3 0 16,2-3 4-16,7-6 4 15,9-7 10-15,-1-8 16 16,2-8 22-1,-5-4 5 1,-10-5 6-16,-5-4-14 16,-16 0-24-16,-6 2-13 0,-18-1-116 15,-7 11-77-15</inkml:trace>
  <inkml:trace contextRef="#ctx0" brushRef="#br0" timeOffset="69252.4828">15474 12957 686 0,'-18'-2'325'16,"-24"4"-121"-16,0 7-74 16,3 7-58-16,6 8-13 15,13 1-24-15,11-1-10 16,20 5-16-16,7-5-2 15,20-2 3-15,7-2 3 16,6-10 6 0,1-3 1-16,-13-9 6 0,-6-3-1 15,-22-3 36-15,-14-2 2 0,-22-2-5 32,-13 2-1-32,-13 2-44 0,4-2-4 15,11 8-66-15,9-1-79 16</inkml:trace>
  <inkml:trace contextRef="#ctx0" brushRef="#br0" timeOffset="69407.242">15655 12978 970 0,'21'7'383'0,"23"2"-262"15,0-2-31-15,3 0-42 16,-3-6-12-1,-6-2-10-15,-5 0-37 0,-10-6-160 16</inkml:trace>
  <inkml:trace contextRef="#ctx0" brushRef="#br0" timeOffset="69545.8575">15749 13059 903 0,'0'12'385'0,"3"14"-216"15,5 0-34-15,6 1-57 16,3-3-21-16,2-6-22 16,-2-5-46-16,4-10-337 15</inkml:trace>
  <inkml:trace contextRef="#ctx0" brushRef="#br0" timeOffset="70122.3557">16245 13078 676 0,'-11'-14'373'0,"-6"-3"-85"0,-11-5-87 16,-3-3-28-16,2 11-57 16,-4-1-32-16,7 14-45 15,5 10-16-15,3 3-21 16,9 1-6-16,9 8-5 15,3 0 2-15,13-3 6 16,4 7 2-16,6-12 4 16,7-3 1-16,7-5-1 15,0-6 0-15,-3-6 0 16,-8-5-1-16,-14-6 1 16,-6 3 0-16,-10 0-1 0,-5 5-1 15,-4 8-3-15,1 0-4 16,1 4-6-16,3 3-2 15,3 6 1-15,2 3 2 16,1 3 5-16,5-1 3 16,5 1 2-1,4-2 2-15,3-9 4 0,1 0 1 16,4-11 0-16,-1-6-3 16,2 1-10-16,-2-3-2 0,-1-1-4 15,-3 0 0-15,-3-1 6 16,0 6-1-16,-1 4-3 15,2 6 0-15,4 6-1 16,2 0 3-16,-5 2 8 16,5 6 15-16,-6-1 25 15,-3 1 7-15,2 5 38 16,-14-10 13 0,-6 3-3-16,-8-4-4 0,-15-7-46 15,-2 1-73-15</inkml:trace>
  <inkml:trace contextRef="#ctx0" brushRef="#br0" timeOffset="70625.4298">17608 13034 854 0,'-2'1'401'0,"-5"9"-141"16,-2 4-56-16,-16 4-61 16,0 5-28-16,-11-5-55 15,-3-1-19-15,2-7-10 16,-4-8-4-16,5-5-7 15,6-8-10-15,12-2-21 16,6-5-8-16,12-4-11 16,4 1 4-16,14-1 7 15,3 3 2-15,6 12-5 16,2 10 0-16,0 20 6 16,1 8 3-16,-5 9 14 15,2 0 4-15,-9-3-2 16,-2-3-78-16</inkml:trace>
  <inkml:trace contextRef="#ctx0" brushRef="#br0" timeOffset="70775.3855">17441 12701 1356 0,'-2'-3'506'16,"-5"-3"-406"-16,1 6-63 0,9 11-57 15,4 6-67-15</inkml:trace>
  <inkml:trace contextRef="#ctx0" brushRef="#br0" timeOffset="74518.7637">17691 12626 292 0,'5'3'170'0,"2"0"-17"16,13 2-55-16,5-3-6 15,14 3-27-15,9-2-19 16,6 0-25-16,6 4-6 0,-8-2-3 15,-9-2-1-15,-18 0 7 16,-11-6 4-16,-14 1 12 16,-5-1 1-1,-12-1 2-15,-5 4-2 16,-9 4-14 0,-3 3-2-16,4 5-8 15,4 4-9-15,11 2-3 0,11 4-2 16,11-1 0-1,10-1 3-15,8-3 5 16,-1-4 1-16,1-6 4 0,-14-5 2 16,-2-4 8-16,-2-3 2 15,-8-5-1-15,3 2-2 16,-11 0-8-16,-3 2-6 16,-3 6-10-16,-5 4-4 15,8 9-7-15,4 6-2 0,11 10 4 16,6 6 0-1,8 14 6-15,4 2 3 0,-12-17 4 32,-4-17 13-32,1 2 26 0,6 48 15 0,-11-8 41 15,-9-5 2-15,-25-31-5 16,-8-5-8-16,-12-17-34 16,-1-6-13-16,12-13-19 15,2-5-11-15,20 1-24 16,10 6-34-16,17-1-77 15,12 5-73-15</inkml:trace>
  <inkml:trace contextRef="#ctx0" brushRef="#br0" timeOffset="75027.5229">18386 13045 655 0,'-11'-4'326'15,"-18"-12"-110"-15,-1 5-55 0,-3 9-81 16,0 1-27-16,11 7-37 16,3 6-12-16,11 3-2 15,8 3 3-15,9 4 9 16,7 3 5-16,11-7 4 15,3-8-2-15,5-4-1 16,2-9 1-16,-7-4 0 16,-2-1-10-16,-16-5-56 15,-3 0-41-15,-7-1-123 16,-6-2-53-16,-4 0-32 0,1 0-34 16,3-2 125-16,6 6 106 15,13 4 219 1,2 4 119-16,0 4 74 0,-1 5-16 15,-1 11-92 1,-2 0-32-16,4 11-46 16,-7-4-16-16,-2 0-28 0,1 2-14 0,-4-8-33 31,11 1-10-31,-4-14 4 0,3-1 5 16,6-12 5-16,-6-8 1 0,7-4-10 15,-2-2-5 1,-6-2-8-16,-3 7 1 15,-6-2-99-15,-3 4-99 0</inkml:trace>
  <inkml:trace contextRef="#ctx0" brushRef="#br0" timeOffset="75567.1313">18986 12942 729 0,'-4'-11'366'16,"-1"-6"-132"-16,-7 2-92 16,2 9-31-16,2 6-66 15,-2 3-27-15,6 9-27 16,1 0-6-16,5 3 2 15,6 4 3-15,3-4 7 16,2-2 2-16,3-1-9 0,-3-4-45 16,-5 0 5-16,-7-4-1 15,-6-2 6-15,-6-2 45 16,-4 3-3-16,-4 3 0 16,-4 3 2-16,3 5 1 15,-1-1 1-15,7 0 5 0,14 2 13 16,3-5 9-1,10 0 24-15,6 1 3 0,-2-7-2 16,8 2-4-16,5-7-17 16,-3-5-6-16,3-7-5 15,2-3-3-15,5 0-7 16,2 5-3-16,4 1 17 16,-4 3 8-16,-7 13 22 15,-3-5 15-15,-9 11 8 16,-7 8-1-16,-9-5-9 15,-3 10-5-15,-10-1-16 0,-6-2-5 16,-12-6-11 0,0-4 5-16,-3-11-135 0,1-1-30 15</inkml:trace>
  <inkml:trace contextRef="#ctx0" brushRef="#br0" timeOffset="76541.9668">19974 12913 798 0,'4'-3'406'16,"9"1"-95"-16,7 5-106 16,13 18-100-16,9 6-23 15,12 10-49-15,5 1-15 16,-5-5-7-16,-6-3-2 15,-12-10-83-15,-12-2-75 16</inkml:trace>
  <inkml:trace contextRef="#ctx0" brushRef="#br0" timeOffset="76718.7109">20419 12969 869 0,'-8'-4'449'0,"-20"-2"-120"16,2 6-94-16,-19 10-114 15,-7 3-37-15,-6 7-51 16,-1 5-19-16,10 3-12 16,5-1 0-16,15 0-95 15,5-8-101-15</inkml:trace>
  <inkml:trace contextRef="#ctx0" brushRef="#br0" timeOffset="76896.7773">20659 12664 845 0,'-11'-1'408'0,"-12"-1"-156"15,-3 6-126-15,-5 14-106 16,2 2-20-16,2 16-12 15,0 6 5-15,6 10-179 16</inkml:trace>
  <inkml:trace contextRef="#ctx0" brushRef="#br0" timeOffset="77099.9592">20649 12937 930 0,'4'6'415'0,"7"5"-158"0,11 8-130 16,12 7-55-16,5-1-9 15,8 5-32-15,-10-4-9 16,-8-2-28 0,-6 0-75-16,-12-10-394 0</inkml:trace>
  <inkml:trace contextRef="#ctx0" brushRef="#br0" timeOffset="77248.872">20980 13012 978 0,'-12'-1'516'0,"-21"1"-121"15,-8 3-127-15,-8 14-138 16,-7 2-42-16,-1 5-55 16,5-4-18-16,13 1-169 15,12-4-448-15</inkml:trace>
  <inkml:trace contextRef="#ctx0" brushRef="#br0" timeOffset="77649.5358">21369 13101 920 0,'7'9'411'0,"0"-1"-145"0,-3 16-193 16,-8 3-19-16,-19 0 5 15,-7 0-61-15</inkml:trace>
  <inkml:trace contextRef="#ctx0" brushRef="#br0" timeOffset="78051.101">21859 12874 554 0,'-6'6'302'0,"-2"7"14"16,6 14-225-16,3 7-11 16,9-1 0-16,6-2-13 0,6-9-18 15,5-5-4-15,-2-10-5 16,0-7-3-16,-8-9-2 15,-2 2-3-15,-6-10-7 16,-3 1-6-16,-1 3-8 16,-5-7-4-1,3 10-11-15,0 4-8 16,3 9-8-16,3 9-2 0,3 16 15 16,-2 1 7-16,-2 11 10 15,-7 4 7-15,-16 2 3 16,-9 1 0-16,-14-6 8 15,-7-6-1-15,-1-14-12 16,-1-9-25-16,-2-19-120 0,5-9-105 16</inkml:trace>
  <inkml:trace contextRef="#ctx0" brushRef="#br0" timeOffset="78239.1187">22259 12706 1149 0,'-1'-5'507'0,"-4"-3"-268"0,-5 6-87 16,-8 10-102-16,-1 8-33 16,-7 14-26-16,3 10-33 15,7 11-83-15</inkml:trace>
  <inkml:trace contextRef="#ctx0" brushRef="#br0" timeOffset="78635.9647">22342 12878 802 0,'-1'0'346'0,"-1"4"-158"16,2 9-82-16,7 9-36 16,6-2 7-16,7 2-14 15,6-1-13-15,2-10-19 16,2-1-6-16,1-10-5 16,-6-7 1-16,-3-10 0 15,-6-3 0-15,-4-3-2 16,-1 2-3-16,-6 9-2 15,-3 0-3-15,-1 20 0 16,-1 5 1-16,0 19 0 0,3 11-1 16,0 7 0-16,2 13 0 15,-5 4-2-15,-5 1 0 16,-13 2-2-16,-8-5 2 16,-9-18 4-16,-6-11 4 0,2-26 2 15,7-10-26 1,10-21-99-16,7-3-99 0</inkml:trace>
  <inkml:trace contextRef="#ctx0" brushRef="#br0" timeOffset="78829.7716">23036 13059 1444 0,'0'0'648'0,"-3"-2"-291"16,2 5-243-16,0-3-50 15,0 0-87-15,0 0 92 16</inkml:trace>
  <inkml:trace contextRef="#ctx0" brushRef="#br0" timeOffset="93083.2229">1675 13992 752 0,'-2'6'334'16,"-2"13"-145"-16,2 15-58 15,2 23-35-15,0 6-25 0,5 12-37 16,-3-2-8 0,4-11-8-16,1-3-3 15,0-19 12-15,1-7-66 16,2-11-263-16</inkml:trace>
  <inkml:trace contextRef="#ctx0" brushRef="#br0" timeOffset="93273.7512">1875 14078 799 0,'-4'-1'424'0,"-4"-5"-117"16,-1 9-70-16,3 23-115 16,3 2-43-16,6 22-50 15,7 9-15-15,6 4-8 16,6-1-2-16,0-11-9 15,2-7-66-15,-2-9-261 16</inkml:trace>
  <inkml:trace contextRef="#ctx0" brushRef="#br0" timeOffset="93433.5592">1727 14358 863 0,'8'4'362'16,"17"10"-202"-16,-1 1-54 16,14-9-45-16,7-1-29 0</inkml:trace>
  <inkml:trace contextRef="#ctx0" brushRef="#br0" timeOffset="94065.6668">2994 14201 1014 0,'0'2'390'0,"12"16"-268"15,4 14-57-15,20 32-17 16,1 10 11-16,2 21-6 15,-8 4-1-15,-13 0-12 16,-6-2-15-16,-20-14-3 16,-7-12-2-16,-6-23 1 0,-10-17 4 15,1-22-4-15,-2-10-25 16,-3-21-44-16,13-2-12 16,1-19-5-16,10-6 22 15,11-10 34-15,-3-10 0 16,23 1 2-16,1-4 5 15,10 4 2-15,15 12 3 16,-2 5 0-16,7 9-17 0,-6 12-191 16</inkml:trace>
  <inkml:trace contextRef="#ctx0" brushRef="#br0" timeOffset="94498.8394">3467 14278 575 0,'-6'9'313'0,"-3"6"-8"0,4 11-210 15,3 4-25-15,4 0-22 0,11 1-15 16,4-1-17-16,1-9 0 15,6-10 6 1,-7-5 4-16,2-12 10 16,0-3 6-16,-4-8 2 15,-2-6-1-15,-6 0-11 16,0-5-5-16,-7 5-7 16,-1 3-5-16,-6 3-7 0,-1 7-4 15,0 12-14 1,5 8-1-16,4 17 1 0,4 4 2 15,7 1 10 1,1-2 1-16,10-3 1 16,5-8 3-16,2-8 24 15,-3-9 8-15,-1-10 20 16,-3-5 3-16,-8-11 4 16,1 0-2-16,-12-6-17 15,-4-1-4-15,-5 5-96 0,-2 3-93 16</inkml:trace>
  <inkml:trace contextRef="#ctx0" brushRef="#br0" timeOffset="94752.294">3955 14319 1162 0,'4'5'475'0,"3"13"-289"16,-1 4-58-16,5 9-44 15,-8-1-25-15,1 0-28 16,4 1-7-16,-1-12-11 16,10-2 0-16,0-20 7 15,2-9 2-15,-1-16 11 16,-3-3 7-16,4 0-3 16,-3-2-5-16,-4 7-13 0,-3 0-34 15,-5 9-99-15,-2 6-100 16</inkml:trace>
  <inkml:trace contextRef="#ctx0" brushRef="#br0" timeOffset="94908.3789">4314 14331 656 0,'-2'4'432'0,"2"10"41"0,1 4-184 15,0 5-115-15,5 5-44 16,-1-2-69-16,-1-3-21 0,2 5 0 15,-6-11-87-15,-4 1-207 16</inkml:trace>
  <inkml:trace contextRef="#ctx0" brushRef="#br0" timeOffset="95082.0445">4336 14087 1304 0,'-7'-1'548'16,"-5"-4"-310"-16,4 5-170 15,3 5-44-15,5 2-86 16,5 6-107-16</inkml:trace>
  <inkml:trace contextRef="#ctx0" brushRef="#br0" timeOffset="95381.5394">4716 14365 689 0,'-5'10'359'16,"-7"13"-47"-16,-4 5-102 15,-9-4-66-15,-5-3-28 16,-2-7-60-16,-1-10-39 15,5-14-88-15,1-6-51 16,7-13-86-16,10-5 8 16,12 2 72-16,9 2 54 15,-1 7 124-15,6 8 38 0,2 20 58 16,1 11 14-16,15 22-12 16,-3 6-21-16,1 0-42 15,-1 1-21-15,-1-12-36 16,1-2-10-16</inkml:trace>
  <inkml:trace contextRef="#ctx0" brushRef="#br0" timeOffset="95943.3754">5968 14085 692 0,'-20'-2'391'15,"-22"5"-28"1,-4 3-148-16,-9 8-93 16,7 4-21-16,13 9-63 0,10 9-15 0,18 9-23 15,8 6-10 1,20 0 5 0,10-6 1-16,19-11 4 0,0-10 0 15,-2-13 6-15,-5-8 4 16,-16-6 10-16,-8-2 10 15,-20-8 8-15,-9 2-1 16,-21-3-11-16,-12-1-11 16,-2 8-26-16,-2-2-50 0,14 0-263 15</inkml:trace>
  <inkml:trace contextRef="#ctx0" brushRef="#br0" timeOffset="96269.6418">6226 14191 941 0,'-12'-3'452'0,"-14"-2"-163"16,-3 3-72-16,2 7-95 16,3 5-38-16,7 11-59 15,7 1-12-15,10 12-12 16,3 2-1-16,15 5-4 15,3 0 1-15,14-6 0 16,4-5 1-16,11-20 3 16,5-5 3-16,-6-20 7 15,-7-7 10-15,-15-8 21 16,-14-9 16-16,-13-3 21 16,-5-2-2-16,-18 3-12 15,-12 5-17-15,-12 11-30 16,-1 6-12-16,-2 10-55 15,12 8-67-15,9 6-180 0</inkml:trace>
  <inkml:trace contextRef="#ctx0" brushRef="#br0" timeOffset="96548.2347">6438 14082 1149 0,'0'-2'485'0,"-1"1"-296"16,0 1-65-16,1 0-78 15,0 0-24-15,10 6-12 0,44 24-2 16,-19-22 2-16,-4-7 1 16,-5-7 24-16,-1-2 16 15,-14-9 20-15,-9-2 4 16,-15 0-16-16,-12 0-15 15,-16 2-25-15,-1 9-9 16,3 7-15 0,1 2-23-16,12 14-150 0</inkml:trace>
  <inkml:trace contextRef="#ctx0" brushRef="#br0" timeOffset="97139.2864">7398 14264 720 0,'3'18'305'0,"-6"9"-181"16,6 15-37-16,1 1 1 0,-4-9-32 16,3-2-12-1,-1-15-9 1,-2-6 2-16,-1-11-1 0,0-14-3 15,-5-15-12-15,5-4-9 16,1-11-10-16,8 8-2 16,2 0-1-16,3 2 7 15,11 12 17-15,5 4 14 16,3 15 22-16,1 7-6 16,-9 14-7-16,-9 4-12 0,-3 16-17 15,-4 3-4-15,-1 4 18 16,2 0-80-16,6-10-369 15</inkml:trace>
  <inkml:trace contextRef="#ctx0" brushRef="#br0" timeOffset="97596.9073">8043 14409 718 0,'-4'-9'339'0,"-4"-8"-119"16,-6-1-18-16,-9-3-34 0,-3-1-28 15,-6-2-55-15,5 3-24 16,-2 5-34-16,8 6-18 16,3 11-20-16,-6 3-8 15,10 11-14-15,-4 4 0 16,12 4 6-16,6 5 3 16,9 0 13-16,14-1 6 15,-2-9 5-15,8-4 4 0,1-12 4 16,-5-2 2-16,0-10 4 15,-4-4 0-15,-5-5 0 16,-5-3 0-16,-6 2-3 16,-4-1-1-16,-6 9-7 15,-3 4-4-15,1 8-8 16,0 5-3-16,3 5 1 16,9 3 2-16,6 11 5 15,2-4 4-15,9 3 6 16,1 0 5-16,-1-11 8 15,10-3 7-15,-1-10 19 16,-2-2 17-16,1-14 17 16,-11 0 3-16,-12-6-11 15,-7-7-17-15,-7 5-24 0,-7-3-21 16,-2 5-97 0,-3 7-86-16</inkml:trace>
  <inkml:trace contextRef="#ctx0" brushRef="#br0" timeOffset="98170.6038">9250 14243 816 0,'-16'1'376'0,"-20"8"-175"16,-1 4-44 0,5 11-84-16,5 3-37 0,12 7-46 15,13 6-8-15,19-2-1 16,11-1 3-16,18-14 12 16,0-7 4-16,-3-14 12 15,-5-6 6-15,-16-6 12 16,-8-4 3-16,-19-6-11 15,-8 0-20-15,-12-4-57 16,-10 0-53-16,2 6-321 16</inkml:trace>
  <inkml:trace contextRef="#ctx0" brushRef="#br0" timeOffset="98318.1115">9310 14262 641 0,'11'11'326'0,"24"16"-83"0,-2 4-50 15,10 10-71-15,3 6-25 0,-4-3-51 16,-2-3-15-16,-3-2-83 16,-4-5-102-1</inkml:trace>
  <inkml:trace contextRef="#ctx0" brushRef="#br0" timeOffset="98484.3057">9593 14301 1222 0,'-24'22'467'0,"-36"28"-348"15,1 9-39-15,4 12-46 16,3-1-15-16,14 5-24 0,4-7-88 16</inkml:trace>
  <inkml:trace contextRef="#ctx0" brushRef="#br0" timeOffset="98778.8829">9710 14287 961 0,'15'4'466'16,"7"5"-147"-16,-11 11-177 15,0 4-21-15,-13 0-27 16,-2-3-10-16,4-7-32 16,0-6-15-16,-1-15-19 15,0-8-8-15,4-9-38 16,2-3-11-16,8 6-10 16,4 5 1-16,2 19 30 0,-4 5 9 15,-1 16 12-15,-5 6 8 16,-9 2 2-1,5 2-1-15,-1-6 33 0,3-5-96 16</inkml:trace>
  <inkml:trace contextRef="#ctx0" brushRef="#br0" timeOffset="99161.8378">10121 14177 869 0,'-1'-1'422'16,"0"3"-152"-16,2 11-96 0,6 27-104 16,-1 13-10-16,0 23 6 15,-3 4-2 1,1 0-10-16,2 0-5 0,1-13-33 15,1-7-23-15,-3-18-144 16,-3-14-145-16</inkml:trace>
  <inkml:trace contextRef="#ctx0" brushRef="#br0" timeOffset="99316.5825">10083 14425 887 0,'5'-4'355'0,"12"-4"-207"16,7 4-125-16,18 4-37 16,5-3-7-16,7-1-135 0,5 0-139 15</inkml:trace>
  <inkml:trace contextRef="#ctx0" brushRef="#br0" timeOffset="99562.1833">10671 14268 836 0,'1'-1'410'0,"-1"8"-113"16,-4 4-59-16,-15 16-80 15,-5 3-22 1,-12 5-65 0,0-5-18-16,-1-8-21 0,3-6-7 0,9-17-19 15,-1-8-14-15,8-13-31 16,4-3-12 0,8-2 1-1,4 1 10-15,11 6 12 0,5 4 20 16,8 14 16-16,6 12 9 15,-2 13 16-15,7 8-11 16,0 3-7-16,2-2-5 16,-1-8-20-16,-4-5-83 15</inkml:trace>
  <inkml:trace contextRef="#ctx0" brushRef="#br0" timeOffset="99891.2209">10755 14270 869 0,'3'0'362'0,"8"0"-167"15,2 3-116-15,12-3-32 16,8 0-8-16,9-2-24 16,2 1-3-16,-12-2 0 15,-5-1 1-15,-17 2 0 16,-3 0-2-16,-11 2-4 15,-5 3 0-15,-8 4-1 0,-4 0 2 16,-2 0 20 0,1 4 16-16,10 4 30 15,1 4 16-15,15 7 14 0,3 0-7 16,3 0-21-16,7-2-16 16,3-2-32-16,1-9-7 15,4-12-11-15,2-1-14 16,2-15-146-16,-4-2-139 15</inkml:trace>
  <inkml:trace contextRef="#ctx0" brushRef="#br0" timeOffset="100042.0478">11136 14239 704 0,'2'0'328'0,"4"6"-118"16,3 5-54-16,2 11-47 15,-1 9-16-15,-3 6-42 16,2 2-14-16,-9-6-96 16</inkml:trace>
  <inkml:trace contextRef="#ctx0" brushRef="#br0" timeOffset="100191.246">11091 13970 913 0,'-6'-10'548'0,"-5"-13"-27"0,1 8-298 0,10 17-162 16,0 5-16-16,8 11-211 15</inkml:trace>
  <inkml:trace contextRef="#ctx0" brushRef="#br0" timeOffset="100685.3009">11348 14124 713 0,'12'-31'334'0,"6"-20"-125"15,0 7-88-15,1 7 0 0,-9 21-10 16,-2 7-19 0,-3 18-48-16,-2 12-15 15,3 12-23-15,5 11 1 0,10 10 4 16,11 9-5 0,8 10-4-16,-1 7 1 15,-2 4 0-15,-10-3-2 16,-23-10 4-16,-13-5 2 0,-34-19 8 15,-11-4 5-15,-13-19-5 16,4-9-15-16,5-16-74 16,10-7-39-16,24-8-262 15</inkml:trace>
  <inkml:trace contextRef="#ctx0" brushRef="#br0" timeOffset="101194.4445">11928 14225 594 0,'-7'-7'337'0,"-8"-3"-32"16,-7 0-103-16,-4 5-85 15,1 5-37-15,8 7-58 0,2 2-22 16,13 3-16-16,4 0-2 15,10-1 4-15,6-1 4 16,7-2 10-16,1-3 1 16,-2-2 5-16,-3-2 1 15,-10-1 1-15,-4-2-2 16,-14 0-4-16,-8 2 0 0,-14 4-1 16,-5 4 4-16,-3 7 7 15,2 2-1-15,14 4-4 16,4 5 3-1,13 0 7-15,4 3 5 0,9-3 16 16,6-5-2-16,7-4-1 16,6-6 1-16,4-5-4 15,2-5-4-15,4-7-5 16,0-8-2-16,3-12-2 16,-2-8 0-16,0-2-3 15,-8 1 12-15,-11 7 23 16,-4 10 13-16,-12 10 16 15,0 5-7-15,-4 13-18 16,0 6-14-16,4 8-17 0,4 11-6 16,-1-2-12-16,1 1-15 15,7-8 224 1</inkml:trace>
  <inkml:trace contextRef="#ctx0" brushRef="#br0" timeOffset="104452.0667">20886 10446 648 0,'15'-2'261'0,"-7"1"-117"0,0 1-34 15,55-13 13-15,23 3 8 16,37 2-40-16,-12 6-27 16,-8 13-38-16,-5 4-30 15,-30-4-119-15,-5-1-153 16</inkml:trace>
  <inkml:trace contextRef="#ctx0" brushRef="#br0" timeOffset="104956.5843">21135 10224 685 0,'3'-3'302'16,"1"0"-127"-16,-3 2-47 16,-2 1-44-16,-1 0-17 15,-24 3-41-15,-43 47 2 16,30-21-5-16,-1 2-1 16,6-4-4-16,6-4-4 15,6-9-2-15,-1-8-1 16,11-5-5-16,5 0-11 0,12 5 15 15,7 2 11-15,6 6 16 16,2 3 9-16,2 6-12 16,5 3-9-1,3 0-12-15,4-2 5 16,10-7-153-16</inkml:trace>
  <inkml:trace contextRef="#ctx0" brushRef="#br0" timeOffset="105536.8614">21920 10101 789 0,'-1'0'324'16,"2"10"-190"-16,0 3-44 16,7 14-42-16,2 5-1 15,3 3-8-15,2-1-6 16,0-5-8-16,1-5 23 0,-1-12 18 31,-1-7 15-31,0-12 10 16,1-7-23-16,0-8-22 15,-1-3-14-15,-5 0-30 0,-1 3-52 16,0 4-254-16</inkml:trace>
  <inkml:trace contextRef="#ctx0" brushRef="#br0" timeOffset="109587.0564">22337 10183 551 0,'-10'-1'290'0,"-3"1"-91"15,-13 5-86-15,0 3-32 16,4 6-58-16,3 1-18 16,11 3-9-16,5 1 1 15,11 0 10-15,9-2 10 16,8-6 28-16,6-4 14 15,-4-12 37-15,-6-6 17 16,-6-8 1-16,-9-2-9 0,0 2-33 16,-8-1-24-1,-13 3-31-15,0 4-11 16,-4 5-85-16,7 6-92 16</inkml:trace>
  <inkml:trace contextRef="#ctx0" brushRef="#br0" timeOffset="109962.9286">22446 10190 630 0,'2'-2'343'15,"7"3"-55"-15,1 5-131 16,2 6-81-16,-5 6-16 16,-3-1-25-16,-4 0-7 0,2 0-10 15,5-2-3 1,-5-7 3-16,4-7 3 0,2-7-3 16,-1-8-2-1,4-3-8-15,2-3-3 0,1 1-2 16,-2 4-2-16,-4 3 11 15,3 8 6-15,-4 6 11 16,-2 4 6-16,-1 10-6 16,-5 2-3-16,-2 5-7 15,1 0-6-15,1-1-84 0,1-2-134 16</inkml:trace>
  <inkml:trace contextRef="#ctx0" brushRef="#br0" timeOffset="110323.6326">22744 10174 665 0,'2'-1'331'0,"9"0"-105"16,6 0-109-16,8 2-86 15,-1 0-11-15,-3 1-7 16,0 1-1-16,-8-6 0 16,2 2 0-1,-8-1-3-15,-5-3-8 0,-1 4-6 16,-10-2-4-16,-4 3-5 16,1 3 4-16,-2 5 2 15,6 4 3-15,5 4 22 0,-1-2 14 16,2 5 16-16,0 1-1 15,5 2-17-15,7-2-10 16,4-3-9-16,3-4-1 16,-3-3-49-1,6-1-69-15</inkml:trace>
  <inkml:trace contextRef="#ctx0" brushRef="#br0" timeOffset="110579.3339">23096 10261 530 0,'-1'-7'321'0,"-4"-11"-21"16,0 1-73-16,-5 2-77 0,-2 0-26 0,-5 4-41 15,-2 4-19-15,-1 7-39 16,-1 3-13 0,9 7-15-1,-1 4-6-15,7 0 0 16,4 3 2-16,9 0 3 15,5-4 3-15,10-1 3 16,4-2 3-16,-2-4 1 0,1-2 2 16,-1-6 1-16,1-2-4 15,-6-8-68-15,-4 1-59 16,-10-8-254-16</inkml:trace>
  <inkml:trace contextRef="#ctx0" brushRef="#br0" timeOffset="110679.7168">23044 10096 393 0,'-8'-12'266'0,"-9"-9"12"15,5 10-57 1,6 2-90-16,4 6-43 0,3 1-64 16,4 0-8-16</inkml:trace>
  <inkml:trace contextRef="#ctx0" brushRef="#br0" timeOffset="111013.9712">23229 10142 502 0,'0'0'343'0,"0"1"9"16,0 6-171-16,0-7-40 0,0 1-50 16,2 20-16-1,46 32-29-15,-31-26-14 16,-4 0-15-16,-7-4 9 16,-11-6 15-16,-5-5 3 0,-14-12 2 15,-3-4-18 1,-3-7-131-16,5-4-341 0</inkml:trace>
  <inkml:trace contextRef="#ctx0" brushRef="#br0" timeOffset="111437.1265">22202 10655 961 0,'5'-1'376'0,"12"5"-247"15,4 2-58-15,12 10-41 16,3 5-7-16,-4 2-17 16,2 7 1-16,-12 0-127 15,-3-5-279-15</inkml:trace>
  <inkml:trace contextRef="#ctx0" brushRef="#br0" timeOffset="111656.6947">22472 10655 765 0,'-9'-1'331'0,"-2"1"-166"0,-14 1-38 16,2 6-46-16,3 4-19 16,-13 3-32-16,6 6-14 15,-8-2-8-15,-4 1-1 16,2-3-1-16,8-2-23 15,12-5-125-15,2-2-159 16</inkml:trace>
  <inkml:trace contextRef="#ctx0" brushRef="#br0" timeOffset="111869.2401">22622 10506 600 0,'0'-8'332'0,"1"-4"-67"0,-2 10-96 16,-7 7-99-16,-3 9-33 16,-6 2-36-16,-1-2-13 15,3 5-318-15</inkml:trace>
  <inkml:trace contextRef="#ctx0" brushRef="#br0" timeOffset="112122.5289">22627 10650 886 0,'0'0'421'0,"1"4"-149"15,7 4-100-15,9 6-91 16,4 3-20-16,3 4-38 16,-2 1-8-16,-4-2-29 15,0 1-55-15,-6-6-217 16</inkml:trace>
  <inkml:trace contextRef="#ctx0" brushRef="#br0" timeOffset="112293.9309">22821 10658 908 0,'-11'4'436'15,"-15"3"-159"-15,-3 2-86 0,-11 6-102 16,1 3-32-1,-2 4-42-15,4 5-9 16,10-1-53-16,4-5-91 16</inkml:trace>
  <inkml:trace contextRef="#ctx0" brushRef="#br0" timeOffset="113308.4209">12812 14164 755 0,'-1'6'339'0,"0"10"-136"0,5 24-82 16,7 19-14-16,5 23-7 15,0 2-19-15,-8 2-33 16,-3-3-11-16,-5-20-86 16,-1-7-115-16</inkml:trace>
  <inkml:trace contextRef="#ctx0" brushRef="#br0" timeOffset="113443.6872">12869 14449 874 0,'18'-5'295'0,"24"-9"-281"0,11 4-14 15,7 2-194 1</inkml:trace>
  <inkml:trace contextRef="#ctx0" brushRef="#br0" timeOffset="113773.8437">13304 14207 783 0,'-24'-8'404'15,"-18"-5"-106"-15,8 10-174 16,6 3-45-16,12 5-54 0,8 2-17 31,12 2-17-31,11 3-3 16,11 1 5-16,8-1 5 0,6-1 6 15,-3-3 1-15,-5-2 3 16,-9-1-1-16,-19 0 1 16,-8 3 0-16,-21 7 1 15,-6-2 1-15,-7 5 27 16,2-1 16-16,12-3 13 16,8 1 2-16,18-2-22 15,7 1-15-15,13-3-15 16,8 1-3-16,14-5 8 15,5-5-59-15,9-2-236 16</inkml:trace>
  <inkml:trace contextRef="#ctx0" brushRef="#br0" timeOffset="114129.8947">13841 14259 875 0,'2'-3'370'0,"11"-2"-167"16,8 1-137-16,17 4-32 15,10-3 3-15,4-1-6 16,3 0-7-16,-9-6-9 15,-3 1-1-15,-18-1-35 16,-9 3-28-16,-12 3-27 16,-9 4-3-16,-9 10 31 15,-9 0 24-15,0 6 24 16,2 0 1-16,4 5 11 0,6 4 13 16,4 5 16-1,4 5 2-15,9 3-8 16,1-2-13-16,6-1-14 0,2-3-16 15</inkml:trace>
  <inkml:trace contextRef="#ctx0" brushRef="#br0" timeOffset="114425.9951">14462 14364 668 0,'-8'-6'391'0,"-12"-9"-3"15,-4-1-175-15,-4 3-75 16,2 0-30-16,0 6-54 16,7 9-26-16,4 7-37 15,5 5-8-15,8 9-9 16,6 0 1-16,11 2 8 16,6-1 6-16,5-8 12 15,6-4 5-15,4-11 8 16,-1-3 3-16,-5-10 8 15,-8-3 3-15,-18-5-1 16,-6 0-5-16,-21 0-76 16,-7 4-92-16</inkml:trace>
  <inkml:trace contextRef="#ctx0" brushRef="#br0" timeOffset="118390.3181">15075 14118 509 0,'0'-5'291'0,"4"2"-39"16,-4 3-54-16,0 0-68 15,1 5-30-15,6 25-36 16,10 48 0-16,-5-28-11 16,-3-4-6-16,5-15-13 15,5-1-12-15,-3-25 2 16,10-7 3-16,-2-17 6 16,2-11-1-16,0-7-3 0,-11-5-5 15,-7 4-8-15,-2 5-3 16,-5 11-81-1,1 11-88-15</inkml:trace>
  <inkml:trace contextRef="#ctx0" brushRef="#br0" timeOffset="118707.6298">15607 14249 438 0,'0'-6'276'16,"-5"-9"-22"-16,4 3-92 15,-7-1-16-15,-5 4-32 16,6 3-13-16,-12 4-29 16,-6 0-21-16,-1 4-35 15,-2 7-12-15,10 11-10 16,4 5-4-16,9 6 2 0,5 2 3 15,12-6 4-15,5-2 3 16,11-12 13-16,4-5 4 16,0-11 4-1,-5-5 0-15,-7-7-2 16,-14-2-11-16,3 0-158 0</inkml:trace>
  <inkml:trace contextRef="#ctx0" brushRef="#br0" timeOffset="119007.2672">15645 14199 757 0,'1'3'365'0,"10"6"-105"15,-1 3-94-15,7 5-35 16,1 2-14-16,-5 4-32 16,-3-3-25-16,-4 0-30 15,-1-4-5-15,-3-9 2 16,0-3 2-16,0-14-3 15,1-3-5-15,6-13-12 16,7 1-5-16,5 1-4 0,0-1-2 16,0 12-4-16,-3 4 0 15,1 9-2-15,-6 5 2 16,1 10 12 0,-2 2 3-16,-3 12 4 0,-2 1 1 15,-4 4-6-15,-4-8-5 16,4-1-166-16</inkml:trace>
  <inkml:trace contextRef="#ctx0" brushRef="#br0" timeOffset="119615.1463">16022 14171 539 0,'6'-3'308'0,"12"-4"-3"16,7 1-208-16,11 2-73 16,0-1-4-16,2 5-7 0,-1-6 0 15,-7 1 0 1,-4 3 0-16,-10-1 5 0,-10-3 1 15,-12 2 1-15,-7-3-1 0,-12 4 5 32,-2 3 7-32,2 5 3 15,0 6-3-15,8 3-17 16,5 8-11-16,9 2-11 16,7 5-4-16,9 1 3 0,10 1 2 0,6-1-8 15,2-4-30-15,11 0-78 16,-6-12-46-16,4-10-55 15,1-6-2-15,-4-14 55 16,0-3 47-16,-7-6 132 16,-1 0 71-16,-7-3 90 15,0 5 35-15,-10 2 17 16,-7 0-7-16,-11 6 5 16,-11 0-10-16,-6 0-47 15,-1 7-21-15,-4 0-60 0,1 4-25 16,-1 7-38-16,1 2-15 31,10 9-18-31,4 3-6 16,12 4 0-16,6 3 2 15,11 0 9-15,4 0 5 16,6-3 4-16,-1-5 3 16,-4-9 5-16,1-3 1 0,3-7-37 15,-8-8-43-15,3-7-223 16</inkml:trace>
  <inkml:trace contextRef="#ctx0" brushRef="#br0" timeOffset="119764.7353">16486 13860 1042 0,'-1'-3'462'0,"-5"1"-235"0,6 4-98 15,0-2-98-15,2 6-20 16,9 24-56-1,24 45 74-15</inkml:trace>
  <inkml:trace contextRef="#ctx0" brushRef="#br0" timeOffset="120248.99">17303 14108 815 0,'8'0'376'15,"10"1"-135"-15,6 3-84 0,19 21-67 16,4 2-17-16,-4 11-43 16,1 4-6-16,-14-3 2 15,-11-3-63-15,8-7-275 16</inkml:trace>
  <inkml:trace contextRef="#ctx0" brushRef="#br0" timeOffset="120431.2132">17655 14078 862 0,'-18'-3'417'0,"-12"9"-165"0,-5 2-68 16,3 20-101-16,1 1-33 15,-4 5-36-15,2 4-9 16,1 0-6-16,5 3-22 16,13-11-188-1</inkml:trace>
  <inkml:trace contextRef="#ctx0" brushRef="#br0" timeOffset="120642.2125">17865 13844 940 0,'-9'-3'453'0,"-18"0"-173"16,0 9-120-16,-8 14-114 15,-1 10-24-15,5 6-2 16,5-1-93-16</inkml:trace>
  <inkml:trace contextRef="#ctx0" brushRef="#br0" timeOffset="120845.2678">17910 14092 941 0,'7'6'392'0,"5"5"-192"16,7 6-138-16,4 3-1 15,0 4-21-15,0 5-14 16,-1 0-45-16,-6-6-94 16</inkml:trace>
  <inkml:trace contextRef="#ctx0" brushRef="#br0" timeOffset="121016.5745">18131 14096 1096 0,'-24'8'497'0,"-11"9"-241"0,-5 2-127 16,2 9-43-16,6 2-54 15,-5-5-17-15,7 1-3 16,8-1-59-16,4-12-203 15</inkml:trace>
  <inkml:trace contextRef="#ctx0" brushRef="#br0" timeOffset="121740.8785">18806 14089 814 0,'-5'7'332'0,"-3"8"-165"0,4 16-124 15,0 3-17-15,5 8 1 16,3 0-9 0,2-9-2-16,2-4 7 0,-1-15-106 15,-2-11-119-15</inkml:trace>
  <inkml:trace contextRef="#ctx0" brushRef="#br0" timeOffset="121898.6603">18799 14133 500 0,'7'-10'284'0,"9"-16"-35"15,6 7-31-15,7 7-66 0,1 5-30 16,4 15-45 0,-6 4-8-16,-1 11-16 0,-2 7-7 15,-10-1-17-15,4 3-7 16,-4-4-21-16,-4-6-50 15,-2-5-207-15</inkml:trace>
  <inkml:trace contextRef="#ctx0" brushRef="#br0" timeOffset="122230.0473">19496 14135 560 0,'-4'14'322'0,"-5"7"-35"16,-4 4-153-16,1 1-28 16,-9-7-43-1,-9-1-15-15,-2-8-18 0,-2-7-4 16,4-8-16-16,1-9-17 16,6-10-17-16,6-5-5 15,7-4 8-15,9 2 10 0,9 1 12 16,7 8 14-1,7 13 22-15,1 1 12 0,4 19 15 16,1 7-5-16,-2 8-14 16,3 9-8-16,-4-1-15 15,-2-2-5-15,-1-3-64 16,-6-6-108 0</inkml:trace>
  <inkml:trace contextRef="#ctx0" brushRef="#br0" timeOffset="122565.5711">19649 14229 837 0,'1'3'356'16,"9"8"-172"-16,4-2-61 0,8-1-16 15,4 1-12-15,6-7-31 16,-4-2-8-1,0-8-19-15,-3-2-7 16,-10-10 0-16,-2 1-2 16,-12-3-5-16,-7-6-4 0,-7 2-9 15,-8-1-4-15,-8 4-10 16,0 12-6-16,0 8-11 16,4 9-3-16,3 14 1 15,4 3 3-15,5 17 7 16,4 3 2-16,9 7 5 15,3 7 0-15,7 1 5 16,0-1 1-16,3-2 1 16,-4-8 28-16,2-13-183 15,0-6-145-15</inkml:trace>
  <inkml:trace contextRef="#ctx0" brushRef="#br0" timeOffset="122865.7219">20215 14140 669 0,'-1'2'341'0,"-1"2"-58"0,1 1-135 0,0-5-52 16,0 0-4-16,-11 20-21 16,-30 33-12-16,8-34-14 15,4-3-9-15,0-12-10 16,4-5-12-16,11-14-32 15,0-2-9-15,9-3-14 16,4-2 2-16,2 3 22 16,7 6 4-16,2 4 18 15,5 7 14-15,8 17 16 16,-5 2 5-16,6 16-12 0,2 4-7 16,2-3-44-1,-1-1 169-15</inkml:trace>
  <inkml:trace contextRef="#ctx0" brushRef="#br0" timeOffset="123313.9683">20299 14087 677 0,'5'-5'349'0,"1"-9"-101"0,4 3-66 16,1 18-85-16,2 12-19 0,1 30-17 15,-6 17 2 1,-4 25-4-16,1 9-8 15,-5-8-19 1,0-7-8-16,2-19-5 16,-6-19-22-16,-2-12-98 0,5-10-91 15</inkml:trace>
  <inkml:trace contextRef="#ctx0" brushRef="#br0" timeOffset="123467.1082">20362 14305 793 0,'3'-1'364'16,"9"-3"-141"-16,12 5-133 15,9 4-74-15,11 3-3 16,5-1-5-16,-2-5 7 16,4-4-251-16</inkml:trace>
  <inkml:trace contextRef="#ctx0" brushRef="#br0" timeOffset="123826.7683">20927 14110 673 0,'-15'-9'390'16,"-10"-7"-45"-16,-10 5-188 16,0-1-43-16,1 12-69 15,9 2-26-15,7 2-33 16,8 6-5-16,15 2-2 15,9 3 1-15,14 1 16 16,7 1 4-16,0-8 6 16,-6-5 3-16,-5 1 5 15,-12-5 2-15,-3 0 2 16,-9-3-4-16,-16-4-5 16,-2 6-5-16,-21-5-3 0,5 8 0 15,8 2-2-15,4 0-2 16,15 9 1-16,6 1 3 15,6 5 11-15,8 7 1 16,6-3 0-16,3-4-2 16,4 3-4-16,-8-7 1 15,4-3-15-15,-11-7-50 16</inkml:trace>
  <inkml:trace contextRef="#ctx0" brushRef="#br0" timeOffset="123952.2772">20885 13884 796 0,'-10'-12'440'0,"-5"-9"-61"15,2 2-230-15,0 8-107 16,7 4-59-16,5 6-434 16</inkml:trace>
  <inkml:trace contextRef="#ctx0" brushRef="#br0" timeOffset="124181.9866">20986 14065 824 0,'14'15'389'0,"8"10"-175"16,4 5-63-16,3 4-29 16,-6-8-44-16,-2-2 0 15,-6-7 0-15,-2-10 6 16,0-7-4-16,4-5-23 0,2-8-21 15,0-6-8 1,-3-3-8-16,-4-2-10 16,-7 0-83-16,-2 8-69 15</inkml:trace>
  <inkml:trace contextRef="#ctx0" brushRef="#br0" timeOffset="124742.1211">21545 13997 654 0,'-14'-8'382'0,"-4"-5"-27"15,-2 11-232-15,0-2-41 16,3 8-54-16,7 4-16 15,11 9-15-15,6 3-5 16,7 1 4-16,0-4 4 16,3-7 5-16,1 2 3 15,3-3 0-15,-6-2 4 0,-7-5 6 16,-2-2-1 0,-8 0-5-16,-7-2-3 15,-9 2-9-15,-6-2 0 0,0 2-2 16,4 3-4-1,3 3-3-15,3 5-1 16,11 3-2-16,-2 0 1 16,6 5 5-16,5-3 2 0,3 0 9 15,4-4 4-15,11-3 3 16,3-3 2-16,6-6 1 16,3-3 0-16,-3-10-1 15,1 0 0-15,-6-5-2 16,-2-4 1-16,-7 4-1 15,-5 1 1-15,-9-3 0 0,-5 6 2 16,-2 6 8-16,-3 2 1 0,3 10 4 31,-2 3 0-31,4 5-6 16,0 4-3-16,9 10-10 16,3-2-3-16,7 1-3 15,2-2-59-15</inkml:trace>
  <inkml:trace contextRef="#ctx0" brushRef="#br0" timeOffset="125249.9732">22751 13912 862 0,'-21'0'387'0,"-27"3"-186"0,-2 10-72 16,3 20-85-16,1 3-22 16,15 12-22-16,9 5-4 15,14-1 2-15,17 2 2 16,21-6 3-16,8-3 4 15,22-15 10-15,2-8 5 16,-1-15 7-16,-6-12 30 16,-20-10 32-16,-13-8 20 15,-17-7 35-15,-10-1-23 16,-25-3-29-16,-8 4-26 16,-18 8-47-16,-3 4-12 15,12 8-36-15,9 4-61 16,19 6-418-16</inkml:trace>
  <inkml:trace contextRef="#ctx0" brushRef="#br0" timeOffset="125619.4649">23198 14028 705 0,'-11'-13'408'16,"-15"-8"-31"-16,-5-3-160 15,-2 16-114-15,-2 5-35 0,1 10-49 16,1 7-12 0,8 10-12-16,0 5-5 15,9 4-8 1,4 7-1-16,14 3 4 0,13 1 2 15,18-6 11-15,10-6 5 16,12-14 9-16,3-9 5 16,-5-17 32-16,-3-7 19 15,-14-12 34-15,-12-4 12 16,-18-2-22-16,-11-4-18 16,-17 1-42-16,-5-2-17 15,-7 0-84-15,5 2-68 0</inkml:trace>
  <inkml:trace contextRef="#ctx0" brushRef="#br0" timeOffset="125920.7017">23391 13871 809 0,'0'0'299'0,"0"5"-222"16,6 5-22 0,3 6 0-16,7 5 10 15,7 3 15-15,4-3 2 0,1-8 5 16,-1-6 16 0,-5-13 26-1,-4-7 2-15,-11-9 8 16,-7-4-11-16,-14-5-32 0,-10 1-17 15,-10 6-41-15,0 5-19 16,6 12-6-16,3 7-95 16,7 19-385-16</inkml:trace>
  <inkml:trace contextRef="#ctx0" brushRef="#br0" timeOffset="127013.9045">1636 15312 852 0,'-3'6'394'0,"-5"7"-162"0,-1 21-139 15,9 26-27-15,8 34-24 0,4 10-8 16,14 13-9 0,-10-14-5-16,2-13-7 15,-3-12 20-15,-2-13-130 16,2-3-1-16</inkml:trace>
  <inkml:trace contextRef="#ctx0" brushRef="#br0" timeOffset="127186.0635">1680 15745 659 0,'0'-9'414'0,"6"-6"14"0,-3 1-215 15,5 8-127-15,8 5-39 16,11 3-43-16,6 4-7 16,17 0-73-1,2-4-150-15</inkml:trace>
  <inkml:trace contextRef="#ctx0" brushRef="#br0" timeOffset="127566.837">2199 15469 983 0,'-17'-2'438'0,"-21"-4"-217"15,4 3-70-15,3 2-85 16,9 4-34-16,15 10-42 16,-2-2-14-16,15 6-10 15,1 2 0-15,10-2 7 16,8-2 7-16,6-1 17 15,2-6 5-15,-7-6 8 16,-5 0 4-16,-13-5 4 16,-5 0-2-16,-9-2-3 15,-7 3-3-15,-11 3-3 0,-5 5 3 16,1 5 8 0,3 2 2-16,9 3-1 0,5 0 1 15,11 3-6-15,7 1-2 16,4-2-4-16,6-4-3 15,12-4-3 1,3-2-1-16,14-6-5 16,-4-2-32-16,1-5-157 0,0-5-135 15</inkml:trace>
  <inkml:trace contextRef="#ctx0" brushRef="#br0" timeOffset="127731.116">2418 15482 675 0,'7'-2'377'0,"7"-2"-76"0,10-3-133 16,0 5-38-16,5-2-63 0,-1 1-21 15,2 2-31-15,-3 0-6 16,-3-3-21-16,-2 3-48 16,-11-4-263-16</inkml:trace>
  <inkml:trace contextRef="#ctx0" brushRef="#br0" timeOffset="127894.3296">2548 15445 398 0,'-6'8'296'0,"-2"8"56"0,-2 3-105 16,7 7-93-16,3 4-30 16,6 2-55-16,7 4-25 15,-1-1-25-15,0-4-6 0,-1-2 15 16,-2-6-68-1,7-7-101-15</inkml:trace>
  <inkml:trace contextRef="#ctx0" brushRef="#br0" timeOffset="128170.913">2989 15582 717 0,'-4'9'413'0,"-4"17"5"16,-3 3-193-16,-15 1-90 15,-2-2-25-15,-7-7-57 16,-4-6-20-16,7-14-67 16,2-4-40-16,9-14-60 15,1-4-12-15,7-7 44 0,4 0 33 16,9 2 50 0,6-1 9-16,11 10 16 0,2 4 5 15,7 10 15-15,2 4 7 16,1 11-9-16,-1 4-1 15,0 7-7-15,-4 6-6 16,-3-2-8 0,-5 1-70-16</inkml:trace>
  <inkml:trace contextRef="#ctx0" brushRef="#br0" timeOffset="128322.7727">2788 15225 1194 0,'-2'0'465'0,"-3"2"-304"0,10 14-131 15,6 10-30-15,8 9-100 16</inkml:trace>
  <inkml:trace contextRef="#ctx0" brushRef="#br0" timeOffset="129153.4487">3634 15481 942 0,'4'-4'366'0,"7"3"-247"16,8 1-64 0,16 0-40-16,2 2-4 15,-18 0-6-15,-1-1 0 0,54 0 4 16,-7 1-1-16,-14 0-54 15,-43-2-22-15,-15 0-35 16,-7 0 0-16,-11 0 53 16,-5 3 19-16,-1 3 35 15,-1 3 6-15,3 2 11 0,7 2 7 16,12 8 20-16,5 2 8 16,10 9 11-16,6 3-5 15,10-1-20-15,4-3-12 0,7-13-12 16,3-8 3-1,-2-17 8-15,-1-9 3 0,-12-12-4 16,1-5-1 0,-4-3-8-16,-3 2-2 15,1 5-6 1,-6 2 0-16,-4 12 15 16,2 9 3-16,-6 11 11 0,0 5 5 15,-1 11-15-15,-3-1-3 16,3 1-9-16,-2-3-4 15,0-6-2-15,2-4 1 16,0-10 1-16,2-1-2 16,1-11-5-16,4-4-2 0,4-1-5 15,1 2-1 1,4 0-2-16,-2 6-4 16,3 7-2-16,2 4-1 0,-4 11 11 15,-3 1 5-15,-5 12 7 16,0 8 2-16,-3 5-6 15,-3 5-2-15,0-8-54 16</inkml:trace>
  <inkml:trace contextRef="#ctx0" brushRef="#br0" timeOffset="129600.7153">5005 15353 789 0,'-1'2'367'0,"0"14"-147"16,-1 14-60-16,2 21-73 16,2 11-19-16,2 15-33 0,1 1-14 15,2 2-5-15,-4-1 0 16,5-18-2-16,-3-8-19 16,0-17-164-1</inkml:trace>
  <inkml:trace contextRef="#ctx0" brushRef="#br0" timeOffset="129766.2693">5004 15619 891 0,'4'0'314'16,"8"6"-240"-16,16 5-89 15,12 0 4-15,12-1-50 16,5-9-120-16</inkml:trace>
  <inkml:trace contextRef="#ctx0" brushRef="#br0" timeOffset="130133.5395">5569 15453 596 0,'-7'-5'330'0,"-11"-5"-36"0,-1 1-92 16,-2 4-74-16,-3 2-32 15,4 6-62-15,3 1-21 16,4 3-25-16,5 4-7 16,7-3-8-16,3 1 0 15,11-1 4-15,3-1 4 16,7-1 12-16,0 1 3 0,2-3-14 16,-2-1-1-16,-12-1-2 15,-3 2 1 1,-15-1 15-16,-4 1 5 15,-11 5 20-15,-1 0 10 16,-3 5 26-16,3 2 10 16,6-1 2-16,7 0-3 0,11 2-9 15,5 0-2 1,9-1-11-16,1-4-6 0,7-1-16 16,2-6-9-16,4-5-6 15,3 2-11-15,1-8-92 16,-2-6-100-16</inkml:trace>
  <inkml:trace contextRef="#ctx0" brushRef="#br0" timeOffset="130439.5439">5709 15503 931 0,'8'-3'437'0,"14"2"-164"15,6 0-95-15,9-7-73 0,0 2-35 0,2-1-44 31,-2-2-8-31,-11 3-6 16,1 1-1-16,-13-1-64 0,-7 0-40 0,1 4-146 16,-11-3-65-1,-10-1-52-15,-6 3 28 16,-5 1 144-16,5 5 89 16,2 6 215-1,6 4 64-15,0 3 60 0,6 0 6 16,3 10-52-16,2 2-35 15,11 7-33-15,0-2-24 16,2 0-46-16,2-6-15 0,-10-8-3 16,1-3-78-1,6-10-62-15</inkml:trace>
  <inkml:trace contextRef="#ctx0" brushRef="#br0" timeOffset="130738.3692">6336 15528 871 0,'-6'12'429'15,"-6"5"-140"-15,-6 0-149 16,-5 4-13-16,-7-6-62 16,-4-1-24-16,-2-6-24 15,-2-9-14-15,4-7-32 16,1-4-8-16,10-6-7 15,5 3 7-15,12 1 17 16,9 0 0-16,9 6 20 16,8 3 8-16,6 5 29 15,4 8 15-15,6 8 7 0,1 3 0 16,-2 6-12-16,-3 1-12 16,-8-1-20-16,1 1-6 15,-7-2-90-15</inkml:trace>
  <inkml:trace contextRef="#ctx0" brushRef="#br0" timeOffset="131364.0142">6641 15427 731 0,'-19'4'361'0,"-15"3"-121"0,0 12-135 15,3 4-35-15,8 3-48 16,12 4-18-16,11-3-13 16,12 0 0-16,19-1 4 15,6-7 5-15,11-10 6 16,0-5 4-16,-4-10 3 16,-5-5 4-16,-12-4 4 15,-8 0 3-15,-18 3 4 16,-5 5 0-16,-15 0 7 15,-5 7 3-15,-1 5 8 16,0 5 12-16,6 24-2 16,2 4-3-16,5 16-10 0,6 7-13 15,7 4-12 1,5-1-4-16,6-4-6 0,-1-8-2 16,3-14-61-16,2-7-72 15</inkml:trace>
  <inkml:trace contextRef="#ctx0" brushRef="#br0" timeOffset="131663.1333">7028 15529 768 0,'-10'-4'440'0,"-16"-2"1"16,5 6-277-16,2 8-98 15,6 1-25-15,9 5-41 16,-1 2-12-16,12 5-5 16,5 3 1-16,11 3 8 15,10-8 4-15,11-7 10 16,6-7 6-16,-3-14 11 16,-2-8 5-16,-14-7 8 15,-13-3 14-15,-19 2 15 16,-14 1-1-16,-29 4-8 0,-7 5-18 15,-8 7-34-15,1 6-41 16,22 7-157-16</inkml:trace>
  <inkml:trace contextRef="#ctx0" brushRef="#br0" timeOffset="132011.4153">7335 15638 1027 0,'8'4'422'0,"8"3"-261"15,3 0-35-15,5-1-46 16,1-6-22-16,3-5-25 16,-1-2-2-16,-8-7 1 15,-4-2 2 1,-14-6-4-16,-3 4-4 0,-14-4-13 15,-6 0-8-15,-6 6-8 16,-1 3-6-16,10 19-7 16,-4 3-2-16,6 15-2 15,2 3 3-15,-4 4 20 16,7 13 13-16,12 10 10 16,1 6 2-16,11 6-14 15,2-9-7-15,0-5-13 16,-1-2-2-16</inkml:trace>
  <inkml:trace contextRef="#ctx0" brushRef="#br0" timeOffset="132534.5896">7953 15528 979 0,'-6'0'426'0,"-7"8"-227"16,-3 7-43-16,-7 7-51 15,-1 6-32-15,-9-4-33 16,-2-2-11-16,-2-10-7 0,2-8-1 16,7-12-12-16,3-5-9 15,9-6-30 1,4-2-11-16,14 2-4 16,7 1 2-16,11 5 8 15,7 7 3-15,8 10 9 16,2 7 4-16,0 16 13 0,-3 4 6 15,-6 8 5-15,-10-3 0 16,0-5-386-16</inkml:trace>
  <inkml:trace contextRef="#ctx0" brushRef="#br0" timeOffset="132693.7009">7718 15246 1168 0,'0'-3'499'0,"-3"-3"-251"0,7 13-175 0,4 8-38 16,6 12-27-16,3 5-27 15</inkml:trace>
  <inkml:trace contextRef="#ctx0" brushRef="#br0" timeOffset="133679.2639">8700 15476 703 0,'7'0'313'0,"14"0"-111"15,7 4-126-15,14 0-32 16,6 0-3-16,2-6-13 16,2 2-8-16,-8-2-3 15,-10-1 1-15,-15 2-2 16,-9-1-10-16,-13 1-9 15,-9 0-4-15,-12-2-2 0,-9-3 7 16,1 8-2 0,0 2 1-16,8 8 2 0,8 4 1 15,6 6 0 1,9 4 0-16,7 0-6 16,5 4-3-16,13-4 5 0,3-1 0 15,17-5-4 1,6-7-15-16,8-9-33 0,2-5-7 0,-2-7 6 15,-6-6 17-15,-9-1 37 16,-9-2 9-16,-10-2 16 16,-5-2 28-16,-11 3 44 15,-5-1 12-15,-8 4 26 16,-7 3-11-16,-13-1-21 16,-1 3-10-1,-7 4-38-15,-3 1-18 0,6 6-34 16,-2 6-8-16,9 3-8 15,9 7-2-15,9-1-3 16,9 4 2-16,15-1 2 16,6-4 3-16,9 1 9 15,3-5 3-15,-3-7 4 16,0-2 3-16,-4-5 5 0,-7-7 1 16,-1-3-4-1,-9-2 1-15,-12-2-2 16,-1 4 0-16,-8-1 1 0,-3 7 0 0,1 5-4 15,3 1-3-15,4 8-6 16,3 0-4-16,10 5 0 16,0 1 4-16,9 0 6 15,4 2 2-15,7-2 1 16,5-2 6-16,4-5 21 16,0-8 15-16,-6-8 30 15,-4-2 11-15,-12-13 7 16,-7 5-6-16,-13-2-23 15,-6 2-16-15,-7 9-30 16,-1 1-12-16,2 3-51 16,5 6-64-16,9 4-229 15</inkml:trace>
  <inkml:trace contextRef="#ctx0" brushRef="#br0" timeOffset="133898.0288">9983 15664 1330 0,'-1'-1'667'16,"0"-1"-164"-16,-3 2-353 0,4 0-38 0,0 0-90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9:18:32.0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10345 15165 595 0,'-8'1'317'0,"-6"-2"-87"0,18 2-91 16,8-1-27-16,31 0-42 31,13-1-16-31,35 0-19 0,7-2-9 0,6 2-9 16,-2 2-2-1,-27 2-1-15,-6 2-12 0,-25-1-58 16,-14-4-43-1,-17 0-142-15,-10-4-160 0</inkml:trace>
  <inkml:trace contextRef="#ctx0" brushRef="#br0" timeOffset="92.8933">10760 15198 538 0,'-6'13'270'0,"1"19"-75"0,-5 7-22 15,9 16-35-15,1 2-11 16,-1 4-36-16,1-5-17 16,1-12-29-16,4-4-15 0,7-15-84 15,0-5-107 1</inkml:trace>
  <inkml:trace contextRef="#ctx0" brushRef="#br0" timeOffset="498.6428">11277 15420 684 0,'-2'11'372'16,"-10"16"-69"-1,-1 5-89-15,-17-4-98 16,-2 2-33-16,-4-11-44 0,1-7-11 16,10-12-29-16,1 0-27 15,8-15-40-15,4-5-9 0,10 1 16 16,2-9 22-16,13 9 49 15,4 9 18-15,11 10 32 16,5 9 15-16,2 10 6 16,1 6-7-1,-1-1-26-15,-8 0-11 0,0 1-20 16,-1-5-61-16</inkml:trace>
  <inkml:trace contextRef="#ctx0" brushRef="#br0" timeOffset="841.0692">12146 15344 719 0,'1'-3'397'0,"0"3"-38"15,5 27-207-15,-6 13-24 16,4 27-15-16,5 9-4 0,-1 5-28 16,3 8-18-16,-6-9-20 15,-5-6-5-15,-3-19-101 16,7-7-35-16,4-21-323 0</inkml:trace>
  <inkml:trace contextRef="#ctx0" brushRef="#br0" timeOffset="1022.0718">12146 15628 1073 0,'10'-1'381'0,"9"-6"-328"16,5 1-32-16,16 5-20 15,1-3-2-15,16 3-163 16</inkml:trace>
  <inkml:trace contextRef="#ctx0" brushRef="#br0" timeOffset="1254.328">12681 15429 574 0,'-9'-8'386'0,"-4"-5"19"16,-16 2-184-16,-7 4-40 16,-4 5-64-16,-4 2-36 0,7 10-62 15,10 9-20 1,12 9-25-16,9 4-3 0,10 1 5 15,13-1 7-15,16-8 13 16,8-6 5-16,13-6 9 16,-11-12 3-1,-3-8 7-15,-12-5 2 0,-15-5 3 16,0 2 1-16,-14-5-47 16,-8-1-48-16,0 5-155 15,-5-2-166-15</inkml:trace>
  <inkml:trace contextRef="#ctx0" brushRef="#br0" timeOffset="1474.5526">12705 15397 682 0,'9'9'386'0,"11"6"-56"15,1 9-126-15,0 4-28 16,0 2-40-16,-2 0-27 16,-1-2-51-16,-4 0-15 15,3-11-16-15,2-7 2 16,-1-13 9-16,4-12 1 0,6-8 0 15,-3-7-4-15,0-10-11 16,-3 0-3 0,-10-5-36-1,-5 4-54-15,-5 11-197 0</inkml:trace>
  <inkml:trace contextRef="#ctx0" brushRef="#br0" timeOffset="1991.3128">13400 15429 790 0,'1'10'379'0,"-2"5"-150"0,-10 12-68 15,-4 3-22 1,-14 0-50-16,-3-4-28 16,4-4-26-16,-2-6-3 0,3-15-2 15,8 2-2 1,-7-19-12-16,8-3-14 0,11-4-20 16,4-7-5-16,9 4-1 0,8 1 5 15,5 8 14 1,-3 3 7-1,12 19 10-15,-3 6 3 0,3 15-1 16,3 5-4-16,-9 2-4 16,1 4-2-16,-4-5-196 0</inkml:trace>
  <inkml:trace contextRef="#ctx0" brushRef="#br0" timeOffset="2338.7997">13794 15415 1057 0,'-18'-10'449'0,"-18"-7"-275"16,6 9-51-16,1 12-87 0,8 10-31 15,4 12-26-15,-5 0-4 16,22 9 5-16,2 3 4 15,13-5 14-15,8-5 3 16,1-10 27-16,4-8 9 16,-2-11 14-16,1-6 23 15,-3-10 4-15,-8-6 2 0,-13-10 17 16,-4-3-10-16,-16-21-12 16,2-5-7-16,-5-12-30 15,8 0-17-15,8 13-19 16,4 8-6-16,9 22-17 15,8 13-36-15,2 8-94 16,7 10-61-16,5 16-259 16</inkml:trace>
  <inkml:trace contextRef="#ctx0" brushRef="#br0" timeOffset="2474.6978">14030 15363 611 0,'1'13'404'15,"6"12"-21"-15,-4 5-141 0,3 6-43 16,-2 2-65-16,-4-3-29 16,0-2-46-16,4-4-10 15,2-14-143-15,4-3 9 16</inkml:trace>
  <inkml:trace contextRef="#ctx0" brushRef="#br0" timeOffset="2949.0079">14423 15500 645 0,'-4'11'386'0,"-6"6"-12"16,-4-4-104-16,-4 4-94 15,-7-7-40-15,-8-6-64 16,1 3-24-16,-1-13-19 0,1-7-7 15,13-2-25-15,-2-9-13 16,13 0-12-16,9 1-6 16,3 1 9-16,3 1 4 15,7 13-3-15,1 5-1 16,9 15 19 0,6 11 7-16,-2 3 22 0,-1 7 7 0,-4-2-5 15,-5-4-4 1,3-6-6-1,1-8-1-15,-3-13 2 0,4-2 0 0,-1-8-4 16,-2-9-1-16,-2-4-5 31,0-6-1-31,-5-1 2 0,1 2-1 0,-3 6-3 16,-4 2-2 0,1 17 18-16,-6 7 8 15,-3 10 15-15,1 8 4 16,0 6-16-16,0-2-9 15,3 5-11-15,3 0-2 16,-3-5-36-16,3-7-49 16,-3-5-155-16</inkml:trace>
  <inkml:trace contextRef="#ctx0" brushRef="#br0" timeOffset="3075.9355">14523 15178 1416 0,'-1'-2'559'0,"-3"2"-413"16,1 4-66-16,3-4-120 16,0 3-90-16</inkml:trace>
  <inkml:trace contextRef="#ctx0" brushRef="#br0" timeOffset="3522.7211">15095 15415 757 0,'-5'10'392'0,"-10"15"-97"16,-6 2-76-16,-7 4-89 15,-7-2-37-15,-4-9-51 16,2-5-11-16,1-16-5 15,4-4-3-15,8-12-9 16,2-2-10-16,14 1-9 16,3-5-5-16,7 1-1 15,7-1 2-15,7 7 9 16,2 6 10-16,16 19 16 16,2 9 8-16,6 13-4 0,4 5-7 15,-9-3-9-15,-5 1-55 16</inkml:trace>
  <inkml:trace contextRef="#ctx0" brushRef="#br0" timeOffset="4091.975">16221 15430 674 0,'-12'-6'364'0,"-20"-12"-46"15,-1 5-79-15,-5 10-62 0,-5 3-40 16,5 17-74-16,2 4-32 16,17 11-38-16,11 5-6 0,24 6-4 15,10-3 6 1,21-6 15-16,8-7 6 0,6-18 9 15,-4-5 4 1,-16-17 15 0,-14-7 4-16,-27-11 1 0,-10-9-3 0,-24-10-17 15,-11-7-5-15,-4-11-8 16,2-3-3-16,15 2-4 16,13 5-3-16,17 13-13 15,3 9-20-15,19 18-57 0,3 11-44 16,16 13-176-1</inkml:trace>
  <inkml:trace contextRef="#ctx0" brushRef="#br0" timeOffset="4265.4313">16411 15450 965 0,'-1'17'445'0,"-1"15"-200"16,2 7-56-16,-1-5-92 16,1-5-31-16,4-6-97 15,0-8-62-15</inkml:trace>
  <inkml:trace contextRef="#ctx0" brushRef="#br0" timeOffset="4625.1774">16802 15394 979 0,'0'11'412'0,"-4"11"-205"16,-6 9-54-16,-5 8-12 16,-9-5-30-16,-7-5-46 15,-6-5-19-15,1-10-14 16,6-6-2-16,4-11-17 16,4-7-21-16,4-12-29 15,0-1-6-15,11-4 8 16,5 4 15-16,8 3 24 15,4 5 11-15,10 14 20 0,1 6 13 16,15 16 5-16,5 4-8 16,4 8-15-16,1 1-11 15,-13-2-22-15,-2 0-82 16</inkml:trace>
  <inkml:trace contextRef="#ctx0" brushRef="#br0" timeOffset="5002.9439">16889 15447 904 0,'4'7'434'16,"8"8"-163"-16,6 12-142 15,4 3-18-15,4 1-42 0,-2-2-7 16,-7-11-6 0,0-4-1-16,-1-9 3 0,2-7-4 15,6-11-11-15,-1-6-6 16,2-7-12 0,-3-3-28-16,-7-1-126 15,-4-1-126-15</inkml:trace>
  <inkml:trace contextRef="#ctx0" brushRef="#br0" timeOffset="5332.7451">17387 15473 648 0,'1'-11'413'15,"0"-5"-1"-15,-3 8-208 16,-3 6-42-16,-2 10-60 16,0 8-26-16,5 10-23 15,2 3-6-15,10 5-6 16,4-7-3-16,8-1 2 16,1-8 6-16,-1-10 9 15,1-4 4-15,0-11 3 16,-4-5-7-16,-2-4-13 15,-4-3-7-15,-10-4-24 16,2 2-44-16,-5-2-125 16,-6 0-105-16</inkml:trace>
  <inkml:trace contextRef="#ctx0" brushRef="#br0" timeOffset="5447.291">17481 15220 944 0,'-3'-4'505'15,"-5"-3"-117"-15,-1 2-154 0,9 11-142 16,0 5-46-16,9 9-70 16,-1 3-67-16</inkml:trace>
  <inkml:trace contextRef="#ctx0" brushRef="#br0" timeOffset="5931.9721">18014 15451 575 0,'-19'-8'354'0,"-12"-5"-40"0,-4 6-148 16,-1 7-47-16,5 9-74 16,1 5-23-16,10 11-26 15,5-3-5 1,17 7 1-16,10 0 2 0,17-2 9 16,9 0 5-16,5-12 8 15,-3-6 4-15,-8-9 12 0,-10-4 5 16,-20-7 4-16,-6 2-4 15,-19 0-14-15,-8 0-9 16,-5 3-25 0,0 3-74-16</inkml:trace>
  <inkml:trace contextRef="#ctx0" brushRef="#br0" timeOffset="6141.4612">18076 15432 1319 0,'0'-3'541'0,"2"3"-365"15,4 11-43-15,3 18-77 0,5 9-23 16,4 15-8-16,2 6-5 0,-4 8-7 16,-2 4 2-16,-8-4-65 15,-2-6-50-15,-3-20-162 16</inkml:trace>
  <inkml:trace contextRef="#ctx0" brushRef="#br0" timeOffset="6307.7818">18155 15612 956 0,'-4'-1'450'15,"4"-6"-181"1,5 2-155-16,14 4-93 15,11-1-18-15,12 3-39 16,7 3-61-16,3-4-275 16</inkml:trace>
  <inkml:trace contextRef="#ctx0" brushRef="#br0" timeOffset="6581.3982">18721 15490 804 0,'0'-1'418'0,"-4"0"-108"0,-9 1-62 16,-18 8-88-16,-8 0-38 15,-7 1-57-15,-5-1-25 16,6-2-22-16,5-3-4 16,11-5-25-16,7-6-22 15,13-9-31-15,4-2-7 16,9-5 15-16,9 6 15 0,7 6 40 16,5 9 15-16,1 15 23 15,7 10 9 1,3 13-8-16,2-1-10 0,0 5-14 15,-5-4 10 1,-6-6-110-16,-3-3-392 0</inkml:trace>
  <inkml:trace contextRef="#ctx0" brushRef="#br0" timeOffset="6914.5404">18775 15451 1129 0,'10'-3'472'0,"5"0"-238"16,14 3-136-16,6 2-9 15,1 3-24-15,5-2-23 16,1 1-25 0,0-1-3-16,2-4-58 0,-6-3-59 15,-13-6-141-15,-6 0-62 16,-19 0-16-16,-6-2 51 15,-13 3 143-15,-6-3 77 16,-4 6 140-16,3 5 56 16,2 5 77-16,6 6 14 0,3 6-28 15,1 5-27 1,7 7-55-16,-1 2-24 16,8 0-32-16,2 1-19 0,3-4-23 15,2-2-6-15,8-6-37 16,1-5-55-16,7-5-220 15,9-2-86-15</inkml:trace>
  <inkml:trace contextRef="#ctx0" brushRef="#br0" timeOffset="7213.1801">19484 15556 1141 0,'-8'4'542'15,"-8"4"-206"-15,-5 4-167 16,1-1-24-16,-4-1-66 0,2-3-23 15,3-6-27-15,0-4-5 0,3-5-29 16,3-3-29-16,5-5-37 16,5-2-12-1,4-4 14 1,5 3 20-16,7 4 24 16,4 4 8-16,0 11 2 15,-1 6 7-15,-1 10 16 16,0 5 4-16,0 3 9 15,2 2-2-15,1-1 7 0,-5-6-38 16,5 4-163-16</inkml:trace>
  <inkml:trace contextRef="#ctx0" brushRef="#br0" timeOffset="7831.9645">20520 15391 487 0,'-1'-11'315'0,"-5"-6"-33"0,-9 3-71 16,-7 3-28-16,-3 6-56 16,-4 4-22-1,0 4-54-15,6 4-18 16,10 5-30-16,10 3-7 0,12 2-4 16,9 5 1-16,8-1 6 15,3-3 2-15,1-4 5 16,0-4 1-16,-13-5 5 15,-7-3-1-15,-16 0-4 16,-9-4-3-16,-13 0-4 0,-2 2 0 16,0 6 10-16,1 0 4 15,10 7 4-15,5 2 3 16,10 2 2-16,4 2 3 16,14 0 1-16,6 0 0 15,5-5-6 1,3-4-3-16,2-6-24 0,-4-4-38 0,-3-9-151 31</inkml:trace>
  <inkml:trace contextRef="#ctx0" brushRef="#br0" timeOffset="7939.8602">20464 15257 995 0,'-6'-11'462'0,"1"-10"-204"15,-4 2-82-15,2 10-101 16,7 5-36-16,-4 4-110 15,4 2-117-15</inkml:trace>
  <inkml:trace contextRef="#ctx0" brushRef="#br0" timeOffset="8081.3409">20593 15340 863 0,'18'25'473'15,"12"18"-89"-15,11 10-202 16,0 5-38-16,-6 1-69 0,-5-4-23 15,-14-2-24-15,-6-6-10 0,-3-13-80 16,7-7-56 0</inkml:trace>
  <inkml:trace contextRef="#ctx0" brushRef="#br0" timeOffset="8313.063">20787 15420 1159 0,'-17'3'494'0,"-19"6"-263"0,-3 5-67 16,-3 13-78-16,0 5-29 15,4 12-44-15,0 4-10 16,6 4-1-16,2 0-10 16,10-4-154-16,7-5-159 15</inkml:trace>
  <inkml:trace contextRef="#ctx0" brushRef="#br0" timeOffset="8913.3093">21214 15525 689 0,'-3'-14'360'0,"-12"-20"-84"16,-4 2-58-16,-6 3-63 15,-4 3-27-15,-2 11-55 16,-2 3-21-16,7 12-38 0,1 11-15 16,10 9-11-16,3 7 0 15,7 9 6 1,5 0 5-16,5-6 6 0,12-1 1 15,7-12 5-15,3-4 4 16,3-13 4-16,-1-3 2 16,-3-11-2-16,-3-7-2 0,0-2-3 15,-4-3-2 1,-4-3 0-16,-2 2-2 16,-8 3-3-16,-2 6-3 0,-2 9-11 15,-1 7 0-15,1 10 6 16,3 7 2-16,2 4 14 15,2 1 2-15,2 0 2 16,0-5 2-16,4-3 3 16,0-6 3-16,0-7-1 15,2-3 0-15,-2-8-3 16,-1-2-4-16,-2-1-9 16,4 0-3-16,-6 5-7 15,4 4-5-15,2 9-4 0,-8 2-3 16,3 9 5-16,2 5 3 15,-3-3 5-15,-1 0 5 16,7-3 4-16,0-4 4 16,0-9 8-16,5-1 4 15,-1-16 7-15,-1-1 4 0,0-7-2 16,-1-2-5-16,-5 5-12 16,-3 1-7-16,-7 8-49 15,-1 1-76-15</inkml:trace>
  <inkml:trace contextRef="#ctx0" brushRef="#br0" timeOffset="9869.9826">1816 16680 822 0,'-21'-7'401'16,"-14"-1"-152"-1,-1 8-120-15,0 5-31 16,11 17-63-16,3 1-21 0,9 11-21 31,10 2-5-31,10 1-2 0,6 1 0 16,15-6 7-1,4-9 3-15,10-10 6 0,2-9 4 16,0-8 8-16,-8-2 6 16,-18-8 25-16,-11 1 6 15,-22 3 3-15,-13 0-6 16,-16 6-25-16,-2 4-10 0,2 2-28 16,12 0-57-1</inkml:trace>
  <inkml:trace contextRef="#ctx0" brushRef="#br0" timeOffset="10154.0191">1931 16726 850 0,'13'2'451'16,"10"3"-82"-16,-1 14-202 16,-2 8-26-16,-9 6-49 15,-3 3-19-15,-2-6-35 16,0-3-9-16,-2-14-8 0,1-7-5 15,1-11-37 1,1-7-11-16,2-12-4 16,1-5 1-16,6-1 30 15,-1 1 5-15,0 9-6 16,5 9 2-16,-4 9 8 0,-1 11 6 16,0 15 11-16,-3 7 0 15,-5 9-7-15,-1 4-2 16,-3-8-91-16,0-3-80 15</inkml:trace>
  <inkml:trace contextRef="#ctx0" brushRef="#br0" timeOffset="10352.6221">2391 16751 995 0,'-2'4'517'16,"-3"4"-111"-16,3 16-225 0,2 12-40 15,7 13-48 1,2 7-22-16,4 9-31 0,0 6-6 16,-6 2-15-16,-2 2-4 15,-2-4-60-15,-5-15-77 16,1-20-217-16</inkml:trace>
  <inkml:trace contextRef="#ctx0" brushRef="#br0" timeOffset="10502.5846">2495 16908 1464 0,'11'-1'558'16,"9"-4"-411"-16,-1 2-68 16,7 3-48-16,2 1 12 15,5 1-13-15</inkml:trace>
  <inkml:trace contextRef="#ctx0" brushRef="#br0" timeOffset="11238.0794">2992 16617 779 0,'-13'0'358'16,"-19"0"-164"-16,-1 0-48 15,11 9-75-15,2 4-32 0,18 6-38 16,9 4-7-16,15-2-6 16,8-8 6-16,8-3 8 15,1-7 3-15,-6-4 3 16,-5-4 2-16,-14-2-9 16,-15-2-5-16,-11 5-7 15,-4 4-1-15,-13 7 7 16,0 4 6-16,-6 6 5 15,-5 3 3-15,13 6 1 16,8 1 0-16,17-2 8 16,9 1 5-16,16-10 16 15,6-2 4-15,8-7-1 16,0-6-3-16,1-5-13 16,3-5-2-16,-2-9-2 0,-1-8-1 15,-7-4-2 1,-6-1 0-16,-8 0-4 15,-3 3-1-15,-10 10 7 0,-2 9 10 16,-5 12 18-16,0 10 8 16,-1 8-6-16,-1 4-13 15,6 11-21-15,5-2-8 16,4 1-23-16,3-6-71 16</inkml:trace>
  <inkml:trace contextRef="#ctx0" brushRef="#br0" timeOffset="11636.3873">3469 16685 1038 0,'-10'0'483'16,"-3"3"-192"-16,-2 12-189 0,7 4-29 15,7 8-41 1,1 5-9-16,9-2-7 0,7 1-2 15,5-8-4 1,-1-7 1-16,1-12 5 0,-5-6 4 16,1-9 6-16,-3-5 0 15,-2-6-2-15,-7 5-2 16,-3 9-6 0,2 0-2-16,-2-23-5 0,2 5-3 15,-6 10-6-15,1 16-4 16,-2 6-2-16,-2 4 3 0,5 13 3 15,0 2 2-15,11 2 0 16,5 1-2-16,7-7 2 16,4-5 3-1,5-12 6-15,-1-4 4 16,0-11 16-16,-2-4 9 0,-6-7 5 16,-3-5-2-16,-11 2-26 0,-5-1-49 15,-6 2-26-15</inkml:trace>
  <inkml:trace contextRef="#ctx0" brushRef="#br0" timeOffset="12150.1919">4033 16664 597 0,'-3'3'350'0,"-5"6"-12"0,-4 9-162 16,4 12-96-16,3 4-9 0,9 5-9 16,7-1-5-16,5-9-5 15,8-7-4 1,7-10-12-16,4-9-2 0,5-14 1 16,-2-11 0-16,-4-16-4 15,-4-10-2-15,-9-12-5 16,-5 0 0-1,-21-5-2-15,-10 0-4 0,-18 5-5 16,-14-1-5-16,-9 14-8 16,-1 12 4-16,1 24 6 15,9 12 2-15,17 15-4 16,6 6-7-16,17 2-15 16,8 1-4-16,20 3-4 15,8-4-35-15,22-2-117 16,12-1-100-16</inkml:trace>
  <inkml:trace contextRef="#ctx0" brushRef="#br0" timeOffset="12655.0571">4672 16647 719 0,'-12'-13'402'16,"-9"-10"-93"-16,-7 5-117 15,-5 7-33-15,3 8-65 16,2 3-26-16,9 8-47 16,8 1-22-16,7 3-20 15,8 4 2 1,9 2 9-16,8 2 7 0,5-2 8 16,0-3 0-16,-2-4 2 15,-3-5 1-15,-7-3 3 16,-7 0-1-16,-12 0-4 15,-8 3-1-15,-12 4-4 0,-5 2 1 16,1 2-4-16,4 3 0 16,8 4-5-1,7 0 8-15,9-1 14 16,5-2 8-16,13-3 23 16,3-2-4-16,8-3-4 15,5-3-5-15,-2-10-13 0,1-1 0 16,-3-13 2-1,-1-3-1-15,-5-9-4 16,-3-2-3-16,-6 0-6 16,-3 3-2-16,-7 10-3 15,-4 1-1-15,-1 12-7 0,0 5-6 16,0 9-4 0,1 7-2-16,6 2 7 15,-2 4 4-15,3 4 6 0,1-4-18 16,-2-2-101-16,2-2-85 15</inkml:trace>
  <inkml:trace contextRef="#ctx0" brushRef="#br0" timeOffset="12817.7834">4716 16402 1474 0,'-4'-2'599'0,"-2"2"-401"15,6 3-88-15,0-3-92 16,0 2-23-16,8 16-81 16</inkml:trace>
  <inkml:trace contextRef="#ctx0" brushRef="#br0" timeOffset="13195.2949">5657 16566 917 0,'-3'10'401'15,"-2"7"-145"-15,5 31-169 16,2 13-3-16,6 25 17 15,0 7-4-15,0 2-26 16,-1-2-11-16,-7-13-11 16,4-13-38-16,6-23-104 15,0-19-62-15</inkml:trace>
  <inkml:trace contextRef="#ctx0" brushRef="#br0" timeOffset="13361.0452">5729 16816 1043 0,'14'-3'452'16,"10"-3"-174"-1,12 4-238-15,4 0-18 0,0 0-31 16,1 1-61 0</inkml:trace>
  <inkml:trace contextRef="#ctx0" brushRef="#br0" timeOffset="13721.2724">6209 16584 830 0,'-24'-2'432'0,"-11"-2"-132"0,-2 4-142 0,6 0-49 0,12 7-77 16,7 2-28-16,12-1-16 15,4 3-3-15,15-3 6 16,5 0 4-16,7 0 5 15,1-2 2-15,-3-6-3 16,-6 0-6-16,-9-2-7 16,-8-1-4-1,-13 3-1-15,-12 4 6 0,-8 1 5 16,-4 5 16-16,1 2 35 31,7 2 15-31,10 7 33 16,6 1 9-16,10 1 10 15,11 0-2-15,10-3-16 16,5-2-12-16,8-4-26 16,-2-6-6-16,-2-9-11 0,1-6-4 15,-7-12-56-15,0 0-85 16</inkml:trace>
  <inkml:trace contextRef="#ctx0" brushRef="#br1" timeOffset="22028.6182">7262 16628 600 0,'-3'-2'322'0,"3"4"-55"16,-4 7-67-16,3 15-80 0,6 6-15 15,-1 1-46-15,8 5-21 16,3-4-21-16,-1-3-6 16,9-8 2-16,-4-8-2 15,3-15 6-15,4-8 2 16,-9-16 1-16,3-6 0 15,-8-4-3-15,-3-4-1 16,-5 6-3 0,-3 5-2-16,-1 11-3 15,-3 7 1-15,3 12-2 0,0 9 2 16,7 9 1 0,1 8-3-16,8 6 1 15,2-3-2-15,-1 1 0 0,0-2 2 0,-8-11-64 16,-6 1-85-1</inkml:trace>
  <inkml:trace contextRef="#ctx0" brushRef="#br1" timeOffset="22268.9485">7306 16516 1027 0,'-5'14'434'16,"-3"28"-243"-16,5 18-39 0,2 19-30 31,4 12-20-31,4 2-34 16,2 0-10-16,1-7-27 16,-3-9-10-16,1-15-7 15,-7-13-32-15,3-23-153 16,1-9-171-16</inkml:trace>
  <inkml:trace contextRef="#ctx0" brushRef="#br1" timeOffset="22702.8736">7682 16706 800 0,'-4'-2'415'0,"-1"3"-89"15,-1 7-124-15,1 14-95 16,1 6-20-16,1 5-34 16,3 3-15-16,0-7-13 15,4-5-4-15,2-10-2 16,2-8 2-16,0-17 2 15,1-2-2-15,-6-17-6 16,-3-5-6-16,0 4-4 16,-3-5-1-16,3 7-3 15,2 4-2-15,5 2-7 16,4 5-3-16,8 10-4 16,2 1 1-16,7 5 5 15,6 3 2-15,-7 0 7 16,-3 3 0-16,-9 2-2 0,-11 0 0 15,0 14 13-15,-1 8 3 16,3 13 2 0,-2 5 1-16,-1-2-3 15,3-2-80-15</inkml:trace>
  <inkml:trace contextRef="#ctx0" brushRef="#br1" timeOffset="23008.5405">7914 16514 1098 0,'5'-11'453'0,"17"-7"-275"16,4 9-43-16,12 16-54 16,2 9-16-16,2 10-20 15,4 10-5-15,-6 7-10 16,0 3-6-16,-9 3-5 0,-10-6-4 15,-7-11 0-15,-6-10 1 16,-3-10-9-16,-3-12-9 16,-5-10-20-16,3-2-2 15,-14-4 2-15,-2 6 5 16,-13 10 7-16,-12 4 9 0,-5 13 10 31,1 11 4-31,6 5 7 16,6-2-5-16,17-10-167 0</inkml:trace>
  <inkml:trace contextRef="#ctx0" brushRef="#br1" timeOffset="23455.9802">8578 16599 897 0,'-18'-8'444'0,"-6"1"-171"0,-6 1-125 0,3 6-45 16,9 11-71-1,2 0-23-15,15 10-19 16,8 2-6-16,8-3 4 0,8-3 5 15,2-7 8 1,-3-5 5-16,-2-2 7 0,-8-3 2 16,-3 1 2-16,-9-2-3 15,-14-2-5 1,-5 4-4-16,-8 0-2 0,-1 5 2 0,3 2 3 16,0 0 0-1,10 4-3 1,4-2-1-16,13 6-3 15,2-1 1-15,13 6 1 16,2-4 1-16,6 0 0 0,2-3 1 16,-1-5-2-16,-1-4-36 15,-5-7-151-15</inkml:trace>
  <inkml:trace contextRef="#ctx0" brushRef="#br1" timeOffset="23602.2205">8502 16391 1298 0,'-8'-6'575'0,"-7"-8"-301"16,0 6-95-16,11 8-124 15,1 5-36-15,11 10-83 16,8 3 193-16</inkml:trace>
  <inkml:trace contextRef="#ctx0" brushRef="#br1" timeOffset="24013.7797">9132 16597 1024 0,'8'3'417'15,"5"3"-241"-15,15 30-101 0,7 13-27 16,7 27-13 0,-2 2-8-16,-10-5-5 15,1 1-3-15,-10-20-183 16</inkml:trace>
  <inkml:trace contextRef="#ctx0" brushRef="#br1" timeOffset="24204.1181">9427 16602 1075 0,'-8'-3'462'0,"-16"-2"-263"16,6 11-36-16,-5 20-73 0,-10 5-29 15,0 21-34-15,-17 3-10 0,-4 5-11 16,5 8 14 0,7-9-88-16,11-7-58 0,15-17-400 0</inkml:trace>
  <inkml:trace contextRef="#ctx0" brushRef="#br1" timeOffset="24550.5508">9597 16824 1061 0,'11'3'419'0,"16"2"-290"15,4-1-27-15,2-5-35 16,-6-4-21-16,-6-9-17 15,-2-2-1-15,-7-7-6 16,-8-4-10-16,-9 1-13 0,-13-2-6 16,-19 6-4-16,3 6-1 15,-5 16 0 1,-1 7-4-16,12 18-5 16,3 9 15-16,8 10 9 15,8 14 11-15,9 7 12 0,1-2-10 16,8 2-2-16,2-8-3 15,1-8-3-15,6-1-59 16</inkml:trace>
  <inkml:trace contextRef="#ctx0" brushRef="#br1" timeOffset="24960.4138">9938 16662 1053 0,'-5'3'418'0,"-11"5"-278"16,4 6-43-16,6 10-49 0,1 0-14 16,13 5-19-1,7-3-1-15,7-3 3 0,0-4-2 16,3-10 3-1,-3-7 1-15,0-5 4 0,0-6 2 16,-5-11-1-16,0 2-1 16,-9-7-6-16,-3 4-4 0,-3 6-7 15,-4 2-5-15,-2 13-7 16,-1 5-1-16,2 7 6 16,2 7 3-16,5 3 14 15,3-1 6-15,12 0 11 16,1-2 9-16,3-9 10 15,2-5 1-15,-3-7-5 16,-5-3-4-16,-9-8-11 16,-2-1 2-16,-9-3-107 15,5-3-86-15</inkml:trace>
  <inkml:trace contextRef="#ctx0" brushRef="#br1" timeOffset="25093.336">10114 16466 1312 0,'-5'-3'580'16,"-10"-3"-317"-16,5 9-87 16,2 6-120-16,10 5-10 15,-2-8-143 1</inkml:trace>
  <inkml:trace contextRef="#ctx0" brushRef="#br1" timeOffset="25481.3885">10382 16665 934 0,'0'-5'429'0,"-5"3"-200"15,3 6-66-15,2 25-81 16,3 20-12-16,7 20 2 16,-3 9-5-16,-2 8-12 15,-2-8-11-15,-2-5-30 16,1-12-58-16,3-19-222 16</inkml:trace>
  <inkml:trace contextRef="#ctx0" brushRef="#br1" timeOffset="25632.5647">10380 16881 1052 0,'4'-2'435'16,"12"0"-242"-16,9 2-125 0,13 0-58 16,9 1-2-16,12-4-35 15,-1-6-94-15</inkml:trace>
  <inkml:trace contextRef="#ctx0" brushRef="#br1" timeOffset="25897.195">11025 16647 949 0,'-2'4'465'0,"-12"7"-131"16,-3 7-91-16,-11 12-73 0,-9 2-30 16,-3 4-65-16,-2-5-21 15,8-12-25 1,5-6-15-16,8-19-42 0,3-7-20 15,2-13-26-15,3-4 6 16,0-2 29 0,5 1 15-16,16 7 16 15,5 3 11-15,12 17 24 16,6 8 9-16,5 19 7 16,6 6-8-16,3 11-17 0,1 2-6 15,-6-7-31 1,-4-2-82-16</inkml:trace>
  <inkml:trace contextRef="#ctx0" brushRef="#br1" timeOffset="26015.607">11281 16766 1784 0,'-1'0'691'0,"1"4"-503"0,2 4-53 31,-3-4-60-31,5 1-57 0</inkml:trace>
  <inkml:trace contextRef="#ctx0" brushRef="#br1" timeOffset="30394.9374">16493 7297 744 0,'-3'-7'377'15,"-2"0"-98"-15,1 2-66 16,0 7-74-16,3 10-29 16,-1 4-45-16,-1 4-12 0,3 5-12 15,3 3-7-15,2 4-11 16,5 13-4-16,-7 9-6 15,-2 9 0-15,-3 12 0 16,-13-5-1-16,2-1-2 16,-1-9-1-16,3-11 1 15,5-7 0-15,3-10 3 16,-2-10 1-16,2-17 1 16,-1-4 2-16,8-14 0 15,3-5-1-15,5-7-2 16,1-11-2-16,0-8-2 15,-3-4 1-15,-7-16-2 16,4 4-1-16,-7-8-1 16,0 2 0-16,0 6-2 15,-4 3 0-15,4 9-1 16,-3 2-1-16,2 12-1 0,1 3 5 16,-2 10 9-16,-3 5 4 15,5 14-2-15,-2 6-6 16,2 18-12-16,2 7-2 15,0 17-1-15,1 2 1 16,5 17 2-16,-2 10 2 16,2 7 1-16,-8 5 0 15,-1-13 1-15,-2-12 0 16,0-16 0-16,9-5 0 0,-1-18 1 16,2-6 0-16,0-15 6 15,-6-6 5-15,4-8 4 16,-4-5 2-16,-1-13-6 15,-2-7-4-15,-2-16-4 16,3-6 0-16,-1-16-3 16,-1-4-2-16,-1 4-1 15,4 6-1-15,-3 13 0 16,1 14-1-16,-2 9 1 16,-5 9 0-16,1 15 3 15,3 3 0-15,-1 11-4 16,2 11-1-16,-2 16-7 15,1 11-2-15,5 18 4 16,3 10 1-16,2 15 3 16,-1 6 2-16,0-6 1 15,6-6 1-15,-2-24 1 0,0-13 0 16,-4-16 2-16,-5-15 2 16,1-11 8-16,-2-9 1 15,0-14 1-15,0-3-1 16,-2-14-7-16,4-1-1 15,-5-24 0-15,2-7-1 16,-3-10-1-16,-4-4-2 16,3 13-4-16,0 10 0 15,3 19-4-15,2 11-2 0,2 17-7 16,0 9-2-16,0 14-1 16,0 8 1-16,7 17 6 15,0 6 1-15,0 22 3 16,-1 14 0-16,-8 18 4 15,-5 5 1-15,-2-7 0 16,0-12 2-16,2-22 1 16,6-7 0-16,3-20 1 15,1-8 1-15,3-23 5 16,3-13 3-16,-4-25 0 16,6-2 1-16,0-9-6 15,1-7 0-15,-5-6 1 16,-7-17 0-16,-14-11 2 15,-3 6-2-15,2 10-8 16,2 15-2-16,6 20-8 0,5 11 1 16,-2 13-1-16,0 6-3 15,1 17-1-15,1 4-2 16,4 20 3-16,2 1 1 16,1 15 3-16,2 13 1 15,-1 18 4-15,-7 7 4 16,-1 8 1-16,-3-11 0 15,2-16 0 1,5-11-2-16,3-21 6 0,-2-11 1 16,2-22 7-16,0-10 1 0,3-20-1 15,-2-7 0 1,0-14-5-16,-1-6-5 16,-8-21-1-16,-1-7 1 15,-9-3-3-15,4 11 2 16,2 16-3-16,2 13-4 0,5 19-3 15,-3 5-3-15,2 18-4 16,1 9-1 0,3 14 2-16,4 7 2 0,1 13 4 15,0 8 1 1,4 24 2-16,-4 6 1 16,-5 11 7-16,-2-3-3 0,-5-17 2 15,3-3 3-15,-1-22-6 0,2-9 4 16,0-18 2-1,0-13 4-15,0-7 6 0,-1-14 1 16,2-5-2-16,2-6-6 16,0-16-3-16,-3-11-2 0,-3-18 2 15,-5-11 1 1,-6-3 0-16,0 9-1 16,0 14-6-16,4 19-1 15,2 18-7 1,4 13-1-16,3 10-7 0,1 4-1 15,4 10 0 1,2 4 0-16,6 15 6 16,1 10 1-16,1 21 3 15,-5 12 1-15,-3 18 4 16,-6 3 2-16,-2-9 1 0,1-10 2 16,0-26-1-16,2-11 1 15,2-24 3-15,0-12 5 16,7-15 1-16,0-15 2 15,2-11-2-15,2-5-3 16,-8-18 1-16,-2-5 0 16,-10-14-2-16,-5 3-1 0,0 13-5 15,-2 8-2-15,7 21-4 16,0 4-3-16,3 19-9 16,2 15-2-16,1 20 1 15,3 9 0-15,2 16 8 16,2 7 3-16,5 19 2 15,2 7 1-15,-3 8 3 16,-6-4 2-16,1-10 0 16,-6-12 0-16,0-17 0 15,0-8 3-15,-3-19 3 16,-2-11 5-16,4-11 5 0,1-6 0 16,-1-11-1-16,0-6-6 15,0-12-4-15,-5-14-2 16,2-20-1-16,-1-7-1 15,-7-9-2-15,1 9 1 16,-1 17-3-16,3 15-2 16,4 22-5-16,2 10-8 15,4 25-7-15,2 15-1 0,7 26 0 16,2 18 10 0,1 14 9-16,-2 9-21 0,0-7-160 15,0-11-449 1</inkml:trace>
  <inkml:trace contextRef="#ctx0" brushRef="#br1" timeOffset="31564.8074">16454 7255 655 0,'-1'-5'332'0,"1"2"-86"0,-4 3-45 15,3 0-56-15,0 0-18 16,-12 26-36 0,-16 33-15-16,11-28-22 0,-1-1-13 15,-1-2-14-15,3 1-4 0,-2-7-5 16,3-5 2-16,6-9 10 16,1-6 4-16,9-5 0 0,0-3-3 31,9-6-17-31,1-9-5 15,9-8-5-15,-2 6-2 16,-9 11 1 0,1 1-1-16,22-36 4 0,-1 5 4 0,-7 13 10 15,-17 19 4-15,-5 6 2 16,-1 4-5-16,-7 8-8 0,-1 5-3 16,-7 10-1-16,-3 4 1 15,-6 2 1-15,-1 4 0 16,1-3-2-1,1 3-2-15,9-7-3 0,0-9-1 0,10-1-2 16,4-9 0-16,3-7 3 16,7-5 2-1,2-14 1-15,4-3 1 16,2-10-3 0,1-1-1-16,4-2-2 15,-1 0 1-15,2 6-1 16,-6 0 1-16,-9 11 3 15,-1 4 2-15,-9 10-1 0,0 0 0 16,-2 5-3-16,2-1-4 16,0 0-1-16,0 0-2 15,0 0 0-15,0 0 1 16,1 0-1-16,0 0 0 16,0-1-2-16,0 1-1 15,0-1 0-15,11 1 0 16,32 22 6-16,-27 0 3 0,13 17 2 15,-12-9 2-15,6-1-5 16,0 2 1-16,-2-9-1 16,0-3 2-16,-9-7 2 15,-8-9 1-15,-1 0 11 16,-6-7 3-16,2 3-9 16,0 0-3-16,-9-5-9 15,-6-2-6-15,-36-40 6 16,26 23 1-16,-2-6-1 15,3-1-1-15,9 4-6 16,2 8-2-16,15 13-2 16,1 1 0-16,3 9 5 15,9 5 2-15,4 6 2 0,5 9 1 16,7 6 1-16,-2-1 0 16,-3-3 2-16,-2 2 1 15,-5-8 1-15,-3 2 2 16,-7-8 2-16,-6-10 3 15,-2 1 9-15,-7-5 1 16,6-1 2-16,-1 1-1 0,-20-11-9 16,-31-24-2-16,24 9-5 15,6 2-3-15,1-3-4 16,6 4-5-16,13 15-13 16,3 5-5-16,6 14-2 15,9 9 2-15,4 5 12 16,0 2 6-16,8 3 5 15,-5-5 1-15,-1-3-11 16,0 0-82-16</inkml:trace>
  <inkml:trace contextRef="#ctx0" brushRef="#br1" timeOffset="32289.857">15663 7147 1248 0,'0'-2'632'0,"-2"0"-212"0,2 3-187 0,0-1-65 16,0 0-80-1,0 0-26-15,0-1-38 16,0 0-2-16,8-1-105 0,2-1-92 15</inkml:trace>
  <inkml:trace contextRef="#ctx0" brushRef="#br1" timeOffset="32754.133">15679 7297 792 0,'-3'-3'434'16,"-2"2"-89"-16,2 6-116 0,2-5-101 15,0 3-33-15,1 26-40 16,1 30-14-16,6-21-17 16,-2 9-13-16,0 4 19 15,-2 9 18-15,-8-4 35 16,-5 1 20-16,-6-7 3 15,4-12-10-15,-1-11-7 16,4-14-3-16,-1-21-16 16,-5-12-10-16,9-15-33 15,0-13-18-15,6-12-14 0,11 4-24 16,-3-4-129-16,4 10 166 16</inkml:trace>
  <inkml:trace contextRef="#ctx0" brushRef="#br1" timeOffset="33391.259">15336 6896 721 0,'-3'2'416'0,"-5"-4"-45"15,5 1-107-15,9 1-110 0,6-2-32 16,16 0-48-16,10-1-16 16,15 1-23-16,1-3-11 15,2 3-14-15,-8 0-1 16,-17 2 1-16,-9-1 4 15,-13 0-44-15,-2 2-13 16,-13-8-37-16,1 2-19 16,-14-6 37-16,0-5 12 15,-1 3 33-15,2 0 13 16,-1 4 13-16,3 0 11 0,13 9 15 16,-2 0 0-1,11 8 0-15,4 4-7 16,11 6-4-16,-3-1 6 0,4 4 10 15,-4 2 6 1,-13-1 17-16,0 0 11 0,-11-5 0 16,-7-6-5-16,-4-1-23 15,2 0-14-15,-6-6-57 0,8 6-74 16</inkml:trace>
  <inkml:trace contextRef="#ctx0" brushRef="#br1" timeOffset="36144.2671">16468 8106 561 0,'-4'-1'313'0,"-1"-2"-58"0,-2 3-96 15,2 3-24-15,-1-1-45 16,3-2-19-16,3 0-31 16,0-1-2-16,1 0 8 15,27 1 0-15,41 1 0 0,-22 2-3 16,18 2-5-16,2-2 0 15,13 2-3 1,-2-2-3-16,-15 1-11 0,-4 2-2 16,-27-6-2-16,-5 2 0 15,-22-6 4-15,-2 2 13 0,-7 2 12 16,3 0 5-16,0 0-2 16,-5-1-13-16,-24 0-16 15,-44-12-7-15,14 9-8 16,-10 1-1-16,-7 7-3 15,-2-1 0-15,15 3 0 16,9-3 0-16,14 0 0 16,16 2 0-16,10-3-2 15,9-2-2-15,26-6 1 16,11 1 0-16,21-3 4 16,16 1 3-16,22 7 5 15,4 1 3-15,6 12 3 16,-13 1 1-16,-21 3-3 15,-18-2-1-15,-16-6-2 16,-5-2-1-16,-19-7 2 16,-6 0 3-1,-12-2 0-15,-9-4-1 0,-16-5-6 16,-5-2-7-16,-13 0-4 16,-12 3-2-16,-13 4 2 15,-7-1 1-15,8 7 2 0,5-3 1 16,31 3-2-1,8 0 0-15,16 1-7 16,15 4-2-16,11-2-2 16,11-1 0-16,20-2 5 15,13 0 3-15,21 2 4 16,14 2 2-16,-1 0 2 16,-3 3 2-16,-11 1 0 15,-8-4 1-15,-15 0 1 16,-10-2 1-16,-23-3-1 15,-9 1 1-15,-20 1-2 16,-11-1-1-16,-19 0-1 16,-7-1 0-16,-10-1-1 0,-6-3 0 15,-14 0 0-15,-5-3-1 16,-2 1 1-16,11 2-2 16,15-2 1-16,16 1-2 15,19-2 0-15,5 0-1 0,19-3-11 16,7 7-1-16,16-1-2 15,13 3 1-15,29 5 10 16,10 0 3-16,20 8 2 16,-1 2 0-16,-13-1-1 15,-6 5 2-15,-20-7 3 16,-13-2 1-16,-12-2 2 16,-11-3 0-16,-22-3 0 15,-5 0 1-15,-19-2 1 16,-9-4 1-16,-8-1-3 15,-9-1-3-15,-13-2-2 16,-6 2-1-16,-15 2-1 0,-1-1 0 16,15 4-1-1,10 4-1-15,26 0 0 0,14 1-1 16,11-2-6 0,11 0-1-16,13 4-3 0,5-3 0 15,27 2 3-15,6-4 1 16,26 1 2-16,14 1 2 15,1 2 3-15,-1 4 2 16,-15-4 1-16,-7 2 1 0,-14-3 1 31,-13-1 1-31,-23 3 3 0,-20-2 0 16,-36-1-1-16,-3 1 1 16,-28-4-3-16,-8-1 1 15,-16-2-3-15,-16-5-1 0,12 0-1 16,11 1-1-16,23 0 1 15,18 3-2-15,19 2 0 16,7-2-4-16,21 2-7 16,16 4-2-16,19 0 1 15,17 4 2-15,30 4 8 16,5-5 2-16,14 2 2 0,-6 0 2 16,-12 1 0-16,-6 2 0 15,-17-2 1-15,-8-3 0 16,-25-3 1-1,-11-4 1-15,-27 4 0 0,-11 4-1 16,-23-4 0 0,-2 1 0-16,-18-4 0 0,-5 1-1 0,-13-3-2 15,-10 0 0-15,15 5-2 16,4-6 0 0,33 4-1-16,11-1-2 15,17-4-7-15,12 4-3 16,19 0-3-16,14-1-1 0,25 5 5 15,10 4 4-15,10 2 4 16,0 3 3-16,-5 0 2 16,-9-4 2-1,-8-1 1-15,-4-2 1 16,-18-4 3-16,-3 1 1 0,-28 0-1 0,-12-2-1 16,-27-4-5-1,-12-3-1-15,-16 1 0 0,-5-3-2 16,-8 6 2-16,1 0-1 15,3 4-1 1,10 1-1-16,19 2-1 16,9-2-1-16,23 0-3 15,8 5-1-15,13-3 0 16,16 6 0-16,15-7 2 0,8-1 2 16,23 0 1-16,-1 0 2 0,4 8 2 15,-6-2 1 1,-17-1 1-16,-10-3 2 15,-19-4 2-15,-5 2 2 16,-10-1 10-16,-3-1 2 16,-8 0 0-16,3 1-3 15,0 0-12 1,-3 0-6-16,-9 0-21 16,-28-1-88-16</inkml:trace>
  <inkml:trace contextRef="#ctx0" brushRef="#br1" timeOffset="36720.5382">17084 7994 551 0,'-4'0'407'16,"-1"-1"39"-16,0 1-179 0,4 0-54 15,-1 0-81-15,1 0-36 16,4 7-32-16,8 12-8 16,58 33-11-16,-27-32-7 15,-7-4-21-15,5 4-4 16,-10-7-4-16,-6-1-1 15,-8-7 6-15,-7-5 2 0,-11-4 1 16,-10-4-4-16,-11 0-7 16,-9-6-6-16,-14-5-3 15,-4-1 1-15,8 1 2 16,-3 4-1-16,18 6 1 16,12 5-1-16,-3-3-2 15,14 7-6-15,2-1-10 16,3 1-1-16,-1 0-2 15,17 5 4-15,54 21-12 16,-26-9-68-16</inkml:trace>
  <inkml:trace contextRef="#ctx0" brushRef="#br1" timeOffset="37437.0847">17271 8137 461 0,'6'-4'296'16,"3"-1"7"-16,1 1-30 16,-5 2-50-16,-1 2-28 0,-3 1-50 15,-1-1-19 1,-1 0-38-16,0 0-16 16,0 0-16-16,-27 9-1 0,-41 35-10 15,28-29-2 1,6 5-12-16,2-3-13 0,14-2-8 15,4-3-2-15,10-6-8 0,-1-3-2 16,13-6 1-16,7 0-1 16,0-7 7-1,13-1 1-15,5 0-2 0,1-2-4 16,8-1 0 0,-5 3-1-16,-7-1 2 15,-7 1 6-15,-13 5 4 0,-9-1 0 16,-16 7 1-16,-6 7 0 0,-15 2 1 31,-4 6 1-31,-7 0-1 16,6 2-1-16,7 2-1 15,9-5-2-15,9-4-3 16,4-3-2-16,13-4 1 0,7 1 1 16,3-5 1-16,5-3 1 15,5-4-2-15,6-3-2 16,10-1-2-16,3-2-1 15,3 0 1-15,-8 1 1 16,-7 3 3-16,-12 1 2 16,-15 6 0-16,-12 4-1 15,-19 6-1-15,-7 7 1 0,-9 2 4 16,-1 0 0-16,5 0 1 16,11-3-2-16,12-2-5 15,8-2-1-15,12-2-2 16,9-4 0-16,8-8 0 15,5-3 0-15,16-5-25 16,-7-1-71-16</inkml:trace>
  <inkml:trace contextRef="#ctx0" brushRef="#br1" timeOffset="38685.2111">17353 8432 572 0,'4'-1'450'16,"-3"-4"49"-16,0 2-137 0,-1 3-61 16,-1 0-100-16,0 0-44 15,-5 15-67-15,-17 39-7 16,15-23-24-16,1 4-14 16,4-4-23-16,0-2-11 15,10 1-4-15,0-10-3 16,10 1 0-16,3-5-1 15,1-6 1-15,3-5 1 0,-2-10-61 16,7-4-106-16</inkml:trace>
  <inkml:trace contextRef="#ctx0" brushRef="#br1" timeOffset="39404.0135">17314 8308 900 0,'4'0'564'31,"-1"0"-78"-31,0 2-154 16,-3-2-53-16,0 0-122 0,0 0-45 0,0 0-65 15,0 0-21 1,0 0-43-16,0 0-108 15</inkml:trace>
  <inkml:trace contextRef="#ctx0" brushRef="#br1" timeOffset="40172.4852">17424 8240 754 0,'-4'1'394'0,"3"-1"-105"16,0 0-40-16,0 0-62 16,1 0-20-16,0 0-29 15,20 8-11-15,37 10-30 16,-24-17-20-16,2 1-28 16,4 2-10-16,2-3-19 15,-5 0-4-15,-4 1-6 16,-9-4-1-16,-8 1-2 15,-5 0-3-15,-8 0-4 16,-4-2-1-16,-8 1-6 16,-3 0-1-16,-3 1-11 15,-4 0-6-15,1-3 2 16,-6-1 0-16,3-2 14 16,2 2 6-16,2-1 4 15,5 0 1-15,6 2 2 16,6 0-2-16,7 3-4 0,7 1-1 15,6 5 0-15,2-1 0 16,5 7 4-16,0 0 4 16,-5 2 9-16,-4 3 9 15,-15-2 18-15,-5 4 18 16,-18 1 23-16,-6-2-2 16,-9 1-10-16,-1-2-21 15,12-5-33-15,6 0-5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7T08:32:18.7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17311 6823 296 0,'-1'1'184'0,"-2"1"-6"0,3-1-38 0,0-2-14 15,0 0 8 1,0 0 12-16,0 0 1 0,0-5-23 31,1-4-17-31,7-26-18 16,-8 32-10-16,0 3-24 16,0 1-9-16,0 0-19 15,0 0-5-15,0 0 1 16,8 4-1-16,6 3-4 0,31 17 3 15,-23-20 7-15,-1 0 3 16,1 2 9-16,1-2 0 16,-5 5-1-16,4 1-1 15,-4 2-7-15,-3 2-5 16,-2 6-8-16,0 1-4 0,0-1-4 16,2 3-1-16,0-2-3 15,-1-1-2-15,3-4 1 16,-2 2-2-16,0-2 0 15,3 3 0-15,-5 2-1 16,2-4 0-16,-2 3 0 16,0-2 0-16,1 4 1 15,0 3-1-15,-2-1 1 16,-1 1-1-16,1-2 0 16,-2-4 0-16,0 2 1 15,1 0-1-15,-3 1 0 16,1 3 0-16,1 3-1 0,0-4 0 15,2 2 0-15,0 2 0 16,2-1 0 0,2 1 0-16,-5-3 0 0,3-3 0 15,-5-2 0-15,1-1 0 16,-2-1 0 0,-1-2 1-16,-2 1 0 0,2 0-1 15,1-1 0-15,2 1 1 0,-3 2-1 16,-3 1 0-1,1 2-1-15,-4 3 0 16,4 6 0-16,-1 6 1 16,1 5-1-16,-1 0 1 0,1-4 1 15,-3-11 0 1,3-5 0-16,-3-2 1 0,-1-7 0 16,2-2 1-16,-4 2 1 15,1-2 7-15,0 1 9 16,-3 3 1-16,3-4 4 15,0 3-6-15,0-3 0 16,3-4 1-16,-5-3 1 16,1-4-3-16,1 1-6 15,0-1-7-15,0-1-133 0,0 0-127 16</inkml:trace>
  <inkml:trace contextRef="#ctx0" brushRef="#br0" timeOffset="620.394">17320 6863 425 0,'-1'-1'269'16,"-3"-4"6"-16,0 6-54 15,3-1-70-15,-1 0-29 16,0 6-54-16,-1 15-20 0,-2 34-22 31,5-27-9-31,3-3-10 16,0-2-2-16,-1-5 0 15,-1-6 0-15,0-6 0 16,-1-4 2-16,2-6 8 16,-2 3 5-16,-2-1 3 0,1-14 0 15,1-39-9-15,3 31-4 16,0-2 3 0,0 2 5-16,-1 3 7 0,1 0 1 15,0 1-6-15,4 4-7 16,1 2-10-16,3 6-2 15,7 8 4-15,4 1 2 16,14 7 4-16,2 0 0 0,6 1-3 16,0 1-1-16,-6-8-1 15,-1 0-17-15,-10-3-265 16</inkml:trace>
  <inkml:trace contextRef="#ctx0" brushRef="#br0" timeOffset="1182.6727">17992 6428 496 0,'-6'2'292'0,"-9"-1"-30"16,-1 2-57-16,-2 2-74 15,-4-2-33-15,1 8-48 16,3-2-16-16,4 8-16 16,5 5-4-16,2 7-4 0,2 10 1 15,6 7 8-15,5 3 2 16,9-4 3-16,4-5-3 15,10-11-10-15,4-9-2 16,0-11 11 0,-1-9 11-16,-7-15 16 15,-2-5 4-15,-14-4 22 16,-5 0 4-16,-6 0 9 16,-9 9-1-16,-12 12-30 15,-6 5-14-15,-11 13-28 16,-3 3-25-16,7-2-135 15,11-1-143-15</inkml:trace>
  <inkml:trace contextRef="#ctx0" brushRef="#br0" timeOffset="1661.6688">18156 6424 612 0,'-7'-3'298'0,"-6"2"-102"0,-1 1-29 15,5 3-48-15,2 4-19 16,-1 4-33 0,2 5-11-16,2 3-13 15,0 6-7-15,5 6-12 16,-1 6-5-16,6 6-9 16,1-5-7-16,7-6-3 15,4-8 0-15,4-15 13 16,2-6 10-16,3-14 13 0,-2-6 11 15,-2-8 7-15,-1-4-2 16,-4-1 0-16,-6-1-2 16,-5 3-4-16,-6 2 1 15,-6 1 3-15,-5 2-3 16,-7 6-11-16,-5-3-6 0,-3 8-13 16,2 4-7-16,1 3-73 15,2 5-82 1</inkml:trace>
  <inkml:trace contextRef="#ctx0" brushRef="#br0" timeOffset="2096.92">18250 6169 757 0,'-3'1'326'0,"-4"6"-177"0,1 2-41 0,4 4-54 15,2 2-14-15,4-1-18 16,3 0-5-16,6-3 2 16,2-2 4-16,5-3 30 15,0-6 16-15,6-6 17 16,-2-4 2-16,-7-11-1 16,-1 1 1-16,-10-5 10 15,-5 0 8-15,-8 3 0 16,-9 2-8-16,-10 9-23 15,-8 7-13-15,-3 7-31 16,0 4-11-16,6 5-21 16,4-1-63-16,12 5-286 15</inkml:trace>
  <inkml:trace contextRef="#ctx0" brushRef="#br1" timeOffset="13180.8733">16445 3003 341 0,'-4'-2'210'15,"3"1"5"-15,0 4-129 16,1-3-22-16,0 4-17 16,1 26-7-16,3 53-20 15,-4-16-6-15,-6 12-6 16,2 9-3-16,3-1-131 15</inkml:trace>
  <inkml:trace contextRef="#ctx0" brushRef="#br1" timeOffset="13489.3075">16434 2979 410 0,'0'-5'199'15,"4"0"-81"-15,-2 0-34 0,2 11-33 16,0 12-9-16,1 17-5 15,-3 12-3-15,3 25-18 16,1 8-9-16,-3 14-5 16,4-1 0-16,1 6-29 15,-1-4-51-15</inkml:trace>
  <inkml:trace contextRef="#ctx0" brushRef="#br1" timeOffset="13735.4352">16468 3446 500 0,'2'2'230'0,"5"5"-87"0,5 13-51 15,1 13-32-15,0 11-13 16,-2 21-21-16,-7 0-8 16,-5 9-5-16,-5-1-16 15,-4-4-152-15</inkml:trace>
  <inkml:trace contextRef="#ctx0" brushRef="#br1" timeOffset="13961.8549">16483 3606 431 0,'0'4'176'0,"5"15"-93"15,0 8-35 1,1 18-22-16,1 9-3 0,-6 10-14 15,3 10-3-15,-4 17-115 16</inkml:trace>
  <inkml:trace contextRef="#ctx0" brushRef="#br1" timeOffset="14222.6019">16489 3599 401 0,'-3'0'244'0,"1"0"-10"0,2 26-133 16,0 8-26-16,-1 26-25 15,1 7-6-15,-2 14-20 16,-2 10-6-16,4 18-10 15,-1 2-2-15,2-6-2 16,4-13 0-16,6-13-79 16,3-5-89-16</inkml:trace>
  <inkml:trace contextRef="#ctx0" brushRef="#br1" timeOffset="14461.0713">16505 3984 591 0,'-7'6'285'0,"-2"28"-93"0,3 8-58 15,0 18-51-15,6 16-15 16,-2 3-32-16,-2-3-15 15,8 7-15-15,3 3-20 0,5-2-135 16,0-1-173 0</inkml:trace>
  <inkml:trace contextRef="#ctx0" brushRef="#br1" timeOffset="14674.5673">16468 4321 544 0,'-4'0'259'15,"3"10"-94"-15,1 10-46 16,5 15-69-16,2 8-10 16,2 21-25-16,3 10-6 15,0 11-17-15,0 4-51 16</inkml:trace>
  <inkml:trace contextRef="#ctx0" brushRef="#br1" timeOffset="14913.6406">16513 4553 476 0,'-5'8'286'0,"-9"16"-10"16,3 11-114-1,7 18-85-15,-1 8-22 0,5 6-31 16,3-1-14 0,4-1-22-16,2-3-48 15,-2-6-171-15,-2-3-106 0</inkml:trace>
  <inkml:trace contextRef="#ctx0" brushRef="#br1" timeOffset="15105.4535">16482 4743 957 0,'-11'25'405'0,"-5"33"-240"16,5 3-56-16,10 6-68 0,3-1-20 16,8-8-99-16,3 0-114 15</inkml:trace>
  <inkml:trace contextRef="#ctx0" brushRef="#br1" timeOffset="15617.0058">16473 2626 364 0,'0'-16'249'0,"2"-16"18"0,-1 1-42 16,-3 13-48-16,-1 6-14 0,-4 11-48 15,-2 9-26 1,3 22-53-16,1 18-27 0,5 28-13 16,0 13-1-16,3 11-19 15,4-4-65-15</inkml:trace>
  <inkml:trace contextRef="#ctx0" brushRef="#br1" timeOffset="15888.47">16504 2362 394 0,'-2'-1'202'0,"0"1"-72"0,2 9-26 16,-1 12-35-16,1 7-20 15,3 22-14-15,-3 10-7 16,-2 22-13-16,-4 14-5 16,-5 12-3-16,3 2-4 15</inkml:trace>
  <inkml:trace contextRef="#ctx0" brushRef="#br1" timeOffset="16175.9188">16471 2735 457 0,'-5'2'257'15,"-5"4"-53"-15,2 19-94 0,3 12-45 16,1 19-37-16,4 10-10 16,0 18-15-16,4 0-1 15,-2 18-26-15,1-1-72 16</inkml:trace>
  <inkml:trace contextRef="#ctx0" brushRef="#br1" timeOffset="16393.8256">16433 3370 580 0,'-3'22'278'0,"-4"33"-100"15,6 14-69-15,4 20-59 16,1 6-20-16,4-1-18 16,6 4-68-16</inkml:trace>
  <inkml:trace contextRef="#ctx0" brushRef="#br2" timeOffset="20967.0148">19039 4377 556 0,'1'-1'317'16,"-1"0"-44"-16,0-1-37 16,-1 2-67-16,0 0-23 0,-1 0-43 15,1 2-17-15,-3 14-29 16,-7 29-12-16,10-18-22 15,1 4-5-15,0 3-5 16,3 8-4-16,-3 4-13 16,0 1-70-16,-3 5-311 15</inkml:trace>
  <inkml:trace contextRef="#ctx0" brushRef="#br2" timeOffset="21430.2768">19043 5003 853 0,'0'-5'400'0,"-2"-3"-159"0,-1 0-41 16,1 11-72-1,0 4-24-15,3 9-40 0,0 1-16 16,3 10-18 0,1 4-9-16,-4 11-8 0,3-1-3 15,-3 3-61 1,1 1-87-16</inkml:trace>
  <inkml:trace contextRef="#ctx0" brushRef="#br2" timeOffset="21774.488">19055 5545 771 0,'0'-1'406'0,"-2"-3"-109"16,3 4-101-16,-1 0-98 16,0 0-31-16,1 17-30 15,1 39-11-15,-2-20-15 16,3 1-3-16,-3 4 17 16,-2 1-57-16,2-6-184 15</inkml:trace>
  <inkml:trace contextRef="#ctx0" brushRef="#br2" timeOffset="22103.9308">19064 6215 1103 0,'-1'2'439'16,"0"4"-290"-16,1 2-39 0,0 4-52 15,1 4-14-15,0 7-22 16,1 1-5-16,4 4-10 15,-3-5 0-15,-1 2-1 16,-1 1-52-16,-2-7-170 16,3 5-271-16</inkml:trace>
  <inkml:trace contextRef="#ctx0" brushRef="#br2" timeOffset="22381.3356">19071 6879 907 0,'0'5'377'15,"0"11"-219"-15,1 2-36 0,0 4-55 16,2 1-21-16,-2 4-33 16,0-3-5-1,2 3-5-15,0 7-36 0,1-3-94 16,-1 4-66-16</inkml:trace>
  <inkml:trace contextRef="#ctx0" brushRef="#br2" timeOffset="22659.4356">19105 7534 873 0,'0'9'359'0,"0"6"-218"16,-2 1-29-16,2 4-43 16,2-3-20-16,0 5-26 31,1 1-9-31,4 1-7 0,0-2-1 0,0-2-128 16,-1-2-280-16</inkml:trace>
  <inkml:trace contextRef="#ctx0" brushRef="#br2" timeOffset="22863.2108">19100 8021 574 0,'-5'10'294'0,"4"20"-25"16,1 0-228-16,6-3-40 0,1 3 0 15,-1-5 2 1,-1-2 9-16,-2-7 16 16,-1-3 5-16,-3-13 2 15,0-4-156-15</inkml:trace>
  <inkml:trace contextRef="#ctx0" brushRef="#br2" timeOffset="26760.9441">16707 8125 369 0,'-10'-4'224'0,"-2"-1"-22"0,-2 5-73 15,5-1-20-15,1 3-39 16,3 1-17-16,1 0-8 15,-1-2 0-15,6 2 10 16,-1-3 3-16,0 0-3 16,0 0-2-16,0 0 0 15,0 0-3-15,16-2-9 0,36 2-3 16,-23 0-10-16,3 0-5 16,14 0-3-1,7-2-1-15,17 4-3 16,12 3-1-16,24 0-3 15,15 0-3-15,11 1-3 16,6-1 0-16,-6 1 2 16,-11-2 1-16,-16-4 0 15,-9 0 0-15,-8-6-2 0,-6-1 0 16,0 2-3-16,-2-1 0 16,-9 4-1-1,-11-4 1-15,-11 6-1 0,-5 0 1 16,-5 0-2-16,2 2-1 15,-8 2-1-15,-4-1 0 16,-12 2-2-16,-5-1 0 0,-10 1 5 16,-3-3 7-1,-6-1 9-15,-1-3 1 0,-4-4-3 16,0-1-3-16,-3 0-8 16,-6 3-3-16,-7-2-4 15,-4 5-2-15,-12 0 0 16,-7 0-1-16,-21 1 1 0,-17-2 0 15,-16 2 2-15,-6 0 1 16,-14 0 1 0,-7 2 0-16,-1-2 1 0,-10-3 0 15,0 2-1 1,9-2 0-16,8 3-1 0,12 0 1 16,21-1-1-16,7 3 0 15,20 0-1 1,11 3 1-16,29-2-2 0,11-2-3 15,22-1-2-15,15-1-2 16,31-1 0-16,19 1 2 16,31 1-1-16,15-3 2 15,27 3 2 1,1 0 1-16,23 0 2 0,9 5 0 16,11 0 1-16,13-2 0 15,-4-1 1-15,-4 0 0 16,-26 1 3-16,-19-2 0 15,-43 5 2-15,-23-3-1 16,-36 1 0-16,-18 1-5 16,-23-4 2-16,-15 1 0 15,-27-2 0-15,-11 0 3 0,-26-3-2 16,-12-1-1-16,-22-1 1 16,-5 1-1-16,-15-1 0 15,-7 2 1-15,-7 2-1 16,-13-3-1-16,-11 4 0 15,6 2 0-15,-6 1-1 16,3 1 0-16,20 1 0 16,12-3 0-16,23 2 1 15,19-3 1-15,28-1-1 16,12-2-1-16,36-3-7 16,20 2-5-16,44-2-4 15,14 0-2-15,41 3 7 16,14 1 3-16,24 1 4 15,21 2 1-15,20 3 3 16,3-1 0-16,10 2 1 16,-4-1 1-16,-10-1 1 0,-9 3 1 15,-34-6 1-15,-20-1 1 16,-44 0 2-16,-15-2-1 16,-36-2 21-16,-7 1 3 15,-20 1-1-15,-12 2 0 0,-12 3-23 16,-18-3-3-1,-25 2-1-15,-14-2-1 16,-29 0 1-16,-1-2 0 16,-24 1-1-16,-14 0 0 15,-3 1 0-15,-13-1 0 0,-1 2 0 16,9-2 0-16,-4 1 1 16,5 0-1-16,19-1 0 15,6 1 0-15,23 0-2 16,14 0 0-16,22 2 1 15,11-2-1-15,35-1-4 16,16 1-4-16,38-4-3 0,33 1 0 31,-31 2 2-31,1 0 4 0,148-6 3 16,27 0 2-16,49 5 6 16,-51 2-1-16,9 2 0 0,1 4 0 15,-15 1-3-15,-10 2 1 16,-31-1 1-16,-23-2 0 15,-39-3 1-15,-24-2 0 16,-38-1-1-16,-16-2 1 16,-28-4-1-16,-14 4-2 15,-35-5 1-15,-17-1-2 16,-38 3 1-16,-8-3-1 0,-19 2 0 16,-18 3-1-1,-8-2 1-15,-18 2 0 16,-5 3 0-16,4 0 0 15,-4 3 0-15,17 3 0 16,15 2-1-16,16 1 1 0,34-2 0 16,17 0 0-16,38-2-1 15,21-4-4-15,42-1-4 16,19-3-2-16,38-4 0 16,18 0 4-16,30 0 4 15,20 3 2-15,28 1 6 16,19-1 10-16,31 3 10 15,13-2 1-15,8 5-2 0,-11 4-10 16,-32-2-8 0,-27 3-1-16,-48-2 1 15,-21-2 0-15,-34 1-2 16,-10-3 0-16,-16 1-35 0,-5 0-81 16</inkml:trace>
  <inkml:trace contextRef="#ctx0" brushRef="#br2" timeOffset="27372.6195">18721 8008 543 0,'-3'-2'324'15,"-1"-5"-52"-15,3 9-115 16,2 4-33-16,7 5-35 16,7 4-6-16,17 5 3 15,6-2 4-15,8 2-6 16,1-2-8-16,-4-4-22 16,-6 1-13-16,-9-9-20 0,-9-3-3 15,-11-3-1-15,-3-2-2 16,-10-3-2-16,-7-3-2 15,-17-4-4-15,-5-1-1 16,-16-8 2-16,-8 0-1 16,-1 0-2-16,2 0-3 15,12 8-6-15,10 2-3 0,14 8-4 16,7 3-6-16,16 7 1 16,9 7 2-16,16 7 4 15,6 1 7-15,17 2 4 16,5-1 3-16,3-3 8 15,-1-3 3-15,-13-7 4 16,-8-2 1-16,-17-8-1 16,-5-3-2-16,-11-5-7 15,-5 0-20-15,-8 1-168 16,-6 2-369-16</inkml:trace>
  <inkml:trace contextRef="#ctx0" brushRef="#br2" timeOffset="28125.026">19017 8158 694 0,'1'-4'341'0,"0"-2"-105"15,2 2-35-15,-3 3-69 16,-2 1-29-16,1 0-54 16,0 0-17-16,0 0-14 15,-18 4-6-15,-36 40-2 16,18-31-2-16,-8 2 1 15,-5-4 0-15,0 0-3 0,7-1 1 16,12-2-1 0,2-1-1-16,13-5 1 15,5-2 2-15,12-1-2 16,10-1-1-16,10-5-2 16,6-1-3-16,10 0-2 0,3 0 0 15,8 0 1 1,2 2 1-16,-4-1 1 15,-2 0 3-15,-11 3 3 0,-2-2 9 0,-16 0 11 32,-5 1 6-32,-13 1 8 15,-4 3-6-15,-8 1-11 0,2 4-6 0,-12 4-12 16,-4 0-1-16,-7 5-2 16,-9 1-1-16,-1 2 0 15,-1 0 0-15,7 1-1 16,5 0 1-1,16-6 1-15,4-1-1 16,10-7 3-16,5-3-1 16,12-3 0-16,3-5-1 0,12-1-1 15,6-1-1 1,7-1-1-16,7 3 2 16,-1-3-1-16,-4 2 2 0,-12-2 0 15,-9 3 2-15,-14 4 0 0,-5-1 4 16,-14 5 0-1,-13 1 1-15,-19 6 0 16,-10 3-2-16,-13 5-1 16,-1 4-1-16,17-1-2 15,10-2-2-15,29-2-5 16,16-7-5-16</inkml:trace>
  <inkml:trace contextRef="#ctx0" brushRef="#br2" timeOffset="29363.8137">19419 7443 746 0,'0'-5'353'0,"-2"-2"-149"16,-5 6-66-16,-3 15-81 15,0 11-26-15,5 17-28 16,2 9 1-16,3 5-1 15,3-2 4-15,1 1 8 0,2-7 2 16,-2-13 4-16,1-10 2 16,-1-15-18-16,-3-9-48 15,1-12-193-15</inkml:trace>
  <inkml:trace contextRef="#ctx0" brushRef="#br2" timeOffset="29746.1017">19330 7437 484 0,'5'-14'307'0,"4"-9"-31"0,9 5-73 15,1-1-34-15,13 10-46 16,1 2-25-16,4 8-39 16,4 11-9-1,-4 9-26-15,1 4-6 0,-13 3-3 16,-8 1 0-16,-17-5 1 15,-10-1 1-15,-12 1-2 16,-5-4-1-16,-3-5 1 16,-1-6 2-16,11-9 0 15,9 0-2-15,6-6-7 16,6 1-7-16,7 0-7 0,0-3-4 16,13 11 0-1,4 3 3-15,9 9 3 16,0 6 0-16,-11 0 4 0,-9 4 0 15,-24 0 7 1,-12-1 3-16,-19-2 3 16,-2-6 2-16,-1-8 1 0,3-4-27 15,12-4-106-15,5 0-76 16</inkml:trace>
  <inkml:trace contextRef="#ctx0" brushRef="#br2" timeOffset="30091.201">19648 7695 872 0,'4'4'385'0,"10"6"-175"15,6 5-55-15,12 6-52 16,1 4-25-16,5 3-44 15,0 2-13-15,-8-4-9 16,-3-1 2-16,-11-8-98 16,-3-4-74-16</inkml:trace>
  <inkml:trace contextRef="#ctx0" brushRef="#br2" timeOffset="30338.8854">19922 7669 616 0,'0'-4'379'0,"0"-5"-30"0,-1 1-156 15,1 5-42-15,-5 3-54 16,-2 2-19-16,-8 11-28 16,-8 2-6-1,-7 8-12-15,-6 3-6 0,-8 6-9 16,-3 1-5-16,5-1-5 15,3-2 0-15,13-10-59 16,7-4-69-16</inkml:trace>
  <inkml:trace contextRef="#ctx0" brushRef="#br2" timeOffset="31145.8811">19467 7213 369 0,'0'2'258'15,"-9"-1"13"-15,8 1-116 0,4-1-26 16,5-2-18-16,9 0 1 0,22-4 2 16,10 0-8-16,21 2-23 15,8 2-19-15,0 2-34 16,-6 2-8-16,-20-1-9 15,-10-1-1-15,-19-1 3 16,-7-1 1-16,-8-3 0 16,-8 0-2-16,-2-5-4 15,-5-3-2-15,-5-1-6 16,3 1-2-16,-5 0-2 16,-2 1 0-16,-3 3-2 15,1 0 2-15,3-1 1 16,5 5-1-16,4 0 1 15,1 3-2-15,6 0-2 16,3 1 1-16,-4-1 0 16,0 0-1-16,0 1-3 15,0 0 2-15,9 1 3 0,10 5 3 16,31 14 2-16,-29-8 1 16,3 4-1-16,-3-2-1 15,-4 2 1-15,-3 0-2 16,-10-5 29-16,-4 2 15 15,-10-1 30-15,-4-2 15 16,-3 3 2-16,0-1-2 16,-3 0-5-16,-2 4-2 0,2 0-16 15,0-2-10-15,4-2-24 16,7-6-11-16,8-5-11 16,1-1-20-16,6-5-288 15</inkml:trace>
  <inkml:trace contextRef="#ctx0" brushRef="#br2" timeOffset="35499.3715">16678 3762 306 0,'-6'0'229'0,"-4"0"0"0,5-1-56 16,-2 0-27-16,7-1-43 15,2 2-10-15,-2 0 1 16,0 0 6-16,10 0 6 15,16 0-6-15,50-1-16 16,-19-3-14-16,15-2-31 16,3 0-10-16,1 5-7 15,-8 1-56-15,-16 6-159 16,-7 2-179-16</inkml:trace>
  <inkml:trace contextRef="#ctx0" brushRef="#br2" timeOffset="35949.2823">17414 3783 287 0,'2'-2'130'0,"-2"0"-38"0,-2 1-15 16,2 1 3 0,0 0 13-16,0 0 13 0,0 0 11 15,0 0 7-15,12 2-6 16,44 11-27-16,-24-10-18 16,18-4-30-16,9-1-13 15,15 0-19-15,4 0-3 16,-9 5-1-1,-9 4-3-15,-25 3-159 0,-9-1-212 16</inkml:trace>
  <inkml:trace contextRef="#ctx0" brushRef="#br2" timeOffset="36539.4568">18102 3768 357 0,'1'-2'228'16,"0"0"-14"-16,6 0-59 15,-7 2-13-15,2 0-4 0,28 2-2 16,48 7-8-16,-15-3-3 15,7 0-10 1,3-2-6-16,2-4-8 0,-3 2-13 16,-11-5-30-1,-9 0-16-15,-24 1-26 0,-18-1-7 16,-16 7-76-16,-7 4-100 16</inkml:trace>
  <inkml:trace contextRef="#ctx0" brushRef="#br2" timeOffset="40770.4534">16524 3739 319 0,'0'-5'260'0,"0"-5"75"0,-2 5-68 15,0 7-72-15,-5 2-24 0,-7 6-44 16,-1 1-21-16,-6 6-38 15,-2 3-17-15,-1 7-29 16,0 7-9-16,-3 5-9 16,2 5-1-16,1-5-1 15,4-1 1-15,4-12 0 16,3-4 0-16,9-9 0 31,0-8 0-31,5-7 8 0,5-4 4 0,6-13 4 16,6-5 1-16,7-8-8 15,5-4-6-15,7-4-1 16,-2-1 0-16,5 3 4 16,-6-1 3-16,-16 10 8 15,-5 6 4-15,-17 10 7 0,-1 8-1 32,-7 8-10-32,-4 10-7 15,-8 12-10-15,-7 7-2 0,-2 10-1 16,0-1 0-16,3 4 0 0,2-2 0 0,4-4 0 31,3-3 1-31,7-10-1 16,4-2 1-16,4-12-1 15,4-4 0-15,5-11 0 16,3-8 0-16,7-12 0 16,5 1 0-16,4-9-1 15,5-2-1-15,9-1 2 16,0-8-1-16,5-3 1 15,-2 1 2-15,-9 3 2 16,-5 4 2-16,-11 10 1 16,-8 4 0-16,-5 7 0 15,-2 2-2-15,0 5-4 16,1 0-1-16,4 3-3 0,2 0-1 16,1 2-1-1,-5 2-1-15,0 5-1 0,4 5 0 16,0 6 0-16,2 3-1 15,6 6 2-15,-5 2 0 16,4 8 2-16,4 0 2 0,2 3 2 16,-3-2 0-16,-1-5 2 15,-1-3 1-15,-5-9 1 16,0-1 1-16,-2-9 2 16,-1-3 5-1,-6-7 2-15,-4-5 0 0,-5-7 1 16,-2-3-5-16,-7-9-1 15,-5-3-1-15,-3-5 0 16,-5-7 0-16,-4 4-3 16,3 3-2-16,2 14-7 15,9 9-5-15,13 13-10 16,3 8-7-16,17 10-3 16,-1 4-2-16,18 9 7 0,7 2 7 15,9 6 10-15,2 0 7 16,3-1 5-1,-3-4 1-15,-9-6 3 16,-6-3 1-16,-13-11 2 0,-8-1 1 0,-10-9 10 16,-2-4 3-16,-9-9 0 15,-5-7-1 1,-7-15-12-16,-3-6-4 0,-10-16-2 16,-1-7 0-16,-4-4-3 15,3-1-2-15,15 21-5 16,6 15-4-16,14 26 0 15,1 10 2-15,5 21 5 16,5 10 3-16,16 14 1 16,6 0 2-16,9 1-3 15,1-4-1 1,-7-14 2-16,1-2-1 0,-12-14-32 16,-5-5-96-16</inkml:trace>
  <inkml:trace contextRef="#ctx0" brushRef="#br2" timeOffset="43912.8491">16439 3727 617 0,'4'-9'318'16,"2"-4"-97"-16,4 4-49 15,-1 9-74-15,0 7-23 16,-1 9-21-16,-4 8-7 0,-1 12-11 16,-1 7-9-16,-2 14-15 15,0 6-1-15,-1 19-2 0,-4-1-1 16,-4 20 0 0,4-2 0-16,1-14 2 15,4-2 1-15,6-28-28 16,-1-10-21-16,-2-25-63 15,-1-10-26-15,1-26 11 16,-1-11 18-16,0-20 59 16,3-7 25-16,2-15 25 15,-13-13 20-15,20-7 42 16,2-3 22-16,-4 1 35 16,11 12-5-16,-18 13-23 15,-5 9-5-15,0 27-18 16,3 13-6-16,-4 22-25 0,1 11-18 15,-5 22-28 1,-1 9-8-16,3 20 4 16,-5 14 1-16,-4 21 1 0,-2 10 2 15,-5 8 1-15,4 0 0 16,5-14 0-16,5-9 1 16,5-26-10-16,2-19-10 15,4-26-29-15,0-16-5 0,5-25 4 16,-3-14 11-1,-2-38 26-15,2-14 2 0,-7-19 7 16,1-5 0-16,-2-1 2 16,-1 1 0-16,0 9 1 15,-1 2 0-15,2 24 15 16,0 13 7-16,1 19 14 16,-1 15 1-16,1 20-22 15,-1 6-9-15,-1 25-13 16,2 12-3-16,6 31 7 15,3 11 1-15,2 31 1 16,-2 12 1-16,-9 15 1 0,-1 4 2 16,0-21 4-1,-2-14 1-15,0-38 1 16,2-15-1-16,-6-23-2 16,4-14-5-16,2-26-13 15,0-13-7-15,-5-26-12 0,-2-16 2 16,-4-22 10-16,3-17 5 15,2-3 8-15,6 6 2 16,0 21 0-16,2 20 0 16,-1 23 2-16,-1 12 4 15,-1 24-2-15,-3 12 1 0,-3 23-3 16,-3 14-2 0,7 28 0-16,-2 10 0 0,5 26 1 15,-1 5 2 1,-1 1 2-16,-2 3 2 15,-2-22 1-15,2-12 2 0,3-29-1 16,1-18 0-16,6-25-11 16,1-15-8-16,2-30-10 15,0-17-8-15,-1-39-10 16,5-11 2-16,-3-10 9 16,-1 1 8-16,3 22 19 15,-5 9 1-15,-1 20 14 16,-6 13 20-16,0 33 8 15,-7 12 0-15,-6 38-11 0,7 15-17 16,2 18-9 0,1 15-1-16,8 18 0 15,-4 6-1-15,-1 5 4 0,-1-2-1 16,2-6 3-16,-1-11-1 16,0-13-3-16,0-16 2 15,-2-37-31 1,2-17-14-16,-1-30-10 15,-5-18-5-15,-1-35 29 0,1-17 12 16,4-19 9-16,2-6 1 16,7 1 0-16,-3 7 1 15,3 11 2-15,-1 15 12 16,-6 32 27-16,4 17 4 16,-1 39 3-16,-1 14-7 0,2 30-22 15,-5 14-2-15,1 15-2 16,1 6-4-16,1 24-2 15,0 7-2-15,-2 6 2 16,0-3 0-16,-2-24 1 16,-1-13-2-16,3-24-2 15,-4-17-4-15,3-30-16 16,4-16-6-16,-4-38-5 16,1-16 3-16,-4-30 13 15,-2-9 6-15,4-20 3 16,0-6 0-16,5 2 2 15,-3 7 3-15,-1 34 11 0,-1 19 8 16,-2 30 18 0,2 13-4-16,-1 19-13 15,3 16-7-15,0 28-18 16,5 22 1-16,2 31 0 16,-1 8 0-16,-3 13 1 15,0 4 1-15,0-3 2 0,-2-2 1 16,8-15 0-1,-3-27 0-15,-1-35-2 0,-3-22-11 16,-1-29-10-16,-4-11-2 16,-2-37-1-16,0-20 13 15,-3-36 4-15,4-13 0 0,-4-1 4 16,3 3-1 0,0 21 1-16,2 5 1 15,3 19 1-15,0 18 11 0,0 24 9 16,1 25 1-16,1 31 0 15,-6 20-11-15,0 31-8 16,0 10-1-16,-1 23-2 16,5 12 1-16,-6 20 0 15,3 4 1-15,-6-4 1 16,-2-10 1-16,7-21-1 16,-3-13-1-16,7-31-2 15,2-18-5-15,5-37-9 16,-1-19-3-16,2-43 3 0,-1-17 3 15,0-37 4-15,4-6 2 16,4-1-1-16,1-3 2 16,2 25 4-1,-5 10 2-15,-7 35 4 16,1 18 7-16,-8 36 4 16,-1 21 2-16,-2 36-5 0,2 15-6 15,4 15-7-15,-1 6-2 16,5 13 3-16,0 6-1 15,-3-7 0-15,3-6 1 0,-5-27 1 16,-1-13-1-16,0-19-9 16,-1-12-5-16,1-30-10 15,-1-17 0-15,0-31 4 16,1-17 5-16,1-16 3 16,5-9 4-1,2-13 3-15,2 0 0 0,-2 11 7 16,1 14 0-16,-5 37 10 15,-5 13 4-15,-2 27 1 16,-6 15 1-16,-2 35-7 16,1 18-5-16,-9 14-5 15,7 6-2-15,3 5-2 16,1 9-1-16,7 5 1 0,1-2 0 0,2-23 0 16,2-19 0-16,5-24-2 15,-3-14-5-15,-1-24-6 16,3-13 0-16,-8-31 0 15,-3-13 5-15,-4-29 8 16,0-16 0 0,0-20 1-1,3-1 2-15,4 10 0 0,0 15 4 16,0 30 14-16,-2 11 7 16,-3 32 9-16,-2 17-6 15,0 35-13-15,-2 16-7 0,-4 29-13 0,-3 12-1 16,0 28 2-16,3 5 1 15,8 11 0-15,3 4 0 16,1-14-2 0,3-9 0-16,6-31 1 15,-2-23 0 1,3-37-5-16,-6-18-3 0,-7-35-1 16,4-13 1-16,-5-37 4 15,5-11 4-15,-2-16 1 16,-1-7 1-16,6 6 0 15,5 2-1-15,4 12 3 16,-6 7 0-16,-5 28 2 16,-1 19-1-16,-1 33-3 15,1 19-1-15,0 44-4 16,-3 12-1-16,0 25 2 16,3 7 1-16,-4 5 2 15,3 6 0-15,0-14 2 16,-5-13 1-16,3-39-2 15,-3-16 0-15,0-32-4 0,3-14-5 16,2-27-1-16,-2-21-2 16,6-28 4-16,-2-13 2 15,7-12 2-15,0-13 1 16,-2-12 1-16,4 2 1 16,-4-16 1-16,0 6 1 15,-3 11 0-15,-3-1 0 16,-1 21 1-16,-3 14-1 15,7 13 0-15,-1 8-2 0,5 8 0 16,0 0-1-16,-2 13 0 16,0 2-11-16,-4 21-9 15,2 12-8-15,-3 22-29 16,0 14-1-16,-1 24-21 16,-4 17-12-16,-4 28 3 15,3 16 7-15,-3 15 28 0,3 0 12 16,3-9 17-16,-1-12 4 15,1-23 5-15,-2-15 9 16,3-26 18-16,2-17 8 16,3-35 4-16,2-20 2 15,3-34-4-15,-4-16-2 16,1-35 18 0,-1-19 12-16,-2-17 13 0,0-5-1 15,2-1-20-15,-4 13-14 16,-4 36-16-16,-2 21-2 15,-2 50-2-15,4 19 0 16,-6 14-3-16,5 7-4 0,1 12-23 31,2 3-13-31,7 17-26 0,1 6-14 16,0 17 0-16,-1 15-10 16,-1 28 1-16,-4 5 13 15,-6 3 25-15,-3-14 20 0</inkml:trace>
  <inkml:trace contextRef="#ctx0" brushRef="#br2" timeOffset="44776.8296">15238 3029 988 0,'-5'23'428'0,"-4"20"-223"16,9 25-103-16,1 13-26 15,8 4-33-15,-1-4-10 16,0-12-17 0,2-11-14-16,-5-15-87 0,5-11-71 15</inkml:trace>
  <inkml:trace contextRef="#ctx0" brushRef="#br2" timeOffset="45179.5049">15180 3048 655 0,'-2'-14'379'15,"5"-14"-57"-15,5-2-86 0,20 5-118 16,9 2-38-16,13 7-45 15,13 6-15-15,4 7-9 16,-1 12-3-16,-19 9-6 0,-15 10 0 16,-27 10 6-16,-13 6 1 15,-21 4 8 1,-7 0 3-16,-11-8-1 0,-1-10 0 16,9-15-5-1,7-6-3-15,17-9-9 16,7 0-7-16,14-1-11 0,8-2-4 15,16 2 0 1,9 1 4-16,11 0 9 16,3 4 4-16,-13 11 4 0,-13 4 4 15,-20 19 8-15,-18 3 1 16,-20 1 6-16,-7 1 1 16,-21-13 4-16,3-5-2 15,7-12-22-15,6-13-18 16,22-9-96-16,13-5-93 15</inkml:trace>
  <inkml:trace contextRef="#ctx0" brushRef="#br2" timeOffset="45735.4249">15717 3285 503 0,'-4'1'319'0,"-12"3"-5"0,2 6-93 16,6 8-105-16,4 4-34 16,4 4-44-16,7 1-13 15,4-4-14-15,1-5 0 16,12-6-7-16,1-5 1 16,3-11 8-16,1-6 4 15,-6-12 8-15,-3-2 1 16,-8-6 2-16,-7 1-1 0,-4 3 14 15,-3 1 1 1,-2 14-2-16,-1 5-5 0,1 19-23 16,4 9-8-16,3 12-4 15,3 8-3 1,7 5 0-16,2 5 0 0,-1 6 3 16,-6 4 1-16,-11 2 6 15,-10-1 4-15,-12-10 8 16,-4-11 6-16,-10-21 13 15,0-12 0-15,-1-27-8 16,3-14-7-16,11-25-66 16,3-11-51-16,9-9-108 15,8-5-92-15</inkml:trace>
  <inkml:trace contextRef="#ctx0" brushRef="#br2" timeOffset="46369.8074">15219 2652 549 0,'-3'2'299'0,"-5"1"-48"15,2 1-41-15,6-4-73 16,4 0-27-16,-4-1-42 15,13 0-14-15,65-4-9 16,-23 1-2-16,21 1-18 16,5 1-8-16,-11-1 0 0,-1 1 3 15,-24 0-23-15,-11-1-7 16,-12 2-44-16,-9 1-10 16,-16 0 24-16,-6-2 5 15,-10-3 36-15,-6 0 4 16,-2-5 2-1,4 3 0-15,4-2-1 0,8-1-2 16,7 4 1-16,-3 0-2 16,8 5-8-1,4 0-3-15,10 2-2 0,6 5 1 16,5-4 9-16,-2 9 0 16,-6-4 22-16,-4 1 13 0,-8 10 36 15,-6-1 14-15,-5 6 17 16,-1 3 2-16,-6-2-23 15,2 1-14 1,3 0-37-16,-1-5-12 16,2-4-76-16,-1-4 313 15</inkml:trace>
  <inkml:trace contextRef="#ctx0" brushRef="#br2" timeOffset="52974.8593">19092 6869 109 0,'1'-7'70'0,"0"-9"32"0,3-3 34 15,-2-6 74 1,0 1 31-16,1 2 24 16,-3 0-5-16,0 8-45 15,-3 3-25-15,-1 12-50 0,-1 7-23 16,0 21-33-16,-2 9-12 15,3 12-22-15,-3 6-12 16,-1-8-17-16,6-3-6 16,0-9-96-16,5-5-131 15</inkml:trace>
  <inkml:trace contextRef="#ctx0" brushRef="#br2" timeOffset="53523.3434">19106 7451 585 0,'-4'-2'389'16,"0"-5"-8"-16,-1 2-132 15,-1 5-37-15,4 4-58 16,-3 5-28-16,2 16-46 16,3 6-17-16,0 14-30 15,0 11-9-15,0 0-13 16,-1 1-2-16,1-8-42 16,2-10-46-16,3-11-194 15</inkml:trace>
  <inkml:trace contextRef="#ctx0" brushRef="#br0" timeOffset="65861.5947">18721 8396 457 0,'0'0'294'0,"0"0"-24"0,-3 3-77 16,2-3-21-16,0 0-33 16,0 0-14-16,-4 13-19 15,-6 32-8-15,10-31-14 16,-1 6-6-16,2 1-16 15,0 3-11-15,0 9-21 16,-1 4-9-16,-3 7-10 16,2-1-25-16,1-10-188 15,1-6-345-15</inkml:trace>
  <inkml:trace contextRef="#ctx0" brushRef="#br0" timeOffset="66369.3573">18711 8960 894 0,'-1'-1'440'15,"-3"-6"-144"-15,2 5-50 16,2 6-82-16,-3-4-30 0,3 0-63 31,0 6-17-31,2 17-29 16,8 39-11-16,-7-26-6 0,0 4 7 15,-1 3-111-15,0 2-83 0</inkml:trace>
  <inkml:trace contextRef="#ctx0" brushRef="#br0" timeOffset="66866.2824">18711 9545 1061 0,'0'0'481'15,"-1"-5"-218"-15,0 3-60 16,1 2-81-16,0 0-31 0,-1 2-48 15,1 26-13-15,-2 40-19 16,2-21-4-16,2 5-36 16,-1-1-56-16,4-5-171 15,-1-5-242-15</inkml:trace>
  <inkml:trace contextRef="#ctx0" brushRef="#br0" timeOffset="67164.9409">18700 9980 829 0,'-1'5'382'16,"-3"5"-155"-16,3 5-21 0,0 13-36 15,-4 7-22 1,2 19-38-16,-2 3-22 0,5 5-41 16,1-6-11-1,4-18-107-15,1-9 65 0</inkml:trace>
  <inkml:trace contextRef="#ctx0" brushRef="#br0" timeOffset="68739.3021">18301 8064 526 0,'-3'-1'319'31,"-4"-2"-15"-31,1-2-77 0,5 3-67 16,0-2-20-16,1 3-26 16,0 0-12-16,0 0-20 15,0 0-10-15,0 0-23 16,2-3-11-16,-1 3-21 15,-1 0-3-15,0 0-1 16,0-1 3-16,0 1 9 16,0 0 3-16,0 0-2 15,0 0-4-15,0 0-6 16,1 0-5-16,6-1-1 16,1 2 0-16,4 2-2 15,35 10 0-15,-26 1-4 16,5 4-1-16,6 7-2 0,1-1 0 15,5 6 2 1,-6 0 1-16,-3-8 1 16,-8-4 2-16,-11-9-11 0,-1-1 37 15,-9-3 24-15,1-1 11 16,-9-3 29-16,0 0-33 16,-10 1-17-16,-4 0-10 15,1 7-17-15,-5 2-6 16,-4 7-7-16,-5 1-3 0,-9 1 0 15,0 3-1 1,6-5-1-16,8-1 0 16,20-9-7-16,5-7-8 15,22-8-131-15,8-6-401 0</inkml:trace>
  <inkml:trace contextRef="#ctx0" brushRef="#br0" timeOffset="70284.2024">16711 8234 273 0,'-8'-3'198'0,"-10"2"32"16,5-1-36-16,8 1-50 31,4 1-25-31,9-4-44 0,6 2-11 0,14-3-17 32,8 2 2-32,18 0 1 15,16 3-3-15,18-2-7 16,15 2-5-16,21 5-7 15,4-2-2-15,12 7 5 0,1 0 1 16,0 2-2-16,-6-2-4 16,-7-4-13-16,-7-2-1 15,-27-7 2-15,-12-1 1 16,-31 1 2-16,-26-3-3 16,-38 4-4-16,-22 1-3 15,-33 1-5-15,-8 2 2 0,-5 0 1 16,-2 2 1-1,-7-2 0-15,-5 0-1 0,-12 0-15 16,-5-1-15-16,-12 2-5 16,-8-2-1-16,7 3 14 15,1-1 14-15,25 4 2 16,14 1 0-16,23 2 0 16,19-1-1-16,30-4-9 15,25 1-2-15,37-6-3 16,22 0 2-16,43-1 6 15,18-4 2-15,26 2-1 16,14-3-1-16,6 4-2 16,-11-1 4-16,-18-3 6 0,-19-1 5 15,-40-2 6-15,-20 2 0 16,-43 1 27 0,-22 1 0-16,-36 4-2 0,-17 1 0 15,-24 0-29 1,-5 0-2-16,-23-1 0 0,-9 0 2 15,-19-4-56-15,-10 2-37 0,-13-1-48 16,-2 3-6-16,10 5 56 16,2 1 36-16,34 3 45 15,15-2 3-15,32-3 1 16,23-3 1-16,40-2-4 16,26-3-3-1,46-3-3-15,19-1 0 0,36-2-2 16,15 1 16-16,14-1 42 15,9 2 19-15,4 2 35 16,-13 1-6-16,-16-2-30 0,-17 1-16 16,-38 2-24-16,-17-2-8 15,-35 4-8-15,-25 3-2 16,-36 3-3-16,-20 2 0 16,-33 3 2-16,-16 2 0 15,-18-2 0-15,-17 1 0 16,-9-7 1-16,-7 1-2 15,-9-3-2-15,16 0-1 16,11-2-2-16,18 1 0 0,31 0-1 16,15 1-2-16,33 0-11 15,21 0-3-15,43 1-8 16,25 3 1-16,48-2 10 16,31 0 2-16,36 1 8 15,14-1-9-15</inkml:trace>
  <inkml:trace contextRef="#ctx0" brushRef="#br0" timeOffset="71931.8767">18421 7522 560 0,'4'-3'297'15,"-2"-7"-56"-15,-1 2-26 0,-4 9-63 16,-7 2-26-16,-7 13-62 15,-2 4-18-15,-4 10-19 16,1 7-11-16,0 3-10 16,4 2-2-16,3-5 0 15,1-8 1-15,10-7 5 16,0-5-2-16,5-15 5 16,4-4 1-16,6-20-3 15,6-7 2-15,2-10-4 16,4-4-2-16,-2 1-3 15,0 3-3-15,-4 7 0 16,-2 1-1-16,-2 11 0 16,-2 6-2-16,-4 14-8 0,-2 7-1 15,1 14 1 1,-4-1 4-16,4 7 6 0,11 10 3 16,5 4 2-16,-3 2-3 15,3-5 2 1,-3-2 2-16,-3-9-59 0,3-5-73 15</inkml:trace>
  <inkml:trace contextRef="#ctx0" brushRef="#br0" timeOffset="72096.3595">18285 7691 658 0,'-1'-1'383'0,"1"-2"-55"16,12 2-80-16,21 0-122 15,7 0-42-15,13 2-50 16,-2 4-15-16,-9 3-66 16,2 1-125-16</inkml:trace>
  <inkml:trace contextRef="#ctx0" brushRef="#br0" timeOffset="72284.6036">18645 7685 861 0,'5'2'388'0,"6"3"-170"0,8 5-109 15,4 6-14-15,3 4-41 16,-1-2-20-16,-4 3-17 16,-6-3-23-16,-5-6-132 15,-3-3-164-15</inkml:trace>
  <inkml:trace contextRef="#ctx0" brushRef="#br0" timeOffset="72442.0588">18819 7608 1002 0,'-15'3'462'0,"-20"10"-197"16,-4 4-73-16,-3 14-95 15,1 2-32-15,7 5-47 16,6-3-5-16,14-7-139 0,11-7-380 15</inkml:trace>
  <inkml:trace contextRef="#ctx0" brushRef="#br0" timeOffset="73075.9004">18369 7467 800 0,'2'0'377'0,"4"-1"-141"0,18-5-107 15,12 3-32-15,17 0-20 16,4-3-16-16,4 4-26 16,-5-5-8-16,-13 3-13 15,-6 2-1-15,-18-2 2 16,-5 2 2-16,-13-4 5 16,-1-2 0-16,-11-4-3 15,-4-1-4-15,-6-6-7 16,-2 0-1-16,-2 1-3 15,3 2-2-15,4 6-3 16,3 3-4-16,10 7-9 0,1 2-3 16,10 10-2-16,4 1 2 15,5 6 9-15,5 3 3 16,-1-3 5-16,5 2 0 16,3-8 3-16,-3-6 0 15,3-3 2-15,-6-1 1 16,-14 0 31-16,-7 4 11 15,-27 3 11-15,-9 7 0 0,-17 6-30 16,3 4-10-16,6 11-441 16</inkml:trace>
  <inkml:trace contextRef="#ctx0" brushRef="#br0" timeOffset="77515.6993">16613 10544 606 0,'1'2'333'0,"-2"0"-75"16,8 0-53-16,-7-2-11 16,6 0-40-16,24 1-32 15,64 1-58-15,-26-2-20 16,15 0-81-16,3-1-132 16</inkml:trace>
  <inkml:trace contextRef="#ctx0" brushRef="#br0" timeOffset="77826.9097">17238 10580 719 0,'13'-2'340'16,"9"-7"-122"-16,21 7-69 15,13-2-5-15,13 5-34 16,-2 4-30-16,-1 2-45 15,-2 3-14-15,-9-5-48 16,4 2-89-16</inkml:trace>
  <inkml:trace contextRef="#ctx0" brushRef="#br0" timeOffset="78115.2865">17987 10497 632 0,'30'-1'370'15,"26"1"-63"-15,13 0-94 16,7 3-28-16,2 5-54 0,-4 0-29 16,-21 2-51-16,-9-2-17 15,-14-6-36 1</inkml:trace>
  <inkml:trace contextRef="#ctx0" brushRef="#br0" timeOffset="80286.0873">16543 8261 611 0,'-2'-4'337'0,"-7"-5"-61"0,1 6-53 16,-9 22-74-16,0 11-34 15,2 23-56-15,3 16-17 16,12 31-27-16,1 21-10 16,3 34-5-16,-1 20 1 15,-3 4 3-15,2-6 2 16,0-6 0-16,-4-13-21 0,-10-22-61 16,-1-11-24-16,-2-36-49 15,1-19-26-15</inkml:trace>
  <inkml:trace contextRef="#ctx0" brushRef="#br0" timeOffset="80600.1958">16590 8276 644 0,'-8'5'302'0,"-8"5"-112"16,8 27-90-16,2 13-23 0,3 23-29 15,4 14-19 1,7 27-23-16,-4 13-4 16,2 37 23-1,-1 10 37-15,-13 20 17 0,-3 12 1 16,-5-8-21-16,-1 4-33 15,-4-16-12-15,4-23-20 0,7-27-40 16,0-26-29 0,5-44-76-16,2-17-91 15</inkml:trace>
  <inkml:trace contextRef="#ctx0" brushRef="#br0" timeOffset="80931.0264">16516 8274 657 0,'-2'9'304'0,"-12"17"-121"0,6 14-71 16,8 21-52-16,0 13-10 15,9 25-13-15,3 18-12 16,-3 36 27 0,-2 26 17-16,-13 18 21 0,2 17 4 15,-9-7-37-15,-1-20-15 16,8 0-24-16,-7-27-4 16,7-34-4-16,6-23-2 15,4-53-16-15,10-22-34 0,1-38-83 16,0-16-132-16</inkml:trace>
  <inkml:trace contextRef="#ctx0" brushRef="#br0" timeOffset="81230.4774">16502 8399 459 0,'-10'-10'307'0,"-1"0"38"0,-1 7-132 16,5 22-92-1,8 18-23-15,4 40-50 16,5 20-9-16,9 32-21 16,1 14-5-16,0 26 32 15,-7 6 21-15,-10 18 21 16,-5 5 10-16,-7-28-16 15,2-4-18-15,2-37-18 16,5-14-10-16,0-36-26 0,9-21-8 16,3-44-116-16,-4-19-141 15</inkml:trace>
  <inkml:trace contextRef="#ctx0" brushRef="#br0" timeOffset="81879.3239">16296 10086 720 0,'-3'0'389'16,"-4"-3"-102"-16,7 10-135 0,3 8-38 15,10 19-54-15,8 14-16 16,10 13-7-16,7 3 5 15,3-4 0-15,1-3-2 16,-8-11-5-16,-7-8-11 16,-9-13-11-16,-5-5-3 15,-11-13-13-15,-2-7-25 0,-11-17-36 16,-8-9-9 0,-9-12 8-16,-7-6 23 15,-3-6 34-15,-1-6 8 0,6 1 4 16,6 5-3-1,12 12 24-15,6 11 9 0,5 17 11 16,3 10 6-16,3 17-19 16,5 11-10-16,7 12-11 15,3 5-4-15,6 3-4 16,0-4 0-16,-4-4 1 16,-3-2 2-16,-7-11 2 15,-2-5 1-15,-6-17 2 16,-2-7-2-16,-7-20-1 15,-1-8 0-15,-6-15-5 0,-1-9 1 16,-2-12-1 0,3 2-3-16,6 14 10 15,5 16-1-15,9 39-1 0,6 20 1 16,10 24-30-16,3 7-70 16</inkml:trace>
  <inkml:trace contextRef="#ctx0" brushRef="#br0" timeOffset="82463.9641">16523 10544 766 0,'-3'5'386'0,"-6"-2"-124"16,5-2-71-16,8-1-77 15,1-7-31-15,11-3-34 16,2-5-3-16,4-10-8 16,4-6-4-16,-4-13-4 15,2-6-1-15,3-4-8 16,-4-1-2-16,0 6-5 16,-3 9-2-16,-11 18 0 15,-6 8 4-15,-7 19 2 16,-4 10-2-16,-4 15-2 0,-2 5-6 15,1 9-4-15,0 2-1 16,-1-3-1 0,-2-4 1-16,-4-6 1 0,3-7 0 15,-6-7 1 1,5-1-1-16,3-10-2 0,3-8-2 16,13-8 0-1,6-10-1-15,11-11 1 16,2-4 0-16,3-12 1 15,1-4 1-15,3-11 0 0,4 0 1 16,-5 7 0-16,-6 5 3 16,-13 22 8-16,-8 12 4 15,-14 27 2-15,0 17-1 16,-11 23-8-16,3 8-4 16,-4 5-3-16,-1-4-1 15,3-9 0-15,-3-8 8 16,18-14 18-16,-3-19 13 0,17-25 22 15,14-13-5-15,6-33-15 16,14-5-13-16,5-11 3 16</inkml:trace>
  <inkml:trace contextRef="#ctx0" brushRef="#br0" timeOffset="83296.1258">15685 11156 921 0,'2'-2'456'0,"-2"-6"-146"15,-8 8-75-15,-3 21-99 16,-5 10-39-16,-6 26-57 15,-1 8-13-15,7 5-15 16,-4-5-5-16,18-16-3 16,4-6-1-16,3-21-6 15,4-10-2-15,-3-22-1 16,4-12 0-16,-2-19 6 0,5-11 0 16,-2-14 5-1,-5-5 0-15,6-3 1 16,-10 0-1-16,8 19-1 15,-3 8 0-15,-7 20 3 16,6 17 8-16,-4 10 1 0,-1 10 0 16,9 21-6-1,-6 8-7-15,11 21-3 16,9 7 1-16,4 6 1 0,2-5 0 16,-10-13 1-16,-8-6-1 15,-7-18-38-15,-3-5-56 16,-2-13-259-16</inkml:trace>
  <inkml:trace contextRef="#ctx0" brushRef="#br0" timeOffset="83754.2384">15622 11383 964 0,'-3'0'448'0,"8"0"-190"16,10 2-84-16,17 2-109 15,10 0-19-15,7-2-29 0,3 0-5 16,-2-1-56-16,-4-1-37 15,-15-2-13-15,-6-3 0 16,-12-1 54-16,-6-2 37 16,-5-1 43-16,-2 0 21 15,0 3 29 1,-2 6 10-16,1 11-23 0,1 5-16 16,2 6-30-16,4-4-9 15,3 0-10-15,4-5-3 16,8-6 0-16,-2-4 1 15,-3-10 3-15,0-7 2 16,-9-3 1 0,-2-3 0-16,-4 3 4 0,-2 2 0 15,1 7-7-15,0 7-5 16,2 16-7-16,9 10-2 16,4 16 1-16,2 8 1 15,-1 4 1-15,-4 3-2 16,-14 2 43-16,-3 0 21 15,-20-1 23-15,-3-3 6 0,-18-13-38 16,-6-10-20-16,0-22-23 0,-2-16-11 16,14-25-66-1,12-12-57-15,16-26-134 16,11-4-115-16</inkml:trace>
  <inkml:trace contextRef="#ctx0" brushRef="#br0" timeOffset="84232.8451">15543 10850 1025 0,'-4'-4'455'0,"-6"-2"-221"0,12 0-54 15,23 4-68-15,4 2-21 16,20 6-30-16,9 4-2 16,9 0-14-16,8-2-9 15,9 0-15-15,-10-5-6 16,-18 0-7-16,-13-3-1 0,-30-5 7 15,-6 2 0 1,-14-6-1-16,-3 0-1 16,-8 0-5-16,-6-4-4 0,0 3-3 15,-4 0-1-15,14 4-8 16,11 2-1-16,13 4 0 16,10 8 0-16,12 4 8 15,-3 1 2-15,-6 5 2 16,-5 1 19-16,-18 2 29 15,2 4 18-15,-11-3 23 16,0 3-14-16,-9-4-27 16,-3-1-18-16,3-1-95 15,-1 3 397-15</inkml:trace>
  <inkml:trace contextRef="#ctx0" brushRef="#br0" timeOffset="100284.4304">1880 10272 525 0,'0'5'283'0,"-4"15"-44"16,-5 10-48-16,-8 22-51 15,-4 11-8-15,-7 3-44 16,-1 0-18-16,4-14-28 15,3-6-21-15,10-15-6 16,7-8-1-16,8-15 8 16,2-9 3-16,6-22 0 15,5-8-1-15,6-20-10 16,1-5-3-16,-3-9-1 0,0-3 0 16,-8 0-3-16,3 5-1 15,0 12-6-15,-2 11 0 16,-4 19 10-16,-1 9 0 15,0 18 4-15,2 10 0 16,5 21-8 0,5 9 2-16,14 19-1 15,0 4-1-15,4 1 0 0,2-3 1 16,-8-14 1-16,-2-4 1 0,-6-16-38 16,-6-6-63-16,-9-17-106 15,-6-6-310-15</inkml:trace>
  <inkml:trace contextRef="#ctx0" brushRef="#br0" timeOffset="100444.4731">1818 10526 799 0,'3'3'447'16,"1"-1"-84"-16,15 0-169 0,10-1-50 15,12-5-70-15,9 4-23 16,-5 1-76-1,-2-1-120-15</inkml:trace>
  <inkml:trace contextRef="#ctx0" brushRef="#br0" timeOffset="101114.8441">1705 10068 633 0,'-3'-5'338'16,"0"-4"-89"-1,5 0-74-15,15 0-80 0,13 1-29 16,22 0-25-16,10 5-7 16,13 0-14-16,-2 4-5 0,-13 6-7 15,-10 1-1-15,-22 0-13 31,-7 2-16-31,-11-6-37 16,-6-4-9-16,-4-4 8 0,-4-8 13 0,-8-7 37 16,-2-5 8-16,-7-1 9 0,7 0 12 15,3 8 25 1,5 3 11-16,6 9 7 16,-4 3-13-1,7 9-31-15,2 8-11 16,8 8-11-16,3 5 1 15,-4-4 10-15,-5 0 7 16,-6-2 10-16,-6-3 4 16,3-5 0-16,-4-4 0 0,7-9-88 15,7-1-330-15</inkml:trace>
  <inkml:trace contextRef="#ctx0" brushRef="#br0" timeOffset="101571.9887">2482 10378 575 0,'-5'2'368'0,"-5"1"-8"15,10-1-128-15,18-3-102 16,6-4-36-16,17-4-43 16,6-1-12-16,4-1-23 0,3 4-4 15,-10 4-4-15,-4 3-23 16,-12 0-130-16,-2 2-133 15</inkml:trace>
  <inkml:trace contextRef="#ctx0" brushRef="#br0" timeOffset="101780.6726">2542 10510 659 0,'-1'2'359'0,"-1"-1"-66"16,13 5-121-16,7-6-24 15,15-3-37-15,10 1-17 0,5 0-46 16,2 2-14 0,-6-1-13-16,-4 2 1 0,-13 0-141 15</inkml:trace>
  <inkml:trace contextRef="#ctx0" brushRef="#br0" timeOffset="102538.1385">3518 10160 766 0,'-11'15'359'16,"-8"8"-149"-16,-14 20-106 15,1 11-26-15,-5 11-37 16,5 5-11-16,6-8-13 15,5-6-1-15,9-21-2 16,5-8-1-16,7-19 3 16,3-6 4-16,6-16 1 15,4-2-1-15,5-15-4 16,0-7-5-16,8-9-5 16,1-10-2-16,3 0-3 15,3 0 0-15,-6 8-1 16,-8 4 1-16,-1 10 0 15,-5 6-1-15,-4 11 1 0,0 9 5 16,-2 11 5-16,-3 6 3 16,-1 20 7-1,3 7-3-15,3 20-3 0,9 13-1 16,5 5-8-16,3 0-1 16,3-11 2-16,-3-11-30 15,-6-18-132-15,-2-7-145 16</inkml:trace>
  <inkml:trace contextRef="#ctx0" brushRef="#br0" timeOffset="102707.9878">3360 10445 907 0,'2'-1'438'0,"2"-3"-174"0,21 6-120 0,11 1-45 16,10 5-54-16,7 1-20 15,-2-1 6-15,-3 6-88 16</inkml:trace>
  <inkml:trace contextRef="#ctx0" brushRef="#br0" timeOffset="102961.1189">3824 10558 1074 0,'11'7'410'0,"18"0"-280"0,6 7-58 0,7 5-14 16,-2-3-14-16,-5 10-21 15,-6-1-5 1,-5-3-45-16,1-1-73 0</inkml:trace>
  <inkml:trace contextRef="#ctx0" brushRef="#br0" timeOffset="103102.1871">4103 10508 1071 0,'-18'10'495'0,"-22"14"-215"0,-4 3-84 16,-3 9-105-16,-5 6-32 0,2 0-40 16,4-1-19-16,18-7-189 15</inkml:trace>
  <inkml:trace contextRef="#ctx0" brushRef="#br0" timeOffset="103736.0631">3510 9943 649 0,'-11'0'366'0,"-3"3"-67"16,9-3-147-16,12 6-32 16,19-4-57-16,8-2-23 15,32-2-16-15,6-3-8 16,13 0-8-16,1 4 0 15,-22 2 4-15,-12-1-22 0,-21 0-27 16,-16-2-2-16,-13-4-4 16,-2-1 22-16,-15-5 24 15,3 2 2 1,0-2-3-16,3 4-2 0,6 3-3 16,4 4-5-16,4 1-6 15,-5 0 0-15,0 0 3 16,11 3 4-16,30 24 36 15,-36-13 15-15,-7-4 29 16,-9 3 7-16,-4-1-25 16,1-1-9-16,2 0-32 15,-2-4-67-15</inkml:trace>
  <inkml:trace contextRef="#ctx0" brushRef="#br0" timeOffset="104205.3581">4503 10103 520 0,'4'-4'315'0,"1"-2"-46"16,-2 10-55-16,-3 14-89 16,0 16-34-16,-2 21-23 0,2 11-14 0,2 9-13 31,-1-4-3-31,-1-19-10 15,-2-7-7-15,4-21-48 16,0-10-75-16</inkml:trace>
  <inkml:trace contextRef="#ctx0" brushRef="#br0" timeOffset="104344.2374">4370 10385 630 0,'3'-2'392'0,"12"-2"25"0,5 2-232 15,15 2-122-15,4 0-12 16,11 0-26-16,9 1-10 16,0 1-138-16</inkml:trace>
  <inkml:trace contextRef="#ctx0" brushRef="#br0" timeOffset="104756.8846">5174 10137 836 0,'-8'5'372'0,"-11"14"-161"16,-4 8-54-16,-3 14-50 16,2 11-18-16,3 12-39 15,3-2-16-15,3-9-14 0,2-10-3 16,5-25-1-16,6-9 6 15,5-13 4-15,4-11 1 16,7-15-1-16,2-7-6 16,4-17-7-16,4-5-1 15,3-6 1-15,-3-2-1 16,0 11-9-16,-2 8-4 16,-12 18-8-16,6 10 3 15,-5 15 4-15,-2 11 2 16,8 13 7-16,-3 7-1 15,9 17 3-15,4 2 1 16,7 7-1-16,2 3-2 16,-7-7 0-16,-2 0-1 15,-10-10-9-15,-7-7-35 16,-1-13-116-16,-5-5-122 16</inkml:trace>
  <inkml:trace contextRef="#ctx0" brushRef="#br0" timeOffset="104913.3404">5089 10402 993 0,'-2'-4'491'15,"4"-6"-178"1,12 1-121-16,15 2-127 0,19 3-28 16,19 3-22-16,0 1-5 15,4 9-126-15</inkml:trace>
  <inkml:trace contextRef="#ctx0" brushRef="#br0" timeOffset="105430.0347">5576 10391 586 0,'4'0'282'0,"5"2"-101"0,4 10-88 0,0 4-20 16,1 6-11-1,-1-2-2-15,4 3-16 16,-2-6-9-16,4-4-10 15,0-4-2-15,-1-14-4 16,3 1 1-16,0-12-4 16,-1-7 0-16,-5-3-2 15,0-4-2-15,-2 3 13 16,-1 7 25-16,-6 9 32 16,-3 9 7-16,-11 9-3 15,-2 7-20-15,5 13-29 16,2 2-7-16,10 7-15 15,4 3-5-15,4 1-7 16,0 5 0-16,-7 5-1 16,-6-1 0-16,-18 2 3 0,-9-1 12 15,-20-5 25 1,-4-6 10-16,-8-11 12 0,2-13-6 16,9-21-14-16,7-14-11 15,18-21-36-15,9-9-40 16,12-11-130-16,3-5-159 15</inkml:trace>
  <inkml:trace contextRef="#ctx0" brushRef="#br0" timeOffset="105999.3262">5189 9829 677 0,'-1'-2'292'15,"-2"-1"-155"-15,6 3-45 0,-3 0-23 16,16 2 0 0,70 16 3-16,-22-7 2 0,15 1-21 15,-4 0-12 1,-12-4-15-16,-7-1-5 15,-12-7-31-15,-9-2-35 16,-17-10-44-16,-3-1-14 0,-15-5 20 16,-5-2 30-16,-7 2 38 15,-4 2 21 1,-1 4 24-16,3 5 2 0,7 4 1 16,7-2-7-16,2 5-9 15,15 1 3-15,10 3 6 16,-1 2 11-16,9 4 32 0,-13 2 19 15,-11 7 44-15,-7 8 17 16,-16 0 6-16,-7 6-6 16,-10 1-36-1,-2-5-29-15,2-2-42 16,1-7-42-16</inkml:trace>
  <inkml:trace contextRef="#ctx0" brushRef="#br0" timeOffset="110214.0412">6316 10307 688 0,'12'2'333'0,"11"1"-109"0,11 2-53 16,18-2-70-1,2-1-29-15,6-1-44 0,3-2-26 16,-5-3-177 0</inkml:trace>
  <inkml:trace contextRef="#ctx0" brushRef="#br0" timeOffset="110407.1844">6354 10436 707 0,'1'3'398'0,"4"1"-94"15,22 3-98 1,8-5-27-16,22-3-66 0,7 1-28 16,-1-5-43-16,5 5-11 15,-9-1-152-15</inkml:trace>
  <inkml:trace contextRef="#ctx0" brushRef="#br0" timeOffset="112225.9163">7383 10078 687 0,'-5'0'335'0,"-9"5"-106"16,0 10-51-16,-3 18-68 16,0 12-18-16,-4 26-24 15,-6 6-13-15,1 7-13 16,-2-2-3-16,13-22-22 16,6-14-5-16,7-22-4 15,2-11 0-15,5-14 4 16,2-11 1-16,2-12 2 15,5-11-2-15,5-15-6 16,0-7-2-16,3-9-1 16,0 1-1-16,-1 4-1 15,-5 5-1-15,1 13-1 0,-4 6-1 16,-3 14-7-16,2 5-5 16,-5 17 2-16,0 8 2 15,-1 20 9-15,5 13 6 16,5 21 5-1,7 13-1-15,7 8-1 0,0 0-1 0,-1-13-2 16,1-13 0-16,-14-33-81 16,6 1-91-1</inkml:trace>
  <inkml:trace contextRef="#ctx0" brushRef="#br0" timeOffset="112396.904">7167 10405 924 0,'10'2'433'15,"7"1"-176"-15,22 3-136 0,12 3-17 16,8 2-55-16,2-2-20 16,6-3-142-16</inkml:trace>
  <inkml:trace contextRef="#ctx0" brushRef="#br0" timeOffset="112859.0086">7718 10594 773 0,'5'0'410'16,"7"0"-118"-16,11 5-106 15,1 1-36-15,8 12-63 16,0 3-26-16,-6 2-30 0,-5 4-11 16,-11-3-12-16,4-5-55 15,-2-6-226 1</inkml:trace>
  <inkml:trace contextRef="#ctx0" brushRef="#br0" timeOffset="113035.952">7989 10533 1011 0,'-14'4'440'0,"-10"15"-229"15,-3 4-61-15,-1 11-73 16,-2 4-24-16,-8 3-31 16,-3-2-9-16,-1-2-82 15,8-6-128-15</inkml:trace>
  <inkml:trace contextRef="#ctx0" brushRef="#br0" timeOffset="113626.8617">8292 10308 568 0,'0'-3'348'0,"0"-1"-2"16,0 6-196-16,0-2-31 15,-1 0-35-15,-2 7-11 0,-2 20-26 16,-6 31-3-16,12-22-6 15,3 2-2 1,-1-8-5-16,9 4-5 0,6-7-8 16,2-8-2-16,3-9-5 15,-4-10-1-15,-2-9-56 16,-1 2-76-16</inkml:trace>
  <inkml:trace contextRef="#ctx0" brushRef="#br0" timeOffset="113909.0657">8220 10152 846 0,'3'1'466'15,"-1"-3"-113"-15,0 0-124 0,-2 2-144 16,0 0-43-16,3 0-108 16,11 1-72-16</inkml:trace>
  <inkml:trace contextRef="#ctx0" brushRef="#br0" timeOffset="114556.2189">7991 9915 752 0,'-8'-1'334'0,"-7"1"-155"0,3 1-50 15,18 3-50-15,8-1-18 0,25 1-33 16,12-1-4 0,18 1-11-16,6 3-5 15,-9-1-1-15,-10 3 1 0,-18-2 1 16,-11-2 1-16,-9-1 0 16,-2-2 3-16,-13-11 3 0,2-1 2 31,-5-7-1-31,-5-8-2 0,-2 6-7 0,-5-3-4 0,4 6-3 15,2 5-3-15,9 6-6 16,1 3-2-16,5 6-2 16,3 4 1-16,3 7 3 31,2 1 13-31,-4 1 34 0,0 5 23 0,-19-2 39 16,-6 2 8-16,-8 0-17 15,-2-3-18-15,4 1-46 16,-4-5-100-16</inkml:trace>
  <inkml:trace contextRef="#ctx0" brushRef="#br0" timeOffset="117329.689">9009 10205 878 0,'-1'-2'382'0,"-3"4"-215"0,4 12-44 16,4 22-63-16,3 13-19 15,3 19-11-15,0 3-9 16,1-10-5-16,3-13-1 15,-9-21-90-15,2-12-170 16</inkml:trace>
  <inkml:trace contextRef="#ctx0" brushRef="#br0" timeOffset="117464.2521">8779 10339 668 0,'5'0'335'0,"9"0"-76"0,22 6-142 16,18 2-19-16,24 0-33 15,11 0-18 1,12 0 3-16,-6-3-92 16</inkml:trace>
  <inkml:trace contextRef="#ctx0" brushRef="#br0" timeOffset="117841.4704">9788 10173 756 0,'-10'3'326'15,"-4"9"-150"-15,-3 18-80 0,-3 14-15 16,-2 18-7 0,-5 8-13-16,3-5-28 15,3-9-9-15,12-19-3 16,7-16 17-16,8-20 34 15,9-7 3-15,5-22-1 16,3-9-18-16,0-20-30 16,-7-7-4-16,-6-10-2 15,-6-3-1-15,-2 5-7 0,-1 10-9 16,3 19-12 0,4 17 1-16,2 22-1 0,2 9 3 15,5 28 6-15,1 9-4 16,4 15 3-16,7 10 1 15,1 7 1-15,1 0 1 16,1-6 0-16,-9-17-25 16,-4-17-133-16,-4-13-151 15</inkml:trace>
  <inkml:trace contextRef="#ctx0" brushRef="#br0" timeOffset="118314.9806">9687 10413 807 0,'18'4'329'16,"16"4"-198"-16,13-1-89 15,8 1-18-15,9-2-25 0,-4-2-53 16,-3-4-155-16,-8-6-56 16,-14-1 2-16,-8-2 89 15,-13-2 281-15,-10 4 103 16,-4-1 71-16,-4 3-25 15,-1 5-117-15,3 2-36 16,3 14-53-16,5 1-14 0,6 8-10 16,3-1-10-1,2-10-4-15,0-5 3 16,-1-12 6-16,4-2 3 16,-2-9 1-16,0 0-1 15,-6-4 20-15,-6-2 1 16,-6 8 3-16,-4 1-3 15,2 16-31-15,2 11-5 0,0 10-9 16,0 9 1 0,7 12 1-16,4 7 0 0,7 12-2 15,-4 7 0-15,-9 4 19 16,-8-8 19-16,-27-14 27 16,-1-9 11-16,-18-27-5 15,-3-13-12-15,12-20-23 16,2-15-10-16,23-21-80 15,12-5-74-15</inkml:trace>
  <inkml:trace contextRef="#ctx0" brushRef="#br0" timeOffset="118557.3921">10617 10227 1023 0,'7'-5'459'15,"6"0"-232"-15,-4 0-104 0,0 5-99 16,-1 4-37-16</inkml:trace>
  <inkml:trace contextRef="#ctx0" brushRef="#br0" timeOffset="118906.1824">10970 10097 1125 0,'-1'-2'519'0,"0"-3"-245"15,-1 1-74 1,2 3-115-16,0 1-41 16,0 0-26-16,0 0-65 0,0 0-275 15</inkml:trace>
  <inkml:trace contextRef="#ctx0" brushRef="#br0" timeOffset="119144.895">10953 10251 773 0,'-5'12'372'0,"2"22"-139"15,4 13-94-15,17 22-67 0,6 3-24 16,-2 4-16-16,-10-2-17 15,-17-3 81-15,-13 0 3 16,-18-5 1 0,-2-9 12-16,-5-21-81 15,1-14-2-15,8-27-1 16,7-14 0-16,9-26-75 16,6-13-66-16,9-12-305 0</inkml:trace>
  <inkml:trace contextRef="#ctx0" brushRef="#br0" timeOffset="119721.2015">10795 9782 524 0,'-2'0'324'15,"1"0"-32"1,12-2-120-16,9-4-26 0,23-1-35 16,9-2-15-1,16 4-29 1,0 2-14-16,-1 5-30 16,-8 4-10-16,-17 1-6 15,-11 1-1-15,-19-5 2 0,0 1 2 16,-12-4 5-16,-4-3 2 15,2-6-2-15,-9 0-4 16,2-6-9-16,0-2-2 16,-4 5-4-16,5 2-2 15,-2 3-4-15,8 6-4 16,2 1-1-16,1 1 0 16,-1-1 1-16,0 0 3 15,8 13 4-15,36 40 2 16,-31-20 32-16,-5 3 17 0,-11 1 42 15,-5 1 10-15,-8-9-16 16,-2-8-13-16,4-7-30 16,-4-8-98-16</inkml:trace>
  <inkml:trace contextRef="#ctx0" brushRef="#br0" timeOffset="145924.4978">1899 11343 701 0,'-5'0'317'0,"-1"9"-122"0,-6 12-49 15,-5 22-44-15,-1 12 8 16,-1 8-36-16,-1 2-13 15,3-5-23-15,0-7-16 16,4-10-6-16,6-6 0 16,5-21 1-16,3-9 4 15,9-19 3-15,3-14 1 0,3-17-3 16,3-7-6 0,1-10-5-16,0-2-2 15,5-5-4-15,-2 0-3 0,-1 10-2 16,1 11-2-1,-8 18-3-15,-3 11-4 16,-3 14 3-16,-1 10 4 16,-1 21 14-16,1 10 10 0,5 23 1 15,-2 1-1-15,12 10-8 16,8 3-5-16,5-6-2 0,6-2 1 16,-5-13 3-16,-6-13-16 15,-10-15-94 1,-7-9-70-16</inkml:trace>
  <inkml:trace contextRef="#ctx0" brushRef="#br0" timeOffset="146089.9563">1816 11661 764 0,'-5'-2'429'0,"-3"-4"-88"31,8 0-85-31,18 4-119 0,11-1-55 15,21 3-55-15,7 0-12 16,7 9-84-16,1 0-158 16</inkml:trace>
  <inkml:trace contextRef="#ctx0" brushRef="#br0" timeOffset="146421.3144">2323 11804 868 0,'0'-1'463'0,"4"2"-130"15,5 3-96-15,12 11-117 16,8 5-39-16,6 9-30 0,8 6-18 16,-8 1-19-16,-8-2-3 15,-6-3-30-15,-6-7-57 16,2-5-300-16</inkml:trace>
  <inkml:trace contextRef="#ctx0" brushRef="#br0" timeOffset="146609.6445">2589 11764 720 0,'-15'7'426'16,"-10"5"-27"-16,3 13-229 15,-8 2-38-15,0 10-65 16,0 6-23-16,-5-4-30 16,6-4-2-16,7-11-76 15,5-10-69-15</inkml:trace>
  <inkml:trace contextRef="#ctx0" brushRef="#br0" timeOffset="146979.1493">2820 11558 914 0,'8'0'429'0,"15"-3"-163"15,5-1-71-15,12 1-73 16,5-1-35-16,4-1-48 15,2 3-15-15,-5-1-12 16,-6 2-23-16,-7 0-104 16,-5 2-72-16,-12-1-253 15</inkml:trace>
  <inkml:trace contextRef="#ctx0" brushRef="#br0" timeOffset="147255.1534">2861 11651 677 0,'-3'3'353'0,"-1"1"-89"15,5-2-26-15,-1-2-39 16,15 0-17-16,55 5-32 15,-25-5-17-15,1 0-42 16,-2-1-18-16,-4 1-28 16,2 0-12-16,-11-2-16 15,-6 1-5-15,-11 1-119 16,-5 0-300-16</inkml:trace>
  <inkml:trace contextRef="#ctx0" brushRef="#br0" timeOffset="181720.2922">17441 8321 381 0,'0'0'240'0,"0"2"-19"16,0 0-65-16,0-2-16 15,0 0-25-15,0 0-12 16,0 0-21-16,0 1-8 16,7 12-4-16,18 33 4 15,-27-27 0-15,-2 8-4 0,-12 4-7 16,-7 2-11-16,-6 8-9 16,-6-1-7-1,-3 3-11-15,2-2-4 16,9-1-7-16,8-9-3 0,10-12-2 15,4-6 0-15,3-13 10 16,4-1-42-16,3-8-175 16,-2-6-318-16</inkml:trace>
  <inkml:trace contextRef="#ctx0" brushRef="#br0" timeOffset="182326.0735">17188 8592 646 0,'0'-4'371'0,"2"-4"-70"0,-1 4-112 16,0 4-36-16,1 6-49 16,-2-6-22-16,0 0-23 15,1 15-6-15,6 38-19 16,-8-27-8-16,-1 0-7 15,0 0-7-15,-2-3-3 16,3-3 1-16,1-4-3 16,0 0 11-1,0-8 21-15,0-1 9 16,2-6 16-16,2-3 4 16,-4 1-5-16,10-4-6 15,57-29-11-15,-21 7-10 16,9-4-15-16,1 2-3 15,-16 6-3-15,-9 4 10 16,-22 11-139-16</inkml:trace>
  <inkml:trace contextRef="#ctx0" brushRef="#br0" timeOffset="254913.4677">3592 11281 661 0,'0'0'348'0,"-2"1"-89"16,-1 7-60-16,1 19-89 16,2 15-22-16,-3 27-50 15,1 10 33-15,0 13-4 16,-4-2-4-16,6 0 12 16,5-6-52-16,5-21-3 15,5-13-54-15,9-26-215 16</inkml:trace>
  <inkml:trace contextRef="#ctx0" brushRef="#br0" timeOffset="255406.7854">4047 11464 745 0,'-2'7'388'15,"-8"2"-78"-15,-2 18-174 16,-1 9-30-16,-3 12-40 15,-1 11-20-15,2 5-25 16,-4 0-7-16,2-9-2 16,6-12-1-16,8-19 3 15,8-9 6-15,6-24 6 16,1-10 0-16,2-20 1 16,-3-9-6-16,4-9-7 15,-8-7-2-15,2 4-6 16,2 3-2-16,-5 10-6 15,15 11-5-15,-8 12-8 16,1 8-7-16,2 20 5 16,-3 16 3-16,3 16 11 0,3 10 7 15,1 9 0-15,-1 2 1 16,5 8 0-16,-5 0 0 16,0-1-15-16,-3-9-58 15,-2-15-229-15</inkml:trace>
  <inkml:trace contextRef="#ctx0" brushRef="#br0" timeOffset="255574.0847">3924 11743 1159 0,'8'2'450'0,"22"4"-325"16,6 0-51-16,16 2-40 15,6-1-5-15,-7-1-192 16</inkml:trace>
  <inkml:trace contextRef="#ctx0" brushRef="#br0" timeOffset="256088.9624">3883 11280 734 0,'-2'-1'358'0,"1"-1"-136"15,3 2-74-15,-2 0-70 16,17 3-20-16,50 9-14 16,-23-8-7-16,13 4-13 15,6-1-5-15,4-1-1 16,-3-1 1-16,-16-5-36 15,-6 0-21-15,-20-5-26 16,-7 0-4-16,-15-4 33 16,-9-5 19-16,-7-1 17 15,-4-4 1-15,4 6-2 16,6 5 0-16,6 1-9 16,7 5-4-16,5 1-5 15,4 1-2-15,2 4 22 16,-1 0 14-16,-4 7 23 15,-3 1 5-15,-6 7-10 16,-3 1-7-16,-7-2-72 0,3-4-200 16</inkml:trace>
  <inkml:trace contextRef="#ctx0" brushRef="#br0" timeOffset="256403.0609">4615 11177 805 0,'-2'1'390'0,"-3"13"-120"16,1 7-99-16,0 19-87 15,7 21-13-15,-1 13-35 0,5 16-13 16,-7-1-9-16,-4-9-3 16,4-7-1-1,-3-15 1-15,3-9-1 0,3-10 2 16,-3-13 2 0,4-4 0-16,-3-16-58 15,1-2-94-15</inkml:trace>
  <inkml:trace contextRef="#ctx0" brushRef="#br0" timeOffset="256616.3528">4932 11676 1343 0,'1'0'548'0,"10"5"-347"16,-10-5-74-16,-1 1-55 15,2 2-95-15</inkml:trace>
  <inkml:trace contextRef="#ctx0" brushRef="#br0" timeOffset="257173.221">5612 11620 540 0,'-6'-9'342'16,"-7"-8"-32"-16,-16 4-83 15,-3 3-27-15,-9 10-61 16,1 5-36-16,3 11-56 16,3 4-21-16,12 5-27 15,4 3-7-15,18 5-1 0,12 1 2 16,9-2 7-16,8 2 5 16,-2-5 2-16,3-3 0 15,-1-8-23-15,2-9-72 16</inkml:trace>
  <inkml:trace contextRef="#ctx0" brushRef="#br0" timeOffset="257487.1914">5844 11704 448 0,'-3'-7'296'15,"-8"-6"-1"-15,-2 5-114 16,0 2-27-16,-7 5-59 16,0 1-29-16,-2 6-45 15,0 1-16-15,2 9-19 16,3 5 2-16,11 9 4 16,4 3 4-16,20 3 9 0,11-3 1 15,16-9 7-15,6-11 5 16,-6-15 9-1,-8-9 40-15,-21-15 41 0,-4-4 13 16,-15-4 6 0,-3 1-45-16,-16 7-53 15,-8 7-46-15,-8 15-260 16</inkml:trace>
  <inkml:trace contextRef="#ctx0" brushRef="#br0" timeOffset="257898.8151">6018 11637 525 0,'0'-2'277'0,"-2"-1"-73"0,2 3-42 0,0 0-36 16,0 0-9-16,6 7-10 15,21 16-13-15,44 36-31 16,-26-29-20-16,-13 1-18 16,-8-1 16-16,-27-1 49 15,-17-4 15-15,-19-4 4 16,-6-7-15-16,-5-17-46 16,9-11-49-16,18-14-249 15</inkml:trace>
  <inkml:trace contextRef="#ctx0" brushRef="#br0" timeOffset="258410.0565">6688 11191 643 0,'-24'6'347'15,"-31"16"-66"-15,2 14-63 16,-4 32-84-16,16 17-35 16,13 9-52-16,7 9-10 0,33-5-8 15,1-7-4 1,28-13-3-16,5-10-1 16,7-31-2-16,6-10 1 0,-3-16-144 15,-2-11-354-15</inkml:trace>
  <inkml:trace contextRef="#ctx0" brushRef="#br0" timeOffset="258628.2988">6634 11645 1040 0,'0'0'455'0,"-1"0"-222"16,17 5-135-16,12-1-33 16,17 7-32-16,2-2-11 15,2-1-37-15,-2-2-88 16</inkml:trace>
  <inkml:trace contextRef="#ctx0" brushRef="#br0" timeOffset="259024.2983">7075 11468 914 0,'-8'2'393'15,"-5"6"-198"-15,-7 12-104 16,-2 0-18-16,11 10-26 15,4-2-11-15,12-3-17 16,5-2-2-16,6-5-3 0,3-3-2 16,9-6 1-16,2-3 3 15,1-5-27-15,-3-5-50 16,-9-6-165-16,-1 0-116 16,-9-7-99-16,-4 1 54 15,-5-4 254-15,-4-2 172 16,1 1 222-16,-3 4 31 15,5 6-38-15,1 9-43 16,0 5-52-16,4 8-20 0,2 12-44 31,2 1-15-31,5 8-41 16,2 4-15-16,-5 2-11 0,2 0-2 16,-15-1-71-16,-4-2-106 15</inkml:trace>
  <inkml:trace contextRef="#ctx0" brushRef="#br0" timeOffset="259442.0323">7561 11539 584 0,'7'-3'349'16,"3"-5"-48"-16,-4-2-108 0,-6-1-33 15,-10 4-67-15,-4 0-32 16,-11 1-39-16,-6 0-9 0,3 2-12 16,1 4-2-1,5 4-7-15,8 8-2 16,4 1-1-1,1-1-2-15,8 3-4 0,-4 0-1 16,6-1 3-16,11 3 5 16,12-3 6-16,13 4 9 0,13 0 18 0,-2 0 5 15,1 7 10 1,-7-1-3 0,-19 5 22-16,-12-3 17 0,-27-3 18 15,-9 1 1 1,-10-4-32-16,-5-6-18 15,3-14-77-15,7-8-73 0</inkml:trace>
  <inkml:trace contextRef="#ctx0" brushRef="#br0" timeOffset="259793.2898">7780 11406 770 0,'-7'-9'376'15,"-5"-5"-149"-15,1 2-72 16,2 13-102-16,4 9-32 15,6 12-27-15,7 4 0 16,7 0 6-16,10 1 4 16,0-9 6-16,3-3 6 15,-5-13 34-15,-7-7 16 16,-7-6 31-16,-9-6 5 0,-10 0-32 16,-10 2-20-1,-11 3-36-15,-3 5-37 0,3 8-244 16</inkml:trace>
  <inkml:trace contextRef="#ctx0" brushRef="#br0" timeOffset="260177.1136">7926 11225 938 0,'5'-2'417'0,"21"6"-219"15,7 12-54-15,12 23-75 16,5 16-12-16,-6 25 3 16,-5 4-6-16,-12 11-12 15,-17-4-8 1,-22-6-15-16,-14-2-1 0,-13-20 1 16,0-6 1-1,1-24 0-15,4-12 1 0,6-13-46 16,2-8-83-16</inkml:trace>
  <inkml:trace contextRef="#ctx0" brushRef="#br0" timeOffset="263671.7558">8580 11660 316 0,'-6'0'227'0,"-2"4"-1"15,0-1-75-15,5 3-21 16,8 0-11-16,10-1-4 16,22-4-7-16,7 1-18 15,18-2-43-15,-1-5-15 16,2 2-16-16,-2 3-3 0,-15 0-34 16,-5 1-47-1,-18 2-130-15,-8-3-83 16</inkml:trace>
  <inkml:trace contextRef="#ctx0" brushRef="#br0" timeOffset="263907.8077">8640 11798 340 0,'16'2'249'16,"12"-2"-10"-16,18-3-43 0,0-1-21 16,12 0-41-1,-3 1-17-15,-10 2-37 16,0 3-20-16,-26-2-32 16,-5 1-12-16,-13 1-67 15,-3 1-185-15</inkml:trace>
  <inkml:trace contextRef="#ctx0" brushRef="#br0" timeOffset="288199.9657">9412 11643 481 0,'-7'-11'303'0,"2"-13"-16"0,2 0-77 16,8-1-91 0,12 4-26-16,12 7-32 0,8 3-3 15,13 15-7-15,0 8-8 16,-5 7-10-16,-10 8-8 16,-18 7-6-1,-13 0-2-15,-17 7-2 0,-12 4-2 0,-22 3-3 31,-4 0-2-15,-4-2-2-16,10-2 1 0,10-20 5 16,9-8 4-16,12-20 0 15,5-7-3-15,15-6-5 16,4-3 1-16,18 5 22 16,8 2 15-16,10 9 20 15,5 6 3-15,-3 11-13 16,-4 4-12-16,-11 2-19 15,-5-3-6-15,-7-6-94 0,-6-4-114 16</inkml:trace>
  <inkml:trace contextRef="#ctx0" brushRef="#br0" timeOffset="288813.3944">10084 11492 497 0,'17'-6'328'16,"10"-1"-21"-16,-7-2-92 15,-9 4-34-15,-6 5-55 16,-2 0-21-16,-8 3-31 16,4-3-12-16,-1 0-26 15,-14 4-10-15,-44 11-10 0,26-15-2 16,-1 0-6 0,3 2-4-16,5 4-8 0,7 6-4 15,-5 0-1-15,8 1 1 16,0 6 1-16,-9-8 2 15,18 6 0-15,-3-2 1 16,0-2 4 0,17 8 2-16,-5-6 1 0,6 1 0 15,-1-8 1-15,1-5 2 16,-1-5 3-16,-2-4 0 16,15-3-4-16,-1-1-2 0,18 3-3 15,8 5-1-15,5 5 0 16,3 4 0-1,0 9 1-15,-6 0 1 16,-10 8 3-16,-14 0 3 16,-20-1 19-16,-2 4 13 0,-21 2 21 15,-4 6 5-15,-18-4-12 16,-17-2-10-16,-4-12-19 16,-1-8-7-16,16-8-5 0,17-4-2 15,15-4-5-15,9-5-4 16,9-7-56-1,12 1-102-15</inkml:trace>
  <inkml:trace contextRef="#ctx0" brushRef="#br0" timeOffset="292921.0338">10518 11750 841 0,'0'-3'475'0,"2"-4"-106"15,-2 7-119-15,-1 0-54 16,0 0-85-16,0 0-37 16,0 0-46-1,-5 10-6-15,-9 32-33 0,24-29-97 0</inkml:trace>
  <inkml:trace contextRef="#ctx0" brushRef="#br0" timeOffset="293415.0674">10963 11461 474 0,'-3'-5'307'0,"-4"-3"31"15,3 1-166-15,1 15-90 16,2 6-22-16,1 17-29 15,3 11 3-15,3 6 11 16,1 2 11-16,1-4 3 16,-1-7-6-16,-2-11-6 15,1-9 15-15,-6-14 40 16,0-6 8-16,-1-18-2 16,-4-6-25-16,-2-13-48 15,-3-7-9-15,-3-13-10 16,2-4-4-16,1-8-6 15,6 4-4-15,6 16-6 0,5 9-4 16,15 19-6-16,1 3 0 16,19 8 0-1,12 3 2-15,14 6 5 0,2 0 1 16,8 2 2-16,-7 0-33 16,-4-1-70-16,-4 1-52 15,-13 0-135-15,-9 3-65 16</inkml:trace>
  <inkml:trace contextRef="#ctx0" brushRef="#br0" timeOffset="293800.1015">11146 11489 610 0,'-5'-1'311'0,"-5"-6"-79"0,10 0-56 15,18-1-60-15,9 0-20 16,14 3-36-16,5-1-13 16,6 13-19-16,-5 7-10 15,-14 10-8-15,-15 3 2 16,-33 0 10-16,-11 4 2 15,-16 1-1-15,-2 2-4 16,8-3-9 0,5-5-2-16,16-7-2 0,8-6 0 0,22-9 6 15,3-4 10-15,23-4 8 16,6-4 1 0,5-2-7-16,1 1-9 0,-6 7-10 15,-4 3 0-15,-19 4-112 16,-7 4-125-16</inkml:trace>
  <inkml:trace contextRef="#ctx0" brushRef="#br0" timeOffset="294192.7598">10818 12014 455 0,'-7'1'322'0,"1"-1"7"16,13 0-109-16,10-4-35 0,35 2-52 15,13 0-26-15,33 1-46 16,3 1-12-16,1-5-27 16,0 1-6-16,-13-4 0 15,-7-4-20 1,-20-2-45-16,-15 4-23 0,-26 3-75 0,-12 7-40 15,-17 10-240-15</inkml:trace>
  <inkml:trace contextRef="#ctx0" brushRef="#br0" timeOffset="294611.2521">11029 12167 745 0,'4'-3'330'0,"11"-3"-142"16,11 4-41-16,15-2-45 16,6 1-18-16,4 1-47 15,3 5-12-15,-18 3-20 16,-9 8 0-16,-31 8 3 15,-18 2 2-15,-19 14 3 16,-13 2 1-16,-2 7-7 16,0-5 1-16,14-11-3 15,11-3-1 1,30-13 0-16,12-7 2 16,15-12 28-1,-14 3 8-15,2 0 15 16,54-6 12-16,3-4-17 0,1 5-4 0,-30 6-5 15,-10 1-8-15,-12 4 1 0,-13-5-1 16,-7 1-8 0,-4-2-5-16,3-1-76 15,0 1-109-15</inkml:trace>
  <inkml:trace contextRef="#ctx0" brushRef="#br0" timeOffset="308678.2475">12027 11739 258 0,'-3'2'201'0,"-4"2"17"15,2-4-35-15,3-3-12 16,3-9-36-16,6-6-22 16,10 0-34-16,4-6-9 15,5 4-17-15,6 9-10 16,-6 3-15-16,1 6-7 15,-4 8-6 1,-6-3 1-16,-1 4 5 0,-7-1 3 0,-2 1 1 16,0-1 1-1,-5-4 2-15,12 1-1 16,-5-3 1-16,0-5-2 16,1-1-3-16,-8-6-3 0,2-2-12 15,-3 5-36 1,-1 1-144-16,3 8-135 0</inkml:trace>
  <inkml:trace contextRef="#ctx0" brushRef="#br0" timeOffset="308950.0857">12014 11886 509 0,'-4'0'324'0,"-3"2"-32"16,11-3-129-16,13 1-28 16,15-2-46-16,12 2-10 15,9 0-23-15,0-2-13 16,8-2-20-16,-6-3-6 15,-3 1-30-15,-5 6-67 16</inkml:trace>
  <inkml:trace contextRef="#ctx0" brushRef="#br0" timeOffset="309441.5662">12670 11740 626 0,'12'-1'337'0,"11"-4"-78"0,5-3-50 16,5-7-84-16,-3-1-32 15,-3-9-34-15,-4 0-5 16,-10-1-9-16,-1-4-4 15,-3 0-15-15,-2 0-8 16,-2 5-6-16,-4 2 1 16,-1 16-2-16,-1 9-1 0,-4 9 2 15,4 11-2 1,0 8 11-16,2 7 3 16,5 10 3-16,-5 0 2 0,3 9 0 15,-2 0-3-15,-1-6 0 16,2-6-4-16,4-15-67 15,6-10-100-15</inkml:trace>
  <inkml:trace contextRef="#ctx0" brushRef="#br0" timeOffset="309878.6686">12986 11448 971 0,'4'1'367'0,"7"6"-250"15,13 0-27 1,23 3-16-16,3-2-2 0,16-4-28 15,3-2-9-15,-5-6-13 16,-6-2-1-16,-15-5 1 16,-16-4-1-16,-19 2-3 15,-7 2-5-15,-14 7-10 16,-5 2-3-16,-10 11-2 16,-3-1 4-16,0 5 5 15,4 9 1-15,9 4 0 16,6 9-3-16,11 7 0 0,-4-1 1 15,7 3 0-15,2 1 0 16,5 0 1 0,0 1 3-16,-4-9 2 0,0-6 2 15,-4-12 3-15,6-7-42 16,-2-14-209 0</inkml:trace>
  <inkml:trace contextRef="#ctx0" brushRef="#br0" timeOffset="310043.7408">13148 11674 826 0,'0'-2'437'0,"9"0"-87"15,9 2-96-15,12 0-108 16,8 3-29-16,6 0-57 16,-4 0-24-1,0 2-83-15,-7 2-126 16</inkml:trace>
  <inkml:trace contextRef="#ctx0" brushRef="#br0" timeOffset="310265.7326">13514 11918 1292 0,'3'-1'529'0,"-1"-1"-342"15,4 0-63-15,-6 0-66 16,0 1-76-16,0 0-467 16</inkml:trace>
  <inkml:trace contextRef="#ctx0" brushRef="#br0" timeOffset="310683.6797">13562 11553 638 0,'5'2'358'0,"7"-1"-25"0,11 1-164 16,8 2-39-16,16-4-22 15,5 0-22-15,8-6-42 16,-5-2-8-16,-7-7-10 16,-8 4-3-16,-12-3-4 15,-8-6-3-15,-11 10-9 16,-9-2-6-16,-11 12-8 15,-6 5 2-15,-6 18 3 16,3 8 4-16,3 8 8 16,4 6-4-16,9 3-2 15,0 0 0-15,4 2 1 16,5 2 1-16,1-14 3 16,0-5 3-16,6-15 6 0,-2-6 6 15,1-12-47-15,-4-9-65 16,-11-11-192-16,-6-6-219 15</inkml:trace>
  <inkml:trace contextRef="#ctx0" brushRef="#br0" timeOffset="310796.7187">13707 11760 498 0,'-5'2'363'0,"-6"2"7"0,15 1-118 16,14 1-32-16,18-2-80 16,11-2-27-16,10-2-53 15,1 0-18-15,-3-1-1 16,-3-1-68-16</inkml:trace>
  <inkml:trace contextRef="#ctx0" brushRef="#br0" timeOffset="311468.1293">14312 11706 853 0,'5'0'386'0,"5"4"-173"15,0 5-65-15,4 9-72 16,0 8-7-16,-4 8-19 16,-1 2-8-16,-8 2-14 15,-1-8-4-15,-1-9-2 16,-1-7-1-16,1-14 13 15,1 0 2-15,4-16-3 16,-1-9-5-16,11-9-14 16,3-4-5-16,5 3-7 15,5 6-2-15,-1 12-6 16,-2 5-4-16,-5 12-3 16,-4 5 6-16,-9 9 7 15,-2 4 4-15,-8 7 7 0,-3-2-2 16,-1 1-1-16,1-1 1 15,1-13 3-15,4 1 3 16,7-13 3-16,1-10 0 16,9-7-3-16,1-6-5 15,3-3-6-15,3 3-2 0,-5 10-4 16,3 3-4 0,-7 12-6-1,-6 5 10-15,-6 5 18 0,-3 11 8 16,-1 8 23-1,3 1-5-15,2 3-11 0,5 1-3 16,-5-11-11-16,2-4-11 16,-1-6-141-16</inkml:trace>
  <inkml:trace contextRef="#ctx0" brushRef="#br0" timeOffset="320249.5905">1848 12662 755 0,'-8'2'390'0,"-3"7"-92"0,-13 19-159 16,-4 21-38 0,-2 29-38-16,-5 7-19 15,5 8-21-15,5-14-1 16,12-18-5-16,4-11 0 0,11-20-3 15,3-10 1 1,5-23 2-16,4-11 1 16,2-22-1-16,4-7 0 0,0-24-5 15,3-9 0 1,2-10-3-16,-3 1-1 0,1 16-5 16,-5 12-3-16,-6 27 0 15,2 14-3-15,-10 21 7 16,3 17 4-16,4 26 2 15,1 16 3-15,14 19-6 16,6 1-3-16,5-8 1 16,3-5 2-16,-11-15-6 15,-6-11-29-15,-7-11-100 16,-7-14-75-16</inkml:trace>
  <inkml:trace contextRef="#ctx0" brushRef="#br0" timeOffset="320387.983">1733 13102 779 0,'-2'-2'368'15,"11"-1"-149"-15,13 0-78 16,30-2-97-16,18 5-14 16,5 0-134-16</inkml:trace>
  <inkml:trace contextRef="#ctx0" brushRef="#br0" timeOffset="320892.9271">2240 13085 724 0,'0'0'373'0,"0"-3"-120"16,3 6-128-16,-3-3-40 15,0 0-42-15,9 15-7 16,31 36-6-16,-17-34 0 15,8-12-1-15,-1-6-1 16,0-17 5-16,-2-3 1 16,-14-3 0-16,-4-2-4 15,-9 5 2-15,-4 0 1 16,-4 13-8-16,0 9-5 16,-3 13-13-16,4 14-7 0,4 10-3 15,3 8-1-15,9 16 2 16,-1 4 2-16,-9 1 8 15,-3-4 14 1,-12-17 34-16,-5-9 20 0,-5-16 25 16,-6-8-1-16,-6-14-24 15,-1-14-17-15,8-14-34 16,5-8-26-16,19-8-105 16,7 0-83-16</inkml:trace>
  <inkml:trace contextRef="#ctx0" brushRef="#br0" timeOffset="321196.3182">2847 13030 808 0,'14'0'398'0,"11"3"-146"0,19-1-114 15,3 3-33 1,7-5-50-16,-2-5-17 0,-3-1-62 15,-1-4-76-15</inkml:trace>
  <inkml:trace contextRef="#ctx0" brushRef="#br0" timeOffset="321372.1403">2897 13129 918 0,'9'4'418'16,"17"6"-174"-16,4-7-41 16,16-3-57-16,11 0-35 15,-1 0-58-15,3 0 0 16,-13 2-495 0</inkml:trace>
  <inkml:trace contextRef="#ctx0" brushRef="#br0" timeOffset="321991.568">3702 12657 600 0,'1'-4'338'0,"1"-8"-31"15,-2 1-65-15,0 12-88 16,0 7-26-16,0 25-52 15,-2 18-16-15,-1 31-1 0,-5 15-8 16,-4 1-17-16,3-3-4 16,7-23-12-16,6-14-15 15,16-17-165 1</inkml:trace>
  <inkml:trace contextRef="#ctx0" brushRef="#br0" timeOffset="322441.5104">4171 12810 885 0,'-4'4'404'16,"-9"13"-157"-16,-1 18-76 16,-9 18-65-16,0 7-16 15,2 5-41-15,2-9-14 16,4-12-19-16,8-7 0 0,6-17 0 16,-2-8 4-16,9-17 3 0,2-10-1 15,5-15-1 1,3-9-5-16,6-17-5 15,-4-9 0-15,-3-11-3 16,5 7-1-16,-6 18-8 16,-1 13-6-16,-1 28-18 15,-1 10 0-15,2 27 9 16,-2 12 6-16,10 20 21 16,4 7-1-16,3-4-4 15,4-4 0-15,-6-12 0 16,-4-7 15-16,-2-11-90 15,-2 0-75-15,-3-16-290 16</inkml:trace>
  <inkml:trace contextRef="#ctx0" brushRef="#br0" timeOffset="322591.954">4027 13090 946 0,'-2'-5'446'15,"3"-1"-182"-15,27 5-142 16,8-3-47-16,28 8-44 16,1-4-52-16</inkml:trace>
  <inkml:trace contextRef="#ctx0" brushRef="#br0" timeOffset="323190.0426">4020 12585 695 0,'-1'2'339'16,"-2"4"-115"-16,15 0-93 0,13-3-20 15,24-3-32 1,17 0-21-16,17-1-31 16,5-3-13-16,-13 6-4 0,-14-2 2 15,-26 0-1-15,-12-2-1 16,-18 0-8-1,-5 0-2-15,-14-7 0 0,-5-2 0 16,1-4 5 0,2-2 0-16,9 5-6 0,7 5-5 15,3 2-12 1,3 5-5-16,5 2-2 0,4 5 4 16,-1 8 23-1,-2 2 11-15,-7 4 13 0,-5-3 1 16,-5 2-13-16,0-4-72 15</inkml:trace>
  <inkml:trace contextRef="#ctx0" brushRef="#br0" timeOffset="323484.2802">4771 12488 633 0,'6'0'404'15,"4"0"-36"-15,-6 4-158 16,0 13-34-16,2 11-79 16,4 15-23-16,6 22-30 15,1 8-15-15,-1 24-12 16,-4 2-4-16,-2-5 0 15,-4-10-2-15,-2-23 2 16,3-11 1-16,-9-17 1 16,-1-4-2-16,4-15-131 15,-3-10-298-15</inkml:trace>
  <inkml:trace contextRef="#ctx0" brushRef="#br0" timeOffset="323683.8825">5171 12995 1307 0,'5'-2'600'0,"4"2"-253"0,-3 4-237 16,-2 2-28-16,1 2-135 15</inkml:trace>
  <inkml:trace contextRef="#ctx0" brushRef="#br0" timeOffset="324327.6135">5956 12894 538 0,'-2'-5'319'0,"-9"-6"-26"0,-5 1-52 15,-16 0-66-15,-8 4-30 16,-13 5-59-16,3 3-25 15,8 11-47-15,13 5-16 16,17 3-19 0,12 5-3-16,23 6-1 15,14-2 4-15,21 7 11 16,2-8 6-16,-9-5 6 16,-6-3 3-16,-28-4 5 0,-13 1 13 15,-23-3 14 1,-16-4 5-16,-8-7 3 0,-1-1-11 15,9-9-38-15,7-5-60 16,17 2-281-16</inkml:trace>
  <inkml:trace contextRef="#ctx0" brushRef="#br0" timeOffset="324526.087">6184 12950 835 0,'-7'-7'491'16,"-6"-10"-39"-16,1 12-282 16,5 9-63-16,-1 14-75 15,3 10-21-15,7 11-13 16,0 0 2-16,5 3-12 16,3-2-63-16,-1-9-281 15</inkml:trace>
  <inkml:trace contextRef="#ctx0" brushRef="#br0" timeOffset="324664.8311">6097 12733 1061 0,'0'-12'427'0,"0"-10"-281"0,0 6-67 15,2 9-50-15,4 7-111 16</inkml:trace>
  <inkml:trace contextRef="#ctx0" brushRef="#br0" timeOffset="324939.2167">6298 12917 837 0,'10'17'443'0,"10"26"-122"16,-2-2-87-16,-1 0-124 15,-7-5-34-15,-5-8-32 16,0-3-6-16,-1-10-4 0,2-2 1 15,-4-16 2-15,8-3-1 16,-4-15-3 0,7-1-7-16,10-2-16 15,-6-8-5-15,7 10-6 16,-3-1-5-16,1 14 12 0,3 7 9 16,-12 8 19-1,1 15 10-15,-8 7-4 0,-4 4-5 0,2 5-12 16,0-6 22-16,7-3 54 31</inkml:trace>
  <inkml:trace contextRef="#ctx0" brushRef="#br0" timeOffset="325434.7313">7115 12520 660 0,'-15'2'353'0,"-8"2"-69"16,-20 18-109-16,0 12-29 15,-2 21-37-15,0 13-33 16,15 27-50-16,9 6-11 16,24-2-15-16,13-7 2 15,20-27 7-15,12-12 1 16,11-20 0-16,4-10-48 15,0-23-206-15</inkml:trace>
  <inkml:trace contextRef="#ctx0" brushRef="#br0" timeOffset="325623.5147">7081 12919 1058 0,'13'4'473'16,"-2"-3"-222"-16,23 8-140 15,9 4-26-15,5 2-47 0,2-2-31 16,-11 2-211-16</inkml:trace>
  <inkml:trace contextRef="#ctx0" brushRef="#br0" timeOffset="326013.7175">7522 12765 1085 0,'-4'-2'436'15,"-10"2"-289"-15,-1 8-52 0,2 14-62 16,2 10-9-16,9 6-5 15,1 4 0-15,11-4-3 16,7-3-1 0,9-9-3-16,7-3 2 0,-4-11 4 15,1-5 0-15,-4-7-46 0,-1-9-28 16,-6-10-26-16,-4-5-1 16,-7-11 44-1,-3 1 25-15,-6-3 18 16,-4 5 9-16,-1 10 14 15,0 6 6-15,2 17 8 16,-2 10-1-16,3 18-6 0,-2 8-5 16,8 16-8-1,3-1-6-15,6-3-8 16,2-4 1-16,-2-13-28 16,5-1-62-16</inkml:trace>
  <inkml:trace contextRef="#ctx0" brushRef="#br0" timeOffset="326290.3153">7821 12811 982 0,'-1'-1'398'0,"7"5"-239"16,2 9-47-16,17 16-46 16,18 11 5-16,6 6-10 15,5 4-5-15,-17-12-17 16,-17-5-8-16,-17-11-8 16,-9-2 1-16,-14-8 7 15,-4-9-36-15,-1-5-184 16</inkml:trace>
  <inkml:trace contextRef="#ctx0" brushRef="#br0" timeOffset="326419.5075">7870 12804 1101 0,'4'-9'483'0,"15"-12"-261"16,6 6-71-16,4 2-92 0,9 6-29 15,4 6-75-15,-9 1-106 16</inkml:trace>
  <inkml:trace contextRef="#ctx0" brushRef="#br0" timeOffset="326656.314">8258 12672 1041 0,'0'-2'452'0,"-3"-3"-246"0,4 13-137 16,4 4-38-16,5 11-34 15,6 1 2-15,5-1 1 16,0-1 3-16,-2-13 8 16,2-6 7-16,-6-12 30 15,-2-9 20-15,-12-6 9 16,-9-4-6-16,-14 3-30 16,-9 3-24-16,-5 11-31 15,3 4-71-15</inkml:trace>
  <inkml:trace contextRef="#ctx0" brushRef="#br0" timeOffset="326926.1592">8371 12552 822 0,'6'-5'423'0,"18"4"-123"15,5 2-102 1,23 30-87-16,1 10-27 0,1 23-15 16,-8 20 0-1,-17 18-14-15,-12 7-7 0,-28-4-13 16,-17-11-7 0,-13-22-4-16,-4-11 2 0,7-22 0 15,4-16 0 1,18-23-132-16,7-9-155 15</inkml:trace>
  <inkml:trace contextRef="#ctx0" brushRef="#br0" timeOffset="339634.0936">9080 13106 802 0,'7'2'334'0,"17"5"-183"0,11-1-68 0,18 2-40 15,5-2-14-15,2-6-84 16,2 4-155-16</inkml:trace>
  <inkml:trace contextRef="#ctx0" brushRef="#br0" timeOffset="339822.8658">9110 13251 844 0,'15'-1'385'15,"24"-1"-161"-15,11-3-48 16,18 2-66-16,0-1-28 15,-2 4-51-15,-4 0-31 16</inkml:trace>
  <inkml:trace contextRef="#ctx0" brushRef="#br0" timeOffset="350088.8653">9947 13158 171 0,'1'0'103'0,"1"0"-21"0,2-3-42 16,-4 2-20-1,0 0-20-15,9-1-1 16,13-2-2-16,29-5 1 15,-27 9 1-15,-2 0-1 0,-3 1-48 16,0 2-49 0</inkml:trace>
  <inkml:trace contextRef="#ctx0" brushRef="#br0" timeOffset="350389.4002">10133 13133 144 0,'-7'2'105'15,"-9"2"8"-15,0 1-42 16,1-3-16-16,0-1-21 15,2-1-13-15,2-3-12 16,0 1-2-16,2 0 38 16,0 1 17-16,2 1 37 0,-1-1 17 15,0 1 4 1,-2 0 1-16,0 2 0 16,2 1-4-16,2 2-22 15,4 0-5-15,11 2-15 0,10-1-5 16,21-4-10-16,11 0-11 15,21-2-19-15,2-3-5 16,-2-2-8-16,-8 2 0 16,-25-2-2-1,-10 1 3-15,-20 4 5 0,-10 0 0 0,-10 5-4 16,-4 3-4 0,3 1-489-16</inkml:trace>
  <inkml:trace contextRef="#ctx0" brushRef="#br0" timeOffset="350862.5906">10754 12797 808 0,'1'-8'407'0,"1"-7"-121"16,1 10-76-16,-8 14-95 15,7 17-30-15,-1 31-45 16,-1 9-4-16,11 21-2 15,-5-1-5-15,-2-16-4 16,-2 4-5-16,-4-14-4 16,2-3-12-1,1-16-172-15,4-14-245 0</inkml:trace>
  <inkml:trace contextRef="#ctx0" brushRef="#br0" timeOffset="351242.1356">11157 13003 977 0,'-8'8'447'16,"-4"4"-202"0,-2 18-118-16,-7 2-25 15,0 12-41-15,-3 7-13 16,3-3-18-16,2 0-6 0,10-10-9 15,3-10-4 1,10-19 1-16,7-10 0 16,9-23 3-16,4-8 0 15,2-13-2-15,1-6-1 16,-4-1-3-16,-3-2-1 0,-5 4-7 16,-3 4-2-16,-2 15-5 15,1 12-4 1,-5 16-1-16,5 16 1 0,-3 12 3 15,10 9 2-15,0 8 5 16,2 2 0-16,3 2 1 16,-7 2 0-16,4-9-45 15,-3-5-60-15,-4-7-223 16</inkml:trace>
  <inkml:trace contextRef="#ctx0" brushRef="#br0" timeOffset="351401.3156">11055 13234 923 0,'-2'-1'440'0,"-3"1"-180"15,25 0-138-15,16-2-37 16,21 1-53-16,4 0-16 16,-4 1-72-16,-1 1-136 15</inkml:trace>
  <inkml:trace contextRef="#ctx0" brushRef="#br0" timeOffset="351858.9958">11041 12860 541 0,'5'1'277'0,"13"2"-51"0,11 0-97 15,20-3-65-15,8 0-12 16,9-2-30-16,1-2-10 15,-8 3-3-15,-7 1-2 16,-19 1-18-16,-11 2-1 16,-14-4 2-16,-11-4 2 15,-7-4 16-15,-4-2 3 0,-5-6 4 16,3 2 9-16,2 2 7 16,3 1 1-16,10 7-15 15,4 3-13-15,7 3-14 16,4 5-4-16,2 5 6 15,1 2-10-15,-6 1 58 16,-4 2 17-16,-7-1 16 16,-7-5 15-16,-1-1-50 15,-3-5-41-15,9-1-239 16</inkml:trace>
  <inkml:trace contextRef="#ctx0" brushRef="#br0" timeOffset="352135.2423">11626 12672 911 0,'0'1'404'16,"1"2"-191"-16,-1 7-52 15,5 19-65-15,3 10-16 16,1 29-25-16,5 13-11 15,-2 8-15-15,0-1-5 16,1-11-10-16,-11-12-1 16,-3-11 0-16,1-7-1 15,-3-13 3 1,6-2-2-16,3-14-60 16,-3-9-91-16</inkml:trace>
  <inkml:trace contextRef="#ctx0" brushRef="#br0" timeOffset="352542.4011">11894 13108 1032 0,'-1'0'460'0,"-3"0"-224"16,7 4-142-16,-3-4-38 15,0 0-67-15,22 0-105 16</inkml:trace>
  <inkml:trace contextRef="#ctx0" brushRef="#br0" timeOffset="352868.7097">12379 12999 1055 0,'-20'-3'420'0,"-15"4"-280"15,1-2-46-15,17 8-60 0,11 6-18 16,15 2-18-16,15 3-2 16,20 8 5-16,3-2 2 15,1-2 1-15,-7 4-1 16,-26-4 37-16,-15 0 22 15,-29 3 19-15,-13-1 5 16,-13-8-32 0,2-5-17-16,15-11-10 0,14-6-50 15,22-6-162-15,9-4-159 16</inkml:trace>
  <inkml:trace contextRef="#ctx0" brushRef="#br0" timeOffset="353039.7422">12623 13024 851 0,'2'2'441'16,"1"5"-132"-16,-3 9-137 15,2 5-46-15,0 13-60 16,5 2-20-16,-3 5-29 16,-3 0-5-16,-1-5-76 0,-6-5-104 15</inkml:trace>
  <inkml:trace contextRef="#ctx0" brushRef="#br0" timeOffset="353182.7315">12584 12812 1190 0,'-2'-9'502'15,"-6"-10"-277"-15,6 12-158 0,4 5-40 16,3 7-64-16,3 5-83 15</inkml:trace>
  <inkml:trace contextRef="#ctx0" brushRef="#br0" timeOffset="353437.5112">12759 13072 729 0,'9'15'423'16,"3"14"-55"-16,4 1-87 15,-11-7-114-15,-5-4-36 0,1-4-52 0,-1-5-18 16,2-8-18-1,2-6-7-15,5-12-12 16,3-4-5-16,7-7-14 16,4 2-5-16,-2-1-3 15,3 6-2-15,1 7-1 0,1 9 0 16,-6 11 3 0,-2 5 7-16,-9 14 14 15,-2 5 4-15,-3 5 6 16,-1 0-7-16,-3-6-29 15,-1-4-96-15</inkml:trace>
  <inkml:trace contextRef="#ctx0" brushRef="#br0" timeOffset="353894.0374">13518 12649 894 0,'-27'12'407'15,"-34"21"-190"-15,-2 16-59 16,11 31-78-16,13 14-24 16,27 6-25-16,12-1-4 15,29-16-7 1,12-9-2-16,21-15-3 16,7-15-4-16,-2-26-46 0,1-11-84 0</inkml:trace>
  <inkml:trace contextRef="#ctx0" brushRef="#br0" timeOffset="354286.6449">13639 12777 640 0,'0'-1'353'0,"-4"3"-52"16,-6 9-82-16,1 19-96 15,-4 5-22-15,3 14-43 0,3-1-10 16,8-6-10-16,5-6-5 16,12-8-9-16,4-6-6 15,6-7-6-15,0-3-2 16,2-11-15-16,6-2-27 16,-6-10-51-16,0-5-12 15,-9-8 9 1,-8-5 25-16,-9-5 52 15,-3 3 15-15,-9 2 33 0,-1 7 16 0,-4 14 20 32,2 7 0-32,3 10-23 0,2 10-16 15,7 13-23-15,4 3-5 0,4 7-4 32,3-3-2-32,0 0 0 0,-3-1 1 0,3-4-86 15,-2-2-105-15</inkml:trace>
  <inkml:trace contextRef="#ctx0" brushRef="#br0" timeOffset="354490.774">14100 12876 1081 0,'9'13'414'15,"6"18"-304"-15,2 7-38 16,2 8-24-16,-11-4-3 15,0-1-8-15,-8-3-4 16,-12-8-16-16,9 2-5 0,-14-13-46 16,2-4-84-1,-1-9-286-15</inkml:trace>
  <inkml:trace contextRef="#ctx0" brushRef="#br0" timeOffset="354622.639">14153 12876 797 0,'10'-13'386'0,"17"-14"-167"16,-4 7-52-16,0 14-98 16,-1 3-38-16,-3 4-94 15,2 7-139-15</inkml:trace>
  <inkml:trace contextRef="#ctx0" brushRef="#br0" timeOffset="354879.4917">14457 12769 634 0,'-10'-2'352'15,"-12"0"-68"-15,1 3-91 16,9 7-99 0,4 6-33-16,10 8-37 15,8 2-5-15,12 3 5 16,6-4 8-16,5-9 18 15,1-6 14-15,-6-15 39 16,-6-3 8-16,-17-13 0 16,-7-1-13-16,-24-2-50 15,-5 2-25-15,-7 9-10 16,0 4-69-16,13 7-223 16</inkml:trace>
  <inkml:trace contextRef="#ctx0" brushRef="#br0" timeOffset="355134.902">14573 12673 1100 0,'12'9'441'15,"12"14"-271"-15,5 14-35 16,-2 32-29-16,-1 15-6 16,-11 12-25-16,-4 7-24 0,-14 1-29 15,-8-1-6-15,-1-11-1 16,-4-16-2-16,-6-35-55 16,-2-19-95-16</inkml:trace>
  <inkml:trace contextRef="#ctx0" brushRef="#br0" timeOffset="355748.3926">15033 13031 809 0,'7'0'351'0,"19"-2"-180"15,10 3-43-15,17-1-51 16,10 0-25-16,5 1-32 16,-1 0-6-16,-17 1-33 15,-15 2-62-15,-16 2-264 16</inkml:trace>
  <inkml:trace contextRef="#ctx0" brushRef="#br0" timeOffset="355986.5206">15075 13172 693 0,'14'3'382'15,"5"-1"-110"1,23 1-60-1,8-2-30-15,10-2-66 0,10-2-30 16,-10-1-43 0,-7 0-11-16,-18 2-117 15,-9 2-126-15</inkml:trace>
  <inkml:trace contextRef="#ctx0" brushRef="#br0" timeOffset="356724.9652">15822 13100 797 0,'6'-5'411'16,"3"0"-101"-16,24 0-147 0,16 5-46 16,16 0-51-16,12 4-24 0,-4 0-144 15</inkml:trace>
  <inkml:trace contextRef="#ctx0" brushRef="#br0" timeOffset="357294.556">16392 12996 566 0,'-13'-9'278'0,"-9"-19"-95"0,13-2-70 16,23-5-71-1,11-2-10-15,14 6 22 16,5 9 9-16,0 18 16 16,1 12 1-16,-4 25-36 15,-8 6-9-15,-19 15 11 16,-11 0 10-16,-29-4 3 15,-7-1 0-15,-16-9-25 0,-8-6-13 16,12-8-6 0,3-12 2-16,19-14-3 15,10-6-4-15,17-9-8 0,9-2-5 16,18 5-9-16,3 0 2 16,5 10 5-16,-1 2 0 15,-3 8 5-15,-2 5 0 16,-1 3-114-16</inkml:trace>
  <inkml:trace contextRef="#ctx0" brushRef="#br0" timeOffset="357803.1776">17029 12777 325 0,'11'1'194'0,"4"1"7"0,-6 0-36 16,-7-1-23-16,-1 0-16 16,-8 0-46-16,6-1-16 15,-6 0-29-15,-24-1-9 16,-47-1-9-16,32 2-5 15,8 6-10-15,5-2-2 16,13 5-4-16,4 3-3 16,4 4 19-16,6 5 10 15,4 8 27-15,-1-4 10 16,5 5-9-16,2 0-5 16,3-10-8-16,6-2 1 15,7-16 6-15,5-3 2 16,12-9 1-16,4-3-3 15,4 6-12-15,-1-1-4 0,-1 17-13 16,-5 4-3 0,-9 9 2-16,-9 3 2 0,-17 0 17 15,-10 0 8-15,-16 1 7 16,-10-5-1-16,-9-5-15 0,-2 0-6 16,-8-13-8-1,5-4-3-15,9-9-30 16,7-5-49-16,16-4-171 15</inkml:trace>
  <inkml:trace contextRef="#ctx0" brushRef="#br0" timeOffset="358325.5397">17512 12743 1004 0,'-3'3'412'0,"-5"10"-255"0,0 11-53 15,-1 22-55 1,6 12 2-16,4 4 1 0,3-5 0 16,3-16-8-16,2-11-12 0,-1-15-7 15,0-10 0 1,7-9 7-16,-8-14 2 0,2-12 7 31,-2-3 5-31,-13-25 2 0,3-5-3 16,-15-9-16-16,4-1-11 15,1 12-16 1,-1 8-3-16,19 22-4 0,-5 2-3 16,8 16-2-1,8 5-1-15,9-1-1 16,23 8 1-16,21 1 0 15,12 1-20-15,11 4-94 0,-8 0-77 16,-8 0-222-16</inkml:trace>
  <inkml:trace contextRef="#ctx0" brushRef="#br0" timeOffset="358697.2056">17766 12822 690 0,'-3'-7'360'0,"3"-10"-83"16,4 1-109-16,18-1-74 15,9 2-17-15,10 8-29 16,0 6-8-16,-4 12-17 0,-9 9-14 15,-17 10-8-15,-6 5 0 16,-25 5 3-16,-5 5 2 16,-14-9 0-16,-4-2 2 15,14-11 0-15,5-7-1 16,24-9 6-16,11-1 0 16,21-4 1-16,11-3 0 15,8 1-6-15,-1-2-2 16,4 3-5-16,-6 1-24 15,-6 4-131-15,-4 1-219 16</inkml:trace>
  <inkml:trace contextRef="#ctx0" brushRef="#br0" timeOffset="358927.1646">17494 13211 798 0,'0'-1'356'16,"5"-1"-144"-16,13 1-57 15,30 1-46-15,19 0-24 16,35 3-50-16,4 1-15 16,0 4-11-1,-7 0-1-15,-17-3-26 0,-12-4-86 16,-19-2-293-1</inkml:trace>
  <inkml:trace contextRef="#ctx0" brushRef="#br0" timeOffset="359270.927">17639 13416 910 0,'9'-6'413'0,"9"-2"-181"0,17 1-104 16,10 3-13-16,11 8-46 15,-3 4-23 1,-2 12-28-16,-12 3-6 0,-28 1-4 16,-15 3-1-16,-32 1-2 15,-15-1 1-15,-12 4 2 16,1-3 1-16,6-11 3 15,15 0 3-15,26-9 5 16,15-1 10-16,26-6 22 16,12 1 0-16,20-6 2 15,4 1-7-15,6 3-11 0,-3 0-2 16,-11 4-7 0,-13 0-1-16,-13-3-89 15</inkml:trace>
  <inkml:trace contextRef="#ctx0" brushRef="#br0" timeOffset="359983.3997">18578 13008 812 0,'-1'-4'388'0,"2"-3"-139"16,4-8-50-16,9-2-78 16,8-1-29-16,6 3-54 15,4 7-13-15,-1 10-17 16,-2 8-5-16,-4 15-3 0,-7 0-1 16,-4 3 3-1,-2-3 2-15,1-11 4 0,4-6 2 16,11-8 3-1,0-6 2-15,-3-11 0 16,-3-3-3-16,-13-4-28 16,-1 2-39-16,-7 9-122 15,-2 5-99-15</inkml:trace>
  <inkml:trace contextRef="#ctx0" brushRef="#br0" timeOffset="360195.2487">18565 13191 886 0,'6'0'436'16,"11"-2"-128"-16,14 0-88 16,24-1-78-16,9 1-33 15,12 1-54-15,-5 1-21 16,-14 3-22-16,-10-3 3 15,-17 1-103-15,-6-2-102 0</inkml:trace>
  <inkml:trace contextRef="#ctx0" brushRef="#br0" timeOffset="360665.8038">19365 13060 702 0,'0'0'369'15,"1"0"-78"-15,18 3-118 16,12-1-34-16,23 1-40 0,15-2-29 16,20-1-37-1,-1-1-45-15</inkml:trace>
  <inkml:trace contextRef="#ctx0" brushRef="#br0" timeOffset="361097.3579">19981 12959 720 0,'-1'-7'401'15,"2"-9"-55"1,2-3-144-16,10-7-103 16,-2-2-30-16,7-8-33 0,4-1-3 15,-4 3 0 1,4 3-1-16,-8 12-5 0,-6 3-1 16,-6 12-4-16,-3 8-2 15,-4 20-4-15,1 16-9 16,4 31-4-1,3 8-1-15,8 2 1 16,1-6 1-16,0-23 1 16,2-12 23-16,2-14-165 15</inkml:trace>
  <inkml:trace contextRef="#ctx0" brushRef="#br0" timeOffset="361456.6221">20291 12748 731 0,'7'-1'420'16,"5"-2"9"-16,16 4-300 16,12 4-32-16,4-2-29 15,7-1-16-15,-5-5-24 16,-8-4-5-16,-8-5-3 15,-21 3-1 1,-4 5-5-16,1-1-3 0,-3-9-1 16,-5 4 0-16,-13 9 1 15,-5 12 4-15,1 15 0 16,0 6 3-16,9 17 0 16,3 10-3-16,7 6-5 15,3 2-2-15,2-10-1 16,1-7-1-16,3-13 1 15,3-6 0-15,-1-12-58 16,1-7-52-16,0-11-314 0</inkml:trace>
  <inkml:trace contextRef="#ctx0" brushRef="#br0" timeOffset="361605.642">20347 12999 662 0,'-11'2'373'16,"-8"0"-38"-16,9 4-88 15,25 3-74-15,13-1-33 0,18 4-66 16,10-3-21-16,10-2-32 16,-3-6-33-16,0 3-207 15</inkml:trace>
  <inkml:trace contextRef="#ctx0" brushRef="#br0" timeOffset="361782.7919">20806 13157 1429 0,'-1'3'593'16,"1"3"-367"-16,0 0-82 16,0-6-80-16,0 0-16 15,0 0-161-15,7-2-355 16</inkml:trace>
  <inkml:trace contextRef="#ctx0" brushRef="#br0" timeOffset="362185.3182">20900 12701 957 0,'9'-3'399'0,"12"-3"-223"15,8 6-50-15,8 0-54 16,7 3-18-16,0 0-28 16,-5-2-8-16,-11-1-3 0,-6 0-1 15,-11-1-1-15,-5-3-3 16,-9 3-1-16,-7 1 5 15,-3 5 10 1,-4 3 7-16,2 6 9 0,2 5-3 16,5 15-5-16,3 8-7 15,6 19-7 1,4 4-5-16,4-5-3 16,1-6 0-16,3-18-1 15,-3-7 1-15,0-11-11 16,-4-5-44-16,-3-10-160 15,-1-3-274-15</inkml:trace>
  <inkml:trace contextRef="#ctx0" brushRef="#br0" timeOffset="362321.5994">20940 13025 849 0,'0'1'462'16,"1"2"-117"-16,4 0-78 15,-5-3-122-15,20 2-47 0,61 6-50 16,-17-6-16-16,6-2-17 0,0 0-16 15,-12-5 212-15</inkml:trace>
  <inkml:trace contextRef="#ctx0" brushRef="#br0" timeOffset="363073.2118">21606 12949 508 0,'4'-3'296'0,"5"1"-10"16,0 6-40-16,-5 6-50 15,3 10-32-15,-6 5-67 16,-1 1-17-16,-4 0-29 16,-3-5-9-16,2-5-12 15,0-2-4-15,3-8-2 16,2-1 1-16,5-6-1 15,3-7 0-15,7-7-5 16,2-3-4-16,4-9-7 16,3 3-3-16,2 0-5 15,3 5-4-15,-5 15-3 16,-2 3 1-16,-6 13 4 16,-7 2 2-16,-4 8 5 15,0 1 0-15,-5-3 0 16,-2-1 0-16,2-11 1 15,-3-4 3-15,4-5 1 16,4-9 0-16,6-2-2 0,5-6-2 16,4-1-4-16,-2 3-2 15,1-2-1-15,-2 7-2 16,-1 9-2-16,-1 4 2 16,-8 16 16-16,-3 6 12 15,-4 3 21-15,0 0 6 0,2-4-10 16,0-5-6-16,4-4-17 15,-1-3 18-15,-2-7-144 16</inkml:trace>
  <inkml:trace contextRef="#ctx0" brushRef="#br0" timeOffset="379270.5312">1560 14336 372 0,'2'6'243'16,"3"2"30"-16,0-8-48 15,4-16-60-15,5-10-30 16,9-20-64-16,6-5-17 16,-2-12-6-16,-6-6 3 15,-9-7 17-15,-10 0 6 0,-4 11 10 16,-5 10 6-16,-6 29-8 15,4 13-16-15,4 29-33 16,3 16-16-16,18 26-22 16,10 11-1-16,18 7 5 15,12 0-1-15,5-8 4 16,-7-9-20 0,-7-14-131-16,-11-8-103 0</inkml:trace>
  <inkml:trace contextRef="#ctx0" brushRef="#br0" timeOffset="379399.1558">1666 14207 979 0,'8'0'402'16,"25"1"-249"-16,7 2-63 16,18 4-41-16,4 1-36 15</inkml:trace>
  <inkml:trace contextRef="#ctx0" brushRef="#br0" timeOffset="379563.0777">1543 14068 1016 0,'-8'-3'423'0,"-11"-2"-264"15,12 5-77 1,19 11-75-16,9 1-19 15,23 6-195-15</inkml:trace>
  <inkml:trace contextRef="#ctx0" brushRef="#br0" timeOffset="379864.4443">2069 14276 955 0,'12'5'400'15,"17"7"-230"-15,5-6-51 0,14-6-51 16,-3-1-18-16,-5-13-20 16,-3 0-1-16,-20-10 0 15,-7-5-3-15,-18 0-10 16,-13 2-4-16,-16 6-9 16,-5 7-4-16,-3 12-7 0,4 5 0 15,10 20 3-15,10 11 2 0,13 14 7 16,6 4 4-1,13 9 2-15,4-2 1 16,9-3 0 0,5-3-2-16,-2-13 7 0,0-8-51 15,1-17-269 1</inkml:trace>
  <inkml:trace contextRef="#ctx0" brushRef="#br0" timeOffset="380118.231">2751 14181 1120 0,'-21'13'522'0,"-13"8"-222"15,-9 4-154-15,-5 1-29 16,4-10-60-16,7-4-17 16,1-14-29-16,11-6-28 15,4-8-49-15,4-7-11 16,17 1-3-16,7 1 18 15,18 6 56-15,14 9 22 0,4 11 33 16,4 9 18-16,7 12 1 16,-6 2-11-16,0 11-18 15,-6-2-8-15,-15-8-88 16</inkml:trace>
  <inkml:trace contextRef="#ctx0" brushRef="#br0" timeOffset="380811.4593">5078 14239 727 0,'-6'1'369'16,"-7"12"-96"-16,-5 9-70 16,-7 31-71-16,-1 10-22 15,4 11-44-15,-2-4-13 16,12-13-25-16,8-9-5 0,4-22-4 16,9-11 5-16,6-26 4 15,2-11-1-15,5-24-2 16,-1-9-5-16,1-15-4 15,-5-12 1 1,-4 0-1-16,-2 5-2 0,-3 18-5 16,-2 18 4-16,2 24-3 0,-2 10 1 15,4 25 0-15,6 12-7 16,10 27-1 0,7 13 0-16,11 9 1 15,1-1 0-15,0-13 8 0,-8-9-34 16,-16-19-130-1,-8-9-104-15</inkml:trace>
  <inkml:trace contextRef="#ctx0" brushRef="#br0" timeOffset="380962.9584">4974 14471 1144 0,'0'-5'463'0,"9"3"-270"0,14 2-67 15,26 1-59-15,14 7-12 0,12-1-34 16,-1-2-32 0</inkml:trace>
  <inkml:trace contextRef="#ctx0" brushRef="#br0" timeOffset="381552.3081">4888 13970 627 0,'-8'-4'372'0,"-7"-4"-35"0,15 5-184 15,6 2-41-15,18 9-54 16,8-3-26-16,21 3-3 16,8-4-1-16,14-4-6 15,8-3-1-15,-14-9-17 16,-10 1-14-16,-26-7-16 15,-12 2-7-15,-22-3 9 16,-10 2 12-16,-7 3 8 16,-5 2 4-16,4 8 20 15,7 2 5-15,9 11 2 16,7 3-1-16,15 10-19 16,8 6-3-16,-2-3 0 15,-5 3 2-15,-13-6 16 16,-4-2-56-16</inkml:trace>
  <inkml:trace contextRef="#ctx0" brushRef="#br0" timeOffset="381786.0507">5595 14319 1189 0,'9'1'472'0,"20"1"-299"0,15 3-72 16,21-3-40-16,-1 3-22 16,-3-3-23-1,-7 1-59-15,-14 1-319 0</inkml:trace>
  <inkml:trace contextRef="#ctx0" brushRef="#br0" timeOffset="381958.7025">5679 14486 1150 0,'19'8'481'0,"28"2"-298"16,7-3-22-16,11-2-67 31,-3-5-35-31,-11-6-77 0,-2 1-126 16</inkml:trace>
  <inkml:trace contextRef="#ctx0" brushRef="#br0" timeOffset="382415.0893">6266 14373 964 0,'2'-2'401'0,"10"-9"-228"16,6-7-45-16,11-7-47 31,1-5-16-31,-4-6-27 15,-1 3-10-15,-12-1-9 0,-3 1-5 0,-2 15-8 16,-6 3-7 0,-3 15-11-16,0 10-3 0,-5 15 1 15,-2 7 6-15,9 19 10 0,-1 7 6 16,8 14 7-16,5 2 2 16,0-7 3-1,2-10-2-15,2-22 3 16,4-5-54-16</inkml:trace>
  <inkml:trace contextRef="#ctx0" brushRef="#br0" timeOffset="385421.456">6589 14195 834 0,'3'1'341'16,"11"1"-181"-16,8-2-42 0,22-4-29 0,15 2-10 16,13-6-36-16,-2-5-14 15,-14 3-9-15,-19-4-2 16,-20 5-5-16,-9 7-3 15,-18 8-8-15,-4 9-1 16,-16 11 17 0,1 5 2-16,7 15 7 15,2 8 0-15,9 5-7 0,10 2-1 0,3-13-1 16,10-8 2 0,6-21 0-1,-3-8-3-15,2-14-98 16,-5-5-112-16</inkml:trace>
  <inkml:trace contextRef="#ctx0" brushRef="#br0" timeOffset="385574.246">6643 14403 871 0,'14'0'373'0,"27"-1"-165"0,16 1-81 16,10 0-29-16,4 0-11 15,-5 1-36-15,-8-4-17 16</inkml:trace>
  <inkml:trace contextRef="#ctx0" brushRef="#br0" timeOffset="385772.991">7149 14598 954 0,'-4'0'522'15,"-9"3"-38"-15,10-2-384 16,3-1-36-16,11-2-111 16,7-4-95-16</inkml:trace>
  <inkml:trace contextRef="#ctx0" brushRef="#br0" timeOffset="386141.6293">7283 14229 926 0,'9'-1'395'16,"11"2"-176"-16,11 2-110 16,12 2-34-16,3-3-10 15,7-8-27-15,-3 1-10 16,-6-7-7-16,-7 0-1 16,-15 4-3-16,-9-5-3 0,-11 8-9 15,-9 4-5-15,-9 8 4 16,-2 12 9-16,-4 11 21 15,7 11 10-15,8 17 5 16,7 5-6-16,12 4-14 16,3-4-6-16,6-17-8 15,-1-8-1-15,-5-18-5 16,0-6-24-16,-11-14-112 0,-4-10-92 16</inkml:trace>
  <inkml:trace contextRef="#ctx0" brushRef="#br0" timeOffset="386290.1036">7306 14474 1048 0,'10'7'478'15,"15"2"-208"1,15 5-54-16,22-8-63 0,7 0-37 0,17 3-52 16,-10-9-22-16,-14-3-51 15,-1-2-86-15</inkml:trace>
  <inkml:trace contextRef="#ctx0" brushRef="#br0" timeOffset="386773.2182">8149 14377 759 0,'1'5'395'0,"1"13"-94"15,-2 3-78-15,-8 12-60 16,0-2-30-16,-3 2-44 16,-1 3-17-16,16-7-32 15,5 2-9-15,12-13-13 16,6-4-3-16,3-5-10 16,-2-6-51-16,-5-7-222 15</inkml:trace>
  <inkml:trace contextRef="#ctx0" brushRef="#br0" timeOffset="386922.084">8051 14276 1021 0,'6'5'415'0,"2"1"-246"16,3-2-114-16,3 1-112 15</inkml:trace>
  <inkml:trace contextRef="#ctx0" brushRef="#br0" timeOffset="387307.1588">7878 14019 663 0,'7'0'356'0,"8"0"-26"15,11 2-171-15,25 7-72 16,4-3-8-16,21 1-36 16,4 1-11-16,-10-3-11 0,0 2 3 15,-23-6-99-15,-7-1-61 16,-12-5-66-1,-13-4-11-15,-12-3 99 0,-6-6 66 16,-9 0 104 0,2-2 29-16,5 5 48 15,3 2 13-15,7 9-22 16,4 4-16-16,9 14-32 16,1 4 4-16,-3 11 7 15,-8-4-2-15,-9 1-17 0,-7 4-22 16,-5-11-95-1,8 6-246-15</inkml:trace>
  <inkml:trace contextRef="#ctx0" brushRef="#br0" timeOffset="387786.2439">8731 14485 992 0,'0'-3'439'15,"17"4"-178"-15,11 2-91 16,19-3-61-16,21 1-15 0,19-1-44 16,7 0-17-16,3 5-8 15,-17-3-66-15</inkml:trace>
  <inkml:trace contextRef="#ctx0" brushRef="#br0" timeOffset="388236.4666">9520 14437 742 0,'10'-9'297'0,"6"-8"-184"16,8-12-53-16,5-4 17 0,1-7 31 15,-3-6 9-15,-1 0-10 16,-7 2-17-16,-6 12-32 16,-3 15-1-16,-10 14-12 15,1 13-6-15,-5 19-16 16,5 9-11-16,4 27 0 15,3 13 5-15,6 5 9 0,0-4 1 16,-6-17-2 0,-2-12-3-16,-2-19-31 0,-5-9-64 15</inkml:trace>
  <inkml:trace contextRef="#ctx0" brushRef="#br0" timeOffset="388568.1378">9830 14193 894 0,'4'9'400'0,"6"5"-155"0,17 6-144 16,9 0 0-16,17-3-28 16,5-5-19-16,-2-6-22 15,-2-6-4-15,-12-13-4 16,-5 1-2-16,-12-5-17 15,-15 1-5-15,-8 1-7 16,-2 4-5-16,-13 7-3 16,6 8 1-16,-6 14 12 15,-3 9 6-15,1 15 21 16,6 9 5-16,7 13-4 16,6-1-5-16,7-9-8 15,1-2-3-15,0-15 0 0,-4-5 1 16,-1-5-12-16,-4-8-34 15,0-9-138-15</inkml:trace>
  <inkml:trace contextRef="#ctx0" brushRef="#br0" timeOffset="388725.4499">9950 14442 1009 0,'0'0'515'31,"0"-1"-142"-31,17 7-208 0,8-3-52 0,21 6-52 15,10-1-14-15,4-1-26 16,0 2-7-16,-11-6-87 16,-5-1-11-16</inkml:trace>
  <inkml:trace contextRef="#ctx0" brushRef="#br0" timeOffset="388885.1369">10470 14615 1357 0,'-2'-1'612'0,"1"1"-259"31,1 2-257-31,0-2-24 16,0 0-164-16</inkml:trace>
  <inkml:trace contextRef="#ctx0" brushRef="#br0" timeOffset="389345.3372">10638 14193 621 0,'16'1'393'0,"11"-1"20"15,14 6-269-15,4 0-31 0,17-3-61 16,0 1-19-1,-2-6-13-15,-3-1 0 16,-21-5-2-16,-6-1-1 0,-15-3-13 16,-8 2-5-16,-16 2-6 15,-4 2-4 1,-12 8 11-16,1 7 10 0,3 17 20 16,3 7 21-16,10 23 13 15,4 6-5-15,7 6-12 16,5 0-16-16,7-10-14 15,0-10-4-15,-4-17-10 16,1-3-38-16,-10-17-134 16,1-2-158-16</inkml:trace>
  <inkml:trace contextRef="#ctx0" brushRef="#br0" timeOffset="389485.1817">10707 14462 957 0,'6'0'524'0,"10"0"-47"0,21 5-316 16,15 1-25-16,25 1-57 16,5-1-27-16,0-3-27 15,-9-3-27-15</inkml:trace>
  <inkml:trace contextRef="#ctx0" brushRef="#br0" timeOffset="389865.899">11504 14379 994 0,'5'-2'484'16,"2"-2"-138"-16,4-1-254 15,-2 3-37-15,0-3-201 16</inkml:trace>
  <inkml:trace contextRef="#ctx0" brushRef="#br0" timeOffset="390310.5881">11845 14287 1254 0,'-1'-6'546'0,"-5"-4"-287"0,6 6-165 15,3 0-42-15,3 4-50 16,6 0-58-1,-3 4-222-15</inkml:trace>
  <inkml:trace contextRef="#ctx0" brushRef="#br0" timeOffset="390511.2468">11848 14465 883 0,'7'31'434'15,"3"18"-158"-15,3 6-115 0,2 7-35 16,-3-1-42-1,-3 7-13-15,-11 8 7 16,-6-2-7-16,-14-18-8 16,-2-12-2-16,-6-29-27 15,3-8 1-15,-5-14-1 16,-2-11-17-16,7-21-94 16,3-14-77-16</inkml:trace>
  <inkml:trace contextRef="#ctx0" brushRef="#br0" timeOffset="391006.3995">11561 14004 794 0,'-2'0'394'0,"1"2"-114"0,7-2-104 16,-5 0-76-16,29 1-22 15,62 3-37-15,-25 0-10 16,7 1-14-16,5 0-2 15,-4 4-1-15,-13-8 1 16,-24-1-18-16,-13-2-13 16,-22-10-23-16,-5 3-10 15,-13-7 8-15,-4 2 10 16,-1-1 15-16,-2-1 7 16,10 9-3-16,6 2-4 0,12 5 0 15,9 6-1 1,9 6 6-16,3-3 4 15,2 7 0-15,-4 4-1 16,-8-2 40-16,-4 4 25 16,-15 0 58-16,-10-3 27 15,-15 1-8-15,-8-2-20 16,-4 2-39-16,5 0-68 16</inkml:trace>
  <inkml:trace contextRef="#ctx0" brushRef="#br2" timeOffset="396318.1136">1531 15458 1038 0,'-2'0'459'0,"-1"3"-240"16,-1 11-56-16,1 17-83 16,2 7-24-16,3 14-13 15,4 3-1-15,3 4-6 16,-3-1-4-16,3-2-14 0,2-5-22 15,-4-18-174-15</inkml:trace>
  <inkml:trace contextRef="#ctx0" brushRef="#br2" timeOffset="396745.653">1528 15424 940 0,'13'-15'465'15,"6"-15"-152"-15,9 6-97 0,6 10-101 16,2 8-35-16,7 11-48 16,-7 3-10-16,-15 14-10 15,-9 3-2-15,-21 10-3 16,-11 6 0-16,-11-4 0 15,1-1 0-15,2-15 1 0,6-10-4 16,14-8-15-16,6-8-3 16,14 0-4-16,7 1-1 15,23 4 10-15,-2 6 3 16,22 9 12-16,4 8 12 16,-9 15 14-1,-4 6 2-15,-35 7-2 0,-18 5-5 16,-31-3-1-1,-13 0 0-15,-22-14-2 0,-5-6-2 16,1-20-33 0,10-9-40-16,16-12-96 15,9-11-54-15,20-12-157 0,7-6-192 16</inkml:trace>
  <inkml:trace contextRef="#ctx0" brushRef="#br2" timeOffset="397531.014">1559 15160 804 0,'1'0'383'16,"1"0"-147"-16,24 4-93 16,6-2-22-16,28-2-52 15,9 3-26-15,15 2-30 0,-1 3-4 16,-18 4-3-16,-11-2-2 16,-26-2-23-16,-11-3-10 15,-9-5-25-15,-7-5-6 16,-4-4 19-16,-3-6 8 15,-7-7 25-15,5-1 5 16,5 3 1-16,3 2-1 0,6 14 11 31,-4 3 13-31,1 0 32 16,-3 1 19-16,0 0 38 0,12 14 7 0,17 47-14 16,-35-29-14-16,0-5-48 15,5-4-99-15</inkml:trace>
  <inkml:trace contextRef="#ctx0" brushRef="#br2" timeOffset="397900.319">2357 15586 897 0,'0'0'438'16,"12"0"-136"-16,15 1-125 0,26 2-102 15,9 1-19 1,11-2-32-16,2 1-9 16,-12 1-54-16,-3-3-114 0</inkml:trace>
  <inkml:trace contextRef="#ctx0" brushRef="#br2" timeOffset="398051.6293">2404 15709 800 0,'2'1'470'16,"13"5"65"-16,12 1-310 0,18 0-98 16,10-1-6-16,18-5-67 15,9-1 11-15,9-5 24 16</inkml:trace>
  <inkml:trace contextRef="#ctx0" brushRef="#br2" timeOffset="398390.3376">3318 15292 1065 0,'-2'13'451'16,"-1"13"-218"-16,4 38-151 16,1 14-4-16,4 15 0 15,0 3-7-15,-5-10-20 16,1-1-7-16,0-19-162 16,1-16-181-16</inkml:trace>
  <inkml:trace contextRef="#ctx0" brushRef="#br2" timeOffset="398706.2269">3259 15340 1093 0,'22'-11'480'15,"33"-9"-247"-15,2 12-78 16,3 17-86-16,0 11-19 0,-17 10-22 16,-10 7-3-1,-22 3-8-15,-18 0-1 16,-23 1-3-16,-8-1-1 15,-7-4-41-15,0-6-21 16,17-12-17-16,12-10-5 0,27-9 30 16,18 0 17-1,22 1 19-15,4 7 17 16,13 8 27-16,-1 3 9 16,-15 11 18-16,-12 0 0 0,-42 8 4 15,-22-1-1-15,-30-1-14 16,-9-2-11-16,-5-18-11 15,11-11-44-15,14-17-183 16,7-5-277-16</inkml:trace>
  <inkml:trace contextRef="#ctx0" brushRef="#br2" timeOffset="398898.1374">3921 15814 1137 0,'6'9'469'15,"17"14"-284"1,1 8-64-16,-1-2-62 0,-1 1-21 16,-3-9-110-16,-3-6-96 15</inkml:trace>
  <inkml:trace contextRef="#ctx0" brushRef="#br2" timeOffset="399038.0985">4106 15721 892 0,'-19'6'546'0,"-19"12"14"16,-2 9-296-16,3 17-152 0,-7 3-33 16,-7 0-47-1,8 2-23-15,11-13-350 0</inkml:trace>
  <inkml:trace contextRef="#ctx0" brushRef="#br2" timeOffset="399568.4118">3468 15111 1044 0,'-1'2'442'0,"-5"-2"-255"16,14 6-74-16,20 1-66 16,10-7-19-16,31 3-13 15,14-3-4-15,12 4-5 16,-3 0 0-16,-19 2-41 15,-22-5-22-15,-22-1-9 16,-15 0-15-16,-13-9 16 16,0 5 19-16,-11-14 9 15,2 3 14-15,3-1 20 16,1-1 5-16,14 20 22 16,4 3 16-16,0 6 33 0,0 6 8 15,-5 6 18-15,-6 0-1 16,0 5-16-1,-6-3-11-15,-5-9-33 0,1-6-82 16</inkml:trace>
  <inkml:trace contextRef="#ctx0" brushRef="#br2" timeOffset="399937.6204">4442 15402 1163 0,'5'4'487'16,"1"14"-274"-16,-2 10-77 16,8 24-74-16,-1 5-5 15,0 5-15-15,3 0-5 0,-4-7-6 16,0-4 5-16,4-13-130 15,-3-12-117-15</inkml:trace>
  <inkml:trace contextRef="#ctx0" brushRef="#br2" timeOffset="400094.2404">4309 15647 1104 0,'0'-5'525'0,"12"2"-182"16,14 3-144-16,27 3-112 15,16-2-17-15,17-1-36 16,5-2-14-16,3 1-89 16,-3 3-121-16</inkml:trace>
  <inkml:trace contextRef="#ctx0" brushRef="#br2" timeOffset="400711.7053">3875 15760 621 0,'0'-7'406'16,"1"-5"-23"-16,-5 4-100 15,-1 2-36-15,5 10-98 16,1 5-49-1,14 16-68-15,5 8-14 0,9 11-9 16,3 2-43 0</inkml:trace>
  <inkml:trace contextRef="#ctx0" brushRef="#br2" timeOffset="401138.6058">5169 15354 1093 0,'-3'2'444'16,"-1"21"-272"-16,0 15-58 16,4 26-63-16,3 8-11 0,6 7-22 15,0-3-4 1,3-8-1-16,1-8 14 0,0-22-165 16</inkml:trace>
  <inkml:trace contextRef="#ctx0" brushRef="#br2" timeOffset="401449.2138">5012 15310 1104 0,'29'-15'454'16,"18"-11"-261"-16,26 14-120 16,6 7-20-16,3 9-24 15,-5 7-11-15,-16 6-7 16,-12 1-4-16,-33 4-8 15,-17 1-6-15,-33 10-21 0,-6 4-3 16,-17 1 5-16,6-2-3 16,18-14-4-16,10 0-2 15,34-4 1-15,13-3 8 16,18 8 51-16,10-3 21 16,-6 3 30-16,-5 4 12 15,-25 0-4-15,-17 3-9 16,-25-2-21-16,-15-2-12 15,-13-8-27-15,0-7-53 0,9-13-272 16</inkml:trace>
  <inkml:trace contextRef="#ctx0" brushRef="#br2" timeOffset="401796.6997">5558 15693 803 0,'3'2'441'0,"-3"3"-63"15,0 6-175-15,3 11-113 16,2-3-25-16,12 5-33 0,8-3-11 16,6-9-8-16,4-1 0 15,-2-15 3-15,-3-5 1 16,-6-9 2-16,-7-6-2 16,-8-4-5-16,-3-1-4 15,-5 1-8-15,-3 0-3 16,0 15-11-16,-2 8-4 15,-2 13-2-15,6 12 1 16,0 14 10-16,2 4 3 16,9 18 5-16,-2 5 2 15,-2 6 25-15,-2 2 6 16,-18-15 24-16,-10-11 4 16,-16-9-16-16,-7-8-3 15,-3-17-40-15,4-7-58 16,13-26-310-16</inkml:trace>
  <inkml:trace contextRef="#ctx0" brushRef="#br2" timeOffset="402328.8607">5142 15015 774 0,'-7'-1'370'0,"-5"-4"-140"0,8 4-85 0,24 1-88 15,10 1-23 1,30 0-23-16,12 2 4 16,17 1 6-16,7 0 1 15,-6 1-1-15,-9 0-7 16,-23 1-3-16,-19-4 0 15,-25-1-9-15,-13-2-2 16,-15 1-12-16,-6-3-5 0,-6-9 2 16,4 2-2-16,4-12 3 15,8 1 0-15,7 4-11 16,8 3-1-16,11 11 3 16,7 8 10-16,5 13 34 15,-1 6 17-15,-2 7 39 0,-7 0 14 0,-14-6 0 16,-4-1-10-16,-9-7-2 15,-1-5-92-15</inkml:trace>
  <inkml:trace contextRef="#ctx0" brushRef="#br2" timeOffset="402783.5526">6315 15616 830 0,'7'2'409'0,"2"0"-118"15,20 4-167-15,10 1-22 16,17-5-46-16,10 3-18 16,3-5-27-1,3 0-2-15,-18 3-212 0</inkml:trace>
  <inkml:trace contextRef="#ctx0" brushRef="#br2" timeOffset="402954.0152">6369 15736 1129 0,'8'2'464'0,"5"1"-234"16,13 4-69-16,4 0-36 15,13-1-15-15,13 3-57 16,5-3-22-16,15-3-90 16</inkml:trace>
  <inkml:trace contextRef="#ctx0" brushRef="#br2" timeOffset="403380.6965">7292 15288 764 0,'-4'-6'435'0,"-4"-5"-95"16,8 17-108-16,3 28-116 15,4 19-51-15,10 28-18 16,-6 2 17-16,5 7 7 0,1 0-1 16,-8-6-19-16,-1-3-16 15,-1-20-31 1,-1-15-46-16,-6-30-156 16</inkml:trace>
  <inkml:trace contextRef="#ctx0" brushRef="#br2" timeOffset="403726.8195">7210 15360 1026 0,'32'-19'430'0,"31"-11"-268"0,4 9-32 16,-2 19-54-16,-1 13-33 15,-13 13-24-15,-14 6-3 16,-34 9-5-16,-19 2-3 0,-26 7 1 15,-7 2-1 1,3-5-39-16,2-9-16 0,18-19-12 16,8-12-8-16,19-5 30 15,14 0 13 1,14 1 15-16,15 8 7 0,10 5 13 16,0 6 14-16,-5 10 11 15,-17 3 5-15,-33 10 7 16,-19 1-7-16,-36-4-8 15,-7-4-4-15,-5-19-4 16,5-12-11-16,19-18-77 16,10-7-60-16,23-6-297 15</inkml:trace>
  <inkml:trace contextRef="#ctx0" brushRef="#br2" timeOffset="403933.4896">7814 15801 1058 0,'7'4'503'0,"12"1"-130"0,4 15-273 16,-2 4-29-16,9 9-29 15,-4-2-15 1,2-1-10-16,-3-3-63 15,-6-13-194-15</inkml:trace>
  <inkml:trace contextRef="#ctx0" brushRef="#br2" timeOffset="404109.612">8092 15768 1027 0,'-16'6'524'0,"-10"5"-149"16,-14 11-195-16,0 7-40 15,-4 9-64-15,5 5-22 16,5-1-28 0,-2-5-9-16,14-13-58 0,5-10-88 15</inkml:trace>
  <inkml:trace contextRef="#ctx0" brushRef="#br2" timeOffset="404652.1125">8317 15708 800 0,'-3'-1'481'16,"-3"2"-9"-16,1 3-290 16,6 5-128-16,4 1-36 0,2-3-246 15</inkml:trace>
  <inkml:trace contextRef="#ctx0" brushRef="#br2" timeOffset="404904.4081">8568 15580 1113 0,'3'6'458'0,"1"4"-249"0,6 12-85 15,-6 10-34-15,-1 4-10 16,-3 9-27-16,-6-1-12 16,5 1-18-16,4-4-8 15,14-13-7-15,11-5-2 0,9-21 1 16,2-5 2-16,-5-11-71 16,-9-8-96-1</inkml:trace>
  <inkml:trace contextRef="#ctx0" brushRef="#br2" timeOffset="405104.3998">8465 15392 1011 0,'4'-1'477'15,"8"1"-173"1,3 4-151-16,6 9-88 16,0-4-26-16,0-1-61 15,5-2-93-15</inkml:trace>
  <inkml:trace contextRef="#ctx0" brushRef="#br2" timeOffset="405511.3976">8269 15179 1113 0,'7'0'412'0,"13"1"-300"0,5 1-33 15,22 2-16-15,15 1-2 0,22 2-24 16,13-1-11 0,-4 0-13-16,-7 0-3 15,-19-3-26-15,-18-1-26 16,-20-2-42-16,-10-1-29 16,-25-3-25-16,-8-3 19 15,-11-5 40-15,-5-3 30 16,7 0 59-16,5-1 25 0,14 6 23 15,-2 0 9-15,12 10 22 16,1 7-7-16,5 5-3 16,6 9 4-16,-8 2-11 15,1 1-2-15,-8 2-9 16,-3-1-12-16,-10-7-18 16,-3-5-73-16</inkml:trace>
  <inkml:trace contextRef="#ctx0" brushRef="#br2" timeOffset="405966.1873">9325 15444 1166 0,'3'8'446'0,"1"17"-304"0,1 14-53 15,-1 23-18-15,3 7-6 16,-5 7-18-1,-1-4-7-15,6-7-11 0,-5-12 9 16,5-22-128 0,3-11-84-16</inkml:trace>
  <inkml:trace contextRef="#ctx0" brushRef="#br2" timeOffset="406118.1962">9118 15701 1319 0,'6'2'501'0,"16"5"-328"0,14 0-38 16,20 1-15 0,11-4-13-16,18-3-55 0,10 0-19 15,3-2-101-15,0-2 459 16</inkml:trace>
  <inkml:trace contextRef="#ctx0" brushRef="#br2" timeOffset="406473.103">10045 15242 1284 0,'4'2'468'31,"3"15"-359"-31,4 19-36 0,0 34-30 0,1 8 3 31,1 11 11-31,-2-5 4 0,-1-16 0 0,-5-1-4 16,0-13-82-16,1-11-86 16</inkml:trace>
  <inkml:trace contextRef="#ctx0" brushRef="#br2" timeOffset="406794.7343">9970 15312 1192 0,'11'-11'470'0,"21"-10"-305"16,11 7-86-16,19 15-49 15,12 6-3-15,5 11-5 16,0 2-6-16,-8 3-5 16,-9 4-1-16,-24-4-17 15,-16 4-11-15,-38 6-13 16,-24-7-7-16,-25 3 15 15,1-3 9-15,7-10 10 0,17-1 3 16,24-8-8-16,8 3 4 16,23 9 18-1,2 0 13-15,16 12 25 0,8 0 4 16,-8 1-8-16,-3 1-7 16,-29 0-10-16,-19-3-6 15,-19-8-9-15,-10-7-32 0,-3-16-150 16,4-10-360-1</inkml:trace>
  <inkml:trace contextRef="#ctx0" brushRef="#br2" timeOffset="407214.9797">10566 15643 687 0,'6'0'384'0,"8"0"-40"16,6 5-146-16,0 11-100 16,1 1-18-16,1 4-34 0,-2-2-17 15,0-7-15-15,1-5 1 16,-2-7 3-16,2-7 1 16,-8-7 3-16,1 1-1 15,-12-11-5-15,-3 1-2 16,0 6-8-16,0 2-4 15,-2 13-14 1,3 5-4-16,-2 10 2 0,-6 4 3 16,8 18 11-16,0 6 4 15,9 23 17-15,4 5 15 16,-10 5 17-16,3 2 3 16,-16-13-11-16,-7-6-9 0,-6-12-9 15,-16-13 1-15,-2-19 9 16,-1-13-3-16,4-18-10 15,12-10-10 1,20-12-57-16,13 2-48 16,20-8-210-16</inkml:trace>
  <inkml:trace contextRef="#ctx0" brushRef="#br2" timeOffset="407498.7523">11262 15632 1235 0,'1'-1'566'0,"1"-1"-252"0,1 2-53 16,-3 0-99-16,0 0-43 0,0 0-62 16,0 0-10-16,0 0-155 15,0 2 23-15</inkml:trace>
  <inkml:trace contextRef="#ctx0" brushRef="#br2" timeOffset="407850.5595">11725 15459 1040 0,'0'-8'520'15,"1"-5"-180"1,-2 7-192-16,1 6-55 0,-1 6-45 0,0-6-86 16,1 0-213-16</inkml:trace>
  <inkml:trace contextRef="#ctx0" brushRef="#br2" timeOffset="408062.0003">11757 15676 992 0,'-2'20'430'16,"-1"33"-216"-1,1 13-41-15,6 15-54 0,0 4-13 16,-2-9-17-16,-4-4-10 16,-7-20-27-16,-6-11-5 15,1-17-26 1,-9-17-35-16,0-23-109 15,4-12-93-15</inkml:trace>
  <inkml:trace contextRef="#ctx0" brushRef="#br2" timeOffset="408606.7486">11481 15218 1024 0,'0'-2'423'0,"15"-2"-246"0,10 1-63 15,23-1-62-15,13 1-11 16,20-1-12-16,7 5-5 16,-2 4-2-16,-6 0-1 15,-25-1-12-15,-18-3 0 16,-28-1-24-1,-9-4-11-15,-14-2-10 16,-1-1-1-16,-2-4 21 16,2 1 7-16,7 3 2 0,3 4-6 15,8 3-13 1,3 2 1-16,-6-2 4 16,0 0 6-16,10 0 11 15,8 0 1-15,27 5 12 0,-27 1 17 16,-3 6 28-16,-4-1 11 0,1 3 3 15,-8-1 4-15,-6-5 14 16,-8 1-3 0,-9-3-11-16,-3 1-20 15,3 5-72-15</inkml:trace>
  <inkml:trace contextRef="#ctx0" brushRef="#br2" timeOffset="419721.5751">12576 15789 478 0,'11'1'289'0,"14"8"-10"16,-4 5-26-16,-8 6-30 15,-9 7-15-15,-21 6-51 16,-10 1-29-16,-18-1-39 16,3 2-104-16</inkml:trace>
  <inkml:trace contextRef="#ctx0" brushRef="#br2" timeOffset="420248.2161">13188 15294 777 0,'1'-1'389'0,"0"1"-129"0,-2 8-37 15,6 25-68-15,-2 17-19 16,2 18-31-16,3 9-16 15,-9-3-30-15,0-6-20 16,1-7-17-16,-5-9-3 16,4-29-14-1,1-11-45-15,0-1-152 0,1 25-159 0</inkml:trace>
  <inkml:trace contextRef="#ctx0" brushRef="#br2" timeOffset="420645.2536">13117 15327 910 0,'13'-13'412'0,"21"-13"-171"0,5 5-56 0,13 11-65 16,2 10-27-1,-6 10-54-15,-3 10-16 16,-27 11-15-16,-16 5-3 16,-27 16 1-16,-17 2 1 15,-10-4-11 1,-2-5-18-16,21-19-19 0,12-11-2 16,21-13 2-1,15-6 16-15,14-11 11 0,16 0 5 16,20 6 14-16,9 9 5 15,2 8 21-15,-10 11 3 16,-33 3 1-16,-15 5-1 16,-36 6 12-16,-23-1-1 15,-28 4 3-15,-17-1 2 0,0-11-33 16,13-8-43-16,30-15-174 16,13-4-130-16</inkml:trace>
  <inkml:trace contextRef="#ctx0" brushRef="#br2" timeOffset="421052.7499">13621 15800 816 0,'3'12'411'0,"18"16"-102"16,2 6-66-16,4 7-78 16,14 2-43-16,-8-7-73 15,4 2-17-15,-13-14-65 16,-5-8-70-16</inkml:trace>
  <inkml:trace contextRef="#ctx0" brushRef="#br2" timeOffset="421226.9011">13895 15776 1297 0,'-12'7'524'0,"-20"14"-332"0,-4 6-35 15,-8 17-64-15,1 4-27 16,-5 0-43-16,6 0-8 16,6-12-75-16,8-7-88 15</inkml:trace>
  <inkml:trace contextRef="#ctx0" brushRef="#br2" timeOffset="421711.401">14111 15560 650 0,'0'3'383'16,"0"-1"-32"-16,6 0-88 16,-6-2-92-16,15 0-37 15,66 7-56-15,-27-3-25 0,7-3-26 16,-2 0-6-1,-13-1-13-15,-8 3-39 0,-9 3-175 16,-11 2-216-16</inkml:trace>
  <inkml:trace contextRef="#ctx0" brushRef="#br2" timeOffset="422011.8027">14151 15736 457 0,'-2'3'320'16,"-1"-1"22"-16,0 1-73 15,3-3-68-15,0 0-28 0,30 3-35 16,44 3-17-16,-18-6-40 16,7 0-19-16,-5 0-24 15,-4-1-11-15,-15-2-10 16,-9 0-13-16,-16 1-126 16</inkml:trace>
  <inkml:trace contextRef="#ctx0" brushRef="#br2" timeOffset="461731.4061">14913 15278 305 0,'0'-14'257'0,"5"-15"84"15,0 4-52-15,0 6-43 16,-2 3-19-16,-1 10-43 16,-2 6-32-16,-3 13-52 15,2 14-20-15,-1 27-36 16,2 20-3-16,3 19-14 15,4 8 0-15,0 0 1 16,0-11-1-16,-3-11-3 16,0-10-2-16,5-16-15 15,-1-12-61-15,7-22-209 16</inkml:trace>
  <inkml:trace contextRef="#ctx0" brushRef="#br2" timeOffset="462068.5744">15219 15346 787 0,'0'0'440'15,"2"0"-86"-15,-6 11-175 16,6 17-51-16,-2 19-50 16,-2 3-15-16,4 13-18 15,3 0-7-15,1-7-13 16,8 2-4-16,2-9-5 16,-5-12 2-16,3-14-5 15,-2-8-15-15,-5-18-68 0,-2-12-51 16,-4-8-178-1,-1-10-160-15</inkml:trace>
  <inkml:trace contextRef="#ctx0" brushRef="#br2" timeOffset="462392.3348">15162 15412 801 0,'2'-10'379'0,"10"-12"-151"0,1 1-22 15,22 1-58-15,8 3-29 16,13 7-45-16,3 10-22 0,-11 6-25 15,-5 11-8 1,-18 9-10-16,-14-3-2 16,-15 7-3-16,-11 0-1 0,-9-6 3 15,2-2 1-15,4-7 0 16,5-8-10-16,13-5-20 16,10 4-2-16,15-8-5 0,2-2 9 15,16 11 12-15,0 6 0 16,-9 12 7-16,-4 10 3 15,-23 2 12-15,-9-1 3 16,-17 9 13 0,-12-2 7-16,-20-6 2 0,-6-4 1 15,-4-16-14-15,7-7-14 16,17-20-198-16,15-4-103 0</inkml:trace>
  <inkml:trace contextRef="#ctx0" brushRef="#br2" timeOffset="463005.2938">15232 15172 554 0,'-6'0'319'16,"-4"0"-57"-16,2 2-103 15,3 3-32-15,11-1-45 0,7 3-15 16,20-1-14-16,13 0-4 15,22-3-18-15,7-1-9 16,-2 1-11-16,-6-3-1 16,-25-1 1-16,-11-1 2 15,-19-2 5-15,-9-1 0 16,-11-2-1-16,-2-3-4 0,-6 0-5 16,0-2-2-1,6 1-4-15,0 0-5 16,15 3-9-16,6 3-5 15,7 10-1-15,5 4 3 0,-6 10 8 16,-6 0 6-16,-6 4 15 16,-4 4 3-16,-9-3 3 15,-1 3-3-15,-3-5-102 16,1-2-283-16</inkml:trace>
  <inkml:trace contextRef="#ctx0" brushRef="#br2" timeOffset="463323.8594">15897 15129 856 0,'6'-6'418'16,"0"-10"-152"-16,2 13-55 16,-4 14-96-16,1 11-37 15,7 30-45-15,-5 15 4 16,5 31 0-16,-3 5-3 16,-9-35-10-1,0-34-4-15,0 1-4 0,0 89-1 16,-4-32 2-16,4-11-2 0,4-58-2 15,7-7 6-15,-2-16-172 16</inkml:trace>
  <inkml:trace contextRef="#ctx0" brushRef="#br2" timeOffset="463505.6311">16287 15667 1454 0,'6'0'591'0,"6"4"-383"15,-2-2-54-15,-1 5-79 16,-3 0-26-16,-2-2-106 16</inkml:trace>
  <inkml:trace contextRef="#ctx0" brushRef="#br2" timeOffset="464429.5848">16991 15574 358 0,'5'-7'259'0,"6"-5"42"15,-6-3-34-15,-10-2-37 16,-3 4-18-16,-16-1-42 0,-8 4-20 31,-11 10-58-31,-3 5-24 0,9 19-38 16,4 2-15-16,18 11-16 0,10 5-3 16,18-1-1-16,10 2 2 15,15-8-2 1,5-5-24-16,10-13-66 15,-3-5-43-15,-3-12-88 16,-5-5-17-16,-4-8-4 16,-1-3 32-16,0-2 92 15,-5-4 46-15,-10 1 117 16,-6-2 56-16,-15 0 79 16,-4 1 34-16,-19 1 14 15,-8 2-23-15,-8 4-57 16,-5 1-31-16,5 13-62 15,1 1-21-15,11 9-24 16,8 8-6-16,8 3-3 16,13 5 0-16,12 6-1 15,8-2 4-15,8-2 2 16,5-5 2-16,5-11 4 0,2-6 1 16,-4-9 3-16,-7-4 8 15,-16-9-55-15,-10 1-59 16,-9-5-161-16,-7 3-192 15</inkml:trace>
  <inkml:trace contextRef="#ctx0" brushRef="#br2" timeOffset="464638.9833">17327 15590 1091 0,'9'0'476'0,"14"1"-262"16,6 2-58-16,12 11-85 15,2 1-24-15,-7 4-26 16,-4 5-7-16,-18 1 4 16,-7-2 14-16,-13-3 24 15,-8 1 6-15,-19-9-7 16,-9-2-17-16,-6-9-117 16,1-2-117-16</inkml:trace>
  <inkml:trace contextRef="#ctx0" brushRef="#br2" timeOffset="465095.2143">18106 15113 823 0,'-22'-1'415'0,"-12"1"-139"16,-18 16-86-16,-14 14-35 15,-5 30-59-15,-2 22-29 16,22 24-33-16,19 3-6 15,42-3-6-15,23-12-4 16,35-15-4 0,10-8-1-16,4-23-64 15,3-10-63-15</inkml:trace>
  <inkml:trace contextRef="#ctx0" brushRef="#br2" timeOffset="465646.2541">18526 15288 852 0,'-16'0'394'0,"-26"7"-162"15,-2 7-60-15,-8 19-75 16,3 9-31-16,13 16-46 16,11 0-11-16,26 6-6 15,12-8 0-15,23-11 4 16,11-6 3-16,6-21 4 15,1-3 4 1,-15-18 11-16,-6-2 33 16,-20-10 48-16,-13-8 10 0,-21-4-5 15,-12-3-32-15,-25 4-52 0,-2 5-14 16,4 10 3 0,9 8-90-16,27 11-216 15</inkml:trace>
  <inkml:trace contextRef="#ctx0" brushRef="#br2" timeOffset="466009.6436">18831 15414 1095 0,'-11'-7'476'0,"-20"-2"-267"0,0 6-56 15,-6 11-82-15,4 13-34 16,9 14-30-16,1 3-4 16,16 9-4-16,5 0-1 15,12 1 0-15,12-2 1 16,13-13 2-16,10-7 4 15,10-22 6-15,2-7 5 16,-9-19 41-16,-9-7 23 0,-17-9 27 16,-17-1 7-16,-12-6-42 15,-15-4-26-15,-15-1-46 16,2 5-56-16,-2 11-189 16</inkml:trace>
  <inkml:trace contextRef="#ctx0" brushRef="#br2" timeOffset="466349.8272">19164 15304 693 0,'-4'-8'393'0,"-5"-7"-76"0,-4 7-88 16,0 7-112-16,2 5-49 15,0 6-46-15,7 5-10 16,4 6 0-16,6 3 1 16,11 1 3-16,4-3 10 0,5-7 13 15,1-10 5 1,-7-11 23-16,-5-7-2 0,-14-11-8 15,-5 1-7-15,-12 0-33 16,-5 4 2-16,-2 10-131 16,3 8-142-16</inkml:trace>
  <inkml:trace contextRef="#ctx0" brushRef="#br2" timeOffset="466644.4001">19271 15229 1030 0,'26'12'475'16,"17"9"-221"-16,-3 20-98 15,-3 15-29-15,-19 18-46 16,-5 9-19-16,-19 5-27 15,-9 0-9-15,-20-9-8 16,-9-7-2-16,0-16 3 16,-2-12 0-16,15-13-5 15,4-2-2-15,5-11-6 16,5-3-29-16,4-8-164 16,5-7-203-16</inkml:trace>
  <inkml:trace contextRef="#ctx0" brushRef="#br2" timeOffset="477850.5965">19742 15537 524 0,'-13'8'311'16,"-7"2"-57"-16,9 0-71 15,9 1-18-15,20-6-44 16,16 1-17-16,26-7-27 15,4-10-16-15,7 4-29 16,-4 2-12-16,-18 8-41 16,-7 10-68-16,-20 5-345 15</inkml:trace>
  <inkml:trace contextRef="#ctx0" brushRef="#br2" timeOffset="478058.1037">19736 15702 704 0,'0'-3'335'16,"7"-1"-101"-16,14 4-72 16,22 2-59-16,17 4-3 0,5-1-34 15,4 1-25-15,1-2-48 16,-9-1-135-16</inkml:trace>
  <inkml:trace contextRef="#ctx0" brushRef="#br2" timeOffset="478732.4301">21051 15491 370 0</inkml:trace>
  <inkml:trace contextRef="#ctx0" brushRef="#br2" timeOffset="481465.7869">20459 15337 799 0,'4'-2'366'0,"3"0"-162"0,-6 13-82 16,0 7-20-16,-8 18-33 16,-7 4-16-16,-6 2-28 15,0-3-8-15,9-9-10 16,8-4-4-16,20-5-2 15,9-3 0-15,8-5-4 16,6-2-48-16,2-6-302 16</inkml:trace>
  <inkml:trace contextRef="#ctx0" brushRef="#br2" timeOffset="481626.5053">20670 15415 657 0,'-9'-5'375'0,"-7"4"-66"15,1 10-88-15,2 15-120 0,5 11-29 16,7 11-32-16,3 2-7 16,7 6-10-16,2-5-2 15,0-5 6-15,2-7-51 16,2-13-214-16</inkml:trace>
  <inkml:trace contextRef="#ctx0" brushRef="#br2" timeOffset="481937.0588">20971 15493 828 0,'-3'-9'398'0,"-15"-6"-141"16,-5 4-78-16,-3 14-88 15,-5 9-33-15,2 13-53 16,8 10-12-16,12 7-8 15,9 4 1-15,18 2 6 16,8-2 4-16,10-13 5 16,4-7 3-16,0-25 8 15,2-9 3-15,0-20 46 16,-5-10 38-16,-18-8 70 16,-19-7 19-16,-27 3-26 0,-15 2-41 15,-8 9-82 1,-3 12-27-16,5 16-103 15,14 11-94-15</inkml:trace>
  <inkml:trace contextRef="#ctx0" brushRef="#br2" timeOffset="482375.3808">21370 15560 1440 0,'0'1'616'0,"2"3"-360"0,2 2-89 15,-4-6-108 1,0 0-16-16,0 0-113 0</inkml:trace>
  <inkml:trace contextRef="#ctx0" brushRef="#br2" timeOffset="491910.2073">21640 15574 425 0,'0'-8'257'0,"7"-16"3"16,1-5-66-16,8-11-34 15,3-6-6-15,3 1-17 16,3-6-8-16,-5 8-25 15,-2 10-10-15,-7 10-15 16,-5 9-9-16,-6 12-19 16,-2 0-15-16,-3 12-26 15,5 6-9-15,0 18-6 16,7 12-3-16,6 14 2 16,-4-1 2-1,5 1-10-15,-3-9-61 0,-3-14-313 0</inkml:trace>
  <inkml:trace contextRef="#ctx0" brushRef="#br2" timeOffset="492110.0677">21590 15684 923 0,'22'0'426'0,"16"-3"-164"15,27 3-144-15,6 1-14 16,2 1-44-16,-3-1-21 16,-9-2-122-1,1-5-152-15</inkml:trace>
  <inkml:trace contextRef="#ctx0" brushRef="#br2" timeOffset="492466.2548">21637 15847 964 0,'4'-4'411'0,"7"-2"-208"0,18 1-116 15,10 5-15-15,17 6-33 0,1 3-18 0,-5 6-15 16,-11 4-4-1,-24 10 2 1,-16-1 3-16,-24 10 3 0,-17-1 4 16,-23-4 3-16,-5-2 1 15,-1-10 0-15,12-5-2 16,23-11-1 0,17-5-1-16,27-1 5 15,14-6 9-15,28 5 5 16,11 3 3-16,3 5-12 15,-1 3-10-15,-15 5-6 16,-11 2-4-16,-6 0-47 16,-1-2-96-16</inkml:trace>
  <inkml:trace contextRef="#ctx0" brushRef="#br2" timeOffset="492782.6949">22312 15544 1148 0,'3'2'441'0,"9"2"-315"0,11-1-47 16,16 4-37-16,5-3-12 16,10 0 6-16,-2 0-63 15,-3-5-209-15</inkml:trace>
  <inkml:trace contextRef="#ctx0" brushRef="#br2" timeOffset="492973.7362">22359 15672 751 0,'-3'4'364'0,"3"2"-102"15,11 0-66-15,26-5-74 16,13 2-17-16,11-4-53 15,8-5-13-15,-1 2-133 16</inkml:trace>
  <inkml:trace contextRef="#ctx0" brushRef="#br2" timeOffset="493622.2756">22963 15506 506 0,'-14'-15'333'0,"-9"-11"10"0,11-11-155 31,6-4-37-31,16 1-62 0,13 2-16 0,20 8-3 15,9 7 1-15,18 21-1 32,4 11-16-32,-13 28-29 0,-6 13-5 0,-41 14 7 15,-16-1 4 1,-29-3 2-16,-19-8-1 0,-11-9-5 31,0-8-5-31,10-14 0 16,11-8 3-16,20-17 1 15,11-4-4-15,16-7-14 16,7-1-9-16,15 4-16 0,3 4 0 16,9 8 4-16,6 4 0 15,4 10 38-15,6 1-79 16,-9 0-228-16</inkml:trace>
  <inkml:trace contextRef="#ctx0" brushRef="#br2" timeOffset="493916.6219">23718 15455 683 0,'-10'-18'390'0,"-17"-21"-16"16,-3 6-144-16,-13 12-95 16,-6 9-35-16,-4 18-70 15,0 9-23-15,10 19-26 16,10 11-3-16,18 9-8 15,9 3 1-15,14-6 13 16,12-6 7-16,25-11 19 0,9-6 17 16,13-15 27-1,-4-13 15-15,-14-15 49 16,-11-13 10-16,-24-12-9 0,-9-2-12 16,-23-10-59-1,-14 0-23-15,-5 7-75 16,0 5-65-16</inkml:trace>
  <inkml:trace contextRef="#ctx0" brushRef="#br2" timeOffset="494581.5331">23965 15526 723 0,'0'1'342'16,"5"6"-111"-16,0 10-92 0,2 6-69 16,3 8-5-16,-7 0-16 15,-2 2-6-15,0-3-2 16,-1-7-3-16,0-6-9 16,0-10 8-16,0-11 9 15,0-6-1-15,4-14-5 16,-1-2 3-16,4-7-2 15,2 4 2-15,3 5 8 16,3 6-13-16,2 12-18 16,-2-2-11-16,1 16-11 15,2 6 0-15,-8 6 3 16,-1 9 5-16,-9-6 3 16,-3-1-3-16,-1-5 5 15,1-4 2-15,5-11 10 16,4-4 1-16,8-13-4 15,5-4-3-15,6-8-10 0,4 1-4 16,-4 6-3-16,-2 1-1 16,-7 10-10-16,-5 6 9 15,-5 7 6-15,-5 8 7 16,-1 9 20-16,0 3-2 16,-2 1 8-16,3 1 0 15,3-4-2-15,-2-4-4 0,5-2-9 16,-7-7-3-16,4-3-2 31,-2-5 18-31,-1-3 129 16</inkml:trace>
  <inkml:trace contextRef="#ctx0" brushRef="#br2" timeOffset="496343.3379">1610 16533 653 0,'-1'10'290'15,"-1"13"-130"-15,2 10-29 0,0 25-44 16,5 6-10-16,1 20-17 15,0-1-37-15,5-8-4 16,-1-10 3-16,2-27-38 16,1-14-75-16</inkml:trace>
  <inkml:trace contextRef="#ctx0" brushRef="#br2" timeOffset="496673.6851">1503 16561 774 0,'4'-18'354'0,"18"-22"-140"16,8 9-54-16,18 5-67 16,9 10-26-16,6 18-48 15,1 6-11-15,-14 14 1 16,-14 8 1-16,-30 7 1 0,-15 4-1 16,-25 9 2-1,-6-4 1-15,0-8 2 16,4-8 2-16,19-15-15 0,10-7-6 15,20-5-13-15,13-1-8 16,21 3 3 0,12 6 1-16,8 11 6 0,-1 8 7 15,-24 12 17-15,-15 7 14 16,-38 3 20 0,-22-8 2-16,-31-3-2 0,-8-5-4 15,-2-17-11 1,11-6-41-16,22-18-161 0,15-7-175 0</inkml:trace>
  <inkml:trace contextRef="#ctx0" brushRef="#br2" timeOffset="497085.985">2115 17013 980 0,'-7'6'381'16,"-4"9"-262"-16,4 0-41 15,17 0-27-15,7 1-14 16,14-7-14-16,4-4 0 16,-1-12 3-1,2-6 1-15,-9-4 0 0,-4-4 1 16,-10 0-4-16,-4 0 13 15,-5 8 5-15,-4 1 2 16,-3 12-4 0,0 9-16-16,3 17-8 0,0 8-5 15,12 18 1 1,1 10 0-16,-8 23 7 0,-5 13 6 16,-18-6 7-16,-10-7 4 15,-6-24-6-15,-2-18-4 16,5-19 9-16,4-12 6 15,11-31-29-15,8-13-52 0,15-33-168 16,10-9-236 0</inkml:trace>
  <inkml:trace contextRef="#ctx0" brushRef="#br2" timeOffset="497422.0018">2753 16902 1197 0,'7'0'451'16,"23"5"-346"-16,14-2-44 16,18 3-18-16,5 3-22 0,-7-4-10 15,-9-1 3-15,-11-4-93 16,-6-2-122-16</inkml:trace>
  <inkml:trace contextRef="#ctx0" brushRef="#br2" timeOffset="497609.8211">2776 17060 609 0,'0'2'352'0,"13"5"-4"16,15-4-110-16,26 1-68 15,7 2-16-15,4 0-55 0,-5 1-10 16,-11-7-25-16,-4-3-22 16,-9-1-80-1,-7-3-113-15</inkml:trace>
  <inkml:trace contextRef="#ctx0" brushRef="#br2" timeOffset="500697.2196">3670 16491 859 0,'-5'0'388'16,"-5"9"-180"-16,1 15-57 16,4 24-71-16,5 17-29 0,13 27-26 15,3 10-3-15,5 1 1 16,-3-3 3-16,-4-28 3 15,-1-12-55 1,-3-29-199-16</inkml:trace>
  <inkml:trace contextRef="#ctx0" brushRef="#br2" timeOffset="500925.6309">3945 16646 963 0,'6'7'395'16,"6"12"-221"-1,3 13-51-15,-4 21-21 16,1 8-11-16,-8 16-23 16,1 1-16-16,-5-15-19 15,-1-4-6-15,0-26-27 0,-5-13-65 16,7-13-302-16</inkml:trace>
  <inkml:trace contextRef="#ctx0" brushRef="#br2" timeOffset="501246.9715">3851 16719 731 0,'20'-9'371'0,"13"-9"-69"0,19 3-204 16,7 5-18-16,1 2-30 15,-5 6-13-15,-14 5-18 16,-13-1-5-16,-19 9-4 16,-8-1 0-16,-17 2 7 15,-6 4 1-15,-6-5-1 16,5 0-2-16,12-4-18 16,11 1-6-16,22 4-6 15,8 6-1-15,18 11 9 16,1 4 2-16,-8 11 16 15,-6 5 12-15,-34-1 22 0,-14-2 7 16,-30-9-2 0,-14-9-4-16,-7-9-16 15,5-9-4-15,17-10-138 0,10-8-253 16</inkml:trace>
  <inkml:trace contextRef="#ctx0" brushRef="#br2" timeOffset="501653.807">3967 16533 846 0,'10'-2'320'0,"20"-4"-221"15,17 5-38-15,22 1-20 16,11 1-8-16,6-1-20 0,-5 5 0 16,-24-1 10-16,-11 1-24 15,-26-1-54 1,-18-9-15-16,-11-11-10 15,-2 1 22-15,-10-11 54 16,5 2 13-16,3 2 31 0,2 0 13 16,8 10 17-1,3 4-3-15,6 10-25 0,4 5-13 16,5 9-19-16,3 1-3 16,-2 4 9-16,-2 3-43 15</inkml:trace>
  <inkml:trace contextRef="#ctx0" brushRef="#br2" timeOffset="501905.0771">4673 16349 696 0,'1'-1'389'15,"1"0"-58"-15,-2 26-146 0,-1 13-23 16,-1 28-29-16,0 6-14 16,2 11-29-16,4 7-12 15,5 4-30-15,3-6-16 0,1-9-13 32,-4-14 0-32,-3-24-2 0,-2-7-63 15</inkml:trace>
  <inkml:trace contextRef="#ctx0" brushRef="#br2" timeOffset="502262.6963">5005 16962 1174 0,'-1'-1'506'0,"0"-1"-283"16,1-1-83-16,0 3-86 16,0 0-21-16</inkml:trace>
  <inkml:trace contextRef="#ctx0" brushRef="#br2" timeOffset="502766.5044">5542 16825 756 0,'-16'2'355'16,"-20"1"-147"-16,17 5-117 0,-2-3-31 15,15 6-31-15,11-1-4 16,11 6 8-16,7 3 7 15,10 7 28-15,3 7 16 16,-12 0 11-16,-4 3 0 16,-25 1-14-16,-10-4-17 15,-15-2-18-15,-1-4-5 16,-3-19-12-16,11-5-40 0,8-17-146 16,11-3-82-16,19-7-186 15</inkml:trace>
  <inkml:trace contextRef="#ctx0" brushRef="#br2" timeOffset="502921.3976">5732 16926 489 0,'6'-4'375'0,"6"-2"53"15,-4 8-83-15,-6 17-136 16,-2 5-54-16,0 12-76 16,0 4-25-16,0-5-26 15,2 4-8-15,-2-7-34 16,2-5-57-16,-1-11-261 15</inkml:trace>
  <inkml:trace contextRef="#ctx0" brushRef="#br2" timeOffset="503062.4771">5716 16675 1067 0,'0'-7'412'0,"0"-10"-275"16,1 13-119-16,4 4-15 0,1 11-150 15</inkml:trace>
  <inkml:trace contextRef="#ctx0" brushRef="#br2" timeOffset="503340.8697">5890 16907 730 0,'5'17'405'0,"15"28"-68"15,0 2-67-15,-13-13-100 16,12 6-37-16,-15-13-52 15,-4-7-16-15,0-6-5 16,-2-9 4-16,4-14-11 16,7-4-8-16,9-9-24 15,-6-14-12-15,13 3-8 16,0 1-1-16,4 3-3 16,4 8-1-16,-5 14-2 0,-2 7 5 15,-7 15 10 1,-1 14 8-16,-7 4 13 0,-5 2 0 15,-6-4-7-15,-3-7-4 16,3-4-107 0,1-5 145-16</inkml:trace>
  <inkml:trace contextRef="#ctx0" brushRef="#br2" timeOffset="503774.165">6660 16465 935 0,'-24'15'405'0,"-31"14"-213"15,-3 15-57 1,11 20-69-16,12 8-24 0,17 21-34 16,13 6-4-1,10-6-1-15,10-9 1 16,20-22 2-16,7-12 0 16,20-18-63-16,4-11-82 0</inkml:trace>
  <inkml:trace contextRef="#ctx0" brushRef="#br2" timeOffset="504091.5118">7061 16750 918 0,'-13'-12'430'0,"-14"-11"-176"15,-5 4-51-15,0 14-70 16,-3 6-36-16,-3 19-49 15,2 9-19-15,-1 16-23 16,6 5-3-16,21 17-7 16,12-1 0-16,25-4 2 15,13-3-1-15,5-23 8 16,6-8 3-16,6-22 4 16,-1-7 3-16,-7-16 8 15,-11-10 4-15,-27-4 30 16,-16-2 10-16,-31-2-6 15,-18 2-7-15,-9 1-33 16,-3 5-6-16,6 10-107 0,14 5-113 16</inkml:trace>
  <inkml:trace contextRef="#ctx0" brushRef="#br2" timeOffset="504464.2892">7389 16811 956 0,'-5'-6'426'0,"-14"-3"-223"16,-7 3-45-16,-3 11-75 15,-8 8-36-15,4 12-37 16,6 12-6-16,13 8-5 16,9 6-4-16,16-2 0 15,6-6 0-15,21-7 7 16,2-12 7-16,12-13 14 16,2-7 6-16,-2-12 19 0,-4-10 16 15,-17-9 24-15,-13-9 11 16,-21-4-2-16,-14-1-22 15,-19-4-37-15,-6 8-32 16,1 7-144-16,3 7-75 16</inkml:trace>
  <inkml:trace contextRef="#ctx0" brushRef="#br2" timeOffset="504778.4761">7612 16660 806 0,'-8'0'326'16,"-9"4"-199"-1,6 4-49-15,9 5-37 0,3 4-3 16,14 0 2-16,3-2 5 15,16-4 20-15,4-1 5 0,0-12 14 16,-3-1 14-16,-18-10 26 16,-9-4 4-16,-16 0-19 15,-13-3-23-15,-12 4-53 16,-3 1-10-16,1 7-147 16,6 8-139-16</inkml:trace>
  <inkml:trace contextRef="#ctx0" brushRef="#br2" timeOffset="505064.0679">7879 16528 1032 0,'7'4'468'0,"23"13"-194"15,2 12-98-15,15 25-57 16,2 14-16-16,-18 32-36 16,-10 13-12-16,-26 4-24 0,-16-2-12 15,-19-19-1 1,-1-19 0-16,3-24 17 15,12-15-55-15</inkml:trace>
  <inkml:trace contextRef="#ctx0" brushRef="#br2" timeOffset="538648.6322">8413 17051 825 0,'8'5'423'0,"9"0"-113"0,19 3-144 15,11-4-26-15,19-4-64 16,1 0-27-16,0-1-66 16,-7 1-79-16</inkml:trace>
  <inkml:trace contextRef="#ctx0" brushRef="#br2" timeOffset="538835.6617">8484 17180 645 0,'5'1'400'0,"3"2"-51"16,24 0-114-16,17 0-27 15,15-3-87-15,5 0-40 16,-7 0-44-16,-11-1-18 16</inkml:trace>
  <inkml:trace contextRef="#ctx0" brushRef="#br2" timeOffset="539406.9911">9469 16740 925 0,'0'-4'417'0,"-6"3"-196"15,-7 10-61-15,-13 25-68 0,-2 14-30 16,5 17-36-16,8 3-12 16,20-13-10-16,12-8-1 15,21-21 3-15,8-8 1 16,8-13 5-16,2-8 1 16,-12-4-60-16,-10-3-87 15</inkml:trace>
  <inkml:trace contextRef="#ctx0" brushRef="#br2" timeOffset="539555.6013">9623 16841 695 0,'-4'2'377'0,"-6"15"-42"0,5 8-105 0,5 23-92 16,2 7-24 0,7 4-60-16,4 3-21 0,0-8-17 15,0-4 13-15,1-9-196 16,0-8-332-1</inkml:trace>
  <inkml:trace contextRef="#ctx0" brushRef="#br2" timeOffset="539848.1318">9944 16951 1175 0,'-15'-4'492'0,"-14"4"-285"16,-3 8-70-16,8 16-70 15,3 4-30 1,10 10-33-16,10 1-6 16,9 4-7-16,11 1 2 15,11-10 3-15,8-6 2 16,11-21 6-16,6-10 5 16,-4-18 10-16,-3-10 4 15,-19-11 40-15,-15-1 25 16,-24-7 31-1,-15 4 3-15,-23 3-41 16,-3 7-29-16,2 14-42 16,8 12-14-16,16 10-164 0,12 6-112 15</inkml:trace>
  <inkml:trace contextRef="#ctx0" brushRef="#br2" timeOffset="540077.4794">10324 17157 1453 0,'5'0'639'0,"6"0"-326"15,1 2-62-15,-4 1-93 16,2 1-44-16,-5-3-60 15,0-1-13-15,3-1-22 16,-6-2-57-16</inkml:trace>
  <inkml:trace contextRef="#ctx0" brushRef="#br2" timeOffset="541321.3924">10776 16794 834 0,'1'-7'387'0,"1"0"-177"16,-1 7-53-16,4 30-66 16,-2 15-33-16,7 22-21 15,4 5-1-15,-4-8-4 16,3-15-3-16,3-19-6 15,1-12 1-15,3-25 6 16,3-11 4-16,-7-24 3 0,-4-14-1 16,-13-22 1-1,-7-4 6-15,-7-3 5 0,-2 9 2 16,5 22-6-16,2 10-12 16,10 21-18-16,13 4-10 15,24 14-10-15,11 1-4 16,31 5 2-1,4 2 3-15,-1 2-98 0,-4 0-91 16</inkml:trace>
  <inkml:trace contextRef="#ctx0" brushRef="#br2" timeOffset="541689.691">11135 16854 729 0,'-4'-8'356'16,"3"-13"-97"-16,7 0-93 15,20 2-61-15,4-1-11 0,11 7-34 16,0 6-15 0,-5 10-20-16,-1 5-11 0,-16 7-12 15,-14 2-1 1,-20 5 1-16,-11 1 1 15,-5 0 6-15,4 0-1 16,8-10 1-16,8-6-3 16,15-6-5-16,7-2-1 15,17 1-4-15,5 4 4 0,7 14 1 16,0 2 4 0,-15 13 11-16,-7-2 5 0,-27-4 11 15,-12 3 1-15,-12-10-6 16,-5 1-2-16,2-13-73 15,2-8-97-15</inkml:trace>
  <inkml:trace contextRef="#ctx0" brushRef="#br2" timeOffset="541883.201">10814 17275 738 0,'14'3'409'0,"25"0"-15"16,11 2-178-16,37-4-78 0,5-2-24 16,0-4-55-16,-1-1-24 15,-22 0-18-15,-8 0-22 0,-15 4-115 16,-9 4-80 0</inkml:trace>
  <inkml:trace contextRef="#ctx0" brushRef="#br2" timeOffset="542234.7298">10977 17571 907 0,'-12'-5'399'0,"-8"-7"-191"15,13-6-70-15,18 1-46 0,18 2-16 16,27 7-28-1,11 3-1-15,5 11-13 16,-5 4-7-16,-24 11 1 16,-17 5 1-16,-28 4 2 15,-16 2-2-15,-21-2-7 16,-11-4-2-16,-5-4-6 0,1-6 1 16,6-12-1-1,9-6-4-15,21-12-9 16,10-2-6-16,22-4-13 15,15 3 1-15,25 9 0 16,8 5 6-16,5 10 6 0,-3 9 3 16,-13 10 2-1,-8-1 4-15,-6 2-142 0</inkml:trace>
  <inkml:trace contextRef="#ctx0" brushRef="#br2" timeOffset="542575.1764">11868 17056 1044 0,'18'-2'448'0,"15"5"-205"15,29 5-178-15,11 0-14 16,5 3-23-16,-4-5 14 15,-11-2-168-15,-9-3-235 16</inkml:trace>
  <inkml:trace contextRef="#ctx0" brushRef="#br2" timeOffset="542767.9391">11982 17245 1009 0,'17'2'438'0,"35"1"-237"16,11 0-29-16,10-2-62 16,-1-2-31-16,-9-4-22 15,-5-1-69-15</inkml:trace>
  <inkml:trace contextRef="#ctx0" brushRef="#br2" timeOffset="543311.6179">12955 17069 607 0,'-18'4'339'16,"-15"-2"-30"-16,-1-3-158 16,4-7-18-16,9-11-28 0,8-2-19 15,15-14-54-15,13-3-18 16,21 1-12 0,12 1 5-16,17 24 15 0,5 12 5 15,-8 28 0-15,-17 12-1 16,-26 14 6-16,-22 1 4 15,-41-1 0 1,-12 1-3-16,-19-8-13 0,4-7-3 0,20-12-3 31,14-9-2-31,24-14-4 0,8-5-3 16,19-3-5-16,10-2 0 16,19 3-2-1,10 2 0-15,10 5 0 16,10 2 1-16,-10 0-52 0,1 0-78 15,-8-7-341-15</inkml:trace>
  <inkml:trace contextRef="#ctx0" brushRef="#br2" timeOffset="543605.1234">13563 17134 647 0,'-10'-13'403'0,"-7"-9"-1"15,-9 3-119-15,-8 0-97 16,-2 5-42-16,-4 11-62 0,1 2-22 15,0 3-33 1,4 12-14-16,12 4-16 16,5 8-6-16,19 16-2 0,6 0-2 15,12 8 2-15,11-4 0 0,14-11 5 32,11-6 6-32,16-18 7 15,-2-11 6-15,-11-21 3 0,-15-9 44 16,-28-12 47-1,-10-4 15-15,-21 1 9 0,-12 4-44 16,-14 4-53 0,-9 2-22-16,9 18-86 15,10 9-85-15</inkml:trace>
  <inkml:trace contextRef="#ctx0" brushRef="#br2" timeOffset="544166.3504">13793 16998 870 0,'6'7'387'15,"6"8"-178"-15,1 18-94 16,2 11-13-16,2 10-3 0,-6-2-7 15,-2 1-8-15,-1-6-6 16,0-10-31 0,2-11-9-16,-3-18 4 0,-2-11 10 15,-4-22 3 1,-2-7-1-16,-4-18-19 0,-6-5-11 16,-7-20-8-16,-5-10-4 15,-5-11-4-15,4 1-5 0,9 19-7 16,3 20-2-1,15 21-3-15,0 10-2 16,11 12-5-16,11-1-4 16,18 5 0-16,18 7 1 0,21-3 7 15,10 5 3-15,7 0 6 16,-3 0 1-16,-11 4 18 16,-10-3-51-16,-23 6-59 15,-10 1-50-15,-21 1-221 16</inkml:trace>
  <inkml:trace contextRef="#ctx0" brushRef="#br2" timeOffset="544636.7172">14143 16964 664 0,'-6'-5'349'0,"0"-2"-43"0,3-2-81 16,8 3-64-16,11 1-26 0,13 1-61 16,15 1-13-1,13 6-14-15,1 6 1 16,-11 5-8-16,-15 2-5 15,-25 5-8-15,-18 3-4 16,-28-1-7-16,-10 0-1 0,-7-5-3 16,3-6-1-1,17-6-1-15,17 0-4 0,17-6-6 16,10 0-1-16,20 4-7 16,9-1 1-16,20 11 3 15,7 7 1-15,-4 6 3 16,-11 4 4-16,-28-3 11 15,-19 1 9-15,-28-8 16 16,-16-3 7-16,-23-6-2 16,-4-12-4-16,6-6-10 15,10-5-7-15,24-3-10 16,6 4 2-16,15 3-116 16,4 0 251-16</inkml:trace>
  <inkml:trace contextRef="#ctx0" brushRef="#br2" timeOffset="550715.2433">14944 17061 454 0,'-8'-9'310'15,"-5"-2"14"-15,11-4-136 16,3-2-36-16,16-2-57 16,10-1-29-16,10 8-30 15,2 3-3-15,-1 19-6 16,-7 5-2-16,-16 4 5 16,1 7-1-16,-6-7 2 15,2-4-1-15,6-9-3 16,3-5-2-16,5-7-1 0,-5-9-1 15,-1 3-3 1,-4-4-2-16,-13 1-73 0,1 8-90 16</inkml:trace>
  <inkml:trace contextRef="#ctx0" brushRef="#br2" timeOffset="550901.7773">14952 17232 566 0,'0'7'360'0,"2"4"-4"16,22-4-144-16,11-3-8 0,21-8-63 15,12-5-34-15,12-5-55 16,-2 5-16-16,-10 3-23 16,-13 5-39-16,-24 3-261 15</inkml:trace>
  <inkml:trace contextRef="#ctx0" brushRef="#br2" timeOffset="551458.431">15790 16869 629 0,'-1'-6'342'0,"0"-2"-75"0,11-4-99 15,13 2-18 1,21-3-41-16,12 4-20 0,14 7-44 16,-5 4-16-1,-9 14-21-15,-19 5-4 0,-25 12 0 16,-9 9 3-16,-25-2 5 15,-5-3 2-15,-7-8 3 16,-1-13-4-16,18-2-6 16,9-8-5-16,20 1-4 15,16 2-4-15,5-1 1 16,4 10 2-16,-2 3 1 16,-16 1 2-16,-15 10 7 15,-19-3 2-15,-22 2 9 16,-8-1-1-16,-11-15 7 15,4-6-1-15,4-15-21 0,15-6-31 16,20-4-141 0,13 0-155-16</inkml:trace>
  <inkml:trace contextRef="#ctx0" brushRef="#br2" timeOffset="551873.9466">16308 16944 629 0,'10'-10'356'0,"8"-8"-47"16,-1 3-123-1,-6 15-76-15,-5 8-16 0,-13 11-14 16,-5 6-5-16,-8 5-24 16,-1 2-14-16,7 3-25 15,5-6-6-15,15-5-4 16,6-5-2-16,17-6 5 15,8 1 3-15,2-9 4 16,-1-5-4-16,-7-10-33 16,-6-10-18-16,-5-7-29 15,-2-6-6-15,-8-4 20 0,4 2 19 16,-13-4 22 0,-3 4 13-16,-5 9 20 15,-1 9 6-15,-1 20 13 0,5 14 9 16,4 19 0-1,0 7-5-15,8 4-3 16,-3-1-2-16,-1-2 6 16,4-1 2-16,-3 1-2 0,-1-2-4 15,0-10 1 1,-6-5-42-16,0-12-157 0</inkml:trace>
  <inkml:trace contextRef="#ctx0" brushRef="#br2" timeOffset="552052.8561">16829 17366 1289 0,'0'-1'579'16,"0"-2"-281"-16,0 4-193 16,0-1-35-16,0 0-154 0,0 0-28 15</inkml:trace>
  <inkml:trace contextRef="#ctx0" brushRef="#br2" timeOffset="552481.5486">16975 16958 1022 0,'9'1'377'16,"19"3"-299"-16,8 2-2 0,17-2-11 15,9-2-21-15,3-4-24 16,-1-8 0-16,-20-1 3 16,-6 2 1-16,-22 0 2 15,-11 5-3-15,-11 8-7 16,-7 5 3-16,-6 4 5 16,0 12 6-16,5 6 14 15,5 8-5-15,14 14-10 16,1-1-5-16,10 5-14 15,-1-2-1-15,1-5 6 16,-6-28-1 0,-5-10-20-16,1-1-33 0,4 14-131 15,-2-15-153-15</inkml:trace>
  <inkml:trace contextRef="#ctx0" brushRef="#br2" timeOffset="552624.5482">17141 17230 529 0,'-7'0'366'0,"-8"-3"34"15,15 9-151-15,13 2-19 16,20 0-46-16,17 0-39 0,23-5-61 16,4-3-26-16,-7 0-31 15,-9-2-18-15,-18 1-96 16</inkml:trace>
  <inkml:trace contextRef="#ctx0" brushRef="#br2" timeOffset="553278.9739">17616 17187 810 0,'1'-2'341'16,"5"-5"-175"-16,3 6-59 16,10 5-17-16,-1 8-1 15,-2 8 1-15,-1 4 6 16,-7 7-7-16,-3-1-13 16,-5-2-27-16,-5-2-10 0,0-12-5 15,-2-6 5 1,1-13 1-16,5-9-3 0,4-11-15 15,8-6-12-15,9-1-15 16,7 5-5-16,6 9-3 16,2 5-2-16,0 13 1 0,-3 7 1 15,-6 9 5 1,-7 4 4-16,-13-1 4 16,-4 1 3-16,-9-4 5 15,3-3 2-15,3-9 4 16,1-6 0-16,11-14-3 15,-1-6-3-15,8-6-8 16,7 0-1-16,-3 8-6 16,-3 4-2-16,4 13-2 15,-9 3-2-15,-4 15 20 16,2 5 11-16,-9 9 11 16,0 5 3-16,1 0-13 0,1-2-4 15,-2-10-37-15,6-7-73 16</inkml:trace>
  <inkml:trace contextRef="#ctx0" brushRef="#br2" timeOffset="553497.0754">18557 17343 1240 0,'-1'9'567'0,"1"21"-270"15,-9-3-79-15,-2 6-104 16,3 2-41-16</inkml:trace>
  <inkml:trace contextRef="#ctx0" brushRef="#br2" timeOffset="554672.0234">19117 16975 525 0,'4'-8'297'15,"4"-4"-43"-15,-4 5-24 16,0 14-48-16,-3 13-29 16,1 20-58-16,2 13-14 15,-4 15-37-15,2 3-16 16,4-1-15-16,0-3-1 0,0-15-1 16,0-6-14-16,-3-23-95 15,-1-13-90-15</inkml:trace>
  <inkml:trace contextRef="#ctx0" brushRef="#br2" timeOffset="555035.9094">19039 17013 485 0,'7'-15'327'0,"5"-13"25"16,14 4-158-16,1 3-28 15,16 12-52-15,6 6-25 16,10 14-40-16,0 9-9 16,-7 7-18-16,-9 5-12 15,-31-1-2-15,-15-1 2 0,-28 2 6 16,-9-2 2-16,-4-7 2 16,6-7 0-16,17-14-10 15,11-2-8 1,20-9-11-16,16 0-7 0,25 5-1 15,6 2 6-15,8 11 1 16,-4 6 5-16,-20 11 6 16,-12 5 5-1,-34 13 11-15,-13 4 4 0,-27-1 3 16,-12-3 2 0,-11-17 0-16,1-15-13 0,7-19-79 15,13-10-76 1</inkml:trace>
  <inkml:trace contextRef="#ctx0" brushRef="#br2" timeOffset="555666.1334">19087 16715 562 0,'-8'-3'273'0,"-1"-5"-64"0,0 2-42 16,11 3-39-1,6 3-12-15,15 0-28 0,13 1-4 16,20 2-2-16,16 0-8 15,10 0-27 1,0 2-15-16,-11-2-16 0,-8-1-1 0,-19-2 14 16,-9-1-32-16,-20-4-31 15,-12-2-16-15,-13-5-33 16,-9-2 31-16,-7-2 26 16,-2-2 15-16,3 2 12 15,4 2 2-15,15 7-6 16,-1 1-4-1,11 7 0-15,9 4 1 16,5 6 7-16,9 3 9 16,1 3 15-16,-3 3 9 15,-12 0 22-15,-7 0 6 0,-14 0-5 32,-7-3-6-32,-7-1-21 15,0-1-9-15,3-3-118 0,1-1-255 16</inkml:trace>
  <inkml:trace contextRef="#ctx0" brushRef="#br2" timeOffset="556733.8966">19842 17143 158 0,'4'0'166'0,"6"0"76"0,-4 0 3 0,2 1-22 15,4 4-19-15,5 1-43 16,5 1-30-16,9-2-60 15,3-2-25 1,8-2-29-16,3 0-6 0,-6-1-60 16,-5 2-87-1</inkml:trace>
  <inkml:trace contextRef="#ctx0" brushRef="#br2" timeOffset="556947.4303">19865 17275 785 0,'5'1'337'0,"10"3"-151"16,5 1-26-16,11 1-4 16,7-3-17-16,7 2-33 15,1-3-18-15,2 0-30 16,-3 1-12-1,-9-3-24 1,-5 0 17-16,-12 0-146 16</inkml:trace>
  <inkml:trace contextRef="#ctx0" brushRef="#br2" timeOffset="558626.6226">20601 17212 270 0,'-6'-1'199'0,"-4"-1"1"0,-9-3 1 16,-3-3-1-16,1-9-13 15,4-3-11-15,6-13-63 16,10 1-22-16,12-2-50 15,5-3-15-15,19 6 2 16,5 3-1-16,12 15 3 16,4 11-2-16,-1 24-20 15,-9 12 2-15,-29 12 4 16,-19 1 5-16,-40 6 5 16,-13-1-1-16,-12-1-4 15,5-6-4-15,21-9-5 16,7-6-4-16,24-7-10 15,9-3-4-15,13-1-2 16,15-2 2-16,17-2 5 16,5 1 2-16,11-9 1 0,5 3 3 15,-9-8-55-15,-2-2-54 16,-18-12-263 0</inkml:trace>
  <inkml:trace contextRef="#ctx0" brushRef="#br2" timeOffset="558911.4776">21091 17086 924 0,'-9'-7'413'0,"-14"-11"-207"15,-2 7-40-15,-6 12-67 16,-1 2-33-16,-1 16-41 16,5 7-14-16,7 9-13 15,3 8-5-15,18 8-3 16,3 1 3-16,19 1 5 15,10-5 4-15,14-20 10 16,5-11 6-16,6-23 16 16,-2-15 8-16,-12-18 20 15,-12-5 7-15,-23-5 1 0,-16 1-10 16,-28 13-33 0,-11 7-15-16,-5 17-20 15,4 8-37-15,16 8-222 16</inkml:trace>
  <inkml:trace contextRef="#ctx0" brushRef="#br2" timeOffset="559206.8091">21497 17174 862 0,'2'1'407'16,"-2"1"-154"-16,-5 7-98 15,1 7-19-15,-5 6-34 16,-4 4-21-16,4 8-33 16,9 3-15-16,4-3-8 15,10-4 0-15,13-8 1 16,-7-11 1-16,6-6-5 15,-3-5-4-15,-8-3-44 16,-5-2-64-16</inkml:trace>
  <inkml:trace contextRef="#ctx0" brushRef="#br2" timeOffset="559384.5629">21380 16976 1095 0,'8'2'416'15,"3"-2"-321"-15,0 5-40 16,2 4-56-16,-4-3-106 0</inkml:trace>
  <inkml:trace contextRef="#ctx0" brushRef="#br2" timeOffset="559808.6838">21273 16749 879 0,'1'-1'377'16,"6"-2"-178"-16,17 6-97 16,9 4-14-16,10 0-16 15,10 1-12-15,13 0-31 16,1-4-4-16,1 3-3 0,-10-4-3 15,-18-3-2-15,-8 0-1 16,-12-7-13-16,-7 0-3 16,-13-6-5-16,-2 1-1 15,-6 1 2-15,1 3-2 16,5 8-14-16,1 4-1 16,3 14 5-16,5 4 13 15,-1 5 14-15,1 3 5 0,-4-2 2 16,2-1-1-1,2-6-483-15</inkml:trace>
  <inkml:trace contextRef="#ctx0" brushRef="#br2" timeOffset="560586.2788">22039 17157 209 0,'5'-2'181'0,"5"-5"36"0,-1 2-12 0,-5-4 18 15,-2 2-16-15,-2 7-18 16,-2 6-49-16,-2 8-35 16,0 16-41-16,1 4-16 15,4 15-18-15,5 4-3 16,3 1-6-16,-1-5-2 15,-1-11-4-15,0-10-15 16,-5-19-93 0,-2-6-103-16</inkml:trace>
  <inkml:trace contextRef="#ctx0" brushRef="#br2" timeOffset="560757.2154">21919 17322 774 0,'2'-2'378'0,"12"-3"-84"31,8 3-92-31,25-1-57 0,14 2-14 0,20-1-60 16,3-2-26-1,-9 3-26-15,-6-1-38 0,-11 2-384 16</inkml:trace>
  <inkml:trace contextRef="#ctx0" brushRef="#br2" timeOffset="561300.6918">22477 17118 931 0,'1'-11'419'0,"6"-6"-184"16,17 3-123-16,9-2-14 15,17 8-38-15,3 3-17 16,5 12-24-16,-1 12-5 16,-18 3-4-16,-11 0 1 15,-28 2-4-15,-13-1 2 16,-21 2 4-16,-6-1 2 15,3-4-1-15,5-5-5 0,23-7-13 16,13-2-5 0,20 0-4-16,6-1 0 15,5 9 6-15,-6 6 0 0,-14 8 4 16,-13 4 2 0,-32 6 6-16,-15 0 5 0,-24-4 7 15,-1-5 1-15,15-17-44 16,9-11-66-16</inkml:trace>
  <inkml:trace contextRef="#ctx0" brushRef="#br2" timeOffset="561755.1382">22918 17051 964 0,'-3'2'421'0,"-5"4"-211"16,-4 14-117-16,2 1-8 0,1 6-34 15,2 1-9 1,9-4-8-16,5 1-3 0,12-2-5 15,7-5-2-15,5-6-4 16,-2-5-1-16,-5-8 4 16,-6-6-9-16,-4-8-33 15,-3-6-20 1,-2-3-40-16,-1 0 4 0,-5-4 28 16,-1 3 16-16,-5 8 29 15,-1 2-1-15,-3 14-2 16,2 3 4-16,3 16 15 15,-1 2 10-15,2 14 15 16,2 9 1-16,4 7 0 0,0 10-4 16,0 2-12-1,1-4-3-15,-3-15-10 16,-1-9-10-16,1-23-122 16</inkml:trace>
  <inkml:trace contextRef="#ctx0" brushRef="#br2" timeOffset="561979.7276">23217 17559 1491 0,'3'0'558'0,"5"0"-442"16,4 0-36-16,-1 1-40 16,1 2-33-16,-2-3-159 15</inkml:trace>
  <inkml:trace contextRef="#ctx0" brushRef="#br2" timeOffset="562471.3523">23341 17102 849 0,'3'0'359'0,"5"-2"-165"16,7 1-47-16,16-1-24 15,9 1-12-15,11 1-41 16,3-4-11-1,-1 4-17-15,-6 0-11 0,-9 0-18 16,-8 3-2-16,-16-2-7 16,-7-1-3-16,-9 2-1 15,-7 0-3-15,-6 5 2 16,-3 0 0-16,-2 6-6 16,1 9-3-16,2 9-4 15,2 11 1-15,6 14 7 16,4 5 2-16,7 7 6 15,4-4 3-15,4-13 3 0,0-8 2 16,-3-19-56 0,-2-9-54-16,-5-15-316 0</inkml:trace>
  <inkml:trace contextRef="#ctx0" brushRef="#br2" timeOffset="562638.8402">23359 17302 725 0,'-2'-1'382'0,"4"-2"-66"15,1 3-134-15,1 0-58 16,25 3-19-16,78 12-34 16,-28-3-13-16,-3-4-28 15,-4 2-9-15,-19-4-67 16,-12-2-117-16</inkml:trace>
  <inkml:trace contextRef="#ctx0" brushRef="#br2" timeOffset="563119.2827">23997 17264 798 0,'4'-2'420'16,"6"-2"-89"-16,-1 1-71 15,-1 3-75 1,-1 0-43-16,-1 0-69 0,-1 1-24 16,-1-1-31-1,0 1-33-15,-4-1-181 0</inkml:trace>
  <inkml:trace contextRef="#ctx0" brushRef="#br2" timeOffset="563581.7606">23996 17471 993 0,'-1'5'419'0,"1"14"-249"15,-1 4-20-15,0 8-44 16,1 6-28-16,0 2-32 16,-3 5-9-16,-5 1 1 15,-2-1 3-15,-9-5 15 16,-2-7 15-16,-5-11 6 16,0-5 4-16,-5-19-5 15,1-9-9-15,3-16-27 16,2-5-18-16,17-6-44 15,3-2-44-15,12 1-159 16,9-1-307-16</inkml:trace>
  <inkml:trace contextRef="#ctx0" brushRef="#br2" timeOffset="564308.7584">23772 16842 950 0,'-1'-1'402'0,"1"0"-227"16,4 2-35-1,-4-1-32-15,21 6-13 0,55 13-3 16,-15-8-8-16,13-2-30 16,3 1-9-1,-8-3-26-15,-10-1-3 0,-20-6 1 16,-11-3 1-16,-11-4-6 16,-8-1-5-16,-9 2-28 15,-1 1-13-15,-9 2-18 16,-1 2-13-16,1 0-7 0,-3-2-8 15,0 0-31 1,-2-4-4 0,-3-2 22-16,1-1 20 0,-2-3 48 0,4-2 23 15,4-3 11-15,0 1 5 16,8 3 17 0,3 1 5-16,2 5 13 15,6 4 3-15,7 5-16 16,0 4-8-16,11 12-17 15,-1 5-6-15,2 11-2 0,5 5 3 0,-13-1 2 32,0 1-7-32,-8-8 57 0,-11-9 26 15,-7-4 38 1,-1-3 22-16,-9-2-27 16,-7 0-14-16,-8-1-29 15,-4-2-14-15,5 0-31 16,11 0-15-16,17-3-1 15,7 1-73-15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27/9/2023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70"/>
            <a:ext cx="350215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10.png"/><Relationship Id="rId5" Type="http://schemas.openxmlformats.org/officeDocument/2006/relationships/image" Target="../media/image451.png"/><Relationship Id="rId10" Type="http://schemas.openxmlformats.org/officeDocument/2006/relationships/image" Target="../media/image500.png"/><Relationship Id="rId4" Type="http://schemas.openxmlformats.org/officeDocument/2006/relationships/image" Target="../media/image441.png"/><Relationship Id="rId9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20.png"/><Relationship Id="rId7" Type="http://schemas.openxmlformats.org/officeDocument/2006/relationships/image" Target="../media/image63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4.xml"/><Relationship Id="rId9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64.emf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6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65.emf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emf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10.xml"/><Relationship Id="rId4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5200.png"/><Relationship Id="rId7" Type="http://schemas.openxmlformats.org/officeDocument/2006/relationships/image" Target="../media/image560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0.png"/><Relationship Id="rId5" Type="http://schemas.openxmlformats.org/officeDocument/2006/relationships/image" Target="../media/image5400.png"/><Relationship Id="rId4" Type="http://schemas.openxmlformats.org/officeDocument/2006/relationships/image" Target="../media/image530.png"/><Relationship Id="rId9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4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4.emf"/><Relationship Id="rId5" Type="http://schemas.openxmlformats.org/officeDocument/2006/relationships/image" Target="../media/image141.png"/><Relationship Id="rId10" Type="http://schemas.openxmlformats.org/officeDocument/2006/relationships/customXml" Target="../ink/ink2.xml"/><Relationship Id="rId4" Type="http://schemas.openxmlformats.org/officeDocument/2006/relationships/image" Target="../media/image131.png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51.png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 smtClean="0"/>
                  <a:t>Ιδιότητες</a:t>
                </a:r>
              </a:p>
              <a:p>
                <a:pPr lvl="1"/>
                <a:r>
                  <a:rPr lang="el-GR" b="1" dirty="0" err="1" smtClean="0"/>
                  <a:t>Αντιμεταθετικότητα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</m:oMath>
                </a14:m>
                <a:endParaRPr lang="el-GR" i="1" dirty="0" smtClean="0"/>
              </a:p>
              <a:p>
                <a:pPr lvl="1"/>
                <a:r>
                  <a:rPr lang="el-GR" b="1" dirty="0" err="1" smtClean="0"/>
                  <a:t>Προσεταιριστικότητα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5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8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9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2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3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Αρνητικό διάνυσμα </a:t>
                </a:r>
                <a:r>
                  <a:rPr lang="el-GR" dirty="0" smtClean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Πράξη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3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blipFill rotWithShape="0">
                <a:blip r:embed="rId10"/>
                <a:stretch>
                  <a:fillRect l="-2601" t="-31148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Πολλαπλασιασμός διανύσματος</a:t>
                </a:r>
                <a:r>
                  <a:rPr lang="el-GR" dirty="0" smtClean="0"/>
                  <a:t> με αριθμό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Το διάνυσμα διατηρεί τη διεύθυνση, αλλά αλλάζει (πιθανώς) η φορά και το μέτρο του</a:t>
                </a:r>
                <a:endParaRPr lang="en-US" dirty="0" smtClean="0"/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6600" y="3954744"/>
            <a:ext cx="5181600" cy="2104601"/>
            <a:chOff x="3276600" y="3954742"/>
            <a:chExt cx="5181600" cy="21046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00600" y="4251186"/>
              <a:ext cx="3352800" cy="4411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800600" y="4267200"/>
              <a:ext cx="1676400" cy="425172"/>
              <a:chOff x="1066800" y="5594628"/>
              <a:chExt cx="1676400" cy="42517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02" t="-45098" r="-45736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3276600" y="5600618"/>
              <a:ext cx="3505200" cy="4587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781800" y="5175446"/>
              <a:ext cx="1676400" cy="425172"/>
              <a:chOff x="1066800" y="5594628"/>
              <a:chExt cx="1676400" cy="42517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 t="-43137" r="-37342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698000" y="4362840"/>
              <a:ext cx="2145600" cy="126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0440" y="4351680"/>
                <a:ext cx="2162880" cy="12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 smtClean="0"/>
                  <a:t>Η γραφική μέθοδος είναι βολική για απλά ή διαισθητικά προβλήματα ή ως πρώτο βήμα πριν κάποια άλγεβρα</a:t>
                </a:r>
              </a:p>
              <a:p>
                <a:r>
                  <a:rPr lang="el-GR" dirty="0" smtClean="0"/>
                  <a:t>Για μεγαλύτερη ακρίβεια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ευχρηστία, προτιμούμε την ανάλυση σε 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 smtClean="0"/>
                  <a:t> (μια κάθετη και μια παράλληλη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άξονα)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1511" y="3848943"/>
            <a:ext cx="2982514" cy="2657844"/>
            <a:chOff x="1021511" y="3848943"/>
            <a:chExt cx="2982514" cy="2657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28423" y="384894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423" y="3848941"/>
                  <a:ext cx="18671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1021511" y="3987444"/>
              <a:ext cx="2982514" cy="2519343"/>
              <a:chOff x="1021511" y="3987442"/>
              <a:chExt cx="2982514" cy="25193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21511" y="3987442"/>
                <a:ext cx="2864689" cy="2315341"/>
                <a:chOff x="1021511" y="4631659"/>
                <a:chExt cx="2166799" cy="1705859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207110" y="6097710"/>
                  <a:ext cx="1981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1359510" y="4631659"/>
                  <a:ext cx="0" cy="16184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1021511" y="6065408"/>
                      <a:ext cx="301569" cy="272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511" y="6065408"/>
                      <a:ext cx="398699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350311" y="5240914"/>
                  <a:ext cx="1152199" cy="8585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371600" y="6096000"/>
                  <a:ext cx="1140109" cy="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1353649" y="5240912"/>
                  <a:ext cx="3156" cy="85851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59510" y="5240913"/>
                  <a:ext cx="1143000" cy="2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02510" y="5239201"/>
                  <a:ext cx="0" cy="85508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608" t="-45098" r="-6862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981" t="-37500" r="-66038"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Arc 41"/>
              <p:cNvSpPr/>
              <p:nvPr/>
            </p:nvSpPr>
            <p:spPr>
              <a:xfrm>
                <a:off x="1767698" y="5452449"/>
                <a:ext cx="706760" cy="105433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2258" r="-2258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4984644" y="3856240"/>
            <a:ext cx="3013162" cy="2650547"/>
            <a:chOff x="4984644" y="3856238"/>
            <a:chExt cx="3013162" cy="2650547"/>
          </a:xfrm>
        </p:grpSpPr>
        <p:grpSp>
          <p:nvGrpSpPr>
            <p:cNvPr id="23" name="Group 22"/>
            <p:cNvGrpSpPr/>
            <p:nvPr/>
          </p:nvGrpSpPr>
          <p:grpSpPr>
            <a:xfrm>
              <a:off x="4984644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493311" y="5235376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7273" t="-43137" r="-109091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308" t="-43137" r="-67308" b="-1176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231" t="-37500" r="-67308" b="-160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>
              <a:off x="5759820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Πολλές φορές εκφράζουμε σύνθετα διανύσματα με όρους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 διανυσμάτων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lvl="1"/>
                <a:r>
                  <a:rPr lang="el-GR" dirty="0" smtClean="0"/>
                  <a:t>Έχουν μέτρο 1 (μονάδα)</a:t>
                </a:r>
              </a:p>
              <a:p>
                <a:pPr lvl="1"/>
                <a:r>
                  <a:rPr lang="el-GR" dirty="0" smtClean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2"/>
          <a:stretch/>
        </p:blipFill>
        <p:spPr>
          <a:xfrm>
            <a:off x="5943602" y="1807825"/>
            <a:ext cx="2742277" cy="2230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7388" y="4114803"/>
            <a:ext cx="3063212" cy="2519343"/>
            <a:chOff x="940813" y="3987442"/>
            <a:chExt cx="3063212" cy="2519343"/>
          </a:xfrm>
        </p:grpSpPr>
        <p:grpSp>
          <p:nvGrpSpPr>
            <p:cNvPr id="7" name="Group 6"/>
            <p:cNvGrpSpPr/>
            <p:nvPr/>
          </p:nvGrpSpPr>
          <p:grpSpPr>
            <a:xfrm>
              <a:off x="1021511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353649" y="5240912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303" t="-42308" r="-106061" b="-57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268" t="-48889" r="-76056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11" t="-40816" r="-77778" b="-20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1767698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    με χρήση των μοναδιαίων διανυσμάτων</a:t>
                </a:r>
              </a:p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 smtClean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οι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21617" y="3352800"/>
            <a:ext cx="3265185" cy="2961306"/>
            <a:chOff x="5421615" y="3352800"/>
            <a:chExt cx="3265185" cy="296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951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5421615" y="3352800"/>
              <a:ext cx="3265185" cy="2961306"/>
              <a:chOff x="5365120" y="3352800"/>
              <a:chExt cx="3265185" cy="29613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65601" y="3352800"/>
                <a:ext cx="3264704" cy="2961306"/>
                <a:chOff x="5225082" y="3264895"/>
                <a:chExt cx="3264704" cy="29613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679" r="-37500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562600" y="3468591"/>
                  <a:ext cx="0" cy="2475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22951" r="-258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flipV="1">
              <a:off x="5782051" y="5873038"/>
              <a:ext cx="1437244" cy="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203971" y="4126503"/>
              <a:ext cx="3443" cy="1746536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18864" cy="316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l-GR" dirty="0" smtClean="0"/>
                  <a:t>με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b="1" dirty="0" smtClean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534720" y="5694840"/>
              <a:ext cx="2067480" cy="78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5720" y="5689800"/>
                <a:ext cx="20858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344640" y="2774520"/>
              <a:ext cx="351720" cy="35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3480" y="2763720"/>
                <a:ext cx="37368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pPr lvl="1"/>
                <a:r>
                  <a:rPr lang="el-GR" sz="2000" dirty="0"/>
                  <a:t>Βρείτε το άθροισμα των διανυσμάτων</a:t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/>
                  <a:t>τόσο σε καρτεσιανή όσο και σε πολική μορφή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00800" y="757514"/>
            <a:ext cx="1905000" cy="2747686"/>
            <a:chOff x="6781800" y="757514"/>
            <a:chExt cx="1524000" cy="23666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781800" y="1752599"/>
              <a:ext cx="1524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800" y="757514"/>
              <a:ext cx="0" cy="2366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62800" y="1143000"/>
              <a:ext cx="685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162800" y="1752600"/>
              <a:ext cx="685800" cy="1219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1143000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62800" y="29718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162800" y="11430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17174" y="1050667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48600" y="1752600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65929" y="2879467"/>
                  <a:ext cx="188514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05897" y="1752599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83560" y="1156680"/>
              <a:ext cx="8301960" cy="489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840" y="1151640"/>
                <a:ext cx="8320320" cy="49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600" dirty="0"/>
                  <a:t>Ένα ρομπότ αεροδρομίου προχωρά 25</a:t>
                </a:r>
                <a:r>
                  <a:rPr lang="en-US" sz="1600" dirty="0"/>
                  <a:t>m </a:t>
                </a:r>
                <a:r>
                  <a:rPr lang="el-GR" sz="1600" dirty="0"/>
                  <a:t>Ν</a:t>
                </a:r>
                <a:r>
                  <a:rPr lang="en-US" sz="1600" dirty="0"/>
                  <a:t>A</a:t>
                </a:r>
                <a:r>
                  <a:rPr lang="el-GR" sz="1600" dirty="0"/>
                  <a:t> </a:t>
                </a:r>
                <a:endParaRPr lang="en-US" sz="1600" dirty="0"/>
              </a:p>
              <a:p>
                <a:pPr marL="365760" lvl="1" indent="0">
                  <a:buNone/>
                </a:pPr>
                <a:r>
                  <a:rPr lang="el-GR" sz="1600" dirty="0"/>
                  <a:t>από το σημείο αφετηρίας του. Ο αλγόριθμος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αναγνώρισης εμποδίων του το σταματά και το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«στέλνει»</a:t>
                </a:r>
                <a:r>
                  <a:rPr lang="en-US" sz="1600" dirty="0"/>
                  <a:t> 40m </a:t>
                </a:r>
                <a:r>
                  <a:rPr lang="el-GR" sz="1600" dirty="0"/>
                  <a:t>σε διεύθυνση 60</a:t>
                </a:r>
                <a:r>
                  <a:rPr lang="el-GR" sz="1600" baseline="30000" dirty="0"/>
                  <a:t>ο</a:t>
                </a:r>
                <a:r>
                  <a:rPr lang="el-GR" sz="1600" dirty="0"/>
                  <a:t> ΒΑ, όπου και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βρίσκει το σημείο ελέγχου του (Δείτε το σχήμα)</a:t>
                </a:r>
                <a:r>
                  <a:rPr lang="en-US" sz="1600" dirty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Βρείτε </a:t>
                </a:r>
                <a:r>
                  <a:rPr lang="el-GR" sz="1600" dirty="0"/>
                  <a:t>τις συνιστώσες του ρομπότ για κάθε</a:t>
                </a:r>
                <a:br>
                  <a:rPr lang="el-GR" sz="1600" dirty="0"/>
                </a:br>
                <a:r>
                  <a:rPr lang="el-GR" sz="1600" dirty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Ορίστε τις συνιστώσες της συνολικής </a:t>
                </a:r>
                <a:r>
                  <a:rPr lang="el-GR" sz="1600" dirty="0" err="1"/>
                  <a:t>μετατό</a:t>
                </a:r>
                <a:r>
                  <a:rPr lang="en-US" sz="1600" dirty="0"/>
                  <a:t>-</a:t>
                </a:r>
                <a:br>
                  <a:rPr lang="en-US" sz="1600" dirty="0"/>
                </a:br>
                <a:r>
                  <a:rPr lang="el-GR" sz="1600" dirty="0" err="1"/>
                  <a:t>πισης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του ρομπότ. Βρείτε μια έκφραση </a:t>
                </a:r>
                <a:br>
                  <a:rPr lang="el-GR" sz="1600" dirty="0"/>
                </a:br>
                <a:r>
                  <a:rPr lang="el-GR" sz="1600" dirty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/>
                  <a:t> με όρους </a:t>
                </a:r>
                <a:r>
                  <a:rPr lang="el-GR" sz="1600" dirty="0" err="1"/>
                  <a:t>μοναδιαίων</a:t>
                </a:r>
                <a:r>
                  <a:rPr lang="el-GR" sz="1600" dirty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Τι θα συνέβαινε αν το ρομπότ έπρεπε να επιστρέψει στο σημείο αφετηρίας του, μετά την επαφή του με το σημείο ελέγχου του; Ποιες συνιστώσες θα περιέγραφαν την πορεία του; Ποια θα ήταν η κατεύθυνση του ρομπότ;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838202"/>
            <a:ext cx="3187521" cy="3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– </a:t>
            </a:r>
            <a:r>
              <a:rPr lang="el-GR" b="1" u="sng" dirty="0" smtClean="0"/>
              <a:t>Λύση</a:t>
            </a:r>
            <a:r>
              <a:rPr lang="en-US" b="1" u="sng" dirty="0"/>
              <a:t>:</a:t>
            </a:r>
            <a:endParaRPr lang="el-GR" b="1" u="sng" dirty="0" smtClean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 smtClean="0"/>
              <a:t>Βρείτε </a:t>
            </a:r>
            <a:r>
              <a:rPr lang="el-GR" sz="1400" dirty="0"/>
              <a:t>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81760" y="2494080"/>
              <a:ext cx="7905240" cy="3315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480" y="2485800"/>
                <a:ext cx="7923600" cy="33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585000" y="2445480"/>
              <a:ext cx="7202160" cy="3809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360" y="2436120"/>
                <a:ext cx="7221600" cy="38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Reminder…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135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– </a:t>
            </a:r>
            <a:r>
              <a:rPr lang="el-GR" b="1" u="sng" dirty="0" smtClean="0"/>
              <a:t>Λύση</a:t>
            </a:r>
            <a:r>
              <a:rPr lang="en-US" b="1" u="sng" dirty="0"/>
              <a:t>:</a:t>
            </a:r>
            <a:endParaRPr lang="el-GR" b="1" u="sng" dirty="0" smtClean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 smtClean="0"/>
              <a:t>Βρείτε </a:t>
            </a:r>
            <a:r>
              <a:rPr lang="el-GR" sz="1400" dirty="0"/>
              <a:t>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41080" y="849960"/>
              <a:ext cx="8220600" cy="5582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960" y="844920"/>
                <a:ext cx="8236080" cy="55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</a:t>
                </a:r>
                <a:r>
                  <a:rPr lang="en-US" b="1" u="sng" dirty="0" smtClean="0"/>
                  <a:t>– </a:t>
                </a:r>
                <a:r>
                  <a:rPr lang="el-GR" b="1" u="sng" dirty="0" smtClean="0"/>
                  <a:t>Λύση</a:t>
                </a:r>
                <a:r>
                  <a:rPr lang="en-US" b="1" u="sng" dirty="0" smtClean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400" dirty="0"/>
                  <a:t>Ένα ρομπότ αεροδρομίου προχωρά 25</a:t>
                </a:r>
                <a:r>
                  <a:rPr lang="en-US" sz="1400" dirty="0"/>
                  <a:t>m </a:t>
                </a:r>
                <a:r>
                  <a:rPr lang="el-GR" sz="1400" dirty="0"/>
                  <a:t>Ν</a:t>
                </a:r>
                <a:r>
                  <a:rPr lang="en-US" sz="1400" dirty="0"/>
                  <a:t>A</a:t>
                </a:r>
                <a:r>
                  <a:rPr lang="el-GR" sz="1400" dirty="0"/>
                  <a:t> </a:t>
                </a:r>
                <a:endParaRPr lang="en-US" sz="1400" dirty="0"/>
              </a:p>
              <a:p>
                <a:pPr marL="365760" lvl="1" indent="0">
                  <a:buNone/>
                </a:pPr>
                <a:r>
                  <a:rPr lang="el-GR" sz="1400" dirty="0"/>
                  <a:t>από το σημείο αφετηρίας του. Ο αλγόριθμος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αναγνώρισης εμποδίων του το σταματά και το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«στέλνει»</a:t>
                </a:r>
                <a:r>
                  <a:rPr lang="en-US" sz="1400" dirty="0"/>
                  <a:t> 40m </a:t>
                </a:r>
                <a:r>
                  <a:rPr lang="el-GR" sz="1400" dirty="0"/>
                  <a:t>σε διεύθυνση 60</a:t>
                </a:r>
                <a:r>
                  <a:rPr lang="el-GR" sz="1400" baseline="30000" dirty="0"/>
                  <a:t>ο</a:t>
                </a:r>
                <a:r>
                  <a:rPr lang="el-GR" sz="1400" dirty="0"/>
                  <a:t> ΒΑ, όπου και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βρίσκει το σημείο ελέγχου του. (Δείτε το σχήμα)</a:t>
                </a:r>
                <a:endParaRPr lang="en-US" sz="1400" dirty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/>
                  <a:t>Ορίστε τις συνιστώσες της συνολικής </a:t>
                </a:r>
                <a:r>
                  <a:rPr lang="el-GR" sz="1400" dirty="0" err="1"/>
                  <a:t>μετατό</a:t>
                </a:r>
                <a:r>
                  <a:rPr lang="en-US" sz="1400" dirty="0"/>
                  <a:t>-</a:t>
                </a:r>
                <a:br>
                  <a:rPr lang="en-US" sz="1400" dirty="0"/>
                </a:br>
                <a:r>
                  <a:rPr lang="el-GR" sz="1400" dirty="0" err="1"/>
                  <a:t>πισης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του ρομπότ. Βρείτε μια έκφραση για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/>
                  <a:t> με όρους </a:t>
                </a:r>
                <a:r>
                  <a:rPr lang="el-GR" sz="1400" dirty="0" err="1"/>
                  <a:t>μοναδιαίων</a:t>
                </a:r>
                <a:r>
                  <a:rPr lang="el-GR" sz="1400" dirty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3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8080" y="963360"/>
              <a:ext cx="8010720" cy="519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440" y="955800"/>
                <a:ext cx="8029440" cy="52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– </a:t>
            </a:r>
            <a:r>
              <a:rPr lang="el-GR" b="1" u="sng" dirty="0" smtClean="0"/>
              <a:t>Λύση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/>
              <a:t>Τι θα συνέβαινε αν το ρομπότ έπρεπε να επιστρέψει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στο σημείο αφετηρίας του, μετά την επαφή του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με το σημείο ελέγχου του; Ποιες συνιστώσες θα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περιέγραφαν την πορεία του; Ποια θα ήταν η </a:t>
            </a:r>
            <a:r>
              <a:rPr lang="el-GR" sz="1400" dirty="0" err="1"/>
              <a:t>κατεύ</a:t>
            </a:r>
            <a:r>
              <a:rPr lang="en-US" sz="1400" dirty="0"/>
              <a:t>-</a:t>
            </a:r>
            <a:br>
              <a:rPr lang="en-US" sz="1400" dirty="0"/>
            </a:br>
            <a:r>
              <a:rPr lang="el-GR" sz="1400" dirty="0" err="1"/>
              <a:t>θυνση</a:t>
            </a:r>
            <a:r>
              <a:rPr lang="el-GR" sz="1400" dirty="0"/>
              <a:t> του ρομπότ;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3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30000" y="1630080"/>
              <a:ext cx="7457760" cy="468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240" y="1620360"/>
                <a:ext cx="7472880" cy="47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 smtClean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 smtClean="0"/>
                  <a:t>Το </a:t>
                </a:r>
                <a:r>
                  <a:rPr lang="el-GR" b="1" dirty="0" smtClean="0"/>
                  <a:t>εσωτερικό τους γινόμενο </a:t>
                </a:r>
                <a:r>
                  <a:rPr lang="el-GR" dirty="0" smtClean="0"/>
                  <a:t>είναι μια βαθμωτή ποσότητα (= αριθμός)</a:t>
                </a:r>
                <a:r>
                  <a:rPr lang="el-GR" dirty="0"/>
                  <a:t> </a:t>
                </a:r>
                <a:r>
                  <a:rPr lang="el-GR" dirty="0" smtClean="0"/>
                  <a:t>που ορίζεται ως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τη μεταξύ τους γωνία</a:t>
                </a:r>
              </a:p>
              <a:p>
                <a:pPr marL="342900"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43401" y="3657600"/>
            <a:ext cx="4165444" cy="2819400"/>
            <a:chOff x="4343401" y="3657600"/>
            <a:chExt cx="4165444" cy="2819400"/>
          </a:xfrm>
        </p:grpSpPr>
        <p:grpSp>
          <p:nvGrpSpPr>
            <p:cNvPr id="6" name="Group 5"/>
            <p:cNvGrpSpPr/>
            <p:nvPr/>
          </p:nvGrpSpPr>
          <p:grpSpPr>
            <a:xfrm>
              <a:off x="4343401" y="3657600"/>
              <a:ext cx="4165444" cy="2819400"/>
              <a:chOff x="4804983" y="4038600"/>
              <a:chExt cx="3703861" cy="2438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4038600"/>
                <a:ext cx="3479644" cy="2438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740116">
                <a:off x="4804983" y="5216943"/>
                <a:ext cx="176022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629400" y="46482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914400" y="4724400"/>
            <a:ext cx="3581400" cy="1601371"/>
          </a:xfrm>
          <a:prstGeom prst="horizontalScroll">
            <a:avLst>
              <a:gd name="adj" fmla="val 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/>
              <a:t>Το εσωτερικό γινόμενο σχετίζεται με τη έννοια της προβολής του ενός διανύσματος στο άλλο και μας πληροφορεί «πόσο» από το ένα διάνυσμα «δείχνει» στην ίδια κατεύθυνση με το άλλο.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7762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Αντιμεταθετικότητα</a:t>
                </a:r>
                <a:r>
                  <a:rPr lang="el-GR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b="1" dirty="0" smtClean="0"/>
                  <a:t>Επιμεριστικότητα</a:t>
                </a:r>
                <a:r>
                  <a:rPr lang="el-GR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71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Ορίζουν ένα 3Δ χώρο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smtClean="0"/>
                  <a:t>Εύκολα αποδεικνύεται (κάντε το</a:t>
                </a:r>
                <a:r>
                  <a:rPr lang="en-US" dirty="0" smtClean="0"/>
                  <a:t>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2565"/>
          <a:stretch/>
        </p:blipFill>
        <p:spPr>
          <a:xfrm>
            <a:off x="6248400" y="701827"/>
            <a:ext cx="2438400" cy="21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r>
                  <a:rPr lang="el-GR" sz="2200" dirty="0"/>
                  <a:t>Βρείτε το εσωτερικό γινόμενο και τη γωνία </a:t>
                </a:r>
                <a:br>
                  <a:rPr lang="el-GR" sz="2200" dirty="0"/>
                </a:br>
                <a:r>
                  <a:rPr lang="el-GR" sz="2200" dirty="0"/>
                  <a:t>μεταξύ των δυο διανυσμάτων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/>
                </a:r>
                <a:br>
                  <a:rPr lang="el-GR" sz="1800" dirty="0"/>
                </a:br>
                <a:endParaRPr lang="el-GR" sz="1800" dirty="0"/>
              </a:p>
              <a:p>
                <a:pPr marL="365760" lvl="1" indent="0">
                  <a:buNone/>
                </a:pPr>
                <a:r>
                  <a:rPr lang="el-GR" sz="1600" dirty="0"/>
                  <a:t/>
                </a:r>
                <a:br>
                  <a:rPr lang="el-GR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019800" y="990600"/>
            <a:ext cx="2438400" cy="1662910"/>
            <a:chOff x="6324600" y="1432312"/>
            <a:chExt cx="1981200" cy="13625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2566306"/>
              <a:ext cx="19812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799" y="1432312"/>
              <a:ext cx="0" cy="136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162800" y="1628297"/>
              <a:ext cx="685800" cy="938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682049" y="1931142"/>
              <a:ext cx="480753" cy="6351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71465" y="1924464"/>
              <a:ext cx="49133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162800" y="1634974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4620" y="1559575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8848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3644" y="2566306"/>
                  <a:ext cx="191459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0589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>
              <a:off x="7848600" y="1651908"/>
              <a:ext cx="1" cy="9143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0"/>
            </p:cNvCxnSpPr>
            <p:nvPr/>
          </p:nvCxnSpPr>
          <p:spPr>
            <a:xfrm flipV="1">
              <a:off x="6649373" y="1931143"/>
              <a:ext cx="22092" cy="635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83968" y="1811116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70960" y="1676400"/>
              <a:ext cx="7415640" cy="4735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80" y="1667400"/>
                <a:ext cx="7431120" cy="47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7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Υπόβαθρο:</a:t>
            </a:r>
          </a:p>
          <a:p>
            <a:r>
              <a:rPr lang="el-GR" dirty="0" smtClean="0"/>
              <a:t>Διανύσματα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Υπόβαθρο:</a:t>
            </a:r>
          </a:p>
          <a:p>
            <a:r>
              <a:rPr lang="el-GR" b="1" dirty="0" smtClean="0"/>
              <a:t>Διανύσματα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Στην μελέτη της κίνησης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απαραίτητη η χρήση της έννοιας του διανύσματος</a:t>
                </a:r>
                <a:br>
                  <a:rPr lang="el-GR" dirty="0" smtClean="0"/>
                </a:br>
                <a:endParaRPr lang="el-GR" dirty="0"/>
              </a:p>
              <a:p>
                <a:r>
                  <a:rPr lang="el-GR" b="1" dirty="0" smtClean="0"/>
                  <a:t>Διάνυσμα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l-GR" dirty="0" smtClean="0"/>
                  <a:t>: </a:t>
                </a:r>
                <a:r>
                  <a:rPr lang="el-GR" b="1" dirty="0" smtClean="0"/>
                  <a:t>προσανατολισμένο ευθύγραμμο τμήμα</a:t>
                </a:r>
              </a:p>
              <a:p>
                <a:pPr lvl="1"/>
                <a:r>
                  <a:rPr lang="el-GR" dirty="0" smtClean="0"/>
                  <a:t>Μέτρο</a:t>
                </a:r>
              </a:p>
              <a:p>
                <a:pPr lvl="1"/>
                <a:r>
                  <a:rPr lang="el-GR" dirty="0" smtClean="0"/>
                  <a:t>Διεύθυνση</a:t>
                </a:r>
              </a:p>
              <a:p>
                <a:pPr lvl="1"/>
                <a:r>
                  <a:rPr lang="el-GR" dirty="0" smtClean="0"/>
                  <a:t>Φορά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Καρτεσιανές</a:t>
                </a:r>
                <a:r>
                  <a:rPr lang="el-GR" dirty="0" smtClean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 smtClean="0"/>
                  <a:t> τεταγμένη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57802" y="3352800"/>
            <a:ext cx="3372505" cy="2961306"/>
            <a:chOff x="5257800" y="3352800"/>
            <a:chExt cx="3372505" cy="2961306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352800"/>
              <a:ext cx="3372505" cy="2961306"/>
              <a:chOff x="5117281" y="3264895"/>
              <a:chExt cx="3372505" cy="296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55" r="-3628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410200" y="5791200"/>
                <a:ext cx="2819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562600" y="3468591"/>
                <a:ext cx="0" cy="2475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562600" y="4038600"/>
                <a:ext cx="14478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4038599"/>
                <a:ext cx="0" cy="17526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62599" y="4038599"/>
                <a:ext cx="1447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/>
              <p:cNvSpPr/>
              <p:nvPr/>
            </p:nvSpPr>
            <p:spPr>
              <a:xfrm>
                <a:off x="5596466" y="5344066"/>
                <a:ext cx="685799" cy="88213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 smtClean="0"/>
                  <a:t> </a:t>
                </a:r>
                <a:r>
                  <a:rPr lang="el-GR" sz="3500" b="1" dirty="0"/>
                  <a:t>Πολικές</a:t>
                </a:r>
                <a:r>
                  <a:rPr lang="el-GR" sz="3500" dirty="0"/>
                  <a:t> συντεταγμένες</a:t>
                </a:r>
                <a:br>
                  <a:rPr lang="el-GR" sz="3500" dirty="0"/>
                </a:br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dirty="0"/>
              </a:p>
              <a:p>
                <a:pPr marL="365760" lvl="1" indent="0">
                  <a:buNone/>
                </a:pPr>
                <a:r>
                  <a:rPr lang="el-GR" sz="3500" dirty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 smtClean="0"/>
                  <a:t> (λέγεται και «</a:t>
                </a:r>
                <a:r>
                  <a:rPr lang="el-GR" sz="3500" b="1" dirty="0" smtClean="0"/>
                  <a:t>φάση</a:t>
                </a:r>
                <a:r>
                  <a:rPr lang="el-GR" sz="3500" dirty="0" smtClean="0"/>
                  <a:t>»)?</a:t>
                </a:r>
                <a:endParaRPr lang="el-GR" sz="3500" dirty="0"/>
              </a:p>
              <a:p>
                <a:r>
                  <a:rPr lang="el-GR" sz="3500" dirty="0"/>
                  <a:t> Από το ορθογώνιο τρίγωνο</a:t>
                </a:r>
                <a:r>
                  <a:rPr lang="en-US" sz="3500" dirty="0"/>
                  <a:t> OAB</a:t>
                </a:r>
                <a:endParaRPr lang="el-GR" sz="35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Γραφή</a:t>
                </a:r>
                <a:r>
                  <a:rPr lang="en-US" sz="3500" dirty="0"/>
                  <a:t> </a:t>
                </a:r>
                <a:r>
                  <a:rPr lang="el-GR" sz="3500" dirty="0"/>
                  <a:t>πολικής μορφής: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800" dirty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136522" y="609602"/>
            <a:ext cx="3265185" cy="2888997"/>
            <a:chOff x="5148860" y="675634"/>
            <a:chExt cx="3265185" cy="2888997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860" y="675634"/>
              <a:ext cx="3265185" cy="2792577"/>
              <a:chOff x="5365120" y="3521529"/>
              <a:chExt cx="3265185" cy="27925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2893" y="3521529"/>
                <a:ext cx="3237412" cy="2792577"/>
                <a:chOff x="5252374" y="3433624"/>
                <a:chExt cx="3237412" cy="2792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2679" r="-3750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562599" y="3634227"/>
                  <a:ext cx="1" cy="23093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21622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6087284" y="2543246"/>
              <a:ext cx="217056" cy="1381363"/>
            </a:xfrm>
            <a:prstGeom prst="rightBrace">
              <a:avLst>
                <a:gd name="adj1" fmla="val 2831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54539" y="1325572"/>
              <a:ext cx="215380" cy="1675336"/>
            </a:xfrm>
            <a:prstGeom prst="rightBrace">
              <a:avLst>
                <a:gd name="adj1" fmla="val 7057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43" r="-8696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6522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Πολικές </a:t>
                </a:r>
                <a:r>
                  <a:rPr lang="el-GR" dirty="0" smtClean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Παράδειγμα:</a:t>
                </a:r>
              </a:p>
              <a:p>
                <a:pPr lvl="1"/>
                <a:r>
                  <a:rPr lang="el-GR" sz="1900" dirty="0"/>
                  <a:t>Βρείτε την πολική μορφή</a:t>
                </a:r>
                <a:r>
                  <a:rPr lang="en-US" sz="1900" dirty="0"/>
                  <a:t> </a:t>
                </a:r>
                <a:r>
                  <a:rPr lang="el-GR" sz="1900" dirty="0"/>
                  <a:t>του διανύσματος με συντεταγμένες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 = (1,1) </a:t>
                </a:r>
                <a:r>
                  <a:rPr lang="el-GR" sz="1900" dirty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</a:t>
                </a:r>
                <a:r>
                  <a:rPr lang="el-GR" sz="1900" dirty="0"/>
                  <a:t> </a:t>
                </a:r>
                <a:r>
                  <a:rPr lang="en-US" sz="1900" dirty="0"/>
                  <a:t>=</a:t>
                </a:r>
                <a:r>
                  <a:rPr lang="el-GR" sz="1900" dirty="0"/>
                  <a:t> </a:t>
                </a:r>
                <a:r>
                  <a:rPr lang="en-US" sz="1900" dirty="0"/>
                  <a:t>(-1, -1).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72760" y="3029040"/>
              <a:ext cx="7191000" cy="3132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400" y="3020400"/>
                <a:ext cx="7207200" cy="31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7746120" y="5433120"/>
              <a:ext cx="950040" cy="790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8200" y="5428080"/>
                <a:ext cx="964800" cy="8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Πολικές </a:t>
                </a:r>
                <a:r>
                  <a:rPr lang="el-GR" dirty="0" smtClean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 smtClean="0"/>
                  <a:t>Διόρθωση </a:t>
                </a:r>
                <a:r>
                  <a:rPr lang="el-GR" sz="2200" b="1" u="sng" dirty="0" smtClean="0"/>
                  <a:t>γωνίας</a:t>
                </a:r>
                <a:endParaRPr lang="en-US" sz="2200" b="1" u="sng" dirty="0" smtClean="0"/>
              </a:p>
              <a:p>
                <a:r>
                  <a:rPr lang="el-GR" sz="2200" dirty="0" smtClean="0"/>
                  <a:t>Για ένα διάνυσμα με συντεταγμένες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, </a:t>
                </a:r>
                <a:r>
                  <a:rPr lang="el-GR" sz="2200" dirty="0" smtClean="0"/>
                  <a:t>η </a:t>
                </a:r>
                <a:r>
                  <a:rPr lang="el-GR" sz="2200" dirty="0" smtClean="0"/>
                  <a:t>γωνία</a:t>
                </a:r>
                <a:r>
                  <a:rPr lang="el-GR" sz="2200" dirty="0" smtClean="0"/>
                  <a:t> που θα σχηματίζει με τον άξονα </a:t>
                </a:r>
                <a:r>
                  <a:rPr lang="en-BS" sz="2200" dirty="0" smtClean="0"/>
                  <a:t>x’x</a:t>
                </a:r>
                <a:r>
                  <a:rPr lang="el-GR" sz="2200" dirty="0" smtClean="0"/>
                  <a:t> </a:t>
                </a:r>
                <a:r>
                  <a:rPr lang="el-GR" sz="2200" dirty="0" smtClean="0"/>
                  <a:t>θα είναι</a:t>
                </a:r>
              </a:p>
              <a:p>
                <a:endParaRPr lang="el-GR" sz="2200" dirty="0"/>
              </a:p>
              <a:p>
                <a:endParaRPr lang="el-GR" sz="2200" dirty="0" smtClean="0"/>
              </a:p>
              <a:p>
                <a:endParaRPr lang="el-GR" sz="2200" dirty="0"/>
              </a:p>
              <a:p>
                <a:endParaRPr lang="el-GR" sz="2200" dirty="0" smtClean="0"/>
              </a:p>
              <a:p>
                <a:endParaRPr lang="el-GR" sz="2200" dirty="0"/>
              </a:p>
              <a:p>
                <a:endParaRPr lang="el-GR" sz="2200" dirty="0" smtClean="0"/>
              </a:p>
              <a:p>
                <a:endParaRPr lang="el-GR" sz="2200" dirty="0"/>
              </a:p>
              <a:p>
                <a:endParaRPr lang="el-GR" sz="2200" dirty="0" smtClean="0"/>
              </a:p>
              <a:p>
                <a:endParaRPr lang="en-BS" sz="2200" dirty="0" smtClean="0"/>
              </a:p>
              <a:p>
                <a:endParaRPr lang="el-GR" sz="2200" dirty="0" smtClean="0"/>
              </a:p>
              <a:p>
                <a:pPr marL="68580" indent="0">
                  <a:buNone/>
                </a:pPr>
                <a:r>
                  <a:rPr lang="el-GR" sz="2200" dirty="0"/>
                  <a:t>κ</a:t>
                </a:r>
                <a:r>
                  <a:rPr lang="el-GR" sz="2200" dirty="0" smtClean="0"/>
                  <a:t>αι θα ανήκει πάντα στο διάστημα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l-GR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l-GR" sz="2200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  <a:blipFill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71600" y="2971800"/>
            <a:ext cx="5710156" cy="2819400"/>
            <a:chOff x="1608856" y="2743200"/>
            <a:chExt cx="6358807" cy="327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2743200"/>
              <a:ext cx="5910263" cy="32775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94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 smtClean="0"/>
              <a:t>Ιδιότητες διανυσμάτων</a:t>
            </a:r>
          </a:p>
          <a:p>
            <a:pPr lvl="1"/>
            <a:r>
              <a:rPr lang="el-GR" b="1" dirty="0" smtClean="0"/>
              <a:t>Ισότητα</a:t>
            </a:r>
            <a:r>
              <a:rPr lang="el-GR" dirty="0" smtClean="0"/>
              <a:t> διανυσμάτων</a:t>
            </a:r>
          </a:p>
          <a:p>
            <a:pPr lvl="2"/>
            <a:r>
              <a:rPr lang="el-GR" dirty="0" smtClean="0"/>
              <a:t>Ίδιο μέτρο και κατεύθυνση</a:t>
            </a:r>
            <a:endParaRPr lang="el-GR" dirty="0"/>
          </a:p>
          <a:p>
            <a:pPr lvl="1"/>
            <a:r>
              <a:rPr lang="el-GR" b="1" dirty="0" smtClean="0"/>
              <a:t>Πρόσθεση</a:t>
            </a:r>
            <a:r>
              <a:rPr lang="el-GR" dirty="0" smtClean="0"/>
              <a:t> διανυσμάτων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812665" y="3993053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144591" y="4267124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11375" y="5091164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44328" y="2991182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301" y="3422049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580347" y="1143002"/>
            <a:ext cx="2915921" cy="1803081"/>
            <a:chOff x="5580345" y="1143000"/>
            <a:chExt cx="2915921" cy="180308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791200" y="2609051"/>
              <a:ext cx="198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943600" y="1143000"/>
              <a:ext cx="0" cy="16184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580345" y="128698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V="1">
              <a:off x="6782418" y="116187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934401" y="209089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390089" y="193813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463 L 0.23298 0.05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7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441 -0.164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8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1545 0.14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70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3.7037E-6 L -0.15764 0.3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3940</TotalTime>
  <Words>538</Words>
  <Application>Microsoft Office PowerPoint</Application>
  <PresentationFormat>On-screen Show (4:3)</PresentationFormat>
  <Paragraphs>296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PowerPoint Presentation</vt:lpstr>
      <vt:lpstr>Reminder…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551</cp:revision>
  <dcterms:created xsi:type="dcterms:W3CDTF">2006-08-16T00:00:00Z</dcterms:created>
  <dcterms:modified xsi:type="dcterms:W3CDTF">2023-09-27T09:42:23Z</dcterms:modified>
  <cp:contentStatus/>
</cp:coreProperties>
</file>