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546" r:id="rId2"/>
    <p:sldId id="787" r:id="rId3"/>
    <p:sldId id="689" r:id="rId4"/>
    <p:sldId id="690" r:id="rId5"/>
    <p:sldId id="691" r:id="rId6"/>
    <p:sldId id="692" r:id="rId7"/>
    <p:sldId id="693" r:id="rId8"/>
    <p:sldId id="694" r:id="rId9"/>
    <p:sldId id="783" r:id="rId10"/>
    <p:sldId id="695" r:id="rId11"/>
    <p:sldId id="696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85" r:id="rId20"/>
    <p:sldId id="784" r:id="rId21"/>
    <p:sldId id="789" r:id="rId22"/>
    <p:sldId id="788" r:id="rId23"/>
    <p:sldId id="709" r:id="rId24"/>
    <p:sldId id="710" r:id="rId25"/>
    <p:sldId id="711" r:id="rId26"/>
    <p:sldId id="782" r:id="rId27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008" autoAdjust="0"/>
  </p:normalViewPr>
  <p:slideViewPr>
    <p:cSldViewPr>
      <p:cViewPr varScale="1">
        <p:scale>
          <a:sx n="97" d="100"/>
          <a:sy n="97" d="100"/>
        </p:scale>
        <p:origin x="186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5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467E-7565-40F1-ABA6-BE5B72F0DB5F}" type="datetimeFigureOut">
              <a:rPr lang="en-US" smtClean="0"/>
              <a:t>14-Dec-22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F3F55-90E8-4DC5-87A7-A183A9EC9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2T09:41:51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13782 8027 741 0,'2'0'376'0,"-2"3"-130"15,-8 4-59-15,-4 10-86 16,-3 5-25-16,-1 12-21 16,2 1-5-16,4 0-7 15,4-1-4-15,6-5 0 16,5-4 2-16,5-5 3 15,-2-4-7-15,6-4-10 16,0-2-6-16,3-3-13 16,4-2-49-16,1-9-183 0,0-3-233 15</inkml:trace>
  <inkml:trace contextRef="#ctx0" brushRef="#br0" timeOffset="205.0986">13919 8037 974 0,'-5'5'440'0,"2"7"-202"16,-3 3-56-16,1 10-74 16,3 4-20-16,0 10-31 15,0 4-21-15,3 7-13 16,0-2-5-16,5-5-6 16,1-5-1-16,1-12-1 15,0-3 1-15,0-8-40 16,0-1-73-16,-1-6-328 15</inkml:trace>
  <inkml:trace contextRef="#ctx0" brushRef="#br0" timeOffset="412.104">14117 8464 1148 0,'-1'0'532'0,"0"3"-239"15,-3-3-157-15,4 0-53 16,0 0-48-16,0 0-62 16,0-1-314-16</inkml:trace>
  <inkml:trace contextRef="#ctx0" brushRef="#br0" timeOffset="888.8581">14494 8212 738 0,'-7'-9'401'15,"-5"-5"-97"-15,-3 0-114 16,-3 1-41-16,-1 5-54 15,-1 4-26-15,-1 7-44 0,1 5-15 16,-2 11-23-16,0 5-8 16,5 9 2-16,3 8 0 15,8 6 4-15,6-2 1 16,14-3 0-16,3-6 2 16,13-16 27-16,7-7 27 15,11-16 31-15,4-6 18 16,1-9 40-16,-11-7 6 0,-17-10 31 15,-9-7 1-15,-23-7-37 16,-5-1-22-16,-22 5-55 16,-6 8-21-16,-7 9-56 15,-1 8-68-15,11 12-236 16</inkml:trace>
  <inkml:trace contextRef="#ctx0" brushRef="#br0" timeOffset="4193.2422">12734 15571 759 0,'-4'-2'363'0,"-10"2"-141"16,5-2-39-16,-3 4-67 15,1 7-27-15,7 1-40 0,-2 1-14 16,9 8-19-16,6 3-4 15,16 5-3-15,4 7-4 16,11 1-2-16,3 0 1 16,-3 0 1-16,-8-3 3 15,-17 0 3-15,-11-2 3 16,-23-1 11-16,-8 1 1 16,-21-7 3-16,-5-8 0 15,1-14-12-15,3-5-4 16,14-16-13-16,12 2-7 0,22-11 3 15,9-5 10-15,17-7 25 16,3-5 15-16,5 2 17 16,2 0-7-16,-3 7-12 15,-2 0-8-15,-12 5-13 16,-7 4 1-16,-11 8-2 16,-6 4-4-16,-2 8-25 15,-4 6-45-15,0 7-120 16,2 9-156-16</inkml:trace>
  <inkml:trace contextRef="#ctx0" brushRef="#br0" timeOffset="4404.1792">13070 15987 827 0,'2'1'430'16,"-1"2"-125"-16,0 1-126 15,-1-4-98-15,0 0-39 16,0 0-101-16,0 0-180 0</inkml:trace>
  <inkml:trace contextRef="#ctx0" brushRef="#br0" timeOffset="4880.2396">13411 15663 717 0,'-7'-6'365'0,"-10"-3"-106"0,-1 1-51 15,-4 3-92-15,0 5-37 16,3 3-56-16,-3 5-23 15,3 7-21-15,1 5-5 16,4 9-8-16,8 1-2 16,6 7 6-16,4 0 10 15,8 1 16-15,3-2 7 16,5-7 27-16,4-8 9 0,12-11 23 16,0-9 11-1,10-16 21-15,0-9 0 0,-10-17 26 16,-4-5 16-16,-24-2 9 15,-9-2 4-15,-20 9-52 16,-9 5-27-16,-6 9-55 16,-3 10-17-16,1 7-97 15,3 4-97-15</inkml:trace>
  <inkml:trace contextRef="#ctx0" brushRef="#br0" timeOffset="22294.0572">11916 8667 749 0,'-4'3'344'16,"-8"7"-157"-16,-2 4-40 15,-1 7-79-15,2 4-25 16,3 9-31-16,7 5-1 15,4-1 16-15,4-2 5 0,6-11 1 16,3-2-5-16,3-9-16 16,6-3-2-16,-2-4 3 15,-2-6 7-15,-3-5-84 16,-4-6-59-16,0-6-173 16,-2-6-142-16</inkml:trace>
  <inkml:trace contextRef="#ctx0" brushRef="#br0" timeOffset="22430.6161">12035 8757 664 0,'0'-1'344'0,"2"2"-106"16,-2 5-44-16,-1-6-82 16,0 25-17-16,-2 47-21 15,2-23-18-15,1-3-23 16,2-1-8-16,4-8-12 16,2-4-3-16,2-10-7 0,3-8-82 15</inkml:trace>
  <inkml:trace contextRef="#ctx0" brushRef="#br0" timeOffset="22590.3604">12336 9034 1181 0,'-7'3'507'0,"-4"0"-279"0,6 0-162 16,5-1-34-16,5-2-167 15,-5 0-173-15</inkml:trace>
  <inkml:trace contextRef="#ctx0" brushRef="#br0" timeOffset="22906.3689">12556 8814 843 0,'-8'-6'429'0,"-15"-7"-126"16,-2 5-82-16,1 8-114 15,-2 7-41-15,9 15-66 16,2 6-16-16,10 11-3 16,5 5 1-16,12-3 11 0,5-2 3 15,11-11 0-15,8-5-1 16,11-14 27-16,5-6 8 15,-9-11 52-15,-5-9 40 16,-21-6 42-16,-6-3 16 16,-13-10-28-16,-9-5-32 15,-1-8-67-15,-3 0-22 16,9 7-26-16,3 8-13 0,-4 16-170 16</inkml:trace>
  <inkml:trace contextRef="#ctx0" brushRef="#br0" timeOffset="23848.5813">14336 15088 654 0,'-12'-5'346'0,"-14"-2"-83"16,1 2-55-16,10 5-66 16,2-1-26-16,9 1-48 0,6 0-15 15,6 10-30-15,8 7-13 16,12 12-5-16,2 6-2 16,2 10 3-16,-1 6 1 15,-11 0 5-15,-9-2 1 16,-11-5 3-16,-8-6 4 15,-8-12 7-15,-4-11 6 16,-4-18-5-16,1-8-8 16,5-17-13-16,6-5-9 15,10-11-5-15,7-3 7 0,10-5 20 16,2 0 13-16,12 2 9 16,-1 6 0-16,-2 11-8 15,-5 3-5-15,-18 13 6 16,-8 4-7-16,-14 12-15 15,-7 5-43-15,-4 10-124 16,3 1-151-16</inkml:trace>
  <inkml:trace contextRef="#ctx0" brushRef="#br0" timeOffset="24038.3625">14652 15440 1109 0,'4'2'513'15,"-4"-2"-245"-15,8 0-86 16,-4-5-126-16,-1-3-31 16,8-1-221-16</inkml:trace>
  <inkml:trace contextRef="#ctx0" brushRef="#br0" timeOffset="24424.4161">14872 15107 839 0,'-12'-1'391'0,"-17"3"-161"15,2 2-94-15,4 7-81 16,4 7-23-16,4 8-29 16,3 10-4-16,11 4 1 15,3 1 5-15,18-5 22 16,6-6 17-16,14-9 37 15,8-10 8-15,7-16 25 0,2-7 0 16,-8-13 27 0,-6-3 22-16,-24-7 12 0,-14-6 2 15,-23 1-52-15,-14 0-34 16,-15 7-55-16,-2 8-21 16,3 11-64-16,5 3-71 15,11 12-315-15</inkml:trace>
  <inkml:trace contextRef="#ctx0" brushRef="#br0" timeOffset="97979.1069">19071 8365 619 0,'-10'-10'382'0,"-16"-19"-5"16,11 0-127-16,13 3-111 16,2-1-33-16,13 6-47 15,-2 0-13-15,10 3-8 16,6 4-5-16,6 11-11 16,4 5-5-16,0 12-14 15,-4 3-1-15,-10 6 1 16,-8 9 0-16,-17 8 4 15,-12 4 1-15,-14 9 3 16,-6-5 0-16,-3-10 1 16,4-7 0-16,7-18 7 0,8-6 3 15,4-11 16 1,6-4 7-16,8-1 7 0,0-5 0 16,9 6-17-16,1 1-8 15,5 3-17-15,7 6-5 16,4 5-4-16,1 2 2 15,0 3-75-15,-1-1-122 16</inkml:trace>
  <inkml:trace contextRef="#ctx0" brushRef="#br0" timeOffset="98106.7931">19575 8560 1105 0,'-10'-6'514'0,"-2"-2"-236"15,4 0-124-15,9 1-184 16,11 0-132-16</inkml:trace>
  <inkml:trace contextRef="#ctx0" brushRef="#br0" timeOffset="98444.1377">19789 8276 891 0,'-14'-3'421'0,"-18"1"-177"0,-1 7-86 16,2 16-102-16,3 11-26 16,11 13-26-16,7 8-4 15,15-2 0-15,8-2 1 16,18-10 9-16,8-9 27 15,16-13 46-15,8-5 17 16,-9-12 50-16,-3-6 0 16,-18-8 11-16,-13-9-1 15,-13-8-34-15,-10-4-19 0,-14-18-51 16,1 0-17-16,-5 1-27 16,4 5-10-16,2 21-38 15,4 7-45-15,4 11-134 16,-2 7-97-16</inkml:trace>
  <inkml:trace contextRef="#ctx0" brushRef="#br0" timeOffset="98630.2724">19943 8334 1129 0,'-6'0'506'0,"-6"5"-258"15,-6 9-82-15,-10 14-111 16,-1 8-25-16,-3 6-23 0,4 1-3 16,10-6-16-16,4-6-68 15</inkml:trace>
  <inkml:trace contextRef="#ctx0" brushRef="#br0" timeOffset="141555.4521">19696 15688 1095 0,'0'0'493'0,"-1"1"-238"16,-6 4-51-16,-4 8-77 15,-1 1-32-15,-1 7-46 16,3 5-14-16,6 3-22 16,7 2-4-16,6-4 1 15,2-1 0-15,5-7-2 16,2-1 0-16,-2-3-3 16,1-4-8-16,2-3-95 15,0-2-82-15,8-7-327 16</inkml:trace>
  <inkml:trace contextRef="#ctx0" brushRef="#br0" timeOffset="141774.797">19908 15724 597 0,'-6'-9'320'16,"1"-4"-37"-16,3 4-89 16,0 8-63-16,8 5-8 15,1 11-27-15,-6 3 1 16,4 8-4-16,-5 5-8 15,-4 7-15-15,2 3-10 0,-1 1-14 16,1-6-9-16,1-5-15 16,1-4-5-16,-1-10 1 15,2 0-49-15,-1-10-180 16,-2 4-318-16</inkml:trace>
  <inkml:trace contextRef="#ctx0" brushRef="#br0" timeOffset="141985.6107">20112 16026 1130 0,'0'5'521'15,"1"2"-251"-15,3-3-152 0,-1-2-44 16,6 2-146-16,-1-4-161 16</inkml:trace>
  <inkml:trace contextRef="#ctx0" brushRef="#br0" timeOffset="142437.7223">20440 15738 882 0,'-5'-8'446'0,"-16"-12"-140"16,3 4-87-16,-4 9-118 16,-6 4-41-16,4 12-51 15,0 6-10-15,3 13-10 16,5 6-4-16,11 12-1 16,5 5 3-16,13 0 8 15,5 1 5-15,9-14 0 0,3-7 2 16,9-12 3-16,0-11 2 15,0-11 34-15,2-7 21 16,-10-12 42-16,-6-7 27 16,-12-9 11-16,-8-3-6 15,-13-5-31-15,-4 4-28 16,-5 5-42-16,-2 3-17 16,1 8-15-16,-3 4-27 15,0 7-114-15,1 2-76 16,-5 6-292-16</inkml:trace>
  <inkml:trace contextRef="#ctx0" brushRef="#br0" timeOffset="142718.7612">20513 15764 726 0,'-2'-2'398'0,"-1"2"-93"15,1 0-105-15,1 0-94 16,0 0-29-16,0 0-18 16,-8 16-6-16,-25 36-8 0,25-23-6 15,-6 4-8-15,-9-3-3 16,2 0-10-16,-1-3-4 15,6-10-9-15,7 0-76 16</inkml:trace>
  <inkml:trace contextRef="#ctx0" brushRef="#br0" timeOffset="157733.8001">22496 10929 614 0,'-14'-9'375'15,"-9"-7"-16"-15,-3 5-205 16,0 7-38-16,0 11-60 15,-3 11-28-15,-4 16-26 16,-2 8-7-16,4 14-10 16,6-1 3-16,14 0 11 15,9-1 3-15,13-11 7 16,11-1 13-16,13-12 34 16,1-13 27-16,-5-12 57 15,-6-8 19-15,-16-15 17 0,-9-3-22 16,-16-2-52-16,-10 0-35 15,-11 4-53-15,2 6-15 16,8 3-129-16,5 3-118 16</inkml:trace>
  <inkml:trace contextRef="#ctx0" brushRef="#br0" timeOffset="157917.8359">22645 11387 813 0,'-5'-1'489'15,"1"-4"-1"-15,-2 2-363 16,3 0-57-16,1 0-163 16,2 3-175-16</inkml:trace>
  <inkml:trace contextRef="#ctx0" brushRef="#br0" timeOffset="158393.2803">23000 11114 575 0,'-8'-8'370'0,"-2"-5"-25"0,-8 3-148 15,2 5-51-15,-3 5-80 16,-3 0-31-16,2 9-35 16,0 2-11-16,-1 6-14 15,2 8-3-15,3 7-8 16,6 5 3-16,12 5 14 16,8-2 8-16,15-2 32 15,2-7 17-15,15-12 32 16,5-8 20-16,0-18 40 15,-1-9 14-15,-13-13 44 16,-10-6-3-16,-23-7-38 16,-10 0-25-16,-16 2-75 15,-8 3-20-15,2 12-60 16,0 3-82-16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2T09:44:48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11909 8885 471 0,'-3'2'302'15,"-5"7"24"-15,-2 3-118 16,0 10-79-16,3 2-31 0,6 2-54 16,4 0-18-16,9 1-4 15,3-4-2-15,7-2 3 16,0-4 0-16,-1-6-3 16,-2-3 2-16,-1-4-1 15,-4-4-52-15,-2-7-250 16</inkml:trace>
  <inkml:trace contextRef="#ctx0" brushRef="#br0" timeOffset="170.2679">12046 8900 782 0,'1'0'401'0,"-1"2"-101"16,1 5-81-16,-1-7-70 15,2 13-27-15,7 49-17 16,-6-25-21-16,-3 1-36 15,1 1-2-15,6-4-29 16,1-5-14-16,7-7-218 0</inkml:trace>
  <inkml:trace contextRef="#ctx0" brushRef="#br0" timeOffset="708.964">12467 9029 1021 0,'-8'-5'482'0,"-3"0"-205"16,-6 4-143-16,-4 3-56 16,0 11-70-16,1 4-22 15,12 8-21-15,5 2-1 16,9 4 5-16,10-3 3 16,9-9 10-16,6-6 2 15,20-11 56-15,2-4 14 16,0-10 69-16,1-1 35 15,-23-7 28-15,-6-3 16 0,-18-2-28 16,-10 0-25-16,-11 0-68 16,-4 3-27-16,-6 11-40 15,-6 0-53-15,0 10-198 16,-2-1-199-16</inkml:trace>
  <inkml:trace contextRef="#ctx0" brushRef="#br0" timeOffset="1121.3905">12254 9270 907 0,'0'-4'583'0,"0"-7"35"16,2 1-223-16,7 2-157 16,-3 2-67-16,1 3-108 15,-2 1-23-15,0 4-113 16</inkml:trace>
  <inkml:trace contextRef="#ctx0" brushRef="#br0" timeOffset="1803.2637">14684 8937 906 0,'-6'0'437'0,"-5"5"-183"0,-3 5-102 15,-1 6-36-15,-4 3-56 16,3 3-5-16,6-1-50 16,5-1-5-16,16 1 0 15,-1-4 2-15,10-4 5 16,0-3 2-16,-1-3 3 15,3-1 3-15,-1-5 6 16,-1 0-44-16,-5-6-131 16,1-3-111-16</inkml:trace>
  <inkml:trace contextRef="#ctx0" brushRef="#br0" timeOffset="1947.287">14808 8967 628 0,'-4'1'421'0,"-3"6"-4"0,-1 5-128 16,0 7-130-16,1 3-50 15,2 9-43-15,0 0-19 16,5 6-29-16,1-2-2 16,4-5-4-16,0-4-5 15,2-10-144-15,1-4-238 16</inkml:trace>
  <inkml:trace contextRef="#ctx0" brushRef="#br0" timeOffset="2086.8624">14924 9244 1454 0,'-6'2'559'0,"-3"0"-430"15,7-2-65-15,10 0-152 16,7-2-134-16</inkml:trace>
  <inkml:trace contextRef="#ctx0" brushRef="#br0" timeOffset="2411.3967">15210 9065 901 0,'-9'0'462'0,"-6"-7"-149"15,-5 11-177-15,0 2-58 16,5 9-77-16,5 7-18 15,1 5-13-15,9 3-4 16,8 3 7-16,-1-2 8 16,8-1 22-16,0-5 26 0,12-13 55 15,7-4 33-15,8-13 53 16,0-9 20 0,-11-9 24-16,-5-5 9 0,-17-1-30 15,-10-1-33-15,-16 5-70 16,-8 1-42-16,-6 9-40 15,-2 1-22-15,4 7-146 16,1 7-95-16</inkml:trace>
  <inkml:trace contextRef="#ctx0" brushRef="#br0" timeOffset="3103.8781">11874 12876 947 0,'7'3'359'0,"16"6"-242"16,11 4-33-16,26 6 9 15,7 3-11-15,-1-1-27 16,-5 4-8-16,-24-1-5 16,-16-4 0-16,-20 3 7 15,-8-2 6-15,-22-3 3 16,-7 4-4-16,-17-8-11 16,-4-6-6-16,8-7-16 15,10-2-6-15,23-12-17 16,11-2-10-16,20-12 1 15,14-8 6-15,17-9 27 0,3-4 14 16,-8 2 12-16,-9 3 8 16,-22 7 5-16,-10 8 0 15,-21 9-17-15,-10 4-14 16,-11 15-32-16,0 0-10 16,6 11-97-16,9 5-120 15</inkml:trace>
  <inkml:trace contextRef="#ctx0" brushRef="#br0" timeOffset="3266.9382">12382 13123 1523 0,'-4'4'635'0,"-5"0"-408"15,3-2-44-15,2 0-119 16,5-5-25-16,-1 2-210 15</inkml:trace>
  <inkml:trace contextRef="#ctx0" brushRef="#br0" timeOffset="3553.5403">12669 12858 1306 0,'-14'-1'507'0,"-19"1"-376"0,3 8-53 16,10 14-79-16,4 7-20 15,15 7-13-15,6 0 4 16,14-5 27-16,7-3 13 16,6-12 34-16,4-5 15 15,4-10 2-15,-4-5 54 0,-6-6 36 16,-5-2 9-16,-17-11 40 15,-8 0-53 1,-10-7-51-16,-8-1-28 0,-8 6-97 16,-1 1-61-16</inkml:trace>
  <inkml:trace contextRef="#ctx0" brushRef="#br0" timeOffset="4145.3135">14313 13138 918 0,'0'-1'357'0,"9"6"-238"16,9 3-72-16,12 10-33 16,2 6 9-16,-4 7 8 0,-9 5 4 15,-18 6 5-15,-3-1 2 16,-9-10 2-16,0-3 6 15,1-22 13-15,3-12-4 16,11-21-9-16,6-9-2 16,16-12 4-16,5 0 23 15,4 5 29-15,-2 3-1 0,-13 6-7 16,-12 4-9-16,-23 4-13 16,-13 6-6-16,-20 5-25 15,-7 6-19-15,3 10-26 16,3 2-10-16,19 7-98 15,12 3-86-15</inkml:trace>
  <inkml:trace contextRef="#ctx0" brushRef="#br0" timeOffset="4300.7697">14621 13451 1535 0,'-3'2'623'0,"1"0"-418"16,-1-2-65-16,3-1-93 16,0 0-100-16</inkml:trace>
  <inkml:trace contextRef="#ctx0" brushRef="#br0" timeOffset="4581.3651">14800 13243 1498 0,'-11'3'547'15,"-8"9"-469"-15,6 4-28 0,8 13-56 16,8 4-11-16,11 3 0 16,4-1 6-16,6-11 7 15,5-7 12-15,7-12 45 16,5-7 29-16,1-13 72 15,-4-6 11-15,-14-9 21 16,-11-2 0-16,-20-2-43 16,-14 4-20-16,-17 7-62 15,-5 6-31-15,3 8-102 16,7 2-133-16</inkml:trace>
  <inkml:trace contextRef="#ctx0" brushRef="#br0" timeOffset="7265.806">19410 8587 149 0,'-10'2'150'15,"-15"-4"109"-15,-3-9 19 0,-2-10-2 16,3-6-19-16,12-7-102 16,8 0-46-16,13-3-46 15,9 3-7-15,10 8 10 16,4 9-5-16,8 17-19 15,-1 7-20-15,-3 18-22 16,-5 9 2-16,-18 6 8 16,-4 1 2-16,-22 2 6 15,-6-6-1-15,-11 0 3 16,-4-4 1-16,0-10 5 16,1-4 1-16,8-16-4 15,8-5-4-15,13-6-18 16,8-2-7-16,10 0-12 15,9 3-4-15,8 1-1 16,3 4 2-16,2 8 8 16,1 2 4-16,-6 6 10 15,0 1-29-15,-8 2-51 16,-1-2-7-16,-3 1-1 0,-6-3 32 16,0-5 54-16,0 2 3 15,-4-6 4-15,2-1 1 16,2-1 4-16,-2-4 1 15,4 1-219-15</inkml:trace>
  <inkml:trace contextRef="#ctx0" brushRef="#br0" timeOffset="7386.8231">19727 8695 1360 0,'-3'0'556'0,"-5"1"-363"16,3-1-99-16,8 0-220 15</inkml:trace>
  <inkml:trace contextRef="#ctx0" brushRef="#br0" timeOffset="7739.9027">20053 8485 998 0,'-7'-6'452'0,"-14"-2"-227"0,-1 7-64 16,-3 8-101-16,-1 10-42 16,6 9-42-16,3 3-9 15,14 7-4-15,8 1 4 16,11 1 26-16,9-2 11 15,12-12 27-15,5-4 35 16,7-19 63-16,-1-4 46 16,-11-18 75-16,-11-3 7 15,-19-13-26-15,-11-2-39 0,-25-3-82 16,-5-1-37-16,-4 8-50 16,4 2-14-16,6 13-54 15,6 2-121-15</inkml:trace>
  <inkml:trace contextRef="#ctx0" brushRef="#br0" timeOffset="8643.9249">18650 16144 418 0,'0'-8'303'0,"0"-6"81"0,-2 4-103 16,-8 10-57-16,-2 10-19 16,-4 12-69-16,-5 3-33 15,7 8-52-15,3 3-21 16,11 0-19-16,8 2-5 16,9-2-4-16,4-5 0 15,1-9 2-15,2-5 21 16,-4-14-105-16,3-4-66 15,-1-16-238-15</inkml:trace>
  <inkml:trace contextRef="#ctx0" brushRef="#br0" timeOffset="8820.9643">18849 16145 622 0,'1'-8'366'0,"-1"-5"-22"16,-4 5-42-16,-5 11-97 16,-1 9-50-16,-2 12-86 15,3 11-33-15,1 10-23 16,0 3 0-16,4 6-6 15,0-1-1-15,5 2-1 16,3-11 0-16,6-9-2 16,2-6-10-16,6-13-156 15,-1 1-321-15</inkml:trace>
  <inkml:trace contextRef="#ctx0" brushRef="#br0" timeOffset="8957.3022">19090 16461 1276 0,'-3'3'575'16,"-7"1"-260"-16,2-2-167 15,9 2-95-15,0 0-53 16,7-5-220-16</inkml:trace>
  <inkml:trace contextRef="#ctx0" brushRef="#br0" timeOffset="9307.0199">19352 16138 1057 0,'-15'-2'470'0,"-18"-1"-236"15,-2 7-65-15,3 10-95 16,3 5-40-16,9 12-47 16,7 8-5-16,13 8 5 15,6 2 2-15,17 2 7 16,5-6 2-16,15-15 17 0,6-12 22 16,0-19 50-16,-2-10 25 15,-5-17 66-15,-13-4 2 16,-9-13-10-16,-5 0-6 15,-15 0-60-15,0 3-20 16,-13 9-38-16,-6 2-27 16,-2 10-139-16,-4 5 348 15</inkml:trace>
  <inkml:trace contextRef="#ctx0" brushRef="#br0" timeOffset="9988.6642">22594 10973 722 0,'-9'-7'368'0,"-13"-4"-96"16,-4 5-49-16,-9 7-75 15,-2 8-21-15,1 14-59 16,4 6-31-16,3 8-42 16,13 7-14-16,9 3-4 15,10 3 7-15,17-1 13 16,1-5 3-16,10-8 7 15,3-9 7-15,2-13 26 16,0-9 14-16,-6-10 60 16,-10-6 23-16,-19-10 15 15,-7-1-7-15,-23-7-62 0,-9 2-30 16,-2 3-45-16,3 6-8 16,12 10-62-16,7 2-52 15,15 9-537-15</inkml:trace>
  <inkml:trace contextRef="#ctx0" brushRef="#br0" timeOffset="10149.6235">22764 11424 1483 0,'-6'-1'656'0,"-3"1"-354"0,2-6-165 16,3 2-46-16,11-5-111 15,5-2-96-15</inkml:trace>
  <inkml:trace contextRef="#ctx0" brushRef="#br0" timeOffset="10642.2391">23085 11044 862 0,'-16'-5'482'0,"-24"-8"-74"0,1 2-196 16,8 16-133-16,-1 3-42 16,15 18-37-16,2 5-7 15,8 7-10-15,11 5 7 16,13 3 4-16,7-6 7 15,17-9 32-15,7-7 12 16,6-14 38-16,3-6 33 0,-10-10 45 16,-10-7 21-1,-14-14 22-15,-10-5-22 0,-22-11-55 16,-7 0-27-16,-17 3-59 16,-3 2-18-16,5 12-34 15,0-1-27-15,6 6-136 16,-2 5 55-16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2T10:08:06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16890 2996 311 0,'0'-4'205'0,"2"3"5"16,0 1-26-16,-2 0-53 15,0 0-19-15,0 0-28 16,0 0-8-16,-1 0-15 16,-2 12-10-16,-12 34-21 15,4-25-9-15,1 0-13 16,2 1-3-16,5-2-5 16,1-1-2-16,9-6-3 15,1-5 1-15,11-3 2 16,-1-2 3-16,5-2 7 15,0-1 0-15,-5 0-27 16,-3-2-54-16</inkml:trace>
  <inkml:trace contextRef="#ctx0" brushRef="#br0" timeOffset="238.5236">16994 3034 482 0,'-3'-2'276'16,"3"-4"-53"-16,3 9-71 16,-3-3-62-16,0 0-14 15,0 0-6-15,4 18 0 16,15 43-6-16,-12-25 5 0,-3-2-4 16,0-1-5-16,-4-3-19 15,3-4-17-15,-2-7-7 16,4-2 0-16,2-10-73 15,-5-6-97-15</inkml:trace>
  <inkml:trace contextRef="#ctx0" brushRef="#br0" timeOffset="489.0352">17170 3304 1021 0,'0'0'469'0,"-2"-2"-223"0,-3 0-59 0,4 0-114 16,0 1-31-1,0 0-117-15,1 0-142 16</inkml:trace>
  <inkml:trace contextRef="#ctx0" brushRef="#br0" timeOffset="883.2453">17365 3083 589 0,'-7'1'288'0,"-9"2"-120"15,1 4-37-15,0 5-73 16,0 4-22-16,6 8-23 15,1 3-9-15,5-1-8 16,4 1-1-16,9-3 2 16,6-2 5-16,4-8 16 0,8-6 12 15,4-9 24-15,-2-7 27 16,-1-7 53-16,-8-2 17 16,-16-6 46-16,-9 0-13 15,-14 0-53-15,-8 1-23 16,-4 5-69-16,3 1-18 15,1 7-20-15,9 1-44 16,9 5-133-16,2 4-124 16</inkml:trace>
  <inkml:trace contextRef="#ctx0" brushRef="#br0" timeOffset="1884.2423">18511 3027 512 0,'1'2'288'0,"-1"-2"-48"0,-4 4-58 16,3-4-68 0,0 0-22-16,0 0-35 15,0 0-8-15,-4 14-19 16,-29 30-11-16,31-28-11 16,6-2-2-16,4-5 2 15,4-1 1-15,6-4 2 16,0 0 2-16,2-3-1 0,-2-1 1 15,-4-2-1-15,4 0 2 16,-6-1-73-16,-1-1-54 16,-3-1-203-16</inkml:trace>
  <inkml:trace contextRef="#ctx0" brushRef="#br0" timeOffset="2132.3673">18606 3032 367 0,'2'0'272'0,"-2"-2"36"16,-4 2-63-16,3 0-79 16,1 0-37-16,0 2-48 15,0 18-13-15,3 34-17 16,-3-32-3-16,2 3-1 16,-2-2-3-16,-2-3-10 15,2-3-4-15,0-9-13 16,2 1-3-16,1-6-12 15,-1 1-28-15,1 0-164 16,-3-4-254-16</inkml:trace>
  <inkml:trace contextRef="#ctx0" brushRef="#br0" timeOffset="2303.5941">18760 3227 695 0,'-4'0'433'0,"2"0"15"16,-3 0-305-16,4 0-39 15,1 0-70-15,0 0-19 16,0 0-56-16,0 0-80 16</inkml:trace>
  <inkml:trace contextRef="#ctx0" brushRef="#br0" timeOffset="2700.3769">18962 3084 602 0,'-9'-2'363'15,"-7"-3"-33"-15,0-1-143 16,-6 4-31-16,2 2-68 16,0 2-32-16,4 10-47 15,1 2-13-15,6 5-18 16,2 8-2-16,8-1-1 16,5 4 3-16,9-4 8 15,3-5 5-15,11-6 21 0,0-6 15 16,5-9 30-16,1-7 21 15,-9-12 47-15,-6-3 20 16,-10-5 38-16,-7-7-8 16,-7 4-27-16,-2-2-23 15,-14 9-60-15,-1 2-16 16,-11 7-39-16,-2 9-10 0,5 2-90 16,3 3-93-16</inkml:trace>
  <inkml:trace contextRef="#ctx0" brushRef="#br0" timeOffset="4699.9426">21410 2895 381 0,'-6'3'232'15,"-6"1"-33"-15,-4 0-51 16,-4-1-13-16,-4-7-9 16,-2-2-13-16,3-12-33 15,5-4-19-15,8-2-48 0,5-3-11 16,10 5 5-16,5 3 16 15,7 5 7-15,3 5 3 16,5 8-10-16,1 5-14 16,-2 15 1-16,-2 6-1 15,-18 11 5-15,-1 4 3 16,-16-3 5-16,-3-1 2 16,-4-9 0-16,-4-7 1 0,6-8-5 15,-2-11-6-15,6-7-12 16,4-6-5-16,4-1-11 15,6 3-3-15,6 1 4 16,2 5 2-16,5 0 3 16,-1 6 4-16,4 3 4 15,0 7 1-15,3 0 4 16,-3-1 2-16,-1-1 10 16,0-1-77-16,1-5-373 15</inkml:trace>
  <inkml:trace contextRef="#ctx0" brushRef="#br0" timeOffset="4820.3836">21523 2989 982 0,'0'2'371'0,"0"-1"-281"16,-1 0-48-16,1-2-57 0,0 0-121 15</inkml:trace>
  <inkml:trace contextRef="#ctx0" brushRef="#br0" timeOffset="5169.1561">21711 2810 689 0,'-8'-6'401'0,"-5"-2"-37"0,2 3-214 16,-1 4-39-16,1 2-67 15,0 6-27-15,2 7-23 16,2 2-10-16,4 9-4 16,3 3-1-16,4-3 6 15,5 3 1-15,7-11 5 16,3-4 10-16,10-5 19 16,1-9 4-16,2-8 36 15,-3-6 25-15,-6-6 36 16,-4-1 28-16,-12-4 25 15,-7 1-15-15,-21 0-34 16,-9 4-30-16,-8 7-57 16,1 3-21-16,7 5-19 15,5-1-44-15,8 1-118 16,6 1-109-16</inkml:trace>
  <inkml:trace contextRef="#ctx0" brushRef="#br0" timeOffset="6266.8554">17416 5324 553 0,'-2'-4'308'0,"-2"-1"-55"15,-5-4-29-15,-4 3-56 16,0 1-28-16,-4 3-41 16,1 3-19-1,8 0-29-15,0 0-15 0,-25 6-21 16,0 1-9-16,6 4-20 15,19-4-7-15,6 1-9 16,4 3-7-16,10-1 1 16,2 4 0-16,9 0 9 15,3 0 11-15,-2-1 14 16,-2 1 5-16,-9 2 10 16,-5-3 2-16,-8-5 3 15,0-1 2-15,-2-3-2 16,-3-5-10-16,2-1-16 15,2 0-9-15,-1 0-11 16,0-10 4-16,1-4 9 0,1-26 5 16,3 31 5-16,3 5 2 15,1-1 0-15,0-1 1 16,3-2 1-16,0-4 1 16,-2-3 6-16,-1 0 4 15,-7-2 8-15,-2 0 2 16,-7 3 5-16,-3-1 0 15,-3 6-8-15,0 4-5 16,1 6-20-16,2 6-42 16,5 5-304-16</inkml:trace>
  <inkml:trace contextRef="#ctx0" brushRef="#br0" timeOffset="7019.4379">17520 5481 798 0,'-1'1'389'0,"1"0"-144"16,3 1-57-16,-5-3-86 15,1 0-43-15,1 0-48 16,0 0-3-16,0 0-141 16,0-1-290-16</inkml:trace>
  <inkml:trace contextRef="#ctx0" brushRef="#br0" timeOffset="7333.5217">17668 5345 721 0,'-6'1'338'0,"-6"0"-132"15,0 7-74-15,3 2-66 16,4 5-30-16,5 5-39 16,5 1-10-16,5 0-5 15,3-6 1-15,10 0 8 0,-1-6 11 16,2-10 40-16,3-2 14 15,-3-8 50-15,-1-7 18 16,-7-1 11-16,-4-4 11 16,-14-4-17-16,-6 4-15 15,-10 4-34-15,-6 2-25 16,-2 9-36-16,-1 3-13 16,2 6-16-16,6 3-37 0,5 1-152 15,5-2-188-15</inkml:trace>
  <inkml:trace contextRef="#ctx0" brushRef="#br0" timeOffset="7949.2006">18512 5467 748 0,'-7'1'330'0,"-10"5"-173"15,6 2-53-15,7 1-69 16,3 5-27-16,9 3-22 15,4-2-3-15,7 7 7 16,-5-5 10-16,-1 6 7 16,-6 3 6-16,-4-2 12 15,-6 0 1-15,-12-6 4 16,-4-7-3-16,-4-10-21 16,4-1-12-16,5-16-23 15,6-5-8-15,10-9 8 16,3-1 16-16,10-1 61 15,8 0 31-15,-3 1 39 16,2 1 8-16,-8 5-8 16,-7 7 1-16,-6 3-11 0,-4 3-11 15,-2 5-36-15,-6 2-28 16,0 5-36-16,-1 4-33 16,1 4-139-16,0 3-96 15</inkml:trace>
  <inkml:trace contextRef="#ctx0" brushRef="#br0" timeOffset="8092.9699">18612 5665 827 0,'-2'0'373'0,"1"-1"-185"15,0-1-65-15,-1 1-74 16,2-1-40-16</inkml:trace>
  <inkml:trace contextRef="#ctx0" brushRef="#br0" timeOffset="8432.9474">18805 5511 1058 0,'-9'-3'444'0,"-10"1"-269"16,1 2-46-16,4 1-74 0,1 4-35 15,5 1-35-15,3 5-11 16,5 12-6-16,6 4 1 16,5 3 7-16,4-4 3 15,6-7 16-15,3-8 11 16,3-11 37-16,4-6 24 15,-8-15 51-15,0-5 17 16,-12-8 20-16,-9 1 0 16,-11 6-30-16,-10 0-18 0,-7 16-53 15,-9 5-42-15,0 8-150 16,1 9-171-16</inkml:trace>
  <inkml:trace contextRef="#ctx0" brushRef="#br0" timeOffset="9849.079">20912 5325 697 0,'-7'0'382'0,"-1"5"-77"0,-9 5-176 15,-2 10-34-15,-1 2-55 16,-2 3-17-16,7 3-20 16,8-3-7-16,13-3-5 15,6-3 1-15,11-10 7 16,9-3 3-16,0-6 4 16,-1 0 0-16,-6 0 5 15,-5-3-18-15,-9 1-115 16,-6-5-127-16</inkml:trace>
  <inkml:trace contextRef="#ctx0" brushRef="#br0" timeOffset="10022.9049">20989 5364 859 0,'0'6'395'0,"-1"6"-155"0,-1 3-71 15,-1 3-51-15,3 4-16 16,-3 3-35-16,2 0-13 15,1 2-20-15,0-3-13 16,0-3-10-16,1-1-3 16,3-4-71-16,4-2-89 15</inkml:trace>
  <inkml:trace contextRef="#ctx0" brushRef="#br0" timeOffset="10184.372">21137 5646 894 0,'0'-2'454'15,"-2"0"-135"-15,2-4-192 16,0 5-48-16,0 0-62 16,0 0-81-16</inkml:trace>
  <inkml:trace contextRef="#ctx0" brushRef="#br0" timeOffset="10576.8954">21418 5410 683 0,'-5'-5'369'15,"-9"-6"-74"-15,-2 3-79 16,-10 4-77-16,2 2-32 16,-1 6-57-16,-1 4-23 0,8 8-27 15,2 4-21-15,6 5-8 16,5 3 1-16,7 2 2 16,6 1 5-16,9-2 9 15,8-3 5-15,6-11 17 16,3-10 15-16,0-13 38 15,-5-12-4-15,-9-6 63 16,-6-6 20-16,-9 1 3 16,-5 3 17-16,-11 2-64 15,0 8-31-15,-9 4-46 16,2 3-53-16,3 7-178 16,-1-3-309-16</inkml:trace>
  <inkml:trace contextRef="#ctx0" brushRef="#br0" timeOffset="11303.4487">23103 4238 705 0,'-14'1'361'16,"-10"-1"-87"-16,-3 4-157 16,-1 4-34-16,5 7-45 15,4 4-32-15,6 9-8 16,6 0-8-16,7 2-7 16,6-1-1-16,1-5 5 15,6-5 4-15,6-10 11 16,0-3 17-16,4-8 35 15,-4-3 25-15,-6-6 32 16,-5-1 1-16,-8 2-1 16,-6-4-18-16,-6 6-38 15,-7 0-16-15,0 6-38 16,1 3 3-16,2 3-119 16,5 2-115-16</inkml:trace>
  <inkml:trace contextRef="#ctx0" brushRef="#br0" timeOffset="11488.5423">23234 4450 1237 0,'0'0'525'15,"0"1"-310"-15,0-1-55 0,0 0-89 16,-1 0-34-16,1 0-33 15,0 0-5-15,0 0-176 16</inkml:trace>
  <inkml:trace contextRef="#ctx0" brushRef="#br0" timeOffset="11914.9434">23480 4289 510 0,'0'-5'285'0,"-4"-4"-16"0,3 1-49 16,-8 1-17-16,-2 2-20 15,-1 5-60-15,-7 3-30 16,5 6-68-16,3 1-19 16,2 9-23-16,2 0-5 15,2 4-2-15,3 6 0 16,2-4 5-16,8 3 3 16,2-12 6-16,3-5 6 0,8-9 25 15,-2-7 7-15,6-6 34 16,-1-5 27-16,-7-7 22 15,-5-5 21-15,-11 1 0 16,-6 0-21-16,-10 1-35 16,-3 8-28-16,-3 6-41 15,1 4-31-15,0 12-152 16</inkml:trace>
  <inkml:trace contextRef="#ctx0" brushRef="#br0" timeOffset="92521.7181">22710 5943 500 0,'23'3'250'0,"16"4"-97"0,23-4-32 15,13-2 0-15,31-2-25 16,15-2-12-16,9 3-28 15,4 0-16-15,-21-1-16 16,-13 1-5-16,-20-1-28 16,-17 1-50-16,-22 0-300 15</inkml:trace>
  <inkml:trace contextRef="#ctx0" brushRef="#br0" timeOffset="92982.6045">23632 5819 736 0,'1'-3'321'15,"0"-4"-146"-15,8 7-112 16,6 3-21-16,10 10-25 16,5 6-12-16,6 5-6 15,0 1 0-15,-5 0 4 16,-3-2 4-16,-12-5 6 16,-6-4 16-16,-10-5 24 15,-2 2 12-15,-7-1 5 16,0 2-16-16,-9 0-25 0,-2 1-30 15,-7 0-419-15</inkml:trace>
  <inkml:trace contextRef="#ctx0" brushRef="#br0" timeOffset="93504.7044">22859 5854 454 0,'0'1'294'0,"-2"3"-21"15,-11 5-95-15,-4 3-28 16,-9 4-60-16,-7 2-27 16,-2 1-34-16,-1 3-12 15,5-3-9-15,5-3-2 16,11-3-3-16,6-5-1 16,8-4-3-16,3-3 1 15,6-1 12-15,4 1 9 0,6 6 11 16,2 1 0-16,6 6-11 15,1-1-5-15,1 4-6 16,2-4 19-16,-6 0-281 16</inkml:trace>
  <inkml:trace contextRef="#ctx0" brushRef="#br0" timeOffset="93988.4351">23065 6332 459 0,'4'-9'259'0,"7"-11"-26"16,0 0-29-16,3-1-28 15,0 1-15-15,-4 1-29 16,-1 4-13-16,-4 4-25 16,-3 3-11-16,-2 5-20 15,-1 1-12-15,-3 7-28 16,2-5-8-16,1 0-17 16,-1 20-3-16,2 43 1 15,1-29 0-15,5 3 4 16,0 3 2-16,-2-11 25 15,5-1-73-15,4-8-441 16</inkml:trace>
  <inkml:trace contextRef="#ctx0" brushRef="#br0" timeOffset="94373.3838">23332 6295 845 0,'-3'-7'389'0,"0"-2"-173"0,4-1-96 16,-1 0-26-16,9 1-44 16,-3-1-17-16,5 1-20 15,5 5-8-15,-3 5-8 16,2 6-4-16,-5 7-2 15,-2 5 3-15,-11 10 9 16,-9 3 4-16,-7 6 8 16,-1-4 0-16,-1-11 3 15,4-6 1-15,6-9-13 16,1-3-3-16,10-6-8 16,2-4-6-16,5-2 7 15,5-1 3-15,4 6 13 16,0 3 4-16,0 6 2 15,2 4-2-15,-6 2-7 16,3-3-1-16,1 1-145 16</inkml:trace>
  <inkml:trace contextRef="#ctx0" brushRef="#br0" timeOffset="94761.6534">23625 6249 1052 0,'6'1'469'0,"1"-1"-228"0,2 9-115 16,2 5-27-16,0 7-36 15,3 4-13-15,-5 8-19 16,-1 0-4-16,-1-6-9 15,1-4 21-15,0-9 15 16,-1-7 7-16,0-6 38 16,-1-1-14-16,-1-10-8 15,4 2-4-15,1-12-34 16,-2-4-10-16,2-3-8 16,-2-4-4-16,0 4-4 15,2-1-1-15,-4 6-7 16,-3 1-3-16,0 5-41 15,-3 4-56-15,-2 2-152 16,1 5-304-16</inkml:trace>
  <inkml:trace contextRef="#ctx0" brushRef="#br0" timeOffset="95521.6324">24188 4927 688 0,'-4'-5'368'0,"-12"-10"-76"15,-5 2-42-15,-11 6-64 16,-4-1-34-16,-3 9-68 15,-1 9-26-15,-1 11-47 16,8 6-16-16,10 7-19 0,7 3-7 16,16 4-2-16,7-6 3 15,19-4 14-15,11-9 8 16,19-16 13-16,7-6 9 16,-3-14 46-16,-5-4 25 15,-17-6 34-15,-11-3 21 0,-24-3-22 16,-10-1-22-16,-19-8-37 15,-7 3-25-15,-4 8-30 16,3 2 4-16,6 13-115 16,6 4-69-16,8 9-487 15</inkml:trace>
  <inkml:trace contextRef="#ctx0" brushRef="#br0" timeOffset="95713.6433">24012 5025 879 0,'3'2'426'0,"4"4"-169"15,5 6-55-15,4 2-73 16,4 5-41-16,4 4-38 16,3-1-17-16,-1 4-15 15,-2-3 1-15,-1-5-101 16,0 0-84-16</inkml:trace>
  <inkml:trace contextRef="#ctx0" brushRef="#br0" timeOffset="96904.4148">24372 5232 766 0,'-10'1'308'0,"-4"5"-208"0,-4 1-36 16,2-1-46 0,9 5-13-16,-2 2-7 0,6 3 0 15,7 3 21-15,3 0 21 16,9-7 42-16,3-2 23 16,5-10 36-16,-3-6 16 15,1-5 32-15,-6-4 10 16,-15-4 1-16,-2-1-22 15,-12 2-69-15,-2 1-34 16,0 4-63-16,-1 2-13 16,6 7-126-16,4 4-95 0</inkml:trace>
  <inkml:trace contextRef="#ctx0" brushRef="#br0" timeOffset="100970.2873">1817 6890 752 0,'-17'11'337'0,"-10"10"-143"16,-7 12-83-16,0 9-22 15,8 13-20-15,2 6-18 16,16 13-19-16,6 4-4 16,12 0-11-16,7-6-10 15,10-14-3-15,6-13-3 0,-2-21-153 16</inkml:trace>
  <inkml:trace contextRef="#ctx0" brushRef="#br0" timeOffset="104237.7134">2170 7413 373 0,'2'-7'239'0,"4"-11"8"15,-2-3-23 1,-4-3-32-16,0-2-22 0,-11 0-41 16,2 3-10-16,-7 4-35 15,-7 1-17-15,2 7-31 16,-4 4-18-16,6 9-33 15,3 7-13-15,6 9-14 16,4 8-2-16,-2 5 7 16,12 3 6-16,6 3 11 15,0-3 6-15,9-10 10 16,-5-6 5-16,4-8 7 16,3-8 4-16,-3-8 9 15,0-7 2-15,-6-17 2 16,-1-3-1-16,1-11-8 15,-5-4-1-15,-2-2-2 16,-5 5 0-16,-4 8-4 16,1 9-2-16,-5 16 3 15,-3 3-4-15,3 15-13 16,-1 2-6-16,4 10-16 0,9 11 0 16,-1 6 11-16,5 6 7 15,3 3 10-15,-4-4 4 16,3-1 6-16,0-5 3 15,3-10-104-15,3-3-205 16</inkml:trace>
  <inkml:trace contextRef="#ctx0" brushRef="#br0" timeOffset="104557.7678">2365 6911 1048 0,'2'10'430'15,"2"5"-233"-15,13 17-135 16,11 9-26-16,4 12-7 15,-2 7-2-15,-9 10 1 16,-17 1 5-16,-8-1 2 0,-2-3-5 16,-8-16-1-16,0-6 1 15,1-15 3-15,-4-8-7 16,5-9-74-16,0-12-69 16,6-2-289-16</inkml:trace>
  <inkml:trace contextRef="#ctx0" brushRef="#br0" timeOffset="104837.4736">2854 7159 1291 0,'-3'-1'585'0,"0"-1"-276"16,-1-3-85-16,3 4-115 16,1 0-45-16,0 0-52 15,0 0-12-15,0-1-94 16,7 1-95-16</inkml:trace>
  <inkml:trace contextRef="#ctx0" brushRef="#br0" timeOffset="105125.6134">2886 7438 761 0,'1'0'483'16,"3"0"-24"-16,0-1-167 15,-4 0-33-15,0 0-61 16,0 0-34-16,0 0-63 15,0-1-25-15,0 1-34 16,0 0-74-16</inkml:trace>
  <inkml:trace contextRef="#ctx0" brushRef="#br0" timeOffset="108412.4673">3371 7219 617 0,'-7'1'332'0,"0"5"-98"0,12 1-92 16,29-1-95-16,10 0-15 15,18-4-3-15,6-2-3 16,-6-4-5-16,-4 1 0 16,-15-4 2-16,-7 1-21 15,-17 1-94-15,-6 0-72 16</inkml:trace>
  <inkml:trace contextRef="#ctx0" brushRef="#br0" timeOffset="108566.6314">3663 7188 318 0,'-3'5'235'15,"-4"3"-9"-15,4 4-41 16,3 5-29-16,3 6-47 16,2 3-11-16,3 12-29 15,-3-2-14-15,1 2-14 16,-4-3-10-16,2-9-6 16,0-2-33-16,3-10-376 15</inkml:trace>
  <inkml:trace contextRef="#ctx0" brushRef="#br0" timeOffset="108869.5575">3995 7288 780 0,'-13'0'371'0,"-7"2"-144"16,-3 8-160-16,2 3-37 15,5 9-50-15,3 5-10 16,16 7 3-16,8-2 3 16,16-4 15-16,0-9 11 15,8-11 38-15,-3-4 21 16,-6-11 52-16,0-6 25 16,-18-10 19-16,-5-3-6 0,-15-7-45 15,-5 3-30-15,-1 8-55 16,-2 2-41-16,9 10-159 15,-2 5-369-15</inkml:trace>
  <inkml:trace contextRef="#ctx0" brushRef="#br0" timeOffset="109302.7796">4699 7286 702 0,'-10'0'355'0,"-8"0"-86"15,1 8-195-15,0 7-41 16,6 11-18-16,1 5-5 15,13 4-2-15,5-1 2 16,10-6-9-16,5-4 2 16,0-16 9-16,4-4 5 15,-1-4 8-15,-4-9 5 16,-4 1 7-16,-9-5 0 0,-11-6-3 16,-8-1-4-16,-12 5-12 15,2 1 3-15,2 14-8 16,2 7-4-16,12 13-5 15,-4 8-7-15,3 7 4 16,4 6 4-16,2-2 4 16,8 2 1-16,-1 1 0 15,3-3 1-15,4-5-30 16,-2-7-112-16</inkml:trace>
  <inkml:trace contextRef="#ctx0" brushRef="#br0" timeOffset="109602.5487">5034 7353 652 0,'-7'-5'416'0,"-6"-2"2"15,-3 7-272-15,4 4-52 16,2 9-77-16,0 3-17 15,7 9-14-15,-3-2-3 16,11 1 6-16,6-1 5 16,-1-11 20-16,8 2 14 0,-3-7 24 15,-1-7 9-15,1-6 10 16,-1-6-5-16,-7-7-11 16,-4-1-8-16,-6-2-21 15,-5-3-7-15,-2 2-98 16,3 3-93-16</inkml:trace>
  <inkml:trace contextRef="#ctx0" brushRef="#br0" timeOffset="109920.2074">5214 7472 489 0,'12'4'317'0,"14"0"-1"16,0 0-98-16,0-1-83 15,-5-9-23-15,-2-4-33 16,-3-2-12-16,-7-8-26 0,0 3-10 16,-12-5-9-16,-7-1-4 15,-13 1-8-15,-7 2-3 16,-13 6-7-16,13 3-7 16,8 14-14-16,4 6-6 15,18 10-3-15,-5 8 0 16,5 6 12-16,2 1 9 15,3 6 12-15,-3-2 15 0,-1 3 11 16,-1 0-1-16,0-4 0 16,0 0-7-16,0-9-6 15,5-3-60-15</inkml:trace>
  <inkml:trace contextRef="#ctx0" brushRef="#br0" timeOffset="110404.5073">5478 7305 1072 0,'4'0'407'0,"12"-2"-293"16,4 4-58-16,8 1-26 15,2-1-5-15,-5 2-7 16,-2-3-1-16,-5-1 1 0,-6 0 2 16,-9-2-11-16,-3-2-9 15,-12 1-10-15,-4 4-8 16,-5 6 1-16,-2 5 3 16,1 8 1-16,2 5-1 15,8 5 2-15,2-1 0 16,9-1 3-16,4-2 5 0,2-5 5 15,8-4 7-15,7 1 7 16,-2-11 3-16,5-8 4 16,1-2-1-16,-2-13-4 15,0 0-2-15,-2-7-5 16,-2-1-1-16,-4-3 0 16,-4 4-1-16,-5 12 0 15,-2 2 4-15,-3 9 0 16,0 4 1-16,0 4 2 15,2 8-6-15,1 6-4 16,2 0-1-16,0 6-2 16,0-5 1-16,1-3-16 15,-3-2-55-15</inkml:trace>
  <inkml:trace contextRef="#ctx0" brushRef="#br0" timeOffset="110539.8915">5687 7083 1148 0,'-2'0'429'15,"2"-2"-344"-15,-4 4-56 16,4-2-188-16</inkml:trace>
  <inkml:trace contextRef="#ctx0" brushRef="#br0" timeOffset="110853.3154">6032 7381 771 0,'-1'0'343'0,"-7"0"-147"0,-2 2-27 15,-5 0-36 1,-7 1-18-16,3 6-53 15,7 6-26-15,-1 3-36 16,9 5-6-16,0 4 10 16,4-3 4-16,6-4 12 15,0-2 7-15,15-6 17 16,-2-7 3-16,8-2 8 16,1-9 3-16,-12-9 16 15,1 0 8-15,-14-12-6 0,-3 2-10 16,-8-6-92-16,-3-3-77 15</inkml:trace>
  <inkml:trace contextRef="#ctx0" brushRef="#br0" timeOffset="111803.1587">6562 7293 596 0,'13'10'281'0,"10"8"-127"16,11 2-69-16,5-5-4 15,8-5-34-15,0-7-5 16,-4-6-9-16,-4-4-4 16,-18-2-7-16,-7 0-1 15,-14 3-12-15,-8 2-4 16,-15 9-6-16,-6 3-6 0,-3 9 4 16,-2 5-1-16,17 8-2 15,1 0 1-15,12 1-3 16,8 1 2-16,13-2 4 15,6-1 1-15,15-5 3 16,5-2 3-16,3-11 1 16,1-7 2-16,-3-7 2 15,-4-9 1-15,0-9 4 16,-4-2 2-16,-14-1 7 16,-7-1 11-16,-11-3 56 15,-5 4 16-15,-10 1 16 16,0 0-4-16,-12 11-53 15,0 0-19-15,-5 4-34 16,8 8-13-16,3 8-15 16,2 5-3-16,7 4-2 15,1 1 3-15,7 3 2 16,6 1 3-16,4-5 5 16,5 3 2-16,5-9 3 15,-1-5 2-15,9-1 3 0,-6-10 4 16,-4-2 2-16,2-5-2 15,-6-3-3-15,-2-1-3 16,-1-6 0-16,-5 5-1 16,-9 0 0-16,-2 3-3 15,-4 13-9-15,0 1-6 16,4 7-5-16,1 5-1 0,6 0 3 16,4 4 5-16,8 3 9 15,6 0 7-15,4 0 25 16,7-3 12-16,0-7 22 15,-1-7 11-15,-8-9 8 16,-4 0-1-16,-12-8-9 16,-5-3-13-16,-2-2-36 15,-6-4-49-15,-2-1-152 16,-4-1-195-16</inkml:trace>
  <inkml:trace contextRef="#ctx0" brushRef="#br0" timeOffset="112228.8794">7853 7286 857 0,'4'0'381'0,"3"7"-176"16,0 11-71-16,-1 15-63 16,-2 6-3-16,-1 7-16 15,-2-2-7-15,0-6-13 16,4-2-2-16,-1-13-106 15,5-5-117-15</inkml:trace>
  <inkml:trace contextRef="#ctx0" brushRef="#br0" timeOffset="112518.5309">8147 7363 878 0,'-6'3'356'0,"-21"4"-228"16,1 2-51-16,7 6-48 16,-3 4-20-16,21 9-16 15,4 0-1-15,10-2 7 16,5-2 6-16,6-7 23 16,6-4 9-16,1-6 24 15,0-5 16-15,-14-5 14 16,-4-4 4-16,-18-9-8 15,-10 1-17-15,-16-3-35 16,3 4-13-16,-4 9-33 16,5 1-60-16</inkml:trace>
  <inkml:trace contextRef="#ctx0" brushRef="#br0" timeOffset="112835.898">8529 7424 560 0,'-3'-8'364'16,"-8"-8"17"-16,-2 2-126 0,-9 4-99 16,-4 2-42-1,-3 8-71-15,4 2-22 16,6 12-34-16,4 7-11 0,8 5-3 15,7 3 2-15,5-2 11 16,6-5 10-16,5-6 18 16,-1-2 10-16,8-11 15 15,2 2 4-15,-3-9 4 16,-1-8 0-16,-9-2-7 16,-7-9-2-16,-5-4-82 15,-1 4-66-15</inkml:trace>
  <inkml:trace contextRef="#ctx0" brushRef="#br0" timeOffset="113185.2788">8723 7468 845 0,'-7'4'356'0,"-6"3"-196"0,2 3-44 16,5 2-56-16,5 1-12 16,6 4-12-16,3-2-4 15,7-2 8-15,4 0 5 16,5-5 2-16,-3-3-5 16,0-8 4-16,-6-4 0 15,-7-9 1-15,1-1-1 16,-11-3 3-16,-6-8-1 15,-11-7-8-15,0-8-5 0,1-7-18 16,6 4-8-16,11 3-8 16,2 4-7-16,13 9-9 15,-1-1-4-15,6 8-18 16,9 4-42-16,3 11-197 16</inkml:trace>
  <inkml:trace contextRef="#ctx0" brushRef="#br0" timeOffset="113710.049">9012 7380 675 0,'-1'0'336'0,"-3"3"-129"16,0 7-67-16,-3 8-66 15,3 7-14-15,1 6-5 16,3-3 1-16,8-1-15 15,3-6 3-15,7-2 14 16,1-7 8-16,-11-4 4 16,16-5-2-16,-2-9 2 15,-1-3-2-15,10 1-11 16,-16-6-8-16,-5 3-20 0,-1 2-7 16,-6-2-16-16,-3 5-41 15,-3-3-149-15,-3-6-172 16</inkml:trace>
  <inkml:trace contextRef="#ctx0" brushRef="#br0" timeOffset="113812.1028">9131 7247 703 0,'-1'-4'385'16,"0"-2"-110"-16,0 3-89 0,1 3-128 16,0 0-55-16</inkml:trace>
  <inkml:trace contextRef="#ctx0" brushRef="#br0" timeOffset="114054.8038">9279 7396 997 0,'2'11'428'16,"3"10"-242"-16,7 9-91 15,2-1-16-15,3 1-44 16,1-4-9-16,-2-7-9 15,0-4 0-15,-2-11 37 16,3-3 12-16,-4-8 13 16,-2-4 4-16,1-6-31 15,-5-5-12-15,-3-1-15 16,0-1-25-16,-2-4-143 16,0 5-148-16</inkml:trace>
  <inkml:trace contextRef="#ctx0" brushRef="#br0" timeOffset="114368.4175">9855 7441 886 0,'-6'8'431'0,"-4"10"-163"16,-3 3-68-16,-8-3-87 15,0 2-26-15,-11-3-36 16,2-2-11-16,4-9-15 15,-3-4-16-15,6-9-30 16,0-3-19-16,5-6-33 16,5-1 0-16,11-2 6 15,2 1 8-15,15 3 15 16,5 4 8-16,8 10 24 16,0 3 15-16,-3 10 28 15,-1 5 10-15,-4 4 4 16,1 3-9-16,-4 3-16 15,-3-3 2-15,-6-4-112 16,1-2-215-16</inkml:trace>
  <inkml:trace contextRef="#ctx0" brushRef="#br0" timeOffset="114595.0991">9927 7390 1035 0,'-3'11'445'0,"-3"6"-196"16,4 14-151-16,1 9-4 0,3 8 10 15,3 7-1-15,0 6-42 16,0 1-16-16,1-1-25 16,2-2-4-16,1-11-12 15,2-12-34-15,-2-13-132 16,-3-13-104-16</inkml:trace>
  <inkml:trace contextRef="#ctx0" brushRef="#br0" timeOffset="114741.327">9958 7597 819 0,'10'-3'349'16,"8"-4"-177"-16,16 0-133 15,1 6-28 1,-18 1-17-16,1 0-61 0</inkml:trace>
  <inkml:trace contextRef="#ctx0" brushRef="#br0" timeOffset="115202.1773">10449 7546 427 0,'-4'-7'311'0,"-3"-5"29"16,-2-5-126-16,-1-1-28 15,-4-7-41-15,-2 2-26 16,2 2-48-16,-2 2-23 0,1 8-32 16,-1 4-11-16,0 11-16 15,3 6-9-15,3 9-8 16,0 4 4-16,8-1 8 16,2-2 7-16,10 1 11 15,5-1 4-15,5-5 3 16,2-5 3-16,0-6 4 15,3-6 3-15,-2-7 1 16,-2-2 0-16,-7-9-4 16,-3-1-2-16,-5 1-3 15,-4-1-2-15,-2 10-4 16,-3 5-4-16,-3 6-10 16,0 5-6-16,2 5 0 15,4 2 2-15,3 6 12 16,5 0 6-16,7 0 17 15,1 0 11-15,13-7 27 0,4 0 13 16,2-7 17-16,2-4 18 16,-14-6 5-16,-3-6-4 15,-11-6-10-15,-1 0-24 16,-7-2-32-16,-2 1-13 16,-7-3-94-16,-6 1-64 15</inkml:trace>
  <inkml:trace contextRef="#ctx0" brushRef="#br0" timeOffset="116254.5755">1717 7993 733 0,'-4'13'322'15,"-2"7"-144"-15,1 11-103 16,0 5-5-16,1 0-12 16,3-4-5-16,1-8-14 15,0-6-5-15,1-13 6 16,0-5 7-16,-1-12-4 15,0-6-2-15,3-10-19 16,0-1-8-16,-1-5-9 16,0 3-3-16,5 2-6 15,2 2-4-15,6 6-5 0,5 4-4 16,1 11-5-16,-3 6-1 16,4 15 8-16,-2 1 6 15,-2 11 14-15,1 0 11 16,-10 1 11-16,-2 1 3 15,-5-3-2-15,0 0-7 16,5-6-6-16,1-2-55 16</inkml:trace>
  <inkml:trace contextRef="#ctx0" brushRef="#br0" timeOffset="116537.2181">2051 8026 859 0,'-2'-3'450'16,"-6"-5"-142"-16,7 8-169 16,0 8-49-16,-4 7-72 15,3 6-14-15,3 5-2 16,-1-2-2-16,7 6-1 16,5-2 0-16,5-5 3 15,4-5 3-15,-2-10 7 16,1-6 7-16,0-10 17 15,-1-4 6-15,-4-8 8 16,-5-1-2-16,-6-5-13 16,-2 2-6-16,-3 1-16 15,-2 2-45-15,3 6-119 0,0 4-134 16</inkml:trace>
  <inkml:trace contextRef="#ctx0" brushRef="#br0" timeOffset="116918.3441">2296 8056 628 0,'1'5'380'0,"1"1"-34"0,4 6-171 15,3 3-28-15,0 3-63 16,1 3-19-16,-7 4-30 16,-2-3-9-16,-1-3-8 15,1-5-2-15,4-7-29 16,2-6-26-16,6-7-65 15,2-4-30-15,4-8-24 16,3-2 9-16,1-4 8 16,1-1 21-16,-1 1 43 15,-3 2 16-15,-7 5 58 16,-2 7 21-16,-10 5 51 16,-1 4 11-16,-7 4 22 15,-6 4 4-15,-4 1-19 16,-3 5-5-16,4 1-14 15,-2-1-13-15,6 5-18 16,9-2-3-16,4 1-2 16,13 2-1-16,7-6-6 0,2 0-3 15,9-2 1-15,-4-3-39 16,1-4-153-16</inkml:trace>
  <inkml:trace contextRef="#ctx0" brushRef="#br0" timeOffset="117404.0551">2632 8079 529 0,'4'-1'295'0,"3"-3"-46"0,1 1-39 16,-2 11-53-16,-1 0-32 16,3 13-43-16,-2 2-11 15,5-1-22-15,1 2-4 16,3-9-2-16,4-3 4 15,-1-12 16-15,-3-4-1 16,0-9-7-16,0-8-6 0,-2 0-17 16,1-4-6-16,-5 2-56 15,-2 2-62-15</inkml:trace>
  <inkml:trace contextRef="#ctx0" brushRef="#br0" timeOffset="117852.0932">3001 8055 682 0,'-4'5'311'0,"-11"3"-135"0,5 3-76 15,5 8-21 1,-1 0-8-16,9 7-10 0,3-3 1 15,7-1-31-15,4-6 2 16,3-8 8-16,2-5 5 16,-2-6 1-16,-1-4-3 15,-1-6-9-15,-5-4-3 16,-3 0-2-16,-2-1-5 16,-9 1-3-16,1 6 5 15,-7 5-4-15,-5-1-6 16,-1 13-10-16,1 5-13 15,5 5-9-15,3 6 1 0,7 2 5 16,3-2 4-16,6-3 5 16,6-2 1-16,5-7 14 15,1-1 5-15,1-9 20 16,-2-6 6-16,-7-7 16 16,-2-3 4-16,-6-6-13 15,-1 0-8-15,-4-3-63 16,-2 5-55-16,-1 3-225 15</inkml:trace>
  <inkml:trace contextRef="#ctx0" brushRef="#br0" timeOffset="118470.8452">3376 8092 922 0,'9'-3'374'0,"7"-4"-206"15,14 5-131-15,3-1-15 16,-2 3-5-16,-2 1 0 0,-9-1-4 16,-2 2-2-1,-12-2 1-15,-3 0-2 0,-10 3-3 16,-5-1-3-16,-3 4-1 15,-7 4-2-15,3 3-2 16,-1 1 0-16,3 3-2 16,9 0 5-16,4 3 9 15,7 1 6-15,8-4 12 16,2 0 0-16,4-4 2 16,-1-4 0-16,2-4-5 15,-3-5-1-15,7-6-2 16,2-3-3-16,2-7-3 15,0-4-4-15,-7-2-5 16,-1-1-2-16,-5 5-2 16,-1 3 1-16,-7 10 10 15,-4 4 8-15,-5 8 20 16,-4 4 6-16,-5 8-1 16,0 2-6-16,1-1-18 15,3-1-4-15,5-8-9 16,6-4-1-16,3-7 5 0,5-3 2 15,5-8-3-15,2-1-2 16,1-3-9-16,-2 0-3 16,10 2-1-16,-2 1-1 15,4 7-2-15,3 2-1 16,-12 6-2-16,1 4 2 16,-8 4 2-16,-1 0 0 15,-3 4 3-15,-8-3 0 16,0 3-38-16,-3 1-54 0</inkml:trace>
  <inkml:trace contextRef="#ctx0" brushRef="#br0" timeOffset="118633.4251">3792 7928 1501 0,'-1'0'570'0,"-1"4"-432"16,2 1-74-16,0-5-63 16,1 4-22-16</inkml:trace>
  <inkml:trace contextRef="#ctx0" brushRef="#br0" timeOffset="119203.7462">4596 8197 733 0,'-12'16'376'15,"-5"8"-37"-15,5 10-274 16,12 4-9-16,14-4 0 16,5-1 0-16,16-14 1 0,2-10-6 15,6-18-11-15,-2-9-3 16,-1-15 1-16,-6-5-1 16,-14-4-3-16,-8-3-2 15,-15-1-11-15,-11 0-2 16,-16 2-5-16,-9-5-1 15,-8 2-4-15,2 6-3 16,8 9-15-16,3 16-13 16,11 22-14-16,8 13-5 0,8 13 6 15,13 7 7-15,18 0 16 16,6 2-16-16,17-6-98 16,3-2-55-16,15-5-183 15</inkml:trace>
  <inkml:trace contextRef="#ctx0" brushRef="#br0" timeOffset="119451.5213">5196 8203 642 0,'-11'9'369'15,"-9"5"-70"-15,-7 3-123 16,-6 3-44-16,0-3-59 16,3-1-21-16,4-8-17 15,8-6-3-15,5-10-7 16,2-4-3-16,0-3-13 15,6-3-8-15,-1 5-9 16,8 0-1-16,11 4 17 16,-3 3 12-16,10 6 17 15,-3 3 3-15,-1 10-5 0,5 2-3 16,-1 7-10-16,-2 0-3 16,2 2-23-16,-3 1-76 15</inkml:trace>
  <inkml:trace contextRef="#ctx0" brushRef="#br0" timeOffset="120205.9127">5877 8158 589 0,'-6'-5'315'0,"-5"-3"-71"16,-6 2-108-16,-4 2-22 15,-1 4-49-15,2 3-24 16,6 6-44-16,6 5-14 15,9 3-5-15,7 2 2 16,9 0 13-16,4 1 6 0,3-6 4 16,4-4 4-16,-5-5 7 15,-5-5 2-15,-7-5 7 16,-10 0-2-16,-3-4-7 16,-8 3-6-16,-9 0-7 15,-5 0 0-15,-9 6-2 16,3 1-1-16,8 4-8 15,5 4-2-15,10 3 6 16,3 1 5-16,6 5 12 16,4-1 9-16,9 3 5 15,4-1 2-15,9-2-2 16,2-2-3-16,-1-8-4 16,1-5-1-16,-6-7 3 0,-2-7 1 15,-1-4 0 1,-2-5 0-16,-2-4-2 0,-3 1 0 15,-2 0-1-15,-6 2 3 16,-6 7 23-16,0 3 6 16,-6 7 0-16,1 5-9 15,2 6-38-15,-1 5-10 16,2 6-5-16,2 2 2 16,1 2 12-16,0 3-28 15,2-1-102-15,-1-4-131 16</inkml:trace>
  <inkml:trace contextRef="#ctx0" brushRef="#br0" timeOffset="120361.387">5966 8003 1161 0,'-3'-7'489'0,"2"2"-301"16,1 0-88-16,2 5-98 15,-2 0-32-15,0 0-166 16</inkml:trace>
  <inkml:trace contextRef="#ctx0" brushRef="#br0" timeOffset="120584.7973">6150 8195 784 0,'5'10'399'0,"13"13"-136"0,1 1-65 15,1 2-87-15,0-1-40 16,-5 0-35-16,-2-2-8 16,0-8-6-16,1-3 2 15,-3-12 8-15,0-4 1 16,4-8 2-16,-3-6-3 16,0-7-9-16,1-1-5 0,-8-2-30 15,5 0-39-15,-2 7-171 16</inkml:trace>
  <inkml:trace contextRef="#ctx0" brushRef="#br0" timeOffset="121085.0257">6684 8222 770 0,'-12'9'387'15,"-6"8"-122"-15,-4-1-112 16,-3 1-32-16,2-2-45 16,-1-2-13-16,2-3-36 15,2-6-4-15,2-8-4 16,1-6-11-16,5-5-40 16,3-3-22-16,7 1-39 0,2 2-10 15,11 0 16-15,6 2 15 16,1 3 34-16,6 4 17 15,-2 9 41-15,-1 2 18 16,0 9 34-16,-5 4 14 16,-1-1-4-16,-6 5-11 15,8-3-19-15,1 1-10 16,1-4-12-16,8-4-2 0,-10-11 1 16,1-4 0-16,-1-7 0 15,-5-7-2-15,2 0-8 16,-4-2-5-16,-3-3-17 15,-2 3-7-15,0 2-4 16,-4 5-2-16,2 8 1 16,-2 3 3-16,2 8 10 15,-3 5 5-15,-3 3 24 16,3 5 2-16,0 2-7 16,1 1-5-16,4 3-31 15,0-3 21-15</inkml:trace>
  <inkml:trace contextRef="#ctx0" brushRef="#br0" timeOffset="122968.2905">7956 8068 660 0,'-15'-7'370'0,"-17"-1"-50"15,-4 5-106-15,-3 9-104 0,-4 10-30 16,3 10-62 0,5 7-10-16,19 12-19 15,11 7-4-15,22 6 8 16,16-1 6-16,15-15 8 0,9-11 2 15,4-23 5-15,-3-14 7 16,-3-16 42-16,-11-8 19 16,-14-12 30-16,-8-2 7 15,-22-8-26-15,-9 1-14 16,-24 7-25-16,-8 3-14 16,-5 10-24-16,1 3-12 0,14 13-74 15,3 5-53-15,13 13-217 16</inkml:trace>
  <inkml:trace contextRef="#ctx0" brushRef="#br0" timeOffset="123151.7359">7976 8264 1130 0,'-1'2'477'15,"3"8"-238"-15,8 10-169 16,3 5-23-16,6 10-23 16,-3 0-8-16,1-5-18 15,0-2-93-15</inkml:trace>
  <inkml:trace contextRef="#ctx0" brushRef="#br0" timeOffset="123502.5573">8344 8487 556 0,'-4'-1'367'0,"-5"-1"3"0,-4 1-211 16,1 3-48-16,-3 6-77 16,0 0-24-16,8 11-18 15,1-3-5-15,12-7 1 32,-3-4 4-32,1-1 10 0,12 14 22 0,5-13 38 15,2-5 25-15,-13-11 31 16,-2-4-7-16,-8-5-24 15,-1 4-25-15,-12 0-35 16,1 2-50-16,-2 6-146 16</inkml:trace>
  <inkml:trace contextRef="#ctx0" brushRef="#br0" timeOffset="123784.0186">8586 8259 988 0,'9'-1'387'0,"14"2"-249"15,8-1-54-15,19 1-31 16,-6 3-12-16,-2-4-19 16,-4 4 11-16,-14-4-122 15,4 0-191-15</inkml:trace>
  <inkml:trace contextRef="#ctx0" brushRef="#br0" timeOffset="123958.1727">8639 8385 924 0,'10'1'415'16,"14"-1"-208"-16,5 2-55 16,8-2-76-16,-2 0-31 15,-1 0-100-15,0-1-179 16</inkml:trace>
  <inkml:trace contextRef="#ctx0" brushRef="#br0" timeOffset="124450.3215">9538 8115 618 0,'-8'-8'359'16,"-13"-5"-34"-16,-6 1-53 15,-10 1-82-15,-1 11-40 16,-3 8-82-16,9 8-26 15,3 17-42-15,1 1-3 16,15 14 3-16,-1 0 1 0,13 4 5 16,10 1-3-16,14-29 3 31,-12-11 1-31,2-1 2 0,45 28-1 0,16-18-9 16,-11-13-34-16,-16-20-151 15,-9-7-185-15</inkml:trace>
  <inkml:trace contextRef="#ctx0" brushRef="#br0" timeOffset="126052.6531">23699 4285 1103 0,'8'-1'460'16,"11"-2"-270"-16,6-1-53 16,3 2-66-16,-5 1-24 15,10 1-29-15,-2 2 3 0,-2-2-121 16,5 0-145-16</inkml:trace>
  <inkml:trace contextRef="#ctx0" brushRef="#br0" timeOffset="126245.7777">23707 4375 781 0,'2'6'407'0,"6"3"-82"15,3 0-96-15,12 3-81 16,2-8-21-16,-1 0-49 15,4-4-28-15,1-4-15 16,-3 2-66-16</inkml:trace>
  <inkml:trace contextRef="#ctx0" brushRef="#br0" timeOffset="126683.3101">24340 4232 911 0,'-4'-3'416'0,"-13"-2"-177"15,0 4-57-15,-11 3-74 16,-5 6-24-16,-1 5-48 15,2 3-9-15,5 7-11 16,7 3 2-16,8 8 1 16,7 1-2-16,17-2-6 0,11 2-3 15,15-10-2-15,2-8-10 16,2-6-112-16,-1-7-112 16</inkml:trace>
  <inkml:trace contextRef="#ctx0" brushRef="#br0" timeOffset="126999.9685">24535 4451 779 0,'-5'-4'379'0,"-4"-2"-141"16,-5 1-67-16,2 8-87 15,-3-1-36-15,0 4-39 16,4 5-8-16,-2-2 1 16,4 8 2-16,3 1 1 15,4-1-3-15,8-3 2 16,9-2 4-16,9-2 15 16,0-9 11-16,3-3 38 15,-3-6 12-15,-7-10 20 16,-4 3 1-16,-10-3-36 15,-6 0-20-15,-15 1-85 16,-2 1-75-16</inkml:trace>
  <inkml:trace contextRef="#ctx0" brushRef="#br0" timeOffset="128033.5305">9839 8463 505 0,'-6'-3'274'0,"-5"-3"-50"16,-4-2-17-16,1 2-30 16,-5 3-25-16,-3 3-54 15,1 3-20-15,3 9-51 16,3 2-12-16,9 4-15 16,6 4-4-16,13 0-8 15,10 0 2-15,7-8 11 16,1-5 7-16,3-12 29 15,-9-8 19-15,-5-3 16 16,-5-1 5-16,-15-2-21 16,-6 4-18-16,-10-1-95 15,-6 2-101-15</inkml:trace>
  <inkml:trace contextRef="#ctx0" brushRef="#br0" timeOffset="128650.6948">10230 8195 1196 0,'-11'4'478'0,"-12"8"-333"16,-1 5-56-16,-1 12-47 0,1 4-19 16,0 8-8-1,-3 1 4-15,18-9-14 16,4-7 0-16,7-17 5 15,13-8 6-15,-3-9 5 16,0-8 3-16,8-10-2 16,-1-9-5-16,-1-6-2 15,-1-3-2-15,-2-2 0 0,1 3 0 16,-5 7-3-16,-3 5-3 16,-8 13-5-16,0 5-2 15,0 12-12-15,-4 3-7 16,7 12-2-16,-2 6 0 15,9 7 8-15,6 8 6 16,4 3 3-16,5 3 2 16,2 7 2-16,0-3 0 15,1-5 2-15,-6-3 2 16,-12-17 2-16,-1-5 1 16,-11-9-3-16,0-1-4 15,-13-5-5-15,-3-1 0 0,-18-5 2 16,-1-2 3-16,-9 2 1 15,-1 2 0-15,6-2-15 16,3 4-32-16,19 0-134 16,6 0-205-16</inkml:trace>
  <inkml:trace contextRef="#ctx0" brushRef="#br0" timeOffset="129016.5173">10516 8144 1041 0,'0'0'501'0,"3"-8"-236"16,4 11-128-16,3 9-53 15,9 10-68-15,0 11-3 16,2 11 0-16,0 2-2 16,-6 5-1-16,0-6-1 15,-4-8 3-15,2-9 3 0,2-14 7 16,-2-9 5-16,-2-9 9 16,-3-7 4-16,0-17 1 15,5-2 1-15,1-10-8 16,0-2-3-16,-5 6-8 15,0 0-7-15,-2 9-7 16,-2 3-4-16,1 9-44 16,-3 2-57-16</inkml:trace>
  <inkml:trace contextRef="#ctx0" brushRef="#br0" timeOffset="129835.2584">10963 8582 495 0,'-1'2'301'0,"-1"7"-1"15,-3 3-95-15,-7 5-61 16,-1 3-26-16,-9 1-46 16,-3-4-15-16,4-1-26 15,-5-7-6-15,5-9-1 16,5-1 0-16,1-13-13 15,6-1-8-15,8-2-16 16,1 3-7-16,13 2 3 16,-4 9 11-1,-5 2 17-15,1 1 10 0,18 7 10 16,4 3-3-16,-2 9-7 16,-3-3-4-16,-3-5 12 15,-1 0-40-15,-2-4-457 16</inkml:trace>
  <inkml:trace contextRef="#ctx0" brushRef="#br0" timeOffset="130250.1219">11094 8517 839 0,'-1'-5'431'0,"0"0"-136"15,1 4-126-15,0 1-84 16,0 0-36-16,1 9-16 16,3 16 0-16,3 33-13 15,-4-29-5-15,-1-1-5 16,-2-5 0-16,0-6 0 16,2-3 2-16,-2-7 4 15,1-4 3-15,3-3 4 16,1-3-3-16,-5 2-5 15,0-1-6-15,13-5-9 16,33-16-1-16,-29 20-3 16,-1-1 2-16,-4 8 3 15,-2 3 3-15,-4 2 2 16,3 3 2-16,-10 1 0 16,-4 2 2-16,-6-1 6 0,-9-1 3 15,-6-6 3-15,-2-1-1 16,-3-10-40-16,3 1-36 15,11-3-124-15,5-1-156 16</inkml:trace>
  <inkml:trace contextRef="#ctx0" brushRef="#br0" timeOffset="132992.2399">1599 9034 596 0,'0'0'288'0,"3"2"-81"16,8-2-38-16,11 0-57 0,8 1-19 15,17-1-51-15,-3 1-19 16,3 3-12-16,0 1 1 15,-13-2-32-15,0-1-51 16</inkml:trace>
  <inkml:trace contextRef="#ctx0" brushRef="#br0" timeOffset="133189.3466">1686 9134 808 0,'6'-1'360'0,"12"1"-157"15,5 1-36-15,6 3-45 16,8-2-27-16,3-1-47 16,-1 1-17-16,-1 1-152 15</inkml:trace>
  <inkml:trace contextRef="#ctx0" brushRef="#br0" timeOffset="135234.9138">2495 8836 555 0,'-16'0'360'16,"-15"2"-25"-16,-8 6-114 16,-1 2-36-16,5 9-82 0,1 4-36 15,9 7-51-15,8 4-13 16,6 8-3-16,11 2-3 15,12-2 3-15,4-2 0 16,14-9 0-16,7-6 0 16,9-12 4-16,7-9 4 15,-10-12 44-15,-4-8 19 16,-22-5 53-16,-8-1 24 16,-18 2-26-16,-15 0-16 0,-18 5-58 15,-6 5-28-15,-2 6-26 16,10 2-7-16,19 9-99 15,9 2-87-15</inkml:trace>
  <inkml:trace contextRef="#ctx0" brushRef="#br0" timeOffset="135415.3609">2678 9057 1282 0,'-5'0'579'0,"-2"-2"-281"16,-1 2-117-16,1-3-115 15,7 3-44-15,1 6-123 16,5-2-86-16</inkml:trace>
  <inkml:trace contextRef="#ctx0" brushRef="#br0" timeOffset="140031.9404">2864 9104 364 0,'4'-4'231'0,"1"-14"0"16,7 2-30-16,-2-7-30 16,-1-3-12-16,2-1-19 15,-3-1-5-15,0 3-22 16,-1 3-11-16,-3 8-11 16,-4 3-11-16,-2 10-32 15,-1 8-16-15,0 13-24 16,3 14-6-16,5 6 4 15,-2-1-3-15,6 0-2 16,-5-4 0-16,4-6 1 16,-1-4 3-16,6-9-36 15,-7-6-52-15,-4-8-233 16</inkml:trace>
  <inkml:trace contextRef="#ctx0" brushRef="#br0" timeOffset="140498.7714">3291 9077 563 0,'-11'-2'337'0,"-13"-1"-38"0,4-10-114 16,3 2-44-16,3-12-60 16,7 2-30-16,12-6-46 15,7-3-13-15,6 7 3 16,0 0 7-16,7 14 16 16,0 9 9-16,2 16-1 15,-2 6 1-15,-11 10 16 16,-10 6 6-16,-18-2 6 15,-7 3-2-15,-9-2-20 16,-3-6-5-16,0-8-8 16,5-8 0-16,3-11-14 15,3-9-14-15,8-3-22 16,4-3-6-16,7 4-6 0,8 3 3 16,7 2-1-16,6 5 1 15,9 6 13-15,-1 2 7 16,-9 8 17-16,10-1 2 15,-2-2 15-15,1-2-61 16</inkml:trace>
  <inkml:trace contextRef="#ctx0" brushRef="#br0" timeOffset="140745.5576">3726 9000 999 0,'5'0'399'0,"22"5"-277"0,6 0-27 15,7-2-48 1,10 8-15-16,-9-9-11 15,-3 0 7-15,-12-2-133 16,-7-4-151-16</inkml:trace>
  <inkml:trace contextRef="#ctx0" brushRef="#br0" timeOffset="140939.1338">3737 9105 764 0,'0'2'407'0,"3"0"-96"0,11 2-150 16,5 3-24-16,10 1-50 15,5 0-19-15,-2 1-34 16,0-4-5-16,-5-1-72 16,-6-3-372-16</inkml:trace>
  <inkml:trace contextRef="#ctx0" brushRef="#br0" timeOffset="141515.1199">4350 8932 633 0,'-3'-1'317'0,"-2"1"-98"0,12 3-130 16,9 3-29-16,19 5-23 15,4-2 2-15,7-3-14 16,-1-5-8-16,-7-3 0 15,-2-5 4-15,-12-2 7 16,-3 0 4-16,-13 1 4 16,-8 0-5-16,-11 3-15 15,-6 5-6-15,-5 9 11 16,-2 9 3-16,6 8 7 16,3 0 2-16,3 10-17 15,6-3 0-15,2 7 0 16,6 2-1-16,7-4-3 15,-3-2-2-15,7-7-1 16,-3-5-1-16,2-11-8 0,1-4-29 16,0-15-226-16</inkml:trace>
  <inkml:trace contextRef="#ctx0" brushRef="#br0" timeOffset="141662.4313">4414 9138 732 0,'8'2'314'0,"9"0"-170"16,9 2-58-16,18-3-24 16,2 1-27-16,11 2-15 15,-5-2-1-15,-3 1-167 16</inkml:trace>
  <inkml:trace contextRef="#ctx0" brushRef="#br0" timeOffset="142315.1454">5040 9141 467 0,'-14'-1'262'0,"-20"-5"-47"16,-1-2-11-16,1-7-70 15,-3-4-14-15,10-2-43 16,3-6-30-16,18 1-45 15,10 2-6-15,19 4 12 16,1 7 5-16,11 11 13 16,1 7 3-16,-10 8-11 15,5 8 0-15,-13 3 10 16,-4 7 19-16,-14 6 18 16,-12 4 2-16,-16 3-12 15,-6-6-17-15,-8-3-20 16,-2-6-1-16,10-16 4 0,0-9-3 15,16-9-9-15,9-5-9 16,11 2-17-16,7 3 3 16,17 5 10-16,1 0 8 15,17 12 17-15,2 4 3 16,-2 4-1-16,-2 0 2 16,-8-8 7-16,-2-4-29 15</inkml:trace>
  <inkml:trace contextRef="#ctx0" brushRef="#br0" timeOffset="158581.3825">5506 9175 174 0,'4'0'134'15,"1"0"5"-15,-1-2-15 0,-4 1-11 16,0 0 2-1,0 0 4-15,0 0 23 0,0 0 7 16,0-1-16-16,0 1-20 16,-1 1-39-16,0 0-15 15,-3 12-20-15,-7 39-7 16,18-32-12-16,3-2-2 16,9-6-6-16,5-10 2 15,2-3 4-15,3-5 5 16,-5-9 5-16,-4-2 2 15,-9-6 3-15,-2 0 3 0,-8 5 19 16,-4 6 7-16,-2 8 7 16,-3 4-9-16,-3 5-33 15,1 6-19-15,5 6-20 16,5 5-2-16,11-1 4 16,1 1 6-16,4-7-48 15,-2-5-69-15,-1-5-264 16</inkml:trace>
  <inkml:trace contextRef="#ctx0" brushRef="#br0" timeOffset="158893.5381">5524 9004 684 0,'-1'-6'426'0,"-2"-1"-57"0,-1 7-146 15,-2 3-50 1,-1 15-91-16,1 12-32 16,-3 16-19-16,2 11-4 15,1 14-7-15,4 3-4 16,3-2-7-16,0-2 1 0,3-21 1 15,3-4-2-15,-3-16-17 16,6-3-25-16,0-4-125 16,-3-10-118-16</inkml:trace>
  <inkml:trace contextRef="#ctx0" brushRef="#br0" timeOffset="159563.812">6175 8983 452 0,'-3'-9'329'0,"-10"-5"52"15,-3-1-81-15,-15 5-86 16,-5 3-38-16,-4 5-70 16,-1 4-32-16,6 9-45 0,-4 5-18 15,12 16-21-15,-2 1-8 16,14 7-5-16,15 7 0 15,16-5 9-15,14 0 5 16,14-9 10-16,4-9 4 16,11-10 4-16,-2-5 1 15,-7-9 2-15,-5-1 3 16,-24-5-31-16,-4 1-48 16,-17-3-353-16</inkml:trace>
  <inkml:trace contextRef="#ctx0" brushRef="#br0" timeOffset="164484.1103">6520 9277 950 0,'0'1'452'0,"0"0"-168"16,0-1-42-16,-1 0-72 15,0 0-37-15,1 0-64 16,-2 0-22-16,2 0-57 15,0 0-108-15</inkml:trace>
  <inkml:trace contextRef="#ctx0" brushRef="#br0" timeOffset="166757.5056">1792 9696 579 0,'-16'-2'363'0,"-21"5"-25"16,-3-1-73-16,-4 12-93 16,3 4-47-16,6 16-59 0,5 6-30 15,16 12-33-15,10 1-10 16,14-5-4-16,11-4-1 15,13-15 2-15,4-4 0 16,15-13-49-16,0-9-65 16</inkml:trace>
  <inkml:trace contextRef="#ctx0" brushRef="#br0" timeOffset="167209.0391">2123 9856 741 0,'-7'-1'385'0,"-7"1"-87"0,-6 0-53 15,-6 4-74-15,-3 2-33 16,-7 6-52-16,5 4-23 16,8 7-39-16,7-1-7 15,14 2-17-15,4-2-7 16,14-4 0-16,8 1 1 16,14-9 0-16,0-3 2 0,5-7-67 15,-3-6-97-15</inkml:trace>
  <inkml:trace contextRef="#ctx0" brushRef="#br0" timeOffset="167625.7301">2224 9745 834 0,'19'12'371'0,"7"11"-164"0,13 17-80 16,2 7 2-16,-11 12 2 15,-8-2-11-15,-25-2-33 16,-13-2-21-16,-13-10-30 15,3-5-7-15,0-19-74 16,6-7-110-16</inkml:trace>
  <inkml:trace contextRef="#ctx0" brushRef="#br0" timeOffset="168000.3806">2677 9933 996 0,'0'-2'536'0,"0"0"-125"15,0-1-126-15,0 2-155 16,0 0-49-16,0 1-60 15,0 0 8-15,0 0-198 16,15-1-206-16</inkml:trace>
  <inkml:trace contextRef="#ctx0" brushRef="#br0" timeOffset="168354.4083">2684 10121 1048 0,'0'2'540'0,"1"2"-155"0,3-2-158 15,-4-2-36-15,0 0-73 16,0 0-35-16,3 0-66 15,2 0 363-15</inkml:trace>
  <inkml:trace contextRef="#ctx0" brushRef="#br0" timeOffset="219171.3795">20481 4549 461 0,'-2'-1'237'0,"1"0"-74"15,3 0-40-15,-2 1-23 16,18 0-4-16,63 6 6 15,-12-6-5-15,32 1-28 16,7-2-14-16,23-4-20 16,3 3-9-16,-12-4-3 15,-9 2-2-15,-31 0-39 16,-17-1-59-16,-32 2-285 16</inkml:trace>
  <inkml:trace contextRef="#ctx0" brushRef="#br0" timeOffset="219661.4941">21349 4456 603 0,'5'-1'262'0,"6"1"-113"16,4 1-49-16,6 3-24 16,4 2-5-16,9 2-19 0,2 2-6 15,-2 0 1-15,-5-2 0 16,-15 0-4-16,-8 1 7 15,-12-2 2-15,-5 9-4 16,-7-3-7-16,-3 2-11 16,4 2-17-16,1-3-5 15,11 2-46-15,2-3-86 16</inkml:trace>
  <inkml:trace contextRef="#ctx0" brushRef="#br0" timeOffset="220255.8008">20585 4482 665 0,'0'-2'335'0,"0"-1"-79"16,-3 1-81-16,2 2-78 16,0 0-25-16,-16 4-51 15,-38 42-6-15,25-32-5 16,0 3-2-16,5-5-2 16,12 0-4-16,9-1-7 15,6-3 5-15,12-4 30 16,5-1 19-16,7 1 27 15,5 1-5-15,2 2-26 16,-3 1-12-16,-7 0-109 0</inkml:trace>
  <inkml:trace contextRef="#ctx0" brushRef="#br0" timeOffset="221854.8468">20687 4873 480 0,'0'-2'264'0,"0"-5"-48"15,0-3-30-15,4-8-30 0,0-2-9 16,3-6-11-16,1 1-3 15,-1-3-16-15,-1 4-14 16,-4 5-22-16,-3 4-15 16,-1 12-39-16,0 1-25 15,1 6-34-15,1-4-9 16,0 4-2-16,3 21 14 16,12 40 18-16,-6-30 7 15,-1 1 21-15,-2 0-46 0,0-8-168 16,0-5-282-16</inkml:trace>
  <inkml:trace contextRef="#ctx0" brushRef="#br0" timeOffset="222155.1984">20883 4790 880 0,'0'-7'405'0,"0"-8"-175"15,8 0-72-15,9 1-60 16,-1 1-20-16,4 3-22 16,-2 3-6-16,-3 7-22 15,1 4-8-15,-8 6-7 16,-6 4 0-16,-11 5 3 16,-6 5 3-16,-5 5-5 0,1 2-2 15,5-4-6-15,3-2-3 16,11-7-2-1,4-5 0-15,10-4 2 0,4-2 0 16,9-2 1-16,2-1 0 16,0-3-36-16,-1 0-65 15</inkml:trace>
  <inkml:trace contextRef="#ctx0" brushRef="#br0" timeOffset="222522.3936">21277 4700 879 0,'-2'-6'393'0,"1"-2"-177"16,0 3-71-16,1 5-68 15,1 4-24-15,-1-4-32 16,0 5-9-16,1 21 1 16,5 34-2-16,2-31 0 15,3 1 0-15,2-6 5 0,0-3 7 16,2-12 39-16,0-4 21 16,-3-11 28-16,4-8 6 15,-2-10-19-15,-3-8-17 16,3-2-25-16,-5 0-11 15,-2 7-24-15,-3 5-9 16,-4 7-38-16,-4 6-67 16,4 9-274-16</inkml:trace>
  <inkml:trace contextRef="#ctx0" brushRef="#br0" timeOffset="223671.36">3180 9968 691 0,'9'1'320'0,"5"3"-140"16,2 13-94-16,0 5-4 16,-9 7-11-16,-4-1-1 15,-7-2-7-15,-2-3-14 16,3-12-17-16,1-4 2 16,3-9 3-16,3-6-7 15,4-8-11-15,2-5-9 16,7-8-18-16,5-1-1 15,4 3 10-15,7 8 4 16,-3 11 11-16,-6 8 6 0,-12 15 2 16,-5 2 1-16,-7 12-2 15,2-1-4-15,1-2-55 16,8 2-120-16</inkml:trace>
  <inkml:trace contextRef="#ctx0" brushRef="#br0" timeOffset="223917.3181">4025 9978 1066 0,'-2'-1'472'0,"-5"3"-259"0,3 10-99 16,2 10-97-16,1 6-14 16,0 7 6-16,4 1 1 15,1-2-11-15,1-4-57 16,9-10-272-16</inkml:trace>
  <inkml:trace contextRef="#ctx0" brushRef="#br0" timeOffset="224045.1565">4022 9765 844 0,'-5'0'299'0,"5"3"-264"16,1 4-216-16</inkml:trace>
  <inkml:trace contextRef="#ctx0" brushRef="#br0" timeOffset="224354.5752">4289 9993 879 0,'-14'6'435'0,"-11"2"-150"16,2 10-81-16,5 1-91 16,8 0-54-16,10 9-52 15,8-4-7-15,14-1 2 16,5-2 4-16,5-11 3 0,2-3 2 15,-5-8 9-15,-1-7 14 16,-12-10 32-16,-7-5 21 16,-9-7 22-16,-10-5-3 15,-7-10-21-15,-4-6-18 16,2-9-32-16,4-1-13 16,10 5-22-16,5 10-9 0,8 12-34 15,8 8-49-15,9 13-142 16,8 7-131-16</inkml:trace>
  <inkml:trace contextRef="#ctx0" brushRef="#br0" timeOffset="224509.6567">4513 10009 724 0,'3'6'365'0,"-2"3"-102"16,6 7-54-16,-3-3-88 15,0 3-33-15,5 6-52 16,4-5-14-16,0 1-58 16,2-2-63-16</inkml:trace>
  <inkml:trace contextRef="#ctx0" brushRef="#br0" timeOffset="224788.3352">4968 10031 794 0,'-3'6'435'16,"-5"10"-91"-16,1 2-64 16,-8 6-118-16,-4-1-47 15,-4-3-62-15,-6-2-18 16,0-13-25-16,4-5-31 16,4-9-51-16,5-8-17 0,9 0 3 15,5-4 20-15,9 2 29 16,6 4 7-16,11 4 11 15,3 3 14-15,1 5 29 16,-4 3 15-16,-2 11 12 16,-4 2-6-16,-6 7-18 15,4 5-8-15,-3-1-71 16</inkml:trace>
  <inkml:trace contextRef="#ctx0" brushRef="#br0" timeOffset="225405.7105">5859 10084 701 0,'-11'-7'418'0,"-15"-2"-16"15,-3 2-202-15,4 9-127 16,0 5-39-16,10 7-41 15,4 10-11-15,14 4-3 16,7 4 6-16,10-1 5 16,5-1 7-16,-1-10 9 15,6-5 5-15,-7-12 13 0,-8-7 9 16,-2-12 10-16,-8-7 0 16,-8-15-6-16,-1-6-5 15,-9-9-6-15,-3-7-2 16,4-6-11-16,4 0-7 15,12 12-17-15,6 9-9 16,9 19-33-16,-1 6-44 16,3 13-143-16,2 8-195 0</inkml:trace>
  <inkml:trace contextRef="#ctx0" brushRef="#br0" timeOffset="225579.1375">6030 10063 910 0,'-1'0'444'0,"-5"-1"-179"15,1 4-89-15,4-3-100 16,0 0-33-16,0 23-27 16,1 34 0-16,4-27 0 15,5-1-24-15,3-7-190 16</inkml:trace>
  <inkml:trace contextRef="#ctx0" brushRef="#br0" timeOffset="225887.464">6392 10114 815 0,'-9'9'382'16,"-16"10"-162"-16,-1 2-81 15,-5-6-71-15,-2-7-24 16,2-8-23-16,1-10-16 16,8-1-28-16,3-3-11 0,10 0-15 15,5 1 5-15,9 1 7 16,6 0 11-16,9 3 34 16,4 6 22-16,6 5 48 15,-3 6 7-15,1 12 3 16,-3-2-5-16,-5 5-25 15,0 2-10-15,-8-4-19 16,1 1-18-16,-1-3-133 16</inkml:trace>
  <inkml:trace contextRef="#ctx0" brushRef="#br0" timeOffset="226266.3525">6667 10061 882 0,'-12'-2'376'16,"-17"1"-204"-16,1 2-82 16,4 10-53-16,2 7-10 15,8 2-11-15,5 3-8 16,11 3-12-16,8-3-1 15,10-2 3-15,3-4 3 0,6-4 9 16,0-7 2-16,-2-4 3 16,-4-4-6-16,-7-4-9 15,-6-3 0-15,-10 1 1 16,-1 3 4-16,-7 5 6 16,-1 4 1-16,1 11 4 15,-4 5 2-15,1 9 1 16,6 5-3-16,7 10-8 15,4-1-3-15,11-4 3 16,1-4-16-16,3-11-68 16,5-6-242-16</inkml:trace>
  <inkml:trace contextRef="#ctx0" brushRef="#br0" timeOffset="226570.9196">6972 10111 770 0,'-9'1'333'16,"-12"1"-148"-16,6 4-65 16,1 9-51-16,2 2-7 15,12 7-36-15,0 2 2 0,7-2 11 16,4-1 10-16,1-5 15 15,6-5-1-15,2-11 4 16,2-2 2-16,-4-10 12 16,-6-6 0-16,-9-7-15 15,-3-3-12-15,-4 0-41 16,-3 2-49-16,4 11-155 16,0 5-203-16</inkml:trace>
  <inkml:trace contextRef="#ctx0" brushRef="#br0" timeOffset="226871.8062">7123 10273 537 0,'0'4'375'0,"19"6"36"16,2-3-125-16,6-5-107 16,10-2-38-16,-10-7-55 15,3-1-22-15,-6-7-32 16,-4-1-5-16,-12-1-1 0,-5-4-3 15,-7 0-12-15,-12 2-7 16,-11-3-13-16,-3 3-9 16,-2 11-8-16,3 5-5 15,6 16-3-15,2 8 4 16,5 13 6-16,5 5 2 16,8 10 4-16,5 0 2 15,9 2 7-15,3-3 5 0,4-10 7 16,1-5 3-16,0-10 22 15,1-7-73-15</inkml:trace>
  <inkml:trace contextRef="#ctx0" brushRef="#br0" timeOffset="227173.8728">7715 10191 1160 0,'-11'6'475'0,"-18"9"-286"16,-4 2-24-16,-8-2-53 15,2-2-22-15,3-11-34 16,4-4-23-16,8-9-16 16,1-7-10-16,8-3-21 0,6 1-11 15,5-1-13-15,4 4-1 16,13 5-6-16,-1 5 3 15,10 8 20-15,5 10 9 16,-3 8 20-16,4 6 7 16,-4 8-5-16,-4-1 0 15,-7 1 0-15,-1-5 12 16,-10-10-106-16,3-6-126 16</inkml:trace>
  <inkml:trace contextRef="#ctx0" brushRef="#br0" timeOffset="227308.9219">7504 9816 1280 0,'-1'0'518'0,"1"5"-333"16,0 9-95-16,9 16-64 16,3 5-70-16</inkml:trace>
  <inkml:trace contextRef="#ctx0" brushRef="#br0" timeOffset="227922.3117">8423 10108 920 0,'-11'-2'389'0,"-15"2"-216"15,0 2-73-15,2 10-72 0,2 5-25 16,14 12-27 0,4 7-7-16,17 8 12 15,10-2 9-15,7-5 17 16,1-9 8-16,4-12 11 0,-5-11 5 16,-6-14 13-16,-2-6 7 15,-18-16 7-15,-4-4-1 16,-14-13-17-16,-5-5-7 15,-5-6-12-15,2-6-5 16,2-10-9-16,6 0-8 16,13 13-15-16,6 10-9 0,11 28-13 15,9 9-21-15,9 15-142 16,0 6-162-16</inkml:trace>
  <inkml:trace contextRef="#ctx0" brushRef="#br0" timeOffset="228178.7347">8619 10180 787 0,'-3'6'387'16,"-2"6"-139"-16,-6 7-101 15,11 3-24-15,9 0-44 16,1-1-23-16,18-6-15 15,-6-1-2-15,0-8 20 16,1-6 17-16,-4-8 13 16,1-4-5-16,-10-6-24 0,3 0-18 15,-5-1-15-15,-2 1-40 16,-6-2-140-16,-1 3-101 16</inkml:trace>
  <inkml:trace contextRef="#ctx0" brushRef="#br0" timeOffset="228406.5441">8898 10179 915 0,'5'8'403'0,"2"15"-194"16,1 0-42-16,-2 3-57 16,-1 0-20-16,1-6-35 15,-1-3-18-15,3-7-15 16,0-4 5-16,2-9 9 15,3-3 1-15,3-12 0 16,1-1-8-16,-2-3-12 16,-2 0-1-16,2 3-81 15,-7 3-82-15</inkml:trace>
  <inkml:trace contextRef="#ctx0" brushRef="#br0" timeOffset="228686.924">9385 10203 961 0,'-5'6'469'16,"-1"12"-155"-16,-5-2-74 15,-7 2-97-15,1-1-36 16,-5-8-54-16,2 1-18 16,-2-10-25-16,1-3-26 15,1-9-63-15,4-3-28 16,6 0-11-16,5 2 14 15,10-1 38-15,6 2 20 16,11 4 30-16,0 1 20 0,3 11 43 16,0 4 14-16,-7 8 7 15,-2 7-4-15,-4 5-23 16,-5 0-7-16,0 4-34 16</inkml:trace>
  <inkml:trace contextRef="#ctx0" brushRef="#br0" timeOffset="229112.8883">9477 10097 1009 0,'3'10'386'0,"3"20"-240"16,2 11-72-16,3 17 6 16,-3 8 0-16,1 7-16 15,-5-3-9-15,-2-16-19 16,-2-10-8-16,-2-19-6 15,-1-6-19-15,3-10-172 16</inkml:trace>
  <inkml:trace contextRef="#ctx0" brushRef="#br0" timeOffset="229387.9542">9554 10272 855 0,'16'1'296'15,"21"2"-274"-15,1 0-5 16,1-2-5-16,-1-1-13 16,-8-3-131-16,-4-5-46 15,-14-3-3-15,-7 0 55 16,-7-3 226-16,-5 2 92 16,1 5 61-16,2 2-29 15,-3 6-67-15,4 7-32 16,3 6-47-16,0 2-14 0,3 6-29 15,0 0-13-15,-2 0-7 16,4-1-67-16</inkml:trace>
  <inkml:trace contextRef="#ctx0" brushRef="#br0" timeOffset="229770.0253">9929 10196 1145 0,'3'2'435'0,"1"7"-309"15,0 5-36-15,-1 6-32 16,-3 4-8-16,0 0-26 0,-3 1-7 16,2-6-3-16,-1-4 6 15,2-8-63-15,0-5-30 16,6-9-65-16,2-3-25 15,6-8 53-15,-1-2 27 16,4 0 58-16,0 2 17 16,-3 4 7-16,-4 0 21 15,-3 7 41-15,-6 2 16 16,-1 1 14-16,-2 4-20 16,1 0-37-16,0 0-12 0,-1 0 3 15,1 0 6-15,-1 4 11 16,-8 12 4-16,-4 32-9 15,25-28-6-15,10 2-14 16,1-3-7-16,4-1-36 16,3-6-78-16</inkml:trace>
  <inkml:trace contextRef="#ctx0" brushRef="#br0" timeOffset="230220.14">10427 10229 681 0,'-1'-8'357'0,"-2"-10"-64"15,-2-2-26-15,-8 6-68 0,-2 2-29 16,-7 8-77-16,1 4-34 16,-4 4-43-16,7 4-14 15,4 3-17-15,0 3-6 16,10 2-2-16,2 3 3 15,10-1 13-15,4-3 6 16,6-3 5-16,5-3 3 16,4-9 0-16,3 0 3 15,0-6 3-15,-5-4 2 0,-7-3 1 16,-5-3 0-16,-4 2-3 16,-4 0-2-16,-5 6-6 15,0 4-5-15,-3 4-13 16,-1 2-2-16,4-2-1 15,0 0 7-15,0 2 15 16,5 11 6-16,27 26 11 16,-9-28 8-16,5-6 8 15,-2 0 3-15,-5-5 13 16,-4-2-3-16,-9-8-10 16,0 1-3-16,-3-4-23 15,-3-2-39-15,1 2-125 16,-3 0-84-16</inkml:trace>
  <inkml:trace contextRef="#ctx0" brushRef="#br0" timeOffset="230348.2897">10578 9914 954 0,'0'-11'504'0,"-1"-6"-122"0,0 5-60 16,1 12-142-16,1 5-62 15,1 12-91-15,4 5-26 16,-2 8-75-16,-1 5 383 15</inkml:trace>
  <inkml:trace contextRef="#ctx0" brushRef="#br0" timeOffset="231739.0824">11504 10168 481 0,'-12'-1'304'0,"-14"-1"-5"15,-3 0-88-15,1 2-79 16,3 4-51-16,7 4-60 16,8 5-24-16,10 1-15 15,6 0-1-15,9-2 6 16,6 1 7-16,2-4 9 15,1-4 5-15,-7-3 9 16,-5-2 2-16,-9-3-8 16,-7 0-6-16,-14 0-5 15,-4 2-5-15,-9 1 19 16,1 4 15-16,5 2 17 16,5 3 2-16,13 6-15 15,5 0-12-15,10 5-15 16,7-1-3-16,12-1 2 0,5-1 0 15,13-3-33-15,1-3-58 16</inkml:trace>
  <inkml:trace contextRef="#ctx0" brushRef="#br0" timeOffset="232103.154">11861 10209 811 0,'-11'-7'464'16,"-9"-7"-93"-16,-8 5-177 15,4 4-55-15,0 6-89 16,5 4-25-16,8 8-36 16,2 0-9-16,3 6-4 15,1 4 1-15,5 2 10 16,4 1 6-16,7-2 4 16,7-5 3-16,1-8 3 15,1-5 3-15,0-6-15 16,-2-5-13-16,-4-2-8 15,-6-2-2-15,-8 0 18 16,0-1 14-16,-7 5 3 16,-6 1 0-16,-1 9 8 15,-3 7-1-15,2 11 7 16,7 6 1-16,7 12-9 16,1-2 0-16,7 0-3 0,2-2-1 15,2-12 2-15,0-2-10 16,5-9-122-16,0-3-170 15</inkml:trace>
  <inkml:trace contextRef="#ctx0" brushRef="#br0" timeOffset="232403.3572">12221 10266 661 0,'-5'5'374'0,"-11"8"6"15,6 2-204-15,-13 3-52 16,-2 3-21-16,-2-4-41 16,-7-2-18-16,4-8-15 15,-3-8-4-15,16-11-13 16,-1-2-10-16,11-4-26 16,12 1-10-16,4 3-3 15,7 0 3-15,9 6 14 16,-1 3 10-16,-2 11 19 15,0 8 7-15,-4 8 10 16,-1 6-1-16,-5-2-8 16,0 2-3-16,2-8-14 15,1-5-54-15,3-6-249 0</inkml:trace>
  <inkml:trace contextRef="#ctx0" brushRef="#br0" timeOffset="232703.3978">12319 10370 808 0,'2'0'405'15,"7"1"-127"-15,-3 2-59 16,8 3-90-16,3 0-25 16,6-1-30-16,-1-5-13 15,-1-5-15-15,-3-3-4 0,-6-7-7 16,-3-1-3-16,-9-6-7 16,-6-1-11-16,-9-3-19 15,-2 1-10-15,-3 8-12 16,-4 4-1-16,5 13-1 15,-2 3 1-15,5 10-3 16,2 6 2-16,7 11 1 16,6 7 6-16,8 10 16 15,4 1 6-15,2 3 28 16,1-4 4-16,-5-7 5 16,-2-6-1-16,2-8-17 15,0-4-1-15,2-10-131 16</inkml:trace>
  <inkml:trace contextRef="#ctx0" brushRef="#br0" timeOffset="232941.4067">12668 10159 1216 0,'-3'2'494'15,"-4"9"-286"-15,3 8-110 16,1 17-40-16,0 10 6 16,5 15-6-16,-1 5-8 0,-1-5-23 15,1-6-10-15,0-13-7 16,1-9 5-16,3-11-86 16,0-4-76-16</inkml:trace>
  <inkml:trace contextRef="#ctx0" brushRef="#br0" timeOffset="233286.1906">12642 10333 1144 0,'3'0'404'0,"13"1"-353"15,3 0-40-15,13 4-15 16,9 0-6-16,5-4-96 15,4 0-29-15,3-4-17 16,-6-2 7-16,-5-3 98 16,-3-1 35-16,-12-3 57 0,-8 1 46 15,-8-2 67-15,-9 0 34 16,-10 2 11-16,-4 1-23 16,-9 0-28-16,-2 1-29 15,-7 3-52-15,4 3-25 16,2 5-50-16,4 7-13 15,13 4-7-15,1 4 2 16,10 6 10-16,7 0 7 0,11 1 5 16,5-2 2-16,1-9-8 15,-2-4-50-15,-6-11-198 16</inkml:trace>
  <inkml:trace contextRef="#ctx0" brushRef="#br0" timeOffset="233405.1941">13074 10091 806 0,'0'-8'490'16,"-1"-10"-71"-16,1 13-185 16,0-1-74-16,1 6-129 15,-1 0-42-15</inkml:trace>
  <inkml:trace contextRef="#ctx0" brushRef="#br0" timeOffset="579725.6346">13210 9971 566 0,'2'0'284'0,"-2"-2"-107"0,3-4-52 16,-3 5-69-1,0 0-24-15,19-3-12 16,39-7 3-16,-28 3 3 15,0 2-3-15,-6 1-3 16,-3 4-2-16,-13 1-1 16,-8 0 5-16,-8 3 3 15,-6 0 1-15,-5 0-5 16,-1 3-8-16,3 0-13 16,3 3-6-16,3 7-9 15,4 6-1-15,5 7-3 16,2 2 0-16,2 8-2 0,4 1 13 15,1 9 17-15,1 4 15 16,1 1 11-16,-1 2-7 16,-3-7-5-16,-5-6-4 15,-2-10 15-15,-5-14 11 16,-9-17 21-16,-3-7 3 16,-7-15-12-16,-1-4-14 15,4-2-45-15,0 1-41 16,7 16-106-16,3 5-111 15</inkml:trace>
  <inkml:trace contextRef="#ctx0" brushRef="#br0" timeOffset="580191.5065">13609 10195 361 0,'-3'-4'258'0,"-9"-3"31"16,-7-2-86-16,-1 8-85 0,-6 0-37 15,4 6-50-15,6 5-22 16,6 1-18-16,8 4-6 15,8-2 4-15,5 0 6 16,11-1 7-16,2-3 5 16,-2 0 3-16,1-1 1 15,-9-5 3-15,-5 0 1 16,-7-2 9-16,-3 0 2 16,-12-1-2-16,-3-4-4 15,-7 4-15-15,-4 4-5 0,-2 7-3 16,0 4 1-16,8 7 3 15,4-1 2 1,13 2 2-16,7 1 3 0,13-10 4 16,9 0 4-16,10-7 0 15,5-4-1-15,1-1 1 16,-1-5 0-16,-8-5-70 16,-3-5-78-16</inkml:trace>
  <inkml:trace contextRef="#ctx0" brushRef="#br0" timeOffset="580875.614">13704 10239 668 0,'-3'0'300'0,"6"0"-148"16,2 0-41-16,-5-2-41 16,9 1-13-16,19-2-9 15,34-4-7-15,-32 5-9 0,-4-2-3 16,-15 2-1-16,-5 2 5 15,-11 0 5-15,-5 6-1 16,-10 1-6-16,1 4-10 16,-2 5-15-16,6 3-6 15,5 5-11-15,2 2-3 16,10 6-2-16,2-6 3 0,18-2 11 16,5 0 4-16,10-17 8 15,9 0 1-15,6-11-43 16,2-12-29-16,-1-8-31 15,-5-4-3-15,-7-6 43 16,-3 2 28-16,-12 7 32 16,-4 3 22-16,-13 11 32 15,-7 7 10-15,-6 7 22 16,-5 4-5-16,-7 8-13 16,-5 4-5-16,-7 2-20 15,-2 1-13-15,-10-8-12 16,5 0-3-16,1-11 0 15,7-3-1-15,16-4-12 16,2-11-6-16,10-1-13 16,6-3-6-16,8 5-7 15,1 5-1-15,6 12-1 0,-3 7-1 16,-3 9 5-16,2 7 3 16,-8 3 9-16,-1-4 3 15,10-3 7-15,-5-7 4 16,5-10 9-16,4-5 4 15,-3-13 4-15,4-7 1 16,-3-6-4-16,1-1-4 16,-5 3-6-16,-1 2-5 15,-3 9-6-15,-3 5-7 16,-2 8-8-16,-3 7 0 0,-4 7 7 16,1 6 10-16,-1 2 20 15,4 2 8-15,1 1-2 16,3-3-7-16,1-3-8 15,-1-3-3-15,0-4-36 16,-1 2-72-16</inkml:trace>
  <inkml:trace contextRef="#ctx0" brushRef="#br0" timeOffset="943977.2427">15343 10174 382 0,'-10'-3'262'0,"-11"-4"18"16,-5 3-73-16,-4 7-73 16,3 7-35-16,2 14-54 15,3 4-21-15,12 12-26 16,1 2-5-16,12-1 3 15,8-3 4-15,13-14 14 16,6-6 8-16,6-18 21 16,-2-4 3-16,-12-11 57 15,-6-3 18-15,-23-5 11 16,-9 0-3-16,-15 9-64 0,-9 3-23 16,2 11-39-16,3 4-3 15,11 3-4-15,12 3-28 16,9 1-97-16,9-1-76 15</inkml:trace>
  <inkml:trace contextRef="#ctx0" brushRef="#br0" timeOffset="944344.0953">15392 10261 493 0,'-3'-3'316'0,"4"0"10"0,6 0-185 16,-7 2-88-1,26 0-16-15,44-1-8 16,-24 1-7-16,-5 1-9 16,-2-1 0-16,-11 1 0 15,-6-2-21-15,-11 2-69 16,-2 0-39-16,-11 0-114 15,-2 0-28-15,-9 0 4 16,-1 3 29-16,3 2 122 16,-4 2 75-16,9 0 133 15,-7 1 39-15,9 3 40 0,3 1-7 16,1 8-48-16,5 2-26 16,-2-1-46-16,2 2-19 15,2-3-21-15,4-1-7 16,3-9-233-16</inkml:trace>
  <inkml:trace contextRef="#ctx0" brushRef="#br0" timeOffset="944645.086">16007 10267 687 0,'-4'7'348'0,"-3"7"-85"16,-8 2-46-16,-10 2-71 15,-1-1-24-15,-8-2-54 16,1-1-20-16,3-6-20 16,0-5-2-16,7-6-3 15,4-4-2-15,9-5-10 16,3 0-7-16,7-1-13 16,3 3-5-16,11 3-9 15,3 2-1-15,8 9 3 16,1 5 2-16,2 6 13 15,2 3 4-15,-1 2 5 16,0 1 5-16,0-2-35 16,-3-2-88-16</inkml:trace>
  <inkml:trace contextRef="#ctx0" brushRef="#br0" timeOffset="945043.7938">16835 10240 682 0,'0'4'323'0,"-5"6"-135"16,-4 3-33-16,-9 7-27 15,0 3-34-15,-7 5-30 16,0-5-14-16,1-7-25 16,1-6 3-16,7-7 0 15,2-5-4-15,3-7-9 16,-1-5-8-16,9-2-15 16,1 2-6-16,13 3-3 15,4 1-2-15,1 1 6 16,4 6 3-16,3 3 7 15,-3 6 9-15,1 6 12 0,-2 3 3 16,-8 5 0-16,2 2-5 16,-5 1-4-16,-2-5-12 15,-2 0-150-15,-3-8-303 16</inkml:trace>
  <inkml:trace contextRef="#ctx0" brushRef="#br0" timeOffset="945185.795">16747 10066 976 0,'-5'-6'430'0,"0"-2"-228"16,2 3-101-16,4 6-93 16,6 11-45-16</inkml:trace>
  <inkml:trace contextRef="#ctx0" brushRef="#br0" timeOffset="945559.8803">16965 10217 1030 0,'-1'4'431'15,"2"4"-260"-15,5 5-75 16,-2 4-12-16,3 6-42 0,-2 2-10 15,-5-1-16-15,-1-2 1 16,1-5 1-16,0-4 0 16,2-9-30-16,4-3-27 15,-1-10-56-15,5-3-25 16,1-8-20-16,-2-2-2 16,6 4 23-16,-2-1 24 15,-7 5 49-15,4 4 30 16,-10 4 62-16,-2 2 16 15,2 4 25-15,-1 0 9 0,0 0-19 16,-1 0-8-16,1 0-9 16,-5 7-5-16,0 8-8 15,0 28-6-15,18-27-16 16,6-1-8-16,-2-1-55 16,7-1-93-16</inkml:trace>
  <inkml:trace contextRef="#ctx0" brushRef="#br0" timeOffset="945878.7334">17260 10349 986 0,'2'3'411'0,"7"0"-232"16,1 3-40-16,12-5-37 0,2 0-26 15,1-1-33-15,2-6-7 16,-11-4-2-16,-1-2-2 15,-12-4-9-15,-5-1-8 16,-10 2-14-16,-7 0-6 16,-4 8-9-16,0 5-1 15,1 3-3-15,2 8-2 16,5 9 0-16,1 1 1 16,7 10 0-16,4 1 13 15,3 4 13-15,3 1 5 0,3-1 9 16,1-2-9-16,0-6-2 15,1-1 1-15,1-7-27 16,2-4-80-16</inkml:trace>
  <inkml:trace contextRef="#ctx0" brushRef="#br0" timeOffset="946210.2217">17720 10304 921 0,'-9'7'417'15,"-9"4"-200"-15,-2 4-92 0,-5 2-3 16,-1 0-38 0,1-1-20-16,2-8-2 15,2-2-27-15,6-10-4 0,1-8-3 16,6-5-13-16,0-2-8 15,12 2-16-15,-1 0-7 16,14 3-4-16,4 1 1 16,-4 7 19-16,4 6 11 15,-2 11 15-15,1 5 7 16,1 9-5-16,-3 1-5 0,-2 2-7 16,-2 2-4-16,1-5-65 15,4 1-89-15</inkml:trace>
  <inkml:trace contextRef="#ctx0" brushRef="#br0" timeOffset="946577.7473">18208 10305 824 0,'11'-2'344'15,"8"-1"-198"-15,9 3-92 16,2 1-17-16,3 5-23 0,1-2-4 16,-7 0 0-16,-4-2 0 15,-8-2 3-15,-7 0 5 16,-8-2-1-16,-6 1-1 15,-10-2 0-15,-2 3-1 16,-2 4 6-16,4 3 1 16,4 5-3-16,1 6-3 15,7 2-6-15,7 3 0 16,6 2 1-16,2-6 0 16,8 0 3-16,-1-3-20 0,5-5-175 15</inkml:trace>
  <inkml:trace contextRef="#ctx0" brushRef="#br0" timeOffset="947110.2681">18544 10320 756 0,'-4'-2'377'0,"-2"0"-144"15,1 4-69-15,6 11-85 16,-1 4-34-16,3 9-21 15,1 2-5-15,4-1-6 16,5-2 1-16,3-6 4 16,-1-8 4-16,4-4 8 15,1-5 2-15,1-10 2 0,0-5-2 16,-3-12-9-16,-3-2-3 16,-4-3-5-16,0 2-3 15,-5 6-5-15,-3 5-4 16,-1 9-9-16,-1 4-1 15,-1 9 5-15,-1 3 2 16,2 7 10-16,2 1 2 16,3 3-2-16,1-1 2 15,7-4 1-15,-2 0 0 16,7-6-1-16,4-4 3 0,-2-1 5 16,-2-6 1-16,-4-8 3 15,1-1-2-15,-4-2-7 16,1 2-4-16,-2 6-11 15,-4 0-4-15,-7 6-11 16,5 6 0-16,-2 5-1 16,2 6 5-16,4 0 11 15,-6-1 4-15,5-3 11 16,1-4 7-16,2-3 23 16,3-5 15-16,-3-8 13 15,2-7 1-15,-3-8-18 16,0-3-17-16,-3 4-25 15,-2 4-31-15,-1 6-180 16</inkml:trace>
  <inkml:trace contextRef="#ctx0" brushRef="#br0" timeOffset="947795.4457">19802 10300 676 0,'-17'-8'389'0,"-12"-7"-94"16,-9 4-117-16,0 6-44 0,4 10-83 15,4 7-26 1,18 11-26-16,7 1-5 0,15 1 3 16,11 1 7-16,10-7 16 15,6-5 4-15,2-10 12 16,-3-7 8-16,-9-13 13 16,-9-1 1-16,-10-8-3 15,-3-2-2-15,-7-4-13 16,-5 1-2-16,-6-3-8 15,-1 1-8-15,3 1-12 16,5 1-5-16,10 3-12 16,6 0-12-16,6 5-58 15,5 4-51-15,0 10-120 16,1 5-153-16</inkml:trace>
  <inkml:trace contextRef="#ctx0" brushRef="#br0" timeOffset="948050.727">19921 10233 515 0,'-1'4'301'0,"1"5"15"16,-2 6-197-16,0 2-6 16,1 6-21-16,-2 0-18 15,5-1-14-15,6 2 1 16,2-8 24-16,5-4 16 15,-1-11 19-15,-1-8-1 0,2-6-23 16,-4-1-17-16,2-2-32 16,-3 4-12-16,-7-5-13 15,2 4-42-15,-3-1-129 16,3 1-93-16</inkml:trace>
  <inkml:trace contextRef="#ctx0" brushRef="#br0" timeOffset="948327.4689">20202 10293 475 0,'-3'4'292'15,"-4"7"-33"-15,0 3-112 16,3 2-25-16,4 5-42 16,5-4-8-16,6 2-10 15,6-2 2-15,6-6 2 0,3-1-3 16,4-8 9-16,1-2-3 15,-3-7-8-15,-2-5 2 16,-7-4-10-16,-8-1 3 16,-11-4 5-16,-7-1-4 15,-12 4-21-15,-3 0-15 16,-9 9-24-16,2 6-4 16,4 5 11-16,4 5-62 15,6 2-169-15</inkml:trace>
  <inkml:trace contextRef="#ctx0" brushRef="#br0" timeOffset="948792.7276">20874 10340 786 0,'4'10'342'15,"-2"8"-194"-15,-1-1-34 16,1-1-51-16,-3-5-24 16,0-2-11-16,-4-5 3 15,3-4 7-15,1-5 1 16,-4-12-5-16,5-1-6 0,3-6-16 16,-3 0-5-1,5 1-10-15,1 2-6 0,9 8 8 16,4 4 5-16,1 9 27 15,0 6 18-15,-4 3 7 16,-3 5 0-16,-2 5-17 16,-1 3-13-16,-3 5-15 15,-7-2-3-15,0 4-16 16,-2-3-57-16</inkml:trace>
  <inkml:trace contextRef="#ctx0" brushRef="#br0" timeOffset="949092.9477">21142 10279 1095 0,'0'-1'443'0,"-2"2"-304"0,1 7-45 15,0 9-58-15,1 4-14 16,4 6 0-16,1-1-1 15,5-5 3-15,5 1 3 16,7-7 13-16,1-6 12 16,2-8 26-16,-2-7 6 15,0-11 7-15,-8-4-7 16,-2-3-24-16,-4-2-12 0,-11-3-23 16,-3 0-12-16,-5 8-34 15,-4 6-48-15,1 11-150 16,4 7-125-16</inkml:trace>
  <inkml:trace contextRef="#ctx0" brushRef="#br0" timeOffset="949493.4356">21368 10266 840 0,'7'-1'461'15,"3"-1"-135"-15,-2 4-128 16,5 5-41-16,-8 8-92 15,2 3-24-15,1 8-24 16,2 2-6-16,-5-3-4 16,-1 0 1-16,-3-7 2 15,0-1 1-15,1-10 3 0,1-5 2 16,-3-7-15-16,1-7-7 16,5-4-17-16,5-4-13 15,9-3-6-15,3 0 0 16,-1 2 9-16,0 2 8 15,-4 5 18-15,-4 1 5 16,-3 6 4-16,-5 3 2 16,-6 1 15-16,0 3 0 0,-1 0 0 15,0 0 0-15,0 0-9 16,0 0 4-16,-1 0 8 16,-3 13 1-16,-6 35-1 15,19-28-2-15,2 2-6 16,1 0-4-16,3-3 9 15,3-1-41-15,9-11-267 16</inkml:trace>
  <inkml:trace contextRef="#ctx0" brushRef="#br0" timeOffset="949860.615">21763 10214 567 0,'1'0'340'0,"1"0"-52"16,4 6-113-16,3 7-34 15,4 10-38-15,0 5-6 16,0 2-19-16,-3-4-5 0,1-4-6 16,0-2-1-16,1-10 2 15,-5-4 12-15,-2-9-1 16,0-5-6-16,2-5-14 16,2-4-19-16,-6-3-22 15,6-2-4-15,-4 1-92 16,2 0-74-16,3 6-259 15</inkml:trace>
  <inkml:trace contextRef="#ctx0" brushRef="#br0" timeOffset="950246.4859">22003 10241 777 0,'-1'3'393'15,"1"5"-130"-15,0 3-98 16,2 4-32-16,7 3-45 15,0 3-16-15,10 3-24 16,0-1-5-16,5-3-10 0,0-6-4 16,2-11-1-16,0-2 3 15,-2-6 1-15,-1-5 3 16,-8-6-5-16,-6-5-3 16,-7 1-10-16,-2 0-7 15,-5 7-10-15,-3 3-3 16,1 7-7-16,-1 1-2 15,2 5 2-15,4 3 4 0,2 5 8 16,1 3 5-16,6 1 4 16,2 2 1-16,6 0 7 15,3 2 3-15,8-3 4 16,0-2 4-16,-3-10 19 16,-3-4 4-16,-8-8 5 15,-5-5-2-15,-2-2-24 16,-2-3-9-16,-3-1-34 15,0 1-50-15,3 3-152 16,3 5-161-16</inkml:trace>
  <inkml:trace contextRef="#ctx0" brushRef="#br0" timeOffset="950578.877">22418 10267 829 0,'9'3'354'16,"13"0"-178"-16,10 3-50 15,10 1-26-15,-2-2-21 16,-2-1-29-16,-2-2-12 16,-6-2-16-16,-4-1-2 15,-8-4-3-15,-4-1 0 16,-8-2-2-16,-3 2-2 15,-6 4-13-15,-3-2-3 0,-6 8-9 16,-1 0 1-16,-1 5 5 16,3 3 5-16,3 4 4 15,1 4 4-15,8 4 3 16,3 4 0-16,5-2 1 16,2 1-1-16,4-1 2 15,3-4-11-15,2-4-175 16</inkml:trace>
  <inkml:trace contextRef="#ctx0" brushRef="#br0" timeOffset="951077.2444">22887 10270 814 0,'-1'1'376'0,"-1"4"-147"15,-2 5-102-15,-2 1-24 16,8 14-20-16,0-3-13 16,8 3-26-16,-1-2-7 15,1-8-4-15,4-1-1 0,-2-8 1 16,5-3-1-16,1-5-2 15,-1-4 1-15,-2-9-9 16,-3-4-4-16,-5 1-9 16,-3 2-4-16,-5 6-6 15,-2 1-4-15,-2 7-7 16,-3 0-3-16,3 4-5 16,2 6 2-16,3 5 5 15,2 1 13-15,10 6 17 16,1-1 10-16,7-3 16 15,0-2 4-15,-2-8 18 16,-1-4 7-16,0-5 5 16,-1-3-6-16,-1-6-22 15,-3 0-10-15,-6-5-17 16,-4 0-6-16,-5 4-12 0,-3 1-21 16,-4 1-107-16,2 4-74 15,-3-2-383-15</inkml:trace>
  <inkml:trace contextRef="#ctx0" brushRef="#br0" timeOffset="951189.7459">23091 10188 864 0,'-3'-14'487'0,"0"-3"-98"15,1 4-172-15,2 2-57 16,2 11-100-16,1-4-37 0,1 5-135 16,-4-1-133-16</inkml:trace>
  <inkml:trace contextRef="#ctx0" brushRef="#br0" timeOffset="951492.8058">23238 10274 781 0,'5'2'430'16,"6"2"-29"-16,1 10-236 15,0 3-42-15,3 7-31 16,-4 3-25-16,2 1-34 15,1-1-1-15,-6-4 7 16,2-4 7-16,1-8 26 16,-4-5 14-16,2-6 12 15,-6-8 0-15,4-8-16 16,-1-3-8-16,3-7-7 16,3 1-2-16,-2-3-10 15,1 1-9-15,-3 5-23 16,1 4-8-16,-2 5-12 0,-5 1 1 15,0 2-98-15,-2 4-87 16</inkml:trace>
  <inkml:trace contextRef="#ctx0" brushRef="#br0" timeOffset="952993.5449">21994 2822 574 0,'-4'0'336'0,"1"-3"-44"16,6 0-122-16,-3 2-26 16,1 0-52-16,26-6-22 0,36-10-42 15,-22 10-14 1,-5 2-7-16,-1 2 0 0,-12 3-93 15,-6 2-77-15,-10 2-255 16</inkml:trace>
  <inkml:trace contextRef="#ctx0" brushRef="#br0" timeOffset="953155.9263">22044 2888 421 0,'-2'1'291'0,"-3"0"10"15,4 0-74-15,1-1-80 16,0 0-38-16,23 2-44 16,43 3-24-16,-20-4-24 15,0 1-21-15,-1-1-282 16</inkml:trace>
  <inkml:trace contextRef="#ctx0" brushRef="#br0" timeOffset="953492.7561">22646 2680 809 0,'-9'-4'415'15,"-7"-5"-134"-15,-10 5-97 16,1 1-37-16,-7 5-63 16,2 6-29-16,3 8-48 15,8 7-13-15,6 5-17 16,6 1 2-16,8 4 7 16,6-1 5-16,13-3 13 15,2-1 2-15,10-13 8 16,1-6 1-16,-3-8 4 15,0-2-35-15,-7-7-161 16</inkml:trace>
  <inkml:trace contextRef="#ctx0" brushRef="#br0" timeOffset="954376.7366">22799 3027 370 0,'0'2'269'15,"0"-2"29"-15,2 1-110 16,-2-2-21-16,0-1-36 15,0 1-20-15,0 0-36 16,3-8-11-16,-1-11-9 16,38-25 2-16,-32 27 10 15,-4 5 10-15,2 9 13 0,-5 0-11 16,0 9-26-16,-1 5-18 16,-2 14-30-16,2 4 0 15,2 4 3-15,2 1-1 16,2-9 0-16,-1 0 1 15,0-8-70-15,5-1-82 16</inkml:trace>
  <inkml:trace contextRef="#ctx0" brushRef="#br0" timeOffset="955241.8318">21562 5556 623 0,'2'0'298'0,"1"0"-95"15,6 0-84-15,12 0-75 16,0 0-8-16,13 0-23 15,2-4-3-15,-2-3-125 0,-1 4-156 16</inkml:trace>
  <inkml:trace contextRef="#ctx0" brushRef="#br0" timeOffset="955408.7624">21575 5619 711 0,'2'1'368'0,"3"0"-87"0,11 3-162 16,3-4-25-16,9-1-47 16,4 1-19-16,1-3-27 15,-1 5-75-15</inkml:trace>
  <inkml:trace contextRef="#ctx0" brushRef="#br0" timeOffset="955708.7235">22041 5566 887 0,'-14'-5'412'0,"-11"4"-150"0,-3 1-79 16,-2 4-65-16,1 6-27 15,5 6-47-15,1 0-17 16,10 9-22-16,4 5-5 16,7 2-9-16,9-1-1 15,6 1 6-15,7-5 4 16,10-11 7-16,-3-1 4 16,4-12 7-16,1-3-17 0,-10-5-114 15,1-3-178 1</inkml:trace>
  <inkml:trace contextRef="#ctx0" brushRef="#br0" timeOffset="956291.368">21982 5945 788 0,'4'-3'350'0,"5"-3"-159"16,1-4-39-16,9 1-38 15,-1 3-18-15,4 6-33 16,0 3-11-16,-7 8-19 16,-2-1-2-16,-13 5 2 15,-3 6-1-15,-9-1 0 16,-5 4-4-16,2-8-5 16,0-4 0-16,5-8 0 15,3-4-1-15,5 0-10 16,1-5-5-16,1 1-11 15,0 2-4-15,0 1 5 16,0 0 3-16,0 1 10 16,16 1 4-16,36 6 1 15,-30-6-2-15,1-1 0 16,0 0 14-16,-5-1 40 0</inkml:trace>
  <inkml:trace contextRef="#ctx0" brushRef="#br0" timeOffset="957574.2481">1863 10606 955 0,'-12'-4'398'0,"-28"1"-229"0,-1 3-39 15,2 14-52-15,-10 11-20 16,14 14-40-16,5 13-19 16,19 12-21-16,10 5-1 15,10-3 10-15,10-7 5 16,14-18 10-16,5-8 6 16,8-20 8-16,2-3-16 15,-1-14-149-15</inkml:trace>
  <inkml:trace contextRef="#ctx0" brushRef="#br0" timeOffset="957817.3408">1937 11068 546 0,'6'-3'360'15,"5"-4"6"-15,3-3-179 16,-2-4-25-16,2 1-42 15,-5 2-13-15,0 2-32 16,-2 2-17-16,-5 7-20 16,3 4-5-16,-2 16 3 15,-3 1 2-15,0 8-4 16,2 2-6-16,-2-4-10 16,4 4-2-16,3-7-37 15,-1-7-80-15</inkml:trace>
  <inkml:trace contextRef="#ctx0" brushRef="#br0" timeOffset="958000.7103">2303 11095 1239 0,'-3'5'488'0,"7"7"-318"16,-2 3-46-16,-3 5-29 15,2 0-27-15,-9-1-37 16,0 3-87-16</inkml:trace>
  <inkml:trace contextRef="#ctx0" brushRef="#br0" timeOffset="958425.088">2870 10706 812 0,'-9'-7'428'0,"-17"-4"-114"16,-1 2-51-16,-9 9-99 16,-2 3-40-1,4 9-57-15,-1 6-22 0,3 11-26 16,8 6-5-16,9 11-7 15,6 4-2-15,15 0 7 16,5 0-1-16,7-14 2 16,6-4 1-16,8-8-1 15,4-12 1-15,12-8-43 16,4-6-76-16</inkml:trace>
  <inkml:trace contextRef="#ctx0" brushRef="#br0" timeOffset="958841.733">3023 11064 907 0,'6'-3'414'0,"9"-1"-201"16,0 3-48-16,-1 7-76 15,-3 5-9-15,-5 8 5 16,-6 0 2-16,-13 8-8 15,-4-2-15-15,-1-1-27 16,-1-3-8-16,10-9-9 16,4-7-1-16,5-5-8 15,8 0-5-15,5-2-6 16,7 0-4-16,6 2-2 16,-5 0 2-16,8 2 4 15,-3 4 0-15,-10-5 11 16,2 0-51-16</inkml:trace>
  <inkml:trace contextRef="#ctx0" brushRef="#br0" timeOffset="962387.7669">3625 11121 903 0,'-5'3'345'0,"-7"13"-216"15,-2 0-27-15,-3 6-28 16,0 2-11-16,13-5-137 16,-2-1-195-16</inkml:trace>
  <inkml:trace contextRef="#ctx0" brushRef="#br0" timeOffset="962758.7814">4166 11059 672 0,'-10'7'334'0,"-14"12"-109"16,-1 2-30-16,-3-6-70 15,1 2-22-15,2-8-33 16,5-5-31-16,2-9-15 16,2-5-6-16,6-12-18 15,4 1-8-15,6 1-12 16,5-2-2-16,8 7 5 16,1 3 9-16,7 4 13 15,0 4 4-15,-3 10 10 16,6 3-1-16,-2 5-1 15,4 7-2-15,0 4-1 16,-5-2 1-16,-6 1 9 16,-5-3-54-16</inkml:trace>
  <inkml:trace contextRef="#ctx0" brushRef="#br0" timeOffset="962912.8552">4027 10858 1006 0,'0'0'403'16,"-1"1"-276"-16,2 7-79 15,11 6-42-15,5 2-95 16</inkml:trace>
  <inkml:trace contextRef="#ctx0" brushRef="#br0" timeOffset="963192.4867">4337 11148 780 0,'17'7'394'16,"8"2"-136"-16,0-6-105 15,-3-4-39-15,-6-10-47 16,0-4-13-16,-4 0-21 16,-3-4-8-16,-9-3-16 15,-1 4-8-15,-14-5-8 16,-7 3-4-16,3 9-3 15,-9 1-1-15,9 16-8 16,3 6-1-16,6 8 9 16,5 6 6-16,5 6 9 15,4 0 2-15,2 4 1 0,-2 2 0 16,-2-3 3 0,2 1 17-16,-3-8-184 0</inkml:trace>
  <inkml:trace contextRef="#ctx0" brushRef="#br0" timeOffset="963507.7506">4863 11096 926 0,'-7'6'453'0,"-3"3"-165"0,-11-2-138 16,-2 5-41-16,-2-2-56 15,-4-3-21-15,5-1-14 16,3-5-8-16,1-6-28 16,6-3-9-16,-2-3-7 15,4-5 4-15,6 5 13 16,5 0 0-16,8 0-2 16,4 7 6-16,6-1 15 15,2 6 11-15,5 7 22 16,-1 4 7-16,0 6 13 15,3 4-1-15,-5 1-12 16,3 0-7-16,1-1-39 16,-7-3-68-16</inkml:trace>
  <inkml:trace contextRef="#ctx0" brushRef="#br0" timeOffset="964208.68">6023 10930 597 0,'-13'-5'346'16,"-14"-10"-36"-16,-1 3-47 16,-10 11-79-16,-2 3-45 15,-7 18-72-15,4 5-43 0,9 10-38 16,10 6-5-16,22 8-4 16,5-1 5-16,27 5 12 15,9-6 2-15,14-13 11 16,5-6 6-16,4-22 7 15,0-8 6-15,-5-17 8 16,-14-10 7-16,-12-10 12 16,-12-4-1-16,-22-3-3 15,-5 2-8-15,-34-1-22 16,-10 2-7-16,-1 6-12 16,4 2-30-16,15 15-83 15,10 5-80-15</inkml:trace>
  <inkml:trace contextRef="#ctx0" brushRef="#br0" timeOffset="964379.9178">5991 11099 979 0,'1'2'412'15,"8"11"-228"-15,0 3-27 16,3 10-40-16,4 8-32 15,-2 0-44-15,1 2-15 16,1-6-44-16,-1-1-74 0</inkml:trace>
  <inkml:trace contextRef="#ctx0" brushRef="#br0" timeOffset="964657.8881">6192 11381 1105 0,'5'-6'446'0,"3"-7"-295"15,4-1-41-15,4-1-62 16,1 0-14-16,1 2-14 16,1 3-3-16,-5 4-3 15,-3 4-2-15,-4 4 3 16,-3 3 4-16,-3 6 11 15,-1 4 5-15,0 9 3 16,0 4-3-16,-2 0-10 0,2-3-5 16,-2-8-24-16,4-4-71 15</inkml:trace>
  <inkml:trace contextRef="#ctx0" brushRef="#br0" timeOffset="964886.6915">6541 11124 1048 0,'9'0'402'0,"17"5"-305"15,3-3-23-15,6-1-42 16,3 3-13-16,-4-1-104 16,1 2-166-16</inkml:trace>
  <inkml:trace contextRef="#ctx0" brushRef="#br0" timeOffset="965056.5783">6564 11250 971 0,'10'4'414'15,"13"3"-240"-15,7-1-32 16,9-1-60-16,0-5-30 16,5-2-127-16</inkml:trace>
  <inkml:trace contextRef="#ctx0" brushRef="#br0" timeOffset="965558.4648">7451 10883 596 0,'-14'-6'350'15,"-15"-3"-28"-15,-5 6-66 0,-13 10-95 16,0 8-34-16,-1 16-76 15,4 6-18-15,20 6-26 16,7 0-5-16,18 1 7 16,11 1 5-16,12-6 3 15,13 0 2-15,12-11 1 16,3-9-1-16,6-12-33 16,-3-7-69-16</inkml:trace>
  <inkml:trace contextRef="#ctx0" brushRef="#br0" timeOffset="965857.7497">7456 11329 757 0,'2'3'382'0,"3"2"-146"16,2-5-39-16,5-2-25 15,3-8-53-15,3-5-28 16,4-3-43-16,0 0-12 16,-3 1-16-16,2 0-1 15,-11 6 11-15,-1 3 3 16,-3 8-3-16,-7 7 0 16,1 9-8-16,0 6-2 0,-2 6 2 15,3 0-4-15,-1 2-7 16,2-3-1-16,7-8-50 15,-3-5-79-15</inkml:trace>
  <inkml:trace contextRef="#ctx0" brushRef="#br0" timeOffset="966442.8214">8055 11040 909 0,'-6'0'429'0,"-8"0"-170"16,-5 14-133-16,0 6-44 16,-4 13-33-16,-2 2-11 15,5 2-18-15,2 1-7 0,7-5-5 16,6-4 1-16,7-12 3 16,-2-5 4-16,7-12 8 15,-1-6 1-15,6-16 0 16,5-5-3-16,1-7-7 15,3-4-1-15,-9 2-2 16,0 0-2-16,-6 10-3 16,-4-1-2-16,0 12-2 15,-2 5-4-15,0 8-14 16,0 8-5-16,5 7-7 16,5 5 0-16,8 8 8 15,6 4 3-15,9 5 8 16,-1 0 5-16,6 1 7 15,-2-5 5-15,-12-8 2 16,-8-5 3-16,-16-7 0 16,-8-4-3-16,-15-4-7 15,-11-1 0-15,-13 1-4 16,-6-2 0-16,0-1-7 0,6-1-19 16,12-2-75-16,10-2-71 15</inkml:trace>
  <inkml:trace contextRef="#ctx0" brushRef="#br0" timeOffset="966775.2571">8324 11069 804 0,'1'-6'394'0,"0"-2"-133"0,2 3-98 15,1 10-71 1,4 8-35-16,2 13-21 16,1 7 8-16,1 11-2 15,-3 2 0-15,1-3-16 16,-2-6-3-16,3-13 3 16,-3-9 7-16,4-13 21 15,3-5 8-15,7-14 5 16,0-9-3-16,1-9-16 15,-1-7-4-15,-6 1-11 0,-2-1-6 16,-3 3-20 0,-1 2-41-16,0 8-114 0,-1 3-60 15</inkml:trace>
  <inkml:trace contextRef="#ctx0" brushRef="#br0" timeOffset="967357.3863">8864 11325 687 0,'-3'3'323'16,"-6"7"-126"-16,2 3-42 15,-7 2-41-15,-6 0-29 16,-7-5-32-16,-1-3-15 15,-3-7-14-15,5-2-2 0,7-5-4 16,4-2-7-16,12-3-15 16,3 4-5-16,11 3-1 15,4 2 3-15,10 10 7 16,0 4 3-16,3 8 6 16,3 4-1-16,-8 0 3 15,-4-3 0-15,0-4 4 16,-10-4-8-16,-2-8-125 15,3-4-286-15</inkml:trace>
  <inkml:trace contextRef="#ctx0" brushRef="#br0" timeOffset="967690.9517">8935 11149 776 0,'-1'2'340'0,"1"2"-140"15,1 10-111-15,1 8-16 16,2 8 15-16,-2 3-1 16,5 5-28-16,-1 0-12 15,0-5-17-15,-1-3-5 16,-2-10-2-16,1-8 0 16,1-7-1-16,1-5-3 15,5-7-5-15,2-5-3 0,5-1-8 16,1 4-2-16,3 6-5 15,0 3-4-15,-3 10 0 16,-2 3 2-16,-11 2 7 16,-6 2 6-16,-11-2 6 15,-7 0 3-15,-5-2 2 16,-2-6-9-16,5-7-74 16,3-8-67-16</inkml:trace>
  <inkml:trace contextRef="#ctx0" brushRef="#br0" timeOffset="967942.8297">9408 11193 993 0,'6'1'396'16,"6"1"-253"-16,8-2-22 15,6 3-36-15,1-1-21 16,4 2-35-16,0 1-11 16,-2-3-40-16,-4 1-56 0</inkml:trace>
  <inkml:trace contextRef="#ctx0" brushRef="#br0" timeOffset="968120.3325">9425 11289 747 0,'12'1'406'15,"4"1"-101"-15,13 2-106 16,3 2-40-16,1-1-64 15,1 1-25-15,-4-4-45 16,-3 0-58-16</inkml:trace>
  <inkml:trace contextRef="#ctx0" brushRef="#br0" timeOffset="971748.4902">10928 11110 957 0,'-1'1'435'0,"-2"7"-195"16,-1 5-78-16,4 12-63 16,0 9-5-16,4 13 2 15,2 6-24-15,-2 7-29 16,0-2-9-16,-3-6-15 15,0-9 1-15,4-15-68 16,-2-2-68-16,3-20-331 16</inkml:trace>
  <inkml:trace contextRef="#ctx0" brushRef="#br0" timeOffset="971908.7627">10984 11284 956 0,'8'-3'421'0,"13"-2"-203"16,4 3-121-16,6 2-57 16,1 2-22-16,1 1-115 15,-1 0-340-15</inkml:trace>
  <inkml:trace contextRef="#ctx0" brushRef="#br0" timeOffset="972189.9052">11421 11000 1047 0,'-19'-6'463'0,"-15"1"-262"15,-2 6-38-15,1 11-65 16,6 5-45-16,2 8-24 0,7 7-14 15,12 9-12-15,6 3 3 16,10 2 4-16,8-3 10 16,15-9 22-16,13-3 4 15,16-13 0-15,3-6-6 16,0-14-11-16,-10-4-33 16,-19-10-119-16</inkml:trace>
  <inkml:trace contextRef="#ctx0" brushRef="#br0" timeOffset="973239.9011">12162 11198 553 0,'11'-5'349'0,"8"-2"10"16,-2 7-180-16,1 6-98 15,-10 9-28-15,-7 7-20 16,-1 1-1-16,-7 7 1 16,-2 0-3-16,-3-4-8 15,2 0-2-15,2-13 0 16,2-8 2-16,12-12-3 15,2-6-3-15,9-14-7 16,4-3-5-16,-1-3 2 16,-1 3 0-16,-2 4 1 15,-5 4 0-15,-10 11 1 16,2 3 1-16,-8 8-1 16,-3 8 4-16,5 7-1 15,-3 6 2-15,2 6-1 0,5 2-3 16,10-1-2-16,3-3 0 15,15-8-33-15,0-5-39 16,5-9-123-16,3-5-97 16,-3-12-118-16,3-1 28 15,-6-6 161-15,-1 1 152 16,-3 2 271-16,-11 2 72 16,-5 9 52-16,-6 6-41 0,-9 6-97 15,-1 4-56-15,-14 0-83 16,1 2-13-16,-8 0-18 15,-2-3-4-15,3-4-2 16,1-4-7-16,2-9-41 16,6-4-20-16,7 0-37 15,6-1-8-15,9 2 30 16,4 2 12-16,8 6 29 16,-1 4 19-16,2 7 20 15,-1 7 13-15,3 6 19 16,-3 3-1-16,0 3-2 15,0-3-6-15,-1-6-7 16,1-4-2-16,-3-11 1 16,2-4 1-16,-5-12 0 15,1-3-4-15,1-5-7 16,-5-1-5-16,1 3-6 0,-3 0-1 16,-6 10 3-16,1 4-2 15,-3 9 3-15,0 4 0 16,0 9-8-1,-1 1 1-15,5 4-39 0,4 2-78 16</inkml:trace>
  <inkml:trace contextRef="#ctx0" brushRef="#br0" timeOffset="973808.0371">13921 10978 889 0,'-22'-4'412'15,"-27"0"-188"-15,0 5-80 16,4 13-82-16,6 5-25 16,9 4-20-16,11 8-3 15,8 7-3-15,10 5 1 0,14 4 7 16,5-1 2-16,24-3 6 16,5-8 7-16,18-17 3 15,7-6 2-15,2-23 7 16,-5-8 0-16,-18-17 10 15,-13-8 1-15,-30-4-3 16,-8-5-6-16,-24 5-22 16,-17 5-13-16,-15 6-25 15,-6 11-9-15,4 15-59 16,10 11-78-16,16 16-404 16</inkml:trace>
  <inkml:trace contextRef="#ctx0" brushRef="#br0" timeOffset="973949.423">13846 11131 572 0,'7'6'407'0,"6"5"25"16,4 5-184-16,6 5-47 15,6 4-77-15,2 4-33 16,4 6-49-16,-4-2-10 16,-3 4-25-16,-4-3-52 15,-7-8-167-15</inkml:trace>
  <inkml:trace contextRef="#ctx0" brushRef="#br0" timeOffset="974256.03">14190 11401 936 0,'7'-10'434'15,"4"-6"-202"-15,12 9-88 16,4 4-28-16,-6 8-62 16,-5 5-21-16,-12 5-22 15,-4 6-3-15,-12 3 3 16,-6 1 0-16,0 3-3 16,-5-6 0-16,9-5-4 15,8-2-1-15,7-7-2 16,10-1 0-16,10-5-1 15,0 1 1-15,8-3 1 16,2 1-1-16,-2 2-48 0,0-2-57 16</inkml:trace>
  <inkml:trace contextRef="#ctx0" brushRef="#br0" timeOffset="974512.1974">14530 11181 626 0,'8'-4'384'0,"15"3"13"0,2 0-197 16,11 1-84-1,-1 3-33-15,2 1-42 16,-3-2-6-16,-1 0-110 16,-1 1-115-16</inkml:trace>
  <inkml:trace contextRef="#ctx0" brushRef="#br0" timeOffset="974661.4657">14573 11283 892 0,'11'4'457'0,"4"1"-161"16,16 1-116-16,3 0-53 15,7-3-69-15,6-2-27 16</inkml:trace>
  <inkml:trace contextRef="#ctx0" brushRef="#br0" timeOffset="975173.6553">15416 11003 862 0,'-18'-10'389'16,"-26"-7"-183"-16,-5-1-36 15,-7 16-52-15,7 5-29 0,8 14-44 16,9 11-13-16,10 10-11 15,4 5-3-15,18 10 4 16,2-1-2-16,19 2-3 16,5-3 0-16,14-13 0 15,10-5 0-15,11-13-14 16,4-9-48-16,-3-10-253 16</inkml:trace>
  <inkml:trace contextRef="#ctx0" brushRef="#br0" timeOffset="975472.8274">15470 11351 805 0,'5'-10'381'0,"7"-3"-160"15,6 3-58-15,2-1-16 16,3 10-28-16,-2 1-16 15,-2 8-44-15,-4 4-23 16,-9 4-13-16,-5 2 0 16,-14 8-1-16,-3-2 0 15,-6 2-6-15,-1-4-5 16,8-2-4-16,7-4-3 0,8-6-2 16,11 3 0-16,4-9 0 15,7 3 0-15,3-2-10 16,-1 2-43-1,11 2-492-15</inkml:trace>
  <inkml:trace contextRef="#ctx0" brushRef="#br0" timeOffset="976191.6017">15987 11027 849 0,'-7'7'336'0,"-10"12"-211"15,-3 8-43-15,-3 7 1 16,1 1-11-16,4 0-15 16,6-5-8-16,9-7-4 15,2-6 0-15,7-10 12 16,2-7 3-16,7-4-7 16,2-8-5-16,1-6-13 15,3-3-6-15,-6-9-8 16,-1 0-2-16,-4-7-6 15,-3 0-4-15,-3 5-5 16,-1 1-4-16,-3 11-2 16,0 4-4-16,-1 10-18 15,1 10-8-15,2 6-6 0,6 11-2 16,9 12 14-16,3 3 8 16,13 10 8-16,-3 0 3 15,9 0 8-15,-2 2 3 16,-9-10 5-16,-2-6 0 15,-19-11 2-15,-10-5 0 16,-18-8-1-16,-9-2 0 16,-15-7-2-16,-3-3-2 15,0-3-2-15,-1 0 1 16,6 0-3-16,2-1 0 16,15 4-40-16,12-3-61 0,19 0-285 15</inkml:trace>
  <inkml:trace contextRef="#ctx0" brushRef="#br0" timeOffset="976540.1894">16249 10976 911 0,'1'-2'408'15,"2"0"-228"-15,7 10-77 16,2 10-28-16,7 17-30 0,-1 6 10 16,2 11 3-16,-3 1-3 15,-2-3-16-15,0-4-6 16,0-10 4-16,2-11 16 16,6-11 27-16,1-13 7 15,-1-10-2-15,1-8-15 16,-7-17-18-16,3 1-8 15,-3-12-9-15,-2 0-4 0,-5-2-12 16,-2 0-6 0,-2 9-25-16,-5 3-27 0,2 13-67 15,-6 8-61-15,-1 13-194 16</inkml:trace>
  <inkml:trace contextRef="#ctx0" brushRef="#br0" timeOffset="976923.8347">16796 11281 464 0,'-1'4'315'0,"-3"1"-4"16,-8 8-129-16,-4-1-15 16,-9 3-49-16,-1 3-24 15,-3-3-34-15,3-3-10 16,8-2-32-16,3-6 2 16,6-6-2-16,7-3-11 15,2-5-23-15,0-2-9 16,9 1-12-16,5 3 8 15,4 5 14-15,5 5 4 0,-3 11 12 16,-4 4 6 0,1 4 9-16,-5 3 1 0,-1-7-2 15,0 2-5-15,-2-6-176 16</inkml:trace>
  <inkml:trace contextRef="#ctx0" brushRef="#br0" timeOffset="977256.0664">16915 11255 818 0,'4'0'397'16,"-2"5"-98"-16,1 4-205 16,2 7-23-16,-1 10 4 15,-1 4 5-15,-1 9-14 16,-3-4-11-16,-1-2-18 15,0-8-5-15,-1-7-8 0,3-5 0 16,0-8-4-16,0-1-9 16,4-10-22-16,-1-6-10 15,6-2-13-15,3 2 4 16,2 1 9-16,3 6 3 16,-2 6 4-16,-3 1 0 15,-3 10 2-15,-6-2 8 16,-3 5 14-16,-4-1 8 0,-4-4 8 15,-2-1-1-15,-6-6-12 16,0-2-56-16,2-2-373 16</inkml:trace>
  <inkml:trace contextRef="#ctx0" brushRef="#br0" timeOffset="977571.9051">17334 11202 614 0,'3'-1'378'16,"9"-1"34"-16,5 0-224 15,8-1-71-15,3 1-32 16,4 2-46-16,-1 0-15 16,-3 2-42-16,-4 0-38 15,-4-2-150-15</inkml:trace>
  <inkml:trace contextRef="#ctx0" brushRef="#br0" timeOffset="977745.1708">17440 11282 750 0,'7'0'403'0,"9"3"-98"15,2-1-54-15,4 2-92 16,0 1-50-16,0-5-60 15,2 0-23-15,-3-1-135 16,0-3-178-16</inkml:trace>
  <inkml:trace contextRef="#ctx0" brushRef="#br0" timeOffset="988189.409">10023 11144 354 0,'-12'-5'274'0,"-10"-3"49"15,-1-2-48-15,9-3-84 0,4-2-44 16,11-2-75-1,7-4-29-15,12-1-32 16,9-1 2-16,5 15 3 16,1 6 3-16,2 10-3 15,-2 13-7-15,-14 3 0 16,-9 6 4-16,-23 10 8 16,-16 0 3-16,-12 2 1 15,-6-3-3-15,7-16-1 16,6-5 1-16,12-12-1 15,10-5-4-15,9-2-17 16,4-2-9-16,10-1-10 16,5 1-1-16,4 4 7 15,4 5 3-15,5 4 7 0,-1 2 3 16,12-2-66-16,-2-2-68 16</inkml:trace>
  <inkml:trace contextRef="#ctx0" brushRef="#br0" timeOffset="988440.7474">10383 11069 875 0,'-3'-1'345'0,"-1"6"-224"15,-4 2-32-15,-2 5-12 16,0 4-5-16,-1-1-18 15,6 3-15-15,8 1-23 16,-2-1-8-16,14-4-1 16,2-2 1-16,5-2 0 15,7-2 0-15,-2-3 3 16,-5-4-10-16,-1-4-77 16,-4-3-53-16,-9-8-162 15</inkml:trace>
  <inkml:trace contextRef="#ctx0" brushRef="#br0" timeOffset="988605.2111">10547 11078 513 0,'-4'-6'320'0,"-4"-1"-2"0,2 3-56 16,2 4-106-16,0 3-27 15,6 10-60-15,-1 5-13 16,2 11 19-16,3 6-4 16,1 5-6-16,1-2-8 15,3 1-30-15,1-2-10 16,3-7-33-16,0-2-49 15</inkml:trace>
  <inkml:trace contextRef="#ctx0" brushRef="#br0" timeOffset="989470.9866">17924 10997 812 0,'0'-1'370'0,"-7"-1"-170"0,-1-1-56 15,-2 14-74-15,-5 0-23 16,3 12-25-16,-1 4-5 16,8-1-1-16,5 0-5 15,9-3-1-15,9-2-2 16,12-10 3-16,3-3 2 16,-2-8 3-16,-1-6-9 0,-11-4-80 15,-3-4-53-15,-4-3-176 16,-1 0-139-1</inkml:trace>
  <inkml:trace contextRef="#ctx0" brushRef="#br0" timeOffset="989624.8749">18076 11010 482 0,'0'0'276'15,"-1"0"-28"-15,0 10-87 16,-5 4-7-16,-1 11-7 16,4 7-20-16,-2 1-35 15,5 5-29-15,2-2-31 16,4 0-7-16,-5-8-12 15,-1-2-1-15,7-9-35 16,-4-7-66-16</inkml:trace>
  <inkml:trace contextRef="#ctx0" brushRef="#br0" timeOffset="989988.0016">18182 11084 955 0,'6'3'382'0,"4"8"-250"0,7 5-40 16,2 6-18-16,2 1-14 15,-3 1-12-15,-5 1-8 16,-7-5-16-16,-5-1-7 16,-3-7 3-16,-3-5 4 15,-2-5 3-15,-1-2-1 0,-1-7-10 16,0 0-8-16,3-3-12 15,3-3-4-15,10 1-6 16,5-3-1-16,11-4 4 16,2-2 4-16,5 1 7 15,0-3 5-15,-10-2 5 16,-7 5 4-16,-13-1 3 16,-7 2-1-16,-13 9-5 15,-4 0-6-15,-7 10-8 16,0 4-1-16,-1 3-18 15,6 1-65-15,6 1-370 16</inkml:trace>
  <inkml:trace contextRef="#ctx0" brushRef="#br0" timeOffset="990371.4628">18759 11080 712 0,'1'-2'417'16,"0"0"-92"-16,0 5-171 15,-1-3-43-15,0 2-68 16,4 28 0-16,4 43 0 16,-1-22-2-16,-3 8-11 15,1 0-4-15,-5-3-7 16,-1-8-3-16,-1-14-3 15,0-9-2-15,-1-15-42 16,0-3-70-16</inkml:trace>
  <inkml:trace contextRef="#ctx0" brushRef="#br0" timeOffset="990518.7065">18837 11257 909 0,'8'-3'341'16,"14"0"-256"-16,3 2-59 16,1 3-29-16,3 4-85 15</inkml:trace>
  <inkml:trace contextRef="#ctx0" brushRef="#br0" timeOffset="990875.4899">19366 10989 803 0,'-17'-11'396'15,"-13"-8"-153"-15,-9 8-111 16,-2 4-30-16,2 14-57 0,-1 5-18 16,9 13-12-1,5 6 0-15,9 4-1 0,7 2 2 16,14 4-2-16,8-1 0 16,19-1 11-16,10-4 9 15,15-10 6-15,5-6 0 16,-5-12-9-16,-7-7-5 15,-12-6-4-15,-10-6-1 16,-14-2-20-16,2 3-41 0</inkml:trace>
  <inkml:trace contextRef="#ctx0" brushRef="#br0" timeOffset="993865.1839">19740 11254 791 0,'0'1'387'0,"1"1"-140"16,2-2-66-16,-3 0-1 16,0-2-21-16,0 2-12 15,0-1-46-15,0 0-25 16,0 0-40-16,0 1-18 0,2 0-109 15,3 0-333-15</inkml:trace>
  <inkml:trace contextRef="#ctx0" brushRef="#br0" timeOffset="996219.1505">1762 11666 323 0,'-16'0'266'16,"-11"2"13"-16,-8 7-42 16,-5 6-27-16,3 12-77 15,4 6-33-15,12 17-53 16,7 6-16-16,14 7-14 16,7-3-3-16,11-11-9 15,7-5-2-15,4-13 5 16,7-6-8-16,2-7-169 0</inkml:trace>
  <inkml:trace contextRef="#ctx0" brushRef="#br0" timeOffset="996704.9223">1933 11789 853 0,'-4'0'401'16,"-2"1"-172"-16,1 12-130 15,1 8-36-15,-1 13-40 16,4 11-4-16,1 7-4 16,0 1-2-16,6-3-4 15,-4-7-1-15,2-12 1 16,-1-11 2-16,0-7 1 16,1-7 1-16,3-6-7 15,1-6-4-15,7-9-4 16,0-3-8-16,5-3-3 15,4 1-1-15,-1 5-5 16,-2 5-1-16,0 12 4 0,-6 5 2 16,-9 10 10-16,5 5 6 15,-12-2 12-15,-6 1 5 16,-9-2 2-16,-9-1-2 16,-6-6-1-16,-2-3-13 15,-1-9-112-15,3-4-129 0</inkml:trace>
  <inkml:trace contextRef="#ctx0" brushRef="#br0" timeOffset="997074.1274">2255 11759 1048 0,'11'5'416'0,"15"11"-272"0,7 12-23 0,7 22-25 16,-6 7 1 0,-17 9 12-16,-15 2-23 15,-24-7-17-15,-7-4-14 16,-3-6-32-16,0-13-3 16,12-15-49-16,5-7-71 15,8-15-279-15</inkml:trace>
  <inkml:trace contextRef="#ctx0" brushRef="#br0" timeOffset="997364.7466">2730 12020 1093 0,'1'-4'542'0,"2"2"-190"0,0-1-127 15,-3 1-136-15,0 1-40 16,0 0-36-16,0 0-10 15,0 0-93-15,3 1-98 16</inkml:trace>
  <inkml:trace contextRef="#ctx0" brushRef="#br0" timeOffset="997711.4168">2749 12170 864 0,'0'0'470'0,"-1"0"-80"15,-1 1-97-15,2-1-92 0,0 0-37 16,-1 0-66-16,1 0-24 16,0 0-42-16,0 0-12 15,0 0-11-15,0 0 10 16,0 0-166-16</inkml:trace>
  <inkml:trace contextRef="#ctx0" brushRef="#br0" timeOffset="1.00679E6">3204 11973 481 0,'1'2'189'0,"6"5"-100"16,6-3-20-16,7 3 0 15,9 0-2-15,10-1-28 16,1 0-14-16,3-3-13 16,-3-2 1-16,-14-2 3 15,-4 0 4-15,-14-2 12 16,-8-1 8-16,-4 3 2 16,-12 1 6-16,-2 7 7 15,-5 3-2-15,-3 6-7 0,4 2-13 16,8 0-29-1,12-1-9-15,17 3 0 0,8 0 2 16,15-9-48-16,3 4-36 16,0-9-93-16,0-1-58 15,-7-4-62-15</inkml:trace>
  <inkml:trace contextRef="#ctx0" brushRef="#br0" timeOffset="1.00699E6">3734 12119 145 0,'3'-8'162'0,"3"-4"34"0,-6-1 33 15,-9 0 10-15,-9 4-5 16,-8-5-13-16,-3 10-64 16,-2 4-39-16,6 5-68 15,5 8-29-15,9 0-27 16,7 4-4-16,6-4 0 16,7 1 3-16,12-2 7 15,4-2 2-15,6-1 5 16,-1-2 2-16,-5-3 5 15,-7-4-10-15,-2-3-190 16</inkml:trace>
  <inkml:trace contextRef="#ctx0" brushRef="#br0" timeOffset="1.00723E6">4267 12029 1066 0,'-2'8'412'0,"-6"8"-291"16,-3 3-40-16,7 5-21 15,-1 1-19-15,1 3-20 16,10 1-2-16,3-12-56 15,1-2-84-15</inkml:trace>
  <inkml:trace contextRef="#ctx0" brushRef="#br0" timeOffset="1.00739E6">4196 11833 1066 0,'-3'-2'458'15,"-1"-3"-255"-15,4 7-161 16,0-2-38-16,0 0-80 16,5 20-139-16</inkml:trace>
  <inkml:trace contextRef="#ctx0" brushRef="#br0" timeOffset="1.00774E6">4538 12096 980 0,'-13'-6'439'0,"-14"-4"-218"0,4 3-111 16,1 3-48-16,6 10-56 16,3 7-15-16,12 6-18 15,1 1 2-15,12 3 11 16,9 2 5-16,0-5 11 15,3-4 4-15,-1-8 9 16,-1-7 4-16,0-3 9 16,-4-7 3-16,-9-11 2 15,-7-5 0-15,-11-10-7 16,-6-2-3-16,1-3-6 16,-2 0-3-16,8-1-9 15,1 1-4-15,7 5-9 16,7 4-6-16,4 11-31 15,9 6-49-15,7 13-203 16</inkml:trace>
  <inkml:trace contextRef="#ctx0" brushRef="#br0" timeOffset="1.00791E6">4750 12092 942 0,'-2'5'374'0,"1"10"-236"16,1 3-33-16,3 4-45 16,3 4-13-16,3-2-45 15,2-2-68-15</inkml:trace>
  <inkml:trace contextRef="#ctx0" brushRef="#br0" timeOffset="1.0082E6">5020 12106 729 0,'-12'-8'422'16,"-3"-4"-62"-16,0 2-195 16,2 7-53-16,0 4-76 15,5 8-19-15,2 7-23 16,4 5-2-16,8 3 2 15,0 2 1-15,8-2 3 16,2-3 3-16,7-9 10 0,4-4 2 16,2-9 8-16,-2-5 3 15,-9-6 9-15,-8-7 2 16,-12 1 0-16,-9-1-4 16,-6 3-16-16,-5 2-20 15</inkml:trace>
  <inkml:trace contextRef="#ctx0" brushRef="#br0" timeOffset="1.00887E6">5897 12047 787 0,'-11'-2'355'0,"-22"0"-165"16,0 2-55-16,3 10-62 16,1 3-29-16,14 10-33 15,7 2-11-15,12 6-8 16,8 8 3-16,13-10 5 16,4 1 3-16,11-9 9 15,-1-8 2-15,-7-10 4 16,-3-3 1-16,-6-10-4 15,-7-5-11-15,-4-3-5 16,-7-2-4-16,-10 2-2 16,-3-1 7-16,-7 8 0 15,-1 4-1-15,3 10-1 16,2 9 0-16,3 12 0 16,3 8 0-16,3 13 2 0,2 6 2 15,6 9 2 1,5 0 1-16,-1-8 3 0,-2-12 6 15,8-14-76-15,-5-8-98 16</inkml:trace>
  <inkml:trace contextRef="#ctx0" brushRef="#br0" timeOffset="1.00915E6">6173 12121 931 0,'-11'0'366'0,"-9"1"-251"16,1 3-34-16,4 5-44 15,4 3-11-15,7 4-16 16,4 1-7-16,11 6-2 16,2-2 1-16,5-3 5 15,7-2 2-15,5-9 9 16,-1-5 5-16,0-9 10 15,-7-6 4-15,-13-9 3 16,-3 0-2-16,-10-1-11 16,-6 3-6-16,-4 5-17 15,-1 5-22-15,1 5-223 16</inkml:trace>
  <inkml:trace contextRef="#ctx0" brushRef="#br0" timeOffset="1.00947E6">6354 12262 717 0,'9'3'341'16,"7"4"-138"-16,5 0-48 15,-3-7-52-15,-2-2-23 16,2-7-19-16,-6-6-13 0,0-3-13 16,-2 0-8-16,-7-2-7 15,-7 1-5-15,-10-1-9 16,-3 3-2-16,-4 4-9 15,2 5-8-15,3 10-9 16,2 6-6-16,5 12-3 16,6 4 3-16,2 10 18 15,-2 3 7-15,5 8 8 16,-1 4 7-16,7 3-7 16,3-2 2-16,-3-9 4 15,3-6 4-15,-5-17-98 16,4-4-345-16</inkml:trace>
  <inkml:trace contextRef="#ctx0" brushRef="#br0" timeOffset="1.00997E6">6537 12094 604 0,'12'-2'338'0,"6"1"-6"16,9 2-265-16,-3 3-8 16,7-2-36-16,0-2-7 15,-2 5-4-15,1-3 1 16,-13 0 2-16,-6-2 1 0,-8-1 4 16,-2 0-4-16,-9 1-7 15,-1 1-4-15,-6 3-7 16,-2-1 0-16,2 5 0 15,-2 3-2-15,4-1 7 16,-2 3 7-16,4 4 26 16,3 3 11-16,6 3 15 15,4 1 1-15,6-5-13 16,5-2-8-16,4-4-15 16,4 0-5-16,4-5-1 15,0-4 1-15,-2-10 3 16,0-7-1-16,-4-6-5 15,0-2-7-15,-5-2-5 16,-5 1-1-16,-5 2-1 16,-2 5 1-16,-1 8-6 15,-1 6-8-15,-3 5-9 0,2-4-2 16,0 0 3-16,0 5 4 16,1 17 8-16,7 29 4 15,-7-27 13-15,4 2-43 16,-1-9-166-16</inkml:trace>
  <inkml:trace contextRef="#ctx0" brushRef="#br0" timeOffset="1.0101E6">6859 11978 1147 0,'0'-1'430'0,"0"-3"-341"16,0 4-61-16,0 0-191 15</inkml:trace>
  <inkml:trace contextRef="#ctx0" brushRef="#br0" timeOffset="1.0105E6">7124 12180 681 0,'-9'-2'342'16,"-10"1"-99"-16,-2 1-88 15,4 4-91-15,5 7-15 16,6 8-22-16,0 3-2 0,8 6-1 16,4-1 0-16,11-1 0 15,6-3 4-15,9-10 8 16,1-7 2-16,-3-10 39 16,-2-8 2-16,-13-6 36 15,-5-2 17-15,-12 1-29 16,-8-3-6-16,-9 3-48 15,-5 3-17-15,1 1-136 16,2 4-123-16</inkml:trace>
  <inkml:trace contextRef="#ctx0" brushRef="#br0" timeOffset="1.01226E6">7598 12227 500 0,'4'0'316'16,"6"5"4"-16,-5 9-142 15,0 13-67-15,-6 5-22 16,-6 4-21-16,-2-2-16 16,-4-11-187-16</inkml:trace>
  <inkml:trace contextRef="#ctx0" brushRef="#br0" timeOffset="1.01272E6">8337 11973 856 0,'-7'-6'397'0,"-7"-3"-161"0,-9-2-42 15,-8 10-79-15,1 6-33 16,1 11-65-16,2 3-18 16,9 17-20-16,5 2-2 15,15 5 4-15,6 2 3 16,15-5 8-16,8-4 5 15,9-10 4-15,5-8 2 16,2-18 5-16,-1-6 3 16,-4-14 11-16,-7-6 5 0,-15-8 10 15,-8 0 2-15,-21-3-2 16,-14 1-3-16,-11 3-10 16,-6 0-8-16,3 8-20 15,7 3-40-15,5 12-170 16,6 3-300-16</inkml:trace>
  <inkml:trace contextRef="#ctx0" brushRef="#br0" timeOffset="1.01288E6">8348 12178 841 0,'7'9'421'16,"6"7"-155"-16,4 5-122 15,-5 0-50-15,4 2-57 16,-1 1-10-16,0-3-83 0,6 1-165 16</inkml:trace>
  <inkml:trace contextRef="#ctx0" brushRef="#br0" timeOffset="1.01307E6">8680 12309 1123 0,'-2'12'434'0,"-4"13"-314"16,0 4-20-16,2-3-46 16,-1 2-18-16,1-6-120 15</inkml:trace>
  <inkml:trace contextRef="#ctx0" brushRef="#br0" timeOffset="1.01343E6">9056 12234 781 0,'4'6'384'0,"-1"7"-106"16,2 5-135-16,0 7-51 15,-5 3-24-15,-2 0-25 16,-5-3-33-16</inkml:trace>
  <inkml:trace contextRef="#ctx0" brushRef="#br0" timeOffset="1.01387E6">9618 11982 710 0,'-14'-5'370'16,"-21"-3"-92"-16,2 8-94 15,-5 13-99-15,2 3-27 16,8 7-39-16,3 5-11 16,8 4-10-16,6 6-2 15,11 6 4-15,9-3 0 16,20-2 8-16,6-6 7 0,16-13 6 15,2-7 2-15,1-15 5 16,-2-7 1-16,-13-12 7 16,-10-8 4-16,-12-7 2 15,-10-5-3-15,-19-5-10 16,-5 0-4-16,-21-3-16 16</inkml:trace>
  <inkml:trace contextRef="#ctx0" brushRef="#br0" timeOffset="1.01399E6">9566 12178 904 0,'9'8'432'0,"15"13"-200"0,0 4-72 16,-2 4-106-16,-1 2-28 15,-7 0-17-15,0-1-75 16</inkml:trace>
  <inkml:trace contextRef="#ctx0" brushRef="#br0" timeOffset="1.01428E6">9805 12293 626 0,'3'-1'317'0,"7"-4"-86"15,6 5-83-15,5 7-44 16,1 2-22-16,-7 5-20 16,-6 0-2-16,-16 2-6 15,-2 3-4-15,-7 0-11 16,-1-1-15-16,5-3-15 15,3-3-5-15,9-3 2 16,7 2 7-16,7-7 9 16,2-2 2-16,8 0-5 15,-1-3-12-15,5-6-410 16</inkml:trace>
  <inkml:trace contextRef="#ctx0" brushRef="#br0" timeOffset="1.01486E6">10481 12157 791 0,'-2'7'310'16,"-4"14"-204"-16,0 5-40 16,4 3-17-16,2 1-10 0,10-4-12 15,4-4 6-15,10-4 11 16,2-8 4-16,4-8 10 16,1-2-2-16,-6-10-7 15,-2 0-6-15,-7-4-12 16,-5-4-4-16,-2 1-65 15,-4-5-84-15</inkml:trace>
  <inkml:trace contextRef="#ctx0" brushRef="#br0" timeOffset="1.01515E6">10776 12253 607 0,'1'10'310'0,"5"12"-83"15,2-1-22-15,-7-5-64 16,0-1-23-16,-1-9-35 16,-4-5-26-16,-3-5-15 0,7-6-7 15,0-5-21-15,0-5-8 16,10-4-12-16,-6-2-6 16,5-3-1-16,5 7-1 15,-1 7 5-15,8 8 2 16,-2 5 1-16,-5 4 2 15,-6 11 5-15,-1 2 3 16,-3 8 2-16,1-1 0 16,2 2-18-16,-3-2-92 0</inkml:trace>
  <inkml:trace contextRef="#ctx0" brushRef="#br0" timeOffset="1.01554E6">10151 12370 1520 0,'-10'21'7'0,"3"-6"-3"0,-7 18-79 16</inkml:trace>
  <inkml:trace contextRef="#ctx0" brushRef="#br0" timeOffset="1.01607E6">11378 12175 609 0,'-6'6'335'16,"-1"5"-87"-16,-10 5-100 15,-5 2-13-15,-4-1-64 16,0 1-17-16,-4-8-30 16,5-2-2-16,3-7-2 15,-1-4-2-15,8-9-7 16,5 0-9-16,5-4-16 15,6-1-5-15,12 2-4 16,1 3 6-16,6 5 20 16,3 7 7-16,-2 9 9 15,-4 7 0-15,-2 7-10 16,2 6 0-16,-4 3-1 16,0-3-7-16,-1-5-197 15</inkml:trace>
  <inkml:trace contextRef="#ctx0" brushRef="#br0" timeOffset="1.01621E6">11274 12006 972 0,'-2'1'358'0,"0"3"-246"0,3 3-118 15,-1-7-99-15</inkml:trace>
  <inkml:trace contextRef="#ctx0" brushRef="#br0" timeOffset="1.01648E6">11454 12270 453 0,'13'9'315'0,"13"11"20"16,2-5-139-16,3-6-93 16,-4-4-32-16,-2-10-21 15,-1-2-7-15,-8-9-13 16,2-1-5-16,-16-8-24 15,-6 1-15-15,-12 0-38 16,-6 1-8-16,-4 10-1 16,-3 6 10-16,3 14 23 15,2 8 2-15,10 14 18 16,1 2 10-16,8 11 14 16,3 7 3-16,7 4-4 15,6 4-6-15,3-12-4 0,1-7 1 16,-4-10 2-16,0-7 15 15,-1-4-289-15</inkml:trace>
  <inkml:trace contextRef="#ctx0" brushRef="#br0" timeOffset="1.01668E6">11764 12167 1168 0,'-1'2'478'0,"3"7"-288"15,10 12-90-15,4 8-52 16,6 11-8-16,6 5-6 16,-4 2-11-16,-5 1-10 15,0-2-1-15,-9-10-67 16,-2-10-67-16,2-10-319 16</inkml:trace>
  <inkml:trace contextRef="#ctx0" brushRef="#br0" timeOffset="1.01684E6">12019 12228 789 0,'-10'0'467'0,"-18"5"-8"16,-4 4-228-16,-8 7-115 0,-4 5-43 16,0 11-53-16,7 4-11 15,5 7 8-15,10-2-73 16</inkml:trace>
  <inkml:trace contextRef="#ctx0" brushRef="#br0" timeOffset="1.01737E6">12200 12154 778 0,'-8'-2'365'15,"-5"2"-81"-15,4 7-253 16,3 1-7-16,6 5-11 16,5 0-2-16,5-2 1 15,4 0-2-15,2-3 0 16,6 1 1-16,-5-6 1 15,-3-3 2-15,-2-1-8 16,-12-3-12-16,-3 0-20 16,-6 2-2-16,-14 0 5 15,1 2 13-15,-2 2 20 0,-1 2 2 16,10 7 17 0,2 2 10-16,8 0 15 0,4 4 10 15,7 1-6-15,3-1-4 16,7-2-15-16,5-2-8 15,0-8-5-15,5-4-3 16,-1-5-3-16,-3-5-1 16,1-6-5-16,-5-3-4 15,0-1-4-15,0 1-2 0,-7 3 0 16,1 3-1-16,-9 5-3 16,0 4 4-16,-3 7 19 15,-4 4 7-15,4 9 7 16,0 2-4-16,2 3-21 15,3 2-4-15,5-3-99 16</inkml:trace>
  <inkml:trace contextRef="#ctx0" brushRef="#br0" timeOffset="1.01792E6">13170 12150 782 0,'-12'-3'392'16,"-5"-2"-133"-16,-9 6-108 16,2 6-42-16,-1 8-60 15,2 5-24-15,9 8-33 16,6 5-4-16,14 5 4 16,9-1 4-16,9-6 9 15,6-5 5-15,3-10 6 16,-2-6 6-16,-9-14 11 15,-3 0 6-15,-11-11 3 16,-13-5-7-16,-12 0-21 16,-6-3-8-16,-11 7-6 0,7 4-41 15,-1 4-141-15,4 3-305 16</inkml:trace>
  <inkml:trace contextRef="#ctx0" brushRef="#br0" timeOffset="1.01806E6">13244 12218 921 0,'14'2'407'0,"15"2"-214"16,1-1-52-16,5 1-70 15,-8-4-25-15,-4 0-21 16,-1-4-8-16,-6 3-118 16,-3-2-135-16</inkml:trace>
  <inkml:trace contextRef="#ctx0" brushRef="#br0" timeOffset="1.0182E6">13337 12291 805 0,'0'12'358'0,"1"20"-183"16,2 0-34-16,5-2-58 16,2-3-30-16,0-9-14 15,4-6-60-15</inkml:trace>
  <inkml:trace contextRef="#ctx0" brushRef="#br0" timeOffset="1.01875E6">13711 12302 858 0,'-7'-12'408'0,"-4"-16"-151"15,-1 6-82-15,-9 8-89 16,2 6-38-16,-2 10-51 16,2 8-16-16,5 6-5 15,4 3 4-15,10 7 8 16,4-2 5-16,9-1 7 16,-2-3 1-16,9-10 4 15,1-3 2-15,2-8 0 16,4-5-8-16,-5-7-24 15,-4-2-1-15,-2-2 2 16,-4 2 10-16,-8 6 20 16,-3 4 3-16,-2 9 10 15,-4 4 2-15,2 3 6 16,3 4-1-16,6 0-10 16,-1-1 0-16,6-6-2 15,0-4 3-15,3-4 4 16,1-7 0-16,2-5-3 0,-2-2-3 15,-3-5-6-15,-2 1-2 16,1 3-6-16,-4 2-2 16,3 5-9-16,1 3-3 15,6 6-4-15,0 8 1 16,4 5 5-16,-2 3 3 16,1 3 23-16,-3-3 25 15,-10-1 40-15,-1-3 19 16,-13-1 11-16,-5-4-15 0,-5-3-31 15,-4 0-17-15,1-5-115 16,2 0 283-16</inkml:trace>
  <inkml:trace contextRef="#ctx0" brushRef="#br0" timeOffset="1.01955E6">14663 12242 503 0,'3'3'276'16,"-5"2"-16"-16,2 8-149 16,-3 3-5-16,0 8-6 15,14 4-9-15,-4-1-19 16,1-3-8-16,3-6-5 15,-11-6-2-15,2-6-1 16,3-2 1-16,-2-4-4 16,1-1-7-16,-4 0-14 15,0 0-13-15,-2 0-15 16,1-1-3-16,0 1-1 0,0 0-1 16,1 0 1-16,-1 0 0 15,0 0 3-15,0-2 0 16,-1-8 3-16,-7-31 0 15,7 24-2-15,1-3 0 16,1 3-5-16,1-1-2 16,3 5-2-16,1 4-1 15,2 3 0-15,-2 4 0 16,-5-2-1-16,0 4-2 0,0 0-5 16,0 0 0-16,4 1-3 15,24 2 3-15,34 8 5 16,-31-1 1-16,-10 4 3 15,-5 2-2-15,-12 7-3 16,-6 6 2-16,-7 5 3 16,0 3 3-16,2-4 2 15,7-5 1-15,7-8-95 16,6-5-156-16</inkml:trace>
  <inkml:trace contextRef="#ctx0" brushRef="#br0" timeOffset="1.0199E6">14997 12292 782 0,'2'-2'406'0,"0"-3"-137"16,0 5-134-16,-4 0-36 0,1 0-64 15,0 0-14-15,1 21-2 16,8 35-1-16,0-28 3 16,8 2 1-16,7-7 7 15,-1-5 9-15,5-10 2 16,-3-8 6-16,-4-8 5 15,-3-10-4-15,-9-5-7 16,-6-5-40-16,-4 3-134 16,-4 5-167-16</inkml:trace>
  <inkml:trace contextRef="#ctx0" brushRef="#br0" timeOffset="1.02027E6">15244 12287 1037 0,'4'4'463'16,"2"4"-192"-16,5 7-180 0,0 2-11 15,-2 5-34-15,0-2-10 16,-4 0-19-16,-5 0-5 16,0-4 0-16,1-4 1 15,0-11 2-15,5-1-12 16,2-9-26-16,4-4-8 15,6-3-14-15,4-4 6 16,2-1 6-16,-1 3 7 16,-3-2 6-16,-3 8 8 0,-8 1 16 15,-2 4 2-15,-6 5-3 16,-1 1-4-16,-3 4-5 16,2-3 0-16,0 0 9 15,-1 0 3-15,-1 5 6 16,-4 9 4-16,-6 31 4 15,19-29 0-15,9 1-1 16,1 2-6-16,5-4-3 16,2 2-25-16,2-6-153 15</inkml:trace>
  <inkml:trace contextRef="#ctx0" brushRef="#br0" timeOffset="1.02058E6">15634 12264 651 0,'-1'3'283'15,"2"6"-104"-15,-1 5-60 0,7 9 22 16,6 2-6-1,-4 4-21-15,6-3-7 0,-3-7-24 16,-3-5-1-16,4-10 10 16,2-5 1-16,2-8-7 15,4-4-10-15,-2-8-34 16,-3 0-11-16,-3-5-14 16,-4 5-17-16,-3 1-123 15,-1 0-84-15</inkml:trace>
  <inkml:trace contextRef="#ctx0" brushRef="#br0" timeOffset="1.02101E6">15923 12277 540 0,'2'2'255'0,"3"4"-68"0,-1 7-37 16,-3 5 1-16,2 3-1 16,2 4-38-16,1-4-19 15,7-3-43-15,3-6-11 16,1-11-2-16,1-2 0 16,-2-9-3-16,6-2-2 15,-12-8-7-15,1 3-1 16,-9-2-7-16,-5 1-6 15,0 9-7-15,-4 1-5 0,2 8-11 16,-4 6-2-16,3 6 0 16,4 6 3-16,2 5 11 15,1 0 7-15,6 0 10 16,2-2 5-16,3-8 20 16,3-1 10-16,-1-5 22 15,2-5 11-15,-1-4 0 16,-6-4-9-16,-1-9-20 15,-2 1-14-15,-6-5-26 16,-1-2-14-16,-6 1-112 16,0 1-76-16</inkml:trace>
  <inkml:trace contextRef="#ctx0" brushRef="#br0" timeOffset="1.02138E6">16251 12248 829 0,'5'-1'326'16,"6"0"-227"-16,5 1-5 0,12 0-33 15,3 0-10-15,10 1-15 16,-5-1-12-16,-4 0-9 15,-2 0-1-15,-14-2 1 16,-7-2 1-16,-7 2-4 16,-6 1-4-16,-10 2-5 15,1 5-2-15,-4 3 4 16,0 2 3-16,2 2-1 16,3 2-1-16,5 1-4 15,6 0 1-15,7 5 7 16,-1-2 3-16,12-3 1 15,0 0 1-15,7-6-5 16,1-1-21-16,5-3-134 16,2-5-153-16</inkml:trace>
  <inkml:trace contextRef="#ctx0" brushRef="#br0" timeOffset="1.02178E6">16799 12245 658 0,'-12'-3'319'16,"-14"0"-125"-16,-1 1-57 15,0 3-63-15,3 4-19 16,12 5-12-16,3-1-3 0,13 5-8 16,3-3-2-16,12 3-5 15,4 0-3-15,3-4-4 16,3 0-3-16,-5-7-3 15,-2-3-27-15,-5-3-60 16,-4-3-21-16,-9-1-34 16,-7 2 20-16,-13 5 54 15,-2 0 26-15,-5 4 66 16,0 1 17-16,3 2 16 16,3 4 9-16,3 0-3 15,6 0 1-15,5 4 2 16,3 0-10-16,6 3-21 15,1 2-10-15,5-4-14 16,0-6-4-16,6-1-5 16,2-4-12-16,2-6-139 15,4-1-192-15</inkml:trace>
  <inkml:trace contextRef="#ctx0" brushRef="#br0" timeOffset="1.02192E6">16817 12101 1011 0,'-7'0'421'0,"-1"-3"-253"15,4 0-108-15,1 2-47 16,3 3-95-16,0-2-136 0</inkml:trace>
  <inkml:trace contextRef="#ctx0" brushRef="#br0" timeOffset="1.02236E6">17139 12248 695 0,'-14'-2'305'0,"-12"-3"-166"0,-2 2-54 16,9 5-59-16,3 4-18 15,5 4-8-15,4 3 0 16,3 3 14-16,9 4 10 16,7 3 9-16,5 1 4 0,8 2 11 15,-3 1-10-15,-1-3 42 16,-5-4 17-16,-10-6 29 16,-10-9 30-16,-8-4-26 15,-6-1-19-15,-1-5-45 16,5-2-30-16,-1-5-81 15,2 2-80-15</inkml:trace>
  <inkml:trace contextRef="#ctx0" brushRef="#br0" timeOffset="1.0244E6">19190 3098 629 0,'1'0'284'0,"11"1"-113"16,6 1-93-16,18 4-49 16,6-1-8-16,10-2-11 0,-1 2-2 15,-7-5-124-15</inkml:trace>
  <inkml:trace contextRef="#ctx0" brushRef="#br0" timeOffset="1.02459E6">19235 3178 756 0,'0'3'322'0,"3"0"-148"0,12 1-81 16,7 0-11-16,14 0-14 15,8 0-14-15,-2 1-41 16,0-4-85-16</inkml:trace>
  <inkml:trace contextRef="#ctx0" brushRef="#br0" timeOffset="1.0259E6">19842 3016 512 0,'-5'-6'325'15,"-9"-3"15"-15,-7-3-85 16,-9 4-78-16,-3 6-35 16,-8 11-70-16,3 5-21 15,4 9-41-15,4 6-11 16,17 4-10-16,5 7-4 0,15-2 7 15,12-3 3-15,14-8 5 16,7-8 3-16,11-10-1 16,-1-4-29-16,0-6-133 15,-6-3-202-15</inkml:trace>
  <inkml:trace contextRef="#ctx0" brushRef="#br0" timeOffset="1.0263E6">19963 3178 882 0,'2'-3'402'0,"-1"-4"-184"15,2 1-112-15,2 2-32 16,2-1-41-16,3 3-11 15,2 5-18-15,3 3-3 16,-5 4-1-16,0 0 0 16,-6 0 4-16,-4 0 3 15,-4 1 4-15,-3 0 0 16,6-4-7-16,0-3-4 16,6-2-4-16,0 1-2 15,7-1 0-15,2 4 3 0,0 5 4 16,-2 2 14-16,-12 10 35 15,-4 1 14 1,-20 3 14-16,-4 1-4 0,-4-9-19 16,0-6-11-16,9-13-21 15,5-6-33-15,9-6-132 16,5-5-187-16</inkml:trace>
  <inkml:trace contextRef="#ctx0" brushRef="#br0" timeOffset="1.02693E6">16474 3061 633 0,'-5'-1'366'15,"0"1"-74"-15,5-1-99 16,0 1-91-16,4 0-43 16,26 0-29-16,33 0-8 0,-26 2-16 15,0-1 0-15,-8 1-38 16,3 4-96-16</inkml:trace>
  <inkml:trace contextRef="#ctx0" brushRef="#br0" timeOffset="1.02709E6">16517 3144 995 0,'6'0'394'0,"8"0"-256"16,7 0-43-16,10-2-37 15,0 0-18-15,4-2-23 16,0 1-36-16</inkml:trace>
  <inkml:trace contextRef="#ctx0" brushRef="#br0" timeOffset="1.02753E6">15976 2939 657 0,'-23'7'367'16,"-14"10"-84"-16,-7 5-110 0,1 4-30 15,13 9-69 1,5-2-25-16,21 4-35 15,11 0-7-15,14-7-2 16,16-3 1-16,16-15 2 0,6-5 3 16,3-7 9-16,-12-9-31 15,-13-3-155-15</inkml:trace>
  <inkml:trace contextRef="#ctx0" brushRef="#br0" timeOffset="1.0279E6">16161 3054 1051 0,'-2'0'446'0,"-4"3"-253"16,-3 3-68-16,1 7-61 16,-4 1-15-16,2 3-15 15,3 1-9-15,5 1-19 16,6-1-6-16,7-4-8 15,1-2 3-15,6-9 6 16,-2-2 3-16,3-2-31 16,-2-3-31-16,-6-6-68 15,0 2-26-15,-6-8 13 16,-2 0 24-16,-3 1 71 16,-2-2 32-16,-2 6 95 15,0 1 38-15,0 10 33 16,-2 5 5-16,3 11-47 15,-1 7-18-15,1 8-24 16,4 3-11-16,2 2-23 0,4-1-14 16,6-4 2-16,-4-3-66 15</inkml:trace>
  <inkml:trace contextRef="#ctx0" brushRef="#br0" timeOffset="1.02907E6">19054 5665 872 0,'3'6'378'15,"2"2"-177"-15,10 7-142 16,1 2-8-16,7 3-25 0,1-2-7 16,-3 0 0-16,0-3-28 15,-7-5-166-15</inkml:trace>
  <inkml:trace contextRef="#ctx0" brushRef="#br0" timeOffset="1.02927E6">19047 5769 779 0,'1'-1'397'0,"5"1"-113"16,0 2-139-16,-6-2-90 15,0 0-23-15,10 7-17 16,35 40-4-16,-28-26-80 16,2-1-359-16</inkml:trace>
  <inkml:trace contextRef="#ctx0" brushRef="#br0" timeOffset="1.02963E6">19554 5862 789 0,'-7'-4'393'16,"-12"-2"-120"-16,-2 6-75 16,-1 8-65-16,-5 7-37 0,-1 8-52 15,-1 4-20-15,7 4-25 16,3 2-8-16,16 2-4 16,3-3 0-16,16-4 4 15,8-3 4-15,9-8 5 16,1-3 5-16,1-7 4 15,-2-5-10-15,-4-3-102 16,0-2-214-16</inkml:trace>
  <inkml:trace contextRef="#ctx0" brushRef="#br0" timeOffset="1.03023E6">19824 6066 721 0,'1'0'363'0,"1"2"-122"0,-3-2-112 15,0-2-40-15,0 1-49 16,0 0-18-16,-6 0-14 16,-9 0-3-16,-33-2-3 15,31 3-2-15,2 4-6 16,1-1-1-16,5 2-4 15,0 2 0-15,5 1 1 16,3 0 0-16,0 0 10 16,2-1 3-16,2 0 12 15,0-1 4-15,3-1-1 16,1 2 0-16,0-3-4 16,-1-4 0-16,3 1-5 15,-1-3-2-15,6-1-3 16,2 3-3-16,4 0-3 15,0 2-3-15,3 3-1 16,0 2 5-16,-2 5 12 0,-3 3 10 16,-10 3 29-16,-5 0 10 15,-12 2 0-15,-5 2-2 16,-11-2-18-16,-7-1-6 16,-3-7 1-16,2-6-1 15,4-12-9-15,3-10-11 16,10-2-61-16,4-1-55 15,10 0-268-15</inkml:trace>
  <inkml:trace contextRef="#ctx0" brushRef="#br0" timeOffset="1.03102E6">16825 5312 726 0,'5'2'347'0,"10"-1"-99"16,6 0-127-16,12 1-58 15,1-1-19-15,4 3-29 16,-4-2-3-16,-7-2-84 16,-9 0-197-16</inkml:trace>
  <inkml:trace contextRef="#ctx0" brushRef="#br0" timeOffset="1.03118E6">16840 5429 1099 0,'5'2'432'0,"6"0"-294"15,9 3-38-15,12-1-29 16,4 0-26-16,2-2-22 16,-6 0-31-16</inkml:trace>
  <inkml:trace contextRef="#ctx0" brushRef="#br0" timeOffset="1.03165E6">16604 5152 676 0,'-2'-4'337'0,"-4"-5"-114"0,0 6-28 15,-10 5-47 1,-2 8-24-16,-15 10-36 0,-4 5-18 16,4 8-41-16,1 3-18 15,12 4-12-15,10 2 0 16,12 0 4-16,7-4 5 15,14-7-1-15,6-5 0 16,5-15 4-16,-3-3 1 16,-1-8-57-16,-2 0-93 15</inkml:trace>
  <inkml:trace contextRef="#ctx0" brushRef="#br0" timeOffset="1.03223E6">16754 5508 306 0,'-4'0'256'0,"-8"2"69"16,-3-2-54-16,-4 6-64 15,-2 3-37-15,2 4-56 16,2 6-29-16,6 3-44 15,2-2-12-15,9 0-18 16,1 0-4-16,10-6 4 16,2-4 4-16,10-9 11 15,2-4 7-15,-3-8 27 16,-3-1 26-16,-12 1 37 16,-6 3 5-16,-13 5-26 15,-8 3-31-15,-10 5-50 16,1 3-16-16,6 4-102 15,6-3-36-15</inkml:trace>
  <inkml:trace contextRef="#ctx0" brushRef="#br0" timeOffset="1.0365E6">18093 12036 564 0,'-10'0'365'15,"-8"-2"-9"-15,-12 0-136 16,1 11-30-16,-14 7-65 0,-1 11-35 16,7 16-52-16,4 5-24 15,23 12-13-15,11 3-2 16,24 1 2-16,11-8 3 15,15-14-5-15,3-13-18 16,9-20-123-16,-1-2-34 16</inkml:trace>
  <inkml:trace contextRef="#ctx0" brushRef="#br0" timeOffset="1.03688E6">18204 12378 696 0,'-1'-8'394'16,"-2"-8"-24"-16,7 5-260 15,7 1-34-15,5 6-40 16,1 3-10-16,3 5-24 15,-2 4-3-15,-5 5-1 16,-5 1 3-16,-13 4 5 16,-3 0 2-16,-7-2 1 0,1-5-1 15,7-4-15-15,4-7-11 16,13-3-10-16,6-1-2 16,11 0 10-16,3 4 5 15,1 5 4-15,-6 7 2 16,-13 3 26-16,-9 2 17 15,-12 3 13-15,-10-2 2 16,-10 2-13-16,-4-4-49 16,9-8-316-16</inkml:trace>
  <inkml:trace contextRef="#ctx0" brushRef="#br0" timeOffset="1.03705E6">18562 12506 1172 0,'1'5'482'0,"4"5"-312"0,-6 4-32 15,-6-3-77 1,-1 1-22-16,-3 2-113 16</inkml:trace>
  <inkml:trace contextRef="#ctx0" brushRef="#br0" timeOffset="1.03745E6">19057 12075 970 0,'-14'0'427'0,"-14"6"-239"15,-8 2-33-15,-2 10-72 16,2 10-37-16,1 10-31 16,10 8-16-16,11 10-6 15,10 4 2-15,19-3 4 16,9-6 2-16,13-14 2 16,5-10 0-16,6-12-59 15,-2-6-71-15</inkml:trace>
  <inkml:trace contextRef="#ctx0" brushRef="#br0" timeOffset="1.03783E6">19154 12371 985 0,'-5'6'454'0,"-4"1"-203"0,-3 5-132 16,4 3-26-16,5 0-58 15,8 3-14-15,10 1-16 16,1-7 3-16,4-3 2 16,-3-4-26-16,2-5-90 15,0-6-57-15,-2-5-146 16,-1-3-52-16,-3-2 27 15,-3-2 61-15,-2 7 247 16,-3-1 141-16,-3 10 146 16,-2 4 40-16,-2 11-44 15,-4 2-49-15,1 7-70 16,1 4-38-16,4 2-57 16,0 0-13-16,1-2-12 15,2 0-15-15,3-8-462 0</inkml:trace>
  <inkml:trace contextRef="#ctx0" brushRef="#br0" timeOffset="1.03827E6">19809 12307 1121 0,'7'6'442'0,"8"13"-311"15,0 4-38-15,-6 12-35 16,-6-1-12-16,-6 2-6 16,-10-5-3-16,0-12-12 15,1-1-7-15,3-12-50 16,6-6-44-16,9-9-86 15,5-7-35-15,11-10 0 16,1 0 33-16,1-4 82 16,0 1 33-16,-10 4 74 15,1 4 50-15,-11 9 83 16,2 7 20-16,-5 8-2 16,-4 3-28-16,-4 9-66 15,0 3-15-15,2 6-28 0,5 2-13 16,9-1-15-16,1 2-5 15,8-3-10-15,-3-2-25 16,11-4-95-16,-2-9-81 16</inkml:trace>
  <inkml:trace contextRef="#ctx0" brushRef="#br0" timeOffset="1.03866E6">20282 12420 761 0,'2'-2'418'0,"-2"0"-106"16,-5 2-69-16,4 0-96 15,-5 3-50-15,-20 9-47 16,-29 18-12-16,28-18-22 16,-1-6-4-16,5-6-16 15,1-2-18-15,7-10-36 16,4-2-16-16,4-3-5 16,8-3 6-16,9 3 24 15,3 4 12-15,7 4 11 16,-1 7 4-16,-3 10 5 15,2 7 10-15,-3 7 16 16,1 8 14-16,-5-6 13 16,0-6-3-16,4 4-4 15,-1-14-6-15,5 1-2 16,2-7 1-16,-4-13-2 0,2-2-1 16,-3-10-7-16,-5 2-2 15,3-5-2-15,-2 3 0 16,-5 7 24-16,0 6 13 15,-6 11 11-15,0 9 9 16,-1 9-19-16,0 7-11 16,0 1-12-16,0 1-12 15,3-2-45-15,1-5-61 16</inkml:trace>
  <inkml:trace contextRef="#ctx0" brushRef="#br0" timeOffset="1.0392E6">21399 12065 750 0,'-7'1'389'0,"-25"-1"-112"0,-7 5-62 16,-11 6-72-1,-8 2-44-15,10 17-54 16,5 7-13-16,13 12-19 16,12 10-5-16,19 7 2 15,11 5-2-15,18-6-1 16,8-17-1-16,17-14-10 16,8-11-41-16,3-19-157 15,-1 0-299-15</inkml:trace>
  <inkml:trace contextRef="#ctx0" brushRef="#br0" timeOffset="1.03968E6">21607 12381 544 0,'4'0'323'0,"2"0"-5"16,-4-1-84-16,-3 1-101 16,0 0-36-16,-1 0-69 15,-7 0-21-15,-8 1-16 16,-31 2-20-16,30-3-42 15,8-1-16-15,-1 1 6 16,1 5 19-16,0 5 43 16,-3 3 18-16,6 3 31 15,3 0 12-15,1-3 16 16,2-2 2-16,5-3-15 16,4-3-4-16,10-5-14 15,4-1-5-15,7-3-14 16,3 8-1-16,0 3 9 15,-2 4 12-15,-11 5 16 0,-7-3 1 16,-10 5 5 0,-7 1-6-16,-11-2-7 0,-1-2-3 15,-5-5-9-15,2 0-31 16,5-10-103-16,-1-3-138 16</inkml:trace>
  <inkml:trace contextRef="#ctx0" brushRef="#br0" timeOffset="1.03985E6">21864 12573 1019 0,'5'8'493'0,"0"5"-173"0,-5 1-86 16,-5 0-104-1,-3-3-40-15,-8 2-56 16,3-1-88-16,-2 1-120 15</inkml:trace>
  <inkml:trace contextRef="#ctx0" brushRef="#br0" timeOffset="1.04025E6">22450 12126 799 0,'-11'-7'438'16,"-3"-1"-126"-16,-7 1-128 16,-5 2-25-16,-3 9-74 15,-5-1-1-15,-1 16-23 16,-1 4-12-16,9 14-14 16,7 5-16-16,16 11-7 15,9 5-1-15,17 0-1 16,5-5-1-16,9-14-1 15,1-8 1-15,-3-14-33 16,-2-6-38-16</inkml:trace>
  <inkml:trace contextRef="#ctx0" brushRef="#br0" timeOffset="1.0407E6">22713 12389 557 0,'-6'-4'325'0,"-11"-3"-1"16,-3 5-78-16,-8 2-81 0,-1 1-33 16,2 11-80-16,3 0-36 15,11 10-25 1,4 3-7-16,10 0 0 15,8-1 5-15,13-1 9 16,5-3 3-16,10-5 9 16,-4-5 3-16,-7-10 30 15,-5 0 27-15,-18-13 18 16,-7 2 4-16,-15 2-28 16,-11-5-28-16,-5 6-25 15,2 3-41-15,11 2-111 0</inkml:trace>
  <inkml:trace contextRef="#ctx0" brushRef="#br0" timeOffset="1.04399E6">23091 12543 841 0,'1'13'426'0,"-1"3"-123"0,-12 11-142 16,-11-1-33-16,-13 4-28 15,1 1 398-15</inkml:trace>
  <inkml:trace contextRef="#ctx0" brushRef="#br0" timeOffset="1.04515E6">1853 12897 549 0,'1'7'280'15,"-1"7"-52"-15,-4 5-34 16,-8 10-32-16,-3 0-32 0,-9 2-66 15,0-1-18-15,-6-10-20 16,3-5 0-16,2-15-7 16,3-7-7-16,9-8-23 15,2-7-11-15,12 0-8 16,3-2 2-16,8 0 11 16,3 4 13-16,3 4 14 15,4 10 5-15,2 15 9 16,5 14-3-16,-4 11-6 15,0 2-2-15,-2 2-4 16,-3-5 0-16,7-2-60 16,-1-7-108-16</inkml:trace>
  <inkml:trace contextRef="#ctx0" brushRef="#br0" timeOffset="1.04535E6">2010 12986 940 0,'2'0'408'0,"-2"-1"-241"0,4 5-45 16,-4-4-75-16,3 8-20 16,0 19-7-16,40 26-1 15,-31-33-4-15,5-4 0 16,-1-9 30-16,3-5 17 16,-1-11 31-16,-3-4 3 0,-2-8-25 15,-2-2-17-15,-4 4-27 16,-3 1-56-16,-3 8-270 15</inkml:trace>
  <inkml:trace contextRef="#ctx0" brushRef="#br0" timeOffset="1.04578E6">2303 12994 944 0,'12'0'414'15,"6"-2"-223"-15,12 2-97 16,4 0-25-16,-8-3-39 16,-1 1-6-16,-11-6 1 15,-3 1 1-15,-6-2 0 16,-5 2-3-16,-7 5-13 16,-5-2-6-16,-7 11-8 15,-5 2-4-15,1 10-2 16,-1 2-1-16,11 0 0 15,5 0-1-15,8 0 5 16,10 1 1-16,12-6 6 0,6 0 4 16,4-8 6-16,1-2 2 15,-5-6 4-15,-6-4 0 16,-6-5 2-16,-3-2-1 16,-3-4-2-16,0 1-2 15,-3 1-2-15,-2 5-2 0,-5 2 4 16,0 4-2-1,-1 4-3-15,1-2-1 0,0 0-7 16,0 8 0-16,2 9-2 16,6 24 5-16,-1-27-100 15,0-1-120-15</inkml:trace>
  <inkml:trace contextRef="#ctx0" brushRef="#br0" timeOffset="1.04592E6">2606 12776 906 0,'-7'-5'491'0,"0"-4"-122"15,-2 6-175-15,10 6-156 16,0 5-38-16,7 7-131 0</inkml:trace>
  <inkml:trace contextRef="#ctx0" brushRef="#br0" timeOffset="1.04629E6">2953 12921 679 0,'-9'-5'407'0,"-11"-12"-23"16,2 9-155-16,-1 7-122 16,0 5-49-16,0 15-62 15,4 4-15-15,5 10-2 16,4 1 5-16,11-3 9 16,7 2 3-16,11-10 1 15,5-3 1-15,3-9 6 16,-2-8 4-16,-8-4 31 15,-5-7 23-15,-8-1 21 16,-9-3 3-16,-11 2-21 16,-5 3-22-16,-10 0-25 15,4 5-4-15,4 1-103 0,4 1-113 16</inkml:trace>
  <inkml:trace contextRef="#ctx0" brushRef="#br0" timeOffset="1.04645E6">3051 12989 1008 0,'11'-2'408'0,"16"2"-268"15,4-6-42-15,6 6-49 16,0 1-17-16,-6 1-10 16,-8 2 0-16,-9-4-85 15,-5-2-72-15</inkml:trace>
  <inkml:trace contextRef="#ctx0" brushRef="#br0" timeOffset="1.04659E6">3178 13002 914 0,'-2'7'415'0,"1"6"-195"16,0 0-60-16,2 8-73 15,3-2-33-15,3-1-33 0,2 3-9 16,0-6-117-1</inkml:trace>
  <inkml:trace contextRef="#ctx0" brushRef="#br0" timeOffset="1.04691E6">3521 13045 623 0,'-3'-4'358'0,"-8"-3"-45"16,1 4-97-16,-7 5-110 15,1 5-31-15,-1 1-52 16,4 5-14-16,7 4-9 16,6 0 0-16,6 0 11 15,5 0 12-15,10-7 21 16,0-3 9-16,-3-6 10 15,4-2 11-15,-8-6 8 16,-4-2-10-16,-2-5-8 16,-5 0-19-16,-2 2-81 15,-1-1-54-15,-1 6-287 16</inkml:trace>
  <inkml:trace contextRef="#ctx0" brushRef="#br0" timeOffset="1.04708E6">3683 13049 1169 0,'0'1'484'0,"2"9"-286"0,3 1-46 16,1 5-54-16,0 5-32 16,1 0-43-16,0 1-3 15,-4-1-124-15</inkml:trace>
  <inkml:trace contextRef="#ctx0" brushRef="#br0" timeOffset="1.04749E6">3758 13004 1013 0,'2'-2'450'16,"12"4"-229"-16,6 8-85 16,21 14-90-16,6 8-13 15,3 8-5-15,-2 4-2 16,-16 5 0-16,-4-1-4 0,-11-4-31 15,-4-3-53-15</inkml:trace>
  <inkml:trace contextRef="#ctx0" brushRef="#br0" timeOffset="1.04768E6">4145 13003 1171 0,'-20'15'513'16,"-14"14"-260"-16,-3 9-133 16,0 6-31-16,-1 9-44 15,-8 2-15-15,0 6-19 16,2-4-11-16,9-11-115 16,11-8-88-16</inkml:trace>
  <inkml:trace contextRef="#ctx0" brushRef="#br0" timeOffset="1.04808E6">4516 13082 692 0,'2'3'380'16,"-3"1"-94"-16,-6 0-62 16,0 1-23-16,-16-3-70 15,-2 2-42-15,-12-1-46 16,-3-2-15-16,2-1-14 16,3-6-2-16,7-2-15 15,4-2-23-15,16-7-42 16,8 3-8-16,15-1 3 15,7-4 19-15,8 9 29 16,3 2 4-16,1 8 23 16,-3 6 11-16,-3 10 38 15,-6 3 15-15,-5 3-11 16,-3 7-5-16,-5-5-28 16,1-2-9-16,6-4-55 0,3-6-86 15</inkml:trace>
  <inkml:trace contextRef="#ctx0" brushRef="#br0" timeOffset="1.04828E6">4799 13148 1284 0,'0'3'604'0,"1"0"-199"15,-1 0-156-15,0-3-97 16,0 0-39-16,0 0-65 16,0 0-24-16,0 0-30 15,0 0-79-15</inkml:trace>
  <inkml:trace contextRef="#ctx0" brushRef="#br0" timeOffset="1.06878E6">5270 13219 525 0,'9'-12'258'0,"16"-13"-91"16,0-6-17-16,-1-7-28 15,0-1-8-15,-5-8-7 16,-3 0 15-16,-9-4-7 16,0 4-5-16,-8 10-4 15,-2 6-18-15,-2 13-17 16,0 5-12-16,4 11-35 16,-4-1-24-16,5 7-33 15,0-4-10-15,0 0 4 16,8 28 9-16,21 44 19 15,-9-23 8-15,-2 5 3 0,5 1 0 16,-3-8 1-16,-1-4 3 16,3-10-22-16,-3-4-47 15,-4-9-174-15</inkml:trace>
  <inkml:trace contextRef="#ctx0" brushRef="#br0" timeOffset="1.06894E6">5387 13050 662 0,'9'5'293'0,"10"5"-118"15,4 1-110-15,13 3-39 16,3 2-3-16,2-2-4 16,-1 1-80-16</inkml:trace>
  <inkml:trace contextRef="#ctx0" brushRef="#br0" timeOffset="1.0691E6">5165 12980 1075 0,'-10'-1'474'16,"-12"-4"-241"-16,13 8-142 15,8-3-45-15,7 2-57 16,9 5-16-16,14-2-55 15,8 5-80-15</inkml:trace>
  <inkml:trace contextRef="#ctx0" brushRef="#br0" timeOffset="1.06944E6">5766 13095 903 0,'11'2'362'0,"11"2"-242"16,5 2-23-16,-1 0-45 15,-3-3-14-15,-4-3-13 16,-4-4 1-16,-7-3 6 16,-2-4 4-16,-9-1 1 15,-4 0 8-15,-5-1 12 16,-6 5-1-16,0 3-1 15,0 2-14-15,3 7-32 16,0 1-10-16,8 10-17 16,2 2-4-16,7 8 5 15,6 3 4-15,4 4 8 16,3 1 4-16,-2-2 3 16,-1 1 15-16,-5-5-144 15,1-1-126-15</inkml:trace>
  <inkml:trace contextRef="#ctx0" brushRef="#br0" timeOffset="1.06978E6">6260 13116 1014 0,'-3'5'443'0,"-4"4"-232"16,-2 3-39-16,-10 0-73 15,2-1-28-15,-6-3-36 16,-4-4-11-16,2-4-53 16,-1-7-37-16,4-6-45 15,4-1-8-15,13-4 37 16,2 6 27-16,6 4 51 16,5-2 19-16,4 9 29 15,6 1 12-15,8 8 2 16,-3 6 0-16,5 7-9 15,-3 2-5-15,0 0-8 16,0-2-13-16,-7-4-10 16,-2-3-1-16,-5-4-153 15</inkml:trace>
  <inkml:trace contextRef="#ctx0" brushRef="#br0" timeOffset="1.07384E6">7335 12872 795 0,'-2'-3'362'0,"-3"1"-178"0,-1 4-47 16,5-2-70-16,-6 13-25 15,-25 53-20-15,11-26-4 16,2 2-7-16,2-2-2 15,5-6-3-15,6-6-1 16,1-9 2-16,5-7 2 16,3-10 11-16,2-2 5 15,6-11 4-15,-1-4 1 0,5-6-8 16,-1-3-5-16,0-6-6 16,0-4-3-16,-5-5-3 15,0 0-1-15,1 10-2 16,-5 2-1-16,-1 13 0 15,-4 3-1-15,-2 5-7 16,6 7-4-16,2 6-2 16,-1 3-1-16,5 10 4 15,2 2 3-15,8 8 0 16,9 4 1-16,9-1 3 16,0 0 3-16,0-4 3 15,-5-5 3-15,-10-2 0 16,-8-6 0-16,-11-2 1 15,-4-1 3-15,-15-4 5 16,-11 0 2-16,-12-3 2 0,-4-2 1 16,-6-4-2-16,2 0-2 15,-4-3-4-15,-2 2-5 16,8 1-7-16,5 0-2 16,19 1-14-16,7-1-46 15,18 0-118-15,10 0-173 16</inkml:trace>
  <inkml:trace contextRef="#ctx0" brushRef="#br0" timeOffset="1.07425E6">7608 12863 690 0,'2'-5'359'16,"1"-7"-113"-16,5 15-124 0,2 5-28 15,9 18-55 1,5 14-6-16,5 8-2 0,-1 7-2 15,-4-2 1-15,-6-4-3 16,2-8-9-16,-5-9-2 16,1-11 3-16,4-7 5 15,-2-15 32-15,0-6 10 16,3-16 12-16,-3-6 7 16,-4-12-18-16,2-5-10 15,-5-5-17-15,0-1-11 0,0 6-17 16,0 4-4-16,-5 13-3 15,1 11-43-15,-1 12-152 16,-4 6-163-16</inkml:trace>
  <inkml:trace contextRef="#ctx0" brushRef="#br0" timeOffset="1.07504E6">8037 13207 703 0,'7'-3'322'0,"3"-8"-146"0,2 2-41 15,0 5-63-15,2-2-27 16,4 7-32-16,-2 1-9 15,-1 4-4-15,-5 4-2 16,-8 2 3-16,-2 2 4 16,-8-2 5-16,-1 1 1 15,0-4 0-15,-3-2-1 16,9-2-8-16,3-4-1 16,7 1-1-16,4 0-1 15,3 0-2-15,3 1-1 16,1 5 7-16,-3 3 12 0,-8 6 41 15,-7-1 24-15,-13 3 13 16,-11-2-3-16,-12-6-31 16,-3 1-17-16,3-7-18 15,6-5-7-15,11-3-74 16,7-1-85-16</inkml:trace>
  <inkml:trace contextRef="#ctx0" brushRef="#br0" timeOffset="1.07641E6">8505 13084 737 0,'1'0'325'0,"3"0"-130"16,9-1-105-16,9 4-8 15,15-2-19-15,6-1-19 0,3 0-24 16,0 0-4-16,-16 2 3 16,-3 2-30-16,-11 1-138 15,-8-4-136-15</inkml:trace>
  <inkml:trace contextRef="#ctx0" brushRef="#br0" timeOffset="1.07662E6">8558 13187 562 0,'7'1'309'0,"11"1"-50"15,9-1-31-15,6 0-65 0,4 3-17 16,-2-2-47-16,-5 4-27 15,1-4-23-15,-7-2-34 16</inkml:trace>
  <inkml:trace contextRef="#ctx0" brushRef="#br0" timeOffset="1.08038E6">9471 12893 670 0,'-15'-9'390'16,"-13"-3"-62"-16,-6 1-112 16,-2 1-42-16,2 10-74 15,-3 2-41-15,2 19-54 16,3 13-17-16,8 12-10 15,11 7 2-15,22 3 10 16,11-2 6-16,19-3 1 16,7-6-1-16,7-14 3 15,4-9 1-15,-2-17 6 16,-9-8 8-16,-8-17 13 0,-10-9 7 16,-18-10 11-16,-6-9 1 15,-27 0 2-15,-11-3-3 16,-12 2-14-16,3 2-8 15,8 9-23-15,8 10-3 16,12 15-130-16,2 9-108 16</inkml:trace>
  <inkml:trace contextRef="#ctx0" brushRef="#br0" timeOffset="1.08059E6">9427 13090 1082 0,'4'3'455'0,"8"6"-277"16,5 3-62-16,5 11-26 16,2 2-40-16,-7 5-16 15,4-2-10-15,0-4-43 16,-5-7-95-16</inkml:trace>
  <inkml:trace contextRef="#ctx0" brushRef="#br0" timeOffset="1.08268E6">9718 13170 545 0,'3'-2'237'16,"9"-4"-120"-16,-1-2-38 15,9 2-42-15,-3 2-8 16,6 4-15-16,3 4-5 16,-8 5-4-16,2 1 3 15,-14-2 9-15,-8 2 3 16,-1 2 5-16,-11-2 1 16,4-2-6-16,6-3-1 0,-2-3-11 15,9-2 0-15,-3 0 18 16,0 0 5-1,0 0 23-15,0 0 11 16,16 8-1-16,25 27 16 0,-36-11-4 16,-20-3-4-16,-9-5-14 15,1-3-14-15,-4-13-65 16,6-4-97-16</inkml:trace>
  <inkml:trace contextRef="#ctx0" brushRef="#br0" timeOffset="1.08313E6">10342 12740 699 0,'-2'-5'390'0,"4"-9"-47"16,-5 7-108-16,-3 10-108 15,0 10-36-15,-8 26-65 16,-6 18-6-16,-11 23-3 16,0 11-7-16,-5 6-1 15,3-4-2-15,4-9 1 16,6-6 1-16,4-18 2 15,7-9 1-15,6-25-64 16,4-4-110-16</inkml:trace>
  <inkml:trace contextRef="#ctx0" brushRef="#br0" timeOffset="1.08371E6">10827 12879 557 0,'-10'-7'372'16,"-14"-1"38"-16,-3 4-123 15,-14 9-115-15,-1 10-40 16,-10 15-77-16,4 9-27 0,14 13-21 16,10 2-6-16,24 3-2 15,11-6-1-15,23-1 2 16,7-3 0-16,9-9 1 16,-2-4-1-16,-5-16 0 15,-5-6-4-15,0-17-134 16</inkml:trace>
  <inkml:trace contextRef="#ctx0" brushRef="#br0" timeOffset="1.08416E6">10949 13172 847 0,'5'-3'384'15,"7"-3"-190"-15,2 6-49 16,5 6-73-16,-4 2-21 0,-4 7-18 15,-5 0-3-15,-9 5-4 16,-4 1 0-16,-5-6-1 16,3-4-3-16,3-4-3 15,6-7-8-15,8-5-12 16,6-1-3-16,9-6-6 16,1 3 2-16,3 4 4 15,-4 5-1-15,-2 5-2 16,-9 5 7-16,-11 9 16 15,-4 1 7-15,-15 6 7 16,-3-2-2-16,-3-4-9 16,2-4 0-16,0-9-57 15,4-5-69-15</inkml:trace>
  <inkml:trace contextRef="#ctx0" brushRef="#br0" timeOffset="1.08448E6">11393 13090 973 0,'10'0'393'0,"17"1"-259"0,4-1-29 16,8 1-55-1,4-1-17-15,0 3-20 16,-2 3-5-16,-14-5-70 15,-3 6-74-15</inkml:trace>
  <inkml:trace contextRef="#ctx0" brushRef="#br0" timeOffset="1.08466E6">11437 13185 855 0,'3'4'388'15,"9"2"-162"-15,7-3-19 16,14 3-57-16,4-5-34 16,-1 0-66-16,1 3-19 15,-8-2-16-15,-7 1-59 16</inkml:trace>
  <inkml:trace contextRef="#ctx0" brushRef="#br0" timeOffset="1.08801E6">12265 12852 742 0,'-15'-4'360'0,"-15"-2"-109"16,2 3-79-16,-8 12-77 15,0 7-28-15,1 15-55 16,-2 6-12-16,17 15-12 15,10 3-5-15,18 0 5 16,13 2 4-16,19-12 8 16,10-5 1-16,6-17 9 0,-1-12 5 15,-2-21 24 1,-4-12 16-16,-12-13 33 0,-7-5 20 16,-19-7 11-16,-12 0-5 15,-20-5-25-15,-5-1-23 16,-10 9-38-16,2 4-15 15,9 13-22-15,1 13-11 16,14 13-135-16,-1 8-116 16</inkml:trace>
  <inkml:trace contextRef="#ctx0" brushRef="#br0" timeOffset="1.08815E6">12217 13087 935 0,'3'6'413'0,"8"10"-222"16,2 4-44-16,4 3-77 16,6 2-27-16,0 3-13 15,3-3-76-15</inkml:trace>
  <inkml:trace contextRef="#ctx0" brushRef="#br0" timeOffset="1.08841E6">12472 13339 897 0,'8'-8'405'0,"3"-10"-197"16,1 1-72-16,2 2-23 15,-4 1-16-15,-2 3 3 16,-1 5 1-16,-2 1-10 15,-3 5-34-15,-2 5-19 0,-1 6-28 16,-1 6-1-16,2 8 2 16,2 3-3-16,2 2-5 15,-1-3-31-15,1-4-162 16</inkml:trace>
  <inkml:trace contextRef="#ctx0" brushRef="#br0" timeOffset="1.08872E6">13100 12750 1136 0,'-8'0'481'16,"-12"9"-264"-16,-5 9-67 15,-9 20-76-15,-3 13-20 16,-3 16-32-16,-3 0-8 16,5 4-7-16,7-4-2 15,8-12-2-15,8 1 0 16,7-11-76-16,3-6-66 15</inkml:trace>
  <inkml:trace contextRef="#ctx0" brushRef="#br0" timeOffset="1.08919E6">13439 13007 754 0,'0'-10'377'16,"-2"-10"-113"-16,-4 4-33 0,-13 1-54 16,-9 0-37-1,-11 3-49-15,0 5-22 16,1 9-42-16,3 10-14 0,7 16-29 15,-1 3 1-15,9 13 4 16,4 1 4-16,13 4 5 16,6 2 2-16,10-7 0 15,7-2 1-15,12-7-1 16,4-7-1-16,14-13-30 16,1-12-55-16</inkml:trace>
  <inkml:trace contextRef="#ctx0" brushRef="#br0" timeOffset="1.08968E6">13538 13238 732 0,'5'-1'411'0,"2"-3"-53"0,3 4-218 16,2 1-34-16,-4 3-57 15,2 2-14-15,-6 1-24 16,0 0-2-16,-5 2 0 16,-7 0 2-16,8 1 1 15,-4-2-5-15,5-3-5 16,7-1-2-16,4 1-2 16,2 0 1-16,8 3-2 15,-2 6-2-15,-7 2 1 16,-3 5 1-16,-10 1 4 15,-6 0 6-15,-9-5 10 16,-1-1 2-16,-9-6 6 16,3-6 2-16,3-4-3 15,2-2-4-15,8 2-13 0,2-2-11 16,5 4-76-16,3 3-111 16</inkml:trace>
  <inkml:trace contextRef="#ctx0" brushRef="#br0" timeOffset="1.09024E6">13965 13115 641 0,'1'0'303'0,"8"1"-98"16,4-2-44-16,15 1-53 16,7 1-24-16,9-1-51 15,0 2-16-15,-6 1-11 16,-4-1-1-16,-14 3-56 15,0-2-55-15,-12-4-166 16</inkml:trace>
  <inkml:trace contextRef="#ctx0" brushRef="#br0" timeOffset="1.09048E6">14024 13204 413 0,'0'1'287'0,"1"0"22"15,7 4-95-15,4-3-28 16,13 0-25-16,4 2-22 16,-2-4-40-16,5 1-17 15,-2 0-35-15,-2-1-14 16,3 1-19-16,-4-1-24 15,-12 1-199-15</inkml:trace>
  <inkml:trace contextRef="#ctx0" brushRef="#br0" timeOffset="1.09452E6">14687 13065 750 0,'-3'-9'330'0,"5"-15"-164"0,3 3-54 16,8 2-40-1,8-1-11-15,8 14-13 16,5 2-8-16,5 11-19 16,1 8-7-16,-13 4-2 15,-7 7 8-15,-21 2 12 16,-12 2 3-16,-12 5 4 16,-9-4-6-16,2-3-11 0,2-3-3 15,10-10-11 1,10-1-8-16,15-7-4 0,4-1-2 15,8-3 4-15,7 1 2 16,4-1 1-16,5 2 1 16,4-1 1-16,-3 1-21 15,-5-4-237-15</inkml:trace>
  <inkml:trace contextRef="#ctx0" brushRef="#br0" timeOffset="1.09481E6">15058 13022 969 0,'3'1'415'16,"2"-1"-225"-16,1 7-78 15,-6 0-3-15,-3 5-16 16,-1 4-14-16,-2 3-24 15,0-3-20-15,4-1-24 16,5-2-3-16,8-4 2 16,2 2-1-16,10-2 1 15,-3-1 0-15,2-1-3 16,-1-4-39-16,-4-3-86 0,2 0-72 16,-2-9-334-1</inkml:trace>
  <inkml:trace contextRef="#ctx0" brushRef="#br0" timeOffset="1.09495E6">15244 13026 712 0,'-2'-2'359'16,"-2"2"-127"-16,0 6-59 0,2 6-69 15,-4 8-18-15,1 4-14 16,-2 4-15-16,3 4-26 16,1 0-10-16,3 0 5 15,4-2-48-15</inkml:trace>
  <inkml:trace contextRef="#ctx0" brushRef="#br0" timeOffset="1.09539E6">15693 12759 914 0,'0'-4'445'0,"0"-3"-164"15,-4 6-58-15,-5 7-97 16,-4 10-48-16,-6 21-56 16,-4 11-8-16,-8 24-6 15,-4 6 0-15,-5 9 0 16,-3-3 0-16,3-2-1 15,6-7-1-15,9-14 1 16,8-1-15-16,8-27-113 16,2-7-106-16</inkml:trace>
  <inkml:trace contextRef="#ctx0" brushRef="#br0" timeOffset="1.09932E6">15784 13039 724 0,'-4'2'329'0,"-8"6"-144"0,-1 6-43 15,0 8-28-15,2 3-27 16,10 2-33-16,2-1-7 15,15 0-14-15,7-7-7 16,7 1-2-16,4-8-3 16,-3-8 2-16,-2-3-2 15,-7-9-62-15,-5-3-58 16,-7-11-126-16,1-1-59 16,-9-4-21-16,-3 9 50 31,0 9 172-31,1 0 109 0,-6-17 171 0,-2 3 37 0,1 11-15 15,5 15-26-15,-1 8-48 16,1 3-18-16,2 10-12 16,0 6-15-16,5 7-27 15,-4 1-12-15,2 3-20 16,3-1-12-16,0-6-11 16,4-4-1-16,-1-12-106 15,-3-8-184-15</inkml:trace>
  <inkml:trace contextRef="#ctx0" brushRef="#br0" timeOffset="1.09957E6">16331 13128 1252 0,'11'-1'447'15,"19"-3"-370"-15,8 4-33 16,8 2-9-16,-3 2-9 0,-6-1-14 16,-6 2-24-16,-8 2-177 15</inkml:trace>
  <inkml:trace contextRef="#ctx0" brushRef="#br0" timeOffset="1.09974E6">16406 13229 1117 0,'13'2'445'0,"17"5"-318"16,5-2 4-16,7 1-54 15,-6 1-25-15,-3-4-40 16,-1 3-75-16</inkml:trace>
  <inkml:trace contextRef="#ctx0" brushRef="#br0" timeOffset="1.10029E6">17268 13076 862 0,'-10'-9'419'0,"-16"-3"-145"15,-3 2-69-15,-7 6-82 16,-5 7-36-16,5 10-56 16,1 7-18-16,11 10-25 0,3 7-5 15,10 6-5-15,9 3 2 16,10 1 7-16,12-1 3 16,11-9 8-16,9-7 4 15,14-17 9-15,-2-12 5 16,-4-14 17-16,-12-9 6 15,-23-10 49-15,-13-3 9 16,-24 1 2-16,-13 4-5 16,-16 9-48-16,5 5-15 0,3 11-28 15,12 5 5-15,17 4-163 16</inkml:trace>
  <inkml:trace contextRef="#ctx0" brushRef="#br0" timeOffset="1.10102E6">17686 13063 999 0,'3'0'404'0,"1"-1"-266"0,2 6-43 15,6 15-39 1,2 7-2-16,5 20 1 0,2 3-7 15,-2 6-19-15,2 0-5 16,-2-11-8-16,-2-6 1 16,-1-17 3-16,0-7 6 15,-1-13 35-15,-1-12 10 32,-7 4 13-32,1 1 7 0,20-38-19 0,2-7-4 15,-4-15 3-15,-14 17-6 0,-1 3-8 16,-4 3-8-16,-1 9-23 15,-4 4-12-15,-4 9-27 16,-4 7-26-16,-4 11-135 16,1 6 90-16</inkml:trace>
  <inkml:trace contextRef="#ctx0" brushRef="#br0" timeOffset="1.10874E6">18672 13196 561 0,'7'0'272'16,"8"0"-94"-16,-3 11-94 16,-3 2-8-16,-8 7-23 15,-4 3-9-15,-14 1-12 16,-1 1-6-16,-2-3-8 16,4-5-2-16,7-10-4 15,7-6-9-15,9-12-11 0,8-10-5 16,9-7-1-16,5-1 7 15,2 2 10-15,-2-1 20 16,-5 10 37-16,-6 2 20 16,-9 7 37-16,-3 6-12 15,-8 6-33-15,-5 5-19 16,-5 9-37-16,0 4-5 16,3 6-3-16,3 1-2 0,13 0-1 15,9-3 1 1,9-5-20-16,8-5-43 0,2-6-120 15,6-6-91-15</inkml:trace>
  <inkml:trace contextRef="#ctx0" brushRef="#br0" timeOffset="1.10916E6">19181 13229 562 0,'2'0'319'0,"1"-1"-28"15,-3 4-65-15,-1-3-60 16,0 0-21-16,-6 10-43 15,-39 32-25-15,18-27-32 16,0-3-10-16,3-5-12 16,3-1-1-16,9-9-4 15,2-4-10-15,2-3-24 16,4 1-12-16,2-3-12 16,2 3 3-16,2 1 9 15,4 0 4-15,4 6 1 16,3-1 2-16,3 9 1 0,2 4 2 15,4 7 8-15,0 0 1 16,6 1 8-16,-1-2 1 16,-2-3 6-16,0-4 1 15,-4-9 7-15,2-3 0 16,2-12 1-16,2-4-1 0,-3-4-3 16,-4-1 0-16,-5 1-2 15,-2 1 1-15,-4 6 3 16,-2 3 10-16,-2 11 1 15,0 4 12-15,-3 12 18 16,0 6-1-16,2 4 4 16,1 4-8-16,2-2-21 15,-2-4-17-15,4-6-149 16</inkml:trace>
  <inkml:trace contextRef="#ctx0" brushRef="#br0" timeOffset="1.11001E6">20376 13082 504 0,'-8'5'305'0,"-10"15"25"0,-2 5-168 16,-8 11-50-16,3 2-18 16,-2 4-37-16,6-1-14 15,9-4-21-15,5-7-4 16,9-14 6-16,3-11 7 15,7-14 4-15,1-9 3 16,5-12-10-16,-1-4-6 16,0-7-7-16,2 1-2 15,-4 0-3-15,-1-3 1 0,-2 6-3 16,-5 4-2-16,-2 10 2 16,1 8-2-16,-8 8-15 15,2 7-2-15,7 11-10 16,0 10-1-16,15 14 11 15,0 3 1-15,6 5 6 16,3-1 3-16,-2-2 3 16,4-3 3-16,-4-7 1 15,-5-5 1-15,-8-8 0 16,-9-7-2-16,-11-4 5 16,-5 1-1-16,-16-3 1 15,-7 0 1-15,-4-1-3 16,-5-2-1-16,-2-1 1 15,5-1-3-15,-5-6-17 16,10 3-36-16,14-4-136 16,6-3-291-16</inkml:trace>
  <inkml:trace contextRef="#ctx0" brushRef="#br0" timeOffset="1.11039E6">20676 13069 951 0,'3'0'425'0,"2"-1"-222"16,0 4-66-16,-5-3-47 15,1 8-23-15,7 22-7 16,13 44-1-16,-10-28-21 15,1 6-9-15,1-4-9 16,2-4-3-16,4-10 4 16,-1-11 3-16,0-16 13 15,0-7 5-15,-2-16 3 16,5-9 0-16,2-16-8 16,-2-9-5-16,1-6-9 15,-7 2-2-15,-3 9-10 16,-4 2-4-16,-4 15-2 15,-3 6-4-15,-1 6-6 16,0 6 3-16,-3 3-87 0,3 2-74 16,0 6-355-16</inkml:trace>
  <inkml:trace contextRef="#ctx0" brushRef="#br0" timeOffset="1.11241E6">21143 13350 398 0,'0'0'259'0,"0"0"-11"0,-3 0-73 15,2 0-76-15,0 0-23 16,0 0-22-16,-7 16-6 16,-10 36-19-16,18-26-5 15,8-2-1-15,2-3-3 16,6-2-1-16,3-3-1 15,1-5 0-15,3-2-1 16,0-7-28-16,-2-2-15 16,-2-8-85-16,-2-5-40 15,-6-3-7-15,0-3 14 0,-9-2 92 16,-2 1 57-16,-3 0 88 16,-3 6 20-16,2 9 5 15,0 3-1-15,-3 13-21 16,1 6-9-16,2 7-12 15,0 8-16-15,6 0-33 16,2-1-11-16,4-2-5 16,3-7 10-16,3-7-114 15,4-4-264-15</inkml:trace>
  <inkml:trace contextRef="#ctx0" brushRef="#br0" timeOffset="1.11265E6">21643 13265 876 0,'14'-2'376'0,"16"-4"-194"15,0 2-65-15,0 4-54 16,-4 0-26-16,-1 4-31 16,-5 0-22-16,-6 0-192 15</inkml:trace>
  <inkml:trace contextRef="#ctx0" brushRef="#br0" timeOffset="1.11282E6">21629 13357 730 0,'13'2'400'15,"8"4"-74"-15,11 0-162 16,6 1-34-16,1 0-56 16,-5-4-24-16,-1 1-22 15,-5-4-34-15</inkml:trace>
  <inkml:trace contextRef="#ctx0" brushRef="#br0" timeOffset="1.11347E6">22471 13083 829 0,'-17'2'326'16,"-17"6"-230"-16,5-1-34 16,1 11-22-16,4 4-10 0,11 14-1 15,-1 3 3-15,14 10-3 16,4-2-4-16,11-2-4 15,12-7 3-15,11-15 4 16,10-8 3-16,10-21 35 16,-5-10 15-16,-2-18 24 15,-10-7 9-15,-18-9-3 16,-11-4-10-16,-25 11-32 16,-11 1-18-16,-16 10-50 15,-2 10-16-15,1 10-66 16,4 6-62-16</inkml:trace>
  <inkml:trace contextRef="#ctx0" brushRef="#br0" timeOffset="1.11365E6">22451 13245 592 0,'6'4'359'16,"7"7"43"-16,6 7-201 15,8 8-55-15,4 5-33 16,0 5-65-16,0 2-15 16,-8-6-63-16,-3-2-71 15</inkml:trace>
  <inkml:trace contextRef="#ctx0" brushRef="#br0" timeOffset="1.11401E6">22805 13357 1013 0,'-4'5'358'0,"-4"4"-303"15,2 2-15-15,0 4 8 16,4 2-11-16,3-1-14 15,7 2-4-15,5-3-5 16,0-3 0-16,6-5 3 16,-4-7-1-16,-2-4-23 15,0-2-21-15,1-5-29 16,-2-2-2-16,-1-3 22 0,-1 0 20 16,-8 4 45-16,-1 4 13 15,-2 11 23-15,-5 4 16 16,-1 8-2-16,4 4-1 15,2 7-18-15,-1 0-15 16,7 4-21-16,0-3-5 16,3-4-182-16</inkml:trace>
  <inkml:trace contextRef="#ctx0" brushRef="#br0" timeOffset="1.11448E6">23459 12839 771 0,'-10'3'382'0,"-11"16"-99"16,-1 16-136-16,-5 25-84 15,0 8 7-15,-2 12-7 16,-1 0-9-16,-2 6-12 16,3 0-10-16,6-17-12 15,5-10-2-15,13-22 4 16,2-13-33-16,7-15-113 15,3-4-149-15</inkml:trace>
  <inkml:trace contextRef="#ctx0" brushRef="#br0" timeOffset="1.11478E6">23746 13071 1053 0,'-14'-3'416'16,"-19"2"-283"-16,-5 1-28 16,-2 8-41-16,2 8-19 15,6 11-25-15,3 9-8 16,11 14-2-16,6 1 2 15,18 3 3-15,11-1 1 16,12-12 5-16,9-4 0 16,11-17 1-16,-1-5 0 0,1-11-63 15,-8-5-74-15</inkml:trace>
  <inkml:trace contextRef="#ctx0" brushRef="#br0" timeOffset="1.11509E6">23860 13319 900 0,'-3'5'355'0,"-3"5"-227"0,4 4-37 16,-1 4-7-16,3 2-13 15,-1 1-22-15,2-1-6 16,7-1-20-16,0-3-3 16,4-7-5-16,3-1 1 15,-2-7-62-15,3-5-66 16,4-3-257-16</inkml:trace>
  <inkml:trace contextRef="#ctx0" brushRef="#br0" timeOffset="1.11527E6">24011 13308 668 0,'-3'4'311'0,"-1"8"-109"16,0 5-31-16,0 8-17 15,2 8-16-15,2 6-19 16,1-1-16-16,4 1-22 15,0-2-4-15,1-7-28 16,2 0-6-16,-2-9-8 16,0-2-62-16</inkml:trace>
  <inkml:trace contextRef="#ctx0" brushRef="#br0" timeOffset="1.1165E6">1515 13923 619 0,'11'1'288'16,"20"3"-124"-16,-1-4-54 15,13-1-56-15,6 1-24 16,-3-3-20-16,1 3-27 16</inkml:trace>
  <inkml:trace contextRef="#ctx0" brushRef="#br0" timeOffset="1.1167E6">1544 14020 531 0,'2'0'336'0,"12"3"55"15,3-1-170-15,22-1-54 16,0 0-29-16,5 1-63 16,-1 2-26-16,-10 0-29 15,-2 0-60-15</inkml:trace>
  <inkml:trace contextRef="#ctx0" brushRef="#br0" timeOffset="1.12011E6">2584 13602 682 0,'-13'-4'372'0,"-12"-3"-76"16,-11 4-133-16,-3 3-38 16,-6 12-57-16,-1 7-28 15,10 19-38-15,10 8-4 16,13 15-5-16,11 6 3 15,21-2-2-15,15-2 1 0,21-20 5 16,7-12 6 0,9-21 12-16,-5-12 7 15,-9-19 26-15,-9-5 13 0,-21-17 11 16,-12-4 0-16,-19-5-24 16,-8-1-15-16,-15 8-26 15,-9 3-20-15,-3 12-61 16,-3 7-45-16,8 11-192 15</inkml:trace>
  <inkml:trace contextRef="#ctx0" brushRef="#br0" timeOffset="1.12026E6">2547 13803 927 0,'5'15'437'0,"3"15"-177"16,7 4-116-16,2 3-32 15,6 3-53-15,-1-7-22 16,0 1-84-16,-1-5-109 16</inkml:trace>
  <inkml:trace contextRef="#ctx0" brushRef="#br0" timeOffset="1.12062E6">2714 14062 986 0,'11'-4'395'0,"9"-10"-247"15,11 6-34-15,3 4-36 16,-2 5-19-16,-4 14-16 15,-14-1 0-15,-15 11 12 16,-9-1 3-16,-14-2-10 16,0 6-7-16,-5-6-13 15,4-4-4-15,4-4-3 16,5-6-2-16,9-7-8 16,3-2-6-16,12-4-8 15,6 1-6-15,11-2-2 0,3 4 1 16,10 2 1-16,0 0 6 15,-1 3-93-15,-1 2-76 16</inkml:trace>
  <inkml:trace contextRef="#ctx0" brushRef="#br0" timeOffset="1.12112E6">3382 13587 850 0,'-8'0'410'0,"-10"6"-145"15,-5 16-132-15,-4 11-26 0,-8 23-30 16,-2 10-17-16,-3 19-22 16,-3 2-10-16,10-8-11 15,-1-8-1-15,14-16 4 16,6-9-25-16,3-13-93 15,9-5-96-15</inkml:trace>
  <inkml:trace contextRef="#ctx0" brushRef="#br0" timeOffset="1.12165E6">3760 13758 444 0,'-9'-4'319'16,"-6"-4"20"-16,-15 6-135 15,-5 2-36-15,-5 10-50 16,-5 4-25-16,9 12-35 16,4 5-15-16,10 14-22 15,5 2-5-15,10 5-8 16,8 2 4-16,14-9 7 15,7-5 4-15,16-9 3 16,7-7 0-16,9-10-5 16,6-3-32-16,-7-11-111 0,-6-3-123 15</inkml:trace>
  <inkml:trace contextRef="#ctx0" brushRef="#br0" timeOffset="1.12204E6">3897 14019 648 0,'2'2'342'0,"-2"3"-49"16,-2 3-115-16,0 2-67 15,-7 1-18-15,5 2-42 16,4 2-18-16,0-1-15 15,9 0-2-15,2-5 1 16,0-4-1-16,6-3-3 16,-2-2-2-16,3-2-58 15,-4-8-36-15,-3-1-92 16,-1-3-21-16,-1-1 57 16,-1 5 35-16,-5 0 125 15,-3 2 51-15,-3 5 55 16,-2 6 22-16,2 6-5 15,-3 6-14-15,1 8-39 16,1 0-18-16,4 9-20 0,2-1-10 16,2 2-15-16,1-2 6 15,0-8-124-15</inkml:trace>
  <inkml:trace contextRef="#ctx0" brushRef="#br0" timeOffset="1.1225E6">4465 13931 1491 0,'22'0'16'0,"-4"0"-6"16,23 1 11-16,2 2-7 0,-5 0-6 15,-1 1 5-15,-12 0-90 16,-2-3-106-16</inkml:trace>
  <inkml:trace contextRef="#ctx0" brushRef="#br0" timeOffset="1.1227E6">4491 14073 802 0,'4'1'364'0,"16"2"-149"16,4-1-34-16,15 2-63 16,4 1-22-16,-1 1-49 15,-1 1-1-15,-10-7-138 16</inkml:trace>
  <inkml:trace contextRef="#ctx0" brushRef="#br0" timeOffset="1.14401E6">6026 13647 982 0,'0'-5'438'0,"2"0"-220"16,-6 5-56-16,3 0-65 15,0 0-30-15,-8 30-35 16,-40 47 0-16,20-5-15 16,-3 13-6-16,-3 9-4 15,-4 0-1-15,7-10 2 16,2-9 1-16,8-12 1 15,5-12 0-15,8-14-1 16,3-10-19-16,2-18-112 16,4-8-175-16</inkml:trace>
  <inkml:trace contextRef="#ctx0" brushRef="#br0" timeOffset="1.14634E6">6173 13860 613 0,'-3'0'315'0,"-6"2"-81"15,0 5-58-15,-8 7-63 0,2 3-18 16,1 10-37-16,1-1-16 16,10 2-24-16,4-3-10 15,15-3-5-15,6-3 1 16,10-4 6-16,3-3 2 16,-1-5 3-16,-1-3-18 15,-10-10-69-15,-4-1-52 16,-8-6-183-16</inkml:trace>
  <inkml:trace contextRef="#ctx0" brushRef="#br0" timeOffset="1.14651E6">6312 13901 460 0,'-1'-2'285'0,"0"1"-42"16,0 2-54-16,1-1-72 16,0 2-25-16,0 26-5 15,4 35-1-15,-2-26-9 16,0 0-11-16,0-1-23 15,-1-3-6-15,2-3-18 16,1-4-4-16,1-10-53 16,2-5-98-16</inkml:trace>
  <inkml:trace contextRef="#ctx0" brushRef="#br0" timeOffset="1.14708E6">6684 13972 623 0,'14'3'270'0,"12"1"-141"16,13-1-68-16,1-3-1 16,4 2-33-16,-2 3-13 15,-7-3-54-15,-3 1-132 16</inkml:trace>
  <inkml:trace contextRef="#ctx0" brushRef="#br0" timeOffset="1.14729E6">6756 14105 659 0,'6'0'295'0,"10"3"-105"0,7 1-54 16,9 2 6 0,2 1-21-16,-2-5-53 15,-2 3-11-15,-7-3-37 16,-2 0-63-16</inkml:trace>
  <inkml:trace contextRef="#ctx0" brushRef="#br0" timeOffset="1.17277E6">5132 13995 718 0,'-12'-16'336'16,"-9"-8"-140"-16,17-8-97 15,7-1-24-15,20 3-24 16,9-2-6-16,4 11-3 15,5 9 0-15,-1 18-8 16,-2 12-5-16,-12 18 8 16,-13 5 12-16,-21 8 3 0,-14 2-2 15,-10-3-15 1,-3-6-13-16,6-12-6 0,5-10-1 16,15-9-6-16,5-3-6 15,6-8-6-15,5 0-2 16,2-1 2-16,7-3 1 15,6 5-1-15,2 2 0 16,5 4-28-16,-1 2-44 16,-2-2-159-16</inkml:trace>
  <inkml:trace contextRef="#ctx0" brushRef="#br0" timeOffset="1.1731E6">5494 13818 804 0,'-5'3'420'15,"5"2"-104"-15,-3 3-164 0,-2 4-35 16,3 5-54-16,-1 4-20 16,0 0-28-16,8 2-8 15,5-2-3-15,3-4-1 16,4-1 0-16,-1-3-2 16,3-5 3-16,-3-2-23 15,0-9-82-15,-2-3-60 16,1-7-163-16,0-4-112 15</inkml:trace>
  <inkml:trace contextRef="#ctx0" brushRef="#br0" timeOffset="1.17325E6">5668 13831 400 0,'-2'-7'308'0,"-3"-7"59"15,-2 6-37-15,-2 9-99 16,0 6-51-16,-1 14-81 16,1 7-29-16,3 11-31 15,4 6-7-15,2 1-15 16,2 2-3-16,3-2-6 15,0-2-3-15,0 0-22 16,2-2-126-16</inkml:trace>
  <inkml:trace contextRef="#ctx0" brushRef="#br0" timeOffset="1.17483E6">7629 13893 970 0,'-17'-1'397'0,"-23"0"-252"16,2 3-32-16,5 11-61 15,-1 3-20-15,14 9-35 16,4 8-10-16,9 4-8 16,10 3-1-16,14 7 11 15,6-3 2-15,17 1 8 16,2-7 3-16,3-16 3 15,5-7 1-15,-6-14 6 16,-5-4 5-16,-14-10 24 0,-11-10 30 16,-17-5 51-16,-16-2 21 15,-18 4-1-15,-8 5-25 16,-8 7-55-16,1 6-27 16,14 7-34-16,8 1-6 15,19 8-118-15,11 3-95 16</inkml:trace>
  <inkml:trace contextRef="#ctx0" brushRef="#br0" timeOffset="1.17563E6">8206 13917 776 0,'2'-6'364'0,"0"-8"-139"16,-1 2-35-16,1 8-65 16,4 2-35-16,5 9-54 15,5 9-17-15,6 16-10 16,-2 6-1-16,1 10-1 15,-4-1 0-15,-4 4 0 16,3-6 1-16,-4-10 1 0,2-3 0 16,1-17 21-16,-7-5 10 15,7-11 23-15,1-8 7 16,7-13-12-16,4-7-6 16,-3-10-8-16,1 1-2 15,-7-6 5-15,-2-3-2 16,-4 8-3-16,-6 1-3 15,-6 11-17-15,0 11-8 0,-5 8-70 16,1 3-63-16,1 9-255 16</inkml:trace>
  <inkml:trace contextRef="#ctx0" brushRef="#br0" timeOffset="1.17653E6">8864 14249 627 0,'-4'0'336'0,"3"0"-73"16,-2 0-43-16,3 0-50 15,0 0-19-15,0 0-33 16,0 0-20-16,0 0-44 16,0 0-17-16,0 0-41 15,0 0-76-15</inkml:trace>
  <inkml:trace contextRef="#ctx0" brushRef="#br0" timeOffset="1.1801E6">9614 13942 730 0,'-11'-4'346'0,"-18"-2"-141"0,-2 4-51 16,-2 4-77-16,3 9-33 16,8 14-44-16,6 3-10 15,9 11-11-15,6 0 2 16,9 2 9-16,11 1 3 15,11-6 7-15,12-5 3 16,15-17 5-16,3-13 2 16,-1-17 11-16,-10-11-1 15,-19-12 76-15,-11-3 39 0,-19 0 56 16,-12-3 25-16,-19 5-58 16,-12 3-41-16,-7 10-68 15,1 11-32-15,12 16-54 16,12 9-77-16</inkml:trace>
  <inkml:trace contextRef="#ctx0" brushRef="#br0" timeOffset="1.18065E6">10483 14040 781 0,'7'4'345'16,"4"9"-162"-16,2 12-84 16,-3-1-10-16,-6 4-27 15,-5-5-20-15,-7 1-12 16,-1-5-5-16,-1-8 1 15,5-1 3-15,1-16 0 16,4-3-6-16,7-9-13 16,4-5-9-16,6-3-2 15,3-2-1-15,-1 3 3 16,0 2 3-16,-3 11 11 16,-6 4 10-16,-6 9 11 15,-4 0 2-15,-5 9-4 16,0 5-9-16,4 8-11 0,5 3-4 15,10 1-9-15,6-2-1 16,9-6-23-16,5-1-53 16,-1-8-189-16</inkml:trace>
  <inkml:trace contextRef="#ctx0" brushRef="#br0" timeOffset="1.18093E6">10961 14104 638 0,'-1'5'380'0,"-3"1"-2"0,-5 0-223 16,-4 6-15-16,-5 1-44 16,-4 2-22-16,0-3-28 15,1 0-12-15,-3-10-9 16,8-3-3-16,3-6-21 16,-3-4-20-16,11 0-31 15,-2 3-9-15,7-2 5 16,4-5 12-16,5 6 19 15,4-2 4-15,1 7 2 16,6 5 1-16,-1 7 4 16,-1 4 2-16,0 6 6 15,-2 1 3-15,-2 3 3 16,-5-1 3-16,-3-3-5 16,-3-4-66-16</inkml:trace>
  <inkml:trace contextRef="#ctx0" brushRef="#br0" timeOffset="1.18107E6">10792 13883 1080 0,'-4'-12'504'0,"-7"-13"-231"16,4 17-161-16,4 7-53 16,3 8-64-16,9 9 7 0,6 7-155 15</inkml:trace>
  <inkml:trace contextRef="#ctx0" brushRef="#br0" timeOffset="1.18141E6">11034 14082 809 0,'12'0'305'0,"20"0"-234"0,5 0-27 16,5 5-4-1,-9-3-9-15,-4-1-2 16,-6 1-1-16,-14-7-3 16,-2 3 28-16,-9-5 12 0,-4 7 6 15,-4 8 20-15,-2 1-23 16,-6 8-13-16,2 2-11 15,4 3-30-15,6 0-10 16,11 2-5-16,3-4-1 16,10-5-8-16,2-4-27 15,1-10-62-15,4-1-30 16,-1-5-208-16</inkml:trace>
  <inkml:trace contextRef="#ctx0" brushRef="#br0" timeOffset="1.1818E6">11393 14127 785 0,'-5'-3'379'0,"-5"-1"-142"16,0 7-58-16,0 6-76 16,3 6-25-16,4 1-34 15,3-1-13-15,7 5-13 0,0-3-6 16,8-2-2 0,0-2 0-16,3-9 1 15,2-4 2-15,1-4 4 16,1-6 2-16,-5-6 1 15,-1-1-1-15,-3 0-4 16,-5 2-2-16,-5 7 5 16,-1 1 4-16,-3 7-6 15,0 2-1-15,0-2-12 16,1 0-3-16,0 0 0 0,2 10 0 16,4 4 0-16,23 30 0 15,-9-33 0-15,0-4 2 16,2-3 2-16,-1-4 2 15,-6-7 8-15,-4-5 3 16,1 0 15-16,-4-4 13 16,-6-2 8-16,-1 4-4 15,-10-2-17-15,-2 1-12 16,3 7-117-16,-2 0-119 0</inkml:trace>
  <inkml:trace contextRef="#ctx0" brushRef="#br0" timeOffset="1.18219E6">12232 14068 1067 0,'-1'-1'441'0,"-5"4"-261"16,8 10-86-16,0 12-72 15,-4 2-4-15,2 9-8 16,-2-4-2-16,0-5-15 16,8-2-70-16,6-16-261 15</inkml:trace>
  <inkml:trace contextRef="#ctx0" brushRef="#br0" timeOffset="1.18236E6">12374 14089 685 0,'-17'8'337'16,"-9"4"-118"-16,5 6-105 16,2-6-31-16,10 3-42 15,5-1-7-15,16-1-14 16,9 2 0-16,14-3 1 15,7-4-10-15,1-5-161 16</inkml:trace>
  <inkml:trace contextRef="#ctx0" brushRef="#br0" timeOffset="1.18266E6">12527 13968 938 0,'11'-16'405'16,"11"-14"-199"-16,2 10-18 15,1 18-38-15,-3 9-34 0,-3 20-53 16,-2 11-10-16,-8 5-3 16,-1 6-3-16,4 5-13 15,-7-7-7-15,8-1-9 16,0-6-4-16,-7-21-1 16,5-6 3-16,-2-18-1 15,-2-7-1-15,-3-9-10 16,-7-2-5-16,-6-1-8 15,-6 3-2-15,-7 6-1 16,-1 6-5-16,-6 11-4 16,-1 7-4-16,7 8-21 15,2 2-35-15,9-2-183 16</inkml:trace>
  <inkml:trace contextRef="#ctx0" brushRef="#br0" timeOffset="1.18296E6">13053 14128 892 0,'2'0'421'0,"-3"0"-148"0,-7 6-40 16,-9 5-83-16,-11 4-27 0,-3 0-65 15,0-3-25 1,0-4-17-16,8-4 0 15,4-4-51-15,1-6-25 0,9-6-36 16,3-3-18-16,6-1 35 16,5 2 21-16,6 3 27 15,3 1 9-15,9 10 7 16,-1 5 5-16,9 14 10 16,-2 5 4-16,-4 8 7 15,-3-1-1-15,-9 2-4 16,-5-8-84-16</inkml:trace>
  <inkml:trace contextRef="#ctx0" brushRef="#br0" timeOffset="1.18312E6">12942 13902 1208 0,'-2'-2'486'0,"0"3"-273"16,4 9-175-16,5 6-39 15,14 15-85-15,4-2-140 16</inkml:trace>
  <inkml:trace contextRef="#ctx0" brushRef="#br0" timeOffset="1.18346E6">13352 14155 836 0,'-12'-7'421'0,"-13"-5"-146"16,-1 2-56-16,3 7-123 16,6 3-46-16,4 7-60 15,8 6-12-15,5 7 5 16,0 0 6-16,11 1 9 16,2 0 5-16,9-7 2 15,1-2 2-15,-2-11 10 16,-2-2 15-16,-7-11 22 15,-4-5 12-15,-6-7 25 16,-4-5 1-16,-5-5 1 16,0-3-4-16,-2-8-25 15,3-2-13-15,8-4-27 16,4 2-10-16,9 11-16 16,5 8-9-16,-2 14-22 0,5 10-48 15,5 13-162-15,1 9-127 16</inkml:trace>
  <inkml:trace contextRef="#ctx0" brushRef="#br0" timeOffset="1.18383E6">13681 14149 826 0,'-9'-4'392'0,"-10"-5"-173"0,-3-1-39 15,-1 8-84 1,8 2-45-16,5 7-42 16,2 2-9-16,11 5 5 15,-1 1 5-15,6 1 5 16,1 0 2-16,5-3-2 16,1-5 0-16,-1-4 2 15,4-4 1-15,-3-7 5 16,-1-4-2-16,6-9-2 15,-2 2-6-15,9-1-11 16,4 7 8-16,0 7 28 16,-4 2 14-16,-7 5 29 15,-4 6-2-15,-10 7-6 16,-5 4-5-16,-10 1-12 16,-6 0-4-16,-7-5-21 0,1-2-22 15,5-5 334-15</inkml:trace>
  <inkml:trace contextRef="#ctx0" brushRef="#br0" timeOffset="1.18438E6">14694 14131 892 0,'-10'-7'424'0,"-11"-2"-172"0,-6 0-56 15,3 12-85-15,-3 4-48 16,9 5-59-16,9 9-6 15,12 1-6-15,12 0 2 16,7-2 8-16,4-5 3 16,4-10 5-16,2-2 3 15,-11-13 15-15,0-3 3 16,-12-9 3-16,-12-7 1 0,-6-6-12 16,-9-4-4-16,5-5-7 15,3-5-5-15,7 3-10 16,6 2-1-16,9 11-77 15,3 13-24-15,15 13-98 16,1 7-79-16</inkml:trace>
  <inkml:trace contextRef="#ctx0" brushRef="#br0" timeOffset="1.1847E6">15022 14053 491 0,'-7'4'282'0,"-9"4"-19"15,-2-5-54-15,-2 2-47 0,2 1-33 16,5-2-62 0,8 8-29-16,10-5-21 0,5-4 0 15,11 1 4-15,0-3 1 16,2 2-4-16,-6-1-1 16,-8-2 6-16,-3 0 2 15,-9-4-5-15,-1 4-4 16,3 0-6-16,0 0 2 15,-14 2 11-15,-29 15 1 16,35 0-1-16,5 1-6 16,7 3 0-16,6-3 6 15,12-3 7-15,0-3 1 0,6-6-8 16,5-5 7-16,-2-6-119 16,4-3-385-16</inkml:trace>
  <inkml:trace contextRef="#ctx0" brushRef="#br0" timeOffset="1.18507E6">15752 14073 999 0,'-6'-2'488'0,"-3"1"-202"0,-1 10-158 16,-1 8-43-16,4 20-70 16,5 9-8-16,1 14 0 15,3 9 1-15,5 2-1 16,-2-6 2-16,3-15-82 16,-2-13-91-16</inkml:trace>
  <inkml:trace contextRef="#ctx0" brushRef="#br0" timeOffset="1.1856E6">15740 14222 857 0,'19'0'318'16,"12"0"-234"-16,7 2-73 15,5-2 0-15,7 0-4 16,2-3-1-16,0-5-7 15,-5-5-1-15,-12-3 0 0,-4 1 1 16,-14 0 5-16,-6 2 32 16,-8 8 58-16,-3 4 8 15,-5 9 38-15,-6 5-20 16,-6 4-43-16,0 1-5 16,-4-3-33-16,1-3-10 15,1-7-3-15,-4-5-2 16,5-12-4-16,4-1-5 0,4-5-25 15,2-1-13-15,7 8-11 16,2-1 0-16,8 6 2 16,9 10 9-16,-1 7 10 15,0 8 4-15,3 9 12 16,0 0 2-16,7-2 0 16,5-3 1-16,2-7 2 15,-3-7 2-15,-4-13 6 16,-2-9 0-16,-6-6-1 15,1-2-1-15,-1-2-8 16,1 2-2-16,1 7-7 16,-3 2-6-16,2 12 15 15,-4 6 4-15,-6 7 26 16,-4 6 20-16,-13-1 7 16,-3 1 5-16,-11-2-16 15,-3-3-12-15,0-7-42 16,-1-4-59-16</inkml:trace>
  <inkml:trace contextRef="#ctx0" brushRef="#br0" timeOffset="1.18636E6">17435 14072 821 0,'-8'-5'343'0,"-12"1"-192"0,-6-2-40 15,-5 7-37-15,1 3-12 16,7 4-30-16,8 3-18 15,13 6-12-15,3-2 1 16,15 0 6-16,3-4 8 16,9-5-5-16,4 5-1 15,-5-10 2-15,-4 2 1 16,-10-2 2-16,-8-4-11 16,-10 2-11-16,-8 0-5 0,-15 1-5 15,-5 2 8-15,2 8 3 16,0-2-1-16,10 3-3 15,6 3-1-15,9-1 8 16,5-1 6-16,6 1 14 16,5 1 5-16,8-5-1 15,5 2-2-15,7-10-7 16,2-1 1-16,-1-7 2 16,0-4 0-16,-10-2 2 15,0-4-2-15,-7 2 15 16,-1 0 3-16,-2 7 3 15,0 6 0-15,-4 2-16 16,-4 8-2-16,0 5-4 16,-3 1-1-16,3 4-3 15,-1-1-3-15,3-4 1 16,5-6 8-16,4-7 36 16,-2-5 8-16,7-7 8 0,-5-6-5 15,0-4-31-15,1 1-8 16,-9 2-12-16,1 3-7 15,-6 4-98-15,1 8-97 16</inkml:trace>
  <inkml:trace contextRef="#ctx0" brushRef="#br0" timeOffset="1.18673E6">17974 14190 833 0,'-3'-5'403'0,"-5"-4"-155"16,-2-2-36-16,-9 1-71 16,-3 0-40-16,2 5-50 15,-3 5-31-15,10 6-23 16,3 5-3-16,6 5-1 16,6 3 1-16,11 3 4 15,6 1 1-15,8-5 2 16,0 1 3-16,-2-10 2 15,-2-2 5-15,-4-10 21 16,-3-7 16-16,-12-9 14 16,0-6 8-16,-11-7 5 15,-6-5-7-15,2-6-11 16,-4-3-9-16,2-10-30 16,7-1-15-16,6 4-31 0,4 5-25 15,6 18-63-15,-1 9-42 16,7 18-88-16,-5 4-116 15</inkml:trace>
  <inkml:trace contextRef="#ctx0" brushRef="#br0" timeOffset="1.18688E6">18158 14080 820 0,'1'9'416'0,"3"15"-112"15,-1 2-58-15,3 4-80 16,0-1-42-16,1-2-65 15,1-3-22-15,2-7-29 16,0-5-65-16</inkml:trace>
  <inkml:trace contextRef="#ctx0" brushRef="#br0" timeOffset="1.18738E6">18669 14136 895 0,'-3'0'399'0,"-7"3"-182"15,0 4-65-15,-13 7-79 16,-4-1-7-16,-2 0-26 15,-3-4-5-15,8-9-6 16,3-1-3-16,3-12-2 16,5 0-5-16,3-2-13 15,10 3-7 1,0 6-13-16,0 1-3 0,13-14-2 16,7 6-2-16,8 8 12 15,-5 9 6-15,-5 14 13 16,5 7 8-16,-1 10-2 15,-3 0-3-15,0 2-34 0,-6-8-75 16</inkml:trace>
  <inkml:trace contextRef="#ctx0" brushRef="#br0" timeOffset="1.18776E6">18952 14120 684 0,'-3'-7'448'0,"-6"-10"2"0,-5 10-259 16,-3 0-48-16,-2 5-90 16,2 3-27-16,-2 7-22 15,3 4-4-15,2 3-2 16,6 1 0-16,11 3 0 16,6 3 0-16,10 3 1 15,4-4 2-15,5-1 2 16,2-5 0-16,-5-7 4 15,2-2 1-15,-11-8 2 16,-7-5-1-16,-6-5 0 16,-4-1 0-16,-5 2-3 15,-2 1-3-15,-4 6 5 16,9 5-2-16,-3 8 1 16,2 6 3-16,3 11-6 15,-7 3 0-15,8 13-1 16,3 6-1-16,5 5 0 15,-1-5-1-15,1-5 1 0,0-6 23 16,-3-18-122-16,6-2-94 16</inkml:trace>
  <inkml:trace contextRef="#ctx0" brushRef="#br0" timeOffset="1.18818E6">19304 14106 786 0,'-2'-5'371'0,"-6"-6"-159"16,-7 3-56-16,-8 7-58 15,-2 3-35-15,1 3-38 16,6 1-9-16,7-2-24 15,8 2-4-15,10 3-1 16,5 4 4-16,9-1 9 16,3 0 1-16,-3-1-18 15,-1-4-7-15,-11-3 3 16,-4-4 0-16,-8 0 19 16,-8-1 5-16,-8 1-3 15,-3 0 1-15,-1 4 22 16,5 1 5-16,8 5 13 0,5 0 10 15,5 1 6-15,3 3 3 16,8 0-4-16,1 1-9 16,9 0-22-16,1-5-8 15,2-5-2-15,1-7-14 16,-6-11-104-16,1-1-124 16</inkml:trace>
  <inkml:trace contextRef="#ctx0" brushRef="#br0" timeOffset="1.18828E6">19352 13914 874 0,'-3'-3'394'0,"-5"-4"-198"16,2 7-97-16,1 4-72 15,3 4-76-15</inkml:trace>
  <inkml:trace contextRef="#ctx0" brushRef="#br0" timeOffset="1.18858E6">19461 14209 926 0,'11'7'434'16,"2"3"-168"-16,12 3-150 15,-5-5-35-15,-2-7-23 16,4-1-9-16,-4-10-12 16,1-3 2-16,-6-2-19 0,-11-4-8 15,-10 1-11-15,-6-1-5 16,-12 1-6-16,-2 2-1 15,4 7-5-15,5 8-3 16,7 8-7-16,4 8 6 16,7 10 18-16,1 4 8 15,3 9 14-15,5 5 0 16,1 7-9-16,-2-1-2 0,-1-4-2 16,2 1 1-16,-3-16-48 15,-1-1-130-15</inkml:trace>
  <inkml:trace contextRef="#ctx0" brushRef="#br0" timeOffset="1.18933E6">19977 14094 533 0,'-6'-4'290'0,"-6"0"-10"0,-9-3-200 16,-4 3-26-16,2 2-7 15,5 3-19-15,8 4-14 16,6 4 0-16,10 7-11 15,8-1 4-15,10 6 6 16,3-3-3-16,-2-3 0 16,-3-2 0-16,-10-8-9 15,-7-4-8-15,-7-2-25 16,-9-3-2-16,-9-3 7 16,-1 2 10-16,-6 0 32 15,1 1 4-15,7 7 4 16,1 0 5-16,13 3 19 15,2 2 13-15,10 4 14 16,5 3-3-16,7 2-22 16,-1-1-13-16,0-4-12 15,11 0-3-15,-12-7-2 16,8-5 1-16,4-2 1 16,-5-9-2-16,6-6 0 0,0 0-2 15,-5-7-2-15,-7 1 1 16,-3 5-1-16,-6-2-3 15,-8 9 9-15,-1 0 1 16,-6 11 0-16,0 5 1 16,0 9-10-16,0 3-1 0,6 4 2 15,1 2-1-15,6 1 0 16,3-2-3-16,-2-7-21 16,1-2-51-16,1-7-406 15</inkml:trace>
  <inkml:trace contextRef="#ctx0" brushRef="#br0" timeOffset="1.18946E6">20451 14266 1142 0,'2'0'582'16,"-2"-3"-158"-16,-3 3-277 15,3 0-49-15,-1 0-76 16,1 0-58-16</inkml:trace>
  <inkml:trace contextRef="#ctx0" brushRef="#br0" timeOffset="1.23224E6">1731 14674 866 0,'-9'-3'420'0,"-23"0"-149"0,2 5-42 15,-4 17-46 1,-5 6-37-16,5 22-55 16,0 10-25-16,14 13-49 0,10 2-12 15,19-7-9-15,12-2-2 16,7-18-19-16,4-5-43 15,8-11-107-15,6-10-92 16</inkml:trace>
  <inkml:trace contextRef="#ctx0" brushRef="#br0" timeOffset="1.23284E6">2024 14988 502 0,'1'-8'316'0,"-2"-4"-53"16,1-2-48-16,-5-3-33 15,-1 0-46-15,-2 2-9 16,-11-1-33-16,-3 4-12 15,-11 5-27-15,0 4-20 16,1 11-32-16,17 7-13 31,7-6-19-31,1-1-3 0,-8 30 4 0,7 2 5 16,19-4 8-16,11-14 4 0,12-10 4 16,5-9-9-16,-4-5-9 15,-1-9-3-15,-12-6-3 16,-1 2 6-16,-9-6 13 15,-4-1 8-15,-3 2 10 16,-11 1 8-16,-1 7 18 16,0 2 5-16,5 9-4 15,1 1-10-15,-1 7-30 16,2-7-9-16,0 0-5 16,4 15 6-16,20 35 11 15,-10-31 3-15,-2-2-20 16,4-2-62-16</inkml:trace>
  <inkml:trace contextRef="#ctx0" brushRef="#br0" timeOffset="1.23328E6">2184 14652 968 0,'11'8'371'0,"16"15"-262"16,3 7-18-16,0 14 17 15,-8 9 3-15,-19 11-11 16,-5 9-9-16,-19 3-44 16,-2-2-19-16,2-15-27 0,3-13-46 15,11-17-192 1</inkml:trace>
  <inkml:trace contextRef="#ctx0" brushRef="#br0" timeOffset="1.2336E6">2608 14914 1272 0,'-2'0'660'16,"-2"0"-184"-16,-4-2-262 16,8 2-71-16,1 0-95 15,-1-1-27-15,0 1-33 16,0 0-61-16,0 0-219 15,3 0-237-15</inkml:trace>
  <inkml:trace contextRef="#ctx0" brushRef="#br0" timeOffset="1.23381E6">2605 15092 1677 0,'-3'-3'728'0,"0"3"-406"16,-1-1-89-16,3-1-132 16,0 2-40-16,0 0-33 15,1 0-13-15,0 0-9 16,0 0-3-16,0 0-75 16,0 0 303-16</inkml:trace>
  <inkml:trace contextRef="#ctx0" brushRef="#br0" timeOffset="1.24084E6">14694 2684 750 0,'-3'1'373'0,"2"1"-150"15,-1 1-58-15,2-3-68 16,0 0-30-16,18 3-15 16,46 6-10-16,-25-10-23 15,1-1 3-15,2-3-101 16,-8-1-74-16</inkml:trace>
  <inkml:trace contextRef="#ctx0" brushRef="#br0" timeOffset="1.24103E6">14692 2841 598 0,'0'3'320'0,"9"3"-51"15,6 0-58-15,8-4-52 16,7-2-25-16,4-1-56 16,0-1-19-16,-3-5-42 15,-2 1-88-15</inkml:trace>
  <inkml:trace contextRef="#ctx0" brushRef="#br0" timeOffset="1.2415E6">15365 2442 860 0,'-11'-4'406'0,"-14"4"-156"16,-5 3-60-16,-2 8-58 15,-1 4-25-15,5 8-48 16,4 5-21-16,13 8-37 16,4 5-11-16,6 6-2 15,7-1 3-15,3-6 4 16,10-5 1-16,10-12 4 15,0-6 0-15,7-9-21 16,-4-8-48-16,3-11-253 16</inkml:trace>
  <inkml:trace contextRef="#ctx0" brushRef="#br0" timeOffset="1.24204E6">15423 2602 508 0,'0'1'243'0,"5"3"-65"0,3-4-67 16,8 0-44-16,3-5 4 15,6 2-12 1,0-2-10-16,-4 0 1 16,-5 0 3-16,-8 1 5 0,-2 3 4 15,-6 3 8-15,0 9-5 16,-1 7-10-16,-2 2-7 15,1 7-27-15,-1 4-6 16,4-3-9-16,4 1-2 16,-2-6 1-16,5-6 0 15,-3-5-21-15,-5-8-43 16,6-4-192-16</inkml:trace>
  <inkml:trace contextRef="#ctx0" brushRef="#br0" timeOffset="1.2422E6">15446 2743 540 0,'6'0'386'0,"14"0"55"15,6 0-178-15,4 3-118 16,5-2-34-16,-3 3-50 16,-5-2-11-16,-4-1-77 15,-7 5-180-15</inkml:trace>
  <inkml:trace contextRef="#ctx0" brushRef="#br0" timeOffset="1.24275E6">14635 4298 741 0,'0'-1'376'0,"-1"1"-137"0,2 0-81 15,-1 0-92-15,0 0-37 16,24-1-21-16,39-4 0 15,-21 0-2-15,-1 1 8 16,-4 0-151-16,-6 2-271 16</inkml:trace>
  <inkml:trace contextRef="#ctx0" brushRef="#br0" timeOffset="1.24293E6">14646 4383 799 0,'3'1'353'0,"5"4"-127"16,4-3-91-16,10 4-26 15,4-4-20-15,3-2-49 16,3 3-16-16,-3-5-89 16,-1 1-187-16</inkml:trace>
  <inkml:trace contextRef="#ctx0" brushRef="#br0" timeOffset="1.24337E6">15297 4149 949 0,'-11'-4'439'0,"-14"-2"-203"16,-2 2-53-16,0 11-95 15,-2 6-29-15,3 8-35 16,3 5-13-16,10 9-13 16,5 4-4-16,8 0-3 15,5-1 3-15,9-5 5 16,6-4-1-16,6-10 2 15,3-4 1-15,6-8-26 16,-2-9-53-16,2-7-413 0</inkml:trace>
  <inkml:trace contextRef="#ctx0" brushRef="#br0" timeOffset="1.24382E6">15427 4314 962 0,'-2'1'410'0,"-2"3"-241"15,4 1-44-15,0-5-64 16,2 4-17-16,27 17-10 15,33 28-6-15,-34-29-9 16,-7-6 4-16,-14-1 6 16,-1 5 4-16,-17-8 2 15,-5 4 1-15,-12-7-6 16,-4-7-6-16,7-2-26 16,1-10-15-16,11 2-27 15,6-4-7-15,10-3 10 16,9-2 8-16,8-7 21 15,4 1 20-15,1-1 36 0,-3 0 29 16,-9 2 36-16,-4 2 1 16,-8 6 8-16,-4 4-16 15,-10 8-35-15,-6 4-20 16,-9 10-43-16,-1 4-37 16,1 7-138-16,4 3-424 15</inkml:trace>
  <inkml:trace contextRef="#ctx0" brushRef="#br0" timeOffset="1.25022E6">3019 14960 600 0,'2'-6'279'0,"7"-5"-92"16,3 7-48-16,1 12-30 16,0 7-1-16,-5 13-24 15,-3 3-6-15,-6 3-23 16,-6-4-12-16,3-7-18 15,3-7-7-15,7-16 0 16,7-3-3-16,5-15-4 16,7-2-1-16,3-4-9 0,2 0 0 15,0 2-2 1,-3 8-3-16,-4 10 5 0,-6 9 6 16,-7 15 27-16,-3 4 12 15,-10 6-1-15,-3-3-1 16,2 1-43-16,4-5-83 15</inkml:trace>
  <inkml:trace contextRef="#ctx0" brushRef="#br0" timeOffset="1.25075E6">4088 14960 782 0,'-13'5'384'0,"-20"3"-133"0,4 6-91 15,10 6-90-15,7 2-29 16,13 3-29-16,9-1-5 15,13-3 4-15,-1-5 3 0,5-4 6 16,0-8 3-16,-8-5 8 16,1-2 8-16,-12-10 14 15,-4-3 2-15,-9-6-5 16,-5-7-7-16,-8-6-5 16,0-6-4-16,2-7-9 15,5-1-7-15,11-1-21 16,5 6-7-16,12 11-10 15,1 5-2-15,3 14-28 16,0 3-58-16,0 13-264 16</inkml:trace>
  <inkml:trace contextRef="#ctx0" brushRef="#br0" timeOffset="1.25093E6">4306 14928 559 0,'1'4'324'16,"1"11"-46"-16,0 3-53 16,-3 9-74-16,-2 2-41 15,-1-2-54-15,-1-7-15 16,5-4-56-16,5-5-67 16</inkml:trace>
  <inkml:trace contextRef="#ctx0" brushRef="#br0" timeOffset="1.25122E6">4582 14932 576 0,'0'10'352'0,"-4"11"-27"16,0 3-69-16,-9 4-98 16,-2-2-36-16,-3-4-52 15,2 0-19-15,5-6-18 16,-4-4-3-16,2-11-5 15,-2-4-8-15,-3-12-21 16,7 1-12-16,5-3-12 16,6-2 1-16,10 4 6 15,5 2 1-15,4 4 0 16,-4 2-2-16,3 8 9 16,-2 6 11-16,4 12 14 15,-2 4 5-15,4 6-1 0,-2-4-3 16,3 2-131-16</inkml:trace>
  <inkml:trace contextRef="#ctx0" brushRef="#br0" timeOffset="1.25159E6">4920 14956 892 0,'-11'-1'420'0,"-14"-4"-174"16,1 3-56-16,-1 9-92 16,2 3-30-16,6 9-48 15,3 2-10-15,11 2-11 16,5 0-2-16,13-1 2 16,5 1 0-16,12-6 4 15,-3-3 3-15,1-6 5 16,-3-5 2-16,-15-8 5 15,3-1 2-15,-9-6 5 16,-4 1 1-16,-3-1-5 16,-7 3-7-16,-1 9-19 15,2 3-2-15,2 14-2 16,4 6 3-16,3 8 8 16,2 2-2-16,0 4 0 15,2 1 0-15,0-3-55 0,3-5-60 16,8-4-166-16</inkml:trace>
  <inkml:trace contextRef="#ctx0" brushRef="#br0" timeOffset="1.2519E6">5269 15012 825 0,'-14'-3'427'16,"-8"-5"-99"-16,0 9-225 16,5 10-42-16,3 4-48 15,5 5-10-15,10 7-4 16,6-5 0-16,10 0 1 16,3-3 2-16,8-8 7 15,-1-4 6-15,2-11 11 16,-2-3 14-16,-10-8 15 15,0 0 7-15,-15-9 2 16,-4 2-9-16,-11-4-20 16,-7 4-15-16,-1 10-21 15,-2-2-43-15,6 11-176 16</inkml:trace>
  <inkml:trace contextRef="#ctx0" brushRef="#br0" timeOffset="1.25219E6">5434 15104 532 0,'12'5'358'0,"10"1"-26"16,0-3-121-16,0-3-50 15,0-4-64-15,0-3-20 16,-6-1-20-16,-2-6-8 0,-7-3-11 16,-6-1-3-16,-4 1-6 15,-11 2-1-15,-8 0-9 16,-2 10-1-16,-4-1-2 15,5 7-3-15,9 13-13 16,0-3-7-16,10 9-7 16,0 2 3-16,2 3 7 15,3 8 4-15,5 6 0 16,3 2 0-16,-4 3 2 16,0-2-5-16,3-3-101 15</inkml:trace>
  <inkml:trace contextRef="#ctx0" brushRef="#br0" timeOffset="1.25259E6">5958 15041 841 0,'-4'5'396'0,"-4"7"-160"16,-11-3-46-16,-4 7-78 16,-1-2-35-16,-9-3-43 15,3 2-9-15,3-10-5 16,2-3 0-16,7-6-6 15,5-5-4-15,3-7-13 16,8 3-8-16,7 0-11 16,7-3-3-16,13 12 7 15,2 1 7-15,2 6 15 16,-2 8 9-16,-3 11 3 16,-8-3-1-16,-6 10-3 15,5 2 11-15,-9-5-130 16,-1 0-191-16</inkml:trace>
  <inkml:trace contextRef="#ctx0" brushRef="#br0" timeOffset="1.25274E6">5775 14719 1272 0,'-1'0'522'16,"1"1"-328"-16,3 9-105 0,8 6-88 15,8 9-8 1</inkml:trace>
  <inkml:trace contextRef="#ctx0" brushRef="#br0" timeOffset="1.25334E6">6674 15007 829 0,'-19'5'400'16,"-15"-4"-170"-16,-1 9-110 15,5 6-52-15,11 1-56 16,3 1-6-16,21 3-15 16,6-1 1-16,14-4 8 15,12 1 6-15,4-14 7 16,0-9 5-16,-3-8 13 15,-7-4 11-15,-11-5 23 16,-6-4 10-16,-13-12 3 16,-3 1 0-16,-11-14-7 15,-3 3-5-15,-4 3-18 16,2-2-13-16,6 14-33 16,8 5-12-16,7 12-74 15,7 6-71-15,11 14-407 16</inkml:trace>
  <inkml:trace contextRef="#ctx0" brushRef="#br0" timeOffset="1.2536E6">6916 15016 796 0,'-1'6'337'0,"-1"9"-181"15,1 0-12-15,3 2-10 16,2 2-12-16,2-1-25 16,6 0-8-16,3-4-22 15,1-6 3-15,4-9 21 16,2-6 8-16,-5-7-8 16,-2-2-11-16,-7-1-32 15,-5-3-15-15,-5 0-76 16,-1 1-64-16,-4 1-275 15</inkml:trace>
  <inkml:trace contextRef="#ctx0" brushRef="#br0" timeOffset="1.2538E6">7167 14990 658 0,'6'13'379'15,"7"9"-31"-15,0 3-149 0,-2-1-19 16,3-5-40-16,-1-1-33 15,1-7-28-15,-2-2-3 16,3-10 15-16,0-3 5 16,-2-7-17-16,1-5-12 15,-6 2-37-15,-5-5-6 16,3 6-100-16,-4 1-70 16</inkml:trace>
  <inkml:trace contextRef="#ctx0" brushRef="#br0" timeOffset="1.25427E6">7787 15040 895 0,'-7'7'393'15,"-14"8"-194"-15,-7 1-26 16,-10-1-56-16,-5 1-24 16,-2-5-37-16,1-2-14 15,12-10-11-15,5-5-5 16,13-4-13-16,7-3-10 16,8-2-17-16,9 0-7 0,9 4-2 15,3-3 3-15,8 13 9 16,2 4 3-16,3 10 6 15,-3 9 1 1,-6 4 3-16,-6 5 17 0,-2-1-129 16,-4 0-376-16</inkml:trace>
  <inkml:trace contextRef="#ctx0" brushRef="#br0" timeOffset="1.25446E6">7911 14940 1055 0,'0'1'437'0,"-1"12"-231"0,2 12-81 16,3 12-41-1,0 6 12-15,1 11-11 16,0 4-14-16,-1 10-25 16,0 3-15-16,0-13-29 0,0-11-24 15,3-18-88-15,-2-12-94 16</inkml:trace>
  <inkml:trace contextRef="#ctx0" brushRef="#br0" timeOffset="1.25474E6">7942 15131 968 0,'12'0'362'15,"3"2"-263"-15,11-4-85 16,3 1-4-16,1-3-6 15,5-2-1-15,-5-5-12 16,-2 0-11-16,-2-7-5 16,-4 0 3-16,-5 1 39 15,-4-2 47-15,-6 10 66 16,-4 4 19-16,-3 6 5 16,0 11-19-16,-3 7-49 15,1 2-20-15,2 6-33 16,4 1-15-16,3 1 2 15,-1-3-66-15,2-4-207 16</inkml:trace>
  <inkml:trace contextRef="#ctx0" brushRef="#br0" timeOffset="1.25494E6">8412 15029 1058 0,'-4'4'495'0,"-2"7"-170"0,5 4-209 16,1 2-17 0,4 4-46-16,3-2-18 15,-5 3-20-15,-1-6-15 0,4-5-85 16,-1-3-66-16</inkml:trace>
  <inkml:trace contextRef="#ctx0" brushRef="#br0" timeOffset="1.25512E6">8566 15012 834 0,'-1'-4'445'0,"-5"1"-95"15,-2 0-107-15,-6 10-84 16,0 6-42-16,-4-2-52 16,3 3-23-16,5-5-32 15,2 1-9-15,8 2-6 16,2-1-2-16,8-1 2 15,8 0-2-15,6-1-14 16,13-4-79-16,12 6-155 16</inkml:trace>
  <inkml:trace contextRef="#ctx0" brushRef="#br0" timeOffset="1.25574E6">8883 15082 529 0,'0'-6'333'16,"-4"-9"-27"-16,0 6-98 16,-2 2-22-16,-5-3-40 15,-1 4-14-15,-8-2-48 16,-1 4-23-16,1 10-39 15,5 2-18-15,11 7-8 0,4 6-2 16,3-4 2-16,4 3-1 16,8-2 3-16,2-7 2 15,4 0 3-15,1-4 4 16,-2-7 4-16,1 0 1 16,0-12-2-16,0 3-1 15,-4-8 1-15,-4 2 0 16,-6 6 4-16,-5-3 0 15,-2 10 0-15,-1 1-2 0,1 3 0 16,0-2 0-16,0 0 0 16,0 0 1-16,5 6-1 15,6 3 0-15,34 26 7 16,-29-32 3-16,0-2 4 16,-1-1 3-16,-2-3 1 15,-1-1 2-15,-6-5-3 16,0-2-16-16,-5-3-88 15,-3-2-77-15,-7-4-449 16</inkml:trace>
  <inkml:trace contextRef="#ctx0" brushRef="#br0" timeOffset="1.25586E6">8977 14754 943 0,'-3'-1'493'0,"-4"-3"-162"15,4 4-79-15,2 7-138 16,1 5-56-16,10 15-47 15,-1 2 15-15,7 7-17 0</inkml:trace>
  <inkml:trace contextRef="#ctx0" brushRef="#br0" timeOffset="1.25699E6">10066 14831 556 0,'0'-6'393'0,"-1"-7"20"15,-8 13-192-15,-7 10-49 16,-8 20-75-16,-2 13-23 15,-5 16-25-15,5 2-11 16,6 0-11-16,1-7-7 16,12-15-9-16,3-7 1 15,4-16 5-15,5-11 5 16,8-11 8-16,1-8 2 16,1-12 0-16,0-2-7 0,-5-8-9 15,2 1-2 1,-3-6-3-16,-3-2-2 0,-3 2-1 15,2 1-2-15,-3 13-6 16,3 4-3-16,-2 13-13 16,0 3-8-16,4 13-6 15,1 3-1-15,7 10 8 16,4 4 6-16,5 7 7 16,1 0 4-16,1-2 2 15,1 2 3-15,-3-6 1 16,-2-3 2-16,-3-2 2 15,2 0 0-15,-7-2 1 16,-1-1 1-16,-6-3 3 16,-4-2 4-16,-9-5 6 15,-5 0 2-15,-16 0 0 16,-12-3-2-16,-12-2-4 0,-2 1-4 16,3-2-4-16,7 0-3 15,13-2-5-15,10 1-17 16,13-4-81-16,10 4-54 15,15 1-160-15</inkml:trace>
  <inkml:trace contextRef="#ctx0" brushRef="#br0" timeOffset="1.25734E6">10323 14832 952 0,'1'-5'436'0,"0"-1"-222"0,4 10-68 15,3 20-60 1,-1 11-24-16,2 18 8 16,4-3 3-16,-2 6-14 15,3-6-9-15,0-8-15 16,-1-2-9-16,-1-16-3 15,3-6 4-15,3-14 13 16,-1-8 5-16,2-15 5 16,4-4-1-16,-2-9-6 15,1-3-5-15,0-2-8 16,-6-2-5-16,1-1-15 0,-4 2-4 16,-5 2-19-16,-2 5-25 15,-6 8-82-15,0 6-62 16</inkml:trace>
  <inkml:trace contextRef="#ctx0" brushRef="#br0" timeOffset="1.25785E6">10651 15176 1119 0,'4'-3'435'0,"10"-3"-315"0,2 2-31 16,8-1-45 0,3 4-14-16,2 3-9 0,-10 3 3 15,-7 6 6-15,-4 1 6 16,-8 0 13-16,0 1 6 16,-2 1 5-16,-11-3-2 15,0-4-12-15,2 0-11 16,-1-6-15-16,9-1-9 15,2 0-15-15,4 2-3 16,-3-2-7-16,0 0 1 16,3 2 5-16,9 5 1 0,28 41 19 15,-35-26 8-15,-5-1 22 16,-9-1 12-16,-4-8-2 16,-7-5 2-16,0-10-13 15,-2-9-29-15,1-5-100 16,9-2-78-16</inkml:trace>
  <inkml:trace contextRef="#ctx0" brushRef="#br0" timeOffset="1.26035E6">11641 15020 686 0,'-17'-2'336'15,"-12"0"-108"-15,-1 7-135 16,1 2-33-16,10 2-45 16,6 1-20-16,13 3-12 15,9 2 0-15,14-4 7 16,7 0 6-16,4-7 8 15,1-4 4-15,-11 0 5 16,-8-3 4-16,-11 1 2 16,-8 2-1-16,-18 3 8 0,-7 5 10 15,-9 6 14 1,2 4 3-16,13 2-16 0,4 1-20 16,19-2-21-16,10 0-4 15,18-3 8-15,11-4-17 16,10-7-105-16,0-2-104 15</inkml:trace>
  <inkml:trace contextRef="#ctx0" brushRef="#br0" timeOffset="1.26067E6">11948 15090 792 0,'-13'-5'403'16,"-8"-4"-130"-16,-8 2-97 15,0 3-34-15,4 5-65 16,0 4-32-16,9 5-48 15,5 4-13-15,4 4-9 16,11 4 1-16,8 2 11 16,9-1 4-16,9-7 11 15,0-5 4-15,1-11 6 16,-3-3 2-16,-8-2-1 16,0-6-3-16,-11-1-3 15,-2-1-1-15,-7 2-3 16,-7 9-3-16,-4 6-9 15,-1 6-2-15,0 12 1 0,1 3 3 16,3 9 7-16,4 3 0 16,8 1 0-16,4 0-13 15,6-12-100-15,2 0-122 16</inkml:trace>
  <inkml:trace contextRef="#ctx0" brushRef="#br0" timeOffset="1.26097E6">12343 15121 1001 0,'-9'7'416'0,"-13"7"-260"16,1 2-9-16,-2 1-59 15,-1-3-24-15,3-2-24 16,-3-6-7-16,2-8-3 15,1-6-4-15,3-8-12 16,6-1-11-16,12-4-13 16,8 2-4-16,8 3-4 15,6 4 2-15,-2 8 15 16,1 5 4-16,1 11 11 16,-5 4 1-16,2 8-6 15,-5 2-1-15,0 0-30 16,3-3-66-16</inkml:trace>
  <inkml:trace contextRef="#ctx0" brushRef="#br0" timeOffset="1.26127E6">12476 15146 1112 0,'3'4'441'16,"9"6"-290"-16,4 1-55 0,9 2-34 15,3-2-11-15,-3-4-7 16,-1-3-2-16,-6-6 1 15,-6-3 1-15,-3-5-5 16,-2-10-3-16,-4 4-12 16,-3-3-6-16,-11 0-12 15,-4 7-3-15,-12-5-5 16,0 7-6-16,2 10-10 16,2 1-4-16,9 14-4 15,2 6 1-15,8 4 5 16,5 6 2-16,9 10 4 15,5 1 4-15,3 9 6 16,0 1 4-16,-4-1 3 16,-3-5-10-16,2-7-75 15</inkml:trace>
  <inkml:trace contextRef="#ctx0" brushRef="#br0" timeOffset="1.26149E6">12802 15067 1019 0,'0'0'489'15,"-4"-2"-199"-15,3 3-97 16,0-1-90-16,1 3-30 16,2 27-20-16,8 39-10 0,-1-23-20 15,-2 2-6-15,-3-2-13 16,0-5-49-16,-4-10-136 15,1-9-173-15</inkml:trace>
  <inkml:trace contextRef="#ctx0" brushRef="#br0" timeOffset="1.26162E6">12799 15217 1297 0,'10'-3'459'0,"10"-1"-402"15,13 3-32-15,11-3 6 16,2 4-65-16</inkml:trace>
  <inkml:trace contextRef="#ctx0" brushRef="#br0" timeOffset="1.26189E6">13247 15115 842 0,'-7'-4'414'16,"-12"0"-126"-16,7 0-112 16,-4 0-74-16,-1 3-30 15,2 3-38-15,-3 2-12 0,5 3-19 16,2 3-2-16,2 3-1 16,6-2 0-16,7 3 6 15,5 0 0-15,9-4 1 16,5 2 3-16,1-8 4 15,-3-2-8-15,1-5-81 16,-6-1-103-16</inkml:trace>
  <inkml:trace contextRef="#ctx0" brushRef="#br0" timeOffset="1.26201E6">13204 14911 1090 0,'-1'-11'568'16,"-4"-14"-177"-16,3 13-163 15,1 4-63-15,1 8-129 16,5 4-38-16,3 12-111 16,2 5-71-16</inkml:trace>
  <inkml:trace contextRef="#ctx0" brushRef="#br0" timeOffset="1.2625E6">13419 14976 476 0,'4'-16'232'0,"11"-16"-52"16,4-3-40-16,3-2-5 15,2 1-7-15,-5 2-17 16,-1 2-5-16,-6 9-10 15,1 8-8-15,-8 8-24 16,-2 4-14-16,-3 15-15 16,-5 6-10-16,0 22-9 0,-1 10-3 15,5 16-10 1,5 4-1-16,10-3-2 0,2-3 1 16,-2-8 6-16,-8-6 4 15,-16-9 10-15,-5-4 5 16,-8-14 5-16,-1-8 2 15,6-12-38-15,2-6-47 16,7-12-123-16,6-1-79 16</inkml:trace>
  <inkml:trace contextRef="#ctx0" brushRef="#br0" timeOffset="1.26285E6">13890 15088 527 0,'0'-10'315'0,"-5"-2"-43"16,-3-1-53-16,-8 8-78 16,-3 5-45-16,0 3-52 15,3 4-20-15,9 2-25 16,8 5-7-16,9 0-1 16,5-3 4-16,6-1 7 15,-2-5 4-15,-1-7 5 16,0-2 2-16,-10 0 7 15,-4-1-1-15,-5 2-6 0,-7-1-5 16,-6 4-8-16,-2 2-3 16,-5 6 1-16,3 1 1 15,8 2 1-15,0 1-1 16,9-2 5-16,5 6 3 16,7-3 2-16,5 2 1 15,7-1-4-15,5-4-1 16,4-2-31-16,5-3-55 15</inkml:trace>
  <inkml:trace contextRef="#ctx0" brushRef="#br0">14143 15071 919 0</inkml:trace>
  <inkml:trace contextRef="#ctx0" brushRef="#br0" timeOffset="1.26402E6">15572 15052 829 0,'-7'-4'380'0,"-11"-9"-160"16,-2 10-115-16,-2 10-27 16,-4 6-36-16,4 8-17 15,8 10-15-15,5-2-8 16,13 1 7-16,11-3 5 16,15-7 9-16,-8-20 3 15,-10 0 7 1,-1 1 5-16,26-15 6 0,-2-5 2 0,-20-10-12 15,-24 8-9-15,-11 6-19 16,-9 3-8-16,-2 8-39 16,8 2-53-16</inkml:trace>
  <inkml:trace contextRef="#ctx0" brushRef="#br0" timeOffset="1.26429E6">15625 15086 674 0,'12'-1'375'0,"11"1"-64"15,9 4-84-15,3-2-104 16,0 4-35-16,2-6-48 16,-6 1-11-16,-4-3-7 15,-5-1-30-15,-11-2-88 16,-5-7-54-16,-11 7-48 16,-5-3 26-16,-7 3 80 0,-3 1 48 15,3 2 71-15,2 3 32 16,5 8 47-16,1 3 18 15,5 7-5-15,-1 1-19 16,5 5-33-16,4 4-14 16,0-3-22-16,4-2 2 15,4-8-108-15,4-7-123 0</inkml:trace>
  <inkml:trace contextRef="#ctx0" brushRef="#br0" timeOffset="1.26455E6">16180 15111 805 0,'-5'4'401'0,"-6"9"-131"16,-2 3-67-16,-1 0-76 15,1 3-33-15,-2-8-37 16,-3 0-18-16,-3-8-10 16,0-3-4-16,2-7-7 15,2-4-5-15,3-8-9 16,2 1-4-16,9 0-3 15,3 2-1-15,8 4 8 16,3 2 6-16,2 6 9 16,5 6 4-16,0 13-3 15,-1 3-5-15,1 8-6 16,0-1-2-16,-4 4-64 0,-2-2-89 16</inkml:trace>
  <inkml:trace contextRef="#ctx0" brushRef="#br0" timeOffset="1.26509E6">17169 15074 954 0,'-2'0'411'0,"-8"7"-206"0,-1 8-68 15,-16 3-50-15,1 7-12 16,-3 7-26-16,0-6-7 16,6-1-16-16,0-6 0 15,3-16 5-15,1-6-3 16,6-14-12-16,6-5-8 15,7-5-14-15,8 2-4 16,6-1 0-16,3 7-2 16,3 7 9-16,2 10 1 0,-1 14 7 15,-1 4 5 1,-1 16-1-16,-6 1 0 0,0 8-2 16,-3-1 1-16,-1-5-42 15,0-5-70-15</inkml:trace>
  <inkml:trace contextRef="#ctx0" brushRef="#br0" timeOffset="1.26659E6">14123 15068 680 0,'0'0'337'0,"0"0"-115"15,10 3-78-15,6 1-23 16,12-1-42-16,8 3-22 16,5-4-27-16,1-2-6 15,-10-2-1-15,-4-5 1 16,-17-1 6-16,-6 1-2 16,-13 0-9-16,-7 3-5 15,-12 3-14-15,-4 1-2 16,5 6-4-16,-2 0-1 15,13 7 4-15,4 2 1 0,6 3 2 16,2 5 2-16,6-1 0 16,5 0 0-16,5-6 4 15,10 3-1-15,8-5 1 16,0-6 3-16,12-7-41 16,-2-5-30-16,5-6-44 15,4-3-7-15,-6-4 40 16,-3 2 32-16,-11-6 72 15,-6 5 31-15,-10 2 49 16,-6 3 15-16,-3 8-9 16,-3 3-18-16,-5 5-36 15,2-5-15-15,-1 0-15 16,1 1-6-16,-11 11-6 16,-38 26 0-16,28-35 2 15,0-3 0-15,1-4-3 0,2-6-5 16,5-1-15-16,4 1-6 15,10-3-12-15,7 1-2 16,8 2 1-16,5 4-1 16,2 6 1-16,-2 3 1 15,2 11 13-15,-5 4 6 16,-2 4 12-16,3 1 2 16,-1-4-4-16,0-1 2 0,1-9 2 15,5-3 4-15,-2-12 3 16,1-5 2-16,-2-6-1 15,-3-4-1-15,-3-2-3 16,-4 3-2-16,-4 2-7 16,-4 7 10-16,-2 9 8 15,-3 3 0-15,-2 9 10 16,1 2-10-16,1 11-12 16,2 0-3-16,5 1-7 15,1 1 3-15,6-5-45 16</inkml:trace>
  <inkml:trace contextRef="#ctx0" brushRef="#br0" timeOffset="1.26722E6">17079 14850 738 0,'-1'-16'410'16,"3"-8"-76"-16,-3 8-132 16,0 11-51-16,2 13-89 15,-1 8-36-15,0 16-51 16,2 4 19-16,4 6-143 15</inkml:trace>
  <inkml:trace contextRef="#ctx0" brushRef="#br0" timeOffset="1.26789E6">17292 15030 669 0,'-2'1'390'0,"2"5"24"15,0 7-250-15,3 8-106 16,4 6 4-16,3 6-23 16,-4 1-12-16,2-5-5 0,-2-5-1 15,0-9-3-15,1-7-9 16,2-9-47-16,4-5-21 16,4-9-29-16,3-2 4 15,4-5 39-15,-2 0 17 16,-1 3 24-16,-3 4 4 15,-6 6 5-15,-3 2 21 16,-7 6 19-16,-4 1 4 16,-11 5 9-16,-1 3-12 15,-6 2-10-15,0 3-2 0,1-4-7 16,7 4-6-16,7 0-8 16,6 0-2-16,13 1-5 15,3-3 1-15,9-3 5 16,0-4-25-16,4-3-70 15,-2 1-38-15,-4-6-53 16,-1-2 25-16,-9-3 68 16,0 0 39-16,-5 2 124 15,-4 1 38-15,-4 4 36 16,1 2 13-16,-2 0-55 16,0 0-26-16,1 0-19 15,19 8-10-15,34 6-14 16,-27-15-4-16,1-5-8 15,0-3-2-15,-6-5 2 16,-3-3-1-16,-11-3-4 0,-8 1-3 16,-11 2-10-16,-7 0-7 15,-8 9-13-15,-1 3-7 16,-2 9-8-16,1 5-1 16,9 8-2-16,1 2 4 15,9 4 4-15,6 4 1 16,4 4 7-16,3 5 0 15,8 1 5-15,1 0-1 0,-3-5-86 16,3-4-69-16</inkml:trace>
  <inkml:trace contextRef="#ctx0" brushRef="#br0" timeOffset="1.2682E6">18157 15080 1106 0,'0'4'462'0,"-5"9"-269"15,-2 5-19-15,-7 3-47 0,-5 1-26 16,-3-1-38 0,-2-4-17-16,4-7-18 15,3 0-3-15,3-10-6 16,4-3-12-16,-1-8-17 0,-3-5-7 15,9-2-9-15,1 1 4 16,9 4 4-16,8 1-1 16,3 2 0-16,1 6 4 15,0 5 13-15,1 7 5 16,-6 9 13-16,6 4 4 16,-7 6-4-16,4 3-2 15,3-2-43-15,-4-5-60 0</inkml:trace>
  <inkml:trace contextRef="#ctx0" brushRef="#br0" timeOffset="1.2696E6">18699 15077 616 0,'8'0'361'16,"4"-1"-18"-16,15 0-232 0,5 1-22 15,12 1-51 1,-1-1-12-16,-3-3-9 15,-4-1 0-15,-13-2-1 16,-1 1 1-16,-15 2-3 16,-4-1-9-16,-12 4-10 15,-10 5-5-15,-6 8 2 0,-3 3 8 16,8 8 6-16,6 3 5 16,13 2-1-16,4-3-2 15,17-5 2-15,4-2 7 16,8-10-71-16,6-2-97 15</inkml:trace>
  <inkml:trace contextRef="#ctx0" brushRef="#br0" timeOffset="1.27015E6">19155 15075 792 0,'-2'1'384'0,"-2"4"-114"16,2 4-128-16,-2 6-77 16,0 2 0-16,5 0-17 15,2 4-7-15,5-2-15 16,3-3-4-16,3-7 4 16,2-6 4-16,4-8 3 15,2-7 1-15,-2-4-4 16,0-4-3-16,-7 2-4 15,-5-3-2-15,-6 3 5 16,-2 5 5-16,0 6-1 16,-2 5-12-16,-1 4-18 0,3-2-11 15,0 0-1-15,0 4 9 16,4 12 6-16,15 30 3 16,-1-30 2-16,-1-8 3 15,0-2 9-15,-2-6 4 16,-1-6 2-16,-1-4 0 15,-5-6-6-15,2 2-2 0,-5 1-10 16,1 5-2-16,4 2-8 16,-8 3-8-16,6 3-6 15,-5 3 0-15,-1 9 4 16,4-1 5-16,0 3 8 16,4 0 1-16,-4-2 4 15,4-2 2-15,-3-8 10 16,1-2 3-16,0-9 4 15,1-3 2-15,3 1 7 16,-5-3 0-16,4 5-5 16,-7-2-6-16,-2 7-58 15,-1 0-76-15</inkml:trace>
  <inkml:trace contextRef="#ctx0" brushRef="#br0" timeOffset="1.27069E6">20162 15111 534 0,'-1'2'289'0,"-3"8"-9"16,1 4-149-16,-2 9-40 0,2 0-11 16,-4-4-28-1,1-4-10-15,0-13 4 16,0-1 2-16,5-8-5 16,1-5-5-16,5-10-22 15,4-3-9-15,8-5-7 16,4 3-2-16,9 6 3 0,2 1 9 15,2 12 18 1,-1 6 8-16,-7 8 16 0,-3 7 2 16,-10 6-7-16,-3 5-7 15,-7 5-18-15,-3-3-8 16,-2 0-14-16,2-3-50 16,8-4-244-16</inkml:trace>
  <inkml:trace contextRef="#ctx0" brushRef="#br0" timeOffset="1.271E6">20745 15107 732 0,'-2'1'415'16,"-3"7"11"-16,-5 4-324 16,-4 1 5-16,-6 4-18 15,-3-4-15-15,-6-4-10 16,-3-3-9-16,-2-8-24 15,5-2-5-15,7-9-6 16,5 0-6-16,4-2-9 16,1-1-8-16,12 1-10 15,0 0-2-15,14 2-5 16,2 4 4-16,6 6 14 16,4 4 3-16,1 12 9 15,1 2 1-15,-6 7-5 0,-4 1-1 16,-3-1 1-16,-2-3 6 15,-2-3-112-15,3-2-108 16</inkml:trace>
  <inkml:trace contextRef="#ctx0" brushRef="#br0" timeOffset="1.27128E6">20855 15126 1039 0,'6'2'443'0,"11"3"-239"15,-4 3-72-15,5 0-54 16,-1 0-11-16,1-1-9 15,1-4 6-15,-3-2 3 16,-6-4-8-16,-1-4-11 16,-1-3-8-16,-12-5-10 15,4 2-5-15,-8-4-11 16,-3 2-4-16,-2 1-7 16,-6-1-4-16,1 7-12 15,1 5-7-15,3 7-1 16,2 7 6-16,5 10 15 15,0 3 6-15,7 13 5 16,3 2-5-16,3 4-3 16,2 1 1-16,-1-7-48 15,4-3-70-15,-1-9-180 16</inkml:trace>
  <inkml:trace contextRef="#ctx0" brushRef="#br0" timeOffset="1.27178E6">21481 15099 808 0,'-10'5'324'0,"-20"7"-224"0,-2 5-12 16,-12-4-14-16,-2-1-32 15,4-10-16-15,1-4-3 16,16-10 14-16,9-1 3 16,17-7-9-16,9-1-4 15,14 4 16-15,6 1 16 16,0 9 25-16,0 7 5 15,-5 11-18-15,-2 11-13 16,-7 12-20-16,0 0-3 16,-1 4-11-16,-4-2-2 15,-5-13-49-15,3-2-58 0</inkml:trace>
  <inkml:trace contextRef="#ctx0" brushRef="#br0" timeOffset="1.2719E6">21392 14943 1207 0,'0'-4'428'0,"-1"-3"-385"15,2 7-59-15</inkml:trace>
  <inkml:trace contextRef="#ctx0" brushRef="#br0" timeOffset="1.2722E6">21630 14928 1065 0,'9'-5'464'0,"9"-8"-239"0,4 10-73 16,10 13-60-16,-1 11-27 16,3 13-24-16,-5 6-3 15,-6-2-9-15,-3 0-4 16,-7-7-7-16,1-8 2 15,-4-9 7-15,-3-3 8 16,-2-11 2-16,-6-3-6 16,-3-8-18-16,-5-6-12 0,-5 2-15 15,-1 2-7-15,-13 13 2 16,-4 10 5-16,-10 7 7 16,-5 8 6-16,12 3 1 15,9-5-78-15</inkml:trace>
  <inkml:trace contextRef="#ctx0" brushRef="#br0" timeOffset="1.27308E6">21877 14956 794 0,'9'-2'381'0,"3"-2"-125"0,9 11-158 15,1 9-33-15,2 10-24 16,7 0-4-16,-3 0 3 16,-1 0-3-16,-1-3-2 15,-3 0-5-15,-3-8-1 16,-1-8 2-16,-3-7-1 15,-2-9-13-15,-6-3-23 16,-3-3-9-16,-9-3-9 16,-5 2 6-16,-8 10 3 15,-5 4 8-15,-7 12 16 16,0 10 6-16,-4 3 9 16,1 8-3-16,9-2-13 15,5-4 6-15,10-6-77 0,8-7-51 16</inkml:trace>
  <inkml:trace contextRef="#ctx0" brushRef="#br0" timeOffset="1.27338E6">22243 15090 1000 0,'10'3'450'0,"10"7"-202"0,-3 1-118 16,-3 4-13-16,-4 1-31 15,-4 0-17-15,-4-3-17 16,-3-5-8-16,-1-4-8 16,2-4-1-16,4-5-6 15,-4 4-4-15,0 0-12 16,7-5-7-16,5 2-6 16,30-32-4-16,-34 34-13 15,-1 9-3-15,-1 8-1 16,-2 5 3-16,-2 4 13 15,3-1 5-15,-3-2-38 16,1-5-51-16,-2-10-108 16,3-6-187-16</inkml:trace>
  <inkml:trace contextRef="#ctx0" brushRef="#br0" timeOffset="1.27367E6">22409 15046 413 0,'4'-23'297'15,"4"-24"33"-15,6 1-37 16,6 15-72-16,-1 6-22 15,9 18-57-15,1 10-30 16,5 21-56-16,-1 8-16 16,-1 11-8-16,-1 4 0 15,-3-1-1-15,-4-1-1 16,-6-4-6-16,-1-5-4 0,-4-6-3 16,2-4 3-16,-4-12 8 15,-1-5 2 1,-8-16-23-16,-2-3-18 0,-6-8-22 15,-9-5-6-15,-8 7 8 16,-7 1 6-16,-10 9 1 16,1 9-5-16,0 7 10 15,6 5-15-15,13 3-463 16</inkml:trace>
  <inkml:trace contextRef="#ctx0" brushRef="#br0" timeOffset="1.27439E6">22961 15133 732 0,'-1'-4'359'0,"1"-1"-123"16,-1 5-54-16,-1 0-70 15,1 0-34-15,0 0-37 32,0 0 4-32,0 5-3 0,1 18-3 0,17 30-8 15,6-33 0-15,5-19 3 16,1-1 1-16,-5-12-1 16,-1-3-3-16,-5-1-7 15,-3-2-2-15,-5-2-4 16,-4 3-1-16,-4 3-6 15,-4 3-3-15,2 12-13 16,-2 4-2-16,2 5 0 16,1 6 0-16,4-2 11 15,3 1 2-15,7 0 2 16,5-6 3-16,3-3 7 0,-3-6 4 16,0-5 4-16,-4-3 0 15,-7-4-4-15,4 1-5 16,-7 4-10-16,-2 4-11 15,2 4-15-15,-5 6-1 16,7 3 1-16,-2 4 8 16,6 3 11-16,0-1 3 15,2-4 1-15,4-2 4 16,2-9 10-16,-4-3 3 16,4-8 13-16,0-5 4 15,-7-3 10-15,6 1 5 0,-8-1 6 16,-3 3-5-16,-1 8-19 15,-3 2-17-15,-1 5-24 16,0 5-6-16,-3-5-77 16,0 0 146-16</inkml:trace>
  <inkml:trace contextRef="#ctx0" brushRef="#br0" timeOffset="1.27575E6">1574 15930 268 0,'0'14'196'15,"0"13"3"-15,-2 0-56 0,-1-2-20 16,-2-8-30 0,-1-4-13-16,-1-11-7 15,0-2-7-15,2-12-19 16,1-5-8-16,-2-9-16 0,0-4-2 15,6-3 5-15,3-1 7 16,5-1 13-16,4 3 8 16,2 9 6-16,0 5-5 15,6 13-18-15,0 5-13 16,5 11-12-16,3 8 2 16,-3 5 6-16,-4 1 3 15,-7 6 2-15,-4 3-2 16,-9-3-1-16,-1 0 0 0,-4-7-16 15,3-4-56-15,6 1-283 16</inkml:trace>
  <inkml:trace contextRef="#ctx0" brushRef="#br0" timeOffset="1.27602E6">1913 15861 539 0,'-2'-3'369'0,"-4"-2"34"16,0 7-178-16,0 11-115 15,1 6-41-15,2 9-42 16,3 0-5-16,5 2-8 16,4 0-3-16,8-7-1 0,4-6 1 15,3-9 7-15,2-8 8 16,-4-5 38-16,-3-7 14 15,-5-2 4-15,-1-2-5 16,-10-6-34-16,-3 0-9 16,-1-1-101-16,-5 5-75 15</inkml:trace>
  <inkml:trace contextRef="#ctx0" brushRef="#br0" timeOffset="1.2762E6">2142 15885 774 0,'11'13'369'16,"6"9"-155"-16,1 2-69 15,0 5-34-15,-8 0-42 16,-3-3-20-16,-5 0-24 16,-2-9 9-16,2-1-89 15,-2-4-95-15</inkml:trace>
  <inkml:trace contextRef="#ctx0" brushRef="#br0" timeOffset="1.27642E6">2357 15902 814 0,'-4'0'370'0,"-8"3"-160"0,-4 2-52 16,-4 5-55-16,0 1-18 15,3 3-34-15,1 2-14 16,8 1-13-16,4 0-5 15,10 2-2-15,7-2 0 16,9 0-6-16,3-3-1 16,9 0 2-16,0-4-17 15,-2-3-150-15,-3 0-318 16</inkml:trace>
  <inkml:trace contextRef="#ctx0" brushRef="#br0" timeOffset="1.27664E6">2482 15928 919 0,'0'-1'423'0,"-3"-3"-209"16,4 7-59-16,-1-3-67 15,0 1-29-15,7 22-5 16,10 31 2-16,-11-32-13 16,2-1-6-16,1-5-14 15,-3-5-1-15,5-8 8 16,-5-4 4-16,4-10 5 15,2-4 0-15,-1-4-14 16,0-3-6-16,1 1-11 16,-2 3-43-16,-2 0 165 15</inkml:trace>
  <inkml:trace contextRef="#ctx0" brushRef="#br0" timeOffset="1.27713E6">2781 15934 966 0,'-1'3'390'0,"-5"5"-253"16,0 6-42-16,5 5-52 16,-1 1-8-16,7 2-11 15,3-3-3-15,3-1-2 16,5-3-2-16,2-7 4 16,1-3 4-16,-3-9 8 15,-1-4 2-15,-2-6-5 16,-3-5-2-16,-2 0-9 15,-3 2-4-15,-3 3-4 16,-2 6-3-16,-1 7-15 0,0 1-7 16,0 10 4-16,0 4 1 15,4 6 10-15,4 1 6 16,7-4-3-16,2-2 0 16,6-7 6-16,-1-6 11 15,-3-3 30-15,4-3 15 16,-10-10 12-16,-2 0-6 15,-9-8-25-15,-1-1-13 16,-3 2-22-16,0-1-44 16,-1 7-129-16</inkml:trace>
  <inkml:trace contextRef="#ctx0" brushRef="#br0" timeOffset="1.27807E6">3181 15914 804 0,'12'4'337'0,"8"3"-211"0,12-4-40 0,4 0 6 15,5-3-40 1,-2-1-13-16,-4-1-12 16,-9-4-3-16,-12 1 0 15,-5-1 1-15,-10 1-6 16,-6 3-5-16,-10 6-10 15,-6 1-4-15,-5 8-4 16,3 4 6-16,5 4 7 16,6 6 3-16,13 2 6 15,3-2-4-15,13-4-4 16,6-5 0-16,11-4 1 16,1-5 1-16,2-4-3 15,1-5-25-15,-9-8-71 16,-1-2-67-16,-4-4-173 15,-3-1-39-15,-3-1 50 0,-2-2 80 16,-5 1 276-16,-5-1 123 16,-6 4 115-16,-1 1 29 15,-3 11-48-15,-2 2-43 16,1 5-80-16,0 8-40 16,-2 0-51-16,5 5-15 15,7 4-17-15,0-3-3 0,11-2-1 16,2-3 2-16,1-7 6 15,5-4 3-15,-1-10 5 16,2-1 0-16,-1-7-1 16,-6 0-2-16,-2-1-3 15,-6-1 0-15,-5-1-7 16,-1 5-1-16,-5 6-14 16,1 7-6-16,-2 9-5 15,3 6 0-15,0 7 11 16,1-4 3-16,7 2 4 15,3-1 1-15,8-6 1 16,2 1 4-16,1-8 5 16,2-5 5-16,-3-1 8 15,0-8 2-15,-2-1-2 16,-5-1-3-16,-4-3-2 16,-3 1-30-16,-8 0-105 15,-1-1-83-15</inkml:trace>
  <inkml:trace contextRef="#ctx0" brushRef="#br0" timeOffset="1.27819E6">3808 15825 925 0,'-8'-11'498'0,"-7"-10"-138"15,6 11-155-15,3 2-51 16,4 5-105-16,2 3-40 16,5 3-70-16,-5-3-84 15</inkml:trace>
  <inkml:trace contextRef="#ctx0" brushRef="#br0" timeOffset="1.27855E6">4048 15970 845 0,'-3'0'418'16,"1"5"-122"-16,2 3-155 15,6 7-27-15,5 6-25 16,0-1-13-16,4 0-28 16,-2 0-14-16,3 0-16 0,-1 0-2 15,-2-10 3-15,-1-2 19 16,-3-8 27-16,2-8 5 15,-1-5 6-15,1-4-10 16,1-6-15-16,0 1-5 16,-2-3-11-16,1 2-10 15,-4 4-13-15,-2 3-22 16,-5 6-126-16,-5 6 251 0</inkml:trace>
  <inkml:trace contextRef="#ctx0" brushRef="#br0" timeOffset="1.28685E6">5329 15657 826 0,'-30'-1'449'15,"-19"3"-98"-15,-16 17-172 16,0 6-36-16,9 21-61 16,8 12-19-16,25 11-21 15,11 7-8-15,22-3-8 16,6-6-5-16,21-14-5 16,9-12-1-16,17-18 2 15,5-10-38-15,2-19-119 16,-3-8-79-16</inkml:trace>
  <inkml:trace contextRef="#ctx0" brushRef="#br0" timeOffset="1.28713E6">5391 15985 671 0,'-1'0'337'0,"3"0"-89"15,1 2-91-15,-3-2-76 16,8 1-18-16,14 1-31 16,34 2-8-16,-37-11-5 15,-3 6 0-15,-7-2 29 16,-6 2 5-16,-6 7 13 16,-5 2 14-16,-1 9-20 15,3 4-9-15,6 3-19 16,-1 2-16-16,6 1-13 15,5-2 1-15,-5-1-3 16,6-3-36-16,-3-11-142 16,-5-4-167-16</inkml:trace>
  <inkml:trace contextRef="#ctx0" brushRef="#br0" timeOffset="1.28726E6">5433 16109 664 0,'11'2'343'0,"3"2"-65"16,14 2-210-16,6-1-20 16,4 0-217-16</inkml:trace>
  <inkml:trace contextRef="#ctx0" brushRef="#br0" timeOffset="1.2874E6">5751 16125 738 0,'0'9'460'0,"-1"6"20"0,-3 11-280 16,0 3-35-16,-8 1-67 16,-1 1-20-16,1-7-130 15</inkml:trace>
  <inkml:trace contextRef="#ctx0" brushRef="#br0" timeOffset="1.2879E6">6421 15686 836 0,'-16'-1'426'0,"-32"1"-108"16,-1 9-111-16,-6 14-91 16,-2 7-36-16,12 14-47 15,3 3-12-15,17 11-3 16,11-1 2-16,18 1 3 15,13-3-3-15,20-9 0 16,8-1-2-16,12-13-4 16,3-8-8-16,-2-17-96 15,-4-6-92-15</inkml:trace>
  <inkml:trace contextRef="#ctx0" brushRef="#br0" timeOffset="1.28825E6">6469 16028 731 0,'0'-1'377'15,"-1"1"-119"-15,3 0-77 16,-2 0-61-16,0 0-28 16,23 12-10-16,40 20-12 0,-32-12-26 15,-6 3-1-15,-15 2-8 16,-10 0 0-16,-15-2 3 15,-1-2-5-15,-2-13-24 16,1-7-20-16,10-8-47 16,5-10-22-16,12-7-1 15,6 0 18-15,8-9 37 16,-3 2 18-16,1-1 21 16,-5 1 34-16,-14 8 59 15,-3 4 21-15,-23 13 13 16,-7 0-27-16,-3 6-59 15,2 3-23-15,11 3-80 16,15 6-77-16</inkml:trace>
  <inkml:trace contextRef="#ctx0" brushRef="#br0" timeOffset="1.2894E6">7069 16215 898 0,'-7'13'407'0,"-6"6"-143"16,-7 14-197-16,-2 4 1 15,1-5-149-15</inkml:trace>
  <inkml:trace contextRef="#ctx0" brushRef="#br0" timeOffset="1.28978E6">7509 15903 948 0,'1'0'423'0,"-3"8"-207"16,1 17-76-16,-2 15-67 15,0 15-9-15,3 18-12 0,0 0-5 16,1 7-15-16,1-7-12 16,2-21-75-16,-2-8-54 15,2-23-400-15</inkml:trace>
  <inkml:trace contextRef="#ctx0" brushRef="#br0" timeOffset="1.28992E6">7519 16123 897 0,'15'-1'322'15,"12"-2"-242"-15,14 0-150 16,5-2-89-16</inkml:trace>
  <inkml:trace contextRef="#ctx0" brushRef="#br0" timeOffset="1.29023E6">7934 15960 773 0,'-11'-2'377'0,"-13"-4"-144"15,1 6-35-15,0 4-90 16,6-1-37-16,9 9-52 16,0-4-17-16,8 0-13 15,3 1-1-15,-2-4 4 0,13-1 5 16,5 2 4-16,2-4 3 15,-2-2 3-15,-10-2 3 16,-8-4-6-16,-5 2-6 16,-3 4-6-16,-2 7-3 15,-10 2 2-15,-5 0 13 16,11 5 17-16,-2-3 7 16,17 4 16-16,9 0-4 15,-1-2-9-15,6 1-6 16,8-3 1-16,-6-5-44 0,18-1-208 15</inkml:trace>
  <inkml:trace contextRef="#ctx0" brushRef="#br0" timeOffset="1.29112E6">8450 15957 863 0,'0'0'369'0,"0"0"-172"0,9 2-135 16,6 0-14-16,8-2-10 15,2-2-4-15,4-4-12 16,-1 1-3-16,-4-8-2 15,-4 4 2-15,-10 0 2 16,-4 0-3-16,-10 7-11 16,-4 2-7-16,-7 5-8 15,-1 9 3-15,-1 9 7 16,2 4 9-16,7 8 2 16,7-3-5-16,8 0-4 15,9-3-3-15,14-1 2 16,5-7-11-16,9-7-36 15,5-6-18-15,-7-11-46 16,-3 0-20-16,-9-9-37 16,-2 0-4-16,-5-5 45 15,-3-1 36-15,-9 2 134 16,-7 0 64-16,-11 1 60 0,-5 2 21 16,-6-1-22-16,-6-1-25 15,-1 5-40-15,1-2-27 16,2 8-46-16,5 4-23 15,4 9-30-15,4 7-1 16,9 5 10-16,2 1 5 16,15-3 11-16,-6 0 3 15,5-9 1-15,3-4 3 16,-3-5 4-16,7-4 3 0,-1-8 2 16,-5-3-1-16,-2-1-2 15,-5-1 9-15,-4 6 24 16,2 1 10-16,-5 5 9 15,0 4-18-15,1 1-28 16,-4-1-5-16,0 0-13 16,0 0 5-16,3 4 3 15,7 3-7-15,30 29 6 16,-31-31 4-16,0-5 24 16,0-1 9-16,-1-8 4 15,0-1-2-15,-2-3-25 16,1 2-14-16,-2-4-126 15,-2 2 493-15</inkml:trace>
  <inkml:trace contextRef="#ctx0" brushRef="#br0" timeOffset="1.29163E6">10001 15731 937 0,'-21'5'415'0,"-23"6"-202"0,0 3-41 15,9 10-68-15,1 5-27 16,11 10-41-16,7 5-5 16,11 3-8-16,10 4-1 15,10-5-4-15,5-2-3 16,13-10-3-16,5-6 1 15,12-8-32-15,3-9-48 16,4-10-173-16,1-3-199 16</inkml:trace>
  <inkml:trace contextRef="#ctx0" brushRef="#br0" timeOffset="1.29197E6">10221 16053 911 0,'-7'-2'442'16,"-4"-5"-177"-16,8 6-125 15,2 5-37-15,8-1-42 16,2 6-8-16,12 6-4 16,2 0-2-16,4 5-21 15,-4 1-9-15,-8 0-4 16,-7 2 3-16,-10-2 4 16,-6 0 2-16,-9-6-6 15,-2-4-25-15,0-11-35 16,0-4-19-16,11-11-54 15,9-3 1-15,8-9 20 16,10 0 15-16,5-2 60 0,2 0 24 16,-3 6 62-16,-8 1 31 15,-13 5 42-15,-9 4 10 16,-15 3-29-16,-6 2-25 16,0 8-46-16,-4 2-15 15,9 7-64-15,7-1-84 16</inkml:trace>
  <inkml:trace contextRef="#ctx0" brushRef="#br0" timeOffset="1.29239E6">10940 15968 980 0,'2'4'402'0,"5"9"-244"0,2 8-48 15,5 5-34-15,-1 5-8 16,-3-3-10-16,-1-7-2 16,-2-3-13-16,-1-7-8 15,5-10 6-15,2-3 2 0,5-12 0 16,0-3-2-1,-3-4-16-15,-2 2-5 0,-6 1-8 16,-2 2-37-16,-1 1-142 16,1 5-157-16</inkml:trace>
  <inkml:trace contextRef="#ctx0" brushRef="#br0" timeOffset="1.29265E6">11375 16025 718 0,'-7'16'428'15,"-4"12"-68"-15,-8 2-155 16,0-6-47-16,-5-6-73 16,1-6-25-16,1-10-16 15,0-2-8-15,8-9-10 16,2-5-5-16,1-4-29 16,7-2-13-16,7 2-10 15,1-2-3-15,15 6 15 0,1 5 11 16,-2 9 22-16,1 3 10 15,-4 11 21-15,1 2 4 16,-1 9-9-16,1 0-7 16,-2 0-29-16,2 1-73 15</inkml:trace>
  <inkml:trace contextRef="#ctx0" brushRef="#br0" timeOffset="1.29327E6">12175 15925 668 0,'0'-5'336'16,"0"-5"-130"-16,-12 5-80 16,-3 0-26-16,-6 3-29 0,1 3-8 15,3 4-20-15,7 3-15 16,12 2-29-16,8 2-7 15,10 2 3-15,5 1 5 16,1-5 4-16,-4 0 3 16,-7-6 4-16,-5-5 6 15,-8 0-8-15,-4-2-4 16,-11 2-5-16,-5 1-7 16,-4 6 4-16,-3 0 2 0,4 3 4 15,5 2 1-15,8 2 8 16,5 1 6-16,8 3 8 15,6 0 3-15,6-5 6 16,4-3 1-16,4-4-5 16,-1-5-1-16,1-6-4 15,-2-2-3-15,-5-5-2 16,-1-4-2-16,-5 0-4 16,-2-2-3-16,-3 4-3 15,-5 3-2-15,0 10-16 16,-2 6-2-16,-5 12-5 15,2 7 1-15,-1 6 11 16,3-3 2-16,2-3-46 16,6-1-71-16</inkml:trace>
  <inkml:trace contextRef="#ctx0" brushRef="#br0" timeOffset="1.29362E6">12305 15712 896 0,'-4'-8'428'0,"-1"-4"-166"16,1 6-131-1,4 9-106-15,5 7-27 0,1 5-24 16,3 2-15-16,2 5-26 16,0 5-12-16,4 3-15 15,1 0 25-15,2 5 38 16,3-7 13-16,-3-1 21 15,0-4 13-15,-8-8 26 16,-1 3 7-16,-3-8 30 16,0-3 10-16,-3-5 7 15,1-2 9-15,2-4-11 16,-6 3-14-16,0-1-22 16,0 0-9-16,4-18-18 15,34-31-7-15,-31 24-13 16,-2 5-32-16,-1 4-133 15,-1 4-172-15</inkml:trace>
  <inkml:trace contextRef="#ctx0" brushRef="#br0" timeOffset="1.29442E6">12869 15993 689 0,'-4'7'338'15,"-6"7"-83"-15,-5 8-122 0,-5 3-35 16,-5-2-24-16,-2-4-32 16,0-5-6-16,8-7-5 15,9-4-1-15,-2-12-4 16,9-5-7-16,7-7-20 16,-1-5-8-16,16 1-4 15,-1 4 2-15,-1 8 8 16,0 6 3-16,-5 20 9 15,5 6 6-15,-4 7 7 16,-1 4-1-16,5-6-3 16,-2 0-1-16,5-9-1 15,1-2 2-15,4-13 8 16,2-8-1-16,-3-9 0 16,2-2-1-16,-8-1-6 15,-2-5 0-15,-2 2-3 16,-3 1-9-16,-4 5 33 15,-3 8 6-15,-3 11 9 16,0 7 16-16,-1 10-28 16,4 5-7-16,0 3-10 0,1-4-7 15,5 2 4-15,2-3-39 16,-2-5-117-16</inkml:trace>
  <inkml:trace contextRef="#ctx0" brushRef="#br0" timeOffset="1.29513E6">14053 15974 900 0,'-5'8'373'16,"-13"14"-216"-16,-10 7-37 16,-9 6-35-16,-4-2-25 15,1-8-30-15,5-9-4 16,7-11 3-16,3-7-1 16,12-13-8-16,3-3-4 15,8-5-16-15,7-3-6 0,5 1-4 16,4 0-2-16,3 12 8 15,1 6 6-15,1 12 17 16,0 11 6-16,-2 8 7 16,2 0-2-16,-2 5-8 15,1-5-1-15,1-5-5 16,1-2 1-16,2-13 8 16,0-4 3-16,-2-10 1 15,-2-4 0-15,-3-6-7 16,-2-3-4-16,1 3-6 15,-7-8-2-15,1 7-6 16,-4 5-3-16,-2 10-18 16,0 9-2-16,-1 11 0 15,3 3 2-15,-2 0 20 16,6 5 5-16,3-6 7 16,0-4 5-16,8 0 16 15,-1-7 9-15,-1-8 13 0,1 0 2 16,-4-10-9-16,-3-2-9 15,-6 2-14-15,-2-4-30 16,-2 1-122-16,-1 5-78 16</inkml:trace>
  <inkml:trace contextRef="#ctx0" brushRef="#br0" timeOffset="1.2956E6">14336 15998 1166 0,'6'0'467'0,"11"4"-322"15,4 3-19-15,8-5-61 16,2 4-25-16,-1-12-18 16,-2 0-2-16,-5-3-4 15,-7-5 0-15,-2 7-14 16,-6-2-3-16,-8 4-12 16,0 3-3-16,-9 4 1 15,-3 5 5-15,-2 10 13 16,-2 1 5-16,6 6 6 15,2 0-4-15,5 2-7 16,4 0-2-16,6-5-1 16,8 2 1-16,7-8-4 15,5-3-9-15,2-9-11 16,1-3-35-16,-3-9-2 16,3 1 7-16,-3-7 14 0,-1-4 36 15,-4 3 10-15,-8-6 4 16,-6 5 21-16,-9-1 5 15,-9 0 26-15,-7 1 12 16,-9 4 1-16,6 4 0 16,2 9-27-16,4 0-17 15,9 9-27-15,1 0-8 16,5 8 1-16,2-2 1 0,4 2 3 16,3 0 2-16,0-4 0 15,3 4 6 1,2-9-55-16,-4-2-59 0,3-7-284 15</inkml:trace>
  <inkml:trace contextRef="#ctx0" brushRef="#br0" timeOffset="1.29573E6">14734 15870 673 0,'-6'-17'425'0,"-5"-15"-31"16,4 8-130-16,2 14-147 0,4 6-64 15,0 6-50-15,1 0-56 16,0-2-113-1,0 0-78-15</inkml:trace>
  <inkml:trace contextRef="#ctx0" brushRef="#br0" timeOffset="1.29588E6">14792 15914 490 0,'7'13'330'0,"13"18"28"0,5 4-53 16,11-1-92-16,1-2-41 16,-6-7-65-16,-6-3-32 15,-20-10-20-15,-5-3 7 16,-9-3 8-16,-5-3-5 15,-8-9-12-15,-2-3-50 16,0-6-142-16,3 1-259 16</inkml:trace>
  <inkml:trace contextRef="#ctx0" brushRef="#br0" timeOffset="1.29635E6">15333 16072 757 0,'4'8'379'0,"3"7"-108"0,-1 2-90 16,-2 3-68-16,-3-4-35 16,-1-1-37-16,0-4-5 15,2-4 13-15,-2-5 0 16,0-11-7-16,0-6-4 15,0-11-25-15,1-1-4 16,6-3-4-16,3 0-2 16,7-4-2-16,4 4 10 0,3 9 31 15,3 5 10 1,-3 16 15-16,-2 6-10 0,-5 8-29 16,-4 7-7-16,-4 5-12 15,-1 2 2-15,-1 0-7 16,-1 2-45-16,4-3-140 15</inkml:trace>
  <inkml:trace contextRef="#ctx0" brushRef="#br0" timeOffset="1.29685E6">15856 16159 517 0,'3'-8'279'0,"5"-7"-52"0,-2-4-15 16,-6-3-16-16,-6-3-21 15,-5-3-32-15,-7-1-13 16,-3 6-39-16,-4 7-17 16,1 8-37-16,2 8-18 15,4 10-26-15,3 2-4 16,8 11 2-16,1-1 3 15,10 1 4-15,5 0 3 16,6-4 2-16,3-5 3 16,2-7 4-16,1-2 4 0,-2-8 5 15,-2-6-1-15,0-1-4 16,-5-5-7-16,0 2-7 16,-2 2-1-16,-3 2-2 15,-3 9-2-15,-6 0-8 16,0 1-1-16,1-1-1 15,0 0 4-15,0 9 9 16,2 7 2-16,17 28 7 16,-2-34 5-16,7-3 11 15,3-2 10-15,-2-7 19 16,-3-6 5-16,-9-4 3 16,0-2-5-16,-12-4-21 15,0-1-3-15,-7-1-94 16,-4-5-71-16</inkml:trace>
  <inkml:trace contextRef="#ctx0" brushRef="#br0" timeOffset="1.29726E6">16505 15885 966 0,'1'-3'486'16,"-2"-9"-190"-16,0 15-146 16,1 14-42-16,-3 18-78 15,3 11-18-15,5 15 7 0,0-1 0 16,3 0-5-16,-4-2 1 15,-3-4-19-15,3-6-52 16,-2-15-123-16,3-8-119 16</inkml:trace>
  <inkml:trace contextRef="#ctx0" brushRef="#br0" timeOffset="1.2974E6">16557 16086 932 0,'1'-5'426'0,"7"1"-195"15,-2 1-111-15,6 3-82 16,4 3-25-16,12 5-39 16,7 0-51-16,2-3-361 15</inkml:trace>
  <inkml:trace contextRef="#ctx0" brushRef="#br0" timeOffset="1.2978E6">16958 16033 928 0,'1'0'440'0,"-1"5"-171"15,-3 0-61-15,-9 3-93 16,-2 9-20-16,-5-4-31 16,-3 0-18-16,-3-3-14 0,0-7 0 15,2-8-5 1,1-1-3-16,5-6-17 16,4-6-12-16,6 0-24 15,6-3-6-15,8 5-1 0,6 8 3 16,4 8 10-16,4 5 2 15,2 11 11-15,2 0 3 16,2 8 10-16,2 0 4 16,-4-5 2-16,-3-3 2 15,-4-9 6-15,-3-4 4 16,-3-6 4-16,2-8-1 16,-6-5-7-16,5-2-5 0,1 1-7 15,-2-3-4-15,5 6-4 16,-2 5-8-16,2 7 6 15,0 8 4-15,-6 8 21 16,-1 6 19-16,-11 1 8 16,-4-4 2-16,-9-3-10 15,-4-2-6-15,5-3-71 16,-1-3-68-16</inkml:trace>
  <inkml:trace contextRef="#ctx0" brushRef="#br0" timeOffset="1.29858E6">17994 15881 712 0,'-10'-1'333'0,"-14"-3"-127"16,-5 4-68-16,-1 8-53 15,3 1-29-15,11 8-38 16,7-1-5-16,13 7-5 16,2-2 2-16,13-6 3 15,5 0 0-15,0-12 3 16,2-1 2-16,-9-2 1 15,-7-3 0-15,-4-3-9 16,-6-1-9-16,-6 4-9 16,-8-1-4-16,-12 5 3 15,-2 4 3-15,-1 3-1 0,3 5-1 16,9 1-1 0,2 3 4-16,10-2 8 0,5 2 5 15,8-1 9-15,6-3 3 16,6-2 1-16,5-4 2 15,5-5-1-15,2-2-1 16,-4-12-2-16,2-2 0 16,-9-5-1-16,0-1-2 15,-2-1 24-15,-8 2 11 0,1 9 13 16,-5 1 2-16,-1 8-33 16,-2 3-13-16,4 4-19 15,-1 6-3-15,1 6 2 16,7 3 2-16,-3 0-1 15,-1-3 2-15,1-5 4 16,-4-5 3-16,2-4 23 16,2-5 13-16,2-5 12 15,-2-2 2-15,0-10-16 16,-2 2-11-16,-4 0-13 16,0-4-6-16,-5 3-63 15,1 2-70-15,3 0-491 16</inkml:trace>
  <inkml:trace contextRef="#ctx0" brushRef="#br0" timeOffset="1.29897E6">18587 16028 554 0,'2'-1'349'15,"-4"-7"17"-15,-3 1-139 16,-5 1-71-16,-6 1-27 15,-4 1-41-15,1 3-13 16,0 2-29-16,2 4-14 16,6 7-15-16,2 0-8 0,6 5-5 15,2 1-1-15,5 2 1 16,4 1 1-16,0-6 7 16,9 1 2-16,3-7 5 15,-2-3 6-15,1-8 14 16,-2-8 5-16,-14-15 1 15,1-1-3-15,-6-8 4 16,-8-6 3-16,-1-7 5 16,-1-6-3-16,7-6-23 15,4 1-13-15,9 10-23 16,1 4-6-16,8 14-14 16,2 5-17-16,6 13-49 15,6 10-37-15,-1 9-100 16,3 9-130-16</inkml:trace>
  <inkml:trace contextRef="#ctx0" brushRef="#br0" timeOffset="1.29913E6">18794 15866 517 0,'-2'8'340'0,"0"8"-30"16,2 7-76-16,1 4-7 15,6 4-58-15,0 1-26 16,3-2-54-16,-2-5-28 15,-3-6-31-15,-1-9-5 0,-4-5 0 16,0-5-6-16,-1-4-86 16</inkml:trace>
  <inkml:trace contextRef="#ctx0" brushRef="#br0" timeOffset="1.29968E6">19234 15986 724 0,'-3'1'356'0,"-6"8"-102"16,-4 3-92-16,-11 6-76 16,-5 0-17-16,-4 1-36 15,1 1-6-15,5-14 0 16,4-3 2-16,13-10 2 16,1-6-1-16,5-10-9 15,9 5-5-15,-3-4-6 16,4 1 4-16,8 11 24 15,-9-3 14-15,10 12 11 16,-1 3-1-16,-1 13-22 16,5 10-14-16,1 4-12 15,0 1-2-15,1-2-6 16,2-4-39-16,6-7-151 16</inkml:trace>
  <inkml:trace contextRef="#ctx0" brushRef="#br0" timeOffset="1.30005E6">19532 15942 833 0,'-9'-6'413'16,"-12"-3"-156"-16,1 1-82 15,2 10-100-15,1 2-36 0,1 6-17 16,1 4 2-16,2 2 4 15,3 2-3-15,9 4-12 16,5 0-4-16,7-1-1 16,4-4 2-16,3-9 3 15,3-1 3-15,-4-9 1 16,4-2-4-16,-5-2-8 16,-5-3-5-16,-1 3-1 15,-8-3 1-15,-3 7-2 16,-5 1 3-16,3 9 15 15,1 6 8-15,-3 7 14 16,2 5-1-16,3 11-13 16,0 5-8-16,3 4-3 15,-2-1 1-15,-1-11-46 16,2-1-58-16,7-16-398 16</inkml:trace>
  <inkml:trace contextRef="#ctx0" brushRef="#br0" timeOffset="1.30048E6">19901 15911 836 0,'-8'-11'412'0,"-13"-9"-156"15,-7 2-55-15,-6 10-91 16,1 6-38-16,8 7-46 16,7 5-13-16,15 6-14 15,4 3-1-15,11 0 4 16,6 0 4-16,0-3 2 16,4-6 2-16,-1-3 2 15,-4-6 3-15,-5-4-5 16,-6-2-3-16,-6-3-11 15,-6 0-7-15,-11 4-1 16,-2 4 2-16,-7 6 13 16,2 5 4-16,6 4 1 15,3 1 3-15,10 2 7 16,5 2 4-16,7-5 10 16,5 4 0-16,3-6-7 15,2 0-2-15,4-4 3 0,-1-6-20 16,1-5-88-16,-2-7-71 15</inkml:trace>
  <inkml:trace contextRef="#ctx0" brushRef="#br0" timeOffset="1.30061E6">19899 15699 1227 0,'-5'0'524'0,"-2"0"-321"15,2 4-73-15,-4 7-98 16,6 0-26-16,-2 4-60 15,3 0-63-15</inkml:trace>
  <inkml:trace contextRef="#ctx0" brushRef="#br0" timeOffset="1.30113E6">20095 16064 636 0,'-1'1'336'0,"3"5"-85"0,4 0-113 16,3 0-10-16,12 3-31 15,-1-5-11-15,7-4-21 16,2 0-10-16,-5-11-20 15,-2-5-6-15,-8 1-6 16,-7-5-3-16,-11 4-7 16,-5-4-5-16,-11 1-8 15,-3 3-1-15,-1 6-3 16,0 13 3-16,4 7 9 16,2 6 6-16,6 12 14 15,1-2 11-15,2 11 12 16,5 2 1-16,0 3-8 15,1-4-10-15,2-2-15 16,2-5 7-16,7-10-102 16,6-2-64-16</inkml:trace>
  <inkml:trace contextRef="#ctx0" brushRef="#br0" timeOffset="1.30173E6">20512 15891 941 0,'-7'-4'404'0,"-11"-3"-234"16,-1 3-54-16,8 5-67 15,-6 4-32-15,7 5-20 16,7 6 0-16,6 4 3 16,10 2 5-16,2-4 3 15,2 0 1-15,-1-10 2 16,-1-2 2-16,0-3 3 16,-2-3 2-16,-8-2-2 15,-4-1-4-15,-6 0-9 16,4 2-4-16,0 0-4 15,-16-1 1-15,-31 9 0 0,30 0 1 16,2 5 3-16,10 3 9 16,-2-1 16-16,6 5 11 15,4-4 14-15,0 3 0 16,7-9-3-16,2-1-3 16,7-4-7-16,3-5-2 15,4-5-6-15,8-2-5 16,-1-9-8-16,1 0-4 0,-3-3-4 15,-3 2 1 1,-12 2-2-16,-4 3 2 0,-9 6-8 16,-4 2 0-16,-2 10 4 15,-1 4 2-15,1 5 7 16,4 7 0-16,2-3-3 16,4-2-3-16,6 1 1 15,2-8 1-15,3 0-16 16,2-3-31-16,-4-6-117 15,0 1-87-15</inkml:trace>
  <inkml:trace contextRef="#ctx0" brushRef="#br0" timeOffset="1.30196E6">21008 16134 907 0,'-2'0'487'15,"3"3"-50"-15,-1 0-128 16,-1-3-76-16,-1 0-41 16,1 0-95-16,0 0-33 15,0 0-41-15,0 0-11 0,1 0 212 16</inkml:trace>
  <inkml:trace contextRef="#ctx0" brushRef="#br0" timeOffset="1.30683E6">21466 16136 661 0,'1'-4'303'0,"9"-2"-103"16,1-4-38-16,7-7-23 15,3-8-22-15,2-14-41 16,3-6-13-16,1-10 3 16,-4-6 7-16,-6 0 15 15,-4 4-3-15,-6 13-20 16,-3 11-8-16,-3 15-24 15,-1 11-11-15,2 7-39 16,-1 4-12-16,5 16-14 16,4 6 2-16,7 20 30 15,5 12 3-15,1 7 8 16,0-2 3-16,1-4 20 16,-6-11-38-16,-1-17-141 15,-2-7-202-15</inkml:trace>
  <inkml:trace contextRef="#ctx0" brushRef="#br0" timeOffset="1.30699E6">21498 15979 802 0,'4'4'366'0,"6"4"-86"15,19 9-228-15,3 0 2 0,17 0-13 16,1-3-4-16,-3-6-121 15,-9-6-151-15</inkml:trace>
  <inkml:trace contextRef="#ctx0" brushRef="#br0" timeOffset="1.30713E6">21409 15869 985 0,'-5'0'390'0,"-1"3"-259"15,2 5-89-15,9 7-50 16,7 3 8-16,10 3-155 16</inkml:trace>
  <inkml:trace contextRef="#ctx0" brushRef="#br0" timeOffset="1.30745E6">21930 16091 1052 0,'9'5'401'16,"8"6"-291"-16,2-6-15 15,7 0-22-15,-5-5-18 16,1-3-23-16,-4-3-2 0,-8-8 0 16,-4 1-3-16,-10-5-6 15,-4-2-5-15,-7 4-10 16,-3 0-6-16,-2 9-8 15,4 7-7-15,-1 7-6 16,5 8 1-16,5 5 3 16,-1-5 5-16,8 8 5 15,-2-1-1-15,4 2 3 16,5 2 2-16,1 1 3 16,6-3-13-16,1 1-89 15</inkml:trace>
  <inkml:trace contextRef="#ctx0" brushRef="#br0" timeOffset="1.30775E6">22456 16089 887 0,'0'3'411'0,"-7"0"-130"0,-7 4-92 16,-2 0-51-16,-7 0-16 15,-1-1-51-15,-4 1-17 16,-8-7-23-16,2-4-8 16,5-5-9-16,8-6-14 15,14-2-16-15,4-2-6 16,12 3-6-16,4 0 8 16,6 7 16-16,2 10 10 0,-2 7 25 15,1 12 11 1,-1 8 4-16,-1 0-3 0,-1 10-14 15,-2-4-7-15,-2-5 4 16,-3-2-52-16</inkml:trace>
  <inkml:trace contextRef="#ctx0" brushRef="#br0" timeOffset="1.30893E6">1989 16760 592 0,'-1'-9'318'0,"-11"-13"-42"15,-6 3-41-15,-19 4-37 16,-10 3-34-16,-16 12-47 16,4 11-21-16,2 14-42 15,6 11-14-15,21 18-37 16,8 9-6-16,22 8 2 16,13-3 4-16,22-6 7 15,11-8 2-15,18-17 2 16,9-11 1-16,4-22 3 0,-6-12 1 15,-18-14 12-15,-16-8 5 16,-23-7 4-16,-5-1 1 16,-12-4-23-16,-6 4-25 15,-15 3-63-15,-4 1-41 16,-4 9-101-16,1 1-62 16</inkml:trace>
  <inkml:trace contextRef="#ctx0" brushRef="#br0" timeOffset="1.30911E6">1851 17013 989 0,'12'10'460'16,"9"8"-226"-16,11 6-63 0,3 6-26 15,-4 7-61 1,-4 2-20-16,-8 0-27 15,-1-7-37-15,-6-11-261 16</inkml:trace>
  <inkml:trace contextRef="#ctx0" brushRef="#br0" timeOffset="1.30958E6">2210 17255 891 0,'10'6'405'0,"15"6"-179"16,3 5-87-16,-2 6-58 15,-4-1-28-15,-13-1-19 16,-8 5 3-16,-10-9 6 16,-7-1 1-16,-7-9-28 15,0-9-17-15,2-10-31 16,7-4-12-16,10-8-5 15,4-5 8-15,12-3 15 16,5-3 5-16,4-2 32 16,-1 5 26-16,-7 4 39 15,-5 5 16-15,-14 12 2 16,-5 6-16-16,-18 8-35 16,-5 3-17-16,-1 9-17 15,2 2-32-15,15 1-144 0</inkml:trace>
  <inkml:trace contextRef="#ctx0" brushRef="#br0" timeOffset="1.30999E6">2614 17097 1087 0,'2'0'459'0,"6"-1"-252"0,10 1-47 16,9 3-56-16,7-2-27 15,5 3-44-15,-1-2-11 16,-4-2-24-16,-2 1-42 15,-10-1-129-15,-6-1-132 16</inkml:trace>
  <inkml:trace contextRef="#ctx0" brushRef="#br0" timeOffset="1.31018E6">2635 17224 709 0,'1'4'337'0,"3"5"-95"16,9 0-68-16,10-2-36 15,4-4-22-15,8-2-51 16,2-1-19-16,1 0-9 16,-1-2-60-16</inkml:trace>
  <inkml:trace contextRef="#ctx0" brushRef="#br0" timeOffset="1.31363E6">3557 16805 558 0,'-10'-8'346'16,"-10"-7"-39"-16,-15 6-84 0,-4 6-27 16,-16 10-63-16,-2 8-30 15,2 20-49-15,5 7-11 16,19 14-20-16,9 1-6 16,24 2-6-16,13-3 0 15,21-9 1-15,11 1 0 16,14-16 0-16,2-4 1 15,-3-15 5-15,-8-5-32 0,-15-6-102 16,-8-7-119-16</inkml:trace>
  <inkml:trace contextRef="#ctx0" brushRef="#br0" timeOffset="1.31401E6">3650 17135 749 0,'-3'-2'438'0,"-5"2"-26"16,5 3-205-16,7 9-99 16,7 3-30-16,15 7-34 15,5 2-5-15,5 2-18 16,-4 0-4-16,-16-3 1 0,-7 0-1 15,-17-6 9-15,-8 0 4 16,-7-7-22-16,0-8-14 16,6-10-51-16,5-7-35 15,13-9-15-15,6-4 10 16,9-2 38-16,4 1 31 16,1 3 54-16,-3 4 32 15,-7 3 45-15,-10 3 9 16,-10 5-11-16,-11 1-23 15,-10 4-45-15,-2 3-13 0,3 2-59 16,6 2-70-16</inkml:trace>
  <inkml:trace contextRef="#ctx0" brushRef="#br0" timeOffset="1.31473E6">4283 16846 976 0,'-4'0'426'0,"-9"5"-230"15,-4 10-49-15,-6 17-55 16,-4 7-17-16,-1 10-16 16,0 0-10-16,0-1-24 15,5-1-7-15,7-10-9 16,4-3-1-16,12-13-3 16,0-8 1-16,1-13 8 15,5-2 4-15,1-13 0 16,5-8 0-16,8-8-11 15,0-6-2-15,0-9-1 16,-1 0 1-16,-3-4 1 16,-3 2-1-16,-6 11 0 15,-4 8-1-15,-3 18-4 16,0 5-9-16,1 9-10 16,2 5-4-16,7 13-3 0,7 4 7 15,16 12 4-15,6 5 3 16,8-4 7-16,6 5 2 15,-9-7 6-15,-7 1 3 16,-14-2 5-16,-10-5-2 16,-15-7 5-16,-3-5 1 15,-14-7-3-15,-4-2 1 16,-17-4-7-16,-11-2-1 16,-6-2-2-16,-5-1-1 0,14-2-38 15,11-2-35-15,16-1-104 16,9 0-103-16</inkml:trace>
  <inkml:trace contextRef="#ctx0" brushRef="#br0" timeOffset="1.31511E6">4575 16914 848 0,'0'-8'482'16,"1"-6"-126"-16,0 12-155 0,3 8-54 15,5 20-103-15,7 7-31 16,8 15 11-16,-1 0 2 15,-1-1-3-15,-3 0 0 16,-1-4-8-16,1-6 0 16,0-10 0-16,1-12 1 15,-3-17 9-15,-1-7 4 16,0-14 3-16,2-8 1 0,-3-8-6 16,-2-5-3-16,-1-1-7 15,-2-3-4-15,-4 7-6 16,2 5-6-16,-3 8-28 15,-3 9-45-15</inkml:trace>
  <inkml:trace contextRef="#ctx0" brushRef="#br0" timeOffset="1.31568E6">4991 17241 741 0,'0'-3'360'0,"0"-7"-111"16,6 1-68-16,5 2-68 15,-4 0-22-15,8 5-37 16,1 2-13-16,-4 2-13 16,2 3-6-16,-10 7-8 15,-5-1-1-15,-9 4 5 16,-4 4 0-16,-2-7-4 16,2 2-2-16,9-7-11 15,4-2-1-15,8-2-1 16,5 0-3-16,5 4 0 15,4 4 0-15,4 5 2 16,-2 2 2-16,-8 4 9 16,-7 1 10-16,-16-4 21 0,-9-2 7 15,-15-8 5-15,-4-4-4 16,-2-6-39-16,6-6-39 16,11 0-155-16</inkml:trace>
  <inkml:trace contextRef="#ctx0" brushRef="#br0" timeOffset="1.31873E6">17590 4466 355 0,'0'1'189'0,"13"-1"-3"0,8-1-34 16,24-2 0 0,19 2 15-16,24 1 0 15,12 3-9-15,22 2-23 16,7-3-26-16,0-4-48 16,-7-1-17-16,-17-6-20 15,-13 1-2-15,-24 1-2 16,-7-2-20-16,-32 7-130 15,-14 2-74-15</inkml:trace>
  <inkml:trace contextRef="#ctx0" brushRef="#br0" timeOffset="1.31911E6">18610 4339 630 0,'-1'0'352'0,"1"0"-80"16,4 0-50-16,-4 0-71 16,11 0-27-16,50 13-28 15,-27-3-21-15,5 7-35 16,0 1-10-16,-12-3-8 16,-7 1-2-16,-20-2 3 15,-9-2-1-15,-21 8-2 16,-5 2-11-16,-9-5-95 0,-1 2-73 15</inkml:trace>
  <inkml:trace contextRef="#ctx0" brushRef="#br0" timeOffset="1.31955E6">17688 4454 581 0,'-15'4'312'0,"-10"8"-59"16,1 4-125-16,-3-2-9 15,7 5-28-15,6-5-20 16,4 2-12-16,10 2-6 16,8-4-11-16,7 3-4 15,18-9-9-15,6-3-9 16,16-2-59-16,1-2-79 16</inkml:trace>
  <inkml:trace contextRef="#ctx0" brushRef="#br0" timeOffset="1.32139E6">18246 4580 517 0,'-8'-2'307'0,"-11"1"-36"0,-4 2-80 16,-7 8-75-16,0 4-22 16,0 8-34-16,4-1-16 15,8 6-31-15,1 4-13 16,17-3-5-16,0 3 0 16,21-4 6-16,10-9 6 15,8-8 16-15,8-6 22 0,-11-10 55 16,-5-3 26-1,-20-2 34-15,-13-1-16 0,-21 2-57 16,-16 4-32-16,-7 8-50 16,3 2-30-16,16 4-169 15</inkml:trace>
  <inkml:trace contextRef="#ctx0" brushRef="#br0" timeOffset="1.32218E6">18408 4667 343 0,'2'-5'260'15,"5"-3"50"-15,1 2-45 0,-3-1-60 16,0 4-27 0,-4-2-63-16,-1 5-30 0,0 0-40 15,0 0-14 1,3 6-8-16,3 17-1 16,39 31-7-16,-36-29-2 0,0-10 1 15,1-3 7-15,-8-11 46 16,10-1 17-16,0-10 17 15,1-5-1-15,5-6-32 16,-2-4-9-16,2 1-10 16,-3 2-5-16,-9 1-16 15,-2 7-10-15,-4 6-15 16,-1 4-48-16,4 7-177 16</inkml:trace>
  <inkml:trace contextRef="#ctx0" brushRef="#br0" timeOffset="1.323E6">13137 3728 843 0,'-2'0'331'0,"2"0"-255"15,7 0-31-15,-7 0-19 16,30 0-3-16,68 2 16 16,-21-2 11-16,35 2 4 15,4-2-1-15,12 0-5 16,0-1-4-16,-9 0-17 15,-12-5-7-15,-23 0-50 16,-9 0-62-16</inkml:trace>
  <inkml:trace contextRef="#ctx0" brushRef="#br0" timeOffset="1.32385E6">14260 3628 502 0,'2'0'280'0,"4"1"-17"15,8 7-169-15,6 2-3 16,12-1-20-16,4 2-11 16,9 0-17-16,3 0-7 15,-3 1-15-15,-5-4-1 16,-15-2-3-16,-14-5 19 16,-11 2 40-16,-8 4 5 0,-14 2 9 15,-2 2-20 1,-9-4-44-16,1 1-13 0,10-3-168 15</inkml:trace>
  <inkml:trace contextRef="#ctx0" brushRef="#br0" timeOffset="1.32451E6">13298 3630 773 0,'-2'2'338'0,"-3"4"-180"15,-7 1-35-15,-11 6-68 16,-3 2-8-16,-6-1-15 16,2 1-9-16,7-5-13 0,10-1-5 15,8 0-15-15,7-1-5 16,10 2-1-16,7-1 3 15,11 4 11-15,0-2 4 16,15 2 9-16,3 2-27 16</inkml:trace>
  <inkml:trace contextRef="#ctx0" brushRef="#br0" timeOffset="1.32495E6">13719 3830 742 0,'-13'0'320'0,"-12"0"-174"0,-2 6-27 16,-2 5-61-16,6 3-15 15,6 12-27-15,2-2-9 16,10 6-2-16,2-1 4 15,9-5 9-15,9 1 2 16,12-9 18-16,5-3 9 16,-4-8 26-16,-5-5 28 15,-12-5 13-15,-2-3-4 0,-15-6-23 16,-3-2-31 0,-16-4-40-16,-2 4-51 0,2 3-155 15</inkml:trace>
  <inkml:trace contextRef="#ctx0" brushRef="#br0" timeOffset="1.32536E6">13877 3861 560 0,'3'-1'357'0,"-2"-6"-11"0,3 2-128 16,2 10-100-16,1-3-38 16,1 10-32-16,1 2-13 15,4 5-18-15,1 1-3 16,3 3-7-16,-2-5 1 15,-1-9 5-15,0-2-1 16,0-9 42-16,0-1 12 16,2-4 19-16,1-3 10 0,-4-2-29 15,-2-5-7-15,0 2-12 16,-3 0-6-16,0 3-8 16,-4-1-4-16,-2 1-8 15,0-1-3-15,-2 0-7 16,0 6-2-16,-2 2-114 15,-2 2-85-15</inkml:trace>
  <inkml:trace contextRef="#ctx0" brushRef="#br0" timeOffset="1.32671E6">5453 17054 758 0,'8'0'291'0,"13"-2"-223"16,10 2-20-16,13 0-24 15,3 0-12-15,1 7-118 16</inkml:trace>
  <inkml:trace contextRef="#ctx0" brushRef="#br0" timeOffset="1.32693E6">5506 17181 868 0,'14'1'355'0,"17"3"-212"15,4-2-19-15,6 3-12 16,1-3-43-16,-5 1-38 16,0 3-62-16</inkml:trace>
  <inkml:trace contextRef="#ctx0" brushRef="#br0" timeOffset="1.32813E6">6009 17008 611 0,'4'-9'285'0,"8"-11"-81"16,2-3-72-16,10 7-35 16,5 2-11-16,3 13-39 15,3 1-12-15,-11 8-15 16,-5 3-2-16,-14 7 5 16,-9-3 2-16,-8 0 7 15,-3 1-1-15,-2-9-3 16,4 1-2-16,5-3-9 15,2-4-9-15,13-2-15 16,6 2-7-16,11 1-8 16,4 1 6-16,8 10 9 0,1 1 5 15,-10 11 18-15,-7 3 8 16,-20 1 12-16,-12 2 4 16,-19-3-1-16,-8-4-2 15,-8-9-3-15,-3-7-3 16,10-8-14-16,10-4-10 0,18 1-53 15,9 0-35-15,7-1-57 16,9-1-47-16</inkml:trace>
  <inkml:trace contextRef="#ctx0" brushRef="#br0" timeOffset="1.32829E6">6493 17151 1022 0,'-2'-3'508'0,"0"-1"-149"16,-1 2-139-16,2 1-113 15,1 1-48-15,0 0-94 16,0 0-76-16</inkml:trace>
  <inkml:trace contextRef="#ctx0" brushRef="#br0" timeOffset="1.33001E6">6989 16933 832 0,'-17'0'405'0,"-3"3"-162"16,-6 0-108-16,-1 10-28 15,3 1-58-15,-8 2-21 16,5 11-24-16,7-1-8 16,14 8-15-16,4 3-1 15,19 1 4-15,3 0 3 0,13-7 10 16,3-4 4-16,3-15 8 16,2-8 3-1,-8-8 12-15,-3-9 5 0,-17-4 48 16,-14-2 24-16,-20 1 13 15,-12-1-2-15,-11 8-48 16,0 4-28-16,-3 2-55 16,9 4-62-16</inkml:trace>
  <inkml:trace contextRef="#ctx0" brushRef="#br0" timeOffset="1.33035E6">7387 17004 878 0,'1'0'388'0,"-1"0"-197"0,10 2-70 16,6 4-18-16,7-6-51 16,7 1-28-16,10 0-17 15,-2-6-5-15,1 7-120 16,-3-2-194-16</inkml:trace>
  <inkml:trace contextRef="#ctx0" brushRef="#br0" timeOffset="1.33052E6">7462 17124 1052 0,'5'3'427'0,"10"3"-234"0,6-3-85 16,13 5-19-16,-3-3-28 16,5 1-24-16,-7-4-49 15</inkml:trace>
  <inkml:trace contextRef="#ctx0" brushRef="#br0" timeOffset="1.33221E6">9223 17257 1079 0,'10'-1'461'0,"11"-2"-221"16,11 3-183-1,-2-1-12-15,9 2-18 16,1 0-60-16</inkml:trace>
  <inkml:trace contextRef="#ctx0" brushRef="#br0" timeOffset="1.33269E6">10028 16899 604 0,'-22'-12'385'16,"-15"-6"24"-16,-9 9-245 0,-7 4-6 15,0 15-54 1,2 10-25-16,1 13-19 15,6 10-35-15,14 1-16 16,12 3-6-16,21 3 0 0,13-3 5 16,21 4 4-16,7-6 0 15,3-10 0-15,2-6-2 16,5-15-1-16,-3-5-8 16,4-13-116-16,-6-7-316 15</inkml:trace>
  <inkml:trace contextRef="#ctx0" brushRef="#br0" timeOffset="1.33287E6">10314 17272 1383 0,'0'4'599'0,"-1"3"-330"0,1 0-57 16,-1-2-93-1,1-2-47-15,5-3-72 16,-5-2 362-16</inkml:trace>
  <inkml:trace contextRef="#ctx0" brushRef="#br0" timeOffset="1.33558E6">10838 17328 645 0,'7'1'303'16,"5"-1"-123"-16,6-11-38 16,8-7 13-16,3-14-13 15,1-5-22-15,-7-5-37 16,-3-3-20-16,-5 1-25 16,-8 1-4-16,-4-1-5 15,-3 1-5-15,-6 6-5 16,0 5 1-16,3 16-9 15,0 10-12-15,4 13-5 16,3 12-3-16,5 15 5 0,3 6 12 16,11 13-2-1,4 4-1-15,9-1 1 0,1 1 0 16,-2-16 2-16,-2-7-14 16,-8-21-100-16,-3-9-60 15</inkml:trace>
  <inkml:trace contextRef="#ctx0" brushRef="#br0" timeOffset="1.33572E6">10940 17106 712 0,'7'4'328'0,"17"8"-127"0,8 2-88 16,16 6-51-1,5-2-18-15,-6-3-44 16,-7-3-87-16</inkml:trace>
  <inkml:trace contextRef="#ctx0" brushRef="#br0" timeOffset="1.33585E6">10742 17113 1128 0,'-2'2'393'0,"5"3"-318"16,7 8-89-16,9 2 3 15,22 2-132-15</inkml:trace>
  <inkml:trace contextRef="#ctx0" brushRef="#br0" timeOffset="1.33616E6">11363 17233 1011 0,'2'9'423'0,"4"10"-250"16,1-2-32-16,9-5-51 15,3-4-27-15,7-10-25 16,1-3-4-16,-8-14 0 16,-1-1 1-16,-16-12-8 15,-3 1-5-15,-12 2-10 16,-5 4-4-16,-7 8-9 16,1 6-6-16,2 10-11 15,0 4-5-15,7 13-4 16,4 4 2-16,5 14 7 15,6 5 6-15,9 7 6 16,0 3 4-16,10-4 16 16,-2-3-37-16,-2-7-183 15,5-4-224-15</inkml:trace>
  <inkml:trace contextRef="#ctx0" brushRef="#br0" timeOffset="1.33641E6">11855 17143 1278 0,'-7'2'513'16,"-8"8"-339"-16,-5 4-24 15,-3 2-49-15,0 1-28 16,-2-6-30-16,5-5-11 0,3-7-12 16,0-7-15-16,9-6-23 15,1-3-8-15,6-3-7 16,3 2 9-16,9 5 3 15,4 3 1-15,0 14 7 16,1 6 3-16,1 12 10 16,-4 6 3-16,7 6-18 15,7 2-70-15</inkml:trace>
  <inkml:trace contextRef="#ctx0" brushRef="#br0" timeOffset="1.33699E6">12492 17113 952 0,'11'-9'345'0,"21"-5"-289"16,8 0-24-16,-2 6-14 16,1 2-9-16,-10 2-2 15,-12-2 1-15,-8 6 15 16,-5 1 6-16,-12 5 9 15,-5 3 12-15,-5 5 16 16,-3 4-4-16,10 9-12 16,6 1-15-16,10 4-35 15,7-2-3-15,8-2 2 16,5-4 2-16,7-9-1 16,4-7-20-16,1-8-35 15,-4-4-9-15,-4-8 4 16,-6-4 20-16,-9-5 39 15,-5-1 10-15,-10 1 15 16,-8 0 15-16,-10 9 35 16,-3 0 8-16,-2 9-2 15,1 4-18-15,6 7-46 16,4 5-15-16,9 4-13 16,5 0 1-16,11 2 15 0,6-3 8 15,9-6 14-15,3-2 2 16,-2-8 2-16,-6-2 1 15,-8-4 2-15,-5 2-12 16,-7-3-377-16</inkml:trace>
  <inkml:trace contextRef="#ctx0" brushRef="#br0" timeOffset="1.33744E6">13643 17094 599 0,'19'-32'280'0,"10"-21"-60"16,-4-9-122-16,3 2 19 15,-11 6 24-15,-2 9-12 16,-5 16-1-16,-11 8-7 16,-5 15-29-16,-4 7-19 15,-3 15-30-15,0 10-15 16,2 26-17-16,5 11-1 15,9 15-8-15,11 5-1 16,4 5 1-16,2-1 1 0,-12-4 1 16,-8-3 0-16,-15-18 5 15,-4-8-24-15,-3-20-65 16,4-9-44-16,3-20-125 16,-1-9-97-16</inkml:trace>
  <inkml:trace contextRef="#ctx0" brushRef="#br0" timeOffset="1.33771E6">13815 17268 478 0,'14'-6'313'16,"14"-1"9"-16,-4 10-138 15,-5 7-20-15,-5 10-26 16,-6 1-20-16,-6 6-35 16,-2-2-19-16,-4-7-28 15,1-1-9-15,1-12-9 16,2-3-1-16,12-11-18 15,3-10-7-15,11-10-4 16,7-3-5-16,1 4 12 16,0 5 3-16,-9 13 13 0,-5 5 12 15,-9 13 13-15,-5 7 8 16,-7 14-6-16,-1 3-9 16,-4 4-12-16,1 0 8 15,6-27-117 1,-1-4-96-16</inkml:trace>
  <inkml:trace contextRef="#ctx0" brushRef="#br0" timeOffset="1.33798E6">14260 17218 1323 0,'4'1'467'0,"4"4"-407"15,4-1-28-15,11 1-1 16,4 0-13-16,3-4-5 15,0-1 1-15,-7-2 6 16,-8-3-3-16,-9-1-19 16,-5-1-10-16,-12 1-12 15,-4 4-2-15,-8 6 16 16,-1 3 15-16,5 10 24 16,4 4 6-16,9 7 2 15,4 4-10-15,6 1-18 16,5-1-3-16,13-4-49 15,5-5-77-15</inkml:trace>
  <inkml:trace contextRef="#ctx0" brushRef="#br0" timeOffset="1.33866E6">14784 17386 499 0,'1'-7'307'0,"0"-9"-7"15,-1-2-73-15,-6-2-50 16,-5 0-21-16,-8-4-37 16,-5 5-11-16,-1 6-37 15,-1 5-25-15,3 12-30 16,5 6-14-16,5 7-14 16,5 6 1-16,3 5 9 15,6 1 3-15,8 0 10 16,2-6 0-16,9-9 2 0,-3-5 2 15,1-7 3 1,1-5 4-16,-4-8 1 0,1-4 0 16,-3-6-1-16,-3 3-4 15,-3 2-6-15,-5 4-3 16,-2 7-5-16,-1 5-4 16,1 1 0-16,0-1 1 15,0 0 5-15,0 0 5 16,5 10 2-16,22 26 3 0,-12-26 3 15,0-3 1-15,-2 2-3 16,-1 2-3-16,-4-7-5 16,-3 2-1-16,0-6-21 15,-2-6-39-15,-1-9-113 16,-1-3-84-16,0-12-203 16,-1 1-18-16,-1-4 127 15,-5-8 118-15,0-2 326 16,1-1 128-16,-1 6 119 15,3 5 22-15,0 17-18 16,0 7-64-16,1 11-135 16,1 5-58-16,1 7-87 15,3 3-5-15,3 5-23 16</inkml:trace>
  <inkml:trace contextRef="#ctx0" brushRef="#br0" timeOffset="1.33908E6">15082 17152 927 0,'-1'-4'449'0,"0"-1"-172"16,2 7-101-16,-1-2-78 16,1 27-32-16,6 56-19 15,-3-17-8-15,-2 11-11 16,2 0-6-16,-4-4-8 16,0-12 7-16,0-15-87 0,0-9-61 15,-2-22-217-15</inkml:trace>
  <inkml:trace contextRef="#ctx0" brushRef="#br0" timeOffset="1.33922E6">15117 17393 788 0,'1'-1'407'0,"4"-1"-71"16,6 2-241-16,7 4-97 15,7-2 15-15,9 0-138 16,3-3-227-16</inkml:trace>
  <inkml:trace contextRef="#ctx0" brushRef="#br0" timeOffset="1.33974E6">15615 17243 632 0,'-4'-4'357'0,"-7"-8"-47"16,-9 3-75-16,-10-1-77 15,-4 2-24-15,-2 4-52 16,2 2-35-16,10 5-41 15,5 4-13-15,9 4-13 16,7 0-1-16,10 2 2 16,6 1 4-16,8-3 9 15,5 2 5-15,3-6 4 0,1-1 3 16,-7-3 2 0,-4-3 3-16,-12-1-4 0,0-1-7 15,-11-4-17-15,-5 2-4 16,-4 2 1-16,-12-1 7 15,2 3 12-15,1 0 1 16,9 4-3-16,3 3 0 16,10 7 8-16,0 2 7 15,12 0 8-15,3 2 3 16,8-7-7-16,2-1-1 0,5-5-4 16,-2-5 0-16,-5-7 4 15,-1-6 1-15,-14-3 0 16,-2-1-1-16,4 4-5 15,-6 1-1-15,0 7-13 16,0 4 4-16,-4 10 8 16,0 6 1-16,4 9 10 15,2 3-7-15,0-6-6 16,2-4 1-16,1-10 9 16,1-6 6-16,5-11 8 15,2-8 8-15,1-8-1 16,3-2-4-16,-5 3-5 15,-5 2-23-15,-6 5-110 16,-3 8-76-16</inkml:trace>
  <inkml:trace contextRef="#ctx0" brushRef="#br0" timeOffset="1.34009E6">16120 17320 717 0,'1'-6'346'16,"7"-5"-127"-16,-10 3-55 16,-4 1-11-16,-6 3-17 15,-4 3-20-15,-5 1-53 16,1 4-18-16,6 7-38 15,-1 1-7-15,7 9-5 16,0 1 0-16,7 1 5 16,2 1 1-16,13-3 8 15,4-3 2-15,6-7 8 16,0-9 3-16,-4-6 12 16,-1-7 10-16,-10-10 5 15,-5-1-1-15,-3-5-12 16,-4-1-39-16,0 7-116 15</inkml:trace>
  <inkml:trace contextRef="#ctx0" brushRef="#br0" timeOffset="1.34073E6">16808 17189 608 0,'0'-5'302'0,"0"-7"-60"0,-3 4-53 15,-10 6-33-15,-4 2-21 16,-9 5-62-16,1 6-22 16,2 8-35-16,4 4-11 15,12 5-5-15,6 7 3 16,12 0 7-16,6 1 2 16,14-2 3-16,3-10 0 15,7-13 3-15,-3-4 2 16,-3-11 1-16,-8-2-1 0,-8-6-5 15,-7-4-3-15,-7 1-7 16,-4-1-1-16,-4 7-9 16,-4 7-5-16,-7 10 3 15,0 9 4-15,0 19 9 16,2 2 8-16,4 14-3 16,1 2-2-16,7-2-1 15,1-1-3-15,8-11-9 16,0-6-35-16,3-12-113 15,0-6-109-15</inkml:trace>
  <inkml:trace contextRef="#ctx0" brushRef="#br0" timeOffset="1.34104E6">17139 17288 704 0,'-6'-3'350'16,"-12"-3"-80"-16,6 3-137 16,5 4-75-16,0 6-15 15,7 7-23-15,0 3-1 16,5 9 5-16,4-1 0 16,5 0 0-16,4-4-2 15,8-12 5-15,1-4 4 16,1-11 28-16,-5-8 10 15,-10-9 9-15,-6-5 3 0,-15-2-18 16,-8 3-12-16,-12 0-19 16,-3 5-14-16,4 8-16 15,2 4-49-15,12 11-144 16,5 5-71-16</inkml:trace>
  <inkml:trace contextRef="#ctx0" brushRef="#br0" timeOffset="1.34134E6">17338 17401 624 0,'11'6'352'15,"7"3"-82"-15,3-1-114 16,3-3-24-16,1-3-42 0,1-3-11 16,-4-8-7-16,-3-4-6 15,-5-6-25-15,-7-3-7 16,-7-4-10-16,-7 0 1 15,-11-1-8-15,-2 2-1 16,-11 5-9-16,2 8-5 16,2 12-9-16,2 7-6 15,10 12 6-15,3 11 7 16,5 13 14-16,2 5 5 16,5 12-2-16,2-2-3 0,4-4-8 15,-1-1-1-15,-1-14-39 16,1-2-75-16</inkml:trace>
  <inkml:trace contextRef="#ctx0" brushRef="#br0" timeOffset="1.34194E6">17672 17268 703 0,'5'-5'305'0,"8"-3"-162"16,9 3-73-16,2 2 1 0,7 1-27 15,-2 0-8-15,-8-1 1 16,-6 1 0-16,-12-3-3 16,-3 4-4-16,-11 1-13 15,-8-1-6-15,-8 7-5 16,-3 4 8-16,3 6 16 15,6 2 3-15,12 7 13 16,3-2 0-16,13 6 9 16,6 2 5-16,10-6-7 15,7-3-6-15,6-13-17 16,2-9-3-16,1-9 3 16,-1-7 0-16,-7-11 1 15,-8-1-3-15,-7-6-8 16,-10 2-2-16,-5 8-6 15,3 6 8-15,-10 10-8 16,5 8-5-16,-4 9-3 16,-1 5-10-16,3 12 1 15,2 2 3-15,1 7 1 0,-1 2 0 16,3-2-45-16,-2-3-53 16,-5-9-251-16</inkml:trace>
  <inkml:trace contextRef="#ctx0" brushRef="#br0" timeOffset="1.34208E6">17939 17050 1072 0,'-1'-6'492'0,"-3"0"-227"16,3 6-116-16,1 4-96 15,0-4-90-15</inkml:trace>
  <inkml:trace contextRef="#ctx0" brushRef="#br0" timeOffset="1.34251E6">18304 17339 721 0,'-4'-8'356'16,"-10"-9"-110"-16,-4 1-34 15,-8 6-62-15,2 5-40 16,0 6-67-16,4 6-20 0,7 8-27 16,2 3-3-16,7 6 3 15,4 4 4-15,13-4 9 16,7-3 4-16,11-8 6 16,1-8 5-16,-3-7 36 15,-2-6 18-15,-14-8 22 16,-6-5 0-16,-14-4-39 15,-9 1-23-15,-13 4-54 16,-2 4-45-16</inkml:trace>
  <inkml:trace contextRef="#ctx0" brushRef="#br0" timeOffset="1.34314E6">18977 17217 737 0,'-17'-2'378'15,"-6"-2"-131"-15,-7 4-100 16,4 4-30-16,11 5-68 16,8 1-20-16,13 3-9 15,8-2-2-15,11 1 3 16,3-3-3-16,4-2-4 15,-6 1 0-15,-5-6 1 16,-6 0 2-16,-13-5 6 16,2-1-4-16,-12 3-9 15,-3-2-6-15,-7 7-9 16,-5 4-1-16,0 4 2 16,0 8 3-16,10 3 0 15,3 1 1-15,9-2 2 16,4-1 2-16,9-6 6 15,6-1 2-15,4-5 4 0,1-6 1 16,-2-3-1-16,-3-8 0 16,2-7-1-16,2-2-2 15,-4-6-1-15,-1-1 1 16,-6 0 0-16,-3 3-3 16,-5 9 20-16,-1 4 2 15,-5 15 4-15,-3 6 3 0,2 8-23 16,-2 4-6-16,5 3-5 15,1-1-2-15,2-2-27 16,1 0-22-16,-1-12-169 16</inkml:trace>
  <inkml:trace contextRef="#ctx0" brushRef="#br0" timeOffset="1.34328E6">19156 17069 1294 0,'-2'0'523'16,"-4"-5"-327"-16,5 10-169 15,2 0-96-15</inkml:trace>
  <inkml:trace contextRef="#ctx0" brushRef="#br0" timeOffset="1.34376E6">19258 17272 999 0,'4'1'397'0,"10"6"-259"15,2 5-9-15,4 10-5 0,2 4-24 16,-5 9-30-16,-2 1-13 16,-3-5-21-16,-5-6-6 15,4-15-6-15,1-8 3 16,4-10 1-16,1-11-1 15,0-11-5-15,0-1-6 16,-5-1-58-16,-1 2-58 16,-11 8-214-16</inkml:trace>
  <inkml:trace contextRef="#ctx0" brushRef="#br0" timeOffset="1.34421E6">19767 17389 855 0,'-5'16'419'0,"-2"8"-123"16,-8 1-149-1,0 0-29-15,-5-8-45 16,1-3-30-16,0-8-11 16,1-6 2-16,-1-10-6 15,4-4-5-15,4-9-19 16,3-2-18-16,10-6-29 15,1 0-10-15,14 3 2 16,0 4 11-16,0 11 18 16,0 7 12-16,-3 15 20 15,-1 6 9-15,3 11 12 16,1 2 2-16,2 4-8 0,4-4-4 16,6-3-3-16,1-5-2 15,3-12 3-15,-2-6 3 16,-8-12 6-16,2-9 3 15,-9-6-7-15,0-3-3 16,-6-3-7-16,-2 6-7 16,-4 6 34-16,-8 7 5 15,4 14-3-15,-4 6 6 0,0 12-35 16,4 5-5-16,-3 7-2 16,3 3-2-16,4-4 4 15,2-6-63-15,3-6-74 16</inkml:trace>
  <inkml:trace contextRef="#ctx0" brushRef="#br0" timeOffset="1.34739E6">21791 17139 927 0,'0'-4'445'0,"0"2"-198"16,-1 5-51-16,-1-3-64 16,1 27-47-16,0 53-13 15,6-15-2-15,-1 10-12 16,2 0-8-16,-2-11-18 15,-2-8-13-15,0-20-29 16,-2-6-47-16,0-19-99 16,-3-5-161-16</inkml:trace>
  <inkml:trace contextRef="#ctx0" brushRef="#br0" timeOffset="1.34754E6">21866 17311 1318 0,'7'-1'494'0,"13"1"-378"0,-2 3-43 16,12 4-23-16,2 2-23 15,-1-1-53-15,5-4 13 16</inkml:trace>
  <inkml:trace contextRef="#ctx0" brushRef="#br0" timeOffset="1.34802E6">22707 17032 759 0,'-9'-9'368'16,"-19"-14"-115"-16,-7 1-9 16,-16 3-45-16,-4 4-34 15,3 16-71-15,1 10-38 16,9 15-34-16,2 7-11 16,5 12-1-16,8 1 7 15,21 12 16-15,13 1 8 0,29-5 7 16,11 1-4-1,15-14-12-15,5-6-6 16,5-17-6-16,0-11-3 0,-4-13-9 16,-10-10-56-16,-17-7 157 15</inkml:trace>
  <inkml:trace contextRef="#ctx0" brushRef="#br0" timeOffset="1.34884E6">20398 16539 1399 0,'0'27'32'16,"1"27"0"-16,-2 47 24 15,-4 41-13-15,1 14-10 16,-13 14 3-16,-2-5 2 0,-5-20 1 16,-6-7-1-16,11-34-10 15,6-12-16-15,13-29-93 16,5-16-92-16</inkml:trace>
  <inkml:trace contextRef="#ctx0" brushRef="#br0" timeOffset="1.34916E6">20259 16811 806 0,'30'-7'264'0,"46"-8"-259"0,20 3 6 16,45 3 26-16,18 5 5 16,52 5 28-16,20 2 11 15,37 2 1-15,15-1 0 16,2-7-32-16,-86 0-19 31,-99 0-19-31,1 2-3 0,266-8-5 0,-15 0-26 16,-37 2-9-16,-145 6-2 15,-43 1-70-15,-25 2-250 16</inkml:trace>
  <inkml:trace contextRef="#ctx0" brushRef="#br0" timeOffset="1.34943E6">23529 16712 699 0,'1'-3'372'16,"-1"-6"-107"-16,-2 12-120 0,-4 9-23 15,-3 32-61 1,-2 23-16-16,-3 36 17 0,-1 14-2 16,3 17-5-16,2 1-8 15,10-5-20-15,0-6 3 16,11-26-92-16,7-17-69 16</inkml:trace>
  <inkml:trace contextRef="#ctx0" brushRef="#br0" timeOffset="1.34988E6">20493 17933 437 0,'-8'4'210'0,"-4"5"-74"15,4-4-20-15,7 0-5 16,7-2-13-16,17-3-7 0,12-1 4 16,37-2-21-16,22-3-2 15,38 0 3-15,26-2 5 16,40 1 2-16,23-4 0 16,41 0-17-16,32-1-9 15,36-8-3-15,-3 3-5 16,-4 1 0-16,-30 5 13 15,-55 14 2-15,-31 6-8 0,-61 13-34 16,-36 2-33-16</inkml:trace>
  <inkml:trace contextRef="#ctx0" brushRef="#br0" timeOffset="1.88452E6">8081 17175 554 0,'7'-16'277'0,"9"-23"-59"16,2-1-41-16,3 1-23 15,-3 2-5-15,-5 15-19 16,-5 9-7-16,-3 12-35 0,-5 1-28 16,0 6-53-16,0-6-18 15,0 5 0-15,4 23 7 16,11 37 11-16,-9-30 3 15,-1 3-5-15,-2 4 1 16,2-7 3-16,-4-9 1 16,6-5-86-16,2-7-87 15</inkml:trace>
  <inkml:trace contextRef="#ctx0" brushRef="#br0" timeOffset="1.88487E6">8345 17022 653 0,'0'-2'412'0,"3"1"18"16,3-1-232-16,-6 2-109 16,10 6-25-16,58 43-24 15,-17-14-12-15,11 5-14 16,1 0 1-16,-16 1 1 16,-11 1 0-16,-27-9 2 15,-9 1 1-15,-16-6 5 16,-12-3 4-16,-12-11-24 15,-2-4-11-15,1-12-16 16,7-11-13-16,18-2 6 16,8-9 3-16,16-7-2 15,12-3 5-15,10-11 18 0,7 2 16 16,8-1 32-16,-4 1 16 16,-7 10 25-16,-15 4 3 15,-21 7-8-15,-10 6-14 16,-21 9-33-16,-10 1-17 15,-1 8-63-15,3 6-60 16</inkml:trace>
  <inkml:trace contextRef="#ctx0" brushRef="#br0" timeOffset="1.88529E6">9160 17054 697 0,'2'-7'416'0,"2"-4"-84"16,-3 5-109-16,0 5-56 15,0 9-98-15,3 8-33 16,5 19-35-16,2 10 17 15,4 24 4-15,-1 10 2 0,-3 5 1 16,-8-5-4-16,-1-16-6 16,2-12-2-16,-2-15 0 15,4-7-59-15</inkml:trace>
  <inkml:trace contextRef="#ctx0" brushRef="#br0" timeOffset="1.8878E6">20651 17322 704 0,'4'-13'292'0,"7"-18"-142"0,1-2-16 16,0-2 19-16,-4 13-3 16,0 1-14-16,5-11-7 15,-4 6-33-15,-3 9-17 16,-6 15-53-16,-2 4-19 15,2 17-10-15,3 9-4 16,-2 20 13-16,0 7 2 0,-3 9-2 16,-2 0-2-1,0-1-1-15,-1-10 4 0,4-11 27 16,2-10-65-16,9-15-174 16</inkml:trace>
  <inkml:trace contextRef="#ctx0" brushRef="#br0" timeOffset="1.88821E6">20973 17177 1136 0,'1'-2'424'0,"6"8"-302"16,8 5-48-16,17 19-25 15,8 9 2-15,7 14-21 16,-2 1-9-16,-17-2-7 0,-10-5-1 16,-18-10 7-1,-9-7 4-15,-15-10 7 0,-6-3 1 16,-9-15-32-16,-1-2-15 16,6-11-20-16,6-7-15 15,17-8-2-15,8-3 0 16,17-7 2-16,10-8 8 0,17-3 30 15,7-2 23 1,3 3 52-16,-8 2 30 0,-23 7 43 16,-15 6 1-16,-25 9-26 15,-13 1-23-15,-16 11-53 16,2 8-21-16,3 4-26 16,12 8 26-16,16 11-156 15,7 1 213-15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12T10:45:31.00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2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2-12-12T10:45:42.694"/>
    </inkml:context>
  </inkml:definitions>
  <inkml:trace contextRef="#ctx0" brushRef="#br0">17410 7796 0,'-18'0'78,"18"18"-62,0 0 0,18-1-1,17 1-15,-35 0 16,53-18 0,-35 0-16,17 0 15,-17 0 1,-1 0-1,-52 0 110,-18 0-125,0 0 16,-35 0 0,17 0-1,107 17 32,-1-17-47,0 0 16,1 0-1,16 0 1,-34 0 0,0-17-1,-18-1-15,0 0 63,-18 18-48,-52 0 1,17 0 0,35 18-1,36-18 79,-1 0-94,19 0 16,-36 18 77,0-1-77,0 1 0,0 0-1,0-36 63,0 0-78,0-17 16,0 17 0,-18 18 31,0 18-32,18 0 1,0-1-1,0 1 1,0 0 0,0-1-16,0 1 15,18-18 1,17 0 0,0 0-16,-17-18 15,0-17 1,-1-18-1,1 0 1,-18 35 0,0 1-1,-18 17 32,1 0-31,-19 0-16,19 17 15,-1 1 1,1-18-16,-1 0 0,18 18 16,0-1 15,53-17-15,0 0-1,-36-17 1,19-1-1,-19-35 1,-17 35 0,0 1-1,-17 17 1,-1-18 0,-53 1-1,19 17 16,-19 17-15,36 1 0,35-1 31,17-17-32,1 0-15,17 0 16,18-17-1,-35-36 1,-18 35 0,0 1-16,0 52 78,-18-17-78,-17-1 31,17 36-15,18-35-1,18-18 32,17 0-31,-35-18-16,35 0 15,-35-17 1,0 70 62,0 1-62,0-19-1,0 1-15,0 0 16,18-18 15,0 0-31,17-18 32,-17-17-17,-18-18 1,0 35-1,0 1 1,-18 17 0,-35 17-1,18 1 1,35 17 0,0 0-1,0-17 1,0 0-1,17-18 17,1 0-17,0 0 1,-1-18 0,-17-17-16,0-1 31,0 19-16,-17 17 1,-1-18-16,-35 18 31,36 35-15,17-17 0,0 0-16,0 17 15,0-17 16,0-1-31,17-17 32,1 0-17,-1 0 1,19 0 0,-19 0-1,-17-35 1,0 0-1,0 17-15,-35 18 32,-18 0-17,36 0 1,-1 0 0</inkml:trace>
  <inkml:trace contextRef="#ctx0" brushRef="#br0" timeOffset="3016.967">17410 7761 0,'0'18'31,"0"-1"-31,0 1 16,0 0-16,0-1 31,0 1-15,53 0-1,-18-18 1,18 0 0,-35 0-1,-1-18 17,-17 0-32,0 1 31,0-19-16,-17 36 17,-19 0-17,-105-17 1,53-1 0,53 18-16,52 0 62,1 0-46,0 0-1,35 0 1,-36 0-16,-17 18 172,0 17-172,53-17 15,53 35 1,35-18 0,-53-17-16,1-1 15,-72-17 1,1 0-16,-18-17 47,0-1 0,-35 0-32,-1 1 1,1 17 0,-53-36-1,17 36-15,36 0 16,35-17-16,35 17 62,18 17-62,-18-17 16,36 0-16,0 18 16,-54-18-1,-34 0 63,-36 0-78,0 0 16,0 0 0,0 0-16,-18-18 15,89 18 16,35 0-15,159 0 0,52 18-1,-123-18 1,-158 0 46,-19 0-62,1 0 16,-18 0 0,-70 0-16,87 0 15,-17-18 1,71 18 31,17 0-47,1 0 15,34 0 1,-35 0 0,-70 0 31,-18 0-32,-35-17-15,-71-1 31,53 18-15,89 0-16,34 0 31,36 0-15,159 0 0,53 35-1,17-17 1,-106-18-1,-140 0-15,-72 0 63,-87 0-47,-1 0-1,-17 0 1,71-18-1,52 18 1,36 0 15,17 0-15,106 0 0,0 0-1,-53 18-15,-35-18 16,-17 0-16,-1 18 15,-53-18 17,-88 0-17,1 0 1,-37 17 0,37-17-1,87 0 1,36-17 31,17 17-47,-17 0 15,-1 0 1,54 0-16,-36 0 0,0 0 16,-52 0 46,-19 17-62,1-17 16,-35 0-1,34 0 1,54 0 31,0 0-47,52-17 15,1 17 1,-54 0 0,19 0-16,-54 0 47,-70 0-32,0-18 1,35 18-1,70 0 17,36-18-17,71 18 1,-36 0-16,0 0 16,-35 0-16,-18 0 15,-70 0 32,-18 0-31,-53 0-1,-35 0 1,71 0 0,34 0-16,36-17 31,36 17-16,-1-18 1,0 18 0,-35-18 109,0 1-110</inkml:trace>
  <inkml:trace contextRef="#ctx1" brushRef="#br0">17836 7963 475 0,'-4'0'243'0,"-7"0"-85"15,4 1-38-15,7-1-68 16,3 2-23-16,-3-2-12 16,7 0 7-16,23 1 22 15,52 1 2-15,-34-7-4 16,3 2-11-16,-11-2-16 16,-2-2-3-16,-10 1 2 15,-9 0 10-15,-13 0 43 16,-7 3 3-16,-21 0-2 15,-9-1-11-15,-14 2-45 16,-7 1-6-16,-11 1-3 16,-2 0-2-16,-1 5-3 15,9 0 0-15,18 6-2 16,9-3 0-16,15-4-4 16,8 0-8-16,10-2-3 15,7-2 1-15,17-6 1 16,8-2 8-16,16-6 6 15,9 3 3-15,2 1 8 0,-9 4 3 16,-18 3 2-16,-13 2 1 16,-21 6 11-16,-10 4 2 15,-25 4-1-15,-14 1-1 16,-20 1-15-16,-1-4-2 16,-1-2-3-16,8-1 0 15,14-6-3-15,10-2 0 0,16-4-6 16,8-3-9-16,17-4-11 15,12-3-2-15,23-7 1 16,11-3 7-16,22 1 18 16,2 0 5-16,0 10 18 15,-7 6 4-15,-28 6-2 16,-15 6 5-16,-32 10-5 16,-18 3-2-16,-26 10 0 15,-14 3-5-15,-12-2-9 16,-3-3-2-16,10-7-3 15,7-3-3-15,11-6 0 16,11-4-2-16,17-6-14 16,18-9-6-16,31-7-8 15,14-7-3-15,22-7 13 16,11-4 5-16,15-6 11 16,2 2 7-16,-1 5 16 15,-14 9 5-15,-29 15 2 16,-20 7 0-16,-32 13-2 15,-18 7-2-15,-26 10-1 0,-10 3-7 16,-13 4-7-16,2-4-1 16,12-5-2-16,3-7-1 15,12-11-1-15,9 1-1 16,12-11-7-16,16 0-10 16,21-9-7-16,14-6-5 15,19-6 4-15,8-7 6 16,16-1 7-16,4-1 4 0,0 3 7 15,-5 6 4-15,-19 10 8 16,-15 6 1-16,-25 11 9 16,-15 7-1-16,-26 9-2 15,-17 3-1-15,-19 6-11 16,-2-3-1-16,1-3-3 16,8-4 0-16,9-9-2 15,8-3 0-15,14-7-3 16,8-1-7-16,23-7-12 15,11-3-5-15,23-8-4 16,7-7 5-16,23 0 11 16,3-3 5-16,9 7 12 15,-1 1 6-15,-20 9 6 16,-13 4 2-16,-27 8 4 16,-19 3-1-16,-29 11-2 0,-16 3 0 15,-22 6-11-15,-2 4-2 16,5-1-3-16,2-1-1 15,3-10 1-15,2-6 0 16,7-8-2-16,10 0-1 16,25-3-11-16,15-6-8 15,28-5-9-15,14-8-3 16,27-2 9-16,5-2 4 16,11 0 10-16,-4-1 4 0,-7 5 6 15,-6 4 5-15,-23 9 6 16,-14 2 4-16,-27 7 8 15,-13 4-1-15,-26 8-2 16,-12-1-6-16,-16 7-11 16,1 0-2-16,2 1-2 15,0-3-1-15,8-5 0 16,4-3 0-16,18-4-2 16,10-2-3-16,26-5-14 15,11-6-2-15,29-6-6 16,12-7 5-16,15 0 9 15,2-3 4-15,-3 3 9 16,-3 7 3-16,-10 3 4 16,-13 8 2-16,-21 7 2 15,-15 6 4-15,-26 6-1 16,-13 6 0-16,-21 3-3 16,-6-1-4-16,-4-1-1 0,3-4-2 15,1-10-2-15,4-5-1 16,15-5-4-16,8-3-5 15,25-4-16-15,10-3-3 16,23-3-5-16,13-2 2 16,17-1 13-16,7 0 2 15,6-1 7-15,-2 1 3 0,1 1 3 16,-10 1 4-16,-18 5 4 16,-11 3 5-16,-28 8 8 15,-16 2-2-15,-29 11-2 16,-15 3-6-16,-9 3-7 15,-3 3-1-15,5-4-1 16,1-4-1-16,4-4-2 16,11-3-1-16,19-2-2 15,16-3-10-15,22-6-8 16,14-3-4-16,28-7-4 16,10-5 9-16,17 1 8 15,7-3 7-15,-1 3 6 16,2 4 5-16,-6 4 5 15,-13 4-1-15,-21 5 1 16,-14 4 0-16,-27 4 6 16,-11 2 2-16,-28 4 1 15,-11 4-1-15,-15 1-8 0,-3-2-3 16,6-2-4-16,4-6-2 16,21-2-1-16,12-1-2 15,19-6-17-15,12-7-3 16,29-7-6-16,12-6 2 15,38-6 10-15,10 0 4 16,10-2 10-16,1 4 2 16,-12 3 8-16,-3 6 1 15,-16 6 0-15,-11 3 0 0,-23 6-1 16,-17 4 0-16,-23 2 8 16,-7 5 2-1,-19 2 1-15,-7-2 1 0,-14 4-10 16,-6-2-3-16,-2-3-2 15,3 0-1-15,9-4 0 16,4-1 0-16,15-4-2 16,8-1-2-16,10-5-13 15,7 2-3-15,15-5-6 16,9 0 0-16,15 0 9 16,10 1 2-16,3 2 11 15,1 3 4-15,-14 5 7 16,-13 3 4-16,-26 8 6 15,-17 1-1-15,-27 8 0 16,-11 5-3-16,-16 1-8 16,0 2-3-16,9-6 0 0,7-5 0 15,14-11-1 1,9-6 1-16,18-7-11 0,7-8-7 16,22-11-9-16,11-5-2 15,23-7 5-15,12-1 5 16,19 5 4-16,8 3 11 15,-14 10 14-15,-11 4 3 16,-31 12 6-16,-16 4-8 16,-20 12 1-16,-7 5-1 0,-24 4 1 15,-12 3-2-15,-18-2-4 16,-7-3-1-16,3-3-1 16,9-6 0-16,11-11 1 15,10-6-1-15,17-7-11 16,10-5-9-16,19-3-11 15,11-1-2-15,16-2 3 16,12 0 5-16,13 3 11 16,2 5 4-16,-5 6 11 15,-10 5 3-15,-20 10-4 16,-7 5-1-16,-20 11 1 16,-7 3 2-16,-19 7 2 15,-15 2 0-15,-16-1-3 16,-8-2-1-16,-4-4 0 15,10-7 0-15,9-12 1 16,9-8 0-16,18-10-10 16,8-7-7-16,20-9-14 0,13-1-5 15,18-7 2-15,16 1 4 16,24 1 10-16,3 2 7 16,3 5 10-16,-10 6 5 15,-17 7 3-15,-12 7-4 16,-21 8-4-16,-11 6 3 15,-28 12 1-15,-14 6 1 0,-15 4 1 16,-8 1-3-16,-7-1-4 16,-1-2-1-16,-2-7-1 15,3-4 1-15,15-9 0 16,11-6 1-16,18-7-8 16,8-4-5-16,15-10-10 15,11-2-4-15,20-6 1 16,14-2 2-16,11 3 9 15,-3-1 4-15,0 8 6 16,-7 2 4-16,-13 8 0 16,-5 5-2-16,-22 7 2 15,-10 6 0-15,-23 12 2 16,-6 5 1-16,-21 4-1 16,-1 2-1-16,0-6-1 15,0-3 0-15,7-8 0 16,3-4 1-16,11-10 0 15,6-4-6-15,19-13-11 0,9-5-5 16,21-7-6-16,10-1 2 16,8-4 5-16,11 7 3 15,3 4 4-15,-3 5 4 16,-6 12 4-16,-12 2 1 16,-22 12 5-16,-11 6 2 15,-25 9 1-15,-13 7 2 16,-21 7-3-16,-4-1 0 15,-3-2-3-15,0-1 0 16,4-12-1-16,1-4 1 16,8-13 1-16,6-4-1 0,25-8-11 15,11-5-6-15,23-13-10 16,15-2-3-16,17-10 5 16,10-1 3-16,11 5 8 15,4-3 4-15,7 9 7 16,-2 3 5-16,-19 9 0 15,-12 7 0-15,-32 12 4 16,-18 6 2-16,-30 10-1 16,-17 6 0-16,-21 9-5 15,-7 3-2-15,8 2-2 16,4-6-1-16,14-7-1 16,3-7 1-16,9-10 0 15,5-4 0-15,12-4-3 16,11-3-5-16,13-10-9 15,13 0-3-15,11-10-2 0,12-1 3 16,5-4 5-16,6-1 2 16,5 4 6-16,-3 0 3 15,-2 7 4-15,-12 5 1 16,-20 7 2-16,-8 7 2 16,-24 7 1-16,-13 9 1 15,-22 9-1-15,-12 3-2 16,-5 0-3-16,2-3 0 0,0-7-1 15,1-7 0-15,4-8 2 16,7-7 1-16,21-5-7 16,13-3-5-16,21-10-14 15,17-3-4-15,24-12-2 16,9-2 4-16,10 3 7 16,8 2 3-16,2 7 9 15,1 4 2-15,-9 10 6 16,-13 6 0-16,-20 10 0 15,-15 4 2-15,-24 13 3 16,-15 5 2-16,-29 5 1 16,-11 2-2-16,-8-7-2 15,4-2-1-15,6-9-1 16,3-6 0-16,4-8 1 16,-1-6 0-16,11-9-3 0,6-3-6 15,21-5-15-15,14 2-6 16,20 0-5-16,12 1-2 15,19 4 8-15,0-1 3 16,-2 8 7-16,-3 2 5 16,-17 3 6-16,-8 7 5 15,-19 5 6-15,-8 3 2 16,-19 7 1-16,-8-4-1 0,-17 0-4 16,-4 0-2-16,-10-7-1 15,-2 2-1-15,2-6-1 16,4-3-2-16,7-5-2 15,8 1-1-15,12 0-2 16,3 0-3-16,14 0 1 16,3 0 0-16,4-2 2 15,6 1-3-15,2 1-1 16,0-4 1-16,1 3 5 16,-1 0 6-16,0 0 4 15,0 0 0-15,-21-8-4 16,-40-13-1-16,19 9-1 15,4 1-2-15,4-1 0 16,2 1 0-16,10-2-2 16,1 2 0-16,3-1 0 15,3 3-1-15,0 1-1 16,-1 5 0-16,-2 2-1 16,1-1 1-16,-1 3 0 15,6 3 0-15,0-2 1 16,0 0 1-16,2-1 0 0,-2 0 1 15,0-4 0-15,1 0 0 16,-2-3 0-16,0 1-1 16,6 3 0-16,-3-2-1 15,1 5 0-15,-1-1 0 16,-4 1 0-16,1 0 1 16,-1-1 0-16,1 1 0 0,1-4 0 15,1 1 1-15,1-1 1 16,1-1-2-16,-1-2 0 15,5 1 0-15,-1-1 0 16,0 1 0-16,-1 3 0 16,-2-1 0-16,1 2 0 15,1 1 0-15,0-1 0 16,2-2 0-16,2 3-3 16,0-3-1-16,4 4-98 15,0-1-71-15</inkml:trace>
  <inkml:trace contextRef="#ctx1" brushRef="#br0" timeOffset="12024.2686">21999 8404 301 0,'20'-4'180'0,"25"-8"-32"16,3 0-36-16,-4-3-55 16,-7 1-22-16,-14 2-10 15,-13 3 21-15,-15 3 10 16,-15 4 2-16,-21 7 14 16,-11 3-7-16,-14 7 16 15,-5 2 4-15,-8 0-12 16,0 0-17-16,0-2-31 15,9 0-10-15,17-8-11 16,11-2-2-16,20-3-3 16,12-3-12-16,19-2-9 15,14-4-4-15,27-4 7 16,10-2 19-16,19-2 39 16,0 0 15-16,-2 0 12 15,-8 3-5-15,-17 6-22 16,-9 3-11-16,-25 6-8 15,-10 7 3-15,-23 3 0 16,-10 5 1-16,-18 1-3 0,-7 0-7 16,-18-4-5-16,-5-1-2 15,-10-6-1-15,-1-1-1 16,17-1 0-16,7 1-1 16,22-2-1-16,14-4 1 15,9-5-8-15,11-3-7 16,13-8-10-16,12 0-3 0,26 1 2 15,6-4 6-15,25 3 12 16,2-1 6-16,1 4 11 16,-7-1 2-16,-14 6 0 15,-13 2-1-15,-15 2 1 16,-7 3 1-16,-23 5 9 16,-7 2 2-16,-25 5-1 15,-4 1-2-15,-20 1-10 16,-12 0-2-16,-15-2-3 15,-9 0-1-15,1-5-2 16,5-3 0-16,21 0-1 16,8-4-1-16,14-4-1 15,11 1 0-15,15-6-9 16,12-2-8-16,19-1-9 16,12-5-3-16,19 2 3 15,9 0 4-15,19 3 11 16,9 1 5-16,11 6 9 0,0 1 4 15,-10 3 2-15,-10 0-2 16,-19 2 0-16,-10 1 1 16,-19 1 7-16,-11-2 8 15,-19 1 14-15,-11 2 1 16,-20-1-2-16,-11 3-7 16,-9-5-15-16,-12-2-3 0,-10-3-6 15,-2-1-1-15,-6 0-3 16,9 1 0-16,15 0-2 15,13 0-1-15,14-1-1 16,13 1-1-16,13 0-13 16,6 0-7-16,16 1-8 15,4-1-3-15,25 3 8 16,14 0 5-16,19 2 9 16,10 1 3-16,0 2 4 15,-4-1 3-15,-10 2 1 16,-7-3 3-16,-9-2 2 15,-8 0 3-15,-17-1 6 16,-13 0 8-16,-15 0 19 16,-11 0-1-16,-20-3-4 15,-10 2-9-15,-20-3-21 16,-4 2-2-16,-13 0-2 16,-5 2-1-16,-11-1 0 15,-2 1-1-15,3 1-1 16,10 1 0-16,22 0-1 15,9 1 0-15,19-2-1 0,8 0-3 16,18-2-18-16,9 0-3 16,21-3-6-16,9 1 0 15,23-3 14-15,10 0 3 16,23 3 9-16,11 0 4 16,0 0 7-16,-2 2 3 0,-12-2 1 15,-8 0 0-15,-15 3 0 16,-13 1 3-16,-25 1 1 15,-14 5 9-15,-26 1 5 16,-10-2 0-16,-26 5-3 16,-12-1-8-16,-14-2-7 15,-4 0-2-15,-12-3-3 16,1-3 0-16,-6-1-3 16,0-1 2-16,21-5-3 15,9 2 0-15,24-2-1 16,16 0-4-16,18-2-15 15,7-1-6-15,16 0-8 16,9 0-2-16,20 4 10 16,12 1 5-16,25 4 8 15,5 3 5-15,2-1 5 16,0 3 3-16,-13-2 2 16,-8 1 1-16,-10-3 3 0,-8-1 3 15,-19 0 4-15,-7 0 10 16,-24 0 13-16,-11 0 1 15,-27-3-3-15,-11 2-9 16,-17-4-17-16,-9 0-3 16,-7 0-4-16,-4 2 0 15,-6 2-1-15,4 1 0 16,17 1 0-16,11-1 0 0,22-2 0 16,7-2 0-16,16 1-6 15,6-1-10-15,16 0-11 16,14 1-3-16,14 0 1 15,14 2 7-15,12 2 10 16,9 1 4-16,14 0 8 16,-2 3 0-16,-8-3 4 15,-10-1 2-15,-16-1 2 16,-7-1 0-16,-8-2 4 16,-7 1 2-16,-15-1 14 15,-9 1 2-15,-18 1-2 16,-11 1-3-16,-17 2-17 15,-11 2-6-15,-18 4-2 16,-13 0 0-16,-13-1 0 16,5 3 1-16,9-1 0 15,11-2-1-15,13 1 1 0,2-3-1 16,19-2 0-16,10 1-1 16,21-4-13-16,9-3-5 15,25 0-5-15,10-4-3 16,18-1 12-16,10 0 3 15,11-2 5-15,7 1 4 16,10 1 3-16,0 1 3 16,-8 2 2-16,-8 2 2 15,-23-1 2-15,-11 2 0 0,-17-1 5 16,-7 0 11-16,-21 3 6 16,-10-1-2-16,-18 2-4 15,-11-1-12-15,-20 0-8 16,-12 0-1-16,-15 0 0 15,-6 0-2-15,16 1 0 16,6 1-1-16,17-1-1 16,11-1 0-16,13-2 0 15,9 0-2-15,19-2-17 16,14 1-3-16,19-3-6 16,9 1-2-16,18 1 13 15,7 0 2-15,16 4 7 16,6 0 4-16,4 2 4 15,-4-1 0-15,-12-1 3 16,-8 0 1-16,-19-3 3 16,-4 3 2-16,-15-1 4 15,-10 2 6-15,-15-1 13 16,-9 0 2-16,-20 2-3 0,-8-4-5 16,-16 0-15-16,-9-1-3 15,-14-3-4-15,-8 1-1 16,-3 1-3-16,2-3 0 15,17 2-1-15,9 2-1 16,19 1 0-16,10 1-1 16,13 1-6-16,6-3-12 0,20 3-8 15,6 0-1-15,17 1 0 16,10 1 12-16,15-1 7 16,10 1 4-16,18 0 4 15,-1-2 2-15,-3 0 2 16,-6-1 1-16,-21 0 3 15,-3-3 2-15,-21 1 3 16,-5 3 4-16,-16 0 15 16,-13-1 2-16,-22 1-6 15,-8 0-2-15,-25 1-17 16,-9 0-3-16,-16 1 0 16,-14-1-2-16,-1 2 0 15,3 0 0-15,13 3-1 16,10-3 1-16,15 2-1 15,9-4 0-15,21-2-2 16,9 0-8-16,25-6-11 16,12 2-4-16,21 2-3 0,11-1 4 15,14 2 11-15,9 0 4 16,8-2 6-16,6 0 3 16,2 1 3-16,-5 2 1 15,-16 1 1-15,-10 2 3 16,-26 0 2-16,-11-1 2 15,-18 0 10-15,-11-1 1 0,-23 2-1 16,-4 1-2-16,-32-1-11 16,-11 1-2-16,-14-3-3 15,-9 1-1-15,15 1-1 16,5-2-1-16,12 0 0 16,5-2-1-16,11-1 0 15,8-3 0-15,21 2-3 16,10-1-7-16,23-2-10 15,9 0-3-15,25-1-2 16,10 0 5-16,13 0 10 16,5 1 6-16,2-2 6 15,1 0 4-15,-1-1 1 16,-5 2 1-16,-18 1 4 16,-11 4 3-16,-21 1 6 15,-12-2 6-15,-19 4 0 16,-10 0-6-16,-21 1-7 15,-15 5-8-15,-11-1-2 16,-3-2 0-16,7 1-1 16,5-4 1-16,12-6 1 0,5-1-1 15,11 0-1-15,13-1-3 16,13 1-9-16,7 2-7 16,15-1-7-16,2 4-2 15,6 6 6-15,0 2 2 0,1 13 5 16,0 1 2-16,-13 5 4 15,1 3 1-15,-13 2 3 16,-5 4 2-16,3 0 3 16,-6-3 0-16,5-10 4 15,0-7 3-15,-1-8 11 16,1-6 4-16,2-10 1 16,1-3-3-16,0-13-9 15,-3-5-5-15,-4-6-2 16,0-2-1-16,-1-2-3 15,3 6 0-15,1 1-3 16,-3 5 0-16,3 12 0 16,0 3-6-16,-2 16-15 15,1 10-6-15,-1 13-5 16,1 8 2-16,0 7 14 16,4 4 7-16,-1 0 6 15,2-1 3-15,0-5 2 16,0-5 1-16,-2-10 4 15,2-7 1-15,2-9 11 0,-2-7 5 16,-4-13 3 0,0-6 1-16,-8-14-10 0,0-6-6 15,3-1-3-15,1-3-2 16,2 0-7-16,4 4-3 16,2 9-5-16,-2 6 0 15,3 15-4-15,-1 5-8 0,-1 17-10 16,2 9-1-1,1 13 6-15,-1 5 8 0,1-3 13 16,0 8-1-16,-2 0 6 16,0-4 1-16,0 1 1 15,0-11 3-15,-2-10 1 16,0-6 4-16,1-14 13 16,0-5 2-16,-1-15 1 15,-3-8-2-15,-5-10-13 16,1-5-3-16,-3-6-6 15,3 1 2-15,5 4-4 16,3 4-1-16,2 10 0 16,1 8-3-16,0 10-17 15,-1 11-6-15,0 19-10 16,1 6 2-16,-2 11 14 16,-1 4 7-16,-6 6 11 15,-1 1 1-15,-2 1 1 0,0-7 3 16,4-9 1-16,2-8 0 15,4-11 3-15,3-8 3 16,2-17 7-16,3-8 1 16,2-17 3-16,1-8-4 15,-2-7-10-15,1-2-1 16,-1 0-7-16,4 5-4 16,3 8 0-16,-2 7-1 0,-3 18-8 15,-4 8-6-15,-5 17-5 16,4 15-2-16,-4 15 8 15,1 4 5-15,-9 13 9 16,-4-1 3-16,-5-1 2 16,2-1 3-16,1-11 2 15,2-8 2-15,3-13 6 16,0-6 9-16,4-16 2 16,0-13 0-16,-1-17-6 15,-1-8-8-15,-2-12-5 16,1-2-1-16,0-4-3 15,-1 2 0-15,3 9-1 16,3 5-3-16,2 15-2 16,1 9-2-16,1 13-17 15,3 10-3-15,2 16-4 16,3 8 2-16,2 10 15 16,-2 2 6-16,-1 3 7 0,-5 1 1 15,-4-2 7-15,-3-2 1 16,-6-8 3-16,-2-8 1 15,1-9 5-15,-1-8 6 16,6-14 3-16,-1-8 0 16,2-13-5-16,-2-10-7 15,-3-10-9-15,-1-5-1 16,-4-3-1-16,-2 0-2 0,0 10-1 16,4 8-1-16,2 13-4 15,4 12-6-15,0 15-18 16,0 8-5-16,4 17-4 15,0 5 5-15,5 8 19 16,1 3 5-16,2-1 7 16,1-4 2-16,-1-3 3 15,0-4 0-15,-3-10 6 16,-2-5 3-16,-2-11 10 16,0-7 2-16,1-12-1 15,-1-7-3-15,2-13-11 16,2-5-3-16,-1-4-3 15,3 1-2-15,-2 5-1 16,0 5-3-16,1 12 0 16,-2 4-2-16,0 10-10 15,-3 7-4-15,-5 14-2 16,0 8-3-16,0 11 9 16,1 6 4-16,3 1 4 0,0 0 5 15,2-1 2-15,2-7 2 16,3-7 0-16,3-7-1 15,3-11 1-15,5-9 0 16,9-11 1-16,6-9 0 16,4-12 5-16,-2-4 0 15,-4-7 2-15,-3-3 0 0,-2 5-6 16,2 4-1-16,-4 11-6 16,-1 11-3-16,-7 10-8 15,-6 8-1-15,-5 14-1 16,-1 5 2-16,-6 12 6 15,1-1 3-15,-3 3 5 16,4-1 0-16,-1-11 5 16,0-5 3-16,1-11 9 15,-2-6 3-15,3-12 1 16,4-5-2-16,3-15-9 16,2-7-6-16,6-9-3 15,1-5-1-15,2-1-1 16,4 1-1-16,2 5-7 15,3 8-3-15,0 21-10 16,-4 14-4-16,-5 26-5 16,-3 13 1-16,-2 18 9 15,-1 4 6-15,-1 3 11 0,-3 2 5 16,-2-6 3-16,-4-7 2 16,-4-14 3-16,4-11 3 15,-3-17 16-15,1-8 2 16,-1-16 1-16,-6-12-3 15,0-17-13-15,-1-5-9 16,0-9-10-16,1-3-5 0,2 3-9 16,2 3 1-16,6 17 4 15,1 9 0-15,1 21-8 16,-1 13-1-16,-3 20-3 16,-1 10 2-16,-1 10 14 15,-5 1 4-15,-3-1 6 16,-4-3 3-16,-2-8 4 15,2-5 4-15,-2-14 8 16,3-7 6-16,3-14 3 16,-2-9-4-16,7-17-12 15,2-9-7-15,6-7-4 16,6-5-5-16,11-2-5 16,4 4-5-16,10 9-7 15,0 9 2-15,-5 21-4 16,-1 14 2-16,-9 24 4 15,-1 10-1-15,-7 11 12 16,-6-1 2-16,-6-3 3 16,-6-1 3-16,2-7 5 0,-3-4 4 15,-3-12 3-15,6-6 6 16,-5-13 6-16,-2-6-2 16,9-14-5-16,-5-7-7 15,8-8-13-15,6-5-6 16,9 1-6-16,6-1-4 0,10 8-7 15,8 5 4-15,-1 10 0 16,5 15 0-16,-11 14 9 16,-6 9 5-16,-17 12 5 15,-8 1 7-15,-12 4-2 16,-7-4 0-16,-5 0 4 16,0-8 1-16,2-8 3 15,5-6 4-15,4-12 5 16,1-3-1-16,6-11-3 15,-1-8-4-15,5-11-12 16,1-1-2-16,6-5-5 16,5 0-4-16,6 8-5 15,1 4-1-15,3 16-5 16,-2 11-1-16,-1 16-2 16,-2 9 1-16,-4 12 11 15,-3 5 4-15,-5 0 8 16,-4 0 2-16,-2-5 2 15,-3-3 5-15,-3-9 4 16,2-4 0-16,0-11 7 0,4-7 2 16,0-9 2-16,0-6 0 15,1-13-7-15,-3-8-9 16,2-10-5-16,0-5-2 16,0 0-5-16,1 1-1 15,7 14-8-15,0 6-2 16,1 18-10-16,0 12-3 0,-5 15 0 15,3 10-2-15,1 13 15 16,0 5 7-16,0 6 8 16,-3-2 2-16,-1-4 3 15,-2-5-2-15,-1-7 2 16,-1-2 3-16,-3-16 6 16,2-5 7-16,-2-14 8 15,-2-9-1-15,-7-14-4 16,-1-5-7-16,-7-13-10 15,3-5-4-15,7-4-4 16,2 4-6-16,10 8-8 16,5 8-2-16,4 16-5 15,4 6-2-15,1 18-4 16,-2 8 2-16,-4 10 10 16,-2 6 6-16,-11 5 12 15,-7 1 3-15,-10-3 0 16,-3-4 2-16,-2-9 6 15,-2-6 2-15,0-10 2 0,1-7 2 16,0-9-3-16,5-6-3 16,4-9-8-16,-1-3-6 15,9-3-6-15,2 1-5 16,11 3-6-16,5 2 1 16,6 9 2-16,-2 0 5 15,-2 8 6-15,1 3 3 0,-13 6 3 16,-2 3 2-16,-20 5 1 15,-9 2-1-15,-13 1-2 16,-8 0 1-16,0-1-1 16,1 3 0-16,12-5-3 15,9-1 0-15,15-3-6 16,10-1-5-16,14-2-6 16,9 3-4-16,23-3 2 15,10 0 5-15,15-3 6 16,5-2 4-16,-1 1 3 15,-4-8 1-15,-12 6 5 16,-7-1 2-16,-20 0 5 16,-8 5 8-16,-22 1 3 15,-13 2-2-15,-20 3-3 16,-9 1-9-16,-11 0-7 16,-1 3-1-16,1 0-2 15,0 2-3-15,13 3-2 0,8-3-2 16,18 2-8-16,14 2-5 15,16-2-3-15,14 7 1 16,22-2 5-16,5 4 6 16,11 6 5-16,-2-1 2 15,0 8 4-15,4-4 1 16,-3-3 2-16,2-4 1 16,-11-10 4-16,-8-6 2 0,-13-8 5 15,-8-7 3-15,-8-3 5 16,-3-5 0-16,-1-11 0 15,-8-4-1-15,0-14-6 16,-4-4 0-16,-10-4-5 16,8 1-3-16,-6 11-5 15,2 9-2-15,-3 11-7 16,-5 5-4-16,-3 13-10 16,-3 3-5-16,2 14-4 15,3 7 0-15,7 11 5 16,8 9 4-16,10 6 9 15,4 4 3-15,7-1 7 16,-1-4 2-16,2-10 3 16,-2-5 1-16,-5-15 6 15,-2-7 3-15,-9-10 8 16,1-5 4-16,-3-7 3 16,-2-9-2-16,0-10-7 0,-2-7-4 15,-6-12-5-15,1-1-2 16,0 3-4-16,-1 5-4 15,3 17-8-15,3 9-5 16,1 15-18-16,3 10-3 16,6 17-1-16,-2 8 4 15,7 11 19-15,-1 3 4 0,6 2 6 16,-1-2 2-16,4-9 2 16,-2-7 2-16,-4-9 3 15,-3-6 3-15,-8-11 12 16,-4-3 6-16,-4-12 7 15,-4-8-2-15,-4-12-12 16,0-5-6-16,-5-18-8 16,4-7-2-16,1-5-4 15,-1-2-1-15,8 13-4 16,0 11-6-16,5 19-11 16,5 15-9-16,-1 17-8 15,7 12 2-15,-1 15 7 16,1 9 9-16,9 10 9 15,0 5 5-15,0 2 5 16,-2-3 2-16,-8-9 5 16,-2-10 1-16,-8-16 7 15,0-5 5-15,-2-15 15 16,-7-3 4-16,-2-12 0 16,-1-9-5-16,-6-15-16 0,3-8-4 15,-2-11-8-15,-1-8 1 16,4 0-6-16,3 7-6 15,11 14-9-15,4 14-7 16,5 18-8-16,1 10 0 16,0 17 2-16,5 11 2 15,0 14 11-15,3 7 2 0,0 5 9 16,-1-3 1-16,-4-2 3 16,-6-5 5-16,-3-12 5 15,-4-6 2-15,-1-14 11 16,-4-6 5-16,2-9 7 15,-3-6-1-15,0-14-9 16,-1-6-7-16,-2-20-4 16,3-7-4-16,-2-9-3 15,2-1-6-15,5 11-12 16,1 9-4-16,5 20-3 16,1 9-1-16,-2 17-9 15,2 10-1-15,1 21 4 16,-3 11 5-16,1 14 16 15,-1 3 3-15,-2 2 2 16,0-4 2-16,-2-11 1 16,1-7 3-16,-1-18 6 15,1-4 4-15,-1-15 11 0,0-6 1 16,-4-15-3-16,-2-11-6 16,-1-15-11-16,0-6-2 15,-1-11-3-15,1 1 0 16,3 6-6-16,1 7-4 15,6 16-5-15,1 12-5 16,5 17-10-16,-2 5-4 16,3 23 0-16,0 8 5 0,0 13 15 15,2 9 4-15,-2 0 2 16,2 3 1-16,-4-6 2 16,-1-8 2-16,-3-16 8 15,0-8 4-15,-2-16 13 16,-2-4 3-16,-1-10 0 15,-4-11-2-15,-2-16-10 16,1-8-2-16,-3-11-5 16,-1-4-2-16,2 0-8 15,1 5-2-15,6 9-7 16,3 7-2-16,3 19-4 16,1 8-8-16,-4 19-6 15,1 14-3-15,3 17 3 16,0 11 6-16,5 14 10 15,-1 4 7-15,0 1 5 16,-1-4 2-16,-2-13 4 0,0-11 2 16,-6-17 5-16,0-8 4 15,1-12 14-15,-2-3 0 16,-2-15-1-16,0-8-4 16,-1-18-12-16,-2-11 0 15,-3-6-4-15,-1-7-2 16,0-2-5-16,2 7-5 15,5 13-6-15,4 10-2 16,2 20-6-16,2 5-4 16,2 21-3-16,0 12-1 0,3 22 6 15,1 10 6-15,0 10 9 16,0 6 3-16,-1-3 2 16,-5-7 2-16,-5-14 3 15,-1-11 3-15,-1-17 8 16,-1-5 7-16,0-14 11 15,0-7-1-15,-4-15-4 16,0-9-9-16,0-14-12 16,-2-6-3-16,2-10-6 15,0-3 0-15,2 7-4 16,4 8-2-16,3 24-1 16,1 7-7-16,-3 20-8 15,2 10-5-15,-3 19-1 16,1 9 6-16,1 15 9 15,3 6 6-15,2 6 5 16,0-3 2-16,-2-8-1 16,0-9 1-16,-3-17 3 15,-1-7 4-15,-1-12 11 0,0-8 7 16,0-3 1-16,-1-12-2 16,2-9-8-16,-3-10-4 15,-3-15-6-15,2 0-1 16,0 0-9-16,3 11-7 15,6 17-8-15,4 13-6 16,0 17-1-16,0 14 1 0,1 18 7 16,0 6 8-16,2 0 9 15,-1-1 1-15,-2-13 3 16,-4-7 1-16,-2-10 5 16,-3-6 5-16,-2-9 11 15,0-3 2-15,-5-10-3 16,-1-5-5-16,4-9-13 15,0-4-4-15,-1-14-7 16,2-3-4-16,1-2-6 16,1 5-2-16,2 18 3 15,5 8-1-15,-3 17-5 16,2 6-1-16,-1 18-1 16,1 7 1-16,4 7 13 15,0-3 2-15,0 0 6 16,-5-4 2-16,0-9 3 15,-3-6 2-15,-2-12 5 0,-2-6 4 16,1 0 5-16,0 1 0 16,0 0-3-16,-1 0-5 15,-1-23-7-15,-6-40-3 16,4 26-3-16,5 1-4 16,-1 4-3-16,3 9-3 15,5 12-6-15,-2 9-3 16,1 13-3-16,-5 11 0 0,2 14 7 15,-2 7 6-15,-1-1 7 16,0 0 2-16,0-14 4 16,-3-2 1-16,3-7 2 15,-1-8 3-15,-6-7 6 16,4-4 2-16,0-9-1 16,-3-2-3-16,5-8-7 15,-5-6 2-15,1-9 0 16,-2-5-3-16,3 2-5 15,4 5-5-15,1 11-6 16,7 11-3-16,-1 11-6 16,0 5 1-16,1 12-1 15,-1 5 4-15,1 8 7 16,-2 4 4-16,0 0 4 16,-4-3 1-16,-2-5 3 15,-3-5 1-15,3-5 2 0,-5-7 1 16,5-5 3-16,-1-4 2 15,-1-2 1-15,2 0-1 16,0 1-2-16,0 0-3 16,0 0-6-16,0-11-3 15,7-29-5-15,-5 33-3 16,4 7-4-16,-1 0 1 16,0 2 0-16,3 5 1 0,-1 2 3 15,2 3 2-15,3-4 3 16,-2-2 2-16,6-4 1 15,3-1 2-15,0 0 0 16,1-3 0-16,-3 5 0 16,-2-2-1-16,-6 3 0 15,-2 1 0-15,-6-1 3 16,-1 2 2-16,-6-2 4 16,-5 1-1-16,-6-4 1 15,0 0-2-15,-5 0-1 16,1 0-1-16,7-2-4 15,-3 0-1-15,4-1-3 16,6 0-2-16,1 1-7 16,6 1-1-16,7 2-1 15,5 1-1-15,6 2 5 16,3-5 1-16,14 1 4 16,-2-5 1-16,3-1 3 15,0 4 1-15,-9-3 3 0,-5 1 1 16,-12 1 6-16,-6 3 3 15,-12 2-2-15,-6-2-1 16,-11 1-8-16,-5 3-3 16,-4 3 0-16,1 2-1 15,2-2 0-15,4 0 0 16,4-1-1-16,5-1 1 16,6 0-1-16,2-3-1 15,12-1-3-15,3 0-2 0,9-7 0 16,6 6 1-16,6-9 5 15,7-1-1-15,5 0 3 16,-1-5 0-16,-4 5 3 16,-5 1 2-16,-12 4 2 15,-9 2 2-15,-14 4-1 16,-9 3-1-16,-17 4-4 16,-5 4-2-16,-6 2 0 15,-1-3 0-15,6 1-1 16,-1 1 0-16,5-8 1 15,7 0-1-15,10-4 1 16,6-1-4-16,16-2-7 16,6-3-3-16,14-3-4 15,8-1 4-15,6-4 5 16,6 4 3-16,-1-6 5 0,2 2 1 16,-5 3 3-16,-7-4 2 15,-16 5 8-15,-9 2 2 16,-17 7-3-16,-10 1-1 15,-12 14-8-15,-7-3-3 16,-2 0 0-16,-1 2 0 16,-1-5 0-16,0 2 1 15,4-8-2-15,2 3 0 0,16-4 0 16,7-2 0-16,13 0-7 16,6-4-2-16,13 0-2 15,7-3-1-15,8 4 5 16,4-4 2-16,-3-2 3 15,3-1 2-15,-2 2 0 16,-4 3 3-16,-3-2 1 16,-6 3 2-16,-12-3 3 15,-4 4 4-15,-12 3 0 16,-7 0-3-16,-8 3-4 16,-6 1-4-16,-3 0-2 15,-3 3 1-15,1 0-1 16,9 1 0-16,-1-1 0 15,3-3-1-15,12-2-1 16,-3-2-3-16,11 2-2 16,5-2-1-16,7-1 1 15,3-1 3-15,11-5 3 0,2-1 1 16,9-2 1-16,2-2 0 16,-2 0 1-16,-2 4 0 15,-15 0 3-15,-5 5 0 16,-9 1 5-16,-6 2-1 15,-11 2-2-15,-6 5-1 16,-15 2-4-16,-2 1-1 16,-3 3 0-16,1-5-1 0,5 1 1 15,4-1 0-15,4-3-1 16,4 1 1-16,9-4-3 16,6-1-4-16,10-2-6 15,5-1-1-15,10-2 1 16,1 2 4-16,5-4 7 15,4 2 1-15,2-1 2 16,-1 2 3-16,-7 0 4 16,-4-2 2-16,-9 3 2 15,-5-2 2-15,-6 0 3 16,-1 3 2-16,-4-1 1 16,3 2 0-16,0-1-6 15,0 0-1-15,-5-1-5 16,-8 2-2-16,-27 2-4 15,25-1-2-15,-1 0-1 16,2-1 0-16,4 1 0 16,2-1 0-16,2-3-1 0,2-2 0 15,3-2-4-15,4 0-4 16,9 1-2-16,1-3 0 16,9-2 3-16,1-2 2 15,4-1 4-15,1 0 1 16,-4 0 1-16,-2 2 2 15,-11 4 3-15,-2 1 3 0,-9 7-2 16,-8 0-1-16,-10 5-4 16,-5 2-3-16,-8 5-1 15,0-1 2-15,2 1 0 16,-3 2 0-16,8-3 0 16,8 0-2-16,1-2-1 15,6-1-2-15,9-1-8 16,-2-4 0-16,10 1-2 15,8-1 0-15,0-3 8 16,4 4 3-16,4-4 3 16,-2 0 2-16,7 0 0 15,-6-1 2-15,-7-2 1 16,-3 0 1-16,-8 3 1 16,0 0 3-16,-7 1-1 15,2-1 0-15,0 0-2 16,-1 0-1-16,-6 1-1 15,-3 0 1-15,-32 3 1 16,30-4-2-16,2-3 0 0,4 8-1 16,-2-5-3-1,2-3-1-15,0 3-4 0,2-2-3 16,7 6-1-16,-1-1 0 16,-1-3 2-16,0 0 2 15,9 2 3-15,8-1 1 16,33 3 2-16,-28-4 0 15,-4-1 3-15,2-2 0 0,-9 0 2 16,-3 1 3-16,-7 1 4 16,-3 1-2-16,-11 0-3 15,-7 0-1-15,-6 0-6 16,-1 1 0-16,0 1-1 16,4 3-1-16,1 2 0 15,5-1 0-15,7-2 1 16,4-3-3-16,6-1-4 15,4 0-2-15,-4-1 1 16,0 0 0-16,4 1 4 16,13 0 2-16,36 0 0 15,-26-2 1-15,2 2 2 16,0 2-1-16,-1 0 1 16,-2 1 0-16,-6 0 2 15,-4-3 2-15,-5 4 2 16,-5-2 2-16,-4-2 3 15,-2 1 5-15,0-1 5 0,0 0-1 16,0 0-3-16,0 0-6 16,0 0-9-16,0 0-1 15,0 0-2-15,-1 0-1 16,0 0-13-16,-11 2-10 16,-46 15-30-16,25-13-19 15,-2 4-73-15,3-3-40 0,3 1-141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12T10:46:40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14147 3966 180 0,'-2'0'132'0,"2"0"20"16,-1-1-33-1,0 0-35-15,1-1-3 0,0 1 2 16,0 0-1-16,0 0 5 16,0 0 0-16,0 0-7 15,-2-1 1-15,1 1-5 16,0 1-11-16,0 0-12 15,0 0-6-15,-11 5-17 16,-30 21-7-16,28-12-18 16,2 1-5-16,5-1-9 15,4 1-3-15,3 2-1 16,6 5 0-16,9-1 4 16,-3-4 4-16,9-6 6 15,-2-7 5-15,-2-4 7 16,4-4 3-16,-10-9 20 15,4-2 10-15,-8 0 16 16,-2 0 8-16,-4 6 8 16,-8 1-5-16,-7 7-18 0,-1 2-12 15,-8 5-30-15,-2 2-11 16,0 2-54-16,3 2-61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53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51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78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3.gif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40.png"/><Relationship Id="rId7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1.png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60.png"/><Relationship Id="rId7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5.png"/><Relationship Id="rId4" Type="http://schemas.openxmlformats.org/officeDocument/2006/relationships/image" Target="../media/image3.gif"/><Relationship Id="rId9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77050" cy="5181600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endParaRPr lang="el-GR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Όμοια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ισχύουν και για τη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«αριστερή»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(κόκκινη) πλάκα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Εγκαθίσταται διαφορά δυναμικού </a:t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μεταξύ πλάκας και πόλου μπαταρίας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…μόνο που εκεί τα ηλεκτρόνια κινούνται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από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την πλάκα στο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καλώδιο</a:t>
            </a:r>
          </a:p>
          <a:p>
            <a:pPr lvl="2"/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αφού κινούνται προς περιοχές υψηλού δυναμικού, αντίθετα δηλ. της φοράς του διανύσματος του ηλεκτρικού πεδίου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…αφήνοντάς τη φορτισμένη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θετικά</a:t>
            </a:r>
          </a:p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 τέλος, η διαφορά δυναμικού μεταξύ των πόλων της μπαταρίας </a:t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ίδια με αυτήν ανάμεσα στις πλάκες του πυκνωτή.</a:t>
            </a:r>
          </a:p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Τότε η αριστερή πλάκα έχει το ίδιο δυναμικό με το θετικό πόλο, όπως </a:t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και η δεξιά πλάκα με τον αρνητικό πόλο</a:t>
            </a:r>
          </a:p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Έτσι, δεν υπάρχει διαφορά δυναμικού πλέον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πυκνωτής φορτισμένος!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Στην πραγματικότητα, το 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ενός πυκνωτή 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όπως στο σχήμα δεξιά</a:t>
                </a:r>
              </a:p>
              <a:p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όμως βολικό να θεωρούμε ότι αν οι πλάκες βρίσκονται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μικρή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…δηλ. οι πλάκες είναι πολύ κοντά μεταξύ τους…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…τότε το ηλεκτρικό πεδίο ανάμεσά τους είναι σχεδόν ομογενές</a:t>
                </a:r>
              </a:p>
              <a:p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Αγνοούμε τα (ενδιαφέροντα) φαινόμενα που συμβαίνουν στα άκρα των πλακών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  <a:blipFill rotWithShape="0">
                <a:blip r:embed="rId2"/>
                <a:stretch>
                  <a:fillRect t="-941" r="-5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78" y="710292"/>
            <a:ext cx="3766779" cy="2261508"/>
          </a:xfrm>
          <a:prstGeom prst="rect">
            <a:avLst/>
          </a:prstGeom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67902"/>
            <a:ext cx="7948449" cy="4569731"/>
          </a:xfrm>
        </p:spPr>
        <p:txBody>
          <a:bodyPr/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Συμβολισμοί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5" y="2362199"/>
            <a:ext cx="2522625" cy="3977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7"/>
          <a:stretch/>
        </p:blipFill>
        <p:spPr>
          <a:xfrm>
            <a:off x="3779821" y="2362200"/>
            <a:ext cx="2544779" cy="3979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29112"/>
          <a:stretch/>
        </p:blipFill>
        <p:spPr>
          <a:xfrm>
            <a:off x="6474542" y="2362200"/>
            <a:ext cx="1983658" cy="3967316"/>
          </a:xfrm>
          <a:prstGeom prst="rect">
            <a:avLst/>
          </a:prstGeom>
        </p:spPr>
      </p:pic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38" y="685800"/>
            <a:ext cx="3262853" cy="277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14" y="1371600"/>
            <a:ext cx="7919875" cy="52578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Στο σχήμα βλέπετε τη λεγόμενη</a:t>
            </a:r>
            <a:b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 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δυο </a:t>
            </a:r>
            <a:r>
              <a:rPr lang="el-G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πυκνω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τών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με την μπαταρία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λέξη «παράλληλα» δεν έχει να </a:t>
            </a:r>
            <a:b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κάνει με τη σχεδίαση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Έχει να κάνει με το ότι οι πυκνωτές είναι απευθείας </a:t>
            </a:r>
            <a:r>
              <a:rPr lang="el-G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συνδεδεμέ-νοι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μεταξύ τους στον ένα τους οπλισμό και απευθείας </a:t>
            </a:r>
            <a:r>
              <a:rPr lang="el-G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συνδεδε-μένοι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μεταξύ τους στον άλλο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ίδια διαφορά δυναμικού εφαρμόζεται στα άκρα των δυο ομάδων των συνδεδεμένων οπλισμών</a:t>
            </a:r>
          </a:p>
          <a:p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Άρα όλοι οι πυκνωτές έχουν την </a:t>
            </a:r>
            <a:r>
              <a:rPr lang="el-G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στα άκρα τους!</a:t>
            </a:r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85800"/>
            <a:ext cx="3232491" cy="2750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μεταξύ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ράλληλα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η ίδια και ίση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Οι πυκνωτές αποκτούν φορτίο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οι δυο πυκνωτές μπορούν να αντικατασταθούν από έναν, με χωρητικότητα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Γενικότερα: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παράλληλη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σύνδεση πυκνωτών</a:t>
                </a:r>
                <a:endParaRPr lang="en-US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  <a:blipFill>
                <a:blip r:embed="rId3"/>
                <a:stretch>
                  <a:fillRect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725671" y="5302101"/>
            <a:ext cx="1587063" cy="990600"/>
          </a:xfrm>
          <a:prstGeom prst="roundRect">
            <a:avLst>
              <a:gd name="adj" fmla="val 1344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10399" y="710292"/>
            <a:ext cx="1524001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  <a:endParaRPr lang="en-US" sz="2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διαφορές δυναμικού μεταξύ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σειρά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διαφορετικές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Ξανά, το «σε σειρά» δε σημαίνει κάτι όσον αφορά τη σχεδίαση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Σημαίνει ότι οι πυκνωτές συνδέονται σειριακά, ο ένας μετά τον άλλο, και όποια διαφορά δυναμικού εφαρμόζεται, αυτή εφαρμόζεται στα άκρα της όλης συνδεσμολογίας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Συγκεκριμένα: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συνδεδεμένες με την πηγή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Οι άλλες δυο πλάκες είναι συνδεδεμένες μεταξύ τους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μόνο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τους φορτίο είναι μηδέν, και πρέπει να παραμείνει τόσο, εφόσον αποτελούν ηλεκτρικά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 rotWithShape="0">
                <a:blip r:embed="rId3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00600" y="710292"/>
            <a:ext cx="2007909" cy="2105621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48499" y="710292"/>
            <a:ext cx="1524001" cy="210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38700" y="710292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αρχικά 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αφόρτιστους πυκνωτές</a:t>
                </a:r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συνδέσουμε την μπαταρία, 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μεταφέρονται ηλεκτρόνια από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ισόποσο αρνητικό φορτίο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άρα αυτή έχει πλεόνασμα φορτίου (θετικού)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αρνητικό φορτίο που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προκαλεί συσσώρευση αρνητικού φορτίου στην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και οι δυο πυκνωτές έχουν δεξιές πλάκες με φορτίο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αριστερές πλάκες με φορτίο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 rotWithShape="0">
                <a:blip r:embed="rId3"/>
                <a:stretch>
                  <a:fillRect t="-926" r="-10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86599" y="710292"/>
            <a:ext cx="1524001" cy="210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76800" y="710292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των δυο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 είναι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ίδιο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Προφανώς ισχύει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που έχει την ίδια επίδραση στο κύκλωμα με τους δυο πυκνωτές</a:t>
                </a: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γενικά: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σειριακή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σύνδεση πυκνωτών</a:t>
                </a:r>
                <a:endParaRPr lang="en-US" sz="220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683874" y="5456904"/>
            <a:ext cx="1650125" cy="990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5410200" y="5791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7919875" cy="5185298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Συνοψίζοντας: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φορτίο το άθροισμα των επιμέρους φορτίων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πυκνωτές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Χωρητικότητα ίση με το άθροισμα των επιμέρους χωρητικοτήτων</a:t>
            </a:r>
          </a:p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φορτίο ίδιο με τους επιμέρους πυκνωτές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επιμέρους διαφορών δυναμικού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Χωρητικότητα ίση με το αντίστροφο άθροισμα των αντίστροφων επιμέρους χωρητικοτήτων</a:t>
            </a: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784" t="24800" r="-825" b="35521"/>
          <a:stretch/>
        </p:blipFill>
        <p:spPr>
          <a:xfrm>
            <a:off x="7033517" y="5832877"/>
            <a:ext cx="1624711" cy="720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514" b="6916"/>
          <a:stretch/>
        </p:blipFill>
        <p:spPr>
          <a:xfrm>
            <a:off x="6705600" y="3657600"/>
            <a:ext cx="1773524" cy="408594"/>
          </a:xfrm>
          <a:prstGeom prst="rect">
            <a:avLst/>
          </a:prstGeom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7919875" cy="4874531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Βρείτε την </a:t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ισοδύναμη χωρητικότητα για </a:t>
            </a:r>
            <a:b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τη διάταξη του σχήματος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68" t="25277" r="-824" b="35521"/>
          <a:stretch/>
        </p:blipFill>
        <p:spPr>
          <a:xfrm>
            <a:off x="6858000" y="685800"/>
            <a:ext cx="1650050" cy="711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514" t="6286"/>
          <a:stretch/>
        </p:blipFill>
        <p:spPr>
          <a:xfrm>
            <a:off x="6781800" y="1524000"/>
            <a:ext cx="1773524" cy="411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0915" y="810671"/>
            <a:ext cx="117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Σειριακά: 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410552" y="1462530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Παράλληλα: </a:t>
            </a:r>
            <a:endParaRPr lang="el-GR" dirty="0"/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264200" y="2889720"/>
              <a:ext cx="4053240" cy="2894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6280" y="2883600"/>
                <a:ext cx="4072680" cy="29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παρουσί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/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φορτίο του πυκνωτή 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38850" y="770488"/>
                <a:ext cx="255499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Σειριακά: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770488"/>
                <a:ext cx="2554995" cy="390748"/>
              </a:xfrm>
              <a:prstGeom prst="rect">
                <a:avLst/>
              </a:prstGeom>
              <a:blipFill>
                <a:blip r:embed="rId4"/>
                <a:stretch>
                  <a:fillRect l="-2148" t="-9375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2008" y="1307982"/>
                <a:ext cx="266380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Παράλληλα:</a:t>
                </a:r>
                <a:r>
                  <a:rPr lang="en-US" dirty="0" smtClean="0"/>
                  <a:t> </a:t>
                </a:r>
                <a:r>
                  <a:rPr lang="el-GR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08" y="1307982"/>
                <a:ext cx="2663806" cy="390748"/>
              </a:xfrm>
              <a:prstGeom prst="rect">
                <a:avLst/>
              </a:prstGeom>
              <a:blipFill>
                <a:blip r:embed="rId5"/>
                <a:stretch>
                  <a:fillRect l="-2059" t="-1093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273200" y="3004560"/>
              <a:ext cx="4098240" cy="2966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5280" y="2995200"/>
                <a:ext cx="4119120" cy="29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36040" y="877680"/>
              <a:ext cx="8312040" cy="5587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600" y="870120"/>
                <a:ext cx="8332560" cy="56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6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2211" r="2887"/>
          <a:stretch/>
        </p:blipFill>
        <p:spPr>
          <a:xfrm>
            <a:off x="477322" y="2743200"/>
            <a:ext cx="7980878" cy="37566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200640" y="2749680"/>
              <a:ext cx="2136240" cy="337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9480" y="2740320"/>
                <a:ext cx="2159280" cy="3582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1924" b="59056"/>
          <a:stretch/>
        </p:blipFill>
        <p:spPr>
          <a:xfrm>
            <a:off x="4768311" y="589894"/>
            <a:ext cx="3950920" cy="2269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5056920" y="1423440"/>
              <a:ext cx="54360" cy="65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9000" y="1415880"/>
                <a:ext cx="7092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6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71600"/>
            <a:ext cx="6576846" cy="5181600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Ενέργεια αποθηκευμένη σε πυκνωτή</a:t>
            </a:r>
          </a:p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Ας θεωρήσουμε μια απλουστευμένη, «μηχανική» διαδικασία φόρτισης ενός πυκνωτή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Ένα μικρό ποσό φορτίου μεταφέρεται από τη μια πλάκα μέσω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ηλ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 δύναμης προς την άλλη πλάκα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Παράγεται έργο στο φορτίο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Δημιουργείται μια διαφορά δυναμικού (μικρή) ανάμεσα στις πλάκες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Όσο μεταφέρουμε φορτίο από τη μια πλάκα στην άλλη, τόσο μεγαλώνει η διαφορά δυναμικού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Περισσότερο έργο απαιτείται για τη μεταφορά μιας ποσότητας φορτίου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έργο που παράγεται στο σύστημα από την εξωτερική δύναμη εμφανίζεται ως μεταβολή της δυναμικής ενέργειας του συστήματος (διατήρηση της ενέργειας)</a:t>
            </a:r>
          </a:p>
          <a:p>
            <a:pPr lvl="2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86" r="59085" b="53211"/>
          <a:stretch/>
        </p:blipFill>
        <p:spPr>
          <a:xfrm>
            <a:off x="7086600" y="914400"/>
            <a:ext cx="1516703" cy="4782964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2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υποθέσουμε ότι ο πυκνωτής έχει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κάποιο στάδιο της διαδικασίας φόρτισης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θα είναι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απαιτείται για τη μεταφορά ενός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μια πλάκα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αυτή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l-GR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9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συνολικό έργο που απαιτείται για τη φόρτιση του πυκνωτή από μηδενικό φορτίο σε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endParaRPr lang="el-GR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0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1647" r="-1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6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  <a:endParaRPr lang="en-US" sz="26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που παράγεται κατά τη φόρτιση του πυκνωτή αποθηκεύεται ως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άρα</a:t>
                </a:r>
              </a:p>
              <a:p>
                <a:pPr marL="68580" indent="0">
                  <a:buNone/>
                </a:pPr>
                <a:endParaRPr lang="el-GR" sz="1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Θεωρούμε την ενέργεια σε έναν πυκνωτή ως αποθηκευμένη στο ηλεκτρικό πεδίο που δημιουργείται ανάμεσα στις πλάκες του, όσο φορτίζεται</a:t>
                </a:r>
              </a:p>
              <a:p>
                <a:endPara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έναν πυκνωτή από δυο παράλληλες πλάκες εμβαδού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απέχουν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  <a:blipFill rotWithShape="0">
                <a:blip r:embed="rId2"/>
                <a:stretch>
                  <a:fillRect t="-929" r="-2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845678" y="2651051"/>
            <a:ext cx="3657600" cy="807128"/>
          </a:xfrm>
          <a:prstGeom prst="roundRect">
            <a:avLst>
              <a:gd name="adj" fmla="val 128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1828800" y="5562600"/>
            <a:ext cx="5334000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6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>
                <a:solidFill>
                  <a:srgbClr val="00206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>
                <a:solidFill>
                  <a:srgbClr val="00206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8024645" cy="5181600"/>
          </a:xfrm>
        </p:spPr>
        <p:txBody>
          <a:bodyPr>
            <a:normAutofit fontScale="925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μιλήσουμε για το πρώτο από τα τρία βασικά συστατικά των ηλεκτρικών κυκλωμάτων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συνεχούς ρεύματος</a:t>
            </a:r>
          </a:p>
          <a:p>
            <a:pPr lvl="1"/>
            <a:endParaRPr lang="en-US" sz="105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πυκνωτή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πυκνωτές είναι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διατάξεις που αποθηκεύουν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ηλεκτρική </a:t>
            </a:r>
            <a:b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ενέργεια</a:t>
            </a:r>
          </a:p>
          <a:p>
            <a:pPr lvl="1"/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Πυκνωτές χρησιμοποιούνται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την επιλογή συχνότητας στο ραδιόφωνό σας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ως φίλτρα σε παροχές ρεύματος</a:t>
            </a:r>
          </a:p>
          <a:p>
            <a:pPr lvl="2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αποθήκευση ενέργειας όταν θέλετε να βγάλετε φωτογραφία με φλας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.α.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10" y="1149933"/>
            <a:ext cx="3066286" cy="4488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0528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αγωγοί όπως στο σχήμα</a:t>
                </a:r>
              </a:p>
              <a:p>
                <a:endPara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διάταξη ονομάζεται</a:t>
                </a:r>
                <a:r>
                  <a:rPr lang="en-US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πυκνωτής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Οι αγωγοί λέγονται </a:t>
                </a:r>
                <a:r>
                  <a:rPr lang="el-GR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αγώγιμες πλάκες</a:t>
                </a:r>
                <a:r>
                  <a:rPr 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ή οπλισμοί)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οι αγωγοί φέρουν φορτίο ίδιου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αντίθετου προσήμου, τότε αναπτύσσεται διαφορά δυναμικού ανάμεσά τους</a:t>
                </a:r>
              </a:p>
              <a:p>
                <a:pPr lvl="2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βέβαια μηδέν</a:t>
                </a:r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Τι καθορίζει πόσο φορτίο μπορούν να φέρουν;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052849" cy="5105400"/>
              </a:xfrm>
              <a:blipFill>
                <a:blip r:embed="rId3"/>
                <a:stretch>
                  <a:fillRect t="-95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Πειραματικά, έχει δειχθεί ότι η ποσότητα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έναν πυκνωτή είναι γραμμικά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ανάλογη με τη διαφορά δυναμικού ανάμεσα στους αγωγούς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αναλογίας εξαρτάται από το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σχήμα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και την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των αγωγών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αυτή ονομάζεται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 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σχέση αυτή μπορεί να γραφεί ως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ορίσουμε τη χωρητικότητα ως: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πυκνωτή ορίζεται ως 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λόγος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μέτρου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φορτίου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σε οποιονδήποτε αγωγό προς το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μέτρο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διαφοράς δυναμικού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ανάμεσά τους</a:t>
                </a:r>
                <a:r>
                  <a:rPr lang="el-GR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endParaRPr lang="en-US" sz="1100" b="1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1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C/V = 1 Farad (F)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1529" r="-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486400" y="4953000"/>
            <a:ext cx="3048000" cy="1143000"/>
          </a:xfrm>
          <a:prstGeom prst="cloudCallout">
            <a:avLst>
              <a:gd name="adj1" fmla="val -5316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/>
              <a:t>Πολύ μεγάλη μονάδα, συνήθως στην πράξη έχουμε μ</a:t>
            </a:r>
            <a:r>
              <a:rPr lang="en-US" sz="1400" b="1" dirty="0" smtClean="0"/>
              <a:t>F, </a:t>
            </a:r>
            <a:r>
              <a:rPr lang="en-US" sz="1400" b="1" dirty="0" err="1" smtClean="0"/>
              <a:t>nF</a:t>
            </a:r>
            <a:r>
              <a:rPr lang="en-US" sz="1400" b="1" dirty="0" smtClean="0"/>
              <a:t>, </a:t>
            </a:r>
            <a:r>
              <a:rPr lang="el-GR" sz="1400" b="1" dirty="0" smtClean="0"/>
              <a:t>ή </a:t>
            </a:r>
            <a:r>
              <a:rPr lang="en-US" sz="1400" b="1" dirty="0" smtClean="0"/>
              <a:t>pF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38134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</a:t>
                </a: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Ένας τρόπος να τον φορτίσουμε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να τον συνδέσουμε σε ένα</a:t>
                </a:r>
                <a:b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κύκλωμα</a:t>
                </a:r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με </a:t>
                </a:r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</a:p>
              <a:p>
                <a:pPr lvl="1"/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κύκλωμα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ένα 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μονοπάτι στο οποίο μπορούν να ρέουν φορτία</a:t>
                </a:r>
              </a:p>
              <a:p>
                <a:pPr lvl="1"/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ονομάζεται μια συσκευή που μπορεί να διατηρεί μια </a:t>
                </a:r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𝜟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ανάμεσα στους δυο πόλους της</a:t>
                </a:r>
              </a:p>
              <a:p>
                <a:pPr lvl="1"/>
                <a:r>
                  <a:rPr lang="el-GR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Πόλοι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περιοχές της μπαταρίας που φορτία μπορούν να βγαίνουν (από τον έναν) και να μπαίνουν (από τον άλλο)</a:t>
                </a:r>
                <a:endPara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κύκλωμα του σχήματος αποτελείται από καλώδια, έναν πυκνωτή, μια μπαταρία και έναν διακόπτη που ανοιγοκλείνει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  <a:blipFill>
                <a:blip r:embed="rId3"/>
                <a:stretch>
                  <a:fillRect t="-955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ο πυκνωτής είναι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αρχικά </a:t>
                </a:r>
                <a:r>
                  <a:rPr lang="el-GR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αφό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ρτιστος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η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 δημιουργεί </a:t>
                </a:r>
                <a:b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καλώδια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την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«δεξιά» (</a:t>
                </a:r>
                <a:r>
                  <a:rPr lang="el-GR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</a:t>
                </a:r>
              </a:p>
              <a:p>
                <a:pPr lvl="2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δυναμικού</a:t>
                </a:r>
                <a:b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πόλου και πλάκας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Εγείρεται ηλεκτρικό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 στο καλώδιο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ηλεκτρ.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ηλεκτρόνια του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κινούνται προς την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πλάκα</a:t>
                </a:r>
              </a:p>
              <a:p>
                <a:pPr lvl="3"/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 ότι τα ηλεκτρόνια κινούνται πάντα προς περιοχές υψηλού δυναμικού (αντίθετα της φοράς του ηλεκτρικού πεδίου)! </a:t>
                </a:r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κίνηση συνεχίζεται ως ότου η πλάκα, το καλώδιο, και ο αρνητικός πόλος της μπαταρίας έχουν όλα το ίδιο ηλεκτρικό δυναμικό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αυτό γίνει, η διαφορά δυναμικού παύει να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υπάρχει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δ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εν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υπάρχει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πεδίο στο καλώδιο και τα ηλεκτρόνια δεν κινούνται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1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φέρει πλέον αρνητικό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  <a:blipFill rotWithShape="0">
                <a:blip r:embed="rId3"/>
                <a:stretch>
                  <a:fillRect t="-955" r="-1000" b="-1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11122</TotalTime>
  <Words>584</Words>
  <Application>Microsoft Office PowerPoint</Application>
  <PresentationFormat>On-screen Show (4:3)</PresentationFormat>
  <Paragraphs>185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Reminder…</vt:lpstr>
      <vt:lpstr>Φυσική για Μηχανικούς</vt:lpstr>
      <vt:lpstr>Φυσική για Μηχανικούς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1028</cp:revision>
  <cp:lastPrinted>2019-11-14T08:09:52Z</cp:lastPrinted>
  <dcterms:created xsi:type="dcterms:W3CDTF">2006-08-16T00:00:00Z</dcterms:created>
  <dcterms:modified xsi:type="dcterms:W3CDTF">2022-12-14T05:34:59Z</dcterms:modified>
  <cp:contentStatus/>
</cp:coreProperties>
</file>