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7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1"/>
  </p:notesMasterIdLst>
  <p:sldIdLst>
    <p:sldId id="564" r:id="rId2"/>
    <p:sldId id="580" r:id="rId3"/>
    <p:sldId id="537" r:id="rId4"/>
    <p:sldId id="538" r:id="rId5"/>
    <p:sldId id="539" r:id="rId6"/>
    <p:sldId id="576" r:id="rId7"/>
    <p:sldId id="540" r:id="rId8"/>
    <p:sldId id="575" r:id="rId9"/>
    <p:sldId id="584" r:id="rId10"/>
    <p:sldId id="563" r:id="rId11"/>
    <p:sldId id="585" r:id="rId12"/>
    <p:sldId id="582" r:id="rId13"/>
    <p:sldId id="586" r:id="rId14"/>
    <p:sldId id="543" r:id="rId15"/>
    <p:sldId id="544" r:id="rId16"/>
    <p:sldId id="545" r:id="rId17"/>
    <p:sldId id="546" r:id="rId18"/>
    <p:sldId id="577" r:id="rId19"/>
    <p:sldId id="578" r:id="rId20"/>
    <p:sldId id="547" r:id="rId21"/>
    <p:sldId id="579" r:id="rId22"/>
    <p:sldId id="581" r:id="rId23"/>
    <p:sldId id="588" r:id="rId24"/>
    <p:sldId id="592" r:id="rId25"/>
    <p:sldId id="589" r:id="rId26"/>
    <p:sldId id="565" r:id="rId27"/>
    <p:sldId id="566" r:id="rId28"/>
    <p:sldId id="567" r:id="rId29"/>
    <p:sldId id="568" r:id="rId30"/>
    <p:sldId id="587" r:id="rId31"/>
    <p:sldId id="569" r:id="rId32"/>
    <p:sldId id="570" r:id="rId33"/>
    <p:sldId id="590" r:id="rId34"/>
    <p:sldId id="591" r:id="rId35"/>
    <p:sldId id="571" r:id="rId36"/>
    <p:sldId id="572" r:id="rId37"/>
    <p:sldId id="573" r:id="rId38"/>
    <p:sldId id="574" r:id="rId39"/>
    <p:sldId id="294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921" autoAdjust="0"/>
  </p:normalViewPr>
  <p:slideViewPr>
    <p:cSldViewPr>
      <p:cViewPr varScale="1">
        <p:scale>
          <a:sx n="62" d="100"/>
          <a:sy n="62" d="100"/>
        </p:scale>
        <p:origin x="1400" y="2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9T08:29:06.22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19751 10771 2123 0,'53'0'0'0,"-4"0"1"16,-4 0 0-16,16 0 3 15,0 0 1-15,-5-1-1 0,55 1 4 16,6 0-2-16,0 0 2 16,11-1-1-16,-1-1 2 15,-6-1-4-15,-6 1 1 16,-1-1 9-16,-5-1 5 15,-23 4 7-15,-11 0 2 0,-22 4 2 16,-9 1 2-16,-22 3 2 16,-13 2-2-16,-19-6-15 15,-12 0-4-15,-12-4-9 16,-5-5-4-16,-7-2-2 16,-2-1-5-16,-1 1-6 15,4 0 2-15,7 6-18 16,4 1-29-16</inkml:trace>
  <inkml:trace contextRef="#ctx0" brushRef="#br0" timeOffset="569.8294">21099 10614 1545 0,'0'3'292'0,"5"-1"-166"16,3 0-94-16,4 4 46 15,7 1-55-15,13 0-20 16,7 2 3-16,5-2 4 16,1 1 2-16,3-1 2 15,-1 1 3-15,-4-1 7 16,-2-1 2-16,-10 1 6 16,-5 0-3-16,-7 1 5 15,-4 2 1-15,-12 2 3 16,-3 1-2-16,-11 4-3 0,-7 1-3 15,-9 3-4-15,-5 1 0 16,-9 1-8-16,-3-1 1 16,-3 1-3-16,1-1-4 15,7-3-18-15,2-1-35 16</inkml:trace>
  <inkml:trace contextRef="#ctx0" brushRef="#br0" timeOffset="1397.1534">21417 9993 1035 0,'7'0'405'0,"-2"2"-291"16,0 4-53-16,7 1 46 15,-5 6-4-15,-1 11 10 16,-2 4-11-16,2 3-8 0,0 1 3 16,3 0-17-1,1-4-9-15,7-5-15 0,0-5-6 16,2-11-11-16,2-5-4 15,2-11-6-15,0-6-4 16,-3-9-7-16,0-3-3 16,-6-1-4-16,-1-1-1 15,-4 6-5-15,-3 3 3 16,-5 12 1-16,-1 5 4 0,-2 11 5 16,-1 6 1-16,-1 7 1 15,2 3 0-15,2 1-1 16,2-1-4-16,6-3-38 15,1-4-35-15,6-6-93 16</inkml:trace>
  <inkml:trace contextRef="#ctx0" brushRef="#br0" timeOffset="2020.7557">21354 9775 1394 0,'-3'1'233'0,"3"0"-122"15,3 1-66-15,-3-2 45 16,0 0-16-16,10 0-11 15,19 1-5-15,40 0-10 16,-23-1 2-16,8-2-9 16,5 2-3-16,0 1-14 15,-2 0-6-15,-7 1-7 16,-5 2-2-16,-10-2-1 16,-8-2-1-16,-13-1 1 15,-7-5-2-15,-10-5 0 16,-4-2-1-16,-7-3-1 15,-1 0-2-15,-2 1-2 16,1 1 0-16,2 7 2 16,3 1 1-16,7 7 0 0,1 4-1 15,10 5 2 1,1 2 1-16,6 0 2 0,0 1 6 16,0-1 13-16,1-2 3 15,-5 2 8-15,0-1 4 16,-9 1 4-16,-2 3 2 15,-10 1-1-15,-2 4-16 16</inkml:trace>
  <inkml:trace contextRef="#ctx0" brushRef="#br0" timeOffset="16716.4608">21588 12028 1507 0,'4'-4'255'16,"8"-4"-85"-16,-2 11-22 0,0 9-25 16,-1 13-11-16,-5 14-23 15,0 5-16-15,-4 22-26 16,-1 7-13-16,-2 16-20 15,1-3-3-15,4-13 5 16,3-11 4-16,9-18 2 16,4-6 0-16,10-16-11 15,5-5-6-15,5-11-23 16,-1-6-30-16,-7-5-76 16,-4-5-66-16</inkml:trace>
  <inkml:trace contextRef="#ctx0" brushRef="#br0" timeOffset="16931.9687">21519 12413 1470 0,'-5'2'287'0,"-5"-1"-18"16,14 5-98-16,4-2-12 15,18-1-50-15,8 1-17 16,17-1-30-16,8 2-19 16,7-3-41-16,0 0-48 0,0 2-222 15</inkml:trace>
  <inkml:trace contextRef="#ctx0" brushRef="#br0" timeOffset="17212.5027">21997 12408 1581 0,'7'-2'281'0,"14"1"-150"16,10-3-31-16,18 0-16 16,7 3-24-16,5 1-32 0,0 1-11 15,-11 3-11-15,-9-2-29 16,-8-1-123-16,-3 1-220 16</inkml:trace>
  <inkml:trace contextRef="#ctx0" brushRef="#br0" timeOffset="17421.4733">22065 12549 1510 0,'-1'1'250'0,"1"4"-77"15,2-2-18-15,-2-3-1 16,11 1-17-16,19 3-61 15,54 5-14-15,-29-3-39 16,-2 0-12-16,-3-1-27 16,-3 1-57-16</inkml:trace>
  <inkml:trace contextRef="#ctx0" brushRef="#br0" timeOffset="17948.3806">22987 12257 1513 0,'-9'-5'283'0,"-14"-4"-50"16,-1 1-32-16,-1 7-62 15,-5 2-31-15,0 11-49 16,-5 4-17-16,-2 13-20 15,4 8-4-15,3 14 2 16,9 6 3-16,12 1-3 16,8-2-2-16,17-5-7 15,7-8-3-15,17-10 3 16,10-8 1-16,5-25-2 16,4-4 2-16,2-23 0 15,-3-5-1-15,-7-13-1 16,-7-6-6-16,-21-1-4 0,-11 1-2 15,-19 8-2-15,-8 8 1 16,-14 8-8-16,-3 6-13 16,-4 7-47-16,3 3-21 15,2 6-79-15,5 2-36 16,4 4-123-16</inkml:trace>
  <inkml:trace contextRef="#ctx0" brushRef="#br0" timeOffset="18142.6988">23000 12299 1395 0,'6'-1'240'0,"5"1"-40"15,-5 2 6-15,-7 11-29 16,-6 2-9-16,-11 15-35 16,-7 6-17-16,-8 11-35 15,-2 3-17-15,-5 2-32 16,0-5-5-16,6-8-19 15,7-4-45-15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1T08:53:49.4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2176 9139 429 0,'2'-9'330'0,"5"-9"0"16,-13 4-80-16,-8 1-35 15,-9 3-71-15,-5 3-21 16,-1 7-25-16,-5 4-18 16,-6 10-30-16,-2 5-16 15,0 11-27-15,8 8-10 0,22 7-14 16,12 3-3-16,23-5 0 15,8-3 3 1,14-15 10-16,1-7 3 0,-3-13 8 16,-4-5 5-16,-16-6 9 15,-7-1 8-15,-16-1 7 16,-6 4 1-16,-12-2-9 16,-5 1-6-16,-10 9-17 15,-5 3-6-15,4 13-10 16,0 6-6-16,14 5-4 15,8 3 3-15,14 1 4 16,10-3 5-16,13-5 5 16,5-6 1-16,7-9 4 15,-2-2 2-15,2-9 3 16,1 0 1-16,-4-7 4 16,5-4 2-16,-6-13 2 15,-7 0 0-15,-10-9 5 16,-6-1 1-16,-9 5 2 0,-1 1-1 15,0 12 4-15,0 5-3 16,-1 13-2-16,-1 7 2 16,2 9-7-16,0 5-1 15,0 5-2-15,0-3-4 16,6 4-4-16,3 0-1 16,5-5-44-16,-1 4-69 15,-4-7-416-15</inkml:trace>
  <inkml:trace contextRef="#ctx0" brushRef="#br0" timeOffset="150.8202">2304 9136 1123 0,'0'-1'435'15,"-1"0"-289"-15,-1 5-137 16,2-4-48-16,0 0-212 15</inkml:trace>
  <inkml:trace contextRef="#ctx0" brushRef="#br0" timeOffset="313.8906">2474 9361 773 0,'17'19'439'16,"11"13"-94"-16,-1 6-128 0,-3 4-46 16,-3-3-73-16,-5-6-28 15,1-5-30-15,1-7-9 16,-1-10-1-16,-2-7 2 15,-4-11 6-15,0-7 1 16,-4-9-63-16,0 1-77 16,-3-5-481-16</inkml:trace>
  <inkml:trace contextRef="#ctx0" brushRef="#br0" timeOffset="742.2204">3068 9433 970 0,'-3'10'491'0,"-10"17"-152"16,1 4-98-16,-8 3-104 16,-5-2-46-16,0-4-55 15,-4-3-6-15,5-13-13 16,2-4-17-16,5-12-34 16,1-10-13-16,7-5-24 15,3-1 10-15,8-2 26 16,6 2 8-16,7 6 14 15,1 4 2-15,3 10 10 16,4 9 5-16,1 7 11 16,-1 2 4-16,4 7-3 0,-4-4-3 15,2-2-5-15,-1-3 1 16,0-9 1-16,1-4 1 16,-3-11 6-16,1-6 2 15,-5-8 1-15,-1-2 0 16,-1-4-6-16,-2 4-5 15,-1 1-7-15,-4 7-3 16,-2 12 0-16,-2 4 5 16,-6 12 22-16,3 5 13 15,6 8 8-15,0 2-2 16,2 2-18-16,-4 1-12 16,-4-3-122-16,3 2-445 0</inkml:trace>
  <inkml:trace contextRef="#ctx0" brushRef="#br0" timeOffset="1307.4252">4717 9502 652 0,'0'-8'381'15,"0"-8"-26"-15,-1 4-69 16,-2 16-123-16,2 5-42 0,0 17-73 16,1 12-24-16,0 19-2 15,2 7-3-15,5 13-9 16,1 0-1-16,4-9-1 16,-3-4-1-16,-1-19 9 15,-1-10-34-15,-2-17-67 16,-3-7-36-16,-2-12-98 15,1-6-25-15,4-13-60 16,2-6-42-16</inkml:trace>
  <inkml:trace contextRef="#ctx0" brushRef="#br0" timeOffset="1481.2817">4922 9786 611 0,'-4'-2'367'16,"-1"-1"-53"-16,-17 10-130 15,-2 3-47-15,-10 10-54 16,0 4-16-16,5 1-42 15,3 0-16-15,16-1-11 16,8-2 4-16,13-6 21 16,10 1 9-16,8-6 8 0,8-2-7 15,4 1-15-15,1-2-6 16,-1-4-26-16,-3 0-70 16</inkml:trace>
  <inkml:trace contextRef="#ctx0" brushRef="#br0" timeOffset="1696.6077">5269 9791 969 0,'14'-2'373'0,"19"-3"-280"15,8 2-27-15,4 2-42 16,-1 1-11-16,-1 3-23 16,-5-2-75-16</inkml:trace>
  <inkml:trace contextRef="#ctx0" brushRef="#br0" timeOffset="1865.6571">5353 9905 775 0,'0'5'408'16,"5"3"-79"-16,11 1-88 15,15-3-78-15,4-5-39 16,8 0-66-16,1 1-20 16,3-2-179-16</inkml:trace>
  <inkml:trace contextRef="#ctx0" brushRef="#br0" timeOffset="2589.0276">6120 9415 653 0,'1'-12'324'0,"13"-19"-89"0,3-2-67 16,21 7-52-16,8 5-19 15,6 18-40-15,7 11-22 16,-18 16-20-16,-13 6-4 16,-22 6 6-16,-15 3 3 0,-21 5 4 15,-7-1 0 1,-9-2-5-16,3-8-1 0,14-14-6 15,7-7 5-15,15-6 3 16,7-1 9-16,13-1 9 16,4 1-5-16,12 0-6 15,5 0-11-15,4 1-10 16,3 0-2-16,-2 1-1 16,0 0 0-16,-5 1 0 15,-2 3-15-15,-9-3-26 16,-5 3-13-16,-10-1-30 15,-4 1 3-15,-7-5 15 16,-3 1 14-16,-3-7 33 16,-3-3 14-16,4-9 9 15,-4-5 1-15,7-7-8 16,5-4-3-16,7 4-7 16,11-1 4-16,6 6 31 15,3 3 14-15,-1 5 29 0,-2 5 6 16,-4 5-12-16,-2 6-1 15,-7 9-9-15,-1 8-6 16,-6 7-15-16,-3-1-8 16,4 3-13-16,2-4-9 15,8-2-156-15,4-5-204 16</inkml:trace>
  <inkml:trace contextRef="#ctx0" brushRef="#br0" timeOffset="2843.1241">6119 9995 914 0,'-4'-2'433'0,"4"-3"-169"16,14 0-119-16,29-3-66 15,19 2-22-15,21-1-8 16,8 3-5-16,7 7-16 16,0-2-6-16,1 8-11 15,-11 4 3-15,-21 0-82 16,-17 4-81-16</inkml:trace>
  <inkml:trace contextRef="#ctx0" brushRef="#br0" timeOffset="3252.6718">6309 10288 828 0,'9'-7'372'16,"6"-7"-167"-16,7-2-70 15,6-2 0-15,-6 7-19 16,-2 6-11-16,3 15-25 16,2 10-17-16,5 17-18 15,-1 8-10-15,-1 5-12 16,-1 1-2-16,-7-7-3 16,-1-6-1-16,-9-13 0 15,-1-7-1-15,-6-12 13 16,-3-6 4-16,-4-11-4 15,-5-5-9-15,-5-12-20 16,-5-2-8-16,-6-2-4 16,-3 2 2-16,-3 17-11 15,1 11-5-15,-2 18 2 16,0 7 3-16,-6 7 17 16,0-1 6-16,5-5 0 15,5-3-2-15,19-13-174 0</inkml:trace>
  <inkml:trace contextRef="#ctx0" brushRef="#br0" timeOffset="3689.3113">7239 9784 917 0,'16'0'378'16,"26"2"-249"-16,0 0-36 15,7 5-55-15,0-1-19 16,-5 2-63-16,1 1-77 16</inkml:trace>
  <inkml:trace contextRef="#ctx0" brushRef="#br0" timeOffset="3866.8689">7325 9930 1068 0,'2'0'449'0,"14"0"-255"15,5 1-45-15,16-1-63 16,8 0-31-16,3 0-52 16,5 2-127-16</inkml:trace>
  <inkml:trace contextRef="#ctx0" brushRef="#br0" timeOffset="4251.435">7961 9786 1056 0,'-5'2'382'0,"13"5"-307"16,15 1-25-16,33 0-17 16,30 0 11-16,36-2 24 15,23-3 12-15,34 1-1 16,9-1-9-16,14-1-32 16,-15-2-33-16,-30-2-142 15,-25-5-155-15</inkml:trace>
  <inkml:trace contextRef="#ctx0" brushRef="#br0" timeOffset="4984.19">8377 9382 610 0,'-5'-15'298'0,"-1"-18"-110"15,4 0-62-15,14 3-58 16,6 3-7-16,17 8 9 16,1 3 7-16,8 14 5 15,-2 3-16-15,-6 10-26 16,-3 7-1-16,-23 4 12 15,-10 4 5-15,-25 10 1 0,-9 2-8 16,-9 8-24-16,0-1-8 16,9-12-5-16,11-1-2 15,11-12-10-15,5-9-6 16,13-3-6-16,3-4-1 16,18 0 6-16,6 3 6 15,9 0 1-15,4-2 0 16,6 2 0-16,0 3 3 15,-11-3 2-15,-7 1 1 16,-21-3 5-16,-3-1 4 0,-9 0 7 16,-5 0 2-16,-5-4 5 15,-5-4-3-15,-1-2-9 16,3-5-7-16,6-5-18 16,5-1-9-16,8-3-9 15,8-2 0-15,7 7 7 16,3 0 5-16,-1 6 6 15,-4 4 12-15,-3 5 23 16,-2 3 13-16,-6 11 24 16,2 5-1-16,-5 4-4 15,-1 3-10-15,1-2-19 16,0-2-9-16,4 2-123 16,6 2-394-16</inkml:trace>
  <inkml:trace contextRef="#ctx0" brushRef="#br0" timeOffset="5492.7648">8488 10164 670 0,'-14'-11'378'0,"-16"-6"-53"15,-6-1-84-15,2 12-106 16,2 7-43-16,3 12-71 16,4 7-24-16,14 13-20 15,5 4-3-15,14 5-1 0,8 1 7 16,13-11 19-16,7-5 13 15,12-18 34-15,4-10 19 16,-5-17 40-16,-7-5 9 16,-22-8 2-16,-12-2-9 15,-19-1-42-15,-11 2-20 16,-11 4-32-16,3 5-32 16,10 8-148-16,6 5-197 0</inkml:trace>
  <inkml:trace contextRef="#ctx0" brushRef="#br0" timeOffset="5676.5656">8751 10392 1298 0,'0'-4'528'0,"-2"0"-344"15,5 0-72-15,-3 3-99 16,0 0-94-16</inkml:trace>
  <inkml:trace contextRef="#ctx0" brushRef="#br0" timeOffset="5936.0563">8894 10122 773 0,'-3'0'429'15,"0"2"-61"-15,-6 2-169 16,-2 3-92-16,1 6-30 16,-1 2-14-16,6 5-12 0,7 3-24 15,1-2-8-15,11 0-21 16,1-6 0-16,14-5 3 15,6-2 6-15,5-8-85 16,3 0-66-16,-10-4-256 16</inkml:trace>
  <inkml:trace contextRef="#ctx0" brushRef="#br0" timeOffset="6097.0477">9091 10107 820 0,'-6'4'396'0,"4"3"-117"15,-1 9-49-15,1 11-64 16,3 10 0-16,1 19-38 16,1 6-14-16,1 5-25 15,-7-4-27-15,3-17-29 0,2-9-35 16</inkml:trace>
  <inkml:trace contextRef="#ctx0" brushRef="#br0" timeOffset="8309.1291">9790 9762 668 0,'17'0'333'0,"8"-2"-110"0,15 0-111 16,8 1-29-16,0 1-45 15,2 0-16-15,-8 3-105 16,-5 2-199-16</inkml:trace>
  <inkml:trace contextRef="#ctx0" brushRef="#br0" timeOffset="8478.1908">9860 9850 811 0,'4'0'428'16,"2"-1"-14"-16,21 3-346 15,8 1-36-15,21 1-16 16,8-2 14-16,8 1-458 0</inkml:trace>
  <inkml:trace contextRef="#ctx0" brushRef="#br0" timeOffset="9096.2095">10882 9466 661 0,'0'-1'361'15,"-2"0"-96"-15,-7 1-122 16,-5 0-44-16,-7 3-60 15,3 1-18-15,-3-4-8 16,0 0 1-16,-2-6-5 16,-3-1-2-16,-1-1-4 15,3-1-3-15,5 7-5 16,4-1-2-16,4 8-3 0,2 4 1 16,-1 3 13-16,1 1 6 15,1 6 6-15,0 0 3 16,1 0-10-16,3 1-2 15,0-9-3-15,2-1-2 16,4 2-2-16,3-4 0 16,9-6 2-16,2-2 1 15,10-1-2-15,3 0-1 16,7 4-9-16,2 7-2 0,-4 10 1 16,3 6 2-16,-9 7 10 15,-4 1 4-15,-17-1 33 16,-7-2 15-16,-16-2 14 15,-7-2 3-15,-8-8-19 16,-7-2-13-16,-5-13-10 16,-1-9-19-16,7-9-89 15,10-3-57-15,13-1-179 16,8 3-133-16</inkml:trace>
  <inkml:trace contextRef="#ctx0" brushRef="#br0" timeOffset="9327.2955">10981 9715 890 0,'3'0'404'16,"1"5"-173"-16,2 5-64 15,-1 8-76-15,-2 3-20 16,3 7-38-16,-5-1-10 15,1-2-9-15,1-2 14 16,-6-9-117-16,5-5-71 16,-2-10-193-16,-2-5-149 15</inkml:trace>
  <inkml:trace contextRef="#ctx0" brushRef="#br0" timeOffset="9530.5791">10980 9749 290 0,'8'-7'212'0,"11"-6"27"16,2-1-26-16,3 3-41 15,2-2-26-15,2 5-16 16,1 1-3-16,-3 0-15 16,-4 4-3-16,-3 3-27 15,-3 2-9-15,-6 5-20 16,4 4-10-16,-5 7-10 16,0 2-3-16,-1 8-5 15,-3 3-5-15,1 6-10 16,-6-1-2-16,4 2-1 15,2-5-34-15</inkml:trace>
  <inkml:trace contextRef="#ctx0" brushRef="#br0" timeOffset="10054.0709">12152 9626 770 0,'5'6'322'0,"6"9"-182"0,5 9-15 15,0 10-4-15,-8 0-14 16,-2 2-22-16,-3-2-15 16,-3-11-29-16,0-4-7 15,0-11 8-15,0-9 3 16,1-13 1-16,3-5-1 16,1-12-18-16,3-1-7 15,7 0-14-15,4 3-6 16,9 5-12-16,-1 3-3 15,7 11 0-15,-1 3 2 0,-2 11-58 16,1 4-66-16</inkml:trace>
  <inkml:trace contextRef="#ctx0" brushRef="#br0" timeOffset="10344.2687">12651 9721 901 0,'3'-2'407'0,"4"-1"-193"16,0 3-46-16,-7 11-72 16,0 1-15-16,-9 6-22 15,-5 1-14-15,-11 0-17 16,-3-2-5-16,-2-5-2 16,3-5-1-16,7-9-8 15,1-6-6-15,8-4-13 0,2-2-8 16,9-1-9-16,5 1 0 15,7 4 2-15,4 3 2 16,4 7 4-16,1 3 1 16,0 6 4-16,5 4 3 15,-3 5 6-15,0 1-50 16,2 1-277-16</inkml:trace>
  <inkml:trace contextRef="#ctx0" brushRef="#br0" timeOffset="10773.2258">12871 9918 607 0,'9'-7'353'0,"5"-7"-65"0,1-4-100 16,-1-5-34-16,0-4-50 15,0 1-18-15,-2-2-22 16,-5 1-2-16,-10 0-2 16,-8-2-4-16,-9 7-14 15,-5 4-14-15,-1 11-31 16,-1 7-12-16,3 10-17 15,3 6 0-15,10 6 7 16,6 6 4-16,6 3 12 16,10-1 5-16,6-1 4 15,3-3 4-15,6-12 6 16,1-3 3-16,5-17 8 16,-2-10 1-16,-4-10 4 15,0-6-1-15,-11-5-3 16,-5-3 1-16,-4-9-2 0,-4-5-4 15,-3-6-5-15,-2-2-4 16,-2 14-10-16,-2 13-7 16,1 24-21-16,-1 9-7 15,3 23-3-15,1 10 3 16,3 16 16-16,3 8 6 16,4 3 8-16,2 4 3 15,0-2 5-15,-1 2-24 0,-3-3-165 16,-3-6-180-16</inkml:trace>
  <inkml:trace contextRef="#ctx0" brushRef="#br0" timeOffset="11027.8255">12167 10073 794 0,'15'-3'326'0,"25"0"-171"16,15-1-66-16,31 4 1 0,9 6-7 16,11 3-9-16,6 3-5 15,9-2-24 1,-3-3-6-16,-9-6-79 0,-11-1-103 15</inkml:trace>
  <inkml:trace contextRef="#ctx0" brushRef="#br0" timeOffset="11597.2458">12376 10269 712 0,'2'0'323'16,"1"5"-105"-16,6 14-128 15,3 7-11-15,2 16 14 16,-2-1-7-16,-6 1-23 15,-1-4-14-15,-5-13-18 16,0-5-4-16,1-13-1 16,0-5 5-16,2-7-1 0,4-6-1 15,7-12-9-15,5-7-11 16,4-6-9-16,2 3-2 16,2 9-4-16,-4 4 0 15,-2 13-4-15,-1 7 1 16,-8 10 8-16,-5 8 2 15,-5 2 10-15,-3 2 3 16,-2 0-5-16,1-2-1 16,-1-9-1-16,3-3-1 15,3-11 2-15,5-4-1 16,4-8 0-16,0-6 1 0,2-3-6 16,6-1-1-16,-4 3-1 15,4 5-4-15,-4 10-2 16,-5 5 11-16,2 14 20 15,-4 6 4-15,1 10 15 16,-3 3-8-16,-2 0-14 16,-2 0 0-16,0-7-7 15,0-4-2-15,3-8 20 16,-3-6-85-16</inkml:trace>
  <inkml:trace contextRef="#ctx0" brushRef="#br0" timeOffset="16841.7015">4529 11403 498 0,'-1'1'242'0,"10"5"-51"15,7-3-23-15,24 1-10 16,15 0-28-16,25-2-62 15,11-1-24-15,-2 0-25 16,0-1-2-16,-26 0 0 16,-12-1-1-16,-19 0-55 15,-12 1-62-15,-14-2-152 0,-9 2-143 16</inkml:trace>
  <inkml:trace contextRef="#ctx0" brushRef="#br0" timeOffset="17061.694">4886 11435 571 0,'-6'6'287'16,"-3"13"-75"-16,5 1-35 0,5 10-39 15,8 5-10-15,2 7-38 16,-1 5-5-16,-3 3-19 16,-4 2-9-16,-2-3 1 15,-1-4-10-15,-1-9-13 16,-1-6-5-16,-1-9-10 15,2-8-4-15,-3-12-48 16,6 1-75-16,3-4-385 16</inkml:trace>
  <inkml:trace contextRef="#ctx0" brushRef="#br0" timeOffset="17317.5023">5430 11629 947 0,'11'2'385'16,"18"2"-254"-16,1-2-29 15,8 0-53-15,3 0-20 16,-1-1-28-16,0-1-49 0,-9 0-240 16</inkml:trace>
  <inkml:trace contextRef="#ctx0" brushRef="#br0" timeOffset="17496.9364">5506 11766 1001 0,'9'0'431'0,"12"-1"-245"16,8 1-37-16,9 2-76 16,0 2-27-16,-1 0-115 15</inkml:trace>
  <inkml:trace contextRef="#ctx0" brushRef="#br0" timeOffset="17938.5688">6236 11773 827 0,'-3'1'341'0,"3"0"-183"16,10-1-21-16,25 0-22 15,18 2-9-15,22-2-32 16,16 1-22-16,27-1-16 15,5-3-5-15,10-5-9 16,-7-2-2-16,-21 0-31 0,-12-2-55 16,-30 9-187-16</inkml:trace>
  <inkml:trace contextRef="#ctx0" brushRef="#br0" timeOffset="18247.9172">6639 11571 697 0,'4'-25'354'15,"0"-21"-119"-15,1-9-69 16,3-2-21-16,-3 3-24 15,3 7-4-15,-3 13-18 16,-4 8-12-16,0 13-16 16,-2 6-18-16,1 13-28 15,0 9-6-15,3 19-20 16,4 14-4-16,6 14 3 16,0 1 5-16,0 3-150 0,1-7-147 15</inkml:trace>
  <inkml:trace contextRef="#ctx0" brushRef="#br0" timeOffset="18637.9424">6426 12346 522 0,'0'8'338'15,"0"9"13"-15,8 4-146 16,2 0-8-16,7-4-44 16,-1-4-24-16,1-6-42 15,3-6 5-15,-4-8-3 16,-3-6-6-16,-9-14-7 15,1-4-22-15,-5-9-26 16,4-2-7-16,-2-9-10 16,-2 0-6-16,8 6-8 15,2 2-4-15,11 15-4 16,3 4 0-16,6 4 1 16,3 9-1-16,-1 1-36 15,-1 8-45-15,-7 8-135 16,-5 1-136-16</inkml:trace>
  <inkml:trace contextRef="#ctx0" brushRef="#br0" timeOffset="18837.4992">6515 12237 1119 0,'17'-3'471'0,"27"0"-272"16,4-3-29-16,-1 5-77 16,-2 1-28-16,-15 1-73 15,-7 4-114-15</inkml:trace>
  <inkml:trace contextRef="#ctx0" brushRef="#br0" timeOffset="24476.9">7618 11722 714 0,'5'-1'318'0,"7"-3"-158"0,13 0-74 16,8 1-16-16,18 0-38 15,2 2-15-15,-2 1-40 16,-7 3-86-16</inkml:trace>
  <inkml:trace contextRef="#ctx0" brushRef="#br0" timeOffset="24659.4076">7640 11831 733 0,'11'2'324'16,"19"2"-155"-16,10 0-63 15,19 0-34-15,5-2-29 16,9 0-81-16,1-1-185 15</inkml:trace>
  <inkml:trace contextRef="#ctx0" brushRef="#br0" timeOffset="24928.5896">8387 11825 724 0,'0'-5'302'0,"14"-3"-153"16,14 0-76-16,28 4-39 15,24 2 2-15,24 7 26 16,9 4 5-16,15 3-4 15,-3 1 4-15,-11-4-31 16,-13 0-20-16,-30-6-132 0</inkml:trace>
  <inkml:trace contextRef="#ctx0" brushRef="#br0" timeOffset="25204.2265">8808 11657 758 0,'0'-30'367'16,"-1"-23"-150"-16,5-6-74 16,-2-2-17-16,0 7-10 15,0 5 0-15,-2 19-9 16,3 7-6-16,-4 13-50 15,-1 10-24-15,1 16-26 16,-1 15-9-16,2 22 2 16,6 7 3-16,-3 8-84 15,5 0-134-15</inkml:trace>
  <inkml:trace contextRef="#ctx0" brushRef="#br0" timeOffset="25699.875">8551 12103 892 0,'0'1'368'0,"4"9"-194"16,6 3-59-16,21 9-21 16,11 6-14-16,11 4-30 15,5 0-2-15,-17 0-9 16,-7-2-3-16,-21-1-6 15,-7 0-6-15,-15-5-2 16,-13-3 2-16,-8-7 0 16,-12-10 0-16,5-4-2 15,4-6-3-15,12-11-17 16,12 0-4-16,18-14-12 16,14 0-6-16,15-8 8 15,4-2 3-15,2 6 8 16,-8-2 12-16,-15 6 34 15,-8 4 22-15,-21 5 26 0,-14 5-6 16,-23 3-31-16,-9 4-24 16,-11 11-107-16,4 7-177 15</inkml:trace>
  <inkml:trace contextRef="#ctx0" brushRef="#br0" timeOffset="26819.4486">9691 11702 778 0,'0'-3'345'0,"8"3"-156"16,9 0-60-16,16 3-57 15,10 0-11-15,11 1-27 16,7-1-16-16,-1-1-25 16,-1 2-72-16</inkml:trace>
  <inkml:trace contextRef="#ctx0" brushRef="#br0" timeOffset="26984.2551">9731 11842 704 0,'15'0'384'0,"4"0"-112"15,20 0-127-15,11-3-49 16,16 1-67-16,6 0-8 0</inkml:trace>
  <inkml:trace contextRef="#ctx0" brushRef="#br0" timeOffset="27427.6602">10704 11614 979 0,'-11'-7'417'0,"-18"-4"-248"0,-3 6-47 16,-1 7-81-16,-2 9-30 15,9 13-28-15,5 4-4 16,13 15 1-16,7 2 2 16,14 3 6-16,13-2 1 15,16-8 4-15,10-5 6 16,5-18 10-16,-1-10 10 0,-12-17 57 16,-4-11 22-1,-18-13 33-15,-8-4 6 0,-16-6-44 16,-18 0-21-16,-9 5-43 15,-4 5-14-15,1 13-110 16,6 4-96-16</inkml:trace>
  <inkml:trace contextRef="#ctx0" brushRef="#br0" timeOffset="27597.5181">11013 11954 1366 0,'0'-5'482'16,"0"1"-508"-16</inkml:trace>
  <inkml:trace contextRef="#ctx0" brushRef="#br0" timeOffset="28032.4693">11293 11742 1046 0,'4'-17'431'0,"6"-23"-269"0,3 2-24 16,-7 10-48-16,2 5-16 15,-7 12-32-15,-1 11-25 16,0 13-16-16,0 9-7 16,1 20 5-16,3 2 4 15,6 14-1-15,-3 1 2 16,6-9-30-16,1-1-86 15</inkml:trace>
  <inkml:trace contextRef="#ctx0" brushRef="#br0" timeOffset="28385.7654">11650 11710 968 0,'-13'-20'395'0,"-12"-18"-245"16,10 1-53-16,17 11-50 15,9 4-18-15,16 9-10 16,8 6 4-16,4 8 17 16,-2 5 4-16,-5 11-4 15,-6 5-2-15,-22 5 4 16,-4 3 0-16,-20 4-2 15,-13 0-3-15,-9 3-18 0,-2-4-6 16,8-4-6-16,10-4-3 16,20-7-6-16,8-2-3 15,12-6-2-15,7-1 1 16,10-1 1-16,2 2 1 16,2-2 0-16,-2-3 15 15,5-2-145-15,-2-4-193 16</inkml:trace>
  <inkml:trace contextRef="#ctx0" brushRef="#br0" timeOffset="28819.6973">12145 11632 545 0,'15'-4'306'0,"10"-7"-45"15,-1 2-23-15,-12 6-48 16,-8-3-34-16,-8 5-71 16,-7 0-26-16,-8-2-44 15,-5 3-8-15,-2 2-2 16,1-1 0-16,4 1-43 16,4 1-28-16,2 3-9 15,1 1-2-15,-1 7 38 0,-1-1 27 16,2 2 9-16,-1 2 3 15,7 0 16-15,3-2 3 16,5-6 5-16,6-2 5 16,11-5-2-16,8-2-2 15,14-2-10-15,5-1-8 16,3 4 2-16,1 5-1 16,-4 10 17-16,-7 7 4 15,-10 6-2-15,-13 2 10 16,-20 0 20-16,-8 1 9 0,-16-2 3 15,-4-4-6-15,-6-10-24 16,-4-10-5-16,2-16-66 16,2-5-90-16</inkml:trace>
  <inkml:trace contextRef="#ctx0" brushRef="#br0" timeOffset="33918.015">12967 11695 446 0,'-4'-5'334'0,"-7"-9"73"15,0 2-119-15,1 6-92 16,0 0-46-16,1 7-81 15,4 4-29-15,4 5-42 16,4 6-9-16,9 6-2 16,6 4 2-16,8 2 11 15,-1-2 2-15,-7-2 4 16,-7-1 1-16,-16-3 8 16,-10-2 2-16,-14-8 8 15,-5-4 0-15,-3-8-7 0,6-5-3 16,13-3-86-16,11 0-75 15,21-3-188-15,9-2-173 16</inkml:trace>
  <inkml:trace contextRef="#ctx0" brushRef="#br0" timeOffset="34219.4364">13188 11752 518 0,'-1'-1'354'0,"3"0"-8"15,-4 1-127-15,2 0-121 16,0 0-41-16,0 0-23 15,18 5-4-15,30 4-10 16,-30-9 1-16,3-6 1 16,-9-2 3-16,-1-1 6 15,-3-2 2-15,-10-1 8 16,-2-2-1-16,-10 4 6 16,-2 1 2-16,-7 9-2 15,2 4-1-15,-2 9-17 16,0 4-9-16,8 6-17 15,4 3-2-15,13 2-4 16,5-2 0-16,11-2 2 16,7-5 2-16,5-5 2 15,6-5-17-15,4-5-86 16,-2-3-68-16</inkml:trace>
  <inkml:trace contextRef="#ctx0" brushRef="#br0" timeOffset="34491.2332">13722 11717 513 0,'-6'-3'319'0,"-10"-4"4"16,-5 3-66-1,-2 1-79-15,-3 1-41 0,-3 6-75 16,2 4-20-16,3 7-34 15,6 4 1-15,9 7 0 16,9 1 1-16,17 4 8 16,6-3 1-16,8-5 24 15,5-3 11-15,-4-11 6 16,-6-1 2-16,0-8-22 16,-2-5-4-16,0-4-573 15</inkml:trace>
  <inkml:trace contextRef="#ctx0" brushRef="#br0" timeOffset="40990.6802">4641 13540 436 0,'-5'-8'308'0,"-4"-2"52"16,-2 5-138-16,1 5-106 16,0 7-36-16,-1 13-62 15,7 5-16-15,4 10-10 16,7 2 1-16,9 1 4 16,1-5 2-16,5-7 2 15,2-7 4-15,3-12 5 16,-2-7 4-16,0-11 15 15,0-3 15-15,-5-12 14 16,-2 0 4-16,-9-1-6 16,-3-1-12-16,-6 10 2 15,-4 3-3-15,-2 9-17 0,-3 8-12 16,0 8-26-16,3 8-7 16,6 10 6-16,6 1 4 15,11 1 5-15,4-4 2 16,8-6 2-16,2-5 0 15,4-10 5-15,-3-5 14 16,-3-13 48-16,-9-4 29 16,-6-11 50-16,-2-1 1 0,-11-4-32 15,-1-2-28-15,-9 4-50 16,-2 2-17-16,3 12-94 16,0 7-99-16</inkml:trace>
  <inkml:trace contextRef="#ctx0" brushRef="#br0" timeOffset="41209.8708">5395 13610 756 0,'18'-5'296'0,"21"3"-211"0,4 2-36 16,2 7-37-16,-9 0 0 15,-5 3-150-15</inkml:trace>
  <inkml:trace contextRef="#ctx0" brushRef="#br0" timeOffset="41370.9693">5405 13703 866 0,'13'2'455'15,"2"2"-162"-15,18 2-99 16,11-1-49-16,4 1-84 16,9 1-2-16</inkml:trace>
  <inkml:trace contextRef="#ctx0" brushRef="#br0" timeOffset="42024.7278">6445 13387 507 0,'-22'1'281'0,"-31"-2"-38"15,-2-8-47-15,0-15-70 16,12-6-28-16,18-5-53 16,10-3-18-16,29 5-11 15,10 0 8-15,23 5 15 16,10 8 12-16,-3 11 8 16,1 6-9-16,-8 11-15 15,-8 6-10-15,-11 12-6 0,-16 6 6 16,-23 12 7-16,-14 4 1 15,-17 4-1-15,-1-4-4 16,4-7-9-16,7-10 2 16,9-16-6-16,8-4-4 15,13-6-18-15,5-4-8 16,19 8 0-16,1-6 4 16,5 3 11-16,5 3 5 15,4-3 1-15,6 0 2 16,7-2-56-16,-5-6-88 0</inkml:trace>
  <inkml:trace contextRef="#ctx0" brushRef="#br0" timeOffset="42293.758">6778 13393 845 0,'0'7'357'0,"1"7"-183"15,2 4-50-15,-3 1-39 16,-2 0-22-16,0-4-36 15,-1-2-6-15,3-6 9 16,-2-8 1-16,2-10-2 16,4-3-4-16,4-14-19 15,6-2-6-15,8-4-7 16,3 4-2-16,-1 8 12 0,3 8 10 16,-5 13 15-1,-5 6 8-15,-2 13 2 0,-6 5-5 16,-3 12-8-16,-1 1-4 15,-5 2-37-15,1 1-73 16</inkml:trace>
  <inkml:trace contextRef="#ctx0" brushRef="#br0" timeOffset="42876.7462">6204 13749 732 0,'-4'1'316'15,"0"4"-146"-15,25 1-59 16,20-2-3-16,28 0 1 16,18-4-4-16,22 2-26 15,11-1-8-15,9 3-27 16,-3-3-19-16,-11-1-15 16,-12-1-32-16,-27-4-153 15,-13 3-204-15</inkml:trace>
  <inkml:trace contextRef="#ctx0" brushRef="#br0" timeOffset="43138.2118">6391 14029 825 0,'18'-3'374'0,"16"0"-203"16,23 1-23-16,10-1-15 0,18 3-51 15,4-1-22-15,-15 1-26 16,-7 2-5-16,-23-2-4 16,-13 2-16-1,-11-2-90-15,-8-7-70 0,-9 0-314 16</inkml:trace>
  <inkml:trace contextRef="#ctx0" brushRef="#br0" timeOffset="43336.4704">6747 14060 389 0,'0'5'263'0,"0"11"34"15,2 4-42-15,3 9-35 16,1 6-18-16,2 8-40 15,-1 3-21-15,-3-2-51 16,1-4-21-16,-3-6-34 0,0-8-4 16,-5-10 10-16,1-5-37 15,-6-11-141-15</inkml:trace>
  <inkml:trace contextRef="#ctx0" brushRef="#br0" timeOffset="44798.6645">7545 13636 912 0,'7'0'371'0,"12"0"-217"0,10-4-66 16,19 2-30-16,9 1-20 15,6 0-22-15,2 1-80 16</inkml:trace>
  <inkml:trace contextRef="#ctx0" brushRef="#br0" timeOffset="44960.8791">7661 13738 1057 0,'12'-3'391'0,"25"1"-313"16,10 0-29-16,14 2-30 15,6 2-19-15</inkml:trace>
  <inkml:trace contextRef="#ctx0" brushRef="#br0" timeOffset="45202.9812">8346 13695 820 0,'-2'-4'357'0,"-5"-2"-211"15,17 3-62-15,19 6-66 16,30-2-10-16,24 1 4 15,48 0 42-15,24-4 5 16,36 1 1-16,7-3 3 16,14-1-41-16,-12 1-7 15,-20-6-100-15</inkml:trace>
  <inkml:trace contextRef="#ctx0" brushRef="#br0" timeOffset="45922.3407">8879 13250 841 0,'-20'-19'365'0,"-11"-13"-170"15,16 0-109-15,8-2-25 16,15 6-20-16,9 5-4 16,11 5-1-16,3 8 6 15,7 10 5-15,0 3-11 0,-4 14-9 16,-7 0-3-16,-21 8-2 16,-13 2-1-16,-22 6 1 15,-10 7-2 1,0 4-5-16,1-2-2 0,11-10-7 15,11-8-5-15,12-11-9 16,4-4-5-16,12-3-2 16,6-1 1-16,15 3 4 15,9 1 3-15,9 1 4 16,9 1 3-16,-1-2 3 16,-4 0 4-16,-15-2 3 15,-10-2 2-15,-21-1 7 16,-8-3 4-16,-10-1 5 15,-5-2 0-15,-2-6-6 16,-1-2-4-16,7-8-13 16,3 1-5-16,11-5-32 15,9-2-7-15,8 2-1 0,5 1 3 16,1 6 26-16,2 3 3 16,-6 8 15-16,-2 6 13 15,-2 13 31-15,-6 8 16 16,-3 12-2-16,-3 1-10 15,-2 5-23-15,-2 0-23 16,6-6-393-16</inkml:trace>
  <inkml:trace contextRef="#ctx0" brushRef="#br0" timeOffset="46410.1935">8613 14151 497 0,'-20'-1'331'0,"-20"1"22"16,6 12-210-16,0 4-49 15,10 12-71-15,7 6-30 0,12 8-12 16,6-1 3-16,18-3 21 16,9-9 29-16,12-14 49 15,12-10 13-15,8-19 38 16,-1-10 0-16,-13-12-7 16,-11-4 1-16,-22-5-33 15,-9 2-23-15,-17 5-39 16,-10 6-25-16,-13 15-91 15,-2 8-87-15</inkml:trace>
  <inkml:trace contextRef="#ctx0" brushRef="#br0" timeOffset="46561.5286">8915 14443 2202 0,'4'-7'2'0,"-1"1"-53"16</inkml:trace>
  <inkml:trace contextRef="#ctx0" brushRef="#br0" timeOffset="46814.8022">9053 14206 1029 0,'5'-22'428'0,"8"-19"-246"16,-1 6-3-16,-3 14-24 16,-2 5-22-16,-5 15-59 15,2 6-27-15,-2 16-39 16,1 7-4-16,2 11 7 15,-2 1-1-15,3 5-2 16,-1 3 0-16,1-5-90 16,2 0-105-16</inkml:trace>
  <inkml:trace contextRef="#ctx0" brushRef="#br0" timeOffset="47143.7279">9329 14213 953 0,'-9'-13'421'15,"-5"-15"-188"-15,11 2-116 16,3 1-76-16,14 7-9 16,5 8-1-16,8 9-1 0,6 6 5 15,-4 9-4-15,-7 7-16 16,-11 0 7-16,-15 7 22 15,-11 4-1-15,-12 1 2 16,2 3-9-16,2-3-23 16,6-5 1-16,10-7-8 15,4-8-6-15,10-7 0 16,5-6-3-16,10-1 1 16,4 0 2-16,7-3 0 15,3 4-10-15,5-2-119 16,-3-2-195-16</inkml:trace>
  <inkml:trace contextRef="#ctx0" brushRef="#br0" timeOffset="47344.4081">9652 14081 956 0,'1'0'429'0,"6"4"-157"0,7 3-147 16,9 12-58-16,1 1-9 15,4 12-26-15,-4 1-8 16,-7 3 0-16,-6 0-1 16,-12-5 3-16,-6-3-17 15,-14-11-138-15,-3-5-251 16</inkml:trace>
  <inkml:trace contextRef="#ctx0" brushRef="#br0" timeOffset="47479.3986">9712 14049 1186 0,'14'-2'512'0,"18"-2"-289"16,0 4-49-16,3 7-88 15,0 3-35-15,3 4-116 16,-3 0-492-16</inkml:trace>
  <inkml:trace contextRef="#ctx0" brushRef="#br0" timeOffset="48022.1877">10298 13562 856 0,'18'3'392'0,"13"-3"-191"16,24 0-105-16,8-2-33 15,7 0-41-15,1 2-17 16,-17 1-218-16</inkml:trace>
  <inkml:trace contextRef="#ctx0" brushRef="#br0" timeOffset="48248.0442">10285 13709 595 0,'8'0'373'0,"19"-1"27"15,12-2-191-15,15 2-50 16,16 1-44-16,12 2-54 16,-6 1-16-16,-7 3-137 15</inkml:trace>
  <inkml:trace contextRef="#ctx0" brushRef="#br0" timeOffset="52430.008">11312 13565 460 0,'6'0'263'0,"3"-3"-42"0,6-5-28 15,4-11-64-15,3-4-35 16,3-13-34-16,-1-3-3 16,-5-6 7-16,-6-1 8 15,-6 8 10-15,-5 8-1 16,-5 16-9-16,-3 10-16 16,0 22-30-16,-3 10-11 15,6 28-15-15,1 9 0 16,4 8 2-16,5 1 0 15,4-13 6-15,8-9 18 0,5-12-142 16,5-14-188-16</inkml:trace>
  <inkml:trace contextRef="#ctx0" brushRef="#br0" timeOffset="52742.7352">11958 13271 1327 0,'-19'-6'532'0,"-24"1"-356"15,5 6-53-15,3 17-84 16,0 13-29-16,14 23-32 0,3 5-5 16,14 5 6-16,4 1 6 15,15-13 5-15,3-5 2 16,11-13 5-16,8-9 2 15,0-12 9-15,-2-10 10 16,-7-8 25-16,-11-7 12 16,-16-11 25-16,-9-3 1 15,-24-4-18-15,-9 5-14 16,-7 4-37-16,7 5-11 16,18 7-113-16,9 2-112 0</inkml:trace>
  <inkml:trace contextRef="#ctx0" brushRef="#br0" timeOffset="53072.67">12115 13630 1020 0,'1'6'394'0,"2"5"-280"16,3 5-27-16,-1 0-26 15,2 3-19-15,-3-1-20 16,0-4-2-16,-2-4 7 16,-2-8 10-16,-5-6 4 15,2-6-1-15,-3-7-10 16,5-4-11-16,2 1-12 0,5-3-6 16,3 2-8-16,6 3-3 15,5 6 2-15,-3 5 7 16,6 7 19-16,-2 1 13 15,1 11 12-15,1 3 3 16,-4 5-2-16,-3 2-8 16,-3 2-6-16,-5-1-11 15</inkml:trace>
  <inkml:trace contextRef="#ctx0" brushRef="#br0" timeOffset="53557.2059">13255 13542 812 0,'8'8'333'16,"5"8"-179"-16,3 10-42 15,-5 3-14-15,-6 3-14 16,-5 2-30-16,-5-4-10 16,1-4-11-16,-3-5-1 15,7-13 10-15,1-6 4 16,1-15-1-16,6-7-3 0,2-11-19 16,-1-3-10-16,10 3-10 15,2 0 3-15,2 12-1 16,6 4-2-1,2 9-4-15,-1 6-7 0,1 9-2 16,-4 6-13-16,-7 5-237 16</inkml:trace>
  <inkml:trace contextRef="#ctx0" brushRef="#br0" timeOffset="53834.6972">13883 13653 851 0,'-9'10'440'0,"-15"8"-95"16,-5 3-162-16,-3 1-90 0,-1-2-32 15,7-5-30-15,4-1-7 16,5-13-51-16,1-3-23 16,-1-14-29-16,5-2-6 15,7-2 41-15,3-1 17 16,8 6 32-16,-1 1 15 15,15 10 13-15,1 5 5 16,2 9-12-16,3 8-10 0,-3 6-9 16,5 0-1-1,7 3-85-15,-1-3-207 0</inkml:trace>
  <inkml:trace contextRef="#ctx0" brushRef="#br0" timeOffset="54209.7353">14206 13715 1002 0,'1'-9'437'0,"-3"-12"-224"16,-6-3-31-16,-10-5-65 15,1 1-28-15,1 7-42 16,-1 1-19-16,-1 18-27 16,-3 2-6-16,0 11-15 15,5 9-6-15,9 6 1 16,8 3 2-16,9 0 11 15,9-3 7-15,1-5 10 16,2-6 7-16,-1-14 13 0,0-5 7 16,-2-12 8-16,-2-7 0 15,-4-6-7-15,-2-4-4 16,-7-6-4-16,-4-5-2 16,-3-13-2-16,-5-4-4 15,0 9-17-15,2 11-12 16,-1 28-33-16,7 20-7 15,-2 23 8-15,-2 9 6 16,9 18 26-16,-3 2 5 0,8 4 3 16,1 0 6-16,-4 1-83 15,-4-1-132-15</inkml:trace>
  <inkml:trace contextRef="#ctx0" brushRef="#br0" timeOffset="54448.8931">13269 14041 1006 0,'7'-1'372'0,"20"-3"-284"16,15 3-18-16,37 1-4 0,11 0 8 15,23 2-8-15,7-1-10 16,10 5-26 0,-4-3-5-16,-15-2-175 0,-9-1-212 15</inkml:trace>
  <inkml:trace contextRef="#ctx0" brushRef="#br0" timeOffset="54889.8783">13824 14285 567 0,'-3'-6'338'0,"-5"-6"-14"15,-6 1-137-15,-10 4-66 16,-4 3-13-16,-8 5-16 16,4 4-16-16,3 6-39 15,4 4-17-15,12 4-27 0,-2-1-8 16,15 6-10-16,7 0-3 15,13 3 3-15,9 5 6 16,9-1 10-16,0-1 7 16,-3 0 6-16,-2-8 22 15,-17-4 40-15,-9-7 42 16,-20-6 52-16,-11-5-4 16,-13-8-23-16,-6-4-41 15,5-4-50-15,0 2-60 16,8 1-240-16</inkml:trace>
  <inkml:trace contextRef="#ctx0" brushRef="#br0" timeOffset="60358.0795">4318 15806 437 0,'-11'6'293'0,"-6"4"19"15,6-3-148-15,3-1-30 16,10-4-53-16,7-1-19 15,12-4-20-15,4-10 5 16,11-5-2-16,-3-7-7 16,5-1-12-16,0 2-4 15,-9 2 6-15,0 2 9 16,-17 10 15-16,-4 3-4 16,-6 15-2-16,-3 9-8 15,0 19-17-15,1 10 1 0,0 8-11 16,4 2-3-1,7-12-4-15,5-8 0 0,8-15 1 16,5-13 2-16,2-10 6 16,-3-7 3-16,-5-16 8 15,-3 3 4-15,-1-10 0 16,-1 1-2-16,-1 3-9 16,-5-2-6-16,-3 8-3 15,1 5 0-15,-7 4 2 16,1 7 0-16,-3 4-10 15,0 5-5-15,3 13 1 16,2 7 2-16,0 15 9 16,0 2 2-16,2 3-2 15,2-4-2-15,1-9 0 16,0-7 3-16,1-11-119 16,-5-8-169-16</inkml:trace>
  <inkml:trace contextRef="#ctx0" brushRef="#br0" timeOffset="60633.1486">5215 15757 917 0,'-1'-3'431'0,"3"-3"-132"16,13 2-137-16,22-1-77 15,8 2-23-15,12-1-49 16,2 2-5-16,-2-1 9 16,-3 0-57-16,-9-2-162 15,-5 0-118-15</inkml:trace>
  <inkml:trace contextRef="#ctx0" brushRef="#br0" timeOffset="60827.8066">5388 15910 920 0,'14'0'446'15,"12"3"-148"-15,5-1-107 16,6 2-79-16,-6 0-36 16,4-2-67-16,-2 1-141 15</inkml:trace>
  <inkml:trace contextRef="#ctx0" brushRef="#br0" timeOffset="61330.6303">6138 15466 817 0,'13'-7'387'16,"19"6"-146"-16,2 8-75 15,5 31-59-15,1 10-16 16,0 22-23-16,-5 4-9 15,-10 6-16-15,-4-4-12 16,-10-15-12-16,-2-2-2 16,-2-26-2-16,-3-4 0 15,-3-18 14-15,1-12 0 0,-9-15-13 16,0-8-5-16,-2-14-21 16,-4-2-3-16,-1 0 7 15,4 7 2-15,-6 17 5 16,2 12 5-16,-7 17 14 15,-9 8 5-15,-2 15 0 16,-6-4-4-16,4-1-12 16,7-5-7-16,6-13-77 15,8-5-91-15</inkml:trace>
  <inkml:trace contextRef="#ctx0" brushRef="#br0" timeOffset="61675.9115">6711 16016 914 0,'-3'3'360'16,"3"4"-218"-16,5-1-59 15,19-5 16-15,4-1 1 16,3-9 18-16,-1-4 6 0,-13-5-4 16,-6-4-7-16,-11-12-31 15,0 0-15-15,-6-12-27 16,-5-6-9-16,2-5-17 16,1-4-8-16,10 3-13 15,7 2-7-15,15 8-9 16,1 6 0-16,8 14-41 15,-1 8-46-15,-4 12-143 16,0 8-101-16</inkml:trace>
  <inkml:trace contextRef="#ctx0" brushRef="#br0" timeOffset="61859.8614">6707 15752 1444 0,'4'-4'571'0,"12"0"-388"0,12-1-70 15,13 6-68-15,8 4-18 16,4 2-48-16,-3 3 71 16</inkml:trace>
  <inkml:trace contextRef="#ctx0" brushRef="#br0" timeOffset="62326.3588">7449 15786 896 0,'13'-1'441'0,"6"-1"-167"16,19 2-148-16,6 0-26 0,13-3-68 15,1 3-12-15,2-2-6 16,-9 2-38-16,-17 0-127 16,-11 4-112-16</inkml:trace>
  <inkml:trace contextRef="#ctx0" brushRef="#br0" timeOffset="62519.7771">7477 15918 1041 0,'2'2'466'0,"12"3"-233"16,8-1-40-16,16 1-78 16,11-3-34-16,9-1-39 15,2 3-19-15,-2-3-34 0,-11 3-111 16</inkml:trace>
  <inkml:trace contextRef="#ctx0" brushRef="#br0" timeOffset="63950.0393">8430 15638 937 0,'-3'-2'419'0,"-11"2"-203"15,-2 6-55-15,-3 15-84 16,0 11-36-16,6 19-45 16,5 5-9-16,10 9 8 15,9-1-1-15,9-19 4 16,11-7 3-16,12-25 8 16,3-16 12-16,6-21 66 15,-5-12 20-15,-14-17 25 16,-11-4-4-16,-26-6-52 15,-13 2-16-15,-25 13-30 16,-6 8-12-16,-5 23-20 16,2 8-1-16,18 11-135 0,7 12-110 15</inkml:trace>
  <inkml:trace contextRef="#ctx0" brushRef="#br0" timeOffset="64136.1953">8792 16044 1258 0,'0'0'527'0,"0"-4"-326"16,0 4-87-16,0-1-88 15,0 0-92-15</inkml:trace>
  <inkml:trace contextRef="#ctx0" brushRef="#br0" timeOffset="64409.2991">8933 15725 1300 0,'-4'-3'532'0,"-3"-2"-348"16,4 4-45-16,-5 4-74 0,1 5-32 16,3 7-26-16,1 3-3 15,3 2-3-15,8 2-1 16,8 1 0-16,6-2-1 16,12-1 0-16,-1-5 1 15,2-5 9-15,-3-5-46 16,-6-6-82-16,-4-6-74 15,-7-7-336-15</inkml:trace>
  <inkml:trace contextRef="#ctx0" brushRef="#br0" timeOffset="64575.0835">9123 15649 620 0,'0'-1'368'0,"-1"0"-56"16,0 5-50-16,0-4-86 15,-1 10-39-15,1 20-39 16,-5 46-28-16,3-23-25 15,1 1-10-15,4 1-11 16,0-8-3-16,6-13-9 16,5-11 10-16,-1-14-155 15</inkml:trace>
  <inkml:trace contextRef="#ctx0" brushRef="#br0" timeOffset="64962.5268">9563 15828 908 0,'-5'-4'425'0,"-6"0"-197"16,1 0-46-16,2 4-102 15,2 4-34-15,4 4-38 16,2 2-9-16,5 3-7 16,4-2 1-16,3-3 7 15,2-2 15-15,1-6 43 16,-1-3 27-16,-6-7 45 15,-3-2 2-15,-8 0-7 16,-5 3-22-16,-11 9-47 16,-3 6-19-16,-1 8-116 15,7 4-74-15</inkml:trace>
  <inkml:trace contextRef="#ctx0" brushRef="#br0" timeOffset="66212.0849">10254 15661 844 0,'-36'-6'439'15,"-19"-1"-154"-15,2 7-136 16,2 2-46-16,20 11-84 16,10 0-17-16,19 4-10 15,10 6 3-15,23 5 8 16,11 5 7-16,14 7 2 15,-2 1-1-15,-8 4 2 16,-13-3 6-16,-19-5 14 16,-9 0 4-16,-20-10 7 15,-4-5-2-15,-12-17-2 16,-2-5-4-16,15-10-26 0,4-11-20 16,22-8-28-16,11-4-5 15,12-11 12-15,4 1 12 16,0 0 18-16,0 1 6 15,-15 8 32-15,-10 4 18 16,-21 9 5-16,-12 4-4 16,-20 8-29-16,-4 5-19 15,0 4-55-15,2 1-87 0</inkml:trace>
  <inkml:trace contextRef="#ctx0" brushRef="#br0" timeOffset="66576.1959">10770 15854 1037 0,'6'0'409'16,"15"0"-288"-16,7 4-15 15,18-4-42-15,6 0-24 16,8 3-26-16,4-1 2 16,-11 3-173-16,-7-1-172 0</inkml:trace>
  <inkml:trace contextRef="#ctx0" brushRef="#br0" timeOffset="66742.8515">10821 16001 501 0,'0'2'311'0,"9"3"22"15,10 3-115-15,15-4-75 16,15 0-46-16,12 0-68 16,1-1-48-16</inkml:trace>
  <inkml:trace contextRef="#ctx0" brushRef="#br0" timeOffset="67759.0722">11645 15791 613 0,'5'-8'294'16,"1"-8"-98"-16,18-2-66 0,4 1 0 15,7 1-26-15,5 4-23 16,-1 8-25-16,1 4-9 16,-9 7-13-16,-8 7-4 15,-23 5-1-15,-9 6 0 16,-17 5-1-16,-8 2-3 16,3-1-7-16,6-5-3 15,13-11-11-15,10-4-5 0,9-11-8 16,7-3-7-16,16 1 9 15,9 3 7-15,8 8 5 16,-1 6 10-16,-14 6 13 16,-11 0 9-16,-22 2 27 15,-14-4 3-15,-21 2-3 16,-7-8-8-16,-7-11-21 16,2-2-26-16,14-12-98 15,8-1-63-15,16 2-214 16</inkml:trace>
  <inkml:trace contextRef="#ctx0" brushRef="#br0" timeOffset="67935.6309">12186 16080 1116 0,'-3'-6'515'15,"-2"1"-209"-15,0 1-179 16,5 1-132-16,0 2-119 16</inkml:trace>
  <inkml:trace contextRef="#ctx0" brushRef="#br0" timeOffset="68457.7412">12678 15837 662 0,'-8'-1'389'15,"-5"-3"-74"-15,-16-3-93 16,-9-3-18-16,-5-8-66 0,-1-4-28 16,15-6-47-16,7-2-31 15,20 2-38-15,8 2-17 16,18 10-2-16,7 1 4 15,14 15 16-15,-1 3 7 16,2 18-1-16,-7 10 0 16,-11 6 4-16,-11 6 3 15,-25 0 4-15,-6 8-1 16,-22 1 0-16,-4-4-2 16,1-8-2-16,-2-13-4 0,8-16-10 15,8-8-3-15,13-3-6 16,10 0 1-16,11 2 24 15,9 1 9-15,16 3 12 16,4-2 4-16,10 4-16 16,-3 1-7-16,-1 0-76 15,4-1-326-15</inkml:trace>
  <inkml:trace contextRef="#ctx0" brushRef="#br0" timeOffset="69071.2158">13491 15586 886 0,'13'1'427'0,"8"5"-176"0,-1 7-110 15,0 7-21-15,-5 5-46 16,-7 1-9-16,-7-3-17 15,-5-2-9-15,-4-10-15 16,5-2 3-16,1-9 2 16,2-8-1-16,2-9-4 15,1-7-9-15,5-10-12 16,2 3-5-16,8 2-5 16,0 5-2-16,2 13 12 15,-1 3 5-15,-8 8 8 16,3 3 4-16,-7 10-9 15,0-1 1-15,-6 4-3 16,0 5 0-16,-4-8-2 16,3 3-1-16,1-3-1 15,5-5-1-15,2-8 0 16,2-7-1-16,6-4-2 0,-1-6-1 16,6 3-1-16,-1 6-1 15,1 3-1-15,-2 6 1 16,1 10-1-16,-4 2 1 15,-5 8 2-15,-1 4 1 16,-5 0 1-16,-1 0 1 16,-2-6-83-16,-1-3-98 0</inkml:trace>
  <inkml:trace contextRef="#ctx0" brushRef="#br0" timeOffset="69312.7716">13457 15931 1103 0,'7'-2'490'16,"9"1"-195"-16,21 0-187 15,14 3-1-15,16 4-25 16,5-4-17-16,4-1-30 15,-5-1-14-15,-3-1-57 16,-2 4-40-16,-17 0-127 16,-9 4-92-16</inkml:trace>
  <inkml:trace contextRef="#ctx0" brushRef="#br0" timeOffset="69655.8391">13769 16106 550 0,'-10'-3'381'16,"-10"0"-12"-16,-3-1-122 16,-1 3-39-16,5 4-82 15,3 0-32-15,10 7-52 16,8 1-18-16,-2 1-17 15,9 2-2-15,15 6 4 16,5 4 2-16,16 3-2 16,-3 0-1-16,-7 0-3 15,-11-5 28-15,-19-3 53 16,-9 1 26-16,-19-4 29 16,-9-3-17-16,-8-9-41 15,3-1-34-15,3-6-22 16,8-2-20-16,13-8-142 15,-1-6-69-15</inkml:trace>
  <inkml:trace contextRef="#ctx0" brushRef="#br0" timeOffset="70583.5018">20690 12665 758 0,'0'0'309'0,"17"0"-157"16,11 3-37-16,35 2-7 16,17 1 12-16,21 5-18 15,26-2-13-15,15 0-19 16,11-1-13-16,20 0-13 16,-15-2-11-16,-7-4-19 15,-10-1-4-15,-32-1-1 16,-13-2 1-16,-32-1-22 15,-18-2-15-15,-32-3-32 0,-8-1-11 16,-22-9 12-16,-6 1 15 16,-9-7 30-16,-4 2 9 15,8 5 3-15,0 3 0 16,14 10-15-16,7 4-6 16,12 9 2-16,11 1 3 15,14 7 18-15,4 2 12 16,1 4 22-16,-4 2 16 0,-10 0 27 15,-8 2 15-15,-14-4 22 16,-7 1-5-16,-19-2-22 16,-3 0-18-16,-3-7-37 15,2-1-90-15</inkml:trace>
  <inkml:trace contextRef="#ctx0" brushRef="#br0" timeOffset="71172.6104">21976 11992 1041 0,'7'1'415'0,"7"9"-281"16,-2 2-47-16,-8 8-26 16,-4 4-10-16,-7 3-2 15,-3 0-3-15,2 2-15 16,3 1-6-16,9-5-8 16,7 1 1-16,9-7 13 15,2-4 3-15,5-7 9 16,0-5 3-16,4-9-11 15,0-8 0-15,-1-9-7 16,-1-5-2-16,-5-3-2 16,-3-3-2-16,-5 5-14 15,-4 2 17-15,-7 12 10 16,-2 10-4-16,-4 10 8 16,-3 7-19-16,1 6-14 15,0 4 0-15,6 0 1 0,6 6-3 16,3 2-1-16,-1-3-1 15,-2-4-20-15,-2-3-59 16,-1-13-149-16</inkml:trace>
  <inkml:trace contextRef="#ctx0" brushRef="#br0" timeOffset="71587.6374">21854 11811 681 0,'0'-2'383'0,"0"-2"-56"16,12 3-135-16,12 5-75 16,2 0-19-16,20 2-4 15,11 2-14-15,14-1-30 16,8 1-9-16,-8 2-20 15,-11-5-7-15,-15 0-2 16,-12-5 0-16,-19-6 7 16,-2-1 3-16,-13-4-2 0,-1-3-5 15,-5-4-17-15,-4-1 5 16,4-1-39-16,-3-2-2 16,10 8-3-16,3 4-20 15,4 8 30-15,7 5-3 16,0 9 4-16,0 4 14 15,1 12 31-15,-2 5 30 16,-7 5 63-16,-4-1 6 16,-8-6 18-16,-3-4-21 15,-3-8-50-15,-1-3-22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1T08:55:21.10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7578 2934 791 0,'-10'14'366'0,"-11"15"-164"15,4 5-64-15,9 2-69 16,6-5-15-16,15-5-2 15,10-8 9-15,10-11 14 16,6-5 2-16,1-9-7 16,0-2-12-16,-3-4-17 15,-10-4-4-15,-9-1 0 16,-9-5-2-16,-6-2 14 0,-3 5 3 16,-7 2-5-16,1 3-6 15,2 10-36-15,-1 5-19 16,7 13-12-16,1 12-1 15,3 14 6-15,5 10 9 16,1 11 3-16,3 8 4 16,-12 6 18-16,-3-2 15 15,-16-8 21-15,-10-13 9 16,-4-14-1-16,-7-10-6 16,-1-18-2-16,-1-5-6 0,2-18-11 15,5-9-11-15,7-7-32 16,7-1-32-16,13 1-89 15,7 6-56-15,17 8-216 16</inkml:trace>
  <inkml:trace contextRef="#ctx0" brushRef="#br0" timeOffset="339.5746">8156 2707 768 0,'-9'-2'427'16,"-10"2"-79"-16,-2 5-92 15,-8 14-107-15,2 11-39 16,-1 17-56-16,0 7-26 16,12 14-29-16,8 4-4 15,12-4 1-15,5-1 3 16,14-11 2-16,5-9 1 0,9-12 9 16,9-7-34-1,0-11-106-15,2-7-84 0</inkml:trace>
  <inkml:trace contextRef="#ctx0" brushRef="#br0" timeOffset="526.9542">8235 2908 895 0,'6'-4'472'15,"4"-3"-126"-15,8 11-172 16,6 6-47-16,8 14-64 15,0 0-20-15,5 10-22 16,-3-1-5-16,-9-2-17 0,-1 1-56 16,-9-9-225-1</inkml:trace>
  <inkml:trace contextRef="#ctx0" brushRef="#br0" timeOffset="678.8403">8556 2893 1087 0,'-19'6'558'0,"-13"8"-183"0,-8 13-210 16,-2 3-49-16,-2 3-79 16,7 2-3-16,9-2-42 15,3-2-78-15,14-2-319 16</inkml:trace>
  <inkml:trace contextRef="#ctx0" brushRef="#br0" timeOffset="852.162">8785 3112 1118 0,'-1'12'517'16,"-6"11"-227"-16,-6 4-163 15,-2 5-41-15,-3-4-49 16,2-2-75-16</inkml:trace>
  <inkml:trace contextRef="#ctx0" brushRef="#br0" timeOffset="1124.4635">8982 2792 1422 0,'-2'1'550'16,"1"7"-409"-16,1 10-49 0,2 14-71 16,-1 8-5-16,-1 10 5 15,-2 4-8-15,2-1 3 16,0-3-2-16,7-6-4 16,4-9 1-16,6-9 1 15,0-6 0-15,1-9-7 16,0-5-36-16,-6-9-149 15,-1-3-240-15</inkml:trace>
  <inkml:trace contextRef="#ctx0" brushRef="#br0" timeOffset="1271.6049">8882 3052 1239 0,'9'0'508'0,"12"0"-317"0,8-3-74 15,10 2-74-15,-1 0-14 16,2-1-105-16,0-1-152 16</inkml:trace>
  <inkml:trace contextRef="#ctx0" brushRef="#br0" timeOffset="1442.802">9289 2776 901 0,'8'0'517'0,"6"2"-62"0,2 19-270 15,1 14-38-15,6 20-59 16,0 7-1-16,-8 9 0 16,-5-3-5-16,-15-8-8 15,-2-2-16-15,-7-15-18 16,2-7-71-16,5-18-433 16</inkml:trace>
  <inkml:trace contextRef="#ctx0" brushRef="#br0" timeOffset="1767.5712">9877 2954 1052 0,'9'-2'487'0,"8"0"-209"0,17 4-175 16,6 5-39-16,8-1-42 15,-2-1-14-15,-8-2-125 16,-8-2-162-16</inkml:trace>
  <inkml:trace contextRef="#ctx0" brushRef="#br0" timeOffset="1932.8492">9886 3057 771 0,'-3'4'460'0,"6"2"-10"16,6-1-143-16,23 1-112 16,9-1-35-16,12-5-72 15,4 1-26-15,-2 2-35 16,-3 1-94-16</inkml:trace>
  <inkml:trace contextRef="#ctx0" brushRef="#br0" timeOffset="4800.7648">10834 2766 868 0,'-4'-6'426'15,"-4"-3"-172"-15,-3 17-122 16,-7 14-39-16,-6 26-58 16,-1 12-15-16,-2 12-6 15,2-2-4-15,5-12-2 16,3-8 2-16,13-17-1 15,4-10 1-15,9-21 9 16,8-10 7-16,1-20 13 16,4-6 9-16,-8-18 13 15,0-2 0-15,-10-21 7 0,-1 3-18 16,7 8-30-16,-4 2-14 16,11 31-25-1,-3 2-3-15,1 23-28 0,-1 8-4 16,1 19-3-16,6 17 10 15,5 18 23-15,3 8 9 16,1 9 11-16,-6-3 1 16,-5-8 9-16,-4-6 4 15,-8-7-45-15,-5-7-54 16,-2-11-185-16</inkml:trace>
  <inkml:trace contextRef="#ctx0" brushRef="#br0" timeOffset="4967.926">10728 2974 588 0,'6'0'354'0,"9"-4"9"16,4 1-233-16,15 0-90 16,9-2-18-16,17 5-26 15,1 0-120-15</inkml:trace>
  <inkml:trace contextRef="#ctx0" brushRef="#br0" timeOffset="5304.982">11535 2867 675 0,'-11'-4'365'16,"-15"-6"-61"-16,-3 2-111 0,-4 7-83 16,-2 1-29-1,11 8-55-15,3 5-17 16,14 4-32-16,6 5-12 0,10 2-8 16,11 3 3-16,17 4 13 15,2-2 11-15,2 1 16 16,-5 0 7-16,-17-3 9 15,-9 2 2-15,-17-5 14 16,-10-4 6-16,-13-8 13 16,-4-7 2-16,-3-13-25 15,3-2-28-15,12-6-110 16,2-2-97-16</inkml:trace>
  <inkml:trace contextRef="#ctx0" brushRef="#br0" timeOffset="5493.9083">11724 2936 708 0,'0'2'445'0,"-2"4"-2"0,0 6-232 16,2 10-141-16,-1 3-27 15,2 6-28-15,4 7 0 16,-2 3 10-16,2-3-63 15,0-2-277-15</inkml:trace>
  <inkml:trace contextRef="#ctx0" brushRef="#br0" timeOffset="5668.8369">11761 2715 953 0,'-4'-6'451'0,"1"-2"-175"16,1 2-164-16,2 6-115 16,3 3-19-16,-3-3-108 15,0 0-142-15</inkml:trace>
  <inkml:trace contextRef="#ctx0" brushRef="#br0" timeOffset="5918.9696">11918 3059 629 0,'1'10'313'0,"2"16"-88"0,-1-6-49 16,0-6-46-16,0-1-15 15,-1-12-15-15,3-5-14 16,1-12-24-16,6-6-15 16,4-4-30-16,5-1-6 15,9 3 14-15,0 1 6 16,3 10 8-16,-3 6 7 15,-6 14-3-15,-4 9 1 16,-8 9 0-16,-2 9-7 0,-5 2-12 16,-1 0-7-1,4-1-93-15,-1-6 75 0</inkml:trace>
  <inkml:trace contextRef="#ctx0" brushRef="#br0" timeOffset="6351.3583">12733 2464 985 0,'-20'4'414'0,"-21"23"-250"16,-21 6-74-16,5 33-72 16,6 18-18-16,25 29-16 15,15 7 0-15,35-2 4 16,14-7 2 0,28-18 11-16,2-13 4 0,9-20 10 15,1-12 10-15,-10-30-101 16,1-11-152-16</inkml:trace>
  <inkml:trace contextRef="#ctx0" brushRef="#br0" timeOffset="6590.1">13068 2611 1131 0,'0'-6'488'0,"0"-2"-285"0,-1 8-66 16,0 18-81-16,0 11-28 16,-1 18-14-16,2 12 3 15,3 11-8-15,4 0-1 16,1-8 1-16,8-4-13 16,0-19-88-16,-1-8-73 15,3-9-261-15</inkml:trace>
  <inkml:trace contextRef="#ctx0" brushRef="#br0" timeOffset="6790.4354">13243 2901 323 0,'1'-13'275'0,"2"-8"74"15,-4 4-67-15,-6 13-98 16,-2 8-39-16,-8 7-66 16,-3 9-27-16,-5 3-28 15,0 2-7-15,5 3-8 16,5-4-1-16,10-3-8 15,5-2-1-15,5-3 1 16,7 1 0-16,6-1 5 16,5-2 2-16,6 1 13 15,0-6-49-15,9 0-208 16</inkml:trace>
  <inkml:trace contextRef="#ctx0" brushRef="#br0" timeOffset="6977.3463">13411 2886 988 0,'0'-7'451'0,"1"-7"-220"15,7 14-101-15,3 6-45 16,11 19-56-16,5 4-16 16,7 13-4-16,2 3 2 0,0-4 10 15,-7-2-65 1,-8-8-254-16</inkml:trace>
  <inkml:trace contextRef="#ctx0" brushRef="#br0" timeOffset="7140.5619">13680 2962 1070 0,'-14'0'462'0,"-12"8"-247"16,-6 3-86-16,-13 14-82 15,0 6-23-15,-4 4-20 16,4 5 30-16,18-6-251 16</inkml:trace>
  <inkml:trace contextRef="#ctx0" brushRef="#br0" timeOffset="7451.7287">14121 2723 945 0,'2'-6'454'0,"0"-3"-193"0,-2 15-139 16,-1 8-50-16,-1 19-49 16,5 10-3-16,2 11-4 15,2 5-1-15,5-7 3 16,-5-6 2-16,0-16-59 16,-1-6-67-16</inkml:trace>
  <inkml:trace contextRef="#ctx0" brushRef="#br0" timeOffset="7617.6147">13942 2927 1115 0,'9'-7'456'0,"20"0"-299"0,9 0-52 16,15 2-68-16,2 2-19 15,0 3-11-15,-5 4 0 16,-10 6-79-16,-6 4-127 15</inkml:trace>
  <inkml:trace contextRef="#ctx0" brushRef="#br0" timeOffset="7800.2254">13996 3161 1072 0,'15'0'473'16,"12"1"-240"-16,15 0-110 16,7-1-28-16,7 0-47 15,2-3-8-15,0 1-187 16</inkml:trace>
  <inkml:trace contextRef="#ctx0" brushRef="#br0" timeOffset="8348.9156">14620 2959 891 0,'-1'6'362'0,"-7"7"-219"16,0 5-69-16,-2 7-35 15,1 1 2-15,6 5 6 16,5 3-8-16,7-6-10 15,0-5 0-15,12-9 0 16,-5-6 10-16,9-11 27 16,2-3 6-16,-3-15 4 15,2-2-6-15,-9-4-26 16,-2-7-6-16,-5 1-9 16,-3-5-3-16,-1 3-11 15,-4 5-5-15,-2 15-27 16,-1 8-16-16,-2 20-14 15,-1 7-2-15,4 11 16 16,3 4 10-16,8-5 12 16,8 4 3-16,6-12 22 15,4-4 12-15,2-5 27 0,-3-6 21 16,-3-8 17-16,-3-3 8 16,-9-10-7-16,-4-3-13 15,-7-4-45-15,-2-2-64 16,-7-4-203-16</inkml:trace>
  <inkml:trace contextRef="#ctx0" brushRef="#br0" timeOffset="8617.1946">15290 2629 1005 0,'-1'-5'513'15,"-1"-2"-101"-15,5 8-355 16,0 5-40-16,1 14-40 16,-2 8 2-16,-2 14 21 15,0 12 1-15,1 11 3 16,3 3 3-16,4-6-1 16,2-8 1-16,10-15-2 15,1-8 1-15,4-8 5 16,-2-5 3-16,-5-7-38 15,-2-3-58-15,-4-8-405 0</inkml:trace>
  <inkml:trace contextRef="#ctx0" brushRef="#br0" timeOffset="8800.9209">15200 2896 917 0,'3'-1'481'0,"2"-3"-88"0,19 6-225 16,7-6-30-16,19 3-59 16,-9 0-23-1,-20 0-28-15,1 1-67 16</inkml:trace>
  <inkml:trace contextRef="#ctx0" brushRef="#br0" timeOffset="12395.549">15921 2775 856 0,'4'-5'434'0,"2"-5"-165"16,1 10-139-16,2 10-47 15,1 23-60-15,-1 10 0 0,4 22-10 16,-9-3 3-16,-1-3-3 15,0-6-3-15,-3-16 12 16,9-1-56-16,-7-18-275 16</inkml:trace>
  <inkml:trace contextRef="#ctx0" brushRef="#br0" timeOffset="12556.7037">15825 3009 851 0,'1'0'406'0,"3"-2"-157"16,6 1-74-16,13-4-91 16,11 1-27-16,17 6-35 15,5-1-8-15,1 7-52 16,-1 0-173-16</inkml:trace>
  <inkml:trace contextRef="#ctx0" brushRef="#br0" timeOffset="12999.0796">16705 2932 970 0,'-9'-7'443'0,"-18"-9"-191"15,-1 0-60-15,-7 5-80 16,-4 1-33-16,-1 17-61 16,-2 7-25-16,4 9-28 15,9 10-5-15,12-1-1 16,9 4 0-16,18-3 10 16,12-4 5-16,16-6 19 15,5-8 9-15,-3-5 13 16,-5-6 4-16,-4-6 6 15,-9 0 4-15,-6-8 3 16,-3 1-2-16,-16 0-10 16,2 0-7-16,-11-1-13 15,-5 7-8-15,0 5-17 16,-2 6-5-16,8 12-4 0,2 5 2 16,9 8 9-16,3 2 3 15,4 9 7-15,6 3 4 16,-3 4 10-16,0-2 6 15,0-9-40-15,-1-9-65 16</inkml:trace>
  <inkml:trace contextRef="#ctx0" brushRef="#br0" timeOffset="13288.7678">16723 2554 836 0,'14'1'391'16,"12"5"-69"-16,20 25-261 15,9 16-13-15,7 31 1 16,-5 13-8-16,-13 9-18 15,-15 0 3-15,-18-9 2 16,-14-7 2-16,-14-8 2 16,-2-6 0-16,-6-19-2 0,12-1 10 15,-1-24-168 1</inkml:trace>
  <inkml:trace contextRef="#ctx0" brushRef="#br0" timeOffset="13870.8446">17562 2956 772 0,'2'1'352'0,"5"-1"-147"16,2 2-57-16,17-2-49 16,12 0-6-16,23-1-28 15,7 0-10-15,3 2-4 16,-7 0-60-16,-20 2-159 15,-12-2-153-15</inkml:trace>
  <inkml:trace contextRef="#ctx0" brushRef="#br0" timeOffset="14069.3558">17616 3090 1026 0,'13'0'445'0,"25"1"-229"16,11-1-16-16,17 0-66 15,3 4-34-15,-9-1-53 16,-8 1-14-16,-11 1-96 16</inkml:trace>
  <inkml:trace contextRef="#ctx0" brushRef="#br0" timeOffset="16472.6109">18609 2761 996 0,'-16'0'414'0,"-13"6"-253"16,0 7-63-16,5 12-76 16,1 6-21-16,3 16-20 15,7 6-3-15,12-2 6 16,9 1 7-16,18-19 8 15,5-6 4-15,20-18 35 16,4-8 19-16,1-17 67 16,-1-6 41-16,-17-10 19 15,-11-7-3-15,-17-10-41 16,-15-8-34-16,-20-2-51 16,-10 6-26-16,-10 22-32 15,-2 9-1-15,8 20-158 16,6 2-86-16</inkml:trace>
  <inkml:trace contextRef="#ctx0" brushRef="#br0" timeOffset="16722.1317">19008 3130 1263 0,'-3'-1'586'0,"-2"1"-267"16,0 0-93-16,4 0-125 16,0 0-40-16,0 0-30 15,-1-1-53-15,1 1-193 16</inkml:trace>
  <inkml:trace contextRef="#ctx0" brushRef="#br0" timeOffset="17466.4545">19207 2988 493 0,'7'-14'328'0,"5"-12"-6"0,-1-12-91 15,3-6-14-15,-4-3-30 16,-2-2-17-16,0 15-31 15,-2 5-17-15,-2 14-29 16,-1 8-19-16,2 9-49 16,-2 10-15-16,1 12-17 15,3 13-2-15,-1 17 10 16,0 6 2-16,-2 4-1 16,-4-8 2-16,-1-12 18 15,-1-5-46-15,4-12-157 16</inkml:trace>
  <inkml:trace contextRef="#ctx0" brushRef="#br0" timeOffset="18043.598">19781 2649 641 0,'8'0'315'0,"6"0"-95"15,-5 0-30-15,-10 0-48 16,-3-2-29-16,-11 1-51 15,-3 1-27-15,-9-2-26 16,-6 3-4-16,-2-1-3 16,-1 2-2-16,2 6-5 15,1-2-1-15,5 5-2 16,4 2-1-16,8-1 1 16,6 3-1-16,5-4 1 15,4 1 0-15,-3-3 12 16,8 0 11-16,3-2 22 15,-7-1 19-15,8-5 16 16,-8-3-2-16,4-1-13 16,7 1-18-16,0 2-28 15,4 6-8-15,8 4-6 16,5 3-2-16,7 5 2 0,5 5 1 16,-1-1 2-16,2 6 0 15,-8 2 1-15,-6-4 1 16,-18 4 14-16,-12-5 18 15,-16-2 28-15,-11 0 13 16,-13-1-9-16,-9-7-12 16,6-4-19-16,1-4-9 15,13-12-107-15,16 2-108 16</inkml:trace>
  <inkml:trace contextRef="#ctx0" brushRef="#br0" timeOffset="19452.124">20483 2796 781 0,'-7'-3'352'0,"-18"-4"-146"15,0 4-41-15,-10 3-43 16,-5 0-20-16,5 10-49 16,1 1-22-16,8 5-32 15,10 5-12-15,11 1-6 16,9-1 3-16,18 6 12 0,8-3 7 15,6 0 16-15,5 3 7 16,-11-6 6-16,-5-1-1 16,-18-1 11-1,-11-5 5-15,-17-4 2 0,-11-4 4 16,-10-6-23-16,-2-4-41 16,7-5-153-16,9-5-191 15</inkml:trace>
  <inkml:trace contextRef="#ctx0" brushRef="#br0" timeOffset="19652.5586">20581 2838 938 0,'5'5'411'0,"4"11"-197"15,-3 4-42-15,-4 13-52 16,-2 4-21-16,-1 3-42 15,-4 1-13-15,2-6-19 16,0-5-8-16,-2-12-124 16,5-1-179-16</inkml:trace>
  <inkml:trace contextRef="#ctx0" brushRef="#br0" timeOffset="19787.5484">20599 2597 980 0,'0'-3'381'0,"0"-4"-251"16,4 12-104-16,1-2-97 15</inkml:trace>
  <inkml:trace contextRef="#ctx0" brushRef="#br0" timeOffset="20019.291">20784 2987 524 0,'-2'10'345'0,"0"10"1"16,-5-10-64-16,3-3-100 16,1-7-33-16,3-4-59 15,2-3-21-15,6-13-35 16,6 1-16-16,9-4-18 16,-2-3-3-16,8 7-8 15,-5 4 4-15,-3 11 6 16,3 9 7-16,-7 12 15 15,-1 3 5-15,-7 6 1 16,3 3-3-16,-5-2 20 16,1-1-71-16</inkml:trace>
  <inkml:trace contextRef="#ctx0" brushRef="#br0" timeOffset="20471.7631">21535 2374 828 0,'-23'11'376'0,"-26"24"-191"16,-3 13-81-16,-2 28-77 16,7 17-11-16,16 31 6 15,15 9 4-15,34-1 1 16,16-5 7-16,20-22 17 0,6-10 2 16,4-24 2-1,2-16-6-15,-7-29-69 0,-7-9-76 16</inkml:trace>
  <inkml:trace contextRef="#ctx0" brushRef="#br0" timeOffset="23913.6614">21873 2702 591 0,'-2'-2'323'16,"-3"-5"-91"-16,-10 5-124 15,-6 2-42-15,-18 0-56 16,-5 6-7-16,-3-1-2 16,-1 1 1-16,15 1-11 15,6-1-23-15,9 1-26 16,4-2-6-16,8-2 5 15,3-2 22-15,2 0 26 16,1-1 22-16,-1 0 36 0,-1 0 10 16,1 0 22-16,0 0-8 15,0 0-24-15,-4 12-10 16,-15 36-22-16,14-25-7 16,5-2-5-16,1-7 2 15,2-6 4-15,5-5 5 16,3-6 29-16,2-1 9 15,6-1 12-15,2-2-2 16,5 5-29-16,9 6-10 16,8 7-12-16,4 7-3 0,2 7 6 15,-9-2 3-15,-16 4 1 16,-10 0 4-16,-23-4 7 16,-8 2 5-16,-22-7 3 15,-10-5 2-15,-6-6-2 16,3-6-5-16,9-5-22 15,9-4-27-15,18-1-50 16,8 1-32-16,14 0-42 16,7 3-13-16,10-4-99 15,7 1-105-15</inkml:trace>
  <inkml:trace contextRef="#ctx0" brushRef="#br0" timeOffset="24133.4119">21947 2935 724 0,'0'1'396'0,"0"2"-71"16,-2 7-197-16,-1 4-36 16,0 8-45-16,-1 1-9 15,3 1-16-15,0-1-3 16,1-8 0-16,2 0 1 15,1-9-78-15,2-4-54 0,-2-5-201 16</inkml:trace>
  <inkml:trace contextRef="#ctx0" brushRef="#br0" timeOffset="24405.6068">21960 2886 520 0,'9'0'224'0,"11"0"-124"16,5 1-21-16,3 2-28 16,2 4-3-16,-1-1 12 15,-4 1 8-15,-3-4 17 16,-3 0 13-16,-7-2 11 16,0 1 2-16,-5 2-13 15,-3-1-15-15,0 6-29 16,-4 2-7-16,0 4-14 15,0 2-7-15,1 2-10 16,0 5-5-16,4 0-4 0,-3-1 4 16,3-2-87-16,1-5-140 15</inkml:trace>
  <inkml:trace contextRef="#ctx0" brushRef="#br0" timeOffset="25087.9556">22461 2844 1011 0,'1'0'433'0,"7"5"-225"16,7 4-91-16,7 8-59 16,4 6-12-16,3 4-17 15,-1 0-9-15,-2 1-8 16,0-1 2-16,-3-5-38 16,-4-1-26-16,-2-7-85 15,-2-2-62-15</inkml:trace>
  <inkml:trace contextRef="#ctx0" brushRef="#br0" timeOffset="25401.4021">22740 2895 624 0,'0'-5'323'0,"-5"-2"-89"16,1 4-63-16,0 3-66 15,-3 3-31-15,-5 8-24 16,-7-1 1-16,-11 10 4 16,-6 3 0-16,-8 3-12 15,3 5-10-15,4-2-17 16,2-3-3-16,13-7-3 15,6-6-1-15,8-3 1 16,8-2 5-16,2-3-89 16,1-3-144-16</inkml:trace>
  <inkml:trace contextRef="#ctx0" brushRef="#br0" timeOffset="26084.2663">22912 3022 283 0,'2'1'176'0,"-2"-1"-17"16,0 1-57-16,0-1-16 0,-2 0-10 15,2 0 2-15,0 0 16 16,0 0 9-16,0 0 5 16,19 1 1-16,42 3-15 15,-24-9-8-15,8 0-19 16,0 4-10-16,-8-2-13 15,-5 2-8-15,-12 1 3 16,-9 0 0-16,-7 2-3 16,-2 0-2-16,-2-1-13 15,0-1-3-15,0 0 4 16,0 0 2-16,0 0-1 16,0-1-4-16,0 0-41 15,0 0-72-15</inkml:trace>
  <inkml:trace contextRef="#ctx0" brushRef="#br0" timeOffset="28978.4788">23414 2955 259 0,'0'0'189'0,"6"0"45"0,2-7-18 15,3-6-19-15,4-4-24 16,-4-12-42-16,1 0-8 16,2-10-8-16,-1-5-2 15,2 0-12-15,-4-1-10 16,-1 13-18-16,-5 6-7 15,-3 13-7-15,-1 6-11 16,-4 7-41-16,1 9-16 0,-1 14-23 16,0 11 0-16,6 21 19 15,1 13 5 1,8 11 6-16,-1-5 2 0,2-11 5 16,-2-16 3-16,2-15 4 15,1-9-13-15,-1-11-103 16,2-5-107-16</inkml:trace>
  <inkml:trace contextRef="#ctx0" brushRef="#br0" timeOffset="29329.6224">23868 2799 853 0,'-8'0'377'16,"-9"4"-183"-16,-2 5-62 15,-4 4-65-15,0 6-30 16,1 10-37-16,2 2-10 16,13 7-3-16,4-2 2 15,11-4 6-15,9-3 2 16,6-8 4-16,4-5 12 15,3-8 25-15,-1-5 15 0,-2-3 57 16,-7-7 17-16,-14-5 11 16,-7-3-9-16,-17-5-57 15,-9-1-29-15,-5 11-38 16,2 3-5-16,1 4-106 16,8 4-111-16</inkml:trace>
  <inkml:trace contextRef="#ctx0" brushRef="#br0" timeOffset="29801.0674">24072 2994 946 0,'0'5'393'0,"0"3"-221"16,1 6-101-16,2 4-4 16,-2-2-29-16,0-1-9 15,1 1-11-15,-2-4 0 16,-2-3 4-16,0-2-7 0,-3-7-21 15,0-1-15 1,2-10-33-16,0 0 2 0,0-8 12 16,2 0 11-16,5 0 22 15,0 0 1-15,10-3-1 16,1 2 0-16,7-2 7 16,0 7 11-16,1 6 14 15,0 5 1-15,-2 10 13 16,-3-1 3-16,-4 7 11 15,-1 5 9-15,-8-1-5 16,0 4-6-16,-4 4-11 16,-1-5-6-16,2 1-11 15,2 1-4-15,2-5-18 16,-1-2-64-16</inkml:trace>
  <inkml:trace contextRef="#ctx0" brushRef="#br0" timeOffset="30579.6507">24485 2616 475 0,'-1'-8'363'16,"-4"-4"24"-16,2 5-150 16,0 2-34-16,-1 5-99 15,-1 3-32-15,-2 12-46 16,3 13-15-16,1 14-1 15,3 10 2-15,2 9-2 16,-2 2-2-16,8 1-1 16,-1-4-1-16,6-11 3 15,2-9 1-15,4-12 1 16,3-5 1-16,0-8 4 0,-1-3-9 16,-6-12-63-1,-1 0-63-15</inkml:trace>
  <inkml:trace contextRef="#ctx0" brushRef="#br0" timeOffset="30765.6481">24359 2840 987 0,'5'0'432'0,"10"1"-201"16,9 3-80-16,12 0-65 15,6 0-27-15,8 1-34 16,-3 0-35-16</inkml:trace>
  <inkml:trace contextRef="#ctx0" brushRef="#br0" timeOffset="31409.6174">23308 3735 929 0,'3'-1'394'16,"-2"2"-207"-16,2 7-61 15,4 15-59-15,-5 9-8 16,3 17-15-16,2 5-4 15,2 4-2-15,-6-6-3 16,-3-13-7-16,6-3-4 0,-1-13-45 16,2-2-64-16</inkml:trace>
  <inkml:trace contextRef="#ctx0" brushRef="#br0" timeOffset="31572.2832">23118 3951 950 0,'12'0'356'0,"22"0"-262"15,8 2-36-15,13-2-16 16,1 2-14-16,13 2-54 16,2-1-227-16</inkml:trace>
  <inkml:trace contextRef="#ctx0" brushRef="#br0" timeOffset="32152.3478">23979 3923 755 0,'1'-7'366'0,"-1"-9"-126"16,0 1-38-16,-8 0-49 16,-8-2-22-16,-7 4-43 15,-10 1-20-15,1 9-41 16,-1 4-18-16,-2 12-19 15,6 7-8-15,-1 10-6 16,7 4-1-16,9 4 0 16,9 5 1-16,9-10 9 15,11 2 6-15,14-5 9 16,1-8 3-16,6-4 6 16,-5-7 2-16,-2-13-1 15,-4-3-4-15,-8-8-9 16,-2-3-1-16,-11-1 0 15,-3 2 4-15,-6-3 9 0,-5 1-1 16,-1 4-3-16,-3-2-2 16,2 11-8-16,3 5-2 15,3 14 3-15,-2 7 0 16,3 12 4-16,1 1 0 16,4 6 0-16,4 3 1 15,5 5 4-15,0 5 2 16,-8-2 4-16,-1-4 4 15,0-5 6-15,0-12 2 0,3-8 0 16,1-6 0-16,-5-13-63 16,3-2-68-16</inkml:trace>
  <inkml:trace contextRef="#ctx0" brushRef="#br0" timeOffset="32616.9035">24295 3550 827 0,'2'-7'422'0,"14"6"-148"15,-1-1-82-15,7 17-97 16,8 15-40-16,2 22-24 16,9 20-10-16,-8 25-5 15,-9 5-2-15,-21-4-3 16,-13-1 1-16,-17-17 2 16,-8-5 0-16,1-12 5 15,4-10 3-15,7-17 7 16,8-12 4-16,6-15-56 15,0-11-26-15</inkml:trace>
  <inkml:trace contextRef="#ctx0" brushRef="#br0" timeOffset="33339.3131">21640 5068 769 0,'0'2'345'15,"4"-2"-78"-15,16-4-201 16,11-3-5-16,29-9 30 15,5-9 4-15,23-9 15 16,13-11-2-16,25-16-21 16,14 0-18-16,17-4-41 15,4 4-12-15,-25 10-6 16,-10 7 0-16,-36 8 1 0,-20 11 0 16,-22 5 1-16,-9-2 0 15,-15 8-1-15,-9-1 1 16,-13 2-1-16,-4 4-3 15,-11 2-9-15,-3-1-6 16,-6 5-6-16,-2 0 1 16,1 3 5-16,-3 0 1 15,2 0-11-15,2 0-1 16,1-3 0-16,7-2 2 16,8 2 4-16,3-2-1 15,16 3-3-15,6-1-1 0,12 0 4 16,6 2 4-16,1 1 9 15,1 4 7-15,-2 8 18 16,-4 0 12-16,-10 6 11 16,-3 2 2-16,-13-1 5 15,-6 2-2-15,-5-3-7 16,-6-1-7-16,-3-1-14 16,0-1-10-16,-5 1 4 15,1 0-58-15,0 0-169 16</inkml:trace>
  <inkml:trace contextRef="#ctx0" brushRef="#br0" timeOffset="33842.111">20875 4625 929 0,'15'-18'403'0,"21"-19"-194"16,7 1-26-16,11 12-39 15,2 6-44-15,10 18-65 16,-4 4-15-16,-2 12-12 15,-7 4-1-15,-23 1-4 16,-7 3 0-16,-28 0 4 16,-14 4 1-16,-20 3 5 15,-11 0 1-15,-3 2-1 0,7-1-1 16,15-4-5-16,12-2-2 16,19-4-4-16,8-4 0 15,16-5-57-15,7-4-123 16</inkml:trace>
  <inkml:trace contextRef="#ctx0" brushRef="#br0" timeOffset="34400.1089">21144 5110 685 0,'-5'-2'335'0,"-3"-1"-120"16,-2 3-40-16,-2 1-60 15,-1 3-24-15,1 1-39 16,2 2-16-16,5 2-25 0,4-1 1 16,9 1 9-16,6-3 15 15,3-3 42-15,5-2 15 16,-6-7 27-16,0 2 17 16,-5-3 8-16,-7-3-2 15,-4 1-13-15,-3 1-26 16,-4 0-50-16,0 3-19 15,-2 3-105-15,-2 3 19 16</inkml:trace>
  <inkml:trace contextRef="#ctx0" brushRef="#br0" timeOffset="80852.3303">22035 12516 1003 0,'0'-6'454'0,"0"-10"-200"16,-1 8-97-16,-1 16-96 15,-1 5-26-15,1 21-35 16,-3 10 3-16,-5 11 8 16,-4 10-3-16,-8 20-3 15,12 5-1-15,8 0 0 16,7-4-1-16,23-24 1 16,3-7 2-16,15-13 2 0,5-11 4 15,-8-7 27 1,-11-11-57-16,-14-15-245 0</inkml:trace>
  <inkml:trace contextRef="#ctx0" brushRef="#br0" timeOffset="81032.7317">21886 12796 975 0,'-2'1'408'0,"8"3"-182"16,7 2-58-16,15 3-60 15,12 0 3-15,9-5-54 16,10 4-24-16,3-1-27 16,-1 1-66-16</inkml:trace>
  <inkml:trace contextRef="#ctx0" brushRef="#br0" timeOffset="81261.0188">22361 12908 620 0,'5'-2'354'0,"11"-3"-1"0,13 1-158 15,22-3-56-15,11 0-32 16,12 2-54-16,-1-1-18 15,-8 6-14-15,-7 3-56 16,-18 4-289-16</inkml:trace>
  <inkml:trace contextRef="#ctx0" brushRef="#br0" timeOffset="81440.2063">22411 13019 704 0,'2'5'399'0,"10"4"22"16,5-3-169-16,28 2-78 16,6-3-25-16,18-3-82 15,8 1-34-15,-8 2-24 16,1 1-64-16,-9-2-268 16</inkml:trace>
  <inkml:trace contextRef="#ctx0" brushRef="#br0" timeOffset="81765.0031">23413 12850 783 0,'-12'-9'408'0,"-21"-9"-104"0,-2 9-124 15,-4 13-119-15,-7 8-33 16,3 25-38-16,-1 7-9 15,12 7-7-15,15 11 0 16,17-8 15-16,13 0 7 16,26-6 34-16,6-13 22 15,14-9 52-15,3-10 13 16,5-16 17-16,2-5 0 16,-2-21-28-16,-4-7-7 0,-13-14-20 15,-12-6-11-15,-23-11-22 16,-15-6-10-16,-27 2-27 15,-9 11-20-15,-12 23-98 16,0 12-59-16,7 20-266 16</inkml:trace>
  <inkml:trace contextRef="#ctx0" brushRef="#br0" timeOffset="82020.4815">23585 12910 876 0,'-7'-5'485'0,"-8"1"-72"16,-10 12-234-16,-5 8-60 16,-13 13-63-16,-2 6-22 15,-9 5-21-15,-1 2-2 16,8-4-3-16,6-3-3 15,15-7 1-15,11-11-2 16,13-7-2-16,1-4-6 16</inkml:trace>
  <inkml:trace contextRef="#ctx0" brushRef="#br0" timeOffset="101271.2145">2220 9163 545 0,'0'-6'298'0,"-4"-4"-43"0,-2-4-23 16,-11 1-44-16,-3 0-12 16,-14-1-44-16,-4 1-27 15,-6 4-41-15,-1 4-25 16,5 11-35-16,3 9-10 16,10 9-17-16,10 6-5 15,19 4 2-15,10-4 1 16,24-4 6-16,5-9 7 15,5-10 9-15,4-3 3 0,-10-7 8 16,-6 0 2-16,-14-3 12 16,-13-2 5-16,-18 2 0 15,-9-1 4-15,-11 5 15 16,-11 2 11-16,-7 12 6 16,-4 3-8-16,6 13-39 15,11 5-18-15,21 7-16 16,14 4-1-16,19-7 9 15,11 0 2-15,16-12 5 16,5-8 1-16,-2-11 2 16,2-6 0-16,-7-9 1 15,-1-4 4-15,-8-8 3 16,-5-3 1-16,-10-5 1 16,-7 1 1-16,-5 5 0 15,-6 5-1-15,-4 15-13 0,-4 3-6 16,0 17-6-16,3 5-1 15,8 6 9-15,2 3 3 16,3-1 5-16,4-5-73 16,-3-6-244-16</inkml:trace>
  <inkml:trace contextRef="#ctx0" brushRef="#br0" timeOffset="101418.3097">2293 9141 1211 0,'-7'-7'521'0,"-2"-1"-296"16,-1 0-112-16,12 8-113 15,6 3-108-15</inkml:trace>
  <inkml:trace contextRef="#ctx0" brushRef="#br0" timeOffset="101609.8056">2497 9344 1191 0,'7'15'519'0,"8"14"-262"16,0-3-87-16,1 1-86 15,-5-9-16-15,-1-6-24 0,5 0-4 16,-4-10-4-16,1-1-1 16,0-5-8-1,-6-5-2-15,-1 0-10 0,2 2-6 16,-2-2-124-16,5-2-131 15</inkml:trace>
  <inkml:trace contextRef="#ctx0" brushRef="#br0" timeOffset="102021.4287">3113 9301 1037 0,'-2'22'514'15,"-5"21"-184"-15,-4-3-156 16,-9-4-46-16,2-5-65 15,-1-8-18-15,-2-9-16 16,1-5-2-16,-3-13-6 16,4-3-12-16,-2-13-15 15,4-4-6-15,8 1-4 16,0-3 3-16,9 9-6 16,7 7-6-16,8 5-7 15,8 5 0-15,4 5 11 16,4 3 7-16,1 6 14 15,-4 1 1-15,4 4 2 16,-1 1 1-16,-1-7 0 16,3-1 0-16,-3-8 2 15,-6-4 3-15,-5-8 6 16,-6-8 3-16,-7-2 6 16,-3-6 1-16,0 3 8 0,1 3 5 15,-1 3 3-15,-1 8-4 16,4 12-2-16,-2 6-1 15,6 13-1-15,0 3 1 16,3 3-11-16,-1-1-7 16,3-8-124-16</inkml:trace>
  <inkml:trace contextRef="#ctx0" brushRef="#br0" timeOffset="102642.5926">4793 9392 753 0,'-2'13'346'16,"2"24"-158"-16,9 4-64 16,18-6-43-16,5 0-21 0,9-16-5 15,-1-8-3-15,-7-11 0 16,2-7 1-16,-10-13 4 16,-6-4 16-16,-7-11 19 15,-9 3 8-15,-5 0 10 16,-4 4-13-16,4 14-22 15,-4 9-19-15,6 23-30 16,0 11-12-16,-1 19-12 16,6 10-2-16,-1 14-1 15,1 8 0-15,-3 6 1 16,-7 3 6-16,-13-16 11 16,1-7 4-16,-11-18 6 15,-3-12 1-15,-3-20 2 16,-2-14-2-16,-4-21-7 15,8-14-11-15,12-14-57 16,7-9-51-16,17-10-189 16,14 4-372-16</inkml:trace>
  <inkml:trace contextRef="#ctx0" brushRef="#br0" timeOffset="102916.8067">5517 9158 984 0,'-9'-3'477'0,"1"1"-179"16,-10 4-53-16,-3 11-92 16,1 9-34-16,-13 12-47 15,2 10-25-15,1 23-28 16,7 2-8-16,16 10-9 15,10 0-1-15,21-12-1 16,5-5 0-16,9-12 0 16,0-5 7-16,-2-12-97 15,-1-7-53-15,-2-15-243 16</inkml:trace>
  <inkml:trace contextRef="#ctx0" brushRef="#br0" timeOffset="103113.1719">5606 9420 1235 0,'1'-7'578'0,"0"-6"-284"16,12 13-134-16,5 11-49 15,9 11-75-15,5 3-5 16,9 7-13-16,-5 4-6 16,-3-4-3-16,1 3-1 15,-14-8-62-15,-1-6-55 16,-6-12-163-16,-9-8-186 15</inkml:trace>
  <inkml:trace contextRef="#ctx0" brushRef="#br0" timeOffset="103248.8995">5901 9449 882 0,'-7'-2'505'0,"-17"2"-69"16,-6 8-109-16,-7 14-138 16,-7-2-50-16,7 13-79 15,4-1-23-15,5-3-28 16,8 3-18-16,8-9-171 15,5 0-160-15</inkml:trace>
  <inkml:trace contextRef="#ctx0" brushRef="#br0" timeOffset="103443.7214">6071 9581 1170 0,'5'7'509'16,"3"6"-235"-16,-3 7-64 16,-11 10-88-16,-3 2-20 15,-1 3-62-15,1-3-11 16,6-5-146-16,3-5-161 16</inkml:trace>
  <inkml:trace contextRef="#ctx0" brushRef="#br0" timeOffset="103712.4643">6287 9299 1240 0,'1'-1'546'0,"0"0"-300"16,0 6-67-16,-2-5-89 15,-1 30-14-15,-10 57-2 16,2-33-16-16,3 3-25 16,2-6-11-16,11-6-13 15,8-3-2-15,14-13-1 16,5-6 0-16,3-13-2 16,0-9-13-16,-6-8-112 15,-6-8-110-15</inkml:trace>
  <inkml:trace contextRef="#ctx0" brushRef="#br0" timeOffset="103859.0857">6199 9523 1007 0,'8'-1'462'0,"10"1"-206"0,14 4-160 15,3 0-18-15,8 5-58 16,-1-5-117-16</inkml:trace>
  <inkml:trace contextRef="#ctx0" brushRef="#br0" timeOffset="104041.7968">6594 9207 1037 0,'7'0'585'15,"5"0"-31"-15,12 17-391 16,6 15-53-16,8 20-44 15,-2 9 1-15,-14 10-4 16,-13-3 1-16,-18-1-9 16,-12-5-18-16,-4-8-44 15,0-9-115-15</inkml:trace>
  <inkml:trace contextRef="#ctx0" brushRef="#br0" timeOffset="104356.8419">7138 9449 828 0,'7'0'508'0,"19"-2"17"16,10 3-330-16,18 3-115 15,1 2-41-15,-7-1-61 16,-6 1-104-16</inkml:trace>
  <inkml:trace contextRef="#ctx0" brushRef="#br0" timeOffset="104525.1569">7210 9579 1406 0,'14'2'585'0,"6"-2"-321"15,20 4-174-15,6 1-37 16,3-1-28-16,1 3 1 16,6 5-247-16</inkml:trace>
  <inkml:trace contextRef="#ctx0" brushRef="#br0" timeOffset="104969.8821">7960 9339 1163 0,'-18'-4'541'0,"-14"-3"-255"16,4 14-153-16,1 9-61 16,5 17-70-16,7 8-10 15,8 5-6-15,7 3 0 16,18-4 7-16,9-4 3 15,14-10 6-15,9-12 5 16,7-15 11-16,-10-6 5 0,-1-18 38 16,-6-1 25-1,-25-11 22-15,0-3 6 0,-29-7-32 16,-14-4-24-16,-14 2-34 16,-4 0-16-16,4 16-33 15,11 10-65-15,16 18-243 16</inkml:trace>
  <inkml:trace contextRef="#ctx0" brushRef="#br0" timeOffset="105135.9986">8383 9673 1468 0,'-2'-5'622'0,"-2"-1"-384"15,4 0-84-15,2-2-159 0,1 1-97 16</inkml:trace>
  <inkml:trace contextRef="#ctx0" brushRef="#br0" timeOffset="105394.0711">8515 9381 917 0,'4'-27'431'0,"0"-19"-146"15,2 8-16-15,-2 21-55 16,-3 10-36-16,1 14-76 16,0 10-38-16,4 20-45 15,5 9 1-15,2 12-5 16,-7 4-4-16,9-7-3 15,-1-3-1-15,-1-9-2 16,4-10-19-16,-5-8-172 16</inkml:trace>
  <inkml:trace contextRef="#ctx0" brushRef="#br0" timeOffset="105921.8628">9008 9196 626 0,'11'-2'345'0,"8"-6"-65"16,-3 5-38-16,-8 0-52 15,-5 2-23-15,-7 1-53 16,-8 0-27-16,-7 0-48 16,-9 0-13-16,-4 0-5 15,-2 2-2-15,3 2-11 16,3 1-8-16,11 5-8 16,3 1-2-16,4 7-1 15,2-1 6-15,-3 3 2 16,5-2 1-16,-1-1 0 15,-4 1 0-15,7-8 3 16,-1-1 3-16,5-4 5 16,6-4 5-16,4-6 2 15,4-3 0-15,7-3-3 16,1 3-4-16,10 5-4 16,5 8 0-16,8 11 1 15,-1 7-1-15,3 10-2 16,-7 2 0-16,-16 4 5 0,-3-2 14 15,-31-2 36-15,-11-4 11 16,-20-10 10-16,-4 0-8 16,-5-12-28-16,3-6-9 15,4-12-75-15,10-7-67 16</inkml:trace>
  <inkml:trace contextRef="#ctx0" brushRef="#br0" timeOffset="106435.1598">9721 9364 533 0,'-19'0'371'0,"-10"-2"11"15,-7 2-153-15,2 0-41 16,6 4-89-16,5 2-36 16,12 3-42-16,9 4-12 0,15 6-2 15,6 2-4 1,16 7 1-16,-3-1 13 0,1-1 27 15,-10-1 16-15,-19-3 47 16,-8-4 4-16,-25-4-20 16,-7-2-11-16,-7-8-41 15,2 0-17-15,12-10-108 16,10-1-77-16,14-8-298 16</inkml:trace>
  <inkml:trace contextRef="#ctx0" brushRef="#br0" timeOffset="106617.1528">9834 9402 1211 0,'3'4'550'0,"0"7"-243"16,2 6-92-16,-6 6-102 16,-2 5-27-16,4 2-45 0,1 3-13 15,1-4-17-15,4-4-8 16,-6-7-131-16,3-8-118 15</inkml:trace>
  <inkml:trace contextRef="#ctx0" brushRef="#br0" timeOffset="106766.3902">9765 9206 1184 0,'2'-11'518'0,"2"-4"-290"16,6 1-82-16,-5 10-114 15,1 4-25-15,6 6-146 16,-1 3-129-16</inkml:trace>
  <inkml:trace contextRef="#ctx0" brushRef="#br0" timeOffset="107005.5669">9960 9379 832 0,'8'24'435'0,"9"24"-114"15,-2-1-79-15,-3-4-111 16,-3-7-28-16,-4-10-47 15,-1-3-17-15,1-8-20 16,0-6-4-16,-3-11 7 16,8-7 4-16,4-17-1 15,2 0-2-15,12-4-14 16,-6-1-7-16,7 7-6 16,1 2 0-16,2 12 5 0,-5 7 9 15,-6 16 17-15,-2 5 8 16,-11 9 4-16,-5 3-3 15,-4 2-11-15,-1 3 6 16,1-3-119-16</inkml:trace>
  <inkml:trace contextRef="#ctx0" brushRef="#br0" timeOffset="107658.1142">10872 8988 882 0,'-23'8'419'0,"-29"16"-171"16,-9 12-42-16,-7 25-66 15,3 15-33-15,24 31-32 16,12 8-17-16,46 3-15 15,20-6-10-15,18-20-14 16,11-8-4-16,-8-20-4 0,-3-14-11 16,5-24-147-16,-2-17-338 15</inkml:trace>
  <inkml:trace contextRef="#ctx0" brushRef="#br0" timeOffset="108211.6784">11351 9187 835 0,'2'-1'406'0,"-2"0"-121"16,-3 1-64-16,2 0-93 16,0 0-29-16,-13 0-65 15,-38 3-10-15,25-5-11 16,-6-1-2-16,-5-3-7 16,3 1-5-16,3-1-15 15,5 2-9-15,11 5-9 16,-2 5 2-16,3 11 11 15,2 4 5-15,-2 6 7 16,2 1 0-16,6 1 0 0,5 1 2 16,5-8 3-16,5-3 2 15,1-7 11-15,3-7 11 16,5-7 14-16,4-2 4 16,11-4-1-16,7 2-7 15,6 13-14-15,0 7-4 16,-5 11-6-16,-8 5-2 15,-21 4 7-15,-4-2 10 0,-16 1 16 16,-7 1 7-16,-11-7-1 16,-7 1-5-16,-13-12-8 15,-4-9-1-15,6-10-6 16,0-8-19-16,21-6-67 16,9 3-57-16,12 0-169 15,7 0-213-15</inkml:trace>
  <inkml:trace contextRef="#ctx0" brushRef="#br0" timeOffset="108572.8184">11493 9486 1285 0,'0'2'526'0,"1"10"-322"0,-3 0-77 15,1 17-71-15,1-5-14 16,-3 2-17-16,0-2-8 16,2-7-4-16,-4-2-2 15,4-11 15-15,1-3 3 16,-3-10 0-16,-1-5-2 16,2-7-17-16,1-3-6 15,4-2-7-15,3 0-7 0,10 1-8 16,5 4-3-1,7 1 0-15,6 10 3 16,2 8 8-16,-4-1 2 0,-7 14 6 16,-2 0 11-16,-17 6 20 15,3 8 4-15,-7 8 4 16,-2-3-9-16,2 5-11 16,-1-2-102-16</inkml:trace>
  <inkml:trace contextRef="#ctx0" brushRef="#br0" timeOffset="108772.4226">11843 9482 1161 0,'3'-3'568'0,"6"3"-203"16,4 6-139-16,7 6-132 0,4 7-30 15,7 7-32-15,2 2-9 16,7 8-12-16,-5-1-2 15,-7-3-55-15,-2-5-36 16,-12-11-140-16,-2-5-176 16</inkml:trace>
  <inkml:trace contextRef="#ctx0" brushRef="#br0" timeOffset="108907.085">12150 9496 1238 0,'-12'0'615'0,"-23"4"-223"16,-5 8-111-16,-5 16-151 15,-5 4-46-15,6 6-49 16,4 0-12-16,16-4-84 16,11-2-636-16</inkml:trace>
  <inkml:trace contextRef="#ctx0" brushRef="#br0" timeOffset="109327.0579">12255 9561 1025 0,'10'1'450'0,"24"2"-235"15,13 2-42-15,24 0-72 16,11 1-39-16,-2 3-56 16,-7 0 179-16</inkml:trace>
  <inkml:trace contextRef="#ctx0" brushRef="#br0" timeOffset="110104.9039">12947 9526 925 0,'15'-18'468'0,"3"-18"-163"0,15-8-114 16,1-4-34-16,-6-11-51 15,-1 1-11-15,-11 11-21 16,-6 9-8-16,-4 18-23 16,-3 9-20-16,0 21-22 15,-1 10-2-15,-4 21-6 16,-1 23 4-16,-4 15 3 16,6 3 2-16,5-2 2 15,3-12-1-15,5-21-22 16,0-8-68-16,5-15-235 15</inkml:trace>
  <inkml:trace contextRef="#ctx0" brushRef="#br0" timeOffset="110428.2971">13586 9165 1347 0,'-21'-3'608'15,"-26"-2"-303"-15,1 5-96 0,-2 14-126 16,2 9-39-16,9 14-32 16,6 7-7-16,14 16-5 15,8 2-3-15,19 0-2 16,7-3 0-16,19-16 2 16,7-11 0-16,10-16 4 15,3-9 2-15,-6-12 6 16,-7-7 4-16,-19-9 11 15,-12-2 5-15,-21 0 11 16,-9-2-1-16,-27-2-10 16,-7 2-7-16,1 2-29 15,5 3-39-15,24 11-184 16,13 2-447-16</inkml:trace>
  <inkml:trace contextRef="#ctx0" brushRef="#br0" timeOffset="110747.3371">13648 9458 874 0,'9'11'459'0,"2"6"-141"15,4 2-156-15,-6 1-52 16,-1-4-64-16,5 3-12 16,-7-3-12-16,-1-4-2 15,-6 1 2-15,-4-7 5 16,-2-6 9-16,0-4 0 15,1-8-5-15,2-2-8 16,3-8-14-16,1 0-7 16,9-9-8-16,2 3-4 0,5 5 4 15,6 4 6-15,4 12 20 16,1 2 13-16,-2 12 17 16,-2 5 9-16,-7 8 1 15,-2 6-8-15,-6 2-17 16,-1 1-15-16,-1 0-10 15,-2-5-74-15,6-3-111 16</inkml:trace>
  <inkml:trace contextRef="#ctx0" brushRef="#br0" timeOffset="111002.9481">14164 9116 1435 0,'0'0'601'0,"4"0"-335"16,3 15-164-16,2 10-50 15,3 18-16-15,-3 7 0 16,0 20-6-16,-3-1-4 16,-2-1-9-16,-1-4-6 15,0-14-4-15,5-10-1 16,6-9 4-16,7-6-28 0,4-14-97 15,-1-5-89-15</inkml:trace>
  <inkml:trace contextRef="#ctx0" brushRef="#br0" timeOffset="111143.1049">14155 9459 941 0,'-3'-1'506'16,"-3"1"-107"-16,18 1-260 15,9-1-51-15,23 1-66 16,13 4-29-16,23-4-514 16</inkml:trace>
  <inkml:trace contextRef="#ctx0" brushRef="#br0" timeOffset="111531.2962">14810 9337 999 0,'-2'-3'545'16,"-3"-5"-161"-16,6 20-203 15,5 12-59-15,4 21-89 16,-1 7-3-16,2 4-10 15,2-1-5-15,-2-12-6 16,2-9-7-16,-3-15-95 16,-2-8-58-16,-8-14-344 15</inkml:trace>
  <inkml:trace contextRef="#ctx0" brushRef="#br0" timeOffset="111652.2037">14704 9507 966 0,'2'-7'445'0,"9"-8"-187"0,8 2-76 15,18 4-97-15,9 2-28 16,23 5-40-16,6 3-22 16,3 8-177-16</inkml:trace>
  <inkml:trace contextRef="#ctx0" brushRef="#br0" timeOffset="112005.8502">15519 9433 1185 0,'-6'-11'551'0,"-11"-8"-235"16,-1-1-77-16,-9 6-98 16,-4 7-42-16,-5 10-61 15,-2 9-11-15,2 14-28 16,6 4-4-16,14 6-1 16,9-1 0-16,17 1 2 15,8-6 1-15,17-6 2 16,6-8 0-16,6-10 0 15,2-4-3-15,-11-10-10 16,-7-1-5-16,-15-5 4 16,-5-2 2-16,-13 2 13 15,-7-1 5-15,-7 7-6 16,-4 2-8-16,3 10-2 16,4 7-1-16,4 13 4 0,3 7 6 15,6 11 0-15,2 9 0 16,8 14-4-16,3 5 2 15,4 0 44-15,1-5-108 16,4-20-176-16</inkml:trace>
  <inkml:trace contextRef="#ctx0" brushRef="#br0" timeOffset="112252.0964">15774 9020 1318 0,'9'0'539'0,"14"13"-326"16,7 14-73-16,10 39-78 16,3 21 2-16,0 31-2 15,-9 9-3-15,-24 10-13 16,-22-3-8-16,-32-18-15 15,-3-12-5-15,-3-37 4 16,12-22-47-16</inkml:trace>
  <inkml:trace contextRef="#ctx0" brushRef="#br0" timeOffset="113268.6522">16447 9720 1186 0,'-2'-1'562'0,"-2"0"-231"0,-4 1-148 16,4 3-127-16,-2 3-117 16</inkml:trace>
  <inkml:trace contextRef="#ctx0" brushRef="#br0" timeOffset="113677.2146">17471 9072 948 0,'-23'-2'432'0,"-35"4"-204"16,-4 14-70-16,-6 24-104 16,6 12-30-16,21 22-30 15,13 9-2-15,26-2 15 16,15-2 22-16,26-18 34 16,15-18 19-16,29-19 15 15,6-14-8-15,0-16-5 16,-9-13 4-16,-25-15 4 15,-12-7 1-15,-26-22-21 0,-11 0-19 16,-29-11-27-16,-14 0-14 16,-15 11-17-16,-7 8-32 15,0 19-86-15,6 10-76 16,5 24-270-16</inkml:trace>
  <inkml:trace contextRef="#ctx0" brushRef="#br0" timeOffset="113801.5271">17238 9353 915 0,'20'14'487'16,"17"8"-152"-16,22-6-141 16,7-8-61-16,10-7-82 15,4 0-51-15,-4-2-308 16</inkml:trace>
  <inkml:trace contextRef="#ctx0" brushRef="#br0" timeOffset="114141.6962">18095 9315 850 0,'-14'0'411'0,"-15"2"-162"16,-6 2-53-16,4 9-100 16,-2-2-37-16,7 5-49 0,9 2-14 15,14-2-11-15,6 0 0 16,14-5 4-16,5-3 6 15,4-5 7-15,3-3 3 16,-9-1 4-16,-5-4 4 16,-9 2 1-16,-11 3-3 15,-10 0-5-15,-6 6-3 16,-13 6 24-16,1 4 14 16,3 7 7-16,5 3-1 15,19-1-26-15,7-5-3 0,15-8 7 16,9-1 4-16,5-3 1 15,0 1-5-15,0-2-13 16,-6-4-48-16,-3-9-205 16</inkml:trace>
  <inkml:trace contextRef="#ctx0" brushRef="#br0">17908 9118 883 0,'-2'-7'510'15,"-5"-10"1"-15,10 10-421 16,4 5-48-16</inkml:trace>
  <inkml:trace contextRef="#ctx0" brushRef="#br0" timeOffset="115094.1479">18148 9356 1103 0,'24'1'454'16,"30"1"-267"-16,5 0-21 16,-5-3-83-16,-2-1-6 15,-24-4-30-15,-4-2-5 16,-17 0-5-16,-8-2-18 0,-8 0-35 16,-6 3-11-1,-8 5-17-15,0 6 7 0,-2 8 15 16,-3 9 2-16,9 10 3 15,3 1 2-15,6 10 3 16,6-3 4-16,8 1 14 16,7-4-53-16,9-6-109 15,6-4-55-15,8-10-161 16,4-5 27-16,6-11 95 16,2-6 58-16,1-3 156 15,-1-3 66-15,-8-2 97 16,-3 1 45-16,-12-2 76 15,-6 0-3-15,-9 4-41 16,-4-8-30-16,-1-2-58 16,-3 2-23-16,-6-3-18 15,-5 1-11-15,-7 1-19 16,-7 5-11-16,-4 11-29 0,0 5-8 16,1 11-12-1,10 8-4-15,5 3 0 0,5 0 2 16,13 4 3-16,1-5 4 15,10-3 7-15,10 1 3 16,3-13 6-16,3-4 3 16,-3-6 4-16,-5-6 1 15,-1-4-1-15,-4-2 1 16,-5-1-3-16,-5-5 0 0,-8 10-4 16,-1 1-5-16,-2 7-2 15,-4 8-1-15,5 4-1 16,1 5 2-16,2 3-1 15,6-3 0-15,6 2 1 16,1-2 0-16,7-6 5 16,1 1 3-16,0-9 6 15,-1-3 3-15,-4-8 2 16,3-5 1-16,-7-7-7 16,1-4-1-16,0 0-5 15,-4-5 0-15,2-2 21 16,-1 3 24-16,-10 9 39 15,3 9-1-15,-5 20-20 16,-5 13-22-16,2 17-35 16,0 9 0-16,4 8-1 15,2 1-4-15,2 5-5 0,-2 0 0 16,-2 6-1-16,4-3 1 16,-5-11 2-16,2-10 0 15,0-26-132-15,2-11-76 16</inkml:trace>
  <inkml:trace contextRef="#ctx0" brushRef="#br0" timeOffset="115235.6933">19087 9606 1220 0,'9'-5'459'0,"16"-2"-357"15,5 5-46-15,9-2-62 16,6 2-86-16</inkml:trace>
  <inkml:trace contextRef="#ctx0" brushRef="#br0" timeOffset="115557.9608">19626 9338 686 0,'-14'-9'437'0,"-16"-8"6"16,1 3-188-16,2 8-132 15,9 6-51-15,8 9-66 16,0 4-14-16,10 5-8 0,3-1 0 16,7 1 10-16,3 3 5 15,8-5 5-15,-5-3 3 16,-6-5-29-16,-1-8-18 16,-12 1-54-16,-8 0-17 15,-9 0 29-15,-2 5 16 16,-2 0 82-16,2 2 41 15,8 8 44-15,6 3 23 0,9 3 7 16,8 4-7 0,11-7-22-16,0-2-16 0,12-8-34 15,2-2-13-15,11-9-74 16,9-4-72-16</inkml:trace>
  <inkml:trace contextRef="#ctx0" brushRef="#br0" timeOffset="115921.8339">20543 8983 673 0,'12'-10'392'16,"11"-6"-34"-16,-2 6-75 16,-9 17-91-16,-2 15-38 15,-9 16-66-15,-1 11-6 16,-8 18-18-16,2 9-16 15,1 14-17-15,4 1-10 0,9-13-8 16,7-10 1-16,7-31-1 16,6-11 0-1,1-14-44-15,1-10-56 0,-7-4-195 16</inkml:trace>
  <inkml:trace contextRef="#ctx0" brushRef="#br0" timeOffset="116088.7623">20489 9267 1138 0,'4'0'525'15,"-3"0"-233"-15,17 0-134 16,8 1-51-16,20 0-51 16,16 4-18-16,13 2-17 15,1 1-90-15</inkml:trace>
  <inkml:trace contextRef="#ctx0" brushRef="#br0" timeOffset="116267.7677">20995 9276 782 0,'0'-1'425'15,"4"-6"-59"-15,13 1-179 16,14 0-108-16,8-1-24 0,13 4-36 15,-3 2-7-15,-4 2-83 16,-7 2-101-16</inkml:trace>
  <inkml:trace contextRef="#ctx0" brushRef="#br0" timeOffset="116435.4128">20972 9434 784 0,'6'0'407'0,"12"0"-80"16,14 0-168-16,16 3-93 15,5-1-23-15,6 1-30 16,1 0-7-16,-5-3-188 16</inkml:trace>
  <inkml:trace contextRef="#ctx0" brushRef="#br0" timeOffset="116710.1675">21666 9262 625 0,'-9'-9'381'0,"-6"-8"-50"15,-7 0-111-15,-3 5-38 16,-5 8-77-16,-4 7-33 16,2 8-47-16,7 10-13 15,0 7-8-15,7 4-1 0,10 12-3 16,4 2 0-16,11 2-1 15,13-5 2-15,16-14 27 16,5-6 16-16,13-19 27 16,1 1 23-16,-8-13 2 15,-3-12-7-15,-15-4-4 16,-9-9-19-16,-22-9-22 16,-12 0-10-16,-15-2-77 15,-3 6-53-15</inkml:trace>
  <inkml:trace contextRef="#ctx0" brushRef="#br0" timeOffset="117031.0314">22388 9267 1048 0,'-5'-4'571'0,"3"2"-120"15,2 0-242-15,0 2-169 16,0 0-37-16,0 0-53 16,0 0-59-16</inkml:trace>
  <inkml:trace contextRef="#ctx0" brushRef="#br0" timeOffset="117341.3633">22394 9507 1776 0,'-2'1'711'0,"2"0"-458"0,-1 0-83 16,1-1-91-16,0 0-23 16,0 0-21-16,0 0-316 15</inkml:trace>
  <inkml:trace contextRef="#ctx0" brushRef="#br0" timeOffset="121127.8832">1870 11020 901 0,'-4'-1'418'0,"-3"-1"-178"15,-2 17-144-15,-1 2-37 0,7 6-35 16,5 5-4-16,13-2-3 16,5-1-1-16,14-9-3 15,2-8 1-15,4-16 5 16,1-7 3-16,-15-10 6 16,-6-3 2-16,-12-3 17 15,-6 3 4-15,-3 6 13 16,-1 4 0-16,-4 11-23 15,-1 9-11-15,7 23-27 16,2 12-3-16,6 22-4 16,-1 7 1-16,-2 10 3 15,-5 3 1-15,-8-6 7 16,-6-5 1-16,-15-17 6 16,-5-6 2-16,-11-15 3 15,-1-12 4-15,6-18-5 16,6-10-6-16,13-18-38 15,7-9-41-15,17-6-122 0,8-3-108 16</inkml:trace>
  <inkml:trace contextRef="#ctx0" brushRef="#br0" timeOffset="121491.7708">2586 10626 903 0,'-18'13'434'0,"-20"26"-147"0,-4 12-70 15,1 22-89 1,6 15-27-16,16 8-56 16,13 1-14-16,25-9-19 0,8-9-6 15,20-16-7-15,4-12 1 16,8-21-19-16,8-5 0 15,-10-18-242-15</inkml:trace>
  <inkml:trace contextRef="#ctx0" brushRef="#br0" timeOffset="121762.4544">2677 10998 1231 0,'1'2'501'0,"6"3"-307"16,11 5-67-16,10 8-73 15,13 3-8-15,12 5-20 16,2 6-8-16,3 3-5 15,-12 0-25-15,-16-5-161 16,-1-6-192-16</inkml:trace>
  <inkml:trace contextRef="#ctx0" brushRef="#br0" timeOffset="121930.2325">3029 11023 1190 0,'-13'2'540'0,"-14"7"-265"0,-3 5-82 16,-12 7-105-16,1 8-31 16,4 6-30-16,-1 0-9 15,12-1-21-15,7-7-63 16,7-9-311-16</inkml:trace>
  <inkml:trace contextRef="#ctx0" brushRef="#br0" timeOffset="122109.4417">3256 11194 1151 0,'0'4'569'0,"-5"7"-200"16,-3 7-103-16,-5 8-142 15,-5 3-44-15,4 3-57 16,3-1-18-16,10-4-208 15</inkml:trace>
  <inkml:trace contextRef="#ctx0" brushRef="#br0" timeOffset="122504.7939">3613 10914 1234 0,'-15'-2'510'0,"-16"3"-321"16,7 7-91-16,1 17-81 15,8 8-17-15,13 9-5 16,1 1 4-16,14 7 3 15,6-4 3-15,15-5-1 16,8-6 17-16,9-20 29 16,3-11 8-16,-1-19 10 15,-4-9 8-15,-10-11 3 16,-6-8 3-16,-25-3 15 16,-11-3-17-16,-25 4-30 15,-11 5-12-15,-12 7-29 16,0 7-10-16,5 12-51 15,6 10-59-15,14 11-174 16,7 8-177-16</inkml:trace>
  <inkml:trace contextRef="#ctx0" brushRef="#br0" timeOffset="122694.4757">3832 10985 1046 0,'-8'4'503'0,"-14"15"-201"16,-3 0-100-16,-12 9-109 15,-3 6-41-15,-3 2-36 16,5 6 17-16,13-9-154 16</inkml:trace>
  <inkml:trace contextRef="#ctx0" brushRef="#br0" timeOffset="123132.8504">4078 10641 813 0,'7'8'436'15,"4"6"-2"-15,11 31-349 16,5 18-15-16,-1 27-11 16,-3 10-6-16,-16 11-11 15,-9-5-5-15,-13-10-6 16,-1-12-5-16,3-30-7 15,5-12-26-15,8-26-103 16,4-9-164-16</inkml:trace>
  <inkml:trace contextRef="#ctx0" brushRef="#br0" timeOffset="123378.3576">4639 11088 1170 0,'13'-1'454'15,"19"1"-335"-15,11 2-28 16,15-2-54-16,2 6-16 15,0-1-34-15,-13-4-94 16</inkml:trace>
  <inkml:trace contextRef="#ctx0" brushRef="#br0" timeOffset="123559.5117">4688 11230 1018 0,'7'4'460'0,"19"4"-214"16,11-1-34-16,19 1-80 15,5-1-35-15,-8-4-15 16,0 3-109-16</inkml:trace>
  <inkml:trace contextRef="#ctx0" brushRef="#br0" timeOffset="124330.816">5614 10923 973 0,'-14'6'428'0,"-12"10"-211"15,3 7-61-15,8 12-94 16,11 4-18-16,11 7-41 16,8-1 1-16,18-4 1 15,4-8 3-15,16-16 17 16,6-12 8-16,-2-15 49 15,-3-11 23-15,-20-11 33 16,-14-2 6-16,-20-5-25 16,-14 0-18-16,-20 2-46 15,-7 1-14-15,-7 7-28 16,-2 8-9-16,11 8-27 16,9 2-49-16,14 8-190 15,11-2-205-15</inkml:trace>
  <inkml:trace contextRef="#ctx0" brushRef="#br0" timeOffset="124484.9539">6001 11191 1445 0,'-3'-1'609'0,"0"-3"-373"15,3-1-95-15,0 3-158 16,0 1-102-16</inkml:trace>
  <inkml:trace contextRef="#ctx0" brushRef="#br0" timeOffset="124764.8284">6244 11119 681 0,'8'-20'406'16,"5"-14"-68"-16,-5-7-79 16,0-1-23-16,-6-2-49 15,-2-1-17-15,-1 17-31 16,0 9-21-16,0 19-47 0,1 12-23 16,5 17-40-16,0 9-8 15,6 9 0-15,-1 1 0 16,5 5 1-16,-2-2 2 15,-2-3 0-15,0-5 3 16,-6-15-87-16,1-6-79 16</inkml:trace>
  <inkml:trace contextRef="#ctx0" brushRef="#br0" timeOffset="125279.6995">6852 10884 725 0,'3'-4'326'0,"7"-2"-148"15,-5-2-43-15,-8 2-54 16,3 1-16-16,-12 0-28 16,2 0-10-16,-10-2-10 0,-6 0-1 15,-4 1-5-15,-1 0-4 16,5 4-8-16,1 2-2 16,3 6-9-16,0 3 0 15,3 7 0-15,0 5-1 16,2 2 16-16,-2 0 10 15,4-1 17-15,4-2 10 16,6-6-6-16,5-3 1 16,8-7 10-16,5-4 0 15,12 0 14-15,8-4 1 16,10 3-9-16,7 7-3 0,4 3-5 16,4 7-5-16,-12 8-9 15,-7-1-4-15,-18 5-3 16,-11 0 14-16,-14-3 22 15,-14 2 4-15,-14-5-4 16,-7-3-14-16,-12-7-17 16,2-10-29-16,6-8-161 15</inkml:trace>
  <inkml:trace contextRef="#ctx0" brushRef="#br0" timeOffset="125857.9819">7568 11010 590 0,'-20'-6'356'0,"-18"2"-23"16,-1-3-71-16,3 7-102 15,7 3-48-15,7 5-70 16,9 3-24-16,8 2-15 15,5 1-2-15,17 5 2 16,6 3 3-16,18 5 17 0,3 1 10 16,-3 3 12-16,-8-2 5 15,-15-3 7-15,-11 2 5 16,-20-7 9-16,-9 1-3 16,-11-11-13-16,-2-3-13 15,2-12-56-15,4-8-50 16,12-6-188-16,2-3-193 15</inkml:trace>
  <inkml:trace contextRef="#ctx0" brushRef="#br0" timeOffset="126028.7053">7728 11086 771 0,'7'2'468'0,"6"6"-42"15,-5-1-109-15,-6 9-152 16,-1 4-45-16,-1 2-61 15,-1 1-23-15,0 3-21 16,-3-1 8-16,3-3-164 16,-1-4-132-16</inkml:trace>
  <inkml:trace contextRef="#ctx0" brushRef="#br0" timeOffset="126181.582">7662 10812 1156 0,'5'-10'525'0,"0"-13"-249"16,3 15-185-16,2 5-52 15,3 6-80-15,0 8-65 16,7 9-216-16</inkml:trace>
  <inkml:trace contextRef="#ctx0" brushRef="#br0" timeOffset="126397.9051">7866 11131 469 0,'0'15'349'0,"4"14"29"0,3-8-142 16,-5-7-46-16,4-5-51 16,-2-7-16-16,-2-8-34 15,8-5-12-15,1-11-29 16,6-1-20-16,3-5 3 16,-1 3 15-16,5 7 20 15,-1 3 7-15,-2 15-11 16,-2 7-14-16,-5 15-20 15,-5 8-6-15,-2 7-3 16,-1 3-5-16,1 0-8 16,-2-4-66-16</inkml:trace>
  <inkml:trace contextRef="#ctx0" brushRef="#br0" timeOffset="126836.2238">8739 10551 845 0,'-21'-2'395'0,"-29"3"-144"15,-6 12-50-15,-3 26-77 16,0 13-24-16,18 34-46 16,5 14-17-16,30 15-8 15,9 3-8-15,19-13-13 16,15-6 1-16,4-17-2 16,11-16 1-16,6-23 14 0,3-18-71 15,6-24-388-15</inkml:trace>
  <inkml:trace contextRef="#ctx0" brushRef="#br0" timeOffset="127369.8691">9084 10815 625 0,'14'-1'342'0,"10"-4"-55"16,-7 2-37-16,-15 2-44 16,-3 0-35-16,-13 2-65 15,-4 1-29-15,-12 0-53 16,-5-1-7-16,-3 1-5 15,1-2-5-15,5 5-7 16,3 1-2-16,6 5-5 16,5 2 0-16,1 2-2 15,3 1 0-15,5 3-2 16,-2 2 0-16,11-1 4 16,-1 0 2-16,2-5 5 15,6-2 0-15,-2-10 4 0,5-1 1 16,6-3-1-16,7-1-1 15,15 2-3-15,6 3 0 16,11 9 5-16,2 5 2 16,-4 6 5-16,-9 4 2 15,-22 1 9-15,-17-1 7 16,-21 2 8-16,-13 0 0 16,-13-3-7-16,-2-4-5 0,-6-13-9 15,1-5-3-15,9-13-61 16,6-6-46-16,16-7-144 15,8 0-121-15</inkml:trace>
  <inkml:trace contextRef="#ctx0" brushRef="#br0" timeOffset="127779.8119">9292 11035 1254 0,'5'3'516'0,"-1"1"-282"15,8 16-145-15,0 2-27 16,-3 11-3-16,-1 3-6 16,-6-2-19-16,-2 1-8 15,0-12-11-15,-2-6-1 16,1-11 4-16,-3-8-12 15,2-6-45-15,1-7-21 16,-6-8-45-16,4-3-12 16,0 0 5-16,3-1 8 15,9 1 23-15,2 5 20 0,5 0 33 16,1 5 32-16,5 6 43 16,4 3 21-16,0 7 36 15,-3 2-4-15,-1 9-6 16,-2-1-8-16,-7 6-15 15,0 5-11-15,-6 6-24 16,-1 3-9-16,-5 3-2 16,1-3-52-16,1-3-211 15</inkml:trace>
  <inkml:trace contextRef="#ctx0" brushRef="#br0" timeOffset="128002.7371">9741 11031 1509 0,'10'4'576'16,"9"4"-426"-16,4 10-41 16,6 13-50-16,-1-4-7 15,4 9-12-15,-2 1-11 16,-7-7-33-16,-5-2-69 15,-8-10-158-15,0-7-300 16</inkml:trace>
  <inkml:trace contextRef="#ctx0" brushRef="#br0" timeOffset="128152.6875">9977 10997 1489 0,'-6'-1'633'0,"-10"6"-379"16,-2 7-75-16,-7 11-118 15,-2 7-18-15,-5 8-16 16,-1 4-8-16,6 8-12 16,-3-2-89-16</inkml:trace>
  <inkml:trace contextRef="#ctx0" brushRef="#br0" timeOffset="131212.8494">10486 10981 619 0,'1'-10'391'0,"0"-11"11"15,1 9-53-15,-1 7-119 16,1 8-55-16,0 19-97 16,-1 3-37-16,3 13-20 15,4 5-2-15,-3 0-6 16,1-4-1-16,0-3-1 16,-2-8-12-16,1-7-164 15,0-7-147-15</inkml:trace>
  <inkml:trace contextRef="#ctx0" brushRef="#br0" timeOffset="131363.5322">10331 11081 1067 0,'-4'0'497'16,"0"0"-231"-16,10 4-87 16,15 0-100-16,10-4-31 15,19 0-20-15,12 0-8 0,10 0-33 16,-1 3-107-16</inkml:trace>
  <inkml:trace contextRef="#ctx0" brushRef="#br0" timeOffset="131851.1511">11217 10994 973 0,'-7'-5'452'0,"-18"-9"-184"0,-6 5-41 15,-10 6-84-15,-5 5-39 16,1 16-62-16,0 1-24 15,10 13-18-15,8 0-2 16,14 4-3-16,9 0 0 16,18-5-1-16,8-1 2 15,20-14 2-15,8-3 2 16,13-11 1-16,-2-3 8 16,-13-9-40-16,-9-4-6 0,-24-5-2 15,-3 1-4-15,-18 2 41 16,-11 0 5-16,-9 10 15 15,-4 1 5-15,-4 14 4 16,6 6-1-16,9 13-11 16,4 8-8-16,15 11-4 15,2 4 0-15,8 4 0 16,3-1 1-16,2-4 2 16,-1-11 0-16,-5-17 3 15,1-5 0-15,-6-12-43 16,-1-2-74-16</inkml:trace>
  <inkml:trace contextRef="#ctx0" brushRef="#br0" timeOffset="132314.8286">11391 10582 1022 0,'7'0'482'0,"8"5"-202"16,8 12-106-16,16 28-95 16,6 16-13-16,7 35-6 15,-4 9-8-15,-18 0-16 16,-11-2-7-16,-32-15-6 16,-9-7-1-16,-14-18 2 15,-1-13-1-15,11-20-8 16,0-12 40-16,10-16 24 15,0 0 7-15,2-8 13 16,6-1-40-16,1 1-33 16,5 3-9-16,2 2-20 15,0 2-3-15,0-1 0 16,0 0-1-16,0 0 5 16,0 0-47-16</inkml:trace>
  <inkml:trace contextRef="#ctx0" brushRef="#br0" timeOffset="236913.0013">12032 11273 1223 0,'-3'1'593'0,"-2"-1"-220"0,2 0-195 16,3-1-53-16,0 0-81 16,0-1-48-16,10 1-501 15</inkml:trace>
  <inkml:trace contextRef="#ctx0" brushRef="#br0" timeOffset="237352.6858">12698 10697 1079 0,'-2'-2'540'0,"-1"1"-157"16,-7 17-256-16,4 15-53 15,-4 30-47-15,0 14-7 16,7 5-5-16,1-5 2 16,7-15-6-16,3-12-1 15,1-14 0-15,-3-9 0 16,0-18 11-16,-2-9 7 15,-3-17 23-15,4-5 15 16,-9-15 15-16,3-3 1 16,-4-22-17-16,0-9-17 0,9-9-29 15,2-2-11-15,13 23-12 16,6 14-2-16,6 19-4 16,7 8-1-16,13 11 1 15,8 6 37-15,14 7-185 16,0 6-111-16</inkml:trace>
  <inkml:trace contextRef="#ctx0" brushRef="#br0" timeOffset="237588.3853">12990 11031 1221 0,'-1'5'471'0,"-4"9"-307"0,4 10-62 16,0 8-44-16,1-1-6 16,7 2-12-16,1-4-69 15,10-8-368-15</inkml:trace>
  <inkml:trace contextRef="#ctx0" brushRef="#br0" timeOffset="237860.9888">13461 11076 913 0,'-1'7'474'0,"-5"12"-117"16,-6 3-70-16,-11 6-109 15,-3 3-45-15,-4-7-70 16,0-1-24-16,6-10-19 15,1-10-19-15,6-9-25 16,3-9-8-16,2-6-13 16,2-5 14-16,8 1 13 15,-1 3-3-15,9 8 23 16,10 5 5-16,7 5 10 16,11 9 10-16,7 7-15 15,2 9-1-15,0 13-4 0,-8 0-3 16,-7 3 4-16,-4-4-117 15</inkml:trace>
  <inkml:trace contextRef="#ctx0" brushRef="#br0" timeOffset="238216.5599">14260 11013 1095 0,'12'7'478'15,"10"5"-241"-15,20 17-136 16,9 6-31-16,14 13-33 16,0 6-13-16,-16-5-6 0,-12 1-37 15,-19-15-249-15</inkml:trace>
  <inkml:trace contextRef="#ctx0" brushRef="#br0" timeOffset="238394.098">14621 11021 1441 0,'-20'4'565'0,"-21"10"-371"15,-4 5-54-15,-6 11-72 16,2 8-11-16,1 7-38 15,5 4-10-15,14 3-55 16,5-6-83-16,19-9-227 16</inkml:trace>
  <inkml:trace contextRef="#ctx0" brushRef="#br0" timeOffset="238620.5515">14800 10994 1330 0,'8'0'497'0,"22"-6"-391"0,11 4-40 15,22 2-43-15,1-1-10 16,-6 3-8-16,-9 2-20 15,-10 3-282-15</inkml:trace>
  <inkml:trace contextRef="#ctx0" brushRef="#br0" timeOffset="238799.3362">14895 11119 969 0,'-1'0'480'15,"1"0"-167"-15,22-2-165 16,14 0-51-16,17 1-58 16,2 1-17-16,4 0-14 15,-4 0-8-15,3 2-235 16</inkml:trace>
  <inkml:trace contextRef="#ctx0" brushRef="#br0" timeOffset="239123.5658">15677 10971 891 0,'-6'-7'453'15,"-8"-5"-135"-15,-1 3-55 16,-9 4-105-16,-2 5-38 16,-10 14-63-16,-1 7-30 15,-1 10-25-15,3 7-4 16,14 5-4-16,7 3 1 15,23 4 1-15,12-4-1 16,20-11 1-16,13-5 2 0,5-20 5 16,8-9 2-1,2-17 10-15,-3-10 10 0,-5-12 27 16,-11-1 16-16,-25-4-11 16,-11 4-7-16,-28 8-30 15,-13-1-16-15,-16 8-6 16,-6 3-5-16,3 7-63 15,1 6-69-15,17 11-313 16</inkml:trace>
  <inkml:trace contextRef="#ctx0" brushRef="#br0" timeOffset="239304.0099">15872 11057 1219 0,'-2'0'635'16,"-2"0"-215"-16,-22 9-178 0,-14 5-65 16,-14 15-96-16,-8 8-19 15,4 7-45-15,3 1-105 16</inkml:trace>
  <inkml:trace contextRef="#ctx0" brushRef="#br0" timeOffset="239758.715">16436 11127 1009 0,'10'14'480'0,"8"13"-210"16,-18 12-54-16,-11 3-38 15,-19 1-65-15,-3-5 2 0,3-11-244 16</inkml:trace>
  <inkml:trace contextRef="#ctx0" brushRef="#br0" timeOffset="240361.1035">17039 11042 1028 0,'-5'11'389'0,"-3"15"-283"15,7 2-16-15,11-1-13 16,4-1-8-16,14-10-10 16,2-6 4-16,1-15 8 15,3-9 4-15,-7-12 13 16,-3 0 0-16,-10-4-7 16,-8-2 0-16,-6 2-13 15,-4 2-10-15,-4 15-23 16,1 12-15-16,-2 16-20 15,3 14-6-15,3 17-2 16,0 12 1-16,3 22 2 16,-1 7 2-16,-4 4 3 15,-8-7 0-15,-7-21 4 16,-2-11 1-16,-4-22 3 16,-1-7 5-16,-3-23-10 15,2-8-27-15,-1-21-78 0,7-12-51 16,14-12-112-16,5-5-100 15</inkml:trace>
  <inkml:trace contextRef="#ctx0" brushRef="#br0" timeOffset="240645.5388">17759 10624 1123 0,'-18'1'504'15,"-15"5"-250"-15,-9 16-117 16,-2 11-38-16,-3 34-36 16,2 14-14-16,15 18-21 15,8 3-5-15,25-12-14 16,13-10-3-16,14-15-2 15,7-9-1-15,12-19-21 16,10-11-62-16,2-19-139 16,-1-10-142-16</inkml:trace>
  <inkml:trace contextRef="#ctx0" brushRef="#br0" timeOffset="240951.1249">17983 10899 1223 0,'-12'-6'512'15,"-13"-4"-315"-15,-4 9-51 16,-2 21-88-16,3 4-26 0,10 16-27 16,6 4-4-16,12-5-1 15,11 3 0-15,16-8 4 16,11-4 2-16,10-10 6 15,-2-8 3-15,-1-13 19 16,-5-10 15-16,-11-13 17 16,-3-4 18-16,-18-6-5 15,-11-1-14-15,-21-3-25 16,-7 0-24-16,-7 8-68 16,2 5-50-16,7 16-336 15</inkml:trace>
  <inkml:trace contextRef="#ctx0" brushRef="#br0" timeOffset="241146.5365">18090 10929 1170 0,'-3'-2'541'0,"-4"3"-277"0,-4 6-66 16,-7 13-118-16,-6 6-43 15,-11 10-22-15,-4 2 29 16,3 2-203-16,6-1-403 16</inkml:trace>
  <inkml:trace contextRef="#ctx0" brushRef="#br0" timeOffset="241354.0274">18355 11126 882 0,'0'1'544'0,"-2"6"24"16,-6 7-331-16,-10 9-151 15,-3 7-22-15,-4 4-31 16,1 1-113-16</inkml:trace>
  <inkml:trace contextRef="#ctx0" brushRef="#br0" timeOffset="241699.5635">18708 10863 1056 0,'-17'-3'462'0,"-19"1"-240"16,0 10-85-16,6 17-83 16,6 10-19-16,10 6-15 15,6 1-5-15,18-2 7 16,12-3 2-16,21-7 50 15,8-6 10-15,8-15 15 16,0-7 8-16,-9-13-34 16,-6-10-6-16,-20-6-10 15,-10-6-8-15,-20-7-16 16,-10 2-9-16,-20-2-40 16,-3 7-56-16,-2 13-177 15</inkml:trace>
  <inkml:trace contextRef="#ctx0" brushRef="#br0" timeOffset="241898.8871">18874 10914 1048 0,'-4'0'501'0,"-12"3"-199"0,-7 8-87 16,-16 14-123-16,-9 4-28 15,-5 7-38-15,1 5-13 0,11-2-32 16,10-4-69-16,20-7-434 16</inkml:trace>
  <inkml:trace contextRef="#ctx0" brushRef="#br0" timeOffset="242146.6199">18992 10654 945 0,'6'17'500'15,"8"15"-75"-15,9 37-278 16,-1 18-10-16,0 22-47 15,-11 6-16-15,-18 2-34 16,-7-4-16-16,-12-22-18 0,5-14-58 16,1-36-247-16</inkml:trace>
  <inkml:trace contextRef="#ctx0" brushRef="#br0" timeOffset="242482.5567">19450 10989 1176 0,'5'2'483'0,"8"9"-264"16,9-7-57-16,20 5-46 16,8-1-20-16,10-6-53 15,-1-1-13-15,-10-6-29 16,-7 1-61-16,-14-2-273 0</inkml:trace>
  <inkml:trace contextRef="#ctx0" brushRef="#br0" timeOffset="242686.9482">19442 11186 989 0,'8'0'555'15,"4"1"-24"-15,16 2-357 16,13 0-24-16,10 1-55 16,6-3-19-16,2 0-44 15,-9-1-12-15,-11 0-58 16,-6 0-94-16</inkml:trace>
  <inkml:trace contextRef="#ctx0" brushRef="#br0" timeOffset="245382.2782">20483 10930 482 0,'-9'-11'328'0,"-8"-11"46"15,-5 1-118-15,-5 11-99 16,1 5-43-16,-10 18-84 15,-1 11-23-15,6 20-29 16,7 8-4-16,22 4 4 16,12 0 5-16,29-8 10 15,8-5 2-15,13-16 5 16,4-5 3-16,-10-21 49 16,-2-9 36-16,-14-15 57 15,-12-11 24-15,-23-9-8 16,-15-3-25-16,-25-4-52 15,-5 2-26-15,-4 5-41 0,4 6-23 16,22 15-195-16</inkml:trace>
  <inkml:trace contextRef="#ctx0" brushRef="#br0" timeOffset="245547.3425">20865 11268 1140 0,'-2'-3'465'0,"2"-3"-300"15,0 1-70-15,0 4-257 16</inkml:trace>
  <inkml:trace contextRef="#ctx0" brushRef="#br0" timeOffset="245810.9836">21032 11033 1012 0,'1'-20'475'0,"3"-17"-184"0,0 5-60 15,2 8-72-15,-1 8-22 16,-1 9-38-16,0 1-29 15,-4 12-38-15,0 5-16 16,0 21-22-16,0 3 0 16,-1 13 1-16,1 1 0 15,5 2 5-15,2 0 0 16,8-5-86-16,4-7-102 16</inkml:trace>
  <inkml:trace contextRef="#ctx0" brushRef="#br0" timeOffset="246319.6491">21500 10838 499 0,'11'-2'345'15,"8"-4"-5"-15,-10 3-119 0,-6-1-31 16,-7 2-73-16,-6-3-26 16,-4 2-45-16,-6-1-17 15,-3 0-13-15,0 1-6 16,-4 2-7-16,1 2-4 15,3 6-9-15,1 5-1 16,4 6-10-16,2 5-2 16,3 4 1-16,7 1 3 15,6-4 10-15,4-2 8 0,5-7 14 16,4-2 5-16,6-8 9 16,3 0-1-16,14 2-6 15,-3-3 0-15,10 10-2 16,4 0 1-16,-3 4 1 15,1 1 13-15,-18 4 15 16,-14-1 20-16,-17 2 30 16,-14 0-9-16,-16-2-17 15,-6 0-20-15,-5-8-28 16,1-8-3-16,5-9-104 16,4-6-76-16</inkml:trace>
  <inkml:trace contextRef="#ctx0" brushRef="#br0" timeOffset="246932.5826">22138 10955 718 0,'-27'0'379'0,"-18"2"-61"16,11 5-218-16,8 4-32 16,14 7-28-16,5-1-10 15,16 8-2-15,9 1-1 16,11 2-4-16,3 0 3 15,0-3 19-15,-9 2 11 16,-11-7 26-16,-12-2 11 16,-17-4-13-16,-8-5-10 0,-12-5-30 15,3-4-22 1,4-12-116-16,6-3-96 0</inkml:trace>
  <inkml:trace contextRef="#ctx0" brushRef="#br0" timeOffset="247135.1971">22330 11010 633 0,'5'0'390'16,"4"3"-49"-16,-4 1-116 16,0 6-33-16,-5 5-58 15,0 4-23-15,-3 8-39 16,0 1-21-16,-1 4-26 15,3-3-10-15,1-1-73 0,-5-4-100 16</inkml:trace>
  <inkml:trace contextRef="#ctx0" brushRef="#br0" timeOffset="247299.3101">22352 10757 1168 0,'-2'-4'499'0,"-3"-4"-271"0,5 4-168 16,3 4-32-16,3 6-175 15,5 4-183-15</inkml:trace>
  <inkml:trace contextRef="#ctx0" brushRef="#br0" timeOffset="247552.5177">22470 11101 974 0,'3'14'428'0,"1"12"-209"16,-2 0-42-16,-2-4-51 15,1-7-27-15,0-5-40 16,2-5-8-16,3-8-7 16,3-7-4-16,6-13-6 15,2-4-9-15,1-4-18 0,5 1-4 16,3 5-5-16,3 2 6 15,2 10 20-15,-1 8 9 16,-5 14 11-16,-3 3 0 16,-7 11-10-16,-5 2-4 15,-6 3-6-15,-2 3-7 16,-3 1-116-16</inkml:trace>
  <inkml:trace contextRef="#ctx0" brushRef="#br0" timeOffset="248256.5554">23271 10565 707 0,'-16'0'373'0,"-21"9"-83"16,-7 12-63-16,-3 27-86 16,2 16-34-16,15 31-55 0,9 8-7 15,21 7-11-15,13-4-5 16,16-20-9-16,8-9-5 15,13-18-1-15,3-13-64 16,3-25-201-16</inkml:trace>
  <inkml:trace contextRef="#ctx0" brushRef="#br0" timeOffset="248764.5532">23624 10996 629 0,'-5'-7'401'16,"-2"-2"-24"-16,-10-3-127 15,-6 1-19-15,-11-1-65 16,-9 2-36-16,-1 11-56 16,3 7-36-16,9 15-31 15,8 7-8-15,7 2-7 0,7 4-2 16,16 0 0-16,6-3 0 16,14-3 3-16,2-1 2 15,9-14 5-15,4-1 4 16,1-12-13-16,-4-6-17 15,-10-9-36-15,-10-5-17 16,-12-4 14-16,-6 2 19 16,-13-2 37-16,-8 3 18 15,-5 5 4-15,-2 3-3 16,6 15-6-16,4 6-1 16,5 14 0-16,2 9 3 0,8 6 5 15,2 5 0-15,7 5 2 16,4 2 0-16,-3-6-1 15,1-4-1-15,-2-11-1 16,1-7-12-16,0-14-295 16</inkml:trace>
  <inkml:trace contextRef="#ctx0" brushRef="#br0" timeOffset="249183.7667">23710 10628 855 0,'7'-1'452'0,"7"1"-117"0,7 16-170 15,4 11-41-15,2 22-59 16,-2 12-12-16,0 18-31 16,-4 4-8-16,-11-4-4 15,-7-2-1-15,-14-14 2 16,-6-5 0-16,1-8 2 15,2-6 0-15,3-10-3 16,4-3 24-16,0-12 19 16,2-4 5-16,2-11 11 15,-2-4-21-15,5-4-20 16,0 3-28-16,-1 0-609 16</inkml:trace>
  <inkml:trace contextRef="#ctx0" brushRef="#br0" timeOffset="254179.4395">1792 12567 906 0,'2'3'370'0,"11"4"-205"15,13-6-14-15,37-1-24 16,10-4-29-16,25-3-52 16,5-1-20-16,-7 0-9 15,-3 5 2-15,-24-3-47 16,-8 3-71-16</inkml:trace>
  <inkml:trace contextRef="#ctx0" brushRef="#br0" timeOffset="254404.1176">1929 12652 1049 0,'6'0'421'15,"16"0"-251"-15,9 0-38 16,24 0-38-16,9-2-19 15,6 1-42-15,8-1-11 16,-2 1-6-16,-6-1-9 16,-10-4-114-16,-11 0-101 15</inkml:trace>
  <inkml:trace contextRef="#ctx0" brushRef="#br0" timeOffset="254604.4036">2437 12439 914 0,'19'4'413'0,"22"7"-193"15,3 6-37-15,-1 6-58 16,-5 3-15-16,-14 0-22 16,-8 0-13-16,-20 1-11 15,-7-1-15-15,-18 3-20 16,-7-3-61-16</inkml:trace>
  <inkml:trace contextRef="#ctx0" brushRef="#br0" timeOffset="254933.4425">1991 12459 599 0,'-12'-5'396'0,"-22"1"-28"15,-5 3-103-15,2 11-100 16,0 10-60-16,11 12-29 15,7 4-14-15,11 3-21 16,8 4-1-16,18-3 1 16,6 3-6-16,21-9-10 15,10-6-3-15,10-13-51 16,1-5-78-16</inkml:trace>
  <inkml:trace contextRef="#ctx0" brushRef="#br0" timeOffset="256044.9813">3204 12497 878 0,'-1'12'369'0,"1"16"-223"16,3 12-23-16,14 0-47 16,0 1-17-16,11-9-18 0,3-8-4 15,2-18-3-15,4-8 1 16,-6-14 6-16,-4-7 2 15,-11-4 0-15,-9-6-3 16,-10 3-6-16,-8 0-5 16,-9 3-5-16,2 7-3 15,3 12-21-15,3 11-8 16,9 21-13-16,3 8-2 0,8 20 12 16,5 6 5-16,7 17 5 15,1 4 3 1,-11-3 10-16,-4-5 5 0,-17-18 15 15,-8-5 5-15,-10-17 5 16,-5-7 1-16,-1-17-5 16,-5-9-19-16,1-20-102 15,4-9-76-15,2-16-216 16</inkml:trace>
  <inkml:trace contextRef="#ctx0" brushRef="#br0" timeOffset="256427.0842">3905 12213 626 0,'-13'-2'392'0,"-18"2"15"15,-8 6-139-15,-4 20-110 16,2 16-34-16,4 25-65 15,8 9-31-15,13 12-22 16,8-4-3-16,20-6-3 16,9-4 0-16,13-12 2 15,5-8-1-15,8-16-77 16,2-9-81-16</inkml:trace>
  <inkml:trace contextRef="#ctx0" brushRef="#br0" timeOffset="256734.5847">4211 12465 1003 0,'-17'-9'441'16,"-16"-5"-225"-16,2 6-70 16,4 11-75-16,4 13-36 15,3 10-38-15,5 4-10 16,9 8-1-16,2-3 1 15,18 3 2-15,1-4 7 16,12-8 16-16,7 0 7 0,5-15 15 16,1-5 10-16,-5-13 25 15,-3-7 8-15,-12-6 5 16,-5-7-6-16,-12-4-25 16,-8 0-11-16,-17-3-15 15,0 3-5-15,-2 4-78 16,1 0-61-16,11 10-91 15</inkml:trace>
  <inkml:trace contextRef="#ctx0" brushRef="#br0" timeOffset="256885.3647">4460 12646 734 0,'7'6'473'0,"3"5"3"16,-4 3-172-16,-6 6-126 15,-4 1-54-15,-10 4-59 16,1 2-30-16,-4 2-235 0</inkml:trace>
  <inkml:trace contextRef="#ctx0" brushRef="#br0" timeOffset="257238.1791">4797 12465 953 0,'-11'-5'447'0,"-13"4"-193"16,-2 6-80-16,4 14-103 15,2 4-34-15,9 8-36 16,6 2-5-16,11 2-7 15,5 4 2-15,16-7 9 16,10-2 7-16,15-14 20 16,7-6 7-16,-9-15 36 15,-10-8 18-15,-15-11 19 16,-9-2 11-16,-13-6-19 16,-4 0-19-16,-21-2-33 15,-7 0-19-15,-10 1-35 16,-5 3-23-16,5 9-121 15,3 4-76-15</inkml:trace>
  <inkml:trace contextRef="#ctx0" brushRef="#br0" timeOffset="257423.8368">4982 12525 1014 0,'-8'-3'515'0,"-4"3"-158"0,-13 9-193 16,-13 6-66-16,-6 9-64 16,-8 3-10-16,3 6-165 15,5 1-127-15</inkml:trace>
  <inkml:trace contextRef="#ctx0" brushRef="#br0" timeOffset="257678.4903">4295 12529 1003 0,'-18'18'474'16,"-23"17"-207"-16,4 5-102 15,8-6-104-15,6 1-66 16,14-10-471-16</inkml:trace>
  <inkml:trace contextRef="#ctx0" brushRef="#br0" timeOffset="258014.8338">5158 12162 896 0,'12'11'407'0,"17"27"-172"15,8 20-46-15,4 32-29 0,-2 8 3 16,-19 11-8-16,-20-3-25 15,-29-5-43-15,-9-6-27 16,-1-21-63-16,9-15-106 16</inkml:trace>
  <inkml:trace contextRef="#ctx0" brushRef="#br0" timeOffset="258442.4338">5661 12507 908 0,'2'3'419'0,"5"-1"-149"16,14 0-132-16,11 1-40 16,27 0-24-16,4 2-25 15,3-3-30-15,-7-2 8 16,-15 0-169-16,-5 1-353 16</inkml:trace>
  <inkml:trace contextRef="#ctx0" brushRef="#br0" timeOffset="258609.6299">5692 12652 1192 0,'9'0'495'16,"9"2"-278"-16,23 0-119 15,11 3-8-15,14-2-40 16,3 0-18-16,0-1-77 15</inkml:trace>
  <inkml:trace contextRef="#ctx0" brushRef="#br0" timeOffset="259077.5997">6679 12368 1038 0,'-17'-5'436'0,"-25"-2"-246"15,3 7-74-15,3 14-57 16,4 12-24-16,7 15-31 16,8 6-4-16,15 8-9 15,7-2 0-15,15-4 4 16,6-4 12-16,13-14 17 15,6-8 5-15,14-18 8 16,0-8-3-16,-2-21 21 16,-7-6 6-16,-20-9 10 0,-14-5 2 15,-22 0-25-15,-16-5-9 16,-19-3-16-16,-3 1-28 16,-2 15-109-16,12 9-89 15</inkml:trace>
  <inkml:trace contextRef="#ctx0" brushRef="#br0" timeOffset="259248.7153">7003 12738 1411 0,'0'-1'559'0,"1"-3"-398"16,1 0-60-16,-2 3-168 15,0 0-127-15</inkml:trace>
  <inkml:trace contextRef="#ctx0" brushRef="#br0" timeOffset="259512.7699">7180 12526 831 0,'6'-22'404'0,"8"-24"-125"0,-4 6-25 16,-5 0-41-16,-2 12-10 15,-3 15-44-15,-1 2-30 16,1 11-68-16,0 10-29 16,3 8-35-16,5 12-5 15,7 17 4-15,1 2 1 16,2 5 1-16,-7 0 1 15,-4-5 2-15,-6-3 1 16,-1-9-37-16,3-6-73 0</inkml:trace>
  <inkml:trace contextRef="#ctx0" brushRef="#br0" timeOffset="259976.9819">7826 12345 611 0,'5'-5'360'0,"2"-7"-19"16,-3 1-123-16,-7 3-72 16,-7 0-34-16,-10 3-43 15,-6 2-21-15,-7 3-28 16,-2 0-3-16,1 1-5 15,0 4-5-15,4 1-10 0,3 2-4 16,5 8-5-16,1 1-3 16,7 5 13-16,-2-1 4 15,6-3 10-15,4 1 7 16,7-3 11-16,5-4 2 16,4 0 6-16,1-4 2 15,-1-8-7-15,5 0-2 16,9-5-9-16,5-3-7 15,14 4-11-15,5 4-4 16,5 7 0-16,-3 9-1 16,-11 9 1-16,-7 1 0 0,-18 1 23 15,-8 1 14-15,-13-2 33 16,-8 2 9-16,-11 0-8 16,-8-3-12-16,-9-6-26 15,-5-8-6-15,1-13-101 16,5-10-93-16</inkml:trace>
  <inkml:trace contextRef="#ctx0" brushRef="#br0" timeOffset="260501.1568">8357 12454 647 0,'-10'-4'408'15,"-14"-5"-30"-15,-6 4-151 16,-5-1-43-16,7 9-75 15,2 2-29-15,11 6-55 16,9 7-15-16,13 4-13 16,13 5-6-16,16 4 11 15,1-1 10-15,-5-3 10 16,-6 1 6-16,-15-5 10 16,-7-1 8-16,-14-4 4 15,-10-1-1-15,-15-11-6 0,-6-6-19 16,-1-8-74-1,5-2-46-15,14-7-165 0,9-2-127 16</inkml:trace>
  <inkml:trace contextRef="#ctx0" brushRef="#br0" timeOffset="260672.6305">8460 12459 734 0,'6'4'463'0,"3"1"-65"0,-3 14-131 16,-2 4-56-16,0 7-93 15,-2 1-32-15,1 7-48 16,-3-2-14-16,1-3-12 16,1 2-25-16,-1-9-186 15,-1-3-390-15</inkml:trace>
  <inkml:trace contextRef="#ctx0" brushRef="#br0" timeOffset="260826.3572">8488 12257 1414 0,'0'-5'530'0,"0"-9"-413"16,4 4-56-16,3 9-46 16,4 2-61-16,2 8-277 0</inkml:trace>
  <inkml:trace contextRef="#ctx0" brushRef="#br0" timeOffset="261059.4311">8648 12504 542 0,'5'20'385'16,"6"21"48"-16,0-3-138 15,-6-6-132-15,0-6-25 16,-3-7-46-16,-1-11-11 16,2-4-21-16,0-5-9 15,2-12-15-15,4-1-2 16,5-11-12-16,4-2-9 0,3 1-13 15,0 2-6-15,5 14 4 16,-5 6 2-16,-4 12 13 16,1 8 8-16,-15 9 5 15,2 4 0-15,-2 7-4 16,1-4-3-16,6-2-76 16</inkml:trace>
  <inkml:trace contextRef="#ctx0" brushRef="#br0" timeOffset="261479.9847">9454 12007 1136 0,'-19'7'445'0,"-29"13"-293"16,-3 10-34-16,-1 23-53 15,-1 11-18-15,16 28-41 16,13 10 3-16,27-2 9 16,20 0 1-16,16-26 3 15,6-10-4-15,7-18-4 16,-2-13-10-16,8-15-191 15</inkml:trace>
  <inkml:trace contextRef="#ctx0" brushRef="#br0" timeOffset="261854.2083">9795 12511 863 0,'-15'-13'454'0,"-15"-13"-131"15,-7 7-132-15,0 5-46 16,-3 11-76-16,4 8-29 16,7 12-41-16,5 9-7 0,10 7-6 15,6 0-2-15,19 1 7 16,7-2 2-16,13-6 7 16,7-5 2-16,4-11 3 15,-2-5 3-15,-3-6 1 16,-9-1-2-16,-11-5-3 15,-5-4-2-15,-10 2-1 16,-1 0 2-16,-9 2-3 16,-6 4-3-16,-4 4-1 15,2 9 2-15,5 13 2 16,8 8 5-16,2 17-1 16,1 6 1-16,4 11 0 15,1 0 0-15,4-9-2 16,4-6 7-16,-2-20-191 15</inkml:trace>
  <inkml:trace contextRef="#ctx0" brushRef="#br0" timeOffset="262072.814">9932 12057 988 0,'13'-3'493'0,"8"3"-109"16,8 23-262-16,4 13-30 0,0 32-18 16,-3 13-1-16,-10 19-7 15,-11 1-4-15,-20-7-13 16,-10-7-9-16,-9-23-18 16,5-5-77-16</inkml:trace>
  <inkml:trace contextRef="#ctx0" brushRef="#br0" timeOffset="262488.9729">10519 12420 841 0,'-2'1'459'0,"-5"0"-145"0,11 5-146 16,11 2-59-16,18 2-63 16,11 4 5-16,12-3-21 15,2-5-10-15,-6-2-1 16,-5-4-33-16,-2-1-225 15</inkml:trace>
  <inkml:trace contextRef="#ctx0" brushRef="#br0" timeOffset="262681.8313">10538 12580 758 0,'1'4'429'0,"2"4"-40"16,17-1-210-16,9 2-26 16,13 0-47-16,6-3-25 15,0-3-42-15,-2-2 15 16,7-2-168-16</inkml:trace>
  <inkml:trace contextRef="#ctx0" brushRef="#br0" timeOffset="263081.1415">11368 12380 1101 0,'-8'-4'467'0,"-18"-1"-279"15,1 5-59-15,2 11-89 16,1 7-23-16,7 12-23 16,6 6-3-16,6 7-2 15,6-1 1-15,8-6 5 16,9-4 5-16,14-9 4 0,6-9 2 15,11-9 5-15,7-8 4 16,-4-14 9-16,-6-7 25 16,-13-8 37-16,-14-4 18 15,-23-4 18-15,-13-2-19 16,-22 1-40-16,-6 5-26 16,-2 11-23-16,7 7-58 15,13 12-181-15</inkml:trace>
  <inkml:trace contextRef="#ctx0" brushRef="#br0" timeOffset="263257.7417">11779 12664 1302 0,'0'-1'532'15,"-1"-1"-321"-15,3-2-141 16,-2 3-108-16</inkml:trace>
  <inkml:trace contextRef="#ctx0" brushRef="#br0" timeOffset="263552.69">12016 12537 899 0,'3'-16'438'16,"5"-21"-158"-16,-1-4-35 16,0 1-79-16,0 3-27 0,0 6-45 15,0 6-22-15,-4 13-35 16,2 5-18-16,-4 15-18 15,0 9-3-15,-1 20-1 16,0 10 2-16,0 10 0 16,0 3 1-16,1-6 1 15,-1-2 0-15,0-11-27 16,1-5-85-16</inkml:trace>
  <inkml:trace contextRef="#ctx0" brushRef="#br0" timeOffset="264108.3849">12569 12293 833 0,'6'-1'386'15,"2"-3"-154"-15,0 2-35 0,-7 1-72 16,-2 0-34-16,-6 1-57 16,6 0-18-16,0 0-10 15,-12 0 2-15,-39 0-6 16,26-6-10-16,0 0-23 15,2 4-6-15,3 7 1 16,0 5 8-16,0 10 11 16,-3 4 3-16,1 7 0 15,3 1 3-15,5 2 6 16,3-6 3-16,10-8 5 16,0-7 2-16,10-10 2 15,5-4-1-15,12-6-3 16,10-4-5-16,5 0-10 15,3 3 6-15,8 13 22 16,-1 7 14-16,-4 11 31 16,-2 5 12-16,-18 0 11 15,-4 2 8-15,-19-1 7 0,-6-2-8 16,-15 3-3-16,-16-2-10 16,-17-3-18-16,-5-2-5 15,-9-13-25-15,5-7-7 16,10-9-63-16,7-6-75 15</inkml:trace>
  <inkml:trace contextRef="#ctx0" brushRef="#br0" timeOffset="281634.2895">13419 12423 755 0,'-8'8'333'0,"-3"7"-180"16,11-1-40-16,37-2-38 16,20-4-9-16,29-6-5 15,14-2-17-15,10-1-28 16,-1-1-5-16,-14 3 1 15,-12 2-7-15,-32 2-81 16,-20 1-65-16,-20 2-274 16</inkml:trace>
  <inkml:trace contextRef="#ctx0" brushRef="#br0" timeOffset="281842.5833">13515 12610 742 0,'13'1'337'0,"21"-2"-130"16,15-2-65-16,31-3-12 15,6-1-30-15,17 5-43 16,-1 2-17-16,-23 1-21 16,-14 2-2-1,-36 1-24-15,-10 0-34 0,-17 0-151 16</inkml:trace>
  <inkml:trace contextRef="#ctx0" brushRef="#br0" timeOffset="282010.8399">14130 12421 726 0,'11'3'418'16,"8"4"-4"-16,0 11-297 15,5 6-12-15,-5 6-36 16,-5 1-11-16,-8 4-14 15,-11-7-12-15,-8-1-118 16,-4-5-122-16</inkml:trace>
  <inkml:trace contextRef="#ctx0" brushRef="#br0" timeOffset="282208.1482">13446 12383 767 0,'-18'6'383'0,"-19"11"-118"16,8 6-59-16,14 9-61 15,12 3-32-15,25 3-39 16,9-1-19-16,31-7-14 16,12-4 5-16,12-8-259 15</inkml:trace>
  <inkml:trace contextRef="#ctx0" brushRef="#br1" timeOffset="284773.0491">7925 12034 440 0,'2'-15'331'0,"2"-11"5"0,-34 36-125 15,-32 18-39-15,-62 50-74 16,-21 35-19-16,-50 53-38 15,2 23-19-15,10 12-14 16,17-17-1-16,58-46-81 16,28-31-133-16</inkml:trace>
  <inkml:trace contextRef="#ctx0" brushRef="#br1" timeOffset="285218.1396">12515 11870 870 0,'-13'-7'479'0,"-10"-3"9"15,-35 42-383-15,-17 23-21 16,-44 47-20-16,-27 22-5 16,-23 39-31-16,-19 11-10 15,8 22-46-15,12-6-81 16</inkml:trace>
  <inkml:trace contextRef="#ctx0" brushRef="#br0" timeOffset="287791.4902">15262 12287 591 0,'-2'-2'333'0,"-11"0"-66"0,-7 2-48 16,-16 5-81-16,-6 6-34 16,-11 1-43-16,1 0-12 15,16 2-34-15,11-1-21 16,27 5-18-16,19 5-2 16,19 2 12-16,10 3 11 15,10 2 11-15,-7 0 9 16,-16-2 17-16,-13-2 11 15,-30-3 16-15,-12-1 2 0,-18-3-7 16,-9-4-6-16,0-8-34 16,3-7-46-16,9-3-142 15,14-4-152-15</inkml:trace>
  <inkml:trace contextRef="#ctx0" brushRef="#br0" timeOffset="287962.7071">15410 12354 851 0,'1'-1'495'16,"-1"-1"-34"-16,-1 18-304 15,-2 11-54-15,3 21-58 16,0 0-13-16,6 6-17 16,2-3 0-16,0-12-69 15,4-1-97-15</inkml:trace>
  <inkml:trace contextRef="#ctx0" brushRef="#br0" timeOffset="288095.0938">15372 12125 910 0,'1'-5'370'0,"1"-2"-208"15,4 7-141-15,5 8-96 0</inkml:trace>
  <inkml:trace contextRef="#ctx0" brushRef="#br0" timeOffset="288345.6635">15599 12385 962 0,'11'18'395'0,"6"13"-225"16,-7-1-40-16,-6-3-47 15,-1-5-9-15,1-2-34 16,1-7-7-16,-3-7-1 15,0-6 2-15,2-13-1 16,4-8-2-16,9-8-13 16,4-2-11-16,9 3-13 15,0 6-7-15,-1 11-4 16,2 10 2-16,-8 17 13 16,-5 6 7-16,-7 10 11 15,-7 1 1-15,0 0-5 16,3-2-77-16</inkml:trace>
  <inkml:trace contextRef="#ctx0" brushRef="#br0" timeOffset="288675.622">16406 12111 983 0,'-33'13'456'15,"-25"0"-212"-15,-2 22-103 16,2 5-39-16,14 16-63 15,12 11-22-15,20 10-15 16,12 0 1-16,18-10-2 16,12-12 3-16,24-18 6 15,13-8-41-15,15-12-87 16,-1-4-325-16</inkml:trace>
  <inkml:trace contextRef="#ctx0" brushRef="#br0" timeOffset="289049.5418">16758 12394 752 0,'-10'-11'371'0,"-18"-13"-120"16,-2 5-35-16,-3 14-67 16,-7 5-34-16,9 15-54 15,-5 6-18-15,10 12-29 16,10 6-12-16,10 0-10 15,12-1-2-15,16-2 7 16,5-8 3-16,14-8 10 16,1-4 6-16,-1-13 1 15,2-3-6-15,-18-8-9 16,-3-4-2-16,-15-1 0 16,-7-3 7-16,-8 4 4 15,-7 0-3-15,-2 9-12 16,-1 7 0-16,5 14-1 15,3 8-1-15,3 14 1 16,3 7-2-16,7 6 0 16,3 4 0-16,4-1 12 15,5 1 6-15,3-13-106 16,4-12-169-16</inkml:trace>
  <inkml:trace contextRef="#ctx0" brushRef="#br0" timeOffset="289267.1414">16991 12207 1184 0,'8'3'510'0,"3"2"-250"0,7 26-158 16,-6 10-18-16,0 26-24 15,-2 7 4-15,-16 0-8 16,1-1-8-16,-14-15-7 15,-1-8-10-15,9-18-111 16,5-12-82-16</inkml:trace>
  <inkml:trace contextRef="#ctx0" brushRef="#br0" timeOffset="289478.7391">17478 12360 617 0,'8'3'348'0,"14"5"15"0,9 5-229 16,14 0-59-16,4 1-17 15,4-5-34-15,-2 1-19 16,-10-4-244-16</inkml:trace>
  <inkml:trace contextRef="#ctx0" brushRef="#br0" timeOffset="289655.8311">17487 12542 783 0,'6'0'397'0,"11"2"-91"16,12-2-146-16,17 0-66 15,11 2-35-15,9-2-39 16,2 3-4-16,-2 2-199 16,-9 2-114-16</inkml:trace>
  <inkml:trace contextRef="#ctx0" brushRef="#br0" timeOffset="290097.8597">18180 12449 631 0,'3'-20'373'0,"2"-13"-48"15,1-9-105-15,-3-1-21 16,1 2-37-16,-2 5-22 16,-1 10-34-16,-1 6-10 15,-2 13-48-15,0 3-36 16,-1 11-33-16,2 8-16 15,1 11-5-15,1 10 13 0,3 12 14 16,4 12 3 0,-4 2 12-16,1 1 4 0,0-10 5 15,-2-11 1-15,4-8 1 16,-1-8 1-16,-4-8 4 16,-4-6 3-16,-9-5 4 15,-4-2 2-15,-10-5-1 16,0-4-4-16,2 0-18 15,3 0-11-15,12 0-26 16,8 4-5-16,11 0 0 16,9 1 6-16,16 3 18 15,1 0 4-15,8 2 7 16,0 1 4-16,-5-3 8 16,-2 2 7-16,-12-4 9 15,-4-1 4-15,-8 1 4 16,-10-5-17-16</inkml:trace>
  <inkml:trace contextRef="#ctx0" brushRef="#br0" timeOffset="330293.4095">19190 12368 478 0,'-9'-2'272'0,"-8"-1"-31"15,11 6-81-15,22 0-62 16,16 3-5-16,36 2-19 15,12-2-11-15,19 1-30 16,3 0-11-16,-4 3-6 16,-1-1 1-16,-16-2-24 15,-15 0-40-15,-25-7-164 16</inkml:trace>
  <inkml:trace contextRef="#ctx0" brushRef="#br0" timeOffset="330518.3894">19282 12524 662 0,'7'3'274'16,"16"-2"-154"-16,10 2-33 15,21 1-11-15,2-2-29 16,13 4-32-16,-2 1-5 15,-1-2-12-15,-1-1-42 16,-13-2-103-16,-3-2-82 0</inkml:trace>
  <inkml:trace contextRef="#ctx0" brushRef="#br0" timeOffset="330682.6024">19975 12385 704 0,'1'-8'400'0,"0"-4"-93"15,2 6-66-15,3 17-114 16,6 10-51-16,6 14-41 15,5 6-3-15,-2 1 15 16,-8-2 3-16,-11-8 0 16,-9-5 0-16,-8-9-17 15,0-5-5-15,-4-5-77 16,0 0-105-16</inkml:trace>
  <inkml:trace contextRef="#ctx0" brushRef="#br0" timeOffset="331405.0477">1790 14151 873 0,'-6'3'381'0,"-3"-1"-197"16,21 2-95-16,19-2-16 15,41-1-22-15,13 1 0 16,21-3-21-16,5 1-6 15,-5 0-11-15,-1 2-2 16,-17 5-2-16,-15-3-21 16,-23-1-112-16,-13 0-120 15</inkml:trace>
  <inkml:trace contextRef="#ctx0" brushRef="#br0" timeOffset="331603.3099">1934 14241 810 0,'-8'3'338'0,"-2"4"-222"15,15-2-22-15,32 1-21 16,14 0-23-16,19-4 0 16,13 1-12-16,2-3-19 15,5 0-3-15,-3-4-42 16,-15-4-54-16,-13-5-258 15</inkml:trace>
  <inkml:trace contextRef="#ctx0" brushRef="#br0" timeOffset="331757.2865">2624 14108 674 0,'1'0'359'0,"3"-3"-88"16,10 7-111-16,6 6-31 16,6 7-13-16,0 4-1 15,-8 9 0-15,-9 2-1 16,-14 4-33-16,-5 2-19 15,-6-5-28-15,2-1-113 16</inkml:trace>
  <inkml:trace contextRef="#ctx0" brushRef="#br0" timeOffset="332353.7024">3763 14063 461 0,'-20'-4'299'15,"-25"-5"16"-15,-3 6-84 16,0 12-82-16,-1 3-38 15,8 18-71-15,8 3-17 16,14 5-22-16,21-7-1 31,0-15 4-31,0 0 4 0,28 46 4 0,7-4 1 0,15-14-2 16,-6-27 2-16,-1-12-1 16,2-6 0-1,-11-7 5-15,-9-5 4 0,-11-4 57 16,-7 2 18-16,-12 2 23 15,-4 3 2-15,-5 10-53 16,-2 10-18-16,-1 21-27 16,3 12-7-16,5 14 0 15,3 3 2-15,4 5 2 16,1-5 0-16,5-5-4 16,1-2-3-16,3-14-3 15,2-4-1-15,1-15-11 16,1-11-55-16,0-20-225 15</inkml:trace>
  <inkml:trace contextRef="#ctx0" brushRef="#br0" timeOffset="332553.827">4077 14118 898 0,'22'-2'415'0,"14"-4"-175"0,17 5-157 16,4 3-30-16,1 4-39 15,-5 1-10-15,-14 2-153 16</inkml:trace>
  <inkml:trace contextRef="#ctx0" brushRef="#br0" timeOffset="332732.8061">4085 14244 1034 0,'9'3'449'0,"18"3"-233"16,11 1-24-16,16-4-59 15,5 1-38-15,0 0-53 16,-4-2 28-16,-8-1-609 15</inkml:trace>
  <inkml:trace contextRef="#ctx0" brushRef="#br0" timeOffset="336396.6726">4938 13954 1025 0,'0'-1'445'0,"4"1"-234"0,1 4-51 15,-5-4-68-15,3 10-20 16,13 52-33-16,-13-26-8 15,0 3-18-15,0-1-3 16,-2-4-34-16,-2-4-68 16</inkml:trace>
  <inkml:trace contextRef="#ctx0" brushRef="#br0" timeOffset="336528.6182">4770 14078 1111 0,'6'3'447'0,"17"6"-262"15,11 2-75-15,17-3-28 16,9-1-16-16,3-7-35 16,3-3 0-16</inkml:trace>
  <inkml:trace contextRef="#ctx0" brushRef="#br0" timeOffset="336980.543">5516 13878 928 0,'1'11'410'0,"1"4"-207"16,-1 13-89-16,2 5 0 15,0 0-45-15,0-3-17 16,7-6-23-16,-6-8-7 16,1-9-7-16,2-3 7 15,-6-15-2-15,4-2-8 16,-7-14-17-16,-2-4-12 0,-5-8-3 16,-3-2 4-16,6 6 1 15,4 2-3 1,12 16-15-16,8 3-4 0,13 10 6 15,5-1 5-15,5 7 14 16,3 2 7-16,-3 3 5 16,-3 1 1-16,-13-2 17 15,-3 2 9-15,-13 1 28 16,-6 4 17-16,-3 8 10 16,3 5-3-16,-1 4-25 15,-1 0-14-15,6-3-26 16,-2-1-26-16,-1-2-257 15</inkml:trace>
  <inkml:trace contextRef="#ctx0" brushRef="#br0" timeOffset="337175.4589">5430 14224 1171 0,'7'-5'474'0,"8"-3"-264"16,28 4-173-16,8 0-17 16,27 4-13-16,10 1-1 15,2 8-138-15,-2 1-288 0</inkml:trace>
  <inkml:trace contextRef="#ctx0" brushRef="#br0" timeOffset="337503.5228">5574 14435 1283 0,'-6'-6'521'0,"-3"-4"-334"16,9 2-69-16,24-1-53 15,11 3-32-15,15 4-25 16,5 5-3-16,-6 12-1 15,-14 1-1-15,-23 15 3 16,-19 2 3-16,-24 1 2 16,-5 6 1-16,-12-4-3 0,0-2 0 15,2-11-9-15,6-11-11 16,13-9-21-16,9-7-6 16,16-5-18-16,4 1 6 15,21-4 30-15,10 3 7 16,20 3 28-16,10 3 7 15,8 5-14-15,-3 5-1 16,-11 5-78-16</inkml:trace>
  <inkml:trace contextRef="#ctx0" brushRef="#br0" timeOffset="337684.2079">6595 14276 1405 0,'-8'18'571'0,"-12"26"-388"16,-4 5-54-16,0-2 346 16</inkml:trace>
  <inkml:trace contextRef="#ctx0" brushRef="#br0" timeOffset="338197.7935">7546 14087 637 0,'-11'15'402'0,"-10"11"7"15,-11 12-220-15,-3 0-45 16,-3-1-61-16,-2-7-28 16,4-16-23-16,-4-10-7 15,8-20-24-15,7-10-11 16,13-10-16-16,11-3-3 0,14 3 11 15,5 8 14 1,10 13 20-16,3 8 9 0,1 18 12 16,7 10-3-1,-5 17-3-15,0 4-1 0,-5 7-8 16,-4 0-5-16,-6-7-83 16,-2-5-116-16</inkml:trace>
  <inkml:trace contextRef="#ctx0" brushRef="#br0" timeOffset="338332.4046">7382 13964 1338 0,'-3'-3'492'0,"-1"6"-393"16,8 6-81-16,12 8-44 15,7 7-69-15</inkml:trace>
  <inkml:trace contextRef="#ctx0" brushRef="#br0" timeOffset="338631.9135">7752 14210 1166 0,'12'8'473'16,"19"10"-285"-16,-2-3-53 16,-4-11-38-16,-2-1-9 15,-3-12-30-15,-3-4-6 16,-3-12-15-16,-1-1-10 15,-12-3-5-15,-1-3-1 0,-15-5-10 16,-8 6-7-16,-10 8-17 16,0 12-9-16,4 25-5 15,0 7 2-15,11 15 12 16,4 4 6-16,12 7 4 16,5 7 1-16,11 8 1 15,4 0 1-15,3-7 1 16,1-4 2-16,-5-15-1 15,-3-10-18-15,-5-12-151 16,1-5-299-16</inkml:trace>
  <inkml:trace contextRef="#ctx0" brushRef="#br0" timeOffset="338959.591">8425 14092 1077 0,'-5'6'492'15,"-10"11"-225"-15,-4 1-70 16,-13 5-85-16,1 1-37 16,-8-5-35-16,-3-2-14 0,6-10-29 15,-2-6-23-15,6-7-24 16,4-6-2-16,8-6 18 15,4-2 16-15,12-1 0 16,5 2 5-16,20 8 11 16,8 4 6-16,18 12 22 15,6 7 1-15,-1 17 25 16,-5 8 8-16,-14 6 7 16,-9-1-4-16,-8-3-29 15,0-5-19-15</inkml:trace>
  <inkml:trace contextRef="#ctx0" brushRef="#br0" timeOffset="343772.4111">1690 16138 486 0,'-4'-6'317'0,"-2"-2"32"0,1 2-59 15,0 7-100-15,5 12-44 16,-1 9-90-16,1 10-32 16,10 13-18-16,4 0-3 15,10-1-4-15,5-8 1 16,7-17 5-16,-1-11 3 16,6-17 12-16,-2-9 5 15,-9-17 8-15,-4-5 3 16,-20-5 1-16,-5 0-2 15,-12 9 14-15,-5 10 6 0,1 18-9 16,-2 11-9-16,9 26-28 16,3 10-12-16,6 21-3 15,3 7 1-15,7 11 0 16,-7-1 2-16,-7 1 5 16,-9-6 4-16,-10-14 9 15,-1-6 4-15,-5-23 7 16,-2-10 5-16,-3-20 2 15,-4-10-23-15,6-24-59 16,2-8-56-16,16-8-126 16,8-3-85-16</inkml:trace>
  <inkml:trace contextRef="#ctx0" brushRef="#br0" timeOffset="344061.3519">2381 15812 736 0,'-10'0'462'0,"-12"0"14"0,-5 17-290 15,-5 13-43-15,-3 18-63 16,2 10-23-16,5 16-34 15,5 6-13-15,14 8-8 16,11-2-1-16,18-14-1 16,8-10 0-16,8-19 2 15,5-10 1-15,5-12-28 16,2-8-66-16,-2-17-211 16</inkml:trace>
  <inkml:trace contextRef="#ctx0" brushRef="#br0" timeOffset="344244.7411">2452 16146 1276 0,'6'0'537'0,"1"-1"-299"16,10 11-150-16,7 11-37 16,-1 9-29-16,7 7-5 15,-5 4-6-15,-1 1-2 16,-1-4-48-16,-6-7-69 15,0-15-248-15</inkml:trace>
  <inkml:trace contextRef="#ctx0" brushRef="#br0" timeOffset="344373.2383">2692 16191 1177 0,'-20'16'560'0,"-19"11"-217"0,-4 9-207 16,2 0-49-16,4-5-84 15,10-2-98-15</inkml:trace>
  <inkml:trace contextRef="#ctx0" brushRef="#br0" timeOffset="344571.2416">2960 16297 1042 0,'4'5'473'0,"2"12"-196"16,-4 9-59-16,-7 9-66 0,-7 5-39 15,-4 0-67-15,0-4-20 16,2-6-76-16,6-4-111 16</inkml:trace>
  <inkml:trace contextRef="#ctx0" brushRef="#br0" timeOffset="344814.0225">3218 15935 1274 0,'-2'7'498'0,"-3"17"-337"16,0 4-34-16,1 12-35 15,0 9-20-15,-1 9-35 16,2 2-11-16,3 1-15 16,3-3-4-16,8-18-4 15,4-4-4-15,5-17-46 16,4-10-58-16,9-13-174 16</inkml:trace>
  <inkml:trace contextRef="#ctx0" brushRef="#br0" timeOffset="344990.4175">3103 16157 946 0,'-5'-1'492'0,"5"1"-132"0,9 0-150 16,18-2-120-16,13 2-41 15,12-3-36-15,-1 1-7 16,0 6-82-16,-3 0-250 15</inkml:trace>
  <inkml:trace contextRef="#ctx0" brushRef="#br0" timeOffset="345159.6415">3577 15905 1449 0,'10'9'539'0,"18"19"-422"16,5 4-32-16,0 14-1 15,-4 11-8-15,-24 12-2 16,-12 6-1-16,-15 0-32 16,-3-8 6-16,7-24-174 15</inkml:trace>
  <inkml:trace contextRef="#ctx0" brushRef="#br0" timeOffset="345481.2867">4145 16048 1356 0,'11'0'506'0,"18"2"-380"16,12-1-57-16,17 4-30 15,3 0-11-15,5 0-89 16,-9 2-71-16</inkml:trace>
  <inkml:trace contextRef="#ctx0" brushRef="#br0" timeOffset="345652.2431">4143 16232 1281 0,'16'5'543'0,"8"1"-278"15,31 0-156-15,10-1-5 16,11-1-36-16,-2-3-14 16,-13-1 97-16</inkml:trace>
  <inkml:trace contextRef="#ctx0" brushRef="#br0" timeOffset="346136.7963">5064 15896 1132 0,'-16'14'458'0,"-19"22"-309"0,3 6-57 15,8 9-72-15,7 6-21 16,17 4-14-16,11 3 4 16,22-10 15-16,11-11 10 15,16-27 38-15,11-16 12 16,9-26 25-16,-7-9 24 16,-20-17 4-16,-18 2 5 15,-39 0-10-15,-19-1-26 16,-29 12-34-16,-12-2-21 0,2 16-31 15,6 11-27-15,21 11-143 16,11 5-132-16</inkml:trace>
  <inkml:trace contextRef="#ctx0" brushRef="#br0" timeOffset="346289.9432">5532 16312 1291 0,'2'3'611'16,"2"7"-280"-16,-3-8-133 16,0-4-54-16,5-9-93 15,-2-1-102-15</inkml:trace>
  <inkml:trace contextRef="#ctx0" brushRef="#br0" timeOffset="346586.5299">5721 16288 1045 0,'11'-23'478'0,"9"-19"-234"0,3-10-100 15,-1 0-24-15,-6-3-40 16,0 2-10-16,-8 8-15 15,0 5 6-15,-5 20 6 16,-2 13-7-16,-1 21-13 16,-1 11-20-16,5 17-27 15,0 7-1-15,7 11 2 16,1 5 0-16,-5 0 0 16,3-5 11-16,-4-12-107 15,-2-8-97-15</inkml:trace>
  <inkml:trace contextRef="#ctx0" brushRef="#br0" timeOffset="347215.4379">6494 15904 875 0,'0'-1'429'0,"-5"-2"-168"15,-5 1-55-15,-7-3-88 16,-7 1-47-16,-13-3-43 16,-4 0-4-16,-9 4-13 15,4-1-9-15,6 9-15 16,6 5-12-16,8 11-11 15,4 6-1-15,7 2 20 16,4 6 12-16,7-5 16 16,4-5 6-16,1-4-6 15,3-12-3-15,6-5 4 0,-1-4 3 16,10-10 2-16,6 0-4 16,10-3-9-16,12 3-4 15,9 9 0-15,4 2 1 16,-2 19 6-16,-11 4 1 15,-18 15 32-15,-12 7 11 16,-19 6 17-16,-7 2 10 16,-15-4-18-16,-3-6-6 15,-6-20-7-15,-5-7-6 16,-7-24-9-16,-1-10-6 0,6-12-48 16,8-6-43-16,21 4-154 15,10 1-414-15</inkml:trace>
  <inkml:trace contextRef="#ctx0" brushRef="#br0" timeOffset="347698.5092">7069 16073 885 0,'-12'-3'400'0,"-18"-2"-181"15,1 5-21-15,-2 4-74 16,3 4-33-16,10 0-66 16,2-1-24-16,14 3-17 15,5-1-6-15,18 7 4 16,6-1 10-16,9 5 21 15,-2 3 20-15,-10 2 47 16,-3 3 24-16,-21 3 23 16,-5-1-4-16,-18-3-34 15,-4-5-22-15,-3-15-27 16,2-7-36-16,8-17-104 16,8-2-108-16,9-9-274 15</inkml:trace>
  <inkml:trace contextRef="#ctx0" brushRef="#br0" timeOffset="347853.8873">7138 16072 645 0,'16'0'441'0,"12"0"-28"15,-1 7-143-15,-4 9-49 16,-1 11-97-16,-5 4-30 16,-5 8-48-16,-5 0-16 15,-7-2-23-15,-2-2-61 16,-2-10-212-16</inkml:trace>
  <inkml:trace contextRef="#ctx0" brushRef="#br0" timeOffset="348011.4885">7180 15931 1185 0,'0'-11'556'16,"0"-9"-208"-16,0 10-242 15,0 3-51-15,3 6-138 16,2 1-122-16</inkml:trace>
  <inkml:trace contextRef="#ctx0" brushRef="#br0" timeOffset="348254.0612">7429 16175 1111 0,'4'19'506'0,"2"26"-231"0,-5-2-76 15,-2-7-76-15,1-4-42 16,0-15-42-16,0-4-11 16,0-19-7-16,0-12-3 15,12-12-7-15,6-8-5 16,8-4-9-16,6 4-4 16,1 8 3-16,4 6-2 15,2 21 9-15,-3 6 7 16,-9 19 22-16,-8 8 12 0,-17 10 0 15,-3 5-3 1,-10 0-48-16</inkml:trace>
  <inkml:trace contextRef="#ctx0" brushRef="#br0" timeOffset="348681.6313">8302 15480 956 0,'-32'13'420'0,"-43"30"-229"16,-5 14-39-16,5 42-51 15,7 18-23-15,37 23-3 16,19 7-1-16,34-3-8 16,19-10-6-16,20-23-22 15,9-15-1-15,9-35 6 16,0-13-73-16</inkml:trace>
  <inkml:trace contextRef="#ctx0" brushRef="#br0" timeOffset="350513.1048">8747 15770 493 0,'14'2'279'0,"4"1"-21"15,-7 1-7-15,-22 4-38 16,-10 2-29-16,-15-1-64 16,-13-3-34-16,-1-8-44 15,-5-3-8-15,6-7-17 16,9 2-7-16,7-2-9 15,10 3-4-15,11 4-14 16,1 3-5-16,8 9-6 16,-4 7 6-16,3 11 14 0,4 12 8 15,1 6 15 1,2-3-2-16,3-2 0 0,-4-8-2 16,-1-10-2-16,7-3-1 15,-2-12 6-15,0-5 2 16,5-10 0-16,3 0-6 15,11 2-12-15,9 3-5 16,10 10-4-16,4 3 4 16,-4 12 6-16,-7 2 5 15,-22 6 28-15,-15 7 10 0,-27 4 9 16,-10 3 0-16,-13-5-15 16,-6-10-7-16,9-15-13 15,4-10-25-15,16-11-50 16,8-3-22-16,16-5-76 15,4 1-11-15,15-5-41 16,8 0-46-16,17 2-151 16</inkml:trace>
  <inkml:trace contextRef="#ctx0" brushRef="#br0" timeOffset="350807.8472">8866 16107 808 0,'-4'5'440'16,"1"9"-101"-16,0 8-149 0,-4 5-44 15,5 5-62-15,-2-1-22 16,-1-1-34-16,2-2-7 16,-3-11-6-16,5-5 6 15,0-16 4-15,-3-9-2 16,7-11-7-16,1-5-10 16,1-6-8-16,2-3-3 15,5 4-2-15,0 3-3 16,6 9-10-16,8 8 0 0,-3 13 4 15,1 2 4 1,-2 13 13-16,-4 5 6 0,-4 5 2 16,-2 6-1-16,-4 7-2 15,-4-4-2-15,0-1-19 16,-1-4-88-16</inkml:trace>
  <inkml:trace contextRef="#ctx0" brushRef="#br0" timeOffset="350993.2702">9213 16013 1426 0,'5'4'545'16,"7"6"-376"-16,14 10-120 16,1 1-12-16,10 14-9 15,-2-1-3-15,-10 4-4 16,-1 0-2-16,-9-11-86 15,0 1-74-15</inkml:trace>
  <inkml:trace contextRef="#ctx0" brushRef="#br0" timeOffset="351145.887">9453 16032 1306 0,'-13'3'583'0,"-15"10"-262"16,-4 8-104-16,-5 11-112 15,6 9-30-15,0 2-60 16,2-1-27-16,3-4-141 16</inkml:trace>
  <inkml:trace contextRef="#ctx0" brushRef="#br0" timeOffset="351591.9321">9748 16115 1022 0,'6'0'478'15,"5"-1"-191"-15,19 4-141 16,12-1-28-16,26 6-56 16,8 2-22-16,16-3-12 15,-6 3-39-15</inkml:trace>
  <inkml:trace contextRef="#ctx0" brushRef="#br0" timeOffset="352144.6095">10403 16088 985 0,'2'-1'408'0,"6"-8"-250"16,4-7-38-16,12-18-54 16,2-8-23-16,15-15-1 0,-2-5 7 15,-6 2 10-15,0 5-1 16,-17 12-6-16,-4 13 6 16,-5 23-1-16,-7 11-5 15,-1 32-25-15,-3 17-17 16,-2 32-15-16,6 9 2 15,2 3 3-15,7-7 2 16,9-23 20-16,1-12-60 16,7-23-267-16</inkml:trace>
  <inkml:trace contextRef="#ctx0" brushRef="#br0" timeOffset="352469.363">11181 15709 1079 0,'-26'1'506'0,"-32"8"-190"15,-7 6-109-15,4 13-84 16,7 5-44-16,16 16-59 16,10 4-12-16,20 3-11 15,9 2-3-15,18-7 0 16,7-5 2-16,13-9 4 15,11-10 3-15,6-17 4 16,3-9 3-16,-7-12 13 16,-12-7 5-16,-25-7 19 0,-9-2 5 15,-29-5-6 1,-17 2-4-16,-21 9-20 0,-12-3-10 16,6 14-16-16,12 5-22 15,25 3-170-15,15 7-191 16</inkml:trace>
  <inkml:trace contextRef="#ctx0" brushRef="#br0" timeOffset="352789.4947">11351 16080 1184 0,'-3'8'461'0,"0"11"-339"15,1 3-7-15,0 0-48 16,-4-3-20-16,1-6-16 16,1-4 1-16,-5-11 6 15,2-3 1-15,4-5-8 16,-3-8-12-16,9-3-23 16,8-3-11-16,6-2-10 15,5 2 1-15,5 5-8 16,3 7 9-16,2 16 27 15,-4 4 19-15,-8 14 45 16,-5 4 6-16,-8 2-14 16,-4 10-13-16,-4 2-5 15,0-5-66-15,4-8-198 0</inkml:trace>
  <inkml:trace contextRef="#ctx0" brushRef="#br0" timeOffset="353045.5645">11767 15684 1408 0,'2'0'553'0,"-1"5"-376"16,5 5-92-16,4 16-41 16,-2 9 13-16,-3 14 25 15,-5 11 2-15,-1 9-12 16,-6 4-25-16,9-7-33 15,4-9-3-15,6-12-5 16,8-8 1-16,4-13-3 16,5-7-3-16,2-14-39 15,-2-4-83-15,-8-11-284 16</inkml:trace>
  <inkml:trace contextRef="#ctx0" brushRef="#br0" timeOffset="353193.438">11664 16004 1452 0,'10'1'539'0,"18"2"-426"0,12 1-20 16,14 4-40-16,2 4-18 16,-1-2 13-16</inkml:trace>
  <inkml:trace contextRef="#ctx0" brushRef="#br0" timeOffset="353588.0768">12631 15822 1349 0,'-6'9'578'0,"-5"8"-293"16,2 25-195-16,1 5-43 15,3 12-28-15,2-1-5 16,-1-5-5-16,4-4-2 16,1-7-34-16,3-8-67 15,-3-15-418-15</inkml:trace>
  <inkml:trace contextRef="#ctx0" brushRef="#br0" timeOffset="353730.1881">12374 16057 1157 0,'5'-1'535'16,"7"0"-173"-16,29 7-269 16,6-3-33-1,-23-1-28-15,0 1-7 0,88 6-27 16,1 2 196-16</inkml:trace>
  <inkml:trace contextRef="#ctx0" brushRef="#br0" timeOffset="354023.0891">13266 15692 1193 0,'-3'12'431'16,"-6"21"-355"-16,1 9 3 15,2 14 11-15,0 0-7 0,4-6-21 16,1-8-13-16,-3-20-35 15,4-8-53-15,-1-19-142 16,-1-11-72-16,2-11-164 16</inkml:trace>
  <inkml:trace contextRef="#ctx0" brushRef="#br0" timeOffset="354191.667">13234 15737 419 0,'9'-13'324'16,"10"-15"9"-16,5 10-107 15,6 6-51-15,9 7-91 16,0 3-29-16,4 6-15 15,-1 0 15-15,-11 6 31 16,-5 4 20-16,-12 6 17 16,-8 7-2-16,-6 10-16 15,-4 4-17-15,-3 5-43 16,6 3-18-16,4-4-52 0,5-5-166 16</inkml:trace>
  <inkml:trace contextRef="#ctx0" brushRef="#br0" timeOffset="354399.446">13093 16167 1319 0,'14'0'482'0,"21"-3"-408"15,14 2-7-15,26-2 15 16,10 0-14-16,23 3-9 15,-3 0 0-15,-14 5-1 16,-9 1-80-16,-32 1-110 16,-13 3-88-16</inkml:trace>
  <inkml:trace contextRef="#ctx0" brushRef="#br0" timeOffset="354714.299">13187 16458 1161 0,'1'-8'484'0,"5"-10"-282"15,10 1-47-15,15 2-45 16,8 3-38-16,15 13-37 0,1 8-8 16,-8 13 3-16,-8 5 4 15,-30 6 15-15,-13 2 1 16,-32-1-5-16,-9 3-8 15,-7-6-18-15,-6-4-4 16,11-14 2-16,6-5 1 16,12-9-3-16,13-4-5 15,15-1-15-15,3-1-4 16,17 4-6-16,7-1 1 16,15 7 6-16,14 2 0 0,13 6-38 15,10 0-63-15</inkml:trace>
  <inkml:trace contextRef="#ctx0" brushRef="#br0" timeOffset="355133.1015">13816 15348 1019 0,'13'1'425'15,"25"25"-237"-15,15 20-116 16,27 38-36-16,4 23 0 16,5 33 15-16,-13 5 5 15,-39 14 23-15,-21 1 4 16,-50-17-2-16,-15-6 8 0,-19-25 4 16,-10-21-8-16,3-26-8 15,2-14-11-15,14-24-39 16,10-7-8-16,23-17-11 15,10-3-9-15,12-7-66 16,10 0-65-16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1T09:04:16.0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1963 12510 786 0,'-4'0'426'0,"1"3"-87"15,-8 12-183-15,5 12-36 16,4 17-48-16,0 6-16 15,6 14-12-15,0 3-9 16,2-2-12-16,-2-6-5 16,1-17-6-16,2-12 1 15,-5-20 14-15,-1-4 9 16,-1-18 6-16,-3-9 2 0,1-24 6 16,-4-15-2-1,-3-11-9-15,2-3 0 0,2 6-20 16,7 11-8-16,17 17 0 15,2 8-5-15,10 17-7 16,6 8-4-16,3 7-5 16,8 9 0-16,12 6 9 15,-6-5-44-15,6 2-152 16,-5-5-125-16</inkml:trace>
  <inkml:trace contextRef="#ctx0" brushRef="#br0" timeOffset="244.3545">2208 12743 859 0,'0'1'408'15,"0"7"-148"-15,1 7-78 16,6 10-70-16,-1 6-22 16,0 6-38-16,2 4-16 0,2-8-51 15,2-6-118-15</inkml:trace>
  <inkml:trace contextRef="#ctx0" brushRef="#br0" timeOffset="539.2544">2632 12836 776 0,'-2'10'434'0,"-5"19"-73"16,-4 2-91-16,-4 6-122 16,-3-4-48-16,0-13-61 15,-2-1-13-15,-2-18-17 16,2-3-18-16,2-15-28 15,-1-7-7-15,1-8-5 16,6 1 14-16,6 2 11 16,6 5 17-16,18 10 26 0,3 6 9 15,5 14 23-15,6 7-9 16,-3 15-14-16,1 4 2 16,-2 4 1-16,-3 1 2 15,-2-9-3-15,-3-5 14 16</inkml:trace>
  <inkml:trace contextRef="#ctx0" brushRef="#br0" timeOffset="7289.6041">3385 12733 957 0,'4'3'401'15,"-1"5"-192"-15,20 18-129 16,7 10-23-16,7 9-8 16,3 3-14-16,-5-4-16 15,1-1-8-15,-3-9-207 16</inkml:trace>
  <inkml:trace contextRef="#ctx0" brushRef="#br0" timeOffset="7496.6409">3717 12747 1009 0,'-17'1'493'0,"-14"5"-169"16,-4 14-184-16,-2 7-39 15,-1 18-56-15,-1 6-15 16,0 6-20-16,2-7-5 16,10-10-18-16,8-7-44 15,15-18-153-15,4-3-123 0</inkml:trace>
  <inkml:trace contextRef="#ctx0" brushRef="#br0" timeOffset="7694.9849">3862 12816 957 0,'21'0'425'15,"10"0"-180"-15,9 3-176 16,1 1-16-16,3 3-30 15,-4-1-33-15,2 1-313 16</inkml:trace>
  <inkml:trace contextRef="#ctx0" brushRef="#br0" timeOffset="7856.4027">3904 12994 1229 0,'15'1'451'16,"14"0"-364"-16,8 2-21 16,4-1-28-16,1 3-6 0,6-3-208 15</inkml:trace>
  <inkml:trace contextRef="#ctx0" brushRef="#br0" timeOffset="8237.0431">4433 12668 1106 0,'14'-19'491'15,"15"-12"-259"-15,3 9-100 16,0 6-17-16,2 14-41 15,-3 5-10-15,-3 15-24 16,-5 8-13-16,-5 14-16 16,-5 7-3-16,-6 7-1 0,1 1 1 15,-3-7 6-15,5-8-1 16,2-15 1-16,1-12 2 16,3-18 2-16,-2-8 3 15,-5-14-5-15,-3-2-3 16,-12-2-11-16,-4 5-6 15,-17 16-14-15,-4 9-4 16,-11 14-1-16,-5 7 5 16,11 6 8-16,4-4-17 15,19-4-127-15,3-6-163 0</inkml:trace>
  <inkml:trace contextRef="#ctx0" brushRef="#br0" timeOffset="8484.5499">4375 13055 1144 0,'2'0'440'0,"13"4"-292"16,9-1-30-16,23 5-25 15,11-1-13-15,6-5-44 16,7 2-9-16,-5-4 1 0,0 2-44 16,-12-2-128-16,-3 0-79 15</inkml:trace>
  <inkml:trace contextRef="#ctx0" brushRef="#br0">4556 13189 958 0,'0'2'432'0,"-1"6"-196"16,1 1-68-16,3 5-53 16,-3 2-21-16,3 2-26 15,1 2-15-15,6 2-18 16,3-2-15-16,10 0-10 15,2-10-1-15,0-8-4 16,4-2-34-16,-3-12-131 16,-1-3-82-16,-1-3-177 15,-5-1 21-15,-10 1 144 16,-3 1 141-16,-9 1 306 16,1 4 62-16,-4 8 49 15,-1 3-34-15,3 11-86 16</inkml:trace>
  <inkml:trace contextRef="#ctx0" brushRef="#br0" timeOffset="9067.9284">5171 13012 965 0,'3'7'504'0,"-1"6"-81"15,-1 5-222-15,-2 6-82 16,-6 0-41-16,0 5-103 15,0-1 121-15</inkml:trace>
  <inkml:trace contextRef="#ctx0" brushRef="#br0" timeOffset="9644.8179">5871 12648 765 0,'-5'-2'352'0,"-9"-2"-170"15,-5 4-42-15,-14 8-66 16,2 5-21-16,5 6-24 16,6 2-15-16,16 4-22 15,6-2-4-15,13-5 5 16,8 1 5-16,8-10 7 16,2-1 3-16,-6-6 4 15,-6-3 4-15,-15-2 3 0,-6 0-2 16,-13 2-6-16,-7 2-5 15,-9 9-6-15,-3-1 7 16,6 10 7-16,5 6 0 16,9 1 2-16,9 3-3 15,11-1-4-15,9-7 1 16,13-3 1-16,1-8 6 16,-1-10-98-16,-1-6-203 0</inkml:trace>
  <inkml:trace contextRef="#ctx0" brushRef="#br0" timeOffset="9785.9368">5815 12496 1095 0,'-3'-7'456'16,"-6"-3"-258"-16,6 7-165 16,6 3-30-16,2 10-102 15,4 6-159-15</inkml:trace>
  <inkml:trace contextRef="#ctx0" brushRef="#br0" timeOffset="10430.4319">4758 13275 646 0,'-2'-2'412'15,"-6"2"-20"-15,-3 6-130 0,-1 16-114 16,1 10-32-16,6 19-39 16,5 1-18-16,1-1-33 15,1-3-13-15,8-16-70 16,2 0-440-16</inkml:trace>
  <inkml:trace contextRef="#ctx0" brushRef="#br0" timeOffset="10909.911">5971 12780 751 0,'0'-3'432'0,"2"3"-96"16,6 9-120-16,4 21-118 15,11 12-30-15,14 18-2 16,0 3-11-16,1 2-25 16,-5 1-7-16,-9-8-73 15,0-5-86-15</inkml:trace>
  <inkml:trace contextRef="#ctx0" brushRef="#br0" timeOffset="11087.9094">6225 12768 912 0,'-23'0'537'0,"-17"0"12"15,-8 16-406-15,0 14-45 16,3 20-62-16,0 6-20 15,4 6-16-15,10 1-1 0,9-9-60 16,7-1-94 0</inkml:trace>
  <inkml:trace contextRef="#ctx0" brushRef="#br0" timeOffset="11712.4573">6504 12958 797 0,'-4'-16'414'0,"-7"-21"-87"16,-2 4-88-16,-2 3-80 15,-7 2-33-15,-1 9-65 16,2 4-27-16,-2 10-39 0,0 6-14 15,1 14-17-15,-1 4-2 16,8 9 7-16,7 3 6 16,12 4 13-16,6-2 3 15,11-9 9-15,3-6 3 16,4-15 6-16,4-5 3 16,-6-12 2-16,-3-5 1 15,1-5 5-15,-9-4-1 16,-3 0 0-16,-1 5-1 15,-11 2-6-15,1 10-2 16,-1 6-9-16,-4 2-8 0,1 10-10 16,-1 0-2-16,4 11 2 15,6 2 8-15,9 4 8 16,6 0 1-16,5-5 4 16,6-2 2-16,0-16 6 15,0-1 4-15,-3-15 6 16,-4-3 3-16,-5-9 0 15,-6-4 0-15,-4 0-3 16,-6-4-1-16,-4 5 16 16,0 6 4-16,-4 8-3 15,1 9-13-15,-2 17-28 16,-1 11-6-16,0 25-4 16,3 14 9-16,3 10 3 15,2 3 0-15,6-4-3 16,-1-8 5-16,1-6 3 15,0-11 1-15,-4-10-19 16,1-12-40-16,-2-16-122 0,-1-9-157 16</inkml:trace>
  <inkml:trace contextRef="#ctx0" brushRef="#br0" timeOffset="11832.719">6737 12977 1182 0,'4'0'414'0,"13"0"-366"15,7 1-41-15,11 0-27 16,0-3-39-16</inkml:trace>
  <inkml:trace contextRef="#ctx0" brushRef="#br0" timeOffset="12175.7417">7256 12753 911 0,'-8'-7'433'0,"-10"-8"-169"15,-9 0-47-15,-7 4-82 16,-1 1-33-16,-3 6-54 16,6 4-25-16,3 6-30 15,3 3-15-15,16 6-11 16,7 0 1-16,12 3 6 16,13 1 7-16,7-3 16 15,0-1 3-15,0-5 6 0,-4-2 3 16,-11-4-2-1,-6-1 0-15,-16 1 0 0,-10-2-2 16,-9 6 0-16,-4 0-1 16,0 5-4-16,6 5-1 15,9 6 16-15,10 4 11 16,11 1 28-16,7-3 8 16,12-3-2-16,2-9-7 15,9-1-22-15,1-5-7 0,5-2-77 16,-1 2-533-16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1T09:04:58.2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8095 12731 698 0,'-3'4'293'0,"-4"5"-165"0,4 5-48 15,6 10-33-15,4 2-6 16,12 7-8-16,4-1-3 16,9-9-9-16,5-6 0 15,1-18 4-15,-1-12 4 16,-6-7 31-16,-11-8 11 0,-7-3 16 15,-6 1 11-15,-9 6-14 16,2 5-9-16,-6 18-34 16,3 10-16-16,-4 24-27 15,-2 13-12-15,6 24-1 16,1 7 0-16,0 5 6 16,1-1 5-16,-9-9 12 15,-1-3 5-15,-4-14 9 16,-2-11 5-16,-5-21 15 15,-5-14 8-15,-5-18 5 16,1-14-5-16,-1-19-27 16,6-4-30-16,11-1-116 15,2 1-25-15,16 11-147 16</inkml:trace>
  <inkml:trace contextRef="#ctx0" brushRef="#br0" timeOffset="354.8905">8824 12384 921 0,'-7'5'434'0,"-18"11"-171"16,-7 13-78-16,-18 23-68 16,-6 12-31-16,-1 25-46 15,10 12-19-15,25 13-28 16,15-3-5-16,31-11 4 15,17-13 5-15,22-23 9 16,4-7-12-16,10-19-137 16,-3-14-224-16</inkml:trace>
  <inkml:trace contextRef="#ctx0" brushRef="#br0" timeOffset="774.1065">9031 12521 1033 0,'12'-16'469'0,"21"-20"-218"16,6 3-43-16,5 15-71 15,1 9-35-15,-7 20-50 16,-7 14-18-16,-5 22-21 16,-7 2-2-16,-8 10 2 15,3 1-1-15,-9-6 0 16,-2-2 2-16,0-14 2 16,-2-11 0-16,2-15 2 15,-1-11-6-15,-2-14-9 16,-4-6-3-16,-8-12-7 15,-2 0 1-15,-2 2 1 16,-3 5-3-16,-9 12-16 16,-3 9-9-16,-5 14-2 15,-2 9 0-15,8 7 15 16,5 2 7-16,8-3-64 16,8-6-86-16</inkml:trace>
  <inkml:trace contextRef="#ctx0" brushRef="#br0" timeOffset="998.6461">8921 12901 600 0,'7'5'358'0,"13"5"20"16,12 2-148-16,28-1-64 15,11-4-40-15,12-5-71 16,-3-2-20-16,-3-4-23 16,-9 0-39-16,-11 0-119 15,-7 1-101-15</inkml:trace>
  <inkml:trace contextRef="#ctx0" brushRef="#br0" timeOffset="1423.2007">9080 13120 843 0,'3'-6'391'15,"5"0"-161"-15,3-1-74 16,8 10-64-16,-4 0-18 15,-5 8-14-15,-4 4-6 16,-7 0-6-16,-1 7-8 16,0-2-19-16,4 0-4 0,8-1-7 15,0-6-3-15,11-5 3 16,3-1 1-16,0-8-16 16,5-2-40-16,-6-8-134 15,-3-5-81 1,-4-5-71-16,-5-3 38 0,-3 2 177 15,-4-2 119-15,-4 13 171 16,-1 2 32-16,-4 8 4 16,2 7-21-16,0 3-51 15,1 9-21-15,2 11-40 16,0 5-19-16,4 6-30 16,-3 0-8-16,7 3-28 15,-2-7-53-15,4-13-394 16</inkml:trace>
  <inkml:trace contextRef="#ctx0" brushRef="#br0" timeOffset="1636.7885">9766 12910 1160 0,'5'16'473'0,"-4"21"-293"16,-1 4-26-16,-10-1-56 15,-6 0-28-15,2-8-154 16</inkml:trace>
  <inkml:trace contextRef="#ctx0" brushRef="#br0" timeOffset="1991.1197">10074 12644 1059 0,'-23'0'433'0,"-17"3"-251"16,6 14-133-16,5 9-31 16,14 12-21-16,12 4-4 15,17 11 7-15,12-2 11 16,18-6 22-16,9-8 20 16,8-17 16-16,0-14 1 15,-6-16 3-15,-12-14-2 16,-13-20 7-16,-10-4 1 15,-15-7-2-15,-9 4-13 16,-21 8-30-16,-9 7-17 0,-18 18-41 16,-1 5-56-16,6 14-249 15</inkml:trace>
  <inkml:trace contextRef="#ctx0" brushRef="#br0" timeOffset="2187.8156">10291 12706 969 0,'-1'0'483'0,"-4"0"-164"16,-8 4-69-16,-11 15-118 16,-10 4-39-16,-11 15-52 15,0 6-19-15,2 2-36 16,12-3-78-16</inkml:trace>
  <inkml:trace contextRef="#ctx0" brushRef="#br0" timeOffset="2539.6573">10427 12232 1062 0,'13'21'411'0,"21"41"-304"16,12 22-27-16,14 38-25 15,-7 15 1-15,-26 15 5 16,-23-1 6-16,-41-12-8 16,-12-11-9-16,-11-27-46 15,3-12-23-15</inkml:trace>
  <inkml:trace contextRef="#ctx0" brushRef="#br0" timeOffset="2922.1509">10928 12769 1093 0,'-2'-3'498'0,"2"-2"-259"15,9 3-81-15,25 2-106 16,12 3-35-16,16 0-13 16,7 1-2-16,-6 0-45 15,-9-1-73-15</inkml:trace>
  <inkml:trace contextRef="#ctx0" brushRef="#br0" timeOffset="3100.652">11000 12890 1202 0,'7'1'499'0,"22"6"-301"16,11-1-38-16,15 1-60 15,5 2-33-15,-6-3-27 16,1-3-73-16</inkml:trace>
  <inkml:trace contextRef="#ctx0" brushRef="#br0" timeOffset="3594.0026">11758 12594 816 0,'-10'-5'400'0,"-11"3"-148"15,-4 2-65-15,-6 8-89 16,4 11-40-16,2 9-48 15,8 9-11-15,14 13-11 16,4 1 1-16,19-1 6 16,8-1 13-16,9-14 31 15,8-3 13-15,2-23 26 16,0-10 8-16,-3-24 12 16,-6-8 1-16,-20-12 1 15,-8-3-6-15,-25-1-23 16,-16 1-13-16,-14 13-53 15,-6 10-10-15,6 17-51 16,11 8-71-16,8 0-405 16</inkml:trace>
  <inkml:trace contextRef="#ctx0" brushRef="#br0" timeOffset="3788.0403">12089 12878 1425 0,'0'0'551'0,"0"0"-411"16,-1-3-55-16,1 2-117 16,0 0-96-16</inkml:trace>
  <inkml:trace contextRef="#ctx0" brushRef="#br0" timeOffset="4067.7114">12223 12751 857 0,'1'-29'450'15,"0"-22"-139"-15,9 5-114 0,-7 1-36 16,3 13-31 0,4 9-3-16,-9 12-29 0,7 10-31 15,-4 14-51-15,-4 8-18 16,1 17-16-16,-4 7 10 16,4 9 5-16,1 4 1 15,3-2 2-15,2-1 5 16,-3-13-41-16,4-5-69 15</inkml:trace>
  <inkml:trace contextRef="#ctx0" brushRef="#br0" timeOffset="8479.0987">12839 12584 404 0,'-4'-2'216'0,"-7"-2"-61"0,-8-1-41 16,-8 5-62-16,-8-4-19 15,-4-1-20-15,-3-3-4 16,1 0-6-16,5 0 0 15,11 7 0-15,5 1 10 16,12 5 22-16,3 6 13 16,3-2 35-16,2 4 13 15,2 3 13-15,1 2 4 16,-2 3-14-16,-1 0-17 16,0-4-26-16,0-1-15 15,1-5-16-15,-1-6-2 0,3-5 21 16,1-1 0-16,-4 0-7 15,0 0-7-15,26-4-30 16,38 4 0-16,-28 11 0 16,3 5 0-16,-6 6 2 15,-6 5 1-15,-8 7 10 16,-8-1 11-16,-15 7 26 16,-12-5 8-16,-14-4 19 15,-8-2 0-15,-13-19-13 16,4-5-7-16,7-8-26 15,3-9-9-15,17 4-17 16,6-3-2-16,9 0-125 16,6 2-96-16</inkml:trace>
  <inkml:trace contextRef="#ctx0" brushRef="#br0" timeOffset="33488.337">13381 12679 306 0,'-4'-1'213'0,"-7"-2"29"0,-6 0-15 15,-6 3-24-15,-4-1-18 16,-7 2-40-16,3 4-25 16,1 3-58-16,7 5-22 15,12 1-32-15,2 2-8 16,16 2-5-16,6 3-1 16,14 7 1-16,7 0 2 15,0 3 5-15,0 2 3 16,-17-3 4-16,-11 0 6 0,-15-3 8 15,-14-6 3-15,-7-8 5 16,-2-4-1-16,-5-18-50 16,8-5-54-16,7-10-335 15</inkml:trace>
  <inkml:trace contextRef="#ctx0" brushRef="#br0" timeOffset="33685.0424">13556 12720 1211 0,'0'4'480'0,"-5"7"-316"16,1 7-47-16,-2 14-49 0,-2 8-24 16,1 7-31-16,0 1-6 15,6-3-54-15,1-9-87 16</inkml:trace>
  <inkml:trace contextRef="#ctx0" brushRef="#br0" timeOffset="33821.0968">13508 12543 1012 0,'-2'-6'389'0,"0"2"-296"16,1-1-52-16,5 8-185 15</inkml:trace>
  <inkml:trace contextRef="#ctx0" brushRef="#br0" timeOffset="34113.1758">13703 12699 712 0,'3'13'337'0,"4"19"-121"16,5 6-66-16,-1 7-59 15,-1 1-20-15,0-6-30 16,-4-7-9-16,-4-14-9 16,2-7 2-16,-1-12 8 15,3-4 2-15,3-14-1 16,4-8-3-16,3-12-17 0,4-1-8 16,5 5-8-16,3 5-3 15,2 14 7-15,-3 8 7 16,0 13 24-16,-3 7 8 15,-9 16 2-15,-4 7 0 16,-10 7-15-16,-2 0-5 16,-4-1-23-16,1-7-77 15</inkml:trace>
  <inkml:trace contextRef="#ctx0" brushRef="#br0" timeOffset="34532.4735">14510 12219 842 0,'-30'14'368'15,"-35"30"-183"-15,-3 19-71 16,9 36-64-16,7 16-10 16,29 25-14-16,10 3 5 0,25-10 23 15,15-12 8-15,22-34 10 16,17-14-15-16,18-19-23 16,1-10-25-16</inkml:trace>
  <inkml:trace contextRef="#ctx0" brushRef="#br0" timeOffset="42478.3028">14626 12532 655 0,'3'-11'353'0,"3"-7"-53"0,-4 4-51 16,-1 9-97-16,-2 5-34 16,1 17-77-16,0 6-26 15,0 20-15-15,4 10-3 16,-4 9 3-16,0 3 0 15,0 2 6-15,0-7-34 16,1-10-140-16,6-11-115 0</inkml:trace>
  <inkml:trace contextRef="#ctx0" brushRef="#br0" timeOffset="42671.5163">14810 12761 573 0,'-10'1'325'0,"-15"3"-47"16,-3 1-62-16,-2 6-108 16,1 3-40-16,17 5-71 15,3 3-17-15,17-1-6 16,11 2 4-16,6-7 14 16,11 3 8-16,8-2 26 15,-1-7-77-15</inkml:trace>
  <inkml:trace contextRef="#ctx0" brushRef="#br0" timeOffset="43099.8475">15025 12549 748 0,'15'-15'425'0,"3"-15"-90"0,12 2-127 16,-1 2-31-16,-3 11-67 16,2 10-25-16,-7 18-44 15,-4 11-12-15,-3 19-17 16,-3 5 0-16,-7 4 1 15,3 3 0-15,-5-3-3 16,0-6 1-16,2-11-1 16,-2-10 0-16,-1-17 1 15,4-6 1-15,2-13 1 16,-1-5-2-16,-3-10-5 16,-3-2-2-16,-10 1-5 15,-2 7-5-15,-8 12-15 16,-1 8-2-16,-4 13-1 15,-1 7 5-15,0 8 12 0,1-1 3 16,7-2-113-16,6-6-101 16</inkml:trace>
  <inkml:trace contextRef="#ctx0" brushRef="#br0" timeOffset="43484.4655">14967 13053 780 0,'4'1'344'0,"16"5"-159"0,9-2-10 16,24 1-43-16,9-2-34 15,13-1-58-15,4-4-14 16,-9 0-6-16,-10 1-56 16,-21 0-210-16</inkml:trace>
  <inkml:trace contextRef="#ctx0" brushRef="#br0" timeOffset="43764.2456">15125 13163 879 0,'0'4'381'0,"-6"7"-195"15,1 4-26-15,-5 3-49 16,-1 4-26-16,4-3-44 15,7 2-11-15,13 0-13 16,6-5-4-16,6-3-1 16,-3-5 0-16,2-8 0 15,3-4-20-15,-4-7-125 16,2-2-127-16</inkml:trace>
  <inkml:trace contextRef="#ctx0" brushRef="#br0" timeOffset="43899.6805">15312 13190 665 0,'-5'7'345'0,"-2"10"-81"0,4 9-61 16,3 6-94-16,2 7-21 15,5 8-46-15,-3 1-10 16,0-8-7-16,-2-7-4 16,0-14-100-16</inkml:trace>
  <inkml:trace contextRef="#ctx0" brushRef="#br0" timeOffset="45232.4154">15766 12634 866 0,'0'0'372'0,"2"10"-180"15,2 4-50-15,0 25-60 16,1 4-13-16,3 17-40 0,-5 3-8 15,2-1-8-15,1-6 15 16,-4-14-134-16,0-10-152 16</inkml:trace>
  <inkml:trace contextRef="#ctx0" brushRef="#br0" timeOffset="45368.7302">15625 12825 901 0,'5'0'400'15,"4"-2"-161"-15,23 5-163 16,11 0-18-16,24 4-29 16,12-2-14-16,4-1-181 15</inkml:trace>
  <inkml:trace contextRef="#ctx0" brushRef="#br0" timeOffset="45930.7244">16436 12714 604 0,'1'-6'379'0,"-1"-8"-24"16,-8 2-140-16,-7 2-38 0,-14 0-49 15,-8 4-24-15,-7 7-44 16,-1 4-19-16,4 10-33 15,10 3-14-15,8 10-13 16,10 3-1-16,14 8 2 16,2 2 3-16,18-4 6 15,7-2 2-15,10-10 3 16,1-6-6-16,3-8-33 16,-7-11-7-16,-10-7 5 15,-7-5 11-15,-12-5 41 16,-7-2 9-16,-10 4 2 15,-4 0 10-15,-4 12-4 16,0 6 1-16,3 22 4 16,2 5-13-16,2 17 0 15,0 6 2-15,6-1 9 16,6 7 0-16,6-6 6 16,6 2-3-16,-1-1-13 15,1-3-1-15,-4-14 13 16,1-7-54-16</inkml:trace>
  <inkml:trace contextRef="#ctx0" brushRef="#br0" timeOffset="46399.3105">16522 12181 742 0,'14'7'349'0,"12"7"-142"16,12 27-116-16,11 18 2 15,9 31-12-15,-2 9 9 16,-27 11 10-16,-20-3-5 16,-34 0-25-16,-14-6-17 15,-6-20-23-15,3-11-8 16,13-32 5-16,5-8-54 0,13-12-181 16</inkml:trace>
  <inkml:trace contextRef="#ctx0" brushRef="#br0" timeOffset="46819.2444">17148 12607 606 0,'1'0'344'0,"8"1"-24"15,5-1-134-15,21 0-92 16,10 6-21-16,13-3-41 16,3 4-11-16,-7 0-9 15,-1-1 0-15,-19-3-145 16,-1 3-152-16</inkml:trace>
  <inkml:trace contextRef="#ctx0" brushRef="#br0" timeOffset="47014.5158">17169 12760 935 0,'10'2'432'0,"8"3"-203"16,16-2-103 0,10 1-22-16,11-1-55 0,3 0-16 15,-2-3-43-15,-4-2-123 16</inkml:trace>
  <inkml:trace contextRef="#ctx0" brushRef="#br0" timeOffset="47461.7309">18170 12524 947 0,'-13'-10'464'0,"-16"-8"-183"16,-2 2-74-16,-1 10-103 16,-2 6-54-16,2 12-53 15,-2 8-19-15,0 10-4 16,6 7 0-16,17 9 7 15,11 0 6-15,22 4 2 16,11-2 2-16,11-8 5 0,2-6 3 16,12-15 5-16,-1-14 5 15,1-16 9-15,-3-9 29 16,-17-14 41-16,-10-4 21 16,-22-5 28-16,-10-3-17 15,-21-1-36-15,-7-2-24 16,-8 5-42-16,-1 6-15 15,5 15-87-15,7 8-57 16,7 14-217-16</inkml:trace>
  <inkml:trace contextRef="#ctx0" brushRef="#br0" timeOffset="47721.7889">18200 12540 771 0,'-7'0'397'16,"-5"0"-131"-16,-4 12-75 15,-4 1-29-15,-3 14-28 0,-6 6-13 16,-3 5-35-16,3 8-12 15,5 1-38-15,2-2-11 16,8-5-105-16</inkml:trace>
  <inkml:trace contextRef="#ctx0" brushRef="#br0" timeOffset="59832.4876">1891 14622 756 0,'8'-7'351'16,"7"-8"-164"-16,1-14-49 16,5-10 1-16,1-22-37 15,-3-11-18-15,6-15-10 16,-14-9-5-16,1 8-20 15,-6 2-8-15,-9 20-8 16,9 17 6-16,-5 18 9 0,-4 11-10 16,3 22-39-16,0 13-17 15,7 29-21-15,10 14 4 16,6 19 26-16,1 7 3 16,5 7 6-16,0 0 0 15,-2-8 3-15,1-10 2 16,-7-19 1-16,-3-12-10 15,-6-21-97-15,-3-7-69 16</inkml:trace>
  <inkml:trace contextRef="#ctx0" brushRef="#br0" timeOffset="59971.327">2162 14409 645 0,'9'5'246'0,"21"8"-173"15,2 1-41-15,5 0-18 16,3-1-14-16</inkml:trace>
  <inkml:trace contextRef="#ctx0" brushRef="#br0" timeOffset="60141.1547">1818 14231 1254 0,'0'2'478'0,"2"6"-341"0,7 2-69 16,17 8-45-16,13 5-5 15,13 2-13-15,6 1 4 16,2 0-142-16</inkml:trace>
  <inkml:trace contextRef="#ctx0" brushRef="#br0" timeOffset="60460.9373">2568 14473 1116 0,'6'5'427'0,"4"2"-317"16,4 0-10-16,5-6-34 15,-6-4-17-15,2-6-20 16,-3-7-3-16,-6-5 1 15,1-2-3-15,-8-8-2 16,-6 1-3-16,-12-4-2 16,-4 2-3-16,-2 11-13 15,4 10-8-15,3 19-19 16,4 13-3-16,5 17 7 16,5 8 8-16,7 18 13 15,4-1 4-15,6-1 3 16,4-1-3-16,-3-11 0 15,3-3 2-15,3-10-85 0,-3-6-171 16</inkml:trace>
  <inkml:trace contextRef="#ctx0" brushRef="#br0" timeOffset="60736.4203">3062 14400 699 0,'-1'7'421'0,"-8"16"-4"16,-3 2-157-16,-11 2-103 16,-4 1-41-16,-8-10-59 15,-1-3-19-15,1-12-41 16,-1-6-31-16,8-7-43 16,3-3-7-16,10-3 17 15,6 4 20-15,13 0 42 16,8 0 14-16,14 14 16 15,8 1 13-15,10 18-5 16,1 4-10-16,-2 8-11 16,2 3-1-16,-9-4 64 15</inkml:trace>
  <inkml:trace contextRef="#ctx0" brushRef="#br0" timeOffset="67179.5669">20222 2619 1009 0,'0'3'397'16,"0"9"-260"-16,1 15-63 0,5 24-57 15,-1 11 1-15,6 15-12 16,-2-1 0-16,0-12 4 16,0-14 14-16,-3-15-95 15,-1-13-72-15</inkml:trace>
  <inkml:trace contextRef="#ctx0" brushRef="#br0" timeOffset="67456.0005">20117 2909 640 0,'9'-6'348'16,"8"-4"-1"-16,13-4-266 15,8 0-22-15,10 0-22 0,2 1-12 16,3 1-14-16,-9 0-2 16,-16 5 25-16,-9 0 21 15,-16 5 44-15,-3 1 7 16,-11 3-10-16,-9 5-12 16,-20 14-37-16,-7 4-6 15,-8 13-17-15,-2 0-8 16,12-1-14-16,10 0 9 15,15-10-101-15,10-4-74 16</inkml:trace>
  <inkml:trace contextRef="#ctx0" brushRef="#br0" timeOffset="67771.034">20053 2754 1041 0,'6'0'431'0,"13"9"-240"15,6 4-63-15,21 17-34 16,8 8-2-16,11 7-26 16,-2-1-8-16,-7-6-20 15,-9-9-13-15,-18-13-2 16,-4-2-54-16</inkml:trace>
  <inkml:trace contextRef="#ctx0" brushRef="#br0" timeOffset="73161.5022">4007 14365 601 0,'2'-3'329'0,"-2"0"-70"16,-1 2-75-16,1 1-97 16,0 0-34-16,0 0-37 15,2 13-5-15,21 36-3 16,-4-27 0-16,6-2-3 16,0-4 2-16,1-7 5 15,0-7 3-15,-1-5 4 16,-3-10 1-16,-4-11 3 15,-7-1 0-15,-6-10-3 16,-4 5 1-16,-3 6-6 16,2 8 6-16,-4 12-10 15,-2 8-7-15,2 15-6 16,-1 11-12-16,5 17-3 16,6 10 1-16,3 14 4 15,2 0 6-15,-6 12 13 16,-5-1 14-16,-11-4 22 15,-10-1 6-15,-11-19 6 0,-5-14-5 16,-2-27 4-16,1-15-1 16,4-27-8-16,10-11-5 15,15-17-28-15,8-4-10 16,14 8-15-16,6 8-5 16,11 18-29-16,3 10-64 15</inkml:trace>
  <inkml:trace contextRef="#ctx0" brushRef="#br0" timeOffset="86809.3822">4687 14010 688 0,'-21'18'358'16,"-17"10"-103"-16,-4 28-107 15,3 15-26-15,8 30-44 16,13 14-12-16,18 4-28 0,4-2-8 16,26-24-11-16,7-9-6 15,13-24 2-15,14-15-6 16,14-23-167-16</inkml:trace>
  <inkml:trace contextRef="#ctx0" brushRef="#br0" timeOffset="87272.9017">4962 14198 638 0,'1'-8'357'0,"10"-13"-37"16,1-3-86-16,14-3-81 15,6 3-25-15,4 10-49 16,3 6-20-16,-4 16-17 16,-3 6-9-16,-9 17 0 0,-6 13 2 15,-9 10 1-15,-3 1-2 16,-2-1-12-16,1-9-4 16,0-13-3-16,2-9-1 15,-1-19 4-15,-2-7 0 16,-3-19-7-16,0-2-4 15,-9-10-9-15,-5 1-6 16,-4 7-4-16,-5 7-5 16,-4 20-16-16,-2 13-2 0,-1 18 2 15,-2 6 7-15,5 2 31 16,6-3-69-16,13-10-323 16</inkml:trace>
  <inkml:trace contextRef="#ctx0" brushRef="#br0" timeOffset="87469.0246">4869 14558 975 0,'23'2'390'0,"31"-2"-259"16,12 4-13-16,12-4-46 15,9 0-22-15,4 7-33 0,-9-7-48 16,-14 4-277 0</inkml:trace>
  <inkml:trace contextRef="#ctx0" brushRef="#br0" timeOffset="87867.5614">5066 14734 975 0,'7'1'397'0,"0"3"-238"16,1 4-11-16,-12 5-19 15,-5 3-15-15,0 5-31 16,4 3-21-16,5-3-28 15,7-1-13-15,9-7-13 16,-1-7-1-16,10-5 1 16,0-3-32-16,3-8-87 15,-1-2-54-15,0-4-157 16,-4-2-14-16,-7-2 85 16,-2 2 68-16,-8 1 248 15,-4 8 99-15,-7 7 76 16,-2 4 19-16,-3 18-48 15,0 5-34-15,4 12-58 16,2 6-34-16,7-4-44 0,1-3-7 16,13-3-128-16,0-4-163 15</inkml:trace>
  <inkml:trace contextRef="#ctx0" brushRef="#br0" timeOffset="88172.4871">5631 14483 631 0,'6'6'410'15,"5"9"-15"-15,-2 13-144 16,-6 1-36-16,-9 13-79 16,-9 0-40-16,-3 4-96 15,4-1-76-15</inkml:trace>
  <inkml:trace contextRef="#ctx0" brushRef="#br0" timeOffset="88600.5113">6031 14200 849 0,'-17'7'366'0,"-25"11"-189"15,8 10-79-15,8 19-49 16,9 4-12-16,25 8-7 16,8 2 5-16,19-9 0 15,6-11 5-15,15-17-1 16,4-14 2-16,3-23 5 16,-5-7 27-16,-19-20 27 0,-12-3 10 15,-24-13-1-15,-16-8-29 16,-27 6-35-16,-9-1-19 15,-6 20-21-15,7 11-11 16,13 20-85-16,6 4-78 16</inkml:trace>
  <inkml:trace contextRef="#ctx0" brushRef="#br0" timeOffset="88790.1386">6225 14255 857 0,'-5'4'463'0,"-6"1"-105"0,-16 14-178 15,-5 10-54-15,-12 16-67 16,-3 7-25-16,4 4-19 16,10-2-45-16,16-12-297 15</inkml:trace>
  <inkml:trace contextRef="#ctx0" brushRef="#br0" timeOffset="89064.1299">6392 13846 1150 0,'8'13'456'16,"18"33"-285"-16,8 17-97 15,4 35-9-15,2 17 23 0,-14 33-14 16,-18 2-2 0,-23 3-30-16,-11-9-29 0,-6-39-20 15,0-16-22-15,8-41-137 16,5-16 222-16</inkml:trace>
  <inkml:trace contextRef="#ctx0" brushRef="#br0" timeOffset="89444.1751">6958 14400 947 0,'8'2'415'16,"21"-1"-186"-16,15 1-126 0,33 0-47 16,13 2-21-16,0-4-22 15,-5 1 2-15,-23-2-107 16,-11 1-165-16</inkml:trace>
  <inkml:trace contextRef="#ctx0" brushRef="#br0" timeOffset="89624.5471">6977 14579 608 0,'14'2'335'0,"21"3"-26"16,14-3-116-16,26 2-71 16,4 0-21-16,-5-1-35 0,-4-2-97 15</inkml:trace>
  <inkml:trace contextRef="#ctx0" brushRef="#br0" timeOffset="89912.6643">7208 13785 939 0,'-1'0'415'0,"-4"9"-205"16,2 13-64-16,2 18-91 15,3 11-4-15,6 9-18 16,2 3-12-16,2-4 3 16,-2-8-40-16,-2-11-188 15</inkml:trace>
  <inkml:trace contextRef="#ctx0" brushRef="#br0" timeOffset="90136.0565">7185 14032 762 0,'16'-3'343'0,"26"-4"-157"0,-4 3-38 15,-4-1-37-15,-5 3-12 16,-20 2-12-16,-3 1-5 15,-20 8-18-15,-11 3-6 0,-17 4-15 16,-7 3-14-16,0 1-15 16,7-3-4-16,12 2-57 15,6-9-43-15,10-2-154 16</inkml:trace>
  <inkml:trace contextRef="#ctx0" brushRef="#br0" timeOffset="90283.6354">7050 13944 979 0,'6'7'420'0,"17"15"-227"16,8 5-33-16,21 11-57 15,8-1-25-15,-1-3-37 16,-4-3-13-16,-17-7-57 16,-7 0-434-16</inkml:trace>
  <inkml:trace contextRef="#ctx0" brushRef="#br0" timeOffset="92068.6208">7991 14258 578 0,'-17'12'319'0,"-18"25"-58"15,3 9-85-15,13 11-73 16,12 4-26-16,18-5-30 15,11-5-8-15,20-16-9 16,6-15-1-16,17-17 13 0,2-11 25 16,-13-17 65-16,-11-3 25 15,-32-19 13-15,-13 0-20 16,-31-14-63-16,-13 0-28 16,-13 8-36-16,-2 6-15 15,18 25-27-15,7 11-31 16,19 19-148-16,12 9-148 15</inkml:trace>
  <inkml:trace contextRef="#ctx0" brushRef="#br0" timeOffset="92254.0695">8425 14609 1301 0,'-1'-1'504'0,"0"0"-380"16,1 1-57-16,0 0-143 15,0 0-151-15</inkml:trace>
  <inkml:trace contextRef="#ctx0" brushRef="#br0" timeOffset="92551.4895">8594 14482 770 0,'4'-18'350'0,"8"-27"-147"0,-1-2-13 15,1 3-15-15,-2 5-8 16,-4 12-19-16,-1 12-8 16,-5 11-60-16,0 7-26 0,-3 10-40 15,2 9-18-15,4 17-1 16,2 7 2-16,2 13-1 16,3 4 1-16,-2-6 3 15,-3-3-20-15,3-12-143 16</inkml:trace>
  <inkml:trace contextRef="#ctx0" brushRef="#br0" timeOffset="93151.8515">9230 14256 567 0,'6'-1'323'0,"3"-1"-61"16,-5 2-40-16,-7 0-81 16,-4 0-35-16,6 0-41 15,-9-1-23-15,-57-5-26 16,24 0-3-16,-5-1-5 16,0 3-2-16,6 4-6 15,9 0-2-15,8 5-7 16,6 4-5-16,7 4-4 15,0 4-1-15,1 6 11 16,7 0 8-16,5 4 14 16,3 3 8-16,6-4 2 15,0-2 0-15,0-10 2 16,4-5 0-16,9-9 1 16,3-5-2-16,10-4-6 15,12 0-4-15,7 7-9 16,5 5-1-16,-3 12-1 15,-14 5 6-15,-16 7 14 0,-12 0 15 16,-21 0 26-16,-8 2 2 16,-17-6-4-16,-8-1-11 15,-13-6-15-15,-6-8 0 16,5-5-83-16,5-8-67 16,16-9-469-16</inkml:trace>
  <inkml:trace contextRef="#ctx0" brushRef="#br0" timeOffset="93907.5213">9933 14407 792 0,'-13'-8'396'0,"-22"-6"-137"16,-4 0-47-16,-5 0-84 16,-1 3-40-16,8 7-56 15,3 5-19-15,13 12-27 0,8 2-7 16,12 10-2-16,6 4 4 15,12 5 16-15,2 3 11 16,1-1 26-16,0-4 8 16,-9-6 14-16,-5-5-1 15,-7-7-5-15,-3-4-1 16,-5-9-22-16,0-4-40 16,-1-7-114-16,-2-3-82 0</inkml:trace>
  <inkml:trace contextRef="#ctx0" brushRef="#br0" timeOffset="94453.8554">10090 14356 1077 0,'0'5'455'0,"-1"15"-254"16,0 6-38-16,0 18-53 15,1 2-31-15,-3-4-42 16,3-1-12-16,0-14-38 15,0-2-62-15</inkml:trace>
  <inkml:trace contextRef="#ctx0" brushRef="#br0" timeOffset="94619.7327">10020 14183 1179 0,'5'-6'504'0,"1"-5"-262"16,3 8-173-16,1 3-37 16,3 5-131-16,-1 2-235 0</inkml:trace>
  <inkml:trace contextRef="#ctx0" brushRef="#br0" timeOffset="94956.0645">10253 14428 716 0,'4'9'423'15,"1"4"-55"-15,3 9-187 16,4 4-38-16,-3 2-69 16,0 0-16-16,-5-4-22 15,-1-6-7-15,-3-6 0 16,0-3 2-16,-5-9 11 15,2-3 1-15,2-6-6 16,1-6-7-16,4-3-22 0,4-5-6 16,5-6-8-16,7 5-2 15,7-1-2 1,5 6-1-16,1 12 11 0,-2 4 6 16,-3 12 13-16,-6 4 8 15,-9 12 12-15,-4 2 4 16,-11-1 0-16,-3 4-5 15,-7-6-32-15,3 1-78 16</inkml:trace>
  <inkml:trace contextRef="#ctx0" brushRef="#br0" timeOffset="95554.8713">11109 13932 931 0,'-18'3'372'0,"-27"11"-232"16,-7 11-32-16,-4 28-43 15,-1 15-13-15,14 38-28 16,13 20-4-16,28 14-4 16,15 2-4-16,32-10-3 15,7-16 0-15,13-21-13 16,2-14-36-16</inkml:trace>
  <inkml:trace contextRef="#ctx0" brushRef="#br0" timeOffset="96355.461">11356 14321 539 0,'-11'-16'379'0,"-15"-14"9"16,11-5-203-16,7-2-48 16,13 4-81-16,12 5-11 15,13 9 7-15,6 4-5 16,5 13-9-16,3 6-10 16,-7 12-29-16,-7 7 1 15,-24 6 17-15,-14 4 7 0,-28 12 4 16,-7 4-1-1,-5 3-13-15,5-6-3 0,17-13-6 16,8-9-5-16,17-14-10 16,4-3-1-16,16-3-1 15,5 0 4-15,16-2 4 16,2 0 2-16,3-1 2 16,1-1 0-16,-7 3 4 15,-2 0-1-15,-14 5-1 16,-5-1-1-16,-16 4 0 15,-3-2 0-15,-8-2 6 16,-2 1 1-16,3-8-1 16,-1-6-5-16,7-8-14 15,2-4-7-15,9-10-2 16,4-2 1-16,6 0 6 16,-3 0 4-16,3 12 8 0,-2 5 7 15,-4 12 24-15,2 7 9 16,-7 10 9-16,-1 6 0 15,-3 8-16-15,2 3-8 16,0 0 3-16,3-3-55 16,-6-3-212-16</inkml:trace>
  <inkml:trace contextRef="#ctx0" brushRef="#br0" timeOffset="96616.7309">11152 14719 755 0,'0'0'366'0,"2"0"-138"15,12-1-49-15,20-1-56 16,11 1-33-16,26 1-21 15,9 1-15-15,8 5-10 16,5 2-5-16,-14 0-14 16,-3-2 3-16,-14-5-137 15,-7-1-122-15</inkml:trace>
  <inkml:trace contextRef="#ctx0" brushRef="#br0" timeOffset="97096.3266">11537 14910 810 0,'0'0'465'0,"-3"0"-97"16,-9 9-133-16,-4 9-53 15,-7 1-66-15,-4 1-22 16,5 3-45-16,6-1-15 16,9 2-24-16,7 0-8 15,13-4-2-15,3-5-1 16,14-1 0-16,1-4-11 15,0-5-73-15,3-1-36 16,-5-6-169-16,-3-2-286 16</inkml:trace>
  <inkml:trace contextRef="#ctx0" brushRef="#br0" timeOffset="97299.0686">11650 14970 775 0,'-1'0'375'0,"-3"7"-104"16,3 3-48-16,-1 16-45 16,0 2-17-16,-1 8-49 15,0 3-20-15,3 6-39 16,-4 1-13-16,1-2-21 16,0-3-4-16,0-16-62 15,3-2-111-15</inkml:trace>
  <inkml:trace contextRef="#ctx0" brushRef="#br0" timeOffset="97793.2134">12248 14436 675 0,'0'0'357'0,"0"8"-67"0,-3 11-93 16,-1 18-96-16,2 10-15 15,2 8-36-15,0 3-22 16,1-3-7-16,0-3 2 16,-2-12-110-16,0-5-110 15</inkml:trace>
  <inkml:trace contextRef="#ctx0" brushRef="#br0" timeOffset="97928.393">12094 14660 957 0,'9'0'359'0,"18"1"-260"16,6 1-60-16,16 3-17 15,2 1-6-15,10-3-40 16</inkml:trace>
  <inkml:trace contextRef="#ctx0" brushRef="#br0" timeOffset="98340.9686">12772 14610 780 0,'-7'-4'405'16,"-13"-8"-81"-16,-5 1-96 16,-6 3-83-16,-4-1-35 15,1 11-65-15,5 7-28 16,6 6-32-16,5 6-7 16,15 7-2-16,5 1 2 15,18 4 11-15,6-3 5 16,8-7 7-16,2-7 4 0,0-8-18 15,-4-6-22 1,-4-7-32-16,-6-1-5 0,-7-7 21 16,-3-1 23-16,-14 1 33 15,-3 1 6-15,-11 5 12 16,-4 6 9-16,6 9 10 16,3 10 3-16,-1 13-11 15,9 11-9-15,-1 14-7 16,2 9 1-16,6-1 1 15,-3-5 1-15,2-9-26 16,1-10-82-16</inkml:trace>
  <inkml:trace contextRef="#ctx0" brushRef="#br0" timeOffset="98730.4722">13129 14145 893 0,'13'13'382'0,"15"23"-188"16,4 17-72-16,2 34-37 16,-4 9-6-16,-15 14-18 15,-15 0-3-15,-18-7-6 16,-4-5-13-16,-10-17-13 15,4-13-2-15,2-24-2 16,-1-13 2-16,13-14-126 16,-1-6-128-16</inkml:trace>
  <inkml:trace contextRef="#ctx0" brushRef="#br0" timeOffset="99097.6646">13660 14565 787 0,'1'-2'427'0,"3"-3"-81"15,7 2-159-15,6 4-108 16,13 1-28-16,17 3-28 15,6-3-10-15,13-2-10 16,-6 0-61-16,-6-3-419 16</inkml:trace>
  <inkml:trace contextRef="#ctx0" brushRef="#br0" timeOffset="99304.073">13688 14690 892 0,'0'2'410'16,"0"-1"-171"-16,4 0-62 15,-4-1-66-15,24 2-18 0,57 3-35 16,-21-5-16-16,8 0-20 16,-3-1-13-16,-1 1-158 15,-5 0-278-15</inkml:trace>
  <inkml:trace contextRef="#ctx0" brushRef="#br0" timeOffset="99647.9027">14471 14449 887 0,'-16'-6'423'0,"-19"-4"-162"16,0 4-84-16,-2 6-91 16,3 6-35-16,9 8-41 0,4 5-10 15,13 13-10-15,1 3 0 16,12 5-1-16,4 1 1 16,12-2 7-16,8-2 1 15,12-9 6-15,4-5 4 16,10-13 9-16,0-9 5 15,-9-12 30-15,-4-9 14 16,-20-16 53-16,-6-1 28 16,-16-5 15-16,-12-2-4 15,-12 6-49-15,-12-1-35 0,-10 10-41 16,4 7-61-16,5 13 346 16</inkml:trace>
  <inkml:trace contextRef="#ctx0" brushRef="#br0" timeOffset="101817.3168">15267 14509 598 0,'-3'0'279'0,"3"2"-106"0,19 0-87 16,15 4-6-16,31-2-25 16,12 3-15-16,18-5-12 15,5 4-6-15,-1 2-7 16,-1-2 0-16,-18 6-206 15</inkml:trace>
  <inkml:trace contextRef="#ctx0" brushRef="#br0" timeOffset="102058.7987">15434 14596 585 0,'-7'2'306'16,"-6"-1"-54"-16,10 0-111 16,5 4-7-16,18-3-23 0,11 1-27 15,15 1-26-15,7-1-10 16,8 3-20-16,1-1-7 16,5 0-4-16,-1-3 0 15,-5-2-76-15,-6 0-77 16</inkml:trace>
  <inkml:trace contextRef="#ctx0" brushRef="#br0" timeOffset="102258.5656">15968 14505 653 0,'18'6'301'16,"11"5"-116"-16,-2 4-74 15,0 3 10-15,-10-1 2 16,-5 1-15-16,-11 1-21 16,-7 1-19-16,-20-4-38 15,-7-1-44-15,-17-6-232 16</inkml:trace>
  <inkml:trace contextRef="#ctx0" brushRef="#br0" timeOffset="102553.9481">15309 14435 619 0,'-14'0'332'0,"-13"2"-56"16,-3 11-82-16,1 14-48 15,6 3-25-15,9 4-35 16,5-2-13-16,16-2-28 16,11 0-10-16,34-4 0 15,14-7-66-15</inkml:trace>
  <inkml:trace contextRef="#ctx0" brushRef="#br0" timeOffset="103459.6559">1704 15789 466 0,'-5'0'276'15,"-7"0"-36"-15,13 1-85 16,14 1-1-16,22-2-41 16,16 0-22-16,28-2-41 15,3-2-21-15,12 2-22 16,-6 1 0-16,-11 1 2 0,-3-1 9 15,-15-1-102-15,-3 2-120 16</inkml:trace>
  <inkml:trace contextRef="#ctx0" brushRef="#br0" timeOffset="103722.3019">1833 15899 482 0,'-9'1'280'15,"-7"2"13"-15,10-1-146 16,6-2-14-16,12-2-24 16,10-1-21-16,19 0-40 15,11-1 0-15,9 2-13 16,3-1-9-16,2 2-12 15,-2-2-2-15,0 2-17 16,1-2-54-16,-13-3-219 16</inkml:trace>
  <inkml:trace contextRef="#ctx0" brushRef="#br0" timeOffset="103920.1514">2387 15717 775 0,'11'5'346'16,"17"6"-152"-16,1 3-25 16,-3 6-21-16,0 3-20 15,-16 4-37-15,-6 2-20 16,-13 3-30-16,-8-2-9 16,-12-3-69-16,-6-5-78 15,-15-8-388-15</inkml:trace>
  <inkml:trace contextRef="#ctx0" brushRef="#br0" timeOffset="104173.2261">1659 15790 955 0,'-10'9'389'0,"-10"16"-237"15,9 4-25-15,11 8-25 16,9 4-9-16,14 0-21 0,6-5-13 16,12-8-23-16,7-11-12 15,5-12-160-15</inkml:trace>
  <inkml:trace contextRef="#ctx0" brushRef="#br0" timeOffset="105428.0073">3487 15836 658 0,'-17'-3'335'16,"-10"1"-117"-16,-9 1-68 16,3 1-25-16,-1 2-52 15,4 3-22-15,13 1-39 16,4-1-8-16,13 5-8 16,7-1 0-16,16 4 6 15,11 4 8-15,18 5 4 16,2 4-1-16,-7 5 5 15,-7 2 7-15,-25-2 32 16,-7-2 14-16,-15-2 16 0,-12-1-5 16,-10-9-19-16,-10-4-9 15,-5-13-16-15,1-5-10 16,10-9-68-16,11-3-41 16,20-4-107-16,6-1-55 15,16-4-93-15,5 3-90 16</inkml:trace>
  <inkml:trace contextRef="#ctx0" brushRef="#br0" timeOffset="105583.3174">3635 15855 558 0,'7'-2'373'15,"5"-3"-21"-15,-5 11-120 16,2 6-45-16,-2 10-73 16,2 8-24-16,0 5-45 15,-3 5-13-15,-2-2-14 16,-3-4 4-16,-1-4-111 15,0-7-103-15</inkml:trace>
  <inkml:trace contextRef="#ctx0" brushRef="#br0" timeOffset="105732.7513">3660 15662 1096 0,'0'-4'437'0,"0"1"-298"0,2 0-80 16,-2 3-54-16,0 0-45 16,3 2-296-16</inkml:trace>
  <inkml:trace contextRef="#ctx0" brushRef="#br0" timeOffset="105994.0997">3846 15925 954 0,'6'19'437'15,"6"24"-198"-15,-4-4-62 0,-3-6-81 16,-2-5-25-16,-1-11-30 16,-1-3-7-16,2-6-8 15,-2-7 5-15,6-6 1 16,-1-10-1-16,7-11-6 16,1-2-13-16,7 1-12 15,0-1-5-15,5 9-9 16,-4 7 0-16,-4 12 4 15,3 12 9-15,-8 9 17 16,4 6 8-16,-5 4 3 16,-8 0-4-16,0 1-9 15,-5 1-73-15</inkml:trace>
  <inkml:trace contextRef="#ctx0" brushRef="#br0" timeOffset="106893.5196">4637 15452 1025 0,'-29'17'445'0,"-20"18"-248"16,4 21-92-16,1 13-32 15,6 28-40-15,8 9-13 16,17 10-9-16,13 2-3 16,23-9-3-16,6-10 0 15,14-14 1-15,1-17 4 16,5-24-75-16,3-13-92 16</inkml:trace>
  <inkml:trace contextRef="#ctx0" brushRef="#br0" timeOffset="107378.258">4906 15613 1030 0,'-1'8'421'16,"-5"9"-239"-16,6 14-112 16,2 3-5-16,-1 10-23 0,-1-2-14 15,0-7-10-15,5-1-1 16,-3-17-3-16,2-9-20 16,-3-15-89-16,-2-10-47 15,-4-14-91-15,-3-4-24 16,-10-8 13-16,1 0 48 15,5 3 99-15,4 5 63 16,10 13 101-16,6 7 18 16,7 7 27-16,3 3-8 15,9 1-17-15,-2-1-16 0,3 1-20 16,0 3 4-16,-4 1 27 16,-2 4 12-16,-5-3 16 15,-5 0 1-15,-9 1-20 16,-1 1-10-16,-2 2-27 15,0-5-13-15,0 0-19 16,0 25-5-16,4 37-6 16,-1-26-2-16,4-1 10 15,1 2-58-15,5-3-252 16</inkml:trace>
  <inkml:trace contextRef="#ctx0" brushRef="#br0" timeOffset="107572.5966">4746 16034 861 0,'12'1'359'0,"19"-1"-213"31,-16 0-86-31,1 0-2 0,72-4-39 0,11 2-12 16,14 0 16-16,-39 3-56 15</inkml:trace>
  <inkml:trace contextRef="#ctx0" brushRef="#br0" timeOffset="107887.3275">4818 16255 863 0,'-8'-8'377'0,"-5"-9"-177"16,13 0-84-16,21 2-32 16,10 1-17-16,13 7-22 15,3 4-9-15,1 6-17 16,-8 9-4-16,-12 5 10 16,-12 5 18-16,-20 8 18 15,-9 2 4-15,-13 4-12 16,-3 1-16-16,-5-6-18 15,0-4-2-15,1-10-3 16,5-8-6-16,13-6-17 16,7-3-15-16,20-1-7 0,6 1 0 15,14 0 17-15,9-2-29 16,9-2-151-16</inkml:trace>
  <inkml:trace contextRef="#ctx0" brushRef="#br0" timeOffset="108201.2282">5493 15804 1102 0,'0'3'451'0,"4"13"-264"16,1 14-57-16,-5 20-46 16,3 5-16-16,3 3-29 15,-1-6-10-15,-1-8-10 16,-1-2 3-16,-3-13-95 0,-2-3-69 15</inkml:trace>
  <inkml:trace contextRef="#ctx0" brushRef="#br0" timeOffset="108342.5745">5372 16061 1074 0,'10'3'400'0,"22"1"-323"16,7 0-24-16,19-3-27 15,8 2-2-15,5-6-184 16</inkml:trace>
  <inkml:trace contextRef="#ctx0" brushRef="#br0" timeOffset="108899.2026">6039 15964 515 0,'-2'-8'329'15,"-5"-10"-5"-15,-2 6-92 16,-8 3-86-16,-2-1-28 16,-3 10-33-16,-1 1-13 0,-5 10-36 15,6 10-15-15,3 4-23 16,0 4-6-16,14 0-4 15,3-3 0-15,10-2 1 16,9 1 2-16,8-8 5 16,0-1 3-16,8-8 4 15,1-5 3-15,-3-3 2 16,-3-4 2-16,-8-3 4 16,-8-1 0-16,-7 0 3 15,-5 0-1-15,-8 1 0 16,-3 3 7-16,-4 9 0 15,2 1 3-15,1 13 0 16,3 7-6-16,2 14-2 16,0 11-3-16,4 12-5 15,3 9-3-15,1-5-2 16,1-5 1-16,1-14-41 16,-1-16-83-16</inkml:trace>
  <inkml:trace contextRef="#ctx0" brushRef="#br0" timeOffset="109169.5268">6219 15543 1162 0,'8'7'437'0,"9"18"-325"16,2 13-50-16,6 35-17 16,-1 20 6-16,-5 21 7 15,-8 4 0-15,-19 1-2 16,-9-5-19-16,-12-7-21 16,3-9-6-16,0-28-36 15,9-15-72-15</inkml:trace>
  <inkml:trace contextRef="#ctx0" brushRef="#br0" timeOffset="109522.8881">6612 16033 959 0,'9'-4'408'16,"13"4"-216"-16,14 2-124 15,7-1-17-15,14 5-31 16,-6-3-7-16,-4 2-118 16</inkml:trace>
  <inkml:trace contextRef="#ctx0" brushRef="#br0" timeOffset="109763.6841">6622 16182 1017 0,'10'0'464'0,"8"0"-197"16,17 0-134-16,11 1-7 16,10 1-59-16,1 3-29 0,-5 0-23 15,-4 0-11-15,-2 0-535 16</inkml:trace>
  <inkml:trace contextRef="#ctx0" brushRef="#br0" timeOffset="110231.435">7561 15828 953 0,'-16'-1'444'0,"-12"-3"-209"16,-1 9-116-16,-3 7-36 15,8 14-57-15,1 6-16 16,7 14-11-16,7 3-3 15,9 2 0-15,9 4 4 0,8-8 5 16,9-2 5-16,16-12 2 16,5-8 1-16,18-16 4 15,2-9 2 1,-3-19 9-16,-5-7 3 0,-19-16 6 16,-5-3 0-16,-21-7-3 15,-5-3 7-15,-19-3 11 16,-12 5 3-16,-19 14 3 15,-9 10-12-15,-6 17-26 16,0 6-28-16,10 9-111 16,5 7-83-16</inkml:trace>
  <inkml:trace contextRef="#ctx0" brushRef="#br0" timeOffset="110447.8484">7745 15892 698 0,'1'-4'442'15,"-4"-2"1"-15,-3 5-147 16,-10 10-108-16,-6 7-52 16,-9 13-63-16,-6 7-15 15,-5 5-30-15,0 2-8 16,10-2-59-16,4-1-72 15</inkml:trace>
  <inkml:trace contextRef="#ctx0" brushRef="#br0" timeOffset="111298.8885">8514 16056 713 0,'-3'6'305'16,"-2"2"-158"-16,14 0-61 16,11-2-9-16,27-5-25 15,16-2-18-15,15 1-17 16,7-3-5-16,2 3-1 16,-5 3 0-16,-6-3-72 15,-7 4-66-15,-18-4-127 16</inkml:trace>
  <inkml:trace contextRef="#ctx0" brushRef="#br0" timeOffset="111543.4683">8632 16169 274 0,'-8'1'206'15,"-5"-1"51"-15,22 0-88 32,-4 0-16-32,1 0-22 0,43 0-24 0,11 0-7 15,21 2-37-15,-15 2-13 16,-1-1-23-16,-1 2-7 0,-8-3-41 16,-5-2-62-1,-13-3-262-15</inkml:trace>
  <inkml:trace contextRef="#ctx0" brushRef="#br0" timeOffset="111734.7717">9083 16026 590 0,'0'1'296'0,"3"3"-60"16,6 1-75-16,12 3-44 16,2 5-2-16,6 4-3 15,0 1-9-15,-10 2 4 16,-1 2 1-16,-21 4-22 15,-9 0-9-15,-14 0-27 16,-4-3-16-16,0-9-152 16,2-5-136-16</inkml:trace>
  <inkml:trace contextRef="#ctx0" brushRef="#br0" timeOffset="112612.433">10051 15904 946 0,'-25'2'427'16,"-20"3"-205"-16,6 12-123 16,4 4-37-16,7 5-43 15,16 9-12-15,10-1-7 16,7 5 0-16,23-1 2 16,-2-6 2-16,13-7 5 15,3-5 1-15,-1-10 4 16,1-5 4-16,-6-10 6 15,-5-5 2-15,-10-9 3 16,-4-1-2-16,-10-6-5 16,-6 2-2-16,-5 4-8 0,-7 1-4 15,-6 7-6-15,-2 4-6 16,0 9-3-16,0 11 2 16,4 12 5-16,0 5 7 15,8 12 1-15,3 3 0 16,6 13-4-16,6 6 0 15,-1 3 4-15,2-4 0 16,-1-10 1-16,-1-8 0 16,0-17-25-16,0-6-51 0</inkml:trace>
  <inkml:trace contextRef="#ctx0" brushRef="#br0" timeOffset="112902.877">10373 15981 913 0,'5'1'422'0,"8"3"-156"16,8-1-178-16,7 1-8 16,7-3-42-16,3 0-16 15,2-1-11-15,-2 2-7 16,-6 2-102-16,-6-3-102 16</inkml:trace>
  <inkml:trace contextRef="#ctx0" brushRef="#br0" timeOffset="113101.1728">10362 16100 834 0,'3'3'379'15,"4"2"-177"-15,13 2-98 16,6 1-26-16,11 0-33 15,2-5-13-15,5-1-9 16,1-2 2-16,-6-5-172 16</inkml:trace>
  <inkml:trace contextRef="#ctx0" brushRef="#br0" timeOffset="121599.7408">11003 15680 1018 0,'-1'-2'439'0,"0"3"-250"16,1 6-75-16,0-7-77 15,2 30-19-15,8 59-5 16,-5-29-4-16,-2-2 0 15,-2-1 3-15,1-18-54 16,-1-10-71-16</inkml:trace>
  <inkml:trace contextRef="#ctx0" brushRef="#br0" timeOffset="121751.5143">10829 15983 610 0,'14'-1'316'16,"15"1"-127"-16,12-1-76 16,16 1-35-16,16 5-60 15,-1-1-9-15,-7 6-302 0</inkml:trace>
  <inkml:trace contextRef="#ctx0" brushRef="#br0" timeOffset="121974.5407">10889 16229 938 0,'19'-1'381'0,"28"0"-257"15,12 1-29-15,2-3-53 16,0 3-17-16,-12 1-110 16</inkml:trace>
  <inkml:trace contextRef="#ctx0" brushRef="#br0" timeOffset="122309.2059">11648 15800 1002 0,'-7'4'462'0,"-6"8"-167"15,3 12-149-15,2 12-82 16,4 8-15-16,4 0-28 16,5-3-6-16,-1-11 4 15,1-9-48-15,-4-7-172 16</inkml:trace>
  <inkml:trace contextRef="#ctx0" brushRef="#br0" timeOffset="122554.2056">11610 15832 822 0,'15'-2'351'0,"15"-4"-187"16,7 4-55-16,-7 0-30 15,1-1-10-15,0 3-12 0,-7-1-9 16,-2-2-18-16,-6 3-6 16,-8 4 3-16,-2 4 8 15,-8 12 16-15,-2 5 2 16,-4 10-12-16,2 2-11 16,4 2-18-16,1-4-3 15,4-2-45-15,1-5-86 16</inkml:trace>
  <inkml:trace contextRef="#ctx0" brushRef="#br0" timeOffset="122795.5934">11432 16246 1187 0,'15'-1'435'0,"32"-1"-344"16,17-2-45-16,11 0-13 16,5 0-12-16,-1 2-11 15,-11 2-36-15</inkml:trace>
  <inkml:trace contextRef="#ctx0" brushRef="#br0" timeOffset="123240.6791">11447 16518 989 0,'9'-9'414'16,"11"-5"-230"-16,15 0-98 16,8 1-18-16,7 8-21 15,-2 4-11-15,-6 11-15 16,-10 9-6-16,-15 5 5 15,-7 4 9-15,-17 3 11 16,-8-1 4-16,-12 1-6 16,-5-1-6-16,-8-8-4 15,-2-5 2-15,5-10-9 16,1-6-15-16,13-9-20 16,7-5-8-16,13-4-7 15,4-2 9-15,14 9 17 16,5 3 3-16,10 10 12 15,4 5 3-15,9 10-4 0,-1 5-1 16,3 2-1-16,5-2-1 16,-7-9-18-16,5-9-71 15</inkml:trace>
  <inkml:trace contextRef="#ctx0" brushRef="#br0" timeOffset="126753.7217">12320 16210 560 0,'7'-8'241'0,"18"-10"-116"15,11-6-10-15,30-10 7 16,14 2-6-16,25-4-24 16,13-3-17-16,10 7-37 15,-3 1-16-15,-21 5-16 16,-17 7 0-16,-34-1-10 15,-16 3-21-15,-17 5-33 16,-7 2-16-16,-19 1-6 16,-3 1 19-16,-8-2 30 15,-1 2 16-15,1 3 20 16,0-1 4-16,8 5 3 16,-2-2-3-16,11 3-8 0,4 0-3 15,6-1 2-15,12-2 1 16,8-1 14-16,5 2 10 15,-2 3 28-15,-4 6 12 16,-12 8 26-16,-5 7 5 16,-17 7-11-16,-5 5-9 15,-9 4-30-15,-2-4-42 0</inkml:trace>
  <inkml:trace contextRef="#ctx0" brushRef="#br0" timeOffset="127338.3963">13966 15500 717 0,'-17'-2'354'16,"-26"-4"-119"-16,2 6-87 16,3 11-80-16,2 1-36 0,13 14-43 15,3 2-7-15,19 7-4 16,8 4 3-16,17-2 11 16,7-1 5-16,12-7 7 15,1-5 4-15,1-11 6 16,-3-5 3-16,-10-7 8 15,-8-5 5-15,-10-3 3 16,-5-2 4-16,-10-2 2 16,-5 3 9-16,-9 5 5 15,-2 4-3-15,-2 12-9 16,2 9-12-16,1 18-8 16,1 9-1-16,3 12-5 15,1-2 0-15,7-7-6 16,2-5 2-16,5-14 0 15,4-2-11-15,4-10-96 16,-1-4-109-16</inkml:trace>
  <inkml:trace contextRef="#ctx0" brushRef="#br0" timeOffset="127553.4046">14231 15601 657 0,'15'-3'288'16,"11"0"-123"-16,16 3-129 16,6 0-10-16,2 0-42 15,0 1-93-15</inkml:trace>
  <inkml:trace contextRef="#ctx0" brushRef="#br0" timeOffset="127737.4968">14280 15707 733 0,'10'5'369'15,"9"2"-142"-15,13 0-96 0,9-1-28 16,7-1-60-16,0-2 0 16,-2-2-219-16</inkml:trace>
  <inkml:trace contextRef="#ctx0" brushRef="#br0" timeOffset="128062.4512">14892 15295 739 0,'-4'0'392'16,"-2"2"-25"-16,-3 16-272 15,4 9-23-15,2 11-24 16,1 0-13-16,2 1-16 16,1-7-4-16,2-11 2 15,-2-8-39-15,1-8-113 0,-1-7-109 16</inkml:trace>
  <inkml:trace contextRef="#ctx0" brushRef="#br0" timeOffset="128265.6212">14838 15341 276 0,'7'-7'186'15,"5"-7"34"-15,6 6-39 16,5 1-43-16,2 5-12 16,2 2-35-16,0 1-8 15,-3 3-2-15,-2 2 0 16,-5 0-11-16,-5 1-11 15,-3 3-18-15,-1-1-7 0,-3 7-5 16,-5 4 4-16,-2 4 0 16,-4 3-2-16,0 0-10 15,4 1-8-15,1-3-79 16,3-2-105-16</inkml:trace>
  <inkml:trace contextRef="#ctx0" brushRef="#br0" timeOffset="128486.3754">14803 15679 1101 0,'12'-2'412'0,"18"-2"-327"0,11 1-25 15,12 4-34-15,4 1-14 16,-3 2-7-16,-7 0-36 16,-11 3-200-16</inkml:trace>
  <inkml:trace contextRef="#ctx0" brushRef="#br0" timeOffset="128825.835">14831 15914 571 0,'-6'-1'344'0,"-1"-2"27"16,8-1-214-16,11-3-60 16,10 1-13-16,11 2-30 15,3 3-7-15,9 6-21 16,-2 5-10-16,-12 4-9 15,-9-1 8-15,-18-1 40 16,-8 2 11-16,-14 5 8 16,-7 7-7-16,-11-2-42 15,-2 1-11-15,0-2-7 16,6-4-3-16,12-1-4 0,11-1-6 16,15-6 1-16,8-3 0 15,17-7 3-15,8-1 3 16,10 0-19-16,1-1-38 15,-7 3-274-15</inkml:trace>
  <inkml:trace contextRef="#ctx0" brushRef="#br0" timeOffset="129304.1336">12402 16738 985 0,'8'5'347'16,"19"8"-275"-16,15-1-14 15,36 13 41-15,10 1-3 0,27 8-31 16,9 5-8-16,-2-1-27 16,-1-2-12-1,-14-10-61-15,-15-6-87 0,-20-10-329 16</inkml:trace>
  <inkml:trace contextRef="#ctx0" brushRef="#br0" timeOffset="129513.6312">13375 16911 748 0,'14'11'336'0,"13"13"-153"16,-3 6-16-16,-14 3-5 16,-9 0-22-16,-16 0-44 0,-10-2-14 15,-8-3-60-15,1-3-83 16</inkml:trace>
  <inkml:trace contextRef="#ctx0" brushRef="#br0" timeOffset="133850.6112">2055 16886 436 0,'-12'-2'266'0,"-19"-6"-5"15,-9 2-31-15,-17 4-42 16,0 0-23-16,2 13-51 16,7 6-38-16,12 11-51 15,10 5-19-15,19 4-21 16,8 0-4-16,22-2 1 16,9-5 4-16,16-14 11 0,7 0 3 15,4-15 6 1,0 2 2-16,-12 0 5 0,-17-6 1 15,-15 5 9-15,-8-2-1 16,-20 3-3-16,-2 5-3 16,-22 4-9-16,-14 0-3 15,-4 8-5-15,-3 3-3 16,10 7-4-16,11 6-2 16,12 3 0-16,6 2 1 15,12-1-1-15,7-3-1 16,13-4-1-16,10-4 0 0,16-3 4 15,5-10 4-15,14-14 5 16,4-1 2-16,-3-13 4 16,-2 1 1-16,-14-4 3 15,-11-6 3-15,-9 1 0 16,-6 1-1-16,-9 10-4 16,-3 3-5-16,-7 9-1 15,-3 5 2-15,-4 5 2 16,-2 3 2-16,2-1 1 15,-2-1 0-15,5-8 6 16,3-6 0-16,1-10-24 16,4-6-8-16,4-6-15 15,4-5-1-15,10-1 18 16,-2 3 7-16,4 7 7 16,0 9 8-16,-6 9 10 15,-2 6 5-15,-3 11 3 16,-3 5-1-16,1 7-8 0,-4 3-1 15,0 2-5-15,1-7-15 16,-1-4-141-16,5-6-159 16</inkml:trace>
  <inkml:trace contextRef="#ctx0" brushRef="#br0" timeOffset="134005.1235">2533 17269 672 0,'0'2'404'0,"4"8"32"15,-4 10-185-15,0 19-98 16,1 3-23-16,-1 6-66 16,1-2-25-16,1-10-114 15,2-4-459-15</inkml:trace>
  <inkml:trace contextRef="#ctx0" brushRef="#br0" timeOffset="134463.4015">2629 17215 633 0,'10'-28'245'0,"23"-25"-84"15,2 2 16-15,4 11 10 16,5 12-5-16,-2 20-86 16,-2 9-46-16,-2 25-13 15,-7 7 15-15,-9 21 19 16,-3 11 6-16,-10 9-13 15,5 5-17-15,-3-10-24 16,1-13-5-16,2-19-3 16,-5-12 1-16,-2-20 8 15,1-7-17-15,-7-10-35 16,-1-9-21-16,-14-8-31 16,-11 3 11-16,-19 1 24 15,-8 10 11-15,-10 19 12 16,2 12 0-16,9 13 5 15,10 3 3-15,16-2-61 16,9-6-102-16</inkml:trace>
  <inkml:trace contextRef="#ctx0" brushRef="#br0" timeOffset="134836.4893">3368 17261 552 0,'-11'-5'328'0,"-15"-4"-7"15,3 3-129-15,-5 7-77 16,4 7-39-16,8 7-58 16,1 5-16-16,13 1-11 15,2-1-1-15,10 1 2 16,3-2 4-16,7-9 4 15,1-2 0-15,-4-8-25 16,0-1-11-16,-13-1 0 16,-5 0 0-16,-13 7 25 15,-5 1 10-15,-8 9 26 16,2 3 10-16,3 5 14 16,7 3 5-16,9-3-14 15,6-2-5-15,10-5-8 16,4 0-4-16,4-6-7 15,1-2-1-15,2-9-26 16,-3-6-55-16</inkml:trace>
  <inkml:trace contextRef="#ctx0" brushRef="#br0" timeOffset="134975.1089">3285 16983 1242 0,'-2'-2'484'0,"-2"0"-361"15,2 2-73-15,2 0-38 16,0 0-96-16</inkml:trace>
  <inkml:trace contextRef="#ctx0" brushRef="#br0" timeOffset="138923.8561">3520 17320 788 0,'6'13'369'0,"1"12"-141"15,10 16-106-15,1 11-2 16,0 10-45-16,-1 3-20 16,-13 1-21-16,-4-4-3 0,-9-8-1 15,-4-3-1-15,-6-21-28 16,-5-11-12-16,-7-22-51 15,3-17-24-15,4-21 0 16,10-8 7-16,13-7 61 16,6-1 47-16,16 2 73 15,4 2 21-15,2 6-2 16,9 5-27-16,2 14-55 16,1 5-19-16,7 12-37 15,-8 1-52-15,-3 3-448 16</inkml:trace>
  <inkml:trace contextRef="#ctx0" brushRef="#br0" timeOffset="139563.486">3992 17489 621 0,'-3'-8'310'16,"0"-8"-75"-16,-4-5-71 15,-8-1-44-15,0 3-10 0,-8 5-35 16,-5 7-18-16,-1 10-37 16,-2 8-20-16,8 9-23 15,5 7-3-15,11 4 2 16,6 2 3-16,12 0 8 15,9-7 6-15,9-12 9 16,5-4 4-16,1-11 7 16,1-7 2-16,-9-7 3 15,-3-7 1-15,-7-4 1 16,-9-3-2-16,-6 2-3 16,1 4-1-16,-6 10 9 15,2 2 5-15,-6 10-3 16,-5 2-1-16,7 7-15 15,1 6-5-15,4 7-1 16,1-3 1-16,5 5 2 16,0-3 1-16,9-4 1 15,4-1 1-15,8-5 2 16,1-6 1-16,-1-5 5 0,0-6 3 16,-7-12 1-16,0 1 1 15,-5-13-6-15,2-1-4 16,1-4-7-16,-2-1 0 15,-4 4 1-15,-5 5 3 16,-4 13 21-16,-3 7-2 16,-4 19 3-16,1 14 4 15,-2 15-11-15,5 11 7 0,1 12-7 16,4-3-4-16,4 7-8 16,-2-1-4-16,3-10 7 15,-1-3-25-15,0-21-82 16,-2-12-67-16</inkml:trace>
  <inkml:trace contextRef="#ctx0" brushRef="#br0" timeOffset="139717.156">4299 17580 1200 0,'11'-1'426'0,"18"-1"-367"15,5-5-37-15,8 6-18 16,1-4-66-16</inkml:trace>
  <inkml:trace contextRef="#ctx0" brushRef="#br0" timeOffset="140057.4373">4755 17315 791 0,'-20'-5'411'16,"-21"-6"-115"-16,0 3-125 0,8 4-96 16,5 4-40-16,11 9-35 15,7 5-12-15,11 8-5 16,6 2 0-16,9-3 10 16,5-1 2-16,4-6 5 15,-2-5 3-15,-3-2-13 16,-4-3-15-16,-9 0-30 15,-6-3-24-15,-8 0 1 16,-9 4 15-16,-11 2 50 16,-1 5 52-16,1 9 70 15,3 1 12-15,12 3 8 16,5 1-15-16,13-8-38 16,14-3-8-16,12-4-23 15,7-5-12-15,13-1-56 16,1-4-69-16</inkml:trace>
  <inkml:trace contextRef="#ctx0" brushRef="#br0" timeOffset="140367.4764">5337 17383 894 0,'21'0'360'0,"25"-1"-251"15,1-2-15-15,2 2-53 16,-2 0-15-16,-9 1-12 16,-1-1-19-16,-13 0-158 15</inkml:trace>
  <inkml:trace contextRef="#ctx0" brushRef="#br0" timeOffset="140527.9405">5536 17418 804 0,'-2'13'413'0,"-1"13"-121"16,0 0-129-16,4 2-34 16,3-5-60-16,3 0-26 15,3 0-25-15,-1-3-9 16,1-1-134-16,0-4-185 16</inkml:trace>
  <inkml:trace contextRef="#ctx0" brushRef="#br0" timeOffset="140819.2992">5837 17481 798 0,'-10'0'356'0,"-10"7"-174"15,1 1-62-15,3 7-55 16,6 5-21-16,9 4-20 15,4 0-9-15,13 1-9 16,3 0-2-16,9-10 7 16,3-4 5-16,1-11 13 15,-2-5 23-15,-4-8 28 16,-8-4 13-16,-10-7 26 16,-6-1-19-16,-10 3-26 15,-3 1-18-15,-10 10-44 0,-2 1-14 16,1 5-136-16,-1 2-430 15</inkml:trace>
  <inkml:trace contextRef="#ctx0" brushRef="#br0" timeOffset="141246.381">6796 17292 1021 0,'-3'7'394'0,"0"15"-270"0,0 10-29 16,3 16-10-16,7 7-12 15,1-1-26-15,1-1-9 16,2-7-12-16,-5-9-6 16,1-7-41-16,1-7-68 15</inkml:trace>
  <inkml:trace contextRef="#ctx0" brushRef="#br0" timeOffset="141414.0921">6626 17489 848 0,'7'-1'368'0,"16"0"-125"15,13 1-133-15,21 3-31 16,9-2-12-16,5 6-44 16,-3-2-9-16,-5-2-102 15</inkml:trace>
  <inkml:trace contextRef="#ctx0" brushRef="#br0" timeOffset="141664.2188">7315 17258 714 0,'-3'4'354'16,"2"6"-24"-16,-2 6-208 16,3 14-36-16,2 6 11 15,-1 10-33-15,1 2-12 0,0-6-20 16,1-5-8-16,-3-15-81 16,2-5-81-16</inkml:trace>
  <inkml:trace contextRef="#ctx0" brushRef="#br0" timeOffset="141899.432">7301 17270 630 0,'11'-2'313'0,"12"-3"-46"16,2 4-165-16,1 2-50 15,-1 3-6-15,-4 2 6 16,-1 1 5-16,-3 3 14 15,-4 2 3-15,-3 1-30 16,-3 2-8-16,-2 3-14 16,-2 3-3-16,0 2-4 15,-1 1-3-15,0-2-2 0,3 1 14 16,-2-3-147-16,1-2-177 16</inkml:trace>
  <inkml:trace contextRef="#ctx0" brushRef="#br0" timeOffset="142099.7805">7173 17686 854 0,'14'-1'376'0,"11"-5"-95"0,23 0-259 16,7 1 10-16,8 1-14 15,0 2-14-15,-1 4-2 16,-2 2-18-16</inkml:trace>
  <inkml:trace contextRef="#ctx0" brushRef="#br0" timeOffset="142441.804">7203 17849 1054 0,'4'-6'399'16,"11"-6"-300"-16,8 0-10 16,13 4-16-16,5 1-16 15,1 9-20-15,-7 8-6 16,-5 5-8-16,-9 6 1 15,-16 7 22-15,-9 1 4 16,-19 5 3-16,1 1-2 0,-4-4-27 16,2-3-6-1,-1-10-4-15,0-4-3 0,9-8-10 16,9-2-6-16,14-3-5 16,8-2-1-16,11 2 5 15,7-1 4-15,6 0-7 16,9 0-47-16</inkml:trace>
  <inkml:trace contextRef="#ctx0" brushRef="#br0" timeOffset="143006.421">8046 17412 1207 0,'11'8'451'0,"17"15"-339"16,8 13-29-16,14 16-4 15,2 2-20-15,-10 7-24 16,-5-2-7-16,-23-2-5 16,-9 0 1-16,-11-4-22 15,-9-8-38-15,-12-18-101 16,-3-12-62-16,-4-24-159 15,1-10-51-15,12-17 73 16,3-2 98-16,16-6 255 16,4 0 117-16,17-2 69 15,7 1-17-15,11 2-27 16,7 3-18-16,-1 5-23 16,-3 2-2-16,-14 10-20 15,-6 6-1-15,-7 10-10 16,-4 4-18-16,-2 6-25 15,-4 4-6-15,1 9-4 0,-1 2 0 16,3 8-5-16,2 1-6 16,0-2-8-16,1 1 3 15,-1-3-108-15,3-3-145 16</inkml:trace>
  <inkml:trace contextRef="#ctx0" brushRef="#br0" timeOffset="143306.5256">8876 17526 817 0,'1'3'404'0,"3"10"-98"15,-9 0-103-15,-6 4-47 16,-7 5-39-16,-6-7-58 16,-1 6-13-16,-6-7-14 15,-2-6-6-15,-3-6-29 16,0-7-24-16,7-7-17 15,4-5-6-15,10-4 9 16,5-1 17-16,13-1 9 16,6 2 6-16,14 9 23 15,4 4 10-15,8 9 20 16,3 11 6-16,-5 8-1 16,1-1-8-16,-12 10-14 15,0-3-9-15,-4 2-53 16,-3 2-73-16</inkml:trace>
  <inkml:trace contextRef="#ctx0" brushRef="#br0" timeOffset="143889.6553">9003 17475 836 0,'5'2'391'16,"5"3"-126"-16,12-1-183 15,9 0-4-15,9-4-36 16,2 0-18-16,-1 4-9 16,-7-3 0-16,-15 0-3 15,-5 1-1-15,-11-2-4 16,-5 0-3-16,-10 0-4 16,-8 0 0-16,-10 3 0 0,-2 1 1 15,1 10 6 1,4 2 6-16,9 1 16 0,6 5 6 15,12-3 4-15,5-2 1 16,12 7-3-16,5-4-1 16,10-4-3-16,2 0-5 15,0-11-4-15,2-4 0 16,-10-7 0-16,-1-3-1 16,-9-8-13-16,1-1-10 15,-3-4-15-15,-3-2-2 0,0 1 7 16,-4 0 6-16,-5 8 6 15,1 1-3-15,-3 14-13 16,0 6 1-16,1 7-1 16,0 6 3-16,2 3 8 15,0 0 0-15,-3 2-16 16,2 2-53-16</inkml:trace>
  <inkml:trace contextRef="#ctx0" brushRef="#br0" timeOffset="144046.5976">9340 17238 1179 0,'-4'-6'534'16,"1"-1"-277"-16,0 6-125 16,3 12-107-16,5 8-32 15,0 7-86-15</inkml:trace>
  <inkml:trace contextRef="#ctx0" brushRef="#br0" timeOffset="144403.4639">9878 17461 949 0,'4'3'407'0,"8"-2"-188"16,7 2-88-16,12-2-13 16,10 2-39-16,12-2-52 15,6 0-7-15,-2-1-7 0,-7-3-3 16,-14-1-99-16,-11-3-87 16</inkml:trace>
  <inkml:trace contextRef="#ctx0" brushRef="#br0" timeOffset="144554.2544">10105 17539 948 0,'1'12'393'0,"3"11"-253"16,2 2-37-16,6-2-62 16,2-3-17-16,1 0-94 15,-2-2-165-15</inkml:trace>
  <inkml:trace contextRef="#ctx0" brushRef="#br0" timeOffset="144837.7239">10502 17542 807 0,'-11'-7'370'0,"-10"-8"-149"15,-9 1-31-15,-3 5-46 16,0 4-39-16,4 7-65 16,7 6-24-16,8 11-21 0,4 1-2 15,5 8 2-15,5 2 4 16,8 0 10-16,12-4 8 16,10-5 20-16,2-9 15 15,4-9 33-15,-1-3 5 16,-10-11-3-16,-3-4-7 15,-12-2-32-15,-5-7-54 16,-8 0 221-16</inkml:trace>
  <inkml:trace contextRef="#ctx0" brushRef="#br0" timeOffset="145402.1587">11272 17511 1010 0,'-19'8'398'16,"-14"12"-278"-16,3 5-41 15,9 5-57-15,9 1 2 16,15 1 5-16,11-2 5 15,16-9 11-15,0-5 2 16,6-12 2-16,-10-7 5 0,-11-7 23 16,-4-5-2-16,-18-1-13 15,-6-1-12-15,-7 4-63 16,-5 3-46-16,2 4-227 16</inkml:trace>
  <inkml:trace contextRef="#ctx0" brushRef="#br0" timeOffset="145576.8272">11462 17507 1119 0,'7'9'501'16,"9"0"-180"-16,11 20-249 16,4 4-6-16,6 4-35 15,1 7-13-15,-8-2-8 16,-3 2-4-16,-7 0-150 0,-5-4-353 15</inkml:trace>
  <inkml:trace contextRef="#ctx0" brushRef="#br0" timeOffset="145741.3199">11700 17573 1251 0,'-25'15'522'0,"-18"4"-306"0,-3 15-118 15,-9 5-24-15,6 4-45 16,4 7-15-16,7 0-33 16,10 0-68-16</inkml:trace>
  <inkml:trace contextRef="#ctx0" brushRef="#br0" timeOffset="146175.3311">11822 17567 939 0,'3'6'396'0,"2"13"-224"16,0 0-40 0,-8 4-38-16,1 0-28 0,-4-5-33 15,-3-5-5-15,5-6-3 16,0-4-7-16,7-11-18 15,9-7-10-15,10-8-13 16,5 0 2-16,6 1 11 16,-2 4 6-16,-1 8 7 15,-3 8 8-15,-2 9 8 16,-6 6 6-16,-6 13-3 16,-6 0-4-16,-6 8-4 15,-4 0-23-15,-5-4-168 16</inkml:trace>
  <inkml:trace contextRef="#ctx0" brushRef="#br0" timeOffset="146327.0026">12004 17277 1405 0,'-3'1'481'16,"0"7"-448"-16,3 9-28 15,8 13-149-15</inkml:trace>
  <inkml:trace contextRef="#ctx0" brushRef="#br0" timeOffset="146678.8445">12202 17426 930 0,'0'13'444'16,"6"10"-82"-16,-4 26-280 15,0 7 1-15,4 14-19 0,-1 2-10 16,2 7-15 0,1 0 0-16,-2-6-4 0,-4-9-43 15,8-24-150-15,-7-13-103 16</inkml:trace>
  <inkml:trace contextRef="#ctx0" brushRef="#br0" timeOffset="146835.56">12232 17705 1040 0,'7'0'354'0,"7"-3"-328"16,1 1-24-16,12-3 5 15,-1 0-10-15,17 2-190 16</inkml:trace>
  <inkml:trace contextRef="#ctx0" brushRef="#br0" timeOffset="147081.7531">12789 17633 861 0,'-8'4'422'0,"-15"7"-151"16,-4 2-83-16,-15-2-65 15,-1 2-31-15,0-10-28 16,2 0-5-16,12-8-20 16,5-6-11-16,11-6-18 0,6-1-7 15,10-4-11-15,8 4-6 16,6 8 6-16,8 1 8 16,7 16 19-16,0 6 13 15,5 10 18-15,-3 8 0 16,-3 5-6-16,-5 1-6 15,-5 0-37-15,-1-4 435 16</inkml:trace>
  <inkml:trace contextRef="#ctx0" brushRef="#br0" timeOffset="151184.8842">13837 16747 541 0,'-20'-4'309'15,"-19"1"-65"-15,0 4-65 16,2 13-99-16,6 5-31 16,10 14-26-16,9 5 0 15,15 2-2-15,12 3-2 16,14-12-5-16,2-7-1 16,6-15 4-16,1-9 1 0,-3-9 5 15,-4-6 2-15,-11-8 1 16,-7-1-1-16,-12-2-3 15,-2 2-7-15,-7 10 24 16,-2 5 3-16,-5 16 7 16,0 10 8-16,1 19-30 15,1 10-7-15,6 12-13 16,3 6-4-16,5 3-2 16,3-1 2-16,3-4 4 15,5-8-8-15,2-13-85 16,-2-10-95-16</inkml:trace>
  <inkml:trace contextRef="#ctx0" brushRef="#br0" timeOffset="151388.0517">14079 16868 981 0,'11'-3'377'16,"14"2"-273"-16,7 1-53 15,-6 2-31-15,1 2-67 0</inkml:trace>
  <inkml:trace contextRef="#ctx0" brushRef="#br0" timeOffset="151544.4481">14045 17016 638 0,'4'3'373'0,"13"5"-2"16,4 1-164-16,12-3-89 16,2 1-39-16,2-5-95 15,5 4-105-15</inkml:trace>
  <inkml:trace contextRef="#ctx0" brushRef="#br0" timeOffset="151836.1831">14488 16846 935 0,'17'2'432'15,"7"1"-198"-15,14 4-127 16,2 0-20-16,-1-2-53 15,3 1-26-15</inkml:trace>
  <inkml:trace contextRef="#ctx0" brushRef="#br0" timeOffset="152263.2489">14910 16665 863 0,'0'5'362'0,"0"9"-194"0,4 6-52 15,-1 0-30-15,1-1-24 16,-2-4-31-16,-2-5-8 15,0-4 2-15,0-6-22 16,-7-7-52-16,-1-4-17 16,-5-5-40-16,3-4 11 0,2-2 41 15,4 3 14-15,9-7 25 16,5 4 9-16,15 0 16 16,2 2 23-16,7 6 39 15,-3 1 15-15,-5 12 15 16,-7 0-8-16,-3 7-6 15,-2 5 2-15,-7 9 0 16,2 4-2-16,-7 7-23 16,-1 1-14-16,3 1-25 15,2 0-7-15,-3-6-69 16,3-3-71-16</inkml:trace>
  <inkml:trace contextRef="#ctx0" brushRef="#br0" timeOffset="152466.7051">14932 16824 1009 0,'10'-1'412'15,"13"-2"-243"-15,4 3-76 16,6 0-31-16,1 3-26 15,0 1-29-15,2 2-18 0,4 2-310 16</inkml:trace>
  <inkml:trace contextRef="#ctx0" brushRef="#br0" timeOffset="152806.2806">14830 17045 985 0,'4'-4'390'0,"10"-10"-254"16,7 1-25-16,12 2-21 16,4-1-23-16,5 11-37 15,-3 1-10-15,-9 8-13 16,-7 7-3-16,-12 1 5 15,-5 5 10-15,-17 3 4 0,-12-3 3 16,-13 6-6-16,-7-2-9 16,4-3-5-16,8 2-2 15,15-7-9-15,8-3-2 16,18-5 1-16,7-1 0 16,16-4 6-16,2-1 1 15,8-2-43-15,0 0-55 16,-9 3-308-16</inkml:trace>
  <inkml:trace contextRef="#ctx0" brushRef="#br0" timeOffset="154793.3709">13482 17657 745 0,'-28'8'332'0,"-18"3"-141"0,10 10-118 16,6 0-16-16,21 4-27 15,12 6-13-15,18-1 5 16,8-3 5-16,13-4 5 16,-2-9 0-16,-1-11-2 15,1-6 4-15,-21-11 8 16,-6-9 2-16,-19-7-4 15,-9-3-6-15,-8-10-15 16,-10 0-5-16,-3-6-3 16,-3-2-2-16,5 8-3 15,12 0-3-15,13 8-7 16,9 9-5-16,12 4-11 16,5 10-3-16,12 11-44 15,4 8-71-15</inkml:trace>
  <inkml:trace contextRef="#ctx0" brushRef="#br0" timeOffset="155152.4184">13828 17605 721 0,'-15'0'335'16,"-16"5"-113"-16,2 0-90 15,14 6-60-15,5 0-19 0,10-1-40 16,11 1-5-16,10-2-4 16,2-1 4-16,6-7 1 15,-5-1 2-15,-10 0 3 16,-2-3 6-16,-13 0-6 16,-7 1-3-16,-10 1-7 15,-9 1-6-15,-6 6 28 16,-1 4 16-16,6 6 21 15,7 1 9-15,14 2-25 16,2 2-13-16,14-2-20 16,4 2-5-16,14-3-1 15,6-3 1-15,9-3 3 16,1-7-31-16,2-7-130 16,-2-7-192-16</inkml:trace>
  <inkml:trace contextRef="#ctx0" brushRef="#br0" timeOffset="155651.0583">14050 17431 555 0,'3'-1'325'16,"5"-3"-4"-16,4 1-196 15,11 0-84-15,3 1-1 0,3 0 4 16,5 2-8-16,-5 0-4 16,0-2-6-16,-7 0-10 15,-11-3 2-15,-7 3-21 16,-9 1-9-16,-12 1-6 16,2 3-4-16,-1 1 17 15,3 3 4-15,4-3-3 16,3 1-5-16,4 5-4 15,3-2-1-15,7 7 5 16,1 0 2-16,3 2 3 16,3 1 2-16,-5 0 1 15,-3 2 0-15,-2-4 1 16,-5 2 1-16,-3 0 14 16,-2-1 3-16,1 1 4 15,5-1 3-15,6 6-8 16,6 4-2-16,1 7-4 15,-3 3-3-15,-6-2 2 0,-7 0 2 16,-20-6 6-16,-5-3 1 16,-9-14 2-16,-4-8 0 15,3-12-17-15,-1-9-27 16,9-4-82-16,12-2-49 16,10 1-124-16</inkml:trace>
  <inkml:trace contextRef="#ctx0" brushRef="#br0" timeOffset="155861.3376">14135 17642 1045 0,'8'0'392'0,"3"-3"-280"16,14 2-44-16,15 4-18 16,5 4-15-16,12 5-87 15</inkml:trace>
  <inkml:trace contextRef="#ctx0" brushRef="#br0" timeOffset="156168.8356">14506 17694 1074 0,'0'14'452'16,"0"7"-265"-16,-4 10-111 16,1 4-6-16,3 0-42 15,4-4-63-15</inkml:trace>
  <inkml:trace contextRef="#ctx0" brushRef="#br0" timeOffset="156499.5724">14920 17736 498 0,'-4'5'335'16,"-6"9"51"-16,-5 2-150 16,-13 2-94-16,-5 1-30 15,-8-4-57-15,1-3-14 0,5-12-13 16,4-5-6-16,9-13-9 16,6-3-7-16,12-2-10 15,6-2-4-15,8 5 2 16,8 4 6-16,1 10 17 15,2 7 6-15,3 14 0 16,-3 6-3-16,2 11-11 16,-5 4-2-16,0 3 1 15,-2 0-53-15</inkml:trace>
  <inkml:trace contextRef="#ctx0" brushRef="#br0" timeOffset="156650.7735">14801 17516 1335 0,'0'2'474'0,"0"7"-371"16,6 12-88-16,5 4-57 16</inkml:trace>
  <inkml:trace contextRef="#ctx0" brushRef="#br0" timeOffset="157322.362">15732 17614 954 0,'-17'-3'414'0,"-13"2"-220"0,0 2-54 15,12 11-68-15,5 3-40 16,10 2-44-16,6 1-2 16,11-4 5-16,7 0 6 15,12-2 6-15,4-4 1 16,-1-4-6-16,-6-1-3 15,-15-4-2-15,-12-2-7 16,-12 1-2-16,-7-2 3 16,-13 4 1-16,0 4 6 15,1 4 9-15,-2 3 5 0,12 6 0 16,5 0 0-16,5 1-5 16,9 3-3-16,10-2 0 15,4 1 0-15,11-6 4 16,1-2 2-16,4-8 3 15,0-5 1-15,2-10 1 16,-1-7 0-16,-4-6 0 16,-1 0-1-16,-7 1-2 15,0 3 0-15,-6 5 16 16,-6 3 12-16,-3 9 9 16,-4 4 2-16,1 9-15 15,2 3-13-15,0 7-9 16,0 1-3-16,0 2-37 15,0-1-53-15</inkml:trace>
  <inkml:trace contextRef="#ctx0" brushRef="#br0" timeOffset="157472.974">15940 17489 1040 0,'-2'-9'467'0,"-6"-6"-197"15,1 6-181-15,3 6-176 16,4 7-378-16</inkml:trace>
  <inkml:trace contextRef="#ctx0" brushRef="#br0" timeOffset="157850.8637">16129 17688 893 0,'2'0'420'0,"3"3"-110"0,6 9-154 16,8 13-76-16,0 1 5 16,6 5-27-16,-5-1-11 15,-3-10-5-15,1-2-4 16,-2-13-2-16,-1-6-1 15,0-11 0-15,-3-5-1 0,-5-6-63 16,-1 3-52-16,-3 2-192 16</inkml:trace>
  <inkml:trace contextRef="#ctx0" brushRef="#br0" timeOffset="158250.3012">16692 17741 866 0,'-10'11'462'16,"-5"8"-140"-16,-3 2-132 16,-5-1-44-16,-6-6-76 15,6-5-23-15,-2-10-16 16,2-7-5-16,8-11-11 16,2 0-6-16,9-6-17 15,6 2-7-15,16 3-5 16,2-5 2-16,6 12 4 15,0-1 1-15,-8 14 2 0,-1 7 6 16,1 9 13-16,-3 10 9 16,-3 1 11-16,-3 4-1 15,3-2-5-15,1-5-3 16,4-6 2-16,1-8 3 16,1-14 3-16,-2-9 1 15,-3-7-3-15,0-4-6 16,-4-2-7-16,2 1-3 0,-2 6-9 15,-3 7-6-15,3 12-11 16,-2 9-2-16,2 10 2 16,0 6 6-16,3 5-20 15,-2-2-57-15</inkml:trace>
  <inkml:trace contextRef="#ctx0" brushRef="#br0" timeOffset="158707.4485">17678 17586 924 0,'-24'7'413'0,"-14"5"-192"0,7 15-146 16,5 8-31-16,15 5-26 16,10-3-1-16,7 2 27 15,9-2 15-15,8-8 16 16,3-3 2-16,2-19-7 16,-8-7 0-16,-17-13-7 15,-4-4-8-15,-18-4-21 16,-1 3-17-16,-2 3-65 15,-2 1-53-15</inkml:trace>
  <inkml:trace contextRef="#ctx0" brushRef="#br0" timeOffset="158968.6476">17849 17671 1208 0,'-2'4'478'15,"-5"6"-322"-15,-2 4-54 16,3 9-42-16,4 2-25 16,7 3-17-16,9 1 1 15,10-4 1-15,4-1 0 16,4-9 1-16,3-7 2 0,-9-12 11 16,-3-9 4-16,-5-11 20 15,-6 0 4-15,-7-6-6 16,-4 1-8-16,-10 6-49 15,-7 2-53-15,-1 10-151 16,4 2-416-16</inkml:trace>
  <inkml:trace contextRef="#ctx0" brushRef="#br0" timeOffset="159220.5367">18187 17694 1030 0,'0'0'447'0,"-2"4"-208"16,2 5-92-16,3 12-61 15,0 3-8-15,7 5-28 0,-1-2-9 16,5-1-14-16,0-6-3 16,2-9 22-16,2-8 16 15,3-11 14-15,1-7 4 16,0-7-19-16,-2 0-14 15,-7-1-13-15,-6 1-46 16,-7 5-149-16</inkml:trace>
  <inkml:trace contextRef="#ctx0" brushRef="#br0" timeOffset="160838.5873">18522 17676 481 0,'3'-5'322'0,"6"-2"-9"16,1 11-143-16,-1 8-33 15,-3 16-34-15,-5 3-10 16,-1 8-18-16,-7-1-15 0,1-8-29 15,-1-7-5-15,3-12-1 16,5-10-1-16,6-15-6 16,6-7-2-16,4-11-12 15,2-2-1-15,7 4-4 16,1 4-4-16,-2 16-2 16,0 6 0-16,-5 16 7 15,-5 6 3-15,-7 9 6 16,-2 4 1-16,-6 4 6 15,-4-2-23-15,2-5-138 16,0-5-116-16</inkml:trace>
  <inkml:trace contextRef="#ctx0" brushRef="#br0" timeOffset="161015.1024">18932 17706 950 0,'3'-7'467'0,"-1"-4"-171"0,0 10-96 15,-1 29-94 1,-1-14-40-16,1 1-33 0,-1 56-6 16,3 18-10-16,0 3 2 15,-3-39-36-15,0-9-58 16,-5-19-195-16</inkml:trace>
  <inkml:trace contextRef="#ctx0" brushRef="#br0" timeOffset="161273.8068">18939 17856 948 0,'8'0'363'15,"7"-3"-236"-15,6 0-88 16,5-2-1-16,1-2-10 16,5-3-11-16,-9-2-3 15,-3-1 1-15,-5-2 0 16,-2 0-2-16,-3 2-2 15,-3 3-8-15,-2 5 13 16,-4 5 12-16,3 7 19 16,-4 7 10-16,1 12-6 15,1 5-10-15,-1 6-16 16,4 0 0-16,-2-9-64 16,2-6-80-16</inkml:trace>
  <inkml:trace contextRef="#ctx0" brushRef="#br0" timeOffset="161429.0073">19274 17685 956 0,'8'-2'410'0,"15"1"-203"16,2 1-86-16,11 6-65 16,2 5-15-16,1-2-25 15,-2 4-22-15</inkml:trace>
  <inkml:trace contextRef="#ctx0" brushRef="#br0" timeOffset="161970.8605">19465 17694 743 0,'3'-3'372'0,"-2"-2"-114"15,2 4-54-15,-4 1-54 16,0 0-33-16,-6 21-54 16,-10 46-6-16,9-21-29 15,11 2-15-15,11-1-7 16,2-7 2-16,20-18-1 15,4-10-34-15,5-14-154 16,1-8-311-16</inkml:trace>
  <inkml:trace contextRef="#ctx0" brushRef="#br0" timeOffset="162230.1273">19884 17748 743 0,'-12'-9'372'16,"-11"-7"-113"-16,-6 5-59 0,-1 9-96 16,2 6-33-16,5 12-55 15,5 4-10-15,17 6-9 16,6 4-2-16,19-1 2 16,8 0 9-16,14-10 25 15,2-7 7-15,-8-13 22 16,-3-9 18-16,-23-9 3 15,-4-4-2-15,-15-1-22 16,-10-1-29-16,-17 9-55 16,-7 6-57-16</inkml:trace>
  <inkml:trace contextRef="#ctx0" brushRef="#br0" timeOffset="162496.0016">20081 17731 974 0,'1'-1'465'0,"1"0"-143"15,1 5-219-15,-3-4-39 16,2 6-24-16,7 21-5 16,16 31-15-16,-12-30-4 15,1-6-2-15,1-7 3 16,-1-10 20-16,-1-5 18 15,2-7 16-15,-2-5 0 0,-2 1-16 16,2-5-19-16,-5 2-59 16,1 0-74-16</inkml:trace>
  <inkml:trace contextRef="#ctx0" brushRef="#br0" timeOffset="162843.6125">20591 17826 552 0,'-5'-7'359'0,"-3"-6"-28"16,-11 0-105-16,0 3-34 16,-4 1-78-16,-3 2-41 15,8 10-48-15,-4 4-14 16,7 8-18-16,5 6-2 16,10 2 1-16,5 4 7 15,12-7 24-15,2 0 13 0,5-7 24 16,3-5 6-1,-5-6-11-15,-1-2-7 0,-10-5-13 16,-6 0-55 0</inkml:trace>
  <inkml:trace contextRef="#ctx0" brushRef="#br0" timeOffset="163460.7054">20965 17723 714 0,'-11'-2'338'0,"-10"-1"-119"0,-1 2-84 15,-7 7-61-15,7 3-26 16,6 5-36-16,2 1-7 16,22 4-4-16,5-1 1 15,15 2 3-15,4-2 2 16,0-5 4-16,-4-4 3 0,-8-8 9 15,-9-4 6-15,-6-7 4 16,-2 2-2-16,-11-4-14 16,-2 2-8-16,-9 4-9 15,-6 0 0-15,5 6-2 16,-2 3 1-16,6 6-3 16,9 2-3-16,3 4 1 15,3 3 1-15,4 2 4 16,2-1 3-16,9-4 6 15,-2 2 1-15,9-11 1 16,1 0 0-16,0-7-1 16,5-5-1-16,3-6-1 15,-1-3-1-15,1-5 1 16,-3-1 0-16,-8 1-1 16,-4 2 0-16,-7 8 7 0,-1 3 1 15,-3 10 5-15,-4 5 2 16,2 11-9-16,2 5-1 15,0 3-18-15,4-2-73 16</inkml:trace>
  <inkml:trace contextRef="#ctx0" brushRef="#br0" timeOffset="163848.3434">21602 17786 782 0,'-12'-3'365'0,"-14"-4"-147"16,-1 4-56-16,2 3-59 15,1 4-21-15,6 9-29 16,6 5-7-16,7 11-7 15,10 7-6-15,10 4-4 16,5 1-3-16,11-6-4 16,3-8 3-16,-1-13 5 15,0-10 6-15,-12-16 9 16,-3-10 2-16,-10-15-6 16,-7-8-6-16,-5-10-13 0,-5-3-5 15,-2-6-6-15,4 7-3 16,9 5-9-16,6 4-6 15,11 20-8-15,5 5-41 16,8 19-115-16,6 11-135 16</inkml:trace>
  <inkml:trace contextRef="#ctx0" brushRef="#br0" timeOffset="164318.0072">22147 17759 654 0,'0'-5'348'0,"0"-4"-83"16,-7 3-43-16,-10 2-63 16,-6 1-40-16,-7 6-53 15,1 2-16-15,7 9-34 0,7 1-12 16,14 5-10-16,1 1-1 16,11-2 5-16,3 2 2 15,7-5 0-15,0-2-3 16,-5-10-4-16,-5-4 2 15,-11-6 1-15,-3-5 2 16,-13 1 2-16,-5 2-2 16,-4 2 15-16,3 6 7 15,6 10 2-15,4 1 0 0,11 12-17 16,0 1-5-16,11 6 3 16,6 0 3-16,5-4 3 15,4-3 2-15,-2-10-4 16,-2-5-29-16,-3-14-178 15</inkml:trace>
  <inkml:trace contextRef="#ctx0" brushRef="#br0" timeOffset="164449.5239">22152 17574 1140 0,'-2'0'411'0,"0"-3"-353"16,3 3-49-16,-1 0-58 15,0 0-72-15</inkml:trace>
  <inkml:trace contextRef="#ctx0" brushRef="#br0" timeOffset="164656.7401">22288 17721 1106 0,'10'9'444'0,"13"9"-288"0,2 9-10 16,0 11-37-16,-6 3-27 16,-11 1-35-16,-3-2-11 0,-10-12 2 15,-6-6 3-15,-9-11 5 16,-8-9-38-16,3-10-157 16,6-10-409-16</inkml:trace>
  <inkml:trace contextRef="#ctx0" brushRef="#br0" timeOffset="164979.1746">22819 17255 728 0,'9'-16'419'0,"3"-14"-46"0,-1 13-117 16,-7 19-128-16,-3 12-46 15,0 19-73-15,-1 14 2 16,-1 20 4-16,-6 6-2 15,-1 4 4-15,1-2 6 0,-7-10-126 16,2-3-159 0</inkml:trace>
  <inkml:trace contextRef="#ctx0" brushRef="#br0" timeOffset="165221.79">22806 17943 1276 0,'0'6'534'0,"-3"3"-338"16,4 5-49-16,-1-6-67 15,2 0 411-15</inkml:trace>
  <inkml:trace contextRef="#ctx0" brushRef="#br0" timeOffset="330657.0848">18205 15756 196 0,'0'3'92'16,"0"0"-19"-16,-1-2-6 0,1-1 39 15,0-1 20-15,0 0 25 16,0 0 0-16,0 0-12 16,0-3-8-16,9-19-19 15,13-39-7-15,-7 11-22 16,6-10-15-16,20-30-21 16,14-23-11-16,22-37-17 15,16-19-7-15,44-42-8 16,17-3-4-16,43-26-1 15,12-11 1-15,9 24 4 16,6 11 5-16,-18 37 12 16,-13 25 1-16,-36 39 0 15,-29 20-3-15,-42 38-10 16,-16 20 1-16,-39 17-29 16,-9 7-38-16,-15 11-169 15</inkml:trace>
  <inkml:trace contextRef="#ctx0" brushRef="#br0" timeOffset="331398.4857">18170 15483 681 0,'0'-1'347'0,"0"-1"-70"15,1 0-119-15,-1 2-57 16,0 0-21-16,0 3-36 16,3 21-12-16,6 35-10 15,-9-29-1-15,0 9 1 16,0-2-6-16,-1-4-3 16,0-4 1-16,-1-13 36 15,-1-5 22-15,3-11 22 16,0-6 12-16,4-9-27 15,3-4-13-15,2-7-15 16,5 0-12-16,7 5-9 16,4 0-8-16,5 1-12 15,1 5-2-15,-1 1-3 16,-3-2-1-16,0 8-98 16,-1-3-106-16</inkml:trace>
  <inkml:trace contextRef="#ctx0" brushRef="#br0" timeOffset="332595.0643">21086 12292 592 0,'-14'10'328'16,"-20"16"-42"-16,-1 9-102 16,0 21-70-16,0 6-26 15,19 19-41-15,7 3-11 16,24 3-23-16,10 0-4 15,19-19-5-15,8-8 1 16,4-27-124-16,3-11-237 0</inkml:trace>
  <inkml:trace contextRef="#ctx0" brushRef="#br0" timeOffset="333831.4593">21197 12483 701 0,'1'-7'308'0,"5"-12"-147"0,8-2-29 16,13-14-20-16,8-1-10 16,6-3-17-16,3 5-9 15,-8 14-26-15,-7 11-17 16,-7 21-21-16,-3 11-3 16,0 15 3-16,-1 7-2 15,-2-2 1-15,-3 0 0 0,-5-9-3 16,0-8 3-1,-2-7 5-15,-3-8-2 0,0-9 8 16,-3-2-7-16,-4-12-15 16,1-3 0-16,-3-7-14 15,-1-2 4-15,-1 5 10 16,-2 2 0-16,-1 13-6 16,-1 7 1-16,-1 12 3 15,0 8 1-15,-5 4 6 16,-3 1-1-16,4 0-1 15,-2-4-15-15,11-7-170 16</inkml:trace>
  <inkml:trace contextRef="#ctx0" brushRef="#br0" timeOffset="334131.5103">21175 12758 888 0,'-5'-3'418'0,"4"2"-163"16,8 1-134-16,23 0-80 15,16 0-13-15,23-1-6 16,0-2-4-16,0-1-8 16,-9 3-2-16,-11-1-63 15,-3 1-85-15</inkml:trace>
  <inkml:trace contextRef="#ctx0" brushRef="#br0" timeOffset="334459.7397">21430 12845 803 0,'1'4'358'0,"4"0"-147"16,-9 7-91-16,-2 0-4 15,-2 9-26-15,-1 2-31 16,6 3-35-16,-2-5-11 16,6-6-18-16,8-1-5 0,2-7-2 15,6 2 0-15,4-2 7 16,-2-8 4-16,7-2-33 15,-4-3-85-15</inkml:trace>
  <inkml:trace contextRef="#ctx0" brushRef="#br0" timeOffset="334622.2803">21572 12861 891 0,'-4'7'409'16,"-3"9"-186"-16,3 9-109 15,-1 1-22-15,3 9-43 16,-2-5-9-16,4 0-20 16,3-1-4-16,1-9-19 15,4 2-55-15,-2-8-401 0</inkml:trace>
  <inkml:trace contextRef="#ctx0" brushRef="#br0" timeOffset="334865.3928">21839 12678 952 0,'7'7'437'16,"1"3"-155"-16,-3 11-149 15,-5 8-1-15,-9 7-39 16,0 3-30-16,-4-2-21 16,0-5-75-16</inkml:trace>
  <inkml:trace contextRef="#ctx0" brushRef="#br0" timeOffset="335277.0938">22188 12403 753 0,'-15'0'391'16,"-17"3"-85"-16,3 7-166 0,6 8-113 16,3 4-17-16,11 9-20 15,7 1-4-15,11 10 1 16,9 0 5-16,6-5 1 16,7 1 5-16,6-14 9 15,0-9 8-15,5-15 17 16,-1-11 14-16,-9-17 44 15,0-6 22-15,-15-9 34 16,-9 1 5-16,-16-1-21 16,-9 4-21-16,-16 11-50 15,-6-2-21-15,-2 15-43 16,-4 2-43-16,11 13-147 16,4 5-152-16</inkml:trace>
  <inkml:trace contextRef="#ctx0" brushRef="#br0" timeOffset="335557.2377">22104 12464 967 0,'1'3'403'0,"6"7"-234"15,3 5-49-15,9 4-25 16,7 3-23-16,6 7-24 16,5-1-10-16,-2 5-19 15,-1-2 17-15,-11-7-235 16</inkml:trace>
  <inkml:trace contextRef="#ctx0" brushRef="#br0" timeOffset="336294.4407">22440 12185 756 0,'2'-4'373'16,"5"0"-135"-16,6 4-71 15,9 15-77-15,2 8-24 16,5 23 5-16,-5 11 1 16,-10 26 1-16,-7 11-4 15,-13 10-30-15,-7 0-8 16,-6-7-8-16,-3-10-1 15,2-20 4-15,3-17 1 0,3-17 4 16,1-10-1-16,4-16 10 16,-4-4 7-16,5-3-3 15,-2-2 8-15,3-1-13 16,3 2-9-16,-2-2-11 16,4 1-13-16,1 3-94 15,1 1-127-15</inkml:trace>
  <inkml:trace contextRef="#ctx0" brushRef="#br0" timeOffset="357280.6753">23395 17416 783 0,'-4'-1'392'0,"-9"0"-105"0,-2 1-44 15,-10 14-70-15,-7 4-35 16,-6 18-68-16,-2 7-26 16,14 6-38-16,13 3-7 15,26-2-11-15,13-4-1 16,15-14-24-16,5-5-60 0,-2-19-283 16</inkml:trace>
  <inkml:trace contextRef="#ctx0" brushRef="#br0" timeOffset="357703.5116">23520 17596 602 0,'5'-9'283'0,"2"-13"-102"15,1-2-28-15,1 1-19 16,-5 3-2-16,0 4-8 16,-3 5 0-16,-2 5-12 15,0 0-22-15,-3 7-45 16,3-1-17-16,0 0-26 0,-2 20-2 16,-3 40 2-16,6-29 0 15,0-5 1-15,2 3 0 16,-1-6 4-16,0 0 2 15,-3-4 2-15,-1-3 2 16,-5-6 6-16,-2 0 3 16,-1-8 7-16,0-1 0 15,1-4-5-15,-4-8-5 16,6 2-16-16,4-1-8 0,6-1-16 16,9 8-3-16,10-1 0 15,3 4 5-15,3 6 10 16,2-1-10-16,-4 6-136 15,0-3-179-15</inkml:trace>
  <inkml:trace contextRef="#ctx0" brushRef="#br0" timeOffset="357994.7898">23709 17449 862 0,'15'2'403'0,"10"6"-151"0,7 8-65 15,-2 10-38-15,-9 8-7 16,-4 10-32-16,-8 3-21 15,-14 9-22-15,-7 0-20 16,-15-2-5-16,-5-4-5 16,-3-12-90-16,4-12-125 15</inkml:trace>
  <inkml:trace contextRef="#ctx0" brushRef="#br0" timeOffset="359246.6667">2318 1235 701 0,'-8'-1'441'16,"-10"-2"-19"-16,-12 18-203 15,-3 7-39-15,-11 21-61 0,6 11-23 16,11 7-39-16,9 3-17 15,23-2-27-15,8-3-8 16,24-12-12-16,12-9 1 16,12-16-19-16,3-10-66 15</inkml:trace>
  <inkml:trace contextRef="#ctx0" brushRef="#br0" timeOffset="359694.0636">2534 1464 410 0,'5'-8'277'0,"6"-14"28"15,0-1-81-15,-5 0-34 16,-2-5-9-16,-1 3-14 16,-3 2-6-16,0 7-20 15,3 7-19-15,-1 9-47 16,1 2-29-16,0 12-49 16,-6 1-14-16,4 10-2 0,5 7 5 15,2 2 13-15,-1 3 3 16,-3-4 5-16,0-4 4 15,-4-6 1-15,2-1 2 16,-4-12 16-16,-3 2 8 16,-3-9 8-16,-6-3-1 15,1-5-16-15,2-2-12 16,9 1-23-16,-1-5-14 16,7 6-10-16,5-1 0 0,5 2 8 15,9 4 6-15,4 4-46 16,0 1-58-16,4 1-287 15</inkml:trace>
  <inkml:trace contextRef="#ctx0" brushRef="#br0" timeOffset="359955.3169">2797 1273 535 0,'13'-1'359'0,"16"2"27"15,9 7-142-15,3 18-69 16,2 9-41-16,-10 10 10 0,-8 9-5 16,-22 3-15-16,-9-1 10 15,-13-2-51-15,-3-5-27 16,2-18-35-16,2-10-43 15,6-21-209-15</inkml:trace>
  <inkml:trace contextRef="#ctx0" brushRef="#br0" timeOffset="360607.674">3759 1364 727 0,'-1'-5'384'0,"-9"-3"-86"16,-1-1-63-16,-9 5-78 15,-4 1-35-15,-1 4-55 16,-3 4-29-16,9 4-33 15,6 0-13-15,6 5-23 16,7-1-7-16,11 1 0 16,5 1 5-16,16 0 15 15,6 2 9-15,-10 1 9 16,-1 0 5-16,-16 1 26 16,-6 1 10-16,-7 1 18 15,-3-2 5-15,-13-3-9 16,-7-2-6-16,-2-9-16 15,-2-5-9-15,9-10-60 16,9-2-38-16,7-7-99 16,3 4-78-16,8-1-201 15</inkml:trace>
  <inkml:trace contextRef="#ctx0" brushRef="#br0" timeOffset="360776.6765">3874 1370 526 0,'2'4'348'15,"4"8"4"-15,-1 2-83 0,-1 6-106 16,1 2-42-16,1 8-60 16,1-2-17-16,-1-2-25 15,-1 2-3-15,-3-12-20 16,0 1-48-16,-5-4-230 16</inkml:trace>
  <inkml:trace contextRef="#ctx0" brushRef="#br0" timeOffset="360939.065">3881 1181 1210 0,'-4'-5'523'0,"-1"-3"-291"15,2 2-104-15,1 6-116 16,3 4-34-16,-1-4-214 15</inkml:trace>
  <inkml:trace contextRef="#ctx0" brushRef="#br0" timeOffset="361231.25">4039 1441 589 0,'7'9'387'15,"2"16"8"-15,-4 0-139 16,2 0-100-16,-7-2-34 15,0-3-39-15,-2-4-11 0,-1-9-26 16,3-2-1-16,0-9-5 16,0-5-5-16,3-7-13 15,1-4-12-15,8-2-16 16,1-1-3-16,9 4-1 16,2 1 7-16,2 9 7 15,2 2 4-15,-9 9 17 16,-4 9 1-16,-2 5 8 15,-6 6 5-15,-2 2-10 16,-1-3-3-16,-4-2-43 16,-1-2-85-16</inkml:trace>
  <inkml:trace contextRef="#ctx0" brushRef="#br0" timeOffset="361721.2931">4643 1077 807 0,'-12'7'394'0,"-21"10"-142"16,-5 8-44-16,7 18-71 16,-4 7-37-16,19 16-43 15,9 2-29-15,13-6-23 0,10-5-3 16,5-12 0-16,0-7 1 15,-2-7-19-15,0-4-44 16,0-9-160-16</inkml:trace>
  <inkml:trace contextRef="#ctx0" brushRef="#br0" timeOffset="361931.3573">4718 1371 1160 0,'0'-1'516'0,"0"-2"-281"16,6 4-95-16,-6-1-106 15,10 5-25-15,53 33-1 16,-30-16-3-16,4 3 1 16,-5-4 5-16,-4 2-94 15,-7-4-74-15,-3-8-310 16</inkml:trace>
  <inkml:trace contextRef="#ctx0" brushRef="#br0" timeOffset="362120.6137">4972 1340 1138 0,'-9'3'494'0,"-12"5"-261"0,-5 5-60 15,-8 6-76-15,0 4-33 16,-4 4-42-16,0 1-11 15,8 2-11-15,4-3-3 16,11 0-39-16,7-3-58 16,5-10-171-16,6-1-145 15</inkml:trace>
  <inkml:trace contextRef="#ctx0" brushRef="#br0" timeOffset="362406.3046">5245 1297 1146 0,'-4'1'483'0,"-3"7"-282"15,2 7-72-15,-6 8-81 16,7 10-11-16,4 1-12 16,0 1-7-16,9-1-4 15,-3-6-2-15,-2-5-1 16,1-3-12-16,-2-10-105 0,-3-3-79 16</inkml:trace>
  <inkml:trace contextRef="#ctx0" brushRef="#br0" timeOffset="362536.2084">5098 1451 921 0,'8'3'439'15,"12"-3"-161"-15,9 3-88 0,17-2-85 16,2-4-34-16,9 3-41 16,-2 0-43-16</inkml:trace>
  <inkml:trace contextRef="#ctx0" brushRef="#br0" timeOffset="362949.3795">5675 1221 858 0,'-1'0'420'0,"-5"1"-103"0,4 14-254 16,0 9-44-16,1 12-20 16,0 4 2-16,1 0 5 15,0-5 2-15,-1-12-4 16,1-5-53-16,-1-14-180 15</inkml:trace>
  <inkml:trace contextRef="#ctx0" brushRef="#br0" timeOffset="363161.1149">5632 1259 471 0,'14'-7'229'0,"11"-1"-85"15,5-2-32-15,9 0-26 16,1 3-7-16,-1-2-8 15,0 2 3-15,-19 2 14 16,-7 1 4-16,-7 6 0 0,-6 3-9 16,-1 7-40-16,-5 4-11 15,4 11-13-15,-1 6-7 16,0 6-7-16,4-2-1 16,6-4-101-16,0-6-146 15</inkml:trace>
  <inkml:trace contextRef="#ctx0" brushRef="#br0" timeOffset="363351.3976">5580 1510 886 0,'0'-1'382'0,"9"1"-194"15,11 0-73-15,15-2-68 16,10-1-6-16,18 0-13 15,-1 0-9-15,4 3 0 16,-3-3-31-16,-17-1-329 16</inkml:trace>
  <inkml:trace contextRef="#ctx0" brushRef="#br0" timeOffset="363715.9597">5661 1662 842 0,'-4'-6'387'0,"-4"-5"-183"16,16-3-78-16,5-1-22 16,9 4-41-16,7 0-7 15,10 13-34-15,9 4-9 16,-7 8-4-16,-4 5 1 15,-19 4 9-15,-16 3 6 0,-12 4 7 16,-14 1 0-16,-13-3-5 16,0-4-6-16,0-8-7 15,5-4-2-15,12-11-6 16,3-3-5-16,14-5-14 16,3-2-7-16,5-4-11 15,10 4-3-15,13 3 9 16,4 1 5-16,9 5 12 15,-1 0 5-15,0 0-73 16,-3-1-198-16</inkml:trace>
  <inkml:trace contextRef="#ctx0" brushRef="#br0" timeOffset="363954.8361">6130 1121 1141 0,'11'7'450'0,"0"9"-288"16,16 21-105-16,4 14-9 16,1 15-13-16,5 6-3 15,-19 0 0-15,-8 0 2 16,-19 3-5-16,-9-8-2 15,-6-12-64-15,-2-10-96 16</inkml:trace>
  <inkml:trace contextRef="#ctx0" brushRef="#br0" timeOffset="364200.2442">6575 1402 1218 0,'17'-4'463'0,"17"1"-347"0,3 1-51 15,0 2-41-15,-4 2 4 16,-3 3-122-16,-8 0-184 15</inkml:trace>
  <inkml:trace contextRef="#ctx0" brushRef="#br0" timeOffset="364382.0133">6498 1517 720 0,'14'6'404'15,"10"1"-58"-15,17 1-170 16,3-2-27-16,6-2-61 16,-4 1-23-16,-9-5-80 15,0-1-132-15</inkml:trace>
  <inkml:trace contextRef="#ctx0" brushRef="#br0" timeOffset="364934.7847">7427 1325 623 0,'-7'-5'418'15,"-1"-3"15"-15,-15 2-224 16,-1 5-42-16,-11 9-81 16,-9 6-24-16,11 10-51 15,-2 5-17-15,17 4-19 16,12 1-5-16,17-1 0 16,13 1 7-16,17-10 12 0,4-8 5 15,9-4-10-15,0-8-41 16,-4-7-285-16</inkml:trace>
  <inkml:trace contextRef="#ctx0" brushRef="#br0" timeOffset="365249.653">7663 1380 1002 0,'-19'-3'487'0,"-15"-4"-189"0,0 5-159 15,3 5-51-15,6 9-73 16,6 5-19-16,11 3-23 15,4 2-4-15,9-1 4 16,2-4 7-16,7-4 10 16,2-6 6-16,7-7 5 15,5-5 4-15,2-9 2 16,5-1-1-16,8-5-6 16,1 2 0-16,-3 8 0 15,-5 5 16-15,-14 8 27 16,-7 4 15-16,-8 6 30 15,-5 1 2-15,-5 6 0 16,-7 2-9-16,-7-1-26 16,-1-1-12-16,-9-7-19 15,2-5-43-15,1-8-119 16</inkml:trace>
  <inkml:trace contextRef="#ctx0" brushRef="#br0" timeOffset="365714.1437">8220 1131 707 0,'-18'6'406'0,"-16"2"-56"15,-5 15-143-15,-2 5-48 16,3 13-64-16,8 11-34 16,11 4-48-16,9 4-2 15,14-5-11-15,11-6-4 16,13-11 1-16,4-4 0 15,9-15-49-15,6-4-57 16</inkml:trace>
  <inkml:trace contextRef="#ctx0" brushRef="#br0" timeOffset="365898.7227">8333 1344 811 0,'-1'-3'496'0,"1"-5"-43"15,5 4-216-15,6 10-153 16,3 6-52-16,9 11-31 16,-3 1 0-16,3 3 4 15,3 5 2-15,-4-5-54 16,4-1-83-16,-8-11-304 16</inkml:trace>
  <inkml:trace contextRef="#ctx0" brushRef="#br0" timeOffset="366042.5016">8496 1317 1133 0,'-12'6'461'0,"-12"8"-295"0,2 4-47 16,-9 10-63-16,0 0-24 16,-1 4-25-16,-4 0-26 15,6-12-235-15</inkml:trace>
  <inkml:trace contextRef="#ctx0" brushRef="#br0" timeOffset="366362.3999">8681 1166 849 0,'11'0'439'0,"13"3"-79"16,9 9-162-16,-3 14-86 16,-1 11-15-16,-14 15-30 15,-10 7-8-15,-9 2-8 16,-12-4-7-16,-7-8-12 15,-2-9-6-15,-3-12-8 0,7-9-9 16,6-12-43-16,2-3-45 16,3-7-189-16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1T09:34:49.18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11501 6231 281 0,'-2'3'193'0,"-5"-1"47"15,4 0-30-15,2-2-28 16,-1 0-15-16,1 0-40 15,0 0-5-15,0 0-10 16,-1 5-2-16,0-4-12 16,1-1-22-16,0 0-25 15,0 0-8-15,0 0 3 16,1 0 0-16,0-1 0 16,3-8-6-16,9-24-22 0,50-75-6 15,-1 18-3 1,18-20 2-16,32-35-3 0,28-17-2 15,31-22-5-15,10 11-1 16,-2 35 1-16,-28 20 5 16,-50 55 12-16,-27 13 3 15,-39 23 4-15,-7 6-1 16,-9 7-3-16,-2 0-3 16,-3 3-2-16,0-3-4 15,0 1-4-15,0 2-1 0,-2 0-3 16,-5 3 1-16,-2 5 2 15,-4 3 2-15,-5 1 3 16,4-1-1-16,0 0-1 16,-15 6-1-16,-38 12 0 15,26-17 1-15,0-1-3 16,6 0-2-16,6-2-5 16,5 2-4-16,7 0-8 15,4-1-3-15,8-5-7 16,4-3-1-16,13-3 6 15,6 0 5-15,4 4 8 16,-2 3 4-16,-6 7 29 16,-8 8 14-16,-9 8 20 15,-7 5 7-15,-9 11-20 16,-5-2-11-16,-4-4-18 0,5 0-18 16,3-15-184-16,7-5-238 15</inkml:trace>
  <inkml:trace contextRef="#ctx0" brushRef="#br0" timeOffset="552.8257">13379 4155 1045 0,'0'-10'543'15,"0"-7"-140"-15,-1 9-192 16,1 11-49-16,-2 12-74 16,-4 7-29-16,-3 19-38 15,-3 10-2-15,0 13-5 16,-3 3-4-16,3-5-2 15,0-5-1-15,5-21-1 16,3-9 1-16,4-14-2 16,1-7 4-16,4-14 4 0,2-11 0 15,0-14 0-15,1-12-3 16,2-17-2-16,2-4-2 16,3-9 0-16,1 2-1 15,-3 15-1-15,-2 8 0 16,-4 22 1-16,-1 9 4 15,0 11-3-15,0 8 0 16,4 7-3-16,2 9-3 16,11 13 1-16,5 4 1 15,9 11 0-15,-2 9 0 0,-2 6 1 16,2-3 1-16,-11-2 2 16,-2-10 1-16,-7-10 1 15,-7-10 1-15,-4-13 1 16,3-2-1-16,-4-9-17 15,-2-1-34-15,-1-6-125 16,0 6-118-16</inkml:trace>
  <inkml:trace contextRef="#ctx0" brushRef="#br0" timeOffset="759.2747">13319 4395 859 0,'2'-6'464'0,"6"-7"-86"0,11-1-116 16,15-1-78-16,7 2-28 15,10 5-41-15,1 4-11 16,-6 5-42-16,-7 2-15 16,-12 0-21-16,-11-2-1 15,-4-1-143-15</inkml:trace>
  <inkml:trace contextRef="#ctx0" brushRef="#br0" timeOffset="3458.386">14618 6360 397 0,'0'-2'257'0,"-2"-1"1"16,2-2-19-16,0 4-53 15,0 0-12-15,0 0-29 16,0-1-18-16,3-9-26 15,13-33-16-15,-5 22-22 16,8-6-3-16,10-20-11 16,9-11-3-16,31-36-7 15,24-26-6-15,49-39-12 16,30-19-8-16,35-14-5 16,8 11-3-16,-2 24 0 15,-15 23 1-15,-33 36-1 16,-17 15 1-16,-39 32 1 15,-20 6 1-15,-30 18 2 16,-15 4 1-16,-16 3 2 16,-2 5 1-16,-10 2 1 0,-3-1 0 15,-8 8 3-15,-3-2 3 16,-4 9 0-16,-2 0 1 16,-8 1-7-16,-2 1-4 15,-2 1-2-15,-3 0-1 16,4 1 2-16,-3-2 0 15,0-1-1-15,0-5-1 16,3 0-8-16,7-2-1 16,3 3-11-16,6 2-3 0,7 1-2 15,1-1-1-15,13-6 7 16,5 2 2-16,2-3 5 16,3 5 2-16,-6 3 2 15,-1 3 0-15,-8 5 1 16,-7 4 4-16,-9 3 12 15,-3 1 3-15,-11 0 3 16,-3 2-2-16,-2 5-11 16,2-4-1-16,6-4-83 15,7-5-93-15</inkml:trace>
  <inkml:trace contextRef="#ctx0" brushRef="#br0" timeOffset="4206.7372">16934 3834 805 0,'0'-15'399'0,"1"-12"-114"15,1 3-73-15,4 6-53 16,-3 7-24-16,-3 6-54 16,3 4-15-16,-1 8-45 15,0 8-11-15,5 14-6 16,4 10-2-16,4 17-1 15,0 7-1-15,2 2 1 16,-4-2 2-16,-7-9 1 16,4-1 2-16,-3-9 2 15,-5-6 1-15,-1-13 1 16,-1-6 0-16,3-13 4 16,1-4 2-16,6-8 1 15,-4-7-2-15,0-5-4 16,5-3-4-16,-1-4-6 15,2 0-1-15,3 2-3 16,-3 4 0-16,-1 5 1 16,1 3 1-16,-8 3 2 0,0 4 2 15,-3 4 4-15,-3 0 0 16,1 0-1-16,-1 0-1 16,1 0-4-16,-6 12-1 15,-34 35-2-15,25-32-1 16,8 0 1-16,2-2-1 15,4-2-1-15,5 0-2 0,5-7 1 16,4 0 2-16,12-4 2 16,5 2 1-16,5-2 2 15,1-2 0-15,-4 2 1 16,-3 0 2-16,-9 0 36 16,-4 0 7-16,-7-1 15 15,-4 0 6-15,-3 1-18 16,-1 0 1-16,-1 0-5 15,0-1-4-15,-1 0-14 16,1 0-8-16,0-1-10 16,0 1-5-16,0 1-24 15,-5 0-71-15</inkml:trace>
  <inkml:trace contextRef="#ctx0" brushRef="#br0" timeOffset="7115.6917">17329 6175 502 0,'-7'-1'319'16,"-2"-3"26"-16,2 3-176 16,4 0-5-16,0 1-13 15,2-1-13-15,0 1-21 16,1-1-11-16,0-1-11 16,0 1-5-16,0 0-14 15,3-8-7-15,10-22-19 0,49-41-9 16,-6-2-14-1,13-17-5-15,39-37-7 0,28-15-3 16,42-29-5-16,27-4-3 16,22-1-1-16,-7 8 0 15,-21 38 4-15,-31 19-1 16,-50 49 2-16,-29 18 0 16,-38 18-1-16,-7 8 0 15,-16 0 1-15,-5 0 2 16,-9 7 1-16,-3 2 1 0,-6 1-1 15,-4-1-1-15,-3 2-4 16,-7 2-3-16,-5 5-4 16,-5 2-3-16,-4 8 2 15,-1-7 2-15,2 0 3 16,5-2 0-16,6-3-5 16,5-1-8-16,11 1-7 15,3-1-3-15,12-7-2 16,5 3 5-16,10 0 6 15,4 2 3-15,-3 7 7 16,-6 1 10-16,-15 4 15 16,-5 6 6-16,-11-2 12 15,-1 7-8-15,-4 2-11 16,-3-4-6-16,3-1-39 16,3-9-66-16,3-7-282 15</inkml:trace>
  <inkml:trace contextRef="#ctx0" brushRef="#br0" timeOffset="7783.9457">19650 4113 624 0,'1'-8'341'0,"1"-9"-49"16,-1-1-15-16,-1 10-43 15,-1-1-27-15,-2 7-70 16,-1 4-36-16,-1 8-51 15,-1 2-21-15,2 13-16 16,3 3-4-16,5 2-6 16,5 4 1-16,5-8 0 15,2-3 0-15,6-6 3 16,3-7 1-16,3-10 3 16,2-2 3-16,1-13 5 0,-1-6 2 15,-5-6 2-15,-5-4-1 16,-6 0 0-16,-6 0-1 15,-4 6 9-15,0 0 5 16,-8 10 0-16,0 6-2 16,-8 5-19-16,0 7-11 15,0 5-8-15,4 4-4 16,8 7 1-16,5 2 1 16,7 3 2-16,6 2 2 15,3-1 2-15,0-3 1 0,5-4 0 16,0-5 3-16,3-11 2 15,2-5 1-15,-1-14 7 16,-1-4 2-16,-4-10 18 16,-4 0 10-16,-8-2 19 15,-5 1 7-15,-11 3-4 16,-2-3-2-16,-6 13-11 16,-4 0-8-16,1 8-14 15,2 5-11-15,1 1-19 16,3 6-1-16,-2 6-98 15,6 4-110-15</inkml:trace>
  <inkml:trace contextRef="#ctx0" brushRef="#br0" timeOffset="18952.1427">1853 12184 686 0,'1'-10'389'0,"3"-5"-64"16,-6 12-113-16,0 1-36 15,-5 13-77-15,-2 9-39 16,-4 15-49-16,-2 13-7 16,2 13-2-16,0 1 0 15,6-2 0-15,2-6 3 0,5-20 4 16,1-14 1-16,4-15 12 16,2-13 6-16,3-20 1 15,2-8 1-15,2-22-9 16,1-7-5-16,-3-5-7 15,2-2-3-15,-3 11-3 16,-1 8-6-16,-2 16 39 16,-2 8 15-16,0 16 20 15,-4 2 5-15,2 11-41 16,3 7-17-16,8 13-21 16,5 10-3-16,9 15 4 15,2 8 1-15,4 15 1 16,-2-1 3-16,-3-3 1 15,-4-6 2-15,-5-14 2 16,-2-6 2-16,-9-20 5 0,-3-4-19 16,-7-13-104-16,-5-7-108 15</inkml:trace>
  <inkml:trace contextRef="#ctx0" brushRef="#br0" timeOffset="19095.8919">1847 12354 849 0,'8'-2'433'0,"5"-4"-118"0,19 0-188 16,10 1-27-16,10 1-59 15,4 4-15-15,-1 2-242 16</inkml:trace>
  <inkml:trace contextRef="#ctx0" brushRef="#br0" timeOffset="19402.5151">2291 11747 703 0,'7'-3'384'0,"17"7"-41"15,11 7-177-15,21 31-79 16,7 13-18-16,-2 23 2 0,-7 14 8 16,-25 10 8-16,-13 8 0 15,-20 4-13-15,-13-7 6 16,-6-16 0-16,-5-14 1 16,-3-22-17-16,2-12-19 15,-3-18-15-15,1-10-24 16,4-15-186-16,10-5-455 15</inkml:trace>
  <inkml:trace contextRef="#ctx0" brushRef="#br0" timeOffset="20047.0625">3128 12034 627 0,'6'-2'318'0,"12"-1"-56"16,11 3-132-16,23 3-48 15,11 0-5-15,15-1-24 16,-2-2-8-16,-12 2-12 15,-11-2-18-15,-22 0-235 16</inkml:trace>
  <inkml:trace contextRef="#ctx0" brushRef="#br0" timeOffset="20237.3676">3174 12190 615 0,'-1'0'357'15,"8"7"16"-15,11-3-200 16,27-2-88-16,16 0-1 16,18-2-34-16,3 0-16 15,-11 5-12-15,-12 2 23 16,-22 2-152-16,-11 4-143 16</inkml:trace>
  <inkml:trace contextRef="#ctx0" brushRef="#br0" timeOffset="20385.7538">3205 12363 988 0,'-2'5'419'0,"2"8"-237"15,8 2-70-15,22-2-56 16,14 5-23-16,26-8-18 16,5-6-2-16,6-4-60 15,-2-8-204-15</inkml:trace>
  <inkml:trace contextRef="#ctx0" brushRef="#br0" timeOffset="20740.8258">4064 12201 1040 0,'-21'-7'456'0,"-24"-9"-233"0,2 5-70 16,3 11-78-16,5 3-30 15,8 6-43-15,10 1-19 16,15 3-17-16,4 0 0 16,21 2 7-16,4-2 11 15,8-6 13-15,2-1 4 16,-5-4 6-16,0-2 3 16,-15 0 4-16,-4 2-1 15,-12 0 6-15,-11 4 2 0,-8 4-3 16,-7 3 7-16,-6 5 3 15,4 1-1-15,0 3-4 16,14-1-9-16,13 2-15 16,7-2-3-16,18 0 0 15,0-3 3-15,6-7 3 16,3-3 2-16,-8-8-46 16,3-1-72-16</inkml:trace>
  <inkml:trace contextRef="#ctx0" brushRef="#br0" timeOffset="20879.7124">3956 12051 1078 0,'-7'-7'468'0,"-8"-5"-257"16,9 6-102-16,8 7-103 0,5 3-19 16,13 10-152-16,5 8-210 15</inkml:trace>
  <inkml:trace contextRef="#ctx0" brushRef="#br0" timeOffset="21159.9017">4235 12353 915 0,'11'10'430'0,"9"9"-186"0,9-7-100 16,5-1-32-16,3-9-48 16,-1-5-12-16,-5-11-18 15,-4-6 2-15,-18-10 2 16,-1 0-2-16,-15-1-21 15,-9-5-19-15,-18 9-31 16,-8 4-13-16,-4 14-6 16,0 10 7-16,14 21 18 15,6 9 10-15,13 15 19 16,7 6 14-16,11 4 8 16,3 2 0-16,8-2-1 15,0-4-3-15,4-2-4 16,1-5-1-16,0-7 5 15,-2-6-62-15</inkml:trace>
  <inkml:trace contextRef="#ctx0" brushRef="#br0" timeOffset="21788.6019">4793 12279 664 0,'-9'-10'395'0,"-8"-7"-33"0,-3 2-171 16,-2 0-35-16,0 8-58 16,1 4-27-16,0 9-47 15,2 7-13-15,1 6-18 16,6 6-4-16,6 5-1 15,6 2 2-15,7-2 6 16,6-3 1-16,7-7 5 16,7-8 4-16,1-12 8 15,2-8 3-15,-2-13 6 16,-2-3-1-16,-2-5 1 16,-6-1-1-16,-7 3-5 15,-7 4-1-15,-6 9-6 16,-4 6-5-16,-4 9 0 15,-2 5-1-15,3 8-1 16,3 3 1-16,9 5-4 16,7 4-1-16,12-1 0 15,3-4 1-15,5-5 0 0,1-7 4 16,-3-9 3-16,-4-6 5 16,-5-11 7-16,-3-5 3 15,-2-7 1-15,2 2-1 16,-6-3-2-16,-5 3 26 15,-5 6 17-15,-5 6 7 16,0 13-6-16,1 7-30 16,1 18-23-16,1 9-9 15,5 20-2-15,0 6 1 0,1 10-1 16,3 1 1-16,-4-7 2 16,2-4 0-16,3-13 1 15,0-11 1-15,4-14 14 16,5-10-42-16,1-16-162 15,1-9-217-15</inkml:trace>
  <inkml:trace contextRef="#ctx0" brushRef="#br0" timeOffset="21928.7192">5066 12381 666 0,'10'0'380'16,"9"-1"4"-16,15 1-316 15,8-2-9-15,12-1-38 0,0-3-71 16</inkml:trace>
  <inkml:trace contextRef="#ctx0" brushRef="#br0" timeOffset="22236.214">5573 12099 1044 0,'-12'-4'507'0,"-14"-2"-204"0,3 5-142 15,2 1-57-15,5 3-77 16,6 5-21-16,10 7-23 16,3 0-3-16,7 1 8 15,1-1 4-15,8-1 8 16,0-2 6-16,1-4 5 16,-5-2 0-16,-9-6-18 15,-4 0-9-15,-10-1-10 16,-7 1-1-16,-4 1 12 15,-4 2 6-15,7 6 27 16,-1 3 5-16,12 3 13 16,6 1 5-16,7 2-11 15,11 1-2-15,3-3-5 16,4-2-1-16,8-10-6 16,1-5-4-16</inkml:trace>
  <inkml:trace contextRef="#ctx0" brushRef="#br0" timeOffset="22834.9207">6679 12325 448 0,'6'-5'288'0,"4"-10"-2"0,-2 0-22 16,-6-6-50-16,-5-2-18 16,-7-1-29-16,-4-2-4 15,-12 2-28-15,-2 6-21 16,-8 5-34-16,-3 8-20 16,8 9-30-16,3 6-14 15,17 13-17-15,3 4-6 16,10 6-4-16,7-1 5 0,13-2 4 15,9-7 2 1,9-6 4-16,-1-12 2 0,-1-8 5 16,-4-9-27-16,-9-12-158 15,-2-2-146-15</inkml:trace>
  <inkml:trace contextRef="#ctx0" brushRef="#br0" timeOffset="22944.1282">6621 11948 979 0,'-4'-4'424'15,"-4"-6"-218"-15,8 10-152 16,2 0-39-16,11 7-77 16,-1 3-88-16</inkml:trace>
  <inkml:trace contextRef="#ctx0" brushRef="#br0" timeOffset="23314.9874">6877 12081 664 0,'11'7'355'15,"21"9"-89"-15,-7-7-63 16,7-3-99-16,3-1-31 15,-6-7-36-15,2 2-5 16,-10-1-1-16,-5-7 2 16,-8 0 4-16,-7 0-1 15,-9 2 6-15,-7 5 0 16,-10 6-4-16,-2 3-3 16,0 7-18-16,2 3-6 0,9 6-11 15,5 2-4-15,11 4-1 16,2-1 0-1,6 1 3-15,7 0 2 0,6-7 1 16,4-4 4-16,10-13 5 16,-3-9 3-16,0-15 6 15,1-5-1-15,-6-6 3 16,0-1-1-16,-8 2-4 16,-4-1 0-16,-7 9 8 15,-4 7 17-15,-4 11 9 16,0 6 2-16,2 11-9 15,0 5-19-15,4 9-12 16,5 1-3-16,1 4 8 16,1-4-79-16</inkml:trace>
  <inkml:trace contextRef="#ctx0" brushRef="#br0" timeOffset="23889.5438">8163 12125 872 0,'16'-10'380'0,"17"0"-201"16,-3 6-54-16,-9 7-44 15,-4 10-3-15,-12 5 5 16,-3 7-6-16,-3 8-27 16,-5 4-10-16,4 2-20 15,2-1-3-15,8-8-3 0,9-5 2 16,8-14 5-16,-1-10 1 16,2-14 3-16,0-10 3 15,-2-8 3-15,1-3-1 16,-4-5-3-16,-3 5-4 15,-5 4-10-15,-4 5-5 16,-4 14 4-16,-4 5 3 16,-2 10 1-16,-3 7 4 15,1 13-5-15,1 6-2 16,2 7-3-16,3 4-3 0,7-2-3 16,3-5 2-16,7-9-4 15,2-8-54-15,6-15-272 16</inkml:trace>
  <inkml:trace contextRef="#ctx0" brushRef="#br0" timeOffset="24113.467">8843 12126 1290 0,'8'0'481'0,"22"-5"-367"0,7 2-30 16,10-1-23-16,7 2-18 15,0 1-21-15,-3-1-3 16,-7-2-82-16,-5 1-85 16</inkml:trace>
  <inkml:trace contextRef="#ctx0" brushRef="#br0" timeOffset="24279.2711">8904 12256 1138 0,'7'5'477'0,"16"4"-278"16,9 0-29-16,17-4-63 15,6-2-30-15,5 1-41 16,0-3 13-16</inkml:trace>
  <inkml:trace contextRef="#ctx0" brushRef="#br0" timeOffset="25101.0391">9528 12032 852 0,'-2'0'372'0,"2"0"-227"15,6 13-54-15,6 16-54 16,3 12-14-16,6 28 28 16,3 8 2-16,-2 21 0 15,-2-1-3-15,-3-9-13 16,-7-8-6-16,-2-28-6 16,1-11 3-16,-2-18 8 15,1-8 14-15,4-18 27 16,-1-11-3-16,5-23-6 15,-1-16-14-15,3-32-29 0,-1-17-3 16,-3-27-7-16,-2-4-6 16,-3 1-5-16,-1 3-4 15,-1 28 0-15,-2 8 0 16,-2 30 2-16,-6 12 0 16,-1 11-2-16,-2 5 0 15,4 5-4-15,0 1-1 16,5 9-5-16,5-2-2 15,6 4-5-15,8 5-2 16,2 1 3-16,5 3 1 16,16 1 3-16,9 0 2 0,20-1 2 15,4 3 1-15,0 0 5 16,-5 4 2-16,-19 2 0 16,-8 1 2-16,-13 5-2 15,-8-3 0-15,-8 2 0 16,-2-2-2-16,-7 2-3 15,-1 2 0-15,-3 8-4 16,-3 7-1-16,-1 12 0 16,0 3 2-16,0 8 4 15,6-2 1-15,9-6 5 16,3-4-24-16,8-8-275 16</inkml:trace>
  <inkml:trace contextRef="#ctx0" brushRef="#br0" timeOffset="25511.7563">9977 11730 710 0,'-1'0'356'0,"2"2"-144"16,3 0-54-16,-4-2-52 15,11 1-20-15,63 4 0 16,-17-5-3-16,7-1-35 15,5-3-11-15,-6-2-13 16,-9 3-3-16,-10-3 1 16,-6-1 3-16,-17 0 1 15,-4-1 1-15,-14 5-48 16,-6-1-21-16,-15 4-57 16,-5 4-45-16,-7 0-66 15,3 3-53-15,0 0-106 0</inkml:trace>
  <inkml:trace contextRef="#ctx0" brushRef="#br0" timeOffset="25689.5565">10298 11739 22 0,'-11'2'146'0,"8"-2"53"16,-5 0 98-16,-1 0 27 16,9 0-59-16,-3 0-39 15,1 6-75-15,1-6-36 16,0 1-59-16,-2 26-13 16,-4 44-5-16,7-25-1 15,0-1-1-15,-2-3-1 0,2-12-4 16,2-4-3-16,2-12-5 15,4-5-2-15,-5-5 6 16,3-4-46-16,1 0-271 16</inkml:trace>
  <inkml:trace contextRef="#ctx0" brushRef="#br0" timeOffset="25985.4812">9957 12231 766 0,'-2'0'368'0,"6"1"-147"0,10 1-60 15,23 4-59-15,18-3-17 16,22 1 4-16,6-4-9 16,4 1-21-16,-9 1-6 15,-12 1-20-15,-9-1-7 16,-19-1-15-16,-9-1-60 16,-18 4-266-16</inkml:trace>
  <inkml:trace contextRef="#ctx0" brushRef="#br0" timeOffset="26419.8615">10108 12551 728 0,'-2'4'332'15,"2"-3"-152"-15,0 1-44 0,0-2-58 0,0 0-4 16,7 24-4-16,19 25 1 16,1-30-3-16,1-4-6 15,-1-5-10-15,-2-7 3 16,-4-6 8-16,-1-7-1 15,-3-7-2-15,-5-4-11 16,0-4-19-16,-7-2-3 16,-3 2-7-16,-2 3-4 15,-4 10-5-15,1 5-8 16,-4 11-5-16,7 9-4 0,-2 2-3 16,-2 5 4-16,5 3 2 15,-3-2 1-15,2 3 2 16,5 1 8-16,-3-7-104 15,-2 1-73-15,0-5-302 16</inkml:trace>
  <inkml:trace contextRef="#ctx0" brushRef="#br0" timeOffset="26688.0034">10075 12412 862 0,'-3'1'377'0,"-2"10"-201"0,1 7-63 15,4 14-70-15,2 7-4 16,6 6 3-16,1 7 7 16,0 3 34-16,-2 0 9 15,-2-4 10-15,0-2 2 16,-4-11-14-16,0-7-7 15,-1-11-12-15,-1-6-15 16,0-10-20-16,-3-3-58 0</inkml:trace>
  <inkml:trace contextRef="#ctx0" brushRef="#br0" timeOffset="28030.5565">11154 12204 671 0,'21'1'318'0,"30"1"-119"16,8-1-86-16,14 2-56 15,3 1-18-15,-2 1-15 16,-3 1-52-16,-18-4-239 15</inkml:trace>
  <inkml:trace contextRef="#ctx0" brushRef="#br0" timeOffset="28284.9821">11192 12325 803 0,'13'1'375'0,"8"-1"-161"16,18 0-79-16,11-1-21 0,12-2-42 16,1-2-20-16,3 2-24 15,-5 0-6-15,-16 2-35 16,-3 0-59-16,-15-1-383 15</inkml:trace>
  <inkml:trace contextRef="#ctx0" brushRef="#br0" timeOffset="28464.5122">11648 12157 551 0,'8'0'363'0,"7"1"44"16,8 6-190-16,-1 5-78 15,-3 4-16-15,-1 4-15 16,-9 4 4-16,-8 0-11 16,-1 2-13-16,-8-2-28 15,-5 0-7-15,1-6-191 16</inkml:trace>
  <inkml:trace contextRef="#ctx0" brushRef="#br0" timeOffset="28955.0745">12300 12084 780 0,'10'-2'377'0,"11"2"-129"16,0 2-58-16,-6 15-49 16,-2 4-21-16,-13 7-27 15,-1 9-9-15,-7 6-29 16,0 0-11-16,8-1-21 15,1-6-6-15,14-12-3 16,5-8 0-16,8-16 4 16,7-6 3-16,4-14 1 15,-2-9 3-15,-3-7-3 0,-7-2 3 16,-9-2-4-16,-4 4-4 16,-9 6-5-16,1 8-7 15,-8 14-5-15,1 8-1 16,1 8 0-16,-2 7 0 15,2 8 2-15,2 2 2 16,7 5 0-16,3-1-3 16,2-5 2-16,1-3-21 15,-3-7-228-15</inkml:trace>
  <inkml:trace contextRef="#ctx0" brushRef="#br0" timeOffset="29263.5605">12674 11819 680 0,'0'-12'439'0,"6"-14"57"16,3 5-237-16,12 11-114 15,7 4-35-15,6 7-69 16,5 6-9-16,-8 9-12 15,-9 1-1-15,-16 6 6 16,-12 4 3-16,-12 7-2 16,-3 2-3-16,0-3-7 15,8-4-5-15,8-11-6 0,5-3-1 16,10-9 1-16,6-3 3 16,16-4 0-16,8-2 0 15,10-3-20-15,6 1-49 16</inkml:trace>
  <inkml:trace contextRef="#ctx0" brushRef="#br0" timeOffset="29552.9144">13122 12187 782 0,'10'-1'396'0,"14"-1"-98"15,8 0-126-15,12 2-78 16,2 4-25-16,2-2-33 15,-3 2-7-15,-10-1-62 16,-6-2-115-16</inkml:trace>
  <inkml:trace contextRef="#ctx0" brushRef="#br0" timeOffset="29748.1883">13172 12298 943 0,'6'2'474'0,"4"4"-138"0,11-2-157 16,3 0-7-16,13 0-51 15,3 2-23-15,-1 2-43 16,2-1-17-16,-6-3-47 16,-5-3-90-16</inkml:trace>
  <inkml:trace contextRef="#ctx0" brushRef="#br0" timeOffset="30171.0675">13910 11709 797 0,'-3'-3'378'0,"5"2"-168"15,9 1-51-15,20 2-52 16,14 1-27-16,21 0-7 16,1 1-6-16,10 0-23 15,-2 1-6-15,-11-2-12 16,-5 0-3-16,-23-3-18 0,-9-4-35 15,-18 0-154-15,-7-3-147 16</inkml:trace>
  <inkml:trace contextRef="#ctx0" brushRef="#br0" timeOffset="30376.9">14219 11760 551 0,'0'2'347'15,"-5"1"-33"-15,5 10-117 16,-2 4-33-16,2 14-30 16,1 8-5-16,1 7-21 15,3 4-12-15,-2-5-35 16,1-7-15-16,-1-8-22 16,2-6-6-16,6-9-136 15</inkml:trace>
  <inkml:trace contextRef="#ctx0" brushRef="#br0" timeOffset="30784.373">13910 12230 1071 0,'1'1'424'0,"13"2"-266"15,12 1-13-15,32-1-31 16,14-1-5-16,24 0-25 16,9-1-16-16,1 3-23 15,-6 2-9-15,-19 1-20 16,-9 0-7-16,-27-4-74 15,-10 0-88-15</inkml:trace>
  <inkml:trace contextRef="#ctx0" brushRef="#br0" timeOffset="31264.5856">14088 12590 825 0,'-1'4'419'0,"-1"-2"-132"0,2 7-157 16,1 3-41-16,7 5-42 16,3 3 1-16,7 1 0 15,2-1 2-15,1-5 6 16,3-3-1-16,1-9-2 16,1-4-1-16,1-13-5 15,-2-3-5-15,-5-8-10 16,-5-3-4-16,-6-1-2 15,-1 0-3-15,-8 1-8 16,0 8 0-16,-4 8-7 16,-3 8-6-16,0 13 0 15,-2 5-3-15,3 7-3 16,6 6 2-16,1 1 1 16,4 1 1-16,1-2-9 15,0-3-45-15,0-6-144 0,0-4-117 16</inkml:trace>
  <inkml:trace contextRef="#ctx0" brushRef="#br0" timeOffset="31552.9311">14085 12404 836 0,'0'-3'479'0,"-5"0"-83"16,0 5-160-16,5-2-116 16,-2 15-43-16,-1 59-27 15,4-24 2-15,3 11-13 16,-1 2-4-16,-1 3-7 16,1 5-1-16,1-4-4 15,-1-5-4-15,1-17 0 16,-2-12 0-16,-3-14-1 15,1-7 1-15,0-9 7 16,-1 0-15-16,-1-6 92 16</inkml:trace>
  <inkml:trace contextRef="#ctx0" brushRef="#br0" timeOffset="33321.2862">15218 12156 1057 0,'4'0'413'0,"9"0"-265"15,14 0-48-15,24 0-21 16,14-1-11-16,23-3-29 15,2 1-9-15,3-2-21 16,-8 3-59-16,-22 0-184 16,-10 2-130-16</inkml:trace>
  <inkml:trace contextRef="#ctx0" brushRef="#br0" timeOffset="33552.0253">15286 12238 947 0,'3'0'401'0,"7"1"-217"0,11 0-39 16,26 2-77-16,13 2-8 15,13 1-31-15,-1 0-11 16,-5 1-4-16,-6-2 8 15,-10-1-140-15,-4-4-115 16</inkml:trace>
  <inkml:trace contextRef="#ctx0" brushRef="#br0" timeOffset="33716.0912">15795 12127 854 0,'2'-3'430'0,"6"-1"-151"15,2 2-57-15,5 6-86 16,4 4-31-16,-3 9-14 15,0 3 2-15,-10 5-1 16,-6-1-4-16,-11 0-19 16,-3-3-19-16,0-6-50 15,1-3-78-15</inkml:trace>
  <inkml:trace contextRef="#ctx0" brushRef="#br0" timeOffset="34044.5325">16448 11785 1286 0,'10'1'482'16,"16"0"-349"-16,7 2-29 0,21 3-8 15,9 2-1-15,12 3-21 16,6-2-10-16,-4-2-23 16,-11-3-12-16,-20-2-10 15,-15-2-1-15,-17-3-40 16,-5 0-40-16,-8 2-100 15,-2-2-60-15,-6 2-169 16</inkml:trace>
  <inkml:trace contextRef="#ctx0" brushRef="#br0" timeOffset="34254.7288">16771 11901 702 0,'-3'13'337'0,"-4"11"-103"15,3 9-44-15,5 8-17 16,2-2-6-16,5 7-20 16,1-2-8-16,0-1-37 0,3-1-19 15,-4-6-30-15,-1-5-13 16,-1-9-17-16,-1-5-2 16,0-9-34-16,0-8-102 15</inkml:trace>
  <inkml:trace contextRef="#ctx0" brushRef="#br0" timeOffset="34659.3373">17221 12034 1241 0,'7'-3'512'0,"12"-4"-313"0,15 4-48 15,15 3-55-15,9 1-23 16,-2 6-24-16,-6 1-11 16,-15-2-13-16,-10 0-7 15,-1-1-19-15,-4-2-43 16,-3-7-186-16,-1 1-205 15</inkml:trace>
  <inkml:trace contextRef="#ctx0" brushRef="#br0" timeOffset="34858.8726">17274 12119 725 0,'3'3'344'0,"11"3"-100"16,11 2-28-16,17 0-36 16,6 3-24-16,5 0-61 15,-2-3-22-15,-7 5-26 16,-6-6-1-16,-5-7-131 16</inkml:trace>
  <inkml:trace contextRef="#ctx0" brushRef="#br0" timeOffset="35525.8839">18091 12031 740 0,'7'-3'344'0,"6"-3"-143"0,-2 4-40 15,0 6-62-15,-3 10-32 16,-4 14-44-16,-1 1-2 16,-3 6 2-16,1 2 1 15,5-2 4-15,4 1 4 16,10-11 22-16,3-5 12 16,3-15 24-16,4-6 5 15,0-15-14-15,-3-8-12 16,-1-10-21-16,-3 1-9 15,-6-4-8-15,-2 0-3 0,-3 6-10 16,-9-1-1-16,-1 15-4 16,-1 9-8-16,-1 9-4 15,0 14-2-15,0 7-2 16,1 5 4-16,7 9 3 16,1 0 0-16,4-2 0 15,2-4 1-15,-4-9 8 16,2-5-37-16,3-11-83 15</inkml:trace>
  <inkml:trace contextRef="#ctx0" brushRef="#br0" timeOffset="35881.6114">18413 11641 942 0,'2'-7'433'16,"5"-11"-180"-16,9 4-62 16,11 9-71-16,4 0-20 15,6 13-38-15,0 6-15 0,-5 7-22 16,-8 2-4-16,-16 2 3 15,-11 3 3-15,-20 1 0 16,-4 1 0-16,3-2-10 16,7-1-5-16,7-7-7 15,12-4-1-15,6-6 1 16,8-5 0-16,19-3 2 16,7-2 0-16,17-1 14 15,1 1-50-15</inkml:trace>
  <inkml:trace contextRef="#ctx0" brushRef="#br0" timeOffset="36454.1166">18983 12071 855 0,'-2'4'357'0,"-6"3"-209"16,3 1-47-16,2 9-54 15,2 1-9-15,10 7 3 16,3 0 6-16,8 1 17 15,6-4 9-15,-2-7 3 16,2-4 2-16,1-8-12 16,-4-6-1-16,0-11-14 15,-1-3-9-15,-4-7-8 16,0 0-6-16,-9-3-7 0,-2 3-2 16,-8 4 4-1,-4 5-2-15,-1 12-9 0,1 4-3 16,0 11-11-16,3 3-4 15,2 5 2-15,1 3 0 16,5 3 4-16,1-2 0 16,-1-2-60-16,1-4-67 15,-2-4-301-15</inkml:trace>
  <inkml:trace contextRef="#ctx0" brushRef="#br0" timeOffset="36808.7509">18982 11818 623 0,'0'-10'393'0,"-3"-6"26"16,2 4-141-16,1 17-132 15,0 13-43-15,0 29-75 16,0 13-10-16,2 19 10 15,0 3 2-15,4 2-5 16,0 7-2-16,-4 2-5 16,4 3-3-16,-6-18-3 0,-4-16-1 15,4-17 3-15,-1-13-1 16,1-7-1-16,0-2 0 16,3-8 0-16,-5-3 18 15,2-6 14-15,-2-2 8 16,-1-5 4-16,3 0-20 15,0-1-23-15,0 1-42 16,0 0-149-16,0 0-189 16</inkml:trace>
  <inkml:trace contextRef="#ctx0" brushRef="#br0" timeOffset="51823.9714">2259 13837 560 0,'11'-18'275'0,"17"-21"-46"16,3-1-22-16,8 9-8 16,-2 5-26-16,-5 18-81 15,-2 9-34-15,-15 17-39 16,-4 9-5-16,-11 17 4 16,-6 6 1-16,3 5-2 15,0-3-5-15,7-14-5 16,5-7 0-16,8-15 5 15,4-9 6-15,7-14 7 16,4-8 4-16,-6-17 3 16,-1-5-1-16,-9-4-3 15,-2-3-2-15,-5 7-7 16,-2 6-5-16,-6 12 17 16,-2 9 8-16,-5 10 0 0,-1 5-2 15,3 13-21-15,-1 9-11 16,4 12-5-16,3 3 0 15,5 3-2-15,3-5 1 16,4-8 5-16,1-4 12 16,2-13-150-16,0-7-179 15</inkml:trace>
  <inkml:trace contextRef="#ctx0" brushRef="#br0" timeOffset="52024.3421">2937 13773 1195 0,'3'0'494'0,"10"1"-282"16,6 2-103-16,19 1-78 15,4 0 0-15,5 3 4 16,6-5-69-16</inkml:trace>
  <inkml:trace contextRef="#ctx0" brushRef="#br0" timeOffset="52220.2922">2994 13985 1162 0,'5'6'486'0,"0"2"-250"16,18-1-126-16,5-6-26 16,20-1-22-16,7-2-19 0,5-3-51 15,-2 0-98-15</inkml:trace>
  <inkml:trace contextRef="#ctx0" brushRef="#br0" timeOffset="52698.4291">3565 13630 1021 0,'7'-18'432'0,"14"-20"-219"0,9 4-21 15,12 7-28-15,3 11-31 16,5 13-68-16,3 8-23 16,-2 18-25-16,3 8-4 15,-10 14 1-15,-12 7 0 16,-11 9 1-16,-8 1 1 15,-7 1-2-15,-5-3 1 16,1-11-1-16,-2-7-1 16,-2-20 0-16,2-5 16 0,-4-20 13 15,-5-9 0-15,-5-16 0 16,0-9-19-16,0-4-15 16,4 3-4-16,-5 10-5 15,-3 12-9-15,-10 21-7 16,-9 11 1-16,-5 18 5 15,-2 7 7-15,4-1 6 16,7-1-2-16,11-15-18 16,9-5-64-16,19-18-222 15</inkml:trace>
  <inkml:trace contextRef="#ctx0" brushRef="#br0" timeOffset="53066.4503">4236 14037 864 0,'5'6'390'15,"10"0"-141"-15,6-2-49 16,15 1 3-16,5-4-20 15,-6-3-21-15,-1-4-14 16,-14-8-12-16,-5-6-11 0,-8-8-35 16,-8-11-19-16,-2-9-30 15,-9-5-9-15,-6-10-13 16,2 0-6-16,5-1-11 16,10-2-6-16,16 7-8 15,9 3-3-15,2 4 0 16,0 7 1-16,2 13 1 15,1 6-1-15,2 15-55 16,2 8-41-16,-6 14-115 16,-9 5-76-16</inkml:trace>
  <inkml:trace contextRef="#ctx0" brushRef="#br0" timeOffset="53237.5656">4375 13721 1154 0,'11'0'509'16,"18"3"-240"-16,8-3-49 16,6-5-24-16,6 1-52 15,0-2-64-15,-3 1-24 16,-9 4-27-16,-7 0-54 16</inkml:trace>
  <inkml:trace contextRef="#ctx0" brushRef="#br0" timeOffset="65733.5106">17339 3712 863 0,'-1'3'389'16,"1"2"-172"-16,4 1-72 15,17-2-52-15,11-3-11 16,9-5-22-16,10-3-10 0,2-4-22 16,-3 0-5-16,-7 3-44 15,-9 1-55-15,-11 7-158 16,-8 0-175-16</inkml:trace>
  <inkml:trace contextRef="#ctx0" brushRef="#br0" timeOffset="65959.0196">17426 3891 549 0,'1'0'320'0,"12"-5"-9"15,4 2-82-15,15-8-41 16,4 2-23-16,2-2-45 15,4-2-20-15,-4 2-38 0,1 0-16 16,-8 2-19-16,-3 1-3 16,-11 0 1-16,-2 0-52 15</inkml:trace>
  <inkml:trace contextRef="#ctx0" brushRef="#br0" timeOffset="66735.7148">18121 3017 501 0,'-10'-10'303'0,"-6"-6"-20"16,8-6-170-16,6 0-17 16,16-4-31-16,6 3-3 15,20 6 1-15,5 3-10 16,6 14-11-16,-2 5-6 16,-13 12-4-16,-9 8 10 0,-31 9 12 15,-12 7-1-15,-23 11-4 16,-5-4-17-1,0-2-18-15,9-8-2 0,16-14-7 16,11-3-2-16,14-12-3 16,5-2 3-16,12-7 3 15,7-3 4-15,12-6 3 16,2 0-1-16,3 0-3 16,-2 1-1-16,-7 5-2 15,-7 0 0-15,-10 5-3 16,-9 3-1-16,-7 4 0 15,-4 0 1-15,-2-1 2 16,3 0 2-16,-3-5 13 16,1-3 4-16,-1-7 6 15,0 6-2-15,-1-4-10 16,-9-23-3-16,-8-32-7 16,16 27-2-16,11 0-8 15,1 2-2-15,3 6 11 16,2 5 4-16,-4 6 9 0,7 11-1 15,1 9-6-15,0 7-1 16,7 10-1-16,-2-3 1 16,-5 0-4-16,1 4-1 15,-7-5 4-15,-4-2 2 16,2-4-54-16,-4-7-75 16,-1-2-307-16</inkml:trace>
  <inkml:trace contextRef="#ctx0" brushRef="#br0" timeOffset="67014.8399">18138 3474 1056 0,'6'-4'439'0,"20"-4"-242"16,10-5-51-16,41-11-29 15,16 0-17-15,8-11-31 16,5 1-14-16,-21 2-17 0,-9 2-5 16,-18 9-59-16,-14 3-41 15,-22 9-158-15,-13 5-172 16</inkml:trace>
  <inkml:trace contextRef="#ctx0" brushRef="#br0" timeOffset="67479.6106">18333 3647 899 0,'-3'-3'447'0,"-3"-4"-140"16,8-4-83-16,17-3-71 15,4-8-28-15,17 4-40 16,4-1-13-16,0 9-28 16,0 6-14-16,-12 10-17 15,-4 11-1-15,-5 11-2 16,-7 4 1-16,-5 8-2 15,-1 0 0-15,-2-3-3 16,1-2 0-16,0-9 1 16,-2-7 1-16,-1-9 7 15,-1-9 9-15,-2-9 7 0,-3-8 2 16,-7-10-5 0,-6-3-10-16,-8 3-14 0,2 4-7 15,-1 14-16-15,3 9-3 16,-3 19-1-16,1 7 1 15,-4 9 10-15,0 2 5 16,3-2 7-16,3-2 1 16,2-8 5-16,-5-5 3 15,2-11 4-15,-2-7 1 16,3-3-91-16,3-6-81 0</inkml:trace>
  <inkml:trace contextRef="#ctx0" brushRef="#br0" timeOffset="69426.5722">20401 3886 1071 0,'7'-5'438'0,"16"-4"-278"0,5 0-41 15,7 0-58-15,6 1-22 16,9-5-21-16,-3 2-17 15,-1-4-192-15,-3 1-234 16</inkml:trace>
  <inkml:trace contextRef="#ctx0" brushRef="#br0" timeOffset="69605.6789">20513 3890 390 0,'-2'2'295'0,"-1"5"71"15,5-1-67-15,13-5-54 16,4-1-21-16,17-2-48 16,6-3-36-16,6-4-58 15,3 2-24-15,-2-7-38 16,-1-1-61-16</inkml:trace>
  <inkml:trace contextRef="#ctx0" brushRef="#br0" timeOffset="70153.7778">21274 3467 668 0,'-23'0'370'15,"-18"-1"-88"-15,6-9-104 16,4-9-36-16,16-7-57 16,13-5-28-16,13-3-28 15,12 2 9-15,16 7 9 16,5 6 11-16,12 13 11 16,-2 6-13-16,-13 14-17 15,-10 4-4-15,-27 15 4 16,-6 4 2-16,-26 8 2 15,-6 5-7-15,-9-7-18 16,-2-3-6-16,15-9-5 16,7-10 0-16,21-9-2 15,6-5 2-15,14-4 2 16,9-2 0-16,7 0 3 0,2-1-2 16,0-3-3-16,0-1-2 15,1-2-1-15,4 2-3 16,-2-6-146-16,-1 0-161 15</inkml:trace>
  <inkml:trace contextRef="#ctx0" brushRef="#br0" timeOffset="70677.7217">21564 3471 798 0,'-2'-12'408'0,"0"-7"-117"16,2 3-135-16,4 4-26 15,4 15-58-15,-1 0-18 16,5 17-21-16,1 4-6 16,0 6 1-16,-2 2-1 15,1-5-8-15,-5-5 0 16,-3-8 3-16,0-6 4 15,-5-6 20-15,-3-3 5 16,-4-12 1-16,1-4-3 16,-1-9-16-16,1-7 2 0,5-6-7 15,3-5-4 1,14-3-10-16,7 6-7 0,5 13-4 16,5 8 0-16,-2 19-2 15,-2 7-2-15,4 13-1 16,-4 9 0-16,-3 5 2 15,-6 0 0-15,-7 0-15 16,-3-8-76-16</inkml:trace>
  <inkml:trace contextRef="#ctx0" brushRef="#br0" timeOffset="70976.4383">22037 3532 972 0,'10'-1'435'0,"9"-2"-191"0,1-8-24 15,-4-2-36-15,-3-7-20 16,-6-5-32-16,-5-9-18 16,-8-6-25-16,-7-7-10 15,-11-11-25-15,-7-3-8 16,-9-13-13-16,3-4-11 15,9 4-17-15,10 5-7 0,18 19-15 16,4 11-5 0,10 14-15-16,6 6-5 0,12 13-84 15,5 5-56-15,7 12-169 16,-4 4-193-16</inkml:trace>
  <inkml:trace contextRef="#ctx0" brushRef="#br0" timeOffset="71211.7634">21913 3176 686 0,'6'0'416'16,"8"0"8"-16,12-2-202 15,12-4 2-15,14-4-48 16,2-1-37-16,-5 3-58 0,-10 0-25 15,-18 6-24-15,-10 2-3 16,-16 1-103-16,-7 5-191 16</inkml:trace>
  <inkml:trace contextRef="#ctx0" brushRef="#br0" timeOffset="73223.7444">1946 15043 706 0,'0'-5'400'0,"0"3"-75"0,0 3-63 16,0-1-99-16,3 8-49 15,6 23-55-15,22 72-9 16,-18-30-20-16,-4 7-2 15,-2-10-7-15,-1-4-4 16,3-15-6-16,-6-14 1 16,2-12-59-16,-4-5-30 0,-2-16-75 15,1-4-63-15,0-10-140 16</inkml:trace>
  <inkml:trace contextRef="#ctx0" brushRef="#br0" timeOffset="73424.6451">2141 15281 1207 0,'-1'-1'124'0,"-5"1"-2"16,-3 5 108-16,-8 7-82 15,-4 6-30-15,-1 6-50 16,-4-1-18-16,7 5-31 16,1-4-10-16,7-2-7 15,11 4 3-15,13-6 9 16,7-9 5-16,13 2 1 15,4-9-4-15,6-4-5 0,-1 4-33 16,3-8-241-16</inkml:trace>
  <inkml:trace contextRef="#ctx0" brushRef="#br0" timeOffset="73668.0146">2433 15249 1168 0,'6'2'457'0,"9"-1"-301"16,12 1-49-16,11-4-39 15,0-2-17-15,9 0-33 16,-5 2-6-16,1 1-43 15,-2 1-82-15</inkml:trace>
  <inkml:trace contextRef="#ctx0" brushRef="#br0" timeOffset="73861.9633">2500 15364 1172 0,'8'5'471'0,"11"-2"-310"0,9 1-38 16,14-2-30-16,3-2-29 15,3 6-23-15,-2 1-14 16,-3 0-80-16,-8-3-375 16</inkml:trace>
  <inkml:trace contextRef="#ctx0" brushRef="#br0" timeOffset="74415.8874">3465 15133 601 0,'-28'4'335'0,"-16"5"-75"16,-5-12-104-16,5-5-17 15,12-13-69-15,10-5-31 16,22-2-44-16,7-3-10 16,20 5 26-16,8 2 14 0,7 6 42 15,10 7-2 1,-7 14-23-16,-2 11-2 0,-21 13 25 15,-14 7 8-15,-20 11 4 16,-9 2-4-16,-16 8-45 16,-1-2-8-16,4-11-6 15,6-10-2-15,19-16-7 16,8-5-4-16,15-9-1 16,8 0 0-16,12-2 4 15,4-2 0-15,-2-3-1 16,3 1-2-16,1-1-35 15,-2-2-72-15,2 1-219 16</inkml:trace>
  <inkml:trace contextRef="#ctx0" brushRef="#br0" timeOffset="74633.5471">3687 15305 760 0,'-3'3'377'0,"-3"-1"-127"0,3 0-42 15,1-2-72-15,1-1-31 16,0 0-46-16,1 0-20 15,6-26-29-15,18-29 6 16,-6 25 26-16,1 7 10 16,2 11 9-16,-4 5-9 15,3 11-23-15,0 8-4 16,-2 9 0-16,0 6-1 0,-3 4-5 16,-3 2-6-1,-3-2-26-15,-1 0-60 0</inkml:trace>
  <inkml:trace contextRef="#ctx0" brushRef="#br0" timeOffset="74921.3395">3279 15505 903 0,'-2'2'445'0,"-3"1"-188"16,13-2-106-16,14 1-29 16,32-2-65-16,13-5-6 15,22 2-23-15,2-4-6 16,-10 6-9-16,1 1-2 15,-11 3-24-15,-8 1-40 16,-7-4-309-16</inkml:trace>
  <inkml:trace contextRef="#ctx0" brushRef="#br0" timeOffset="75381.628">3382 15842 1222 0,'-8'-4'481'0,"-2"-9"-343"16,12-4-42-16,23-4-38 15,7-3-14-15,9 1-7 16,-1 6-3-16,-7 9-4 15,-2 10 5-15,-4 13 22 16,-1 8 10-16,-4 13 4 16,-1 6-5-16,-5 8-26 15,-6-2-12-15,-4-6-12 0,-2-9-4 16,-2-8 0-16,1-6-1 16,-1-13 8-16,-2-7 3 15,-7-16-3-15,-1-8-2 16,-4-7-12-16,1 0-4 15,-1 4-2-15,2 0-1 16,-2 18-7-16,-3 8-1 16,-2 16-2-16,-6 10 2 15,-2 13 8-15,-6-2 2 16,-3-1 1-16,-2-6 1 0,5-15 8 16,8-2-27-16,10-16-84 15,12-9-94-15</inkml:trace>
  <inkml:trace contextRef="#ctx0" brushRef="#br0" timeOffset="76531.0565">1847 16993 728 0,'-4'0'389'16,"-3"0"-97"-16,-7 11-61 16,-2 13-85-16,0 7-37 15,3 15-47-15,6 1-24 16,14-2-25-16,7-1-4 0,12-14 0 15,8-8 1-15,4-19 9 16,2-6 2-16,-6-15 11 16,-2-10 3-16,-11-8 3 15,-4-2 0-15,-8-7-6 16,-5 5-6-16,-3 5-10 16,-6 6-6-16,-1 18 0 15,1 7-3-15,1 16 2 16,-3 5 0-16,7 10-7 15,0 4 1-15,0 5-3 16,11 4 0-16,5-2 0 16,3-7 1-16,5-14 3 15,3-5 4-15,-2-14 24 16,0-5 17-16,0-9 31 16,-5-6 7-16,-9-8-12 15,-3 1-15-15,-7-3-34 0,0 2-9 16,1 7-89-16,1 2-97 15</inkml:trace>
  <inkml:trace contextRef="#ctx0" brushRef="#br0" timeOffset="76716.9598">2431 17090 1231 0,'12'-2'485'0,"22"-2"-346"16,0 0-52-16,11 0-48 16,-6 1-22-16,-2 3-20 15,-2 1-48-15,-9 2-192 16</inkml:trace>
  <inkml:trace contextRef="#ctx0" brushRef="#br0" timeOffset="76891.4688">2479 17213 840 0,'0'3'423'0,"5"5"-125"16,6-4-61-16,13 0-90 16,6-3-39-16,5-2-61 0,2 1-15 15,0 2-30-15,-2 3-72 16</inkml:trace>
  <inkml:trace contextRef="#ctx0" brushRef="#br0" timeOffset="77488.5026">3488 16938 623 0,'-15'6'291'0,"-19"4"-98"0,-5-1-39 16,-7-9-64-16,0-8 19 15,7-13-50-15,6-6-15 16,23-3-8-16,10-2-36 15,17 2 25-15,13 4 10 16,11 10 19-16,6 6-4 16,7 12-23-16,-7 10-1 15,-13 16 20-15,-10 12 12 16,-26 10 5-16,-10 7-2 0,-17 0-30 16,-6 3-10-16,-6-8-7 15,2-7 3-15,5-15 2 16,4-10-1-16,16-13-4 15,7-7-10-15,14-5-3 16,10-3-1-16,14-2 3 16,7 5 4-16,9 0-1 15,1 2-2-15,-8 3-2 16,-4 0-4-16,-4 6-149 16,-4 1-161-16</inkml:trace>
  <inkml:trace contextRef="#ctx0" brushRef="#br0" timeOffset="77742.3453">3648 17114 1280 0,'-1'-2'510'0,"1"2"-357"0,1-2-46 16,-1 2-64-16,0-1-19 16,0-1-13-16,0 1-1 15,15-17-2-15,28-35-4 16,-26 32 17-16,-1-2 5 15,-1 7 7-15,2 10 5 16,-2 6-10-16,-1 10-1 16,-1 12 0-16,-3 3 0 0,-1 3-8 15,0 5-4-15,0-7-7 16,1-2-2-16,1-1-80 16,-2-4-78-16</inkml:trace>
  <inkml:trace contextRef="#ctx0" brushRef="#br0" timeOffset="82185.2574">4028 17275 1069 0,'6'2'467'0,"10"-2"-232"16,2-9-2-16,5-9-32 15,0-9-25-15,-7-10-47 16,-2-7-22-16,-12-4-43 16,-2-3-18-16,-5-1-24 15,1 2-7-15,4-3-11 16,3 3-6-16,11 7-27 15,1 5-34-15,8 15-102 16,4 3-75-16,5 11-261 16</inkml:trace>
  <inkml:trace contextRef="#ctx0" brushRef="#br0" timeOffset="82330.6316">4120 16933 761 0,'-9'3'403'16,"-6"5"-70"-16,7 0-60 15,19-8-56-15,10 2-48 16,14 3-91-16,16-5-15 16,12 2-37-16,4-3 4 15</inkml:trace>
  <inkml:trace contextRef="#ctx0" brushRef="#br0" timeOffset="87889.344">5367 13625 464 0,'15'-17'264'0,"11"-16"-28"0,-6 7-32 16,-5 17-69-16,-8 11-16 15,-6 29-40-15,-1 15-15 0,-11 39-10 16,-2 22-20-16,-2 27-22 16,6 15-5-16,9 18-6 15,3-6 0 1,9-3 29-16,1-7 1 0,13-31 8 15,5-14 1-15,5-30-24 16,3-16 1-16,-8-25 3 16,-7-9 2-16,-9-15 23 15,-11-11 12-15,-12-9 4 16,-5-3-4-16,-5 5-34 16,-6 6-21-16,0 23-25 15,3 14-6-15,5 39 0 16,5 23 2-16,4 36 10 15,5 21 4-15,0 14 6 16,5 11 6-16,1-1 6 16,-4-11 1-16,-5-14 4 15,-8-15-5-15,-6-25 36 0,-1-15 14 16,-4-29 12-16,-4-20 9 16,-3-27-25-16,3-13-46 15,6-31-151-15,7-16-189 16</inkml:trace>
  <inkml:trace contextRef="#ctx0" brushRef="#br0" timeOffset="88239.8389">5942 15068 948 0,'0'-1'405'0,"8"2"-188"15,11 0-70-15,13-3-54 16,13-2-6-16,13-4-40 0,2-1-16 16,1 1-15-16,-4 2-2 15,-12 4-28-15,-10 1-41 16,-16 4-137-16,-7 2-129 16</inkml:trace>
  <inkml:trace contextRef="#ctx0" brushRef="#br0" timeOffset="88424.1847">5974 15171 796 0,'-1'0'386'0,"-1"-2"-177"16,9 4-71-16,-7-2-74 16,10 0-34-16,61-2 0 15,-25-1-5-15,7 1-4 16,0-2-4-16,-12-2-54 15,3 1-71-15,-14-5-252 16</inkml:trace>
  <inkml:trace contextRef="#ctx0" brushRef="#br0" timeOffset="88573.1201">6343 14973 522 0,'0'-2'381'16,"-1"-8"-15"-16,8 11-118 15,4 4-44-15,5 6-71 16,3 6-1-16,-3 10-14 15,-1 4 0-15,-12 6-5 16,-6-1-15-16,-8 2-30 0,-4 1-17 16,-4-9-88-16</inkml:trace>
  <inkml:trace contextRef="#ctx0" brushRef="#br0" timeOffset="89226.5874">6988 15003 797 0,'13'-11'339'16,"17"-12"-164"-16,8 1-4 16,4 7-18-16,1 8-24 15,-6 10-54-15,-5 11-15 16,-11 13-20-16,-5 6-9 16,-10 4-8-16,-1 5-5 15,-1-3-6-15,-2-6-2 16,4-7-3-16,4-8-1 0,0-11 3 15,5-2 1 1,2-8 2-16,-2-6 1 0,8-7 0 16,-6-6-1-1,2-6-3-15,-1 3-3 0,-4-6-3 16,-1 2-1-16,-3 4 1 16,-4 1 1-16,-6 6 4 15,1 3 1-15,-2 11 0 16,-3 1-2-16,-4 10-1 15,4 9 3-15,1 13 11 16,0 2 1-16,7 5 3 16,1-1-4-16,0-3-11 15,5 0-1-15,4-4 0 16,3-6-17-16,10-13-161 16</inkml:trace>
  <inkml:trace contextRef="#ctx0" brushRef="#br0" timeOffset="89512.7925">7768 14964 1042 0,'6'-1'449'0,"14"-6"-211"16,4 3-99-16,14 0-52 15,-1 1-20-15,0-1-42 16,4 3-10-16,-5-1-8 16,1 2-44-16,-8 0-148 15,-4 0-127-15</inkml:trace>
  <inkml:trace contextRef="#ctx0" brushRef="#br0" timeOffset="89765.7324">7843 15085 858 0,'6'1'408'0,"2"3"-134"16,7-3-100-16,-2 0-18 15,9 0 0-15,4-1-20 16,10 2-32-16,4-2-20 0,2 2-34 16,-4 0-12-16,-6-2-17 15,-2 0-17-15</inkml:trace>
  <inkml:trace contextRef="#ctx0" brushRef="#br0" timeOffset="92441.031">8725 14733 593 0,'-11'-12'337'0,"-5"-13"-17"16,10-3-162-16,15-7-91 15,13 5-1-15,13 3 3 16,3 3-4-16,1 13-16 15,-3 7-13-15,-11 13-31 16,-9 7 9-16,-16 10 33 16,-8 6 8-16,-14 10 3 15,-7 4-9-15,-11-1-28 16,0-2-5-16,8-14-8 0,12-6-4 16,22-12-3-1,11-3-1-15,17-4 11 0,2-1 5 16,7-2 2-16,1-1 0 15,-4 0-7-15,1 0 0 16,-7-1 3-16,-6-2-68 16,-9-4-265-16</inkml:trace>
  <inkml:trace contextRef="#ctx0" brushRef="#br0" timeOffset="92703.5786">9041 14792 793 0,'0'11'396'0,"1"11"-106"15,0 3-63-15,2-1-75 16,-1-1-37-16,2-8-63 16,-1-2-17-16,-2-12-1 15,0-3 1-15,0-11-5 16,3-6-5-16,5-11-21 16,5-3-4-16,8-1-3 15,3 1-1-15,4 13-2 16,2 1 8-16,-4 16 3 15,-5 6 9-15,-5 13 15 16,-9 10-4-16,-7 13 1 16,-1 4-6-16,-1 0-18 15,1 0-88-15</inkml:trace>
  <inkml:trace contextRef="#ctx0" brushRef="#br0" timeOffset="93197.6635">8586 15119 941 0,'-3'2'370'0,"7"-2"-233"0,14 0-27 15,34 0-30-15,16-1 4 16,30 0-11-16,7 0-14 15,6 1-22-15,-3 0-3 16,-20 5-7-16,-17 2-30 0,-32-1-122 16,-12 1-149-16</inkml:trace>
  <inkml:trace contextRef="#ctx0" brushRef="#br0" timeOffset="93766.3302">8864 15335 868 0,'-2'-3'388'0,"-1"0"-195"0,1 3-34 16,2 0-49-16,0 2-13 16,4 28-20-16,7 49 7 15,-11-29-28-15,-1 2-14 16,-3-3-18-16,1 2-8 15,0-11-4-15,2-7 1 16,6-15-4-16,-4-11-7 16,5-13-23-16,-1-10-17 0,2-11-12 15,9-2 3-15,4-7 18 16,3 5 12-16,2 2 13 16,-1 5 1-16,-6 8 3 15,-3 6 1-15,-12 9 2 16,-3 4 1-16,-11 6-1 15,-2-1 2-15,-6 7-1 16,-2-4 0-16,5 6-5 16,0-5-3-16,10 2 2 15,5 0 7-15,9-3 22 16,9 3 14-16,14-1 7 16,7-3-3-16,8-3-14 15,2-1-8-15,-8-7-1 16,-3-3-53-16</inkml:trace>
  <inkml:trace contextRef="#ctx0" brushRef="#br0" timeOffset="96708.3745">9667 15071 653 0,'-3'3'327'16,"-4"0"-121"-16,0 2-91 16,1-2-34-16,6 2-50 15,2 3-13-15,8-1 0 16,6-4 10-16,1 1 30 15,-1-2 17-15,-1-2 28 0,-6 1 2 16,-7 3 5-16,-1-1-10 16,-8 2-22-16,-2-2-75 15</inkml:trace>
  <inkml:trace contextRef="#ctx0" brushRef="#br0" timeOffset="97833.6167">10287 14757 908 0,'-4'4'367'0,"-10"10"-234"0,0 8-26 16,0 13-35-16,4 2-12 16,12 4-15-16,5-3-17 15,9-7-14-15,2-4-3 16,2-13 4-16,3-8 2 0,6-9 10 16,-1-5 5-16,-5-13 24 15,-5 0 4-15,-10-7 1 16,-3-3-1-16,-8-1-23 15,-2 2-4 1,-4 7-4-16,0 6-3 0,0 15-13 16,4 8-6-16,-1 15-14 15,2 9-7-15,6 7 1 16,2-2 2-16,14-3 6 16,6-4 3-16,9-15 6 15,9-7 5-15,4-10 15 16,-1-13 25-16,-8-10 37 15,-12-1 12-15,-19-7-2 16,-7 1-24-16,-14 8-37 16,-3-1-13-16,-1 13-103 15,-2 5-78-15,1 16-503 16</inkml:trace>
  <inkml:trace contextRef="#ctx0" brushRef="#br0" timeOffset="98103.9287">10057 15222 1002 0,'0'-3'425'0,"7"-7"-227"15,12 2-35-15,27-2-55 16,18 1-13-16,22 2-28 16,13 0-13-16,12 4-21 15,-2 2-5-15,-7 1-8 16,-9 0-50-16,-22-4-257 16</inkml:trace>
  <inkml:trace contextRef="#ctx0" brushRef="#br0" timeOffset="98658.2232">10105 15590 679 0,'-10'-8'329'16,"-9"-7"-134"-16,18-4-89 15,8-6-13-15,20 1 8 16,6 0 5-16,14 7 2 16,1 6-11-16,-3 12-45 15,-8 8-10-15,-17 10 10 16,-6 10 9-16,-20 3 2 15,-10 7-5-15,-14 4-24 16,-8 0-13-16,-4-4-10 0,3-8-11 16,7-15-10-16,9-8-4 15,20-8-15-15,6-4 6 16,24-4 6-16,5 0 9 16,12-1 20-16,0 4 4 15,-4 1 1-15,-6 5-4 16,-6 3-2-16,-2 4-20 15,-13 0-195-15</inkml:trace>
  <inkml:trace contextRef="#ctx0" brushRef="#br0" timeOffset="99012.4168">10495 15581 884 0,'0'3'388'0,"0"9"-148"16,0 5-137-16,1 6-37 15,1-3-14-15,-2 2-31 16,-1-4-4-16,-5-6 1 16,1 1 3-16,-3-13 4 15,-2-9-1-15,3-7-6 16,3-9-5-16,5-4-10 15,7 0-3-15,11 3 17 0,0 5 8 16,12 5 16-16,2 7 7 16,1 9 9-16,1 5 7 15,-4 18 8-15,0 5-1 16,-6 13-17-16,-2 0-11 16,-9-2-18-16,-6 0-4 15,-2-10-21-15,0-3 144 16</inkml:trace>
  <inkml:trace contextRef="#ctx0" brushRef="#br1" timeOffset="101280.4076">9566 14381 748 0,'-3'0'375'15,"-6"0"-146"-15,-25 28-78 16,-14 12-35-16,-35 24-52 16,-15 11-15-16,-17 7-28 15,1 1-9-15,11 1-4 16,15-6 0-16,23-14 4 15,10-10-41-15</inkml:trace>
  <inkml:trace contextRef="#ctx0" brushRef="#br1" timeOffset="101710.5932">10549 15281 714 0,'-1'1'385'0,"-11"5"-52"0,-5 10-89 15,-21 25-58-15,-14 15-28 16,-22 26-58-16,-13 8-29 16,-15 8-41-16,2 3 16 15,17-1-249-15</inkml:trace>
  <inkml:trace contextRef="#ctx0" brushRef="#br0" timeOffset="104192.8799">11334 14982 991 0,'-2'1'455'0,"0"-1"-214"15,4 2-59-15,-2-2-86 16,21 1-35-16,58 1-36 0,-17-3-7 15,6 2-10-15,-3 4-1 16,-15 3-82-16,-15 0-88 16</inkml:trace>
  <inkml:trace contextRef="#ctx0" brushRef="#br0" timeOffset="104358.7384">11422 15151 1065 0,'8'-2'481'16,"8"-3"-218"-16,20 2-161 15,12-3-32-15,17 1-45 16,-2 5-10-16,-1 1-194 16</inkml:trace>
  <inkml:trace contextRef="#ctx0" brushRef="#br0" timeOffset="104983.2399">12360 14622 828 0,'-9'0'345'0,"-12"4"-176"16,-1 3-55-16,6 11-67 15,5 5 0-15,7 6-27 16,4 4 7-16,12 2 8 16,2-3-3-16,9-8-5 15,5-2 1-15,6-14 9 16,0-7 2-16,-2-11 4 15,-5-9-2-15,-6-4-9 16,-5-1-2-16,-8 0-6 16,-4 2-2-16,-5 6-7 15,-3 2-5-15,1 12-12 16,-2 3-6-16,-1 14-5 16,3 3 0-16,6 9 6 15,6 3 2-15,15-3 3 0,6 1 2 16,9-9 3-16,-2-10 2 15,-2-10 2-15,-4-7 25 16,-12-13 37-16,4-2 17 16,-15-8 14-16,-2-4-21 15,-6 2-33-15,-14-1-20 16,0 10-89-16,-2 6-59 16,-12 16-207-16</inkml:trace>
  <inkml:trace contextRef="#ctx0" brushRef="#br0" timeOffset="105237.2309">12115 15149 662 0,'8'-4'389'16,"9"0"-36"-16,15-2-158 16,13 1-15-16,29 1-53 15,9-3-30-15,17 4-40 16,3 1-13-16,-18 2-24 0,-5 1-25 16,-18-2-160-16</inkml:trace>
  <inkml:trace contextRef="#ctx0" brushRef="#br0" timeOffset="105817.8813">12375 15347 817 0,'0'-1'429'0,"-1"-1"-160"16,2 5-37-16,-1-3-92 15,3 15-48-15,7 55-20 16,-7-24-22-16,-3 13-23 15,-1 0-8-15,-1 4-11 16,-3-4-2-16,3-5-1 16,2-6-1-16,1-20 0 0,3-6-2 15,1-22-2-15,7-7-3 16,3-14-2-16,4-5 2 16,9-3 1-16,-1-2 1 15,-1 7 0-15,0-1 1 16,-9 12 4-16,-7 3 1 15,-9 8-2-15,-5 5-2 16,-12 5-1-16,-4 2-3 16,-6 5 3-16,1 1 1 15,3-2-1-15,5 0-2 0,7-1-3 16,5-5-2-16,12 4 5 16,8 0 2-16,17 0 7 15,9 0 2-15,7-1-2 16,0-2-2-16,-5-2-3 15,-6-3 1-15,-13-5 4 16,-3-3 9-16,-15-6-66 16,1 2-89-16</inkml:trace>
  <inkml:trace contextRef="#ctx0" brushRef="#br0" timeOffset="110589.9083">13178 15026 837 0,'2'2'363'15,"6"-2"-141"-15,13 0-151 16,14 0-22-16,25 7-8 16,2-7-12-16,7 0-28 15,-5 2-98-15</inkml:trace>
  <inkml:trace contextRef="#ctx0" brushRef="#br0" timeOffset="110755.3436">13231 15131 762 0,'0'0'373'0,"5"4"-61"0,14-2-92 16,24-1-89-16,7 4-15 16,19 1-80-16,2 1-18 15</inkml:trace>
  <inkml:trace contextRef="#ctx0" brushRef="#br0" timeOffset="111201.1956">13890 15088 745 0,'7'0'286'15,"24"0"-129"-15,22 4-63 16,39 1 27-16,26 1 39 15,41-1-8-15,13 0-11 0,25 8-39 16,-4-1-34-16,-21 3-12 16,-11 0-97-16,-39-9-391 15</inkml:trace>
  <inkml:trace contextRef="#ctx0" brushRef="#br0" timeOffset="111651.5171">14357 14471 888 0,'-15'2'384'15,"-15"12"-208"-15,-6 3-47 16,3 7-72-16,8 11-23 0,5 2-32 15,11 7-4-15,12 3-3 16,9-4 0-16,18-8 4 16,3-9 2-16,12-16 37 15,-2-9 18-15,-6-13 65 16,-9-6 25-16,-24-9-6 16,-9 1-11-16,-26 1-63 15,-7 4-27-15,-1 10-30 16,2 4-28-16,19 6-235 15</inkml:trace>
  <inkml:trace contextRef="#ctx0" brushRef="#br0" timeOffset="112051.4985">14517 14522 936 0,'20'-6'404'16,"17"-7"-208"-16,3 5-61 16,0 8-53-16,-12 3-19 0,-11 11-27 15,-9 0-2-15,-16 6-7 16,-1 4-3-16,-7-3-2 15,2 3-2-15,7-10-2 16,-1-7-8-16,14-7-13 16,3-4-5-16,7-2-6 15,7 1 3-15,5 6 7 16,-1 1 1-16,-7 9 13 16,-4 5 8-16,-21 4 20 15,-14 3 9-15,-13 5-4 16,-4-3-2-16,1-7-6 15,6-6-30-15,10-9-165 16,8-3-273-16</inkml:trace>
  <inkml:trace contextRef="#ctx0" brushRef="#br0" timeOffset="112394.3576">14849 14600 1125 0,'4'0'471'0,"5"1"-254"0,9 4-65 16,17 7-55-16,6 8-10 15,8 8-32-15,-8 3-15 16,-18 3-22-16,-9 0-1 16,-17 2 2-16,-16-2 2 15,-9-5 4-15,-6-7 1 16,-2-20-28-16,8-8-22 0,15-16-37 15,7-5-12-15,17-9 19 16,9-2 16 0,9-3 28-16,6-1 7 0,-2 6 11 15,-4 5 29-15,-19 7 45 16,-12 1 11-16,-28 4 10 16,-8 7-27-16,-15 9-45 15,0 12-14-15,11 10-36 16,11 3-84-16</inkml:trace>
  <inkml:trace contextRef="#ctx0" brushRef="#br0" timeOffset="112904.5535">13903 15613 554 0,'3'1'317'0,"6"-1"8"15,9-3-121-15,7-10-25 16,5-1-30-16,4-10-56 15,-1-7-18-15,-5-3-23 16,-6-7-3-16,-13 4 1 16,-6 8 12-16,-4 12 17 15,-4 9-20-15,-3 23-28 16,-1 12-20-16,-1 20-26 0,-4 8 5 16,7 9 8-16,1-1 2 15,6-5 3-15,8 0 3 16,2-13-76-16,8-7-71 15</inkml:trace>
  <inkml:trace contextRef="#ctx0" brushRef="#br0" timeOffset="113254.7593">14281 15628 656 0,'-6'-12'397'0,"4"-10"6"16,6 2-196-16,13-6-71 15,9 9-22-15,4 5-35 16,0 5-8-16,-1 15-35 16,-4 1-7-16,-12 12 0 15,-10 3-2-15,-15 6-3 16,-9 7 0-16,-9 3-5 15,-1-4-1-15,3-7 0 16,6-7-2-16,10-16-20 16,2-4-10-16,12-7-16 0,3-5-2 15,13-3 12-15,2-2 4 16,6 5 7-16,3 3 0 16,0 9 83-16,0 7-174 15,-4 5-96-15</inkml:trace>
  <inkml:trace contextRef="#ctx0" brushRef="#br0" timeOffset="113406.9838">14636 15820 1554 0,'-3'-3'677'16,"-7"0"-364"-16,8 3-193 15,-3-2-51-15,8 4-92 16,-3-2-92-16</inkml:trace>
  <inkml:trace contextRef="#ctx0" brushRef="#br0" timeOffset="113878.105">14945 15538 406 0,'13'-2'260'16,"10"-6"26"-16,-4 3-13 15,-18-2-34-15,-2 3-42 16,-14 0-76-16,-5-1-37 15,-7 5-44-15,-2 0-6 16,2 2-21-16,0 6-8 0,5 4-9 16,3 0-3-16,5 4-1 15,0 0 2-15,3-1 3 16,2 2 0-16,2-7 1 16,5 0 0-16,2-7 8 15,7-3 6-15,10 0 8 16,6-1 3-16,15 2-2 15,6 2-3-15,7 4 1 16,1 3-2-16,-10 3-1 16,-9 3-2-16,-22 2 6 15,-11 2 5-15,-21 3 8 16,-7 2 2-16,-14-4-4 16,-4-6 0-16,5-10-115 15,8-5-95-15</inkml:trace>
  <inkml:trace contextRef="#ctx0" brushRef="#br0" timeOffset="114227.199">15161 15498 1128 0,'10'-1'458'0,"21"1"-304"15,8-1-24-15,2-2-55 16,1 1-24-16,-6-7-20 16,-7-2-5-16,-12-3 0 15,-5 1-2-15,-10 7-3 16,-3 4-6-16,-6 8-7 16,-3 3 1-16,-4 10 0 15,0 1 8-15,1 9 3 16,2 0-2-16,0 4-5 15,4 4-5-15,2 1-4 16,5 2 0-16,0-3 3 16,0-3 1-16,1-12 8 15,0-5-33-15,0-9-93 16,-1-6-66-16,0-10-282 16</inkml:trace>
  <inkml:trace contextRef="#ctx0" brushRef="#br0" timeOffset="114382.5162">15181 15678 638 0,'-2'1'336'0,"1"1"-56"0,4 2-46 16,-3-4-28-16,11 0-25 15,56 1-47-15,-22-2-15 16,4 1-43-16,0-1-13 16,-10 2-21-16,-4-1 13 15,-13 0 219-15</inkml:trace>
  <inkml:trace contextRef="#ctx0" brushRef="#br0" timeOffset="115035.8875">15805 15007 829 0,'6'2'382'0,"10"2"-140"16,14 5-68-16,26-6-42 0,5 0-36 16,14-3-53-16,-8-6-15 15,-14-2-11-15,-8 6-48 16,-22-3-180-16,-2 7-210 15</inkml:trace>
  <inkml:trace contextRef="#ctx0" brushRef="#br0" timeOffset="115230.9638">15807 15182 1119 0,'5'-1'472'0,"13"-1"-256"16,15 4-26-16,25-2-40 16,13 1-33-16,4-1-56 15,-4-2-16-15,-12 0-43 16,-8 0-63-16</inkml:trace>
  <inkml:trace contextRef="#ctx0" brushRef="#br0" timeOffset="117997.5483">15868 14768 663 0,'-2'-3'361'0,"-2"-11"-66"0,2-1-78 16,8-3-88-16,4-4-28 15,11 2-35-15,6 4-14 16,5 11-13-16,5 10-7 15,1 19-17-15,-5 8 1 16,-8 10 7-16,-8-1 2 16,-3-11 20-16,1-7 26 15,7-23 27-15,3-16 6 0,0-14-10 16,-4-5-26 0,-11 3-34-16,-7 11-29 0,-10 14-186 15</inkml:trace>
  <inkml:trace contextRef="#ctx0" brushRef="#br0" timeOffset="118608.4486">16952 14789 757 0,'-7'2'319'16,"-15"3"-190"-16,-7 0-51 0,-12 1-51 15,-5 0-11-15,0-1-4 16,3-5-4-16,14 0-8 16,7 0-17-16,12 3-32 15,4 5 1-15,2 6 4 16,-2 1 16-16,4 6 50 15,-1 1 20-15,6 3 46 16,2-3 15-16,2-6 6 16,4-4 1-16,0-12-15 15,8-3-8-15,9-3-23 16,5-1-16-16,7 7-21 16,3 4-3-16,4 11-4 15,-2 4-1-15,-13 6-6 16,-10 4-2-16,-24-3 8 15,-14 2 2-15,-19 1 3 16,-6-4 1-16,-11-7-2 16,-1-6 5-16,7-12-55 0,6-3-39 15,18-8-94-15,9-1-49 16,13-2-74-16,0-3-68 16</inkml:trace>
  <inkml:trace contextRef="#ctx0" brushRef="#br0" timeOffset="118923.7889">17206 14917 727 0,'-9'-6'420'0,"-16"-5"-32"16,-2 3-134-16,0 8-119 15,5 2-46-15,4 16-72 16,4 7-17-16,8 6-10 15,-1 4 0-15,13 2 2 16,7-2 0-16,5-4 1 16,10-1 2-16,11-12 2 15,3-8 4-15,8-13 8 16,0-12-14-16,-8-10 64 16,-2-6 7-16,-16-4 33 15,-11-2 25-15,-22-5-55 16,-9 3-9-16,-18 9-41 15,-4 4-13-15,-2 20-51 16,6 11-82-16</inkml:trace>
  <inkml:trace contextRef="#ctx0" brushRef="#br0" timeOffset="119095.0815">17548 15151 1533 0,'-2'-3'660'0,"2"-2"-379"16,0 1-95-16,0 3-114 15,0 0-51-15,-1 0-569 16</inkml:trace>
  <inkml:trace contextRef="#ctx0" brushRef="#br0" timeOffset="119630.8577">17661 14870 770 0,'7'0'335'0,"18"-1"-120"16,10-2-115-16,18 2-28 15,8 1-3-15,1 0-30 16,-5 0-6-16,-18-3-7 16,-11-4-1-16,-17 2 1 15,-6 0 0-15,-5 2-4 16,-4 3-5-16,3 0 8 15,0 0 11-15,-18 30 18 16,-31 35 5-16,35-20-11 16,1-1-15-16,7-1-17 15,3 0-3-15,4-10 0 16,1-3 3-16,0-11 1 16,0-6 14-16,-1-9-104 15,0-2-62-15,-2-3-291 0</inkml:trace>
  <inkml:trace contextRef="#ctx0" brushRef="#br0" timeOffset="119780.4265">17716 15104 730 0,'11'2'346'16,"19"1"-101"-16,9 1-94 15,21-1-26-15,3 1-45 0,-2-1-56 16,-2 3 21-16</inkml:trace>
  <inkml:trace contextRef="#ctx0" brushRef="#br0" timeOffset="120498.7983">18512 14928 660 0,'-1'-4'433'0,"1"-5"38"15,-5 1-225-15,-3 2-128 16,1 1-40-16,-12 3-53 16,-4 0-10-16,-7 2-7 15,-5-3-2-15,5 3-5 16,0 4-4-16,7 7-17 15,0 2-5-15,6 2 1 16,0 1 2-16,7-1 15 16,1 0 3-16,5 0 0 15,0-2 2-15,3-2 2 16,1-3 1-16,2-4 10 0,6 0 6 16,6-7 5-16,5-1 1 15,11-1-7-15,5 0-5 16,8 7-4-16,-2 3 0 15,-4 8-1-15,-6 1 0 16,-15 5 1-16,-6 1 5 16,-14 4 24-16,-9-2 5 15,-17 0 6-15,-9-1-3 16,-8-11-14-16,-4-5 4 0,10-11-84 16,5-9-72-16,14-8-256 15</inkml:trace>
  <inkml:trace contextRef="#ctx0" brushRef="#br0" timeOffset="121037.8404">18894 14878 576 0,'5'-4'271'16,"0"-4"-102"-16,-2 4-20 16,-4-1-49-16,-9-2-19 15,-10 2-28-15,-6 1-15 16,-11-1-8-16,-1 3-1 15,4 2-12-15,6 0-5 16,8 3-9-16,5 5-3 16,3-1-2-16,2 4-2 15,3 1 0-15,3 1 11 16,0 4 26-16,-2 0 13 0,5-5 19 31,0-5-6-31,1 0-21 0,0 17-9 16,1-8-11-16,11-3-2 0,6-15-4 15,7 1-1-15,11 1-8 16,5 4-3-16,4 8 4 16,-2 0 5-16,-8 5 7 15,-5 3 2-15,-15 2 5 16,-9-1 13-16,-18 2 25 16,-10-1 8-16,-16 1 2 15,-8-2-13-15,-5-10-24 16,-2-1-7-16,7-14-40 15,9-3-60-15,17-4-408 16</inkml:trace>
  <inkml:trace contextRef="#ctx0" brushRef="#br0" timeOffset="121707.0273">19478 14716 710 0,'6'3'395'15,"3"1"-28"-15,-3 12-242 16,2 6-9-16,-8 12-42 15,2 2-13-15,-4-1-13 16,-3-5-6-16,5-12-11 0,-2-9-6 16,3-13-4-16,4-7 0 15,2-15-6-15,4-6-3 16,10-2-8-16,4 0-2 16,3 11 0-16,-2 7 4 15,-1 12 5-15,-5 6 2 16,-3 9 6-16,-4 2-1 15,-8 10 1-15,-4 2 1 16,-5 2-4-16,-6 2 0 0,5-10 0 16,-2-4 2-16,4-15 0 15,6-6-2-15,5-17-6 16,7-6-4-16,7-2-6 16,1 0 0-16,3 10 0 15,0 5-2-15,-5 11-3 16,-1 5-2-16,-3 8 3 15,1 5 4-15,-7 9 3 16,3 6 3-16,-9 3-1 16,-3 5 12-16,1 1-101 15,-6-4-96-15</inkml:trace>
  <inkml:trace contextRef="#ctx0" brushRef="#br0" timeOffset="121913.0042">19473 15059 1065 0,'5'0'464'16,"12"-6"-217"-16,11 1-110 15,23-3-47-15,14 4-35 16,18 6-38-16,0 0 2 0,-11 9-230 15</inkml:trace>
  <inkml:trace contextRef="#ctx0" brushRef="#br0" timeOffset="122411.6913">19771 15234 663 0,'2'-3'374'0,"-2"-4"-66"0,-2-3-73 16,-13 5-104-16,-10-1-47 15,-11 5-43-15,-6 2 3 16,0 3 12-16,8 5-1 16,7-1-18-16,7 4-12 15,15 2-23-15,-2-1-2 0,12 3-5 16,4-3 0-16,10-1 3 15,11 1 2-15,10 1 3 16,5-1 0 0,-2 2 19-16,-9 1 10 0,-12 4 18 15,-10 1 15-15,-20 1 30 16,-12 0 9-16,-17-6 2 16,-4 0-10-16,-4-8-40 15,3-8-19-15,11-1-18 16,8-3-15-16,10-3-118 15,6-3 11-15</inkml:trace>
  <inkml:trace contextRef="#ctx0" brushRef="#br0" timeOffset="152100.7115">20203 12097 1088 0,'1'-11'473'16,"6"-21"-248"-16,2-4-30 15,6-3-21-15,4-1-37 16,-3 8-32-16,-3 11-22 0,-4 20-46 15,3 17-14-15,-2 24-23 16,4 9-3-16,-2 10 1 16,-5-4 0-16,-2-2 2 15,0-2-19-15,-5-13-152 16,0-5-129-16</inkml:trace>
  <inkml:trace contextRef="#ctx0" brushRef="#br0" timeOffset="152421.4836">20381 11747 752 0,'-24'-8'457'0,"-35"-4"-47"16,-8 9-152-16,-2 16-148 15,0 13-49-15,11 24-48 0,8 12-15 16,18 10-12-16,16 4 2 15,21-1 5-15,15 0 2 16,28 0 3-16,8-6 2 16,33-15 5-16,11-13 5 15,7-32 10-15,-2-17 5 16,-15-30 26-16,-14-14 12 16,-25-19 48-16,-16-6 17 15,-41-12-1-15,-24-7-7 16,-27 4-58-16,-7 5-24 0,0 28-32 15,9 21-50-15,11 31-159 16</inkml:trace>
  <inkml:trace contextRef="#ctx0" brushRef="#br0" timeOffset="153035.4257">20912 14975 822 0,'7'-20'378'15,"5"-16"-151"-15,11 16-73 16,4 2-1-16,5 21-42 15,0 6-38-15,-10 15-22 16,-10 6 5-16,-23 3-4 16,-12 4-3-16,-19-4-10 15,2-3-11-15,8-12-14 16,7-3-7-16,25-1-6 0,6-5-1 16,17 1 7-16,3 0 5 15,8-1 4-15,4 1-1 16,1 1-5-16,1 0-31 15,-8-11-260-15</inkml:trace>
  <inkml:trace contextRef="#ctx0" brushRef="#br0" timeOffset="153344.3166">21146 14709 1090 0,'-32'-11'553'0,"-22"-12"-123"0,-4 21-263 16,-2 8-55-16,-7 24-54 15,-3 15-32-15,3 26-23 16,8 8-4-16,31 12-6 16,18 2-2-16,32-3 1 15,16 3 0-15,29-3 2 16,8-8 2-16,20-28 1 16,4-22 3-16,11-36 7 15,-4-26 5-15,-25-28 53 16,-8-25 19-16,-37-27 42 15,-17-11 19-15,-22-24-11 16,-19 16-25-16,-38 19-41 16,-12 24-24-16,-13 46-45 15,1 13-13-15,19 21-113 16,15 7-63-16</inkml:trace>
  <inkml:trace contextRef="#ctx0" brushRef="#br0" timeOffset="154071.6619">6627 17292 400 0,'9'-4'287'16,"11"0"-3"-16,4-7-30 15,0-6-2-15,3-12-60 16,-1-3-31-16,-5-5-43 16,-1 4-14-16,-8 13-18 15,-5 5-19-15,-7 23-30 16,0 14-12-16,-2 21-23 15,0 10 1-15,-2 9 0 16,3-1-1-16,3-12-75 16,4-3-57-16,7-22-332 15</inkml:trace>
  <inkml:trace contextRef="#ctx0" brushRef="#br0" timeOffset="154386.7311">6796 16921 1196 0,'-27'-2'454'16,"-38"2"-315"-16,-2 10-54 15,9 19-31-15,1 9-19 16,18 18-43-16,8 13-4 16,16 18-4-16,10 3 3 15,18-2 5-15,12-3 1 16,24-19 4-16,12-11 1 15,29-24 6-15,10-16 6 0,0-28 5 16,-1-11 24-16,-17-29 27 16,-10-11 12-16,-26-26 41 15,-21-8-2-15,-46-3-1 16,-26 1-6-16,-29 16-44 16,-5 13-26-16,-2 30-45 15,8 17-50-15,18 25-157 16</inkml:trace>
  <inkml:trace contextRef="#ctx0" brushRef="#br0" timeOffset="154756.2274">7625 17287 1092 0,'14'0'424'0,"27"0"-247"15,16 1-106-15,29 2-16 16,10-3-4-16,14-1-24 16,1-4-10-16,-5-2-17 15,-6 0-67-15</inkml:trace>
  <inkml:trace contextRef="#ctx0" brushRef="#br0" timeOffset="154971.0164">7773 17434 1104 0,'-10'0'429'0,"-7"0"-301"0,17 3-85 15,35-2-31-15,13 4-9 16,29-4 10-16,8 0 1 16,12-1 0-16,5-2 0 15,-8-7 4-15,-11-2-62 16,-20-7-160-16</inkml:trace>
  <inkml:trace contextRef="#ctx0" brushRef="#br0" timeOffset="155107.0071">8495 17235 1099 0,'8'2'444'0,"15"6"-278"16,8 3-43-16,7 13-16 16,-3 7-7-16,-17 11-15 15,-10 3-5-15,-23 1-13 16,-11-6-84-16</inkml:trace>
  <inkml:trace contextRef="#ctx0" brushRef="#br0" timeOffset="155549.4017">8014 16750 421 0,'1'0'272'15,"-2"2"8"-15,-4 2-26 0,4-4-42 16,-9 1-34-16,-44 2-48 16,26-8-18-16,6-9-28 15,9-3-29-15,13-3-48 16,8-2 1-16,20 5-12 15,0 1 7-15,11 11 19 16,1 6-1-16,-11 14 16 16,-5 12 10-16,-21 6 8 15,-10 9-1-15,-13 1-14 16,-4 0-11-16,5-6-12 16,4-11-4-16,6-15-10 15,9-5-4-15,5-9-7 16,6 2-4-16,11-5-18 15,0-3-43-15,8-4-127 16,1-3-145-16</inkml:trace>
  <inkml:trace contextRef="#ctx0" brushRef="#br0" timeOffset="155848.2924">8100 16519 888 0,'-23'-11'433'0,"-24"-6"-148"0,0 10-57 16,0 12-100-16,-2 12-41 15,-2 9-66-15,-2 6-17 16,1 17-14-16,9 4-4 16,15 9-3-16,12 8 0 0,26 0 2 15,16 3 4 1,25-10 4-16,12-6 1 0,13-18 5 16,8-18 1-1,9-22 5-15,5-20 2 0,-7-20 48 16,-13-11 23-16,-35-17 56 15,-19-5 24-15,-34-9-5 16,-19 2-14-16,-43 8-51 16,-16 7-28-16,-6 24-48 15,7 15-6-15,39 23-139 16,13 6-76-16</inkml:trace>
  <inkml:trace contextRef="#ctx0" brushRef="#br0" timeOffset="156418.4417">9313 17068 1189 0,'-1'-2'501'0,"5"-3"-320"0,10-2-41 16,34 0-59-16,13-4-30 16,41 3-7-16,14 0-9 15,-2 8-12-15,-2-1-3 16,-35 3-7-16,-11 0-10 15,-24-2-100-15,-11 5-99 16</inkml:trace>
  <inkml:trace contextRef="#ctx0" brushRef="#br0" timeOffset="156670.264">9698 17073 441 0,'5'3'336'16,"-2"1"31"-16,9 4-136 16,-2 2-31-16,2 7-44 15,2 9-14-15,-9 13-24 16,3 12-7-16,-11 21-34 16,-7 3-18-16,-2 5-22 15,-5-4-10-15,8-15-15 16,3-4-3-16,6-15-4 15,4-9 17-15,3-17-134 0,0-9-103 16</inkml:trace>
  <inkml:trace contextRef="#ctx0" brushRef="#br0" timeOffset="156932.6712">10134 17361 991 0,'0'-2'461'0,"10"1"-164"16,11 1-133-16,20 3-78 15,7 3-20-15,6-3-37 16,1 0-11-16,-8-1 18 15,-5 0-56-15,-8-1-200 16,-8 2-233-16</inkml:trace>
  <inkml:trace contextRef="#ctx0" brushRef="#br0" timeOffset="157111.6312">10164 17535 893 0,'18'0'484'0,"18"0"-119"16,15-3-161-16,7-1-20 15,0 5-85-15,-2 1-26 16,-9 8-40-16,-7-1 394 16</inkml:trace>
  <inkml:trace contextRef="#ctx0" brushRef="#br0" timeOffset="158102.5303">11114 17032 878 0,'-12'2'416'0,"-21"5"-159"0,-10 9-33 15,-14 27-65-15,-4 15-36 16,17 33-54-16,8 12-20 16,33 5-29-16,7-3-4 15,24-22-8-15,12-14-4 16,19-26-38-16,13-18-81 0</inkml:trace>
  <inkml:trace contextRef="#ctx0" brushRef="#br0" timeOffset="158686.2739">11484 17228 323 0,'14'-3'261'0,"11"-3"44"0,-5 3-50 15,-16 2-37-15,-4 1-25 16,-12 3-42-16,-8 4-11 16,-12 1-69-16,-4 1-14 15,-2-1-15-15,2-1-11 16,6 0-19-16,4-1-6 15,7-1-6-15,2 1-3 16,9 0-3-16,3-1-2 16,0 3 2-16,2-1-1 15,2 1 1-15,-1 2-1 16,4-2-4-16,5 0 0 0,-2-1 1 16,5-1 4-16,4-4 5 15,-1-2 1-15,6-6 1 16,2 1 1-16,6 0-1 15,4 4 0-15,6 6-1 16,2 4 1-16,-4 9 2 16,-2 3 4-16,-18 3 24 15,-8 2 13-15,-22 4 20 16,-14 1 1-16,-16 0-19 16,-5-1-10-16,-4-12-19 15,6-1-2-15,6-15-7 16,5-6-8-16,17-1-57 15,6-5-53-15,21-2-78 16,8 0-39-16,15-10-128 0,8-1-82 16</inkml:trace>
  <inkml:trace contextRef="#ctx0" brushRef="#br0" timeOffset="158963.7114">11698 17320 1021 0,'-9'0'472'15,"-13"1"-225"-15,-2 6-43 0,-4 8-107 16,4 3-38-16,7 9-42 16,4 5-12-16,13 5-5 15,5 3-2-15,13-2-2 16,5-6 0-16,19-6 0 16,-2-14 2-16,4-14 3 15,-1-5 4-15,-12-22 45 16,-1 1 24-16,-14-12 26 15,-6-2 6-15,-15 1-29 16,-3 1-23-16,-11 7-27 16,-2 6-10-16,2 13-39 15,-1 4-72-15,5 16-563 16</inkml:trace>
  <inkml:trace contextRef="#ctx0" brushRef="#br0" timeOffset="159128.8548">11992 17603 1424 0,'3'1'653'15,"0"0"-278"-15,1 1-138 16,-4-2-100-16,0 0-55 16,0 0-96-16,0 0 312 15</inkml:trace>
  <inkml:trace contextRef="#ctx0" brushRef="#br0" timeOffset="159571.8198">12156 17241 569 0,'9'-3'312'0,"11"-2"-23"16,0 4-88-16,8 1-45 0,4 2-32 15,2-1-49-15,3 1-15 16,-9-1-20-16,-11-1-8 16,-10 0-9-16,-5 0 2 15,-9 0 4-15,-3-3 0 16,-6 2-10-16,-7 1-8 16,4 11 1-16,2 6 4 15,2 20 11-15,2 11 3 16,8 10-6-16,2 5-6 0,4-3-11 15,7-8-1 1,2-6-4-16,0-8 13 0,5-14-110 16,-1-7-109-16</inkml:trace>
  <inkml:trace contextRef="#ctx0" brushRef="#br0" timeOffset="159711.6557">12197 17479 1111 0,'3'0'434'0,"12"0"-313"16,5 0-29-16,14 2-56 16,10-2-14-16,7 0-16 15,10 0-11-15</inkml:trace>
  <inkml:trace contextRef="#ctx0" brushRef="#br0" timeOffset="160093.971">12886 17333 810 0,'-5'-5'504'0,"-2"-3"10"16,-5 3-334-16,-7 0-29 15,-4 4-72-15,-8-2-22 16,-5 0-19-16,2 0-12 16,-8-1-16-16,8 4-6 15,7 4-9-15,0 5-4 16,13 8-3-16,1 1-1 0,6 6 4 15,1-2 1-15,4 3 5 16,0 1 2-16,2 2 1 16,0 0 1-16,4-5-1 15,4-4 0-15,6-16 0 16,9-3 0-16,8-10 0 16,2-2 1-16,5-3-1 15,-5 4 0-15,-1 7 0 16,3 5 0-16,-12 14 1 15,-3 0 2-15,-19 8 9 16,-9 2 4-16,-18 3 3 16,-5 5-1-16,-7-5-6 15,-4-2-2-15,0-18-103 16,3-7-90-16</inkml:trace>
  <inkml:trace contextRef="#ctx0" brushRef="#br0" timeOffset="160589.6063">13235 17341 707 0,'-1'-4'338'0,"1"-10"-135"16,0 2-58-16,-6 4-59 16,-2-1-27-16,-6 6-29 15,-4 0-4-15,-7 3-11 16,-2 4-8-16,-6 7-7 16,-1 3 0-16,5 5-2 15,5-1 2-15,9-3-1 16,1-2 0-16,3-2 8 15,2-1 12-15,1-1 20 16,3 1 3-16,4-4 0 16,3-1-2-16,7-2-4 15,4-1-1-15,5 3-1 16,4 0-8-16,11 0-8 0,2 1-3 16,8-5-3-1,-3 3-2-15,-3 1-3 0,-1 0-2 16,-13 7-3-16,-3-6 14 15,-19 11 51-15,-10 0 20 16,-17 5 21-16,-14 4-9 16,-17-6-47-16,-1-3-18 15,2-9-57-15,11-4-89 16</inkml:trace>
  <inkml:trace contextRef="#ctx0" brushRef="#br0" timeOffset="160933.5753">13440 17142 1238 0,'11'9'473'16,"15"22"-349"-16,8 10-22 16,7 28-5-16,-6 8-23 15,-25 15-10-15,-13 5-8 16,-33-9-20-16,-5-7-3 15,6-28-22-15,4-18-36 16,16-35-134-16,7-11-116 16</inkml:trace>
  <inkml:trace contextRef="#ctx0" brushRef="#br0" timeOffset="161268.9517">13654 16979 743 0,'-1'-11'399'16,"-2"-12"-52"-16,15 3-210 15,7 4-23-15,15 5-11 16,0 4-2-16,10 8-25 15,-5 3-11-15,-12 11-9 16,-11 7-2-16,-24 8-2 0,-13 6-2 16,-11 7-16-16,-3-2-10 15,9-9-13-15,9 0-3 16,14-15-6-16,9-4 1 16,17-8-1-16,8-5 1 15,18-4 0-15,5-3 8 16,6 3-138-16</inkml:trace>
  <inkml:trace contextRef="#ctx0" brushRef="#br0" timeOffset="161494.2814">13960 17635 1082 0,'6'-1'538'0,"5"-2"-176"16,4 3-119-16,1-6-100 16,-2 1-62-16,-4 0-96 15</inkml:trace>
  <inkml:trace contextRef="#ctx0" brushRef="#br0" timeOffset="162062.213">14608 17322 593 0,'-10'-7'407'16,"-8"-1"26"-16,-19 8-180 0,-6 7-36 15,-3 17-67-15,3 5-49 16,14 16-58-16,9 7-11 16,20-2-32-16,9-1-3 15,20-11 1-15,12-14 3 16,18-15 11-16,4-12 9 16,0-21 33-16,-9-8 17 15,-24-12 12-15,-7-4 0 16,-25-6-24-16,-9-1-24 0,-12 12-25 15,-10 8-8-15,-1 20-42 16,1 12-43-16,2 10-60 16</inkml:trace>
  <inkml:trace contextRef="#ctx0" brushRef="#br0" timeOffset="162223.7414">14832 17586 1352 0,'-1'1'596'0,"0"0"-322"15,1 0-106-15,0-1-116 16,0 0-102-16</inkml:trace>
  <inkml:trace contextRef="#ctx0" brushRef="#br0" timeOffset="162700.2739">15161 17300 969 0,'-14'1'431'0,"-19"8"-218"16,-2 9-61-16,2 15-74 16,5 5-36-16,10 5-34 15,14 5-2-15,19-5 17 16,11-7 14-16,18-11 38 16,4-11 15-16,8-14 3 0,-1-8-7 15,-5-18-7-15,-7-5-7 16,-19-15-10-16,-14-5-4 15,-22-1-26-15,-10 4-10 16,-13 13-19-16,-2 14-15 16,3 21-107-16,0 4-116 15</inkml:trace>
  <inkml:trace contextRef="#ctx0" brushRef="#br0" timeOffset="163029.3355">15584 17314 977 0,'-8'-8'457'0,"-19"-8"-197"16,-5 2-36-16,-5 7-69 15,-1 7-50-15,8 11-57 16,2 9-24-16,9 15-24 15,5 6 0-15,13 9-4 16,6 6 1-16,21-5-1 16,7-9 1-16,17-13 4 15,6-14 4-15,2-16 8 16,-4-5-6-16,-15-17 49 0,-10-6 6 16,-20-11 6-16,-9-5 10 15,-16 0-48-15,-8 1-10 16,-15 8-46-16,-7 7-51 15</inkml:trace>
  <inkml:trace contextRef="#ctx0" brushRef="#br0" timeOffset="163613.4426">16098 17265 452 0,'3'-3'338'16,"1"-6"-2"-16,0 4-79 16,-2-1-30-16,-5 3-76 15,-1 1-30-15,2 0-51 16,-6 2-24-16,-23 0-23 15,-36 6-5-15,29 2-10 16,3 3-5-16,8 1-4 16,6 0-1-16,5 0 0 15,5-1 1-15,1-3 1 0,1 0 0 16,3-2 0-16,3-2 0 16,1 0 2-16,2-1 4 15,0-3 5-15,0 0 2 16,0 0-2-16,-1 0-3 15,-1 12-3-15,0 34-2 16,2-30-2-16,0-1 0 16,5-5-1-16,-2-5 0 15,5-5 1-15,3-2 1 0,4-4-1 16,4-2-1-16,12 3 0 16,5 2-1-16,7 5 0 15,-1 6 0-15,-4 5 3 16,-8 3 7-16,-9 5 22 15,-6 0 8-15,-9 0 40 16,-6 0 10-16,-16-1 1 16,-8-1-1-16,-24-5-33 15,-5-3-13-15,-10-8-20 16,-1-3-9-16,21-7-78 16,9-1-79-16</inkml:trace>
  <inkml:trace contextRef="#ctx0" brushRef="#br0" timeOffset="164173.3566">16602 17404 815 0,'0'-11'398'16,"-5"-5"-111"-16,13-8-161 15,5 1-15-15,9 2-7 16,3 4-15-16,6 12-17 0,4 5-13 16,-1 13-33-16,3 5-6 15,-3 3 2-15,-3 0 1 16,-2-10 3-16,-2-6 0 16,-6-10-3-16,-1-5 0 15,-13-8-2-15,-6-2-1 16,-13 6-36-16,-9 4-31 0,-10 17-122 15,-2 8-125-15</inkml:trace>
  <inkml:trace contextRef="#ctx0" brushRef="#br0" timeOffset="164382.9208">16610 17593 1096 0,'7'2'477'0,"20"4"-258"16,12-5-11-16,21-1-57 16,13-3-29-16,7-2-49 15,-11 3-15-15,-17 0-32 16,-15 2-10-16,-22-2-4 16,-2 1 9-16,-9-2-82 15,-4 3-72-15</inkml:trace>
  <inkml:trace contextRef="#ctx0" brushRef="#br0" timeOffset="168495.3004">17405 17359 608 0,'-1'3'342'16,"-2"1"-89"-16,7-3-33 0,-4-1-11 15,6-2-45-15,20-10-19 16,38-30-41-16,-33 9-17 16,-4-8-28-16,-6 1-15 15,-6 13 3-15,-4 4 0 16,-4 18-12-16,0 10-3 15,-6 17-22-15,1 13-6 16,2 26 3-16,-1 9 3 16,2 7-2-16,5-2 1 15,-1-18-1-15,2-7 0 16,4-21 0-16,0-11-8 0,2-15-125 16,0-8-133-16</inkml:trace>
  <inkml:trace contextRef="#ctx0" brushRef="#br0" timeOffset="168883.3088">17904 17293 1242 0,'-10'-13'501'0,"-6"-11"-346"16,11-2-34-16,24 1-42 0,12 2-30 16,10 8-15-16,8 8 0 15,-8 13-16-15,-3 12-6 16,-11 15 2-16,-18 6 10 16,-18 18 10-16,-10 4 2 15,-15 3-5-15,0-4-12 16,-3-14-8-16,2-10-1 15,11-16-5-15,7-6-2 0,15-12-8 16,8-3 0-16,12-9 2 16,4 5 1-16,10-5 9 15,7 7 2-15,0 1-1 16,2-1 0-16,-5 3-3 16,-8 2-3-16,-9 3-41 15,-4-1-90-15</inkml:trace>
  <inkml:trace contextRef="#ctx0" brushRef="#br0" timeOffset="169024.0934">18321 17600 1420 0,'3'2'650'0,"4"-1"-323"16,2 4-65-16,3-3-145 15,-5 2-48-15,-5-3-49 16,-1-2 295-16</inkml:trace>
  <inkml:trace contextRef="#ctx0" brushRef="#br0" timeOffset="169557.2134">18650 17195 1159 0,'-7'-7'594'16,"-6"-9"-152"-16,14 14-273 16,10 6-43-16,21 15-86 15,18 7-35-15,22 11 0 16,-1 5 0-16,-9 3-1 16,-12 2 0-16,-34-2 1 15,-14 2-1-15,-19-7 4 16,-20-4 3-16,-18-10 5 0,-3-8-4 15,0-10-22-15,14-6-22 16,20-12-28-16,8-11-3 16,21-9 11-16,11-5 15 15,24-12 23-15,11-1 20 16,13-4 28-16,-9 3 8 16,-17 7 33-16,-18 5 2 15,-31 9-4-15,-11 5-2 16,-34 11-36-16,-3 11-17 0,-7 9-16 15,5 5-33-15,22 6-129 16,12-1-99-16</inkml:trace>
  <inkml:trace contextRef="#ctx0" brushRef="#br0" timeOffset="169991.374">19131 17157 1249 0,'-16'-8'531'0,"-14"-6"-286"0,9 6-61 16,15 9-80-16,8 10-28 15,18 13-41-15,13 5 2 16,21 9 2-16,6 4-5 16,-3 7-15-16,-7 0-5 15,-28-1-2-15,-15-5 2 16,-27-5 4-16,-11-5 1 16,-13-9 2-16,0-8 0 15,9-15-3-15,5-3-3 0,18-15-21 16,6-8-15-16,21-12-11 15,12-12-2-15,13-9 13 16,6-1 11-16,-4 5 10 16,-8 10 9-16,-25 16 12 15,-19 7 3-15,-29 16-4 16,-15 4-7-16,-6 8-10 16,7 7-44-16</inkml:trace>
  <inkml:trace contextRef="#ctx0" brushRef="#br0" timeOffset="170668.198">19921 17140 1086 0,'-7'8'458'0,"-2"4"-220"0,5 23-170 16,3 10-29-16,6 22-11 15,0 5-11-15,1 1 0 16,-1-7 1-16,-2-22 0 16,0-13-2-16,0-20 29 15,4-11 11-15,0-22 20 16,2-10 12-16,-3-23-9 15,-5-11-5-15,-5-11-17 16,1 1-15-16,2 13-23 16,3 14-8-16,5 25-4 15,0 9-3-15,0 17-6 16,-4 7-3-16,9 18-3 16,-4 4 4-16,14 12 4 0,10 6 0 15,11 3 1-15,4 1 1 16,-1-7-1-16,-4-6 1 15,-10-13 1-15,-3-7 1 16,-7-16 8-16,-5-8 4 16,1-19 6-16,0-11 17 15,-4-17 18-15,-2-7 5 16,-9-7 10-16,-1-2-2 16,-2 11-9-16,-6 5-4 0,-1 16-14 15,-4 8-16-15,-4 15-21 16,2 4-5-16,1 8 7 15,2 2-42-15,1 6 283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1T09:38:13.0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2012 10582 307 0,'-2'0'159'0,"-9"-2"-15"0,7-6-24 16,-3-7-2-16,1-9 23 15,4-12 35-15,4-1 17 16,3-1 6-16,0 10-9 16,0 19-70-16,-5 14-32 15,-1 27-41-15,1 13-21 16,0 23 0-16,0 1 0 15,2 7-5-15,-3-1-4 16,1-2-4-16,-2-6-1 16,4-16-2-16,3-9 1 0,-2-20-40 15,6-7-66-15,-5-15-254 16</inkml:trace>
  <inkml:trace contextRef="#ctx0" brushRef="#br0" timeOffset="383.7149">1913 10563 938 0,'16'-6'390'0,"28"-1"-227"15,5-2-22-15,16 5-58 16,-2 3-15-16,-10 2-33 15,-2 3-13-15,-28 6-14 0,-15 5 0 16,-26-1-1-16,-17 3 2 16,-14-2 5-16,-1-3 0 15,5-1-3-15,12 1-4 16,19-10-11-16,12 5-4 16,26-1-1-16,13-2 1 15,24 10 6-15,7 2 2 16,0 11 1-16,-11 5 2 0,-30 4 7 15,-20 2 1-15,-35 1 6 16,-14-2 1-16,-16-5 0 16,-3-5-2-16,11-16 8 15,8-5-33-15,20-12-190 16,10-3-102-16</inkml:trace>
  <inkml:trace contextRef="#ctx0" brushRef="#br0" timeOffset="637.6519">2354 10294 809 0,'19'-14'505'15,"14"-8"-21"-15,16 22-303 16,8 20-63-16,13 42-77 0,-1 18-12 15,-13 19-10-15,-18 3 0 16,-39-5 2-16,-25 1 2 16,-27-6 3-16,-10-6 5 15,5-26 6-15,2-14-2 16,20-23 8-16,12-9-43 16</inkml:trace>
  <inkml:trace contextRef="#ctx0" brushRef="#br0" timeOffset="1215.2121">1909 12834 859 0,'-3'0'411'0,"-5"9"-154"16,1 13-91-16,1 24-98 15,3 8-12-15,4 12-22 16,1-2-12-16,4-6-9 16,0-4 1-16,-2-13-1 15,2-8 1-15,-2-15 2 16,-1-5-1-16,-3-14-5 15,1-6-28-15,-3-16-101 16,-4-7-141-16</inkml:trace>
  <inkml:trace contextRef="#ctx0" brushRef="#br0" timeOffset="1379.0127">1795 12891 200 0,'0'-18'209'0,"0"-20"77"16,5 11-3-16,10 17-64 0,6 4-31 15,18 10-35-15,12 3-10 16,9 4-28-16,4 2-19 15,0 1-39-15,-8-5-18 16,-6-2-16-16,-9-3-3 16,-18-6-2-16,-4-4-9 15,-10-5-138-15,-3-2-170 0</inkml:trace>
  <inkml:trace contextRef="#ctx0" brushRef="#br0" timeOffset="1701.4507">2409 12510 1058 0,'18'0'452'15,"17"0"-227"-15,10 32-134 16,8 19-49-16,9 38-10 15,-2 21-4-15,-14 23-16 16,-21 4-3-16,-41 4-2 16,-16-10 3-16,-20-18 5 15,0-13 19-15,4-37 60 16,3-17 25-16,7-23 36 16,-1-11-8-16,11-10-12 0,1-4-10 15,12-4-32-15,5-1-11 16,4 1-52-16,5 2-20 15,2 6-21-15,4 3-95 16</inkml:trace>
  <inkml:trace contextRef="#ctx0" brushRef="#br0" timeOffset="43473.0597">3725 10490 674 0,'-26'-4'397'16,"-24"-4"-23"-16,-2 7-198 16,-2 2-45-16,5 10-65 15,5 3-32-15,15 11-45 16,13 4-8-16,26 3-2 16,14 5 3-16,14-5 14 15,7-2 4-15,10-11 5 16,0-8 2-16,-3-11 2 15,-8-3 2-15,-19-2 11 16,-12 1 11-16,-18 1 5 0,-10 1-3 16,-23 3 13-16,-9 6-6 15,-6 11-4-15,-5 7-2 16,11 12-26-16,10 2-10 16,17 6-11-16,14-1-2 15,17-5 2-15,12-2 3 16,15-11 6-16,5-9 2 0,14-10 4 15,0-6 1-15,0-11 4 16,5 0-1-16,-5-10 0 16,-7-6 2-16,-15-6 4 15,-6-2 3-15,-17 0 8 16,-4 6 22-16,-8 9 26 16,-2 5 4-16,-3 14-8 15,2 5-25-15,-2 13-34 16,4 5-8-16,1 5-2 15,0 4 2-15,0-3 1 16,1-3 1-16,6-1-63 16,-4-11-100-16</inkml:trace>
  <inkml:trace contextRef="#ctx0" brushRef="#br0" timeOffset="43629.6748">3917 10556 1144 0,'-12'-12'550'16,"-7"-10"-200"-16,1 8-144 16,9 11-166-16,9 8-25 15,8 11-137-15,11 4-173 16</inkml:trace>
  <inkml:trace contextRef="#ctx0" brushRef="#br0" timeOffset="43830.0472">4200 10877 1294 0,'4'14'540'0,"3"15"-321"16,0 1-43-16,-1-1-80 15,-1 1-25-15,-1-7-36 16,-1-1-11-16,3-6-10 16,3-9 0-16,9-7 4 15,5-9 0-15,7-17 2 16,-2-6-1-16,-1-12-6 15,-4-1-10-15,-5 4-114 16,1 6-107-16</inkml:trace>
  <inkml:trace contextRef="#ctx0" brushRef="#br0" timeOffset="44220.8055">4658 10812 782 0,'5'8'474'0,"3"10"-71"16,-12 6-129-16,-6 6-45 15,-11 7-70-15,-7-3-21 16,-2-3-73-16,3-8-18 16,4-14-21-16,4-7-6 15,4-7-12-15,3-9-11 16,6-6-31-16,3 1-4 16,10-3-4-16,3 2 3 0,1 11 10 15,8 9 1-15,1 11 6 16,5 10 4-16,5 8 10 15,-2-4 4 1,0 2 4-16,-1-8 3 0,-3-8 2 16,-1-5 2-16,1-12 6 15,1-6 1-15,3-7 3 16,-4-7 0-16,0-6-1 16,-2 0-2-16,-6-1 14 15,1 6 6-15,-6 12 5 16,-3 9 2-16,5 19-10 15,-4 11-5-15,-5 10-5 16,3 5-2-16,-3-4-2 16,1-4 332-16</inkml:trace>
  <inkml:trace contextRef="#ctx0" brushRef="#br0" timeOffset="44855.7562">6584 10731 1051 0,'-10'11'415'0,"-7"30"-275"16,4 10-60-16,18 15-28 16,6 2-8-16,17-11-6 0,8-9-1 15,12-21 4-15,7-12 6 16,5-19 14-16,0-6 5 16,-22-17 12-16,-5-4 11 15,-18-10 1-15,-10-11-6 16,-5-1-23-16,-4 2-13 15,-4 11-11-15,2 13-4 16,6 26-14-16,-5 14-8 16,5 31-14-16,0 14-4 0,5 21 3 15,5 5 1-15,-9 9 2 16,1 4 1-16,-13 2 7 16,1-4 2-16,-9-18 6 15,-6-16 1-15,-10-23 4 16,-8-11 4-16,0-27 7 15,4-6-1-15,13-20-17 16,7-7-23-16,14-4-108 16,4-3-88-16,18 8-264 15</inkml:trace>
  <inkml:trace contextRef="#ctx0" brushRef="#br0" timeOffset="45284.7215">7018 11296 929 0,'7'1'412'0,"7"6"-186"0,1 7-43 15,-2 15-53-15,-2 3-11 16,-7 5-31-16,-4 1-18 16,-3-9-24-16,-1-4-12 15,3-11-11-15,0-6 1 16,6-12 1-16,1-8-2 15,4-13-8-15,3-3-7 16,-2-6-8-16,1 5-2 0,4 10-5 16,0 0-3-1,1 19-4-15,1 2 1 0,-8 10 7 16,-2 7 5-16,-5-2 6 16,2 4 2-16,-3-6 0 15,-2-4 2-15,0-5 1 16,3-6-1-16,2-9-6 15,6-4-3-15,7-10-3 16,1-4-2-16,5 7-2 16,-1 2-3-16,-6 15-4 15,-1 9 2-15,-9 13 8 16,-4 8 6-16,-5 9 9 16,-2-1 1-16,-1-6 14 15,5-3-48-15</inkml:trace>
  <inkml:trace contextRef="#ctx0" brushRef="#br0" timeOffset="45598.3566">7695 11347 1015 0,'-4'9'456'15,"-9"15"-209"-15,-2 6-53 16,-6 3-75-16,-3 1-28 0,-1-3-40 15,1-6-14-15,3-13-5 16,-3-4 0-16,2-15-8 16,6-9-4-16,1-7-16 15,5-6-5-15,7 0-6 16,3 4-4-16,9 9 2 16,5 5 1-16,7 15 9 15,3 8 6-15,4 11 3 16,1 5 2-16,0 3-2 15,-3-3 0-15,-1 0 1 16,-3-4 2-16,-4-10-89 16,-5-1-125-16</inkml:trace>
  <inkml:trace contextRef="#ctx0" brushRef="#br0" timeOffset="45782.9844">7778 11421 1111 0,'8'6'518'0,"8"6"-223"16,8 6-156-16,1 4-37 16,4 5-42-16,-2-4-13 15,-7 1-9-15,2-2-10 16,-5-8-25-16,-3-5-29 16,-2-9-155-16,-3-9-194 15</inkml:trace>
  <inkml:trace contextRef="#ctx0" brushRef="#br0" timeOffset="45903.2351">7968 11419 1435 0,'-11'11'626'0,"-14"8"-349"15,1 10-75-15,-4 2-121 16,4 1-35-16,1-1-24 16,-2-4-43-16</inkml:trace>
  <inkml:trace contextRef="#ctx0" brushRef="#br0" timeOffset="46322.0774">8233 10913 1190 0,'1'-1'498'0,"9"2"-291"16,10 1-50-16,15 0-89 16,5-1-11-16,12-2-27 15,1-1-11-15,-5 1-5 16,2 2-9-16,-13 1-142 15,-6 1-134-15</inkml:trace>
  <inkml:trace contextRef="#ctx0" brushRef="#br0" timeOffset="46533.0744">8295 11058 958 0,'4'5'420'16,"4"4"-175"-16,1-4-50 16,15-1-53-16,8-1-11 15,16-3-40-15,8 2-10 0,4 0-18 16,1-1-10 0,-9-1 11-16,-8-1-109 0</inkml:trace>
  <inkml:trace contextRef="#ctx0" brushRef="#br0" timeOffset="49305.6931">9432 10684 538 0,'3'-13'340'0,"4"-14"6"0,-1 6-40 15,-5 16-120-15,-1 6-27 16,-4 23-65-16,-7 14-27 15,-6 27 11-15,-6 10-11 16,-1 7-15-16,4-4-8 16,7-18-18-16,4-13-6 15,7-23-1-15,1-9 7 16,-3-15 14-16,4-8-1 0,0-11-3 16,0-11-9-16,6-17-20 15,0-11-2-15,9-10-4 16,4 0-3-16,13 8-3 15,0 10-1-15,-1 18-4 16,-5 10-2-16,-8 20 0 16,-7 6 2-16,-5 22 9 15,-4 8 3-15,2 23 8 16,0 11 0-16,4 2-2 16,-1 6-3-16,11-13 1 15,2-14 1-15,9-13-14 16,4-11-71-16,-6-17-239 15</inkml:trace>
  <inkml:trace contextRef="#ctx0" brushRef="#br0" timeOffset="49472.8597">9357 10930 810 0,'8'0'451'0,"7"1"-64"15,27 4-243-15,5 1-24 16,10 2-68-16,0 1-19 16</inkml:trace>
  <inkml:trace contextRef="#ctx0" brushRef="#br0" timeOffset="49741.126">10101 10839 1001 0,'13'0'441'0,"23"-1"-211"15,8 1-84-15,16 0-51 16,-1 1-35-16,-2-1-35 0,4 3 19 16,-9-2-154-16,-2 1-183 15</inkml:trace>
  <inkml:trace contextRef="#ctx0" brushRef="#br0" timeOffset="49921.1284">10233 10959 923 0,'1'6'432'0,"11"-1"-146"15,6 4-46-15,23-3-55 16,5-2-31-16,11 2-70 16,2-4-23-16,-5-1-26 15,-3 3-19-15</inkml:trace>
  <inkml:trace contextRef="#ctx0" brushRef="#br0" timeOffset="50458.5442">11353 10679 1015 0,'-18'-6'477'0,"-21"-1"-214"15,0 7-76-15,6 13-121 16,3 7-33-16,9 15-33 15,7 8-2-15,19 17-5 16,10 1 5-16,13-4 4 16,10-9 5-16,6-23 11 15,6-7 6-15,5-20 40 16,0-10 19-16,-10-17 21 16,-12-11 13-16,-28-16-13 15,-17 0-15-15,-24 2-30 16,-9 7-24-16,-6 19-31 15,8 10-9-15,15 16-31 0,8 4-58 16,20 12-225-16</inkml:trace>
  <inkml:trace contextRef="#ctx0" brushRef="#br0" timeOffset="50653.6676">11737 11019 1146 0,'-6'1'477'16,"-5"0"-277"-16,6 1-132 16,3-1-108-16</inkml:trace>
  <inkml:trace contextRef="#ctx0" brushRef="#br0" timeOffset="50978.062">12131 10759 1048 0,'-12'-11'523'0,"-20"-11"-162"0,-4 4-103 15,1 12-125-15,-6 6-47 16,7 13-66-16,4 8-15 16,11 13-10-16,11 8-2 15,18 7 1-15,9 2 3 16,16-6 4-16,7-5 2 16,8-19 6-16,3-5 1 0,-4-15 8 15,-8-8 6 1,-16-12 16-16,-10-10 22 0,-16-13 5 15,-3-3-3-15,-14 3-22 16,-5 0-28-16,-2 13-105 16,0 9 15-16</inkml:trace>
  <inkml:trace contextRef="#ctx0" brushRef="#br0" timeOffset="51342.3519">12426 10780 1072 0,'-15'-17'512'0,"-10"-21"-227"0,8-2-91 15,22 5-123-15,11 4-45 16,15 13-26-16,7 12-4 15,11 9-3-15,2 13 6 16,-4 13 1-16,-9 6 11 16,-28 10 15-16,-13 3 8 15,-36 11 6-15,-9 1-6 16,-6-6-12-16,3-3-7 16,23-23-4-16,7-8-3 0,22-9 2 15,8-8 8-15,15-2 26 16,10-2 4-16,8-3-2 15,8 1-10-15,-4 1-25 16,0 2-8-16,-4 0-400 16</inkml:trace>
  <inkml:trace contextRef="#ctx0" brushRef="#br0" timeOffset="51926.4297">13209 10872 810 0,'8'0'434'16,"13"5"-97"-16,-5 7-109 15,-2 10-71-15,-4 3-39 16,-10 3-24-16,-1 2-8 16,-10-7-22-16,1-4-7 15,4-8-22-15,4-7-6 16,2-6 2-16,3-6 1 16,8-12-1-16,-1-6-7 0,11-6-17 15,7-4-6-15,-1 6-6 16,4 8-3-16,-2 14-1 15,-5 8-1-15,-6 14 4 16,-6 7 3-16,-6 6 3 16,-5 3 4-16,-4-2 0 15,-3-6 1-15,0-7 0 16,3-6 1-16,5-8 2 16,6-3 1-16,8-9-3 15,5-2-2-15,6-10-3 16,-1-1-1-16,2 1-1 15,-3 3-3-15,-5 10-2 16,-3 7-1-16,-4 12 3 16,-2 7 3-16,-1 7 10 15,-10-1 10-15,-3 1 25 16,0-1 12-16,0-4 6 0,5-1-3 16,3-2-19-16,-3-4-12 15,-5-6-11-15,3 1 6 16,4-3-716-16</inkml:trace>
  <inkml:trace contextRef="#ctx0" brushRef="#br0" timeOffset="52591.1029">14799 10706 899 0,'18'11'357'15,"18"11"-217"-15,19 36-69 16,5 17 8-16,-1 17 11 16,-11 1-4-16,-30-5-9 15,-18-5-5-15,-27-6-22 16,-11-7-9-16,-12-24-3 15,2-18 4-15,3-35 13 0,5-22 2 16,15-31-12 0,9-12-12-16,22-9-23 0,10 3-1 15,20 3 5-15,9 3 1 16,10 12 16-16,2 8 0 16,-12 24-5-16,-5 9-1 15,-12 19-16-15,-9 7-4 16,-8 16-3-16,-4 7-2 15,-7 13 0-15,-3 3 3 16,-1-2-78-16,-1-2-127 0</inkml:trace>
  <inkml:trace contextRef="#ctx0" brushRef="#br0" timeOffset="52879.4967">15686 10810 837 0,'3'6'455'16,"2"6"-123"-16,-8 6-100 16,-5 6-35-16,-8 5-64 15,-4-2-30-15,-5-3-46 16,-1-6-17-16,-1-10-17 16,-3-6-5-16,4-10-29 15,-1-6-11-15,5-9-11 16,7 0-2-16,9-2 12 0,6 3 0 15,15 11-6-15,7 5 8 16,10 13 22-16,5 9 12 16,-1 13 18-16,-7 6-5 15,-5 4-8-15,-3 0 33 16,2-10-302-16</inkml:trace>
  <inkml:trace contextRef="#ctx0" brushRef="#br0" timeOffset="53353.7989">16345 10737 812 0,'10'-6'428'0,"10"-4"-125"15,-1 7-65-15,3 18-99 16,-1 11-45-16,-2 15-36 16,-4 6-11-16,-5 4-9 15,-7-3-6-15,-4-11-12 0,1-5 3 16,-6-21-50-16,4-8-39 15,2-8-135-15,1-11-54 16,7-10 5-16,2-12 30 16,3-9 111-16,0-2 46 15,2 10 67-15,-5 8 56 16,-3 18 97-16,-8 7 18 16,-6 12 5-16,0 9-36 15,-3 12-56-15,7 5-13 0,3 7-25 16,7-2-12-16,12-6-15 15,7-1-3-15,11-13-13 16,1-9-58-16,11-12-231 16,-2-11-219-16</inkml:trace>
  <inkml:trace contextRef="#ctx0" brushRef="#br0" timeOffset="53582.2215">17045 10819 513 0,'5'1'376'15,"1"2"30"-15,-10 13-113 16,-12 5-47-16,-11 3-74 15,-2 5-45-15,-12-8-71 16,1-4-18-16,2-9-9 16,2-7-2-16,12-10-4 15,4-9-5-15,12-9-18 16,8-3-10-16,11 5-11 16,7 5-5-16,11 13-2 0,2 7 5 15,3 18 9 1,-2 8 7-16,-4 13 10 0,-5 3 1 15,-8-3 25-15,-5-7-44 16,-8-16-155-16</inkml:trace>
  <inkml:trace contextRef="#ctx0" brushRef="#br0" timeOffset="53715.8868">16977 10511 1236 0,'-2'-10'518'0,"-1"-2"-332"15,0 7-99-15,5 17-49 16,6 11-112-16</inkml:trace>
  <inkml:trace contextRef="#ctx0" brushRef="#br0" timeOffset="53982.0565">17124 10830 814 0,'5'17'447'0,"8"20"-109"16,6 1-114-16,11-5-118 15,4-8-36-15,6-14 11 16,1-8 12-16,5-16-1 16,1-5-1-16,-10-22-27 15,-1-5-16-15,-22-14-8 16,-13-10-2-16,-18-8-11 0,-18-9-7 16,-10-1-15-1,-2 10-9-15,3 29-10 0,6 19-3 16,10 37-5-16,5 9 3 15,18 17 3-15,7 4 2 16,19 2 5-16,11 5 6 16,15-7-155-16,6 2-136 15</inkml:trace>
  <inkml:trace contextRef="#ctx0" brushRef="#br0" timeOffset="54340.7187">17772 10715 945 0,'-11'-4'466'0,"-8"-1"-166"16,-1 1-98-16,8 5-123 15,6 4-37-15,14 5-36 16,8 3-6-16,13-3 4 15,3 3 4-15,-1-5 2 16,-4-5 0-16,-13 1-4 16,-12-4-5-16,-18 1-4 15,-13 1-3-15,-13 5 6 0,-4 4 13 16,6 4 17-16,9 3 4 16,18 3-1-16,12 0-9 15,22-3-5-15,13 1-3 16,9-8 2-16,5 2-1 15,-4-5-6-15,-5-1-8 16,-10-2-111-16,-7-1-157 16</inkml:trace>
  <inkml:trace contextRef="#ctx0" brushRef="#br0" timeOffset="54610.6431">16620 11250 1075 0,'5'-1'442'16,"5"-3"-284"-16,37 2-47 16,24-1-39-16,42 1 11 15,20 2 17-15,24 1-10 16,0 4-12-16,-14 2-28 15,-20 1-19-15,-41-1-14 16,-22-3 0-16,-35 0-2 16,-11-2 2-16,-18 1 0 0,-8 0 0 15</inkml:trace>
  <inkml:trace contextRef="#ctx0" brushRef="#br0" timeOffset="55158.3568">18815 10687 959 0,'-7'-2'440'0,"-14"-1"-203"0,-5 5-53 16,-11 8-84-16,-2 10-37 15,8 13-44-15,7 6-13 16,21 7-8-16,11-3 1 15,20-7 9-15,8-10 10 16,12-15 12-16,-1-8 12 16,-7-11 34-16,-7-5 13 0,-25-5 6 15,-8-2-9-15,-15 3-44 16,-11 1-20-16,-1 4-64 16,-1 3-70-16,11-2-282 15</inkml:trace>
  <inkml:trace contextRef="#ctx0" brushRef="#br0" timeOffset="55275.9991">18958 10732 825 0,'17'-1'374'0,"33"1"-195"15,4 3-60-15,-1 2-77 16,-2 0-20-16,-18-1 5 16,-12 0-53-16</inkml:trace>
  <inkml:trace contextRef="#ctx0" brushRef="#br0" timeOffset="55414.6291">19126 10734 909 0,'-2'5'397'0,"-1"10"-198"0,-2 6-43 16,4 5-58-16,0 5-27 16,2 3-36-16,6-2 16 15,5 0-179-15</inkml:trace>
  <inkml:trace contextRef="#ctx0" brushRef="#br0" timeOffset="55663.6414">19559 10896 1127 0,'-7'-13'527'0,"-12"-18"-222"15,0 1-55-15,-8 3-96 16,3 6-45-16,-2 11-62 15,-3 8-23-15,5 8-27 16,0 5-5-16,9 8-3 16,9 2 1-16,11 3 4 15,7 1 3-15,12-1 3 16,0-1 0-16,2-8 2 16,-4-5-36-16,-3-12-121 15,5-5-105-15,4-9-365 0</inkml:trace>
  <inkml:trace contextRef="#ctx0" brushRef="#br0" timeOffset="55799.077">19654 10780 812 0,'0'-9'511'0,"3"-8"-63"16,-3 9-158-16,0 4-80 15,0 7-123-15,0 5-41 16,-3 8-47-16,1 5-1 16,-1 10-14-16,-5 2-51 15,0 4-173-15,1-2-157 0</inkml:trace>
  <inkml:trace contextRef="#ctx0" brushRef="#br0" timeOffset="55992.9144">19746 10763 983 0,'2'-3'500'15,"4"-1"-202"-15,4 10-133 16,6 10-33-16,9 20-89 15,4 9-3-15,2 10-24 16,5 3-3-16,-10-6-1 16,1-5 0-16,-5-11-1 15,-3-7-34-15,5-10-246 16</inkml:trace>
  <inkml:trace contextRef="#ctx0" brushRef="#br0" timeOffset="56144.7581">20089 10767 1370 0,'-20'7'574'0,"-15"3"-323"16,-3 21-149-16,1 8-39 15,-12 15-32-15,-3 5-10 16,-5-2-1-16,-3 0-81 16</inkml:trace>
  <inkml:trace contextRef="#ctx0" brushRef="#br0" timeOffset="56696.7229">20466 10672 941 0,'-11'0'422'15,"-11"-2"-193"-15,5 4-151 16,1 5-31-16,7 6-40 0,8 1-7 16,7 3 0-16,4-2 1 15,9-1 10-15,-2-2 3 16,-1-5 6-16,0-3 4 15,-4-4 7-15,-7 0 0 16,-8-3-13-16,-11-2-6 16,-12 1-12-16,-4 2-1 15,-6 3 6-15,4 8 4 16,3 4 1-16,6 3 5 0,11 4 5 16,9-1 3-1,12 3 12-15,9-1 1 0,12-1 3 16,5-3-2-16,0-8-9 15,-2-4-2-15,2-8-2 16,-2-5 0-16,3-11-2 16,1-4-5-16,-6-5-6 15,-4-1-2-15,-10 10-3 16,-5 5 0-16,-8 10-5 16,-4 9 2-16,-3 12 2 15,-2 6-1-15,0 9 4 16,-1 0-2-16,4-4-8 15,2-5-52-15,1-12-166 16</inkml:trace>
  <inkml:trace contextRef="#ctx0" brushRef="#br0" timeOffset="56833.234">20617 10520 1173 0,'6'-22'518'0,"-2"-19"-283"0,3 14-59 16,1 28-163-16,1 10-12 15,3 21-133-15,8 4-407 16</inkml:trace>
  <inkml:trace contextRef="#ctx0" brushRef="#br0" timeOffset="57125.6683">21028 10809 724 0,'0'-9'418'16,"-5"-8"-47"-16,-7-1-131 16,0 3-22-16,-11 4-57 15,-3 2-48-15,6 9-60 16,-2 6-25-16,3 10-29 16,9 6-4-16,4 9-1 15,8 2 2-15,16 3 4 16,1-5 4-16,15-9 9 15,5-8 4-15,5-18 11 16,-1-6 8-16,-10-17 13 16,-9-4 2-16,-22-3-11 0,-10 0-13 15,-21 7-60 1,-6 0-38-16</inkml:trace>
  <inkml:trace contextRef="#ctx0" brushRef="#br0" timeOffset="58233.2015">6240 12371 946 0,'-4'0'396'0,"4"6"-239"16,11 5-66-16,23 2-62 16,10 0 1-16,11-6 5 15,5-4-6-15,-7-8-5 16,0-2 0-16,-17-6 4 16,-9 0 8-16,-23 3 5 15,-12-1-6-15,-17 7 1 0,-9 4-2 16,-6 16-6-16,3 8 3 15,11 9-13 1,9 5-10-16,13-3-10 0,5 1-3 16,16 0 3-16,9-8-13 15,20-6-91-15,8-5-37 16,9-14-38-16,4-2 15 16,-3-9 90-16,-3-7 28 15,-13-5 39-15,-11-3 2 16,-19 0 44-16,-9-2 38 15,-15 3 64-15,-6-1 29 0,-11 8 10 16,-6 7-9-16,-9 7-52 16,-1 5-30-16,7 6-55 15,3-1-21-15,14 11-21 16,6-3-4-16,9 5 1 16,9 3 3-16,12-7 6 15,8-2 3-15,11-12 2 16,1-2 3-16,-2-7 3 15,-7-5 1-15,-10-7 1 16,-5 0 1-16,-3 0-1 16,-5 3-1-16,-6 12-13 15,-1 2-4-15,-2 15-4 16,-2 1-2-16,2 5 8 16,10-1 3-16,6-7 2 15,6 0 4-15,10-13 21 16,1-3 18-16,-3-10 40 0,0-2 14 15,-12-6 2-15,-7-1-12 16,-10 0-36-16,-5-1-12 16,-7-1-78-16,-1 2-54 15</inkml:trace>
  <inkml:trace contextRef="#ctx0" brushRef="#br0" timeOffset="61222.9364">8527 12311 898 0,'-1'-3'384'0,"2"9"-196"0,8 13-58 16,7 23-73-16,5 7 5 16,8 3-14-16,2-9-11 0,4-15-10 15,1-6 5 1,0-22 22-16,-1-4 7 0,-4-19 8 15,-1-9-9-15,-10-4-27 16,-11-1-24-16,-6 9-188 16</inkml:trace>
  <inkml:trace contextRef="#ctx0" brushRef="#br0" timeOffset="61487.571">9046 12442 1082 0,'0'9'479'16,"0"7"-257"-16,-4 4-70 16,-3 0-33-16,0-1-46 15,2-4-15-15,4-15-35 16,4-4-4-16,11-16-15 0,2-6-5 16,12-4-9-16,2 2 1 15,6 11 2-15,0 5 1 16,-2 20-3-16,-6 6 0 15,-13 12 3-15,-1 3 3 16,-13 0 3-16,-1-2 2 16,-2-1 33-16,-4-1-65 15,3-4-213-15</inkml:trace>
  <inkml:trace contextRef="#ctx0" brushRef="#br0" timeOffset="61634.3918">9158 12130 1330 0,'-2'-3'508'0,"0"2"-404"15,1 5-64-15,1-4-110 16,5 22-113-16</inkml:trace>
  <inkml:trace contextRef="#ctx0" brushRef="#br0" timeOffset="61809.8684">9461 12345 1165 0,'-4'17'447'0,"0"28"-293"0,1 13-13 16,1 10-36-16,2 6-14 16,1 2-52-16,5 2-20 15,2 0-30-15,0-4-45 16,4-20-106-16,-4-12-169 15</inkml:trace>
  <inkml:trace contextRef="#ctx0" brushRef="#br0" timeOffset="61951.94">9434 12623 902 0,'4'-9'480'0,"1"-13"-66"0,15 19-324 15,8-1-44-15,10 3-40 16,9 2-2-16,6-1-71 15,1 2-108-15</inkml:trace>
  <inkml:trace contextRef="#ctx0" brushRef="#br0" timeOffset="62191.8964">10001 12404 836 0,'3'2'474'16,"-1"-1"-79"-16,-10 13-160 15,-6 7-49-15,-13 3-73 16,-5 1-35-16,2-3-41 15,-3-8-14-15,8-8-7 16,0-10-3-16,0-11-17 16,10-7-7-16,10-7-18 0,5-1-4 15,17 2 6-15,1 7 5 16,9 14 14-16,4 11 3 16,1 19 5-16,0 6 4 15,1 4 1-15,-4 0 0 16,-2-7 48-16,0-4-90 15,-1-13-136-15</inkml:trace>
  <inkml:trace contextRef="#ctx0" brushRef="#br0" timeOffset="62679.6092">10248 12308 945 0,'0'-3'425'0,"13"-6"-211"16,5 1-68-16,9 2-86 16,9 0-20-16,-3 1-15 15,0 3-8-15,-6 2-8 16,-9 0 0-16,-15 1 6 16,-9-1-1-16,-16 7-2 15,-8 2 0-15,-6 6-11 16,2 4-1-16,11 2-11 15,8 6-6-15,8 4 0 16,9 0 0-16,13 2 9 16,7-8 4-16,17-4 1 0,2-10 0 15,5-11 2-15,6-6 1 16,-3-20 5-16,0-4 4 16,-5-9 11-16,-5-4 13 15,-14 5 32-15,-2 7 14 16,-13 14 1-16,-2 9-15 15,-3 14-32-15,-4 12-16 16,1 16-9-16,-2 7 0 16,-2 7-2-16,-8-5-1 0,-4-6 1 15,-3-9 2-15,-3-13 6 16,4-6 4-16,-3-16-27 16,9-6-16-16,9-15-40 15,4-2-42-15,12-7-94 16,4 0-92-16</inkml:trace>
  <inkml:trace contextRef="#ctx0" brushRef="#br0" timeOffset="62941.3899">11340 11736 1049 0,'0'-4'485'15,"0"-1"-249"-15,0 5-77 16,0 0-101-16,5 18-29 16,14 69-4-16,-7-21 0 15,-1 9-4-15,-2-1-5 16,-3-6-4-16,-2-3-24 0</inkml:trace>
  <inkml:trace contextRef="#ctx0" brushRef="#br0" timeOffset="63164.9708">11405 12563 1388 0,'0'0'623'0,"0"1"-264"16,0 5-150-16,0-6-65 16,0 0-37-16,0 0-47 15,0 0-16-15,0 0-17 16,3 2-5-16,2 0-4 16,0 1-3-16,-1-3-80 15,-1 0 335-15</inkml:trace>
  <inkml:trace contextRef="#ctx0" brushRef="#br0" timeOffset="132185.3182">3947 13248 696 0,'-23'-20'391'16,"-13"-15"-76"-16,-14 10-116 15,-6 7-34-15,-4 18-59 16,0 10-29-16,8 14-55 16,12 6-15-16,25 9-15 15,8 2-1-15,22 4 1 16,8-3 2-16,15-11 3 16,9-5 1-16,12-16 5 15,5-6 1-15,-5-7 2 16,-6 0 0-16,-27-4 8 15,-17 4 1-15,-26 4-3 16,-18 6-2-16,-9 10-9 16,22-9 0-1,1 1 0-15,-64 32-1 0,6 7-1 0,12 2-3 16,54-16-2-16,11 0 0 16,16-4 1-16,9-5 4 15,24-8 2-15,6-9 3 16,15-12 1-16,7-8 0 15,-12-11 1-15,1 2 0 16,-15-6 2-16,-12 0 2 0,-14 6 29 16,-9-1 12-16,-14 12 26 15,0 5 2-15,-1 9-30 16,-3 7-12-16,4 10-30 16,0 2-3-16,4 3-1 15,4-3-1-15,0-5-59 16,2-4-75-16,2-9-259 15</inkml:trace>
  <inkml:trace contextRef="#ctx0" brushRef="#br0" timeOffset="132308.3467">4067 13296 935 0,'0'-7'424'0,"-2"-4"-209"15,1 5-94-15,2 8-86 16,4 9 6-16,9 8-273 15</inkml:trace>
  <inkml:trace contextRef="#ctx0" brushRef="#br0" timeOffset="132488.7279">4313 13542 1068 0,'8'11'477'16,"6"11"-220"-16,0 7-82 15,-3-4-71-15,3-1-29 0,1-3-38 16,0-2-10-16,3-9-10 15,-3-5-1-15,2-10 0 16,-2-7-2-16,-1-8-18 16,2-4-59-16,0-11-218 15</inkml:trace>
  <inkml:trace contextRef="#ctx0" brushRef="#br0" timeOffset="132867.0325">4939 13451 602 0,'1'13'379'0,"-5"18"-3"16,-15 1-75-16,-10 3-105 16,-7-1-49-16,-9-7-79 15,7 0-24-15,9-16-18 16,5-4-1-16,11-11-11 16,4-5-5-16,4-8-13 15,5-1-10-15,5 3-2 0,2 0 2 16,3 8 1-16,6 6 4 15,6 6 6-15,2 4 2 16,7 8 3-16,4 3 1 16,-4-1 2-16,0 1-1 15,-2-6 0-15,-5-7 1 16,-3-9 1-16,0-4 2 16,-3-8 4-16,1-5 0 15,-3-4 1-15,1-1 8 16,-7 3 24-16,1 7 9 15,-1 11 12-15,-4 6 7 0,3 17-14 16,-4 1-6-16,-1 9-10 16,3 0-15-16,-3-4-37 15,3 4 263-15</inkml:trace>
  <inkml:trace contextRef="#ctx0" brushRef="#br0" timeOffset="133456.6898">6426 14131 911 0,'20'-18'403'0,"22"-16"-185"16,-4 13-71-16,-7 27-63 15,-7 7-24-15,-16 26-34 16,-6 14-2-16,-3 16-3 16,0 9-1-16,6-6-7 15,8-11-2-15,12-23 0 16,5-12 2-16,9-21 5 15,2-8 7-15,3-20 7 16,-1-11 1-16,-10-18-2 16,-3-7-4-16,-10-5-9 15,-5 0-2-15,-7 14 12 16,-5 8 12-16,-6 23 26 16,2 12 1-16,-5 22-19 0,2 12-9 15,1 17-26-15,-4 10 1 16,9 17-2-16,2-4-2 15,11-3-1-15,2-6-15 16,7-19-264-16</inkml:trace>
  <inkml:trace contextRef="#ctx0" brushRef="#br0" timeOffset="133900.4572">7125 14519 1004 0,'0'5'424'0,"2"1"-235"15,3 9-49-15,4 4-45 16,-2 1-17-16,0 5-29 16,0-4-11-16,0-6-16 15,2-7-5-15,3-10-4 16,3-10-1-16,7-10 0 15,1-2-2-15,2-5-3 16,-1 5-2-16,-3 7 10 16,-5 6 1-16,-4 12 6 15,-6 10 7-15,-6 6-6 0,-3 2 2 16,-3 0-4-16,3 1-5 16,3-6-7-16,1-4-1 15,6-10-1-15,-3-10-2 16,5-8-3-16,4-5-2 15,2-2 0-15,0 2 0 16,2 7-1-16,0 5-1 16,-3 14-1-16,-1 8 1 15,-10 6 2-15,-1 8 2 0,-4-2 1 16,2 1 1-16,3-1-76 16,2-8-130-16</inkml:trace>
  <inkml:trace contextRef="#ctx0" brushRef="#br0" timeOffset="134176.4856">7857 14516 872 0,'0'7'539'16,"-4"-2"-25"-16,-7 10-297 16,0 3-51-16,-10 4-96 15,-4 1-26-15,-3-3-25 16,-4-2-6-16,-2-11 3 15,5-3-30-15,11-6-46 16,3-7-9-16,9-5-19 16,6 0 27-16,7-1 40 0,8 4 19 15,10 6 28-15,4 3 9 16,3 7 11-16,1 12-10 16,0 7-18-16,-7 1-4 15,-8 2 23-15,0-3-59 16,-13-6-288-16</inkml:trace>
  <inkml:trace contextRef="#ctx0" brushRef="#br0" timeOffset="134331.8244">7933 14556 1075 0,'12'0'490'16,"11"1"-226"-16,4 8-143 15,5 9-40-15,-4 7-44 16,-3 1-9-16,-8 1-105 15,-2-6-73-15,-4-10-376 16</inkml:trace>
  <inkml:trace contextRef="#ctx0" brushRef="#br0" timeOffset="134424.7977">8138 14583 1083 0,'-8'-4'583'0,"-14"3"-174"16,-5 7-97-16,-8 15-172 15,-2 5-61-15,4 5-16 16,9 0-79-16</inkml:trace>
  <inkml:trace contextRef="#ctx0" brushRef="#br0" timeOffset="134712.5862">8732 14196 989 0,'16'-4'459'0,"22"-3"-164"16,4-1-135-16,13 4-61 15,5 4-35-15,1 3-10 16,4 4-93-16</inkml:trace>
  <inkml:trace contextRef="#ctx0" brushRef="#br0" timeOffset="134868.3526">8752 14329 1314 0,'10'5'534'16,"20"-3"-336"-16,9 4-79 16,27-2-40-16,5-1-35 15,21 0-296-15</inkml:trace>
  <inkml:trace contextRef="#ctx0" brushRef="#br0" timeOffset="135433.8106">9642 14115 854 0,'-15'13'406'0,"-12"10"-87"16,8 16-251-16,7 4-10 15,18 3-3-15,11 3 4 16,24-13-3-16,7-9 0 16,3-18-2-16,3-10-7 15,-14-22 0-15,-4-7 7 16,-10-8 1-16,-12-9-1 16,-4 5-7-16,-10 3-5 15,-10 7 0-15,-4 8-1 0,-3 11-15 16,1 11-11-16,2 19-15 15,5 11-5-15,2 13 1 16,6 5 2-16,14 2 1 16,5-7 1-16,22-11 3 15,9-8 2-15,3-17 6 16,2-7 14-16,-15-15 33 16,-4-6 4-16,-16-8 3 15,-4-2-14-15,-15 0-38 16,-3 2-48-16,-10 8-246 15</inkml:trace>
  <inkml:trace contextRef="#ctx0" brushRef="#br0" timeOffset="135847.9249">10494 13970 1415 0,'-9'11'545'16,"-12"19"-388"-16,-2 8-58 16,1 19-54-16,1 8-13 15,5 10-18-15,3 5-4 16,9-11-2-16,1-13 0 16,4-25 2-16,4-16 5 15,0-27 7-15,0-17 2 0,6-25 14 16,4-10 3-16,3-18-1 15,4 2-4 1,1-11-15-16,-2-3-11 0,7 17-9 16,-1 8-1-16,-2 37-4 15,-5 20-1-15,-7 32 3 16,-3 19 1-16,6 21 3 16,5 5 2-16,7 6-2 15,0-1 0-15,0-4 1 16,-2-3 1-16,0-10 1 15,-4-8-1-15,-9-17-60 16,-4-11-47-16,-10-15-138 16,-1-7-226-16</inkml:trace>
  <inkml:trace contextRef="#ctx0" brushRef="#br0" timeOffset="136000.6283">10547 14185 2455 0,'41'-1'45'16,"2"0"-9"-16,33 1 37 0,-22 0-19 15,-16 2-47-15</inkml:trace>
  <inkml:trace contextRef="#ctx0" brushRef="#br0" timeOffset="139559.2628">11323 14169 1029 0,'17'0'450'16,"14"1"-226"-16,22 0-133 15,12 1-19-15,8 0-38 16,0 0-25-16,-16 0-312 15</inkml:trace>
  <inkml:trace contextRef="#ctx0" brushRef="#br0" timeOffset="139736.2448">11363 14296 1060 0,'13'-2'478'15,"26"2"-188"-15,14 0-145 0,23 3-67 16,2 1-25-16,-10 3-65 16,-8 0-57-16</inkml:trace>
  <inkml:trace contextRef="#ctx0" brushRef="#br0" timeOffset="140178.2787">12501 13953 1075 0,'-36'17'440'15,"-38"23"-294"-15,12 6-50 16,23 14-68-16,17 5-29 0,28 3-14 15,16 2 3-15,30-14 16 16,13-13 13-16,21-24 24 16,-3-11 5-16,-20-21 57 15,-17-7 31-15,-40-12 31 16,-17-4 1-16,-36 4-54 16,-21 1-39-16,-14 14-56 15,-2 8-9-15,28 12-65 16,18 2-104-16</inkml:trace>
  <inkml:trace contextRef="#ctx0" brushRef="#br0" timeOffset="140573.1321">12723 14051 897 0,'-5'-9'385'16,"-7"-7"-200"-16,11 4-72 15,15 0-37-15,7 5-16 16,23 2-8-16,5 3 0 16,5 5 3-16,0 3-1 0,-19 2-15 15,-12 4-5-15,-28 1 0 16,-11 6-4-16,-18 2-1 15,-8-1-1-15,9-4-10 16,6-5-9-16,19-4-10 16,15 0-5-16,18 1-6 15,10 2 2-15,12 6 5 16,0 0 0-16,-13 6 1 16,-12 4 3-16,-30 3 19 15,-22 2 8-15,-24-1 9 16,-5-3 2-16,0-7-19 15,12-6-54-15,26-9-213 16</inkml:trace>
  <inkml:trace contextRef="#ctx0" brushRef="#br0" timeOffset="140926.3687">13185 14134 1126 0,'-3'-3'583'0,"-1"-5"-162"15,19 12-274-15,10 8-48 16,14 12-76-16,7 6-2 16,-3 8-5-16,-11 2-3 15,-13 9-2-15,-12-3-1 16,-17-1 2-16,-6-5-7 16,-9-18-22-16,-4-9-17 15,4-19-23-15,3-11-7 0,9-19-8 16,6-11 7-16,15-11 15 15,10-3 12-15,13 3 28 16,7 4 28-16,-6 10 45 16,-4 7 27-16,-24 10 42 15,-13 5-14-15,-28 12-27 16,-10 5-26-16,-13 13-41 16,2 2-10-16,18 6-16 15,8 1-5-15,28 0-107 16,8 1-80-16</inkml:trace>
  <inkml:trace contextRef="#ctx0" brushRef="#br0" timeOffset="141101.7536">13748 14259 1391 0,'-7'-3'686'15,"3"-1"-230"-15,-3-1-200 16,6 4-155-16,3 0-47 16,-3 1-97-16</inkml:trace>
  <inkml:trace contextRef="#ctx0" brushRef="#br0" timeOffset="141630.5698">14340 14094 649 0,'-18'-4'395'16,"-18"3"17"-16,-7 1-176 0,5 13-110 16,-4 10-36-16,11 9-71 15,7 10-15-15,8 8-13 16,16 6-1-16,17 0-1 16,13-5 27-16,20-22 46 15,7-12 20-15,14-27 40 16,-1-12-7-16,-10-19-6 15,-14-3-6-15,-31-14-18 16,-15 3-12-16,-25 27-35 31,12 14-16-31,0 0-22 0,-47-35 8 0,-2 26-139 16,4 9-106-16</inkml:trace>
  <inkml:trace contextRef="#ctx0" brushRef="#br0" timeOffset="141831.748">14594 14414 1317 0,'0'3'600'15,"-1"-1"-299"-15,-3 0-71 16,4-2-136-16,0 0-49 15,0 0-35-15,0 0-53 0</inkml:trace>
  <inkml:trace contextRef="#ctx0" brushRef="#br0" timeOffset="142175.8146">15058 14116 945 0,'-9'-11'487'0,"-17"-9"-141"16,0 2-75-16,-15 16-115 15,2 5-56-15,4 15-73 16,3 7-26-16,14 10-16 15,6 6-4-15,15 9-1 16,11 5 5-16,14-8 9 0,9-5 6 16,14-18 13-16,0-11 8 15,-3-19 31-15,-6-11 15 16,-19-14 16-16,-7-4 5 16,-13-7-26-16,-6-4-15 15,-5 4-27-15,-9 0-45 16,0 6-153-16</inkml:trace>
  <inkml:trace contextRef="#ctx0" brushRef="#br0" timeOffset="142579.3471">15372 14224 787 0,'-17'-8'438'0,"-16"-10"-48"15,8-7-138-15,14-7-100 16,12 0-54-16,21-4-84 16,13 6-15-16,-1 25-4 31,-16 3 7-31,0 0 18 0,49 2 1 0,-10 26 13 0,-12 9 7 15,-50 8 28-15,-7 6 2 16,-23 2-12-16,-3 4-10 16,-5-7-29-16,1-7-6 15,21-16 2-15,3-7 4 16,15-17 1-16,4-2-3 16,10-9-8-16,9-1-10 15,13 3-5-15,3 0-2 16,5 8 0-16,-1 7 3 15,-9 0 4-15,-1 1-1 0,-2-1-102 16</inkml:trace>
  <inkml:trace contextRef="#ctx0" brushRef="#br0" timeOffset="142953.9658">16119 14138 1218 0,'5'0'491'16,"14"0"-311"-16,8-2-46 0,25 7-55 15,4-4-23-15,9 3-28 16,0-1 19-16,-14-2-128 15,-10 3-90-15</inkml:trace>
  <inkml:trace contextRef="#ctx0" brushRef="#br0" timeOffset="143164.4362">16136 14275 529 0,'3'2'383'16,"2"3"43"-16,13 2-145 16,11-3-21-16,16 1-32 15,9-1-28-15,14 0-55 16,-4 2-31-16,-13-5-54 16,-8-1-21-16,-20-2-26 0,-3-1-83 15</inkml:trace>
  <inkml:trace contextRef="#ctx0" brushRef="#br0" timeOffset="145962.4052">17143 14252 582 0,'0'-3'386'0,"3"-1"-78"15,0-13-71-15,9-11-27 16,11-14-103-16,2-3-20 16,11-15-29-16,-5 6-12 15,-3 10-10-15,-5 6 1 16,-13 29-16-16,-5 14-1 16,-11 32-11-16,-6 12-9 0,3 22 7 15,-1-1 0 1,5-4 0-16,6-4 0 0,9-10 4 15,2-10-1-15,9-20-31 16,2-8-119-16</inkml:trace>
  <inkml:trace contextRef="#ctx0" brushRef="#br0" timeOffset="146325.4561">17691 14146 1098 0,'-22'-13'458'0,"-20"-17"-284"0,6-6-51 16,22-3-64-16,11 2-40 16,22 7-29-16,13 5-2 15,20 18-1-15,6 8 7 16,3 21 11-16,-1 11 3 15,-24 15 16-15,-19 2 9 16,-40 8 12-16,-23 1 2 16,-20-1-9-16,-3-2-8 15,16-17-9-15,15-11 4 0,21-21-2 16,15-8-6-16,10-17-14 16,9 0-7-16,16-1-7 15,6 1 6-15,14 9 6 16,3 2 2-16,5 11 4 15,-8 5-16-15,-9 7-299 16</inkml:trace>
  <inkml:trace contextRef="#ctx0" brushRef="#br0" timeOffset="146451.1683">18073 14477 1243 0,'-1'0'602'0,"-3"0"-218"16,2-3-155-16,2 2-122 15,0 0-41-15,0 0-195 16</inkml:trace>
  <inkml:trace contextRef="#ctx0" brushRef="#br0" timeOffset="146784.4858">18312 13970 973 0,'18'-2'454'0,"14"-2"-80"0,16 8-331 15,9 0-11-15,2-1-2 16,0 1-7-16,-8-7 1 16,-8 1 0-16,-15 0 4 15,-14-4 7-15,-17 0-4 16,-8-1-3-16,-12 5-9 15,-6 0-8-15,1 5-5 16,3 5 0-16,3 7-4 16,8 10-1-16,6 12 2 15,0 7 1-15,6 9 1 16,2 1-1-16,4 2 3 16,6-1 1-16,6-11-33 15,-1-8-91-15</inkml:trace>
  <inkml:trace contextRef="#ctx0" brushRef="#br0" timeOffset="146939.7436">18337 14196 936 0,'-1'-1'422'16,"5"0"-211"-16,15 1-84 16,26 7-90-16,6 1-16 15,16 2-6-15,6 1 28 16,0-1-196-16,3-2-168 15</inkml:trace>
  <inkml:trace contextRef="#ctx0" brushRef="#br0" timeOffset="147194.4965">19213 14074 553 0,'1'-17'395'16,"3"-12"29"-16,-14 0-134 16,-5 3-22-16,-15 6-55 15,-4 7-42-15,-5 17-79 16,-2 10-32-16,3 16-48 15,4 9-10-15,1 9-4 16,6 3-2-16,21 9-1 16,10 0 1-16,24 0 2 15,7-8 0-15,2-19 3 16,6-12 2-16,-5-22 7 16,-2-11 6-16,-10-13 14 15,-16-5 3-15,-23-5 2 16,-11 1-5-16,-15 4-16 15,-7 6-11-15,1 9-243 16</inkml:trace>
  <inkml:trace contextRef="#ctx0" brushRef="#br0" timeOffset="147793.4107">19713 13867 830 0,'12'2'374'0,"13"13"-110"16,0 9-150-16,-6 14-30 16,-5 4 2-16,-11-7-26 15,-3-1-7-15,0-14-15 16,-1-9-7-16,3-11 0 0,8-7-3 15,7-14-4-15,2-6-3 16,8-9-13-16,-3-1-3 16,2 4-5-16,2 5-2 15,-5 13 1-15,-1 12 1 16,-8 13 13-16,-3 7 6 16,-7 11 4-16,-3 0 0 15,-1 0-4-15,-8-2-5 16,3-4 0-16,-4-9 0 15,8-7-1-15,1-5 3 0,7-11-4 16,7-5-1-16,2-5-4 16,8 3-5-16,1 1-4 15,0 6-3-15,0 10-6 16,0 4 1-16,-6 11 2 16,0 5 4-16,-7-2 48 15,-3 1-63-15,-3-5-281 16</inkml:trace>
  <inkml:trace contextRef="#ctx0" brushRef="#br0" timeOffset="147978.9841">19690 14258 1156 0,'16'-5'468'0,"12"-2"-269"15,35 1-151-15,15 2-14 16,13 1-21-16,0 2-4 16,-7 2-137-16</inkml:trace>
  <inkml:trace contextRef="#ctx0" brushRef="#br0" timeOffset="148296.7146">19872 14411 1210 0,'-22'6'475'0,"-18"5"-340"15,8 8-40-15,18-1-39 16,15 7-30-16,31 4-12 15,15-1 6-15,15 0 8 16,1-3 0-16,-7-4 11 16,-9-2 15-16,-21-4 32 15,-11-4 47-15,-24 0 43 16,-16-4-9-16,-20-3-21 16,-14-6-46-16,-15-5-61 0,6-3-12 15,13-1-40-15,14 0-37 16</inkml:trace>
  <inkml:trace contextRef="#ctx0" brushRef="#br0" timeOffset="149923.5595">3157 15648 731 0,'1'-8'388'0,"5"-4"-108"16,4 11-85-16,18 26-86 15,10 17-29-15,16 41-23 16,6 14-2-16,-10 12-21 16,-10 4-2-16,-25-10-5 15,-10-9-2-15,-20-15 2 16,-7-17 1-16,-8-31 7 16,-10-24-6-16,6-29-17 15,-2-18-11-15,12-28-13 16,8-5-2-16,14-11 7 15,6 2 3-15,20 3 4 0,9 4 2 16,16 11 1-16,4 8 2 16,-2 21-4-16,-6 11-2 15,-15 22-4-15,-4 11-1 16,-8 23 2-16,-7 9 0 16,-3 11-11-16,0-2-25 15,-1-8-94-15,6-4-70 16,1-13-199-16</inkml:trace>
  <inkml:trace contextRef="#ctx0" brushRef="#br0" timeOffset="150209.1423">4146 15775 606 0,'5'8'422'15,"0"7"-3"-15,-13 14-110 16,-10 6-47-16,-17 7-93 15,0 0-51-15,-2-6-62 16,2-6-16-16,3-16-11 16,-4-11-8-16,0-12-41 15,4-8-22-15,11-7-18 16,10-5 1-16,12-1 25 16,10 2 10-16,14 8 13 15,7 8 10-15,5 17 14 16,-1 8 16-16,0 20 16 0,-3 2 1 15,-9 5-4-15,7-1-8 16,-3-14 3-16</inkml:trace>
  <inkml:trace contextRef="#ctx0" brushRef="#br0" timeOffset="150667.5995">5056 15829 755 0,'17'-9'403'16,"16"-7"-106"-16,3 22-126 16,-6 12-26-16,-9 20-6 15,-12 6-2-15,-19 5-15 16,-9-2-9-16,-4-9-58 16,1-8-21-16,7-16-8 0,4-8-1 15,6-17-11-15,4-10-5 16,4-14-16-16,6-1-5 15,4 0 1-15,1 2 0 16,-1 11 0-16,-2 9-4 16,0 19-3-16,-3 9 3 15,1 16 4-15,-1 8 7 16,4-6 4-16,5 4 0 16,11-13 1-16,6-8-7 0,12-7-118 15,0-8-145-15</inkml:trace>
  <inkml:trace contextRef="#ctx0" brushRef="#br0" timeOffset="150895.5101">5627 15914 452 0,'13'-2'354'0,"8"-5"-26"0,-13 10 2 15,-5 11-52-15,-15 6-77 16,-9 5-29-16,-7 4-78 16,-3-5-29-16,-3-11-30 15,-1-6-5-15,7-11-8 16,1-7-6-16,8-10-22 15,7 0-9-15,7-2-9 16,11 0-2-16,13 12 2 16,4 0 1-16,6 14-1 15,0 6 4-15,1 15 11 16,0 6 5-16,-4 7 9 0,-1 1 23 16,-11-6-174-16</inkml:trace>
  <inkml:trace contextRef="#ctx0" brushRef="#br0" timeOffset="151033.3544">5573 15666 1225 0,'-4'-4'492'0,"0"-3"-329"16,4 13-110-16,7 12-476 15</inkml:trace>
  <inkml:trace contextRef="#ctx0" brushRef="#br0" timeOffset="151445.9956">5872 15824 739 0,'-12'-4'366'0,"-8"-3"-132"15,5 21-106-15,9 12-21 16,13 14-35-16,10 1-8 16,14-2 10-16,4-4 1 15,3-16-2-15,6 0-7 16,-2-18-13-16,3-10-3 15,-1-24-11-15,-7-9-1 16,-13-24-6-16,-9-2-3 16,-22-2-4-16,-17-7-2 0,-27 11-7 15,-6 5-6-15,-6 17-8 16,2 15-2-16,17 24-10 16,9 10-4-16,16 16-7 15,16 3-2-15,25 7 2 16,10 4-12-16,23-1-146 15,10 1-156-15</inkml:trace>
  <inkml:trace contextRef="#ctx0" brushRef="#br0" timeOffset="151765.7355">6553 15733 562 0,'-9'-6'381'0,"-14"-3"39"16,-2 3-181-16,-4 4-101 15,-2 3-37-15,3 9-48 16,4-2-23-16,11 8-34 16,10-1-7-16,8-5-2 0,13 6 0 15,2-8 7-15,-1-1 3 16,4-1 4-16,-7-5 2 16,-8-1 6-16,1 0 6 15,-13 1 0-15,-4 0 0 16,-6 6-5-16,-6 3-10 15,8 9 2-15,1 2-2 16,11 5-1-16,8-1 1 16,6-3 0-16,6-2 0 0,6-4 3 15,-4-1 0-15,0-5-1 16,-4-1-31-16,-9-3-151 16</inkml:trace>
  <inkml:trace contextRef="#ctx0" brushRef="#br0" timeOffset="152000.3691">5310 16334 1231 0,'13'8'463'15,"8"3"-303"-15,48-1-127 16,28-6 5-16,48-7 27 15,14-3 10-15,16 4 3 0,-3 2-2 16,-35 9-28-16,-11 0-23 16,-39 2-10-16,-23 0-1 15,-26-4-42-15,-16-5-71 16</inkml:trace>
  <inkml:trace contextRef="#ctx0" brushRef="#br0" timeOffset="152614.4905">7775 15768 953 0,'-22'0'440'0,"-13"2"-203"15,-15 11-92-15,5 10-33 16,7 14-62-16,9 7-24 16,21 4-37-16,12-1-1 15,22-13 9-15,14-11 6 0,15-13 16 16,0-10 6-16,-7-6 11 15,-10-4 8-15,-23-6 14 16,-5 2-3-16,-22-2-10 16,-3 0-15-16,-7-4-128 15,-2-2-89-15,15 1-209 16,3 1-55-16,18 5 99 16,3 1 99-16,1 3 307 15,8 6 108-15,-2 0 74 16,7 2 17-16,8-2-65 15,1-1-42-15,11 2-59 16,-3-4-31-16,5 8-35 16,-5 0-5-16,-12 5-36 15,-6 2-79-15</inkml:trace>
  <inkml:trace contextRef="#ctx0" brushRef="#br0" timeOffset="152754.0182">8076 15853 999 0,'-1'9'413'16,"-2"11"-230"-16,1 8-81 16,4 2-27-16,1-2-27 15,12-3-2-15,7-6-69 16</inkml:trace>
  <inkml:trace contextRef="#ctx0" brushRef="#br0" timeOffset="153108.0806">8500 15935 678 0,'-15'-10'413'15,"-10"-5"-39"-15,-6-3-165 16,0 0-36-16,1 5-68 16,3 6-24-16,7 10-52 15,0 7-21-15,12 11-21 16,1 2-7-16,13 4 4 15,6-1 4-15,10-2 11 16,7-6 2-16,2-8 5 16,4-8-1-16,-1-8-5 15,-1-6-3-15,-6-10-10 16,-2-5 1-16,-6-6 5 16,-1 2 6-16,-8 3 12 15,-3 5 7-15,-7 11 43 0,-2 4 10 16,-2 8-4-16,1 6-6 15,-1 8-45-15,2 5-12 16,1 10 0-16,0 2 0 16,-1 5-40-16,2-2-77 15</inkml:trace>
  <inkml:trace contextRef="#ctx0" brushRef="#br0" timeOffset="153308.3708">8779 15853 1034 0,'4'-7'509'0,"-4"-4"-208"16,7 12-91-16,5 18-111 15,7 10-48-15,14 14-24 16,3 3-7-16,1 1-7 16,-2-3-1-16,-8-2-9 15,-3-3-70-15,-7-10-177 16,-4-8-240-16</inkml:trace>
  <inkml:trace contextRef="#ctx0" brushRef="#br0" timeOffset="153440.2658">9016 15848 1273 0,'-14'18'552'16,"-16"20"-289"-16,-5 14-76 15,-10 6-76-15,7 6-42 16,-3 3-33-16,-2 1-36 15</inkml:trace>
  <inkml:trace contextRef="#ctx0" brushRef="#br0" timeOffset="154095.1291">9355 15779 896 0,'-14'-1'394'0,"-15"0"-217"0,4 1-29 16,-2 3-86-16,9 4-28 15,10 7-35-15,3 1-6 16,18 2-2-16,4 0 2 15,10-5 7-15,0-1 3 16,-3-6 3-16,-4-2 2 0,-12-3 11 16,-6 0 4-16,-7 0-3 15,-6 0-1-15,-11 1-12 16,-4 1-7-16,-3 10-2 16,0 2-5-16,10 4-5 15,5 4-1-15,14 0 3 16,8 2 3-16,14-6 7 15,5 1 2-15,5-5 6 16,1-7 2-16,-3-4 2 16,1-4 2-16,2-12 2 15,-3-1-1-15,3-10-1 16,-6-5 0-16,-6-1-1 16,-5-3 2-16,-9 10 22 15,-3 5 18-15,-4 14 5 16,-3 9-3-16,0 13-25 15,1 6-19-15,2 9-7 16,0-3 4-16,-2-2-82 16,4-5-66-16</inkml:trace>
  <inkml:trace contextRef="#ctx0" brushRef="#br0" timeOffset="154221.2351">9472 15560 1124 0,'-2'6'379'0,"2"4"-435"16</inkml:trace>
  <inkml:trace contextRef="#ctx0" brushRef="#br0" timeOffset="154468.1214">9776 15898 1032 0,'-2'13'458'0,"-5"14"-211"16,7-1-107-16,10-1-61 15,2-3-21-15,15-6-16 16,3-2-2-16,7-8-7 16,2-6 1-16,-4-13-10 15,-2-1 41-15,-12-13 14 16,-7-6 11-16,-18-2 25 15,-11-1-44-15,-11 12-23 0,-8 6-18 16,4 18-33-16,4 6-46 16</inkml:trace>
  <inkml:trace contextRef="#ctx0" brushRef="#br0" timeOffset="155234.558">10731 15817 853 0,'12'-3'341'0,"17"-5"-239"15,10 0-4-15,10-3-11 16,8 1-13-16,2 1-13 16,-7-2-3-16,-19 7-23 15,-10 0-11-15,-23 5-8 16,-12 6-2-16,-16 12-6 15,-7 5-4-15,-2 11-3 0,3 5-2 16,14 3-3-16,10 0 0 16,21-6 1-16,12-3 0 15,21-9 2-15,8-9 0 16,15-10 1-16,1-6 0 16,-6-13 0-16,-7-4-13 15,-18-6-2-15,-4-1 1 16,-13-2 6-16,-6-1 16 15,-16-2 7-15,-13 2 3 0,-13 7 12 16,-1 5 8-16,-3 8 13 16,4 3-3-16,3 9-18 15,2 5-14-15,8 9-22 16,1 5-4-16,11 5-3 16,4 0 3-16,10-1 6 15,7-2 4-15,6-9 5 16,5-3 3-16,3-14 3 15,1-4 0-15,1-8 2 16,-6-4-1-16,-4-5 2 16,-4 4 0-16,-11-2 2 15,-7 0-1-15,-4 10-5 16,-4 5-3-16,0 11-3 16,1 7-2-16,5 5-1 15,6 5 2-15,8-3-2 16,8 1 2-16,7-15 26 15,5-1 15-15,6-9 27 0,0-3 6 16,-10-3-15-16,-7-10-11 16,-12-1-24-16,-7-3-65 15</inkml:trace>
  <inkml:trace contextRef="#ctx0" brushRef="#br0" timeOffset="155881.1288">12506 15749 1187 0,'5'5'440'15,"11"11"-321"-15,5 12-28 16,5 20-4-16,1 6-5 16,0 1-28-16,-7-8-9 15,2-20-16-15,-4-5-5 16,2-20-2-16,2-8 1 16,4-17-73-16,1-12-61 15,-4-9-138-15,4-3-45 0,-3 2 26 16,-2 5 56-16,1 16 192 15,-1 11 81-15,-8 13 121 16,-3 11 37-16,-6 11-7 16,-5 6-24-16,-1 4-60 15,-5 1-35-15,4-8-48 16,2-7-15-16,2-10-7 16,5-8 0-16,9-12-4 15,3-11-2-15,5-6-9 16,5 1-4-16,-1 3-4 15,4 8 0-15,-4 6-5 16,-5 5-3-16,-8 14 1 16,-2 6 1-16,-6 13 5 15,3 6 2-15,-7-2 25 16,-3-2-42-16,-1-5-166 16</inkml:trace>
  <inkml:trace contextRef="#ctx0" brushRef="#br0" timeOffset="156029.5693">13107 15529 861 0,'0'-1'495'0,"0"-1"-46"16,0 9-305-16,0-7-110 16,1 15-83-16</inkml:trace>
  <inkml:trace contextRef="#ctx0" brushRef="#br0" timeOffset="156354.4973">13392 15708 1090 0,'2'6'414'0,"2"16"-295"0,-3 11-16 16,-1 27 13-16,0 10-19 15,2 13-20-15,2-2-8 16,5-6-20-16,-1-6-10 16,1-21-58-16,3-6-114 15</inkml:trace>
  <inkml:trace contextRef="#ctx0" brushRef="#br0" timeOffset="156716.7357">13408 15925 1038 0,'11'-4'370'0,"22"-2"-292"16,7 3-78-16,16 3-43 15,4 2-34-15,5-2-125 16,1-8-20-16,2-9 42 16,5-4 36-16,-8-3 205 15,-8 4 81-15,-25 8 86 16,-13 4 47-16,-33 13-2 15,-10 11-35-15,-26 11-61 16,-8 5-47-16,1-3-70 16,5-6-19-16,13-14-16 15,5-12-2-15,15-16-9 0,5-6-9 16,13-7-18-16,5-1-6 16,10 9-5-16,8 5-1 15,8 16 2-15,6 10 1 16,4 20 6-16,-4 7 7 15,1 15 9-15,-2-4 8 16,5-1-77-16,0-10-350 16</inkml:trace>
  <inkml:trace contextRef="#ctx0" brushRef="#br0" timeOffset="156989.3108">14169 15768 699 0,'-1'-4'351'0,"-1"-4"-60"16,4 2-186-16,19 4-61 15,8-2 1-15,18 2-16 16,8 1-5-16,-8-1-8 16,-3 1-2-16,-23 1 3 15,-11 1 21-15,-20 5 20 16,-13 1 4-16,-12 3 18 15,-3 3-11-15,1 2-18 0,12 4-5 16,18 7-28-16,6 2-11 16,21 8 15-16,6 1-50 15,12-9-329-15</inkml:trace>
  <inkml:trace contextRef="#ctx0" brushRef="#br0" timeOffset="157448.9473">14873 15854 574 0,'-2'-7'295'0,"-7"-9"-87"16,-7 1-9-16,-14 1-21 16,-11 3-8-16,-2 7-15 15,3 2-31-15,8 12-57 16,9 4-25-16,10 5-34 15,1 3-6-15,14 0 3 0,7 1 3 16,13-10 9-16,7 0 1 16,15-15 1-16,9-6-3 15,15-8-8-15,8-2-2 16,-2 9-7-16,-7 8-1 16,-25 14 4-16,-12 9 11 15,-30 6 56-15,-15 2 17 16,-27 1 4-16,-14-3-7 15,-6-9-70-15,7-6-79 0</inkml:trace>
  <inkml:trace contextRef="#ctx0" brushRef="#br0" timeOffset="157683.7688">15685 15186 1027 0,'-5'-7'468'0,"1"1"-219"16,-2 8-109-16,7 28-84 16,7 14-16-16,13 32-6 15,1 11 0-15,5 5-10 16,-6 2 20-16,-9-12 91 0</inkml:trace>
  <inkml:trace contextRef="#ctx0" brushRef="#br0" timeOffset="157844.4873">15680 16121 1669 0,'-2'0'655'0,"-1"3"-449"15,3 0-96-15,0-3-37 16,0 0 295-16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1T09:45:24.6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18642 13047 752 0,'-3'0'445'15,"-6"-1"-75"-15,-6 11-145 16,-6 6-35-16,-11 17-84 15,-3 12 10-15,-8 24-27 16,-2 14-20-16,4 9-11 16,4-6-41-16,15-15-5 15,12-18-51-15,13-21-179 16,7-9-195-16</inkml:trace>
  <inkml:trace contextRef="#ctx0" brushRef="#br0" timeOffset="417.2707">18346 13146 497 0,'5'0'268'0,"8"-3"-29"15,7-2-58-15,12-6 2 16,4 0-9-16,0-6-35 16,-2 1-15-16,-11 0-26 15,-1 1 2-15,-15 8-2 16,-1 3-6-16,-6 13-21 16,-2 9-22-16,5 16-22 0,3 8-4 15,7 6-13-15,2 2-49 16</inkml:trace>
  <inkml:trace contextRef="#ctx0" brushRef="#br0" timeOffset="1187.3914">17592 14163 805 0,'2'-5'386'15,"1"-5"-141"-15,-5-2-44 16,2 4-55-16,-7-4-16 16,3 0-29-16,-2 1-9 15,-7-1-20-15,1 5-14 16,-6-3-14-16,-5 2-11 16,-1 1-21-16,1 5-12 15,1 7-24-15,3 9-7 0,6 8-5 16,7 8 3-16,7 2 8 15,10 3 6 1,9-6 8-16,2-9 5 0,7-7 6 16,-3-7 5-16,-3-8 12 15,-1-9 7-15,-7-12 7 16,3-6 1-16,-1-5-5 16,-4-7-4-16,-2-4-7 15,-5-8-1-15,-3-5-6 16,-2 0 0-16,2 8-6 15,1 10 1-15,-3 16-2 16,0 5 0-16,-6 12 5 16,1 7-4-16,4 11-2 15,-4 7 1-15,2 18-4 16,0 10 2-16,-3 13 1 16,4 2 1-16,0 1 0 0,-2-4 1 15,3-11 0-15,3-2 1 16,7-13-14-16,2-4-39 15,4-15-174-15</inkml:trace>
  <inkml:trace contextRef="#ctx0" brushRef="#br0" timeOffset="1492.3765">17740 14071 1238 0,'-2'0'527'0,"6"0"-301"16,9 1-54-16,13 12-96 15,10 2-13-15,6 10-25 16,3 1-12-16,-7 6-11 16,-6-2-5-16,-11-3-38 15,-3-3-74-15,-6-6-349 0</inkml:trace>
  <inkml:trace contextRef="#ctx0" brushRef="#br0" timeOffset="1786.0114">18025 14059 1002 0,'0'0'446'0,"0"0"-224"16,-3 0-51-16,2 0-69 15,0 0-23-15,-7 5-27 16,-19 4-7-16,-31 44-14 16,28-26-4-16,-2 3-6 15,3-2-1-15,5-3-2 16,2-6 0-16,5-7 5 16,7-2 0-16,2-5-1 15,2-3-28-15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3F949-2ACA-481C-87AE-89754124B8CC}" type="datetimeFigureOut">
              <a:rPr lang="el-GR" smtClean="0"/>
              <a:t>21/11/2022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CB121-525A-438D-8FD9-7B2708CF85C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323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8433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3613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78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4713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6521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570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4729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25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23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45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415050" cy="43484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91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035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5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3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231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72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15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043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1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xploratorium.edu/faultline/basics/waves.html" TargetMode="External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ploratorium.edu/faultline/basics/wave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ploratorium.edu/faultline/basics/waves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customXml" Target="../ink/ink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customXml" Target="../ink/ink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customXml" Target="../ink/ink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28.jpg"/><Relationship Id="rId7" Type="http://schemas.openxmlformats.org/officeDocument/2006/relationships/image" Target="../media/image31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28.png"/><Relationship Id="rId4" Type="http://schemas.openxmlformats.org/officeDocument/2006/relationships/image" Target="../media/image32.png"/><Relationship Id="rId9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customXml" Target="../ink/ink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9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6553200" y="710292"/>
            <a:ext cx="2033750" cy="490776"/>
          </a:xfrm>
          <a:prstGeom prst="horizontalScroll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Σεισμικά Κύματα</a:t>
            </a:r>
            <a:endParaRPr lang="el-GR" dirty="0"/>
          </a:p>
        </p:txBody>
      </p:sp>
      <p:pic>
        <p:nvPicPr>
          <p:cNvPr id="2052" name="Picture 4" descr="http://www.geo.mtu.edu/UPSeis/images/P-wave_anim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61" y="1453904"/>
            <a:ext cx="4854539" cy="2508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geo.mtu.edu/UPSeis/images/S-wave_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393" y="3733800"/>
            <a:ext cx="4608811" cy="24987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7214" y="6232580"/>
            <a:ext cx="6019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hlinkClick r:id="rId5"/>
              </a:rPr>
              <a:t>https://www.exploratorium.edu/faultline/basics/waves.html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3972326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872250" cy="5289525"/>
          </a:xfrm>
        </p:spPr>
        <p:txBody>
          <a:bodyPr>
            <a:normAutofit fontScale="92500" lnSpcReduction="10000"/>
          </a:bodyPr>
          <a:lstStyle/>
          <a:p>
            <a:r>
              <a:rPr lang="el-GR" sz="2600" dirty="0" smtClean="0">
                <a:solidFill>
                  <a:schemeClr val="tx1"/>
                </a:solidFill>
              </a:rPr>
              <a:t>Υπάρχουν τριών ειδών σεισμικά κύματα:</a:t>
            </a:r>
            <a:r>
              <a:rPr lang="en-US" sz="2600" dirty="0">
                <a:solidFill>
                  <a:schemeClr val="tx1"/>
                </a:solidFill>
              </a:rPr>
              <a:t> </a:t>
            </a:r>
            <a:r>
              <a:rPr lang="en-US" sz="2600" b="1" dirty="0" smtClean="0">
                <a:solidFill>
                  <a:schemeClr val="tx1"/>
                </a:solidFill>
              </a:rPr>
              <a:t>P-</a:t>
            </a:r>
            <a:r>
              <a:rPr lang="el-GR" sz="2600" b="1" dirty="0" smtClean="0">
                <a:solidFill>
                  <a:schemeClr val="tx1"/>
                </a:solidFill>
              </a:rPr>
              <a:t>κύματα</a:t>
            </a:r>
            <a:r>
              <a:rPr lang="en-US" sz="2600" b="1" dirty="0" smtClean="0">
                <a:solidFill>
                  <a:schemeClr val="tx1"/>
                </a:solidFill>
              </a:rPr>
              <a:t>,</a:t>
            </a:r>
            <a:r>
              <a:rPr lang="en-US" sz="2600" b="1" dirty="0">
                <a:solidFill>
                  <a:schemeClr val="tx1"/>
                </a:solidFill>
              </a:rPr>
              <a:t> </a:t>
            </a:r>
            <a:r>
              <a:rPr lang="en-US" sz="2600" b="1" dirty="0" smtClean="0">
                <a:solidFill>
                  <a:schemeClr val="tx1"/>
                </a:solidFill>
              </a:rPr>
              <a:t>S-</a:t>
            </a:r>
            <a:r>
              <a:rPr lang="el-GR" sz="2600" b="1" dirty="0" smtClean="0">
                <a:solidFill>
                  <a:schemeClr val="tx1"/>
                </a:solidFill>
              </a:rPr>
              <a:t>κύματα</a:t>
            </a:r>
            <a:r>
              <a:rPr lang="en-US" sz="2600" b="1" dirty="0">
                <a:solidFill>
                  <a:schemeClr val="tx1"/>
                </a:solidFill>
              </a:rPr>
              <a:t> </a:t>
            </a:r>
            <a:r>
              <a:rPr lang="el-GR" sz="2600" b="1" dirty="0" smtClean="0">
                <a:solidFill>
                  <a:schemeClr val="tx1"/>
                </a:solidFill>
              </a:rPr>
              <a:t>και Κύματα Επιφάνειας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endParaRPr lang="en-US" sz="2600" dirty="0">
              <a:solidFill>
                <a:schemeClr val="tx1"/>
              </a:solidFill>
            </a:endParaRPr>
          </a:p>
          <a:p>
            <a:endParaRPr lang="en-US" sz="1300" dirty="0" smtClean="0">
              <a:solidFill>
                <a:schemeClr val="tx1"/>
              </a:solidFill>
            </a:endParaRPr>
          </a:p>
          <a:p>
            <a:r>
              <a:rPr lang="el-GR" sz="2600" b="1" dirty="0" smtClean="0">
                <a:solidFill>
                  <a:schemeClr val="tx1"/>
                </a:solidFill>
              </a:rPr>
              <a:t>Κύματα Επιφάνειας</a:t>
            </a:r>
            <a:endParaRPr lang="en-US" sz="2600" b="1" dirty="0" smtClean="0">
              <a:solidFill>
                <a:schemeClr val="tx1"/>
              </a:solidFill>
            </a:endParaRPr>
          </a:p>
          <a:p>
            <a:pPr lvl="1"/>
            <a:r>
              <a:rPr lang="el-GR" sz="2400" dirty="0" smtClean="0">
                <a:solidFill>
                  <a:schemeClr val="tx1"/>
                </a:solidFill>
              </a:rPr>
              <a:t>Μοιάζουν με κύματα στο νερό και ταξιδεύουν ακριβώς κάτω από την επιφάνεια της Γης</a:t>
            </a:r>
          </a:p>
          <a:p>
            <a:pPr lvl="1"/>
            <a:r>
              <a:rPr lang="el-GR" sz="2400" dirty="0" smtClean="0">
                <a:solidFill>
                  <a:schemeClr val="tx1"/>
                </a:solidFill>
              </a:rPr>
              <a:t>Παράγονται όταν το επίκεντρο είναι σχετικά κοντά στην επιφάνεια </a:t>
            </a:r>
          </a:p>
          <a:p>
            <a:pPr lvl="1"/>
            <a:r>
              <a:rPr lang="el-GR" sz="2400" dirty="0" smtClean="0">
                <a:solidFill>
                  <a:schemeClr val="tx1"/>
                </a:solidFill>
              </a:rPr>
              <a:t>Ταξιδεύουν πιο αργά από τα</a:t>
            </a:r>
            <a:r>
              <a:rPr lang="en-US" sz="2400" dirty="0" smtClean="0">
                <a:solidFill>
                  <a:schemeClr val="tx1"/>
                </a:solidFill>
              </a:rPr>
              <a:t> S-</a:t>
            </a:r>
            <a:r>
              <a:rPr lang="el-GR" sz="2400" dirty="0" smtClean="0">
                <a:solidFill>
                  <a:schemeClr val="tx1"/>
                </a:solidFill>
              </a:rPr>
              <a:t>κύματα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l-GR" sz="2400" dirty="0" smtClean="0">
                <a:solidFill>
                  <a:schemeClr val="tx1"/>
                </a:solidFill>
              </a:rPr>
              <a:t>αλλά μπορεί να έχουν πολύ μεγαλύτερο πλάτος και να είναι το πιο καταστροφικό είδος σεισμικών κυμάτων</a:t>
            </a:r>
          </a:p>
          <a:p>
            <a:endParaRPr lang="el-GR" sz="1100" dirty="0" smtClean="0">
              <a:solidFill>
                <a:schemeClr val="tx1"/>
              </a:solidFill>
            </a:endParaRPr>
          </a:p>
          <a:p>
            <a:r>
              <a:rPr lang="el-GR" sz="2600" dirty="0" smtClean="0">
                <a:solidFill>
                  <a:schemeClr val="tx1"/>
                </a:solidFill>
              </a:rPr>
              <a:t>Υπάρχουν δυο ειδών κύματα επιφάνειας</a:t>
            </a:r>
            <a:endParaRPr lang="en-US" sz="2600" dirty="0">
              <a:solidFill>
                <a:schemeClr val="tx1"/>
              </a:solidFill>
            </a:endParaRPr>
          </a:p>
          <a:p>
            <a:pPr lvl="1"/>
            <a:r>
              <a:rPr lang="el-GR" sz="2400" b="1" dirty="0" smtClean="0">
                <a:solidFill>
                  <a:schemeClr val="tx1"/>
                </a:solidFill>
              </a:rPr>
              <a:t>Κύματα </a:t>
            </a:r>
            <a:r>
              <a:rPr lang="en-US" sz="2400" b="1" dirty="0" smtClean="0">
                <a:solidFill>
                  <a:schemeClr val="tx1"/>
                </a:solidFill>
              </a:rPr>
              <a:t>Rayleigh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l-GR" sz="2400" b="1" dirty="0" smtClean="0">
                <a:solidFill>
                  <a:schemeClr val="tx1"/>
                </a:solidFill>
              </a:rPr>
              <a:t>Κύματα </a:t>
            </a:r>
            <a:r>
              <a:rPr lang="en-US" sz="2400" b="1" dirty="0" smtClean="0">
                <a:solidFill>
                  <a:schemeClr val="tx1"/>
                </a:solidFill>
              </a:rPr>
              <a:t>Love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5410200" y="710292"/>
            <a:ext cx="3176750" cy="490776"/>
          </a:xfrm>
          <a:prstGeom prst="horizontalScroll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Σεισμικά Κύματα (εκτός ύλης)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3790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6553200" y="710292"/>
            <a:ext cx="2033750" cy="490776"/>
          </a:xfrm>
          <a:prstGeom prst="horizontalScroll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Σεισμικά Κύματα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417214" y="6232580"/>
            <a:ext cx="6019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hlinkClick r:id="rId3"/>
              </a:rPr>
              <a:t>https://www.exploratorium.edu/faultline/basics/waves.html</a:t>
            </a:r>
            <a:endParaRPr lang="el-GR" sz="1600" dirty="0"/>
          </a:p>
        </p:txBody>
      </p:sp>
      <p:pic>
        <p:nvPicPr>
          <p:cNvPr id="1026" name="Picture 2" descr="https://web.ua.es/urs/sismosurs/ondas/Love_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4951804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originals/a5/0b/06/a50b06fbf85c14bb9cfaa8e7bf7b534c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681467"/>
            <a:ext cx="5102225" cy="2551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62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6553200" y="710292"/>
            <a:ext cx="2033750" cy="490776"/>
          </a:xfrm>
          <a:prstGeom prst="horizontalScroll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Σεισμικά Κύματα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417214" y="6232580"/>
            <a:ext cx="6019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hlinkClick r:id="rId3"/>
              </a:rPr>
              <a:t>https://www.exploratorium.edu/faultline/basics/waves.html</a:t>
            </a:r>
            <a:endParaRPr lang="el-GR" sz="1600" dirty="0"/>
          </a:p>
        </p:txBody>
      </p:sp>
      <p:pic>
        <p:nvPicPr>
          <p:cNvPr id="4" name="Picture 2" descr="https://www.mtu.edu/geo/community/seismology/learn/seismology-study/images/p-wave-s-wave-vertical8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37" y="1620615"/>
            <a:ext cx="7620000" cy="4457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591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850" y="1503618"/>
            <a:ext cx="2847303" cy="4899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517266"/>
                <a:ext cx="5205250" cy="503593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dirty="0" err="1" smtClean="0"/>
                  <a:t>Κυματοσυνάρτηση</a:t>
                </a:r>
                <a:r>
                  <a:rPr lang="el-GR" b="1" dirty="0" smtClean="0"/>
                  <a:t> – Συνάρτηση Κύματος</a:t>
                </a:r>
                <a:r>
                  <a:rPr lang="el-GR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b="0" i="1" dirty="0" smtClean="0"/>
              </a:p>
              <a:p>
                <a:pPr marL="68580" indent="0">
                  <a:buNone/>
                </a:pPr>
                <a:endParaRPr lang="en-US" sz="400" b="1" i="1" dirty="0"/>
              </a:p>
              <a:p>
                <a:endParaRPr lang="el-GR" sz="1100" b="1" dirty="0" smtClean="0">
                  <a:effectLst/>
                </a:endParaRPr>
              </a:p>
              <a:p>
                <a:r>
                  <a:rPr lang="el-GR" b="1" dirty="0" smtClean="0">
                    <a:effectLst/>
                  </a:rPr>
                  <a:t>Μετατόπιση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effectLst/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i="0"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1" dirty="0" smtClean="0">
                    <a:effectLst/>
                  </a:rPr>
                  <a:t>του στοιχείου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1" dirty="0" smtClean="0">
                    <a:effectLst/>
                  </a:rPr>
                  <a:t>ενός κύματος </a:t>
                </a:r>
                <a:r>
                  <a:rPr lang="el-GR" b="1" dirty="0" smtClean="0"/>
                  <a:t>τη </a:t>
                </a:r>
                <a:r>
                  <a:rPr lang="el-GR" b="1" dirty="0" smtClean="0">
                    <a:effectLst/>
                  </a:rPr>
                  <a:t>χρονική στιγμή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effectLst/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el-GR" b="1" dirty="0" smtClean="0">
                  <a:effectLst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l-G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i="1" dirty="0" smtClean="0"/>
                  <a:t>            </a:t>
                </a:r>
                <a:r>
                  <a:rPr lang="el-GR" dirty="0" smtClean="0"/>
                  <a:t>κίνηση προς τα δεξιά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l-G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𝑢𝑡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i="1" dirty="0"/>
                  <a:t>            </a:t>
                </a:r>
                <a:r>
                  <a:rPr lang="el-GR" dirty="0" smtClean="0"/>
                  <a:t>κίνηση </a:t>
                </a:r>
                <a:r>
                  <a:rPr lang="el-GR" dirty="0"/>
                  <a:t>προς τα </a:t>
                </a:r>
                <a:r>
                  <a:rPr lang="el-GR" dirty="0" smtClean="0"/>
                  <a:t>αριστερά</a:t>
                </a:r>
                <a:endParaRPr lang="el-GR" dirty="0"/>
              </a:p>
              <a:p>
                <a:pPr lvl="2"/>
                <a:r>
                  <a:rPr lang="el-GR" dirty="0" smtClean="0"/>
                  <a:t>όπου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η ταχύτητα διάδοσης του παλμού</a:t>
                </a:r>
              </a:p>
              <a:p>
                <a:pPr lvl="1"/>
                <a:r>
                  <a:rPr lang="el-GR" dirty="0" smtClean="0"/>
                  <a:t>Για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𝜎𝜏𝛼𝜃𝜀𝜌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</a:rPr>
                      <m:t>ό</m:t>
                    </m:r>
                  </m:oMath>
                </a14:m>
                <a:r>
                  <a:rPr lang="en-US" dirty="0" smtClean="0"/>
                  <a:t>, </a:t>
                </a:r>
                <a:r>
                  <a:rPr lang="el-GR" dirty="0" smtClean="0"/>
                  <a:t>παρατηρούμε μια «</a:t>
                </a:r>
                <a:r>
                  <a:rPr lang="el-GR" b="1" dirty="0" smtClean="0"/>
                  <a:t>φωτογραφία</a:t>
                </a:r>
                <a:r>
                  <a:rPr lang="el-GR" dirty="0" smtClean="0"/>
                  <a:t>» του </a:t>
                </a:r>
                <a:r>
                  <a:rPr lang="el-GR" b="1" dirty="0" smtClean="0"/>
                  <a:t>όλου</a:t>
                </a:r>
                <a:r>
                  <a:rPr lang="el-GR" dirty="0" smtClean="0"/>
                  <a:t> κύματος για μια χρονική στιγμή</a:t>
                </a:r>
              </a:p>
              <a:p>
                <a:pPr lvl="1"/>
                <a:r>
                  <a:rPr lang="el-GR" dirty="0"/>
                  <a:t>Για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𝜎𝜏𝛼𝜃𝜀𝜌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</a:rPr>
                      <m:t>ό</m:t>
                    </m:r>
                  </m:oMath>
                </a14:m>
                <a:r>
                  <a:rPr lang="en-US" dirty="0"/>
                  <a:t>, </a:t>
                </a:r>
                <a:r>
                  <a:rPr lang="el-GR" dirty="0" smtClean="0"/>
                  <a:t>παρατηρούμε την κίνηση </a:t>
                </a:r>
                <a:r>
                  <a:rPr lang="el-GR" b="1" dirty="0" smtClean="0"/>
                  <a:t>ενός στοιχείου </a:t>
                </a:r>
                <a:r>
                  <a:rPr lang="el-GR" dirty="0" smtClean="0"/>
                  <a:t>του κύματος με </a:t>
                </a:r>
                <a:br>
                  <a:rPr lang="el-GR" dirty="0" smtClean="0"/>
                </a:br>
                <a:r>
                  <a:rPr lang="el-GR" dirty="0" smtClean="0"/>
                  <a:t>την πάροδο του χρόνου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517266"/>
                <a:ext cx="5205250" cy="5035933"/>
              </a:xfrm>
              <a:blipFill rotWithShape="0">
                <a:blip r:embed="rId3"/>
                <a:stretch>
                  <a:fillRect t="-1574" r="-105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/>
          <p:cNvSpPr/>
          <p:nvPr/>
        </p:nvSpPr>
        <p:spPr>
          <a:xfrm>
            <a:off x="3811554" y="3188178"/>
            <a:ext cx="563025" cy="199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ight Arrow 6"/>
          <p:cNvSpPr/>
          <p:nvPr/>
        </p:nvSpPr>
        <p:spPr>
          <a:xfrm>
            <a:off x="3819330" y="3792189"/>
            <a:ext cx="563025" cy="184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ounded Rectangle 5"/>
          <p:cNvSpPr/>
          <p:nvPr/>
        </p:nvSpPr>
        <p:spPr>
          <a:xfrm>
            <a:off x="1066800" y="4660646"/>
            <a:ext cx="4419600" cy="1742391"/>
          </a:xfrm>
          <a:prstGeom prst="roundRect">
            <a:avLst>
              <a:gd name="adj" fmla="val 9170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323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77" y="1474434"/>
            <a:ext cx="8114244" cy="49625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505200" y="1524000"/>
            <a:ext cx="2819400" cy="3048000"/>
            <a:chOff x="3505200" y="1524000"/>
            <a:chExt cx="2819400" cy="3048000"/>
          </a:xfrm>
        </p:grpSpPr>
        <p:cxnSp>
          <p:nvCxnSpPr>
            <p:cNvPr id="5" name="Straight Connector 4"/>
            <p:cNvCxnSpPr/>
            <p:nvPr/>
          </p:nvCxnSpPr>
          <p:spPr>
            <a:xfrm flipH="1" flipV="1">
              <a:off x="3505200" y="1524000"/>
              <a:ext cx="2819400" cy="304800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4495800" y="2590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958080" y="3098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425440" y="362712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908040" y="41402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997960" y="207772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505200" y="15240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27206" y="3057065"/>
            <a:ext cx="2819400" cy="3048000"/>
            <a:chOff x="3505200" y="1524000"/>
            <a:chExt cx="2819400" cy="3048000"/>
          </a:xfrm>
          <a:solidFill>
            <a:srgbClr val="00B050"/>
          </a:solidFill>
        </p:grpSpPr>
        <p:cxnSp>
          <p:nvCxnSpPr>
            <p:cNvPr id="17" name="Straight Connector 16"/>
            <p:cNvCxnSpPr/>
            <p:nvPr/>
          </p:nvCxnSpPr>
          <p:spPr>
            <a:xfrm flipH="1" flipV="1">
              <a:off x="3505200" y="1524000"/>
              <a:ext cx="2819400" cy="3048000"/>
            </a:xfrm>
            <a:prstGeom prst="line">
              <a:avLst/>
            </a:prstGeom>
            <a:grpFill/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4495800" y="259080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958080" y="309880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425440" y="362712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908040" y="414020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997960" y="207772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505200" y="152400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262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4443250" cy="4417330"/>
              </a:xfrm>
            </p:spPr>
            <p:txBody>
              <a:bodyPr/>
              <a:lstStyle/>
              <a:p>
                <a:r>
                  <a:rPr lang="el-GR" b="1" dirty="0" smtClean="0"/>
                  <a:t>Παράδειγμα:</a:t>
                </a:r>
              </a:p>
              <a:p>
                <a:pPr lvl="1"/>
                <a:r>
                  <a:rPr lang="el-GR" dirty="0" smtClean="0"/>
                  <a:t>Έστω ένα</a:t>
                </a:r>
                <a:r>
                  <a:rPr lang="el-GR" dirty="0"/>
                  <a:t>ς</a:t>
                </a:r>
                <a:r>
                  <a:rPr lang="el-GR" dirty="0" smtClean="0"/>
                  <a:t> παλμός που κινείται προς τα δεξιά κατά μήκος του άξονα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και περιγράφεται ως </a:t>
                </a: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−3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pPr marL="685800" lvl="2" indent="0">
                  <a:buNone/>
                </a:pPr>
                <a:r>
                  <a:rPr lang="el-GR" dirty="0"/>
                  <a:t>ό</a:t>
                </a:r>
                <a:r>
                  <a:rPr lang="el-GR" dirty="0" smtClean="0"/>
                  <a:t>που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,</a:t>
                </a:r>
                <a:r>
                  <a:rPr lang="el-GR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σε εκατοστά και το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σε δευτερόλεπτα.</a:t>
                </a:r>
                <a:r>
                  <a:rPr lang="en-US" dirty="0" smtClean="0"/>
                  <a:t> </a:t>
                </a:r>
              </a:p>
              <a:p>
                <a:pPr marL="685800" lvl="2" indent="0">
                  <a:buNone/>
                </a:pPr>
                <a:endParaRPr lang="en-US" dirty="0" smtClean="0"/>
              </a:p>
              <a:p>
                <a:r>
                  <a:rPr lang="el-GR" dirty="0" smtClean="0"/>
                  <a:t>Παλμοί για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=0, 1, 2</m:t>
                    </m:r>
                  </m:oMath>
                </a14:m>
                <a:r>
                  <a:rPr lang="en-US" dirty="0" smtClean="0"/>
                  <a:t> 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4443250" cy="4417330"/>
              </a:xfrm>
              <a:blipFill rotWithShape="0">
                <a:blip r:embed="rId2"/>
                <a:stretch>
                  <a:fillRect t="-1103" r="-137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755959"/>
            <a:ext cx="3531209" cy="570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7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l="4878" b="3609"/>
          <a:stretch/>
        </p:blipFill>
        <p:spPr>
          <a:xfrm>
            <a:off x="2743200" y="914400"/>
            <a:ext cx="5943600" cy="441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 smtClean="0"/>
              <a:t>Ημιτονοειδή κύματα</a:t>
            </a:r>
          </a:p>
          <a:p>
            <a:endParaRPr lang="el-GR" sz="12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79772" y="5505157"/>
            <a:ext cx="8030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Όταν ένα ημιτονοειδές κύμα δημιουργείται σε ένα μέσο διάδοσης, κάθε στοιχείο του μέσου διάδοσης εκτελεί απλή αρμονική ταλάντωση!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54473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 smtClean="0"/>
              <a:t>Ημιτονοειδή κύματα</a:t>
            </a:r>
          </a:p>
          <a:p>
            <a:endParaRPr lang="el-GR" sz="12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785"/>
          <a:stretch/>
        </p:blipFill>
        <p:spPr>
          <a:xfrm>
            <a:off x="838200" y="1868107"/>
            <a:ext cx="7391090" cy="4578631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231392" y="1538189"/>
            <a:ext cx="6452793" cy="4340258"/>
            <a:chOff x="1231392" y="1538189"/>
            <a:chExt cx="6452793" cy="4340258"/>
          </a:xfrm>
        </p:grpSpPr>
        <p:cxnSp>
          <p:nvCxnSpPr>
            <p:cNvPr id="5" name="Straight Connector 4"/>
            <p:cNvCxnSpPr/>
            <p:nvPr/>
          </p:nvCxnSpPr>
          <p:spPr>
            <a:xfrm flipH="1" flipV="1">
              <a:off x="2667000" y="2819400"/>
              <a:ext cx="3124200" cy="274320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2787648" y="2919414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276600" y="3352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810000" y="38100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282440" y="423164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790440" y="467868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308600" y="5130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 flipV="1">
              <a:off x="4149926" y="1538189"/>
              <a:ext cx="3124200" cy="274320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4759526" y="207158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292926" y="252878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765366" y="295042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273366" y="339746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791526" y="384958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 flipV="1">
              <a:off x="3349592" y="3016995"/>
              <a:ext cx="3124200" cy="2743200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3470240" y="3117009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959192" y="355039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492592" y="400759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965032" y="442923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473032" y="487627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991192" y="532839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73032" y="5509115"/>
              <a:ext cx="576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max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23595" y="2608045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min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07296" y="4203929"/>
              <a:ext cx="576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max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 flipV="1">
              <a:off x="1642884" y="4094486"/>
              <a:ext cx="2006052" cy="1783961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1955800" y="4379914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444752" y="4813300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967992" y="5260340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231392" y="3794057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min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211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 smtClean="0"/>
              <a:t>Ημιτονοειδή κύματα</a:t>
            </a:r>
          </a:p>
          <a:p>
            <a:endParaRPr lang="el-GR" sz="1200" b="1" dirty="0" smtClean="0"/>
          </a:p>
        </p:txBody>
      </p:sp>
      <p:pic>
        <p:nvPicPr>
          <p:cNvPr id="2050" name="Picture 2" descr="Pictur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44" y="2310946"/>
            <a:ext cx="5147733" cy="28956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62600" y="1074813"/>
                <a:ext cx="2980709" cy="1226939"/>
              </a:xfrm>
              <a:prstGeom prst="horizontalScroll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aa-ET" b="1" i="1" dirty="0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b="1" dirty="0" smtClean="0"/>
                  <a:t> </a:t>
                </a:r>
                <a:r>
                  <a:rPr lang="el-GR" b="1" dirty="0" smtClean="0"/>
                  <a:t>σταθερό:</a:t>
                </a:r>
                <a:endParaRPr lang="aa-ET" b="1" dirty="0" smtClean="0"/>
              </a:p>
              <a:p>
                <a:pPr algn="ctr"/>
                <a:r>
                  <a:rPr lang="el-GR" b="1" dirty="0" smtClean="0"/>
                  <a:t>βλέπουμε </a:t>
                </a:r>
                <a:r>
                  <a:rPr lang="el-GR" b="1" u="sng" dirty="0" smtClean="0"/>
                  <a:t>όλα</a:t>
                </a:r>
                <a:r>
                  <a:rPr lang="el-GR" b="1" dirty="0" smtClean="0"/>
                  <a:t> τα στοιχεία </a:t>
                </a:r>
                <a:br>
                  <a:rPr lang="el-GR" b="1" dirty="0" smtClean="0"/>
                </a:br>
                <a:r>
                  <a:rPr lang="el-GR" b="1" dirty="0" smtClean="0"/>
                  <a:t>για αυτό το </a:t>
                </a:r>
                <a14:m>
                  <m:oMath xmlns:m="http://schemas.openxmlformats.org/officeDocument/2006/math">
                    <m:r>
                      <a:rPr lang="aa-ET" b="1" i="1" dirty="0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1074813"/>
                <a:ext cx="2980709" cy="1226939"/>
              </a:xfrm>
              <a:prstGeom prst="horizontalScroll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584199" y="5268413"/>
                <a:ext cx="2977489" cy="1226939"/>
              </a:xfrm>
              <a:prstGeom prst="horizontalScroll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aa-ET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b="1" dirty="0" smtClean="0"/>
                  <a:t> </a:t>
                </a:r>
                <a:r>
                  <a:rPr lang="el-GR" b="1" dirty="0" smtClean="0"/>
                  <a:t>σταθερό</a:t>
                </a:r>
                <a:r>
                  <a:rPr lang="aa-ET" b="1" dirty="0"/>
                  <a:t>:</a:t>
                </a:r>
                <a:endParaRPr lang="aa-ET" b="1" dirty="0" smtClean="0"/>
              </a:p>
              <a:p>
                <a:pPr algn="ctr"/>
                <a:r>
                  <a:rPr lang="el-GR" b="1" dirty="0" smtClean="0"/>
                  <a:t>βλέπουμε </a:t>
                </a:r>
                <a:r>
                  <a:rPr lang="el-GR" b="1" u="sng" dirty="0" smtClean="0"/>
                  <a:t>ένα</a:t>
                </a:r>
                <a:r>
                  <a:rPr lang="el-GR" b="1" dirty="0" smtClean="0"/>
                  <a:t> στοιχείο</a:t>
                </a:r>
                <a:br>
                  <a:rPr lang="el-GR" b="1" dirty="0" smtClean="0"/>
                </a:br>
                <a:r>
                  <a:rPr lang="el-GR" b="1" dirty="0" smtClean="0"/>
                  <a:t>για κάθε</a:t>
                </a:r>
                <a14:m>
                  <m:oMath xmlns:m="http://schemas.openxmlformats.org/officeDocument/2006/math">
                    <m:r>
                      <a:rPr lang="el-GR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aa-ET" b="1" i="1" dirty="0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aa-ET" b="1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199" y="5268413"/>
                <a:ext cx="2977489" cy="1226939"/>
              </a:xfrm>
              <a:prstGeom prst="horizontalScroll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47119" y="2950674"/>
                <a:ext cx="104874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119" y="2950674"/>
                <a:ext cx="1048749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6977" r="-10465" b="-3442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47119" y="4267200"/>
                <a:ext cx="104842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119" y="4267200"/>
                <a:ext cx="1048429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6977" r="-10465" b="-3278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980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Reminder…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82436"/>
            <a:ext cx="7872250" cy="4994564"/>
          </a:xfrm>
        </p:spPr>
        <p:txBody>
          <a:bodyPr>
            <a:normAutofit lnSpcReduction="10000"/>
          </a:bodyPr>
          <a:lstStyle/>
          <a:p>
            <a:r>
              <a:rPr lang="el-GR" b="1" dirty="0" smtClean="0"/>
              <a:t>Διαλέξεις</a:t>
            </a:r>
            <a:endParaRPr lang="el-GR" b="1" dirty="0"/>
          </a:p>
          <a:p>
            <a:pPr lvl="1"/>
            <a:r>
              <a:rPr lang="el-GR" b="1" dirty="0" smtClean="0"/>
              <a:t>Προαιρετική</a:t>
            </a:r>
            <a:r>
              <a:rPr lang="el-GR" dirty="0" smtClean="0"/>
              <a:t> παρουσί</a:t>
            </a:r>
            <a:r>
              <a:rPr lang="el-GR" dirty="0"/>
              <a:t>α</a:t>
            </a:r>
            <a:r>
              <a:rPr lang="el-GR" dirty="0" smtClean="0"/>
              <a:t>!</a:t>
            </a:r>
            <a:br>
              <a:rPr lang="el-GR" dirty="0" smtClean="0"/>
            </a:br>
            <a:endParaRPr lang="el-GR" dirty="0" smtClean="0"/>
          </a:p>
          <a:p>
            <a:pPr lvl="1"/>
            <a:endParaRPr lang="el-GR" sz="1000" dirty="0" smtClean="0"/>
          </a:p>
          <a:p>
            <a:pPr lvl="1"/>
            <a:r>
              <a:rPr lang="el-GR" dirty="0" smtClean="0"/>
              <a:t>Είστε εδώ γιατί </a:t>
            </a:r>
            <a:r>
              <a:rPr lang="el-GR" b="1" dirty="0" smtClean="0"/>
              <a:t>θέλετε</a:t>
            </a:r>
            <a:r>
              <a:rPr lang="el-GR" dirty="0" smtClean="0"/>
              <a:t> να ακούσετε/συμμετέχετε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endParaRPr lang="el-GR" dirty="0" smtClean="0"/>
          </a:p>
          <a:p>
            <a:pPr lvl="1"/>
            <a:r>
              <a:rPr lang="el-GR" dirty="0" smtClean="0"/>
              <a:t>Δεν υπάρχουν απουσίες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endParaRPr lang="el-GR" dirty="0" smtClean="0"/>
          </a:p>
          <a:p>
            <a:pPr lvl="1"/>
            <a:r>
              <a:rPr lang="el-GR" dirty="0" smtClean="0"/>
              <a:t>Υπάρχει </a:t>
            </a:r>
            <a:r>
              <a:rPr lang="el-GR" b="1" u="sng" dirty="0" smtClean="0"/>
              <a:t>σεβασμός</a:t>
            </a:r>
            <a:r>
              <a:rPr lang="el-GR" dirty="0" smtClean="0"/>
              <a:t> στους συναδέλφους σας και στην εκπαιδευτική διαδικασία</a:t>
            </a:r>
          </a:p>
          <a:p>
            <a:pPr marL="365760" lvl="1" indent="0">
              <a:buNone/>
            </a:pPr>
            <a:endParaRPr lang="el-GR" b="1" dirty="0" smtClean="0"/>
          </a:p>
          <a:p>
            <a:pPr lvl="1"/>
            <a:r>
              <a:rPr lang="el-GR" b="1" dirty="0" smtClean="0"/>
              <a:t>Προστατέψτε εσάς και τους συναδέλφους σας</a:t>
            </a:r>
            <a:r>
              <a:rPr lang="el-GR" dirty="0" smtClean="0"/>
              <a:t>: απέχετε από το μάθημα αν δεν είστε/αισθάνεστε καλά</a:t>
            </a:r>
            <a:endParaRPr lang="el-GR" dirty="0"/>
          </a:p>
          <a:p>
            <a:pPr lvl="1"/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05082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1" y="1371600"/>
                <a:ext cx="7415050" cy="51031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Ημιτονοειδή κύματα</a:t>
                </a:r>
              </a:p>
              <a:p>
                <a:endParaRPr lang="el-GR" sz="1200" b="1" dirty="0" smtClean="0"/>
              </a:p>
              <a:p>
                <a:r>
                  <a:rPr lang="el-GR" b="1" dirty="0" smtClean="0"/>
                  <a:t>Μήκος 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l-GR" dirty="0" smtClean="0"/>
                  <a:t>Απόσταση!</a:t>
                </a:r>
              </a:p>
              <a:p>
                <a:endParaRPr lang="el-GR" b="1" dirty="0" smtClean="0"/>
              </a:p>
              <a:p>
                <a:r>
                  <a:rPr lang="el-GR" b="1" dirty="0" smtClean="0"/>
                  <a:t>Περίοδος</a:t>
                </a:r>
                <a:r>
                  <a:rPr lang="en-US" b="1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dirty="0" smtClean="0"/>
                  <a:t>Χρονικό διάστημα!</a:t>
                </a:r>
              </a:p>
              <a:p>
                <a:endParaRPr lang="el-GR" b="1" dirty="0" smtClean="0"/>
              </a:p>
              <a:p>
                <a:r>
                  <a:rPr lang="el-GR" b="1" dirty="0" smtClean="0"/>
                  <a:t>Συχνότητα</a:t>
                </a:r>
                <a:r>
                  <a:rPr lang="en-US" b="1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1" dirty="0" smtClean="0"/>
                  <a:t>	</a:t>
                </a:r>
              </a:p>
              <a:p>
                <a:pPr lvl="1"/>
                <a:r>
                  <a:rPr lang="el-GR" sz="1800" dirty="0" smtClean="0"/>
                  <a:t>Αριθμός κορυφών </a:t>
                </a:r>
                <a:br>
                  <a:rPr lang="el-GR" sz="1800" dirty="0" smtClean="0"/>
                </a:br>
                <a:r>
                  <a:rPr lang="el-GR" sz="1800" dirty="0" smtClean="0"/>
                  <a:t>ανά μονάδα χρόνου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el-GR" sz="1800" dirty="0" smtClean="0"/>
              </a:p>
              <a:p>
                <a:pPr lvl="1"/>
                <a:r>
                  <a:rPr lang="el-GR" sz="1800" dirty="0" smtClean="0"/>
                  <a:t>Μετριέται σε </a:t>
                </a:r>
                <a:r>
                  <a:rPr lang="en-US" sz="1800" dirty="0" smtClean="0"/>
                  <a:t>Hertz (Hz)</a:t>
                </a:r>
                <a:endParaRPr lang="el-GR" sz="1800" dirty="0" smtClean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1" y="1371600"/>
                <a:ext cx="7415050" cy="5103130"/>
              </a:xfrm>
              <a:blipFill rotWithShape="0">
                <a:blip r:embed="rId2"/>
                <a:stretch>
                  <a:fillRect t="-956" b="-322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1" b="53678"/>
          <a:stretch/>
        </p:blipFill>
        <p:spPr>
          <a:xfrm>
            <a:off x="4704423" y="1600200"/>
            <a:ext cx="2809981" cy="1828800"/>
          </a:xfrm>
          <a:prstGeom prst="rect">
            <a:avLst/>
          </a:prstGeom>
        </p:spPr>
      </p:pic>
      <p:cxnSp>
        <p:nvCxnSpPr>
          <p:cNvPr id="9" name="Elbow Connector 8"/>
          <p:cNvCxnSpPr/>
          <p:nvPr/>
        </p:nvCxnSpPr>
        <p:spPr>
          <a:xfrm flipV="1">
            <a:off x="3561423" y="1905000"/>
            <a:ext cx="1219200" cy="304800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>
            <a:off x="3561423" y="2209800"/>
            <a:ext cx="1219200" cy="784222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09"/>
          <a:stretch/>
        </p:blipFill>
        <p:spPr>
          <a:xfrm>
            <a:off x="4704423" y="708023"/>
            <a:ext cx="2809981" cy="9015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1" b="32191"/>
          <a:stretch/>
        </p:blipFill>
        <p:spPr>
          <a:xfrm>
            <a:off x="4636101" y="3429000"/>
            <a:ext cx="2809981" cy="1143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09"/>
          <a:stretch/>
        </p:blipFill>
        <p:spPr>
          <a:xfrm>
            <a:off x="4642921" y="4574270"/>
            <a:ext cx="2809981" cy="1900460"/>
          </a:xfrm>
          <a:prstGeom prst="rect">
            <a:avLst/>
          </a:prstGeom>
        </p:spPr>
      </p:pic>
      <p:cxnSp>
        <p:nvCxnSpPr>
          <p:cNvPr id="15" name="Elbow Connector 14"/>
          <p:cNvCxnSpPr/>
          <p:nvPr/>
        </p:nvCxnSpPr>
        <p:spPr>
          <a:xfrm>
            <a:off x="2743200" y="3581400"/>
            <a:ext cx="2362200" cy="1295400"/>
          </a:xfrm>
          <a:prstGeom prst="bentConnector3">
            <a:avLst>
              <a:gd name="adj1" fmla="val 43868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rot="16200000" flipH="1">
            <a:off x="3667691" y="4201091"/>
            <a:ext cx="1929492" cy="1707925"/>
          </a:xfrm>
          <a:prstGeom prst="bentConnector3">
            <a:avLst>
              <a:gd name="adj1" fmla="val 100206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61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 smtClean="0"/>
              <a:t>Ημιτονοειδή κύματα</a:t>
            </a:r>
          </a:p>
        </p:txBody>
      </p:sp>
      <p:pic>
        <p:nvPicPr>
          <p:cNvPr id="3074" name="Picture 2" descr="Pictur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438400"/>
            <a:ext cx="5960529" cy="33528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36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 smtClean="0"/>
              <a:t>Ημιτονοειδή κύματα</a:t>
            </a:r>
          </a:p>
        </p:txBody>
      </p:sp>
      <p:pic>
        <p:nvPicPr>
          <p:cNvPr id="3076" name="Picture 4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438400"/>
            <a:ext cx="5943600" cy="334327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62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524000"/>
                <a:ext cx="7948449" cy="49530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dirty="0" smtClean="0"/>
                  <a:t>Χρειαζόμαστε μια 3Δ συνάρτηση για την περιγραφή κύματος</a:t>
                </a:r>
              </a:p>
              <a:p>
                <a:r>
                  <a:rPr lang="el-GR" b="1" dirty="0" smtClean="0"/>
                  <a:t>Κυματοσυνάρτηση </a:t>
                </a: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ctrlP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±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𝑢𝑡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e>
                    </m:func>
                  </m:oMath>
                </a14:m>
                <a:endParaRPr lang="en-US" dirty="0" smtClean="0"/>
              </a:p>
              <a:p>
                <a:r>
                  <a:rPr lang="el-GR" b="1" dirty="0" smtClean="0"/>
                  <a:t>Ταχύτητα διάδοσης</a:t>
                </a:r>
                <a:r>
                  <a:rPr lang="el-GR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l-GR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𝛵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l-GR" i="1" dirty="0" smtClean="0"/>
              </a:p>
              <a:p>
                <a:r>
                  <a:rPr lang="el-GR" b="1" dirty="0" err="1" smtClean="0"/>
                  <a:t>Κυματαριθμός</a:t>
                </a:r>
                <a:r>
                  <a:rPr lang="el-GR" b="1" dirty="0" smtClean="0"/>
                  <a:t> </a:t>
                </a:r>
                <a:r>
                  <a:rPr lang="el-GR" i="1" dirty="0" smtClean="0">
                    <a:latin typeface="Cambria Math" panose="02040503050406030204" pitchFamily="18" charset="0"/>
                  </a:rPr>
                  <a:t/>
                </a:r>
                <a:br>
                  <a:rPr lang="el-GR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endParaRPr lang="el-GR" dirty="0" smtClean="0"/>
              </a:p>
              <a:p>
                <a:r>
                  <a:rPr lang="el-GR" b="1" dirty="0" smtClean="0"/>
                  <a:t>Γωνιακή συχνότητα </a:t>
                </a:r>
                <a:br>
                  <a:rPr lang="el-GR" b="1" dirty="0" smtClean="0"/>
                </a:b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𝛵</m:t>
                        </m:r>
                      </m:den>
                    </m:f>
                  </m:oMath>
                </a14:m>
                <a:endParaRPr lang="el-GR" i="1" dirty="0" smtClean="0"/>
              </a:p>
              <a:p>
                <a:r>
                  <a:rPr lang="el-GR" b="1" dirty="0" smtClean="0"/>
                  <a:t>Οπότε</a:t>
                </a:r>
                <a:r>
                  <a:rPr lang="el-GR" dirty="0" smtClean="0"/>
                  <a:t> </a:t>
                </a:r>
                <a:br>
                  <a:rPr lang="el-GR" dirty="0" smtClean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e>
                    </m:func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524000"/>
                <a:ext cx="7948449" cy="4953000"/>
              </a:xfrm>
              <a:blipFill rotWithShape="0">
                <a:blip r:embed="rId2"/>
                <a:stretch>
                  <a:fillRect t="-1599" b="-12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87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950" y="1676400"/>
            <a:ext cx="4783850" cy="40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524000"/>
                <a:ext cx="7948449" cy="50292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Κυματοσυνάρτηση </a:t>
                </a:r>
                <a:endParaRPr lang="en-BS" b="1" dirty="0"/>
              </a:p>
              <a:p>
                <a:endParaRPr lang="el-GR" sz="400" i="1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 smtClean="0"/>
              </a:p>
              <a:p>
                <a:pPr marL="68580" indent="0">
                  <a:buNone/>
                </a:pPr>
                <a:endParaRPr lang="el-GR" sz="300" dirty="0" smtClean="0"/>
              </a:p>
              <a:p>
                <a:r>
                  <a:rPr lang="el-GR" dirty="0" smtClean="0"/>
                  <a:t>Φωτογραφία για κάποια χρονική στιγμή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 smtClean="0"/>
                  <a:t> (</a:t>
                </a:r>
                <a:r>
                  <a:rPr lang="el-GR" dirty="0" smtClean="0"/>
                  <a:t>έστω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:endParaRPr lang="en-US" sz="600" dirty="0" smtClean="0"/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 smtClean="0"/>
              </a:p>
              <a:p>
                <a:pPr lvl="1"/>
                <a:r>
                  <a:rPr lang="el-GR" dirty="0" smtClean="0"/>
                  <a:t>Περιγράφει όλο το κύμα – κάθε στοιχείο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l-GR" dirty="0" smtClean="0"/>
                  <a:t>Κόβουμε μια «φέτα» της 3Δ αναπαράστασης για κάποιο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B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B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B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endParaRPr lang="en-US" sz="1050" dirty="0" smtClean="0"/>
              </a:p>
              <a:p>
                <a:r>
                  <a:rPr lang="el-GR" dirty="0" smtClean="0"/>
                  <a:t>«Κλειδώνουμε» ένα στοιχείο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 (</a:t>
                </a:r>
                <a:r>
                  <a:rPr lang="el-GR" dirty="0" smtClean="0"/>
                  <a:t>έστω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  <a:p>
                <a:endParaRPr lang="en-US" sz="600" dirty="0" smtClean="0"/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 smtClean="0"/>
              </a:p>
              <a:p>
                <a:pPr lvl="1"/>
                <a:r>
                  <a:rPr lang="el-GR" dirty="0" smtClean="0"/>
                  <a:t>Περιγράφει ένα στοιχείο του κύματος για κάθε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 smtClean="0"/>
                  <a:t> !</a:t>
                </a:r>
              </a:p>
              <a:p>
                <a:pPr lvl="1"/>
                <a:r>
                  <a:rPr lang="el-GR" dirty="0" smtClean="0"/>
                  <a:t>Απλός αρμονικός </a:t>
                </a:r>
                <a:r>
                  <a:rPr lang="el-GR" dirty="0" smtClean="0"/>
                  <a:t>ταλαντωτής</a:t>
                </a:r>
                <a:endParaRPr lang="en-BS" dirty="0" smtClean="0"/>
              </a:p>
              <a:p>
                <a:pPr lvl="1"/>
                <a:r>
                  <a:rPr lang="el-GR" dirty="0"/>
                  <a:t>Κόβουμε μια «φέτα» της 3Δ αναπαράστασης για κάποιο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B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B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B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l-GR" dirty="0"/>
              </a:p>
              <a:p>
                <a:endParaRPr lang="el-GR" dirty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524000"/>
                <a:ext cx="7948449" cy="5029200"/>
              </a:xfrm>
              <a:blipFill>
                <a:blip r:embed="rId2"/>
                <a:stretch>
                  <a:fillRect t="-970" b="-1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500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" b="80357"/>
          <a:stretch/>
        </p:blipFill>
        <p:spPr>
          <a:xfrm>
            <a:off x="2667000" y="1013427"/>
            <a:ext cx="2964741" cy="1347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447800"/>
                <a:ext cx="2351279" cy="5029200"/>
              </a:xfrm>
            </p:spPr>
            <p:txBody>
              <a:bodyPr>
                <a:normAutofit/>
              </a:bodyPr>
              <a:lstStyle/>
              <a:p>
                <a:r>
                  <a:rPr lang="el-GR" sz="1800" b="1" dirty="0" smtClean="0"/>
                  <a:t>Ταχύτητα διάδοσης</a:t>
                </a:r>
                <a:r>
                  <a:rPr lang="el-GR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l-GR" b="0" i="1" dirty="0" smtClean="0">
                    <a:latin typeface="Cambria Math" panose="02040503050406030204" pitchFamily="18" charset="0"/>
                  </a:rPr>
                </a:br>
                <a:endParaRPr lang="el-GR" sz="1800" b="0" i="1" dirty="0" smtClean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𝛵</m:t>
                          </m:r>
                        </m:den>
                      </m:f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18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l-GR" sz="1800" i="1" dirty="0" smtClean="0"/>
              </a:p>
              <a:p>
                <a:endParaRPr lang="el-GR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447800"/>
                <a:ext cx="2351279" cy="5029200"/>
              </a:xfrm>
              <a:blipFill rotWithShape="0">
                <a:blip r:embed="rId3"/>
                <a:stretch>
                  <a:fillRect t="-84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474" t="59696" r="474" b="20001"/>
          <a:stretch/>
        </p:blipFill>
        <p:spPr>
          <a:xfrm>
            <a:off x="5715000" y="2836708"/>
            <a:ext cx="2964741" cy="1392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9643" b="60357"/>
          <a:stretch/>
        </p:blipFill>
        <p:spPr>
          <a:xfrm>
            <a:off x="5700944" y="990600"/>
            <a:ext cx="2964741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0754" b="40000"/>
          <a:stretch/>
        </p:blipFill>
        <p:spPr>
          <a:xfrm>
            <a:off x="2667000" y="2909208"/>
            <a:ext cx="2964741" cy="1319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-474" t="79196" r="474" b="-4"/>
          <a:stretch/>
        </p:blipFill>
        <p:spPr>
          <a:xfrm>
            <a:off x="4141232" y="4724400"/>
            <a:ext cx="2964741" cy="142700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609600" y="4572000"/>
                <a:ext cx="2743200" cy="1940957"/>
              </a:xfrm>
              <a:prstGeom prst="horizontalScroll">
                <a:avLst>
                  <a:gd name="adj" fmla="val 4895"/>
                </a:avLst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l-GR" dirty="0" smtClean="0"/>
                  <a:t>Το μήκος κύματος αποτελεί «συνέπεια» ενός κύματος συχνότητας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i="1" dirty="0" smtClean="0"/>
                  <a:t> </a:t>
                </a:r>
                <a:r>
                  <a:rPr lang="el-GR" dirty="0" smtClean="0"/>
                  <a:t>που ταξιδεύει σε μέσο στο οποίο η ταχύτητα του κύματος ισούται με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endParaRPr lang="el-GR" i="1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572000"/>
                <a:ext cx="2743200" cy="1940957"/>
              </a:xfrm>
              <a:prstGeom prst="horizontalScroll">
                <a:avLst>
                  <a:gd name="adj" fmla="val 4895"/>
                </a:avLst>
              </a:prstGeom>
              <a:blipFill>
                <a:blip r:embed="rId4"/>
                <a:stretch>
                  <a:fillRect r="-132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8887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66319"/>
                <a:ext cx="79484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 smtClean="0"/>
                  <a:t>Παράδειγμα:</a:t>
                </a:r>
              </a:p>
              <a:p>
                <a:r>
                  <a:rPr lang="el-GR" dirty="0" smtClean="0"/>
                  <a:t>Ημιτονοειδές κύμα που διαδίδεται στην θετική κατεύθυνση του </a:t>
                </a:r>
                <a:r>
                  <a:rPr lang="en-US" dirty="0" smtClean="0"/>
                  <a:t>x-</a:t>
                </a:r>
                <a:r>
                  <a:rPr lang="el-GR" dirty="0" smtClean="0"/>
                  <a:t>άξονα έχει πλάτος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l-GR" dirty="0" smtClean="0"/>
                  <a:t> </a:t>
                </a:r>
                <a:r>
                  <a:rPr lang="en-US" dirty="0" smtClean="0"/>
                  <a:t>cm, </a:t>
                </a:r>
                <a:r>
                  <a:rPr lang="el-GR" dirty="0" smtClean="0"/>
                  <a:t>μήκος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40</m:t>
                    </m:r>
                  </m:oMath>
                </a14:m>
                <a:r>
                  <a:rPr lang="el-GR" dirty="0" smtClean="0"/>
                  <a:t> </a:t>
                </a:r>
                <a:r>
                  <a:rPr lang="en-US" dirty="0" smtClean="0"/>
                  <a:t>cm, </a:t>
                </a:r>
                <a:r>
                  <a:rPr lang="el-GR" dirty="0" smtClean="0"/>
                  <a:t>και συχνό-</a:t>
                </a:r>
                <a:r>
                  <a:rPr lang="el-GR" dirty="0" err="1" smtClean="0"/>
                  <a:t>τητα</a:t>
                </a:r>
                <a:r>
                  <a:rPr lang="el-GR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l-GR" dirty="0" smtClean="0"/>
                  <a:t> </a:t>
                </a:r>
                <a:r>
                  <a:rPr lang="en-US" dirty="0" smtClean="0"/>
                  <a:t>Hz. </a:t>
                </a:r>
                <a:r>
                  <a:rPr lang="el-GR" dirty="0" smtClean="0"/>
                  <a:t>Η χρονική στιγμή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φαίνεται στο σχήμα.</a:t>
                </a:r>
              </a:p>
              <a:p>
                <a:pPr lvl="1"/>
                <a:r>
                  <a:rPr lang="el-GR" dirty="0" smtClean="0"/>
                  <a:t>Α) Βρείτε τα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𝛵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l-GR" dirty="0" smtClean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pPr lvl="1"/>
                <a:r>
                  <a:rPr lang="en-US" dirty="0" smtClean="0"/>
                  <a:t>B) </a:t>
                </a:r>
                <a:r>
                  <a:rPr lang="el-GR" dirty="0" smtClean="0"/>
                  <a:t>Βρείτε τη σταθερά φάσης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l-GR" dirty="0" smtClean="0"/>
                  <a:t> και γράψτε την </a:t>
                </a:r>
                <a:r>
                  <a:rPr lang="el-GR" dirty="0" err="1" smtClean="0"/>
                  <a:t>κυματοσυνάρτηση</a:t>
                </a:r>
                <a:r>
                  <a:rPr lang="el-GR" dirty="0" smtClean="0"/>
                  <a:t>.</a:t>
                </a: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:endParaRPr lang="el-GR" dirty="0" smtClean="0"/>
              </a:p>
              <a:p>
                <a:pPr marL="68580" indent="0">
                  <a:buNone/>
                </a:pPr>
                <a:endParaRPr lang="el-GR" dirty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66319"/>
                <a:ext cx="7948449" cy="4569730"/>
              </a:xfrm>
              <a:blipFill rotWithShape="0">
                <a:blip r:embed="rId2"/>
                <a:stretch>
                  <a:fillRect t="-1067" r="-191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099217"/>
            <a:ext cx="4171544" cy="24123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7110360" y="3486240"/>
              <a:ext cx="1231920" cy="1091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00640" y="3475800"/>
                <a:ext cx="1253880" cy="111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50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5480" y="1371600"/>
                <a:ext cx="79484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 smtClean="0"/>
                  <a:t>Παράδειγμα – Λύσ</a:t>
                </a:r>
                <a:r>
                  <a:rPr lang="el-GR" b="1" u="sng" dirty="0"/>
                  <a:t>η</a:t>
                </a:r>
                <a:r>
                  <a:rPr lang="el-GR" b="1" u="sng" dirty="0" smtClean="0"/>
                  <a:t>:</a:t>
                </a:r>
              </a:p>
              <a:p>
                <a:pPr lvl="1"/>
                <a:r>
                  <a:rPr lang="el-GR" sz="2000" dirty="0" smtClean="0"/>
                  <a:t>Ημιτονοειδές κύμα που διαδίδεται στην θετική κατεύθυνση του </a:t>
                </a:r>
                <a:r>
                  <a:rPr lang="en-US" sz="2000" dirty="0" smtClean="0"/>
                  <a:t>x-</a:t>
                </a:r>
                <a:r>
                  <a:rPr lang="el-GR" sz="2000" dirty="0" smtClean="0"/>
                  <a:t>άξονα έχει πλάτος 15 </a:t>
                </a:r>
                <a:r>
                  <a:rPr lang="en-US" sz="2000" dirty="0" smtClean="0"/>
                  <a:t>cm, </a:t>
                </a:r>
                <a:r>
                  <a:rPr lang="el-GR" sz="2000" dirty="0" smtClean="0"/>
                  <a:t>μήκος 40 </a:t>
                </a:r>
                <a:r>
                  <a:rPr lang="en-US" sz="2000" dirty="0" smtClean="0"/>
                  <a:t>cm, </a:t>
                </a:r>
                <a:r>
                  <a:rPr lang="el-GR" sz="2000" dirty="0" smtClean="0"/>
                  <a:t>και συχνότητα 8 </a:t>
                </a:r>
                <a:r>
                  <a:rPr lang="en-US" sz="2000" dirty="0" smtClean="0"/>
                  <a:t>Hz. </a:t>
                </a:r>
                <a:r>
                  <a:rPr lang="el-GR" sz="2000" dirty="0" smtClean="0"/>
                  <a:t>Η χρονική στιγμή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 smtClean="0"/>
                  <a:t> </a:t>
                </a:r>
                <a:r>
                  <a:rPr lang="el-GR" sz="2000" dirty="0" smtClean="0"/>
                  <a:t>φαίνεται στο σχήμα.</a:t>
                </a:r>
              </a:p>
              <a:p>
                <a:pPr lvl="2"/>
                <a:r>
                  <a:rPr lang="el-GR" sz="1800" dirty="0" smtClean="0"/>
                  <a:t>Α) Βρείτε τα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800" dirty="0" smtClean="0"/>
                  <a:t>, </a:t>
                </a:r>
                <a14:m>
                  <m:oMath xmlns:m="http://schemas.openxmlformats.org/officeDocument/2006/math">
                    <m:r>
                      <a:rPr lang="el-GR" sz="1800" i="1">
                        <a:latin typeface="Cambria Math" panose="02040503050406030204" pitchFamily="18" charset="0"/>
                      </a:rPr>
                      <m:t>𝛵</m:t>
                    </m:r>
                  </m:oMath>
                </a14:m>
                <a:r>
                  <a:rPr lang="en-US" sz="1800" dirty="0" smtClean="0"/>
                  <a:t>, </a:t>
                </a:r>
                <a14:m>
                  <m:oMath xmlns:m="http://schemas.openxmlformats.org/officeDocument/2006/math">
                    <m:r>
                      <a:rPr lang="el-GR" sz="1800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l-GR" sz="1800" dirty="0" smtClean="0"/>
                  <a:t>,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1800" dirty="0" smtClean="0"/>
                  <a:t>.</a:t>
                </a:r>
              </a:p>
              <a:p>
                <a:pPr marL="685800" lvl="2" indent="0">
                  <a:buNone/>
                </a:pP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:endParaRPr lang="el-GR" dirty="0" smtClean="0"/>
              </a:p>
              <a:p>
                <a:pPr marL="68580" indent="0">
                  <a:buNone/>
                </a:pPr>
                <a:endParaRPr lang="el-GR" dirty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5480" y="1371600"/>
                <a:ext cx="7948449" cy="4569730"/>
              </a:xfrm>
              <a:blipFill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672058"/>
            <a:ext cx="3180944" cy="183946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677160" y="3264480"/>
              <a:ext cx="7406640" cy="26290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7440" y="3255480"/>
                <a:ext cx="7426440" cy="264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636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48212"/>
                <a:ext cx="79484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 smtClean="0"/>
                  <a:t>Παράδειγμα – Λύσ</a:t>
                </a:r>
                <a:r>
                  <a:rPr lang="el-GR" b="1" u="sng" dirty="0"/>
                  <a:t>η</a:t>
                </a:r>
                <a:r>
                  <a:rPr lang="el-GR" b="1" u="sng" dirty="0" smtClean="0"/>
                  <a:t>:</a:t>
                </a:r>
              </a:p>
              <a:p>
                <a:pPr lvl="1"/>
                <a:r>
                  <a:rPr lang="el-GR" sz="2000" dirty="0" smtClean="0"/>
                  <a:t>Ημιτονοειδές κύμα που διαδίδεται στην θετική κατεύθυνση του </a:t>
                </a:r>
                <a:r>
                  <a:rPr lang="en-US" sz="2000" dirty="0" smtClean="0"/>
                  <a:t>x-</a:t>
                </a:r>
                <a:r>
                  <a:rPr lang="el-GR" sz="2000" dirty="0" smtClean="0"/>
                  <a:t>άξονα έχει πλάτος 15 </a:t>
                </a:r>
                <a:r>
                  <a:rPr lang="en-US" sz="2000" dirty="0" smtClean="0"/>
                  <a:t>cm, </a:t>
                </a:r>
                <a:r>
                  <a:rPr lang="el-GR" sz="2000" dirty="0" smtClean="0"/>
                  <a:t>μήκος 40 </a:t>
                </a:r>
                <a:r>
                  <a:rPr lang="en-US" sz="2000" dirty="0" smtClean="0"/>
                  <a:t>cm, </a:t>
                </a:r>
                <a:r>
                  <a:rPr lang="el-GR" sz="2000" dirty="0" smtClean="0"/>
                  <a:t>και συχνότητα 8 </a:t>
                </a:r>
                <a:r>
                  <a:rPr lang="en-US" sz="2000" dirty="0" smtClean="0"/>
                  <a:t>Hz. </a:t>
                </a:r>
                <a:r>
                  <a:rPr lang="el-GR" sz="2000" dirty="0" smtClean="0"/>
                  <a:t>Η χρονική στιγμή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 smtClean="0"/>
                  <a:t> </a:t>
                </a:r>
                <a:r>
                  <a:rPr lang="el-GR" sz="2000" dirty="0" smtClean="0"/>
                  <a:t>φαίνεται στο σχήμα.</a:t>
                </a:r>
              </a:p>
              <a:p>
                <a:pPr lvl="2"/>
                <a:r>
                  <a:rPr lang="en-US" sz="1800" dirty="0" smtClean="0"/>
                  <a:t>B) </a:t>
                </a:r>
                <a:r>
                  <a:rPr lang="el-GR" sz="1800" dirty="0" smtClean="0"/>
                  <a:t>Βρείτε τη σταθερά φάσης </a:t>
                </a:r>
                <a14:m>
                  <m:oMath xmlns:m="http://schemas.openxmlformats.org/officeDocument/2006/math"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1800" dirty="0" smtClean="0"/>
                  <a:t>και γράψτε την </a:t>
                </a:r>
                <a:r>
                  <a:rPr lang="el-GR" sz="1800" dirty="0" err="1" smtClean="0"/>
                  <a:t>κυματοσυνάρτηση</a:t>
                </a:r>
                <a:r>
                  <a:rPr lang="el-GR" sz="1800" dirty="0" smtClean="0"/>
                  <a:t>.</a:t>
                </a: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:endParaRPr lang="el-GR" dirty="0" smtClean="0"/>
              </a:p>
              <a:p>
                <a:pPr marL="68580" indent="0">
                  <a:buNone/>
                </a:pPr>
                <a:endParaRPr lang="el-GR" dirty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48212"/>
                <a:ext cx="7948449" cy="4569730"/>
              </a:xfrm>
              <a:blipFill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672058"/>
            <a:ext cx="3180944" cy="183946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591120" y="854640"/>
              <a:ext cx="8268120" cy="52171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2840" y="849240"/>
                <a:ext cx="8285040" cy="523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791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Κύματα</a:t>
            </a: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35277" y="4674065"/>
            <a:ext cx="4285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100" b="1" dirty="0" smtClean="0">
                <a:latin typeface="Cambria" panose="02040503050406030204" pitchFamily="18" charset="0"/>
              </a:rPr>
              <a:t>Εικόνα:</a:t>
            </a:r>
            <a:r>
              <a:rPr lang="el-GR" sz="1100" b="1" dirty="0">
                <a:latin typeface="Cambria" panose="02040503050406030204" pitchFamily="18" charset="0"/>
              </a:rPr>
              <a:t> </a:t>
            </a:r>
            <a:r>
              <a:rPr lang="el-GR" sz="1100" b="1" dirty="0" smtClean="0">
                <a:latin typeface="Cambria" panose="02040503050406030204" pitchFamily="18" charset="0"/>
              </a:rPr>
              <a:t>Ναυαγοσώστες </a:t>
            </a:r>
            <a:r>
              <a:rPr lang="el-GR" sz="1100" b="1" dirty="0">
                <a:latin typeface="Cambria" panose="02040503050406030204" pitchFamily="18" charset="0"/>
              </a:rPr>
              <a:t>στην Αυστραλία εκπαιδεύονται στην αντιμετώπιση μεγάλων κυμάτων. Τα κύματα που κινούνται στην επιφάνεια του νερού αποτελούν ένα παράδειγμα μηχανικών κυμάτων.</a:t>
            </a:r>
            <a:endParaRPr lang="en-US" sz="1100" b="1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2" y="1408544"/>
            <a:ext cx="4266121" cy="3265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848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48212"/>
                <a:ext cx="79484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 smtClean="0"/>
                  <a:t>Παράδειγμα – Λύσ</a:t>
                </a:r>
                <a:r>
                  <a:rPr lang="el-GR" b="1" u="sng" dirty="0"/>
                  <a:t>η</a:t>
                </a:r>
                <a:r>
                  <a:rPr lang="el-GR" b="1" u="sng" dirty="0" smtClean="0"/>
                  <a:t>:</a:t>
                </a:r>
              </a:p>
              <a:p>
                <a:pPr lvl="1"/>
                <a:r>
                  <a:rPr lang="el-GR" sz="2000" dirty="0" smtClean="0"/>
                  <a:t>Ημιτονοειδές κύμα που διαδίδεται στην θετική κατεύθυνση του </a:t>
                </a:r>
                <a:r>
                  <a:rPr lang="en-US" sz="2000" dirty="0" smtClean="0"/>
                  <a:t>x-</a:t>
                </a:r>
                <a:r>
                  <a:rPr lang="el-GR" sz="2000" dirty="0" smtClean="0"/>
                  <a:t>άξονα έχει πλάτος 15 </a:t>
                </a:r>
                <a:r>
                  <a:rPr lang="en-US" sz="2000" dirty="0" smtClean="0"/>
                  <a:t>cm, </a:t>
                </a:r>
                <a:r>
                  <a:rPr lang="el-GR" sz="2000" dirty="0" smtClean="0"/>
                  <a:t>μήκος 40 </a:t>
                </a:r>
                <a:r>
                  <a:rPr lang="en-US" sz="2000" dirty="0" smtClean="0"/>
                  <a:t>cm, </a:t>
                </a:r>
                <a:r>
                  <a:rPr lang="el-GR" sz="2000" dirty="0" smtClean="0"/>
                  <a:t>και συχνότητα 8 </a:t>
                </a:r>
                <a:r>
                  <a:rPr lang="en-US" sz="2000" dirty="0" smtClean="0"/>
                  <a:t>Hz. </a:t>
                </a:r>
                <a:r>
                  <a:rPr lang="el-GR" sz="2000" dirty="0" smtClean="0"/>
                  <a:t>Η χρονική στιγμή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 smtClean="0"/>
                  <a:t> </a:t>
                </a:r>
                <a:r>
                  <a:rPr lang="el-GR" sz="2000" dirty="0" smtClean="0"/>
                  <a:t>φαίνεται στο σχήμα.</a:t>
                </a:r>
              </a:p>
              <a:p>
                <a:pPr lvl="2"/>
                <a:r>
                  <a:rPr lang="en-US" sz="1800" dirty="0" smtClean="0"/>
                  <a:t>B) </a:t>
                </a:r>
                <a:r>
                  <a:rPr lang="el-GR" sz="1800" dirty="0" smtClean="0"/>
                  <a:t>Βρείτε τη σταθερά φάσης </a:t>
                </a:r>
                <a14:m>
                  <m:oMath xmlns:m="http://schemas.openxmlformats.org/officeDocument/2006/math"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1800" dirty="0" smtClean="0"/>
                  <a:t>και γράψτε την </a:t>
                </a:r>
                <a:r>
                  <a:rPr lang="el-GR" sz="1800" dirty="0" err="1" smtClean="0"/>
                  <a:t>κυματοσυνάρτηση</a:t>
                </a:r>
                <a:r>
                  <a:rPr lang="el-GR" sz="1800" dirty="0" smtClean="0"/>
                  <a:t>.</a:t>
                </a: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:endParaRPr lang="el-GR" dirty="0" smtClean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48212"/>
                <a:ext cx="7948449" cy="4569730"/>
              </a:xfrm>
              <a:blipFill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672058"/>
            <a:ext cx="3180944" cy="183946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502400" y="572008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orizontal Scroll 6"/>
              <p:cNvSpPr/>
              <p:nvPr/>
            </p:nvSpPr>
            <p:spPr>
              <a:xfrm>
                <a:off x="610920" y="2895600"/>
                <a:ext cx="7886880" cy="1552946"/>
              </a:xfrm>
              <a:prstGeom prst="horizontalScroll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8580" indent="0">
                  <a:buNone/>
                </a:pPr>
                <a:r>
                  <a:rPr lang="el-GR" sz="1600" dirty="0" smtClean="0">
                    <a:solidFill>
                      <a:schemeClr val="tx1"/>
                    </a:solidFill>
                  </a:rPr>
                  <a:t>Στην ερώτηση «</a:t>
                </a:r>
                <a:r>
                  <a:rPr lang="el-GR" sz="1600" b="1" i="1" dirty="0">
                    <a:solidFill>
                      <a:schemeClr val="tx1"/>
                    </a:solidFill>
                  </a:rPr>
                  <a:t>αν παίρναμε άλλο σημείο στο σχήμα, θα παίρναμε την ίδια απάντηση?</a:t>
                </a:r>
                <a:r>
                  <a:rPr lang="el-GR" sz="1600" dirty="0">
                    <a:solidFill>
                      <a:schemeClr val="tx1"/>
                    </a:solidFill>
                  </a:rPr>
                  <a:t>», η απάντηση είναι «</a:t>
                </a:r>
                <a:r>
                  <a:rPr lang="el-GR" sz="1600" b="1" i="1" dirty="0">
                    <a:solidFill>
                      <a:schemeClr val="tx1"/>
                    </a:solidFill>
                  </a:rPr>
                  <a:t>ναι</a:t>
                </a:r>
                <a:r>
                  <a:rPr lang="el-GR" sz="1600" dirty="0">
                    <a:solidFill>
                      <a:schemeClr val="tx1"/>
                    </a:solidFill>
                  </a:rPr>
                  <a:t>», αν και δεν έχουμε πληροφορία για όλα τα υπόλοιπα σημεία. Μπορούμε όμως να πάρουμε για παράδειγμα το «</a:t>
                </a:r>
                <a:r>
                  <a:rPr lang="el-GR" sz="1600" b="1" dirty="0">
                    <a:solidFill>
                      <a:srgbClr val="00B050"/>
                    </a:solidFill>
                  </a:rPr>
                  <a:t>πράσινο</a:t>
                </a:r>
                <a:r>
                  <a:rPr lang="el-GR" sz="1600" dirty="0">
                    <a:solidFill>
                      <a:schemeClr val="tx1"/>
                    </a:solidFill>
                  </a:rPr>
                  <a:t>» σημείο στο σχήμα. Έχει </a:t>
                </a:r>
                <a14:m>
                  <m:oMath xmlns:m="http://schemas.openxmlformats.org/officeDocument/2006/math">
                    <m:r>
                      <a:rPr lang="aa-ET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aa-ET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l-G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/4</m:t>
                    </m:r>
                  </m:oMath>
                </a14:m>
                <a:r>
                  <a:rPr lang="el-GR" sz="1600" dirty="0">
                    <a:solidFill>
                      <a:schemeClr val="tx1"/>
                    </a:solidFill>
                  </a:rPr>
                  <a:t> και </a:t>
                </a:r>
                <a14:m>
                  <m:oMath xmlns:m="http://schemas.openxmlformats.org/officeDocument/2006/math">
                    <m:r>
                      <a:rPr lang="aa-ET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aa-ET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l-GR" sz="1600" dirty="0" smtClean="0">
                    <a:solidFill>
                      <a:schemeClr val="tx1"/>
                    </a:solidFill>
                  </a:rPr>
                  <a:t> και έτσι μπορούμε να κάνουμε υπολογισμούς:</a:t>
                </a:r>
                <a:endParaRPr lang="el-G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Horizontal Scrol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20" y="2895600"/>
                <a:ext cx="7886880" cy="1552946"/>
              </a:xfrm>
              <a:prstGeom prst="horizontalScroll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Up Arrow 7"/>
          <p:cNvSpPr/>
          <p:nvPr/>
        </p:nvSpPr>
        <p:spPr>
          <a:xfrm>
            <a:off x="6489699" y="5837769"/>
            <a:ext cx="101600" cy="3048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orizontal Scroll 9"/>
              <p:cNvSpPr/>
              <p:nvPr/>
            </p:nvSpPr>
            <p:spPr>
              <a:xfrm>
                <a:off x="7090002" y="701241"/>
                <a:ext cx="1428344" cy="679409"/>
              </a:xfrm>
              <a:prstGeom prst="horizontalScroll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Horizontal Scrol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0002" y="701241"/>
                <a:ext cx="1428344" cy="679409"/>
              </a:xfrm>
              <a:prstGeom prst="horizontalScroll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696600" y="4491360"/>
              <a:ext cx="1915920" cy="4046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6160" y="4482720"/>
                <a:ext cx="1931760" cy="4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Ink 8"/>
              <p14:cNvContentPartPr/>
              <p14:nvPr/>
            </p14:nvContentPartPr>
            <p14:xfrm>
              <a:off x="582480" y="387720"/>
              <a:ext cx="8006760" cy="613512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3840" y="382680"/>
                <a:ext cx="8025480" cy="614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381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993391"/>
            <a:ext cx="2666999" cy="5483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4579" y="1371600"/>
                <a:ext cx="5742422" cy="51816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dirty="0" smtClean="0"/>
                  <a:t>Ημιτονοειδή κύματα</a:t>
                </a:r>
                <a:endParaRPr lang="el-GR" dirty="0"/>
              </a:p>
              <a:p>
                <a:pPr lvl="1"/>
                <a:r>
                  <a:rPr lang="el-GR" dirty="0" smtClean="0"/>
                  <a:t>Κυματοσυνάρτηση</a:t>
                </a:r>
                <a:r>
                  <a:rPr lang="en-US" dirty="0" smtClean="0"/>
                  <a:t> </a:t>
                </a:r>
                <a:r>
                  <a:rPr lang="el-GR" dirty="0" smtClean="0"/>
                  <a:t>που περιγράφει το </a:t>
                </a:r>
                <a:br>
                  <a:rPr lang="el-GR" dirty="0" smtClean="0"/>
                </a:br>
                <a:r>
                  <a:rPr lang="el-GR" dirty="0" smtClean="0"/>
                  <a:t>κύμα του διπλανού σχήματος:</a:t>
                </a:r>
                <a:endParaRPr lang="el-GR" b="0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r>
                  <a:rPr lang="el-GR" b="0" dirty="0" smtClean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l-GR" dirty="0" smtClean="0"/>
              </a:p>
              <a:p>
                <a:pPr lvl="1"/>
                <a:r>
                  <a:rPr lang="el-GR" dirty="0" smtClean="0"/>
                  <a:t>Άρα περιγράφει και την κίνηση κάθε </a:t>
                </a:r>
                <a:br>
                  <a:rPr lang="el-GR" dirty="0" smtClean="0"/>
                </a:br>
                <a:r>
                  <a:rPr lang="el-GR" dirty="0" smtClean="0"/>
                  <a:t>σημείου του, όπως π.χ. το </a:t>
                </a:r>
                <a:r>
                  <a:rPr lang="en-US" i="1" dirty="0" smtClean="0"/>
                  <a:t>P</a:t>
                </a:r>
                <a:r>
                  <a:rPr lang="el-GR" dirty="0"/>
                  <a:t> </a:t>
                </a:r>
                <a:endParaRPr lang="el-GR" dirty="0" smtClean="0"/>
              </a:p>
              <a:p>
                <a:pPr lvl="1"/>
                <a:r>
                  <a:rPr lang="el-GR" u="sng" dirty="0" smtClean="0"/>
                  <a:t>Εγκάρσια</a:t>
                </a:r>
                <a:r>
                  <a:rPr lang="el-GR" dirty="0" smtClean="0"/>
                  <a:t> μετατόπιση του στοιχείου </a:t>
                </a:r>
                <a:r>
                  <a:rPr lang="aa-ET" i="1" dirty="0" smtClean="0"/>
                  <a:t>P</a:t>
                </a:r>
                <a:r>
                  <a:rPr lang="aa-ET" dirty="0" smtClean="0"/>
                  <a:t> </a:t>
                </a:r>
                <a:r>
                  <a:rPr lang="el-GR" dirty="0" smtClean="0"/>
                  <a:t>από</a:t>
                </a:r>
                <a:br>
                  <a:rPr lang="el-GR" dirty="0" smtClean="0"/>
                </a:br>
                <a:r>
                  <a:rPr lang="el-GR" dirty="0" smtClean="0"/>
                  <a:t>τη θέση ισορροπίας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aa-E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a-E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a-E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aa-ET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aa-E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aa-ET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sSub>
                            <m:sSubPr>
                              <m:ctrlPr>
                                <a:rPr lang="aa-E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a-E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aa-E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l-GR" dirty="0"/>
              </a:p>
              <a:p>
                <a:pPr lvl="1"/>
                <a:r>
                  <a:rPr lang="el-GR" u="sng" dirty="0" smtClean="0"/>
                  <a:t>Εγκάρσια</a:t>
                </a:r>
                <a:r>
                  <a:rPr lang="el-GR" dirty="0" smtClean="0"/>
                  <a:t> ταχύτητα και επιτάχυνση</a:t>
                </a:r>
                <a:br>
                  <a:rPr lang="el-GR" dirty="0" smtClean="0"/>
                </a:br>
                <a:r>
                  <a:rPr lang="el-GR" dirty="0" smtClean="0"/>
                  <a:t>του στοιχείου </a:t>
                </a:r>
                <a:r>
                  <a:rPr lang="en-US" i="1" dirty="0" smtClean="0"/>
                  <a:t>P</a:t>
                </a:r>
                <a:r>
                  <a:rPr lang="el-GR" dirty="0" smtClean="0"/>
                  <a:t> </a:t>
                </a:r>
                <a:br>
                  <a:rPr lang="el-GR" dirty="0" smtClean="0"/>
                </a:br>
                <a:r>
                  <a:rPr lang="en-US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i="1" dirty="0" smtClean="0">
                    <a:latin typeface="Cambria Math" panose="02040503050406030204" pitchFamily="18" charset="0"/>
                  </a:rPr>
                </a:br>
                <a:r>
                  <a:rPr lang="el-GR" i="1" dirty="0" smtClean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aa-E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aa-ET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aa-ET" b="0" i="1" smtClean="0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sSub>
                              <m:sSubPr>
                                <m:ctrlPr>
                                  <a:rPr lang="aa-E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aa-ET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l-GR" b="0" i="1" dirty="0" smtClean="0">
                    <a:latin typeface="Cambria Math" panose="02040503050406030204" pitchFamily="18" charset="0"/>
                  </a:rPr>
                </a:br>
                <a:r>
                  <a:rPr lang="el-GR" b="0" i="1" dirty="0" smtClean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aa-E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aa-ET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aa-ET" b="0" i="1" smtClean="0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sSub>
                          <m:sSubPr>
                            <m:ctrlPr>
                              <a:rPr lang="aa-E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aa-ET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l-GR" b="0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4579" y="1371600"/>
                <a:ext cx="5742422" cy="5181600"/>
              </a:xfrm>
              <a:blipFill>
                <a:blip r:embed="rId4"/>
                <a:stretch>
                  <a:fillRect t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7467600" y="1600200"/>
            <a:ext cx="457200" cy="45720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458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Ταχύτητα Διάδοσης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1" dirty="0" smtClean="0"/>
                  <a:t>κύματος σε τεντωμένο νήμα</a:t>
                </a:r>
              </a:p>
              <a:p>
                <a:pPr marL="68580" indent="0">
                  <a:buNone/>
                </a:pPr>
                <a:r>
                  <a:rPr lang="el-GR" b="1" dirty="0" smtClean="0"/>
                  <a:t>		</a:t>
                </a:r>
                <a:r>
                  <a:rPr lang="el-GR" b="1" dirty="0"/>
                  <a:t>	</a:t>
                </a:r>
                <a14:m>
                  <m:oMath xmlns:m="http://schemas.openxmlformats.org/officeDocument/2006/math">
                    <m:r>
                      <a:rPr lang="aa-ET" sz="2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num>
                          <m:den>
                            <m:r>
                              <a:rPr lang="el-GR" sz="2800" b="1" i="1" smtClean="0">
                                <a:latin typeface="Cambria Math" panose="02040503050406030204" pitchFamily="18" charset="0"/>
                              </a:rPr>
                              <m:t>𝝁</m:t>
                            </m:r>
                          </m:den>
                        </m:f>
                      </m:e>
                    </m:rad>
                  </m:oMath>
                </a14:m>
                <a:endParaRPr lang="el-GR" dirty="0"/>
              </a:p>
              <a:p>
                <a:pPr marL="365760" lvl="1" indent="0">
                  <a:buNone/>
                </a:pPr>
                <a:r>
                  <a:rPr lang="el-GR" dirty="0" smtClean="0"/>
                  <a:t>όπου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l-GR" dirty="0" smtClean="0"/>
                  <a:t> η τάση του νήματος, και </a:t>
                </a:r>
                <a14:m>
                  <m:oMath xmlns:m="http://schemas.openxmlformats.org/officeDocument/2006/math">
                    <m:r>
                      <a:rPr lang="el-GR" b="1" i="1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l-GR" dirty="0" smtClean="0"/>
                  <a:t> η μάζα του νήματος ανά μονάδα μήκους</a:t>
                </a:r>
              </a:p>
              <a:p>
                <a:pPr marL="365760" lvl="1" indent="0">
                  <a:buNone/>
                </a:pPr>
                <a:endParaRPr lang="el-GR" dirty="0"/>
              </a:p>
              <a:p>
                <a:r>
                  <a:rPr lang="el-GR" b="1" dirty="0"/>
                  <a:t>Μ</a:t>
                </a:r>
                <a:r>
                  <a:rPr lang="el-GR" b="1" dirty="0" smtClean="0"/>
                  <a:t>άζα ανά μονάδα μήκους </a:t>
                </a:r>
                <a:r>
                  <a:rPr lang="en-US" b="1" dirty="0" smtClean="0"/>
                  <a:t/>
                </a:r>
                <a:br>
                  <a:rPr lang="en-US" b="1" dirty="0" smtClean="0"/>
                </a:br>
                <a:r>
                  <a:rPr lang="el-GR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l-GR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l-GR" b="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den>
                    </m:f>
                  </m:oMath>
                </a14:m>
                <a:endParaRPr lang="el-GR" dirty="0" smtClean="0"/>
              </a:p>
              <a:p>
                <a:pPr lvl="1"/>
                <a:endParaRPr lang="en-US" dirty="0" smtClean="0"/>
              </a:p>
              <a:p>
                <a:pPr lvl="1"/>
                <a:r>
                  <a:rPr lang="el-GR" dirty="0" smtClean="0"/>
                  <a:t>Λέγεται και γραμμική πυκνότητα</a:t>
                </a:r>
                <a:r>
                  <a:rPr lang="en-US" dirty="0" smtClean="0"/>
                  <a:t> </a:t>
                </a:r>
                <a:r>
                  <a:rPr lang="el-GR" dirty="0" smtClean="0"/>
                  <a:t>μάζας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  <a:blipFill rotWithShape="0">
                <a:blip r:embed="rId2"/>
                <a:stretch>
                  <a:fillRect t="-93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815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Παράδειγμα:</a:t>
                </a:r>
                <a:endParaRPr lang="en-US" b="1" dirty="0" smtClean="0"/>
              </a:p>
              <a:p>
                <a:pPr marL="68580" indent="0">
                  <a:buNone/>
                </a:pPr>
                <a:r>
                  <a:rPr lang="el-GR" sz="2000" dirty="0" smtClean="0"/>
                  <a:t>Κύμα διαδίδεται σε νήμα και περιγράφεται από την </a:t>
                </a:r>
                <a:r>
                  <a:rPr lang="el-GR" sz="2000" dirty="0" err="1" smtClean="0"/>
                  <a:t>κυματοσυνάρτηση</a:t>
                </a:r>
                <a:endParaRPr lang="el-GR" sz="2000" dirty="0" smtClean="0"/>
              </a:p>
              <a:p>
                <a:pPr marL="68580" indent="0">
                  <a:buNone/>
                </a:pPr>
                <a:endParaRPr lang="el-GR" sz="600" b="0" i="1" dirty="0" smtClean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=0.02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⁡(12.57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−638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sz="2000" dirty="0" smtClean="0"/>
              </a:p>
              <a:p>
                <a:pPr marL="68580" indent="0">
                  <a:buNone/>
                </a:pPr>
                <a:r>
                  <a:rPr lang="el-GR" sz="2000" dirty="0" smtClean="0"/>
                  <a:t>Η γραμμική πυκνότητα μάζας του νήματος είναι </a:t>
                </a:r>
                <a14:m>
                  <m:oMath xmlns:m="http://schemas.openxmlformats.org/officeDocument/2006/math"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=0.005</m:t>
                    </m:r>
                  </m:oMath>
                </a14:m>
                <a:r>
                  <a:rPr lang="el-GR" sz="2000" dirty="0" smtClean="0"/>
                  <a:t> </a:t>
                </a:r>
                <a:r>
                  <a:rPr lang="en-US" sz="2000" dirty="0" smtClean="0"/>
                  <a:t>kg/m. </a:t>
                </a:r>
              </a:p>
              <a:p>
                <a:pPr marL="68580" indent="0">
                  <a:buNone/>
                </a:pPr>
                <a:r>
                  <a:rPr lang="el-GR" sz="2000" dirty="0" smtClean="0"/>
                  <a:t>Α) Βρείτε την τάση του νήματος</a:t>
                </a:r>
              </a:p>
              <a:p>
                <a:pPr marL="68580" indent="0">
                  <a:buNone/>
                </a:pPr>
                <a:r>
                  <a:rPr lang="el-GR" sz="2000" dirty="0" smtClean="0"/>
                  <a:t>Β) Βρείτε τη μέγιστη μετατόπιση ενός στοιχείου του νήματος</a:t>
                </a:r>
              </a:p>
              <a:p>
                <a:pPr marL="68580" indent="0">
                  <a:buNone/>
                </a:pPr>
                <a:r>
                  <a:rPr lang="el-GR" sz="2000" dirty="0" smtClean="0"/>
                  <a:t>Γ) Βρείτε τη μέγιστη ταχύτητα ενός στοιχείου του νήματος</a:t>
                </a:r>
                <a:endParaRPr lang="en-US" sz="2000" dirty="0" smtClean="0"/>
              </a:p>
              <a:p>
                <a:pPr marL="68580" indent="0">
                  <a:buNone/>
                </a:pPr>
                <a:endParaRPr lang="en-US" sz="2000" dirty="0" smtClean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  <a:blipFill rotWithShape="0">
                <a:blip r:embed="rId2"/>
                <a:stretch>
                  <a:fillRect t="-93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637200" y="1002240"/>
              <a:ext cx="7363440" cy="54115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7840" y="991440"/>
                <a:ext cx="7383960" cy="543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621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Παράδειγμα</a:t>
                </a:r>
                <a:r>
                  <a:rPr lang="en-US" b="1" dirty="0" smtClean="0"/>
                  <a:t> – </a:t>
                </a:r>
                <a:r>
                  <a:rPr lang="el-GR" b="1" dirty="0" smtClean="0"/>
                  <a:t>Λύση:</a:t>
                </a:r>
                <a:endParaRPr lang="en-US" b="1" dirty="0" smtClean="0"/>
              </a:p>
              <a:p>
                <a:pPr marL="68580" indent="0">
                  <a:buNone/>
                </a:pPr>
                <a:endParaRPr lang="el-GR" sz="500" b="0" i="1" dirty="0" smtClean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=0.02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⁡(12.57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−638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sz="1800" dirty="0" smtClean="0"/>
              </a:p>
              <a:p>
                <a:pPr marL="68580" indent="0">
                  <a:buNone/>
                </a:pPr>
                <a14:m>
                  <m:oMath xmlns:m="http://schemas.openxmlformats.org/officeDocument/2006/math">
                    <m:r>
                      <a:rPr lang="el-GR" sz="18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sz="1800" b="0" i="1" smtClean="0">
                        <a:latin typeface="Cambria Math" panose="02040503050406030204" pitchFamily="18" charset="0"/>
                      </a:rPr>
                      <m:t>=0.005</m:t>
                    </m:r>
                  </m:oMath>
                </a14:m>
                <a:r>
                  <a:rPr lang="el-GR" sz="1800" dirty="0" smtClean="0"/>
                  <a:t> </a:t>
                </a:r>
                <a:r>
                  <a:rPr lang="en-US" sz="1800" dirty="0" smtClean="0"/>
                  <a:t>kg/m. </a:t>
                </a:r>
              </a:p>
              <a:p>
                <a:pPr marL="68580" indent="0">
                  <a:buNone/>
                </a:pPr>
                <a:r>
                  <a:rPr lang="el-GR" sz="1800" dirty="0" smtClean="0"/>
                  <a:t>Α) Βρείτε την τάση του νήματος</a:t>
                </a:r>
              </a:p>
              <a:p>
                <a:pPr marL="68580" indent="0">
                  <a:buNone/>
                </a:pPr>
                <a:r>
                  <a:rPr lang="el-GR" sz="1800" dirty="0" smtClean="0"/>
                  <a:t>Β) Βρείτε τη μέγιστη μετατόπιση ενός στοιχείου του νήματος</a:t>
                </a:r>
              </a:p>
              <a:p>
                <a:pPr marL="68580" indent="0">
                  <a:buNone/>
                </a:pPr>
                <a:r>
                  <a:rPr lang="el-GR" sz="1800" dirty="0" smtClean="0"/>
                  <a:t>Γ) Βρείτε τη μέγιστη ταχύτητα ενός στοιχείου του νήματος</a:t>
                </a:r>
                <a:endParaRPr lang="en-US" sz="1800" dirty="0" smtClean="0"/>
              </a:p>
              <a:p>
                <a:pPr marL="68580" indent="0">
                  <a:buNone/>
                </a:pPr>
                <a:endParaRPr lang="en-US" sz="2000" dirty="0" smtClean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  <a:blipFill rotWithShape="0">
                <a:blip r:embed="rId2"/>
                <a:stretch>
                  <a:fillRect t="-93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646200" y="3692880"/>
              <a:ext cx="6961320" cy="22374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1520" y="3683520"/>
                <a:ext cx="6977520" cy="225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400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599"/>
            <a:ext cx="7872249" cy="5257801"/>
          </a:xfrm>
        </p:spPr>
        <p:txBody>
          <a:bodyPr>
            <a:normAutofit/>
          </a:bodyPr>
          <a:lstStyle/>
          <a:p>
            <a:r>
              <a:rPr lang="el-GR" b="1" dirty="0" smtClean="0"/>
              <a:t>Μεταφορά ενέργειας σε νήμα</a:t>
            </a:r>
          </a:p>
          <a:p>
            <a:pPr marL="68580" indent="0">
              <a:buNone/>
            </a:pPr>
            <a:endParaRPr lang="el-GR" sz="1000" b="1" dirty="0" smtClean="0"/>
          </a:p>
          <a:p>
            <a:pPr lvl="1"/>
            <a:r>
              <a:rPr lang="el-GR" dirty="0" smtClean="0"/>
              <a:t>Είπαμε </a:t>
            </a:r>
            <a:r>
              <a:rPr lang="aa-ET" dirty="0" smtClean="0"/>
              <a:t>(</a:t>
            </a:r>
            <a:r>
              <a:rPr lang="el-GR" dirty="0" smtClean="0"/>
              <a:t>και είδαμε) ότι στα μηχανικά κύματα μεταφέρεται ενέργεια</a:t>
            </a:r>
          </a:p>
          <a:p>
            <a:pPr lvl="1"/>
            <a:r>
              <a:rPr lang="el-GR" dirty="0" smtClean="0"/>
              <a:t>Που πηγαίνει αυτή η ενέργεια;</a:t>
            </a:r>
          </a:p>
          <a:p>
            <a:pPr lvl="1"/>
            <a:endParaRPr lang="en-US" sz="1200" b="1" dirty="0" smtClean="0"/>
          </a:p>
          <a:p>
            <a:pPr lvl="1"/>
            <a:r>
              <a:rPr lang="el-GR" b="1" dirty="0" smtClean="0"/>
              <a:t>Παράδειγμα</a:t>
            </a:r>
            <a:r>
              <a:rPr lang="el-GR" dirty="0" smtClean="0"/>
              <a:t>:</a:t>
            </a:r>
            <a:endParaRPr lang="en-US" dirty="0" smtClean="0"/>
          </a:p>
          <a:p>
            <a:pPr lvl="2"/>
            <a:r>
              <a:rPr lang="el-GR" dirty="0" smtClean="0"/>
              <a:t>Έστω το </a:t>
            </a:r>
            <a:r>
              <a:rPr lang="en-US" dirty="0" smtClean="0"/>
              <a:t>{</a:t>
            </a:r>
            <a:r>
              <a:rPr lang="el-GR" dirty="0" smtClean="0"/>
              <a:t>σώμα</a:t>
            </a:r>
            <a:r>
              <a:rPr lang="en-US" dirty="0" smtClean="0"/>
              <a:t> </a:t>
            </a:r>
            <a:r>
              <a:rPr lang="el-GR" dirty="0" smtClean="0"/>
              <a:t>+</a:t>
            </a:r>
            <a:r>
              <a:rPr lang="en-US" dirty="0" smtClean="0"/>
              <a:t> </a:t>
            </a:r>
            <a:r>
              <a:rPr lang="el-GR" dirty="0" smtClean="0"/>
              <a:t>Γη</a:t>
            </a:r>
            <a:r>
              <a:rPr lang="en-US" dirty="0" smtClean="0"/>
              <a:t>}</a:t>
            </a:r>
            <a:r>
              <a:rPr lang="el-GR" dirty="0" smtClean="0"/>
              <a:t> ως μη απομονωμένο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σύστημα</a:t>
            </a:r>
          </a:p>
          <a:p>
            <a:pPr lvl="2"/>
            <a:r>
              <a:rPr lang="el-GR" dirty="0" smtClean="0"/>
              <a:t>Ενέργεια λόγω έργου (χέρι)</a:t>
            </a:r>
          </a:p>
          <a:p>
            <a:pPr lvl="3"/>
            <a:r>
              <a:rPr lang="el-GR" dirty="0" smtClean="0"/>
              <a:t>Εξωτερική στο σύστημα</a:t>
            </a:r>
          </a:p>
          <a:p>
            <a:pPr lvl="2"/>
            <a:r>
              <a:rPr lang="el-GR" dirty="0" smtClean="0"/>
              <a:t>Διάδοση κατά μήκος του νήματος</a:t>
            </a:r>
          </a:p>
          <a:p>
            <a:pPr lvl="2"/>
            <a:r>
              <a:rPr lang="el-GR" dirty="0" smtClean="0"/>
              <a:t>Ανύψωση σώματος</a:t>
            </a:r>
          </a:p>
          <a:p>
            <a:pPr lvl="3"/>
            <a:r>
              <a:rPr lang="el-GR" dirty="0" smtClean="0"/>
              <a:t>Μεταβολή δυναμικής ενέργειας </a:t>
            </a:r>
            <a:br>
              <a:rPr lang="el-GR" dirty="0" smtClean="0"/>
            </a:br>
            <a:r>
              <a:rPr lang="el-GR" dirty="0" smtClean="0"/>
              <a:t>συστήματος Γη-σώμα</a:t>
            </a:r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76" y="2911813"/>
            <a:ext cx="251612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0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41368" y="1371600"/>
                <a:ext cx="8024650" cy="5257800"/>
              </a:xfrm>
            </p:spPr>
            <p:txBody>
              <a:bodyPr/>
              <a:lstStyle/>
              <a:p>
                <a:r>
                  <a:rPr lang="el-GR" b="1" dirty="0" smtClean="0"/>
                  <a:t>Μεταφορά ενέργειας σε νήμα</a:t>
                </a:r>
                <a:endParaRPr lang="en-US" b="1" dirty="0" smtClean="0"/>
              </a:p>
              <a:p>
                <a:endParaRPr lang="el-GR" b="1" dirty="0" smtClean="0"/>
              </a:p>
              <a:p>
                <a:pPr lvl="1"/>
                <a:r>
                  <a:rPr lang="el-GR" dirty="0" smtClean="0"/>
                  <a:t>Ας θεωρήσουμε ένα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l-GR" dirty="0" smtClean="0"/>
                  <a:t>απειροστά μικρό τμήμα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l-GR" dirty="0" smtClean="0"/>
                  <a:t>του νήματος μήκους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r>
                  <a:rPr lang="en-US" dirty="0" smtClean="0"/>
                  <a:t> </a:t>
                </a:r>
                <a:br>
                  <a:rPr lang="en-US" dirty="0" smtClean="0"/>
                </a:br>
                <a:r>
                  <a:rPr lang="el-GR" dirty="0" smtClean="0"/>
                  <a:t>και μάζας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𝑑𝑚</m:t>
                    </m:r>
                  </m:oMath>
                </a14:m>
                <a:endParaRPr lang="en-US" dirty="0" smtClean="0"/>
              </a:p>
              <a:p>
                <a:pPr lvl="1"/>
                <a:endParaRPr lang="en-US" dirty="0" smtClean="0"/>
              </a:p>
              <a:p>
                <a:pPr lvl="1"/>
                <a:r>
                  <a:rPr lang="el-GR" dirty="0" smtClean="0"/>
                  <a:t>Εκτελεί απλή αρμονική</a:t>
                </a:r>
                <a:br>
                  <a:rPr lang="el-GR" dirty="0" smtClean="0"/>
                </a:br>
                <a:r>
                  <a:rPr lang="el-GR" dirty="0" smtClean="0"/>
                  <a:t>ταλάντωση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 smtClean="0"/>
                  <a:t>-</a:t>
                </a:r>
                <a:r>
                  <a:rPr lang="el-GR" dirty="0" smtClean="0"/>
                  <a:t>άξονα)!</a:t>
                </a:r>
              </a:p>
              <a:p>
                <a:pPr lvl="1"/>
                <a:endParaRPr lang="en-US" dirty="0" smtClean="0"/>
              </a:p>
              <a:p>
                <a:pPr lvl="1"/>
                <a:r>
                  <a:rPr lang="el-GR" dirty="0" smtClean="0"/>
                  <a:t>Άρα έχει </a:t>
                </a:r>
                <a:r>
                  <a:rPr lang="el-GR" b="1" dirty="0" smtClean="0"/>
                  <a:t>κινητική και</a:t>
                </a:r>
                <a:br>
                  <a:rPr lang="el-GR" b="1" dirty="0" smtClean="0"/>
                </a:br>
                <a:r>
                  <a:rPr lang="el-GR" b="1" dirty="0" smtClean="0"/>
                  <a:t>δυναμική </a:t>
                </a:r>
                <a:r>
                  <a:rPr lang="el-GR" dirty="0" smtClean="0"/>
                  <a:t>ενέργεια!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1368" y="1371600"/>
                <a:ext cx="8024650" cy="5257800"/>
              </a:xfrm>
              <a:blipFill>
                <a:blip r:embed="rId2"/>
                <a:stretch>
                  <a:fillRect t="-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38400"/>
            <a:ext cx="3886199" cy="273185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6265800" y="4694760"/>
              <a:ext cx="445680" cy="44784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55720" y="4684680"/>
                <a:ext cx="461160" cy="46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070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66318"/>
                <a:ext cx="8024650" cy="5110681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dirty="0" smtClean="0"/>
                  <a:t>Μεταφορά ενέργειας σε νήμα</a:t>
                </a:r>
                <a:br>
                  <a:rPr lang="el-GR" b="1" dirty="0" smtClean="0"/>
                </a:br>
                <a:endParaRPr lang="el-GR" b="1" dirty="0" smtClean="0"/>
              </a:p>
              <a:p>
                <a:pPr lvl="1"/>
                <a:r>
                  <a:rPr lang="el-GR" b="1" dirty="0"/>
                  <a:t>Κινητική ενέργεια </a:t>
                </a:r>
                <a:r>
                  <a:rPr lang="el-GR" b="1" dirty="0" smtClean="0"/>
                  <a:t>για ένα στοιχείο νήματος</a:t>
                </a:r>
                <a:endParaRPr lang="el-GR" sz="1000" b="1" dirty="0"/>
              </a:p>
              <a:p>
                <a:pPr marL="365760" lvl="1" indent="0">
                  <a:buNone/>
                </a:pPr>
                <a:r>
                  <a:rPr lang="en-US" i="1" dirty="0">
                    <a:latin typeface="Cambria Math" panose="02040503050406030204" pitchFamily="18" charset="0"/>
                  </a:rPr>
                  <a:t/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𝑑𝐾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𝑑𝑚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type m:val="noBa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l-GR" i="1">
                          <a:latin typeface="Cambria Math" panose="02040503050406030204" pitchFamily="18" charset="0"/>
                        </a:rPr>
                        <m:t>𝜇</m:t>
                      </m:r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sz="1400" dirty="0"/>
              </a:p>
              <a:p>
                <a:pPr lvl="1"/>
                <a:r>
                  <a:rPr lang="el-GR" dirty="0"/>
                  <a:t>Ολοκληρώνοντας για ένα μήκος κύματος </a:t>
                </a:r>
                <a:endParaRPr lang="en-US" dirty="0" smtClean="0"/>
              </a:p>
              <a:p>
                <a:pPr marL="365760" lvl="1" indent="0">
                  <a:buNone/>
                </a:pPr>
                <a:r>
                  <a:rPr lang="el-GR" dirty="0"/>
                  <a:t/>
                </a:r>
                <a:br>
                  <a:rPr lang="el-GR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𝑑𝐾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l-GR" i="1">
                          <a:latin typeface="Cambria Math" panose="02040503050406030204" pitchFamily="18" charset="0"/>
                        </a:rPr>
                        <m:t>𝜇</m:t>
                      </m:r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𝛢</m:t>
                          </m:r>
                        </m:e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l-GR" i="1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  <a:p>
                <a:pPr lvl="1"/>
                <a:endParaRPr lang="en-US" sz="1000" b="1" dirty="0" smtClean="0"/>
              </a:p>
              <a:p>
                <a:pPr lvl="1"/>
                <a:r>
                  <a:rPr lang="el-GR" b="1" dirty="0" smtClean="0"/>
                  <a:t>Δυναμική ενέργεια (με όμοιο τρόπο)</a:t>
                </a:r>
                <a:br>
                  <a:rPr lang="el-GR" b="1" dirty="0" smtClean="0"/>
                </a:br>
                <a:r>
                  <a:rPr lang="en-US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l-GR" i="1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l-G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l-GR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l-GR" i="1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𝛢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l-GR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  <a:p>
                <a:pPr lvl="1"/>
                <a:endParaRPr lang="el-GR" b="1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66318"/>
                <a:ext cx="8024650" cy="5110681"/>
              </a:xfrm>
              <a:blipFill>
                <a:blip r:embed="rId2"/>
                <a:stretch>
                  <a:fillRect t="-1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orizontal Scroll 4"/>
              <p:cNvSpPr/>
              <p:nvPr/>
            </p:nvSpPr>
            <p:spPr>
              <a:xfrm>
                <a:off x="6629400" y="710292"/>
                <a:ext cx="1752600" cy="966108"/>
              </a:xfrm>
              <a:prstGeom prst="horizontalScroll">
                <a:avLst>
                  <a:gd name="adj" fmla="val 7671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l-G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𝑑𝑚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l-G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Horizontal Scrol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710292"/>
                <a:ext cx="1752600" cy="966108"/>
              </a:xfrm>
              <a:prstGeom prst="horizontalScroll">
                <a:avLst>
                  <a:gd name="adj" fmla="val 7671"/>
                </a:avLst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914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8024650" cy="51054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Μεταφορά ενέργειας σε νήμα</a:t>
                </a:r>
                <a:endParaRPr lang="en-US" b="1" dirty="0" smtClean="0"/>
              </a:p>
              <a:p>
                <a:pPr marL="68580" indent="0">
                  <a:buNone/>
                </a:pPr>
                <a:endParaRPr lang="el-GR" sz="1600" b="1" dirty="0" smtClean="0"/>
              </a:p>
              <a:p>
                <a:pPr lvl="1"/>
                <a:r>
                  <a:rPr lang="el-GR" dirty="0" smtClean="0"/>
                  <a:t>Η συνολική ενέργεια </a:t>
                </a:r>
                <a:r>
                  <a:rPr lang="el-GR" u="sng" dirty="0" smtClean="0"/>
                  <a:t>σε ένα μήκος κύματος</a:t>
                </a:r>
                <a:r>
                  <a:rPr lang="el-GR" dirty="0" smtClean="0"/>
                  <a:t> ισούται με το άθροισμα κινητικής και δυναμικής</a:t>
                </a:r>
                <a:r>
                  <a:rPr lang="en-US" dirty="0" smtClean="0"/>
                  <a:t> </a:t>
                </a:r>
                <a:r>
                  <a:rPr lang="el-GR" dirty="0" smtClean="0"/>
                  <a:t/>
                </a:r>
                <a:br>
                  <a:rPr lang="el-GR" dirty="0" smtClean="0"/>
                </a:br>
                <a:r>
                  <a:rPr lang="en-US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𝑚𝑒𝑐h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𝛦</m:t>
                        </m:r>
                      </m:e>
                      <m:sub>
                        <m:r>
                          <a:rPr lang="el-GR" i="1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l-G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l-GR" i="1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𝛢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l-GR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 smtClean="0"/>
              </a:p>
              <a:p>
                <a:pPr marL="365760" lvl="1" indent="0">
                  <a:buNone/>
                </a:pPr>
                <a:endParaRPr lang="en-US" sz="2000" dirty="0"/>
              </a:p>
              <a:p>
                <a:pPr lvl="1"/>
                <a:r>
                  <a:rPr lang="el-GR" b="1" dirty="0" smtClean="0"/>
                  <a:t>Ρυθμός μεταφοράς ενέργειας (</a:t>
                </a:r>
                <a14:m>
                  <m:oMath xmlns:m="http://schemas.openxmlformats.org/officeDocument/2006/math">
                    <m:r>
                      <a:rPr lang="el-GR" b="1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l-GR" b="1" dirty="0" smtClean="0"/>
                  <a:t> Μέση Ισχύς)</a:t>
                </a:r>
                <a:r>
                  <a:rPr lang="el-GR" dirty="0"/>
                  <a:t> </a:t>
                </a: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aa-E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a-ET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𝜇𝜂𝜒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𝜅𝜐𝜇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</m:sub>
                        </m:sSub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l-GR" i="1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𝛢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l-GR" i="1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𝛢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aa-ET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endParaRPr lang="aa-ET" dirty="0" smtClean="0"/>
              </a:p>
              <a:p>
                <a:pPr marL="365760" lvl="1" indent="0">
                  <a:buNone/>
                </a:pPr>
                <a:r>
                  <a:rPr lang="el-GR" dirty="0" smtClean="0"/>
                  <a:t/>
                </a:r>
                <a:br>
                  <a:rPr lang="el-GR" dirty="0" smtClean="0"/>
                </a:br>
                <a:r>
                  <a:rPr lang="el-GR" dirty="0" smtClean="0"/>
                  <a:t>με </a:t>
                </a:r>
                <a14:m>
                  <m:oMath xmlns:m="http://schemas.openxmlformats.org/officeDocument/2006/math">
                    <m:r>
                      <a:rPr lang="aa-ET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aa-ET" dirty="0" smtClean="0"/>
                  <a:t> </a:t>
                </a:r>
                <a:r>
                  <a:rPr lang="el-GR" dirty="0" smtClean="0"/>
                  <a:t>την ταχύτητα διάδοσης του κύματος </a:t>
                </a: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l-GR" b="1" i="1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8024650" cy="5105400"/>
              </a:xfrm>
              <a:blipFill>
                <a:blip r:embed="rId2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62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Διάλεξης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2859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948450" cy="5029200"/>
          </a:xfrm>
        </p:spPr>
        <p:txBody>
          <a:bodyPr>
            <a:normAutofit/>
          </a:bodyPr>
          <a:lstStyle/>
          <a:p>
            <a:r>
              <a:rPr lang="el-GR" dirty="0" smtClean="0"/>
              <a:t>Ο κόσμος είναι γεμάτος από κύματα!</a:t>
            </a:r>
          </a:p>
          <a:p>
            <a:pPr lvl="1"/>
            <a:r>
              <a:rPr lang="el-GR" dirty="0" smtClean="0"/>
              <a:t>Μηχανικά &amp; Ηλεκτρομαγνητικά</a:t>
            </a:r>
            <a:endParaRPr lang="en-US" dirty="0" smtClean="0"/>
          </a:p>
          <a:p>
            <a:r>
              <a:rPr lang="el-GR" dirty="0" smtClean="0"/>
              <a:t>Στα μηχανικά κύματα, απαιτείται ένα </a:t>
            </a:r>
            <a:r>
              <a:rPr lang="el-GR" b="1" i="1" dirty="0" smtClean="0"/>
              <a:t>μέσο διάδοσης</a:t>
            </a:r>
            <a:endParaRPr lang="en-US" sz="1600" dirty="0" smtClean="0"/>
          </a:p>
          <a:p>
            <a:r>
              <a:rPr lang="el-GR" dirty="0" smtClean="0"/>
              <a:t>Χαρακτηριστικό γνώρισμα μηχανικών κυμάτων</a:t>
            </a:r>
          </a:p>
          <a:p>
            <a:pPr lvl="1"/>
            <a:r>
              <a:rPr lang="el-GR" dirty="0" smtClean="0"/>
              <a:t>Έστω μια σημαδούρα που επιπλέει</a:t>
            </a:r>
            <a:r>
              <a:rPr lang="en-US" dirty="0" smtClean="0"/>
              <a:t> </a:t>
            </a:r>
            <a:r>
              <a:rPr lang="el-GR" dirty="0" smtClean="0"/>
              <a:t>σε μια λίμνη</a:t>
            </a:r>
          </a:p>
          <a:p>
            <a:pPr lvl="1"/>
            <a:r>
              <a:rPr lang="el-GR" dirty="0" smtClean="0"/>
              <a:t>Αν ρίξουμε κοντά της μια πέτρα, η σημαδούρα θα μετακινηθεί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l-GR" dirty="0" smtClean="0"/>
              <a:t>πάνω-κάτω</a:t>
            </a:r>
            <a:r>
              <a:rPr lang="en-US" dirty="0" smtClean="0"/>
              <a:t>/</a:t>
            </a:r>
            <a:r>
              <a:rPr lang="el-GR" dirty="0" smtClean="0"/>
              <a:t>δεξιά-αριστερά αλλά δε θα μετακινηθεί σε σχέση με το σημείο πτώσης της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πέτρας</a:t>
            </a:r>
          </a:p>
          <a:p>
            <a:pPr lvl="1"/>
            <a:r>
              <a:rPr lang="el-GR" b="1" dirty="0" smtClean="0"/>
              <a:t>Κυματική κίνηση: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l-GR" b="1" dirty="0" smtClean="0"/>
              <a:t>μεταφέρεται ενέργεια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l-GR" b="1" dirty="0" smtClean="0"/>
              <a:t>αλλά όχι ύλη!</a:t>
            </a:r>
            <a:endParaRPr lang="el-GR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4724400" y="4248150"/>
            <a:ext cx="3962400" cy="2228850"/>
            <a:chOff x="4724400" y="4248150"/>
            <a:chExt cx="3962400" cy="2228850"/>
          </a:xfrm>
        </p:grpSpPr>
        <p:pic>
          <p:nvPicPr>
            <p:cNvPr id="1028" name="Picture 4" descr="Waves on the surface of water on Make a 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4248150"/>
              <a:ext cx="3962400" cy="222885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638800" y="4267200"/>
              <a:ext cx="2971800" cy="323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23154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8024650" cy="5124856"/>
          </a:xfrm>
        </p:spPr>
        <p:txBody>
          <a:bodyPr>
            <a:normAutofit/>
          </a:bodyPr>
          <a:lstStyle/>
          <a:p>
            <a:r>
              <a:rPr lang="el-GR" dirty="0" smtClean="0"/>
              <a:t>Όλα τα μηχανικά κύματα προϋποθέτουν</a:t>
            </a:r>
          </a:p>
          <a:p>
            <a:pPr lvl="1"/>
            <a:r>
              <a:rPr lang="el-GR" b="1" dirty="0" smtClean="0"/>
              <a:t>Α)</a:t>
            </a:r>
            <a:r>
              <a:rPr lang="el-GR" dirty="0" smtClean="0"/>
              <a:t> Κάποια πηγή διαταραχής</a:t>
            </a:r>
          </a:p>
          <a:p>
            <a:pPr lvl="1"/>
            <a:r>
              <a:rPr lang="el-GR" b="1" dirty="0" smtClean="0"/>
              <a:t>Β) </a:t>
            </a:r>
            <a:r>
              <a:rPr lang="el-GR" dirty="0" smtClean="0"/>
              <a:t>Ένα μέσο με στοιχεία που </a:t>
            </a:r>
            <a:br>
              <a:rPr lang="el-GR" dirty="0" smtClean="0"/>
            </a:br>
            <a:r>
              <a:rPr lang="el-GR" dirty="0" smtClean="0"/>
              <a:t>μπορούν να διαταραχθούν</a:t>
            </a:r>
          </a:p>
          <a:p>
            <a:pPr lvl="1"/>
            <a:r>
              <a:rPr lang="el-GR" b="1" dirty="0" smtClean="0"/>
              <a:t>Γ) </a:t>
            </a:r>
            <a:r>
              <a:rPr lang="el-GR" dirty="0" smtClean="0"/>
              <a:t>Κάποιο μηχανισμό με τον οποίο </a:t>
            </a:r>
            <a:br>
              <a:rPr lang="el-GR" dirty="0" smtClean="0"/>
            </a:br>
            <a:r>
              <a:rPr lang="el-GR" dirty="0" smtClean="0"/>
              <a:t>τα στοιχεία του μέσου </a:t>
            </a:r>
            <a:r>
              <a:rPr lang="el-GR" dirty="0" err="1" smtClean="0"/>
              <a:t>αλληλεπι</a:t>
            </a:r>
            <a:r>
              <a:rPr lang="el-GR" dirty="0" smtClean="0"/>
              <a:t>-</a:t>
            </a:r>
            <a:br>
              <a:rPr lang="el-GR" dirty="0" smtClean="0"/>
            </a:br>
            <a:r>
              <a:rPr lang="el-GR" dirty="0" err="1" smtClean="0"/>
              <a:t>δρούν</a:t>
            </a:r>
            <a:r>
              <a:rPr lang="el-GR" dirty="0" smtClean="0"/>
              <a:t> μεταξύ τους</a:t>
            </a:r>
          </a:p>
          <a:p>
            <a:endParaRPr lang="en-US" dirty="0" smtClean="0"/>
          </a:p>
          <a:p>
            <a:r>
              <a:rPr lang="el-GR" dirty="0" smtClean="0"/>
              <a:t>Κίνηση κύματος</a:t>
            </a:r>
          </a:p>
          <a:p>
            <a:pPr lvl="1"/>
            <a:r>
              <a:rPr lang="el-GR" dirty="0" smtClean="0"/>
              <a:t>Παλμός = διαταραχή</a:t>
            </a:r>
          </a:p>
          <a:p>
            <a:pPr lvl="1"/>
            <a:r>
              <a:rPr lang="el-GR" dirty="0" smtClean="0"/>
              <a:t>Σχήμα σχεδόν απαράλλαχτο</a:t>
            </a:r>
          </a:p>
          <a:p>
            <a:pPr lvl="1"/>
            <a:r>
              <a:rPr lang="el-GR" dirty="0" smtClean="0"/>
              <a:t>Ύψος και ταχύτητα παλμού</a:t>
            </a:r>
          </a:p>
          <a:p>
            <a:pPr lvl="2"/>
            <a:r>
              <a:rPr lang="el-GR" sz="1600" dirty="0" smtClean="0"/>
              <a:t>Ύψος == κατακόρυφη μετατόπιση</a:t>
            </a:r>
            <a:endParaRPr lang="el-GR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798714"/>
            <a:ext cx="2938462" cy="469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pic>
        <p:nvPicPr>
          <p:cNvPr id="1026" name="Picture 2" descr="https://www.flippingphysics.com/uploads/2/1/1/0/21103672/0318-animated-gif-1_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542" y="2362200"/>
            <a:ext cx="5418666" cy="30480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75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5"/>
          <a:stretch/>
        </p:blipFill>
        <p:spPr>
          <a:xfrm>
            <a:off x="533400" y="4953000"/>
            <a:ext cx="5943599" cy="1559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8024650" cy="3679478"/>
          </a:xfrm>
        </p:spPr>
        <p:txBody>
          <a:bodyPr>
            <a:normAutofit/>
          </a:bodyPr>
          <a:lstStyle/>
          <a:p>
            <a:r>
              <a:rPr lang="el-GR" dirty="0" smtClean="0"/>
              <a:t>Προσέξτε την κίνηση των στοιχείων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του νήματος</a:t>
            </a:r>
          </a:p>
          <a:p>
            <a:pPr lvl="1"/>
            <a:r>
              <a:rPr lang="el-GR" dirty="0" smtClean="0"/>
              <a:t>Είναι κάθετη προς τη διεύθυνση</a:t>
            </a:r>
            <a:br>
              <a:rPr lang="el-GR" dirty="0" smtClean="0"/>
            </a:br>
            <a:r>
              <a:rPr lang="el-GR" dirty="0" smtClean="0"/>
              <a:t>διάδοσης</a:t>
            </a:r>
            <a:r>
              <a:rPr lang="en-US" dirty="0" smtClean="0"/>
              <a:t>: </a:t>
            </a:r>
            <a:r>
              <a:rPr lang="el-GR" b="1" i="1" dirty="0" smtClean="0"/>
              <a:t>Εγκάρσιο κύμα</a:t>
            </a:r>
          </a:p>
          <a:p>
            <a:r>
              <a:rPr lang="el-GR" dirty="0" smtClean="0"/>
              <a:t>Προσέξτε την αντίστοιχη του</a:t>
            </a:r>
            <a:br>
              <a:rPr lang="el-GR" dirty="0" smtClean="0"/>
            </a:br>
            <a:r>
              <a:rPr lang="el-GR" dirty="0" smtClean="0"/>
              <a:t>ελατηρίου</a:t>
            </a:r>
          </a:p>
          <a:p>
            <a:pPr lvl="1"/>
            <a:r>
              <a:rPr lang="el-GR" dirty="0" smtClean="0"/>
              <a:t>Είναι παράλληλη προς τη </a:t>
            </a:r>
            <a:r>
              <a:rPr lang="el-GR" dirty="0" err="1" smtClean="0"/>
              <a:t>διεύ</a:t>
            </a:r>
            <a:r>
              <a:rPr lang="el-GR" dirty="0" smtClean="0"/>
              <a:t>-</a:t>
            </a:r>
            <a:br>
              <a:rPr lang="el-GR" dirty="0" smtClean="0"/>
            </a:br>
            <a:r>
              <a:rPr lang="el-GR" dirty="0" err="1" smtClean="0"/>
              <a:t>θυνση</a:t>
            </a:r>
            <a:r>
              <a:rPr lang="el-GR" dirty="0" smtClean="0"/>
              <a:t> διάδοσης</a:t>
            </a:r>
            <a:r>
              <a:rPr lang="en-US" dirty="0" smtClean="0"/>
              <a:t>: </a:t>
            </a:r>
            <a:r>
              <a:rPr lang="el-GR" b="1" i="1" dirty="0" smtClean="0"/>
              <a:t>Διάμηκες κύμα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" t="8112" r="3599" b="9698"/>
          <a:stretch/>
        </p:blipFill>
        <p:spPr>
          <a:xfrm>
            <a:off x="6705600" y="5575181"/>
            <a:ext cx="1524000" cy="9144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715000" y="762000"/>
            <a:ext cx="2957918" cy="4800600"/>
            <a:chOff x="5715000" y="762000"/>
            <a:chExt cx="2957918" cy="4800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0" y="762000"/>
              <a:ext cx="2957918" cy="480060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6781800" y="2667000"/>
              <a:ext cx="0" cy="7620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7239000" y="3505200"/>
              <a:ext cx="0" cy="7620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543800" y="4500880"/>
              <a:ext cx="0" cy="7620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65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l-GR" dirty="0"/>
          </a:p>
        </p:txBody>
      </p:sp>
      <p:pic>
        <p:nvPicPr>
          <p:cNvPr id="8" name="Picture 2" descr="Î£ÏÎµÏÎ¹ÎºÎ® ÎµÎ¹ÎºÏÎ½Î±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81200"/>
            <a:ext cx="4724400" cy="3543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9800" y="158109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Εγκάρσιο κύμα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5524502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Διάμηκες κύμα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215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Κύματα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8024650" cy="5060925"/>
          </a:xfrm>
        </p:spPr>
        <p:txBody>
          <a:bodyPr>
            <a:normAutofit lnSpcReduction="10000"/>
          </a:bodyPr>
          <a:lstStyle/>
          <a:p>
            <a:r>
              <a:rPr lang="el-GR" dirty="0" smtClean="0">
                <a:solidFill>
                  <a:schemeClr val="tx1"/>
                </a:solidFill>
              </a:rPr>
              <a:t>Υπάρχουν τριών ειδών σεισμικά κύματα: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b="1" dirty="0" smtClean="0">
                <a:solidFill>
                  <a:schemeClr val="tx1"/>
                </a:solidFill>
              </a:rPr>
              <a:t>P-</a:t>
            </a:r>
            <a:r>
              <a:rPr lang="el-GR" b="1" dirty="0" smtClean="0">
                <a:solidFill>
                  <a:schemeClr val="tx1"/>
                </a:solidFill>
              </a:rPr>
              <a:t>κύματα</a:t>
            </a:r>
            <a:r>
              <a:rPr lang="en-US" b="1" dirty="0" smtClean="0">
                <a:solidFill>
                  <a:schemeClr val="tx1"/>
                </a:solidFill>
              </a:rPr>
              <a:t>,</a:t>
            </a:r>
            <a:r>
              <a:rPr lang="en-US" b="1" dirty="0">
                <a:solidFill>
                  <a:schemeClr val="tx1"/>
                </a:solidFill>
              </a:rPr>
              <a:t> </a:t>
            </a:r>
            <a:r>
              <a:rPr lang="en-US" b="1" dirty="0" smtClean="0">
                <a:solidFill>
                  <a:schemeClr val="tx1"/>
                </a:solidFill>
              </a:rPr>
              <a:t>S-</a:t>
            </a:r>
            <a:r>
              <a:rPr lang="el-GR" b="1" dirty="0" smtClean="0">
                <a:solidFill>
                  <a:schemeClr val="tx1"/>
                </a:solidFill>
              </a:rPr>
              <a:t>κύματα</a:t>
            </a:r>
            <a:r>
              <a:rPr lang="en-US" b="1" dirty="0">
                <a:solidFill>
                  <a:schemeClr val="tx1"/>
                </a:solidFill>
              </a:rPr>
              <a:t> </a:t>
            </a:r>
            <a:r>
              <a:rPr lang="el-GR" b="1" dirty="0" smtClean="0">
                <a:solidFill>
                  <a:schemeClr val="tx1"/>
                </a:solidFill>
              </a:rPr>
              <a:t>και Κύματα Επιφάνειας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endParaRPr lang="en-US" sz="1700" dirty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P-</a:t>
            </a:r>
            <a:r>
              <a:rPr lang="el-GR" b="1" dirty="0" smtClean="0">
                <a:solidFill>
                  <a:schemeClr val="tx1"/>
                </a:solidFill>
              </a:rPr>
              <a:t>κύματα (</a:t>
            </a:r>
            <a:r>
              <a:rPr lang="aa-ET" b="1" dirty="0" smtClean="0">
                <a:solidFill>
                  <a:schemeClr val="tx1"/>
                </a:solidFill>
              </a:rPr>
              <a:t>Primary/Pressure Waves)</a:t>
            </a:r>
            <a:endParaRPr lang="en-US" b="1" dirty="0">
              <a:solidFill>
                <a:schemeClr val="tx1"/>
              </a:solidFill>
            </a:endParaRPr>
          </a:p>
          <a:p>
            <a:pPr lvl="1"/>
            <a:r>
              <a:rPr lang="el-GR" dirty="0" smtClean="0">
                <a:solidFill>
                  <a:schemeClr val="tx1"/>
                </a:solidFill>
              </a:rPr>
              <a:t>Ταξιδεύουν με τη μεγαλύτερη ταχύτητα απ’όλα</a:t>
            </a:r>
          </a:p>
          <a:p>
            <a:pPr lvl="1"/>
            <a:r>
              <a:rPr lang="el-GR" dirty="0" smtClean="0">
                <a:solidFill>
                  <a:schemeClr val="tx1"/>
                </a:solidFill>
              </a:rPr>
              <a:t>Είναι τα πρώτα κύματα που καταγράφονται από έναν σεισμογράφο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l-GR" dirty="0" smtClean="0">
                <a:solidFill>
                  <a:schemeClr val="tx1"/>
                </a:solidFill>
              </a:rPr>
              <a:t>Διαφέρουν από τα </a:t>
            </a:r>
            <a:r>
              <a:rPr lang="aa-ET" dirty="0" smtClean="0">
                <a:solidFill>
                  <a:schemeClr val="tx1"/>
                </a:solidFill>
              </a:rPr>
              <a:t>S-</a:t>
            </a:r>
            <a:r>
              <a:rPr lang="el-GR" dirty="0" smtClean="0">
                <a:solidFill>
                  <a:schemeClr val="tx1"/>
                </a:solidFill>
              </a:rPr>
              <a:t>κύματα στον τρόπο διάδοσης</a:t>
            </a:r>
            <a:r>
              <a:rPr lang="aa-ET" dirty="0" smtClean="0">
                <a:solidFill>
                  <a:schemeClr val="tx1"/>
                </a:solidFill>
              </a:rPr>
              <a:t> (</a:t>
            </a:r>
            <a:r>
              <a:rPr lang="el-GR" dirty="0" smtClean="0">
                <a:solidFill>
                  <a:schemeClr val="tx1"/>
                </a:solidFill>
              </a:rPr>
              <a:t>διαμήκη)</a:t>
            </a:r>
          </a:p>
          <a:p>
            <a:endParaRPr lang="en-US" sz="1300" dirty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S-</a:t>
            </a:r>
            <a:r>
              <a:rPr lang="el-GR" b="1" dirty="0" smtClean="0">
                <a:solidFill>
                  <a:schemeClr val="tx1"/>
                </a:solidFill>
              </a:rPr>
              <a:t>κύματα (</a:t>
            </a:r>
            <a:r>
              <a:rPr lang="aa-ET" b="1" dirty="0" smtClean="0">
                <a:solidFill>
                  <a:schemeClr val="tx1"/>
                </a:solidFill>
              </a:rPr>
              <a:t>Secondary Waves)</a:t>
            </a:r>
            <a:endParaRPr lang="en-US" b="1" dirty="0">
              <a:solidFill>
                <a:schemeClr val="tx1"/>
              </a:solidFill>
            </a:endParaRPr>
          </a:p>
          <a:p>
            <a:pPr lvl="1"/>
            <a:r>
              <a:rPr lang="el-GR" dirty="0" smtClean="0">
                <a:solidFill>
                  <a:schemeClr val="tx1"/>
                </a:solidFill>
              </a:rPr>
              <a:t>Δεν ταξιδεύουν στο νερό ή στον αέρα</a:t>
            </a:r>
          </a:p>
          <a:p>
            <a:pPr lvl="1"/>
            <a:r>
              <a:rPr lang="el-GR" dirty="0" smtClean="0">
                <a:solidFill>
                  <a:schemeClr val="tx1"/>
                </a:solidFill>
              </a:rPr>
              <a:t>Πιο καταστροφικά από τα κύματα </a:t>
            </a:r>
            <a:r>
              <a:rPr lang="aa-ET" dirty="0" smtClean="0">
                <a:solidFill>
                  <a:schemeClr val="tx1"/>
                </a:solidFill>
              </a:rPr>
              <a:t>P </a:t>
            </a:r>
            <a:r>
              <a:rPr lang="el-GR" dirty="0" smtClean="0">
                <a:solidFill>
                  <a:schemeClr val="tx1"/>
                </a:solidFill>
              </a:rPr>
              <a:t>λόγω του μεγαλύτερου πλάτους τους</a:t>
            </a:r>
          </a:p>
          <a:p>
            <a:pPr lvl="1"/>
            <a:r>
              <a:rPr lang="el-GR" dirty="0" smtClean="0">
                <a:solidFill>
                  <a:schemeClr val="tx1"/>
                </a:solidFill>
              </a:rPr>
              <a:t>Διαφέρουν από τα </a:t>
            </a:r>
            <a:r>
              <a:rPr lang="en-US" dirty="0" smtClean="0">
                <a:solidFill>
                  <a:schemeClr val="tx1"/>
                </a:solidFill>
              </a:rPr>
              <a:t>P-</a:t>
            </a:r>
            <a:r>
              <a:rPr lang="el-GR" dirty="0" smtClean="0">
                <a:solidFill>
                  <a:schemeClr val="tx1"/>
                </a:solidFill>
              </a:rPr>
              <a:t>κύματα στον τρόπο διάδοσης (εγκάρσια)</a:t>
            </a:r>
            <a:endParaRPr lang="en-US" dirty="0">
              <a:solidFill>
                <a:schemeClr val="tx1"/>
              </a:solidFill>
            </a:endParaRP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5410200" y="710292"/>
            <a:ext cx="3176750" cy="490776"/>
          </a:xfrm>
          <a:prstGeom prst="horizontalScroll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Σεισμικά Κύματα (</a:t>
            </a:r>
            <a:r>
              <a:rPr lang="el-GR" b="1" u="sng" dirty="0" smtClean="0"/>
              <a:t>εκτός ύλης</a:t>
            </a:r>
            <a:r>
              <a:rPr lang="el-GR" dirty="0" smtClean="0"/>
              <a:t>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68951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7276</TotalTime>
  <Words>690</Words>
  <Application>Microsoft Office PowerPoint</Application>
  <PresentationFormat>On-screen Show (4:3)</PresentationFormat>
  <Paragraphs>253</Paragraphs>
  <Slides>39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Calibri</vt:lpstr>
      <vt:lpstr>Cambria</vt:lpstr>
      <vt:lpstr>Cambria Math</vt:lpstr>
      <vt:lpstr>Wingdings 2</vt:lpstr>
      <vt:lpstr>Theme2</vt:lpstr>
      <vt:lpstr>PowerPoint Presentation</vt:lpstr>
      <vt:lpstr>Reminder…</vt:lpstr>
      <vt:lpstr>Φυσική για Μηχανικούς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Τέλος Διάλεξης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Φυσική για Μηχανικούς</dc:title>
  <dc:creator>George Kafentzis</dc:creator>
  <cp:lastModifiedBy>Anna Sfakianaki</cp:lastModifiedBy>
  <cp:revision>878</cp:revision>
  <dcterms:created xsi:type="dcterms:W3CDTF">2006-08-16T00:00:00Z</dcterms:created>
  <dcterms:modified xsi:type="dcterms:W3CDTF">2022-11-21T10:53:10Z</dcterms:modified>
  <cp:contentStatus/>
</cp:coreProperties>
</file>