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02" r:id="rId2"/>
    <p:sldId id="310" r:id="rId3"/>
    <p:sldId id="311" r:id="rId4"/>
    <p:sldId id="303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98" r:id="rId16"/>
    <p:sldId id="299" r:id="rId17"/>
    <p:sldId id="269" r:id="rId18"/>
    <p:sldId id="332" r:id="rId19"/>
    <p:sldId id="270" r:id="rId20"/>
    <p:sldId id="312" r:id="rId21"/>
    <p:sldId id="271" r:id="rId22"/>
    <p:sldId id="272" r:id="rId23"/>
    <p:sldId id="273" r:id="rId24"/>
    <p:sldId id="313" r:id="rId25"/>
    <p:sldId id="314" r:id="rId26"/>
    <p:sldId id="315" r:id="rId27"/>
    <p:sldId id="316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48E"/>
    <a:srgbClr val="DBB98B"/>
    <a:srgbClr val="FFE5E5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64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08:24:30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1768 9199 873 0,'1'-3'478'16,"-1"-3"-127"-16,-1 12-156 15,0 13-38 1,-1 0-51-16,1 32 2 0,-1 26-28 16,1 4-14-16,1-5-7 0,1 5-9 15,2-8-12-15,1-2 0 16,4-3-25-16,-1-8-1 15,3-12 1-15,-1-10-28 16,-2-17-116-16,-2-7-93 16</inkml:trace>
  <inkml:trace contextRef="#ctx0" brushRef="#br0" timeOffset="282.8548">1922 9294 765 0,'8'-13'408'0,"5"-14"-88"0,1 6-60 16,-5 11-72 0,-3 3-40-16,-2 12-56 15,-1 6-19-15,1 19-20 16,3 12 3-16,-2 18-3 15,3 6-11-15,-2 9-20 16,-2 0-7-16,3-5-8 16,0-5-1-16,-1-12-59 15,5-4-63-15,0-15-126 0,-5-10-124 16</inkml:trace>
  <inkml:trace contextRef="#ctx0" brushRef="#br0" timeOffset="439.776">1816 9633 1159 0,'0'-1'498'0,"5"1"-266"16,7-1-84-16,24 1-87 16,13 1-23-16,15 4-170 15</inkml:trace>
  <inkml:trace contextRef="#ctx0" brushRef="#br0" timeOffset="841.0215">2720 9664 1189 0,'1'-1'474'0,"4"5"-313"15,-1 5-56-15,3 9-55 16,0 9-11-16,0 10-14 16,-1 6-7-16,-2 6-8 15,1 1 25-15,0-10-180 16,-2-12-202-16</inkml:trace>
  <inkml:trace contextRef="#ctx0" brushRef="#br0" timeOffset="1217.5078">2974 9722 729 0,'0'-6'388'0,"-4"-5"-78"0,-7 4-96 16,-7 9-95-1,-8 4-36-15,-10 12-55 16,0 4-14-16,7 5-13 16,8 1-4-16,13-2-6 0,5-1-5 15,3-3-4-15,5-1 6 16,12-5 12-16,5-2 6 16,14-5 9-16,3-3-2 15,6-7-3-15,-6-4-7 16,-2-7-58-16,-2-6-29 15,-11-7-16-15,1-4 8 16,-4 0 57-16,-5 0 61 0,-7 10 73 16,-1 5 27-16,-8 8 33 15,-3 7-27-15,-2 14-47 16,-2 5-25-16,5 13-34 16,0 2-6-16,3 1-13 15,1 2-3-15,4-13-53 16,2-1-63-16,-1-13-260 15</inkml:trace>
  <inkml:trace contextRef="#ctx0" brushRef="#br0" timeOffset="1363.6892">3174 9483 1152 0,'-4'-9'525'16,"-6"-7"-229"-16,7 12-227 15,3 5-54-15,7 14-197 0,4 5-272 16</inkml:trace>
  <inkml:trace contextRef="#ctx0" brushRef="#br0" timeOffset="1647.0859">3306 9723 1021 0,'1'-1'475'0,"3"0"-194"0,4 10-171 15,4 9-43-15,-1 15-35 16,1 7-2-16,-2 4-13 16,1 0-1-16,1-12-4 15,5-9-2-15,2-11 7 16,-2-13 5-16,8-18 11 15,-5-7 14-15,0-18 8 16,1 0-1-16,-6 1-10 16,-4 5-16-16,1 16-84 15,-3 10-189-15</inkml:trace>
  <inkml:trace contextRef="#ctx0" brushRef="#br0" timeOffset="2004.9175">3740 9772 770 0,'1'-3'330'15,"3"3"-180"-15,-2 5-53 16,-2-5-36-16,0 7-3 15,2 21 3-15,2 28-6 0,-4-29-16 16,0-5-9-16,0-12-11 16,0-2 3-16,1-14 17 15,5-3 1-15,5-11 0 16,6-4-8-16,6 1-17 16,2 1-2-16,3 10-1 15,2 5-2-15,-11 11 6 16,2 9 1-16,-10 12 5 15,-5 3 2-15,-2 4-9 16,-2 4-1-16,-5-7-37 16,1 0-81-16</inkml:trace>
  <inkml:trace contextRef="#ctx0" brushRef="#br0" timeOffset="2355.6763">4345 9776 736 0,'-11'-12'401'0,"-19"-13"-89"15,3 6-83-15,-8 8-105 16,-2 8-41-16,7 12-55 15,-2 7-25-15,9 11-26 16,8 2-3-16,13 9 0 16,5-1 6-16,13-3 10 15,5-1 7-15,6-17 10 16,1-3 7-16,7-13 10 16,-3-5 5-16,-11-8 14 15,-2-3 5-15,-21-4-1 16,-7 1-7-16,-14-2-30 15,-4 0-53-15,2 7-278 16</inkml:trace>
  <inkml:trace contextRef="#ctx0" brushRef="#br0" timeOffset="2668.6757">4393 9818 753 0,'11'6'380'0,"7"3"-126"16,-6 9-110-16,1 3-29 16,-7 1-36-16,1 2-11 15,-6-5-29-15,-1-2-12 16,-1-8-11-16,-2-7 2 16,7-6 2-16,0-10-3 0,0-7-3 15,6-1-6-15,3-2-8 16,2-1-1-16,7 7-2 15,-5 2 0-15,-1 13 12 16,-1 4 18-16,-3 13 16 16,-2 7 7-16,-3 4-8 15,2 3-14-15,-5-1-15 16,0 0-31-16</inkml:trace>
  <inkml:trace contextRef="#ctx0" brushRef="#br0" timeOffset="3157.9296">5617 9632 637 0,'-14'0'343'0,"-19"3"-81"16,3 3-89-16,2 14-105 0,3 5-36 15,10 10-40 1,2 4-7-16,19 8-1 16,5-2 7-16,17-5 25 15,6-9 22-15,0-20 40 16,6-2 17-16,-8-17 38 15,-6-4 6-15,-13-9-4 16,-13-6-9-16,-20 1-48 16,-6-2-24-16,-11 11-38 15,-2 0-7-15,14 9-104 0,5 3-82 16</inkml:trace>
  <inkml:trace contextRef="#ctx0" brushRef="#br0" timeOffset="3328.2707">5662 9719 776 0,'21'-7'409'0,"28"-6"-119"16,3 3-70-1,-2 4-101-15,-3 2-40 0,-12 3-37 16,-6 0-12-16,-6 0-11 16,-2 0-12-16,-6-1-127 15,3 2-111-15</inkml:trace>
  <inkml:trace contextRef="#ctx0" brushRef="#br0" timeOffset="3460.1973">5915 9738 675 0,'-9'11'409'16,"-3"12"-30"-16,-2 1-200 16,5 4-46-16,8 0-74 15,3-1-24-15,8-5-61 16,4-1-111-16</inkml:trace>
  <inkml:trace contextRef="#ctx0" brushRef="#br0" timeOffset="3726.9316">6280 9818 875 0,'-3'-5'406'16,"-6"-4"-167"-16,-2 1-41 15,-11 3-60-15,-3 1-25 16,-5 4-49-16,-1 2-29 0,6 7-41 16,3 7-15-16,10 10-11 15,4 5-1-15,9 3 7 16,8-2 4-16,14-8 12 16,9-9 6-16,10-15 11 15,1-7 9-15,-9-12 13 16,-4-2 4-16,-14-7 4 15,-6 1-14-15</inkml:trace>
  <inkml:trace contextRef="#ctx0" brushRef="#br0" timeOffset="4134.0532">6928 9720 1117 0,'6'1'465'15,"2"1"-266"-15,16 18-120 16,9 6-21-16,11 17-28 15,5 4-9-15,1 6-9 16,1-2 44-16,-13-12-223 16,-1-8-243-16</inkml:trace>
  <inkml:trace contextRef="#ctx0" brushRef="#br0" timeOffset="4319.6785">7283 9730 990 0,'-13'-3'487'0,"-13"-1"-162"0,-1 5-116 16,-5 12-101-16,-4 4-36 15,-5 17-40-15,-2 6-13 16,2 6-12-16,4 4-3 16,11-7-64-16,7-10-69 15,12-12-219-15</inkml:trace>
  <inkml:trace contextRef="#ctx0" brushRef="#br0" timeOffset="4508.1058">7396 9878 1146 0,'10'-4'455'0,"20"-1"-325"15,6-1-34-15,2 3-68 16,-1 3-10-16,-6 0-93 0,-9 3-125 16</inkml:trace>
  <inkml:trace contextRef="#ctx0" brushRef="#br0" timeOffset="4885.7464">7756 9748 843 0,'-4'-3'444'0,"-3"2"-122"0,-1 2-131 0,1 10-121 15,3 6-34 1,3 6-27-16,3 3-5 16,7 3-3-16,6 0 1 15,5-5 3-15,-2-8 2 0,4-10 9 16,-4-7 3-16,-3-13 6 15,-1-4-1-15,-9-8-1 16,2-1-2-16,-4 3-5 16,3 0-3-16,0 12-15 15,-6 6-13-15,4 12-12 16,-1 10-2-16,0 17 5 16,5 11 9-16,-2 10 7 15,-4 4 4-15,-1 0 4 16,-5-4 2-16,-7-7 6 15,-1-2 3-15,-12-8 3 16,-1-2 2-16,-6-12-6 16,-6-12-25-16,0-13-152 15</inkml:trace>
  <inkml:trace contextRef="#ctx0" brushRef="#br0" timeOffset="5737.9725">8738 9658 533 0,'-9'-4'315'0,"-14"2"-26"16,-2 1-93-16,-7 8-85 16,3 5-35-16,9 2-53 0,5 1-18 15,15 2-17-15,3 1-1 16,15-6 10-16,9 2 6 15,4-8 11-15,-1-3 2 16,-13 1 4-16,-6-4 9 16,-11 1 10-16,-7 1-3 15,-13 4-11-15,-6 6-11 16,-5 7-15-16,1 5-3 16,9 3-1-16,6-1-1 0,8-1-4 15,9-5 0-15,8-2 5 16,3-4 8-16,13-8 15 15,0 0 4-15,8-7 3 16,-4-6-5-16,-3-1-2 16,0-6-1-16,-3-4-1 15,-4 1-3-15,-1 0-9 16,-5 8-4-16,-5 8-11 16,3 4 0-16,-9 10 2 15,3 0 3-15,-6 2 9 16,0 1 3-16,-1-3 7 15,-3-5 5-15,2-3 7 16,1-8 3-16,0-11-5 16,1-4-6-16,3-11-15 15,7-2-5-15,7-2-8 16,1 6-1-16,5 7 11 16,-1 9 1-16,-5 10 6 0,1 5 3 15,-7 13-2-15,0 8 2 16,-4 6-1-16,-2 5-2 15,1-2-1-15,-1 2-27 16,1-6-162-16</inkml:trace>
  <inkml:trace contextRef="#ctx0" brushRef="#br0" timeOffset="5901.0506">9200 9773 999 0,'1'-1'457'0,"4"1"-220"15,-2 8-86-15,-1 15-116 16,1 6-13-16,-3 9-7 16,5 3-3-16,-1-2-104 15,0-4-146-15</inkml:trace>
  <inkml:trace contextRef="#ctx0" brushRef="#br0" timeOffset="6035.6259">9247 9522 917 0,'-2'-13'410'0,"0"-8"-208"15,-3 4-101-15,5 13-123 0,1 7-100 16</inkml:trace>
  <inkml:trace contextRef="#ctx0" brushRef="#br0" timeOffset="6292.5822">9366 9829 989 0,'0'15'405'16,"3"19"-240"-16,-3-5-37 15,0-9-32-15,-2-6-9 0,-2-7-13 16,4-3-9-16,0-11-17 16,0-8-11-16,4-14-26 15,1-5-10-15,5 0-9 16,3 5-4-16,7 6-2 15,2 7 7-15,2 8 10 16,2 4 5-16,-1 11 6 16,-5 5-3-16,-9 8-6 15,1 6-3-15,-8 6-2 16,-4 6-8-16,3 0-191 16</inkml:trace>
  <inkml:trace contextRef="#ctx0" brushRef="#br0" timeOffset="6677.0297">9833 9742 691 0,'-9'-4'318'16,"-4"3"-149"-16,-3 1-45 15,5 6-80-15,4 5-19 16,3 0-25-16,12 3-7 0,0 1 3 16,7-3 4-16,4-1 7 15,-4-2 4-15,1-7 4 16,-5 1 4-16,-7-3 10 16,-10-5-1-16,-8 5 22 15,-2 0 11-15,-9 5 15 16,2 6 5-16,4 3-17 15,-1 1-14-15,15 8-28 16,3-2-6-16,5 1-10 16,6 2-2-16,5-2 2 15,3-5 1-15,4-4 5 16,5-5-21-16,7-8-145 16,5-4-157-16</inkml:trace>
  <inkml:trace contextRef="#ctx0" brushRef="#br0" timeOffset="6980.8159">10201 9888 797 0,'-6'-9'394'15,"-12"-15"-135"-15,-4-3-66 16,0 8-87-16,0 0-38 16,5 15-56-16,3 5-27 15,6 11-20-15,2 10-4 16,12 7 11-16,5 2 7 15,14-3 13-15,3-2 6 0,3-8 7 16,-1-6 5-16,-6-8 29 16,-5-6 20-16,-9-15 32 15,-4-3 23-15,-6-9 23 16,-10-7 5-16,-10-7-1 16,-3-4-10-16,-8-13-49 15,6-2-25-15,12-3-47 16,11 2-18-16,18 12-96 15,9 10-69-15,10 18-431 16</inkml:trace>
  <inkml:trace contextRef="#ctx0" brushRef="#br0" timeOffset="7455.9002">10539 9871 352 0,'5'-5'195'0,"9"-2"-15"16,-3-2-16-16,-3 0-4 16,-4 1 4-16,-7-4 0 15,-4 4-4-15,-15 1-27 16,-6 4-21-16,-5 5-47 15,-2 5-26-15,4 9-38 16,2 5-9-16,12 9-11 16,6 3 2-16,13-2 10 15,8-5 12-15,16-7 21 16,4-9 15-16,9-11 27 16,-1-6 8-16,-8-16 2 15,-8-3-6-15,-16-3-27 16,-11 2-66-16</inkml:trace>
  <inkml:trace contextRef="#ctx0" brushRef="#br0" timeOffset="8562.9132">1992 10692 605 0,'-21'0'278'0,"-23"0"-132"0,2 7-51 15,12 3-52-15,10 3-13 16,16 5-17-16,6-1-4 16,17 3-9-16,6 0-4 15,11-7 4-15,4-2 6 16,-6-11 18-16,-4 0 12 16,-15-4 62-16,-10 0 17 0,-11 1 7 15,-13 1-4-15,-13 3-50 16,-9 5-17-16,1 6-25 15,4 5-14-15,12 6-18 16,9 2-9-16,11 3-4 16,4-3 1-16,9-3 7 15,9 0 4-15,15-10 14 16,6-7 5-16,7-5 8 16,-2-10 2-16,-4-8 0 15,-5-4 0-15,-9-11 1 16,-2 5 1-16,-9-2-27 15,-3 3 52-15,-6 13 14 16,-9 4-1-16,0 11 19 16,1 6-59-16,2 10-22 15,6 7-2-15,1 6-1 0,3 0 1 16,-1-1 2-16,0-1-36 16,3-7-118-16,-2-3-126 15</inkml:trace>
  <inkml:trace contextRef="#ctx0" brushRef="#br0" timeOffset="8700.9692">2152 10555 1203 0,'-4'-15'513'0,"-6"-14"-283"0,4 13-155 16,1 7-55-16,5 14-64 15,6 3-76-15</inkml:trace>
  <inkml:trace contextRef="#ctx0" brushRef="#br0" timeOffset="8879.9835">2306 10769 759 0,'8'18'480'16,"6"15"7"-16,6 0-324 16,3 4-53-16,1-9-65 15,0-5-8-15,-1-13-2 16,-7-8 0-16,2-6 1 15,-5-9-3-15,0-5-10 16,1-2-46-16,-9-5-172 16,0 3-253-16</inkml:trace>
  <inkml:trace contextRef="#ctx0" brushRef="#br0" timeOffset="9281.7484">2923 10851 996 0,'-12'17'453'16,"-12"19"-202"-16,-6-3-57 16,0-5-85-16,2-4-31 15,1-9-42-15,3-6-6 0,-1-11-9 16,4-9-10-16,7-10-25 16,6-2-7-16,9-4-9 15,8-2-2-15,9 2 10 16,2 2-1-16,2 11-1 15,0 8 2-15,2 12 2 16,0 7 5-16,4 13 14 16,0 0 6-16,-5 2 7 15,-1-2 1-15,-2-6-2 16,5-4 0-16,-6-11 5 16,2-5 4-16,-6-13 3 15,-4-4 2-15,1-5-5 16,-5-5-3-16,-1 4-5 15,-5 0-4-15,-1 9-9 16,3 9-11-16,0 9-9 16,0 9 2-16,4 12 4 0,-5 4 8 15,6 3 39-15,1 2-89 16</inkml:trace>
  <inkml:trace contextRef="#ctx0" brushRef="#br0" timeOffset="10150.969">4166 10741 784 0,'-23'-4'355'0,"-10"-3"-157"0,7 8-128 16,4 7-34-1,9 7-40-15,5 5-14 16,12 3-6-16,8 1 1 15,16 1 12-15,2-5 7 0,6-8 8 16,1-2 4-16,-11-10 6 16,-3-4 4-16,-14-2 11 15,-9 1 3-15,-4 0-5 16,-10 5-6-16,-13 2-13 16,0 2-5-16,-9 7-1 15,6 2-1-15,9 3-4 16,7 1 1-16,11 4-3 15,1-1-1-15,7-1 3 16,7 2-1-16,5-6 2 16,7 0 3-16,4-4 4 15,0-2 2-15,-5-9 13 16,0-4 7-16,2-6 4 16,-3-9 0-16,6-2-7 15,-6-1-7-15,-4 1 11 16,-1 6 3-16,-7 9 3 15,-1 7 4-15,-3 9-7 0,-4 1-3 16,-4 4-3-16,-2-2-2 16,-3-4-5-16,3-3-2 15,4-5 8-15,-3-1-1 16,3-1-4-16,0 0-6 16,4-22-17-16,18-36-6 15,0 33-2-15,4 1 3 16,-3 7 10-16,-3 7 6 15,-4 10 3-15,-3 7 5 16,-4 17-4-16,-2 5 0 0,-1 10-4 16,-3-3-2-16,5-2-59 15,4 1-74-15</inkml:trace>
  <inkml:trace contextRef="#ctx0" brushRef="#br0" timeOffset="10303.5825">4694 10858 834 0,'1'-12'467'0,"2"-9"-81"16,-2 10-111-16,2 18-128 15,-2 9-59-15,2 15-73 16,1 6-3-16,3 3-48 16,2-3-94-16</inkml:trace>
  <inkml:trace contextRef="#ctx0" brushRef="#br0" timeOffset="10659.9954">4792 10847 752 0,'16'-3'348'0,"10"-4"-128"0,18 2-106 15,8 4-11-15,-4 0-22 16,3 0-14-16,-8 2-31 16,-5-1-12-16,-9 1-4 15,-11 0-17-15,-12-1-97 16,-5-2-65-16,-8-1-132 16,-4 0-27-16,-8 2 86 15,2 1 62-15,0 4 142 16,2 0 89-16,2 5 132 15,1 3 37-15,4 11 41 16,-2 4-25-16,8 11-84 16,-2 2-23-16,6 0-47 15,10-4-22-15,8-11-37 16,6-4-33-16</inkml:trace>
  <inkml:trace contextRef="#ctx0" brushRef="#br0" timeOffset="11138.9668">5604 10904 890 0,'-11'17'378'0,"-19"20"-219"0,-2-2-16 16,-5-8-69-1,-2-3-20-15,-2-10-23 16,3-7-1-16,4-13-7 0,7-7-5 16,20-10-19-16,7-5-13 15,21-3-8-15,7 1 0 16,7 9 9-16,-1 12 9 15,-8 17 5-15,-2 11 6 16,-5 17 2-16,1 5-3 16,-1 0-17-16,-2-1-95 15</inkml:trace>
  <inkml:trace contextRef="#ctx0" brushRef="#br0" timeOffset="11305.0308">5702 10919 1221 0,'11'-2'479'0,"19"7"-334"16,7 13-67-16,10 17-57 0,0 3-12 15,-3 7-7 1,-6-1 31-16,-15 0-168 16,-3 0-349-16</inkml:trace>
  <inkml:trace contextRef="#ctx0" brushRef="#br0" timeOffset="11472.464">6036 10862 1251 0,'-10'5'522'0,"-13"11"-322"0,-6 13-59 16,-7 17-92-16,-8 6-20 15,-8 9-17-15,-1 1-8 16,6 2-44-16,10 0-94 15</inkml:trace>
  <inkml:trace contextRef="#ctx0" brushRef="#br0" timeOffset="11738.9734">6165 10911 1141 0,'-8'-1'489'0,"-5"1"-282"16,-2 4-64-16,5 13-82 15,3 5-25-15,9 7-18 16,6 2-3-16,12-8 3 16,8-3-1-16,9-11 0 15,4-5 1-15,4-8 4 16,-8-4 3-16,-12-8 4 15,-5-4 3-15,-15-6-100 16,-4-2-139-16</inkml:trace>
  <inkml:trace contextRef="#ctx0" brushRef="#br0" timeOffset="12172.7816">6493 10873 890 0,'-1'-3'422'16,"1"-1"-157"-16,12 14-178 15,3 11-41-15,5 13-25 16,-1 7 6-16,-2-1 2 15,2-6 0-15,-3-10-4 16,0-8-1-16,-2-11 34 16,-4-5 8-16,-1-11 4 0,3-6-2 15,2-6-37-15,2-1-9 16,-1-7-75-16,0 3-98 16</inkml:trace>
  <inkml:trace contextRef="#ctx0" brushRef="#br0" timeOffset="12472.2324">7057 11000 792 0,'-3'-10'397'15,"-2"-4"-114"-15,-4-1-125 16,-5 0-28-16,-10 0-18 15,-2-1-13-15,-2 7-44 16,-1 5-17-16,6 7-33 16,1 6-7-16,3 10-9 15,10 0 2-15,9 7 2 16,9-2 2-16,13-2 5 16,7-2 4-16,2-6 5 15,0-3-1-15,3-8 4 16,-5-4-1-16,-4-7-118 15,-2-4-272-15</inkml:trace>
  <inkml:trace contextRef="#ctx0" brushRef="#br0" timeOffset="12583.6483">7040 10628 1258 0,'-4'-1'463'15,"-5"0"-378"-15,6 3-63 16,3 11-232-16</inkml:trace>
  <inkml:trace contextRef="#ctx0" brushRef="#br0" timeOffset="12802.4985">7255 10707 1239 0,'-3'1'548'16,"-5"3"-263"-16,8 22-173 15,1 11-60-15,8 26-29 16,3 10-4-16,3 14-7 16,-1 4-4-16,-6 4-4 15,0-3 0-15,-5-11-44 16,3-12-44-16,0-22-72 16,3-10-91-16</inkml:trace>
  <inkml:trace contextRef="#ctx0" brushRef="#br0" timeOffset="12953.0936">7231 11122 1013 0,'0'-7'518'16,"9"-7"-130"-16,16 1-220 16,11 3-110-16,8 4-33 15,5 5-48-15,-4-1-97 0</inkml:trace>
  <inkml:trace contextRef="#ctx0" brushRef="#br0" timeOffset="13659.6354">7821 10806 938 0,'-12'-5'393'16,"-21"-5"-226"-16,-1 2-27 16,-3 9-69-16,6 5-25 15,10 5-41-15,7 4-20 16,14 3-7-16,6-2 0 16,16 1 7-16,6-2 6 15,5-4 10-15,-1-1 4 0,-3-7 4 16,-12 1 4-16,-10-4 10 15,-7-2-3-15,-15 1-4 16,-4 1-4-16,-15 6-12 16,-4 2 0-16,4 5-4 15,4 4-3-15,14-1-4 16,9 8-3-16,12-2 6 16,9-2 1-16,14-2 7 15,3-7 4-15,9-10 4 16,3-1 2-16,-7-13 2 15,2-2 0-15,-8-7 1 16,-7-4 0-16,-5-2 1 16,-6-2 2-16,-8 4 20 15,0 4 4-15,-3 11-4 16,0 7-8-16,2 11-27 0,2 5-7 16,1 13-5-16,3 2 5 15,3 9 1-15,-1-4 2 16,5-4 5-16,-1-2 3 15,3-15 29-15,-2-2 16 16,1-15 31-16,-1-8 4 16,0-5-19-16,-1-8-15 15,-3 1-32-15,-4-2-52 16,-7 2-190-16</inkml:trace>
  <inkml:trace contextRef="#ctx0" brushRef="#br0" timeOffset="14004.6351">8289 10857 886 0,'0'-3'429'16,"-1"2"-155"-16,11 10-147 15,2 7-47-15,0 10-37 16,-2 3-2-16,-4 1-14 15,-5-4-1-15,-1-3 0 16,-1-7-3-16,1-6-4 16,2-6 3-16,5-7 0 15,2-5 0-15,3-12-7 16,-2-5-5-16,6-2-7 16,3-3-2-16,0 8-1 15,4 4 15-15,-9 12 11 0,-1 6 7 16,-10 14 9-16,-3 9-13 15,0 2-10-15,-2 2-6 16,2 2-8-16,0-5-28 16,4-2-169-16</inkml:trace>
  <inkml:trace contextRef="#ctx0" brushRef="#br0" timeOffset="14225.0333">8845 11025 1327 0,'-4'2'500'0,"1"5"-384"15,0-7-263-15</inkml:trace>
  <inkml:trace contextRef="#ctx0" brushRef="#br0" timeOffset="20963.0274">1810 12258 443 0,'1'-4'273'0,"-1"-10"-3"0,-2 0-23 16,-6 0-46-16,-3 2-15 16,-7 0-49-16,0 5-31 15,-4 5-56-15,-2 3-24 16,1 9-27-16,3 2-7 15,7 5-5-15,4 1-2 16,7 0-3-16,1 0 0 16,8 2 3-16,8 1 2 0,4-4 8 15,8-2 3-15,2-9 4 16,-2-5 2 0,-3-7 7-16,-1-4 1 0,-3-7 21 15,-5-2 11-15,-2 1 34 16,-9-4 16-16,-8 1 9 15,-9-1-2-15,-5 3-27 16,-4 0-17-16,-6 5-31 16,2 5-15-16,-2 7-17 15,1 4-6-15,4 8-7 16,1 4 0-16,7 5 1 16,6 1 2-16,9 5 0 15,4-2 4-15,7 2 3 16,0-1 3-16,8-4 2 15,4-2 0-15,6-7 1 0,7-6-3 16,-4-7 3-16,0-5 3 16,-6-12 6-16,-8-2 6 15,-10-5 8-15,-7 1 2 16,-10 4 15-16,-8 1 6 16,-9 5 4-16,0 4-3 15,-3 9-21-15,4 2-11 16,3 8-15-16,5 2-5 15,9 5-1-15,3 0 0 0,8-1 4 16,4-1 1-16,4-5 3 16,5-2 1-16,2-4 3 15,-3-3 2-15,1-3 1 16,-2 1 2-16,-6 1 2 16,-2-1 3-16,-7 1 4 15,-5-1-2-15,-5-2-8 16,1 3-66-16</inkml:trace>
  <inkml:trace contextRef="#ctx0" brushRef="#br0" timeOffset="22454.4034">2244 12110 794 0,'-4'-3'436'16,"-1"-1"-122"-16,6 4-145 16,-1 0-49-16,0 0-65 15,26 30-8-15,48 50-12 16,-27-26-8-16,4 1-8 16,-3 0-4-16,-14-13-18 15,-3-5-57-15,-9-16-330 16</inkml:trace>
  <inkml:trace contextRef="#ctx0" brushRef="#br0" timeOffset="22634.3267">2613 12114 813 0,'-9'-7'474'0,"-4"-5"-58"15,-8 12-211-15,1 8-45 16,-11 17-72-16,-10 10-23 15,-8 13-43-15,-1 10-12 16,9-2-47-16,6-5-75 16,18-12-334-16</inkml:trace>
  <inkml:trace contextRef="#ctx0" brushRef="#br0" timeOffset="22880.8897">2971 11768 1023 0,'-12'3'483'0,"-22"13"-191"15,-7 12-106-15,-4 18-103 16,0 9-37-16,8-1-35 16,10-2-87-16</inkml:trace>
  <inkml:trace contextRef="#ctx0" brushRef="#br0" timeOffset="23165.1105">2831 12141 1130 0,'4'4'445'0,"11"7"-279"16,7 6-75-16,12 12-29 16,4 1-16-16,0 10-28 15,-6 1-5-15,-6-1-131 16,-8-4-43-16</inkml:trace>
  <inkml:trace contextRef="#ctx0" brushRef="#br0" timeOffset="23359.0989">3118 12158 1302 0,'-11'1'532'0,"-16"7"-332"0,1 5-61 16,-5 10-77-16,-10 7-17 15,-10 12-23-15,-2-1-9 16,8 1-13-16,11-4-50 15,21-15-176-15,8-9-219 0</inkml:trace>
  <inkml:trace contextRef="#ctx0" brushRef="#br0" timeOffset="23613.85">3518 12169 1417 0,'-1'0'598'0,"-2"0"-358"16,2 0-83-16,0 0-103 15,1 0-34-15,0 0-63 0,0 0-80 16</inkml:trace>
  <inkml:trace contextRef="#ctx0" brushRef="#br0" timeOffset="23810.7691">3537 12344 1451 0,'0'0'644'0,"-4"0"-322"16,4 0-113-16,-1 0-123 16,-1-1-41-16,1 1-24 15</inkml:trace>
  <inkml:trace contextRef="#ctx0" brushRef="#br0" timeOffset="34713.5058">4336 12060 631 0,'-10'-3'362'0,"-18"-5"-42"16,-4 1-79-16,-5 7-98 15,-1 3-42-15,22 8-71 32,8-6-26-32,0 1-22 0,-19 21-6 0,21 1-2 15,13 1 5-15,26-15 11 16,2-4 5-16,6-6 8 16,-3-5 2-16,-9-6 4 15,-3-2 4-15,-13-3 7 16,-6 2 2-16,-13-2-4 0,-6 4-6 15,-12 6-12 1,-5 2-6-16,-2 11-4 0,0 2-3 16,7 10-2-16,3 4-1 15,10 1 2-15,4 5-1 16,11-3 4-16,7-2 3 16,8-4 1-16,3-6 6 15,8-9 2-15,4-6 3 16,6-9 2-16,1-6 0 0,-2-9 3 15,-6 0 2-15,-10-7 2 16,-5 1 0-16,-9 7-3 16,0 3-3-16,-8 11-9 15,1 6-2-15,-1 9 1 16,-1 3 1-16,-2 9 8 16,-6 2 0-16,3 0 1 15,-2-3 1-15,3-5 3 16,4-7 8-16,-4-13 2 15,4-6-3-15,6-17-7 16,0-3-10-16,8-5-5 16,2 4-2-16,6 8 2 15,2 4 6-15,0 14 9 16,0 5 9-16,-4 8 6 16,0 9-4-16,-7 7-6 15,1 4-6-15,-6 5-3 16,-2 2-6-16,2 0-169 15</inkml:trace>
  <inkml:trace contextRef="#ctx0" brushRef="#br0" timeOffset="34892.9756">4814 12173 1029 0,'0'0'470'0,"1"6"-206"15,1 5-94-15,3 14-105 16,2 2-11-16,-1 8-20 16,7 1-15-16,2-2-146 15</inkml:trace>
  <inkml:trace contextRef="#ctx0" brushRef="#br0" timeOffset="35252.4132">4910 12169 752 0,'6'-3'346'0,"9"1"-138"0,6-2-73 16,15 0-61-16,4 2-18 15,6-5-28-15,3-3-9 16,-13 2-5-16,-7-2 2 16,-11 2 1-16,-7 0 1 15,-11 2-9-15,-1-2-9 16,-9 7-15-16,-4 3-4 16,-4 13 6-16,-5 5 12 15,4 11 8-15,0 2 6 16,9 2-5-16,8-1-4 0,12-5-4 15,10-1 2-15,7-8-5 16,6-4-75-16,2-8-340 16</inkml:trace>
  <inkml:trace contextRef="#ctx0" brushRef="#br0" timeOffset="35514.7825">5608 12220 654 0,'3'5'355'0,"2"2"-51"15,-6 3-54-15,-12 8-50 16,-5 0-37-16,-8 3-65 16,-3 0-31-16,-3-9-35 15,6-3-6-15,-2-13-8 16,2-9-19-16,11-6-34 16,2-4-10-16,13 2-10 0,9 5 10 15,10 5 29-15,1 8 15 16,3 9 23-16,2 6 11 15,-6 12-1-15,2 2-5 16,2 5-16-16,-2 0-3 16,3-6-73-16,0 0-162 15</inkml:trace>
  <inkml:trace contextRef="#ctx0" brushRef="#br0" timeOffset="35701.8095">5747 12190 1034 0,'8'4'457'0,"14"10"-242"15,5 5-54-15,7 11-76 16,0 6-35-16,-5 7-32 16,-5 1-6-16,-8-3-11 15,-3-3-59-15,-5-7-330 16</inkml:trace>
  <inkml:trace contextRef="#ctx0" brushRef="#br0" timeOffset="35851.839">5987 12195 1366 0,'-6'-1'610'0,"-14"7"-311"0,1 7-84 15,-3 26-115-15,-10 9-38 16,-12 18-30-16,-1 4-24 15,-1-3-101-15</inkml:trace>
  <inkml:trace contextRef="#ctx0" brushRef="#br0" timeOffset="36354.2907">6170 12163 736 0,'-3'4'379'0,"0"6"-86"0,-2 12-162 16,1 4-27 0,9 10-36-16,1-1-8 15,11-2-16-15,6-4-2 0,12-17 11 16,9-8-1-16,5-18 1 16,-5-11 3-16,-15-12-1 15,-8-1-2-15,-18-2-13 16,-4 9-51-16,-11 7-210 15,-3 7-337-15</inkml:trace>
  <inkml:trace contextRef="#ctx0" brushRef="#br0" timeOffset="36551.0338">6497 12197 861 0,'4'4'448'0,"4"7"-118"0,5 3-76 16,-3 6-105-1,2 2-42-15,1 0-58 16,-1-3-17-16,3-7-11 16,3-8 1-16,1-11 4 0,1-8 1 15,1-8-1-15,-3-3-11 16,-3-2-76-16,-3 6-67 16</inkml:trace>
  <inkml:trace contextRef="#ctx0" brushRef="#br0" timeOffset="36852.6023">7088 12283 903 0,'-4'-5'452'15,"-3"-3"-137"-15,-5-6-133 16,-4 0-28-16,-8-1-28 15,-3-1-11-15,0 5-34 16,-3 3-19-16,7 8-37 16,3 3-18-16,6 10-20 15,6 3-3-15,6 3 3 16,4 3 3-16,7 3 8 16,5-1 2-16,5-3 0 15,2-6 0-15,9-7 6 16,3-6 2-16,-1-4-53 15,-3-5-60-15,-13-9-302 16</inkml:trace>
  <inkml:trace contextRef="#ctx0" brushRef="#br0" timeOffset="36952.996">6998 12026 1106 0,'-4'-5'497'0,"-3"-2"-228"15,4 7-207-15,5 4-87 16</inkml:trace>
  <inkml:trace contextRef="#ctx0" brushRef="#br0" timeOffset="37301.8085">7328 12095 1223 0,'-2'2'490'0,"-3"10"-320"0,3 11-78 16,2 20-77-16,3 15 1 16,3 24-6-16,1 4-2 15,-5 4-2-15,5-6 1 16,0-17-14-16,2-8-80 16,0-22-179-16</inkml:trace>
  <inkml:trace contextRef="#ctx0" brushRef="#br0" timeOffset="37449.3345">7389 12339 1090 0,'2'0'399'0,"8"0"-319"16,7 4-54-16,15 3-129 15,5 1-294-15</inkml:trace>
  <inkml:trace contextRef="#ctx0" brushRef="#br0" timeOffset="37946.5526">7871 12160 1043 0,'-20'-9'463'0,"-17"-9"-241"0,-1 4-71 16,4 5-88-16,7 6-36 15,8 10-33-15,5 3-9 16,12 6-9-16,3 0-1 16,14-2 6-16,7 1 5 15,5-4 12-15,1 1 5 16,-5-3 5-16,-3-2 2 16,-13-4-1-16,-5 2 1 15,-10 1 0-15,-8-1 0 0,-10 1 1 16,1 1-2-16,-2-2-8 15,8 4-4-15,10 3-8 16,6 0-3-16,11 4 13 16,7-1 2-16,12-3 10 15,1-3 4-15,6-9-4 16,1-2 1-16,-4-12 3 16,-4-3-1-16,-3-6 4 15,-7-4-1-15,-2 4-2 16,-2 2-3-16,-2 7-12 15,-1 9-6-15,1 7-5 16,0 6 0-16,2 8 4 16,4 3 4-16,-2-2 3 15,0-1 3-15,-1-7 8 16,3-4 6-16,4-10 10 16,-2-5 2-16,-4-7-3 15,-7-2-17-15,-7 5-176 0</inkml:trace>
  <inkml:trace contextRef="#ctx0" brushRef="#br0" timeOffset="38254.0282">8384 12164 1287 0,'1'9'553'15,"-2"6"-303"-15,0 6-101 16,0 1-38-16,1-3-51 15,-1-4-24-15,3-3-22 16,-1-4-3-16,2-9-16 16,6-4-10-16,-3-13-8 15,12-4-4-15,0-4 9 16,5 0 7-16,3 6 0 16,-3 5-1-16,1 11 18 15,-2 4 12-15,0 11 24 16,-4 4 18-16,-3 12 7 15,0 3-7-15,-7 9-16 16,-4 4-11-16,-9 0-38 16,-5 4 360-16</inkml:trace>
  <inkml:trace contextRef="#ctx0" brushRef="#br0" timeOffset="38827.6172">4073 12815 944 0,'-2'-1'461'16,"2"8"-187"-16,-1 14-72 15,-2 27-110-15,1 13-19 0,-2 17-13 16,0 5-19-16,2 2-17 16,2-4-7-16,-1-16 8 15,3-8-49-15,2-28-177 16</inkml:trace>
  <inkml:trace contextRef="#ctx0" brushRef="#br0" timeOffset="38964.3985">4081 13065 1080 0,'12'-2'391'0,"17"1"-317"15,10 0-52-15,13 2-62 16,1 1-139-16</inkml:trace>
  <inkml:trace contextRef="#ctx0" brushRef="#br0" timeOffset="39272.9544">4555 12863 977 0,'-10'-3'488'0,"-7"0"-163"15,-1 5-156-15,1 7-48 16,8 7-77-16,2 3-31 15,8-1-25-15,7 1-2 16,1-7 6-16,8-2 6 16,0-8-9-16,-2-1-7 15,-3-4-3-15,-8-4-6 0,-8 1 7 16,-5-3 5-16,-6 5 3 16,-2 4 4-16,2 6-3 15,0 6 10-15,6 8 9 16,1 5 15-16,7-1 27 15,5 2-3-15,9-5-4 16,4-2-10-16,6-10-13 16,3-3-3-16,6-6-29 15,5-4-62-15</inkml:trace>
  <inkml:trace contextRef="#ctx0" brushRef="#br0" timeOffset="39753.9478">5495 12924 762 0,'-15'-1'454'16,"-13"-4"-34"-16,-5 12-239 15,2 5-47-15,0 9-76 16,5 3-30-16,14 5-31 16,7 4-7-16,18-6-1 15,5 0 3-15,14-8 9 16,3-6 7-16,-3-10 12 16,-2-4 6-16,-16-13 28 15,-1 4 19-15,-13-4 5 16,-4 5-5-16,-12 1-30 15,-4-1-26-15,-5 6-17 0,-3-3-36 16,12 6-156-16,7-5-213 16</inkml:trace>
  <inkml:trace contextRef="#ctx0" brushRef="#br0" timeOffset="39879.8578">5544 12971 753 0,'21'-4'404'0,"13"0"-104"16,8-1-126-16,1 5-47 0,1 0-65 15,-2 1-23-15,-2 3 1 16,-6-3-77-16,-12-1-237 16</inkml:trace>
  <inkml:trace contextRef="#ctx0" brushRef="#br0" timeOffset="40013.7573">5767 12950 657 0,'-2'8'370'0,"-4"15"-49"15,1 3-88-15,5 4-105 16,1 0-34-16,5-4-60 16,3 2-17-16,3-6-305 15</inkml:trace>
  <inkml:trace contextRef="#ctx0" brushRef="#br0" timeOffset="40276.0529">6165 13041 1044 0,'-6'11'518'0,"-6"6"-204"16,-11 3-117-16,0 3-48 15,-6-4-74-15,2 0-21 16,5-9-22-16,1-7-4 16,7-8-22-16,0-8-12 15,6-5-20-15,4-3-5 16,4 0 10-16,3 3 5 0,10 3-2 15,4 4-1-15,4 12 3 16,4 3 1-16,0 11 9 16,0 6 4-16,1 9-37 15,-1 4 213-15</inkml:trace>
  <inkml:trace contextRef="#ctx0" brushRef="#br0" timeOffset="40760.5251">6385 13121 1894 0,'3'18'19'0,"7"-4"4"0,7 16 23 15,6-8-2-15,10-11-5 16,0-6-4-16,2-15 4 16,-5-8 3-16,-9-13 3 15,-6-4-2-15,-14-12-10 16,-6 0-4-16,-27-12-12 16,-7-1-3-16,-12 6-11 15,-2 5-5-15,10 24-3 16,6 12-5-16,16 14-15 15,9 5-3-15,22 9-5 16,9 4 3-16,16 4 40 16,10 5-77-16,21-4-180 15</inkml:trace>
  <inkml:trace contextRef="#ctx0" brushRef="#br0" timeOffset="41294.957">6952 12957 1220 0,'-13'-8'481'0,"-13"-8"-345"0,3-1-32 15,6 11-66-15,3 4-29 16,7 8-25-16,0 8-10 16,15 6 0-16,1-2 7 0,5 1 12 15,4-3 4-15,-1-7 3 16,-2-2 3-16,-5-4 1 15,-1-3 1-15,-9-5-3 16,-4 5-2-16,-9 1-2 16,-6 5-3-16,-1 7 7 15,0-4 5-15,5 8 1 16,7-2 1-16,8 3-2 16,5 2 1-16,11-5 5 15,5 0 1-15,4-6 1 16,4-3 0-16,0-5-3 15,2-1 1-15,3-7 1 16,2-2-2-16,-9-6 0 16,4 1-2-16,-6-3-2 15,-3-1-4-15,-6-2-4 16,-12-1 0-16,-16 1-3 16,-6 7 0-16,-9 9-3 0,1 4-6 15,2 10-4 1,3 3-2-16,4 7-1 0,7 6 4 15,4 5 5-15,4 4 2 16,5 9 1-16,4 3 3 16,5 7 1-16,1 3 3 15,2-9 2-15,-3-4 19 16,4-12-115-16,1-5-397 0</inkml:trace>
  <inkml:trace contextRef="#ctx0" brushRef="#br0" timeOffset="41598.0106">7397 13007 1198 0,'2'4'490'0,"9"10"-305"16,-4-2-28-16,-4 10-67 15,0-1-17-15,-5-1-29 16,0 3-13-16,3-9-13 15,3-3-5-15,-1-11-15 16,4-3-15-16,3-10-15 16,4-3 0-16,5-2 10 15,3 4 12-15,-2 6 7 16,1 4-1-16,-4 8 2 0,-3-2 10 16,-8 9 12-16,-3 2 1 15,-3 5 2-15,0 6-12 16,-1-2-14-16,1 0-62 15,0-7-301-15</inkml:trace>
  <inkml:trace contextRef="#ctx0" brushRef="#br0" timeOffset="41729.9796">7608 12743 1059 0,'0'-5'549'0,"0"-5"-182"16,0 9-158-16,-2 12-166 15,-2 6 18-15</inkml:trace>
  <inkml:trace contextRef="#ctx0" brushRef="#br0" timeOffset="42598.0243">8397 12846 774 0,'-8'-11'393'0,"-9"-11"-122"16,-3 4-70-16,-6 8-86 16,6 9-43-16,-3 9-47 15,5 5-16-15,11 9-12 16,3 1-5-16,14 0-5 16,6 0 5-16,7-5 9 15,4-6 5-15,-9-7 6 16,0-5 3-16,-10-6 10 15,-8 1-2-15,-5-3-4 16,-10-2-6-16,-10 3-12 16,-6 1-2-16,-4 10-9 0,3 8-3 15,9 10-3-15,10 3-3 16,12 3 4-16,7 2 1 16,18-3 5-16,1-2 4 15,7-8 6-15,4-5 2 16,-4-10 5-16,-2-5 3 15,-3-8 5-15,-3-3-1 16,-4-5 3-16,-1-4-4 0,-3-4-6 16,-2 5-2-16,-2 10-12 15,-2 7 2-15,-2 13 4 16,-1 4 0-16,-2 4 9 16,-3 7-2-16,-2-7-1 15,-1 0 2-15,-3-8 4 16,3-7 8-16,0-2 4 15,-1-7-1-15,2-7-5 16,1-6-8-16,8-5-10 16,4-4-4-16,9-1-2 15,3 5 0-15,3 10 6 16,-2 8 6-16,-4 13 9 16,-1 5 2-16,-8 11-2 15,-4 3-5-15,-4 5-7 16,-5-1 0-16,-4-2-34 15,1-4-62-15</inkml:trace>
  <inkml:trace contextRef="#ctx0" brushRef="#br0" timeOffset="42764.6958">8867 12835 1179 0,'-1'2'530'0,"-1"2"-228"16,-2 21-164-16,3 10-52 15,1 12-28-15,0 1-17 0,0-6-21 16,6-8-12-16,4-12-160 16,6-7-183-16</inkml:trace>
  <inkml:trace contextRef="#ctx0" brushRef="#br0" timeOffset="43107.0672">9027 12803 807 0,'0'0'468'15,"4"-3"17"-15,14 4-355 16,11 4-40-16,14 0-44 16,4 2-16-16,-2 0-20 15,-4-4 0-15,-18-1 2 0,-8-2 2 16,-10-2-29-16,-3-3-13 15,-2-2-29-15,-4 2-10 16,-7-1 22-16,-7 0 11 16,-4 7 20-16,-3 4 21 15,2 9 25-15,0 6 10 16,9 10 19-16,1 5-10 16,10 2-20-16,3 1-11 15,8-3-13-15,7-7-4 0,4-6-19 16,4-4-43-16,5-13-189 15,3-5-233-15</inkml:trace>
  <inkml:trace contextRef="#ctx0" brushRef="#br0" timeOffset="43362.0068">9558 12911 584 0,'5'-2'374'0,"7"1"-4"16,-6 6-84-16,-7 14-96 15,-8 5-44-15,-9 2-61 16,-5 2-21-16,-7-6-32 15,-3-5-6-15,4-4-4 16,2-6-1-16,5-9-5 16,7-6-16-16,5-11-30 15,3-5-6-15,9-3-5 16,4 0 10-16,9 1 16 16,4 8-3-16,6 13-3 15,-1 6 0-15,3 21 3 0,-1 6 6 16,-6 3 7-16,2 3 4 15,-6-4-76-15,-4-5-138 16</inkml:trace>
  <inkml:trace contextRef="#ctx0" brushRef="#br0" timeOffset="43500.9226">9458 12610 1524 0,'-1'-2'577'0,"1"3"-462"16,3 4-65-16,-3-5-130 16</inkml:trace>
  <inkml:trace contextRef="#ctx0" brushRef="#br0" timeOffset="43902.3921">9698 12864 1249 0,'0'-13'519'0,"1"-12"-306"16,9 12-66-16,7 23-84 15,8 16-33-15,8 28-39 16,6 8-1-16,6 7 8 16,-3-2 4-16,-4-5-78 15,-8-2-134-15</inkml:trace>
  <inkml:trace contextRef="#ctx0" brushRef="#br0" timeOffset="44081.7097">9988 12872 1051 0,'-11'-9'490'0,"-11"-5"-195"0,-6 14-112 15,1 27-83-15,-3 16-36 16,-2 18-44 0,-1 7-8-16,-5 2-10 0,6 0 43 15,0 0-178-15,8-3-216 16</inkml:trace>
  <inkml:trace contextRef="#ctx0" brushRef="#br0" timeOffset="44353.9476">9961 12951 995 0,'0'1'436'0,"0"6"-262"16,1 5-26-16,3 10-82 16,4 1-23-16,9 1-5 15,3 3-12-15,9-11-4 16,4-2-2-16,4-11 6 16,-1-6 4-16,-8-11 8 15,-6-7 3-15,-14-2-4 16,-6-1-22-16,-12 0-133 15,-2 5-178-15</inkml:trace>
  <inkml:trace contextRef="#ctx0" brushRef="#br0" timeOffset="44575.0804">10231 12864 1109 0,'6'-1'510'0,"1"-2"-214"0,1 16-174 15,4 5-45 1,0 12-33-16,-2 3-6 16,3-6-13-16,-2-2-4 15,3-11 0-15,4-7 6 0,0-10 6 16,-1-7 3-16,-4-11-4 16,-1-2-4-16,-8-4-68 15,0 1-68-15</inkml:trace>
  <inkml:trace contextRef="#ctx0" brushRef="#br0" timeOffset="45082.6402">10704 12857 833 0,'-4'-12'409'16,"-5"-6"-156"-16,-7 4-82 0,-10 2-39 16,-5 12-49-16,0 7-30 15,1 10-34-15,5 4-14 16,11 9-18-16,6 5-3 16,14 0 3-16,11-2 5 15,7-16 9-15,6-4 6 16,0-8 6-16,-2-9 3 15,-4-3 2-15,-3-5 0 16,-6-8-5-16,1 3-2 0,-1 2-8 16,-1 4-5-16,1 11-8 15,-1 7 0-15,-2 10 6 16,-1 2 4-16,0-3 9 16,-2-1 2-16,-3-10 2 15,4-3 3-15,-4-8 3 16,7-5-1-16,3-9-2 15,0-4-4-15,8-8-5 16,-3-1-2-16,3 3-5 16,3 7 9-16,-4 18-1 15,0 6 14-15,-5 18 35 16,-3 8 9-16,-5 12 25 16,-3 4-7-16,-3-3-28 15,-2-3-19-15,-2-8-17 16,0-9-51-16</inkml:trace>
  <inkml:trace contextRef="#ctx0" brushRef="#br0" timeOffset="45855.0211">4393 13981 460 0,'2'-9'261'16,"6"-6"-42"-16,-6-5-49 15,-6-4 0-15,-4-2 10 16,-8-1-1-16,-7 5-32 16,-2 2-24-16,-8 11-55 15,2 8-29-15,2 11-31 16,6 13-11-16,11 10-9 0,5 5-1 15,12 0 1-15,5-5 5 16,14-7 7-16,4-9 2 16,6-13 7-16,0-6 3 15,-4-11 5-15,-5-3 1 16,-9-3 0-16,-2 1-1 16,-8 7-9-16,-3-1-3 15,-2 12-13-15,-1 1-6 0,3 11 2 16,3 3 0-16,3 0-8 15,2 1-71-15</inkml:trace>
  <inkml:trace contextRef="#ctx0" brushRef="#br0" timeOffset="46072.9649">4566 14022 1188 0,'2'4'478'0,"7"6"-302"16,6 10-71-16,8 4-52 16,1-2-19-16,0 2-19 0,-1 0-3 15,-5-5-180-15</inkml:trace>
  <inkml:trace contextRef="#ctx0" brushRef="#br0" timeOffset="46219.0332">4772 14014 777 0,'-15'6'470'0,"-14"6"-11"16,-2 6-201-1,-5 0-122-15,2 6-43 0,4 2-54 16,3 1-4-16,10-2-192 15</inkml:trace>
  <inkml:trace contextRef="#ctx0" brushRef="#br0" timeOffset="46503.7619">5046 13852 747 0,'-2'-3'443'0,"-2"-1"-93"15,5 3-139-15,-1 1-53 16,1 0-90-16,29 0-27 15,39 3-22-15,-23 1-8 16,-2-1-44-16,-3 2-82 16</inkml:trace>
  <inkml:trace contextRef="#ctx0" brushRef="#br0" timeOffset="46670.8529">5095 13981 938 0,'6'2'438'0,"11"-1"-157"15,6-1-162-15,14-1-60 16,4-1-16-16,2 2-504 16</inkml:trace>
  <inkml:trace contextRef="#ctx0" brushRef="#br0" timeOffset="47055.9932">5732 13648 762 0,'-1'0'434'0,"-5"4"-23"16,-5 8-228-16,-9 17-114 15,0 2-10-15,-1 13-22 16,6-1-7-16,13-3-9 16,5-2-7-16,20-13-10 15,6-7 2-15,12-10 5 16,3-8-34-16,-1-5-137 16,-6-8-140-16</inkml:trace>
  <inkml:trace contextRef="#ctx0" brushRef="#br0" timeOffset="47206.4853">5923 13657 859 0,'-2'3'460'15,"-4"4"-118"-15,0 19-172 0,2 8-36 16,-1 19-56-16,5 8-13 16,3 4-28-16,2-4-11 15,7-11-68-15,2-8-454 16</inkml:trace>
  <inkml:trace contextRef="#ctx0" brushRef="#br0" timeOffset="47851.5843">6573 13749 630 0,'2'0'325'15,"3"5"-75"-15,-2 4-84 16,-2 12-78-16,-1 2-10 15,-1 2-26-15,0 2-9 0,0-12-14 16,1-3 1-16,3-14 1 16,2-10-1-16,5-13-3 15,3-5-9-15,4-3-10 16,4 0-5-16,-4 10-3 16,0 6-4-16,-3 15-4 15,-2 4 4-15,-6 13 3 16,0 2 3-16,-6 3 5 15,-2 1-2-15,2-3-2 16,4-2 1-16,4-6 0 16,2-8-7-16,8-7-21 15,-1-6-3-15,6-7-2 16,-3 2 8-16,-3 1 19 16,2 4 3-16,-9 11 1 15,-1 1 9-15,-9 16 2 16,-4 6 1-16,1 7 1 15,1 2-7-15,5-4-137 0</inkml:trace>
  <inkml:trace contextRef="#ctx0" brushRef="#br0" timeOffset="48049.7178">6526 13994 1031 0,'8'0'416'0,"20"0"-242"16,12-3-59-16,25-1-31 15,10 1-19-15,0 1-38 16,0 3-10-16,-19 3-114 16</inkml:trace>
  <inkml:trace contextRef="#ctx0" brushRef="#br0" timeOffset="48392.4148">6698 14190 746 0,'-20'0'406'0,"-14"1"-63"16,5 6-219-16,6 3-40 15,12 3-45-15,7 4-11 0,14 3-12 16,8 1-5 0,12 7-4-16,1-1-1 15,-5 0-4-15,-10-1 31 16,-16-1 30-16,-11-1 11 15,-14-8 18-15,-4-4-25 0,-5-14-24 16,2-12-11-16,13-8-76 16,8-5-57-16,22-1-195 15</inkml:trace>
  <inkml:trace contextRef="#ctx0" brushRef="#br0" timeOffset="48731.7172">6852 14145 748 0,'7'-7'342'0,"9"-6"-165"0,2 5-18 16,1 8-57-16,-2 3-34 15,-7 5-30-15,-4 5 14 16,-7 6 18-16,-2 1 1 16,-4 4-8-16,1-2-18 15,1-4-30-15,3-4-5 16,7-8-5-16,2 0 0 16,6-3 0-16,5-1 0 15,4-2-1-15,4-1-1 16,1 0 3-16,-4-4 4 0,-7-3-25 15,-2-1-482-15</inkml:trace>
  <inkml:trace contextRef="#ctx0" brushRef="#br0" timeOffset="51780.9807">1573 15837 508 0,'-5'-5'362'0,"-6"-3"46"0,0 3-142 16,-5 3-125-16,1 2-41 16,0 10-62-16,3 0-23 15,2 8-24-15,1 2-7 16,7 3-4-16,2 0-1 16,7-1 4-16,8-2 3 15,7-5 6-15,-1-6 4 16,4-6 6-16,-2-2 5 0,-5-10 6 15,0-1 4-15,-7-5 13 16,-2-7 11-16,-1 0 24 16,-2-4 13-16,-7-2 26 15,-5 4 7-15,-7 5 2 16,-4 5-10-16,-5 9-38 16,0 7-19-16,-3 8-41 15,-3 4-14-15,8 8-12 16,0-1-4-16,12 5 3 15,7 0 4-15,10-2 6 16,9-1 1-16,9-3 1 16,-1-5 4-16,2-10 2 15,2-1 0-15,-2-10 3 16,-2-2 3-16,-6-8 7 16,-6-6 4-16,-11-4 8 15,-3 0 1-15,-6 2 1 0,-9 2-3 16,-8 3 6-16,-4 8-4 15,0 7-8-15,1 4-3 16,8 12-17-16,1 3-4 16,1 5-2-16,6 3 1 15,3 1-1-15,7-2 0 16,9-3 1-16,5-1 1 16,5-7 4-16,2-2 2 15,-2-5 2-15,5-4 0 0,-1-9 3 16,2-3 3-16,-2-3 4 15,-7-3 3-15,-10-2 4 16,-5-1 2-16,-5 2-1 16,-9-1-1-16,-5 9-6 15,-4 4-4-15,-5 7-6 16,4 2-5-16,1 11-6 16,5 3-2-16,6 6-1 15,9 2 1-15,6-1 1 16,6-2 3-16,7-3 2 15,-3-4 3-15,8-9 4 16,-2-3 1-16,-3-7 3 16,-1 2 5-16,-6-4 8 15,-5-2 3-15,-6-6 1 16,-4-5-3-16,0 4-7 16,-5 0-3-16,0 9-5 0,-2 3-2 15,-6 6-7-15,6 5-4 16,4 2-2-16,-2 1 0 15,9-2 2-15,-1-2 4 16,4-1 2-16,7-5 3 16,6 0 3-16,0-4 2 15,-2 1-31-15,-4 0 36 16</inkml:trace>
  <inkml:trace contextRef="#ctx0" brushRef="#br0" timeOffset="52527.7156">2135 15765 798 0,'-3'3'337'0,"-11"7"-190"16,6 6-41-16,1 11-44 15,6 4-17-15,8 4-27 16,9 3-6-16,9-6-9 0,3-7-1 16,8-11 8-16,-2-7 5 15,-5-14 13-15,-3-3 6 16,-11-12 6-16,-7-4 1 15,-8 0 1-15,-3-1 8 16,-5 7 4-16,3 3 1 16,0 11-10-16,3 7-17 15,0 19-15-15,6 10-8 0,2 22-7 16,-1 7 2-16,-5 9 3 16,-8 5 5-16,-10-5 6 15,-5-5 2-15,0-16 6 16,1-13 5-16,-1-25 8 15,0-11-7-15,0-27-24 16,1-10-17-16,14-14-40 16,5-4-21-16,7 3-74 15,11 1-42-15,7 7-221 16</inkml:trace>
  <inkml:trace contextRef="#ctx0" brushRef="#br0" timeOffset="52695.3395">2556 15551 917 0,'-3'-8'512'0,"-4"-6"-105"16,3 16-242-16,-7 15-65 16,-1 19-87-16,-1 13-20 15,-5 13-116-15</inkml:trace>
  <inkml:trace contextRef="#ctx0" brushRef="#br0" timeOffset="53240.8863">2610 15872 755 0,'-3'-2'390'0,"-2"1"-115"15,-6 4-95-15,4 5-97 16,3 3-36-16,4 9-31 15,6 0-7-15,7 2-4 16,-3 0 0-16,8-11 0 16,1-3 3-16,-3-11 12 0,5-8 2 15,-8-9 6-15,-2-4 2 16,-6-2 17-16,-5 1 4 16,-1 5 7-16,-3 5 6 15,2 10-18-15,1 6-9 16,4 16-19-16,6 8-11 15,6 12-11-15,5 6-3 16,0 10 1-16,-6 7 2 0,-14 10 6 16,-6-1 4-16,-14 0 6 15,-5-6 0-15,-2-17 4 16,-3-9 7-16,-2-22 10 16,3-10 5-16,3-17-11 15,6-11-13-15,11-12-17 16,4-9-9-16,5-5-28 15,0 2-28-15,13 8-125 16,8 4-155-16</inkml:trace>
  <inkml:trace contextRef="#ctx0" brushRef="#br0" timeOffset="53498.7072">3188 15767 1292 0,'-2'0'634'0,"-2"0"-238"15,4 1-198-15,0-1-65 16,0 0-86-16,0 0-21 15,0 0-21-15,0 0 22 0,0 0-143 16,0 0-116-16</inkml:trace>
  <inkml:trace contextRef="#ctx0" brushRef="#br0" timeOffset="53663.7835">3197 16009 1819 0,'0'0'727'0,"0"0"-492"0,0 0-77 15,0 0-101 1,0 0-35-16</inkml:trace>
  <inkml:trace contextRef="#ctx0" brushRef="#br0" timeOffset="65123.0333">3771 15765 598 0,'4'-1'315'0,"6"1"-71"15,1 10-74-15,2 20-68 16,1 10-17-16,-7 19-30 15,1 5-11-15,-7-4-21 16,1-4-25-16,3-18-357 16</inkml:trace>
  <inkml:trace contextRef="#ctx0" brushRef="#br0" timeOffset="65489.6142">4022 15874 819 0,'-11'4'331'16,"-7"7"-208"-16,-9 0-36 16,0 7-41-16,1-5-17 15,4 5-24-15,6 1-8 16,15 1-8-16,4 1-1 16,17-5-1-16,11-2 1 0,7-6 6 15,1 0 4-15,9-4 4 16,-7-2 2-16,1-5 3 15,-3-1 0-15,-10-9 3 16,-3 0 1-16,-6-7 3 16,-5-7-1-16,-6-1 3 15,-6 0 0-15,-3 7 28 16,-2 7 14-16,-5 14 1 16,1 6 4-16,0 15-24 15,0 4-16-15,2 7-6 16,3 0-5-16,1-4-6 15,3 0-9-15,1-9-152 16,0-4-294-16</inkml:trace>
  <inkml:trace contextRef="#ctx0" brushRef="#br0" timeOffset="65610.878">4216 15619 1254 0,'-3'-5'440'15,"-5"1"-398"-15,7 4-42 0</inkml:trace>
  <inkml:trace contextRef="#ctx0" brushRef="#br0" timeOffset="65868.2571">4384 15952 628 0,'10'0'293'0,"13"6"-113"16,5 4-26-16,-6 7-19 15,-4 2-6-15,-5 3-8 16,-6-4-10-16,-4 0-31 16,4-6-12-16,-4-10 2 15,7-2 4-15,2-8-1 16,2-7-3-16,2-14-34 15,-1-5-14-15,3-4-14 16,-3 0-69-16,0 16-233 16</inkml:trace>
  <inkml:trace contextRef="#ctx0" brushRef="#br0" timeOffset="66252.9059">4787 15848 684 0,'5'0'376'0,"4"0"-99"0,1 11-93 15,1 4-37-15,-3 9-45 16,1 6-10-16,-6 5-27 15,1-3-14-15,0-6-19 16,-2-7-9-16,2-13-2 16,0-5 2-16,0-10 2 15,6-4-1-15,-1-8-8 16,5-4-6-16,4-4-8 16,3 0-2-16,-4 0-3 15,4 10-2-15,-4 12-5 16,-7 7 10-16,3 22 9 15,-11 2 3-15,-2 10 9 16,3 6-9-16,-2-1-93 16,4-2-212-16</inkml:trace>
  <inkml:trace contextRef="#ctx0" brushRef="#br0" timeOffset="66747.8954">5387 15918 636 0,'-13'-14'356'0,"-18"-10"-42"16,-3 3-72-16,1 14-82 16,-1 7-39-16,4 10-72 15,6 8-23-15,10 10-30 16,6 2-9-16,13 7-2 15,8-3 3-15,10-9 9 16,3-3 3-16,6-12 4 16,5-2 3-16,-2-9 1 15,1-3 1-15,-9-2 1 16,-2-7 1-16,-14 1 2 16,-3-5-2-16,-4 4-3 15,-2-1-3-15,3 8 8 16,3 6 0-16,0 2 2 15,1 11 1-15,-3 0-10 16,-4 6-1-16,1-3 2 0,-3-3 0 16,5-4 3-1,2-8 2-15,-1-6 0 0,5-6-3 16,3-11-8-16,0 0-3 16,4-6-3-16,2 1 0 15,1 11-2-15,2 3-1 16,-4 19-4-16,0 6 2 0,-9 8 8 15,-3 5 1-15,-3 2 2 16,-1 0-202-16</inkml:trace>
  <inkml:trace contextRef="#ctx0" brushRef="#br0" timeOffset="67196.8775">6245 15753 939 0,'-3'14'399'0,"0"14"-199"0,3 37-116 16,1 13-1-16,6 20-27 15,2 0-23-15,1-5-3 16,2-7-2-16,-1-17-17 16,3-16-48-16,1-23-111 15,-1-10-306-15</inkml:trace>
  <inkml:trace contextRef="#ctx0" brushRef="#br0" timeOffset="67336.8595">6309 16087 876 0,'1'0'352'0,"5"-2"-210"15,9-2-107-15,15 2-35 0,7-3-2 16,14 3-93-16</inkml:trace>
  <inkml:trace contextRef="#ctx0" brushRef="#br0" timeOffset="67666.5124">6757 15827 545 0,'-9'-4'327'0,"-4"-2"-29"0,-5 9-145 16,-3 4-45-16,4 8-59 15,2 1-26-15,10 3-27 16,5-4-2-16,10-2 0 16,5-4 3-16,2-8 4 15,2-1 3-15,-5-2 0 16,0 1 0-16,-10-4-2 16,-4 2-2-16,-10 1-3 15,-5-3 0-15,-7 5-2 16,1 6 3-16,0 6 6 15,3 6 15-15,9 1 23 16,3 1 28-16,13-1 39 16,6 1-3-16,12-4-6 15,7-1-24-15,8-7-37 16,5 0-10-16,2-5-70 16</inkml:trace>
  <inkml:trace contextRef="#ctx0" brushRef="#br0" timeOffset="68094.7099">7360 15787 998 0,'-1'5'411'15,"-2"4"-201"-15,10 34-145 16,-1 10-32-16,6 23 6 16,0 4-9-16,-1 1-5 0,-4-1 1 15,3-10 2-15,-2-5 0 16,-1-26-32-16,3-10-78 15</inkml:trace>
  <inkml:trace contextRef="#ctx0" brushRef="#br0" timeOffset="68246.7364">7383 16012 917 0,'7'6'342'0,"8"5"-250"16,1-1-66-16,14 1-6 15,5-2-7-15,8-6-60 16,2-4-97-16</inkml:trace>
  <inkml:trace contextRef="#ctx0" brushRef="#br0" timeOffset="68469.4996">7713 15892 594 0,'-2'-7'393'16,"-2"-9"-31"-16,1 19-148 15,-1 5-53-15,1 14-90 16,-2 2-29-16,3 0-18 15,2 0-6-15,3-12-5 16,4-3 2-16,6-9 4 16,2-10 0-16,6-12-2 15,0-6-4-15,5-4-8 16,1 7-4-16,-6 13-5 0,-2 6-7 16,-9 14 10-16,-2 8 1 15,-1 6 5-15,0 8 7 16,1 2-26-16,1 0-81 15</inkml:trace>
  <inkml:trace contextRef="#ctx0" brushRef="#br0" timeOffset="68799.1964">8299 15888 552 0,'-15'-8'393'0,"-21"-11"65"15,-8 2-182-15,-8 5-115 16,4 5-54-16,6 9-71 16,8 4-20-16,18 14-19 15,6 1 0-15,20 9 3 16,8 3 3-16,15-7 13 16,7 1 2-16,4-11 6 15,-3-9 1-15,-4-3 5 16,-4-8 5-16,-8-12 10 15,-9-6 2-15,-11-17 28 16,-5-7 1-16,-9-12-7 16,-2-9-3-16,-2-7-41 15,4 2-13-15,6 6-41 0,8 17-34 16,5 23-137-16,4 14-108 16</inkml:trace>
  <inkml:trace contextRef="#ctx0" brushRef="#br0" timeOffset="69410.8312">8511 15774 763 0,'-17'0'365'16,"-17"1"-133"-16,10 3-126 16,7 4-28-16,12 4-42 15,10 1-3-15,12 4-30 16,9-1 1-16,6-2 5 16,0-1-1-16,-5-7 2 15,-1 1 1-15,-11-7 7 16,-6 0 4-16,-8-3 2 15,-4-1-2-15,-13 2-6 16,-5 0-6-16,-9 2-4 16,1 0-4-16,4 9-4 15,4 1-6-15,7 5-4 0,7 5-1 16,7 2 1-16,4-1 6 16,8-2 8-16,3-3 4 15,6-4 4-15,1-3-1 16,4-9-1-16,6-3 2 15,1-10 1-15,3-5 1 16,-3-2-1-16,-5-3 0 0,-11-4-2 16,-1 7 0-16,-4 2-3 15,-4 6-2-15,0 12 8 16,-7 2 5-16,1 7 10 16,0 5 3-16,1 7-8 15,4 3-5-15,-2-4-6 16,7 0 1-16,-1-15 6 15,-2-5 22-15,7-10 21 16,-6-10 6-16,2-7 13 16,2 1-18-16,-5 1-21 15,2 2-10-15,-4 5-92 16,4 3-27-16</inkml:trace>
  <inkml:trace contextRef="#ctx0" brushRef="#br0" timeOffset="69805.1632">9012 15816 729 0,'3'-3'348'0,"1"3"-152"16,2 4-58-16,0 18-66 16,1 8-22-16,0 15-15 15,-3 1-6-15,4 0-10 16,0-4-5-16,5-12-58 16,1-6-136-16</inkml:trace>
  <inkml:trace contextRef="#ctx0" brushRef="#br0" timeOffset="69975.329">9226 15839 1009 0,'-2'3'439'0,"2"5"-202"16,5 15-152-16,4 4-28 16,-1 8-24-16,2 0-11 15,-1-1-10-15,-7-3 0 0,0-8-9 16,1-4-42-16,1-11-203 15</inkml:trace>
  <inkml:trace contextRef="#ctx0" brushRef="#br0" timeOffset="70459.6636">9417 15905 779 0,'-12'1'400'15,"-7"1"-108"-15,0 7-167 16,-1-3-40-16,6 8-55 16,0 1-21-16,6 0-14 15,2 0-4-15,6-4-1 16,6 5 0-16,5-6 1 16,7 2 1-16,8-5 5 15,4-4-25-15,7-3-92 16,2-5-46-16,-4-6-23 0,1-5 25 15,-10-4 101-15,-4 2 54 16,-8 2 107-16,-8-1 41 16,-5 9 47-16,-1 5-2 15,-3 6-62-15,1 10-35 16,0 4-46-16,1 8-6 16,1 2-19-16,1-5-3 15,0-8-1-15,2-8 0 0,3-7 6 16,2-8 1-16,4-2-1 15,2-5-3-15,4-6-8 16,4 2-1-16,0-2-4 16,-1 4-1-16,-6 9-6 15,-1 5 6-15,-2 12 3 16,0 7 6-16,-4 10 7 16,-1 5-7-16,-4 1-1 15,3 1-2-15,-4-4-79 16,-2-7-121-16</inkml:trace>
  <inkml:trace contextRef="#ctx0" brushRef="#br0" timeOffset="70642.044">9781 15588 1134 0,'0'3'482'0,"-1"15"-235"0,-1 9-178 15,4 22-40-15,-1 8-361 16</inkml:trace>
  <inkml:trace contextRef="#ctx0" brushRef="#br0" timeOffset="71973.0037">3932 16777 708 0,'-12'-3'291'0,"-16"-5"-162"15,-4 1-12-15,-6 1-24 16,0 4-19-16,7 7-48 16,6 5-19-16,12 10-28 15,8 5-5-15,14 6 0 16,12 3 4-16,16-4 16 16,5-3 5-16,5-13 7 15,-7-2 5-15,-12-8 2 16,-7 0 3-16,-17-1 5 15,-5-2 0-15,-17 1 1 16,-8 0 1-16,-7 6-8 16,-2 3-4-16,9 7-8 0,0-1-4 15,10 3-6 1,5-2 0-16,8-4-1 0,5-4-1 16,8 1 3-16,6-4 3 15,7-1 4-15,6 0 4 16,4-6 5-16,-4-4 2 15,-3-7 4-15,-1-5-1 16,-11-9 0-16,2 1-1 0,-1-3-7 16,-1 5 11-16,0 5 19 15,-1 5 4-15,-4 12 12 16,0 6-8-16,1 13-19 16,-4 0-2-16,-5 0-9 15,-2-3 0-15,-5-5 1 16,4-3 2-16,1-7 8 15,-2-4 2-15,2-9-4 16,4-4-4-16,2-6-14 16,6-4-4-16,8-2-2 15,-3 1-1-15,4 2-2 16,0 8-5-16,-5 11 5 16,-2 11 1-16,-2 19 2 15,-2 4 6-15,-3 12-4 16,-2-3 1-16,2-5-23 15,1-2-72-15</inkml:trace>
  <inkml:trace contextRef="#ctx0" brushRef="#br0" timeOffset="72124.2297">4422 16911 1115 0,'0'7'468'16,"1"14"-249"-16,-1 9-82 15,-3 10-63-15,-1 1-20 0,4 0-46 16,4-6 7-16</inkml:trace>
  <inkml:trace contextRef="#ctx0" brushRef="#br0" timeOffset="72825.9553">4613 16872 726 0,'8'6'317'0,"5"3"-138"16,12-1-123-16,11-4-5 15,13-7-21-15,6-1-8 16,-4-8-3-16,-6 2 0 15,-22 1-1-15,-16 1-1 0,-15 8-7 16,-16 5-4-16,-13 17 5 16,-2 3 8-16,0 8 33 15,7 6 9-15,12-1 2 16,10 5-7-16,19-6-32 16,10-6-7-16,17-9-5 15,10-10 2-15,6-12 6 16,1-4-25-16,-1-19-90 15,-4-1-79-15,-3-5-186 16,-2-2 11-16,-4 6 110 16,-6-5 137-16,-9 9 308 15,-6 4 57-15,-9 15 44 16,-7 10-38-16,-10 12-111 16,-6 4-34-16,-11 2-62 15,-1 1-20-15,-2-3-17 0,3-3-2 16,4-10 0-16,0-6-1 15,5-6-3-15,1-6-4 16,3-6-11-16,2 3-4 16,9-2-7-16,1 2-5 15,6 7-8-15,8 1-3 16,1 12 1-16,7 2 2 16,7 9 11-16,-3 3 5 15,1 2 53-15,-4-3-98 0</inkml:trace>
  <inkml:trace contextRef="#ctx0" brushRef="#br0" timeOffset="72961.6782">5128 16624 1189 0,'-5'10'412'16,"-6"6"-336"-16</inkml:trace>
  <inkml:trace contextRef="#ctx0" brushRef="#br0" timeOffset="73341.3429">5323 16886 1176 0,'6'7'431'0,"18"25"-343"0,6 7-55 16,15 29-26-1,5 9-1-15,-8-1 3 16,2 6 6-16,-10-12-130 15</inkml:trace>
  <inkml:trace contextRef="#ctx0" brushRef="#br0" timeOffset="73535.9748">5494 17066 1796 0,'-16'22'23'16,"-2"12"-9"-16,-13 22 22 15,5 6-29-15,-1 1-15 16,6-10-318-16</inkml:trace>
  <inkml:trace contextRef="#ctx0" brushRef="#br0" timeOffset="73851.1919">5742 16989 861 0,'-5'4'372'0,"0"6"-188"15,0 2-75-15,5 2-57 16,5 0-19-16,3 3-25 16,5 0-4-16,8 1 0 15,2-3 2-15,7-8 11 0,2-7 12 16,2-7 19-16,-6-11 4 16,-6-7 2-16,-7-4-8 15,-11 3-17-15,2 6-10 16,-11 12-11-16,-2 6-51 15,-2 5-360-15</inkml:trace>
  <inkml:trace contextRef="#ctx0" brushRef="#br0" timeOffset="74147.1295">6048 16962 1008 0,'3'6'424'0,"2"9"-251"0,7 5-41 16,-1 1-58 0,3 6-24-16,1-1-25 15,-2-4-4-15,4-7-4 16,-2-7 3-16,6-9 5 15,1-7 2-15,-3-7 1 16,3-7-2-16,-7-5-8 16,-3-1-3-16,-4 3-75 15,-2 6-97-15</inkml:trace>
  <inkml:trace contextRef="#ctx0" brushRef="#br0" timeOffset="74594.963">6627 16941 626 0,'-8'0'332'0,"-14"-2"-72"15,-2 1-54-15,-3 3-90 16,3 9-35-16,5 8-57 15,0-1-18-15,12 8-13 16,1-6-2-16,11 0 5 16,10 5 4-16,6-10 12 0,4-2 9 15,3-8 22-15,-7-3 12 16,-5-2 43-16,-8-3 12 16,-13-1-11-16,-6-1-11 15,-10 1-48-15,-1 2-18 16,8 1-90-16,5-4-137 15</inkml:trace>
  <inkml:trace contextRef="#ctx0" brushRef="#br0" timeOffset="74981.9105">6782 17003 1002 0,'5'8'485'16,"7"5"-207"-16,-4 7-121 15,-4 0-38-15,-4-2-62 16,-2 2-10-16,-1-8-21 16,2-4-4-16,2-6 7 15,-1-5 0-15,4-9-4 16,3-9-4-16,2-3-14 15,8-3-4-15,1 5-4 16,2 1-2-16,4 8-6 0,-3 2-2 16,-3 8 2-16,3 5 1 15,-4 8 2-15,2 3 3 16,-4 1 1-16,-4 1 6 16,-1-1 15-16,-1 0 20 15,-7 4 32-15,-2 1 3 16,-5 5-8-16,1-2-17 0,1 0-21 15,3-2-53-15</inkml:trace>
  <inkml:trace contextRef="#ctx0" brushRef="#br0" timeOffset="79500.0252">7725 17042 765 0,'30'-3'275'0,"42"0"-229"16,9-1-27-16,10 0-52 16</inkml:trace>
  <inkml:trace contextRef="#ctx0" brushRef="#br0" timeOffset="79783.9761">7758 17160 660 0,'8'-5'310'0,"17"-3"-102"16,13 0-82-16,21 4-62 16,12 4-15-16,9-1-34 15,3-4-4-15,0 2-78 16</inkml:trace>
  <inkml:trace contextRef="#ctx0" brushRef="#br0" timeOffset="80080.8584">8099 16879 784 0,'12'7'331'0,"13"7"-184"15,7 5-52-15,16 0-36 0,0-2-22 16,2 1-22 0,2-3-3-16,-16 4-3 0,-9 0-1 15,-19 1 3-15,-10 6 5 16,-12-2 13-16,-5 4 1 16,0 0-4-16,0-1-8 15,2-5-79-15,0-4-344 16</inkml:trace>
  <inkml:trace contextRef="#ctx0" brushRef="#br0" timeOffset="80921.0002">9178 16952 500 0,'-4'0'275'16,"-7"2"-29"-16,-7 13-116 15,-6 2-33-15,2 9-22 16,2 5-22-16,13 1-41 16,11 2-11-16,18-4-8 15,10-6 1-15,19-9 7 16,1-5 6-16,-4-9 8 0,-8-3 3 15,-19-7 66-15,-12 0 20 16,-18-3 6-16,-7 3-3 16,-22 4-65-16,-7 1-23 15,-2 2-10-15,3-1-3 16,16-4-103-16,12 2-137 16</inkml:trace>
  <inkml:trace contextRef="#ctx0" brushRef="#br0" timeOffset="81086.7516">9388 16988 901 0,'27'-9'378'16,"15"-4"-230"-16,11-1-76 16,2 3-24-16,-12 7-32 0,-7 3-6 15,-16 1-54 1,-5 3-101-16</inkml:trace>
  <inkml:trace contextRef="#ctx0" brushRef="#br0" timeOffset="81241.9233">9577 16945 777 0,'-1'9'408'15,"-1"8"-70"-15,2 10-219 0,0-1-25 16,0 7-45-16,0-2-18 15,0 1-14-15,2 0-17 16,5-7-294-16</inkml:trace>
  <inkml:trace contextRef="#ctx0" brushRef="#br0" timeOffset="81504.7289">9983 17022 892 0,'-5'16'380'0,"-11"18"-203"16,-2-1-32-16,-8-3-58 16,-1-8-15-16,4-8-29 15,0-7-9-15,3-13-12 16,3-3-5-16,-4-10-17 16,7-1-7-16,8-1-5 15,5-1 0-15,9 7 10 16,5 2 8-16,3 13 17 15,0 5 2-15,7 13-3 16,-2 6-5-16,7 6 5 16,1 2-52-16</inkml:trace>
  <inkml:trace contextRef="#ctx0" brushRef="#br0" timeOffset="82019.1535">10178 17034 807 0,'-9'11'327'0,"-10"15"-187"15,7 3-81-15,9 8-26 0,6-1 2 16,11-4 20-1,7-3 4-15,10-11 9 16,2-8 1-16,0-18-19 16,3-11-4-16,-3-18-7 15,-3-5-2-15,-10-11-2 0,-10-6-3 16,-17-1-5 0,-13-5-4-16,-14 6-8 0,-3 4-6 15,-11 20-6-15,1 12 2 16,3 24-2-16,3 11-3 15,21 11-7-15,8 6-7 16,19 5-3-16,13 4 3 16,20-4-5-16,10-1-37 15,14-8-249-15</inkml:trace>
  <inkml:trace contextRef="#ctx0" brushRef="#br0" timeOffset="82657.1947">10662 16943 809 0,'-15'0'322'0,"-15"4"-221"16,4 2-28-16,9 1-45 16,7 7-19-16,11-2-15 15,7 2-1-15,11 2 7 16,4-6 3-16,1-4 6 15,0 0 1-15,-4-6 2 16,-4-1 2-16,-8 0 2 16,-5-1-2-16,-6 2-5 0,-10 3-3 15,-6 6 11-15,-4 4 6 16,-2 2 4-16,6 0 3 16,10 1-17-16,6 0-5 15,10-2 2-15,7-2 0 16,8-4 4-16,1-3-1 15,2 1-2-15,2 0-1 16,-4-3 0-16,-1-3 2 0,1-6 1 16,-5-5 1-16,-4-5-3 15,4-1-1-15,-9 4-5 16,2 1-2-16,-3 8-4 16,-4 4-2-16,4 2 0 15,-2 2 1-15,6-1 2 16,3 3 0-16,0-4 2 15,7-2-1-15,4-1 1 16,-2-5 2-16,-1-4 3 16,-2 0 2-16,-9-4 5 15,0-1 2-15,-12-4 4 16,-5 2 0-16,-12-3 0 16,-7 1 4-16,-7 8-4 15,1 6-5-15,4 10-10 16,7 12-10-16,5 9-6 15,5 7 0-15,5 8 1 16,3 4 2-16,3 1 4 0,3 1 0 16,4 3 5-16,-2-5 2 15,2-6 1-15,0-8 4 16</inkml:trace>
  <inkml:trace contextRef="#ctx0" brushRef="#br0" timeOffset="82986.6119">11227 16949 927 0,'1'5'434'0,"3"10"-105"15,-4 6-207-15,-5 10-45 16,4 2-5-16,0-5-29 15,1-1-14-15,2-11-13 16,4-11-1-16,6-5-6 16,5-10-8-16,2-12-2 15,-2-3-3-15,1-5-1 16,-4 2 6-16,2 10-2 16,-1 7-6-16,-5 16 9 15,-1 7 2-15,-4 11 10 16,1 3 5-16,-2 2-10 15,0-2-1-15,-1 0-48 0,-2-3-79 16</inkml:trace>
  <inkml:trace contextRef="#ctx0" brushRef="#br0" timeOffset="83138.0454">11311 16647 1316 0,'0'5'501'0,"-1"10"-364"16,1 8-84-16,0 12-37 16,3 6-8-16</inkml:trace>
  <inkml:trace contextRef="#ctx0" brushRef="#br0" timeOffset="83730.6953">11943 16975 552 0,'0'-4'281'0,"3"6"-62"16,11 0-111-16,22 4-77 16,10 3 5-16,17-8-5 15,3-1-5-15,-8-5-4 0,-9-5 2 16,-21 1 3-16,-7 1 4 15,-21 0 2-15,-5 3-2 16,-16 0-8-16,-3 1-8 16,-5 6-13-16,1 5-3 15,2 9-3-15,4 7-1 16,7 4-2-16,1 2 0 16,16 4-3-16,6 4-1 15,11 4 4-15,6 1 3 16,5-5 6-16,5-10 7 0,17-14-129 15,9-12-239-15</inkml:trace>
  <inkml:trace contextRef="#ctx0" brushRef="#br0" timeOffset="83971.0557">12733 17076 768 0,'-7'10'387'0,"-7"11"-113"0,-7 6-105 15,0 5-78 1,-2-2-33-16,-9-8-29 15,0-6 1-15,-4-16 0 16,0-4-2-16,22-10-7 31,8 7-8-31,0 1-13 0,-13-22-2 0,19 1-7 16,7 0 7-16,17 24 13 0,3 4 4 16,2 13 7-16,-3 8-6 15,2 7-9-15,-2 3 1 16,-4-1-21-16,4 0-87 15</inkml:trace>
  <inkml:trace contextRef="#ctx0" brushRef="#br0" timeOffset="84152.0119">12788 17077 1052 0,'7'0'480'0,"7"3"-201"0,9 15-156 16,3 6-33-16,12 17-43 15,3 0-17-15,-2 7-14 16,-3 6-1-16,-10 0-4 16,-2-1-72-16,-5-8-64 15,-5-15-112-15</inkml:trace>
  <inkml:trace contextRef="#ctx0" brushRef="#br0" timeOffset="84317.0695">13081 17096 1108 0,'-8'-1'469'0,"-10"1"-260"16,2 3-45-16,1 13-66 0,-1 4-31 15,-6 13-38 1,-3 10-10-16,-12 16-7 16,-2 5-1-16,-5 9 16 0,-1 0-63 15</inkml:trace>
  <inkml:trace contextRef="#ctx0" brushRef="#br0" timeOffset="84768.8727">13213 17073 714 0,'-1'-1'404'15,"0"1"-115"-15,-4 8-107 0,1 7-39 16,4 9-62-16,0 1-3 16,6 5-27-16,2 1-14 15,7-6-14-15,4-7-5 16,9-11 4-16,7-8 3 15,-1-14 4-15,-2-2-1 16,-10-7-13-16,-7 4-34 16,-14 2-145-16,-4 3-246 15</inkml:trace>
  <inkml:trace contextRef="#ctx0" brushRef="#br0" timeOffset="84900.0223">13308 16885 1048 0,'-6'-7'516'0,"-2"-2"-199"16,0 5-109-16,6 9-141 16,2 5-43-16,9 8-63 15,7 5-74-15</inkml:trace>
  <inkml:trace contextRef="#ctx0" brushRef="#br0" timeOffset="85601.0159">13570 17051 1009 0,'1'5'365'0,"7"4"-297"0,9-2-32 16,17 1-12-1,1-2-6-15,10-9-6 16,-1-5 2-16,-7-1 2 16,-4-4 2-16,-20 6-27 15,-13 6-10-15,-18 1-11 16,-9 9-6-16,-7 9 20 16,0 2 5-16,10 7 5 15,3-2-1-15,18 4 10 16,5-2 5-16,8-7 15 15,11-2 10-15,1-11 5 16,3-4 0-16,2-5-5 16,-9-7-7-16,1-6-4 0,-7-3-3 15,1 0-8-15,1 3-4 16,0 3-7-16,0 5-4 16,-2 6 4-16,-1 2 2 15,-6 12 10-15,-2 2 7 16,-4 1 3-16,-1-2 1 0,0-8 7 15,1-6 2-15,4-8-5 16,6-10-3-16,9-7-14 16,5-4-6-16,8 2-3 15,-2 4 2-15,1 9 10 16,-4 8 4-16,-11 12 16 16,2 9 3-16,-13 10-1 15,2 6-1-15,-1 4-12 16,-1 0-5-16,7-6-59 15,-2-4-71-15</inkml:trace>
  <inkml:trace contextRef="#ctx0" brushRef="#br0" timeOffset="86200.0056">14237 17044 797 0,'8'0'330'0,"13"-2"-168"0,3 2-89 15,12 0-15-15,2-4-17 16,0-2-23-16,-1 3-1 16,-13-2 3-16,-7 3 2 15,-14 2 1-15,-6-1-1 16,-10 2 17-16,-9 1 15 15,-7 10 13-15,-2 1 3 0,5 7-18 16,8 1-20-16,16 1-22 16,3 0-4-1,16 0-2-15,3-1 2 0,5-3 2 16,3-2-1-16,-1-5 4 16,4-3 0-16,4-11-42 15,1-5-45-15,2-14-105 16,6-2-12-16,4-9 42 15,2 3 44-15,-5 4 103 16,-9 4 33-16,-15 13 62 16,-6 5 18-16,-12 12 21 15,-5 8-11-15,-14 6-47 16,-5 3-12-16,-10-1-6 16,-1 1-11-16,1-2-8 15,0-6-3-15,8-9-12 0,3-6-1 16,3-11-9-16,5-3-11 15,11-8-16-15,1-4-4 16,9 4 0-16,5 0 7 16,-1 12-7-16,5 11 15 15,2 16 15-15,3 10 13 16,5 12 30-16,3 1-9 16,6-3-8-16,-5-3-6 15,-4-14-4-15,-8-8 1 0</inkml:trace>
  <inkml:trace contextRef="#ctx0" brushRef="#br0" timeOffset="93570.8487">16140 16287 904 0,'-26'24'396'0,"-36"51"-196"16,-1 22-32-16,13 50-62 15,12 18-27-15,45 4-39 16,25-1-20-16,36-30-10 16,14-20-4-16,13-34-51 15,7-23-234-15</inkml:trace>
  <inkml:trace contextRef="#ctx0" brushRef="#br0" timeOffset="94543.5943">16999 17552 920 0,'7'8'348'0,"5"4"-248"16,9-4-11-16,3-8 48 15,-3-5-3-15,-6-6 3 0,-3-6 3 16,-7-10-42-16,-3-10-19 15,-3-10-20-15,-5-5-9 16,-1-3-16-16,6 4-8 16,6 4-30-16,5 11-11 15,10 10-10-15,3 5-1 16,4 17-105-16,5 3-102 16</inkml:trace>
  <inkml:trace contextRef="#ctx0" brushRef="#br0" timeOffset="94700.7414">17055 17386 1774 0,'7'3'41'16,"0"-1"-11"-16,9-1 17 15,7-1-4-15,14-10-101 16</inkml:trace>
  <inkml:trace contextRef="#ctx0" brushRef="#br0" timeOffset="95057.9748">17552 17151 1061 0,'4'0'445'16,"4"-1"-240"-16,16-1-156 15,10 2-6-15,16-4-33 16,5 3-3-16,-1-2-118 16,-4 0-237-16</inkml:trace>
  <inkml:trace contextRef="#ctx0" brushRef="#br0" timeOffset="95235.8576">17587 17227 1177 0,'3'4'478'0,"1"3"-290"0,7 1-75 15,11-1-36-15,6-3-26 16,27 0-28-16,6-4-8 15,10-5-85-15,-1-1-431 16</inkml:trace>
  <inkml:trace contextRef="#ctx0" brushRef="#br0" timeOffset="96105.1384">18541 17371 930 0,'0'10'413'0,"-4"8"-197"16,-1 7-75-16,1 7-47 16,2-2-46-16,2 0-41 15,6-6-4-15,10-5 2 16,1-7 24-16,8-10-131 15,-2-3-132-15</inkml:trace>
  <inkml:trace contextRef="#ctx0" brushRef="#br0" timeOffset="96225.7233">18593 17198 747 0,'-3'-3'450'0,"2"2"-4"0,2 1-312 15,-1 0-179-15</inkml:trace>
  <inkml:trace contextRef="#ctx0" brushRef="#br0" timeOffset="96589.2457">19063 17007 1213 0,'1'1'465'0,"4"14"-325"16,-3 6-59-16,2 19-31 16,-1 9-7-16,2 8-15 0,2 3-7 15,8-2-8 1,-3-8-33-16,2-17-247 15</inkml:trace>
  <inkml:trace contextRef="#ctx0" brushRef="#br0" timeOffset="96733.0506">18921 17200 1217 0,'5'-3'506'15,"14"-2"-261"-15,8 3-156 0,19-1-51 16,14 4-13-16,10 1-15 15,10 2-41-15</inkml:trace>
  <inkml:trace contextRef="#ctx0" brushRef="#br0" timeOffset="97225.1688">19496 16984 1069 0,'6'2'432'16,"6"10"-293"-16,-1 9-30 15,-7 12-24-15,-1 6-19 16,-4 7-9-16,0 4-6 16,4-5-22-16,4 0-10 15,9-16-8-15,4-9 2 0,5-15 5 16,5-12 2-16,2-11 0 15,-4-9 1-15,-5-6-1 16,-6-4 0-16,-11-2 0 16,0 1-5-16,-5 6-7 15,-1 9-6-15,-2 11-12 16,1 7-8-16,1 16-2 16,1 5 1-16,8 11 9 15,4 7 6-15,8 4 1 16,1 0 2-16,1 1-84 15,-4-2-99-15</inkml:trace>
  <inkml:trace contextRef="#ctx0" brushRef="#br0" timeOffset="97906.1434">20393 17216 1077 0,'-1'-1'511'16,"-1"-1"-219"-16,4 4-188 15,-2-4-39-15,0 1-173 16</inkml:trace>
  <inkml:trace contextRef="#ctx0" brushRef="#br0" timeOffset="98288.7481">20760 16820 687 0,'2'-4'432'0,"1"-2"-8"16,2 11-196-16,0 26-138 16,3 10-30-16,-4 23-25 15,-2 2-1-15,-2 4-2 16,-6-2-2-16,5-6-7 15,1-3-8-15,11-14-9 16,11-8-2-16,12-24-3 16,5-7 1-16,-2-14-52 15,-5-7-53-15,-12-4-157 16,-3-1-266-16</inkml:trace>
  <inkml:trace contextRef="#ctx0" brushRef="#br0" timeOffset="98454.9773">20657 17100 1258 0,'6'0'513'0,"5"-1"-293"16,27 4-160-16,9-6-27 15,20 1-19-15,5 0-18 16</inkml:trace>
  <inkml:trace contextRef="#ctx0" brushRef="#br0" timeOffset="98917.1331">21313 16554 749 0,'17'35'373'0,"14"28"-157"16,-1 47-79-16,0 19-20 15,-8 15-57-15,-10 1-5 16,-18-15 9-16,-10-13-6 0,-11-27 21 15,-6-22 11-15,7-35 43 16,2-9 18-16,1-17-19 16,6-6-16-16,2-3-66 15,5-5-25-15,8 1-40 16,2 3-76-16</inkml:trace>
  <inkml:trace contextRef="#ctx0" brushRef="#br0" timeOffset="173800.5326">16606 17020 632 0,'-4'2'295'0,"-9"5"-135"15,5 7-72-15,1 7-72 16,6 4-16-16,10 4 0 16,4-3 9-16,9-4 16 15,3-8 9-15,7-10 7 16,4-6 0-16,-1-8 16 15,1-5 11-15,-12-6 21 16,-7-1 5-16,-9-2-5 16,-6-4-8-16,-2 5-20 15,-2 0-6-15,-2 12-22 16,1 9-18-16,2 12-25 16,1 9-11-16,4 18-4 15,5 11 7-15,4 15 10 16,2 11 3-16,-2 12 3 15,-7-3 3-15,-18-8 9 0,-8-3 5 16,-15-17 26-16,-2-4 15 16,-1-18 27-16,6-13 5 15,7-24-25-15,8-14-20 16,13-18-44-16,4-4 5 16,12-7-171-16</inkml:trace>
  <inkml:trace contextRef="#ctx0" brushRef="#br0" timeOffset="174791.383">18157 17062 817 0,'-1'6'328'0,"-4"13"-196"16,0 5-33-16,0 17-46 16,5 4-10-16,7-1-31 15,6-4 5-15,12-16 8 0,0-9 18 16,7-19 29-16,1-7 9 15,-5-14 17-15,-3-7-10 16,-8-3-14-16,-10 0-14 16,-7 4-14-16,-6 1-1 15,-4 8-14-15,4 8-8 16,-1 14-33-16,2 9-13 16,5 22-10-16,6 10 0 15,8 20 14-15,6 8 2 0,0 9 21 16,-6 2 13-16,-14-6 24 15,-9-10 10-15,-15-14 0 16,-9-12-4-16,-1-17-3 16,-3-11-3-16,4-19-14 15,5-9-29-15,14-9-153 16,9-3-362-16</inkml:trace>
  <inkml:trace contextRef="#ctx0" brushRef="#br0" timeOffset="175837.9643">20050 17253 540 0,'0'-3'281'0,"-1"-1"-75"15,1-2-40-15,0 5-68 16,0 0-27-16,0 1-30 15,0 0-11-15,2 14-5 16,11 37 0-16,-2-28-7 16,5-1-1-16,2-11 8 15,0-7 11-15,2-11 34 16,-1-6 8-16,-3-7-2 0,-3-2-5 16,-8 0-24-16,-4 1-6 15,-2 5-12-15,0 4-7 16,1 9-29-16,0 4-8 15,4 11-11-15,3 9-2 16,9 12 8-16,4 8-18 16,1 12 72-16,-3 1 27 15,-13-4 65-15,-5-2 47 0,-16-9-21 16,-5-4-3-16,-10-15-27 16,-3-4-8-16,2-18-34 15,2-8-18-15,9-13-126 16,9-4 351-16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08:32:10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 8500 861 0,'-1'-3'442'0,"0"-5"-147"16,0 8-73-16,2 19-89 0,-1 8-44 15,0 22-34-15,2 12-9 16,5 19-23-16,4 4-2 16,-1-3-8-16,1-10 0 15,-4-20-2-15,-1-15 1 16,-2-19-17-16,1-7 58 15,-5-15 44-15,1-12 5 16,-4-22 24-16,-3-17-59 0,-2-28-42 16,-1-10-7-16,-1-4-8 15,1 3-5-15,2 15-4 16,4 10-3-16,3 17-4 16,2 11-1-16,7 18-8 15,3 9 2-15,6 14-3 16,5 1 2-16,11 6-33 15,7 2-62-15,15-3-305 16</inkml:trace>
  <inkml:trace contextRef="#ctx0" brushRef="#br0" timeOffset="633.2956">1995 8871 938 0,'6'12'433'0,"-1"9"-204"15,3 5-66-15,4-2-29 16,-2-5-51-16,2-7-15 16,1-12-17-16,0-3 5 15,1-18 21-15,3-4 7 16,-2-6-26-16,-6-6-10 15,-4 6-47-15,-5 1-77 0,8 15-310 16</inkml:trace>
  <inkml:trace contextRef="#ctx0" brushRef="#br0" timeOffset="1078.9389">2300 8844 1096 0,'0'0'466'0,"0"0"-283"16,-1 5-50-16,0-5-85 15,0 0-27-15,1 27-21 0,1 29-1 16,7-26-1-16,1-4 0 15,11-11 1 1,4-5 1-16,4-12 6 0,1-5 3 16,-4-3 9-16,-2-9 4 15,-13-3 18-15,0 1 17 16,-10 0 10-16,-2 6 3 16,4 10-26-16,-2 4-26 15,2 11-18-15,1 3-10 16,5 5 3-16,6 3 5 0,5-3 1 15,-2 0 1-15,6-10 3 16,-2-6 4-16,-4-9 36 16,5-3 22-16,-10-10 24 15,-4-3 6-15,-6-4-32 16,-2-1-22-16,-4 1-42 16,0 7-59-16,2 9-215 15</inkml:trace>
  <inkml:trace contextRef="#ctx0" brushRef="#br0" timeOffset="1462.9904">2781 8907 948 0,'5'4'410'0,"3"2"-190"15,10 4-117-15,4-2-4 16,6-3-13-16,1-1-8 16,-3-5-24-16,2-3-5 15,-10-3-7-15,-6-3-1 16,-3-6-3-16,-7-4-1 16,-8-4-9-16,2 1-4 0,-17 1-10 15,-4 4-6-15,-6 11-15 16,0 7-8-16,-1 15-9 15,7 7-1-15,10 13 3 16,2 1 2-16,11 8 1 16,0 2 7-16,11-6 10 15,5 1 3-15,8-3 10 16,5-6-3-16,-7-3-1 16,-2-5 2-16,-4-10-8 15,-6-6-87-15</inkml:trace>
  <inkml:trace contextRef="#ctx0" brushRef="#br0" timeOffset="1665.2727">3136 8824 1138 0,'-4'-7'555'16,"-5"-1"-201"-16,5 8-170 15,8 16-151-15,3 10-20 16,7 7-14-16,-1 3 3 16,-3-3 29-16,2 2-79 15,-5-10-243-15</inkml:trace>
  <inkml:trace contextRef="#ctx0" brushRef="#br0" timeOffset="1794.7994">3136 8567 1530 0,'-2'-7'612'0,"-6"-1"-418"15,4 6-108-15</inkml:trace>
  <inkml:trace contextRef="#ctx0" brushRef="#br0" timeOffset="2347.4178">3415 8667 862 0,'-6'1'414'16,"-5"-1"-125"-16,10-6-179 15,3-5-19-15,14-12-45 16,1-10-14-16,4-11 6 16,-8-6 9-16,-5-4 6 15,-1 6-8-15,-7 8 1 16,2 10-4-16,-2 17-14 16,1 9-15-16,-1 17-36 15,0 13-5-15,8 26 3 16,-2 11 10-16,10 24 16 15,-1 5 2-15,-6 11 5 16,2-4 2-16,-13-12 5 16,-1-10 1-16,-9-26 5 15,-5-13 6-15,2-18 16 0,-10-13 5 16,1-16-16-16,-1-12-26 16,3-13-77-16,10-4-71 15,14-2-128-15,13 6-85 16</inkml:trace>
  <inkml:trace contextRef="#ctx0" brushRef="#br0" timeOffset="2930.238">3902 8927 808 0,'0'-8'403'0,"-6"-14"-114"16,2-1-63-16,-9-6-67 15,-2 0-24-15,-4 7-50 16,0 7-23-16,-3 10-39 16,2 8-19-16,4 9-26 15,1 6-7-15,7 14-7 16,3 3 3-16,6 3 9 16,3-4 6-16,13-10 12 15,4-4 5-15,9-15 8 16,3-5 7-16,0-8 4 15,-8-7 4-15,-9-10 2 16,-6 0-3-16,-8-3-1 0,-1 4-3 16,-2 7-6-16,-4 5-3 15,3 8-14-15,-4 1-9 16,1 10-10-16,5 6-3 16,0 9 4-16,6 4 6 15,7 0 6-15,1-2 4 16,9-10 6-16,-5-5 3 15,7-3 6-15,1-8 6 16,-10-10 10-16,2-6 8 0,-6-14 10 16,-1 0-2-16,0-2 14 15,-1 0-1-15,-5 12 0 16,-3 7-2-16,0 15-30 16,0 9-8-16,2 18-13 15,1 8-4-15,-2 15 4 16,1 3 1-16,-2 2 0 15,2-1 0-15,-1-7 2 16,3-4 0-16,-1-11 2 16,2-7 0-16,-2-12-31 15,-3-8-45-15,2-16-189 16,-3-6-218-16</inkml:trace>
  <inkml:trace contextRef="#ctx0" brushRef="#br0" timeOffset="3037.3811">4150 8987 644 0,'1'-3'444'0,"3"-2"32"0,7 2-234 16,8 3-154-16,0 0-44 16,15-1-65-16,5-2-56 15</inkml:trace>
  <inkml:trace contextRef="#ctx0" brushRef="#br0" timeOffset="3350.2477">4614 8807 777 0,'-19'-8'471'0,"-16"-10"-38"0,5 3-251 16,1 4-49-16,7 4-87 15,4 7-23-15,6 8-42 16,8 6-15-16,7 8-2 16,5-1 4-16,9-1 17 15,-2-2 8-15,0-12 8 16,3 0 6-16,-11-5-13 15,-4-1 0-15,-4 2 0 16,0-2-1-16,0 0 11 16,-6 2 1-16,-7 5 14 15,-28 29 5-15,33-18 25 16,5 5 11-16,6 0-5 16,11-3-2-16,13-4-21 15,4-7-10-15,13-12-19 16,2-8-85-16</inkml:trace>
  <inkml:trace contextRef="#ctx0" brushRef="#br0" timeOffset="3860.7582">5693 8930 541 0,'1'-4'316'0,"5"-5"-15"16,4-1-81-16,-6-6-30 15,-2-3-10-15,-8-6-15 0,-4-4-8 16,-11 3-34-16,-5 3-13 15,-9 9-25-15,-2 7-20 16,2 13-26-16,1 9-16 16,16 14-21-16,4 5-2 15,19 8 0-15,7-2 1 16,10-8 3-16,5-9 1 16,4-8 1-16,0-5 1 15,-2-10 1-15,-5-3-3 0,-3-13-87 16,-3-6-117-16</inkml:trace>
  <inkml:trace contextRef="#ctx0" brushRef="#br0" timeOffset="3979.1795">5717 8663 964 0,'-11'-8'575'0,"-16"-9"-62"16,4 6-248-16,9 4-183 15,5 7-61-15,10 7-161 16,6 1-145-16</inkml:trace>
  <inkml:trace contextRef="#ctx0" brushRef="#br0" timeOffset="4418.0164">5828 8795 1219 0,'9'1'460'0,"14"3"-341"0,8-1-45 15,4-3-35-15,1 0-9 16,-5-4-10-16,-5-2 0 16,-5-1 3-16,-6-3 4 15,-7 4 1-15,-2-1 0 16,-7 1-7-16,-8 5-6 0,-4 2-6 16,-4 5-2-16,-1 8-4 15,0 4-1-15,1 8-5 16,3 2-5-16,6 6-4 15,8 0 0-15,4-5 3 16,4 0 3-16,9-12 6 16,1-5 4-16,10-10 5 15,3-6 2-15,0-11 1 16,-2-4-2-16,-7-7-15 16,-7-7-5-16,-2 5-5 15,0 2 1-15,-4 11 20 16,1 8 7-16,-9 12 25 15,0 6 12-15,1 8 4 16,3 4 2-16,3 2-22 16,2-2-11-16,0-3-12 15,0-5 1-15,-4-8 126 16</inkml:trace>
  <inkml:trace contextRef="#ctx0" brushRef="#br0" timeOffset="11711.0945">7169 8900 612 0,'8'-11'299'0,"15"-17"-102"0,7 4-27 16,2 3-25-16,1 1-22 16,-8 12-32-16,-7 0-10 15,-7 8-28-15,-3 3-8 16,-6 0-4-16,0 5-4 15,-3 2-6-15,-3 5-5 16,0 12-9-16,-4 2-5 0,5 8-9 16,3 1-2-16,5-3-4 15,8-1-1-15,9-9 4 16,3-9 3-16,6-12 7 16,6-5 4-16,-3-21 11 15,-3-1 24-15,-7-14 18 16,-5-8 11-16,-7 1 15 15,-6-1-10-15,-6 14 2 16,-3 11-13-16,-3 22-31 16,0 14-15-16,1 21-26 15,3 9-4-15,3 7 3 16,4-3 1-16,6-13 0 16,2-6-36-16,6-16-141 15,1-9-135-15</inkml:trace>
  <inkml:trace contextRef="#ctx0" brushRef="#br0" timeOffset="12271.6926">7378 8564 480 0,'-10'-3'304'0,"-4"0"0"16,4 2-96-16,9 1-78 15,8 4-18-15,14 4-21 0,9-1-12 16,24 0-16-16,9-5-17 15,13-2-24-15,-2-1-5 16,-19-2 4-16,-12-1 5 16,-23-1 17-16,-13-5 3 15,-12-1-5-15,-9-2-5 16,-4 0-20-16,3 4-7 16,8 6-23-16,4 3-11 15,9 7 7-15,2 4 4 0,3 4 17 16,1-1 17-16,-2-1 2 15,-7-1 0-15,-3 0 3 16,0-2 0-16,-6 1-261 16</inkml:trace>
  <inkml:trace contextRef="#ctx0" brushRef="#br0" timeOffset="12599.318">7980 8868 883 0,'0'2'444'0,"2"2"-131"15,16 1-154-15,11 3-46 16,16-3-48-16,8 0-20 0,5-4-30 16,-7-1-2-16,-11-1-39 15,-10-3-56-15,-17-4-291 16</inkml:trace>
  <inkml:trace contextRef="#ctx0" brushRef="#br0" timeOffset="12774.4103">8065 9005 1022 0,'7'6'425'0,"13"3"-266"15,7 0 1-15,10-6-48 16,2-2-24-16,0-2 8 16,-1-1-106-16</inkml:trace>
  <inkml:trace contextRef="#ctx0" brushRef="#br0" timeOffset="13460.0513">8704 8953 387 0,'0'-1'249'0,"4"-7"-3"0,4 0-75 16,12-8-40-16,2-5-2 16,6-3 17-16,1 0-7 15,-3 10-39-15,-6 6-27 16,-6 17-47-16,-6 10-13 15,-2 20-2-15,-4 7 1 16,-2 2 3-16,3-1-4 16,0-9-4-16,2-8-1 15,6-8 1-15,4-6 4 0,5-14 7 16,5-7 6-16,0-16 5 16,2-4 0-16,-4-10-4 15,-1-3-4-15,-4-4-5 16,-3 1-4-16,-3 7 19 15,-5 5 2-15,-7 15 13 16,-2 6 0-16,-7 11-19 16,-1 10-3-16,0 15-13 15,3 2-1-15,6 8-6 16,-6-1-1-16,18-10-2 16,3-1 0-16,9-9-43 15,12-6-74-15</inkml:trace>
  <inkml:trace contextRef="#ctx0" brushRef="#br0" timeOffset="13720.8565">9164 9123 870 0,'3'0'439'0,"4"2"-69"0,17 11-272 15,8 2-44-15,4 9-18 16,0 0-12-16,-9 3-12 16,0 0 4-16,-3-1-114 15,-3-5-127-15</inkml:trace>
  <inkml:trace contextRef="#ctx0" brushRef="#br0" timeOffset="13882.4395">9425 9154 1194 0,'-11'4'522'0,"-15"7"-283"15,-3 5-59-15,2 7-102 16,-3 1-32-16,-3 5-34 15,3-2 8-15,4-8-141 0,7-2-150 16</inkml:trace>
  <inkml:trace contextRef="#ctx0" brushRef="#br0" timeOffset="14487.2737">8928 8673 609 0,'-2'0'393'0,"4"-5"-10"0,9 4-196 0,16 1-101 16,12 1-34-1,22 6-4-15,11 1-8 16,1 2-15-16,-3-3-2 15,-18-3-3-15,-14-4-8 0,-15-1-31 16,-9-6-13-16,-12-4-22 16,-2-6 7-16,-5 2 28 15,1 4 9-15,-1 3 27 16,2 7 15-16,0 0 6 16,3 2 3-16,0-1-15 15,0 0-12-15,0 3-8 16,3 12 0-16,11 28-199 15</inkml:trace>
  <inkml:trace contextRef="#ctx0" brushRef="#br0" timeOffset="15110.142">9950 8788 674 0,'4'-4'421'0,"5"-6"-77"15,-9 12-121-15,2 7-51 16,-4 22-97-16,-2 13-37 16,2 18-4-16,0 0-11 0,4-5-9 15,2-9-3-15,3-13-101 16,2-8-88-16</inkml:trace>
  <inkml:trace contextRef="#ctx0" brushRef="#br0" timeOffset="15249.1071">9796 8973 1805 0,'11'2'42'15,"0"0"-8"-15,23 3 26 0,9-2-11 16,22-3-29-1,6 2 30-15,8-2-255 16</inkml:trace>
  <inkml:trace contextRef="#ctx0" brushRef="#br0" timeOffset="15631.0549">10405 8773 967 0,'-2'8'394'0,"-2"6"-200"16,4 16-153-16,-1 7-7 16,3 8 2-16,2 0-2 0,5-9-8 15,5-6 3-15,8-16 22 16,4-6 6-16,5-16 11 15,3-4-1-15,-4-12-18 16,-4-7-7-16,-3-5-12 16,-4-6-6-16,-8 6-13 15,-4 3 16-15,-7 14 10 16,-2 6-4-16,-6 21-1 16,0 11-20-16,0 15-15 15,2 10 2-15,7 4 2 16,4-3 1-16,7-8 0 15,3-7 0-15,7-10-41 16,3-5-99-16</inkml:trace>
  <inkml:trace contextRef="#ctx0" brushRef="#br0" timeOffset="16051.3302">10808 9022 1129 0,'2'5'422'0,"3"8"-323"15,8 3-27-15,10-4-21 16,5 1-12-16,6-6-9 15,0-7-1-15,-9-2 5 16,-1-9 3-16,-16-4 3 16,1-4-1-16,-11-1 13 15,-5 8 3-15,1 1-4 16,-6 10-8-16,5 6-35 16,0 8-11-16,5 13-12 15,2 6 1-15,8 13 8 16,-1 0 4-16,-4 5-2 15,-4-4 21-15,-13-7 33 16,-4-5 30-16,-12-9 30 16,-5-13-13-16,-3-16-21 0,3-12-31 15,6-18-110 1,3-2-89-16</inkml:trace>
  <inkml:trace contextRef="#ctx0" brushRef="#br0" timeOffset="16583.5176">10520 8596 698 0,'-7'1'382'16,"-4"1"-61"-16,11 3-203 0,15-2-28 15,26 3-29 1,15 0-2-16,17-5-23 0,4-1-10 16,-5 0-9-16,-10-8 0 15,-13 3 7-15,-11-5 5 16,-22-2 2-16,-4 0-6 16,-15-4-8-16,-5 2-7 15,-6 0-8-15,-2 4-2 16,6 3-12-16,4 4-10 15,6 4-6-15,5 5-1 16,7 8 16-16,1 2 9 0,7 4 34 16,0-2 25-16,-9 0 54 15,-5-5 38-15,-13 1 17 16,-7-3-11-16,-5-2-55 16,2-1-37-16,4 2-124 15</inkml:trace>
  <inkml:trace contextRef="#ctx0" brushRef="#br0" timeOffset="24196.8528">7968 9887 695 0,'-4'-2'386'0,"2"-1"-102"16,8 1-53-16,-6 1-93 16,30 1-48-16,67 5-34 15,-24 0-23-15,0 2-20 0,-6-1-3 16,-14-3-32-16,-14-1-66 16</inkml:trace>
  <inkml:trace contextRef="#ctx0" brushRef="#br0" timeOffset="24387.3598">8045 9997 846 0,'7'2'398'15,"7"5"-164"-15,19 1-96 16,13-1-3-16,13 0-53 15,1-4-30-15,-6 1-12 16,-9-2-110-16</inkml:trace>
  <inkml:trace contextRef="#ctx0" brushRef="#br0" timeOffset="25120.3798">8842 9942 682 0,'0'3'305'0,"0"1"-128"16,0-3-44-16,0-2-34 15,0 0-12-15,11-6-27 16,48-29-10-16,-21 11-5 15,4 1-1-15,-9 5 2 0,-3 7 7 16,-17 12-10-16,-5 9 2 16,-9 22 3-16,-6 8-13 15,-3 15-4-15,0-2-6 16,5-6-15-16,7-5-2 16,7-16-2-16,7-5 1 15,10-17 6-15,2-6 5 16,3-17 13-16,-2-7 14 15,-8-9 8-15,-6-7 2 0,-8-11-8 16,-1 2-17-16,-4 4-8 16,0 12-2-16,2 21-9 15,-4 8-5-15,1 20-8 16,2 9-6-16,2 16 2 16,1 5 4-16,2 2 2 15,0-1 0-15,0-10 2 16,-1-6 1-16,5-6-131 15,1-4-135-15</inkml:trace>
  <inkml:trace contextRef="#ctx0" brushRef="#br0" timeOffset="25346.3984">9379 10105 1141 0,'3'2'448'0,"10"5"-311"0,8 7-62 16,9 2-36-16,1 6-16 16,2 1-9-16,-6-2 9 15,-5 0-143-15,-1-6-154 0</inkml:trace>
  <inkml:trace contextRef="#ctx0" brushRef="#br0" timeOffset="25482.9571">9599 10128 1082 0,'-15'8'491'16,"-11"2"-222"-16,-4 12-148 15,-3 3-44-15,1 0-47 16,3 1-31-16,6-1-210 15</inkml:trace>
  <inkml:trace contextRef="#ctx0" brushRef="#br0" timeOffset="25800.2947">9872 9993 772 0,'-3'0'395'0,"3"1"-102"15,0 5-142-15,0-6-43 0,0 0-34 16,0 20-14-16,-2 31-36 15,-3-29-7-15,7 5-8 16,1-5-2-16,4-4-1 16,1-4 0-16,9-7 3 15,5-6-2-15,4-5-142 16</inkml:trace>
  <inkml:trace contextRef="#ctx0" brushRef="#br0" timeOffset="25961.9768">9886 9863 1241 0,'0'-3'472'0,"4"3"-362"0,4 0-10 15,6 3-421-15</inkml:trace>
  <inkml:trace contextRef="#ctx0" brushRef="#br0" timeOffset="26324.1601">9796 9643 910 0,'0'0'356'0,"7"2"-228"15,4 1-47-15,20 4-48 16,8 2-1-16,14 0-17 16,5-1-7-16,-3-4 3 15,-3 1 1-15,-16-5-18 16,-9-4-7-16,-15-6-4 15,-7 0-1-15,-2-3 18 16,-3 0 3-16,3 8 49 16,0 2 15-16,1 3 20 15,2 6 10-15,-1 4-45 16,0 1-15-16,-2 5-19 16,-1-3-5-16,-2 0-117 0</inkml:trace>
  <inkml:trace contextRef="#ctx0" brushRef="#br0" timeOffset="26649.7831">10355 9872 996 0,'0'0'490'16,"0"-2"-197"-16,2 14-143 15,0 7-58-15,2 13-57 16,5 7-5-16,-1 2-14 15,1-1-4-15,-1-5-6 16,-2-5-34-16,-1-10-142 16,2-5-190-16</inkml:trace>
  <inkml:trace contextRef="#ctx0" brushRef="#br0" timeOffset="26798.3798">10271 10070 782 0,'-3'-1'439'15,"-2"-1"-94"-15,7 1-142 16,-2 0-100-16,28-1-51 16,48 0-22-16,-28 0-13 15,3-1-41-15,1 7-121 0</inkml:trace>
  <inkml:trace contextRef="#ctx0" brushRef="#br0" timeOffset="27385.9234">10834 9888 416 0,'1'9'271'0,"-2"19"-9"16,0 5-71-16,-2 11-57 16,3 0-20-16,6-7-17 15,7-4-11-15,3-13-26 16,2-5-3-16,10-15 9 15,1-3 6-15,-1-15 4 16,-2-5-9-16,-7-7-24 16,-2-6-9-16,-4-3-13 15,-5 0-3-15,-3 8 0 16,-5 7 6-16,-1 16-2 16,-1 11-3-16,-2 16-8 15,2 5-7-15,2 10 0 16,4 2 1-16,2-2-1 15,4-2 0-15,0-6-2 16,2-3-12-16,6-4-178 0</inkml:trace>
  <inkml:trace contextRef="#ctx0" brushRef="#br0" timeOffset="27784.3317">11235 10142 1066 0,'-1'0'442'0,"1"4"-254"15,-1 4-89-15,9 6-65 16,2 1-5-16,6-3-8 16,0-4-2-16,3-8 0 15,-2-2 4-15,0-10 4 16,1-3 4-16,-11-2-2 15,-3 1-3-15,-7 4-10 16,1 3-6-16,0 9-26 16,-1 0-9-16,3 15-1 15,0 6-1-15,3 12 18 16,8 9 5-16,0 9 2 16,-5 6 1-16,-7-3 10 15,-8-3 20-15,-11-13 27 16,-3-8 5-16,-3-9 28 0,-3-8-6 15,2-13-18-15,4-6-5 16,6-19-75-16,4-4-41 16,12-7-105-16,6-1-96 15</inkml:trace>
  <inkml:trace contextRef="#ctx0" brushRef="#br0" timeOffset="28102.5182">11760 9911 1032 0,'1'-3'509'0,"0"-6"-172"16,4 6-93-16,-5 2-117 16,-2 0-45-16,2 1-56 15,0 0-14-15,0 0-144 16,0 0-262-16</inkml:trace>
  <inkml:trace contextRef="#ctx0" brushRef="#br0" timeOffset="28533.3052">11788 10077 1030 0,'-2'0'501'16,"1"0"-209"-16,1 9-154 16,1 5-59-16,3 15-58 15,-7 6-1-15,3 11-12 16,1 5-3-16,-3 6-2 16,0 0 1-16,-5-9 2 15,-2-3 24-15,-3-15 33 0,-2-6 30 16,-4-10 22-16,-8-8-13 15,1-8-26-15,-4-12-31 16,3-15-41-16,4-8-42 16,12-16-111-16,7-1-89 15</inkml:trace>
  <inkml:trace contextRef="#ctx0" brushRef="#br0" timeOffset="28989.3566">11627 9624 798 0,'-1'-1'426'0,"1"1"-145"16,11-2-128-16,10 4-41 15,17-2-73-15,9 2-4 16,12 4-18-16,1-4-9 15,-10 3 2-15,-6-3 1 16,-21-3-5-16,-6 0-6 16,-12-6-9-16,-5-3-3 15,-6-2 5-15,-1-2 6 16,1 7 0-16,3 2-17 16,3 6-2-16,2 8 0 15,5 7 13-15,1 8 17 0,-2 2 6 16,-3 0 2-16,-3-4-89 15</inkml:trace>
  <inkml:trace contextRef="#ctx0" brushRef="#br0" timeOffset="29332.989">11562 9980 1415 0,'-1'4'533'0,"-2"3"-256"15</inkml:trace>
  <inkml:trace contextRef="#ctx0" brushRef="#br0" timeOffset="95144.1997">2114 11163 742 0,'-14'5'412'0,"-14"-1"-83"0,-23 8-125 16,-16 0-30-16,-17-1-68 16,-3-1-25-16,11-5-57 15,10-4-11-15,24-4-15 16,16-3-14-16,19-3-26 16,15-3-9-16,22 5-15 15,9 3 7-15,21 8 50 16,2 11 10-16,3 14 48 15,-6 7 9-15,-25 16-3 16,-12 4 14-16,-38 6-5 16,-19-2-1-16,-11-5-18 15,-5-5-13-15,6-10-18 16,10-7-2-16,7-16 0 16,12-6-5-16,16-10-9 15,8-1-5-15,22-1 4 16,9-1 3-16,14 4 9 15,6 1 2-15,7 3-6 16,-3-3-1-16,-10 0-113 0,-4-3-121 16</inkml:trace>
  <inkml:trace contextRef="#ctx0" brushRef="#br0" timeOffset="95808.4763">2061 11536 1061 0,'11'-6'479'0,"10"-5"-187"0,16 2-229 16,6-2-28-16,6 10-29 15,-9-1-19-15,-11 9-98 16,-7 4-57-16,-15-4-98 16,-4 3 2-16,-7-8 92 15,-4-2 58-15,-4 0 129 16,1-2 61-16,-1 2 93 15,1 3 25-15,2 7-14 16,4 4-41-16,5 4-88 16,1 5-25-16,10 2-21 15,3 1-6-15,6-4-114 16,6-5-55-16,8-11-35 16,6-6-6-16,13-8 113 15,-6-9 63-15,-3-1 121 0,-7-2 64 16,-18 0 91-16,-6 1 26 15,-13 3-15-15,-4 1-28 16,-12-1-63-16,-6 1-30 16,-8 6-74-16,-7-2-18 15,-5 13-29-15,2 7-6 16,8 7-7-16,10 4-8 16,18 5-7-16,10 0 0 15,18-6 2-15,11-1 0 0,6-10 6 16,1-5 4-16,-6-6 7 15,-5-5 5-15,-9-5 4 16,-6-2 2-16,-5-5 2 16,1 1 0-16,-4 1-7 15,0 6-6-15,-1 11-10 16,0 2-3-16,0 11-1 16,3 4 2-16,3 4 8 15,2 0 2-15,4 0 2 16,0-7 2-16,4-5 4 15,1-8 28-15,4-11 29 16,0-5 11-16,-5-5 6 16,-4-3-31-16,-8 8-124 15,-3 2-566-15</inkml:trace>
  <inkml:trace contextRef="#ctx0" brushRef="#br0" timeOffset="96307.3455">3802 11494 678 0,'-4'10'368'16,"-9"18"-50"-16,-9 6-52 16,-12 2-91-16,-3 0-39 15,0-5-83-15,3-6-16 16,8-14-5-16,5-9 5 0,2-19-36 16,4-9-7-16,3-12-20 15,2-1-14-15,9 7 21 16,1 3 7-16,12 14 17 15,3 7 10-15,9 16 23 16,3 11 6-16,6 15-7 16,4 4-4-16,-2 4-10 15,-5-2-7-15,-4-9-35 16,-4-6-83-16</inkml:trace>
  <inkml:trace contextRef="#ctx0" brushRef="#br0" timeOffset="96433.2921">3715 11177 1229 0,'-5'-6'498'15,"-3"-8"-303"-15,9 12-190 0,10 7 34 16,8 5-353-16</inkml:trace>
  <inkml:trace contextRef="#ctx0" brushRef="#br0" timeOffset="96936.3803">3874 11010 905 0,'6'-2'368'0,"12"-3"-213"16,11 0-81-16,8 1-45 15,2-2-4-15,-1-1-8 16,-3 2 1-16,-15-1 5 15,-6 3 5-15,-19 3-8 16,-8 0-8-16,-10 15-13 16,-3 3-11-16,6 8-3 15,7 10-1-15,11-2 3 16,3 4 2-16,6-3 5 16,2-6 3-16,5-6 3 15,-1-6 3-15,2-4 28 16,-5-6 16-16,-7-4 64 15,2 0 25-15,-6-1-12 16,0-2-18-16,-1 0-67 16,1 24-28-16,8 53-16 15,9-17 0-15,3 12 3 0,-6 0 2 16,-10 1 5-16,-4-2 0 16,-13-1 5-16,-7-2 2 15,-9-11 3-15,-2-4 5 16,-5-24 34-16,-2-13 5 15,3-24 3-15,0-16-9 16,17-19-49-16,12-10-17 16,22-2-38-16,11 4-22 0,17 16-40 15,3 9-24-15,5 12-93 16,3 7-81-16</inkml:trace>
  <inkml:trace contextRef="#ctx0" brushRef="#br0" timeOffset="97316.5229">4388 11709 537 0,'4'-6'355'16,"7"-3"-13"-16,-6-4-94 16,-2-2-30-16,-3-5-38 15,-7 1-20-15,-10-1-29 16,-6-1-17-16,-4 6-45 16,0 6-24-16,-3 9-45 15,7 7-9-15,7 13-12 16,8 3-1-16,8 4 9 15,6 3 2-15,12-4 2 16,2-3 0-16,14-11-7 0,-4-5-6 16,-1-11 5-16,-3-7 5 15,-5-7 14-15,-1-4 9 16,-9-3 3-16,1-1-2 16,-7 4-3-16,1 5-3 15,0 9-13-15,-1 9-4 16,1 6-2-16,-2 7 2 15,-2 6 10-15,3-1 1 16,3 2 2-16,1-6 2 0,7-9 5 16,-2-8 4-16,1-8 10 15,0-5 2-15,-3-1-4 16,-2-4 15-16,0 2-160 16</inkml:trace>
  <inkml:trace contextRef="#ctx0" brushRef="#br0" timeOffset="97596.3278">5010 11594 1011 0,'-7'10'512'16,"-3"8"-156"-16,-6 4-181 15,-2 1-57-15,-9 1-58 16,-4-3-16-16,-3-7-19 15,0-10-30-15,6-10-49 16,5-11-11-16,6-7-22 0,8-2 22 16,8 0 31-16,5 8 6 15,16 5 38-15,5 4 18 16,13 12 36-16,2 2 11 16,0 11-23-16,-2 4-10 15,-7 3-25-15,-1 4-9 16</inkml:trace>
  <inkml:trace contextRef="#ctx0" brushRef="#br0" timeOffset="98150.1155">5631 11570 711 0,'0'15'341'0,"1"7"-120"16,12 7-116-16,4-4-17 16,11-4-30-16,2-6-9 15,2-12-14-15,1-3 1 16,-7-10 5-16,-5-5 1 15,-11-4-2-15,-3-1-4 0,-6 3-13 16,-6 2-8-16,4 10-16 16,1 6 0-16,7 19-1 15,8 10 2-15,0 15 4 16,-7 9-9-16,-7 14 62 16,-9 5 9-16,-19-8 15 15,-3-6 11-15,-10-22-52 16,-1-15-2-16,-1-16 0 15,4-14-3-15,4-22-48 16,7-10-46-16,17-22-123 16,8-6-134-16</inkml:trace>
  <inkml:trace contextRef="#ctx0" brushRef="#br0" timeOffset="98301.3608">6077 11269 976 0,'-3'-3'539'16,"-8"2"-118"-16,-4 6-198 16,-5 20-162-16,1 10-41 15,4 15-85-15,7 4-260 16</inkml:trace>
  <inkml:trace contextRef="#ctx0" brushRef="#br0" timeOffset="98732.9771">6130 11587 1092 0,'-7'11'422'0,"-4"8"-299"16,6 6-50-16,12-3-32 16,9-4-5-16,13-6-5 15,4-7 0-15,4-8-3 16,-3-6-1-16,-7-8 2 16,-5-2 1-16,-6-3 11 15,-5 4 5-15,-7 6-2 0,0 4-10 16,-3 15-23-16,2 4-11 15,4 18-7-15,0 8 2 16,-3 14 4-16,-5 8 5 16,-10 6 8-16,-5 2 61 15,-10-11 17-15,-2-9 1 16,-7-21 5-16,3-10-52 16,-3-16-10-16,3-2-6 0,10-20-57 15,5-5-52-15,20-11-195 16,12-2-346-16</inkml:trace>
  <inkml:trace contextRef="#ctx0" brushRef="#br0" timeOffset="98884.0757">6799 11745 1597 0,'-6'13'654'0,"-11"17"-427"15,1 1-78-15,-5 3-125 0,1-2 346 16</inkml:trace>
  <inkml:trace contextRef="#ctx0" brushRef="#br0" timeOffset="99562.7444">7224 11594 887 0,'11'-3'397'16,"7"4"-164"-16,0 7-89 0,-6 12-61 15,-6 7-11-15,-7 5-32 16,-7-1-6-16,-2-6-12 16,3-8-5-16,7-13 5 15,2-5 0-15,6-19-5 16,4-4-1-16,8-4-17 15,2 1-5-15,5 13-13 16,0 6-2-16,-5 10 15 16,-2 9 8-16,-7 12 22 15,-3 7 4-15,-5 5-9 16,0 1-5-16,4-6-146 16</inkml:trace>
  <inkml:trace contextRef="#ctx0" brushRef="#br0" timeOffset="99917.7028">7885 11548 908 0,'10'-2'394'16,"19"2"-195"-16,8 2-100 15,14 4-50-15,2 1-20 16,-6 0-13-16,-4-3 2 0,-12 1 5 16,-11-3 3-16,-10-6 3 15,-7 0 0-15,-11-4-11 16,-7 3-5-16,-9 5-15 16,0 2-8-16,-6 9-5 15,1 5-1-15,8 10 10 16,-1 2 6-16,16 4 5 15,6 0 3-15,15-3-2 16,7-3-1-16,13-6 2 16,4-7-8-16,6-8-128 15,2-5-120-15</inkml:trace>
  <inkml:trace contextRef="#ctx0" brushRef="#br0" timeOffset="100142.0668">8529 11681 710 0,'1'0'429'0,"1"7"-40"15,-6 4-91-15,-12 8-137 16,-4 3-36-16,-10-6-54 0,0 2-19 16,3-6-17-16,5-8-6 15,2-4-7-15,2-10-1 16,-1-10-7-16,1-3-6 16,11-2-17-16,7 0-10 15,13 7-10-15,5 7 1 16,5 11 11-16,0 8 6 15,4 15 9-15,0 6 1 16,5 8-8-16,-1 3 42 0</inkml:trace>
  <inkml:trace contextRef="#ctx0" brushRef="#br0" timeOffset="100532.4111">8624 11623 1013 0,'6'13'435'0,"5"7"-194"16,19 26-138-16,9 15-10 0,7 14-17 15,-1 5-17-15,-7-8-28 16,-8-9-8-16,-9-11-91 16,-4-8-120-16</inkml:trace>
  <inkml:trace contextRef="#ctx0" brushRef="#br0" timeOffset="100701.1039">8943 11665 1308 0,'-14'2'536'0,"-15"10"-337"16,0 7-74-16,-3 18-69 15,-1 8-23-15,-5 15-19 16,-5 3-5-16,10 1 39 16,4-9-101-16,14-16-235 15</inkml:trace>
  <inkml:trace contextRef="#ctx0" brushRef="#br0" timeOffset="100953.8241">9103 11628 996 0,'-3'-2'472'0,"-7"0"-201"15,4 4-96-15,1 11-105 16,2 5-33-16,10 7-20 15,2 4-7-15,12 0 0 16,5-2 1-16,9-8 4 16,3-4 3-16,-5-12 8 15,-2-6 4-15,-11-11 1 16,-5-8 0-16,-6-4-74 16,-3-2-93-16</inkml:trace>
  <inkml:trace contextRef="#ctx0" brushRef="#br0" timeOffset="101040.3015">9205 11539 532 0,'-5'-7'350'0,"-3"-3"-6"16,1 3-111-16,10 1-141 15,2 4-49-15</inkml:trace>
  <inkml:trace contextRef="#ctx0" brushRef="#br0" timeOffset="101592.3733">9411 11634 964 0,'-4'-2'441'16,"-2"1"-198"-16,12-1-130 16,17 3-47-16,9 0-30 15,15 2 3-15,3 0-30 0,-3 1 0 16,-3-2 1-16,-14-3-10 15,-8-3-13-15,-14 0-11 16,-6 0-7-16,-15 2 6 16,-5 2 9-16,-10 3 4 15,-1 4-1-15,8 6-6 16,7 4-3-16,11 7 16 16,3 2 12-16,7-1 21 15,3 0 9-15,2-6-4 16,4-5 3-16,3-10 5 15,-1-5 3-15,3-11-3 16,-1-6-5-16,0-6-13 16,0-1-6-16,1-1-9 15,-2 6-4-15,-6 7-10 16,0 5-6-16,-5 11 12 16,-2 4 5-16,-3 9 20 15,-2 4 11-15,-3 2-5 0,1 1-1 16,-4-9-8-16,4-4-4 15,3-10 2-15,2-5 0 16,12-7-2-16,0-4-1 16,4-6-8-16,4 1-5 15,0 6-3-15,-1 2-1 16,0 12 1-16,-4 6 1 0,-6 12 2 16,0 7-1-16,-6 7-11 15,-1 3-79-15</inkml:trace>
  <inkml:trace contextRef="#ctx0" brushRef="#br0" timeOffset="101967.9274">10201 11590 796 0,'14'0'333'0,"17"-1"-207"15,5-1-18-15,-4 2-53 0,-1 0-19 16,-7 0-15-16,-5-3-2 16,-7 2-3-16,-4-1 2 15,-11 2 1-15,-6 2-2 16,-11 4 6-16,-4 2 4 15,1 4 18-15,-1 3 5 16,8 5 0-16,2 0-3 16,8 0-20-16,5 5-5 15,3-1-8-15,10-4-4 16,8-1-4-16,8-5 1 0,10-11-59 16,2-3-56-16,2-9-197 15,8-6-113-15</inkml:trace>
  <inkml:trace contextRef="#ctx0" brushRef="#br0" timeOffset="102206.3486">10699 11694 309 0,'6'-4'302'0,"2"4"20"16,7 0 99-16,-12 6-150 16,0 4-67-16,-9 4-74 15,-7 3-26-15,-4 2-43 16,-6-1-13-16,-7-2-19 16,0-5-6-16,0-10-2 15,4-3-1-15,7-10-3 16,0-5-5-16,11-5-20 15,4 0-8-15,9 0-11 16,7 7-4-16,10 8 6 16,6 6 5-16,3 14 10 0,1 4 8 15,-1 10 13-15,-2 5 6 16,-9 0 2-16,-1-1-2 16,-3-5-30-16,-2-7-511 15</inkml:trace>
  <inkml:trace contextRef="#ctx0" brushRef="#br0" timeOffset="103134.257">1948 12454 795 0,'-19'-4'376'0,"-24"-8"-145"15,7 9-57-15,3 2-83 16,8 1-33-16,10 8-55 16,3 2-18-16,16 5-15 15,7 7-2-15,19-1 9 16,4 2 10-16,7-9 15 0,1-4 5 15,-9-5 8-15,-10-4 5 16,-19 1 6-16,-12-2-2 16,-21 2-4-16,-5 3-4 15,-4 4-8-15,-2 2-1 16,11 5-9-16,7-2-8 16,12-2-8-16,10 4 0 15,9-3 9-15,11 1 9 0,9 0 11 16,6-4 3-16,10-1-1 15,0-5-2-15,-3-4 1 16,-3-6 0-16,-8-5 5 16,-2-6 3-16,-5-5 0 15,-3-3 2-15,-7-6-1 16,-6 3 14-16,-8 9 38 16,0 5 10-16,-3 13-2 15,-1 4-17-15,0 13-44 16,-1 4-14-16,3 11-6 15,2 0 0-15,4-1-75 16,3-3-84-16</inkml:trace>
  <inkml:trace contextRef="#ctx0" brushRef="#br0" timeOffset="103272.2418">2086 12275 1261 0,'-4'-10'477'0,"1"-5"-364"0,-2 7-80 16,9 14-93-16,6 10-110 16</inkml:trace>
  <inkml:trace contextRef="#ctx0" brushRef="#br0" timeOffset="103422.7058">2314 12639 1061 0,'12'14'472'16,"10"12"-211"-16,4-4-87 15,-1-7-42-15,0-9-1 0,-3-8-13 16,-2-12-12-16,2-6-42 16,-6-3-30-16,-5-2-146 15,-1 4-87-15</inkml:trace>
  <inkml:trace contextRef="#ctx0" brushRef="#br0" timeOffset="103815.7962">2908 12638 1484 0,'-15'14'594'0,"-25"14"-396"16,4 1-80-16,0-6-62 16,0-4-23-16,10-15-12 0,-2-4-14 15,10-15-55-15,4-3-42 16,8-7-34-16,6-4 4 15,8 3 40-15,6 3 35 16,10 11 28-16,2 4 12 16,-2 11 20-16,2 9 11 15,2 8 18-15,-3 6 5 16,8 0-3-16,-3-2-5 16,-5-6-13-16,6-8-8 15,-4-11-2-15,-4-7 2 0,-1-14 2 16,-5-2 0-16,-4-5-3 15,-5 0-4-15,-1 8 18 16,-5 5 3-16,1 17-4 16,3 5 5-16,-1 17-23 15,-1 7-4-15,1 5-2 16,3 3-1-16,8-11 23 16</inkml:trace>
  <inkml:trace contextRef="#ctx0" brushRef="#br0" timeOffset="104303.463">4111 12487 926 0,'-17'3'450'0,"-19"12"-169"15,0 6-79-15,8 11-97 16,8 7-51-16,18 8-52 16,9-1-6-16,22-11 0 15,9-5 4-15,12-19 8 16,6-9 5-16,-10-12 14 15,-9-8 7-15,-22-5 11 16,-14 1 0-16,-19 5-11 16,-14 2-11-16,-9 9-17 15,1 1-22-15,11 3-108 16,11 2-107-16</inkml:trace>
  <inkml:trace contextRef="#ctx0" brushRef="#br0" timeOffset="104430.1307">4289 12565 938 0,'15'0'451'16,"21"-2"-189"-16,3 2-85 16,4 2-99-16,-7-2-38 15,-3-1-36-15,-3 1-55 16,-10-7-394-16</inkml:trace>
  <inkml:trace contextRef="#ctx0" brushRef="#br0" timeOffset="104558.3871">4465 12569 831 0,'-4'6'459'16,"-7"5"-101"-16,7 7-174 16,0 4-56-16,8 2-77 15,3 4-23-15,3-4-25 16,6-2-80-16</inkml:trace>
  <inkml:trace contextRef="#ctx0" brushRef="#br0" timeOffset="104832.4378">4974 12672 875 0,'-2'10'445'0,"-8"11"-113"0,-2 3-122 16,-13 0-76-16,0-4-38 16,-7-8-39-16,-2-7-16 15,3-13-38-15,-2-6-19 16,5-9-22-16,5 0-4 15,10-4 14-15,4 2 9 16,13 6 9-16,2 3 15 16,13 15 25-16,2 4 15 15,3 15 15-15,1 7-3 16,-1 7-11-16,-2 3-7 0,4 1-19 16,4-5-18-16,-1-12-311 15</inkml:trace>
  <inkml:trace contextRef="#ctx0" brushRef="#br0" timeOffset="105115.8965">5132 12668 1011 0,'-6'7'479'16,"-4"6"-128"-16,10 7-287 16,3 1-30-16,9 2-18 15,4-2 0-15,3-6 23 16,2-2 12-16,1-9 26 15,-1-8 12-15,1-13-19 16,0-8-8-16,-9-12-21 16,0-2-4-16,-19-5 2 0,-10-3 0 15,-24-6-7 1,-13-6-8-16,-8-1-6 0,6 8 3 16,15 22-1-16,10 15-2 15,16 22-14-15,7 9-9 16,13 15-12-16,9 5-17 15,23 7-97-15</inkml:trace>
  <inkml:trace contextRef="#ctx0" brushRef="#br0" timeOffset="105816.1375">5631 12496 775 0,'-16'-1'435'0,"-20"0"-69"0,-2 4-120 15,5 6-106-15,5 2-60 16,15 6-74-16,7-4-16 16,16 3-11-16,10 0 3 15,15-10 13-15,7-1 5 16,2-6 5-16,-7-6 3 15,-9-1 5-15,-6 4-1 16,-16-1 2-16,-4 4-4 16,-15 3-4-16,-10-1-1 15,-8 6-3-15,-2 0 2 0,2 2-4 16,3 4-2-16,12 3-9 16,3-1-1-16,10 3-2 15,3 0 2-15,11-2 5 16,8 3 2-16,8-4 5 15,8-2 0-15,8-6 1 16,2-2 1-16,6-6 5 16,0-8-17-16,-2-4-39 15,-9-7-5-15,-14-2-2 16,-6-1 20-16,-20-2 47 16,-3 3 8-16,-15 2 6 15,-3 8-1-15,-2 11-9 16,2 4-2-16,4 18-14 15,1 7-2-15,10 12 0 16,4 4 1-16,6 10 4 0,6 4 2 16,7 1 0-16,1 3 0 15,-5-20 2-15,-1-6 1 16,-7-15-44-16,3-13-102 16</inkml:trace>
  <inkml:trace contextRef="#ctx0" brushRef="#br0" timeOffset="106086.0307">6106 12645 1376 0,'8'0'540'0,"6"2"-354"16,0 7-45-16,-7 7-63 16,-4 0-9-16,-3 4-33 15,0-5-13-15,-1-5-11 16,2-1-6-16,5-12-6 15,3-4-10-15,6-5-7 16,1-2 2-16,3 2 1 16,-2 2 7-16,-2 9 3 15,-1 1-2-15,-4 10 0 16,-1 5 1-16,-5 6 1 16,-2 0-13-16,-2-3-137 15,0-2-161-15</inkml:trace>
  <inkml:trace contextRef="#ctx0" brushRef="#br0" timeOffset="106221.3002">6277 12332 1519 0,'-2'-2'633'16,"-2"2"-394"-16,0 11-104 15,1 16-109-15,-1 6-80 0</inkml:trace>
  <inkml:trace contextRef="#ctx0" brushRef="#br0" timeOffset="107076.9167">6997 12519 861 0,'14'1'445'0,"9"4"-145"15,1 14-145-15,-7 8-39 16,-14 10-53-16,-8 1-6 16,-10 1-20-16,0-2-11 15,5-12-13-15,4-6-5 0,10-17 3 16,1-9-2-16,11-17-5 15,7-8 0-15,2-6-5 16,2 0-1-16,2 5 0 16,-7 7 1-16,-5 12-7 15,-7 8-5-15,-10 17 9 16,-5 9 3-16,-3 11 6 16,1 2 8-16,7 1-8 15,5-3-1-15,17-9-3 16,8-3-1-16,10-18-26 15,5-5-20-15,-1-12-34 16,1-6-3-16,0-4 23 16,-2-2 21-16,-1 9 34 15,-6 5-6-15,-14 13 45 16,-10 8 22-16,-19 10 33 16,-9 5 17-16,-17 4-37 0,-3-3-16 15,-1-5-26-15,5-8-2 16,11-11-3-16,5-7-5 15,12-8-17-15,4-3-9 16,6-3-10-16,7-2 0 16,0 6 6-16,4 4-1 15,1 9 10-15,0 9 6 16,2 8 14-16,-2 7 7 16,4 5 2-16,1-1-4 0,3-2-5 15,3-6 0-15,1-9 3 16,-1-8 2-16,0-10 4 15,-2-8-1-15,2-5 1 16,-8-4 7-16,-5-1 0 16,-2 5 4-16,-12 8 7 15,4 9-13-15,-3 18-9 16,-3 5-8-16,0 16-15 16,0 6 43-16,1 1-85 15</inkml:trace>
  <inkml:trace contextRef="#ctx0" brushRef="#br0" timeOffset="107464.8652">8357 12557 867 0,'-3'0'459'0,"3"9"-98"16,-5 5-202-16,7 16-131 16,2 9-13-16,-2 4-9 15,2 0-25-15</inkml:trace>
  <inkml:trace contextRef="#ctx0" brushRef="#br0" timeOffset="107613.3071">8336 12359 1398 0,'2'-9'583'15,"-1"-9"-374"-15,0 10-103 16,6 12-119-16,1 7-80 15</inkml:trace>
  <inkml:trace contextRef="#ctx0" brushRef="#br0" timeOffset="108075.359">8774 12571 1242 0,'-23'-6'521'0,"-28"-2"-324"16,0 8-61-16,4 7-100 16,8 8-31-16,16 7-27 15,9 0-6-15,21 3 2 16,7-1 6-16,20-9 11 16,10-2 5-16,4-13 8 15,-3-3 6-15,-8-6 5 16,-8-3 4-16,-16-3 4 15,-4 0-2-15,-9 7 2 16,0 3 0-16,0 7 5 0,-1 10 0 16,2 3-7-16,0 3-3 15,5 2-11-15,3-3-2 16,-1-3 0-16,0-6 1 16,1-9 5-16,3-6 0 15,2-10-1-15,2-4-2 16,5-1-4-16,-1-1-2 15,2 5-1-15,0 3-1 16,-6 5 13-16,-1 9 4 0,-5 8 34 16,-3 9 14-16,-3 11 7 15,-2-1 0-15,0 0-29 16,1-2-14-16,4-7-54 16,3-4 227-16</inkml:trace>
  <inkml:trace contextRef="#ctx0" brushRef="#br0" timeOffset="108484.9389">9607 12477 1035 0,'-1'-5'561'0,"-4"-7"-158"0,3 21-228 15,0 14-64-15,1 24-94 16,1 13-11-16,5 21 4 16,1 10 1-16,2 4 1 15,0-6 0-15,2-25-48 16,-2-14-71-16,-1-28-270 15</inkml:trace>
  <inkml:trace contextRef="#ctx0" brushRef="#br0" timeOffset="108621.3357">9663 12690 1151 0,'16'0'432'0,"10"1"-315"16,13-1-96-1,6 0 5-15,1-4-155 0</inkml:trace>
  <inkml:trace contextRef="#ctx0" brushRef="#br0" timeOffset="108929.6091">10219 12490 718 0,'-15'-8'449'16,"-22"-6"13"-16,-3 6-201 0,4 8-119 15,3 6-54-15,15 7-73 16,7-1-21-16,12 4-12 16,2 1 2-16,13-6 9 15,1 0 4-15,4-6 4 16,3-1 4-16,-9-1-5 16,-3 0-15-16,-11-2-14 15,-8-1-3-15,-14 0 3 16,-6 7 11-16,-2 4 13 15,2 5 12-15,11 6 21 16,8-2 10-16,15-1 17 16,9 1-6-16,20-4-16 15,9-4-6-15,10-7-75 16,3-2-34-16</inkml:trace>
  <inkml:trace contextRef="#ctx0" brushRef="#br0" timeOffset="109290.3355">10716 12554 1228 0,'-2'0'510'0,"2"0"-322"15,8 1-60-15,20 3-75 16,10 0-18-16,15-3-12 16,8 1-4-16,2-2-89 15,-2 0-112-15</inkml:trace>
  <inkml:trace contextRef="#ctx0" brushRef="#br0" timeOffset="109573.1792">11117 12550 772 0,'3'-18'396'0,"1"-15"-120"16,1-10-96-16,1-8-36 0,3 2-47 16,-4 4-11-16,3 18-3 15,0 10 3-15,-8 17-13 16,4 6-20-16,-6 23-39 15,-3 9-14-15,7 16 0 16,1 2 2-16,7-3 0 16,-2-7 1-16,2-10 1 15,-5-5 2-15,1-9 1 16,-1-4 4-16,-5-4-84 16,-2-4-76-16</inkml:trace>
  <inkml:trace contextRef="#ctx0" brushRef="#br0" timeOffset="110072.281">11547 12353 473 0,'10'-3'386'0,"6"0"27"15,-9 2-104-15,-7 1-49 16,-13 1-107-16,-9 0-41 16,-15 1-66-16,-3-2-16 0,-6 0-15 15,2-2-5-15,7 2-27 16,8 3-13-16,17 2-13 15,2 4-1-15,7 2 17 16,-2 2 11-16,2 2 6 16,3 0-3-16,1 1 22 15,6 3 8-15,0-4 19 16,2 2 10-16,6-11-12 16,0-2-3-16,9-4-13 15,4-2-5-15,6 3-8 16,8-1-4-16,4 9-1 15,-1 3-1-15,-8 7 0 16,-9 5 3-16,-18 1 11 16,-10 0 8-16,-18-2 16 15,-11-2 0-15,-13-4-3 0,-3-4-5 16,6-11-37-16,4-5-53 16,16-14-240-16</inkml:trace>
  <inkml:trace contextRef="#ctx0" brushRef="#br0" timeOffset="110561.7015">11855 12210 1150 0,'6'8'450'0,"2"9"-324"15,-1 6-21-15,-2 3-58 16,-4-2-10-16,-1-2-13 16,1-6-5-16,-2-8 1 15,0-7 5-15,2-8 3 16,1-8 0-16,7-7-9 15,3-2-7-15,3-1-11 16,3 3-2-16,0 6 8 0,0 7 6 16,-4 10 21-16,-1 5 9 15,-7 9 2-15,-2 0-1 16,-3 1-12-16,0-4-5 16,-1-2-11-16,4-5-2 15,1-4-2-15,6-1 1 16,4-6 1-16,2-5-3 15,4-4-2-15,0-2-3 16,-3 3-3-16,-3 4-3 0,-5 9-5 16,-4 3-3-16,-4 13-2 15,2 2 1-15,-4 5-51 16,1 1-77-16</inkml:trace>
  <inkml:trace contextRef="#ctx0" brushRef="#br0" timeOffset="110757.4599">11832 12505 1128 0,'7'-1'477'0,"15"-5"-245"15,10 0-112-15,26 2-74 16,4-3-8-16,4 3-24 15,0 2-7-15,-8 3-23 16,-3 2-91-16</inkml:trace>
  <inkml:trace contextRef="#ctx0" brushRef="#br0" timeOffset="111084.3604">12224 12685 905 0,'-3'-5'436'0,"-4"-2"-141"16,-5-3-89-16,-2 2-60 16,2 1-38-16,1 6-58 15,4 1-22-15,4 9-27 16,3 0-3-16,7 6-5 15,2 3 3-15,5 5 3 16,1-1 1-16,-10 3 20 16,-5 2 16-16,-12-3 55 15,-4 0 17-15,-7-9 8 16,-2-9-7-16,-4-13-49 16,0-8-12-16,9-8-105 15,8 0 242-15</inkml:trace>
  <inkml:trace contextRef="#ctx0" brushRef="#br0" timeOffset="111944.3868">1717 13617 592 0,'0'1'264'0,"0"7"-103"16,1 7-30-16,3 12-32 15,-1 8 4-15,-1 10-14 16,1 1-11-16,-1-4-6 16,-1-7-6-16,-1-17-3 15,-1-9 1-15,-6-20-2 16,-1-8-3-16,0-17-17 16,2-8-9-16,5-1-19 15,0-3-9-15,9 9-10 16,5 3-2-16,10 12 0 15,4 9 1-15,4 14 5 16,3 5-1-16,0 17 3 16,-1 6 4-16,-7 9 4 15,-5 2 1-15,-8 3-3 16,-3-3 0-16,0-8-121 16,0-5-140-16</inkml:trace>
  <inkml:trace contextRef="#ctx0" brushRef="#br0" timeOffset="112233.0669">2284 13636 1033 0,'0'4'441'0,"-1"8"-239"16,-4 4-44-16,-6 6-48 16,-5 4-18-16,-5-3-27 15,-2-1-13-15,-5-6-17 16,4-6-6-16,-1-11-6 15,0-5-2-15,4-15-38 16,2-4-10-16,9-4-33 16,4 0-8-16,14 5 17 15,5 6-2-15,11 9 13 16,7 9 6-16,5 12 11 16,0 9 11-16,0 12 15 15,-4 1 6-15,-7 5 13 16,-2-3-76-16,-6-6-419 15</inkml:trace>
  <inkml:trace contextRef="#ctx0" brushRef="#br0" timeOffset="112440.5367">2402 13691 563 0,'1'-6'368'0,"6"-5"48"0,2 8-184 15,6 12-78-15,3 8-40 16,1 9-58-16,-2 2-15 15,-3-2-10-15,-1-4 13 16,2-11 33-16,-4-8 15 16,3-15 6-16,2-9-15 15,-2-6-38-15,1-3-20 16,-3 4-110-16,-4 4-64 16</inkml:trace>
  <inkml:trace contextRef="#ctx0" brushRef="#br0" timeOffset="113145.0937">2723 13680 712 0,'7'-4'376'16,"7"-1"-62"-16,10 4-219 15,7-1-18-15,6 2-36 16,0 3-9-16,-4-3-7 16,-7 0-1-16,-11-1 2 15,-7-2 3-15,-7 2-4 0,-6 0-9 16,-7 3-15-16,-4 6-6 16,-5 8-6-16,3 4 6 15,3 9 3-15,5 3 2 16,12 3-1-16,7 0-1 15,13-6 2-15,5-9 4 16,6-15 6-16,2-8 3 16,-6-13 2-16,4-2-2 0,-5-10-14 15,3 3-3-15,-1 0-23 16,-7 1 0-16,-6 5 17 16,-10-2 2-16,-11 4 51 15,-3 3 14-15,-12 1 23 16,-3 4 10-16,1 4-20 15,-2 1-17-15,6 7-37 16,5 6-13-16,4 4-11 16,3 4-2-16,10 5 8 15,-2 0-1-15,9-2 2 16,-1-1 1-16,7-8 1 16,4-7 2-16,2-6 8 15,2-7-13-15,-4-9-22 16,-3-1-7-16,-5-2-6 15,-3 4 13-15,-6 3 21 16,-3 6 1-16,-3 8 2 16,-3 3 1-16,1 10 5 15,0 3 5-15,3 6-3 0,1 1-2 16,8 0-3-16,1-1-1 16,11-6 26-16,1-3 20 15,4-13 62-15,3-5 2 16,-3-12 41-16,-3-4-7 15,-7-4-52-15,-6-3-2 16,-10 3-85-16,-4 2-62 0,-11 10-664 16</inkml:trace>
  <inkml:trace contextRef="#ctx0" brushRef="#br0" timeOffset="113458.4469">3722 13289 860 0,'-3'-13'519'16,"0"-12"-51"-16,3 17-217 0,0 7-71 16,0 19-98-16,1 15-36 15,5 27-39-15,1 10 2 16,6 5 2-16,2-1 0 16,0-11-42-16,-4-7 4 15</inkml:trace>
  <inkml:trace contextRef="#ctx0" brushRef="#br0" timeOffset="113611.314">3724 13959 1363 0,'2'0'651'0,"4"1"-233"16,-2 3-228-16,-4-4 220 15</inkml:trace>
  <inkml:trace contextRef="#ctx0" brushRef="#br0" timeOffset="123951.204">4491 13919 371 0,'-1'11'176'0,"-2"11"-57"15,3-6-4-15,12-16 29 16,-3-10 15-16,6-20 28 16,2-9-1-16,2-16-43 0,3-1-8 15,-3-7-42-15,-1-3-20 16,-7 5-22-16,-2 2-6 16,-8 13 1-16,-1 9 13 15,-4 20 6-15,-1 6-18 16,2 15-43-16,0 8-19 15,5 17-14-15,6 12-1 16,11 14 23-16,2 6 2 16,16 8 5-16,4-2 0 0,12-8 3 15,4-7 2-15,-12-23-39 16,-9-9-42-16,-25-14-79 16,-7-7-98-16</inkml:trace>
  <inkml:trace contextRef="#ctx0" brushRef="#br0" timeOffset="124087.3536">4560 13735 830 0,'6'7'369'0,"16"9"-205"16,11 6-19-16,11 4-80 16,9-1-26-16,-2 0-69 15,-4-5-234-15</inkml:trace>
  <inkml:trace contextRef="#ctx0" brushRef="#br0" timeOffset="124238.7853">4523 13625 1189 0,'-8'-2'481'0,"-6"0"-303"15,10 4-155-15,4 5-27 16,17 7-66-16,13 5-93 15</inkml:trace>
  <inkml:trace contextRef="#ctx0" brushRef="#br0" timeOffset="124519.3205">5176 13934 839 0,'18'0'415'16,"13"-3"-173"-16,3-6-120 15,-7-2-11-15,-6-7-61 16,-9-3-3-16,-12-4 11 16,-7-3-5-16,-19 3-10 15,-3 1-8-15,-5 9-26 16,-1 7-11-16,6 12-17 16,5 15-5-16,9 14 3 15,5 9 7-15,9 13 14 16,2 0 5-16,8 2 0 0,3-4 1 15,7-7-2-15,3-7-1 16,3-8-91-16,2-6-154 16</inkml:trace>
  <inkml:trace contextRef="#ctx0" brushRef="#br0" timeOffset="124774.264">5764 13780 839 0,'-4'8'497'0,"-4"5"5"0,-9 10-318 16,-9 4-31-16,-7 3-62 16,-2-4-27-16,3-8-32 15,6-4-9-15,4-15-8 16,-1-6-13-16,8-13-14 16,3-4-9-16,7-2-10 15,8 2 0-15,6 9 11 16,7 8 8-16,7 14 15 15,3 11 13-15,5 17-3 16,-1 5-3-16,-3-1-4 16,2-2-6-16</inkml:trace>
  <inkml:trace contextRef="#ctx0" brushRef="#br0" timeOffset="125417.308">6760 13841 698 0,'22'-12'344'16,"12"-9"-110"-16,-7 17-102 16,1 9-8-16,-9 24-35 15,-5 8-7-15,-3 18-13 0,-7 0-14 16,-2-2-13-16,0-5-16 15,4-17-14-15,6-6-2 16,5-18 6-16,5-7 4 16,4-22 7-16,2-8 2 15,-1-15-1-15,-7-8 0 16,-5-7-6-16,-1-4-5 16,-6 11-24-16,-2 8 32 15,-3 25 7-15,-3 11-4 0,-3 18 16 16,-1 11-39-16,4 14-6 15,0 10 1-15,6 5 3 16,3-4-1-16,4-6-1 16,1-5 3-16,1-7-137 15,0-4-142-15</inkml:trace>
  <inkml:trace contextRef="#ctx0" brushRef="#br0" timeOffset="125822.3595">7318 14044 826 0,'-2'3'360'0,"2"2"-173"16,0 6-69-16,11 1-53 0,3 1-13 15,8-1-17-15,-2-8-4 16,-2-7 2-16,0 0 2 15,-6-8 2-15,4-3-1 16,-7-6-5-16,0-1-5 16,-7 1-9-16,-2 5-3 15,2 8-30-15,-2 7-1 16,0 15-1-16,0 8-1 0,0 14 22 16,-4 6 0-16,-2 6-3 15,3 8 20-15,-7 5 16 16,0 4 48-16,-1-5 31 15,-5-6-13-15,-3-15-3 16,-7-14-36-16,-3-23-17 16,-3-7-1-16,2-22-13 15,7-5-18-15,17-15-31 16,9-5-59-16,23-7-157 16,8-2-168-16</inkml:trace>
  <inkml:trace contextRef="#ctx0" brushRef="#br0" timeOffset="126184.5088">7789 13885 634 0,'7'4'357'0,"15"0"-62"16,6 1-55-16,8-10-96 16,8-2-40-16,1-2-53 15,0 0-19-15,-10 7-90 16,-8 2-92-16</inkml:trace>
  <inkml:trace contextRef="#ctx0" brushRef="#br0" timeOffset="126368.2073">7820 13984 655 0,'-11'3'406'0,"-3"10"19"0,4-1-184 16,23 1-88-16,13-2-27 15,22-9-51-15,9 1-14 16,4-7-36-16,2 3 50 15,-12 1-236-15</inkml:trace>
  <inkml:trace contextRef="#ctx0" brushRef="#br0" timeOffset="127755.7628">8452 13951 903 0,'6'4'405'0,"16"8"-189"0,10-2-40 16,24 1-57-16,14-3-40 15,3-5-39-15,2 0-66 16</inkml:trace>
  <inkml:trace contextRef="#ctx0" brushRef="#br0" timeOffset="128099.1678">8973 14000 589 0,'7'-9'317'16,"5"-6"-68"-16,4-15-108 15,1-2-8-15,0-13 5 16,-2-3-13-16,-8 1-10 15,1 5-6-15,-5 15-12 16,-2 11 4-16,1 10-34 16,-1 9-15-16,3 14-48 15,4 7-14-15,3 27 6 16,1 8 3-16,-1 10 1 16,0-2 1-16,-3-11 2 15,-1-7 2-15,0-17-19 0,-1-2-65 16</inkml:trace>
  <inkml:trace contextRef="#ctx0" brushRef="#br0" timeOffset="128622.3636">9583 13723 592 0,'7'-3'317'0,"6"-1"-44"15,-4 0-26-15,-7 4-46 16,-2 0-25-16,-3-1-75 16,1 0-35-16,1 0-41 15,-22 0-15-15,-40-1-4 16,26 1 0-16,1 0-4 15,5 1-2-15,7 4-6 16,3 3-2-16,10 1-4 16,-2 3 0-16,5 4-5 15,-1 1-1-15,5 8-1 16,2 2 1-16,1-1 7 0,5 1 2 16,2-6 6-16,6-2 2 15,3-11 5-15,-2-7 3 16,9-10 1-16,6-4-3 15,8 1-8-15,6 3-4 16,2 12-3-16,0 6 1 16,-5 11 3-16,-6 4 2 15,-13 10 3-15,-9-1 2 16,-15 4 11-16,-7-3 18 16,-15-4 32-16,-4 2 16 0,-11-9 17 15,-5-6-11-15,-3-13-22 16,3-3-12-16,9-13-20 15,5-2-65-15</inkml:trace>
  <inkml:trace contextRef="#ctx0" brushRef="#br0" timeOffset="129385.3398">10201 13700 607 0,'5'-4'360'0,"1"-3"-54"16,3 3-72-16,-4 7-99 15,2 4-46-15,0 4-40 16,-3 6-7-16,-3-1-11 16,-1-2-7-16,-4-4-8 15,5-5 2-15,6-10 7 0,1-7 0 16,5-9-2-16,1-4-7 16,-1-1-12-16,2 4-2 15,-2 7-9-15,-3 5 12 16,2 10 2-16,-2 4 3 15,-6 8 10-15,3 3-10 16,-7 1-1-16,-2 2-1 16,5 0-1-16,-2-6-3 0,7-4 0 15,3-7 3-15,0-6 0 16,7-5 0-16,0-1-2 16,-1-1-4-16,4 9-5 15,-2 3-3-15,0 8-1 16,0 6 1-16,-9 5 6 15,-4 3-10-15,-7 1-155 16,-4 2-264-16</inkml:trace>
  <inkml:trace contextRef="#ctx0" brushRef="#br0" timeOffset="129560.8745">10217 13908 805 0,'-8'0'471'15,"-4"1"-15"-15,19 5-315 16,11-2-28-16,24-2-57 0,11-3-14 16,20-5-20-16,3 0-7 15,0 6-45-15,-7 4-66 16,-20 1-317-16</inkml:trace>
  <inkml:trace contextRef="#ctx0" brushRef="#br0" timeOffset="129925.2968">10547 14038 589 0,'-14'2'342'0,"-21"-2"-51"16,-2 2-94-16,3 3-97 16,0-1-38-16,10 0-43 15,9 4-14-15,11-3-18 16,5 6-2-16,11 3 3 16,7-3 4-16,14 3 8 15,5-2 1-15,4 0 1 16,-6 1 2-16,-16 2 36 15,-12 1 42-15,-19 1 72 0,-11 1 22 16,-13-6 10-16,-5-4-33 16,0-10-66-16,4-5-22 15,13-4-60-15,6 0-71 16</inkml:trace>
  <inkml:trace contextRef="#ctx0" brushRef="#br0" timeOffset="132495.0743">2140 14986 681 0,'-7'-1'358'16,"-12"-4"-95"-16,-8 1-38 15,-25 0-85-15,-14-1-20 16,-13-1-43-16,-3 6-18 0,9 0-33 16,11 2-14-16,21 4-20 15,10-3-10-15,24 3-34 16,5 1-5-16,23 0 11 16,11 4 11-16,22 1 37 15,9-1 11-15,7 7 15 16,-5 3 8-16,-25 9 9 15,-16 6 6-15,-39 13-10 16,-15 2-7-16,-20 2-7 16,0-6-7-16,10-13-6 15,10-8-5-15,18-10-13 16,9-5-5-16,17-2-4 16,9 0 13-16,16-3 15 15,13 2 4-15,10-1 1 16,4-1-10-16,-3-4-3 15,-2-4 6-15,-5-8-177 0</inkml:trace>
  <inkml:trace contextRef="#ctx0" brushRef="#br0" timeOffset="133134.1663">2227 15228 985 0,'6'-1'405'0,"14"-4"-252"15,5 5-69-15,12 2-50 16,6 0-19-16,2 1-8 16,-1 0 0-16,-17-1-106 15,-9 0-70-15,-15-1-119 16,-5 1-18-16,-17-4 112 16,0-2 92-16,-9 0 203 15,-3 3 61-15,7 4 52 16,4 5-10-16,9 8-76 15,6 2-39-15,7 12-52 16,5 2-16-16,11 4-13 16,5-2-5-16,12-12-2 15,5-2 2-15,3-16 7 16,0-7 3-16,1-15 8 16,-5-11 2-16,-4-4 1 15,-5 0 2-15,-14 8 27 16,-7 5 31-16,-14 9 31 15,-10 4 15-15,-10 6-9 0,-3 1-26 16,4 6-37-16,2 2-24 16,6 6-34-16,6 4-14 15,10 4-8-15,7 1 2 16,9-5 7-16,6-4 4 16,-2-5 8-16,3-5 1 15,2-5 8-15,-5-7 4 0,1-8 3 16,-6-4 2-16,-1-3-1 15,-2 1-2-15,-2 5-3 16,4 5-4-16,2 10-6 16,2 2-1-16,3 13 0 15,-4 3 0-15,1 3 1 16,-3 3 2-16,-2-9 1 16,4-3 4-16,0-13 8 15,0-10 2-15,-2-12 31 16,-2-8 7-16,-4 1-4 15,0 3-3-15,1 11-83 16,-1 6-51-16</inkml:trace>
  <inkml:trace contextRef="#ctx0" brushRef="#br0" timeOffset="133673.2167">4226 15197 954 0,'-10'17'411'0,"-15"20"-244"16,-6 5-37-16,-7 0-69 15,-3-3-26-15,10-16 0 16,3-11-2-16,3-19-3 16,6-11-5-16,5-14-23 0,1-5-4 15,12-4-5-15,1 4 0 16,9 13-4-16,3 4-13 15,-1 18 4-15,8 8 3 16,4 21 11-16,5 13 16 16,8 8-1-16,1 2 1 15,-3-5-67-15,0-9-177 16</inkml:trace>
  <inkml:trace contextRef="#ctx0" brushRef="#br0" timeOffset="133809.5651">4139 14920 1075 0,'-1'-1'398'15,"-1"0"-266"-15,10 7-185 16,8 4-144-16</inkml:trace>
  <inkml:trace contextRef="#ctx0" brushRef="#br0" timeOffset="134332.872">4310 14831 978 0,'10'-3'339'0,"15"1"-304"0,10-2-26 15,10 1-2-15,0-3-1 16,-3-3 3-16,-8 3 4 16,-13 0 7-16,-7 2 7 15,-14-1 5-15,-4 3-6 16,-10 1-10-16,-5 1-9 0,0 7-11 16,3 2-5-16,6 5-8 15,9 3-2-15,3 5-3 16,4 1 2-16,6 5 6 15,1-3 3-15,1-2 7 16,2-2 26-16,-1-3 15 16,-5-4 13-16,-5-2 25 15,-3 0-15-15,-9-4-4 16,2 4-11-16,-3 1-31 16,0 0-11-16,6 11-16 15,2 4-6-15,6 16 3 16,1 6 3-16,1 6 13 15,-2 2 3-15,-10-14 13 16,-4-3 4-16,-17-19 13 16,-5-9 2-16,-8-16-3 15,-6-9-6-15,11-8-21 0,3-3-15 16,22 1-31-16,15 1-22 16,20 6-59-16,10 5-65 15</inkml:trace>
  <inkml:trace contextRef="#ctx0" brushRef="#br0" timeOffset="134665.2827">4931 15361 622 0,'2'-5'322'0,"4"-7"-76"15,-3-1-41-15,-3-7-20 16,-3 1-16-16,-7 0-19 16,-1 3-13-16,-9 5-44 15,-6 2-25-15,-1 9-50 16,0 3-19-16,9 8-26 15,5 3-4-15,12 6-2 16,2 0 5-16,12 1 14 16,2 1 4-16,7-6 7 15,1-1 2-15,-5-4 2 16,4-3 2-16,-7-7 5 16,-2-3 1-16,-1-7 4 15,-1-4 0-15,4-5-5 16,-5-1-1-16,7-4-5 15,1 2-2-15,-4 0 22 16,2 3 7-16,-6 3 14 0,-3 3 2 16,-1 9-25-16,-3 0 7 15,-1 8-163-15</inkml:trace>
  <inkml:trace contextRef="#ctx0" brushRef="#br0" timeOffset="134935.7626">5497 15235 531 0,'1'1'278'0,"5"7"-56"15,-5 3-55-15,-1-3-44 16,-3 3-24-16,-9 3-35 15,-4 3-14-15,-8 3-2 16,2 3-7-16,-2-2 3 16,2 0 2-16,9-3-15 15,1-5-2-15,9-7-6 16,7-6-43-16</inkml:trace>
  <inkml:trace contextRef="#ctx0" brushRef="#br0" timeOffset="135515.2272">5087 15227 456 0,'-5'-3'309'0,"-1"-3"43"0,1 2-127 16,2 9-91-16,3 10-32 15,8 13-57-15,3 9-15 16,6 6 8-16,2 3-3 16,1-11-5-16,2-10 30 15,-1-19 36-15,0-14 15 16,4-21 16-16,-2-11-29 15,-4-13-45-15,-6 1-8 16,-9 4-170-16,-2 10-432 0</inkml:trace>
  <inkml:trace contextRef="#ctx0" brushRef="#br0" timeOffset="135934.6639">5402 15391 252 0,'-5'6'151'0,"1"6"6"16,0-7-42-16,-1-5 8 15,3-6 32-15,2-7 8 0,1-4-12 16,5-4-7-16,4-4 2 15,-2 0 1-15,8 7 4 16,-1 7-9-16,2 19-45 16,1 11-21-16,2 17-37 15,0 6-5-15,7-2-12 16,2-4-19-16</inkml:trace>
  <inkml:trace contextRef="#ctx0" brushRef="#br0" timeOffset="136400.8343">6119 15172 948 0,'12'11'427'16,"6"5"-185"-16,17 19-137 15,10 9-13-15,6 4-45 16,2 1-18-16,-11-9-28 16,-8-5-82-16</inkml:trace>
  <inkml:trace contextRef="#ctx0" brushRef="#br0" timeOffset="136555.209">6456 15121 1122 0,'-16'13'528'16,"-25"21"-200"-16,-4 9-154 16,-11 13-91-16,3 7-35 15,11-5-34-15,8-4-31 16,23-21-214-16</inkml:trace>
  <inkml:trace contextRef="#ctx0" brushRef="#br0" timeOffset="136712.9752">6680 14887 1176 0,'-5'3'456'0,"-8"7"-330"16,-2 6-70-16,2 10-149 15,3 5-278-15</inkml:trace>
  <inkml:trace contextRef="#ctx0" brushRef="#br0" timeOffset="136908.3543">6599 15221 853 0,'2'-1'457'0,"2"0"-51"15,17 8-302-15,5 7-50 16,10 8-36-16,2 6-5 16,-6 6 2-16,-2-1-66 15</inkml:trace>
  <inkml:trace contextRef="#ctx0" brushRef="#br0" timeOffset="137057.3354">6863 15197 1118 0,'-19'14'562'16,"-18"7"-164"-16,-6 11-255 15,-2 5-48-15,4-3-44 16,6-1-86-16</inkml:trace>
  <inkml:trace contextRef="#ctx0" brushRef="#br0" timeOffset="137582.3516">7380 15301 1132 0,'-9'18'462'0,"-14"26"-308"0,-4 5-34 16,-6-2-106-16,5-2-106 15</inkml:trace>
  <inkml:trace contextRef="#ctx0" brushRef="#br0" timeOffset="142315.0413">7882 15076 814 0,'2'-1'358'0,"-5"3"-183"16,1 4-55-16,2-6-62 15,-1 26-13-15,1 47-8 16,6-28-4-16,2-7-3 15,6-7 2-15,9-18 2 16,3-10 3-16,5-14 27 16,-4-9 3-16,-10-6 0 15,-4-2-5-15,-11 0-12 16,-2 1-63-16,-2 4-225 16</inkml:trace>
  <inkml:trace contextRef="#ctx0" brushRef="#br0" timeOffset="142590.3168">8310 15148 741 0,'1'16'399'0,"2"10"-51"16,-3 2-236-16,-1-3-34 16,-4-10-32-16,1-4-5 15,1-13-4-15,1-3-1 16,-4-13-15-16,2-4-19 15,7-4-23-15,0-1-6 16,11 3 0-16,5 5 5 16,-3 8 0-16,3 4-3 15,-1 12 2-15,-3 8 4 16,-4 11 13-16,-1 7 6 0,-4 6 8 16,-1 3 2-16,-2-2 5 15,3-3-95-15</inkml:trace>
  <inkml:trace contextRef="#ctx0" brushRef="#br0" timeOffset="142875.1256">8880 15128 898 0,'-3'14'437'15,"2"5"-138"-15,-11 4-160 16,1 4-32-16,-6-4-39 15,-11-1-14-15,-1-6-18 16,-6-4-3-16,-3-12-8 0,3-4-3 16,3-10-36-16,5-3-11 15,11-5-13-15,8 0-6 16,15 5 15-16,6 1-3 16,12 9 12-16,5 8 7 15,5 12 13-15,-1 7 8 16,2 12-1-16,-5-1-1 15,-8 1-34-15,-3-2-97 16</inkml:trace>
  <inkml:trace contextRef="#ctx0" brushRef="#br0" timeOffset="143011.9799">8800 14976 1195 0,'-3'0'428'0,"-4"3"-358"16,7 8-109-16</inkml:trace>
  <inkml:trace contextRef="#ctx0" brushRef="#br0" timeOffset="143313.9097">9004 15249 871 0,'11'7'370'0,"13"7"-193"0,9-4-82 16,6-4-26-16,-2-6-21 15,-4-9-12-15,-8-2 1 16,-8-11 3-16,-7-2-3 16,-15-2-18-16,-8-5-5 15,-17 3-12-15,-3 6-4 16,-3 10-7-16,3 12 5 0,6 17-1 15,5 8 3-15,8 15 4 16,4 8-3 0,10 11-2-16,5 4 0 0,8 1 2 15,4-3 1-15,6-11 4 16,2-6-33-16,7-14-120 16</inkml:trace>
  <inkml:trace contextRef="#ctx0" brushRef="#br0" timeOffset="143659.0838">9302 15118 1331 0,'7'-2'552'16,"2"-1"-331"-16,9 11-136 15,2 9-31-15,11 16-38 16,9 6-4-16,3 6-6 0,-3 1-1 15,-6-3-104-15,-9-4-131 16,-28-172-429 78,0 1 854-94,-10 138-62 15,-8 12 136-15,2-2-98 0,-20 23-90 16,1 6-33-16,6 7-36 16,2 4 31-16,10 1-160 15</inkml:trace>
  <inkml:trace contextRef="#ctx0" brushRef="#br0" timeOffset="144154.4999">9824 15036 1083 0,'-5'0'414'0,"-5"1"-316"0,6 1-46 15,6 10-58-15,3-1-11 16,10 4 1-16,6-2 8 16,1-2 16-16,-1-1-19 15,-6-5-18-15,-7 1-5 16,-9-6-17-16,-7 1 22 16,-12 3 17-16,-5 0 6 15,-2 9 33-15,1-1 6 0,6 5 4 16,5-1 0-16,9-1-20 15,5 1 1-15,8-4 16 16,9-2 6-16,8-5 0 16,5-3-1-16,6-3-17 15,-2-6-4-15,0-7 2 16,-4-1 1-16,-2-6 0 16,-4-1-2-16,-4 1-5 15,-4 0-4-15,-6 6-3 16,-4 4-5-16,-1 11 8 15,-2 3 12-15,2 9 13 16,0 6 3-16,2 6-9 16,2 2 27-16,3 3-341 15</inkml:trace>
  <inkml:trace contextRef="#ctx0" brushRef="#br0" timeOffset="145002.9849">10857 15071 658 0,'-1'0'341'0,"0"-2"-111"16,-9 1-32-16,-8 2-68 16,-1 5-44-16,-4 5-45 0,5 6-20 15,5 1-31-15,6 2-9 16,14 0-1-16,8-3 3 15,6-7 15-15,7-2 5 16,1-8 6-16,-4-1 2 16,-6-6 2-16,-12 0-3 15,-12 2-8-15,-8 1-2 16,-10 5-6-16,-1 0 1 16,-2 4 0-16,1 4-4 15,5 4-6-15,7 4-3 0,11 5-1 16,4-3 6-16,10 4 13 15,3-1 4-15,4-7 9 16,4-1 0-16,7-10-1 16,3-4 2-16,-3-10 5 15,-1-3 1-15,-6-6 1 16,-5-4-2-16,-3 2-10 16,0 4-4-16,-5 8-14 15,-3 8-4-15,-5 5 0 16,0 7 1-16,-4 1 12 15,1 0 3-15,1-8 10 16,-3-1 6-16,3-9 0 16,0 5-1-16,0-3-10 15,11-20-8-15,29-30-6 0,-11 33 3 16,2 7 15-16,-1 7 11 16,-5 11 10-16,-7 5 1 15,-6 10-5-15,-2 6-6 16,-8 7-6-16,4 6-1 15,-2 5-72-15,-3-5-95 16</inkml:trace>
  <inkml:trace contextRef="#ctx0" brushRef="#br0" timeOffset="145154.4193">11409 15131 798 0,'4'-1'429'0,"2"-1"-80"16,1 9-116-16,-3 16-97 15,-3 3-30-15,-6 10-51 16,3 3-18-16,2-4-45 16,2-3-75-16</inkml:trace>
  <inkml:trace contextRef="#ctx0" brushRef="#br0" timeOffset="145497.2089">11575 15139 1017 0,'8'0'379'0,"18"3"-299"0,5-3-26 15,8 1-29-15,2-1-9 16,-6-4-2-16,-2 3 2 15,-11-3 7-15,-3-1 3 16,-11-1 2-16,-6-1-2 0,-3 4-8 16,-7-1-6-1,-6 7-7-15,-1 4 2 0,-3 3 12 16,3 6 1-16,1 6-2 16,3 0-6-16,9 5-12 15,-1-1-4-15,7 1-1 16,7-3 3-16,8-5-22 15,7-5-57-15</inkml:trace>
  <inkml:trace contextRef="#ctx0" brushRef="#br0" timeOffset="145750.2825">12235 15167 881 0,'-3'4'461'15,"3"0"-161"-15,-9 9-107 16,-1 4-71-16,-6 0-64 15,-4-2-18-15,-8 0-15 16,-2-4-1-16,-2-9-3 0,0-2-2 16,6-11-8-16,4-6-7 15,12-1-12-15,4-4-5 16,12 3-4-16,9 2-2 16,7 7-4-16,7 9-1 15,2 8 2-15,0 9 5 16,-3 9 9-16,-2 3 5 15,-8 2 42-15,-6 0-70 16</inkml:trace>
  <inkml:trace contextRef="#ctx0" brushRef="#br0" timeOffset="145901.356">12169 14887 1145 0,'-2'-5'613'0,"-7"-2"-83"16,9 11-404-16,0 14-98 16,7 11-86-16</inkml:trace>
  <inkml:trace contextRef="#ctx0" brushRef="#br0" timeOffset="146231.3823">12282 15089 959 0,'13'-3'419'15,"6"0"-192"-15,16 17-118 16,3 11-11-16,10 19-21 16,6 8-13-16,4 4-25 15,-3 1-9-15,-9-3-56 16,-6-6-114-16</inkml:trace>
  <inkml:trace contextRef="#ctx0" brushRef="#br0" timeOffset="146411.3101">12692 15061 1149 0,'-22'8'503'16,"-19"4"-245"-16,-11 18-160 15,-1 10-25-15,-6 16-40 0,4 10-12 16,9 7-12-16,8-3 14 16,15-9-138-16,5-13-157 15</inkml:trace>
  <inkml:trace contextRef="#ctx0" brushRef="#br0" timeOffset="146668.2478">12764 15100 887 0,'-4'0'479'15,"-3"-4"-75"-15,2 7-275 16,-7 5-34-16,6 8-57 16,3 7-14-16,4 4-10 15,14 2-2-15,7-3-3 16,6-5 3-16,11-8 3 15,-3-9 2-15,-5-12 18 16,-3-4 4-16,-11-9 8 16,-5-2 0-16,-6-1-58 15,-4 2-68-15,-2 0-300 16</inkml:trace>
  <inkml:trace contextRef="#ctx0" brushRef="#br0" timeOffset="146908.6254">13027 15083 912 0,'5'1'408'15,"11"7"-177"-15,1-1-71 16,5 13-48-16,-2 0-20 16,-2 2-32-16,-1 4-19 15,-8-7-18-15,4-3 8 0,-3-11 36 16,3-7 11-16,4-12 5 15,-3-7-9-15,2-3-39 16,-1-3-10-16,-2 6-100 16,-2 3 160-16</inkml:trace>
  <inkml:trace contextRef="#ctx0" brushRef="#br0" timeOffset="147517.2827">13673 15048 793 0,'-9'-3'376'16,"-19"-3"-134"-16,-4 6-78 0,-8 5-68 16,2 5-33-16,8 6-51 15,8 5-11-15,17 6-3 16,8 0 2-16,19 3 9 15,5-3 4-15,7-5 0 16,-1-5 2-16,-5-10 5 16,-5-4 6-16,-11-8 7 15,-1-6 3-15,-7-4-5 16,2-1-14-16,0 1-18 16,-5-2-8-16,3 5-15 15,0 5 2-15,3 5 0 16,3 2-1-16,3 2 8 15,0 3-9-15,1 1 49 16,-2 1 15-16,-2-2 17 16,-6 1 21-16,-4-6-28 15,0 0-5-15,0-1-10 16,0 0-7-16,0 0-19 16,0 0-9-16,14-9-5 15,32-25-3-15,-29 31-6 0,-2 6-6 16,-2 11 19-16,-3 4 6 15,-1 9 14-15,1-2 7 16,4-2-13-16,3-5-7 16</inkml:trace>
  <inkml:trace contextRef="#ctx0" brushRef="#br0" timeOffset="147969.4329">14358 15036 1085 0,'-3'-4'527'0,"-2"4"-182"16,2 1-194-16,3-1-113 16,0 0-40-16,0 0-128 15,0 0-160-15</inkml:trace>
  <inkml:trace contextRef="#ctx0" brushRef="#br0" timeOffset="148106.1187">14380 15211 1264 0,'-2'1'656'15,"-4"1"-150"-15,3-2-351 16,3 0-31-16,0-1-99 15</inkml:trace>
  <inkml:trace contextRef="#ctx0" brushRef="#br0" timeOffset="149480.2466">15189 15126 680 0,'5'-8'369'0,"2"-4"-96"15,-2-3-99-15,-1-3-27 16,-4-1-37-16,-6-4-6 16,-2-2-14-16,-8 2-9 15,-5 4-32-15,-1 10-23 16,-6 15-27-16,6 12-13 16,-1 15-11-16,5 3-1 15,15 8 2-15,5-3 7 16,17-8 12-16,4-6 6 0,9-13 6 15,-7-7 3-15,0-11 4 16,-3-5 2-16,-14-9 5 16,0 0 0-16,-7 1-4 15,-1-2-2-15,-4 8-7 16,2 1-8-16,1 9-19 16,1 3-6-16,9 12-2 15,4 4 5-15,14-1 9 16,6 3-86-16</inkml:trace>
  <inkml:trace contextRef="#ctx0" brushRef="#br0" timeOffset="149675.634">15504 15144 1058 0,'1'0'435'0,"3"5"-221"0,7 7-105 16,5 13-48-16,6 2-5 16,-2 4-33-16,-1-4-8 15,-2-2-28-15,-5-3-73 16</inkml:trace>
  <inkml:trace contextRef="#ctx0" brushRef="#br0" timeOffset="149812.6444">15699 15149 601 0,'-6'0'427'0,"-11"2"66"16,-4 5-192-16,0 10-130 16,-6 4-52-16,-8 8-71 15,2-2-19-15,-2 5-18 16,4-7-20-16,14-4-166 16</inkml:trace>
  <inkml:trace contextRef="#ctx0" brushRef="#br0" timeOffset="150079.6894">15965 14983 1089 0,'12'-1'472'0,"6"-2"-235"15,11 3-169-15,-1-2-29 16,4 2-29-16,0 1-5 0,-3 0-143 16,3 5-329-16</inkml:trace>
  <inkml:trace contextRef="#ctx0" brushRef="#br0" timeOffset="150259.3679">16003 15096 1014 0,'6'2'441'0,"10"0"-224"16,8 2-67-16,6-4-61 15,7-4-31-15,8 4-57 16,-1-3 128-16</inkml:trace>
  <inkml:trace contextRef="#ctx0" brushRef="#br0" timeOffset="150728.0381">16505 14746 868 0,'0'8'333'0,"-3"12"-187"16,-1 9-59-16,-8 15 6 15,2 1-3-15,5 2-43 0,4-6-14 16,15-11-13-16,1-9-3 16,12-11 2-16,1-8 3 15,1-7-13-15,1-5-57 16,-4-9-287-16</inkml:trace>
  <inkml:trace contextRef="#ctx0" brushRef="#br0" timeOffset="150877.6072">16687 14759 857 0,'-7'21'401'16,"-3"17"-181"-16,7 23-62 15,0 2-8-15,4 1-53 16,5-5-22-16,3-16-44 15,5-3-9-15,8-10-156 16</inkml:trace>
  <inkml:trace contextRef="#ctx0" brushRef="#br0" timeOffset="151470.2836">17207 14741 807 0,'3'6'375'0,"4"6"-171"0,1 8-102 16,0 3-6-16,-2 2-47 16,-2 0-11-16,-3-7-7 15,-1-8-1-15,0-9 10 16,0-3-1-16,2-13-5 15,3-8-4-15,3-5-20 16,1-2-6-16,5 6-4 16,0 7 8-16,3 9 4 15,0 5 4-15,-2 8 15 16,-1 5-7-16,-6 9 2 16,-3 0-3-16,-3 4-9 15,-2-2-3-15,2-4 1 16,2-4 0-16,5-12-3 15,4-3-1-15,3-14-6 0,3-3-2 16,2-2 1-16,1 0-1 16,0 6-1-16,-6 3-5 15,-1 12-6-15,-8 4 0 16,-6 13 5-16,-1 6 5 16,-3 9 7-16,3 4 5 15,1-5-108-15,2-3-183 16</inkml:trace>
  <inkml:trace contextRef="#ctx0" brushRef="#br0" timeOffset="151686.2035">17190 15029 1207 0,'23'-3'487'0,"37"-1"-323"16,10 0-17-16,4 2-70 15,2 2-25-15,-13-3-26 16,-5-3-63-16,-4-7-218 16</inkml:trace>
  <inkml:trace contextRef="#ctx0" brushRef="#br0" timeOffset="152084.3572">17407 15242 801 0,'-23'-2'426'16,"-16"-4"-80"-16,7 6-209 0,4 6-33 16,12 4-61-1,7 2-22-15,10 2-20 16,8 0-1-16,13 6 3 15,7 3 2-15,3 6 3 16,-3 0 7-16,-9 0 21 16,-12 1 26-16,-17-5 33 15,-10-1 1-15,-12-12-8 16,0-5-20-16,2-13-36 16,5-8-32-16,15-7-99 15,6-3-74-15</inkml:trace>
  <inkml:trace contextRef="#ctx0" brushRef="#br0" timeOffset="152382.2379">17539 15193 957 0,'0'-4'391'0,"0"-2"-232"15,2 1-94-15,-2 3-38 16,0 1-14-16,19 1-10 16,28 8 0-16,-38 3-3 15,-3 0 23-15,-10 2 54 16,1 1 16-16,-7 3 14 16,-3 0-14-16,11-2-47 15,2-1-12-15,15-1-6 16,5-2-6-16,12-3-1 15,1-2-5-15,-1-7-3 16,1-1-12-16</inkml:trace>
  <inkml:trace contextRef="#ctx0" brushRef="#br0" timeOffset="155653.5309">1724 15991 995 0,'-1'4'434'0,"-3"10"-215"15,0 13-79-15,-8 13-97 16,11 21 31-16,1 12-16 0,2 7-8 16,16 3 10-16,-9-18-51 15,7-15-161-15</inkml:trace>
  <inkml:trace contextRef="#ctx0" brushRef="#br0" timeOffset="155926.7151">2094 16288 946 0,'-5'1'410'0,"-13"2"-207"0,1 5-45 15,-4 7-63-15,-5 4-36 16,14 6-58-16,1 2-12 16,15 2-12-16,9-3 1 15,5-4 10-15,11 2 4 16,2-10 11-16,-1-7 6 15,-2-7 8-15,-15-6 7 16,-10-4 9-16,-8 2-2 16,-18-2-7-16,1 1-7 15,-6-3-84-15,4-1-101 0</inkml:trace>
  <inkml:trace contextRef="#ctx0" brushRef="#br0" timeOffset="156073.4227">2184 16342 1048 0,'13'11'462'16,"6"8"-230"-16,16 11-144 15,5 1-29-15,4 1-41 16,2 6-1-16,-7-4-152 16,-7-4-342-16</inkml:trace>
  <inkml:trace contextRef="#ctx0" brushRef="#br0" timeOffset="156243.2569">2424 16333 1212 0,'-16'16'485'16,"-19"25"-320"-16,-3 5-53 15,-5 5-61-15,2 5-18 16,3 3-25-16,4 0-9 15,14-7-187-15</inkml:trace>
  <inkml:trace contextRef="#ctx0" brushRef="#br0" timeOffset="156575.0871">2605 16352 745 0,'-5'1'407'15,"0"4"-67"-15,-5 8-195 0,4 4-46 16,2 5-54-1,-1 3-20-15,9 4-21 16,6 1-3-16,6-3-2 0,6-7 1 16,7-9 7-16,4-7 5 15,2-12 9-15,-1-6 5 16,-7-9 5-16,-8-3-26 16,-8 1-140-16</inkml:trace>
  <inkml:trace contextRef="#ctx0" brushRef="#br0" timeOffset="156716.3035">2674 16149 1496 0,'-4'0'610'0,"-3"-2"-419"16,3 4-90-16,5 9-48 15,7 3-126-15</inkml:trace>
  <inkml:trace contextRef="#ctx0" brushRef="#br0" timeOffset="157253.4441">3085 16277 1143 0,'-8'-1'456'16,"-3"0"-313"-16,-2 2-61 16,7 7-73-16,5 1-14 15,4 6-13-15,6 0 0 16,6-1 9-16,3 0 6 0,4-6 6 15,-2-2 4-15,-8-6 2 16,-1 0 1-16,-11 1 1 16,-4-1-1-16,-10 6 0 15,-5 1-2-15,-4 2-2 16,-3 3-3-16,7 0-6 16,8 4-5-16,1 6-2 15,8 1 4-15,9 2 6 16,-3-7 5-16,17-11 5 15,1 0-3-15,4-7 1 16,3-5 2-16,0-1 3 16,1-10-5-16,-2-4-33 15,-1-6-8-15,-5-7-3 16,-2 3 7-16,-5 4 55 16,-5 9 30-16,-5 13 24 15,-3 4 6-15,-2 11-4 0,1 5-20 16,4 12-24-16,0 0-8 15,5-2-27-15,1-2 201 16</inkml:trace>
  <inkml:trace contextRef="#ctx0" brushRef="#br0" timeOffset="158356.5338">4538 16719 556 0,'5'-14'248'0,"6"-18"-116"16,4-4-49-16,11 0-3 15,2 3 0-15,1 10 2 16,-1 11-9-16,-4 12-18 15,-4 10 0-15,-7 13 12 16,-3 2 6-16,-9 10-16 16,-1-1-10-16,1 2-22 15,2-4-9-15,8-4-7 16,4-2 0-16,7-11 5 16,5-5 2-16,5-10 7 0,1-10 1 15,-1-10-1-15,-6-8-1 16,-8-9-4-16,-5 0-2 15,-8-2-2-15,0 4-1 16,-4 8-1-16,-3 1-1 16,0 12-3-16,-1 5-4 15,3 9-18-15,1 5-5 16,2 11 3-16,1 2 6 0,-1 11 15 16,5 4 5-16,0 5-2 15,2 0-3-15,8 0 40 16,-2-4-78-16</inkml:trace>
  <inkml:trace contextRef="#ctx0" brushRef="#br0" timeOffset="159184.4283">5108 17090 596 0,'8'7'328'16,"1"3"-84"-16,8-2-74 16,4-5-1-16,0-10-37 15,-1-6-9-15,-5-8-15 16,-2-3-13-16,-8-10-30 15,-5-2-17-15,-3-8-22 16,-1-2-7-16,3 7-17 16,3 4-5-16,8 11-21 15,8 10 29-15,8 11-194 16,4 3-214-16</inkml:trace>
  <inkml:trace contextRef="#ctx0" brushRef="#br0" timeOffset="159337.2026">5118 16978 744 0,'2'0'409'16,"10"-1"13"-16,7-1-246 16,18 1-93-16,8-3-10 15,11 2-54-15</inkml:trace>
  <inkml:trace contextRef="#ctx0" brushRef="#br0" timeOffset="160791.3959">5666 16664 595 0,'3'-2'330'16,"12"4"-3"-16,7 2-242 16,22 4-77-16,9 1 3 15,3 0-347-15</inkml:trace>
  <inkml:trace contextRef="#ctx0" brushRef="#br0" timeOffset="160991.9377">5704 16789 911 0,'8'4'371'0,"15"4"-190"15,12 1-76-15,16 3-23 16,5-3-16-16,5-1-34 15,-1-5-23-15</inkml:trace>
  <inkml:trace contextRef="#ctx0" brushRef="#br0" timeOffset="161621.3387">6277 16548 501 0,'8'-7'320'15,"3"-6"9"-15,4 6-186 16,0 7-21-16,-5 7-30 16,-1 5-2-16,-6 12-8 15,-6 3-10-15,-3 11-26 0,0 5-19 16,6-1-17-16,9-3-1 16,10-11 1-16,6-8 4 15,7-18 6-15,4-4 2 16,6-18 4-16,-3-5 1 15,-3-9 1-15,-6-1 0 16,-11-2 0-16,-4-2-3 0,-8 3-4 16,-4 0-4-16,-4 12-11 15,-2 8-6-15,-4 16-12 16,1 11 2-16,2 18 3 16,-1 4 5-16,7 15 3 15,4 0 0-15,8-4 2 16,4 2 4-16,3-9-99 15,1-7-131-15</inkml:trace>
  <inkml:trace contextRef="#ctx0" brushRef="#br0" timeOffset="161913.5705">6876 16794 730 0,'-1'7'399'0,"0"3"-53"15,-2 11-192-15,0 5-14 16,-2 6-60-16,-2-1-31 15,7 0-36-15,0-4-6 16,12-6-5-16,3-2 1 0,-2-11-2 16,-1-5-29-16,-4-6-140 15</inkml:trace>
  <inkml:trace contextRef="#ctx0" brushRef="#br0" timeOffset="162076.1555">6901 16710 1236 0,'-2'-1'511'0,"2"1"-327"16,0 1-90-16,0-1-86 15</inkml:trace>
  <inkml:trace contextRef="#ctx0" brushRef="#br0" timeOffset="162666.0985">7434 16504 736 0,'-1'-1'453'0,"-1"1"3"16,0 18-310-16,4 7-55 15,2 18-57-15,0 5-9 16,4 4-16-16,0-1-1 16,3-5 35-16,0-9-66 15,-1-15-198-15</inkml:trace>
  <inkml:trace contextRef="#ctx0" brushRef="#br0" timeOffset="162826.3363">7274 16662 1154 0,'4'0'491'16,"6"0"-257"-16,15 0-121 15,10 3-25-15,18-3-37 16,10 0-21-16,18-1-42 16,-1-1-28-16</inkml:trace>
  <inkml:trace contextRef="#ctx0" brushRef="#br0" timeOffset="163438.2804">8202 16687 776 0,'-4'-10'373'0,"-3"-8"-137"15,-4 0-37-15,-11 1-57 16,-6 5-25-16,-11-2-36 15,-1 2-16-15,1 10-37 16,6 5-19-16,11 16-34 16,9 3-6-16,8 9-1 15,8 1 4-15,12-1 15 16,6 0 6-16,8-11 9 16,-1-7 5-16,3-9 8 15,-1-6 4-15,-4-13 6 0,0-2 0 16,-10-7-1-16,-2-2-4 15,-5 7-8-15,-2 1-3 16,-5 13-28-16,-1 6 14 16,-1 13 3-16,-1 7-1 15,3 8 22-15,3-1-13 16,13 1-5-16,10-4-13 0</inkml:trace>
  <inkml:trace contextRef="#ctx0" brushRef="#br0" timeOffset="164026.2942">8381 16845 1006 0,'0'0'459'16,"0"5"-160"-16,6 11-208 15,6 6-36-15,11 8-25 16,2 4-15-16,4-1-6 16,2-3-67-16</inkml:trace>
  <inkml:trace contextRef="#ctx0" brushRef="#br0" timeOffset="164186.9628">8571 16836 1043 0,'-18'10'484'0,"-14"4"-192"16,1 7-186-16,1 7-29 0,0 1-46 15,5-3-13-15,3-5-28 16,6-3-72-16</inkml:trace>
  <inkml:trace contextRef="#ctx0" brushRef="#br0" timeOffset="164576.0191">8805 16285 1047 0,'-5'4'451'0,"-2"5"-213"15,3 21-140-15,-4 7-34 16,14 16-13-16,-3 0-12 15,0 0-19-15,6 0-6 16,-5-9-7-16,9-1 0 0,6-11 3 16,3-10 1-16,7-12 1 15,2-4 2-15,1-6-26 16,-2-4-36-16,-9 1-104 16,-5-4-97-16</inkml:trace>
  <inkml:trace contextRef="#ctx0" brushRef="#br0" timeOffset="164726.9789">8691 16556 1033 0,'17'4'491'16,"11"-2"-209"-16,15 2-141 15,6-1-33-15,7-2-67 16,3 0-14-16</inkml:trace>
  <inkml:trace contextRef="#ctx0" brushRef="#br0" timeOffset="169818.9865">9498 16621 594 0,'8'0'347'0,"16"-1"-35"16,8-2-95-16,25-1-90 15,5-1-43-15,-1 1-51 16,-1 4-10-16,-16 5-225 16</inkml:trace>
  <inkml:trace contextRef="#ctx0" brushRef="#br0" timeOffset="170052.3947">9580 16790 546 0,'5'-1'320'0,"11"-3"-13"0,11 0-92 16,17 0-50-16,9-1-48 15,10 4-65-15,1-2-12 16</inkml:trace>
  <inkml:trace contextRef="#ctx0" brushRef="#br0" timeOffset="172886.7315">4928 16910 764 0,'1'0'367'16,"-3"-3"-146"-16,6 5-126 15,-4-2-37-15,0 1-32 16,24 29 1-16,27 30-13 15,-31-33 1-15,2-4-9 0,-5-8-59 16</inkml:trace>
  <inkml:trace contextRef="#ctx0" brushRef="#br0" timeOffset="173049.9303">5063 16892 757 0,'-4'4'368'0,"-6"1"-114"0,-4 7-140 16,-2 3-31-16,-7 6-35 16,4 4-17-16,3 0-20 15,-3-3-11-15,7-7-298 16</inkml:trace>
  <inkml:trace contextRef="#ctx0" brushRef="#br0" timeOffset="173902.6027">6652 16901 709 0,'-1'1'381'0,"-1"3"-94"15,3 6-144-15,1 2-34 16,9 3-46-16,4 3-12 15,8 3-23-15,1 1-10 16,1-4-7-16,2 1-23 16,-8-8-219-16</inkml:trace>
  <inkml:trace contextRef="#ctx0" brushRef="#br0" timeOffset="174076.8939">6791 16893 693 0,'-5'1'418'0,"-9"4"12"15,-6 4-191-15,-6 11-102 16,-4 0-34-16,-4 14-61 16,2-5 16-16,7 1-126 15</inkml:trace>
  <inkml:trace contextRef="#ctx0" brushRef="#br0" timeOffset="177930.8853">10370 16627 419 0,'-12'-11'279'0,"-11"-9"19"0,9-1-76 16,12-8-79-1,7 1-24-15,13-2-32 16,0 0-13-16,15 8-24 15,5 7-16-15,10 15-35 16,1 13-7-16,-8 14-3 16,-9 10 4-16,-24 14 9 15,-13 2 5-15,-22 11 4 16,-6-2 1-16,0-9 0 16,5-7 2-16,9-22 7 15,1-10 4-15,3-18 0 16,1-10-2-16,10-10-12 15,6-5-5-15,16 0 16 16,5 4 10-16,7 11 13 16,5 7 0-16,7 13-22 0,1 6-11 15,0 6-9-15,-7-2 31 16,-5-2-166-16</inkml:trace>
  <inkml:trace contextRef="#ctx0" brushRef="#br0" timeOffset="178284.3167">11014 16507 924 0,'-11'-7'422'0,"-14"-4"-187"16,-4 2-43-16,-4 8-74 15,-4 6-31-15,8 12-54 16,0 5-19-16,12 10-25 16,10 2-7-16,2 5 2 15,6 2 2-15,12 2 7 16,4 1 4-16,20-11 3 16,8-7 3-16,11-24 5 15,-1-8 3-15,-3-20 8 16,-7-8 5-16,-22-6 11 15,-10-7 35-15,-27-3 22 0,-9 4-1 16,-20 4-14-16,-3 8-39 16,6 15-41-16,7 7-37 15</inkml:trace>
  <inkml:trace contextRef="#ctx0" brushRef="#br0" timeOffset="179987.9102">11598 16486 796 0,'1'1'397'15,"-2"0"-95"-15,1 21-159 16,0 7-42-16,0 17 4 16,5 14-25-16,2 1-25 15,-2 3-3-15,5-16-57 16,-3-10-56-16,1-22-184 15</inkml:trace>
  <inkml:trace contextRef="#ctx0" brushRef="#br0" timeOffset="180143.7118">11455 16675 880 0,'-1'-1'402'15,"1"0"-193"-15,4 0-57 16,-4-1-64-16,16 1-26 15,63-7-21-15,-20 6-15 16,11 0-12-16,5 2-21 16</inkml:trace>
  <inkml:trace contextRef="#ctx0" brushRef="#br0" timeOffset="180493.283">12223 16390 833 0,'1'4'386'0,"3"4"-132"16,-9 14-97-16,-4 3-17 15,-10 11-31-15,-1-3-36 16,6-3-48-16,7 1-12 16,10-10-10-16,17-1-2 15,8-10 1-15,6-8-1 16,11-2-8-16,-5-3-38 15,5-3-165-15</inkml:trace>
  <inkml:trace contextRef="#ctx0" brushRef="#br0" timeOffset="180658.2016">12389 16417 773 0,'-5'0'418'0,"-4"4"-93"15,3 7-84-15,5 13-100 16,1 6-27-16,3 8-41 15,2 5-22-15,6 3-27 16,0 0-5-16,2 0 27 16,0 0-67-16,-2-9-280 15</inkml:trace>
  <inkml:trace contextRef="#ctx0" brushRef="#br0" timeOffset="181013.8743">12735 16351 896 0,'2'-2'430'0,"2"-2"-163"16,-1 8-109-16,-3-4-52 16,0 15-10-16,4 54 3 15,-7-26-4-15,-1 5-35 16,4 0-20-16,0-1-28 16,1-5-3-16,9-8-2 15,1-7-1-15,16-9 3 16,4-7 1-16,6-10 1 15,2-1-14-15,-4-9-84 16,-5 0-71-16,-9-5-398 16</inkml:trace>
  <inkml:trace contextRef="#ctx0" brushRef="#br0" timeOffset="181177.4232">12652 16571 958 0,'8'-2'483'0,"17"0"-130"0,9-2-116 16,20 3-89-16,5 0-38 15,2 1-55-15,-3 0-10 16</inkml:trace>
  <inkml:trace contextRef="#ctx0" brushRef="#br0" timeOffset="196929.6916">12910 9678 788 0,'2'-8'348'0,"4"-16"-164"0,2 2-30 15,4-3-25-15,-4 1 1 16,3 5 4-16,0 2 0 15,-3 12-35-15,-1 6-19 0,-3 18-43 16,1 12-21-16,0 14-9 16,3 6-1-16,0 1 25 15,-1-6-70-15,8-9-231 16</inkml:trace>
  <inkml:trace contextRef="#ctx0" brushRef="#br0" timeOffset="197271.0376">13005 9391 987 0,'-34'-14'477'16,"-22"-9"-170"-16,-1 19-189 15,4 11-53-15,0 27-73 16,9 16-22-16,10 17-21 15,7 10 3-15,31 8 11 0,6 3 5 16,25 2 13-16,6-5 5 16,17-19 5-16,10-15 5 15,24-35 8-15,13-16 7 16,3-28 18-16,-7-25-1 16,-29-36 65-16,-14-12 33 15,-41-17 70-15,-22 6 45 16,-40 12-43-16,-18 11-21 0,-19 28-78 15,-1 17-48-15,5 34-36 16,5 9-40-16,23 19-156 16</inkml:trace>
  <inkml:trace contextRef="#ctx0" brushRef="#br0" timeOffset="198078.0503">11445 13991 792 0,'-19'-3'398'0,"-12"0"-146"16,6-22-127-16,5-12-42 16,19-9-78-16,10-5-21 15,20 11 10-15,5 10 8 16,1 21 36-16,-2 10 20 0,-11 20-3 16,-6 8 7-16,-16 12 15 15,-7 4-8-15,-19 3-8 16,-2 0-10-16,0-10-29 15,3-7-6-15,14-16-14 16,8-4-3-16,11-11-3 16,4 4 6-16,14-4 18 15,0-2 3-15,9 0-2 16,4-1-7-16,0 1 19 16,-1-2-78-16,-5-6-388 15</inkml:trace>
  <inkml:trace contextRef="#ctx0" brushRef="#br0" timeOffset="198389.0089">11482 13614 955 0,'-26'-4'452'0,"-27"-1"-170"0,0 10-120 16,6 14-97-16,3 15-24 15,2 23-34-15,1 15-18 16,14 15-17-16,10 6 1 15,35 1 2-15,17-5-1 16,24-8 7-16,9-6 3 16,19-26 12-16,12-19 7 15,8-37 15-15,1-22 4 16,-19-32 16-16,-17-11-9 0,-33-17 70 16,-17-3 43-1,-43-5 57-15,-12 6 10 0,-26 15-70 16,-8 8-43-16,-8 31-79 15,-3 7 5-15,10 18-138 16,10 11 307-16</inkml:trace>
  <inkml:trace contextRef="#ctx0" brushRef="#br0" timeOffset="199485.9676">13609 16446 597 0,'2'0'343'0,"5"-4"-25"0,6 2-144 16,11-2-98-16,4 3-15 16,3 4-27-16,1 4-13 15,-10 6-7-15,-11 2 4 16,-12 7 6-16,-8-1 4 15,-8-3 1-15,3-1-2 16,6-9-16-16,1-5-19 16,14-1-15-16,1-3-8 0,10 4 0 15,7 1 13-15,-5 4 12 16,0 7 18-16,-15 6 34 16,-9 6 5-16,-18 5 11 15,-5-1-10-15,-7-10-31 16,2-9-49-16,5-19-241 15</inkml:trace>
  <inkml:trace contextRef="#ctx0" brushRef="#br0" timeOffset="199967.05">13700 16275 778 0,'-20'-1'373'0,"-27"4"-161"0,-5 12-47 15,-4 19-96-15,3 8-33 16,15 15-40-16,5 2-10 16,22 8-15-16,12 3-4 15,24-1 1-15,16 4 2 16,24-2 37-16,7-5 18 16,7-21 19-16,10-17 6 15,7-40-15-15,5-25-33 16,-5-33 62-16,-13-13 71 0,-36-8 81 15,-26-8 66-15,-35 2-12 16,-30 3-55-16,-41 16-75 16,-10 17-41-16,-6 30-64 15,13 16-4-15,26 22-169 16,6 11 377-16</inkml:trace>
  <inkml:trace contextRef="#ctx0" brushRef="#br0" timeOffset="201803.0523">14575 17035 921 0,'-7'3'405'0,"-2"3"-165"15,13 2-207-15,3-6-25 16</inkml:trace>
  <inkml:trace contextRef="#ctx0" brushRef="#br0" timeOffset="203831.3053">14995 15983 655 0,'-2'18'265'15,"0"13"-135"-15,15 45-89 16,8 41-9-16,11 55 1 16,5 30-5-16,-10 24-19 15,-4-22-1-15,-6-2 51 16,-11-21 11-16,-7-35 8 0,1 1 1 16,0-49-98-16,8-19-154 15</inkml:trace>
  <inkml:trace contextRef="#ctx0" brushRef="#br0" timeOffset="204312.8975">15644 16745 692 0,'3'-10'332'0,"5"-5"-131"16,5-16-98-16,4-4-13 15,3-2-45-15,-6-4 1 16,-4 6 3-16,-3 2 8 15,-6 12 14-15,0 12-14 16,-3 14-20-16,2 12-10 16,-1 15-26-16,3 7-4 15,8 9 0-15,2-1 2 0,4 1-33 16,0-4-92-16</inkml:trace>
  <inkml:trace contextRef="#ctx0" brushRef="#br0" timeOffset="204655.3077">15714 16330 864 0,'-23'-8'393'16,"-22"-6"-170"-16,-5 16-112 0,-5 10-24 15,-5 25-57 1,1 8-27-16,12 21-25 15,11 7 0-15,20 8 0 16,15 5 0-16,26 2-6 16,15 5 22-16,26-10 8 0,10-13 5 15,19-30 18-15,9-19-16 16,11-32 8-16,0-14 5 16,-21-32 0-16,-17-18 45 15,-33-20 20-15,-15-10 25 16,-36 2 44-16,-20-1-28 15,-47 17-21-15,-13 12-22 16,-14 29-50-16,5 21-26 0,22 25-12 16,14 13-96-16</inkml:trace>
  <inkml:trace contextRef="#ctx0" brushRef="#br0" timeOffset="205059.3225">16588 16646 997 0,'9'-1'384'0,"15"0"-218"0,37-1-159 16,17 1 11-16,32-1-2 16,4-3-7-16,3-1-2 15,-1 0 0-15,-12-3-90 16,-4 5-197-16</inkml:trace>
  <inkml:trace contextRef="#ctx0" brushRef="#br0" timeOffset="205288.9487">16670 16755 572 0,'-5'0'278'16,"-1"0"-127"-16,18 0-64 15,9-2 5-15,29-2-33 0,15-1 6 16,22-3-26-16,8 1-14 16,1-1-11-16,-8 1 0 15,-8 3-59-15</inkml:trace>
  <inkml:trace contextRef="#ctx0" brushRef="#br0" timeOffset="205513.5528">17283 16492 1052 0,'9'-5'403'15,"6"-4"-243"-15,20 15-157 16,6 6-4-16,9 17 12 16,-6 6 9-16,-11 6 10 15,-13 5 3-15,-20 1-2 16,-7-3-5-16,-29 0 6 15,-7-7-21-15,-17-11-130 16,-3-7-234-16</inkml:trace>
  <inkml:trace contextRef="#ctx0" brushRef="#br0" timeOffset="205971.8891">16853 16139 817 0,'-7'-2'383'0,"-2"-5"-157"16,3 1-77-16,12-1-85 15,9 4-25-15,8-3-31 16,6 4-1-16,0 5 8 15,-1 2 1-15,-7 8 9 16,-2 5 12-16,-11 6 5 16,-3 1-2-16,-3 3-8 15,-4 1-11-15,5-6-12 16,-3-5-1-16,7-6-2 16,4-8-1-16,3-5-3 15,9-3-5-15,4-9-81 0,-1 0-86 16</inkml:trace>
  <inkml:trace contextRef="#ctx0" brushRef="#br0" timeOffset="206288.8782">16976 16002 635 0,'-30'4'357'0,"-16"6"-80"0,-9 5-121 16,0 4-34-16,7 8-68 15,2 7-20-15,21 10-25 16,9 5-4-16,19 12-9 16,17 2-3-16,24 4 0 15,12-5 1-15,25-16 7 16,3-12 4-16,2-31 5 16,1-12 2-16,-15-27 14 15,-8-13 9-15,-20-19 62 16,-18-7 34-16,-32 0 47 15,-19-4 13-15,-37 13-35 16,-10 6-35-16,-8 19-74 16,4 19-31-16,13 26-100 15,11 18-86-15</inkml:trace>
  <inkml:trace contextRef="#ctx0" brushRef="#br0" timeOffset="206782.2979">16882 16990 922 0,'3'-4'336'0,"11"-6"-275"16,5 8-22-16,12 7-11 15,2 0-11-15,1 12-6 16,-8-3 2-16,-12 7 6 16,-8 1 3-16,-17-5 3 15,-1-1 2-15,-2-8-2 0,3-3-5 16,16-4-15-16,3-2-5 16,9-3-7-16,4 7 1 15,1 3 4-15,-2 9 4 16,-12 10 21-16,-12 3 10 15,-17 2 8-15,-4-3 3 16,-7-11-16-16,-3-4-20 16,8-10-107-16,2-5-117 0</inkml:trace>
  <inkml:trace contextRef="#ctx0" brushRef="#br0" timeOffset="207097.3893">16974 16876 1082 0,'-25'-6'449'0,"-27"-2"-253"16,0 2-58-16,7 12-63 15,6 10-35-15,10 14-59 16,6 8-7-16,15 16-4 16,7 5 3-16,13 8 6 15,14 5 5-15,16 1 3 16,9-3 2-16,17-10 4 15,2-11 1-15,8-32 5 16,-2-17 1-16,-6-38 12 16,-2-18 5-16,-17-25 12 0,-12-8-1 15,-36 1 72-15,-18 1 25 16,-42 12 37-16,-12 8 11 16,-14 26-79-16,-5 14-36 15,10 27-65-15,5 12-98 16</inkml:trace>
  <inkml:trace contextRef="#ctx0" brushRef="#br0" timeOffset="208731.8421">17972 16756 198 0,'-3'0'183'0,"-2"0"35"16,2-3-32-16,2 2-52 16,1 0-12-16,2-8-9 15,8-15-5-15,28-30 0 0,-14 28 0 16,2 3-14-16,-3 5-7 15,-1 12-44-15,-5 6-23 16,-4 18-2-16,-4 4-2 16,-8 13 3-16,-1 3 1 15,1 8-11-15,2 0-1 16,7-4-1-16,1-10 0 16,2-14 2-16,7-5 3 15,3-19 3-15,4-9 1 0,1-16 4 16,-2-7-1-16,-6-5 1 15,1-1-2-15,-7 2-4 16,-5 5-3-16,-1 13-4 16,-4 8-1-16,-4 12-1 15,0 3-2-15,-1 9-3 16,3 3-1-16,6 6-3 16,-1 5-1-16,3 0 0 15,0 5 2-15,0 3 2 16,1 3-26-16,0-7-212 15</inkml:trace>
  <inkml:trace contextRef="#ctx0" brushRef="#br0" timeOffset="209020.0259">18038 16431 693 0,'1'-1'357'0,"3"1"6"0,16 1-293 15,12-2-20-15,19 1 2 16,11 0-13-16,8-4-22 15,5 4-7-15,-14 0-20 16,-6 2-54-16,-17 1-265 16</inkml:trace>
  <inkml:trace contextRef="#ctx0" brushRef="#br0" timeOffset="209195.9278">18415 16308 565 0,'-3'-2'297'0,"-1"2"-110"15,4 2-65-15,0-2-66 16,7 5-35-16,18 5 0 16,30 40 15-16,-36-26 25 15,-8 3 22-15,-8-2 15 16,-3 0-19-16,-10-10-12 16,-1-3-65-16</inkml:trace>
  <inkml:trace contextRef="#ctx0" brushRef="#br0" timeOffset="209943.9388">18781 16650 536 0,'17'0'250'0,"24"-4"-112"0,9 4-43 15,8 0-43-15,-2-1-27 16,-3-1-10-16,-2-3-130 16</inkml:trace>
  <inkml:trace contextRef="#ctx0" brushRef="#br0" timeOffset="210203.1059">18827 16847 553 0,'3'-5'336'16,"5"1"-58"-16,19-6-58 15,11-1-15-15,11 2-42 16,3-1-27-16,2 6-51 16,-5 2-29-16,-9 3-78 15</inkml:trace>
  <inkml:trace contextRef="#ctx0" brushRef="#br0" timeOffset="213879.0539">19731 16270 787 0,'-21'7'383'0,"-28"20"-115"16,-7 16-66-16,9 34-62 15,5 13-34-15,26 12-63 16,15 4-13-16,17-10-21 0,19-4-2 15,14-26-31-15,10-16-59 16</inkml:trace>
  <inkml:trace contextRef="#ctx0" brushRef="#br0" timeOffset="214392.0877">20076 16646 484 0,'-12'9'298'0,"-25"2"47"16,0-3-120-16,-2-14-84 16,-5-15-21-16,10-12-81 0,8-5-22 15,19-7-22-15,11 5-12 16,22 7-10-16,5 7-3 15,10 19 16-15,0 12 5 16,-4 20 13-16,-4 9 7 16,-15 11 20-16,-11-1 8 15,-20 6 1-15,-7-2 0 16,-9 0-16-16,-1-5-4 0,6-14 0 16,7-8-1-16,5-15-15 15,12-3-5-15,10-2-9 16,2 0-3-16,16 1 8 15,2-2 1-15,11 0 3 16,6-5 2-16,8 0-140 16</inkml:trace>
  <inkml:trace contextRef="#ctx0" brushRef="#br0" timeOffset="214686.3059">20391 16487 1175 0,'-22'-6'471'0,"-26"1"-311"15,2 5-58-15,5 17-74 0,9 7-25 16,17 14-27-16,10 7-3 16,17 4 6-16,11 0 7 15,15-6 6-15,13-6 3 16,5-20 6-16,4-9 4 15,-6-23 14-15,-7-9-1 16,-16-10 71-16,-12-4 31 16,-23-3 26-16,-15 2 4 0,-18 2-72 15,-11 1-33-15,-7 12-52 16,0-2-75-16</inkml:trace>
  <inkml:trace contextRef="#ctx0" brushRef="#br0" timeOffset="214944.3203">20752 16436 989 0,'2'-1'440'0,"2"9"-178"16,0 15-85-16,-1 15-60 16,1 10-10-16,1 2-50 15,-1 2-10-15,2 0 1 0,0-3-68 16,2-12-147-16,-1-10-166 16</inkml:trace>
  <inkml:trace contextRef="#ctx0" brushRef="#br0" timeOffset="215081.974">20663 16675 737 0,'8'0'439'0,"15"-2"-24"16,7-1-200-16,16 2-122 16,6 1-40-16,-3 5-87 15</inkml:trace>
  <inkml:trace contextRef="#ctx0" brushRef="#br0" timeOffset="215470.4282">21084 16364 1069 0,'-2'14'441'0,"-4"9"-276"16,-2 16-92-16,0 2 7 0,1 8-40 16,5-8-11-16,10-8-7 15,11-3-12-15,17-15-5 16,5 0 2-16,11-9 7 16,-3-6-28-16,-4-1-130 15,-7-4-132-15</inkml:trace>
  <inkml:trace contextRef="#ctx0" brushRef="#br0" timeOffset="215603.1736">21305 16486 882 0,'-1'6'361'0,"-1"8"-184"16,1 5-43-16,2 12-50 16,2 2-6-16,4 7-47 0,5 1-17 15,2-1-27 1,-1-2-118-16</inkml:trace>
  <inkml:trace contextRef="#ctx0" brushRef="#br0" timeOffset="215878.5567">21528 16343 1214 0,'-5'6'460'0,"-2"15"-334"16,2 12-47-16,0 10-24 15,3 4-19-15,-1-1-26 16,3-3-4-16,3 2-2 16,1-6-1-16,12-2 1 15,5-7 0-15,8-10 0 16,3-1 0-16,3-11-34 15,-3-5-45-15,-4-8-212 16</inkml:trace>
  <inkml:trace contextRef="#ctx0" brushRef="#br0" timeOffset="216025.5227">21449 16597 1125 0,'17'-1'463'0,"10"-2"-278"16,18 1-124-16,11-2-12 16</inkml:trace>
  <inkml:trace contextRef="#ctx0" brushRef="#br0" timeOffset="216367.8198">21828 16266 732 0,'16'11'405'15,"13"10"-21"-15,5 31-250 16,-4 11-21-16,-1 17-30 16,-9-1-21-16,-20 1-16 15,-9 4 1-15,-21 0-5 0,-1-3-1 16,4-19 14-16,9-16-56 15,9-29-164-15</inkml:trace>
  <inkml:trace contextRef="#ctx0" brushRef="#br0" timeOffset="216805.3557">22251 16645 1358 0,'0'0'547'15,"-3"0"-375"-15,1 5-56 16,1-5-70-16,0 1-19 15,-4 28-9-15,-4 28-5 16,9-23-6-16,3-3-2 16,5-3 0-16,3-4-1 15,6-5-12-15,5-6-50 16,2-9-149-16</inkml:trace>
  <inkml:trace contextRef="#ctx0" brushRef="#br0" timeOffset="217055.3675">22127 16491 1058 0,'0'-3'480'16,"3"1"-228"-16,8-1-154 15,4 1-41-15,4-2-95 16,-1 3-124-16</inkml:trace>
  <inkml:trace contextRef="#ctx0" brushRef="#br0" timeOffset="217504.0707">22029 16183 895 0,'3'-2'417'0,"5"-1"-156"16,10 3-113-16,16 1-96 16,11 5-11-16,11 3-29 15,3 2-6-15,-7-1 1 16,-6-2 21-16,-15-7-95 15,-8-2-72-15,-9-7-195 16,-3-3-93-16,-6-3 85 16,-2 0 114-16,-4 0 303 15,-4 3 125-15,-1 4 89 0,0 1-7 16,5 6-73-16,0 0-39 16,5 8-48-16,1 2-17 15,-2 5 14-15,1 4 4 16,-6-2-14-16,-5 1-15 15,-1 1-58-15,1-3-23 16</inkml:trace>
  <inkml:trace contextRef="#ctx0" brushRef="#br0" timeOffset="218033.6195">22623 16727 908 0,'-2'2'404'0,"1"4"-169"15,9-1-53-15,23-3-57 16,15 0-20-16,21-2-55 16,8-1-15-16,0 0-8 15</inkml:trace>
  <inkml:trace contextRef="#ctx0" brushRef="#br0" timeOffset="218405.0292">23189 16742 592 0,'4'-15'345'0,"1"-21"-40"16,1-2-33-16,0-4-78 15,2-3-34-15,2 7-50 16,1 3-9-16,-2 18-21 16,-2 12-29-16,2 19-35 15,0 10-21-15,7 18-17 16,1 5 9-16,-1 10 9 15,0 3 4-15,-8 5 3 16,-3 1 5-16,-5-14-8 16,0-6-41-16,0-20-233 15</inkml:trace>
  <inkml:trace contextRef="#ctx0" brushRef="#br0" timeOffset="218868.8888">23738 16534 435 0,'7'-5'315'15,"-1"-5"43"-15,-3 7-102 16,-9-3-110-16,-5 5-52 15,-10-1-68-15,-3-1-14 0,-8 0-6 16,-5 0 0-16,-1 0-3 16,2 2-4-16,6 7-3 15,7 2-3-15,3 3-4 16,6 6 0-16,3-4 3 16,-1 4 7-16,8 3 12 15,0-2 7-15,0 0 8 16,4-2-4-16,2-4-4 15,5-4 0-15,15-4-3 16,4-4-2-16,11 0-3 16,5 2-5-16,3 2-5 15,2 4 0-15,-2 6 4 16,-6 1 3-16,-19 2 34 16,-11 3 36-16,-23 1 33 15,-10 3 9-15,-17-2-19 16,-6-4-30-16,-4-7-32 0,1-11-33 15,15-8-146-15</inkml:trace>
  <inkml:trace contextRef="#ctx0" brushRef="#br0" timeOffset="219317.464">23960 16681 1178 0,'0'-4'567'0,"0"-1"-221"16,2 0-189-16,-2 5-56 15,0-1-68-15,0 0-20 16,0 0-66-16,0-1-89 16</inkml:trace>
  <inkml:trace contextRef="#ctx0" brushRef="#br0" timeOffset="219706.9955">23948 16850 687 0,'-4'11'325'0,"-2"16"-125"0,3 7-49 15,3 7-61-15,2 2-26 16,-2 2-73-16,1 3 33 15,-7-6 93-15,-11-1 26 16,1-8 72-16,-6-8-32 16,0-11-73-16,3-8-20 15,-5-12-29-15,-1-7-14 16,6-9-33-16,2-3-19 0,11-10-76 16,7-2-59-16,9-10-486 15</inkml:trace>
  <inkml:trace contextRef="#ctx0" brushRef="#br0" timeOffset="220272.2038">23724 16289 901 0,'5'1'363'0,"4"1"-226"16,7 2-37-1,9-1-17-15,8-3-12 0,16 5-23 16,7-2-5-16,2 5-23 16,-1 0-3-16,-16-3-4 15,-8-4 1-15,-16-3-9 16,-4-2-27-16,-12-7-42 15,-1 2-8-15,-6-6 0 16,-2-1 26-16,1 1 37 16,1 1 6-16,1 6 2 15,3 3 2-15,4 6 20 16,2 3 7-16,-4-4 12 16,0 0 6-16,10 11 12 15,31 39 15-15,-34-25 34 16,-6 1 12-16,-8 1 1 15,-2 0-13-15,-6-7-36 16,-1-2-16-16,4-8-30 16,1-3-69-16</inkml:trace>
  <inkml:trace contextRef="#ctx0" brushRef="#br0" timeOffset="220979.9516">24500 16638 828 0,'3'0'350'0,"4"5"-198"0,3 4-43 15,-1 6-33-15,-1 5-17 16,-5 0-7-16,-3-2-2 15,-1-5-3-15,0-2-9 16,1-11-9-16,0-4-3 0,3-12-5 16,3-7-4-16,6-6-14 15,4 1-2-15,3 7-1 16,2 1-3-16,-1 14 2 16,-6 6 4-16,-2 12 13 15,-5 4 6-15,-3 5 7 16,0 1-2-16,-5-5-8 15,1-1-3-15,2-9-2 16,2-3 2-16,10-10 1 16,1-7 0-16,1-6-2 15,2-2-5-15,-6 1-6 16,3 5-3-16,-5 12-8 16,-3 3-4-16,5 12 1 15,-5 3 1-15,-4 5 9 16,2 3-21-16,-10-2-191 15</inkml:trace>
  <inkml:trace contextRef="#ctx0" brushRef="#br0" timeOffset="221350.0387">24462 16887 922 0,'-6'-2'430'15,"5"2"-153"-15,7 2-117 16,-6-2-98-16,30 4-11 15,64 7-31-15,-26-5-7 0,-1-1-4 16,0 3 1-16,-22-4-1 16,-12 1-1-16,-18 2-11 15,-15-1-2-15,-16 0-1 16,-13-4 1-16,-10 0 11 16,-1-4 3-16,-2 3-4 15,9 6-2-15,12 2-9 16,9 7-6-16,18 9-1 15,8 1 2-15,12 6 6 16,-2-1 5-16,-5-3 19 16,-6 1 29-16,-17-6 64 15,-9-3 16-15,-16-11 0 16,-8-8-24-16,-2-5-60 16,1-4-16-16,8 1-21 15,9 2-17-15,13 1-120 16,6 5-35-16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08:36:45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16893 14430 729 0,'5'-6'377'0,"3"-7"-80"15,-1 7-20-15,-2 7-58 16,-3 8-35-16,-3 21-77 15,-3 10-27-15,-4 28-16 0,1 15-7 16,1 22-5-16,4 6-12 16,4-7-29-16,4-8-4 15,6-26 0-15,0-8-39 16,2-12-171-16,1-10-145 16</inkml:trace>
  <inkml:trace contextRef="#ctx0" brushRef="#br0" timeOffset="467.0098">16841 14464 464 0,'-11'7'264'0,"-17"7"-39"16,-2 2-86-16,0 2-20 15,0 0 0-15,8-1 15 16,5-3 2-16,11-11-59 0,5-2 0 15,8-8 2-15,6-5-1 16,10-14 20-16,5-6-2 16,2-8-17-16,1-2-5 15,-6 9-8-15,-4 7-2 16,-9 14 5-16,-6 1 2 16,-5 12-20-16,-1 6-11 15,3 15-19-15,6 12-7 0,13 8 2 16,10 4-1-16,18-4-3 15,4-5 0-15,-1-14-1 16,-4-6 2-16,-15-9-66 16,-8-2 396-16</inkml:trace>
  <inkml:trace contextRef="#ctx0" brushRef="#br0" timeOffset="1893.2609">16477 15551 546 0,'1'-5'347'16,"0"2"-52"-16,6 2-67 15,-4 1-33-15,-3 0-41 16,0 1-7-16,5 29-25 15,3 38 2-15,-17-15-32 16,-1 8-18-16,-3 9-31 16,7 0-25-16,12-12-8 0,7-8-2 15,11-17-2-15,5-4-1 16,-1-9-2-16,-2-6-2 16,3-7-79-16,-7-9-82 15</inkml:trace>
  <inkml:trace contextRef="#ctx0" brushRef="#br0" timeOffset="2075.0192">16418 15808 971 0,'-2'-2'488'0,"-1"-4"-158"15,6 1-86-15,18 4-118 16,10-1-46-16,15 1-58 15,6 1-10-15,3 1-32 16,-4 0-79-16</inkml:trace>
  <inkml:trace contextRef="#ctx0" brushRef="#br0" timeOffset="2318.9522">16663 15845 1053 0,'6'0'459'0,"6"0"-214"15,19 2-158-15,7-1-11 16,11-1-38-16,-2 0-14 0,-3 0-11 15,-5 2-15-15,-7-4-195 16</inkml:trace>
  <inkml:trace contextRef="#ctx0" brushRef="#br0" timeOffset="2508.4408">16717 15998 1139 0,'3'0'461'0,"12"0"-269"15,11 0-91-15,14-5-33 16,7 0-25-16,8-3-29 16,-2 2-39-16</inkml:trace>
  <inkml:trace contextRef="#ctx0" brushRef="#br0" timeOffset="3109.6005">17435 15654 948 0,'1'-2'478'16,"3"-2"-172"-16,-11 4-152 15,-2 2-47-15,-12 0-74 16,-4 5-19-16,-11 1-6 16,-2-2-2-16,0 3-7 15,2-3-25-15,9-1-20 16,6 3 0-16,6-2 0 16,1 1 24-16,6 4 14 15,2 0 2-15,-2 2 0 16,6 3 15-16,-1-2 13 0,1-1 5 15,8 0 7-15,-4-3-9 16,6-5 7-16,1-5 5 16,0-8 6-16,9-3-2 15,6 0-17-15,4 3-9 16,7 3-7-16,2 5-2 16,-3 12 0-16,-3 4 2 0,-10 15 4 15,-10 6 2-15,-13 5 4 16,-9 0 3-16,-12-5 5 15,-4-6 0-15,-9-13 11 16,-2-5 1-16,0-13-2 16,2-10-2-16,7-10-25 15,7-3-42-15,14-2-161 16</inkml:trace>
  <inkml:trace contextRef="#ctx0" brushRef="#br0" timeOffset="3679.6331">17797 15861 372 0,'1'-1'200'0,"-1"-1"-32"15,-3-4 1-15,2 5 24 16,0 0 0-16,-14 1-8 16,-40 5-14-16,30 6-64 15,1 1-32-15,8 3-53 16,3-2-16-16,8-1-19 15,5-1-5-15,7 2-2 16,6 3 2-16,7 0 8 16,1-3 2-16,6 2 7 15,-2-5 1-15,-6 3 3 16,-4 2 12-16,-9-2 52 16,-8-1 44-16,-9-1 60 0,-11-8 5 15,-10-1-38 1,-2 0-42-16,2-6-58 0,4-1-29 15,5 1 146-15</inkml:trace>
  <inkml:trace contextRef="#ctx0" brushRef="#br0" timeOffset="7847.7362">18061 13894 359 0,'-1'3'216'15,"-8"-1"-23"-15,4 4-42 16,5-3-13-16,0-3-5 0,0 0-12 15,23 3-2-15,65 0-50 16,-13-3-30-16,18 5-42 16,2-3-145-16</inkml:trace>
  <inkml:trace contextRef="#ctx0" brushRef="#br0" timeOffset="8143.0623">18585 13907 653 0,'9'1'332'0,"5"-1"-82"15,24 3-148-15,14-3-9 16,24 3-49-16,6 3-21 16,-1-1-6-16,-7-1-131 15</inkml:trace>
  <inkml:trace contextRef="#ctx0" brushRef="#br0" timeOffset="8444.0986">19388 13889 632 0,'5'-3'308'0,"10"0"-61"15,9-2-131-15,21 3-75 0,14 1 1 16,17 2-23-16,11 2-4 15,2 1 40-15,-6-1-144 16</inkml:trace>
  <inkml:trace contextRef="#ctx0" brushRef="#br0" timeOffset="8697.2614">20141 13851 662 0,'9'1'312'15,"6"0"-132"-15,17 0-75 16,13 4 5-16,15-3-35 15,8 1-21-15,8-3-15 16,1-5 9-16</inkml:trace>
  <inkml:trace contextRef="#ctx0" brushRef="#br0" timeOffset="9071.9848">21004 13833 509 0,'-8'-1'285'0,"-8"-2"44"0,2 0-202 16,14 3-38-1,-3-1-3-15,13 1-45 16,13-1-18-16,29 1-20 0,19 1-3 15,31 2-98 1,5-2-113-16</inkml:trace>
  <inkml:trace contextRef="#ctx0" brushRef="#br0" timeOffset="9344.9116">21690 13848 447 0,'13'0'330'16,"10"3"-16"-16,16 1-43 15,11 4-20-15,13-3-37 16,9-3-21-16,8-2-64 16,0-7-35-16,-7-3-160 15</inkml:trace>
  <inkml:trace contextRef="#ctx0" brushRef="#br0" timeOffset="10526.9885">17451 13421 409 0,'5'-10'268'16,"5"-5"7"-16,-2-4-132 16,-1-1-16-16,-4-2-17 15,-5 1-2-15,-3 3-13 16,-6 1-12-16,-4 9-24 0,-4 2-16 15,-7 8-27-15,0 5-9 16,-4 8-13-16,7 6-3 16,4 4-1-16,7 4 0 15,11 3 1-15,4-3-1 16,13-1 3-16,6-6 2 16,10-10 4-16,1 0 1 15,-1-11 5-15,-2-2 1 16,-7-7 6-16,-6-5 2 0,-5-6 4 15,-7 0-4-15,-6 2 43 16,-1 2 13-16,-4 9 7 16,2 5 3-16,-1 6-51 15,2 6-17-15,1 6-14 16,2 5-3-16,7 1 0 16,5 3 1-16,2-4-28 15,-2-4-109-15</inkml:trace>
  <inkml:trace contextRef="#ctx0" brushRef="#br0" timeOffset="10783.9103">17595 13510 783 0,'7'5'333'15,"13"8"-196"-15,0 1-40 16,4 1-60-16,1-4-13 16,-2 4-12-16,-1-3-2 15,-5-3-86-15,-2 1-123 0</inkml:trace>
  <inkml:trace contextRef="#ctx0" brushRef="#br0" timeOffset="10934.7942">17756 13517 870 0,'-7'2'395'0,"-9"1"-172"15,-3 5-60-15,-2 9-76 16,-3 3-23-16,-3 5-39 15,2 0 2-15,9-1-230 16</inkml:trace>
  <inkml:trace contextRef="#ctx0" brushRef="#br0" timeOffset="11532.144">17371 13160 517 0,'-2'0'240'0,"7"5"-65"16,10-2-78-16,15 1-48 15,9 0-4-15,8-5-29 16,3 0-8-16,0 1-2 0,-5-2-1 16,-10 2-30-16,-7-4-6 15,-18 2-14-15,-7-2-3 16,-9 2 31-16,-6-4 10 15,0-3 34-15,1 0 11 16,7-3 3-16,4 8-3 16,3 0 12-16,8 6 7 0,4 9 13 15,2-2 26 1,-1 11 38-16,-6-3 15 0,-10 0 7 16,-2 2-21-16,-6-8-69 15,2 0-35-15</inkml:trace>
  <inkml:trace contextRef="#ctx0" brushRef="#br0" timeOffset="13399.9622">17719 14699 727 0,'4'-3'342'0,"6"0"-155"15,-2 3-51-15,-5 10-65 16,-1 7-21-16,-3 5-18 15,-1 8-6-15,1 7-14 0,1-2-6 16,7-2-3-16,3-9 1 16,10-11 2-16,2-5 1 15,1-7 3-15,1-4 2 16,-1-6 4-16,-2-7 1 16,-3-10 3-16,1-3 0 15,-4-6-2-15,-3-1 0 0,0 6 13 16,-4 5 10-16,-4 11 23 15,-2 5 4-15,-7 11-13 16,-1 5-11-16,-2 12-15 16,0 4-2-16,3 9 2 15,2 3-4-15,4-3-11 16,7 0-4-16,8-10-3 16,1-3 1-16,2-9-73 15,-3-4-71-15</inkml:trace>
  <inkml:trace contextRef="#ctx0" brushRef="#br0" timeOffset="14712.2123">17631 14588 841 0,'-1'-1'357'15,"3"2"-211"-15,4-1-23 16,-6 0-54-16,27 0-10 15,52 2-16-15,-18 0-15 16,3 1-12-16,-4 4-38 16,-19 0-226-16</inkml:trace>
  <inkml:trace contextRef="#ctx0" brushRef="#br0" timeOffset="14931.0639">17917 14556 287 0,'2'-1'197'15,"2"-1"19"-15,9 4-77 16,5 1 3-16,4 0-6 16,1 0-1-16,0 4 9 15,-9 1-1-15,-12 7 7 16,0 2-13-16,-14-2-46 15,3 4-29-15</inkml:trace>
  <inkml:trace contextRef="#ctx0" brushRef="#br0" timeOffset="15519.9139">18284 14656 464 0,'-10'-2'331'0,"-7"-4"-2"15,-7 9-108-15,-3 4-40 16,-4 9-71-16,-1 4-31 16,8 12-42-16,3 3-15 0,15 8-17 15,10 5-2-15,7-3 0 16,11-1-1-16,7-12-4 16,0-8-45-16,7-12-209 15</inkml:trace>
  <inkml:trace contextRef="#ctx0" brushRef="#br0" timeOffset="16079.9637">18533 14736 478 0,'0'-1'306'15,"-4"1"-34"-15,-5 0-66 16,-1 4-100-16,-11 1-31 15,-4 1-29-15,-2-2-11 16,-4 0-24-16,4-1-5 0,9-2-4 16,3 1-2-16,6-2-4 15,5 2-2-15,1 1-4 16,3 2 1-16,-1-5 3 16,-1 0 1-16,1 1 8 15,-1 14 2-15,-6 28 2 16,4-29 0-16,1-4-3 15,2-3-3-15,3-4 4 16,5-3 0-16,7-5 1 16,3-2 3-16,2-1-3 15,4 3 2-15,2 6 2 16,2 3-1-16,-3 6 9 16,1 5 1-16,-10 6 7 15,-6-4 4-15,-9 5 2 16,-8-5 0-16,-14 1 2 0,-4 2-3 15,-10-10-7-15,0-4-29 16,6-10-156-16,6-4-176 16</inkml:trace>
  <inkml:trace contextRef="#ctx0" brushRef="#br0" timeOffset="16353.7389">18597 14673 840 0,'8'2'368'0,"12"5"-179"15,3 7-59-15,3 12-15 16,-2 5-14-16,-12 15-19 15,-5 9-11-15,-16-1-31 16,-6-1-7-16,-10-12-4 16,-2-8-1-16,-1-14-9 15,10-3-67-15</inkml:trace>
  <inkml:trace contextRef="#ctx0" brushRef="#br0" timeOffset="22854.8443">17934 13965 597 0,'0'0'273'0,"0"3"-115"16,3 3-49-16,-3-6-44 16,0 0-9-16,5 14-17 15,24 36-16-15,-18-24-13 16,-9 0 0-16,-4 3 8 15,-11 0 6-15,-16 0 4 16,-3-3 0-16,-7-5-6 16,5-1-3-16,13-8-22 15,9-4-102-15</inkml:trace>
  <inkml:trace contextRef="#ctx0" brushRef="#br0" timeOffset="46464.8695">1913 9440 1173 0,'-24'19'462'0,"-25"30"-328"0,8 13-43 15,25 20-57-15,12 8-17 16,30 10-14-16,15-7 1 16,27-27 5-16,8-16 4 15,11-40 9-15,-2-15 3 16,-7-23 10-16,-8-12 7 0,-24-22 41 16,-18-5 8-16,-32-13 5 15,-16-5-5-15,-41 4-40 16,-8 7-15-16,0 18-25 15,-4 17-14-15,20 29-30 16,2 10-14-16,8 24-115 16,5 7-98-16</inkml:trace>
  <inkml:trace contextRef="#ctx0" brushRef="#br0" timeOffset="46570.9917">1961 9833 853 0,'26'3'424'0,"31"1"-165"0,13-4-91 15,13-1-82 1,6-2-127-16</inkml:trace>
  <inkml:trace contextRef="#ctx0" brushRef="#br0" timeOffset="46839.6443">2838 9887 1292 0,'-17'15'524'16,"-24"18"-345"-16,-2 0-50 0,4-6-67 15,-1-6-21-15,10-15-15 16,3-8-16-16,9-13-36 16,3-6-13-16,11-3-18 15,8 4 7-15,8 4 12 16,7 6 24-16,9 13 22 15,0 4 11-15,7 16 20 16,4 8-11-16,-9 3-11 16,1 4 31-16</inkml:trace>
  <inkml:trace contextRef="#ctx0" brushRef="#br0" timeOffset="47519.4372">3800 9789 790 0,'-21'-9'425'15,"-18"-7"-111"-15,-1 8-144 16,3 1-41-16,10 10-80 16,7 5-33-16,12 9-38 15,10 3-6-15,9 4 2 16,9 0 7-16,11-6 15 16,-1-4 3-16,-2-9 3 15,-4-1 3-15,-12-4 3 16,-9 2 4-16,-4 2 0 15,-8 0 0-15,-16 5-3 16,0 2-4-16,-4 5-5 16,3 0-4-16,13 0-9 0,8 2-3 15,12-6 0-15,8 3 4 16,17-4 7-16,0-7 2 16,7-5 5-16,2-5 2 15,-2-6 5-15,0-5 2 16,-8-6 3-16,-6-4 1 15,-6-3 1-15,-4 6 1 16,-8 5 0-16,-7 6-2 0,-6 16-8 16,-2 8 0-16,-1 11-5 15,2 8 1-15,2 1-2 16,5 3 0-16,6-4 8 16,4-4-62-16,3-9-408 15</inkml:trace>
  <inkml:trace contextRef="#ctx0" brushRef="#br0" timeOffset="47663.9832">3911 9600 1221 0,'-9'-10'570'0,"-7"-9"-264"16,5 5-103-16,8 11-163 15,2 3-38-15,7 8-168 16,7 13-175-16</inkml:trace>
  <inkml:trace contextRef="#ctx0" brushRef="#br0" timeOffset="47891.3581">4130 9847 1340 0,'0'4'499'15,"6"11"-390"-15,2 4-30 16,2 11-28-16,4 3-15 15,-3-1-16-15,1-2-3 0,4-14-2 16,-2-5 2-16,-1-17 11 16,2-7 4-16,-2-6 1 15,1-8-1-15,-1 1-8 16,-4-4-35-16,-2-4-146 16,1 3-170-16</inkml:trace>
  <inkml:trace contextRef="#ctx0" brushRef="#br0" timeOffset="48275.0544">4491 9855 772 0,'2'4'370'0,"2"11"-128"16,-6 5-40-16,-3 6-49 16,-6 2-20-16,-10-5-40 15,0 0-21-15,-7-12-29 16,3-2-3-16,3-13-11 15,5-8-7-15,7-8-22 0,7-4-11 16,8 1-13-16,5 3-4 16,12 12 1-16,2 8 0 15,3 13 1-15,1 4 6 16,-7 6 10-16,4 1 5 16,-3 2 6-16,-1-7 3 15,5-7 3-15,-4-6 3 0,4-12 6 16,-1-9 2-16,-4-7 3 15,-3-6 0-15,-4-4-2 16,-4 7-3-16,-3 4 15 16,-3 6 7-16,-2 15 6 15,-2 6 8-15,2 10-10 16,4 5-6-16,3 7-7 16,3 2-5-16,-2-1-28 15,0-2-35-15</inkml:trace>
  <inkml:trace contextRef="#ctx0" brushRef="#br0" timeOffset="52059.33">5640 9824 625 0,'13'-19'301'0,"17"-17"-107"16,2 5-28-16,-1 15-42 16,-2 10-27-16,-6 18-18 15,-4 16-8-15,-9 18-9 16,-1 6-3-16,-8 6-23 0,7-5-7 16,-1-12-8-16,3-10-4 15,5-16-4-15,-1-7 4 16,8-13 18-16,-1-13 2 15,3-13 6-15,-6-8-3 16,-7-12-11-16,0 5-5 16,-8 3-32-16,0 12 35 0,2 18-8 15,-4 13 2-15,-1 18 28 16,1 7-38-16,1 12 2 16,4 1-2-16,8-2-3 15,4-5-3-15,2-6-2 16,0-8-25-16,-4-3-169 15,-2-6-211-15</inkml:trace>
  <inkml:trace contextRef="#ctx0" brushRef="#br0" timeOffset="52452.2901">5706 9495 833 0,'0'-1'343'0,"7"4"-175"0,14 2-61 16,24 2-59-16,10 3 5 15,11-3-31-15,5-1-7 16,-6 1-3-16,-5-5 2 15,-20-2-38-15,-8 1-46 16,-19-2-81-16,-11 0-36 16,-2-2 27-16,-10-6 46 0,-8-4 94 15,1-6 52 1,3 3 46-16,6 5 14 0,12 5-4 16,6 8-11-16,5 8-1 15,1 0 1-15,-3 9-2 16,-2-3-5-16,-9 1-27 15,0 2-11-15,-4 1-22 16,-4 2-91-16</inkml:trace>
  <inkml:trace contextRef="#ctx0" brushRef="#br0" timeOffset="52842.8972">6611 9396 821 0,'-9'0'408'0,"-18"7"-132"16,-3 10-48-16,-8 11-70 15,-3 10-38-15,1 18-57 16,5 5-25-16,17 19-39 15,16 9-1-15,23 1 1 16,12-6-1-16,8-22 3 16,2-16-46-16,9-20-204 15</inkml:trace>
  <inkml:trace contextRef="#ctx0" brushRef="#br0" timeOffset="53420.9044">6977 9656 855 0,'-5'-1'381'0,"-8"1"-176"15,-4 4-61-15,-2-2-68 16,0 1-17-16,-14-3-30 15,3-1-11-15,-4-1-9 16,-2 0-5-16,13 2-8 16,0 2-5-16,9 4-10 15,4 3-3-15,3 5-1 16,1 1 2-16,3 6 4 16,2-1 3-16,1 0 5 15,0 1 3-15,0-9 6 16,2 0 3-16,1-5 5 0,3-5 3 15,8-1-2-15,2-3-4 16,15 1-9-16,9 1-9 16,4 3 1-16,7 7 3 15,-12 2 27-15,-5 8 15 16,-18 4 35-16,-13 0 22 16,-14 2 3-16,-10-5-2 15,-12-6-20-15,-9-5-20 16,-4-9-76-16,-1-6-90 0</inkml:trace>
  <inkml:trace contextRef="#ctx0" brushRef="#br0" timeOffset="53696.8634">6949 9406 1092 0,'11'-4'489'0,"17"2"-255"16,3 11-91-16,15 24-97 16,-12 12-23-16,-2 20-5 15,-10 7-2-15,-22 17-2 0,-4 4 0 16,-19 2-6-16,-2-6-1 15,1-27-3-15,5-8-104 16</inkml:trace>
  <inkml:trace contextRef="#ctx0" brushRef="#br0" timeOffset="54043.2248">7455 9795 905 0,'12'0'398'0,"27"-1"-224"16,5-2-41-16,4 1-80 15,2-1-22-15,-6 1-11 0,-7-2-27 16,-2 1-220-16</inkml:trace>
  <inkml:trace contextRef="#ctx0" brushRef="#br0" timeOffset="54315.3459">7500 9920 592 0,'2'3'350'0,"8"0"-9"15,12 2-103-15,9-4-38 16,6-1-30-16,5 0-22 16,3-1-26-16,-7-3-43 15,0 4-16-15,-12-2-70 16,-6-1-418-16</inkml:trace>
  <inkml:trace contextRef="#ctx0" brushRef="#br0" timeOffset="58531.8145">8393 9389 964 0,'-9'16'420'16,"-18"28"-205"-16,-6 11-45 15,-4 29-83-15,4 13-22 16,22 13-48-16,18-2-16 16,31-25-11-16,13-17 4 15,18-34-116-15,4-13-212 16</inkml:trace>
  <inkml:trace contextRef="#ctx0" brushRef="#br0" timeOffset="59015.6772">8884 9753 610 0,'-16'4'344'0,"-21"-1"-51"0,-2-2-65 15,-6-9-79-15,7-8-35 16,8-8-62-16,8-4-21 16,21 2-45-16,7 0-12 15,19 6-3-15,7 2 3 16,16 14 12-16,-1 6 6 16,-11 14 19-16,-4 10 19 15,-26 12 31-15,-9 8 8 16,-15 12-10-16,-7 4-13 0,-3-6-22 15,-3-9-2-15,8-19-2 16,0-11-7-16,11-13-20 16,5-4-11-16,13-5-19 15,6-4-3-15,14-4 3 16,8-1 6-16,5 4 11 16,2 5 11-16,0 8-219 15</inkml:trace>
  <inkml:trace contextRef="#ctx0" brushRef="#br0" timeOffset="59345.2784">9189 9685 1117 0,'-15'-7'493'0,"-19"-3"-260"0,7 3-77 16,-2 10-109-16,3 9-41 16,8 13-43-16,2 8-7 15,14 10 5-15,6 5 6 16,15-3 14-16,7-3 2 16,18-16 7-16,7-11 5 15,7-21 10-15,-2-11 11 0,-19-17 49 16,-9-5 16-16,-17-8 42 15,-7-3 13-15,-17 5-38 16,-16 3-19-16,-16 14-81 16,-4 6-68-16,8 21-239 15</inkml:trace>
  <inkml:trace contextRef="#ctx0" brushRef="#br0" timeOffset="59600.4417">9582 9605 872 0,'1'0'495'15,"2"3"-41"-15,2 7-246 16,3 16-129-16,1 7-20 15,3 13-29-15,-1 10-8 16,1 1-15-16,-4-4-39 16,-2-10-141-16,-3-11-155 15</inkml:trace>
  <inkml:trace contextRef="#ctx0" brushRef="#br0" timeOffset="59748.0215">9506 9822 1271 0,'14'2'509'16,"12"0"-317"-16,21 0-134 15,10 1-20-15,5 1-51 16,-3 1-385-16</inkml:trace>
  <inkml:trace contextRef="#ctx0" brushRef="#br0" timeOffset="60177.4925">9981 9601 789 0,'0'0'337'16,"-1"2"-146"-16,3 13-144 16,-1 6-22-16,1 10 7 15,3 4 5-15,0 2-11 16,3 0-4-16,3-4-6 16,2-6-3-16,5-14 6 15,4-7 3-15,7-14 3 16,3-6-42-16,5-6-173 15,-1-6-205-15</inkml:trace>
  <inkml:trace contextRef="#ctx0" brushRef="#br0" timeOffset="60320.7286">10260 9608 547 0,'-7'1'354'16,"-9"5"2"-16,1 7-124 16,3 10-105-16,2 3-37 15,9 11-47-15,-1 5-7 16,7 5-22-16,2 2-5 15,2-5 0-15,5-2-4 16,3-13-208-16</inkml:trace>
  <inkml:trace contextRef="#ctx0" brushRef="#br0" timeOffset="60483.3529">10510 9841 1120 0,'-2'0'490'15,"0"-2"-203"-15,2 2-324 16</inkml:trace>
  <inkml:trace contextRef="#ctx0" brushRef="#br0" timeOffset="61061.9873">10968 9652 566 0,'0'-2'329'0,"-4"-2"-51"15,0 1-61-15,2 1-91 16,1 1-32-16,-24-2-36 15,-34-6-18-15,26 4-18 16,3-2-7-16,4 1-17 16,2 1-7-16,9 5-8 15,1 2-6-15,4 7-2 16,6-1-2-16,2 5 2 16,2 3 1-16,0 4 7 15,0 3 6-15,2 0 9 16,-2-1 2-16,6-4 3 15,1-4 3-15,-5-7 2 16,9-6 0-16,-2-5-3 16,0-2-6-16,11 0-12 0,-1 3-4 15,9 9-2-15,6 7 1 16,-6 7 44-16,-3 4 19 16,-19 2 61-16,-8 3 26 15,-19 3-9-15,-6-5-4 16,-9-8-41-16,-4-2-20 0,5-17-91 15,0-7-26-15</inkml:trace>
  <inkml:trace contextRef="#ctx0" brushRef="#br0" timeOffset="61437.7943">11183 9379 930 0,'12'9'371'15,"13"17"-222"-15,3 16-61 16,3 21-9-16,-8 11-9 16,-16 14-19-16,-9 5-5 15,-17 6-24-15,-1-3-3 16,1-20-2-16,2-15-20 0,4-28-142 15,3-9-27 1</inkml:trace>
  <inkml:trace contextRef="#ctx0" brushRef="#br0" timeOffset="61725.1451">11559 9817 1159 0,'-2'8'463'0,"-3"15"-295"15,-2 7-57-15,0 8-48 0,3 2-17 16,1-4-28-16,3-3-9 15,8-6-9-15,3-6 0 16,6-5-3-16,6-8-10 16,2-6-50-16,-1-1-316 15</inkml:trace>
  <inkml:trace contextRef="#ctx0" brushRef="#br0" timeOffset="61902.9846">11535 9667 1058 0,'0'-3'529'16,"1"0"-145"-16,0 3-275 16,-1 0-62-16,0 0-110 15,0 0-129-15</inkml:trace>
  <inkml:trace contextRef="#ctx0" brushRef="#br0" timeOffset="62308.6575">11409 9464 921 0,'4'0'392'0,"2"-1"-186"0,13 1-136 15,20 4-36-15,20 0-10 16,8 6-6-16,2-5-5 15,-18 1 3-15,-17-4-5 16,-13-4-3-16,-12-3-21 16,-3-7-11-16,-7-5 1 15,-4-1 2-15,5-2 15 16,1 3-2-16,-1 9 35 16,4 2 2-16,-1 15 27 15,0 3 34-15,-2 11-7 16,0 1 1-16,-1-1-20 15,-1 2 7-15,1 1-395 16</inkml:trace>
  <inkml:trace contextRef="#ctx0" brushRef="#br0" timeOffset="62681.1155">12101 9856 864 0,'16'3'387'0,"25"7"-191"15,10-2-18-15,16-4-64 16,5-3-31-16,0-2-33 15,1 1-87-15</inkml:trace>
  <inkml:trace contextRef="#ctx0" brushRef="#br0" timeOffset="63131.5749">12674 9818 722 0,'7'-8'353'0,"5"-14"-105"16,5-1-107-16,2-3-40 16,0-1-14-16,-3 0-1 15,-7 0 2-15,-8 6-11 16,-1 4-12-16,0 11-37 15,1 7-24-15,-2 14-18 16,0 11-4-16,-1 21 4 16,-1 11 12-16,7 13 6 15,-1-2 1-15,8-9 3 0,-2-12 0 16,1-18 3-16,2-6 8 16,0-13-99-16</inkml:trace>
  <inkml:trace contextRef="#ctx0" brushRef="#br0" timeOffset="63607.9698">13287 9607 1080 0,'-2'-2'481'16,"-3"-1"-242"-16,-3 6-134 15,-8-1-44-15,-4 5-35 16,-4-1-6-16,-5 2-5 16,-1-6-4-16,-2 5-8 15,1-1-3-15,4 1-5 16,7 3-2-16,4-1-5 16,2 3 0-16,3 0-1 15,3 3 0-15,3 3 0 16,2-1-1-16,6-3 3 15,2-2 1-15,6-6 6 16,0-5 2-16,5-1 5 0,-1-2 0 16,3 2-5-16,1 6-4 15,2 4-6-15,6 2 0 16,2 2 3-16,0-3 3 16,1 2 7-16,-4-1 2 15,-8 0 4-15,-4 4-2 16,-16 1 38-16,-10 1 21 15,-12 1 38-15,-11-3 13 16,-10-6-24-16,-1-7-18 0,0-8-38 16,8-4-29-16,16-2-118 15,14 0-115-15</inkml:trace>
  <inkml:trace contextRef="#ctx0" brushRef="#br0" timeOffset="63923.991">13620 9707 1273 0,'0'-1'563'0,"-3"-2"-279"15,-3 0-190-15,5 2-59 16,0 1-140-16,0 0-182 0</inkml:trace>
  <inkml:trace contextRef="#ctx0" brushRef="#br0" timeOffset="64175.9656">13613 9864 1146 0,'0'9'439'0,"4"13"-320"16,-2 6-23-16,5 10-46 16,-1-1-14-16,-4 4-5 15,-3-2 3-15,-11 2 11 16,0-1 11-16,-10-4 2 16,-5-4 23-16,-5-10 7 15,-4-9-3-15,5-16-19 16,6-9-60-16,9-16-95 0,5-9-75 15</inkml:trace>
  <inkml:trace contextRef="#ctx0" brushRef="#br0" timeOffset="64642.9783">13562 9501 853 0,'8'-1'334'0,"10"1"-234"16,10 0-55-16,13 3-51 16,3 2 2-16,3 4 4 15,-4 0 5-15,-11-2-13 16,-9-1-36-16,-12-3-68 16,-8 1-23-16,-9-7 18 15,-1-3 38-15,-5-8 107 16,-2 0 51-16,5 0 60 0,2 4 16 15,7 4-31-15,6 5-24 16,4 3-51-16,3 6-20 16,4 0 5-16,-1 5 23 15,-3 0 38-15,-5 3 22 16,-11-2 2-16,-5-2-22 16,-9 2-60-16,-2-1 481 0</inkml:trace>
  <inkml:trace contextRef="#ctx0" brushRef="#br0" timeOffset="66778.2354">14409 9579 524 0,'0'-3'329'0,"-1"-4"-21"15,1 3-109-15,-1 4-101 16,-1 0-36-16,2 26-37 16,-1 39-1-16,5-29-17 15,3-2-2-15,3-15-1 16,5-2 0-16,5-17 2 15,2-6 2-15,2-13 2 16,0-7 1-16,0-2 0 0,-5-3 1 16,-3 2-1-16,-4 6-1 15,-5 6 1-15,-4 5-11 16,-1 6 23-16,-2 6-4 16,-1 8-3-16,1 6 10 15,0 9-26-15,4 4 2 16,4-1 0-16,-2-1 0 15,6-7 2-15,-3-8 0 0,1-11 2 16,7-6 1-16,-8-9 0 16,-4-5 1-16,-5 1-2 15,-1 4-1-15,1 7-18 16,4 9-10-16,8 18-2 16,-2 5-1-16,5 11 16 15,0 1-45-15</inkml:trace>
  <inkml:trace contextRef="#ctx0" brushRef="#br0" timeOffset="66973.9601">14340 9873 762 0,'4'7'396'0,"8"2"-40"15,24 3-251-15,14-4-14 16,23-6-34-16,2-2-23 16,1-4-22-16,-7 1-65 15</inkml:trace>
  <inkml:trace contextRef="#ctx0" brushRef="#br0" timeOffset="67286.863">14601 10000 914 0,'-19'5'400'16,"-12"4"-196"-16,12 7-143 15,8-2-39-15,19 5-36 16,9 2-8-16,15 2 5 16,-1 4 8-16,-6-2 11 15,-7 2 3-15,-18-3 61 16,-7-3 16-16,-14-6 18 16,-12-6 9-16,-8-9-53 15,-4-6-17-15,7-8-93 0,8 0-53 16</inkml:trace>
  <inkml:trace contextRef="#ctx0" brushRef="#br0" timeOffset="71452.3716">15237 9795 485 0,'12'0'286'15,"10"-3"-60"-15,20 0-69 16,7-2-31-16,16 3-65 15,-1 2-21-15,-8 4-17 16,-11-1-49-16,-16 0-174 16</inkml:trace>
  <inkml:trace contextRef="#ctx0" brushRef="#br0" timeOffset="71698.7117">15292 9963 510 0,'6'2'311'0,"14"4"-18"0,13-1-38 15,18-11-63 1,10 1-40-16,-3-5-64 15,-5 0-23-15,-16 3-41 16,-11 2-70-16</inkml:trace>
  <inkml:trace contextRef="#ctx0" brushRef="#br0" timeOffset="73888.2804">16123 9530 598 0,'1'-4'366'0,"3"3"-15"16,-3 4-108-16,-2-3-98 15,-1 11-28-15,-5 19-39 16,-11 38-24-16,18-34-31 16,0 1-7-16,10-11-8 15,9-6-3-15,11-9-5 16,10-5-13-16,8-4-145 16,-6-1-199-16</inkml:trace>
  <inkml:trace contextRef="#ctx0" brushRef="#br0" timeOffset="74055.0047">16336 9504 953 0,'-3'7'443'0,"-2"5"-160"16,-3 15-176-16,5 11-41 16,-1 19-28-16,1 7-17 15,3 11-9-15,-1-2-2 16,2-8-1-16,1-10-9 15,6-22-178-15</inkml:trace>
  <inkml:trace contextRef="#ctx0" brushRef="#br0" timeOffset="74407.0068">16654 9591 1191 0,'-10'-8'514'0,"-9"-5"-287"15,-6 4-66-15,2 11-115 16,-1 11-42-16,5 17-43 16,6 9-9-16,9 13 16 15,8 7 11-15,9 3 14 16,7-2 3-16,7-13-5 15,5-12-10-15,14-23-4 16,0-11 3-16,3-19 15 0,-5-12 16 16,-17-16 65-16,-8-5 34 15,-24-4 40-15,-13 1 13 16,-28 11-53-16,-7 5-40 16,-7 24-61-16,4 12-23 15,11 16-138-15,12 11-455 16</inkml:trace>
  <inkml:trace contextRef="#ctx0" brushRef="#br0" timeOffset="74761.4893">17082 9757 1026 0,'0'1'484'0,"-1"3"-189"0,-2 7-107 15,-2 15-110-15,1 6-21 16,0 9-31-16,4 2-11 16,6-9-10-16,3-5-3 15,7-15-2-15,5-7 1 16,0-11-35-16,-1-4-55 16,1-9-259-16</inkml:trace>
  <inkml:trace contextRef="#ctx0" brushRef="#br0" timeOffset="74922.7405">17050 9578 941 0,'-3'-2'500'0,"1"-2"-103"16,-1 4-274-16,3 0-201 15</inkml:trace>
  <inkml:trace contextRef="#ctx0" brushRef="#br0" timeOffset="75229.9487">16974 9381 934 0,'6'-2'397'16,"12"-1"-211"-16,9 3-122 15,7 6-61-15,6 2-3 16,-1 2 1-16,-1 2 5 16,-8-2 4-16,-8 0 1 15,-9-9-11-15,-2 0 0 0,-4-8 0 16,-3-2 0-1,0 2-8-15,-2 0 20 0,2 14 40 16,-3 4 20-16,-4 14 33 16,0 5-21-16,-3-3-33 15,3-1 25-15</inkml:trace>
  <inkml:trace contextRef="#ctx0" brushRef="#br0" timeOffset="75591.9759">17530 9782 1011 0,'0'2'442'0,"9"3"-206"15,7 1-63-15,27-2-54 16,12 2-31-16,18-2-52 16,4-3-29-16</inkml:trace>
  <inkml:trace contextRef="#ctx0" brushRef="#br0" timeOffset="76013.8965">18088 9739 907 0,'9'-8'371'16,"13"-11"-233"-16,3-3-32 0,1-6-13 16,-3 1 7-16,-8 0 28 15,-5-1 7-15,-5 9-12 16,-5 1-8-16,-2 9-54 15,-1 13-27-15,0 11-31 16,-1 10-19-16,2 19 3 16,1 5 8-16,1 15 4 15,0 4 1-15,2-6 2 16,4-9 1-16,6-18-31 16,4-15-51-16,10-22-331 15</inkml:trace>
  <inkml:trace contextRef="#ctx0" brushRef="#br0" timeOffset="76509.6355">18684 9560 738 0,'1'-5'430'0,"3"-2"-97"16,-5 5-111-16,-7-4-59 15,-4 9-86-15,-7-1-30 0,-6 0-29 16,-1 3-5-16,2-2-10 16,5 4-3-16,2 0-5 15,-1 0-1-15,5 1 1 16,-3 0 0-16,2 1 2 15,7-2 0-15,-5 2 1 16,4-1-1-16,2 0-2 16,-2 0 0-16,6-2 1 15,0-3 2-15,2-2 2 16,0-1 0-16,0-1-2 16,15-3-5-16,41-5-7 15,-27 8-5-15,3 8-1 16,6 5 4-16,1 8 8 15,-2 5 3-15,-15 3 19 16,-9 3 13-16,-19 4 23 16,-10 0 8-16,-17 2-3 15,-2-4-5-15,-2-13-12 0,-2-8-2 16,9-16-38-16,3-6-59 16,10-13-284-16</inkml:trace>
  <inkml:trace contextRef="#ctx0" brushRef="#br0" timeOffset="76849.8941">19032 9679 1334 0,'-1'-2'599'0,"-3"-1"-306"16,3-1-121-16,0 3-132 0,1 0-63 16,0 0-171-16,0 1-218 15</inkml:trace>
  <inkml:trace contextRef="#ctx0" brushRef="#br0" timeOffset="77100.9179">19028 9840 1146 0,'-4'11'424'0,"0"19"-341"16,4 7-40-16,0 6-36 16,5 4-3-16,-6 1 3 15,-4-3 20-15,-10-8 73 16,-3-3 31-16,-5-12 30 15,-7-7-9-15,2-15-64 16,2-7-27-16,0-11-45 16,5-2-45-16,11-8-123 15,7-5-85-15</inkml:trace>
  <inkml:trace contextRef="#ctx0" brushRef="#br0" timeOffset="77545.9351">18917 9362 849 0,'0'-1'430'0,"3"-1"-103"0,16 1-226 15,5 1-41-15,14 3-28 16,3 2-4-16,10 4-11 16,0-1-5-16,-10 1-1 15,-8-3-7-15,-20-6-14 16,-5-1-15-16,-9-12-23 15,0 0 8-15,-4-8 13 16,1-2 11-16,3 5 18 16,2 3 0-16,3 10 9 15,2 5 8-15,3 9 7 16,1 5 8-16,2 10 16 16,-1 2 22-16,-9 1 48 15,-3-2 7-15,-9-4-16 16,-4-6-27-16,-4-5-8 15</inkml:trace>
  <inkml:trace contextRef="#ctx0" brushRef="#br0" timeOffset="113973.7681">2318 10940 438 0,'1'-4'260'0,"0"-1"65"0,-3 3-49 16,0 1-71-16,-2 0-45 16,-27 0-15-16,-42-2-18 15,28 6-44-15,2 1-27 0,7 10-45 16,8 6-21-16,14 5-33 16,6 6-5-16,23 3 6 15,5-2 9-15,10 1 24 16,9-6 9-16,6-9 4 15,3-3 3-15,-2-12 6 16,-8-3 3-16,-20-5 22 16,-13 2 3-16,-27-1-2 15,-16 4-3-15,-24 2-17 16,-2 7-3-16,-3 4 7 16,8 6-4-16,19 8-16 15,5 7-5-15,26 11-14 16,18-19 2-1,1 2 9-15,24 20 5 0,20-4 4 16,7-16 3-16,-4-18 2 16,3-6 1-16,1-8 3 15,-5-6-69-15</inkml:trace>
  <inkml:trace contextRef="#ctx0" brushRef="#br0" timeOffset="114333.6561">2562 11352 921 0,'1'5'412'0,"6"8"-198"16,0 4-52-16,-7-1-62 15,1 2-28-15,3 0-32 16,-6-6-7-16,1-3 8 16,-3-8 0-16,-2-9-11 15,-1-11-9-15,6-11-23 16,1-6-10-16,7-2-5 16,11 2-2-16,2 8 19 15,5 9 5-15,1 16 14 16,-6 9 10-16,-1 18-8 15,-4 8 2-15,-5 12-4 16,-3-3-5-16,0-1-67 0,1-3-119 16</inkml:trace>
  <inkml:trace contextRef="#ctx0" brushRef="#br0" timeOffset="114484.9201">2899 11300 968 0,'2'3'431'0,"5"8"-190"16,0 4-101-16,0 11-60 16,3 1-26-16,-3 1 13 15,1-3-96-15</inkml:trace>
  <inkml:trace contextRef="#ctx0" brushRef="#br0" timeOffset="114619.05">2849 11040 1083 0,'-6'-4'541'0,"2"0"-204"15,4 3-186-15,9 5-65 16,11 8-168-16</inkml:trace>
  <inkml:trace contextRef="#ctx0" brushRef="#br0" timeOffset="114922.2637">3233 11267 873 0,'-10'-5'470'0,"-8"0"-144"0,-6 5-123 15,-2 4-53-15,-1 15-93 16,5 4-34-16,13 10-39 16,7 8-7-16,12-7 3 15,6-2 9-15,8-10 14 16,3-9 9-16,-2-7 5 16,-2-6 3-16,-11-1 18 15,-6-3 3-15,-11-1 5 16,-5 5-43-16</inkml:trace>
  <inkml:trace contextRef="#ctx0" brushRef="#br0" timeOffset="115204.761">3334 11344 1081 0,'14'-1'411'0,"16"2"-290"0,-2 4-29 15,-6 8-28-15,-5 4 2 16,-9 4-13-16,-3 3-8 16,-5-1-14-16,-4-6-5 15,1-8-6-15,2-6-7 16,2-17-15-16,8-7-4 16,3-11-6-16,4-2 4 15,1 8 13-15,-4 6 9 16,-3 13 21-16,4 10 8 15,-8 16 16-15,1 7-4 0,0 7-16 16,-2-1-7 0,14-5-106-16</inkml:trace>
  <inkml:trace contextRef="#ctx0" brushRef="#br0" timeOffset="115625.1703">3851 11294 700 0,'-19'0'429'0,"-12"0"-5"15,8 3-262-15,9 6-48 0,13 7-48 16,6 4-13-16,13 5-1 15,7 4 13-15,0 3 9 16,-4 0 1-16,-9-4-11 16,-7-1-11-16,-8-13-19 15,-6-4-3-15,-7-10-134 16,0-5-168-16</inkml:trace>
  <inkml:trace contextRef="#ctx0" brushRef="#br0" timeOffset="115806.6144">4294 11516 1223 0,'-6'6'649'0,"-9"13"-141"0,-5 3-160 16,-5 14-180-16,-3 2-57 15,1 4-90-15</inkml:trace>
  <inkml:trace contextRef="#ctx0" brushRef="#br0" timeOffset="117375.938">16124 10288 429 0,'-3'-2'223'15,"-2"2"-57"-15,1-2-7 16,4 2-54-16,0 0-15 15,0 0-18-15,0 0-17 16,5 13 2-16,23 32-13 16,-12-31-26-16,8-1-4 0,6-3-3 15,6-2 0-15,3-4 0 16,4-3-2-16,0-1-3 16,-2 0 0-16,-4 3-3 15,-6 2 1-15,-11 0-1 16,-5 3-1-16,-6-5 0 15,3-1 0-15,-2 0 2 16,3-5 1-16,6 0 1 16,2-1 0-16,1-4 0 15,-1 1-1-15,-3 0-1 16,-2 1-1-16,0 6-2 16,0-2-1-16,-1 2-3 15,2 6 0-15,5-1 0 16,2 1 2-16,0-2 2 15,0 0 1-15,-2-4 2 0,-1 3 0 16,3-4-2-16,-2-3-1 16,3 0-1-16,1 0 0 15,0 3 0-15,-9 1 0 16,-3 0 7-16,0 0-80 16</inkml:trace>
  <inkml:trace contextRef="#ctx0" brushRef="#br0" timeOffset="117802.7877">16449 10638 739 0,'9'9'329'0,"3"3"-132"16,14 9-128-16,4 0-5 16,3 3-27-16,-1 5-15 15,-4 2-3-15,-2 4 2 16,-7-4-23-16,0-5-37 15,-6-6-313-15</inkml:trace>
  <inkml:trace contextRef="#ctx0" brushRef="#br0" timeOffset="118053.4082">16733 10670 813 0,'0'-4'356'0,"-1"-4"-171"16,0 1-39-16,-4 9-63 15,-3 2-15-15,-8 16-29 16,-3 6-17-16,-8 10-7 16,-3 8-2-16,-6 2-5 15,0-2-1-15,3-7-1 16,6-11 1-16,15-13-36 0,4-10-62 15</inkml:trace>
  <inkml:trace contextRef="#ctx0" brushRef="#br0" timeOffset="118968.9391">18021 10392 641 0,'-1'3'274'16,"0"4"-111"-16,4 4-148 15,6 7-8-15,2-1 4 16,4-3 3-16,3 6 3 16,-1-9-3-16,5 2 0 15,-2-3 3-15,2-8 3 16,1-4 0-16,2-6-3 15,2-3-4-15,-2 2-8 16,-1 2-5-16,-4 6-5 16,-3 2 18-16,-2 3 9 15,0 3 4-15,-1 1 7 0,3 2-18 16,5-2-3-16,3 0-2 16,7-3-2-16,-7 0-1 15,-3-4-2-15,1 2-1 16,-5 0 1-16,5-3 0 15,2 1 3-15,-6-2-1 16,-4-2 2-16,-2 0 0 16,-4 2-21-16,-3 1-79 15</inkml:trace>
  <inkml:trace contextRef="#ctx0" brushRef="#br0" timeOffset="119569.0346">18153 10790 504 0,'-4'12'199'0,"-1"11"-106"15,9 5-93-15,11-1-3 16,12-5 3-16,4-6 1 16,11-11 8-16,-1-5 2 15,-3-8 8-15,-1-2 33 0,-10-5 30 16,-10-3 24-16,-6-2 33 16,-6 0-20-16,-8 3-10 15,-2 4-22-15,-2 6-49 16,-2 5-21-16,7 10-32 15,-3 5-8-15,5 10-1 16,5 7 5-16,6 6 5 16,4 4 4-16,-2 3 3 15,-3-3 28-15,-12-2 44 16,-8-3 20-16,-12-2 40 16,-10-5-11-16,-11-7-21 15,-7-5-12-15,-4-15-17 16,5-2-11-16,12-13-21 15,11 0-23-15,16-3-136 16,9 5-430-16</inkml:trace>
  <inkml:trace contextRef="#ctx0" brushRef="#br0" timeOffset="123449.9355">3223 13125 539 0,'10'11'269'0,"13"7"-91"15,6 4-31-15,8-7-57 0,4-8-8 16,5-15-5-16,-1-14 11 15,-8-10 24-15,-11-11 14 16,-18-10 4-16,-8-7 0 16,-28-17-15-16,-12-5-23 15,-25-1-23-15,-5 10-19 16,1 27-39-16,11 15-3 16,12 29-9-16,8 12-8 0,12 21-11 15,10 11-5-15,24 10-6 16,17 0 5-16,31-4 16 15,17-8 1-15,28-17 6 16,6-8-31-16</inkml:trace>
  <inkml:trace contextRef="#ctx0" brushRef="#br0" timeOffset="123871.9954">3832 12912 786 0,'5'4'394'0,"10"4"-118"0,15-1-124 16,9-3-28-16,10-4-52 16,1 0-25-16,1-7-27 15,-4 4-2-15,-4-1-68 16,-10-4-105-16</inkml:trace>
  <inkml:trace contextRef="#ctx0" brushRef="#br0" timeOffset="124081.5831">3847 13082 1071 0,'2'2'440'0,"20"-2"-225"16,-12 0-59-16,1 0-38 15,49 0 4-15,21-5-44 0,6 0-22 16,-36-1-27-16,-3-2 434 16</inkml:trace>
  <inkml:trace contextRef="#ctx0" brushRef="#br0" timeOffset="125141.9295">18368 14229 773 0,'-7'9'284'0,"-3"13"-249"15,1 3 40-15,14 5-19 16,5-1-3-16,16-9 30 16,3-7-57-16,2-13 37 15,-4-8 28-15,-6-14 52 16,0-5 24-16,-10-16 5 15,-5-1-10-15,-12-8-30 16,-7 3-22-16,-18 7-27 0,-5 8-9 16,-1 16-27-16,-1 15-21 15,15 10-27-15,11 4-18 16,28 13-13-16,16-5 6 16,26 5 7-16,14-2-21 15</inkml:trace>
  <inkml:trace contextRef="#ctx0" brushRef="#br0" timeOffset="126403.5875">4657 12602 805 0,'1'-7'407'0,"0"1"-133"16,-1 5-83-16,-1 15-64 15,-1 17-31-15,-9 27-20 16,3 20-4-16,0 18-40 16,7-2-7-16,15-15-15 15,4-18-6-15,17-29-1 16,6-11-1-16,11-22 5 16,2-7 4-16,-9-10-16 15,-12-6-44-15,-21-2-188 16</inkml:trace>
  <inkml:trace contextRef="#ctx0" brushRef="#br0" timeOffset="126550.5937">4533 12903 1079 0,'5'1'427'16,"15"5"-279"-16,8-6-63 15,19 0-37-15,2 1-19 31,-25 0-78-31,2 0-369 0</inkml:trace>
  <inkml:trace contextRef="#ctx0" brushRef="#br0" timeOffset="126848.9327">5350 12878 1319 0,'-11'12'563'0,"-19"15"-305"15,-5 6-66-15,-7 5-91 16,-2-6-31-16,5 0-44 16,3-9-9-16,4-9-1 15,3-6-10-15,12-10-25 16,1-7-18-16,8-6-31 16,8-3 2-16,2-9 9 15,7 3 10-15,13 4 11 16,5 9 14-16,6 12 20 15,3 5 8-15,-4 13 19 16,-4 6-5-16,-5 6-5 16,-1 6-4-16,-2-5-5 15,2-2-85-15</inkml:trace>
  <inkml:trace contextRef="#ctx0" brushRef="#br0" timeOffset="127155.1964">5497 12995 1166 0,'5'7'492'0,"-1"5"-292"0,3 7-50 15,3 5-18-15,-8 3-49 16,2-1-20-16,-4-1-38 16,-5-7-5-16,5-9 9 15,0-8 0-15,2-13-7 16,3-14-3-16,3-8-19 15,4-4-4-15,6-5 0 16,5 5-1-16,2 10 6 16,0 10 3-16,-4 20 3 15,-1 10 4-15,-2 13-5 16,-2 4 0-16,3 3 0 16,-3 1-1-16,-6-6 28 15,-2-1-75-15,-3-7-192 16</inkml:trace>
  <inkml:trace contextRef="#ctx0" brushRef="#br0" timeOffset="127361.0504">5731 12647 1238 0,'21'-2'506'0,"12"-5"-302"16,11 6-146-16,5 3-26 15,-10 3-57-15,-5 4-85 0</inkml:trace>
  <inkml:trace contextRef="#ctx0" brushRef="#br0" timeOffset="127605.4937">6102 12593 1034 0,'7'-9'422'0,"5"-16"-248"16,-1 2-22-16,-1 1-21 0,-3 2 0 15,-7 8-9 1,0 2-7-16,0 10-27 15,-5 3-30-15,5 11-37 16,0 6-13-16,2 7-8 16,5 9 4-16,0 1-3 0,1 2 44 15,0-8-498-15</inkml:trace>
  <inkml:trace contextRef="#ctx0" brushRef="#br0" timeOffset="128277.2946">6544 13154 860 0,'0'3'315'0,"14"1"-205"16,15 2-45-16,48-7-1 15,20 0 21-15,41-7-6 16,29-4 35-16,10 3-21 16,3 1-1-16,-11 5-13 15,-26 6-52-15,-42 0-9 16,-16 1 2-16,-40-4 3 16,-11-3 2-16,-10 0 6 15,-8 1 9-15,-6-1-81 16</inkml:trace>
  <inkml:trace contextRef="#ctx0" brushRef="#br0" timeOffset="138169.961">6810 12842 850 0,'15'-1'395'0,"8"-1"-153"0,25 0-123 15,5-2-24-15,14-3-43 16,2-3-61-16</inkml:trace>
  <inkml:trace contextRef="#ctx0" brushRef="#br0" timeOffset="138481.5411">7299 12842 782 0,'4'-7'311'0,"4"-12"-178"0,8-4-19 16,1-9 2-16,-1-7 7 16,-7-3 10-16,-3 7 2 15,-8 4 9-15,2 9-10 16,0 14-36-16,-4 8-32 15,4 16-44-15,-2 13-14 16,3 19-17-16,9 11 8 0,-2 9 0 16,5 1 1-16,4-10-103 15,-2-13-151-15</inkml:trace>
  <inkml:trace contextRef="#ctx0" brushRef="#br0" timeOffset="138951.5056">7824 12610 708 0,'-5'-2'438'16,"-3"-3"-52"-16,-6-1-177 0,-9-1-60 16,-2 4-81-16,-3-2-20 15,-8 1-34-15,6 4-8 16,5 1-10-16,4 4-9 16,9 4-6-16,-2 2-3 15,3 7-2-15,2-1 4 16,2 5 18-16,1-1 6 15,2-1 10-15,2 0 3 16,3-4-11-16,3-4-4 0,6-9 2 16,5-4-1-16,5-8-2 15,10-3-2-15,13 5-9 16,4 4-3-16,4 9 2 16,-6 4 15-16,-20 7 34 15,-10 4 34-15,-15 3 50 16,-10 2 1-16,-7-2-12 15,-8-4-24-15,-12-13-51 16,-4-8-56-16,3-16-178 16</inkml:trace>
  <inkml:trace contextRef="#ctx0" brushRef="#br0" timeOffset="139354.9043">7153 13344 549 0,'2'2'357'0,"3"6"32"16,-8 4-76-16,-2 11-94 15,-2 4-44-15,0 2-94 16,4-2-35-16,5-2-34 15,8-8-6-15,14-4-5 16,6-4 1-16,16-8-18 16,-7-2-41-16,-6-11-189 15,-9 4-187-15</inkml:trace>
  <inkml:trace contextRef="#ctx0" brushRef="#br0" timeOffset="139502.9809">7341 13392 1060 0,'2'4'463'15,"0"10"-237"-15,-2 0-50 16,-1 8-74-16,1 7-29 16,0 6-42-16,0 7-9 15,4 2-11-15,-2-3-18 16,5-6-137-16,2-7-169 16</inkml:trace>
  <inkml:trace contextRef="#ctx0" brushRef="#br0" timeOffset="139864.8818">7708 13449 709 0,'-4'-4'381'0,"-7"-8"-62"16,-4 1-87-16,-4-3-62 16,-4 1-20-16,-7 3-47 15,3 3-24-15,-2 11-45 16,6 8-27-16,10 17-26 16,0 1-8-16,13 11 4 15,3 1 6-15,12-5 10 0,11 0 4 16,6-19 1-16,9-5 2 15,8-21 2-15,0-10 5 16,-2-14 6-16,-12-8 37 16,-20-4 59-16,-12 4 14 15,-28 3 0-15,-15 7-31 16,-19 14-128-16</inkml:trace>
  <inkml:trace contextRef="#ctx0" brushRef="#br0" timeOffset="143418.2709">6587 12469 805 0,'-16'12'373'0,"-14"10"-120"15,-8 31-142-15,3 24-5 0,-1 42-21 16,10 12-27-16,18 30-22 16,10 2-16-16,32-21-14 15,13-14-2-15,29-44-18 16,15-19-69-16</inkml:trace>
  <inkml:trace contextRef="#ctx0" brushRef="#br0" timeOffset="143988.4188">8111 12495 1094 0,'1'1'434'0,"17"19"-273"16,13 15-66-16,23 40-49 15,2 21-78-15,-20 32 127 16,-18 14 4-16,-35 10 1 0,-10-2 72 16,-1-27-149-16,3-20-4 15,17-39-18-15,6-18-71 16</inkml:trace>
  <inkml:trace contextRef="#ctx0" brushRef="#br0" timeOffset="164133.6764">8661 12984 883 0,'-5'-3'430'16,"-2"-4"-145"-16,6-2-67 15,7-9-100-15,5-1-40 16,16-1-66-16,0 0-13 16,9 14-4-16,0 7 4 15,-6 17 8-15,-1 7 5 16,-10-1 3-16,0 2-1 0,2-13-2 15,2-3 1-15,4-17 4 16,6-13 5-16,-6-15 12 16,-4-6 3-16,-13 3-2 15,-9 6-6-15,-13 16-30 16,-4 11-32-16,-1 13-121 16,2 10-159-16</inkml:trace>
  <inkml:trace contextRef="#ctx0" brushRef="#br0" timeOffset="164346.3029">8647 13168 974 0,'7'1'397'16,"18"2"-199"-16,18-1-32 15,14-4-17-15,11 0-30 16,4 1-73-16,-4 2-19 16,2 2-22-16,-4-1-101 15</inkml:trace>
  <inkml:trace contextRef="#ctx0" brushRef="#br0" timeOffset="164766.9622">9505 12982 829 0,'-3'2'436'0,"-2"3"-52"16,21 1-255-16,14 2-34 0,33-5-31 15,6-6-14-15,12 0-31 16,-5-4-5-16,-20 7-89 16,-2 6-155-16</inkml:trace>
  <inkml:trace contextRef="#ctx0" brushRef="#br0" timeOffset="165243.5937">10345 12950 610 0,'-13'2'358'16,"-13"-3"-4"-16,-4-1-137 16,-1-19-77-16,4-4-27 15,8-11-65-15,7-5-32 16,20 4-41-16,7 2-10 15,16 16 11-15,7 9 11 16,4 18 20-16,0 11 11 16,-9 19 19-16,-12 10 8 15,-26 12 8-15,-11 6-2 0,-18-6-21 16,-4-4-7-16,1-13-20 16,2-12-4-16,4-15-15 15,7-8-6-15,13-10 2 16,7-8 14-16,14-1 26 15,8-1 12-15,13 2 20 16,3 6-8-16,3 5-19 16,1 5-7-16,-4 3-12 15,1 3-16-15,-6-3-148 16,-3-1-353-16</inkml:trace>
  <inkml:trace contextRef="#ctx0" brushRef="#br0" timeOffset="165531.6586">10661 13000 608 0,'3'-20'400'0,"3"-14"-46"15,-4-7-74-15,-2-1-32 16,2-1-62-16,-2 4-18 15,2 10-27-15,1 9-11 16,0 15-37-16,-3 5-21 0,2 19-43 16,-2 10-18-16,2 22-8 15,4 7 2-15,1 5 2 16,0-4-1-16,0-16 0 16,2-3-1-16,-1-12-1 15,-1-3-35-15,3-9-143 16</inkml:trace>
  <inkml:trace contextRef="#ctx0" brushRef="#br0" timeOffset="166011.5876">11106 12752 598 0,'-5'-5'382'0,"-5"-3"-6"15,-3 2-131-15,1 6-136 16,3 5-53-16,5 8-68 16,4 2-12-16,10 7-1 15,5 1 4-15,13-5 35 16,4-2 26-16,4-9 42 15,-3-7 20-15,-6-10 43 16,-9-6 9-16,-8-9 22 16,-4 0 3-16,-10 0-40 15,-4 1-18-15,-16 6-56 16,-10 8-23-16,-3 12-32 16,-4 6-37-16,4 12-30 15</inkml:trace>
  <inkml:trace contextRef="#ctx0" brushRef="#br0" timeOffset="322895.6701">1847 14489 800 0,'4'-14'390'0,"4"-5"-136"15,15 4-127-15,6 9-18 16,11 19-27-16,-8 10-12 0,-10 18-7 16,-5 10-12-16,-18 2-17 15,2 0-6-15,-5-14-5 16,-3-12 0-16,7-24-2 16,-1-12-8-16,9-23-8 15,1-9-5-15,3-5-6 16,3 0 4-16,-2 9-1 15,2 7 1-15,-2 12-3 16,-4 6-3-16,-4 17 7 16,-3 8 5-16,-3 11 10 15,-4 7 3-15,0 1-9 16,4-2-7-16,9 0-3 16,9-4 0-16,18-6-20 15,5-4-52-15,9-16-155 16,6-6-114-16,0-16-160 15,0-6 53-15,-5-9 285 16,-7 1 200-16,-16-2 331 0,-5 7 64 16,-16 14-25-16,-3 9-59 15,-11 17-103-15,-8 8-51 16,-13 14-92-16,-10 3-26 16,-6 0-39-16,0-7-11 15,8-10-1-15,6-9-19 16,14-11-51-16,6-7-24 0,11-15-34 15,6 1 13 1,13 0 36-16,5 4 15 0,7 13 10 16,7 10-1-16,-1 12 16 15,-1 5 14-15,-5 10 16 16,-4-2 7-16,-5-4 0 16,3-4-6-16,0-13 4 15,-2-10 2-15,4-14 5 16,-7-7 1-16,-5-9-1 15,-3 1 0-15,-6 4 12 16,-4 5 3-16,0 13-1 16,4 10 4-16,2 15-8 15,4 7-2-15,0 6 0 16,0 0-5-16,-4-4-11 16,-1-6-4-16,-4-4-59 15,-2-2-48-15</inkml:trace>
  <inkml:trace contextRef="#ctx0" brushRef="#br0" timeOffset="323434.8232">2903 15597 802 0,'4'0'433'0,"-1"0"-57"16,6 29-163-16,2 19-39 16,-9 43-11-16,4 21-25 15,-11 14-60-15,2 0-19 0,5-21-33 16,4-17-8-16,8-30-25 15,3-15-71-15</inkml:trace>
  <inkml:trace contextRef="#ctx0" brushRef="#br0" timeOffset="323900.32">3234 16058 584 0,'9'-9'368'0,"10"-11"5"0,0 4-101 16,1 7-90-16,-5 8-35 15,-6 17-35-15,-4 9-7 16,-9 16-20-16,-1 11-15 16,-1 3-41-16,5-2-14 15,8-10-9-15,9-10-1 16,9-13 1-16,5-8 3 16,6-16 4-16,-2-13 2 15,-1-15 3-15,-3-7-2 0,-3-8-4 16,-4-1-2-16,-3 3-4 15,-7 8 3-15,-12 23-5 16,-2 9-2-16,-10 20 11 16,2 9 3-16,-1 11 9 15,0 8 3-15,13-1-12 16,1 1-7-16,8-11 11 16,9-8-40-16,-5-14-137 15,2-11-102-15</inkml:trace>
  <inkml:trace contextRef="#ctx0" brushRef="#br0" timeOffset="324215.7934">3234 15847 1075 0,'-1'-5'460'16,"7"-6"-273"-16,8 5-60 0,22 6-72 15,19 2-30 1,10 2-13-16,7 2-3 16,-13 0 1-16,-13-2 3 15,-19-1 5-15,-9-2 9 16,-11-6-8-16,-7-5-1 0,-5-12-3 16,-3-5-8-16,0 3 1 15,3 6-4-15,5 11-6 16,0 7 1-16,4 9 13 15,0 6 8-15,2 10 6 16,0 3 1-16,0 5 16 16,-2-3-75-16</inkml:trace>
  <inkml:trace contextRef="#ctx0" brushRef="#br0" timeOffset="324544.8108">4019 15830 1266 0,'-14'14'527'0,"-24"23"-330"15,0 10-51-15,7 20-70 16,1 7-33-16,31 10-31 16,17 5-1-16,23-8-13 15,10-7 2-15,7-25-33 16,1-17-86-16</inkml:trace>
  <inkml:trace contextRef="#ctx0" brushRef="#br0" timeOffset="325026.4437">4369 15982 587 0,'1'0'378'16,"1"0"18"-16,-2 4-104 16,-1-4-104-16,0 0-46 15,0 0-73-15,-18 7-25 16,-35 9-21-16,30-16-5 15,2 0-17-15,3 2-5 16,9 4-11-16,2 5 1 16,-1 0 4-16,-1 4 3 0,1 4 3 15,-1 1 0-15,3 4 0 16,1-4 0-16,4-5 1 16,2-5 0-16,4-10 4 15,6 0 1-15,9-7-2 16,2-1-4-16,15 0-10 15,5 3 0-15,4 7 3 16,0 4 3-16,-10 16 14 16,-9 4 15-16,-21 9 32 15,-12 2 17-15,-22 0 7 16,-10-3-6-16,-7-10-20 16,0-10 0-16,7-18-103 15,5-11-77-15,17-14-217 16</inkml:trace>
  <inkml:trace contextRef="#ctx0" brushRef="#br0" timeOffset="325239.6994">4467 15873 987 0,'6'0'480'16,"8"4"-140"-16,6 10-175 15,4 22-46-15,-1 5-14 16,-2 19-24-16,-8 7-4 0,-12 6-32 16,-8 1-13-16,-7-8-1 15,-4-10-41-15,-8-18-486 16</inkml:trace>
  <inkml:trace contextRef="#ctx0" brushRef="#br0" timeOffset="325667.8123">4905 15644 733 0,'-4'-3'438'0,"-6"3"-46"16,1 10-191-16,3 30-97 15,0 19-35-15,8 39-5 16,8 9-4-16,0 10-25 16,5-5-3-16,-2-22-10 15,0-13-4-15,1-30-13 16,-3-12-72-16</inkml:trace>
  <inkml:trace contextRef="#ctx0" brushRef="#br0" timeOffset="326116.8812">5294 15966 1082 0,'3'0'444'0,"8"4"-248"16,12-3-41-16,18 1-53 16,7 0-23-16,10-2-52 15,-4 0-10-15,-5-1-73 16,-1 1-82-16</inkml:trace>
  <inkml:trace contextRef="#ctx0" brushRef="#br0" timeOffset="326357.9548">5320 16106 633 0,'0'1'353'0,"5"6"-29"16,7 1-69-16,19 1-41 15,1-2-9-15,10-1-49 16,6-5-33-16,-5-2-54 16,5-1-21-16,-6-2-87 15,-4-2-412-15</inkml:trace>
  <inkml:trace contextRef="#ctx0" brushRef="#br0" timeOffset="326963.9758">6169 15798 818 0,'1'4'289'0,"5"18"-222"15,8 14-16-15,11 34 19 16,8 14 27-16,6 21-5 16,-7 5-17-16,3-17-31 15,-4-7-15-15,-7-43 30 16,6-21 39-16,-7-39 53 16,-4-24 26-16,3-34-9 15,-7-18-25-15,-11-17-42 16,-2-10-26-16,-3-7-35 15,1 4-14-15,4 17-23 16,4 19-6-16,0 39-30 16,3 12-63-16,9 28-228 15</inkml:trace>
  <inkml:trace contextRef="#ctx0" brushRef="#br0" timeOffset="327332.9119">6511 15414 737 0,'13'0'271'0,"28"-4"-189"15,21 2-1-15,49 0 33 16,33-7-8-16,68-2-38 16,32-3 17-16,55-4-26 15,25-1-5-15,33 2 2 16,15 1-31-16,6-2-8 15,-7 0-1-15,-26 3-4 16,-25 4 0-16,-41 11 0 16,-23 8-22-16</inkml:trace>
  <inkml:trace contextRef="#ctx0" brushRef="#br0" timeOffset="327769.9786">10627 15303 989 0,'0'-2'490'15,"3"2"-163"-15,-3 13-138 16,-1 27-115-16,1 15-32 16,5 17 41-16,6 3-74 15</inkml:trace>
  <inkml:trace contextRef="#ctx0" brushRef="#br0" timeOffset="328689.9075">6999 15911 791 0,'-8'3'359'0,"-7"16"-126"16,-4 6-121-16,1 11-58 15,9 8-5-15,9-5-22 16,8-1-11-16,17-11-2 16,2-6 1-16,12-12 2 15,1-6 2-15,0-8-16 16,-3-2-40-16,-10-2-135 15,-2 0-101-15,-9-6-79 16,-3-6 26-16,-4-3 152 16,-5-4 165-16,-4 3 225 15,-3 4 74-15,-3 8 66 16,-1 11-34-16,-2 15-92 16,1 9-45-16,-5 17-76 15,1 7-33-15,3 13-40 0,4 2-17 16,7 0-12-16,7-2 25 15,4-13-122-15,4-7-95 16</inkml:trace>
  <inkml:trace contextRef="#ctx0" brushRef="#br0" timeOffset="328961.8871">7639 16106 1002 0,'-15'-6'485'0,"-19"-5"-173"16,-4 2-86-16,0 5-97 16,0 4-45-16,8 3-59 15,5 7-25-15,9 11-31 16,5 2-4-16,8 14-4 16,7 2 7-16,13 1 19 15,6-4 7-15,16-7 8 16,4-9 6-16,7-14 7 15,1-8 5-15,-9-16 12 16,-6-7 8-16,-18-11-51 16,-9-2-61-16</inkml:trace>
  <inkml:trace contextRef="#ctx0" brushRef="#br0" timeOffset="329288.5804">7577 15667 928 0,'3'-9'398'0,"4"-7"-220"0,18 9-71 16,9 1-16-16,11 10-38 15,1 5-19-15,-10 10 12 16,-13 6 24-16,-25 7 20 16,-11 3 8-16,-13 2-24 15,-1-5-20-15,10-10-17 16,3-5-10-16,14-8-11 16,7-2-7-16,15-6-8 15,9-2-13-15,10-8-108 16,5 0-63-16</inkml:trace>
  <inkml:trace contextRef="#ctx0" brushRef="#br0" timeOffset="329628.5352">8110 15997 1240 0,'2'14'475'0,"4"14"-357"16,2 9-31-16,4 13-35 16,1 0-20-16,1 3-13 15,-1-5 0-15,-4-8-18 16,0-12-46-16,-7-14-158 16</inkml:trace>
  <inkml:trace contextRef="#ctx0" brushRef="#br0" timeOffset="329754.9137">7975 16157 1328 0,'19'-1'514'0,"33"-1"-401"0,15 2-14 16,16-1-43-16,-2 1-68 16</inkml:trace>
  <inkml:trace contextRef="#ctx0" brushRef="#br0" timeOffset="330173.9016">8713 15669 950 0,'-28'18'387'0,"-29"28"-243"0,8 16-36 15,11 27-52-15,14 5-14 16,28 0-19-16,13-3 4 16,30-19 6-16,10-7-1 15,17-16 3-15,0-16-2 16,-2-15-78-16,0-16-123 15</inkml:trace>
  <inkml:trace contextRef="#ctx0" brushRef="#br0" timeOffset="330354.9608">8922 16078 943 0,'7'0'450'16,"7"-1"-98"-16,17 1-293 16,6 1-16-16,18-1-19 15,4 0-20-15</inkml:trace>
  <inkml:trace contextRef="#ctx0" brushRef="#br0" timeOffset="330623.4176">9443 16070 658 0,'0'-17'394'0,"-1"-12"-38"16,-1-8-191-16,2-6-21 15,1 6-63-15,1 4-5 16,2 14 8-16,-1 10-13 15,-1 22-20-15,-2 11-20 16,3 22-34-16,2 5 4 0,2 4 2 16,1 1 2-16,1-8 2 15,0-3 27 1,0-9-116-16,2-9-105 0</inkml:trace>
  <inkml:trace contextRef="#ctx0" brushRef="#br0" timeOffset="331030.4506">9839 15919 843 0,'-2'-5'415'16,"-2"-1"-146"-16,-2 4-130 15,-2 1-45-15,-1 1-50 0,-6 0-18 16,-3-1-19-16,-3 1-6 16,-1 6-3-16,6 2-3 15,-3 7-3-15,3-4 0 16,1 4 1-16,-2 2 1 16,3-2 6-16,4 3 4 15,5-6 2-15,2-1 0 16,4-4 0-16,3-3 0 15,8-3 1-15,6-2-3 0,10-3-4 16,7 3-6-16,5 1-5 16,3 8 2-16,-6 4 4 15,-9 4 2-15,-14 4 12 16,-11 0 17-16,-20 0 17 16,-4 5 3-16,-13-3 0 15,-2-5-12-15,-3-7-137 16</inkml:trace>
  <inkml:trace contextRef="#ctx0" brushRef="#br0" timeOffset="331271.5196">9868 15659 1008 0,'18'2'407'0,"27"11"-248"0,4 14-80 16,2 25-8-16,-4 15-13 16,-19 18-11-16,-9-1 1 15,-23 3-20-15,-11-7-4 16,-17-5-3-16,-5-2 3 16,-4-24 23-16,-1-9-35 15,0-35-146-15</inkml:trace>
  <inkml:trace contextRef="#ctx0" brushRef="#br0" timeOffset="331659.2863">10112 15572 784 0,'5'-4'405'0,"10"-5"-116"0,4 1-79 15,8 7-81-15,5 1-35 16,-5 10-29-16,-3 1-2 15,-11 7 15-15,-10 3 2 16,-13 0-4-16,-3 4-8 16,-4-2-20-16,-2-2-5 15,11-6-11-15,0-4-5 16,12-1-6-16,6-5-7 16,11-1-3-16,9-2 2 15,9-5-1-15,7-1 27 0,-1-4 346 16</inkml:trace>
  <inkml:trace contextRef="#ctx0" brushRef="#br0" timeOffset="333283.7881">5263 17293 951 0,'2'0'394'0,"8"2"-198"15,9-1-68-15,22 3-61 16,5 1-4-16,8-7-38 16,0 0-6-16,-5-4-59 15,-3-3-76-15</inkml:trace>
  <inkml:trace contextRef="#ctx0" brushRef="#br0" timeOffset="333475.0335">5350 17456 1164 0,'7'-2'472'0,"23"2"-256"15,5 0-49-15,11 0-1 0,5 2-35 16,-5-1-64-16,-2 0-20 16,-6-1-78-16,-3 0 109 15</inkml:trace>
  <inkml:trace contextRef="#ctx0" brushRef="#br0" timeOffset="337519.7003">5238 17122 447 0,'-7'6'308'16,"-5"1"17"-16,7-7-136 16,5-5-25-16,15-18-79 15,5-4-35-15,16-10-14 16,2-1 10-16,8 11 24 15,-7 4 12-15,-4 17-1 16,-4 15-2-16,-12 10-2 16,1 9-7-16,-5-4-15 15,-1-6-7-15,0-6-5 16,6-14 0-16,-3-12 6 16,-1-7 5-16,-4-9-113 15,-6 4-18-15</inkml:trace>
  <inkml:trace contextRef="#ctx0" brushRef="#br0" timeOffset="337988.6528">6214 17061 775 0,'0'5'363'0,"-4"12"-106"0,-6 9-76 15,-5 17-49-15,0 2-36 16,9 1-73-16,6 1-15 15,13-16-5-15,12-4 2 16,8-15 5-16,10-6 5 16,-2-10 6-16,1-4-24 15,-13-7-137-15,-5 0-124 0</inkml:trace>
  <inkml:trace contextRef="#ctx0" brushRef="#br0" timeOffset="338136.0097">6413 17066 819 0,'-6'7'443'15,"-6"4"-104"-15,1 19-154 0,3 11-35 16,4 14-65 0,2 6-24-16,8 9-28 15,-1 1-7-15,8-9-5 16,2-9 0-16,5-21-81 16,2-11-90-16</inkml:trace>
  <inkml:trace contextRef="#ctx0" brushRef="#br0" timeOffset="338566.9776">6639 17179 735 0,'0'-13'435'0,"1"-8"0"0,16 4-281 16,8 3-24-16,15 9-55 15,6 2-24-15,-1 10-27 16,-8 2-6-16,-18 13-3 16,-11 6-1-16,-16 5 2 15,-5 3 2-15,-18-5 1 16,-2-5 7-16,1-15-26 15,2-5-13-15,22-13-28 16,8-5-13-16,21-3 13 16,13 2 9-16,7 3 20 15,3 8 10-15,-13 11 17 16,-12 7 17-16,-11 20 22 16,-10 7 17-16,-16 8 6 15,0 0-8-15,-21-11-6 16,-6-11-15-16,2-16-39 15,6-11-43-15,19-9-143 16,11-4-275-16</inkml:trace>
  <inkml:trace contextRef="#ctx0" brushRef="#br0" timeOffset="339200.5284">7417 17118 943 0,'1'-3'385'0,"7"7"-231"16,-1 5-42-16,-3 15-41 0,1 8-6 15,-7 4-18-15,-3-2-10 16,4-10-14-16,2-6-3 16,1-15 14-16,0-7 1 15,0-13-4-15,1-6-3 16,7-7-20-16,2 0-7 16,8 1 6-16,0 3 2 15,4 12 3-15,0 6 4 16,-4 12-3-16,-2 6 2 0,-6 8 0 15,-4 4 0-15,-7 2-1 16,-2 0 0-16,-6-6 2 16,2-4 4-16,3-12 12 15,2-6-3-15,6-11-9 16,4-8-4-16,8-7-17 16,4 4-3-16,4 5 4 15,-3 7 2-15,-1 14-2 16,-5 6-1-16,-7 10 1 15,-4 6 1-15,-6 7 15 16,-3 0-49-16,-2 1-397 16</inkml:trace>
  <inkml:trace contextRef="#ctx0" brushRef="#br0" timeOffset="339423.4609">7375 17437 1040 0,'13'4'443'16,"17"0"-273"-16,10-3-4 0,17-10-69 16,8-1-32-1,8 2-33-15,-4 3-6 0,-11 11-86 16,-13 3-182-16</inkml:trace>
  <inkml:trace contextRef="#ctx0" brushRef="#br0" timeOffset="339869.9431">7698 17638 805 0,'-9'0'402'0,"-6"0"-130"16,-9 2-102-16,-4 5-22 16,-3-1-41-16,1 3-25 15,6-1-45-15,6-1-18 16,11 0-23-16,7 1-7 16,15 1 0-16,4 3 2 15,14 0 5-15,3 2 3 16,-3 3 2-16,-4 5 4 15,-18 8 15-15,-11 0 17 0,-16 3 67 16,-11-6 15-16,-12-7 6 16,-5-10-11-16,-3-12-64 15,3-5-11-15,10-10-131 16,5 1 189-16</inkml:trace>
  <inkml:trace contextRef="#ctx0" brushRef="#br0" timeOffset="361112.2585">16048 10691 709 0,'-6'0'397'0,"-3"-2"-64"16,1-1-67-16,8-9-106 15,3-5-38-15,9-8-64 16,5-6-18-16,7 2-23 16,-3 6-8-16,-1 9-9 15,0 7-5-15,-8 12-4 16,-1 6 1-16,-2 11 1 15,-6 6 5-15,1 3 4 16,-2 1 0-16,2 0 1 16,-2-4-1-16,3-6 0 15,0-7 0-15,2-8-2 16,0-5-1-16,2-6-1 16,2-8-1-16,3-11 1 15,3-5 1-15,0-4 1 16,0 2 1-16,-5 9 1 0,-2 6-2 15,-6 15-1-15,-3 13-3 16,-1 19 0-16,-4 11 3 16,4 8 1-16,4-1 1 15,9-14 0-15,5-7 0 16</inkml:trace>
  <inkml:trace contextRef="#ctx0" brushRef="#br0" timeOffset="361925.9051">17731 10774 534 0,'-2'-2'340'0,"-1"-2"-24"15,3-3-116-15,9-12-101 16,6-2-37-16,10-9-25 16,2 0-6-16,2 8-12 15,-2 4-6-15,-11 14-6 16,-2 5 2-16,-10 16 0 16,-5 11-1-16,-3 15 1 15,-3 1-3-15,3 5-3 16,2-9 0-16,7-10-2 15,7-9-1-15,7-16 10 16,5-9 13-16,5-19 21 16,-1-9 5-16,-2-18-2 15,-1-6-8-15,-10-3 4 16,-6 6 17-16,-6 14 29 16,-7 15 12-16,-4 25-24 0,2 17-22 15,-7 33-37-15,9 10-18 16,6 9 0-16,5-3-37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08:44:11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10595 8632 993 0,'-6'0'456'16,"-5"1"-194"-16,25 4-115 15,16 1-25-15,32-2-10 16,29-2 6-16,38-2-30 16,11 0-9-16,5 2-26 15,-15-1-13-15,-27 3-21 16,-16 1-5-16,-29 0-74 16,-11 1-78-16,-24 2-337 15</inkml:trace>
  <inkml:trace contextRef="#ctx0" brushRef="#br0" timeOffset="282.6354">11390 8537 638 0,'10'-1'402'0,"23"4"32"16,10 4-212-16,20 9-82 15,2 5-22-15,-15 1-21 16,-17 1-15-16,-33-3 5 16,-12-3-6-16,-16-3-19 15,-4-2-5-15,3-3-107 16,4 0-125-16</inkml:trace>
  <inkml:trace contextRef="#ctx0" brushRef="#br0" timeOffset="701.9538">12092 8462 731 0,'5'-1'440'0,"10"2"-26"0,3 8-160 15,7 19-128-15,0 5-33 16,-7 8-41-16,-3 4-10 0,-12 0-20 16,-1-3-3-16,0-7-4 15,-5-6 1-15,4-17 5 16,-2-6 19-16,-1-12 19 16,2-6 4-16,1-17 12 15,3-5-16-15,4-10-23 16,5 1-11-16,13 5-27 15,5 7-10-15,13 12-5 16,0 5-1-16,-4 14-40 16,-3 7-85-16,-12 7-417 15</inkml:trace>
  <inkml:trace contextRef="#ctx0" brushRef="#br0" timeOffset="1092.7276">12107 8288 672 0,'-7'-2'389'0,"-6"-4"-97"16,16 6-117-16,15 3-42 0,17 7-78 15,10 0-19-15,19 7 11 16,5-2 2-16,0 3-4 16,-1-3-3-16,-16-4-13 15,-14-4 0-15,-15-8 9 16,-7-4 8-16,-11-11 5 16,-4-1-3-16,-1-5 8 15,-4-1-2-15,2 8-9 16,-1 3-7-16,3 12-37 15,3 6-8-15,0 11-9 16,-2 6 4-16,-1 5 10 16,-1 1 2-16,1-4-73 15,2 1-124-15</inkml:trace>
  <inkml:trace contextRef="#ctx0" brushRef="#br0" timeOffset="1333.2622">12834 8560 1016 0,'1'0'466'16,"15"0"-175"-16,11 1-94 0,20 0-76 15,8-1-28-15,3 0-52 16,-3 0-18-16,-12-1-68 16,-9 1-75-16,-16 5-254 15</inkml:trace>
  <inkml:trace contextRef="#ctx0" brushRef="#br0" timeOffset="1494.1066">12861 8665 962 0,'15'5'514'16,"4"0"-159"-16,26 3-117 15,8-2-45-15,8-2-88 16,-1-2-28-16,-9-1-69 16,-7 1-112-16</inkml:trace>
  <inkml:trace contextRef="#ctx0" brushRef="#br0" timeOffset="1928.1785">13565 8497 720 0,'3'-2'416'0,"10"4"2"0,9 7-181 16,14 14-95-16,9 7-20 15,11 11-55-15,3 1-14 16,-6 1-23-16,-6-2-8 15,-14-4-96-15,-10-6-116 16</inkml:trace>
  <inkml:trace contextRef="#ctx0" brushRef="#br0" timeOffset="2138.5641">14015 8449 1277 0,'-5'-3'549'0,"-10"-4"-323"16,-5 7-71-16,-10 15-111 16,-11 6-29-16,-16 16-20 15,-4 1-1-15,-3 7 6 16,7 1 1-16,17-7-54 0,9-2-53 16,19-14-130-1,11-7-118-15</inkml:trace>
  <inkml:trace contextRef="#ctx0" brushRef="#br0" timeOffset="2394.2644">14227 8517 1118 0,'-4'4'439'16,"1"9"-276"-16,-3 6-66 16,0 8-29-16,3 7-10 15,1 4-28-15,2 3-11 16,6-6-7-16,4-4 1 0,8-9 11 16,5-7 5-16,-2-9 8 15,1-6-55-15</inkml:trace>
  <inkml:trace contextRef="#ctx0" brushRef="#br0" timeOffset="2561.1375">14148 8365 1434 0,'0'-4'554'0,"0"-3"-414"16,4 3-74-16,7 8-229 16</inkml:trace>
  <inkml:trace contextRef="#ctx0" brushRef="#br0" timeOffset="2839.1645">14166 8216 1153 0,'22'-1'469'15,"32"1"-307"-15,7 4-48 0,1 4-68 16,-2 1-16-16,-16-3-11 16,-10-4-1-16,-16-3 11 15,-9-1 5-15,-9-6 1 16,-1 0-1-16,-3 1-11 15,2 1-6-15,2 9-5 16,-2 7 2-16,1 7-1 16,-2 6-2-16,3 7 33 15,4 3-85-15</inkml:trace>
  <inkml:trace contextRef="#ctx0" brushRef="#br0" timeOffset="3057.1636">14840 8528 852 0,'2'0'451'16,"8"3"-90"-16,-5 10-132 15,0 11-117-15,0 7-26 16,-5 6-50-16,0 5-12 15,-2-7-24-15,2-1-44 16,5-12-236-16</inkml:trace>
  <inkml:trace contextRef="#ctx0" brushRef="#br0" timeOffset="3201.5911">14666 8644 1162 0,'22'3'516'15,"12"0"-262"-15,37 0-147 16,9-1-24-16,7-4-46 16,-4-1-63-16</inkml:trace>
  <inkml:trace contextRef="#ctx0" brushRef="#br0" timeOffset="3788.2402">15315 8583 834 0,'-1'5'359'0,"1"6"-160"16,4 3-112-16,16 3-19 16,8 2-8-16,16-4-4 15,2-4-1-15,-2-11-1 16,-6-7 3-16,-13-10 2 16,-8-7-3-16,-13-4-10 15,-7 1-4-15,-4 4-20 16,-1 5-12-16,-1 14-26 0,2 8-17 15,3 17-11-15,5 11 2 16,16 21 16-16,4 7 9 16,-2 16 9-16,-5 3 0 15,-17-4 26-15,-12-7 11 16,-12-20 45-16,-7-9 17 16,-17-17-2-16,0-8 1 15,-5-17-24-15,0-15-5 16,22-12-94-16,8-10-60 0,28-10-217 15</inkml:trace>
  <inkml:trace contextRef="#ctx0" brushRef="#br0" timeOffset="4008.9908">16039 8560 996 0,'-1'-5'635'16,"-3"-3"13"-16,1 5-429 16,-3 1-85-16,3 0-127 15,2 2-94-15</inkml:trace>
  <inkml:trace contextRef="#ctx0" brushRef="#br0" timeOffset="4231.2911">16015 8728 854 0,'2'12'422'0,"3"18"-127"15,-2 7-94-15,-3 15-87 16,3 4-75-16,-9 2 35 15,-2-4-11-15,-6-10 9 16,-8-10 56-16,-7-12-68 16,-2-6 5-16,-4-13 6 15,3-7-45-15,10-12-143 16,4-10-159-16</inkml:trace>
  <inkml:trace contextRef="#ctx0" brushRef="#br0" timeOffset="4604.9986">15857 8300 851 0,'5'-3'421'0,"18"0"-105"0,13 0-122 16,26 8-98-16,6 3-19 16,8 2-47-16,-1 2-12 15,-17-4-3-15,-5-1 2 16,-26-7 5-16,-12 0-6 16,-15-9-7-16,-7-4-2 15,-6-3-7-15,-1-5 5 0,6 0 3 16,2 2-3-16,7 4-3 15,4 8 0-15,9 12 6 16,4 7 4-16,0 16 32 16,-3 5 30-16,-16 10 43 15,-11 0 8-15,-14-4-23 16,-3-3-7-16</inkml:trace>
  <inkml:trace contextRef="#ctx0" brushRef="#br0" timeOffset="64783.0863">1828 9596 1361 0,'10'0'27'0,"-3"-3"12"0,-2-4 71 16,3-3 23-16,-8-2 12 0,-8 4-1 15,-6 4-35-15,-9 0-25 16,-5 3-28-16,1 2-22 16,-3 6-26-16,12 7-8 15,7 3-6-15,4 2-2 16,12 0-4-16,3-5 1 15,15-2 0-15,9-10 3 16,0-6 7-16,1 1 3 16,-13-9 29-16,-11 3 21 0,-17-1 33 15,-2-3 9-15,-13 5-11 16,-4 2-16-16,4 4-29 16,-3 2-11-16,11 0-20 15,9 1-8-15,12 0-14 16,9-1-19-16,17-3-214 15</inkml:trace>
  <inkml:trace contextRef="#ctx0" brushRef="#br0" timeOffset="65408.3475">2622 9357 760 0,'0'3'385'0,"-5"4"-107"0,-8 1-52 16,-15 5-77-1,-9-4-32-15,-20 0-55 16,-5-4-20-16,-1-12-18 16,1-8-7-16,18-6-16 15,13-1-6-15,13 7-23 16,13 7-15-16,18 8-6 16,9 5 6-16,11 11 33 15,5 8 23-15,-1 12 31 16,-9 1 6-16,-10 5-1 0,-14 5-5 15,-21-2-12-15,-6 1-4 16,-1-3-12-16,2-6-4 16,10-9-4-16,6-7-4 15,6-9-6-15,7-3-4 16,19-4-2-16,11-5 1 16,23-3 7-16,3 1 0 15,4-3 3-15,-4 5 1 16,-10 0-151-16,1 0-247 0</inkml:trace>
  <inkml:trace contextRef="#ctx0" brushRef="#br0" timeOffset="65707.331">2662 9636 1047 0,'6'-3'443'0,"16"-4"-248"15,9 1-99-15,18-3-66 16,6 6-13-16,-4 2-5 16,-3 1 0-16,-12 0-3 15,-7 0 2-15,-12 0-8 16,-8-2 1-16,-8-3 1 16,-8-1-2-16,-9 4 2 15,-2 1-2-15,-3 5 11 16,1 3 2-16,7 5 2 15,0 0-2-15,9 6-17 0,6 2-3 16,10 6-3-16,8-2 22 16,5-1-135-16,1-4-81 15</inkml:trace>
  <inkml:trace contextRef="#ctx0" brushRef="#br0" timeOffset="66097.3597">3250 9684 735 0,'1'-10'383'0,"-2"-12"-90"15,-3 3-52-15,-8 2-72 16,-3 3-20-16,-6 8-55 16,-2 3-28-16,-3 10-51 15,-1 4-17-15,7 9-16 16,0 5-1-16,13 3 6 16,6 0-1-16,10-2 2 15,6-5 1-15,8-9 3 16,4-4 3-16,-3-11 7 15,2-4 5-15,-5-8 6 16,-4-3 3-16,-4-6 0 16,-5 0-1-16,-2 5-9 15,-3 2-6-15,1 12-10 16,5 4-2-16,1 9 0 16,4 8 4-16,4 4 4 15,-1 5 2-15,2-3 2 0,-1-2 1 16,3-8 36-16,0-2 8 15,1-10 52-15,0-6 22 16,-6-10-7-16,1-5-3 16,-7-3-47-16,-2-2-22 15,-3 8-118-15,-3 6-51 16</inkml:trace>
  <inkml:trace contextRef="#ctx0" brushRef="#br0" timeOffset="66667.1033">4409 9614 749 0,'-5'4'358'0,"-2"2"-134"0,-15 9-101 16,-4 0-20-16,-11 5-35 15,0 0-18-15,5 5-26 16,3-2-10-16,9-7-3 15,5-6 7-15,6-13 4 16,2-8-3-16,6-9-3 16,1-6-7-16,0-3 1 15,2 3 9-15,1 6 27 16,-2 4 3-16,9 16-10 16,1 5-12-16,5 14-29 15,5 11-7-15,4 11 5 16,0 1 3-16,5 7-15 15,-4-7-89-15</inkml:trace>
  <inkml:trace contextRef="#ctx0" brushRef="#br0" timeOffset="66817.0604">4229 9298 1226 0,'-2'-6'548'16,"-3"-8"-301"-16,2 9-61 15,6 8-134-15,8 5-36 16,18 13-92-16,13 3-117 16</inkml:trace>
  <inkml:trace contextRef="#ctx0" brushRef="#br0" timeOffset="67368.3877">4400 9268 821 0,'11'-2'330'0,"18"-3"-195"15,9-1-77-15,12 3-25 16,4-4-9-16,-7 1-7 15,-3-1 2-15,-20-2 8 16,-11 2 7-16,-13-2-2 16,-11 0-2-16,-7 2-13 15,-6 2-8-15,1 7-7 0,2 3-4 16,11 3-12-16,4 2-5 16,9 7-3-16,7-1 3 15,9 8 13-15,3 1 4 16,3-1 4-16,-5 3 1 15,-4-5 4-15,-1-2-15 16,-8-6 52-16,-1-2 18 16,-10 1 18-16,-3-5 21 0,-3 6-51 15,2 4-20-15,2 7-24 16,4 11-6-16,2 8-7 16,0 4 3-16,-2 11 4 15,-3 2 1-15,-4-3 8 16,-5-5 38-16,-7-17 22 15,-1-10 28-15,-9-21 24 16,2-11-34-16,7-20-25 16,2-8-32-16,13-5-36 15,7 3-10-15,7 10-37 16,8 4-30-16,11 13-99 16,9 5-89-16</inkml:trace>
  <inkml:trace contextRef="#ctx0" brushRef="#br0" timeOffset="67763.039">5082 9730 824 0,'1'-7'404'0,"-1"-10"-128"0,-2 1-46 16,-7-1-38-16,-5-1-23 16,-4 2-45-16,-6-2-25 15,3 11-62-15,-2 2-24 16,2 7-27-16,1 11-6 15,2 3-1-15,7 6 4 16,9 4 3-16,2-3 3 0,14-3 2 16,1-2 2-16,6-9 3 15,-2-5 3-15,2-5 3 16,-3-7 3-16,-3-4 5 16,2-5 0-16,-6-1-1 15,1 3-2-15,0 9-7 16,0 5-1-16,0 9-3 15,0 7 0-15,-2 7 2 16,2-1 2-16,2-2 2 16,0-4 1-16,3-10 6 15,-2-5 4-15,1-10 10 16,-1-5 1-16,-1-7-2 16,2-4-5-16,0 7-19 15,-2 1-60-15,-1 10-366 16</inkml:trace>
  <inkml:trace contextRef="#ctx0" brushRef="#br0" timeOffset="68043.8558">5629 9639 1109 0,'-4'6'507'15,"-7"8"-258"-15,-3 5-51 16,-9 6-85-16,-4 1-52 0,-4 1-34 15,5-3-11-15,0-8-5 16,10-5-19-16,6-13-48 16,-1-8-12-16,4-12-17 15,6-2 14-15,6 1 37 16,4 3 2-16,11 7 40 16,-1 2 12-16,8 12 23 15,0 4 18-15,2 12-17 16,0 5-5-16,-5 7-14 15,4 2 58-15</inkml:trace>
  <inkml:trace contextRef="#ctx0" brushRef="#br0" timeOffset="68617.622">6191 9744 928 0,'-4'5'384'0,"-7"5"-236"15,7 2-64-15,6 5-58 16,9 1-10-16,14-3 1 15,5-2 0-15,10-13 3 16,-2-5 2-16,-5-8 3 16,-3-6 3-16,-13-3 4 15,-4-2 2-15,-9 4 14 16,-6 3 7-16,2 10 4 16,-3 7-8-16,4 17-25 15,5 9-18-15,1 23-14 0,2 12 2 16,-8 5 9-16,-1 2 3 15,-3-11 8-15,-8-9 2 16,-7-13 3-16,-5-5 3 16,-13-19 10-16,-2-11 2 15,-1-18-5-15,-1-12-28 16,11-14-103-16,6-8-78 16,15-15-285-16</inkml:trace>
  <inkml:trace contextRef="#ctx0" brushRef="#br0" timeOffset="68764.3852">6565 9547 1018 0,'-5'-6'482'0,"-8"2"-238"16,-4 5-89-16,0 15-127 15,-2 8-59-15</inkml:trace>
  <inkml:trace contextRef="#ctx0" brushRef="#br0" timeOffset="69199.6352">6695 9749 943 0,'-7'0'438'0,"-2"0"-183"15,1 8-158-15,-3 3-40 16,17 3-39 0,-2-7-4-16,-1 1 1 0,17 20 3 0,9-6 7 15,4-7 3-15,-9-21 1 16,-1-6 0-16,-5-11-2 15,-1 1-3-15,-8-1-3 16,-3 3-4-16,-2 9-13 16,-1 3-7-16,-2 13-11 15,2 9-2-15,0 17 3 16,7 10 3-16,4 15 5 16,1 7 1-16,-8-4 21 15,-10-4 12-15,-13-2 99 16,-4-4 14-16,-18-5-10 15,-5-4-6-15,-6-22-85 16,-4-9-14-16,17-22-36 16,9-13-60-16,19-10-143 15</inkml:trace>
  <inkml:trace contextRef="#ctx0" brushRef="#br0" timeOffset="69617.7991">7378 9841 1054 0,'4'8'464'0,"4"16"-238"0,-9 6-27 16,-9 10-83-16,-5 0-23 16</inkml:trace>
  <inkml:trace contextRef="#ctx0" brushRef="#br0" timeOffset="70041.8493">7904 9632 886 0,'2'6'367'0,"-7"11"-208"0,3 9-32 15,-6 8-44-15,-1 5-21 16,9 5-37-16,3-5-11 15,13-7-140-15</inkml:trace>
  <inkml:trace contextRef="#ctx0" brushRef="#br0" timeOffset="70309.0997">8189 9691 931 0,'-22'-1'421'16,"-10"-1"-198"-16,2 6-144 16,2 7-44-16,14 7-45 15,4 4-5-15,11 3-1 16,12 4 6-16,13-4 12 16,7-3 6-16,5-7 9 15,0-7 4-15,-12-9 16 16,-8-5 11-16,-21-5 7 15,-14-3-4-15,-23-2-21 16,-3 2-29-16,5 4-203 16</inkml:trace>
  <inkml:trace contextRef="#ctx0" brushRef="#br0" timeOffset="70485.4124">8349 9697 1066 0,'8'8'494'0,"13"6"-203"16,5 10-168-16,-1 9-34 0,6 12-48 16,-2 6-13-16,-7 7 17 15,1-10-85-15,-4-11-165 16,1-11-198-16</inkml:trace>
  <inkml:trace contextRef="#ctx0" brushRef="#br0" timeOffset="70652.2865">8580 9735 1157 0,'-18'6'519'0,"-25"12"-259"16,-1 6-77-16,1 19-107 16,1 9-27-16,8 8-29 15,3-1-13-15,2-6-49 16,5-3-95-16</inkml:trace>
  <inkml:trace contextRef="#ctx0" brushRef="#br0" timeOffset="71011.7459">8764 9668 960 0,'-2'0'429'0,"1"6"-211"16,-5 5-70-16,5 9-82 15,0 2-8-15,1 1-4 16,9-1 0-16,6-2 3 16,7-2-2-16,7-8-3 15,-6-5 1-15,1-12-5 16,-4-6-5-16,-13-3-11 16,-7-4-12-16,-3 4-137 15,2 2-130-15</inkml:trace>
  <inkml:trace contextRef="#ctx0" brushRef="#br0" timeOffset="71127.3527">8845 9546 779 0,'-3'-6'486'15,"-1"-9"-23"-15,0-1-174 16,4 8-167-16,3 4-61 16,2 7-71-16,3 5-103 15</inkml:trace>
  <inkml:trace contextRef="#ctx0" brushRef="#br0" timeOffset="71700.9558">9192 9622 777 0,'-6'-6'429'0,"-7"-5"-88"16,-8 0-108-16,-1 5-130 15,-2 8-48-15,2 6-61 16,7 7-16-16,7 7-3 16,5 1 3-16,9 1 13 15,6-3 5-15,8-2 3 0,5-5 1 16,3-6 2-16,-2-2 3 15,-3-7-4-15,-5-5-7 16,-8-1-1-16,-6-1-2 16,-7 2 4-16,-10 2 5 15,-7 2-3-15,-1 2-3 16,-3 5-7-16,7 5-2 16,2 5-6-16,3 1-1 15,6 4 1-15,6 2 2 0,6 0 14 16,6 1 6-16,9-6 13 15,4-3 1-15,6-9-2 16,3-5-2-16,3-13-26 16,-7-5-26-16,-1-8-21 15,-3-4-1-15,-7 0 24 16,-2 1 59-16,-8 6 82 16,-3 6 34-16,-6 7 49 15,-2 6-26-15,-2 4-58 16,-1 8-32-16,3 8-47 15,4 3-7-15,2 2-2 16,4-5 0 0,-5-8-2-16,2 1-2 0,15 19 420 15</inkml:trace>
  <inkml:trace contextRef="#ctx0" brushRef="#br0" timeOffset="75699.8651">4726 10927 784 0,'-1'2'360'15,"-4"0"-156"-15,2 16-103 16,0 5-39-16,2 6 1 0,0 8-6 16,3-6-22-16,10-4 1 15,10-8-25-15,10-8 5 16,10-12 10-16,-1-8 4 16,-4-12 7-16,-8-5 1 15,-12-9-2-15,-3 1-3 16,-11-2-8-16,0 7 4 15,-3 14 4-15,-4 7-12 16,1 22-19-16,-2 10-13 0,2 17-13 16,5 10 9-16,4 9 17 15,1 7 6-15,-3 7 4 16,-4 2 31-16,-5-5 14 16,-12-10 5-16,-4-12 7 15,-9-16-19-15,-8-21 8 16,3-9 3-16,-3-21-10 15,6-13-25-15,12-13-82 16,6-6-51-16,20-3-127 16,8 7-92-16</inkml:trace>
  <inkml:trace contextRef="#ctx0" brushRef="#br0" timeOffset="76088.9814">5098 11472 843 0,'7'5'399'16,"1"4"-177"-16,5-8-36 16,2-1 0-16,-2-11-28 15,-1-10-18-15,-2-7-48 16,-4-4-22-16,-3-8-38 15,3-4-10-15,-2-1-17 16,2 2-5-16,2 12-41 16,1 7-49-16,10 13-129 15,3 7-108-15</inkml:trace>
  <inkml:trace contextRef="#ctx0" brushRef="#br0" timeOffset="76245.1257">5113 11314 1147 0,'-3'1'498'16,"-1"4"-270"-16,10-4-69 15,-6-1-90-15,30-2-28 16,53-7-22-16,-21-1-37 16,-3 0-390-16</inkml:trace>
  <inkml:trace contextRef="#ctx0" brushRef="#br0" timeOffset="76478.3999">5672 11081 875 0,'18'0'373'0,"22"3"-218"16,5-1-51-16,9 1-63 15,-4 2-18-15,-13-1-29 16,-4 0-86-16</inkml:trace>
  <inkml:trace contextRef="#ctx0" brushRef="#br0" timeOffset="76677.3693">5689 11204 898 0,'2'2'427'16,"15"4"-138"-16,9-2-78 0,19-1-40 15,4 1-41-15,-2 0-61 16,-1 0-25-16,-7 0-99 15,-3-1-445-15</inkml:trace>
  <inkml:trace contextRef="#ctx0" brushRef="#br0" timeOffset="77306.3114">6456 11069 829 0,'-10'7'376'0,"-5"5"-135"0,0 10-166 15,4 6-17-15,14 4-25 16,3-1-9-16,13-2-9 15,3-7 2-15,1-12 7 16,5-4 5-16,3-13 5 16,1-8-1-16,2-11 1 15,-5-7-1-15,-6-5-5 16,-5 0-1-16,-10 7 5 16,-3 4 12-16,-9 9 1 15,-3 9-6-15,-4 11-20 16,3 10-20-16,4 12-15 15,2 7-3-15,3 13 1 16,6 7 3-16,7 11 5 16,0 8 5-16,2-3 9 15,-9-2 4-15,-12-16 10 16,-6-5 32-16,-17-14 35 0,-4-7 18 16,-14-11 9-16,-2-11-6 15,5-10-28-15,1-6-17 16,21-12-33-16,8-5-44 15,19-9-96-15,12-5-52 16,20 3-206-16</inkml:trace>
  <inkml:trace contextRef="#ctx0" brushRef="#br0" timeOffset="77709.569">6920 11391 1071 0,'-2'6'439'0,"-1"9"-262"0,1 5-27 15,-2 2-58-15,6 2-20 16,-2-1-40-16,7-2-12 15,5-6-7-15,0-3 1 16,6-3 10-16,-6-5-28 16,-1-7-133-16,0-9-224 15</inkml:trace>
  <inkml:trace contextRef="#ctx0" brushRef="#br0" timeOffset="77831.4369">6949 11238 1118 0,'-1'-3'492'0,"1"-1"-276"16,4 2-84-16,-4 2-139 15</inkml:trace>
  <inkml:trace contextRef="#ctx0" brushRef="#br0" timeOffset="78402.2199">7442 11062 1075 0,'0'-1'468'0,"1"2"-271"0,-4 5-58 15,3-6-89-15,0 18-27 16,2 56-9-16,5-25-5 16,-4 2 5-16,0-5 5 15,0-12-25-15,-2-9-58 16,1-17-273-16</inkml:trace>
  <inkml:trace contextRef="#ctx0" brushRef="#br0" timeOffset="78547.4384">7286 11197 1150 0,'12'-1'477'0,"23"-3"-284"15,5 3-44-15,18 0-57 16,7-2-32-16,4 2-37 15,-1 0-74-15</inkml:trace>
  <inkml:trace contextRef="#ctx0" brushRef="#br0" timeOffset="79246.5246">7940 11154 642 0,'-1'-7'338'0,"1"-8"-80"15,6 2-59-15,5-2-59 16,7 3-22-16,6 1-26 16,0 2-17-16,-1 9-40 15,1 6-11-15,-6 10-23 16,-6 7-1-16,-11 7 1 15,-2 6 1-15,-5 0 5 0,4-1 0 16,6-5-1-16,1-8-1 16,12-9 0-16,4-6 1 15,11-12 1-15,7-3 3 16,-2-11 1-16,-3-6 1 16,-7-1 1-16,-3-4 0 15,-7 1 4-15,-6 2 2 0,-8 3 4 16,-3 5 0-16,-6 5 0 15,3 3-6-15,-5 8-5 16,1 4-8-16,3 14-12 16,-1 5 1-16,10 13-5 15,0 3 5-15,5 1 8 16,-2 1 2-16,1-8-70 16,2-3-118-16</inkml:trace>
  <inkml:trace contextRef="#ctx0" brushRef="#br0" timeOffset="79770.4317">8541 11273 755 0,'-5'3'357'0,"-2"9"-160"15,0 4-73-15,7 7-78 16,1 0-20-16,11-1 2 15,4-3 2-15,5-8 3 16,3-4 3-16,0-10 7 16,-1-6 3-16,-4-10 5 15,-6-4-1-15,-7-5-9 16,-1-1-2-16,-4 6 2 16,-1 6 2-16,0 9-19 15,-2 5-12-15,0 11-24 16,-1 9-8-16,1 15 2 15,1 6 5-15,-3 10 7 16,1 4 1-16,-9-2 14 16,-5-4 7-16,-4-8 13 15,-2-7 5-15,-3-12 10 16,0-9 3-16,1-16 3 0,4-8-6 16,11-9-26-16,8 0-41 15,11-3-105-15,5-2-88 16</inkml:trace>
  <inkml:trace contextRef="#ctx0" brushRef="#br0" timeOffset="80251.2885">8815 11547 990 0,'0'1'409'0,"-3"4"-257"0,-3 2-56 16,6 7-68-16,1 4-6 16,-1 1-7-16,2 1-3 15,1-1-6-15,0-7 0 0,6-4 3 16,1-3 1-16,-2-7-22 16,7-4-61-16</inkml:trace>
  <inkml:trace contextRef="#ctx0" brushRef="#br0" timeOffset="80555.0028">8815 11436 1116 0,'0'0'543'15,"1"0"-200"-15,-1 0-145 16,-1-1 320-16</inkml:trace>
  <inkml:trace contextRef="#ctx0" brushRef="#br0" timeOffset="82440.9557">9179 10908 514 0,'4'-10'343'0,"3"-12"32"0,-1 4-69 16,-2 7-88-16,1 9-47 15,-5 17-58-15,0 13-25 16,-7 21-27-16,-5 7-3 16,1 2-26-16,2 2-15 0,9-5-7 15,4-5-2-15,17-8-2 16,7-9 0-16,5-16 1 15,-1-7-10-15,-4-9-84 16,-5-2-47-16,-4-5-260 16</inkml:trace>
  <inkml:trace contextRef="#ctx0" brushRef="#br0" timeOffset="82622.3351">9084 11102 678 0,'10'0'430'0,"18"0"69"15,9 1-241-15,13 4-75 16,5 1-41-16,-5-4-71 0,-2 4-21 16,-8-5-58-16</inkml:trace>
  <inkml:trace contextRef="#ctx0" brushRef="#br0" timeOffset="85274.5227">5601 12187 603 0,'0'0'339'15,"0"1"-31"-15,7 3-61 16,16-1-64-16,3-1-30 0,21 1-67 16,8 0-31-16,3-3-34 15,0 4-18-15,-6-3-195 16</inkml:trace>
  <inkml:trace contextRef="#ctx0" brushRef="#br0" timeOffset="85600.1822">5686 12333 935 0,'31'0'456'16,"25"-1"-184"-16,8 1-106 16,-5 1-40-16,-13 2-67 15,-9-2-71-15</inkml:trace>
  <inkml:trace contextRef="#ctx0" brushRef="#br0" timeOffset="90731.0679">6795 12192 533 0,'-7'-5'340'0,"-10"-4"7"16,-11 1-100-16,-4 8-111 16,-1 3-43-16,3 16-80 15,8 7-28-15,14 19-22 16,8 7 0-16,17 8 12 16,13-4 9-16,25-19 11 15,8-9 2-15,5-28 8 16,-5-9 21-16,-21-20 93 15,-8-9 48-15,-25-15 84 16,-14-5 8-16,-21 4-70 16,-12 7-47-16,-21 9-86 15,-1 11-30-15,9 14-45 16,8 5-82-16,31 15-246 0</inkml:trace>
  <inkml:trace contextRef="#ctx0" brushRef="#br0" timeOffset="95547.7163">7356 12275 869 0,'10'5'368'0,"11"1"-179"0,13 0-21 15,30-5-30-15,8-3-31 16,22-5-65-16,-3 0-16 15,-20 1-139-15</inkml:trace>
  <inkml:trace contextRef="#ctx0" brushRef="#br0" timeOffset="95929.9861">8099 12256 632 0,'1'-9'318'0,"5"-11"-90"16,3-2-55-16,4-5-51 16,1 0-17-16,-1 3-7 15,-5 1-4-15,-3 11 3 16,0 3 0-16,-5 10-37 16,0 10-17-16,-2 14-34 0,1 11-11 15,5 13 2-15,2 3 0 16,4 0 2-16,3-6 1 15,3-11 1-15,-1-7-22 16,1-17-167-16</inkml:trace>
  <inkml:trace contextRef="#ctx0" brushRef="#br0" timeOffset="96481.1454">8699 12117 523 0,'4'-2'311'0,"1"-1"-25"16,-5 0-59-16,-1 1-96 16,0 1-35-16,-12-1-59 15,-41 0-16-15,20 1-13 16,1 5-5-16,-2 1-3 16,1-1-3-16,3 4 1 0,2-2-1 15,10 2 0-15,4-3-3 16,6 2 5-16,7-1 5 15,-2 3 21-15,1 3 11 16,3 2 6-16,-5-1-4 16,6-2-17-16,6 1-6 15,5-7-3-15,10-1 2 0,8-5-2 16,6 0-2-16,13 1-10 16,4 3-1-16,2 9-3 15,-3-1-1-15,-12 14 3 16,-9 1 1-16,-22 5 26 15,-8 3 31-15,-23-5 39 16,-9-4 15-16,-19-8-10 16,-5-3-25-16,2-14-35 15,5-2-1-15,17-11-132 16,7-5-116-16</inkml:trace>
  <inkml:trace contextRef="#ctx0" brushRef="#br0" timeOffset="96904.5737">9055 12073 599 0,'0'1'357'0,"0"5"41"15,0 1-207-15,0 12-73 16,-1 8-4-16,-5 10-46 16,0 6-22-16,2 7-25 15,4 2-9-15,7-5-2 16,4-2 1-16,11-16 1 16,5-5 3-16,7-11-1 15,1-12 2-15,0-4-25 16,-1-5-79-16</inkml:trace>
  <inkml:trace contextRef="#ctx0" brushRef="#br0" timeOffset="97071.4107">9007 12223 863 0,'6'0'442'15,"18"0"-119"-15,10-1-123 16,21 2-82-16,4-2-42 0,1 2-51 16</inkml:trace>
  <inkml:trace contextRef="#ctx0" brushRef="#br0" timeOffset="98375.5322">9792 12222 671 0,'9'4'299'0,"19"2"-156"15,4 1-32-15,19-3-48 16,5-2-25-16,7-2-47 16,0-3-140-16</inkml:trace>
  <inkml:trace contextRef="#ctx0" brushRef="#br0" timeOffset="98568.4264">9822 12340 842 0,'3'1'352'16,"14"3"-185"-16,11 1-55 15,22-2-23-15,7-2-27 16,7-1-34-16,1-1-15 16</inkml:trace>
  <inkml:trace contextRef="#ctx0" brushRef="#br0" timeOffset="98853.3867">10549 12232 772 0,'15'0'370'0,"27"0"-121"16,7-1-97-16,4 0-50 15,-1-1-33-15,-1 0-32 16,0 0-28-16</inkml:trace>
  <inkml:trace contextRef="#ctx0" brushRef="#br0" timeOffset="99180.0839">11173 12222 609 0,'0'-11'322'0,"0"-11"-80"15,0-5-43-15,3-1-55 16,1-1-11-16,-1 0-5 16,-2 6-1-16,-1 8 7 15,-2 6-14-15,0 11-48 16,1 12-24-16,1 15-46 16,0 8-8-16,3 18 5 15,2 1 0-15,4 7 1 16,2 0 2-16,0-13 3 15,3-7 10-15,-2-18-134 16,-1-9-113-16</inkml:trace>
  <inkml:trace contextRef="#ctx0" brushRef="#br0" timeOffset="99734.8024">11621 12099 607 0,'8'-2'309'0,"5"-3"-77"15,-5 2-34-15,-6 2-54 16,-4 2-28-16,-6-1-52 16,-7 0-20-16,-12-3-26 15,-2-2-5-15,-7 5-7 16,0 0-5-16,0 3-4 16,3 2-2-16,4 4-2 15,1 2 1-15,12 2-3 0,5 1-2 16,4-2-1-1,4-1 1-15,1-4 18 16,2 0 11-16,2-2 21 16,7-1 14-16,2-2 2 0,3-2-3 15,7-2-15-15,1-1-14 16,11 3-17-16,4 2-6 16,9 3-1-16,1 5-1 15,-1 5 0-15,-4 4-1 16,-20 1-7-16,-5 1 24 15,-23 3 22-15,-7 2 15 16,-19 0 23-16,-9 2-20 0,-9-10-13 16,-4 0-11-16,3-11-10 15,5-9-23-15,14-9-155 16,10-5-188-16</inkml:trace>
  <inkml:trace contextRef="#ctx0" brushRef="#br0" timeOffset="100063.0046">11884 12004 1008 0,'0'-1'476'0,"0"6"-215"0,1 6-113 16,3 9-100-16,0 6-21 15,-4 12 4-15,0 2-2 16,-2 10-11-16,-1 5-3 16,6-3-4-16,4-1-1 15,13-12 1-15,-1-8 0 16,10-16 3-16,2-6 0 15,3-12-8-15,2-5-38 16,-9-12-159-16,-2-3-155 0</inkml:trace>
  <inkml:trace contextRef="#ctx0" brushRef="#br0" timeOffset="100324.1809">11808 12219 794 0,'0'0'398'15,"0"-3"-111"-15,17 3-125 16,10 1-34-16,11 2-15 16,11-1-5-16,3 0-18 15,-2 0-6-15,-5-2-22 16,-9 0-14-16,-16-3-22 15,1-1-3-15,-15 1-6 0,-6-1-4 16,-2 2-26-16,0 1-65 16</inkml:trace>
  <inkml:trace contextRef="#ctx0" brushRef="#br0" timeOffset="191464.4799">1605 13859 552 0,'-6'7'319'0,"-4"2"-15"0,7 12-200 16,3-1-24-16,12 8-35 15,4-5-8-15,11-1 14 16,3-9 18-16,-1-11 29 16,-4-2 16-16,-7-10 25 15,-6 0 3-15,-10-8-4 16,-4 1-11-16,-12-5-42 15,-5 1-25-15,-8 4-32 16,-1 3-14-16,0 11-23 16,6 7-9-16,6 12-8 15,2 4-3-15,9 4 4 16,4-1 2-16,4-3-6 16,10-5 28-16,6-12 25 15,2-2 13-15,1-7 41 16,-1 2-4-16,-8 1 9 15,-7 0-4-15,-9 1-23 0,-6-2-17 16,0-3-136-16,3 3-125 16</inkml:trace>
  <inkml:trace contextRef="#ctx0" brushRef="#br0" timeOffset="192026.3585">2549 13750 851 0,'-2'-3'449'0,"1"-4"-114"16,-6 1-72-16,-8-1-101 15,-2 3-38-15,-20-1-52 16,-7 0-14-16,-9-2-20 15,0 4-12-15,8-3-19 0,8-1-7 16,12 6-17-16,5 1-5 16,9 7-9-16,2 3-4 15,12 7-1-15,5-2-1 16,14 1 4-16,4 1 5 16,7 3 29-16,-2 3 7 15,-9 4 15-15,-10 3 8 0,-15 7-9 16,-14 4 3-16,-16 0-1 15,-4 2-2-15,0-13-4 16,4-4-3-16,12-12-6 16,5-5-6-16,15-1-11 15,2-3-4-15,19 3 0 16,10-5 2-16,10 0 9 16,13-3 1-16,12 3 1 15,0-2 2-15,3 1-31 16,-4-2-85-16</inkml:trace>
  <inkml:trace contextRef="#ctx0" brushRef="#br0" timeOffset="192685.2124">2575 13997 986 0,'4'-5'398'0,"10"2"-245"0,11 3-74 15,16 1-42-15,-1 3-13 16,-1-3-13-16,-4 0 1 16,-7 3 1-16,-5-2-17 15,-3-8-93-15,-2-3-35 16,-7-6-14-16,-1 3 20 16,-12 10 122-16,-11 1 62 15,-11 8 66-15,-9 2 16 16,-3 7-18-16,6 2-28 15,6 2-57-15,9 2-22 0,16 2-26 16,8 1-5-16,17 4 4 16,5-1 5-16,8-7-16 15,4-5-8-15,4-9-5 16,0-8 1-16,-3-11 28 16,-6-4 10-16,-8-7 10 15,-4 0 6-15,-15 0 42 16,-3-1 37-16,-12 4 44 15,-6 0 14-15,-1 8-33 16,-3 5-36-16,0 2-53 16,-3-1-21-16,2 9-22 15,2 1-9-15,3 10-8 16,3 3 0-16,7 3 3 0,6-2 6 16,9 1 7-16,0 0 4 15,-2-6 6-15,4 1 0 16,-1-9 5-16,0-4 2 15,5-5 4-15,-4-5 3 16,0-2-1-16,-2 0-1 16,-3 7-10-16,-1 4-5 15,1 2-14-15,3 5-1 16,1 4 2-16,0 1 6 0,-3 3 10 16,-1-7 5-16,3-8 7 15,2-4 40-15,6-13 25 16,-2-6 6-16,1-3 2 15,-1-2-40-15,-8 5-35 16,-3 8-99-16</inkml:trace>
  <inkml:trace contextRef="#ctx0" brushRef="#br0" timeOffset="193260.033">4506 14002 811 0,'-7'9'368'0,"-15"13"-122"16,-7 8-46-16,-14 2-74 16,-3 5-18-16,-1-8-66 15,3-9-9-15,13-13 1 16,3-16-1-16,12-13-10 15,5-3-10-15,10-7-18 16,5 4-7-16,11 6-13 16,5-2 10-16,10 19 22 15,6 12 10-15,3 16 22 0,0 11-4 16,-8 11-11-16,-1-2-3 16,-9 2-1-16,-4-3-15 15,-5-15-158-15</inkml:trace>
  <inkml:trace contextRef="#ctx0" brushRef="#br0" timeOffset="193396.3095">4379 13718 1357 0,'-6'-1'524'0,"-5"-4"-362"0,12 11-158 15,8 4 46-15,18 6-393 16</inkml:trace>
  <inkml:trace contextRef="#ctx0" brushRef="#br0" timeOffset="193942.2639">4622 13553 905 0,'11'0'351'0,"13"0"-203"0,8 1-78 15,13-1-6-15,2-2-6 16,2-4-24-16,-5 0-6 16,-16-2 1-16,-8-3 5 15,-18 4-8-15,-12-3-8 16,-17 3-13-16,-6 5-10 15,-9-1-5-15,9 11-5 16,9 5-6-16,6 6-4 0,15 10-3 16,6-1 6-16,12 5 6 15,6 0 8-15,3-3 23 16,-3-4 11-16,-1-6 18 16,-2-3 9-16,-6-4-3 15,-4-5-1-15,-8-3 8 16,-4-1-4-16,1 2-19 15,2 6-13-15,7 15-26 16,5 11-10-16,4 14 3 16,-1 5-40-16,0 10 81 15,-4-4 8-15,-11-3 10 16,-8-2 52-16,-18-12-64 16,-12-5 7-16,-9-18 13 15,-1-10 4-15,4-23-6 16,8-7-12-16,21-16-43 15,9 0-39-15,20 2-71 16,7 4-41-16,16 6-100 0,8 5-48 16</inkml:trace>
  <inkml:trace contextRef="#ctx0" brushRef="#br0" timeOffset="194319.0485">5159 14151 435 0,'2'-5'316'0,"2"-1"38"16,-4-6-67-16,-2 1-93 15,-4-2-22-15,-10 1-37 16,-5-2-21-16,-4 3-44 16,1 7-26-16,1 4-49 15,3 9-17-15,5 13-16 16,3 3 1-16,11 7 13 16,8 2 7-16,7-8 13 15,8-4 0-15,4-12-6 16,1-8 3-16,3-10 2 15,-3-10 6-15,-7-6 14 16,1-1-4-16,-4 1 36 16,-3 3 8-16,1 8 1 15,-3 6 8-15,-2 11-37 16,3 7-10-16,-3 9-6 16,2 3-5-16,0-1 0 15,-1-4 3-15,-2-6 8 16,6-9 10-16,-1-8 9 15,-2-7 2-15,3-4-6 0,-4 0-9 16,1 1-91-16,1 4-106 16</inkml:trace>
  <inkml:trace contextRef="#ctx0" brushRef="#br0" timeOffset="194572.7405">5762 14097 678 0,'3'6'444'0,"-2"6"74"15,-3 0-244-15,-10 9-88 16,-10-1-43-16,-8 3-70 16,-4-1-24-16,-1-7-25 15,4-3-12-15,4-12-54 16,5-2-29-16,10-14-44 16,2-3 0-16,12-5 39 15,8 3 21-15,7 8 53 16,6 4 17-16,6 12 26 15,1 5 11-15,5 15-1 16,-1 6-10-16,-5 6-13 16,-2 1 5-16</inkml:trace>
  <inkml:trace contextRef="#ctx0" brushRef="#br0" timeOffset="194964.3983">6437 14044 1054 0,'23'8'419'16,"20"6"-272"-16,10 9-98 16,1 1-18-16,-12 5 11 15,-10 2-62-15</inkml:trace>
  <inkml:trace contextRef="#ctx0" brushRef="#br0" timeOffset="195117.9986">6738 14003 1261 0,'-16'7'583'16,"-26"9"-246"-16,-4 9-123 15,-4 5-109-15,1 2-42 16,13 1-18-16,5-3-64 0,11-6-205 16</inkml:trace>
  <inkml:trace contextRef="#ctx0" brushRef="#br0" timeOffset="195293.3213">6946 13768 1090 0,'-12'8'438'0,"-9"9"-294"0,2 4-76 16,7 5-86-1,11 6-58-15</inkml:trace>
  <inkml:trace contextRef="#ctx0" brushRef="#br0" timeOffset="195457.3009">6969 14045 1086 0,'-1'6'535'0,"-6"3"-132"15,18 9-309-15,11 5-36 16,17 7-39-16,7 1-4 16,-2 2-22-16,-6-3-98 15</inkml:trace>
  <inkml:trace contextRef="#ctx0" brushRef="#br0" timeOffset="195611.5521">7239 14062 918 0,'-16'-2'558'16,"-17"4"5"-16,1 3-379 16,-1 7-52-16,-2 10-80 15,1 1-22-15,0 14-24 16,4 1-36-16,9-1-261 16</inkml:trace>
  <inkml:trace contextRef="#ctx0" brushRef="#br0" timeOffset="195927.4607">7565 14239 877 0,'3'6'542'0,"-1"4"-42"0,-15 13-290 15,-9 8-47-15,-13 7-153 16,-3 4-54-16</inkml:trace>
  <inkml:trace contextRef="#ctx0" brushRef="#br0" timeOffset="196300.7046">7963 14002 909 0,'-2'-3'444'0,"3"3"-150"15,0 12-128-15,4 17-107 16,2 8-18-16,-3 5-15 15,6 5-10-15,3-9-119 16</inkml:trace>
  <inkml:trace contextRef="#ctx0" brushRef="#br0" timeOffset="196593.9246">8391 14035 1063 0,'-16'-3'524'0,"-14"-1"-178"16,0 5-216-16,6 4-54 15,4 13-78-15,6 5-14 16,15 7-13-16,7 8 3 16,12-8 17-16,8-2 6 15,0-11 13-15,1-10 7 16,-1-7 14-16,-11-10 7 15,-10-7 7-15,-10-2-4 16,-15-2-15-16,-3 2-9 16,-9 8-17-16,1 1-25 0,7 8-135 15,3 3-151-15</inkml:trace>
  <inkml:trace contextRef="#ctx0" brushRef="#br0" timeOffset="196731.9509">8458 14103 646 0,'16'0'386'0,"21"1"-44"15,0 7-67-15,1 6-109 16,0 7-46-16,-6 5-64 16,-2 5-20-16,-9 2-50 15,-5-7-64-15,-2-2-156 16,-4-5-275-16</inkml:trace>
  <inkml:trace contextRef="#ctx0" brushRef="#br0" timeOffset="196880.5044">8737 14028 1258 0,'-13'5'547'0,"-19"14"-274"0,-6 11-66 15,-7 14-92-15,-1 9-31 16,4 8-53-16,6 5-17 16,11-5-106-16,7-7-112 15</inkml:trace>
  <inkml:trace contextRef="#ctx0" brushRef="#br0" timeOffset="197222.7705">8873 14051 1074 0,'-2'-2'486'0,"2"2"-244"15,-3 0-81-15,3 0-100 16,0 0-32-16,0 11-22 16,4 45 0-16,0-27 4 15,1-2-3-15,6-5 1 16,7-5 2-16,8-13 8 15,6-5 3-15,2-12 7 0,-2-7 3 16,-11-4 1-16,-7 0-2 16,-10 2-16-16,-4 0-40 15,-4 6-147-15,-8-4-129 16</inkml:trace>
  <inkml:trace contextRef="#ctx0" brushRef="#br0" timeOffset="197329.8045">8978 13840 1013 0,'-3'-4'530'0,"0"-2"-145"0,3 4-237 16,5 2-81-16,5 5-98 16,7 3-109-16</inkml:trace>
  <inkml:trace contextRef="#ctx0" brushRef="#br0" timeOffset="197836.8678">9380 13992 828 0,'-8'-1'442'16,"-7"-3"-121"-16,0 6-173 15,0 6-59-15,4 2-79 0,1 5-18 16,9 5-13-16,6 0 1 15,5-1 11-15,4-3 6 16,6-8 10-16,-8-5 6 16,3-5 7-16,-6-6 2 15,-5-3 0-15,-3 2-5 16,-9-1-6-16,-4 6-5 16,-7 4-7-16,-2 4 1 15,2 8-6-15,-2 2 0 0,3 5-2 16,7 0-2-16,6 5 0 15,5 0 1-15,12 0 5 16,1-3 3-16,4-6 4 16,6-2 5-16,3-12 6 15,3-2 2-15,9-15 4 16,-2-5-1-16,0-9-2 16,-2-2-1-16,-8 6 26 15,-6 2 24-15,-8 13 53 16,-5 5 11-16,-5 5-12 15,1 8-20-15,-2 8-54 16,1 3-13-16,3 11-19 16,-1 1-5-16,0 3-123 15,-1 3-14-15</inkml:trace>
  <inkml:trace contextRef="#ctx0" brushRef="#br0" timeOffset="198897.6317">17525 2705 778 0,'-9'-15'378'0,"-28"-16"-135"15,-9-2-36-15,-27 15-79 16,-9 10-25-16,3 16-31 16,-1 16-21-16,12 21-20 15,7 16-22-15,24 30-38 16,22 8-7-16,41 7 10 16,17-10 17-16,43-22 24 15,16-14 18-15,31-34 17 16,16-22 29-16,7-40 29 15,-2-15-12-15,-39-24 14 16,-26-8-9-16,-70-17 11 16,-40-6 9-16,-67 8-42 15,-24 21-40-15,-10 42-88 0,-5 25 353 16</inkml:trace>
  <inkml:trace contextRef="#ctx0" brushRef="#br0" timeOffset="200167.9753">3989 15279 869 0,'3'3'394'16,"3"4"-161"-16,11 16-105 16,5 13-20-16,17 16-33 15,6 8-22-15,5-1-28 0,0-3-4 16,-7-10-39-16,-6-8-82 15</inkml:trace>
  <inkml:trace contextRef="#ctx0" brushRef="#br0" timeOffset="200344.4448">4329 15316 1043 0,'-12'3'450'0,"-22"12"-237"15,-1 8-63-15,-10 19-76 16,-3 7-21-16,0 6-38 16,3 0-3-16,11-5-108 15,11-8-139-15</inkml:trace>
  <inkml:trace contextRef="#ctx0" brushRef="#br0" timeOffset="200661.4693">4438 15929 831 0,'2'4'344'0,"3"5"-182"15,4-9-75-15,6-1 14 16,1-7 14-16,-1-8 4 16,-1-8-6-16,-7-6-5 15,-3-8-21-15,-3-3-7 16,-3-6-20-16,-5-1-6 0,2 1-27 16,-1 4-17-16,8 12-22 15,7 7-12-15,3 14-49 16,4 6-72-16</inkml:trace>
  <inkml:trace contextRef="#ctx0" brushRef="#br0" timeOffset="200828.4745">4427 15750 1159 0,'0'0'531'15,"-7"0"-226"-15,18-1-228 16,12-1-33-16,17-4-48 16,10-2 16-16,6 0-188 15</inkml:trace>
  <inkml:trace contextRef="#ctx0" brushRef="#br0" timeOffset="201096.4293">4966 15496 849 0,'16'-1'402'16,"12"-2"-176"-16,10 3-125 0,-3-6-37 16,2 6-46-1,-2-3 25-15,-3 1-181 16</inkml:trace>
  <inkml:trace contextRef="#ctx0" brushRef="#br0" timeOffset="201321.2085">4978 15642 677 0,'4'4'397'0,"3"0"-29"16,12-3-173-16,8 0-11 0,11-2-51 15,1-2-35 1,2 1-39-16,-6-2-14 16,-7 4-284-16</inkml:trace>
  <inkml:trace contextRef="#ctx0" brushRef="#br0" timeOffset="201958.7247">5615 15416 983 0,'-5'-11'461'16,"-2"-9"-167"-16,6 6-74 15,11 13-102-15,14 9-42 16,17 16-76-16,11 14-3 15,11 13 3-15,-2 1 4 16,-11 0 5-16,-12-6 32 16,-16-11-166-16,1-5-185 0</inkml:trace>
  <inkml:trace contextRef="#ctx0" brushRef="#br0" timeOffset="202135.1266">5973 15341 1125 0,'-9'5'464'0,"-6"11"-271"15,-2 9-40-15,-13 16-62 16,-5 4-23-16,-14 10-41 16,-4 5-16-16,3-1-2 15,9 2-67-15</inkml:trace>
  <inkml:trace contextRef="#ctx0" brushRef="#br0" timeOffset="202449.0859">6179 15671 855 0,'0'-2'447'16,"0"2"-144"-16,0 5-140 16,-2-5-41-16,1 6-51 15,-1 21-7-15,-4 34-29 16,7-30-13-16,4-5-14 15,5-1 0-15,3-9 1 16,1-6-1-16,1-5-88 16,-1-5-106-16</inkml:trace>
  <inkml:trace contextRef="#ctx0" brushRef="#br0" timeOffset="202603.0498">6209 15523 1477 0,'0'-1'586'15,"1"-1"-413"-15,1 2-78 16,-2 0-122-16</inkml:trace>
  <inkml:trace contextRef="#ctx0" brushRef="#br0" timeOffset="204769.4653">6771 15287 767 0,'0'-2'419'0,"-1"-3"-96"16,-2 6-131-16,3-1-106 16,0 24-40-16,9 59-29 15,0-25-2-15,0 2-9 16,3-2 1-16,-3-17 18 16,-1-4-44-16,-3-16-155 15,-5-7-124-15</inkml:trace>
  <inkml:trace contextRef="#ctx0" brushRef="#br0" timeOffset="204905.1182">6589 15482 875 0,'7'-4'449'16,"7"-5"-103"-16,15 3-205 15,13 3-35-15,23 4-55 16,2 4-23-16,11 5-77 0</inkml:trace>
  <inkml:trace contextRef="#ctx0" brushRef="#br0" timeOffset="205423.3069">7358 15325 909 0,'0'-6'405'16,"2"-3"-193"-16,4 11-136 15,3 11-18-15,2 19-18 16,-4 8-2-16,-3 10 1 16,-2 4-7-16,2-5-19 15,-1-4-2-15,4-16 1 0,5-6 0 16,3-18 12-16,6-6 4 15,2-16 8-15,0-7 3 16,0-14-4-16,-3-9-5 16,1-8-10-16,-2-2-6 15,-7 7 4-15,-1 13 11 16,-10 21 5-16,-1 11-2 16,-5 17-12-16,1 10-14 0,0 14-6 15,4 7 0-15,6 6-1 16,7-5-1-16,10-6 38 15,3-8-94-15</inkml:trace>
  <inkml:trace contextRef="#ctx0" brushRef="#br0" timeOffset="205739.3659">7813 15583 817 0,'8'4'420'0,"9"3"-116"16,2 5-172-16,3 5-18 16,-4 4-61-16,0 4-18 15,-6 2-13-15,1-1-3 16,2-6-45-16,-6-3-93 16</inkml:trace>
  <inkml:trace contextRef="#ctx0" brushRef="#br0" timeOffset="205900.2941">7990 15564 1171 0,'-10'2'503'0,"-9"7"-278"16,-1 5-59-16,-6 8-91 16,4 7-27-16,5 5-37 15,0 3-6-15,4-3-124 16,2-4-175-16</inkml:trace>
  <inkml:trace contextRef="#ctx0" brushRef="#br0" timeOffset="206128.2349">8082 15782 1129 0,'-1'5'495'0,"-2"6"-266"16,1 5-137-16,1 6-16 15,-1 3-59-15,2 3-9 16,5-2-5-16,-1-6-17 0,6-10-96 16,0-7-105-16</inkml:trace>
  <inkml:trace contextRef="#ctx0" brushRef="#br0" timeOffset="206260.9876">8136 15697 1465 0,'0'-2'564'0,"4"-4"-431"15,0 5-13-15</inkml:trace>
  <inkml:trace contextRef="#ctx0" brushRef="#br0" timeOffset="206746.0463">8421 15182 1046 0,'0'4'392'0,"0"12"-271"16,3 13-32-16,3 20-6 15,-4 10-17-15,4 10-34 16,0 3-3-16,2-7-3 16,4-5-5-16,7-15-10 15,2-10-1-15,7-23 6 0,2-6-1 16,-4-15-123-16,-2-7-236 16</inkml:trace>
  <inkml:trace contextRef="#ctx0" brushRef="#br0" timeOffset="206891.3087">8389 15491 1254 0,'3'-2'508'0,"10"-1"-315"16,12 2-46-16,14 1-59 16,7 3-30-16,9-2-52 15,-5-1 370-15</inkml:trace>
  <inkml:trace contextRef="#ctx0" brushRef="#br0" timeOffset="207387.3248">9221 15344 1151 0,'-1'1'483'0,"1"14"-268"16,2 13-68-16,0 22-100 15,2 7-2-15,5 3-27 16,-3-10-4-16,3-8-4 16,1-7-13-16,-5-14-148 15,0-6-177-15</inkml:trace>
  <inkml:trace contextRef="#ctx0" brushRef="#br0" timeOffset="207519.2373">9077 15548 1218 0,'19'0'466'16,"32"-3"-359"-16,9 3-21 15,6-1-42-15,0-2-10 16</inkml:trace>
  <inkml:trace contextRef="#ctx0" brushRef="#br0" timeOffset="208026.9076">9909 15431 453 0,'5'-22'312'0,"2"-16"-24"0,7-2-57 16,-4-4-11-16,2 4-41 16,-2 5-15-16,-4 11-21 15,-3 7-15-15,-3 15-82 16,0 6-30-16,0 21-39 16,4 12-15-16,7 20 27 15,4 8 4-15,7-1-25 16,1-7-74-16</inkml:trace>
  <inkml:trace contextRef="#ctx0" brushRef="#br0" timeOffset="208211.2233">9797 15593 824 0,'8'-4'431'0,"10"1"-43"15,27-3-283-15,15-1-14 16,23 3-43-16,8-5-26 16,1 7-7-16,-7 1-43 15,-6-1-236-15</inkml:trace>
  <inkml:trace contextRef="#ctx0" brushRef="#br0" timeOffset="208566.0123">9984 15868 902 0,'-4'-9'419'16,"-2"-10"-123"-16,18 0-244 0,10-2-3 15,20 1-24 1,9 4-2-16,3 9-14 15,2 10-7-15,-18 12-2 16,-13 5 8-16,-25 15 30 16,-14 1 6-16,-21 4 6 15,-9 0-5-15,-9-11-15 16,-3-6 1-16,12-15-14 0,8-9-17 16,21-11-25-16,13-5-17 15,19-2 31-15,12 2 22 16,18 7 43-16,6 6 20 15,-1 12-15-15,-3 6-11 16,-11 8-26-16,-6-5 41 16</inkml:trace>
  <inkml:trace contextRef="#ctx0" brushRef="#br0" timeOffset="209245.0166">10840 15556 487 0,'3'-10'325'16,"1"-13"23"-16,0 3-67 0,-6-9-72 16,0-1-29-16,-8 2-58 15,-6-1-17-15,-2 10-47 16,-11 8-30-16,-1 15-36 15,-2 13-23-15,1 18-17 16,9 6 7-16,16 8 10 16,9-2 7-16,20-9 15 15,6-9 3-15,3-14 8 16,5-7 6-16,-6-9 13 16,1-7 7-16,-7-7 9 15,-9-6 2-15,-8-7-2 16,-8 1-3-16,-10 1-4 15,-1 5-5-15,1 12-15 16,-1 7-12-16,1 4-24 16,5 10-8-16,3 5 0 15,5 5 6-15,8 3 16 0,3-1 6 16,8 1 6-16,2-3-12 16,6-2-136-16</inkml:trace>
  <inkml:trace contextRef="#ctx0" brushRef="#br0" timeOffset="209421.2345">11166 15646 938 0,'13'8'416'16,"7"2"-183"-16,6 7-167 15,-1 3-8-15,-2 2-34 16,-7 1-4-16,-2-5-75 15,1-3-159-15</inkml:trace>
  <inkml:trace contextRef="#ctx0" brushRef="#br0" timeOffset="209557.998">11323 15640 1356 0,'-15'11'600'16,"-14"10"-305"-16,-5 7-177 15,-4-1-41-15,0 1-58 16,3 0-24-16,7-9-128 0</inkml:trace>
  <inkml:trace contextRef="#ctx0" brushRef="#br0" timeOffset="209952.3751">11625 15152 1166 0,'2'4'445'0,"0"6"-299"0,-2 12-48 16,-9 11-18-16,-2 10-9 16,-7 15-37-1,3 6-10-15,10 1-16 16,9-4-8-16,21-17-3 15,5-12 0-15,12-16 1 16,-4-9 7-16,-2-8-63 16,-2-7-64-16,-7-7-394 0</inkml:trace>
  <inkml:trace contextRef="#ctx0" brushRef="#br0" timeOffset="210113.7638">11458 15402 1319 0,'4'0'519'16,"8"1"-323"-16,22 2-138 15,16-1-22-15,12-1-14 16,2 0 5-16</inkml:trace>
  <inkml:trace contextRef="#ctx0" brushRef="#br0" timeOffset="210502.9128">11881 15070 1294 0,'2'-4'520'16,"8"-2"-362"-16,11 1-53 15,10-2-85-15,7 7-13 16,-2 4-3-16,-8 5 3 15,-21 10 27-15,-13 1 9 0,-20 4 8 16,-2 1-1-16,-1-3-24 16,3-2-8-16,18-6-11 15,6-5 2-15,14-4 9 16,12-3-1-16,18-5 2 16,7-4-5-16,5-1 406 15</inkml:trace>
  <inkml:trace contextRef="#ctx0" brushRef="#br0" timeOffset="214003.6628">4936 16721 297 0,'3'-1'188'0,"6"-4"-10"15,6 5-24-15,6 2-60 16,6 0-32-16,14 3-42 16,3-3-7-16,1-1-145 15</inkml:trace>
  <inkml:trace contextRef="#ctx0" brushRef="#br0" timeOffset="214190.1966">4969 16861 741 0,'14'1'425'0,"15"0"-106"15,12-2-100-15,11-1-51 16,7-3-86-16,-2-2-7 16</inkml:trace>
  <inkml:trace contextRef="#ctx0" brushRef="#br0" timeOffset="218462.0213">5744 16684 580 0,'-17'5'298'15,"-13"3"-55"-15,9 15-156 16,7 9-31-16,20 17-23 16,15 7-10-16,21 5-9 15,12-3 0-15,9-19-5 16,-3-18 42-16,4-21 46 16,-4-9 20-16,-10-20 110 15,-6-5-15-15,-31-16 27 16,-14-4-6-16,-28-4-89 0,-13 1-27 15,-9 11-74-15,-3 6-19 16,7 18-21-16,3 9-7 16,5 20-19-16,6 9-72 15,6 14-186-15</inkml:trace>
  <inkml:trace contextRef="#ctx0" brushRef="#br0" timeOffset="218669.3315">6131 16705 806 0,'-3'-1'482'0,"-12"0"-36"16,-7 7-143-16,-13 18-142 15,-4 11-53-15,0 25-76 16,0 8-10-16,8 3-51 15,5-8-61-15</inkml:trace>
  <inkml:trace contextRef="#ctx0" brushRef="#br0" timeOffset="219294.4048">6903 12231 705 0,'-4'-1'445'16,"-6"-1"-10"-16,-12 15-197 15,-8 10-65-15,-16 23-75 16,3 11-34-16,2 12-49 15,11 0-5-15</inkml:trace>
  <inkml:trace contextRef="#ctx0" brushRef="#br0" timeOffset="220244.5862">6703 16711 813 0,'-2'-7'428'0,"-4"-5"-134"16,-1 4-90-16,3 4-37 15,-1 7-88-15,3 8-33 16,5 16-44-16,2 10-6 16,2 20 2-16,-1 4 2 15,3-1 2-15,0-5 2 16,2-15-26-16,-1-11-54 0,-5-10-250 16</inkml:trace>
  <inkml:trace contextRef="#ctx0" brushRef="#br0" timeOffset="220385.3486">6554 16894 1048 0,'5'0'445'0,"16"-2"-250"0,8 2-53 16,20-2-49 0,13-1-35-16,2 2-35 15,2-1-6-15</inkml:trace>
  <inkml:trace contextRef="#ctx0" brushRef="#br0" timeOffset="224186.259">7472 16789 452 0,'-11'4'317'16,"-6"0"-10"-16,-7 0-62 16,-5-4-46-16,6-7-59 15,-3-4-26-15,12-8-54 16,8-3-18-16,14-1-26 16,8-2-7-16,11 7 2 15,4 7 11-15,2 14 4 0,7 12-1 16,-6 13 1-16,-4 6 1 15,-21 10 9-15,-11 8 0 16,-22 1 1-16,-7 2-3 16,-4-13-1-16,3-10 0 15,10-13-12-15,2-14-8 16,11-7-13-16,1-5-8 16,8-5-3-16,7 5-6 0,5 1 15 15,7 4 9-15,4 5 15 16,7 6 9-16,6 5-9 15,3 2-7-15,6-1-12 16,-5-8-73-16</inkml:trace>
  <inkml:trace contextRef="#ctx0" brushRef="#br0" timeOffset="224531.0702">7984 16750 665 0,'-5'-9'419'0,"-7"-7"26"0,-1 2-165 15,-5 5-80 1,-2 5-40-16,-5 4-66 16,-2 6-26-16,3 9-51 15,-2 4-18-15,3 15-26 0,2 4-3 16,10 14-1-16,10 3 1 15,22-2 6-15,3-8 4 16,9-17 10-16,4-11 8 16,6-18 12-16,7-7 6 15,-7-19 14-15,-3-4 27 16,-23-13 24-16,-13-3 7 16,-19-1-2-16,-12 4-26 0,-14 12-38 15,-1 7-16-15,12 16-91 16,7 7-105-16</inkml:trace>
  <inkml:trace contextRef="#ctx0" brushRef="#br0" timeOffset="224748.0929">8337 16908 1302 0,'2'3'597'0,"4"3"-293"16,-2-2-75-16,0-1-132 0,-3-3-41 16,-1-1-100-16</inkml:trace>
  <inkml:trace contextRef="#ctx0" brushRef="#br0" timeOffset="225152.1824">8699 16615 900 0,'-1'0'464'15,"1"1"-96"-15,1 12-230 16,3 4-43-16,0 16-41 16,-3 3-15-16,-2 14-23 15,-2 9-5-15,3 2-4 0,6-3 0 16,8-13 2-16,3-11 1 16,3-15 0-16,-2-4 7 15,2-9-46-15,-6-8-41 16,1-11-229-16</inkml:trace>
  <inkml:trace contextRef="#ctx0" brushRef="#br0" timeOffset="225327.5844">8596 16847 1259 0,'15'-2'504'0,"23"-1"-320"15,13-4-66-15,7 4-19 16,-3 1-32-16,-11-1-12 16,-7 3 29-16</inkml:trace>
  <inkml:trace contextRef="#ctx0" brushRef="#br0" timeOffset="228453.5788">9343 16709 917 0,'1'-4'408'0,"3"4"-193"0,4 7-80 15,0 18-87 1,0 16 6-16,-1 13-13 15,-2 6-6-15,-1 2 7 16,0-9 21-16,-2-18-165 16,3-10-192-16</inkml:trace>
  <inkml:trace contextRef="#ctx0" brushRef="#br0" timeOffset="228575.3141">9283 16894 939 0,'-2'0'390'0,"5"6"-188"16,12 1-112-16,27-4-49 0,16 1-1 16,27-11-112-16</inkml:trace>
  <inkml:trace contextRef="#ctx0" brushRef="#br0" timeOffset="228881.9593">10056 16800 930 0,'3'-12'437'15,"3"-9"-196"-15,5-5-84 16,1-9-18-16,-5-3-21 15,-1 2-10-15,-8 1-13 16,0 6-15-16,-1 12-34 16,-3 6-18-16,2 19-33 15,-2 8-13-15,6 16-13 16,4 7 4-16,12 7 20 16,4 1 6-16,3-1-67 15,1-2-89-15</inkml:trace>
  <inkml:trace contextRef="#ctx0" brushRef="#br0" timeOffset="229039.551">9878 16970 984 0,'4'0'422'16,"17"-2"-219"-16,13-2-74 0,28-6-55 15,11-1-28 1,6 2-35-16,-3 4-4 15,-10 13-118-15</inkml:trace>
  <inkml:trace contextRef="#ctx0" brushRef="#br0" timeOffset="229392.8537">10004 17226 1075 0,'-12'-10'454'16,"-12"-6"-239"-16,24 0-180 15,15-3-10-15,27 6-36 16,12 3-6-16,13 9 10 16,-3 7 4-16,-15 11-7 15,-15 6 28-15,-28 10 51 16,-10 3 9-16,-20 6 20 15,-9 0-24-15,-8-8-36 0,-4-10-4 16,7-15-3-16,7-7-4 16,16-11-22-16,7 0-8 15,14-4-17-15,9 2-3 16,18 2 8-16,7 2 2 16,6 7 7-16,6 4 3 15,-7 8-31-15,-9-4-78 0</inkml:trace>
  <inkml:trace contextRef="#ctx0" brushRef="#br0" timeOffset="229587.4875">10691 16931 1541 0,'0'2'606'16,"0"-1"-439"-16,1 2-44 0,-1-3-80 15,0 0-53-15</inkml:trace>
  <inkml:trace contextRef="#ctx0" brushRef="#br0" timeOffset="229993.1925">11022 16763 890 0,'-6'5'406'0,"-7"7"-120"15,-1 9-156-15,4 11-67 16,2 4-16-16,14 2-48 16,9-1-7-16,17-12 5 15,10-3 3-15,7-12 16 16,-4-6-23-16,-8-10-130 16,-10-3-215-16</inkml:trace>
  <inkml:trace contextRef="#ctx0" brushRef="#br0" timeOffset="230161.7903">11210 16782 684 0,'1'6'386'0,"1"7"-28"15,0 9-205-15,3 8-3 16,0 13-32-16,3 6-7 0,-4 4-18 16,0-4-9-16,0-8-28 15,1-8-17-15,3-12-110 16,1-7-69-16</inkml:trace>
  <inkml:trace contextRef="#ctx0" brushRef="#br0" timeOffset="230353.372">11542 16975 1634 0,'-1'-1'657'0,"-1"-5"-446"0,1 6-86 15,1 0-43 1,0 0-103-16</inkml:trace>
  <inkml:trace contextRef="#ctx0" brushRef="#br0" timeOffset="230744.9219">11888 16654 1019 0,'-4'11'435'16,"1"8"-197"-16,0 15-173 0,3 11-7 15,5 16-20 1,-2 5-4-16,8 5-21 16,3-6-2-16,5-19 2 0,7-11 0 15,8-17 3-15,4-11 3 16,4-14-53-16,-2-5-87 16</inkml:trace>
  <inkml:trace contextRef="#ctx0" brushRef="#br0" timeOffset="230897.1133">11805 16873 1223 0,'9'-2'472'0,"18"-1"-352"16,9 0-36-16,17 0-50 15,8-1-16-15,4 0-81 16</inkml:trace>
  <inkml:trace contextRef="#ctx0" brushRef="#br0" timeOffset="231205.3569">12231 16504 1643 0,'21'-6'4'0,"-2"7"11"0,13 0 13 16,-13 8 41-16,-15 11 34 15,-17 4 25-15,-4 7-4 16,-9 1-40-16,6-1-34 15,11-4-32-15,7-5-1 16,21-9 4-16,8-7 2 0,18-6 0 16,5-6 5-16</inkml:trace>
  <inkml:trace contextRef="#ctx0" brushRef="#br0" timeOffset="233222.6133">12854 16737 825 0,'11'4'369'16,"25"2"-151"-16,10-1-109 16,21 1-49-16,3-1-17 0,-9-5-20 15,-8 0-54-15</inkml:trace>
  <inkml:trace contextRef="#ctx0" brushRef="#br0" timeOffset="233431.9681">12909 16871 831 0,'2'4'376'0,"14"5"-130"15,11 0-84-15,18-1-31 16,7-2-21-16,1-5-48 15,-4 1-19-15,-9-5-41 16,-8-4-54-16</inkml:trace>
  <inkml:trace contextRef="#ctx0" brushRef="#br0" timeOffset="234871.9271">13792 16638 891 0,'0'-18'422'0,"2"-12"-167"0,11 6-76 16,9 9-32-16,14 15-60 15,4 8-41-15,2 19-39 16,-7 7 8-16,-22 19 8 16,-18 4 4-16,-26 9 7 15,-4 1-2-15,-4-15 1 16,7-11-21-16,10-27-29 15,4-11-9-15,7-18-17 16,5-10 10-16,9-1 22 16,10-2 5-16,10 13 3 15,7 6 2-15,11 9-2 16,5 6-5-16,11 6 5 16,-2 2-14-16,-8 0-203 0</inkml:trace>
  <inkml:trace contextRef="#ctx0" brushRef="#br0" timeOffset="235116.1409">14266 16515 1132 0,'0'-6'506'16,"-4"-1"-240"-16,6 11-127 15,-2 12-63-15,1 11-26 0,-1 14-12 16,-4 6-5-16,2 14-15 15,2 5-6-15,8 2-7 16,6-6-2-16,16-17 2 16,2-15 1-16,7-20 4 15,-1-7-10-15,-10-12-50 16,-6-5-48-16,-14-12-189 16</inkml:trace>
  <inkml:trace contextRef="#ctx0" brushRef="#br0" timeOffset="235258.4393">14188 16760 750 0,'0'0'453'15,"0"0"-22"-15,9 0-255 16,8 3-58-16,19-2-73 16,10 1-26-16,13-3-44 0,-3-1 126 15</inkml:trace>
  <inkml:trace contextRef="#ctx0" brushRef="#br0" timeOffset="235539.982">14558 16375 1010 0,'-11'-16'432'0,"10"-1"-223"31,0 9-75-31,1 0-59 0,13-12-22 0,17 16-35 16,8 6-11-16,-15 13-4 16,-9 2 0-16,-9 7 18 15,-5 5 5-15,-10 7 1 16,-2-1 0-16,4-3-16 16,1-10-4-16,12-7 3 15,12-4 1-15,9-7 0 16,6-3 0-16,9 1-22 15,3-2-61-15</inkml:trace>
  <inkml:trace contextRef="#ctx0" brushRef="#br0" timeOffset="235782.6806">15012 16533 863 0,'2'1'521'0,"2"3"15"15,1 7-358-15,-2 7-49 0,7 8-59 16,0 4-26-16,2 9-26 16,-1 3-7-16,-4-5-5 15,-3-1-32-15,-3-13-99 16,5-6-61-16</inkml:trace>
  <inkml:trace contextRef="#ctx0" brushRef="#br0" timeOffset="235936.0317">14918 16741 1355 0,'19'-5'523'0,"24"-2"-391"0,2 0-38 15,3 4-58 1,-7 3-19-16,-7 5-22 16</inkml:trace>
  <inkml:trace contextRef="#ctx0" brushRef="#br0" timeOffset="236530.1451">15558 16856 750 0,'-15'2'289'0,"-15"0"-168"16,3-7-7-16,4-18 21 0,9-7-24 15,14-8-59-15,14-2-15 16,18 6 11-16,8 4 10 16,5 16 8-16,-6 6-1 15,-7 17-52-15,-9 12 19 16,-20 17 19-16,-10 8 6 15,-16 12 18-15,-7 2-27 16,-4-9-21-16,5-8 0 0,7-19-29 16,6-13-13-16,16-12-22 15,11-8-10-15,13 1 21 16,8 0 16-16,6 9 19 16,-3 3 6-16,1 7 0 15,-1 0-3-15,-8-3-31 16,1 7-87-16</inkml:trace>
  <inkml:trace contextRef="#ctx0" brushRef="#br0" timeOffset="236845.1659">16136 16721 1033 0,'-13'-4'438'0,"-12"-3"-252"0,-3 4-69 16,-3 9-69-16,3 6-30 15,0 10-29-15,2 5-9 16,11 12-3-16,6 6-3 16,19 4 5-16,11-7 5 15,17-13 11-15,7-10 22 16,0-20 54-16,-3-10 33 15,-12-18 37-15,-9-6-4 16,-17-8-27-16,-4-2-29 0,-19 9-48 16,-4 7-20-16,-3 14-135 15,4 11 40-15</inkml:trace>
  <inkml:trace contextRef="#ctx0" brushRef="#br0" timeOffset="237112.9442">16391 16632 1046 0,'5'-2'493'0,"8"-4"-218"16,-6 6-55-16,-7 13-68 15,-5 2-45-15,-5 13-37 16,-1 7-23-16,-3 9-28 15,7 6-9-15,4 3-7 0,7-4-1 16,10-8-1-16,4-7 1 16,11-14 3-16,0-5 1 15,1-13-21-15,-6-6-29 16,-2-9-131-16,-6-8-93 16</inkml:trace>
  <inkml:trace contextRef="#ctx0" brushRef="#br0" timeOffset="237297.3925">16273 16798 1039 0,'7'0'487'16,"7"-2"-168"-16,20 4-197 15,13 3-11-15,6 0-44 16,3-1-16-16,-13-3-11 15,-8-2 187-15</inkml:trace>
  <inkml:trace contextRef="#ctx0" brushRef="#br0" timeOffset="241983.3988">16710 12761 624 0,'18'0'259'15,"18"0"-132"-15,-10 37-75 16,-7 29 2-16,-11 46 6 16,-4 32-5-16,-7 46-23 15,1 13-15-15,10 32-13 16,12-8 3-16,21-19 0 16,13-18 1-16,3-50 1 15,-2-15 0-15,-12-43 5 16,-8-13 5-16,-15-32 14 15,-6-15 55-15,-14-31 26 16,-8-17 0-16,-8-11-14 16,-4 2-59-16,1 14-41 0,3 15-21 15,4 38-18 1,0 26 0-16,11 53 5 0,2 26 18 16,4 42 11-16,4 12 4 15,-3 16 1-15,7 7 1 16,3-3 1-16,2-3 0 15,10-20 3-15,-5-11 2 16,1-29 1-16,-9-17 4 0,-22-26 7 16,-12-12 7-16,-23-28 10 15,-5-10 15-15,-8-25-192 16,-4-17-302-16</inkml:trace>
  <inkml:trace contextRef="#ctx0" brushRef="#br0" timeOffset="242601.1231">17384 14839 696 0,'10'5'337'0,"12"7"-32"16,21-2-257-16,16-1 2 16,20-9-10-16,-4-4-17 15,11-5-96-15,-5-3-155 16</inkml:trace>
  <inkml:trace contextRef="#ctx0" brushRef="#br0" timeOffset="242829.7407">17467 15043 536 0,'13'-2'324'15,"7"-1"-13"-15,15 2-169 16,9-1-15-16,19-3-61 15,1-4-25-15,6-3-21 16,-2 3 10-16,-18-6-101 16,-10 1-64-16,-18 4-185 15</inkml:trace>
  <inkml:trace contextRef="#ctx0" brushRef="#br0" timeOffset="242989.7048">17865 14812 446 0,'-4'-11'221'0,"-2"-10"-36"0,7 7-13 16,16 9-2-16,9 8-13 15,9 10-36-15,6 7-17 16,-8 11 6-16,-4 7 17 16,-13 8 36-16,-10-2 13 15,-17-3-32-15,-9-9-26 16,-17-8-41-16,-6-2-94 16</inkml:trace>
  <inkml:trace contextRef="#ctx0" brushRef="#br0" timeOffset="245522.4691">18506 14754 543 0,'1'-3'300'0,"4"-5"-39"15,0 2-67-15,-1 6-48 16,3 8-20-16,2 19-47 0,1 10-9 16,0 20-16-1,0 7-10-15,-6-7-6 16,3-4-7-16,0-15-13 15,-5-13-3-15,0-14 8 16,0-11 10-16,1-18 26 16,3-7 10-16,7-22-6 15,7-6-12-15,10-7-5 16,7 3-2-16,7 23-3 16,2 12-3-16,1 27-27 15,-2 11-11-15,-7 13-115 0,-5 3-250 16</inkml:trace>
  <inkml:trace contextRef="#ctx0" brushRef="#br0" timeOffset="246062.1604">18560 14575 638 0,'5'0'314'0,"5"2"-95"15,3-1-61-15,19 4-59 0,5 0-18 16,19-2-36-16,5 0-11 15,1 1-12-15,-4-4-3 16,-22 0 3-16,-7 0 3 16,-21-5-20-16,-8-1-9 15,-8-4-9-15,-3-3-6 16,0 3 12-16,2 2-1 0,7 7 6 16,2 1 9-1,11 11 21-15,2 2 13 0,5 4 18 16,-3-1-3-16,-8-2-12 15,0-1-5-15,-7-4-39 16,4-1-93-16</inkml:trace>
  <inkml:trace contextRef="#ctx0" brushRef="#br0" timeOffset="246649.2836">19371 14754 624 0,'-12'0'341'0,"-19"2"-67"16,-8 4-53-16,-8 14-86 16,1 8-13-16,6 20-60 15,8 8-16-15,19 3-15 0,11 1-31 16,22-12-3-16,13-3-1 16,17-14 3-16,10-7 2 15,5-11-35-15,-3-6-53 16,-14-6-278-16</inkml:trace>
  <inkml:trace contextRef="#ctx0" brushRef="#br0" timeOffset="246963.8135">19500 14820 849 0,'0'0'423'0,"1"2"-115"0,3 9-128 16,-2 12-62 0,0 7-26-16,2 10-33 15,-6 3-9-15,5-3-26 16,-1-1-6-16,-1-10-11 15,12-1-3-15,3-12-1 16,7-2 0-16,7-8 0 16,-3-5 19-16,0-2-123 15,-1-5-74-15</inkml:trace>
  <inkml:trace contextRef="#ctx0" brushRef="#br0" timeOffset="247146.153">19389 15030 992 0,'0'-1'484'0,"10"1"-133"16,10-3-189-16,18-1-104 16,10-3-13-16,12-3-29 15,1 4-7-15,0 6-113 16</inkml:trace>
  <inkml:trace contextRef="#ctx0" brushRef="#br0" timeOffset="247551.7361">19739 14862 877 0,'10'0'426'0,"18"7"-176"16,6 12-75-16,12 17-67 16,3 9-32-16,-12 3 4 15,-13 2 5-15,-24-1-13 16,-8-4-4-16,-16-5-26 15,-2-10 3-15,3-20-111 16</inkml:trace>
  <inkml:trace contextRef="#ctx0" brushRef="#br0" timeOffset="247981.1668">20345 14954 926 0,'5'2'418'0,"11"4"-184"0,7-4-67 15,14-1-65 1,5-1-29-16,8-2-44 16,1-1-8-16,-2-2-15 15,-5 0-46-15,-12-3-164 16,-9 4-289-16</inkml:trace>
  <inkml:trace contextRef="#ctx0" brushRef="#br0" timeOffset="248174.3974">20398 15081 1061 0,'2'0'469'16,"12"4"-200"-16,5-3-96 15,22 2-44-15,4-6-17 0,12-2-43 16,3-1-17-16,-6 4-48 15,-6 0-46-15</inkml:trace>
  <inkml:trace contextRef="#ctx0" brushRef="#br0" timeOffset="248713.1195">21039 14842 1074 0,'12'8'444'16,"8"6"-220"-16,20 21-170 15,8 5-7-15,10 7-11 16,3 3-8-16,-8-5-12 0,-11 0-25 16,-17-10-147-1,-12-6-228-15</inkml:trace>
  <inkml:trace contextRef="#ctx0" brushRef="#br0" timeOffset="248893.5789">21428 14899 833 0,'-15'2'479'0,"-13"1"-22"15,-11 12-314-15,-5 9-38 16,-9 3-58-16,2 6-21 0,5 3-17 16,3-2-6-16,18-2-71 15,7-4-78-15</inkml:trace>
  <inkml:trace contextRef="#ctx0" brushRef="#br0" timeOffset="249219.9463">21740 14719 715 0,'-9'0'390'0,"-18"-1"-42"0,-3 4-134 16,-5 10-102-16,-1 4-30 15,6 13-66-15,4 6-20 16,10 17-12-16,2 2 0 15,13 5 3-15,6-4 4 16,13-9 2-16,9-5 1 16,7-13-47-16,8-5-21 0,1-12-85 15,0-9-172 1</inkml:trace>
  <inkml:trace contextRef="#ctx0" brushRef="#br0" timeOffset="249483.1358">21852 14798 1110 0,'-1'4'430'0,"1"6"-310"16,2 7-48-16,1 12-35 0,3 6-18 15,-1 5-15 1,-1 2 0-16,4-4-2 16,1-4 0-16,2-12-2 0,9 0 1 15,-2-10-16-15,2-3-43 16,-2-3-278-16</inkml:trace>
  <inkml:trace contextRef="#ctx0" brushRef="#br0" timeOffset="249692.3558">21686 14999 1126 0,'12'-2'430'0,"22"-5"-334"15,9 0-36-15,10 6-34 16,-4-3-9-16,-4 3-142 16</inkml:trace>
  <inkml:trace contextRef="#ctx0" brushRef="#br0" timeOffset="249896.5449">22092 14758 1021 0,'5'-5'472'0,"5"-2"-196"16,0 5-84-16,0 14-90 0,1 9-31 16,4 20-40-16,1 11-7 15,-6 8-5-15,-1-4-4 16,-12-6-4-16,-9-9-1 16,-12-11 0-16,-3-2-7 15,-2-7-79-15,-1-5-486 16</inkml:trace>
  <inkml:trace contextRef="#ctx0" brushRef="#br0" timeOffset="252401.4947">22418 15046 1042 0,'-2'-2'441'0,"3"-1"-257"15,0 3-67-15,-1 0-71 16,0 0-36-16</inkml:trace>
  <inkml:trace contextRef="#ctx0" brushRef="#br0" timeOffset="252674.6644">22650 14918 1217 0,'0'-2'478'0,"3"3"-311"16,2 9-67-16,-2 13-47 15,-2 6-5-15,-4 8-22 16,-1-1-4-16,6 0-9 16,6-3-6-16,8-10-3 15,3 0 0-15,0-10 2 16,-3-3 1-16,-5-4-55 15,-2-4-52-15,-4-2-170 16</inkml:trace>
  <inkml:trace contextRef="#ctx0" brushRef="#br0" timeOffset="252925.3993">22609 14745 1253 0,'1'-1'490'16,"3"0"-350"-16,6 3-58 15,11 4-56-15,8 1-14 16,11 0-9-16,5-1 28 15,-3-2-173-15,-4-3-250 16</inkml:trace>
  <inkml:trace contextRef="#ctx0" brushRef="#br0" timeOffset="253512.6241">22833 14681 1043 0,'0'1'450'0,"1"3"-257"0,1 3-62 16,12 7-79 0,0 1-25-16,9 7-15 15,-6-4 2-15,-5 2 11 16,-4 0 6-16,-14-5 11 16,4 2-1-16,-6-1-13 15,-12-3-65-15</inkml:trace>
  <inkml:trace contextRef="#ctx0" brushRef="#br0" timeOffset="254205.7398">23341 14885 898 0,'0'2'442'15,"-1"4"-138"-15,-6 12-187 16,4 14-43-16,3 12-42 15,3 5-10-15,10 0-13 16,-2-5 1-16,3-5-9 16,-2-5-51-16,-8-12-239 15</inkml:trace>
  <inkml:trace contextRef="#ctx0" brushRef="#br0" timeOffset="254379.5302">23165 15053 1112 0,'14'0'485'0,"10"-5"-231"15,23 7-138-15,12-2-12 16,11 3-48-16,3 0-28 0,-11 0-21 16,-4-2 300-16</inkml:trace>
  <inkml:trace contextRef="#ctx0" brushRef="#br0" timeOffset="255143.7016">21090 15742 876 0,'-4'0'365'0,"-1"6"-197"0,0 7-99 15,6 18-66 1,6 9 4-16,9 9-2 16,6-2 0-16,11-10 5 15,4-11 4-15,9-19 6 0,-2-11 6 16,-9-23 11-16,-4-4 11 16,-17-8 20-16,-7 0 9 15,-7 8 23-15,-9 5-4 16,-5 16-36-16,4 9-19 15,1 19-43-15,2 16-12 16,10 20 2-16,2 15 1 0,-2 1 7 16,-3-2 3-16,-14-4 6 15,-8-12 3-15,-2-11 7 16,-3-10 7-16,-2-20-26 16,2-13-28-16,4-18-94 15,4-13-84-15,15-10-268 16</inkml:trace>
  <inkml:trace contextRef="#ctx0" brushRef="#br0" timeOffset="255393.0794">21659 15681 960 0,'-3'-3'451'0,"-6"-4"-192"15,-3 7-67-15,-4 9-90 16,-3 7-42-16,1 12-48 0,2 8-4 16,9 11-7-16,6 9-1 15,10 2-4-15,8-1 0 16,10-11 1-16,5-13 3 16,12-6 1-16,-4-10 12 15,-1-9-132-15,-2-2-76 16</inkml:trace>
  <inkml:trace contextRef="#ctx0" brushRef="#br0" timeOffset="255608.4031">21877 15696 874 0,'7'4'344'0,"2"6"-188"15,1 6-48-15,-2 12 1 16,-7 3-17-16,3 13-48 15,-4 2-12-15,2 4-14 16,0-1-3-16,0-5-6 16,2-8-3-16,1-14 0 15,5-6-24-15,7-10-98 16,6-6-130-16</inkml:trace>
  <inkml:trace contextRef="#ctx0" brushRef="#br0" timeOffset="255934.0347">21758 15900 636 0,'10'4'290'16,"15"5"-123"-16,7-1-56 15,11 1-35-15,0 1-31 16,-3-5-30-16,-3-5-17 15,-5-1-73-15,-2-9-3 0,-6-12-2 16,-2-3 14-16,0-11 102 16,0-3 38-16,3 2 84 15,2 4 46-15,-3 12 32 16,-2 10-15-16,-6 18-58 16,0 13-39-16,-6 18-51 15,-8 8-15-15,-6 11-22 16,-6 1-9-16,-8-4-11 15,0-4-24-15,-4-14-171 16,0-6-108-16</inkml:trace>
  <inkml:trace contextRef="#ctx0" brushRef="#br0" timeOffset="256159.0484">22575 15926 1059 0,'-1'-4'605'0,"1"-3"-30"0,1 7-428 15,-1 0-65-15,0 0-101 16,0 0 191-16</inkml:trace>
  <inkml:trace contextRef="#ctx0" brushRef="#br0" timeOffset="256518.3022">22957 15763 775 0,'0'-3'396'16,"0"-5"-117"-16,0 3-141 15,-1 5-143-15,1 0-105 0</inkml:trace>
  <inkml:trace contextRef="#ctx0" brushRef="#br0" timeOffset="256770.3232">22969 15891 578 0,'-2'21'328'15,"-4"13"-19"-15,6 13-172 16,0 1-16-16,4 7-42 15,6 2-24-15,-7 0-29 16,3 0-8-16,-8-13 37 16,-5-6 23-16,-5-16 35 15,-6-11 9-15,-2-17-31 16,-3-10-22-16,7-17-43 0,6-9-33 16,-1-5-84-16,11 0-44 15,2 2-108-15,3 3-89 16</inkml:trace>
  <inkml:trace contextRef="#ctx0" brushRef="#br0" timeOffset="257192.1347">22852 15578 535 0,'-6'-3'266'0,"-6"1"-45"16,13 3-78-16,11-1-33 16,5 0 1-16,16-3-41 15,8-3-11-15,13-1-29 16,9 8-13-16,-1-2-3 15,-4 2-1-15,-19 1 2 16,-6 0 2-16,-18 2-30 16,-9-4-21-16,-6-4-28 15,-7-2-4-15,-1-6 30 16,-1-2 17-16,7 4 26 16,3 2 10-16,9 8 30 0,2 2 11 15,3 10 31-15,3 3 21 16,-10 7 29-16,-6 3 6 15,-7-2-26-15,-9-4-28 16,-4-6-66-16,-3-1 448 16</inkml:trace>
  <inkml:trace contextRef="#ctx0" brushRef="#br0" timeOffset="259604.4943">17844 17299 546 0,'7'0'352'0,"6"1"21"16,17-1-229-16,7 0-27 16,10 1-65-16,2 1-22 15,-4-2-12-15,-2 0-35 16,-9-1-298-16</inkml:trace>
  <inkml:trace contextRef="#ctx0" brushRef="#br0" timeOffset="259823.3832">17887 17424 913 0,'0'4'357'0,"7"4"-215"16,11 1-36-16,18 2-11 15,7-2-10-15,11-6-37 16,0 0-11-16,-3-5-52 16,-3-1-78-16</inkml:trace>
  <inkml:trace contextRef="#ctx0" brushRef="#br0" timeOffset="260558.9804">12834 12292 464 0,'0'3'300'0,"5"2"-33"0,4-3-64 16,5-4-9-16,4-7-50 15,4-4-25-15,0-12-31 16,5-3-16-16,-4-8-29 16,-5 4-11-16,-5 9 4 15,-8 9-17-15,-3 21-21 16,-2 14-5-16,1 19-20 15,-1 12 12-15,0 6 63 16,2-5-97-16</inkml:trace>
  <inkml:trace contextRef="#ctx0" brushRef="#br0" timeOffset="260878.9588">12843 11979 1233 0,'-20'4'442'16,"-28"6"-377"-16,9 12-37 15,8 21-41-15,0 8-22 16,20 20 23-16,13 9-1 16,23 8 12-16,16 0 17 15,18-10-23-15,7-6 0 16,29-28 1-16,7-17 3 15,-3-36 11-15,-5-23 9 16,-30-25 46-16,-13-12 37 0,-27-18 71 16,-16-7 34-16,-32-5 4 15,-20 0-21-15,-26 16-69 16,-14 14-47-16,-7 32-76 16,5 17-100-16,17 29-456 15</inkml:trace>
  <inkml:trace contextRef="#ctx0" brushRef="#br0" timeOffset="261658.3301">15796 17712 885 0,'0'-20'369'16,"0"-14"-177"-16,15 13-117 15,9 3-7-15,13 17-11 0,4 10-20 16,0 16-10-16,-8 7 7 15,-21 14 1-15,-17 4 3 16,-24-3 6-16,-2-5-1 16,0-13-11-16,7-11-4 15,12-15-21-15,7-3-12 16,10-6-12-16,9-1 2 16,16 3 6-16,8 3 8 15,7 1 2-15,1 0 17 0,-10-4-136 16,-7-5-212-16</inkml:trace>
  <inkml:trace contextRef="#ctx0" brushRef="#br0" timeOffset="261926.2353">15919 17482 1016 0,'-39'14'403'15,"-29"4"-223"-15,14 10-152 16,4 8-13-16,16 4-15 15,12 7-8-15,16 16-8 16,11 9 1-16,27 12 9 16,9-2-4-16,28-19-2 15,16-18 4-15,16-28 39 16,6-17 10-16,-4-19 72 16,-10-16 44-16,-17-32 2 15,-18-8 9-15,-37-12-19 0,-24 4-32 16,-44 11-27-16,-15 3-16 15,-13 17-127-15,7 9-73 16</inkml:trace>
  <inkml:trace contextRef="#ctx0" brushRef="#br0" timeOffset="262429.9483">17840 17080 674 0,'3'-9'306'15,"4"-13"-96"-15,2 0-60 16,4-5 14-16,2 3-14 0,-2 6-43 16,-4 3-22-16,0 15-59 15,-2 4-27-15,1 18-26 16,4 3 4-16,-5 7 1 15,-5-5-47-15,5 0-246 16</inkml:trace>
  <inkml:trace contextRef="#ctx0" brushRef="#br0" timeOffset="262734.2463">17970 16809 900 0,'-22'-6'400'16,"-15"-4"-176"-16,-4 10-145 16,-3 4-16-16,5 12-46 15,5 5-23-15,16 14-25 16,6 9-8-16,12 12 2 0,12 2 5 16,11-2 15-16,9-2 5 15,13-14 18-15,5-8 19 16,5-18 36-16,0-13 15 15,-8-20 42-15,-5-12 0 16,-12-18 11-16,-10-7 4 16,-18-8-14-16,-16-5-8 0,-16 1-42 15,-11 7-32 1,-15 24-105-16,5 16-56 0</inkml:trace>
  <inkml:trace contextRef="#ctx0" brushRef="#br0" timeOffset="263217.9301">17923 17919 879 0,'-6'-10'365'15,"1"-15"-204"-15,9 1-90 16,19 0-20-16,7 2-5 0,3 9 10 16,-4 7 8-1,-3 12-10-15,-10 8-9 0,-11 9-9 16,-5 8-4-16,-10 1 5 16,-6 1 3-16,-4-8-8 15,8-5-6-15,-2-2-19 16,8-4-9-16,7 0-12 15,4-2 4-15,8-3 16 16,4-3 7-16,5-1 7 16,-2-1-2-16,4-10-1 15,-6-1-45-15,-3-9-197 16</inkml:trace>
  <inkml:trace contextRef="#ctx0" brushRef="#br0" timeOffset="263514.4002">18122 17716 1016 0,'-23'-6'484'0,"-15"-7"-179"16,-6 9-171-16,-4 4-18 15,4 8-69-15,0 12-28 16,13 10-31-16,6 9-12 16,16 14-7-16,9 5-2 15,18 6 10-15,12-5 3 16,21-14 7-16,1-6 2 15,8-19 2-15,1-6 2 0,-1-20 9 16,-2-10 5-16,-6-22 53 16,-8-12 32-16,-22-17 53 15,-9-9 23-15,-29 0-25 16,-17 4-26-16,-17 22-63 16,-1 12-34-16,4 19-138 15,5 15 64-15</inkml:trace>
  <inkml:trace contextRef="#ctx0" brushRef="#br0" timeOffset="265864.6371">18852 16750 960 0,'-18'5'403'0,"-29"15"-228"15,4 22-57-15,-1 36-48 16,4 17-25-16,19 20-28 0,14 7-5 16,24-1-5-1,15-7-1-15,19-17-5 0,7-21 0 16,11-29-37-16,-1-16-101 16</inkml:trace>
  <inkml:trace contextRef="#ctx0" brushRef="#br0" timeOffset="266507.9817">18983 17159 912 0,'-3'-15'399'0,"4"-15"-188"16,3 3-43-16,6 7-47 15,6 6-26-15,9 14-42 16,7 12-21-16,5 14-22 16,-4 10 6-16,-22 10 4 15,-11 4 2-15,-16 8 3 16,-8-1-2-16,-6-10-2 15,2-8 2-15,3-24 3 16,7-8-4-16,8-18-18 16,10-4-8-16,9-5-18 15,6 3-2-15,8 5 2 16,-2 4 3-16,14 8 6 16,0 3 5-16,4 6-16 15,0 0-77-15</inkml:trace>
  <inkml:trace contextRef="#ctx0" brushRef="#br0" timeOffset="266768.1297">19384 17049 754 0,'-2'-3'472'15,"-1"0"10"-15,3 5-289 16,0-2-130-16,0 8-28 0,0 22-16 15,3 45-4-15,1-26-6 16,-1 1-2-16,4 3-3 16,5-3 0-16,2-11 0 15,1-5-1-15,4-16 1 16,1-7 1-16,-5-6 11 16,-1-7-68-16,-5-3-113 15,-3-3-261-15</inkml:trace>
  <inkml:trace contextRef="#ctx0" brushRef="#br0" timeOffset="266904.1349">19318 17284 944 0,'8'-1'455'16,"7"-5"-161"-16,16 4-189 15,4 0-32-15,7 2-53 0,3-1-13 16,-4 6-70-16</inkml:trace>
  <inkml:trace contextRef="#ctx0" brushRef="#br0" timeOffset="267196.969">19575 16910 979 0,'3'-17'453'0,"3"-13"-163"0,14 13-192 16,5 5-22-16,6 10-47 15,3 2-22-15,-2 10-10 16,-9 4 2-16,-15 11 11 16,-10 4 7-16,-14 9 4 15,-3 0 0-15,6-3-12 16,4-10-4-16,15-9-2 15,8-4-2-15,10-10-1 16,8 5 2-16,6-7-16 16,4 5-70-16</inkml:trace>
  <inkml:trace contextRef="#ctx0" brushRef="#br0" timeOffset="267443.0732">19956 17132 1280 0,'0'-2'533'0,"-3"5"-304"0,5 12-142 16,3 7-32-16,0 17-30 15,3 2-8-15,0 10-6 16,4 1-2-16,0-7-4 15,1-4 0-15,-5-19-31 16,-4-10-36-16,0-13-262 16</inkml:trace>
  <inkml:trace contextRef="#ctx0" brushRef="#br0" timeOffset="267576.9312">19815 17376 916 0,'16'-2'409'0,"25"-9"-225"16,7 0-50-16,5-3-83 16,1-1-29-16,-5 6-56 15</inkml:trace>
  <inkml:trace contextRef="#ctx0" brushRef="#br0" timeOffset="268097.0454">20449 17267 810 0,'-12'-2'364'0,"-14"-5"-152"16,3-4-52-16,1-19 4 15,8-2-52-15,19-5-80 16,7 3 4-16,16 14-33 16,4 7 5-16,4 13 19 15,-4 9-8-15,-6 14-5 0,-11 8 4 16,-21 11 7-16,-7 3 0 16,-11 8-2-16,-4-1-2 15,2-11-6-15,5-6-3 16,7-23-20-16,11-7-6 15,14-7-8-15,5-6 0 16,12 1 18-16,3-1 4 16,4 2 0-16,-2 4 1 0,4 0-2 15,-2 1-66-15</inkml:trace>
  <inkml:trace contextRef="#ctx0" brushRef="#br0" timeOffset="268379.2772">20833 17159 1243 0,'-23'-4'552'16,"-20"-8"-268"-16,6 13-187 16,5 9-44-16,8 8-59 15,6 10-16-15,13 6 0 16,5 9 4-16,15 5 4 15,11 1 1-15,13-11 0 16,10-11 4-16,1-24 12 16,-4-7 11-16,-11-18 29 15,-10-9 15-15,-17-7 8 0,-3-2-2 16,-18 1-23-16,-5 3-18 16,-7 12-69-16,-9 5-84 15</inkml:trace>
  <inkml:trace contextRef="#ctx0" brushRef="#br0" timeOffset="268622.5695">21049 17099 958 0,'3'0'560'16,"0"-1"-16"-16,-1 10-384 15,2 4-51-15,-4 11-59 16,0 4-16-16,0 9-12 15,-1 4-4-15,1 10-11 16,4 1-2-16,4-8-3 16,5-5-1-16,7-15-1 15,-1-9-2-15,2-8 0 16,-1 0-41-16,-4-10-55 16,-1-4-101-16</inkml:trace>
  <inkml:trace contextRef="#ctx0" brushRef="#br0" timeOffset="268759.8795">21033 17293 1402 0,'14'-6'604'0,"8"-1"-314"16,8 2-199-16,5 1-26 15,1 4 353-15</inkml:trace>
  <inkml:trace contextRef="#ctx0" brushRef="#br0" timeOffset="269146.9011">21263 16805 1112 0,'20'14'419'16,"24"32"-312"-16,7 13-30 15,0 22-14-15,-4 9-17 16,-12 5-13-16,-14 9 2 16,-29-1-2-16,-11-5-2 15,-16-20-5-15,1-13 25 16,5-28-133-16</inkml:trace>
  <inkml:trace contextRef="#ctx0" brushRef="#br0" timeOffset="269478.0947">21760 17414 1427 0,'0'0'558'15,"1"4"-396"-15,2-1-83 16,-3-3-132-16</inkml:trace>
  <inkml:trace contextRef="#ctx0" brushRef="#br0" timeOffset="269885.0679">21928 17332 1767 0,'-2'12'6'16,"0"5"23"-16,-2 15 7 16,2 5-5-16,2 0-1 15,6-1-21-15,5-6 0 16,8-11 1-16,3-1 2 16,1-11 4-16,4-4-19 15,-8-5-126-15</inkml:trace>
  <inkml:trace contextRef="#ctx0" brushRef="#br0" timeOffset="270372.3803">21787 17118 653 0,'-3'-4'323'16,"-1"1"-77"-16,5 1-72 15,-1 0-44-15,2 2-33 16,28 2-62-16,43 6-5 16,-26-5-12-16,0 1-5 15,-11-3 1-15,-4-1 23 16,-13-3-76-16,-6 1-45 16,-9-5-90-16,-6-6-52 15,-8-1 64-15,-2-4 45 0,0 3 137 16,-1 1 65-16,11 10 50 15,-1-1-4-15,9 4-46 16,5 7-23-16,5 3-16 16,1 5 9-16,-2 2 28 15,-5 1-1-15,-8 2-10 16,-7-4-2-16,-5 2-27 16,-3-7-27-16</inkml:trace>
  <inkml:trace contextRef="#ctx0" brushRef="#br0" timeOffset="271661.1382">22334 17397 1001 0,'9'-1'421'16,"11"1"-183"-16,8 0-123 15,23 1-53-15,6-1-4 16,11-1-64-16,1-2-78 0</inkml:trace>
  <inkml:trace contextRef="#ctx0" brushRef="#br0" timeOffset="272077.8994">22931 17072 1059 0,'-12'12'432'15,"-13"22"-271"-15,-6 14-47 16,2 21-46-16,3 12-19 15,20 9-22-15,12-6-11 0,22-14-16 16,10-14-5-16,5-25-25 16,0-3-62-16</inkml:trace>
  <inkml:trace contextRef="#ctx0" brushRef="#br0" timeOffset="272691.3073">23068 17403 884 0,'0'-6'392'0,"1"-9"-155"16,6-6-119-16,6-8-56 15,4-2-6-15,4-7-16 16,1 6-12-16,-3 9 8 16,-2 4 3-16,-7 17-3 15,-2 8-2-15,-5 16-14 0,1 11-3 16,-2 18-4-16,2 4-1 15,1 5-2-15,5-5-2 16,-1-13 57-16,-1-10-110 16</inkml:trace>
  <inkml:trace contextRef="#ctx0" brushRef="#br0" timeOffset="273111.3216">23593 17205 1074 0,'-3'0'462'0,"-5"2"-261"16,-7-1-75-16,-8 8-83 15,-7-3-19-15,-2 1-11 16,3 0-3-16,4-5-2 15,6 2 15-15,3-1-72 16,6-1-17-16,5-2-6 16,1 1-20-16,4 2 69 15,0-3 15-15,0 0 8 16,0 0 10-16,0 0 5 0,0 1 2 16,4 7-1-16,3 1-8 15,39 32 0-15,-25-27 0 16,1 1-1-16,3 3-1 15,-1-1 0-15,-3 1 0 16,-14 2 4-16,-8 0 12 16,-19 1 15-16,-6 6 5 15,-8-9 1-15,-5-1-6 16,2-11-20-16,6-6-59 0</inkml:trace>
  <inkml:trace contextRef="#ctx0" brushRef="#br0" timeOffset="273479.0952">23790 17203 879 0,'-1'0'419'0,"-3"5"-138"0,-4 7-81 15,-5 10-86-15,-2 11-17 16,-1 8-49-16,4 5-16 15,7 3-21-15,8-4-6 16,15-9-6-16,6-7-4 16,8-8 0-16,1-9 3 15,-4-10-48-15,-3-2-46 0,-9-10-317 16</inkml:trace>
  <inkml:trace contextRef="#ctx0" brushRef="#br0" timeOffset="273637.3905">23728 17406 1294 0,'5'-3'537'16,"9"-1"-298"-16,8 2-181 16,6 1-27-16,6-1-82 15,-1-2-229-15</inkml:trace>
  <inkml:trace contextRef="#ctx0" brushRef="#br0" timeOffset="273999.0536">23922 16978 1031 0,'14'14'429'15,"9"8"-201"-15,12 25-175 16,1 5-1-16,3 22-8 16,-5 8-8-16,-14 5-5 15,-11 5-2-15,-19-18-5 16,-7-9-1-16,-10-21 16 16,3-12-60-16,3-16-217 15</inkml:trace>
  <inkml:trace contextRef="#ctx0" brushRef="#br0" timeOffset="274341.3902">24430 17306 1279 0,'-2'-4'571'0,"1"-5"-276"16,1 4-132-16,8 2-117 16,-2 1-30-16,1 2-94 15,1 0-93-15</inkml:trace>
  <inkml:trace contextRef="#ctx0" brushRef="#br0" timeOffset="274717.002">24448 17487 837 0,'0'4'425'0,"-5"12"-90"16,3 3-144-16,2 7-69 16,-1 6-18-16,3 3-25 15,-2 8-7-15,-4 2-13 16,-3-1 7-16,-6-2 9 15,-2-6 0-15,-3-12 5 16,-1-9-11-16,1-15-25 16,-1-10-9-16,2-15-100 15,1-7-97-15,3-8-282 16</inkml:trace>
  <inkml:trace contextRef="#ctx0" brushRef="#br0" timeOffset="275119.4096">24289 17017 1100 0,'5'-3'408'0,"14"1"-308"16,8 2-30-16,17 0-5 15,6 2-20-15,4 1-29 16,2 2-2-16,-12 2-47 16,-10-1-70-16</inkml:trace>
  <inkml:trace contextRef="#ctx0" brushRef="#br0" timeOffset="275317.7107">24594 16949 956 0,'5'4'411'16,"7"7"-222"-16,0 6-40 16,-1 6-47-16,-4 0-13 15</inkml:trace>
  <inkml:trace contextRef="#ctx0" brushRef="#br0" timeOffset="276105.0105">24850 17499 655 0,'0'5'371'15,"0"-2"-36"-15,4 14-204 16,-3 1-29-16,1 3-38 15,-3 1-13-15,-1-2-13 16,1-3 1-16,-2-7-11 16,3-2-5-16,-1-9 10 15,4-3 4-15,0-8-3 16,2-3-4-16,6-6-19 0,-4-1-9 16,8 1-1-16,2-1 5 15,2 7 7-15,2 9 0 16,-6 6-2-16,-2 8-6 15,-2 10 0-15,-3 1 2 16,-4-1 1-16,-1 3 0 16,-3-5 1-16,-1 0 1 0,1-3 4 15,0-6 2-15,2-10 4 16,3-5 0-16,1-8-6 16,6-4-6-16,4 2-8 15,3-3-4-15,0 9-4 16,2 0-1-16,-4 9-4 15,-2 5-1-15,-3 8 4 16,-8 8 9-16,-1 3 12 16,-2 5 7-16,0-4 1 15,2-1-4-15,4-8-5 16,0-1-1-16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39:15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10312 10926 94 0,'0'-4'43'16,"0"-1"-1"-16</inkml:trace>
  <inkml:trace contextRef="#ctx0" brushRef="#br0" timeOffset="163.5606">10269 10997 139 0</inkml:trace>
  <inkml:trace contextRef="#ctx0" brushRef="#br0" timeOffset="719.0594">8035 8505 10 0,'9'-3'2'0</inkml:trace>
  <inkml:trace contextRef="#ctx0" brushRef="#br0" timeOffset="1152.1299">10355 11020 349 0,'-1'-1'145'0</inkml:trace>
  <inkml:trace contextRef="#ctx0" brushRef="#br0" timeOffset="1567.7567">8027 8308 627 0,'-2'-4'234'16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08:57:06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14045 7949 341 0,'2'-7'214'0,"2"-4"34"16,6 4 4-16,-2-3 4 15,0 5-14-15,-1-2-41 16,-3 1-22-16,-4-1-45 15,2-1-22-15,0 1-45 16,-2-1-19-16,-1 3-22 16,1 3-5-16,0 2-6 0,0 0-3 15,0 0-2-15,2 10-2 16,1 20-5-16,10 48 0 16,-5-24 3-16,-4 7-1 15,3 4 2-15,-4 1-1 16,-1-7-1-16,2-3-21 15,3-15-150-15,0-5-108 0</inkml:trace>
  <inkml:trace contextRef="#ctx0" brushRef="#br0" timeOffset="365.9631">14139 8561 1253 0,'4'1'558'0,"-4"2"-283"0,0 0-72 0,0-3-100 16,-2 6-38 0,1 24-42-16,-1 45-4 15,2-28-9-15,3 0-3 16,0-1-9-16,7-3-78 0,-4-8-217 15</inkml:trace>
  <inkml:trace contextRef="#ctx0" brushRef="#br0" timeOffset="708.2654">14203 9258 822 0,'-2'-3'450'16,"2"-3"-114"-16,-1 6-105 15,1 0-42-15,0 0-60 0,-1 6-26 16,2 24-28-16,2 39-9 16,-3-26-27-16,2 0-12 15,-6-5-16-15,9 6-5 16,-2-5 0-16,3-7 6 16,2-7-121-16,-4-5-105 15</inkml:trace>
  <inkml:trace contextRef="#ctx0" brushRef="#br0" timeOffset="1096.7201">13992 9439 877 0,'-2'-2'472'0,"1"0"-87"0,1 2-79 16,0 0-125-16,0 0-34 15,-1 6-62-15,1 20-14 16,1 44-8-16,3-27-11 16,1 10-20-16,0-1-8 15,0-8-10-15,-2-4-3 16,1-15-3-16,-2-8 0 16,0-11-32-16,1-10-45 15,-3-14-170-15,-2-9-179 0</inkml:trace>
  <inkml:trace contextRef="#ctx0" brushRef="#br0" timeOffset="1290.1767">13952 9470 958 0,'2'1'476'16,"4"2"-109"-16,13 0-196 15,5-3-30-15,18-8-23 16,0-1-35-16,0 1-31 16,-2 1-10-16,-18 11 12 15,-9 1-76-15</inkml:trace>
  <inkml:trace contextRef="#ctx0" brushRef="#br0" timeOffset="2699.976">14244 9571 469 0,'-2'0'306'15,"1"-1"1"-15,-1 6-160 16,1-5-27-16,1 0-21 15,0 2 0-15,3 21-6 16,5 33-11-16,-4-23-30 16,-1 0-16-16,-2-2 16 15,-1-3 1-15,0-6 4 16,2-5 3-16,1-9-36 16,1-3-22-16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6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64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5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Πάλι</a:t>
            </a:r>
            <a:r>
              <a:rPr lang="el-GR" baseline="0" dirty="0" smtClean="0"/>
              <a:t> το παράδειγμα με τους παίκτες του μπάσκετ, αλλά τώρα κινούνται σε όλο το παρκέ. </a:t>
            </a:r>
            <a:r>
              <a:rPr lang="el-GR" baseline="0" dirty="0" smtClean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78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άξονα,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έχει σταθερή ταχύτητα (μηδενική επιτάχυνση). </a:t>
            </a:r>
            <a:br>
              <a:rPr lang="el-GR" baseline="0" dirty="0" smtClean="0"/>
            </a:br>
            <a:r>
              <a:rPr lang="el-GR" baseline="0" dirty="0" smtClean="0"/>
              <a:t>Το πρόβλημα έχει κίνηση και στις δυο διαστάσεις. Όμως, στον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 είναι πρόβλημα σωματιδίου υπό σταθερή επιτάχυνση ενώ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38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άξονα,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έχει σταθερή ταχύτητα (μηδενική επιτάχυνση). </a:t>
            </a:r>
            <a:br>
              <a:rPr lang="el-GR" baseline="0" dirty="0" smtClean="0"/>
            </a:br>
            <a:r>
              <a:rPr lang="el-GR" baseline="0" dirty="0" smtClean="0"/>
              <a:t>Το πρόβλημα έχει κίνηση και στις δυο διαστάσεις. Όμως, στον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 είναι πρόβλημα σωματιδίου υπό σταθερή επιτάχυνση ενώ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44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[(20 + 4)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09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(40i – 15j) m/s</a:t>
            </a:r>
          </a:p>
          <a:p>
            <a:r>
              <a:rPr lang="en-US" baseline="0" dirty="0" smtClean="0"/>
              <a:t> </a:t>
            </a:r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uyf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) = -21^o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uf</a:t>
            </a:r>
            <a:r>
              <a:rPr lang="en-US" baseline="0" dirty="0" smtClean="0"/>
              <a:t> = |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61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xf</a:t>
            </a:r>
            <a:r>
              <a:rPr lang="en-US" baseline="0" dirty="0" smtClean="0"/>
              <a:t> = 20t + 2t^2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yf</a:t>
            </a:r>
            <a:r>
              <a:rPr lang="en-US" baseline="0" dirty="0" smtClean="0"/>
              <a:t> = -15t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rf</a:t>
            </a:r>
            <a:r>
              <a:rPr lang="en-US" baseline="0" dirty="0" smtClean="0"/>
              <a:t> = (20t + 2t^2)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6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90.png"/><Relationship Id="rId5" Type="http://schemas.openxmlformats.org/officeDocument/2006/relationships/image" Target="../media/image10.jpg"/><Relationship Id="rId10" Type="http://schemas.openxmlformats.org/officeDocument/2006/relationships/image" Target="../media/image180.png"/><Relationship Id="rId4" Type="http://schemas.openxmlformats.org/officeDocument/2006/relationships/image" Target="../media/image32.png"/><Relationship Id="rId9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34.emf"/><Relationship Id="rId3" Type="http://schemas.openxmlformats.org/officeDocument/2006/relationships/image" Target="../media/image152.png"/><Relationship Id="rId7" Type="http://schemas.openxmlformats.org/officeDocument/2006/relationships/image" Target="../media/image161.png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32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10.jpg"/><Relationship Id="rId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2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2.pn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2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ένα σωματίδιο που κινείται ανάμεσα σε 2 σημεία, Α και Β.</a:t>
                </a:r>
              </a:p>
              <a:p>
                <a:r>
                  <a:rPr lang="el-GR" dirty="0" smtClean="0"/>
                  <a:t>Παρατηρούμε το</a:t>
                </a:r>
                <a:br>
                  <a:rPr lang="el-GR" dirty="0" smtClean="0"/>
                </a:br>
                <a:r>
                  <a:rPr lang="el-GR" dirty="0" smtClean="0"/>
                  <a:t>σωματίδιο σε όλο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μικρότερα χρονικά δια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στήματα</a:t>
                </a:r>
                <a:r>
                  <a:rPr lang="en-US" dirty="0"/>
                  <a:t> </a:t>
                </a:r>
                <a:r>
                  <a:rPr lang="el-GR" dirty="0" smtClean="0"/>
                  <a:t>(Β, Β’, Β’’)</a:t>
                </a:r>
              </a:p>
              <a:p>
                <a:r>
                  <a:rPr lang="el-GR" dirty="0" smtClean="0"/>
                  <a:t>Η κατεύθυνση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πλησιάζει αυτήν της </a:t>
                </a:r>
                <a:br>
                  <a:rPr lang="el-GR" dirty="0" smtClean="0"/>
                </a:br>
                <a:r>
                  <a:rPr lang="el-GR" dirty="0" smtClean="0"/>
                  <a:t>εφαπτομένης της κα-</a:t>
                </a:r>
                <a:br>
                  <a:rPr lang="el-GR" dirty="0" smtClean="0"/>
                </a:br>
                <a:r>
                  <a:rPr lang="el-GR" dirty="0" err="1" smtClean="0"/>
                  <a:t>μπύλης</a:t>
                </a:r>
                <a:r>
                  <a:rPr lang="el-GR" dirty="0" smtClean="0"/>
                  <a:t> στο σημείο Α.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599"/>
                <a:ext cx="7490908" cy="513253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</a:t>
                </a:r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l-GR" b="1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βρίσκεται στην </a:t>
                </a:r>
                <a:r>
                  <a:rPr lang="el-GR" dirty="0" err="1" smtClean="0"/>
                  <a:t>εφαπτο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smtClean="0"/>
                  <a:t>μένη της καμπύλης στο</a:t>
                </a:r>
                <a:br>
                  <a:rPr lang="el-GR" dirty="0" smtClean="0"/>
                </a:br>
                <a:r>
                  <a:rPr lang="el-GR" dirty="0" smtClean="0"/>
                  <a:t>εκάστοτε σημείο</a:t>
                </a:r>
              </a:p>
              <a:p>
                <a:r>
                  <a:rPr lang="el-GR" dirty="0" smtClean="0"/>
                  <a:t>Μέτρο ταχύτητας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num>
                          <m:den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e>
                    </m:fun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599"/>
                <a:ext cx="7490908" cy="5132539"/>
              </a:xfrm>
              <a:blipFill rotWithShape="0">
                <a:blip r:embed="rId2"/>
                <a:stretch>
                  <a:fillRect t="-10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 smtClean="0"/>
              </a:p>
              <a:p>
                <a:pPr marL="68580" indent="0">
                  <a:buNone/>
                </a:pPr>
                <a:r>
                  <a:rPr lang="en-US" b="1" dirty="0"/>
                  <a:t>	</a:t>
                </a:r>
                <a:r>
                  <a:rPr lang="el-GR" b="1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l-GR" b="1" dirty="0" smtClean="0"/>
              </a:p>
              <a:p>
                <a:r>
                  <a:rPr lang="el-GR" dirty="0" smtClean="0"/>
                  <a:t>Διάνυσμα: έχει την ίδια κατεύθυνση με την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effectLst/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  <a:blipFill rotWithShape="0"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9" y="3581400"/>
            <a:ext cx="3937877" cy="29081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9" y="3613069"/>
            <a:ext cx="420399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Θυμηθείτε: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6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124200"/>
            <a:ext cx="7239000" cy="1828800"/>
          </a:xfrm>
          <a:prstGeom prst="roundRect">
            <a:avLst>
              <a:gd name="adj" fmla="val 92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Μοντέλο κίνησης</a:t>
            </a:r>
            <a:r>
              <a:rPr lang="el-GR" dirty="0" smtClean="0"/>
              <a:t>: με </a:t>
            </a:r>
            <a:r>
              <a:rPr lang="el-GR" b="1" u="sng" dirty="0" smtClean="0"/>
              <a:t>σταθερή</a:t>
            </a:r>
            <a:r>
              <a:rPr lang="el-GR" dirty="0" smtClean="0"/>
              <a:t> επιτάχυνση</a:t>
            </a:r>
          </a:p>
          <a:p>
            <a:pPr lvl="1"/>
            <a:r>
              <a:rPr lang="el-GR" dirty="0" smtClean="0"/>
              <a:t>…όμοια με την κίνηση στη μια διάσταση</a:t>
            </a:r>
          </a:p>
          <a:p>
            <a:endParaRPr lang="en-US" dirty="0" smtClean="0"/>
          </a:p>
          <a:p>
            <a:r>
              <a:rPr lang="el-GR" dirty="0" smtClean="0"/>
              <a:t>Θα σκεφτόμαστε με βάση την παρακάτω «αρχή»:</a:t>
            </a:r>
          </a:p>
          <a:p>
            <a:pPr lvl="1"/>
            <a:r>
              <a:rPr lang="el-GR" b="1" dirty="0" smtClean="0"/>
              <a:t>Η κίνηση σε δυο διαστάσεις μπορεί να μοντελοποιηθεί ως δυο ανεξάρτητες ευθύγραμμες κινήσεις σε δυο κάθετους άξονες: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x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y</a:t>
            </a:r>
          </a:p>
          <a:p>
            <a:endParaRPr lang="en-US" dirty="0" smtClean="0"/>
          </a:p>
          <a:p>
            <a:r>
              <a:rPr lang="el-GR" dirty="0" smtClean="0"/>
              <a:t>Έτσι, η κίνηση στον έναν άξονα δεν επηρεάζει την κίνηση στον άλλο (και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35351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n-US" sz="1050" dirty="0" smtClean="0"/>
              </a:p>
              <a:p>
                <a:r>
                  <a:rPr lang="el-GR" sz="2000" dirty="0" smtClean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 smtClean="0"/>
                  <a:t>, μπορούμε να βρούμε τη 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:r>
                  <a:rPr lang="el-GR" sz="2000" dirty="0" smtClean="0"/>
                  <a:t>ως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105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US" sz="2000" dirty="0" smtClean="0"/>
              </a:p>
              <a:p>
                <a:r>
                  <a:rPr lang="el-GR" sz="2000" dirty="0" smtClean="0"/>
                  <a:t>Επίσης,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Αντικαθιστώντας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Δηλ.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Αναλύοντας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Έτσι,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05000" y="4343400"/>
            <a:ext cx="4495800" cy="914400"/>
            <a:chOff x="1905000" y="4343400"/>
            <a:chExt cx="44958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62200" y="4343400"/>
              <a:ext cx="1676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14800" y="4343400"/>
              <a:ext cx="533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62600" y="4343400"/>
              <a:ext cx="3048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05000" y="43434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2800" y="43434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43434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5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r>
                  <a:rPr lang="en-US" sz="1400" u="sng" dirty="0" smtClean="0"/>
                  <a:t/>
                </a:r>
                <a:br>
                  <a:rPr lang="en-US" sz="1400" u="sng" dirty="0" smtClean="0"/>
                </a:br>
                <a:endParaRPr lang="el-GR" u="sng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lvl="1"/>
                <a:endParaRPr lang="en-US" sz="2800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4623708"/>
              </a:xfrm>
              <a:blipFill rotWithShape="0">
                <a:blip r:embed="rId2"/>
                <a:stretch>
                  <a:fillRect t="-1054" r="-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6324600" y="631230"/>
            <a:ext cx="2286000" cy="1228299"/>
          </a:xfrm>
          <a:prstGeom prst="horizontalScroll">
            <a:avLst>
              <a:gd name="adj" fmla="val 7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Αυτές οι εξισώσεις κατασκευάστηκαν από ξεχωριστή μελέτη της κίνησης ΑΝΑ ΑΞΟΝΑ! </a:t>
            </a:r>
            <a:endParaRPr lang="el-GR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62923" y="2711783"/>
            <a:ext cx="2967689" cy="1551022"/>
            <a:chOff x="3733800" y="2424889"/>
            <a:chExt cx="2967689" cy="1551022"/>
          </a:xfrm>
        </p:grpSpPr>
        <p:cxnSp>
          <p:nvCxnSpPr>
            <p:cNvPr id="6" name="Elbow Connector 5"/>
            <p:cNvCxnSpPr/>
            <p:nvPr/>
          </p:nvCxnSpPr>
          <p:spPr>
            <a:xfrm flipV="1">
              <a:off x="3733800" y="2590800"/>
              <a:ext cx="1219200" cy="685800"/>
            </a:xfrm>
            <a:prstGeom prst="bentConnector3">
              <a:avLst>
                <a:gd name="adj1" fmla="val 53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3733800" y="3276600"/>
              <a:ext cx="1295400" cy="5334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blipFill>
                  <a:blip r:embed="rId3"/>
                  <a:stretch>
                    <a:fillRect l="-1901" r="-26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blipFill>
                  <a:blip r:embed="rId4"/>
                  <a:stretch>
                    <a:fillRect l="-1498" r="-262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87881" y="4197274"/>
            <a:ext cx="3694262" cy="1773820"/>
            <a:chOff x="4800600" y="4490862"/>
            <a:chExt cx="3694262" cy="1773820"/>
          </a:xfrm>
        </p:grpSpPr>
        <p:grpSp>
          <p:nvGrpSpPr>
            <p:cNvPr id="11" name="Group 10"/>
            <p:cNvGrpSpPr/>
            <p:nvPr/>
          </p:nvGrpSpPr>
          <p:grpSpPr>
            <a:xfrm>
              <a:off x="4800600" y="4803596"/>
              <a:ext cx="1295400" cy="1219200"/>
              <a:chOff x="4572000" y="4481602"/>
              <a:chExt cx="1295400" cy="1219200"/>
            </a:xfrm>
          </p:grpSpPr>
          <p:cxnSp>
            <p:nvCxnSpPr>
              <p:cNvPr id="14" name="Elbow Connector 13"/>
              <p:cNvCxnSpPr/>
              <p:nvPr/>
            </p:nvCxnSpPr>
            <p:spPr>
              <a:xfrm flipV="1">
                <a:off x="4572000" y="4481602"/>
                <a:ext cx="1219200" cy="685800"/>
              </a:xfrm>
              <a:prstGeom prst="bentConnector3">
                <a:avLst>
                  <a:gd name="adj1" fmla="val 5303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>
                <a:off x="4572000" y="5167402"/>
                <a:ext cx="1295400" cy="533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Horizontal Scroll 15"/>
          <p:cNvSpPr/>
          <p:nvPr/>
        </p:nvSpPr>
        <p:spPr>
          <a:xfrm>
            <a:off x="914400" y="5470048"/>
            <a:ext cx="4113628" cy="1037606"/>
          </a:xfrm>
          <a:prstGeom prst="horizontalScroll">
            <a:avLst>
              <a:gd name="adj" fmla="val 7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Ισχύουν και όλες οι υπόλοιπες εξισώσεις που περιγράφουν την μονοδιάστατη κίνηση υπό σταθερή ή μηδενική επιτάχυνση!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96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u="sng" dirty="0" smtClean="0"/>
                  <a:t>Quiz:</a:t>
                </a:r>
              </a:p>
              <a:p>
                <a:r>
                  <a:rPr lang="el-GR" sz="2000" dirty="0" smtClean="0"/>
                  <a:t>Προβλέψτε τη θέση και την ταχύτητα του σώματος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όταν</a:t>
                </a:r>
                <a:r>
                  <a:rPr lang="el-GR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u="sng" dirty="0" smtClean="0"/>
                  <a:t/>
                </a:r>
                <a:br>
                  <a:rPr lang="el-GR" u="sng" dirty="0" smtClean="0"/>
                </a:br>
                <a:r>
                  <a:rPr lang="en-US" sz="1400" u="sng" dirty="0" smtClean="0"/>
                  <a:t/>
                </a:r>
                <a:br>
                  <a:rPr lang="en-US" sz="1400" u="sng" dirty="0" smtClean="0"/>
                </a:br>
                <a:endParaRPr lang="el-GR" u="sng" dirty="0" smtClean="0"/>
              </a:p>
              <a:p>
                <a:pPr marL="365760" lvl="1" indent="0">
                  <a:buNone/>
                </a:pPr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  <a:blipFill rotWithShape="0">
                <a:blip r:embed="rId2"/>
                <a:stretch>
                  <a:fillRect t="-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orizontal Scroll 16"/>
              <p:cNvSpPr/>
              <p:nvPr/>
            </p:nvSpPr>
            <p:spPr>
              <a:xfrm>
                <a:off x="6096000" y="744159"/>
                <a:ext cx="2362200" cy="9144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1400" b="1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1050"/>
              </a:p>
            </p:txBody>
          </p:sp>
        </mc:Choice>
        <mc:Fallback xmlns="">
          <p:sp>
            <p:nvSpPr>
              <p:cNvPr id="17" name="Horizontal Scrol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44159"/>
                <a:ext cx="2362200" cy="9144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946943" y="2425858"/>
            <a:ext cx="6825457" cy="3441542"/>
            <a:chOff x="914400" y="2425858"/>
            <a:chExt cx="6825457" cy="3441542"/>
          </a:xfrm>
        </p:grpSpPr>
        <p:grpSp>
          <p:nvGrpSpPr>
            <p:cNvPr id="43" name="Group 42"/>
            <p:cNvGrpSpPr/>
            <p:nvPr/>
          </p:nvGrpSpPr>
          <p:grpSpPr>
            <a:xfrm>
              <a:off x="914400" y="2425858"/>
              <a:ext cx="6825457" cy="3441542"/>
              <a:chOff x="914400" y="2425858"/>
              <a:chExt cx="6825457" cy="344154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295400" y="2667000"/>
                <a:ext cx="0" cy="3200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914400" y="2425858"/>
                <a:ext cx="6825457" cy="2984342"/>
                <a:chOff x="914400" y="2425858"/>
                <a:chExt cx="6825457" cy="2984342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14400" y="5410200"/>
                  <a:ext cx="682545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2133600" y="3505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2630763" y="2718097"/>
                  <a:ext cx="613311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171700" y="3543300"/>
                  <a:ext cx="952500" cy="34290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2937419" y="2425858"/>
                      <a:ext cx="18678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7419" y="2425858"/>
                      <a:ext cx="186781" cy="276999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32258" t="-48889" r="-9677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98328" y="3431741"/>
                      <a:ext cx="2605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8328" y="3431741"/>
                      <a:ext cx="260584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13953" r="-6977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Arrow Connector 29"/>
                <p:cNvCxnSpPr>
                  <a:endCxn id="22" idx="3"/>
                </p:cNvCxnSpPr>
                <p:nvPr/>
              </p:nvCxnSpPr>
              <p:spPr>
                <a:xfrm flipV="1">
                  <a:off x="1295400" y="3570241"/>
                  <a:ext cx="849359" cy="1839959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31429" t="-48889" r="-8571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Arrow Connector 33"/>
          <p:cNvCxnSpPr/>
          <p:nvPr/>
        </p:nvCxnSpPr>
        <p:spPr>
          <a:xfrm>
            <a:off x="3135576" y="3881681"/>
            <a:ext cx="9525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3741" y="4218801"/>
            <a:ext cx="11321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61286" y="3725049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286" y="3725049"/>
                <a:ext cx="26058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953" r="-9302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13786" y="3916680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86" y="3916680"/>
                <a:ext cx="31502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7308" t="-48889" r="-100000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5763" y="5494947"/>
                <a:ext cx="1826141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3" y="5494947"/>
                <a:ext cx="1826141" cy="358303"/>
              </a:xfrm>
              <a:prstGeom prst="rect">
                <a:avLst/>
              </a:prstGeom>
              <a:blipFill rotWithShape="0">
                <a:blip r:embed="rId11"/>
                <a:stretch>
                  <a:fillRect t="-11864" r="-11667" b="-6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5185575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1" name="Straight Arrow Connector 50"/>
          <p:cNvCxnSpPr>
            <a:endCxn id="50" idx="4"/>
          </p:cNvCxnSpPr>
          <p:nvPr/>
        </p:nvCxnSpPr>
        <p:spPr>
          <a:xfrm flipV="1">
            <a:off x="1338737" y="4267200"/>
            <a:ext cx="3884938" cy="1143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42306" y="4738233"/>
                <a:ext cx="2376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06" y="4738233"/>
                <a:ext cx="237629" cy="299249"/>
              </a:xfrm>
              <a:prstGeom prst="rect">
                <a:avLst/>
              </a:prstGeom>
              <a:blipFill rotWithShape="0">
                <a:blip r:embed="rId12"/>
                <a:stretch>
                  <a:fillRect l="-28205" t="-40816" r="-76923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95763" y="5823460"/>
                <a:ext cx="1367297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3" y="5823460"/>
                <a:ext cx="1367297" cy="358303"/>
              </a:xfrm>
              <a:prstGeom prst="rect">
                <a:avLst/>
              </a:prstGeom>
              <a:blipFill rotWithShape="0">
                <a:blip r:embed="rId13"/>
                <a:stretch>
                  <a:fillRect t="-11864" r="-16071" b="-6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5261510" y="4240455"/>
            <a:ext cx="9525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20336" y="4396381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336" y="4396381"/>
                <a:ext cx="26058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4286" r="-9524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6210300" y="4583355"/>
            <a:ext cx="11321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43390" y="4568718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90" y="4568718"/>
                <a:ext cx="31502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9608" t="-45652" r="-101961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>
            <a:off x="5257800" y="4231745"/>
            <a:ext cx="2084614" cy="3264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141539" y="4027155"/>
                <a:ext cx="47173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39" y="4027155"/>
                <a:ext cx="471732" cy="391582"/>
              </a:xfrm>
              <a:prstGeom prst="rect">
                <a:avLst/>
              </a:prstGeom>
              <a:blipFill rotWithShape="0"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702878" y="531028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78" y="5310281"/>
                <a:ext cx="36798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995521" y="237969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21" y="2379691"/>
                <a:ext cx="36798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0800000">
            <a:off x="3671338" y="5099118"/>
            <a:ext cx="179564" cy="4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5400000">
            <a:off x="6732977" y="3975155"/>
            <a:ext cx="179564" cy="4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730871" y="2057400"/>
            <a:ext cx="469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530" y="2076454"/>
            <a:ext cx="9411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9" grpId="0"/>
      <p:bldP spid="50" grpId="0" animBg="1"/>
      <p:bldP spid="54" grpId="0"/>
      <p:bldP spid="60" grpId="0"/>
      <p:bldP spid="62" grpId="0"/>
      <p:bldP spid="66" grpId="0"/>
      <p:bldP spid="70" grpId="0"/>
      <p:bldP spid="4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b="1" dirty="0" smtClean="0"/>
                  <a:t>Με ποια μοντέλα κίνησης μπορείτε να περιγράψετε την κίνηση του σωματιδίου;</a:t>
                </a:r>
                <a:endParaRPr lang="en-US" sz="1800" b="1" dirty="0" smtClean="0"/>
              </a:p>
              <a:p>
                <a:pPr marL="68580" indent="0">
                  <a:buNone/>
                </a:pP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διάνυσμα της ταχύτητας κάθε χρονική στιγμή.</a:t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br>
                  <a:rPr lang="el-GR" sz="1800" dirty="0" smtClean="0"/>
                </a:br>
                <a:r>
                  <a:rPr lang="el-GR" sz="1800" dirty="0" smtClean="0"/>
                  <a:t>σε μέτρο και κατεύθυνση</a:t>
                </a:r>
                <a:br>
                  <a:rPr lang="el-GR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δηλ. τη γωνία</a:t>
                </a:r>
                <a:br>
                  <a:rPr lang="el-GR" sz="1800" dirty="0" smtClean="0"/>
                </a:br>
                <a:r>
                  <a:rPr lang="el-GR" sz="1800" dirty="0" smtClean="0"/>
                  <a:t>του διανύσματος της</a:t>
                </a:r>
                <a:br>
                  <a:rPr lang="el-GR" sz="1800" dirty="0" smtClean="0"/>
                </a:br>
                <a:r>
                  <a:rPr lang="el-GR" sz="1800" dirty="0" smtClean="0"/>
                  <a:t>ταχύτητας με τον άξονα</a:t>
                </a:r>
                <a:br>
                  <a:rPr lang="el-GR" sz="1800" dirty="0" smtClean="0"/>
                </a:br>
                <a:r>
                  <a:rPr lang="el-GR" sz="1800" dirty="0" smtClean="0"/>
                  <a:t>των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err="1" smtClean="0"/>
                  <a:t>συντεταγ</a:t>
                </a:r>
                <a:r>
                  <a:rPr lang="el-GR" sz="1800" dirty="0" smtClean="0"/>
                  <a:t>-</a:t>
                </a:r>
                <a:br>
                  <a:rPr lang="el-GR" sz="1800" dirty="0" smtClean="0"/>
                </a:br>
                <a:r>
                  <a:rPr lang="el-GR" sz="1800" dirty="0" err="1" smtClean="0"/>
                  <a:t>μένες</a:t>
                </a:r>
                <a:r>
                  <a:rPr lang="el-GR" sz="1800" dirty="0" smtClean="0"/>
                  <a:t> του σωματιδίου για</a:t>
                </a:r>
                <a:br>
                  <a:rPr lang="el-GR" sz="1800" dirty="0" smtClean="0"/>
                </a:b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br>
                  <a:rPr lang="el-GR" sz="1800" dirty="0" smtClean="0"/>
                </a:b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 rotWithShape="0"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92374" y="3055620"/>
            <a:ext cx="4924456" cy="1836542"/>
            <a:chOff x="3762344" y="3048000"/>
            <a:chExt cx="4924456" cy="1836542"/>
          </a:xfrm>
        </p:grpSpPr>
        <p:grpSp>
          <p:nvGrpSpPr>
            <p:cNvPr id="40" name="Group 39"/>
            <p:cNvGrpSpPr/>
            <p:nvPr/>
          </p:nvGrpSpPr>
          <p:grpSpPr>
            <a:xfrm>
              <a:off x="3762344" y="3048000"/>
              <a:ext cx="4924456" cy="1836542"/>
              <a:chOff x="3657600" y="2873957"/>
              <a:chExt cx="4924456" cy="183654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254163" y="2873957"/>
                <a:ext cx="2327893" cy="1836542"/>
                <a:chOff x="8862812" y="1959557"/>
                <a:chExt cx="2327893" cy="1836542"/>
              </a:xfrm>
              <a:solidFill>
                <a:schemeClr val="bg1"/>
              </a:solidFill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9372600" y="2743200"/>
                  <a:ext cx="1010964" cy="612069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9369771" y="2743198"/>
                  <a:ext cx="2827" cy="612071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9365153" y="2133600"/>
                  <a:ext cx="7445" cy="1662499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9220200" y="2743198"/>
                  <a:ext cx="1828800" cy="2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0383564" y="2750536"/>
                  <a:ext cx="0" cy="604733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372598" y="3355269"/>
                  <a:ext cx="99060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0403930" y="3247547"/>
                      <a:ext cx="260584" cy="276999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3930" y="3247547"/>
                      <a:ext cx="260584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3953" r="-9302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8862812" y="3247547"/>
                      <a:ext cx="439351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  <m:t>−15</m:t>
                            </m:r>
                            <m:acc>
                              <m:accPr>
                                <m:chr m:val="⃗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2812" y="3247547"/>
                      <a:ext cx="439351" cy="21544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389" t="-40000" r="-63889" b="-2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9372599" y="2743199"/>
                  <a:ext cx="1066801" cy="1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0178592" y="2475726"/>
                      <a:ext cx="295850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acc>
                              <m:accPr>
                                <m:chr m:val="⃗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78592" y="2475726"/>
                      <a:ext cx="295850" cy="21544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4286" t="-37143" r="-9387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9210211" y="2527754"/>
                      <a:ext cx="139461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0211" y="2527754"/>
                      <a:ext cx="139461" cy="215444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31818" r="-3181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1049000" y="2705098"/>
                      <a:ext cx="141705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49000" y="2705098"/>
                      <a:ext cx="141705" cy="215444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6667" r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9417395" y="1959557"/>
                      <a:ext cx="144142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17395" y="1959557"/>
                      <a:ext cx="144142" cy="215444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34783" r="-26087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Oval 35"/>
              <p:cNvSpPr/>
              <p:nvPr/>
            </p:nvSpPr>
            <p:spPr>
              <a:xfrm>
                <a:off x="3657600" y="3407356"/>
                <a:ext cx="640494" cy="5550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4298094" y="3657598"/>
                <a:ext cx="2308839" cy="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Magnifying Glass Clipart Magnifying Glass Clip Art - Vinyl Transparent  Background Transparent PNG - 900x740 - Free Download on Nice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863" b="97899" l="10000" r="90000">
                          <a14:foregroundMark x1="53902" y1="68768" x2="53902" y2="68768"/>
                          <a14:foregroundMark x1="50854" y1="58543" x2="50854" y2="58543"/>
                          <a14:foregroundMark x1="47317" y1="50840" x2="47317" y2="508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047" y="3293821"/>
              <a:ext cx="660543" cy="5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6699417" y="3740411"/>
            <a:ext cx="187303" cy="177344"/>
          </a:xfrm>
          <a:prstGeom prst="ellipse">
            <a:avLst/>
          </a:prstGeom>
          <a:solidFill>
            <a:srgbClr val="DBB98B"/>
          </a:solidFill>
          <a:ln>
            <a:solidFill>
              <a:srgbClr val="D6B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5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  <a:endParaRPr lang="el-GR" dirty="0"/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84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dirty="0" smtClean="0"/>
                  <a:t>:</a:t>
                </a:r>
                <a:endParaRPr lang="el-GR" b="1" u="sng" dirty="0" smtClean="0"/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b="1" dirty="0" smtClean="0"/>
                  <a:t>Με ποια μοντέλα κίνησης μπορείτε να περιγράψετε την κίνηση του σωματιδίου;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62344" y="3048000"/>
            <a:ext cx="4924456" cy="1836542"/>
            <a:chOff x="3657600" y="2873957"/>
            <a:chExt cx="4924456" cy="1836542"/>
          </a:xfrm>
        </p:grpSpPr>
        <p:grpSp>
          <p:nvGrpSpPr>
            <p:cNvPr id="35" name="Group 34"/>
            <p:cNvGrpSpPr/>
            <p:nvPr/>
          </p:nvGrpSpPr>
          <p:grpSpPr>
            <a:xfrm>
              <a:off x="6248400" y="2873957"/>
              <a:ext cx="2333656" cy="1836542"/>
              <a:chOff x="8857049" y="1959557"/>
              <a:chExt cx="2333656" cy="1836542"/>
            </a:xfrm>
            <a:solidFill>
              <a:schemeClr val="bg1"/>
            </a:solidFill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9365153" y="2133600"/>
                <a:ext cx="7445" cy="1662499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220200" y="2743198"/>
                <a:ext cx="1828800" cy="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9372600" y="2743200"/>
                <a:ext cx="990600" cy="730478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0383564" y="2750536"/>
                <a:ext cx="0" cy="73047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372600" y="3473678"/>
                <a:ext cx="990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3953" r="-6977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−15</m:t>
                          </m:r>
                          <m:acc>
                            <m:accPr>
                              <m:chr m:val="⃗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389" t="-36111" r="-63889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/>
              <p:cNvCxnSpPr/>
              <p:nvPr/>
            </p:nvCxnSpPr>
            <p:spPr>
              <a:xfrm>
                <a:off x="9372599" y="2743199"/>
                <a:ext cx="1066801" cy="1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369771" y="2743198"/>
                <a:ext cx="7445" cy="73420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acc>
                            <m:accPr>
                              <m:chr m:val="⃗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4286" t="-37143" r="-9387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1818" r="-3181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667" r="-8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3" r="-2608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Oval 35"/>
            <p:cNvSpPr/>
            <p:nvPr/>
          </p:nvSpPr>
          <p:spPr>
            <a:xfrm>
              <a:off x="3657600" y="3407356"/>
              <a:ext cx="640494" cy="555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298094" y="3657598"/>
              <a:ext cx="230883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28120" y="3308400"/>
              <a:ext cx="7196040" cy="3074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320" y="3300120"/>
                <a:ext cx="7215120" cy="30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1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</a:t>
                </a:r>
                <a:r>
                  <a:rPr lang="el-GR" b="1" u="sng" dirty="0" smtClean="0"/>
                  <a:t>– Λύση</a:t>
                </a:r>
                <a:r>
                  <a:rPr lang="el-GR" dirty="0" smtClean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διάνυσμα της ταχύτητας κάθε χρονική στιγμή.</a:t>
                </a:r>
                <a:br>
                  <a:rPr lang="el-GR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  <a:blipFill rotWithShape="0"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46133"/>
            <a:ext cx="4291995" cy="2210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63760" y="2988720"/>
              <a:ext cx="8393400" cy="3449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400" y="2976840"/>
                <a:ext cx="8412120" cy="34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ως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σε μέτρο και κατεύθυνση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sz="1800" dirty="0" smtClean="0"/>
                  <a:t>, δηλ. τη γωνία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διανύσματος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ταχύτητας με τον άξονα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18" y="3733800"/>
            <a:ext cx="4168920" cy="2147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40440" y="3344040"/>
              <a:ext cx="7345800" cy="311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440" y="3335400"/>
                <a:ext cx="7364880" cy="31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</a:t>
                </a:r>
                <a:r>
                  <a:rPr lang="el-GR" b="1" u="sng" dirty="0" smtClean="0"/>
                  <a:t>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 smtClean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συντεταγμένες του σωματιδίου για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8" y="3276600"/>
            <a:ext cx="3846114" cy="1981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69160" y="936000"/>
              <a:ext cx="8493480" cy="559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360" y="927000"/>
                <a:ext cx="8514360" cy="56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Μια κλασική κίνηση σε δυο διαστάσεις είναι 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βολή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Το μόνο που αλλάζει είναι 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Η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που θεωρείται σταθερή και κάθετη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με φορά προς τα κάτω</a:t>
                </a:r>
                <a:r>
                  <a:rPr lang="en-US" dirty="0" smtClean="0"/>
                  <a:t>)</a:t>
                </a:r>
                <a:r>
                  <a:rPr lang="el-GR" dirty="0" smtClean="0"/>
                  <a:t> στον άξονα </a:t>
                </a:r>
                <a:r>
                  <a:rPr lang="en-US" dirty="0" smtClean="0"/>
                  <a:t>x.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 smtClean="0"/>
                  <a:t>Επίσης, η </a:t>
                </a:r>
                <a:r>
                  <a:rPr lang="el-GR" b="1" dirty="0" smtClean="0"/>
                  <a:t>αντίσταση του αέρα</a:t>
                </a:r>
                <a:r>
                  <a:rPr lang="el-GR" dirty="0" smtClean="0"/>
                  <a:t> θεωρείται αμελητέα.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Υπό αυτές τις συνθήκες, η ανάλυση τέτοιων προβλημάτων είναι απλή…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>
                <a:blip r:embed="rId2"/>
                <a:stretch>
                  <a:fillRect t="-118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2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20305" cy="5089449"/>
          </a:xfrm>
        </p:spPr>
      </p:pic>
    </p:spTree>
    <p:extLst>
      <p:ext uri="{BB962C8B-B14F-4D97-AF65-F5344CB8AC3E}">
        <p14:creationId xmlns:p14="http://schemas.microsoft.com/office/powerpoint/2010/main" val="27621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βολής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 smtClean="0"/>
              </a:p>
              <a:p>
                <a:r>
                  <a:rPr lang="el-GR" dirty="0" smtClean="0"/>
                  <a:t>Ίδιες με αυτές της Διαφ. </a:t>
                </a:r>
                <a:r>
                  <a:rPr lang="en-US" dirty="0" smtClean="0"/>
                  <a:t>17 (9 slides </a:t>
                </a:r>
                <a:r>
                  <a:rPr lang="el-GR" dirty="0" smtClean="0"/>
                  <a:t>πριν)!</a:t>
                </a:r>
              </a:p>
              <a:p>
                <a:endParaRPr lang="el-GR" dirty="0"/>
              </a:p>
              <a:p>
                <a:r>
                  <a:rPr lang="el-GR" dirty="0" smtClean="0"/>
                  <a:t>Προσοχή! Είναι διανυσματικές εξισώσεις!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9000" y="2989440"/>
              <a:ext cx="839160" cy="97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600" y="2984040"/>
                <a:ext cx="848160" cy="9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3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9" y="1447800"/>
            <a:ext cx="426551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Ας αναλύσουμε την κίνηση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Αρχική θέση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r>
                  <a:rPr lang="el-GR" dirty="0" smtClean="0"/>
                  <a:t>Δυο συνιστώσες:</a:t>
                </a:r>
                <a:endParaRPr lang="en-US" dirty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pPr lvl="1"/>
                <a:r>
                  <a:rPr lang="en-US" dirty="0" smtClean="0"/>
                  <a:t>A) </a:t>
                </a:r>
                <a:r>
                  <a:rPr lang="el-GR" u="sng" dirty="0" smtClean="0"/>
                  <a:t>Μηδενική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u="sng" dirty="0" smtClean="0"/>
                  <a:t>σταθερή</a:t>
                </a:r>
                <a:r>
                  <a:rPr lang="el-GR" dirty="0" smtClean="0"/>
                  <a:t>)</a:t>
                </a:r>
              </a:p>
              <a:p>
                <a:pPr lvl="1"/>
                <a:r>
                  <a:rPr lang="en-US" dirty="0" smtClean="0"/>
                  <a:t>B) </a:t>
                </a:r>
                <a:r>
                  <a:rPr lang="el-GR" u="sng" dirty="0" smtClean="0"/>
                  <a:t>Σταθερή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y-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l-GR" dirty="0" smtClean="0"/>
                  <a:t>βαρυτική επιτάχυνση)</a:t>
                </a:r>
                <a:endParaRPr lang="en-US" dirty="0" smtClean="0"/>
              </a:p>
              <a:p>
                <a:pPr marL="365760" lvl="1" indent="0">
                  <a:buNone/>
                </a:pPr>
                <a:endParaRPr lang="el-GR" sz="1400" dirty="0" smtClean="0"/>
              </a:p>
              <a:p>
                <a:r>
                  <a:rPr lang="el-GR" dirty="0" smtClean="0"/>
                  <a:t>Γράφουμε τις εξισώσεις κίνησης όπως τις ξέρουμε</a:t>
                </a:r>
                <a:r>
                  <a:rPr lang="en-US" dirty="0" smtClean="0"/>
                  <a:t>, </a:t>
                </a:r>
                <a:r>
                  <a:rPr lang="el-GR" dirty="0" smtClean="0"/>
                  <a:t>θεωρώντας αυθαίρετα μια θετική φορά σε κάθε άξονα (συνήθως πάνω και δεξιά)</a:t>
                </a: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  <a:blipFill rotWithShape="0">
                <a:blip r:embed="rId3"/>
                <a:stretch>
                  <a:fillRect t="-1673" b="-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22720" y="2829240"/>
              <a:ext cx="113400" cy="71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5880" y="2818440"/>
                <a:ext cx="129960" cy="7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6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:)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82436"/>
                <a:ext cx="7872250" cy="49945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Μοντέλα Κίνησης σε μια διάσταση</a:t>
                </a:r>
              </a:p>
              <a:p>
                <a:endParaRPr lang="el-GR" b="1" dirty="0"/>
              </a:p>
              <a:p>
                <a:r>
                  <a:rPr lang="el-GR" b="1" dirty="0" smtClean="0"/>
                  <a:t>Κίνηση υπό σταθερή ταχύτητα</a:t>
                </a:r>
              </a:p>
              <a:p>
                <a:pPr lvl="1"/>
                <a:r>
                  <a:rPr lang="el-GR" dirty="0" smtClean="0"/>
                  <a:t>Περιγράφουμε την ευθύγραμμη κίνηση ενός σώματος με μηδενική επιτάχυνση</a:t>
                </a:r>
              </a:p>
              <a:p>
                <a:pPr lvl="1"/>
                <a:endParaRPr lang="el-GR" dirty="0"/>
              </a:p>
              <a:p>
                <a:r>
                  <a:rPr lang="el-GR" b="1" dirty="0" smtClean="0"/>
                  <a:t>Κίνηση υπό σταθερή επιτάχυνση</a:t>
                </a:r>
              </a:p>
              <a:p>
                <a:pPr lvl="1"/>
                <a:r>
                  <a:rPr lang="el-GR" dirty="0" smtClean="0"/>
                  <a:t>Περιγράφουμε την ευθύγραμμη κίνηση ενός σώματος με σταθερή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(≠0)</m:t>
                    </m:r>
                  </m:oMath>
                </a14:m>
                <a:r>
                  <a:rPr lang="el-GR" dirty="0" smtClean="0"/>
                  <a:t> επιτάχυνση</a:t>
                </a:r>
                <a:endParaRPr lang="el-GR" dirty="0"/>
              </a:p>
              <a:p>
                <a:pPr lvl="1"/>
                <a:endParaRPr lang="el-GR" dirty="0" smtClean="0"/>
              </a:p>
              <a:p>
                <a:r>
                  <a:rPr lang="el-GR" dirty="0" smtClean="0"/>
                  <a:t>Κάθε μοντέλο «έρχεται» με τις εξισώσεις που περιγράφουν την κίνηση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82436"/>
                <a:ext cx="7872250" cy="4994564"/>
              </a:xfrm>
              <a:blipFill rotWithShape="0">
                <a:blip r:embed="rId3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/>
                  <a:t> </a:t>
                </a:r>
                <a:r>
                  <a:rPr lang="el-GR" b="1" dirty="0" smtClean="0"/>
                  <a:t>μηδενική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δηλ. ταχύτητα σταθερή)</a:t>
                </a: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b="1" dirty="0"/>
                  <a:t/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sz="800" dirty="0"/>
              </a:p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 smtClean="0"/>
                  <a:t> σταθερή,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b="1" dirty="0"/>
                  <a:t> </a:t>
                </a:r>
                <a:endParaRPr lang="el-GR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4953000"/>
                <a:ext cx="3810000" cy="1524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/>
                  <a:t>Αν η κίνηση είναι κατακόρυφη: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1600" dirty="0" smtClean="0"/>
              </a:p>
              <a:p>
                <a:pPr algn="ctr"/>
                <a:r>
                  <a:rPr lang="el-GR" sz="1600" dirty="0" smtClean="0"/>
                  <a:t>θεωρώντας θετική φορά προς τα πάνω</a:t>
                </a:r>
                <a:endParaRPr lang="el-GR" sz="1600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53000"/>
                <a:ext cx="3810000" cy="1524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708043"/>
            <a:ext cx="3313355" cy="1702160"/>
          </a:xfrm>
        </p:spPr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l-GR" dirty="0" smtClean="0"/>
                  <a:t>Ας επεκτείνουμε τις ιδέες που ήδη ξέρουμε στο χώρο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Χώρος επιπέδου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Θα κάνουμε εκτεταμένη χρήση διανυσμάτων</a:t>
                </a:r>
              </a:p>
              <a:p>
                <a:pPr lvl="1"/>
                <a:r>
                  <a:rPr lang="el-GR" dirty="0" smtClean="0"/>
                  <a:t>…αλλά και ανάλυσης σε συνιστώσες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Δηλ. θα δουλεύουμε κυρίως κατά </a:t>
                </a:r>
                <a:r>
                  <a:rPr lang="el-GR" b="1" dirty="0" smtClean="0"/>
                  <a:t>άξονες της κίνησης</a:t>
                </a:r>
                <a:endParaRPr lang="en-US" b="1" dirty="0" smtClean="0"/>
              </a:p>
              <a:p>
                <a:pPr lvl="1"/>
                <a:endParaRPr lang="en-US" dirty="0"/>
              </a:p>
              <a:p>
                <a:r>
                  <a:rPr lang="el-GR" dirty="0" smtClean="0"/>
                  <a:t>Η γνώση της μονοδιάστατης κίνησης θα είναι πολύτιμη!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0102"/>
            <a:ext cx="3971078" cy="35306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 μια διάσταση, μας αρκούσε ένα μονόμετρο μέγεθος (</a:t>
                </a:r>
                <a:r>
                  <a:rPr lang="el-GR" dirty="0" err="1" smtClean="0"/>
                  <a:t>αριθμ</a:t>
                </a:r>
                <a:r>
                  <a:rPr lang="el-GR" dirty="0" smtClean="0"/>
                  <a:t>. τιμή) για να ορίσουμε τη θέση ενός σωματιδίου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…</a:t>
                </a:r>
                <a:r>
                  <a:rPr lang="el-GR" dirty="0" smtClean="0"/>
                  <a:t>λόγω της σύμβασης που κάναμε με τα πρόσημα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Στις δυο διαστάσεις, χρειαζόμαστε το </a:t>
                </a:r>
                <a:r>
                  <a:rPr lang="el-GR" b="1" dirty="0" smtClean="0">
                    <a:effectLst/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 smtClean="0">
                    <a:effectLst/>
                  </a:rPr>
                  <a:t> </a:t>
                </a:r>
                <a:endParaRPr lang="el-GR" dirty="0">
                  <a:effectLst/>
                </a:endParaRPr>
              </a:p>
              <a:p>
                <a:pPr lvl="1"/>
                <a:r>
                  <a:rPr lang="el-GR" dirty="0" smtClean="0"/>
                  <a:t>Ξεκινά από το (0,0) και φτάνει </a:t>
                </a:r>
                <a:br>
                  <a:rPr lang="el-GR" dirty="0" smtClean="0"/>
                </a:br>
                <a:r>
                  <a:rPr lang="el-GR" dirty="0" smtClean="0"/>
                  <a:t>ως τη θέση του σωματιδίου </a:t>
                </a:r>
                <a:br>
                  <a:rPr lang="el-GR" dirty="0" smtClean="0"/>
                </a:br>
                <a:r>
                  <a:rPr lang="el-GR" dirty="0" smtClean="0"/>
                  <a:t>στο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>
                    <a:effectLst/>
                  </a:rPr>
                  <a:t>Μ</a:t>
                </a:r>
                <a:r>
                  <a:rPr lang="el-GR" b="1" dirty="0" smtClean="0">
                    <a:effectLst/>
                  </a:rPr>
                  <a:t>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/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/>
                </a:endParaRPr>
              </a:p>
              <a:p>
                <a:pPr lvl="1"/>
                <a:r>
                  <a:rPr lang="el-GR" dirty="0" smtClean="0"/>
                  <a:t>Διαφορά μεταξύ τελικής και</a:t>
                </a:r>
                <a:br>
                  <a:rPr lang="el-GR" dirty="0" smtClean="0"/>
                </a:br>
                <a:r>
                  <a:rPr lang="el-GR" dirty="0" smtClean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  <a:blipFill>
                <a:blip r:embed="rId4"/>
                <a:stretch>
                  <a:fillRect t="-970"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Ορίζουμε τη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αχύτητα</a:t>
                </a:r>
                <a:r>
                  <a:rPr lang="el-GR" dirty="0" smtClean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:</a:t>
                </a:r>
                <a:endParaRPr lang="en-US" sz="1050" dirty="0" smtClean="0"/>
              </a:p>
              <a:p>
                <a:pPr marL="68580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r>
                  <a:rPr lang="el-GR" dirty="0" smtClean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Θυμηθείτε από την κίνηση σε μια διάσταση:</a:t>
                </a:r>
                <a:endParaRPr lang="en-US" dirty="0"/>
              </a:p>
              <a:p>
                <a:pPr marL="365760" lvl="1" indent="0">
                  <a:buNone/>
                </a:pPr>
                <a:endParaRPr 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100" dirty="0" smtClean="0"/>
              </a:p>
              <a:p>
                <a:r>
                  <a:rPr lang="el-GR" dirty="0" smtClean="0"/>
                  <a:t>Διάνυσμα ανεξάρτητο της διαδρομής!</a:t>
                </a:r>
              </a:p>
              <a:p>
                <a:pPr lvl="1"/>
                <a:r>
                  <a:rPr lang="el-GR" dirty="0" smtClean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1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3759</TotalTime>
  <Words>913</Words>
  <Application>Microsoft Office PowerPoint</Application>
  <PresentationFormat>On-screen Show (4:3)</PresentationFormat>
  <Paragraphs>261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Κίνηση σε μια Διάσταση (review…)</vt:lpstr>
      <vt:lpstr>Κίνηση σε μια Διάσταση (review…)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Συνεχίζεται...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505</cp:revision>
  <dcterms:created xsi:type="dcterms:W3CDTF">2006-08-16T00:00:00Z</dcterms:created>
  <dcterms:modified xsi:type="dcterms:W3CDTF">2022-10-10T09:45:18Z</dcterms:modified>
  <cp:contentStatus/>
</cp:coreProperties>
</file>