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514" r:id="rId2"/>
    <p:sldId id="515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16" r:id="rId12"/>
    <p:sldId id="263" r:id="rId13"/>
    <p:sldId id="264" r:id="rId14"/>
    <p:sldId id="265" r:id="rId15"/>
    <p:sldId id="266" r:id="rId16"/>
    <p:sldId id="267" r:id="rId17"/>
    <p:sldId id="503" r:id="rId18"/>
    <p:sldId id="504" r:id="rId19"/>
    <p:sldId id="505" r:id="rId20"/>
    <p:sldId id="306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25" r:id="rId30"/>
    <p:sldId id="526" r:id="rId31"/>
    <p:sldId id="527" r:id="rId32"/>
    <p:sldId id="528" r:id="rId33"/>
    <p:sldId id="531" r:id="rId34"/>
    <p:sldId id="529" r:id="rId35"/>
    <p:sldId id="532" r:id="rId36"/>
    <p:sldId id="533" r:id="rId37"/>
    <p:sldId id="530" r:id="rId38"/>
    <p:sldId id="496" r:id="rId39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5CA1-7142-4C6F-9418-4EA9BBAB1762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BC09-EE5B-4242-BC67-43FFE30DC5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33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3T07:58:31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19536 15596 290 0,'-6'10'133'15,"0"8"13"-15,4-8-4 16,-2-15 15-16,4-11 0 15,-1-16-56-15,2-8-19 16,9-18-5-16,1-10 2 16,27-40-8-16,9-19-10 15,47-43-33-15,25-27-14 0,48-41-15 16,30-20 0-16,38-24 26 16,15 4 6-16,15 33 19 15,-14 23 7-15,-54 56-17 16,-21 31 1-16,-63 48-12 15,-23 18-3-15,-31 21 14 16,-17 9 4-16,-22 10 5 16,-6 2 0-16,-5 2-21 15,-5 1-8-15,0 7-9 16,-4 2-5-16,-1 6-21 16,1 5-63-16,-7 5-233 15</inkml:trace>
  <inkml:trace contextRef="#ctx0" brushRef="#br0" timeOffset="249.9157">21791 12532 509 0,'10'-1'247'16,"19"-4"-70"-16,9 5-44 15,10 1 4-15,0 3-6 16,-11 7-1-16,-9 4 10 0,-15 6 1 16,-10 1-9-16,-11 2-27 15,-5 2-23-15,-4 3-43 16,-1 1-46-16,8-2-279 16</inkml:trace>
  <inkml:trace contextRef="#ctx0" brushRef="#br0" timeOffset="828.5794">22128 12247 623 0,'3'-8'275'0,"5"-8"-123"16,8-6-34-16,12 0-19 16,3 0 2-16,14 2-17 15,-1 5-11-15,-3 8-20 16,-9 5-17-16,-17 8-14 15,-5 5 0-15,-14 10-1 16,-5 2 1-16,-5 3 0 16,-1-4-4-16,7-11-9 15,5-3-3-15,6-8-6 16,11-1-3-16,4 0-4 16,6 0-2-16,6 2-1 15,2 5 1-15,-5 9 6 16,-4 4 3-16,-13 10 9 15,-12 1 4-15,-15 3 3 0,-7 1 0 16,-4-10 1-16,4-1-11 16,2-16-106-16,8-7-128 15</inkml:trace>
  <inkml:trace contextRef="#ctx0" brushRef="#br0" timeOffset="1218.5746">22858 11990 575 0,'-9'-5'312'16,"-11"1"-69"-16,-10 1-95 15,-2 4-28-15,-6 6-49 16,2 7-27-16,4 8-38 16,4 1-11-16,10 8-14 15,8 0-3-15,12 3-3 16,8 0 8-16,15 0 21 16,4-6 15-16,14-12 33 15,3-8 22-15,0-15 14 16,-1-8 24-16,-12-14 3 0,-8-2-7 15,-12-3-8 1,-9-2-27-16,-13 0-28 0,-6 6-17 16,-5 10-25-16,-1 8-52 15,-1 12-200-15</inkml:trace>
  <inkml:trace contextRef="#ctx0" brushRef="#br0" timeOffset="1585.3481">23090 11960 889 0,'0'4'364'0,"1"7"-220"16,0 2-39-16,4 5-40 16,-2-3-23-16,7 3-27 15,2 2-5-15,3-2 2 16,4 0 1-16,0-7 7 15,0-2 3-15,-2-9 4 16,0-1 3-16,-9-8 1 16,0-4-55-16,-3-2-348 15</inkml:trace>
  <inkml:trace contextRef="#ctx0" brushRef="#br0" timeOffset="1774.4511">23028 11822 1127 0,'0'-3'460'0,"0"0"-300"0,1-1-63 16,-1 3-64-16,0 0 6 15,0 0-310-15</inkml:trace>
  <inkml:trace contextRef="#ctx0" brushRef="#br0" timeOffset="2243.0916">22817 11704 617 0,'4'-5'307'0,"9"-5"-65"15,5 0-52-15,10-5-34 0,2 0-13 16,12-2-53-16,5 0-24 15,6 0-33-15,0 2-12 16,-3-2-4-16,-9 0-1 16,-12 2 2-16,-8 3-1 15,-14 1-2-15,-6 7-4 16,-9 0-7-16,-6 0-2 16,-2-1-5-16,2 0 0 15,6 1-4-15,4 3-5 16,8 0-6-16,5 1-3 0,13 3 3 15,3 2 0-15,3 4 23 16,0 1 9-16,-15 2 41 16,-2 3 19-16,-16 3-2 15,-8-2 0-15,-5 6-17 16,-2-2-109-16</inkml:trace>
  <inkml:trace contextRef="#ctx0" brushRef="#br0" timeOffset="3071.3921">22476 15055 511 0,'5'-15'279'0,"15"-22"-21"15,8-11-62-15,26-23-37 16,21-12-27-16,30-11-65 16,12-3-25-16,9 7-28 15,-7 14-6-15,-27 24-3 16,-16 12-1-16,-30 23-27 15,-14 3-45-15,-16 8-117 16,-8 4-77-16</inkml:trace>
  <inkml:trace contextRef="#ctx0" brushRef="#br0" timeOffset="3274.2325">23247 14234 505 0,'12'-5'303'0,"8"-5"-55"16,5 4-77-16,-3 1-15 16,-2 4-29-16,3 4-15 15,-9 6-23-15,3 6-15 0,-9 6-27 16,-4 2-7-16,-2 7-8 16,-8-2-2-16,3 2-79 15,-3-4-142-15</inkml:trace>
  <inkml:trace contextRef="#ctx0" brushRef="#br0" timeOffset="3945.8157">23837 13598 365 0,'7'-7'298'16,"6"-3"28"-16,-6 5-98 15,-3 3-39-15,-6 5-73 16,-5 5-30-16,-6 2-46 16,-6 1-12-16,-9 0-14 15,-5-1-5-15,-1 1-3 16,4-1-2-16,8 3-4 16,5-1 0-16,5 1-2 15,2 2-2-15,3 0 1 16,1 1-2-16,4-1-1 15,2-1-1-15,2-5 0 16,4-2 2-16,7-6 1 0,3-1 2 16,8-9 2-16,7-3 0 15,6-4 4-15,0 0 3 16,1 4 8-16,-4 5 2 16,-7 11-1-16,-3 5-3 15,-12 12-3-15,-9 7 3 16,-7 6 5-16,-5 3 5 15,-12 0 2-15,-1-7-2 16,-9-8-27-16,3-11-50 0,2-12-204 16</inkml:trace>
  <inkml:trace contextRef="#ctx0" brushRef="#br0" timeOffset="4352.1544">24169 13536 469 0,'-7'-7'271'16,"-6"-9"-51"-16,-5 5-89 15,-3 2-21-15,-6 9-47 16,-3 5-18-16,0 6-26 0,2 5-15 16,5 3-14-16,9 2-4 15,6 2-4-15,6 1-1 16,9 4 1-16,3-2 10 16,14-1 14-16,0-3 12 15,11-10 38-15,4-6 5 16,7-14 9-16,2-11-1 15,-3-10-16-15,-12-3 4 16,-16-1-2-16,-7-2-1 0,-23 5-12 16,-10 6-15-16,-22 10-33 15,-7 9-60-15</inkml:trace>
  <inkml:trace contextRef="#ctx0" brushRef="#br0" timeOffset="4727.5891">24403 13376 484 0,'2'5'280'0,"-2"5"-18"16,5 8-163-16,0 3-24 15,-1 6-38-15,5 3-12 0,1 0-18 16,1 0 27-16,5-7 16 15,0-4 6-15,3-9 13 16,-4-2-25-16,-2-8-6 16,-4-1-1-16,-7-5 16 15,-2-4-78-15</inkml:trace>
  <inkml:trace contextRef="#ctx0" brushRef="#br0" timeOffset="4946.1147">24337 13213 972 0,'4'1'414'0,"2"3"-227"16,-6 1-119-16,1 1-19 15,1 1-86-15,4-2-211 16</inkml:trace>
  <inkml:trace contextRef="#ctx0" brushRef="#br0" timeOffset="5477.6166">24161 13137 468 0,'5'-4'301'16,"3"-1"-27"-16,10-7-107 16,9 2-28-16,13-4-57 15,1-4-21-15,13 4-29 0,-5-7-11 16,-7 4-9-16,-3 3 1 15,-20 1 2-15,-2 11 0 16,-13 0 1-16,-4 0-2 16,-4 2-2-16,2-1-2 15,1 0-4-15,0 0-2 16,-8-1 0-16,-5-4 0 16,-24-10-3-16,30 12-1 0,4 0-4 15,4 2-5-15,6 2-9 16,-6 0-4-16,0 0 21 15,5 7 7-15,8 18 43 16,23 28 22-16,-36-34 8 16,-3-1 1-16,-4-2-23 15,2-2-15-15,2-9-155 16</inkml:trace>
  <inkml:trace contextRef="#ctx0" brushRef="#br0" timeOffset="6238.2923">12827 16425 16 0</inkml:trace>
  <inkml:trace contextRef="#ctx0" brushRef="#br0" timeOffset="6574.3489">13877 16883 777 0,'-12'-19'337'15,"-9"-6"-164"-15,-14-17-52 0,-7-4 5 16,-25-5 5-16,-18-2-12 16,-35 8-17-16,-16 7-9 15,36 20-44 1,51 9-19-16,0 0-24 15,-130-27-8-15,41 8-13 0,24 3-1 16,97 11-127-16,11 2-96 16</inkml:trace>
  <inkml:trace contextRef="#ctx0" brushRef="#br0" timeOffset="6964.7257">12707 16492 456 0,'3'9'189'0,"3"12"-106"16,5 1-31-16,4-2-33 16,-2-2-2-16,-3-9-2 15,-1-7 32-15,-11-8 41 0,-3-5 15 16,-12-12 47-16,-10-5-23 16,-6-8-16-16,0 1-7 15,1-1-30-15,7 6-3 16,12 8-19-16,8 4-16 15,15 5-33-15,11 0-10 16,16 2-11-16,11-4 6 16,11-7-125-16</inkml:trace>
  <inkml:trace contextRef="#ctx0" brushRef="#br0" timeOffset="9439.3367">10359 16448 888 0,'1'1'380'16,"4"-1"-180"-16,15 2-134 15,10 4-36-15,19-1-11 16,8-2-2-16,9-4-332 16</inkml:trace>
  <inkml:trace contextRef="#ctx0" brushRef="#br0" timeOffset="9792.8632">10891 16221 786 0,'0'4'357'16,"-2"5"-171"-16,-5 7-94 16,0 8-31-16,0 7-38 15,2-1-11-15,7 0-11 0,4-5-2 16,4-6-5-16,6-7-2 16,5-3 1-16,2-3 2 15,7-4 6-15,1-2 5 16,-2-5-77-16,-1-3-138 15</inkml:trace>
  <inkml:trace contextRef="#ctx0" brushRef="#br0" timeOffset="9995.8956">11104 16191 902 0,'-3'1'393'0,"0"11"-198"16,1 4-56-16,0 13-67 15,2 7-15-15,3 6-26 16,0 3-9-16,-2 3-13 16,0-2 0-16,1-2 0 15,-1-7-1-15,3-10-26 16,1-5-52-16,3-17-245 16</inkml:trace>
  <inkml:trace contextRef="#ctx0" brushRef="#br0" timeOffset="10402.198">11418 16305 837 0,'-7'-3'380'16,"-11"-7"-177"-16,-2 2-45 16,2 5-75-16,-3 5-35 0,5 13-46 15,-2 2-10-15,1 10-8 16,6-2-1-16,4 2 1 16,10 4 0-16,11-1-1 15,4 0 0-15,12-2 3 16,0-10 2-16,6-11 6 15,9-9 3-15,2-23 4 16,-3-3 25-16,-7-8 51 16,-10-2 32-16,-20 0 43 15,-12 0-11-15,-25 5-32 16,-11 7-30-16,-10 9-49 16,-1 6-38-16,12 8-153 15,10 4-235-15</inkml:trace>
  <inkml:trace contextRef="#ctx0" brushRef="#br0" timeOffset="10792.3596">11862 16368 1040 0,'-3'-1'432'0,"-4"0"-272"15,1 1-52-15,1 8-79 16,0-2-23-16,5 4-18 16,0 4-2-16,3 3 7 15,2 7 18-15,-3-1 13 16,0-3 5-16,4-5 9 16,1 1-17-16,6-6-6 15,1-3-1-15,3-5-5 16,0-7-10-16,-1-4-203 15</inkml:trace>
  <inkml:trace contextRef="#ctx0" brushRef="#br0" timeOffset="10980.0804">11853 16103 1039 0,'-2'-5'550'0,"-3"-1"-113"16,0 1-146-16,5 5-139 16,-3 2-53-16,3-2-98 15,0 0-120-15</inkml:trace>
  <inkml:trace contextRef="#ctx0" brushRef="#br0" timeOffset="11675.5533">13596 17601 473 0,'-24'-4'267'0,"-34"-9"-28"16,-6-5-67-16,-1-16-66 0,-7-3-30 15,-8 0-38-15,5 15-7 32,38 10-1-32,0 2 17 0,-131-6-4 0,-11 7 0 15,-13 9-4-15,63 12-21 16,6 2-16-16,12 0-1 15,25 5-4-15,10-2-41 16</inkml:trace>
  <inkml:trace contextRef="#ctx0" brushRef="#br0" timeOffset="12143.8364">12169 17299 495 0,'6'-6'236'15,"1"-3"-81"-15,2 3-86 16,-3 6-35-16,-3 5-5 15,-8 8-2-15,-8 5 2 16,-16 6-9-16,-8 1-4 0,-2-5-6 16,1-4 1-16,9-4 4 15,8-4 17-15,14 4 17 16,8 2 2-16,18 1-2 16,10 1-18-16,15-2-17 15,10-3-4-15,1-6-38 16</inkml:trace>
  <inkml:trace contextRef="#ctx0" brushRef="#br0" timeOffset="12659.668">10078 17422 802 0,'-3'-3'384'0,"3"-2"-164"16,7 4-61-16,16-1-74 16,16 2-33-16,18-2-17 15,7 1-15-15,-1 1-82 16,-8 6-227-16</inkml:trace>
  <inkml:trace contextRef="#ctx0" brushRef="#br0" timeOffset="13237.726">10799 17118 577 0,'-3'-5'319'15,"-3"1"-77"-15,0 1-124 16,-3 2-35-16,-6 0-52 16,1-3-10-16,-7 2-10 15,-5-1-3-15,3 4-8 16,-6 2-2-16,5 5-10 16,5 9-4-16,7 1 1 15,3 2 1-15,3 4 0 0,5-5 1 16,2 1 3-16,3-3 2 15,4-3 4-15,-1-1 4 16,-2-7 1-16,2-2 1 16,-1-4 2-16,1 0 1 15,4-4 0-15,2-3 0 16,4 0-2-16,8-1-2 16,8 8-1-16,-3 4-2 15,2 6-1-15,-7 6 3 0,-11 8 10 16,0-1 5-16,-11 9 18 15,-6-2 2-15,-11 0-1 16,-3 0 3-16,-11-6-9 16,-3-4-4-16,-5-15-13 15,-2-7-20-15,5-14-51 16,7-2-59-16</inkml:trace>
  <inkml:trace contextRef="#ctx0" brushRef="#br0" timeOffset="13865.2383">11173 17092 400 0,'1'-1'287'15,"-1"-4"21"-15,-4-1-151 16,0 2-37-16,-8 1-66 15,0 3-25-15,-8 3-21 16,-4 3-5-16,-4 1-5 16,-2 0-5-16,4 2-15 15,3 1-2-15,8-3-17 16,3-2-1-16,6-5 10 16,4-2 0-16,1 1 14 15,1 1 6-15,0 0 7 16,0 0 8-16,0 16 24 0,1 37 2 15,-1-27-1 1,1 2-6-16,4-8-18 0,-3-6-2 16,3-4 2-16,-2-8 4 15,4-5 5-15,5-4 7 16,0-5 3-16,7-1-1 16,7 3 0-16,4 3 0 15,14 6 4-15,6 7-1 16,-10 8 1-16,-5 2-4 15,-15 10 1-15,-9 1 1 0,-8 0-1 16,-5 1 2-16,-13-5 3 16,-9-2 2-16,-18-3-3 15,-4-5-12-15,-6-12-38 16,4-3-45-16,14-8-126 16</inkml:trace>
  <inkml:trace contextRef="#ctx0" brushRef="#br0" timeOffset="14257.1951">11473 17308 624 0,'2'0'317'0,"2"5"-109"15,-1 0-31-15,-3 8-85 16,0 2-27-16,-3 2-37 15,2 3 3-15,2 1-5 16,1-2 1-16,5 0 10 16,1-4-11-16,3-3-6 15,5 1-1-15,3-1-12 16,1-3 1-16,2-7-61 16,-1-8-94-16</inkml:trace>
  <inkml:trace contextRef="#ctx0" brushRef="#br0" timeOffset="14421.5446">11470 17127 931 0,'0'2'416'16,"1"2"-172"-16,2 3-188 15,-3-7-43-15</inkml:trace>
  <inkml:trace contextRef="#ctx0" brushRef="#br0" timeOffset="14905.4252">11331 16918 853 0,'5'-1'331'0,"7"-2"-219"15,9 3-50-15,10-1-30 16,6 1-7-16,5 3-13 16,1-2-2-16,-4 3 1 15,0-3 1-15,-5-1-30 16,-5-4-42-16,-10 2-54 16,-9-4-9-16,-9-2 34 15,-4 1 41-15,-8-4 94 16,2 3 38-16,-7 0 42 15,4 2 13-15,4 1-27 16,3 5-33-16,9 1-41 16,8 4-17-16,10 4-17 15,3 5 3-15,-6-1 14 16,-2 4 10-16,-12-2 32 16,-6 1 8-16,-6 5-10 15,-9-3-7-15,-7 5-119 16,-5 0-181-16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828">19945 2927 33 0,'-13'-5'34'15,"13"5"2"-15,0 0-7 16,9-8-10-16,18 8-6 16,6-9-4-16,9 4-3 15,0 1-1-15,8 4 0 16,-2-9-2-16,-3 5-3 0,-2 4-5 15,-10-8-17-15,-7 0-16 16,1 0-1-16,-9-6 0 16,-1 8 0-16</inkml:trace>
  <inkml:trace contextRef="#ctx0" brushRef="#br0" timeOffset="855.3385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01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828">19945 2927 33 0,'-13'-5'34'15,"13"5"2"-15,0 0-7 16,9-8-10-16,18 8-6 16,6-9-4-16,9 4-3 15,0 1-1-15,8 4 0 16,-2-9-2-16,-3 5-3 0,-2 4-5 15,-10-8-17-15,-7 0-16 16,1 0-1-16,-9-6 0 16,-1 8 0-16</inkml:trace>
  <inkml:trace contextRef="#ctx0" brushRef="#br0" timeOffset="855.3385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01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08:31:20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 9161 601 0,'-1'-12'364'16,"-1"-10"-62"-16,1 11-91 15,-2 8-48-15,0 16-73 16,1 14-25-16,-4 22-33 16,1 16 23-16,2 15-4 15,-2 6-7-15,3-3-3 16,0-8-24-16,-1-16 1 16,1-10-14-1,3-13-85-15,4-11-65 16,3-20-208-16</inkml:trace>
  <inkml:trace contextRef="#ctx0" brushRef="#br0" timeOffset="203.1">1900 9210 615 0,'14'-20'389'16,"9"-17"-43"-16,-8 16-99 16,-2 7-41-16,-7 16-75 15,1 8-31-15,-3 17-46 16,-4 11-9-16,1 25-16 15,-1 10-8-15,3 10-8 16,0-2-4-16,2-8-1 16,-2-10-19-16,3-15-129 15,1-6-134-15</inkml:trace>
  <inkml:trace contextRef="#ctx0" brushRef="#br0" timeOffset="343.6698">1833 9472 762 0,'-2'-2'406'16,"6"2"-57"-16,9 3-183 15,22 5-109-15,9 1-13 16,11 1-106-16</inkml:trace>
  <inkml:trace contextRef="#ctx0" brushRef="#br0" timeOffset="749.8151">2904 9472 773 0,'0'9'339'16,"0"14"-128"-16,0 12-62 15,-2 13-27-15,0 5-27 16,2 0-50-16,0-1-24 16,8-15-19-16,0-8-67 0,6-19-282 15</inkml:trace>
  <inkml:trace contextRef="#ctx0" brushRef="#br0" timeOffset="1093.49">3087 9526 443 0,'2'2'276'0,"-9"4"5"16,-8 5-84-16,-12 7-103 16,-4-4-12-16,5 4-41 15,0 2-18-15,7-7-10 16,5 5-3-16,13-3 2 15,7-1-1-15,19 2-6 16,5-2 2-16,9 3-3 16,0-1 1-16,3-3-13 15,1-2-35-15,-4-5-74 0,-1-6-33 16,-12-8-7-16,0-7 37 16,-7-9 79-16,-3-1 75 15,-4-2 122-15,-5 3 35 16,-8 4 46-16,-3 5-30 15,2 13-94-15,-3 2-33 16,4 16-51-16,1 7-14 16,0 8-5-16,1 4-3 15,2 1 1-15,-2-3 2 0,0-4-124 16,4-5-202 0</inkml:trace>
  <inkml:trace contextRef="#ctx0" brushRef="#br0" timeOffset="1234.3022">3295 9263 1040 0,'-6'-5'454'0,"-6"-8"-252"16,5 7-113-16,7 13-128 16,0 7-132-16</inkml:trace>
  <inkml:trace contextRef="#ctx0" brushRef="#br0" timeOffset="1476.1192">3455 9553 796 0,'3'9'385'0,"1"12"-103"16,2 4-152-16,5 13-46 16,0 0-25-16,-4-1-28 15,9 3-13-15,-4-12-2 16,-9-7 3-16,6-14 38 15,-5-10 16-15,5-16 30 16,8-7 5-16,1-12-25 16,-1-3-17-16,-3 2-35 15,0 5-13-15,-3 17-109 16,-3 7-129-16</inkml:trace>
  <inkml:trace contextRef="#ctx0" brushRef="#br0" timeOffset="1788.4976">3873 9614 1265 0,'0'-1'493'16,"3"2"-354"-16,1 6-50 0,2 12-58 15,-4 5-3-15,-4 6 1 16,-2 0-5-1,-2-2-7-15,2-7-1 0,5-7 0 16,2-7 6-16,4-17 4 16,8-5 0-16,-1-15-2 15,2-1-7-15,4 1-12 16,-3 3-4-16,3 12-14 16,-2 4-6-16,2 15-9 15,-5 10 2-15,-5 11 10 16,-5 3 8-16,-2 7 31 15,2 1-73-15</inkml:trace>
  <inkml:trace contextRef="#ctx0" brushRef="#br0" timeOffset="2303.9541">4439 9624 915 0,'-5'-9'456'0,"-4"-7"-151"16,-9 5-151-16,-7 8-38 15,-10 9-65-15,-5 8-27 16,2 11-27-16,4 5-11 16,12 8-9-16,8-1-2 0,15-3 6 15,8-1 5-15,10-10 10 16,5-5 3-16,1-13 4 15,3-5 5-15,-4-12 4 16,-4-4 4-16,-5-6 3 16,-4-2-2-16,-4-1-4 15,3 2-6-15,-1 5-12 16,-1 7-7-16,8 11-12 16,-3 3-2-16,-2 15 4 15,1 2 4-15,-6 4 12 16,-5 1 6-16,1-5 6 15,4-1 2-15,-4-10 5 16,7-8 3-16,6-10 3 16,-3-9 1-16,6-9-6 15,3-3-4-15,2 1-5 16,1 2-4-16,5 8-8 16,-2 5-2-16,-5 10-17 15,1 4 30-15,-5 9 21 0,-3 5 11 16,-6 10 43-16,-3 4-20 15,-6 7-7-15,1 5-8 16,1-2-39-16,1-5-120 16</inkml:trace>
  <inkml:trace contextRef="#ctx0" brushRef="#br0" timeOffset="3241.6071">5461 9629 701 0,'15'0'290'16,"22"-7"-180"-16,3 1-26 16,5-1-39-16,-4-4-14 15,-6 1-14-15,-5 3 1 0,-19 2 3 16,-3 2 2-16,-16 3-6 16,-9 7-3-16,-13 4-6 15,-2 1-5-15,2 8 0 16,2-3-3-16,15 7-4 15,7 4 1-15,8 2 0 16,8 0 2-16,8-2 6 16,5-5 1-16,9-12 7 15,5-7 2-15,-1-15 8 16,1-8 2-16,-3-8 2 16,-7-3 0-16,-6-1-5 15,-2 8 6-15,-12 9 26 16,-5 9-4-16,-6 11-1 15,-7 7-10-15,0 14-36 16,2 3 1-16,3 5-3 16,3 0 1-16,5-10 2 15,4-4 3-15,8-15 9 16,-5-8 4-16,14-18 3 16,-3-5 1-16,-1-9-6 0,4 2-4 15,-11 4-4-15,0 5-6 16,-3 10-9-16,3 7-7 15,-2 7-5-15,-3 4 4 16,2 9 9-16,-2 4 5 16,-6 1 8-16,1 2 0 15,-2-4-1-15,0-4-1 0,9-8-1 16,6-3-1-16,7-15 1 16,6-6 0-16,0-10 2 15,-3-1-2-15,6 3-5 16,1 7-3-16,3 11-9 15,6 7-2-15,-6 13-1 16,-4 6-2-16,-9 8 45 16,-8 1 27-16,-16 0 32 15,-4 1 14-15,-15-6-19 16,-1-1-14-16,-3-15-28 16,-1-5-69-16</inkml:trace>
  <inkml:trace contextRef="#ctx0" brushRef="#br0" timeOffset="3694.241">7050 9578 1189 0,'0'2'457'0,"-1"12"-311"16,1 13-51-16,0 25-41 15,0 14 11-15,0 24-10 16,2 5-6-16,-3-5-8 15,-2-9-10-15,-1-19-11 16,1-10-2-16,5-15-36 0,3-10-78 16,7-21-319-16</inkml:trace>
  <inkml:trace contextRef="#ctx0" brushRef="#br0" timeOffset="3850.4546">7070 9904 1026 0,'2'-3'402'0,"6"-8"-278"16,8 8-63-16,8 2-57 16,5 0-3-16,4 4-5 15,-1 1 9-15,1 3-297 16</inkml:trace>
  <inkml:trace contextRef="#ctx0" brushRef="#br0" timeOffset="4154.8769">7416 9708 648 0,'1'-4'396'0,"1"-6"-50"15,-1 7-141-15,-1 12-97 16,3 6-48-16,-5 8-24 16,5 7-1-16,-3 0-10 15,-7-2-5-15,1-9 1 16,0-6 12-16,7-12-35 15,2-8-11-15,2-12-12 16,0-5-16-16,1-5 29 16,4-1 6-16,9 4 0 0,1 2 1 15,3 8 12 1,0 6 2-16,-3 10 13 16,-1 5 1-16,-6 13-10 15,0 6-1-15,-7 9-6 16,-4 4 1-16,-2 4 2 15,0-3-37-15,2-4-452 16</inkml:trace>
  <inkml:trace contextRef="#ctx0" brushRef="#br0" timeOffset="4467.5681">7968 9694 742 0,'-1'-2'358'15,"-2"3"-106"-15,2 6-97 16,0-7-71-16,-5 12-6 16,-25 47-30-16,5-29-14 15,-8 2-17-15,-3-1 0 16,-3-9-72-16,2-8-25 0,6-17-78 16,5-9-16-16,12-10 61 15,7-4 22-15,15-1 85 16,9-2 28-16,13 4 68 15,3 0 21-15,3 10 28 16,-1 8 3-16,-7 12-31 16,-6 9-17-16,-11 9-28 15,-4 7-17-15,-6 9-27 16,-1 3 19-16,-3 1-199 16</inkml:trace>
  <inkml:trace contextRef="#ctx0" brushRef="#br0" timeOffset="4623.4547">7834 9515 1409 0,'-1'-10'509'0,"-5"-7"-434"0,3 10-116 15</inkml:trace>
  <inkml:trace contextRef="#ctx0" brushRef="#br0" timeOffset="4982.7819">7990 9509 831 0,'3'-22'370'0,"16"-30"-159"16,8-1-47-16,18 6-33 15,5 8-18-15,-1 22-46 16,-4 13-23-16,-10 26-42 16,-4 16-4-16,-11 25 2 15,-4 9 0-15,-8 5 5 16,-2-3 3-16,-5-11 3 16,-1-3 1-16,0-10 6 15,1-12 4-15,-1-20 13 16,0-8 16-16,0-14 13 15,-4-10-1-15,-4-9-10 16,2-4-19-16,-14 2-26 16,-2 6-10-16,-1 16-22 15,-9 8-7-15,-2 17-1 0,0 8 5 16,-1 3 30-16,6 3-58 16,14-8-170-16</inkml:trace>
  <inkml:trace contextRef="#ctx0" brushRef="#br0" timeOffset="5435.7634">8635 9762 653 0,'-5'9'382'0,"-12"11"-42"16,-4 5-55-16,-14 2-105 15,-3 0-51-15,2-7-73 16,4-1-21-16,10-13 0 16,7-4-19-16,8-10-8 15,4-9-5-15,5-15-22 16,4-4 14-16,11-4-6 16,0 2 2-16,7 12-4 15,4 7-6-15,-4 17-7 16,2 6-3-16,-8 14 9 15,1 6 11-15,0 6 11 16,0 1 4-16,1-5 3 16,0-6 1-16,1-12 5 15,2-5 4-15,0-14 3 0,1-5 1 16,-1-6-3-16,-4-4 12 16,-3 4-3-16,1 7-9 15,-3 12-5-15,7 7-15 16,-1 12 6-16,-4 3 4 15,-2 8 35-15,-9 2 8 16,-11 2-3-16,-8-3 5 16,-1-7-81-16,-2-7-86 0</inkml:trace>
  <inkml:trace contextRef="#ctx0" brushRef="#br0" timeOffset="6201.2185">10052 9651 541 0,'5'-8'300'0,"-2"-10"-56"15,-2 4-61-15,-16 6-68 16,-8 3-28-16,-7 7-45 16,-1 3-12-16,2 7-30 15,6 2-10-15,8 3-10 16,10 3 0-16,12-2 2 15,5 0 5-15,15-7 9 16,-1-4 4-16,4-3 6 16,-6-4 6-16,-11-7 7 15,-6-1 0-15,-14 0-12 16,-6 3-7-16,-7 7-12 16,-6 4-3-16,-1 9 2 15,2 0 0-15,9 6-4 16,5 2-1-16,12 2 2 15,7 3 2-15,8-3 11 0,6-4 4 16,8-11 20-16,3-2 4 16,7-12 7-16,0-7 1 15,-1-11-7-15,-4-5 1 16,-4-3 19-16,-7 0 1 16,-11 1 16-16,1 6 4 15,-10 7-11-15,2 5 8 16,-7 13-18-16,-4 6-8 15,1 15-18-15,-4 0-15 0,6 13-6 16,1 2-1-16,4-2 2 16,1 3 37-16,4-11-161 15,-2-8-217-15</inkml:trace>
  <inkml:trace contextRef="#ctx0" brushRef="#br0" timeOffset="6341.9577">10286 9341 1213 0,'-4'-6'509'0,"-7"-6"-299"15,7 8-125-15,0 8-78 16,1 5-118-16</inkml:trace>
  <inkml:trace contextRef="#ctx0" brushRef="#br0" timeOffset="6544.8817">10407 9622 1089 0,'6'11'439'15,"4"20"-284"-15,1 2-44 16,-2-1-56-16,0-3 8 16,3-12 4-16,0-4 5 0,2-12 14 15,0-3-19-15,1-11-15 16,-1-7-9-16,2-4-19 15,-1-1-9-15,-5 3-95 16,1 7-95-16</inkml:trace>
  <inkml:trace contextRef="#ctx0" brushRef="#br0" timeOffset="6985.1018">10960 9675 915 0,'-6'10'439'0,"-12"12"-167"16,-3 5-57-16,-12-3-97 0,1-1-32 16,1-2-46-16,4-5-9 15,1-1-14-15,5-5 2 16,3-8-5-16,-1-4-4 16,11-8-6-16,0-3-7 15,9-3-15-15,7 2-6 16,7-3 0-16,4 1-3 15,3 8 5-15,1 4 1 16,-3 11 2-16,-1 6 4 16,-5 8 5-16,-3 3 5 0,5 6 3 15,3 0 3-15,2-4 4 16,2-6 2-16,-4-12 6 16,0-6 2-16,3-13 1 15,-3-4 1-15,1-11-3 16,-1-1-2-16,-4-3 2 15,-2-1 1-15,-4 6-7 16,-3 6-4-16,-1 12-20 16,-2 8 10-16,3 14 4 15,-2 7 1-15,2 15 15 16,1 4-11-16,4 8-47 16,1-9 7-16</inkml:trace>
  <inkml:trace contextRef="#ctx0" brushRef="#br0" timeOffset="7843.0257">12319 9666 555 0,'-8'-7'300'0,"-15"-8"-54"0,-2 7-95 16,-8 4-74-16,-3 4-26 15,3 8-37-15,2 2-9 16,15 0-17-16,7 0-6 16,16 4-3-16,12 0 2 15,10-1 10-15,3 0 4 16,-2-7 8-16,-2 0 5 15,-15-6 11-15,-1-1 7 16,-10 1-5-16,-9 0-6 0,-10 6-14 16,-4 4-6-16,-4 5-3 15,-2 5 2-15,11 3-1 16,6 2-1-16,10-1 2 16,9-3 3-16,11-7 5 15,4-10 5-15,4-8 7 16,-1-10 3-16,3-10 2 15,-3-4 1-15,2-1-1 16,-5 2-1-16,-8-1-2 16,-5 6-5-16,-8 6 15 15,-3 5 6-15,-5 14-3 16,-2 5 0-16,0 9-25 16,-1 5-10-16,5 6-3 15,4 3-1-15,13 0 6 16,4-2 4-16,12-11 13 15,2-6 21-15,2-17 42 16,0-5 19-16,-7-14 16 0,-6-5-7 16,-12-4-32-1,-8-2-17-15,-4 8-30 0,-1 3-6 16,-4 10-124-16,4 6-120 16</inkml:trace>
  <inkml:trace contextRef="#ctx0" brushRef="#br0" timeOffset="8194.1684">12727 9786 903 0,'-1'2'365'0,"0"6"-195"0,-2 9-134 15,9 9-14-15,8 9-4 16,-1-1-5-16,12-7-2 15,-3-7 2-15,1-13 15 16,5-7 7-16,-3-20 12 16,3-5 17-16,2-21 23 15,-1-4 7-15,-11-7 2 16,-14-7-14-16,-21-8-32 16,-15-9-14-16,-18-3-21 15,-3 7-5-15,-3 23-6 16,4 18-8-16,10 30-12 0,8 14-13 0,15 24-17 15,14 12-1-15,22 11 9 16,15-1 9-16,28-2 17 16,7-8-34-16,11-3-311 15</inkml:trace>
  <inkml:trace contextRef="#ctx0" brushRef="#br0" timeOffset="8506.5882">13151 9726 617 0,'-6'2'307'0,"4"4"-61"16,-5 9-166-16,3 1-16 15,4 8 16-15,0 3 0 16,12 1-15-16,5 3-7 16,8-7-14-16,4-6 5 15,0-9 5-15,0-6 1 0,-4-9-4 16,-2-8-5-16,-6-11-7 16,-4-7-31-16,-8-6-168 15,-7-2-196-15</inkml:trace>
  <inkml:trace contextRef="#ctx0" brushRef="#br0" timeOffset="8620.7515">13224 9533 743 0,'0'-3'444'15,"-4"-5"-89"-15,4 8-189 0,0 4-66 16,1 9-48-16,11 5-151 16</inkml:trace>
  <inkml:trace contextRef="#ctx0" brushRef="#br0" timeOffset="9073.7639">13413 9646 1042 0,'7'2'365'0,"16"14"-293"16,2 10-81-16,7 23 12 15,2 11 26-15,-3 14 34 16,-3 5 4-16,-18-8 20 16,-10-4-9-16,-23-16-20 15,-12-9-4-15,-6-8-22 0,1-11-13 16,8-19-33 0,7-11-12-16,16-24-19 0,7-7 5 15,11-19 26-15,8-2 14 16,15-11 21-16,4-4 3 15,9 8-4-15,1 4-10 16,-4 17-19-16,-1 13-7 16,-6 14-161-16</inkml:trace>
  <inkml:trace contextRef="#ctx0" brushRef="#br0" timeOffset="9394.4112">13814 9888 932 0,'8'6'415'16,"13"7"-217"-16,0-4-32 15,4-5-78-15,1-4-21 16,1-5-23-16,2-8-7 16,-5-4-6-16,-6-5-1 15,-9-4-8-15,-11 3-12 0,-14-3-25 16,-3 0-13-16,-12 7-14 15,-1 2 2-15,0 15 9 16,2 8 2-16,6 12 7 16,4 3-1-16,8 13-1 15,6 7 1-15,7 14 19 16,0 2 10-16,0 1 12 16,-1-5 6-16,-7-7-9 15,2-5-4-15,3-8-67 16,8-4-160-16</inkml:trace>
  <inkml:trace contextRef="#ctx0" brushRef="#br0" timeOffset="9694.7524">14417 9718 896 0,'-6'4'369'0,"-9"10"-203"0,-7 2-48 0,-9 8-39 16,-6 2-13-16,-4-6-33 16,3 1-9-16,4-12-2 15,7-9-1-15,6-10 0 16,1-5-7-16,11-3-23 16,7 6-9-16,14-3-13 15,6 5-4-15,11 9 24 16,-2-3 10-16,4 19 13 15,2 6 8-15,-8 8-6 16,-2 3-3-16,-7-2-3 16,-2-4-86-16</inkml:trace>
  <inkml:trace contextRef="#ctx0" brushRef="#br0" timeOffset="9897.5638">14554 9610 977 0,'0'-1'493'0,"0"2"-84"16,0 18-314-16,1 13-46 15,3 25-24-15,-3 12-6 16,-1 18-10-16,-2 1-2 16,-3 0 2-16,-1-9 1 15,3-14-55-15,0-5-32 0,2-21-75 16,1-15-66-16</inkml:trace>
  <inkml:trace contextRef="#ctx0" brushRef="#br0" timeOffset="10241.2339">14487 9939 918 0,'14'-2'407'16,"10"-1"-206"-16,6-2-108 15,3 1-34-15,0 3-37 16,-6-3-10-16,-6-1-1 16,0-6-17-16,-6-5-44 15,0-5-14-15,4-6-9 16,-2-2 17-16,1-7 49 16,0 0 16-16,-1 0 40 15,-1-1 12-15,-3 11 58 0,-3 10 4 16,-10 16-25-16,-1 15-7 15,-5 20-64-15,0 12-10 16,3 21-8-16,0 10-7 16,1 1 1-16,1-3 2 15,2-15 4-15,2-11-32 16,6-12-62-16,-2-11-53 16,-1-18-215-16</inkml:trace>
  <inkml:trace contextRef="#ctx0" brushRef="#br0" timeOffset="10375.0041">14793 9909 1100 0,'8'-1'437'16,"6"-3"-278"-16,10 4-118 16,10 1-23-1,6 2-31-15,-2-3-75 16</inkml:trace>
  <inkml:trace contextRef="#ctx0" brushRef="#br0" timeOffset="10655.8338">15083 9761 1045 0,'5'1'433'0,"8"4"-252"16,-3 2-44-16,0 6-52 15,0 3-18-15,-4 1-30 16,1 0-9-16,-4-7-7 15,-1-3 6-15,-4-10 12 16,-1-5-1-16,2-7-28 16,2-3-12-16,7-2-29 15,4 2-6-15,6 3 19 16,6 0 0-16,0 9-12 16,0 3 26-16,-1 9 29 15,-3 8 13-15,-5 12 33 16,-5 6-20-16,-5 8-23 15,-4-1 33-15</inkml:trace>
  <inkml:trace contextRef="#ctx0" brushRef="#br0" timeOffset="12176.7533">16198 9638 866 0,'0'-3'465'0,"1"-3"-167"16,-3 14-141-16,-3 16-59 15,2 30-85-15,1 21-2 16,4 21-7-16,4 5 1 15,1-10 7-15,1-13 6 16,-1-21-90-16,4-9-102 16</inkml:trace>
  <inkml:trace contextRef="#ctx0" brushRef="#br0" timeOffset="12332.9678">16166 9864 1016 0,'4'-5'424'0,"7"-6"-269"16,8 2-73-16,16 5-77 15,5 2 24-15,11 2-312 16</inkml:trace>
  <inkml:trace contextRef="#ctx0" brushRef="#br0" timeOffset="12661.0195">16673 9674 1020 0,'-22'-6'464'0,"-17"-3"-219"16,3 4-146-16,7 7-50 16,11 5-54-16,3 4-16 15,14 7-9-15,3-3 1 16,10 4 13-16,7-2 9 15,6-3 11-15,-1-4 6 16,-6-2 4-16,-4-7 1 0,-12-2-2 16,-2 1-4-16,-11-1-5 15,-12 1-3-15,-1 7-3 16,-8 2 5-16,12 7 2 16,6 4-4-16,13 2 27 15,17 3 15-15,11-3 14 16,9-2 7-16,10-6-19 15,-5-8-12-15,0 1-116 16</inkml:trace>
  <inkml:trace contextRef="#ctx0" brushRef="#br0" timeOffset="13512.8073">2039 10855 466 0,'-14'-7'323'0,"-9"-4"11"16,-14 4-123-16,-6 5-36 16,-1 11-72-16,5 7-40 15,10 13-57-15,6 10-14 16,18 7-18-16,8 4 1 15,15-4 8-15,11-6 6 16,15-17 11-16,4-10 4 16,4-13 11-16,-7-8 8 0,-17-6 58 15,-15 0 12-15,-24-5 3 16,-15-2-7-16,-23 5-61 16,0 1-16-16,3 6-58 15,10 3-78-15</inkml:trace>
  <inkml:trace contextRef="#ctx0" brushRef="#br0" timeOffset="13662.5734">2072 10914 1009 0,'21'-1'449'16,"12"-2"-220"-16,21-1-143 15,-2 2-29-15,5-2-38 16,-5 3-3-16,-14 0-11 15,-3 1-33-15,-18-2-193 16</inkml:trace>
  <inkml:trace contextRef="#ctx0" brushRef="#br0" timeOffset="13803.1989">2307 10928 505 0,'-2'14'325'15,"0"9"0"-15,2 7-133 16,-2 0-41-16,2 1-51 15,-1 1-33-15,1-3-33 16,1 0-10-16,9-8-133 16</inkml:trace>
  <inkml:trace contextRef="#ctx0" brushRef="#br0" timeOffset="14069.0033">2794 11023 774 0,'-12'11'363'16,"-21"19"-132"-16,-2 0-69 16,-12-6-74-16,1-1-17 15,7-12-33-15,3-7-10 16,6-12-5-16,7-3-8 0,3-7-16 16,10-1-10-16,13-2-9 15,11 0-3-15,14 5 23 16,-1 5 13-16,5 12 22 15,1 7 7-15,-4 11-12 16,2 10-3-16,-3 7-9 16,-5 4-11-16,-1 1-298 15</inkml:trace>
  <inkml:trace contextRef="#ctx0" brushRef="#br0" timeOffset="14388.9046">2940 11101 1209 0,'0'7'431'0,"4"10"-365"15,5 5-34-15,4-1-9 16,5 3 3-16,3-7 6 16,-2-5-2-16,-1-12 9 15,-3-8 2-15,3-15 0 16,2-6-2-16,-1-9-7 15,-1-2-1-15,-15-15 2 16,-10-6 0-16,-18-14-4 16,-6-4-7-16,-19 7-17 15,0 15-7-15,-5 28-5 16,-3 17-1-16,22 24-11 16,8 7-1-16,23 15-8 15,14-2 0-15,28 7-85 16,15 4-96-16</inkml:trace>
  <inkml:trace contextRef="#ctx0" brushRef="#br0" timeOffset="15095.8379">3440 11038 724 0,'-6'-3'302'0,"-5"-1"-164"16,2 5-27-16,9 7-30 15,3 3-23-15,11 3-42 16,6 2-4-16,9-4-3 15,-3-2 1-15,-3-3 2 16,-7-2 2-16,-8-2 7 16,-9-3-2-16,-15 3-3 15,-9-5 1-15,-13 2-2 16,0 4 16-16,-3-3 25 16,8 6 4-16,10 0-2 15,7 0-21-15,13 3-33 0,7 4-5 16,7 3-10-16,7 2 4 15,9 1 4-15,2-2 3 16,7-4 3-16,2-3 4 16,4-13-54-16,1-5-43 15,1-13-56-15,-4-2-2 16,-10-2 62-16,-6 2 76 16,-11 7 123-16,-5 4 35 0,-4 7 31 15,-1 0-30-15,2 6-53 16,-2 4-29-16,11 3-34 15,4 4-6-15,3-2-13 16,4-2-2-16,-3-5 5 16,-3-3 5-16,-5-7 8 15,-1-6 3-15,-9-5-1 16,-1-1-3-16,-6-2-10 16,-6 1-10-16,-11 0-18 15,-4 3-10-15,-3 9-14 16,-1 6 1-16,6 10 3 0,2 5 1 15,7 10 8-15,3 3 1 16,3 10 4-16,6 7 4 16,1 2 3-16,4 7 4 15,3-4 3-15,-3-3 45 16,4-5-174-16,-1-9-122 16</inkml:trace>
  <inkml:trace contextRef="#ctx0" brushRef="#br0" timeOffset="15408.2694">3972 11063 1167 0,'5'-1'502'0,"0"2"-273"16,6 5-103-16,-2 6-91 15,-7 5-9-15,-1 3-2 16,-2 0 0-16,-1-3-6 15,2-1-1-15,1-12-4 16,6-4-14-16,7-13-16 16,2-8-3-16,12 2-3 15,-3-3 12-15,4 7 4 16,1 8-1-16,-11 7-6 16,0 7-1-16,-6 10 1 15,-4 2 4-15,-3 4 7 16,-2 5 3-16,-4-1 7 0,1-2-25 15,2-9-183-15</inkml:trace>
  <inkml:trace contextRef="#ctx0" brushRef="#br0" timeOffset="15564.4746">4167 10676 1409 0,'-6'2'570'0,"-3"6"-330"0,1 16-201 16,3 12-40-16,6 22-61 16</inkml:trace>
  <inkml:trace contextRef="#ctx0" brushRef="#br0" timeOffset="16469.4624">5526 10931 649 0,'-7'-8'341'15,"-4"-3"-82"-15,-10 4-109 16,-5 4-18-16,1 7-44 16,-4 5-22-16,9 5-55 15,8 8-21-15,12 1-15 16,9 3 0-16,19-1 12 15,4-7 8-15,10-3 8 0,-3-7 3 16,-9-1 4-16,-8-4 1 16,-19-2-2-16,-4 1-6 15,-17-3-2-15,-11 1-1 16,-5-1 0-16,2 1 2 16,0 0-2-16,8 6-3 15,9 3-10-15,2 1-2 16,11 10-6-16,3-1 3 15,9 3 6-15,2 1 4 16,6-4 9-16,4-2 3 0,5-7 5 16,3-5 2-16,10-12 5 15,0-8 0-15,1-7-1 16,-2 1 1-16,-10 0-3 16,-6 2-2-16,-12 6-3 15,-4 4-1-15,-6 13 1 16,-1 1 0-16,-2 10 0 15,0 0-1-15,-2 2-2 16,2 1-1-16,0-5 2 16,-1-3 2-16,3-5 12 15,0-5 3-15,5-10 1 16,2-3-1 0,1-10-9-16,3-6-4 0,7 3-6 15,1-5-4 1,8 6 6-16,-3 5 10 0,-3 6 9 15,2 12 5-15,-7 7-2 16,1 9-7-16,-8 4-5 16,-2 2-2-16,-2 5-6 15,1 3 1-15,-2 2-18 16,2 1-52-16,2-6-276 16</inkml:trace>
  <inkml:trace contextRef="#ctx0" brushRef="#br0" timeOffset="16625.7027">6007 10978 1115 0,'0'-4'506'0,"7"4"-277"16,-2 6-48-16,5 16-103 16,2 8-37-16,-2 4-12 0,2 6 20 15,-1 0-139-15</inkml:trace>
  <inkml:trace contextRef="#ctx0" brushRef="#br0" timeOffset="17073.2234">6343 10978 641 0,'6'-6'302'0,"6"-5"-102"15,3 5-55-15,4 2-34 16,2 4-22-16,7 2-39 15,3 2-15-15,6-1-17 0,-3-3-1 0,-11 0-1 16,-6 1 3-16,-20-2-3 16,-11 0-4-16,-11-1-4 15,-10-7-4-15,2 7-3 16,1 4-3-16,10 5-4 16,6 9 1-16,6 8 2 15,7 1 9-15,5 6 10 16,6-1 0-16,6-4 2 15,8-1-5-15,10-4-1 16,6-6 6-16,10-8-117 16,-4-5-111-16</inkml:trace>
  <inkml:trace contextRef="#ctx0" brushRef="#br0" timeOffset="17338.4392">6915 11054 632 0,'3'4'353'16,"-2"3"-51"-16,-2 6-94 15,-6 8-86-15,-7-4-26 16,-8 5-26-16,-7-4-12 16,-9-3-10-16,-1-3-4 15,0-11-17-15,1-2-2 16,12-11-6-16,3 0-6 0,14-3-14 16,7 1-7-16,10-4-10 15,9 5-2-15,10 6 4 16,2 2 9-16,5 12 6 15,-1 7 2-15,-4 7 4 16,1 5-3-16,-10 4 2 16,-6-1 1-16,-4-4-138 15,-5-3-156-15</inkml:trace>
  <inkml:trace contextRef="#ctx0" brushRef="#br0" timeOffset="17479.3204">6756 10760 893 0,'-1'-11'453'0,"0"-6"-138"15,2 8-184-15,9 18-130 0,3 8-167 16</inkml:trace>
  <inkml:trace contextRef="#ctx0" brushRef="#br0" timeOffset="17834.9135">7016 11000 833 0,'10'2'381'0,"6"6"-157"0,16 28-129 16,8 6-27-16,10 27-25 16,6 14-8-16,-7 6-6 15,-8-2-16-15,-12-15-186 16</inkml:trace>
  <inkml:trace contextRef="#ctx0" brushRef="#br0" timeOffset="18022.2823">7341 11066 938 0,'-11'0'438'0,"-6"-4"-195"16,-14 20-103-16,-8 6-41 16,-13 22-51-16,-6 11-17 15,4 13-20-15,3 6-4 0,14-5-33 16,10-5-103-16</inkml:trace>
  <inkml:trace contextRef="#ctx0" brushRef="#br0" timeOffset="18311.7196">7496 11066 912 0,'-7'2'410'16,"-8"2"-209"-16,3 7-50 0,0 7-80 15,4 2-23-15,9 5-9 16,2-1-2-16,14 0 3 16,6-1-2-16,10-9-9 15,9-5 2-15,2-11 8 16,-1-9 4-16,-8-8 8 15,-5-5 3-15,-18-4-6 16,-6 3-10-16,-12-3-85 16,-11 6-84-16</inkml:trace>
  <inkml:trace contextRef="#ctx0" brushRef="#br0" timeOffset="18577.2821">7866 11015 1058 0,'0'3'478'0,"3"2"-194"15,6 12-208-15,2 4-49 16,3 7-20-16,2 2-2 16,-4 2 1-16,1-4 2 15,-1-7 5-15,0-8 2 16,4-9 12-16,1-7 4 15,2-12 23-15,-1-3 11 16,-2-9 4-16,-3 0-2 0,-6 3-28 16,-3 8-29-16,-4 1-149 15,-2 6-306-15</inkml:trace>
  <inkml:trace contextRef="#ctx0" brushRef="#br0" timeOffset="18946.6289">8464 11047 471 0,'4'-4'257'0,"0"-5"-28"16,-3 2-10-16,-10 1-27 15,-10 3-17-15,-6 0-48 16,-2 0-30-16,-3 2-52 16,4 2-17-16,-1 7-28 15,2 6-7-15,8 7-2 16,2 3-1-16,15 5 7 16,10 2 4-16,13-3 8 15,4-5 6-15,-4-8 8 16,-5-8 3-16,-8-5 45 15,-7-3 4-15,-4-8 2 16,-10-1-3-16,-7-6-48 0,0 0-9 16,-1-2-84-16,3-1-86 15</inkml:trace>
  <inkml:trace contextRef="#ctx0" brushRef="#br0" timeOffset="19266.0228">8465 11081 727 0,'9'-2'419'0,"7"-1"-16"31,5 3-203-31,-3 3-101 16,-2 5-14-16,-6 4-32 16,-5-1-6-16,-2 1-16 0,-2-4-8 15,1-2-6-15,-1-4-2 16,5-3-2-16,-6 0-2 15,0-1-3-15,15-7-4 16,38-24-4-16,-25 24-1 16,-1-1-6-16,1 1-1 15,-1 11-17-15,-3 3 34 16,-8 11 29-16,-1 3 11 16,-9 7 28-16,-5 4-31 15,3 6-19-15,-6 1-6 0,0-7-81 16,5-4-30-16</inkml:trace>
  <inkml:trace contextRef="#ctx0" brushRef="#br0" timeOffset="20047.1005">9993 11160 519 0,'11'-7'318'0,"10"-14"1"16,-5-2-89-16,-12-1-46 16,-5-2-8-16,-18 1-35 15,-8 2-22-15,-13 6-59 16,-4 2-30-16,4 15-34 15,0 1-11-15,17 10-9 16,8 7-4-16,5-1 2 16,10 3 2-16,9-2 10 15,5-8 8-15,14-1 7 16,-3-4 5-16,0-8 3 16,-2-2-1-16,-5 2-2 0,-3-1-4 15,-5 8-10-15,-1 7-7 16,-1 5-4-16,2 10 0 15,2 13 6-15,4 4 5 16,2 12 5-16,-4 5 2 16,-12-2 4-16,-6-1 3 15,-16-11 5-15,-10-11 5 16,-8-3 8-16,-5-11 5 16,5-11 3-16,-5-2 1 0,5-18-5 15,2-6-4-15,9-11-13 16,13-12-11-16,17-14-54 15,9-10-46-15,16-15-158 16,4-1-185-16</inkml:trace>
  <inkml:trace contextRef="#ctx0" brushRef="#br0" timeOffset="20443.432">9695 10753 795 0,'0'-3'356'0,"8"0"-166"15,11 0-82-15,10-3-34 16,23 5-34-16,6 1-11 0,23 1-16 15,6 5 0-15,-5 2 4 16,-8-1-1-16,-27-3 4 16,-16-2 1-16,-17-4-6 15,-8-4-15-15,-10-5-18 16,-1-3-3-16,-9-7-6 16,3 3 9-16,6 2-1 15,3 3-6-15,5 10 12 16,0 3 6-16,9 9 15 15,-2 5 17-15,-1 8 24 16,-3 3 11-16,-11 4 6 0,-7-2-9 16,-1 1-11-16,-2-7-104 15</inkml:trace>
  <inkml:trace contextRef="#ctx0" brushRef="#br0" timeOffset="20693.6311">10501 11083 842 0,'2'0'404'0,"12"-2"-111"16,7 2-178-16,17 3-67 15,5-3-11-15,8 3-21 16,1-1-6-16,-10 0-20 16,-7 1-65-16,-14 1-294 15</inkml:trace>
  <inkml:trace contextRef="#ctx0" brushRef="#br0" timeOffset="20865.1897">10572 11185 895 0,'0'1'448'16,"2"3"-114"-16,12 2-177 0,8 2-38 15,12-4-44-15,7 1-27 16,6-2-65-16,3 3-109 16</inkml:trace>
  <inkml:trace contextRef="#ctx0" brushRef="#br0" timeOffset="21224.8098">11236 11104 891 0,'5'-2'408'16,"10"0"-162"-16,8 2-147 15,18-1-57-15,11 1-20 16,14-4 15-16,2-2-95 16</inkml:trace>
  <inkml:trace contextRef="#ctx0" brushRef="#br0" timeOffset="21740.0229">12100 11053 524 0,'0'-5'326'0,"-6"-16"14"16,-2 0-104-16,-9-4-56 16,-9-4-35-16,-6 11-61 15,-4 4-24-15,-2 14-46 0,4 8-13 16,2 10-13-16,9 3-4 15,11 0 1-15,5 2 3 16,15-3 5-16,6-7 5 16,8-2 10-16,3-9 5 15,0-3 6-15,-3-5 1 16,1 2-7-16,-1 1-7 16,2 6-12-16,2 5-3 15,-2 10-1-15,1 6 1 0,0 10 8 16,-6 6-1-16,-7 2 6 15,-12-3 5-15,-12-5 8 16,-7-2 4-16,-20-13 5 16,0-3 3-16,-7-16 2 15,2-3-1-15,9-11-8 16,6-4-8-16,12 3-56 16,5 0-63-16,17 4-291 15</inkml:trace>
  <inkml:trace contextRef="#ctx0" brushRef="#br0" timeOffset="21920.6259">12353 11257 1002 0,'0'0'587'15,"0"0"-1"-15,0 0-470 16,0 0-50-16,0 0-142 16</inkml:trace>
  <inkml:trace contextRef="#ctx0" brushRef="#br0" timeOffset="22420.1934">12547 10990 946 0,'12'7'310'15,"11"11"-263"-15,7 8-13 16,2 6 27-16,1 5 46 16,-6-2-5-16,-9-4-16 15,-10 1-7-15,-12-6-18 16,-14-2-8-16,-17-12-10 15,0-8-1-15,-2-13-13 16,11-10-20-16,25-10-31 16,13-4-14-16,31-5-7 15,4-4 13-15,19 2 19 16,-3 0 8-16,-12 6 12 16,-10 3 35-16,-37 3 24 15,-19 7-3-15,-35 2-3 16,-5 3-33-16,-7 9-27 15,6 5-2-15,22 10 15 0,6 7-84 16,22 7-457-16</inkml:trace>
  <inkml:trace contextRef="#ctx0" brushRef="#br0" timeOffset="23092.1313">13231 11126 827 0,'-1'-3'498'0,"-3"-8"-28"16,2 3-182-16,3 3-140 16,2 2-61-16,2 2-76 15,-5 1 16-15,0-1-181 16,0 1-221-16</inkml:trace>
  <inkml:trace contextRef="#ctx0" brushRef="#br0" timeOffset="23317.878">13266 11217 855 0,'-4'18'395'15,"-5"13"-172"-15,7 25-95 16,2 7-29-16,0 7-24 16,0-1-8-16,-7-11-21 15,-4-4-9-15,-4-13-5 16,0-3 1-16,-2-14 5 15,-3-8 7-15,-8-18 1 16,1-8-24-16,-4-15-83 16,6-6-61-16,13-9-262 0</inkml:trace>
  <inkml:trace contextRef="#ctx0" brushRef="#br0" timeOffset="23739.6511">13099 10842 650 0,'0'-2'298'0,"9"1"-117"15,6 1-78-15,17 0-46 16,3 1-1-16,11 1-7 16,9 1-13-16,-4 2-14 15,3-2-5-15,-18 1-4 16,-9-3 0-16,-12-1-28 16,-10-1-28-16,-7-4-69 15,-2-2-14-15,-5-2 22 16,2-2 27-16,0-2 66 15,2 1 12-15,7 3 31 16,5 2 22-16,7 7 50 0,0 2 10 16,0 10-8-16,-2 5 12 15,-9 7-10-15,-4 6 2 16,-14 4-8-16,-3-6-33 16,6-3-122-16</inkml:trace>
  <inkml:trace contextRef="#ctx0" brushRef="#br0" timeOffset="24434.8108">14194 10935 639 0,'7'5'314'15,"4"6"-102"-15,0 2-44 0,-7 5-49 16,-4 1-6-16,-6-1-20 15,-1-1-9-15,0-6-28 16,3 0-18-16,1-8-13 16,4-2 0-16,6-10-11 15,5-8-8-15,12-7-20 0,3-5-11 16,8 5 1-16,0 2 4 16,-3 7 12-16,-3 4 2 15,-9 13-3-15,-5 4 1 16,-12 12 8-16,-2 5 7 15,-5-3 9-15,-5 0 2 16,0-8-4-16,0 0 1 16,3-8-4-16,6-1-1 15,8-7-3-15,6-4-1 0,7-6-2 16,1-3-3-16,3 0-1 16,-1 3-1-16,-5 8 5 15,-1 5 1-15,-10 12 3 16,-1 6 0-16,-3 3-3 15,0 10 0-15,1-5 4 16,-3-5-32-16,2 0-282 16</inkml:trace>
  <inkml:trace contextRef="#ctx0" brushRef="#br0" timeOffset="24638.175">14182 11223 1065 0,'10'-2'428'0,"25"0"-260"0,6-4-67 16,26 3-36-16,10 1-13 16,-2-2-23-16,-2 2-29 15,-15 1-151-15,-8 1-149 16</inkml:trace>
  <inkml:trace contextRef="#ctx0" brushRef="#br0" timeOffset="24950.3046">14265 11509 957 0,'-9'4'397'0,"-11"2"-247"16,2 7-70-16,9 7-68 15,8 0-12-15,11 6 3 16,11 4 4-16,8 0 12 16,-3-1 2-16,-10-2 28 15,-10-4 17-15,-20-5 44 16,-9-7 6-16,-7-3-23 15,0-4-14-15,4-10-43 0,9-2-2 16,3-11-102-16,12-1-80 16</inkml:trace>
  <inkml:trace contextRef="#ctx0" brushRef="#br0" timeOffset="25231.5272">14473 11368 847 0,'17'6'398'16,"7"0"-160"-16,5 11-123 15,-6 2-40-15,-9 1-23 16,-8 6 3-16,-11-5 0 16,-10-1-3-16,-8-4-1 15,-2-2-9-15,7-7-7 16,6-2-6-16,12-4 25 15,5-1 10-15,11 2 7 16,4 2 1-16,9 0-32 16,2 3-12-16,-7-4-19 15,0-2 0-15,-10 0-47 16,-1-1 238-16</inkml:trace>
  <inkml:trace contextRef="#ctx0" brushRef="#br0" timeOffset="26311.1081">15081 11194 1676 0,'1'-1'641'16,"1"0"-496"-16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0:55:07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 13116 294 0,'-4'7'186'0,"2"5"15"16,2-8-41-16,2-6-13 15,10-10 5-15,4-11-13 16,3-4-26-16,7-18-33 16,3-8-14-16,2-18-15 15,2-5-5-15,-6-7-13 16,-5 1-5-16,-11 12 14 0,-7 4-2 15,-4 20-2 1,-3 9-1-16,-3 17-12 0,2 9-6 16,0 15-24-16,4 4-10 15,7 19-24-15,4 10-2 16,9 27 13-16,6 11 5 16,10 18 10-16,6 6 7 15,0-5 9-15,-3-8 5 16,-3-16 3-16,-5-10 2 0,-4-24-5 15,1-8-14-15,-3-29-121 16,0-17-128-16</inkml:trace>
  <inkml:trace contextRef="#ctx0" brushRef="#br0" timeOffset="155.9636">2025 12951 572 0,'10'3'278'0,"16"1"-114"16,7 3-36-16,12 4-65 15,2-5-22-15,0 6-13 16,-3-6-87-16</inkml:trace>
  <inkml:trace contextRef="#ctx0" brushRef="#br0" timeOffset="312.4012">1685 12872 945 0,'-1'0'357'16,"2"-3"-274"-16,8 3-62 16,17 4-42-16,7 1 1 0,21 1-81 15,9 3-240-15</inkml:trace>
  <inkml:trace contextRef="#ctx0" brushRef="#br0" timeOffset="671.4731">2518 13003 731 0,'6'3'324'0,"8"6"-147"15,8-1-83-15,2 1-30 16,0-6-21-16,0-4-18 16,-3-4-4-16,0-9 2 15,-6-2 7-15,-11-6 10 16,-5-3-1-16,-15 2-6 16,-6 4-6-16,-9 4-17 0,1 8-6 15,0 9-8-15,6 6-10 16,6 10-7-16,6 2-2 15,12 13 10-15,0 2 10 16,13 9 16-16,0 7 7 16,5 2 5-16,1 2-2 15,-2 2-2-15,-1-8 0 16,-1-8-30-16,2-9-65 0</inkml:trace>
  <inkml:trace contextRef="#ctx0" brushRef="#br0" timeOffset="968.6127">3066 12901 393 0,'4'5'235'0,"1"8"20"16,0 3-14-16,-9 7-18 15,-6-3-38-15,-11 2-82 16,-3-7-27-16,-10-7-38 15,0-2-10-15,-3-12-21 16,0-5-9-16,7-4-14 16,6-1-5-16,13 1-5 15,9 6-2-15,10 1 16 16,7 5 5-16,14 7 23 0,6 8 17 16,6 7 13-16,2 9 3 15,-5 1-10-15,-1-2-5 16,-5-3-42-16,-2-6-131 15</inkml:trace>
  <inkml:trace contextRef="#ctx0" brushRef="#br0" timeOffset="1421.2905">4253 12800 996 0,'-4'0'409'15,"-4"13"-254"-15,0 12-55 16,6 25-69-16,2 10-7 16,5 25-15-16,3 6 2 0,1 5 1 15,0-2 2-15,-3-21 3 16,0-8-21-16,-1-22-122 16,-1-6-126-16</inkml:trace>
  <inkml:trace contextRef="#ctx0" brushRef="#br0" timeOffset="1577.8272">4215 13116 561 0,'5'-4'247'0,"17"1"-110"16,4 6-99-16,13 1-37 15,8 3 1-15,3-6-46 16,1-4-75-16</inkml:trace>
  <inkml:trace contextRef="#ctx0" brushRef="#br0" timeOffset="1812.3242">4709 12941 480 0,'-5'-1'330'0,"0"-3"-21"16,-12 4-95-16,-1 5-43 16,-8 0-70-16,0 5-27 15,-1 4-43-15,4 2-20 16,11 2-24-16,5 4-5 15,8 4-5-15,6-2 0 16,11 4 9-16,4-9 2 16,9-5 10-16,3-7 3 0,-3-14 9 15,0-6 5-15,-9-11 10 16,-3-2 1-16,-9-3-36 16,-10-5-59-16,-11 4-274 15</inkml:trace>
  <inkml:trace contextRef="#ctx0" brushRef="#br0" timeOffset="2046.3665">4865 12844 757 0,'9'4'354'0,"10"12"-142"16,-2 4-30-16,4 10-68 15,-4 3-30-15,0 1-47 16,0-4-14-16,-3-3-9 15,2-3-1-15,-3-16 0 16,3 1 3-16,-1-13 5 0,0-6 3 16,0-6-2-16,-3-6-2 15,-1 3-9-15,-3 2-5 16,0 4-87-16,-1 2-114 16</inkml:trace>
  <inkml:trace contextRef="#ctx0" brushRef="#br0" timeOffset="2386.5134">5306 12854 780 0,'13'2'304'0,"19"2"-224"16,6 0-20-16,-1-1-30 15,-3 1-12-15,-9-3-3 16,-5-1 2-16,-8-4 6 16,-4 2 4-16,-8-3-2 15,-7 0-5-15,-9 2-8 16,-3 0-7-16,-7 4 6 16,0 2 7-16,1 10 2 15,0 2 1 1,7 12-5-16,2 4-1 0,11 2 7 15,7 3-3-15,12-5-8 16,10-1-4-16,11-7-7 16,4-4 2-16,1-9-21 15,-2-8-55-15</inkml:trace>
  <inkml:trace contextRef="#ctx0" brushRef="#br0" timeOffset="2730.4554">5821 12839 683 0,'-17'-2'384'0,"-14"-2"-22"16,9 7-272-16,8 4-41 16,11 9-52-16,4-1-15 0,11 4-1 15,7-3 6-15,2-5 11 16,5 4 3-16,-3-6-10 15,-3-3-17-15,-5 1-31 16,-9-7-13-16,-13-1-5 16,-7 1 18-16,-16-5 34 15,-4 5 33-15,-4 0 50 16,7 1 15-16,10 10 21 16,3-5-12-16,16 9-17 15,2 4-3-15,4 0-15 16,11 4-6-16,9-1-13 15,6-4-10-15,12 2-9 16,-1-4-13-16,2-9-315 16</inkml:trace>
  <inkml:trace contextRef="#ctx0" brushRef="#br0" timeOffset="3331.9381">6045 12762 706 0,'4'-12'276'0,"11"-14"-186"15,7-4 2-15,9-1 16 16,2 5-1-16,4 6-12 16,-2 10-17-16,1 14-33 15,3 12-3-15,-1 22 3 16,-7 14-3-16,-1 19-7 16,-1 6-9-16,-7-2-10 15,1-11-1-15,-8-19 1 16,-2-7 3-16,-6-19 5 15,0-5 7-15,-8-14 16 16,-6-10 1-16,-9-7-6 16,-4-1-8-16,-12-8-25 15,-8 1-5-15,-9 2-6 16,-1 2-7-16,3 17-8 16,8 4-7-16,9 13-5 15,4 10 2-15,12 4-29 16,2 1-27-16,14 4-96 15,11-4-93-15</inkml:trace>
  <inkml:trace contextRef="#ctx0" brushRef="#br0" timeOffset="3629.1155">6791 13010 755 0,'-8'-8'371'0,"-7"-8"-126"16,-4 0-57-16,1 2-74 16,-1 6-29-16,-1 4-43 15,3 3-22-15,1 8-26 16,2 6-9-16,4 4-9 16,1 3 1-16,5 2 7 15,6 0 1-15,8-1 7 16,1-2 3-16,8-10 7 15,1-7 3-15,5-8 5 16,3-5 3-16,-4-3-14 16,-2 2-46-16,-11-6-217 15</inkml:trace>
  <inkml:trace contextRef="#ctx0" brushRef="#br0" timeOffset="3988.0667">7002 12952 549 0,'1'11'318'0,"2"6"-58"15,0 5-97-15,-5-2-1 0,1-1-52 16,-1 0-23-16,2-7-26 15,-2 1-35-15,-1-5-1 16,-1-8 1-16,-1-2-2 16,2-6-6-16,-1-14-13 15,2 0-5-15,1-5-14 16,2-1-8-16,4 2-6 16,1 0-2-16,8 3 7 15,2 5 6-15,3 11-1 16,4 7 24-16,-3 11 11 15,-2 10 4-15,-2 9 9 16,-4 3-20-16,-5 0-3 16,-4-4-7-16,4-3-202 15</inkml:trace>
  <inkml:trace contextRef="#ctx0" brushRef="#br0" timeOffset="4410.0171">7561 13027 542 0,'0'-3'307'15,"-2"-10"-36"-15,-1 1-38 16,-7-3-58-16,-3-4-23 16,-10 1-44-16,-2-1-27 0,-2 8-39 15,1 5-21-15,4 7-33 16,5 12-5-16,4 9-12 15,1 2 3-15,12 6 5 16,5-1 3-16,6-9 9 16,3 1 3-16,8-8 6 15,-2-6 2-15,10-6-26 16,3-2-37-16,-4-10-124 16,1-1-60-16,-9-6-23 15,-4-6 39-15,-3 4 131 16,0-1 97-16,-5 2 140 15,0 9 46-15,-4 4 64 16,-2 3-19-16,-3 5-85 16,0 4-42-16,0-6-60 15,0 8-13-15,4 18-8 16,12 32-4-16,-5-31-11 16,3-4-32-16</inkml:trace>
  <inkml:trace contextRef="#ctx0" brushRef="#br0" timeOffset="5168.452">8138 13017 584 0,'-6'-8'309'0,"-7"-13"-52"16,-3 0-53-16,-6 2-54 15,-2 2-30-15,-6 7-66 16,-2 7-24-16,8 11-36 16,0 3-9-16,7 10-9 15,4-1 1-15,10 2 9 16,6-2 3-16,12 5 11 16,7 0 4-16,4-5 1 15,4-1 0-15,0-10 3 16,0-6 2-16,-3-7 3 15,-3-7 2-15,-4-5 3 16,-3 1 0-16,-7-7 1 16,-4 6 0-16,-7-4-3 15,-5 3-2-15,-2 6-6 16,-1 2-1-16,2 8-7 16,2 1-7-16,2 5-6 15,3 3-3-15,6 7 2 16,2 3 3-16,6-2 5 0,3 6 3 15,5-5 11-15,3 2 5 16,3-2 9-16,0-8 2 16,-2-6-3-16,-2-4 2 15,-3-9 0-15,-6 0-2 16,-2-3-11-16,-6-2-32 16,1-2-104-16,-6-3-60 0,-3-10-130 15,-1 0-5-15,-9-8 90 16,2-4 69-16,-6-2 193 15,0-3 92-15,3 9 117 16,4 7 30-16,3 16-8 16,0 4-48-16,4 8-108 15,-3 2-48-15,2 2-58 16,1-1-13-16,0 0-79 16,1 0-125-16</inkml:trace>
  <inkml:trace contextRef="#ctx0" brushRef="#br0" timeOffset="5371.5478">8505 12781 1155 0,'-3'10'452'0,"-4"18"-315"0,3 11-38 15,7 13-34-15,7 8-26 16,8 11-22-16,2 5-6 15,-4 12-2-15,-4 6-2 16,-4 1-55-16,-4-3-30 16,-1-20-55-16,-1-16-72 15</inkml:trace>
  <inkml:trace contextRef="#ctx0" brushRef="#br0" timeOffset="5574.6375">8542 13182 652 0,'5'-6'291'0,"6"-4"-126"16,4 1-84-16,16 2-47 15,6 1-13-15,9 2-46 16,8 6-89-16</inkml:trace>
  <inkml:trace contextRef="#ctx0" brushRef="#br0" timeOffset="5933.921">9043 12903 669 0,'-12'-5'321'16,"-16"-7"-134"-16,2 4-60 15,1 4-89-15,7 4-23 16,6 7-23-16,4 0-11 16,11 6-4-16,1-2 3 15,10 1 6-15,2 5 6 16,4-6 8-16,-4 0 0 0,-3 2 6 16,-5-7 0-16,-9 1-6 15,-4 1-4-15,-12-2 2 16,-1 1 0-16,-4 0 4 15,1-4 22-15,10 4 32 16,0 1 25-16,8 6 38 16,4 4-6-16,6 1-22 15,6 1-25-15,8-2-34 16,3-2-12-16,6-4-7 16,2-5-68-16</inkml:trace>
  <inkml:trace contextRef="#ctx0" brushRef="#br0" timeOffset="6714.6981">9769 12896 633 0,'3'-2'266'16,"7"-1"-117"-16,10 5-117 16,8 1 2-16,12 2-4 15,4-2-1-15,2-3-11 16,-5 0-2-16,-12-5 5 15,-9 0 3-15,-17-2 3 16,-3 3-5-16,-12 2-13 16,-8 2-6-16,-9 8-9 15,-5 4-2-15,4 8 0 16,4 1 5-16,9 7 15 0,7 1 12 16,9-2 21-16,3 2 3 15,13-1-6-15,3-6-4 16,10-5-3-16,-3-3-2 15,6-14 1-15,-1-4 1 16,-1-12-7-16,-1-5-1 16,-6-3-3-16,0-1-4 15,-6-4-5-15,1 4-5 0,-7 2-7 16,-3 6-5-16,-2 17-8 16,-3 4 5-16,-2 17 6 15,-1 4 7-15,-1 0 5 16,1 0-2-16,0-7-3 15,1-4 0-15,0-8 0 16,-2-5 2-16,7-6 1 16,4-6-1-16,7-5 0 15,2-2-5-15,2 1-5 16,-1 0-1-16,0 10-4 16,0 3-1-16,-3 9 2 15,-4 9 1-15,-1 5 3 16,-5 0 2-16,-2 5 0 15,1-1-27-15,-1-1-193 16</inkml:trace>
  <inkml:trace contextRef="#ctx0" brushRef="#br0" timeOffset="6966.5175">10478 12940 672 0,'7'0'392'0,"5"-3"-30"15,-4 16-210-15,5 1-38 0,2 11-34 16,0 3-8-16,5-3-12 16,-4 8-14-16,0-13-15 15,1-3-9-15,-3-8 2 16,1-12 3-16,3-8 8 16,-3-4 2-16,6-7-10 15,-2-1-4-15,-7 1-10 16,3 1-4-16,-10 2-103 15,-2 3-155-15</inkml:trace>
  <inkml:trace contextRef="#ctx0" brushRef="#br0" timeOffset="7372.8419">11497 12828 791 0,'0'1'329'0,"2"11"-189"16,3 10-62-16,0 17-34 15,0 9-10-15,-2 3-13 16,3-2-3-16,-1-7-5 16,-3-10-32-16,2-8-264 15</inkml:trace>
  <inkml:trace contextRef="#ctx0" brushRef="#br0" timeOffset="7747.5974">11698 12926 885 0,'-8'1'343'16,"-15"7"-246"-16,-4 6-22 15,-7 2-47-15,1 0-6 0,7 3-18 16,10-8-9-16,12 9-8 16,7 1-3-16,13-6 4 15,7 3 4-15,15-6 6 16,5-8 2-16,-1-1 4 15,-3-5 0-15,-6-3-23 16,-6-1-15-16,-3-5-6 16,-4-1 1-16,-9-10 28 15,-2-4 13-15,-4-2 30 16,-2-1 20-16,-3 12 43 16,-1 7 12-16,-1 13-14 15,-2 6-26-15,2 9-47 16,2 7-16-16,4 2-8 15,0 2 2-15,8 0 2 16,-1-4 2-16,0-3-110 16,-1-2-122-16</inkml:trace>
  <inkml:trace contextRef="#ctx0" brushRef="#br0" timeOffset="7888.4231">11848 12654 1052 0,'-4'-5'399'16,"-3"0"-311"-16,3 2-61 0,4 7-92 15,7 4-107-15</inkml:trace>
  <inkml:trace contextRef="#ctx0" brushRef="#br0" timeOffset="8091.5346">11982 12909 657 0,'5'20'349'0,"7"25"-97"16,3 1-64-16,4-3-101 15,-1-8-27-15,2-10-32 16,-1-10 26-16,2-11 22 16,0-9 5-16,0-14 8 15,-5-2-33-15,0-7-25 16,-4 0-8-16,-9-6-30 15,6 3-63-15,-8-2-286 16</inkml:trace>
  <inkml:trace contextRef="#ctx0" brushRef="#br0" timeOffset="8408.576">12326 12957 433 0,'0'6'288'0,"2"15"44"16,0 2-156-16,2 1-26 0,-2 4-40 16,0-8-54-16,2 0-4 15,-1-5-28-15,1-6-5 16,-1-4 5-16,2-6 1 16,2-9-1-16,1-5-1 15,4-4-12-15,3-2-4 16,2 0-7-16,1 3-4 15,2 4 8-15,-3 4 5 0,1 8 12 16,-3 11 6-16,-3 9-1 16,-3 3-1-16,-2 12-7 0,-2-4-4 15,-3 3-37-15,5 4-86 16</inkml:trace>
  <inkml:trace contextRef="#ctx0" brushRef="#br0" timeOffset="8751.9935">13024 12887 890 0,'-15'-9'384'0,"-18"-12"-221"16,1 8-39-16,-4 13-66 15,2 8-25-15,3 16-19 16,4 9-4-16,13 8 0 16,3 0-2-16,18-3-6 15,6-6-2-15,11-11 3 16,7-5 3-16,-2-14 14 16,1-2 5-16,-4-8 8 15,-7 0 2-15,-11-8 1 16,-14 2-4-16,-12-2-17 15,-7 1-8-15,-10 0-49 16,6-2-62-16</inkml:trace>
  <inkml:trace contextRef="#ctx0" brushRef="#br0" timeOffset="9064.6986">13130 12991 960 0,'8'10'421'16,"11"9"-235"-16,-2 2-41 0,-4-1-87 16,-9-9-15-16,-5-5-11 15,0 0-4-15,1-7-12 16,0 0-25-16,0-1-47 16,0 1-14-16,8-18-16 15,21-35 19-15,-9 27 33 16,2 3 9-16,6 5 14 15,1 6 16-15,6 10 37 16,-8 7 16-16,-7 16 40 16,-6 3 1-16,-11 14-10 15,-2 1-10-15,-2 2-31 16,-2-1-11-16,-2-7-18 16,2-2-38-16,3-6-348 15</inkml:trace>
  <inkml:trace contextRef="#ctx0" brushRef="#br0" timeOffset="10041.7075">14139 12911 863 0,'7'0'297'0,"7"0"-258"15,4 0-29-15,19 0 4 16,4-5-1-16,9 0-6 0,2-3 2 15,-13-3 6-15,-9 4 2 16,-17 0 5-16,-10 5-2 16,-13 5-9-16,-7 4-4 15,-9 10-8-15,-1 6-2 16,3 7 6-16,1 0 2 16,12 5 2-16,5-2 8 15,14-5 6-15,7 5 1 16,11-15 2-16,0-1-3 0,5-14 0 31,1-7 3-31,-2-7 3 16,1-7 0-16,-5 0-4 15,-4-5-4-15,-8-6-2 16,-3 1-2-16,-7 7-5 0,-2 3-3 16,1 12-13-16,-3 9-1 15,-2 5-2-15,2 9 3 16,0 10 7-16,3 0 3 15,2 0 2-15,-1-3 1 16,4-9 1-16,-1-6 2 16,0-5 9-16,5-4 3 15,-1-10 0-15,2-2-1 16,0-10-10-16,-5 0-2 0,3-2-4 16,-3 5-2-16,1 6-5 15,3 0-7-15,-2 13 0 16,-3 3 2-16,-1 12 5 15,1 6 3-15,-2 4 3 16,2 2-1-16,0-5 3 16,-3-8 0-16,3-5-13 15,-1-7-14-15,5-9-28 16,4-1-3-16,1-8 13 16,2-2 13-16,2-3 25 15,4-1 8-15,0 2 36 16,2 3 13-16,5 15 9 15,-2 8 2-15,-2 10-32 16,0 3 14-16,-12 5 13 16,-2 1 6-16,-13-3 9 15,-4-1-20-15,-6-4-12 0,-10-7-8 16,-4-5-97-16,-5-5-79 16</inkml:trace>
  <inkml:trace contextRef="#ctx0" brushRef="#br0" timeOffset="10478.8704">15818 12795 1033 0,'-4'10'368'0,"-2"31"-290"0,2 16-44 16,3 25 4-16,1 9 21 16,3 8-7-16,3 0 0 15,-3-2-4-15,1-7-21 16,0-24-4-16,2-18-18 15,1-24-119-15,0-11-154 16</inkml:trace>
  <inkml:trace contextRef="#ctx0" brushRef="#br0" timeOffset="10635.0866">15805 13089 781 0,'10'-2'329'15,"8"-2"-124"-15,12 4-167 16,4-5-4-16,10 1-4 16,-2-3-15-16,-2 0 12 15,-7 0-60-15,-11-7-305 16</inkml:trace>
  <inkml:trace contextRef="#ctx0" brushRef="#br0" timeOffset="10947.788">16107 12971 352 0,'1'13'226'0,"-1"4"-1"16,4 5-106-16,-3-4-21 16,3-6-37-16,1 0-7 15,-1-7-26-15,0-3 4 16,-2-4 2-16,-3 1-4 16,0 0-30-16,0-11-17 15,-4-40-27-15,7 26-2 16,3-4 15-16,6 3 6 15,6 2 55-15,4 1 30 16,2 16 25-16,0 3 25 0,-8 13-4 16,-5 11-19-16,-4 14-9 15,-4 5-18-15,-2 5-30 16,3-1-6-16,0-5-10 16,4-2-3-16,8-10-119 15,1-7-116-15</inkml:trace>
  <inkml:trace contextRef="#ctx0" brushRef="#br0" timeOffset="11282.8248">16665 12908 590 0,'4'8'286'15,"0"2"-104"-15,-5 11-57 0,-2-2-12 0,-8 2-26 16,-5 0-16-16,-1-7-31 15,-4 3-7-15,-6-10-11 16,4-3-2-16,0-8-9 16,1-5-18-16,5-11-19 15,3-2-6-15,7 0-2 16,5-2 12-16,7 6 6 16,5 1 3-16,5 6 13 15,1 4 10-15,3 14 26 16,-3 3 6-16,0 14-2 15,-2 6 2-15,1 2-7 16,1 2-3-16,0-5-1 16,1-6-5-16,-4-6 16 15,-4-4-65-15,-4-6-225 16</inkml:trace>
  <inkml:trace contextRef="#ctx0" brushRef="#br0" timeOffset="11408.06">16575 12731 1049 0,'-1'-8'416'0,"-7"-12"-277"15,8 5-67-15,5 6-55 16,4 1-76-16</inkml:trace>
  <inkml:trace contextRef="#ctx0" brushRef="#br0" timeOffset="11814.2179">16696 12714 757 0,'8'-21'300'15,"10"-15"-188"-15,9-5-65 16,9 0 9-16,7 3 30 15,-2 7 13-15,-4 11 5 16,-4 10-18-16,-11 20-44 16,-8 7-18-16,-1 21-21 15,2 6 5-15,-1 16 4 16,0 9 1-16,-2 12-1 0,1 0-3 16,-3-7 1-16,4-13 2 15,-2-25 4-15,1-11 3 16,-3-20 4-16,1-2-2 15,-8-13-17-15,-5-5-6 16,-7-6-12-16,-1-5-1 16,-5 4 3-16,-4 2 1 15,-1 10 5-15,-8 9 1 0,-4 12 0 16,-2 7 4-16,0 4-4 16,4 2-1-16,10-8-38 15,5-2-72-15</inkml:trace>
  <inkml:trace contextRef="#ctx0" brushRef="#br0" timeOffset="12329.4534">17484 12921 579 0,'-4'6'276'0,"-7"17"-73"16,-2 3-28-16,-9 5-35 0,-3-4-22 16,-1-2-65-16,0-6-11 15,7-6-22-15,5-3 0 16,3-14 2-16,3-2-1 16,3-14-7-16,5 2-5 15,4-6-9-15,0-5 0 16,7 6-1-16,-1-2-1 15,2 12 15-15,3 5 5 16,1 9 3-16,1 8 1 16,3 12-15-16,0 3-2 15,-2-1 0-15,-1-3 0 0,0-4 3 16,1-2 1-16,-2-6 4 16,2-5 0-16,-2-9-4 15,-1-8-8-15,5-4-10 16,-1-2-5-16,7 2-2 15,-1 2 4-15,3 11 1 16,0 3 0-16,-3 15 5 16,0 4 6-16,-3 7 10 15,-1 3 21-15,-12-5 27 16,-7 1 10-16,-12-7 14 16,-10-4-12-16,-6-4-20 15,-4-2-10-15,-1-8-54 16,3-5-86-16</inkml:trace>
  <inkml:trace contextRef="#ctx0" brushRef="#br0" timeOffset="13142.6461">18647 12911 663 0,'-5'5'332'16,"-2"4"-54"-16,-2 20-183 15,-1 8-37-15,5 6-10 16,3 1-15-16,8-7-13 16,5-5 1-16,9-11 1 15,3-8 5-15,3-14 8 16,2-6 3-16,-2-13-2 15,1-2-2-15,-9-4-9 16,-1 0-3-16,-11 0-6 16,-6-2-5-16,-1 9-8 15,-4-1-5-15,2 14-19 16,0 6-4-16,-1 12-2 16,3 3 0-16,1 4 15 0,0 2 3 15,11 0 4-15,0-4 3 16,9-3 5-16,3-3 3 15,-1-8 9-15,1-1 5 16,-4-9 1-16,-5-3 1 16,0-6-5-16,-5-7-4 15,-3-3-3-15,4 2-1 16,0-3-6-16,1 6-5 16,3 7-9-16,-5 1 6 0,6 15-2 15,2 8 1-15,8 13 6 16,5 7-13-16,-6 2 34 15,-5 0 23-15,-14-6 34 16,-7-3 14-16,-12-3-15 16,-3-2-17-16,-8-7-23 15,6 0-18-15,3-11-147 0</inkml:trace>
  <inkml:trace contextRef="#ctx0" brushRef="#br0" timeOffset="14658.139">2011 14064 528 0,'-16'0'319'0,"-22"-1"-15"15,-1 4-133-15,-1 12-100 16,8 5-33-16,9 17-44 16,7 3-3-16,17 7-5 15,8 3 3-15,17-6 6 0,12-4 2 16,10-17 1-16,-2-9 2 15,-7-19 12-15,-7-7 8 16,-22-9 13-16,-5-1 34 16,-15 2 7-16,-10 1-5 0,-16 3-12 15,-5 3-34-15,5 4-53 16,3 1-66-16</inkml:trace>
  <inkml:trace contextRef="#ctx0" brushRef="#br0">2188 14112 621 0,'-1'-4'304'16,"-1"1"-121"-16,1 4-64 15,0-1-76-15,0 0-29 16,-1 20-16-16,1 37 3 15,5-25 8-15,1 0-1 16</inkml:trace>
  <inkml:trace contextRef="#ctx0" brushRef="#br0" timeOffset="15322.1812">2627 14081 784 0,'1'2'371'16,"1"2"-143"-16,5 13-131 16,1 6-21-16,-1 18-33 15,3 7-10-15,1 19-14 16,-1 10-4-16,2 2-3 0,-1-3 3 16,2-15 1-16,-2-12 0 15,1-15-36-15,-1-8-86 16</inkml:trace>
  <inkml:trace contextRef="#ctx0" brushRef="#br0" timeOffset="15478.3057">2757 14323 1058 0,'-1'-3'398'0,"1"-6"-303"16,7 5-63-16,5 3-42 15,10 1-4-15,8 3 4 16,7 2-33-16</inkml:trace>
  <inkml:trace contextRef="#ctx0" brushRef="#br0" timeOffset="15774.8708">3186 14249 550 0,'-4'6'291'16,"-4"3"-95"-16,-6 6-69 16,-4 4-27-16,-9-2-49 0,-5-1-11 15,0-5-10-15,-5-8-3 16,5-10-4-16,3-5-8 16,5-9-14-16,11-2-6 15,11-4-14-15,6 3-3 16,19 1-5-16,4 6-3 15,7 17 0-15,9 8 5 16,5 31 10-16,4 13 8 16,0 16 16-16,-8 1 3 15,-9-7 7-15,-8-8 6 16,-8-21-53-16,-4-8-158 0</inkml:trace>
  <inkml:trace contextRef="#ctx0" brushRef="#br0" timeOffset="17173.1102">2215 14105 437 0,'-3'0'231'0,"-6"8"-82"16,6 3-34-16,-3 11-68 15,5 2-16-15,2 2 1 0,4 3-30 16,4-6-1-16,3 2 1 16,0-11 2-16,0-4 3 15,5-10 8-15,-1-4 3 16,5-10 5-16,0-2 2 15,0-2-5-15,-2-3-2 16,-5 3-1-16,-3 2-3 16,-2 3 1-16,-5 2-3 15,-3 2-7-15,0 5-5 16,-1 5-10-16,0 6-3 0,3 10-4 16,0 3 4-16,4 1 5 15,2-2 3-15,10-5 3 16,2-5-2-16,2-9 30 15,3-5 33-15,-3-8 71 16,-4-6 37-16,-6-6 18 16,-8-3-15-16,-11 0-45 15,-1 3-26-15,-4 7-44 16,-2 3-17-16,4 4-50 16,-5 3-66-16</inkml:trace>
  <inkml:trace contextRef="#ctx0" brushRef="#br0" timeOffset="18016.3442">3347 14194 569 0,'2'4'251'15,"5"0"-70"-15,9 3-148 16,11 0-5-16,9-2 3 15,1-3-6-15,2-2-9 16,-6-5-1-16,-9-3 7 16,-3-2 5-16,-12-2 5 15,-4 1 2-15,-7 4-6 16,-5 5-7-16,-14 7-13 16,3 9-5-16,-2 10 7 0,-2 3 3 15,9 5 0-15,2 3-3 16,7-2-12-16,13 3-3 15,9-10 4-15,7-4 3 16,4-9 5-16,0-6 3 16,3-10 4-16,-1-8 5 15,-1-7 2-15,-3-4 0 0,-8-4 1 16,-4-1-2-16,-9 0-1 16,-5 3-1-16,-1 10 7 15,-1 6 1-15,-2 10-3 16,-1 7-1-16,1 8-15 15,-2 4-6-15,5 2-1 16,4 2 0-16,0-4 32 16,0-5-83-16,2-8-317 0</inkml:trace>
  <inkml:trace contextRef="#ctx0" brushRef="#br0" timeOffset="18141.4911">3764 13958 1020 0,'-2'-9'471'0,"-2"-10"-216"0,2 12-159 16,2 7-50-16,-1 8-20 15,6 5-106-15</inkml:trace>
  <inkml:trace contextRef="#ctx0" brushRef="#br0" timeOffset="18531.9924">4129 14161 870 0,'-16'2'392'0,"-19"3"-220"15,4 4-49-15,10 5-84 16,5 2-37-16,11 7-19 0,7 1-3 15,10 7 2-15,7 4 4 16,13-6 11-16,1-2 3 16,5-12 5-16,-1-6 2 15,-12-9 5-15,-6-4 5 16,-8-11 9-16,-7-5 4 16,-3-10 4-16,-2-5-3 15,-12-7-6-15,-4-6-5 16,-11-7-9-16,2-6-5 15,4-4-11-15,7 1-6 16,15 7-10-16,8 7-4 0,13 13 0 16,1 6-1-16,5 17-51 15,2 8-74-15</inkml:trace>
  <inkml:trace contextRef="#ctx0" brushRef="#br0" timeOffset="18734.8041">4465 14103 969 0,'0'13'336'15,"0"4"-198"-15,-1 18-86 16,1 5-7-16,0 6 26 0,4 5-59 15,3-7 9-15,4-2-87 16</inkml:trace>
  <inkml:trace contextRef="#ctx0" brushRef="#br0" timeOffset="19016.3635">4733 14180 827 0,'-12'3'354'0,"-13"4"-189"16,3 1-68-16,2 7-64 15,8 4-19-15,7 8-22 16,5 5-5-16,12 4 5 16,0-2 2-16,9-5 5 15,3-4 1-15,4-15 4 16,3-8 4-16,1-14 44 15,-4-7 16-15,-11-11 35 16,-10-4 4-16,-15 0-32 16,-10-1-17-16,-16 6-58 15,0 5-75-15</inkml:trace>
  <inkml:trace contextRef="#ctx0" brushRef="#br0" timeOffset="19554.3389">5835 14165 635 0,'-5'3'272'0,"-4"8"-137"16,-2 11-71-16,-1 11-36 15,5 11-1-15,8 9-10 16,6-5 3-16,15-7-3 15,6-7 24-15,4-21 36 16,2-9 14-16,-3-13 29 16,-5-10-13-16,-7-9-12 15,-2 2-3-15,-12-7-22 16,-5-2-11-16,-3 5-22 16,-7-2-13-16,1 9-71 15,-1 3-65-15</inkml:trace>
  <inkml:trace contextRef="#ctx0" brushRef="#br0" timeOffset="19858.5838">6222 14421 587 0,'-2'8'276'0,"-5"3"-123"15,0-1-25-15,3-15-40 31,1 3-26-31,2 1-28 0,0 0-10 0,-1-12-17 16,-3-50-5-16,15 29-4 16,5 0-2-16,5 1 13 15,2 7 19-15,2 7 28 16,4 7 2-16,-6 9-8 16,-3 7-15-16,-4 11-21 15,-3 5 1-15,-3 11-3 16,0 4-3-16,-2 6-1 15,-2 1 1-15,1-7-121 0,1-4-184 16</inkml:trace>
  <inkml:trace contextRef="#ctx0" brushRef="#br0" timeOffset="20124.0295">6828 14351 534 0,'-11'-9'372'16,"-5"-9"-2"-16,-9-2-159 16,-5-1-23-16,-5 1-83 15,4 5-26-15,5 11-47 16,0 1-30-16,11 9-15 16,0 6-7-16,6 5-3 15,3 6 2-15,11 2 2 16,4 3 5-16,9-3 6 15,3-2 3-15,3-5 5 16,1-7 0-16,-1-10 3 16,2-1-20-16,-4-13-177 15</inkml:trace>
  <inkml:trace contextRef="#ctx0" brushRef="#br0" timeOffset="20264.9047">6672 13943 743 0,'-3'-6'407'16,"-4"0"-99"-16,1 5-132 16,4 8-118-16,2 10-41 15,8 5-75-15,4 4-187 16</inkml:trace>
  <inkml:trace contextRef="#ctx0" brushRef="#br0" timeOffset="20811.5887">7914 14176 636 0,'-12'-5'338'15,"-16"-5"-116"-15,-2 9-50 0,-1 13-71 16,0 9-58-16,7 10-36 16,6 6-11-16,14 8-8 15,11-1 1-15,18 2 4 16,5-3 3-16,8-14 5 15,3-4 2-15,-8-11 6 16,-1-12 6-16,-14-6 39 16,-10-1 11-16,-13-10 5 15,-11 1-4-15,-13-2-37 16,-4-5-11-16,-4 1-13 16,5 0-42-16,9-5-168 15,4 3-250-15</inkml:trace>
  <inkml:trace contextRef="#ctx0" brushRef="#br0" timeOffset="20967.5416">7998 14203 658 0,'11'0'335'0,"19"3"-115"0,-1 1-44 16,10 5-91-16,1 2-26 16,-4 0-28-16,2-3-8 15,-9-3-9-15,-1 0 20 16,-5-6-159-16,-1-3-183 15</inkml:trace>
  <inkml:trace contextRef="#ctx0" brushRef="#br0" timeOffset="21108.4138">8205 14247 464 0,'-4'9'261'0,"-3"17"-57"15,0 3-58-15,7 3-61 16,3 4-25-16,7-1-22 15,1-1-1-15,5-7-18 16,0-4-12-16,-1-10-269 16</inkml:trace>
  <inkml:trace contextRef="#ctx0" brushRef="#br0" timeOffset="21412.9436">8656 14312 734 0,'-3'12'345'0,"-9"13"-148"16,-4 3-27-16,-7-1-56 15,-2-4-26-15,-3-7-30 16,0-7-16-16,2-9-15 16,-1-7-4-16,6-9-13 15,2-2-7-15,6-5-14 16,7 2-8-16,5-1-9 15,7 4 0-15,7 4 6 16,6 6 16-16,8 11 15 16,2 9 7-16,1 17 6 15,-2 9-10-15,-1 9 0 16,1-1-2-16,-4-1-39 16,-2-8-197-16</inkml:trace>
  <inkml:trace contextRef="#ctx0" brushRef="#br0" timeOffset="21912.8034">8829 14372 744 0,'-5'15'287'0,"1"20"-213"16,4 5-37-16,10-2 35 15,4-4-18-15,6-12 9 16,1-7 4-16,5-15-21 16,2-8-1-16,3-18-10 15,0-10-4-15,-6-18-5 16,-3-5-2-16,-13-6 0 16,-9 1 1-16,-16 3-3 15,-12-2-4-15,-11 5-7 0,-3 0-3 16,-1 15-8-16,3 12-2 15,5 22-14-15,5 9-4 16,6 13-8-16,9 8-1 16,10 5 3-16,11 6 3 15,21 5 6-15,1-6 2 16,22 4-70-16,5-6-83 16</inkml:trace>
  <inkml:trace contextRef="#ctx0" brushRef="#br0" timeOffset="22568.9019">9349 14190 782 0,'-15'-3'361'16,"-14"0"-179"-16,7 7-109 15,5 6-30-15,10 5-50 16,7 2-5-16,8-1 4 15,6 0 2-15,2-3 6 16,1-1 0-16,-2-6 5 16,1-1 2-16,-4-5 4 15,-4 0 3-15,-7-1-3 16,-2 0-4-16,-12 1-7 0,1 2-3 16,-6 6-5-16,-3 2 0 15,2 5-1-15,3 1 0 16,3 6 9-16,5 0 1 15,8 4 4-15,1 4 0 16,9-5-5-16,8 1 2 16,-3-11 0-16,9-1 1 15,-1-14 2-15,-2-7 1 16,9-9 0-16,-7-7-11 0,4 4-4 16,-1-3-1-16,-6 9 0 15,-3 1 10-15,-3 10 5 16,-4 3 0-16,1 5 1 15,2 4 0-15,2 2-2 16,4-2 1-16,2-3 1 16,0-2 2-16,4-6 3 15,0-6 0-15,-2-7 2 16,-3-4 2-16,-6-8 6 16,-6 2 2-16,-14-4 2 15,-7 4-4-15,-9 3-8 16,-3 3-8-16,2 14-11 15,2 6-4-15,0 9-4 16,3 4 0-16,1 6 2 16,0 2 0-16,7 8 2 15,2 6 6-15,6 7 7 16,2 0 1-16,8 1 4 16,2-2-4-16,1-1 2 15,-3-1 2-15,0-5-31 0,0-5-120 16</inkml:trace>
  <inkml:trace contextRef="#ctx0" brushRef="#br0" timeOffset="22881.3258">9822 14336 979 0,'3'7'410'16,"1"1"-205"-16,2 13-136 15,-2 4 1-15,1 3-14 16,-2-2-5-16,2-6-21 16,-2-5-10-16,-3-13-9 15,4-2-5-15,2-8-8 16,5-8-4-16,4-3 2 16,0-1 1-16,1 0 3 15,0 4 0-15,3 9-7 16,-2 6 0-16,1 8 3 15,-2 7 2-15,-4 3 5 16,-1 4 1-16,-4 3 1 16,-3 4-1-16,-6-1-57 15,-3-1-109-15</inkml:trace>
  <inkml:trace contextRef="#ctx0" brushRef="#br0" timeOffset="23053.4364">9927 13985 1075 0,'-2'-1'468'16,"2"0"-240"-16,0 12-158 16,4 6-50-16,0 12-22 15,1 3-30-15</inkml:trace>
  <inkml:trace contextRef="#ctx0" brushRef="#br0" timeOffset="24021.7385">11235 14219 685 0,'-13'-4'319'0,"-15"-1"-126"16,-9 3-74-16,-3 4-45 16,4 7-34-16,8 1-38 15,8 1-5-15,17 1-13 16,5 0-2-16,15 2-3 15,8 1 4-15,8-4 12 16,1-4 3-16,-1-2 6 16,-4-2 3-16,-15-3 7 0,-2-2 2 15,-12 0-10-15,-7 1-5 16,-9 3-8-16,-10 4-5 16,-10 4 5-16,0 3-1 15,3 4-1-15,5 2-4 16,12 4-2-16,6 1-3 15,10-1 3-15,9 0 2 16,13-3 7-16,8-3 6 16,9-8 5-16,0-3 3 0,-4-9 4 15,-6-5 3-15,-6-10 0 16,1 1-1-16,-7-5-1 16,-3-4-3-16,-3 4-3 15,-7 0 0-15,2 9-6 16,1 6-3-16,-5 7 4 15,2 4 2-15,-1 7 1 16,-2 2 6-16,2-2-6 16,-1 1 0-16,0-6 3 15,2-3 2-15,0-5 0 16,-4 1-3-16,0 0-20 16,3-10-4-16,25-44-3 15,-12 27 3-15,4 3 17 16,2 1-8-16,-4 9 33 15,1 5 8-15,-3 12 11 16,-1 4 12-16,-4 15-31 0,-3 7-5 16,-4 10-9-16,-3 3-3 15,1 0 1-15,2-3 1 16,6-12-128-16,2-3-179 16</inkml:trace>
  <inkml:trace contextRef="#ctx0" brushRef="#br0" timeOffset="24193.7701">11738 14248 1000 0,'-6'8'394'0,"-1"18"-271"16,-2 11-47-16,4 15-15 15,5 3-14-15,1 1 9 16,9-6-49-16</inkml:trace>
  <inkml:trace contextRef="#ctx0" brushRef="#br0" timeOffset="24966.4424">11885 14305 711 0,'4'2'277'0,"7"0"-190"16,9 0-37-16,13-5-11 16,12 0-13-16,7-10-8 15,2-3 0-15,-8 0 2 16,-14-3 0-16,-17 8 2 15,-10 3-4-15,-17 10-11 16,-10 5-5-16,-20 13 8 16,-5 7 9-16,2 15 14 15,7 2 1-15,18 4-13 16,8 0-9-16,12-8-9 0,11-3 0 0,16-16 1 16,8-2 1-16,13-13 1 15,-2-6 5-15,-2-7-74 16,-4-5-62-16,-3-10-169 15,0-4-80-15,5-7 75 16,1-1 113-16,-3 5 266 16,0 4 135-16,-14 11 67 15,-6 8-35-15,-14 13-56 16,-6 7-47-16,-13 7-36 16,-3 3-8-16,-6-1-32 15,-4 1-9-15,0-7-25 16,-2-5-6-16,2-9-2 15,4-6-2-15,3-9-7 16,4-4-6-16,10 0-14 16,0 1-9-16,6-1-7 15,7 4 1-15,4 4 1 0,5 6 4 16,7 12 12-16,3 4 1 16,2 14 8-16,-2 2 1 15,1 0-2-15,-3-1 0 16,-4-7-12-16,-4-5-73 15</inkml:trace>
  <inkml:trace contextRef="#ctx0" brushRef="#br0" timeOffset="25107.2922">12348 14066 752 0,'0'-4'460'0,"-4"-8"5"15,1 6-316-15,6 13-125 16,4 5-60-16</inkml:trace>
  <inkml:trace contextRef="#ctx0" brushRef="#br0" timeOffset="25482.2062">12697 14346 795 0,'4'-4'358'0,"5"3"-206"16,4 9-29-16,10 23-77 15,6 11-31-15,8 21-8 16,2 4 1-16,-1 1 6 15,-3 0 4-15,-8-6-7 16,-3-3-83-16</inkml:trace>
  <inkml:trace contextRef="#ctx0" brushRef="#br0" timeOffset="25669.7074">13001 14339 918 0,'-21'20'370'16,"-29"31"-232"-16,-4 7-74 15,2 11-32-15,1 3-17 16,4-4-11-16,3 5 2 16,10-5-98-16,4-11-149 15</inkml:trace>
  <inkml:trace contextRef="#ctx0" brushRef="#br0" timeOffset="25982.0027">13069 14395 927 0,'-6'2'368'0,"-7"6"-251"16,2 7-40-16,6 8-37 16,2 6-17-16,9 3-7 15,7-3-2-15,11-5 8 16,-3-18 1 0,-11-4 4-16,2 2 4 0,32-5 6 15,3-9 1-15,-12-13-1 16,-17-2-4-16,-10-3-9 0,-8 1 14 15,-4 6-142-15,-6 4-169 16</inkml:trace>
  <inkml:trace contextRef="#ctx0" brushRef="#br0" timeOffset="26263.379">13405 14350 856 0,'2'1'372'16,"0"5"-182"-16,5 9-123 15,0 8-2-15,4 9-30 16,-2 3-6-16,-3 4 6 16,3-5-1-16,-1-14 0 15,2-2 13-15,3-18 25 16,0-1 12-16,2-7 9 15,1-6-16-15,-1-9-38 16,-1-3-11-16,-4-2-18 16,-2 0-22-16,-5 5-158 15</inkml:trace>
  <inkml:trace contextRef="#ctx0" brushRef="#br0" timeOffset="26637.9654">13872 14433 300 0,'2'-6'224'0,"1"-8"35"15,-1 0-62-15,-4 2-71 16,0 4-29-16,-11 1-42 16,-4 4-16-16,-6 9-22 15,-6 2-6-15,7 13-11 16,0 4-6-16,5 2-3 16,9 0 0-16,3-3 4 15,8-4 11-15,8-4 26 16,0-3 15-16,3-6 27 15,-2-4 5-15,0-5 1 16,-4-2-7-16,-5-2-21 16,-3-2-13-16,-6 2-47 15,-2-2-67-15</inkml:trace>
  <inkml:trace contextRef="#ctx0" brushRef="#br0" timeOffset="26981.8565">13962 14421 666 0,'11'6'299'0,"12"9"-125"16,-1 5-57 0,-1 1-30-16,-6 3-16 0,-5 0-22 15,-4-1-8-15,-6-6-5 16,-2-5-8-16,-5-9-6 15,7 1-4-15,7-11-15 16,2-4-11-16,5-8-12 16,1-7-2-16,4 3 8 15,1-1 8-15,3 9 3 16,-1 1 9-16,-4 14 1 16,1 9 31-16,-9 13 35 15,-1 6 6-15,-8 4 12 16,-1 2-26-16,-1-2-28 15,-1-1-11-15,2-7-96 16,1 1-322-16</inkml:trace>
  <inkml:trace contextRef="#ctx0" brushRef="#br0" timeOffset="27528.4659">15101 14334 587 0,'-12'0'303'16,"-11"0"-101"-16,-6 5-88 0,-4 6-21 15,4 5-64-15,6 5-25 16,15 2-12-16,8 4-5 16,14 1 1-16,10-5 2 15,12-6 6-15,0-4 2 16,-1-9 7-16,-10-3 5 15,-11 0 13-15,-8-2 0 16,-14-2-3-16,-4 2-4 16,-13 5-13-16,0-2-2 15,5 1-33-15,5-1-143 16</inkml:trace>
  <inkml:trace contextRef="#ctx0" brushRef="#br0" timeOffset="27934.6774">15471 14282 610 0,'-13'-6'306'0,"-12"-2"-99"16,-5 3-67-16,1 5-61 15,3 5-34-15,8 3-36 16,4 3-9-16,10 4-10 0,4 0-1 16,12 3 3-16,7 0 4 15,8-5 4-15,1-3 2 16,-3-6 4-16,-3-4 1 16,-7-3-7-16,-5-2-11 15,-9-1-33-15,-5 0-6 16,-10 0 5-16,-4 4 9 15,-5 2 32-15,-1 0 3 16,3 5 9-16,2 4 18 16,8 9 21-16,4 4 14 0,7 8 14 15,3-3-12-15,12-1 5 16,7 1-4 0,12-12-8-16,3 0-4 0,3-8-18 15,-3-6 16-15,-5-5-202 16</inkml:trace>
  <inkml:trace contextRef="#ctx0" brushRef="#br0" timeOffset="28747.2993">16408 14352 662 0,'-21'0'279'0,"-17"4"-168"15,8 4-42-15,9 2-61 16,9 5-6-16,8-2-6 16,8 2-2-16,8-3 3 15,6 0 2-15,9-3 3 16,2-3 4-16,-1-3 2 16,0-3 1-16,-12-1-1 15,-6-2 1-15,-10-1-12 16,-5 4-4-16,-11 6-5 15,-4 7-3-15,-5 9 20 16,3-1 3-16,7 7 2 0,6-3 1 16,13-1-9-16,4-3 10 15,10-7 15-15,6-6 6 16,4-8 7-16,1-5-7 16,-1-10-10-16,-4-6-2 15,1-3-6-15,-1-3-2 16,-5-5-4-16,-1 1 0 15,-12 0-1-15,0 1-2 16,-5 15-1-16,-2 4-5 0,-2 15-3 16,-3 5 3-16,2 12 0 15,4 8 3-15,-1-1 2 16,6 6-3-16,6-5 2 16,5-9 3-16,13 0 33 15,1-7 12-15,1-12 31 16,-1-4 21-16,-6-12-10 15,-5-3-4-15,-10-10-26 16,-7 1-23-16,-9 0-30 16,-5-2-61-16</inkml:trace>
  <inkml:trace contextRef="#ctx0" brushRef="#br0" timeOffset="29325.0441">17006 14405 483 0,'-16'16'216'16,"-12"13"-50"-16,11 6-106 15,6 0-2-15,15-5 29 16,9-2-1-16,11-10 6 16,5-6 0-16,4-9-24 15,1-7-13-15,-2-11-19 16,0-9-5-16,-5-14-2 16,-4-7-3-16,-9-8-2 15,-7-2-1-15,-14 1-2 16,-7 0-2-16,-7-1-5 0,-5 3-2 15,2-5-4-15,-2 3-2 16,1 7-5-16,3 5-1 16,7 23-14-16,5 8-7 15,4 15-8-15,3 7-3 16,6 12 8-16,6 4 5 16,9 6 7-16,8 5-26 15,6 5-151-15,3 4-176 16</inkml:trace>
  <inkml:trace contextRef="#ctx0" brushRef="#br0" timeOffset="29574.9177">17328 14356 608 0,'-6'4'263'0,"-8"9"-128"16,3 6-44-16,4 11-17 15,3 3-12-15,8 2-15 16,6-2 14-16,11-13 7 16,3-3 1-16,10-12 10 15,-3-4-12-15,2-4-7 16,-3-8-7-16,-8-7-16 16,-3 2-9-16,-8-5-12 15,-3 3-5-15,-2 1-59 0,-3-1-64 16</inkml:trace>
  <inkml:trace contextRef="#ctx0" brushRef="#br0" timeOffset="29692.0961">17489 14140 849 0,'-2'-4'390'16,"-3"-4"-187"-1,-1 6-79-15,4 2-97 16,4 7-20-16,3 9-319 15</inkml:trace>
  <inkml:trace contextRef="#ctx0" brushRef="#br0" timeOffset="30176.2628">17685 14415 778 0,'7'2'324'0,"11"6"-181"15,2 11-73-15,11 16-13 16,3 6-17-16,-3 10-4 16,-6 1 9-16,-20 4 8 15,-10 3-5-15,-23 6-8 16,-8-2-8-16,-8-7-8 15,4-9-3-15,7-23-2 16,8-12-9-16,12-22-15 16,5-12-8-16,9-20-9 0,9-10 3 15,14-11 10-15,5-1 4 16,11 4 2-16,5 4-2 16,1 5-5-16,1 9-16 15,-4 9-138-15</inkml:trace>
  <inkml:trace contextRef="#ctx0" brushRef="#br0" timeOffset="30504.3078">18061 14577 409 0,'8'6'253'0,"5"5"19"16,5 3-98-16,5-5-68 15,2-2-14-15,0-7-36 16,-1-1-5-16,-5-11-4 16,-4-3-9-16,-7-6-12 15,-4-1-4-15,-9-3-9 16,-9-3-5-16,-8 2-24 16,-5 1-6-16,-3 6-8 15,-2 9 0-15,8 11 9 16,2 6 0-16,8 14-1 0,5 5-2 15,2 8 29-15,2 3 10 16,8 9 18-16,4 2 9 16,-1 4-16-16,1 2-2 15,-3-6-2-15,-1-2-24 16</inkml:trace>
  <inkml:trace contextRef="#ctx0" brushRef="#br0" timeOffset="30988.4611">18713 14455 582 0,'-15'18'298'16,"-13"9"-78"-16,-10 6-121 0,0 3-18 15,0-13-33-15,4-6-10 16,7-10-7-16,2-7 2 16,5-10-5-16,1-5-3 15,10-8-16-15,2-4-8 16,9 2-10-16,5 1-2 16,5 6-1-16,2 7 6 15,5 12 6-15,6 9 4 16,-2 13 9-16,2 8-1 15,1 5-1-15,-4-1-1 0,4-5 0 16,-2-1 39-16,-4-8-229 16</inkml:trace>
  <inkml:trace contextRef="#ctx0" brushRef="#br0" timeOffset="31207.012">18772 14329 975 0,'-3'3'385'16,"1"9"-207"-16,1 24-161 15,2 11-10-15,7 19 34 16,2-1 0-16,4 2 6 16,0 0-3-16,-5-2-24 15,0 2-1-15,-6-10 3 16,-3-5-24-16,-4-17-152 0,-3-13-168 15</inkml:trace>
  <inkml:trace contextRef="#ctx0" brushRef="#br0" timeOffset="31363.5076">18887 14614 949 0,'5'-1'334'0,"8"-1"-264"15,4 2-54-15,5 2-4 16,0 1 3-16,6-2-11 16,-4-2-20-16,-1-6-333 15</inkml:trace>
  <inkml:trace contextRef="#ctx0" brushRef="#br0" timeOffset="31581.9146">19120 14259 905 0,'-2'4'344'0,"-2"14"-230"15,0 13-46-15,4 26 19 16,0 10 3-16,5 9-3 16,2 2-16-16,-1-8-35 0,0 0-4 15,1 3-12-15,1-5-1 16,-1-15-32-16,0-13-59 15</inkml:trace>
  <inkml:trace contextRef="#ctx0" brushRef="#br0" timeOffset="31754.0463">19219 14616 862 0,'0'1'311'0,"3"4"-237"16,5-1-68-16,7-2-6 16,5 0 2-16,6-3-53 15,0-2-89-15</inkml:trace>
  <inkml:trace contextRef="#ctx0" brushRef="#br0" timeOffset="32050.7566">19427 14552 652 0,'3'-2'342'0,"0"2"-106"15,1 4-47-15,-4-4-103 16,0 0-27-16,2 7-27 16,1 3-12-16,15 28-3 15,-17-33 1-15,3-4 0 16,3-6-2-16,0-7-19 16,6-3-6-16,1-8-7 0,3 1-4 15,11 1 13-15,-2 2 1 16,5 11-1-16,-2 7 1 15,-6 12 10-15,-3 5 7 16,-8 13 25-16,-1 2 10 16,-5 7 4-16,-3 2-1 15,-6 2-13-15,-3-3-4 16</inkml:trace>
  <inkml:trace contextRef="#ctx0" brushRef="#br0" timeOffset="33026.7903">1749 15285 995 0,'-1'8'371'0,"1"17"-263"16,2 9-56-16,8 15-27 15,1 9 1-15,1 2-11 16,-4-5 17-16,1-6-264 16</inkml:trace>
  <inkml:trace contextRef="#ctx0" brushRef="#br0" timeOffset="33401.3785">2043 15383 482 0,'-1'0'237'0,"-17"4"-69"16,-8 8-98-16,-7 4-35 15,-10 2 6-15,5 1 1 16,4-4-3-16,14-2-26 15,6-1-16-15,19 1-11 16,5 1 1-16,18 2 9 16,6 0 4-16,15-2 8 15,-1-3 1-15,1-4-1 16,-3-2 3-16,-8-7 2 16,-2-4-2-16,-10-10-8 15,-3 1-3-15,-9-6 0 16,-1 5 3-16,-9 5 53 15,-4-2 28-15,0 11 24 16,-3 1-4-16,2 8-48 16,1-7-29-16,0 0-27 15,1 11 1-15,1 4-101 16,12 28-298-16</inkml:trace>
  <inkml:trace contextRef="#ctx0" brushRef="#br0" timeOffset="33557.9209">2177 15135 1209 0,'-2'-4'470'0,"-8"-4"-348"16,5 8-73-16,6 7-136 15,3 8-173-15</inkml:trace>
  <inkml:trace contextRef="#ctx0" brushRef="#br0" timeOffset="34010.9843">2480 15334 572 0,'0'5'298'16,"6"11"-36"-16,7 6-166 15,7 11-56-15,3 3 1 0,4-1-7 16,-9-2-1-16,3-11-2 16,-7-6-6-16,-8-16 58 15,2-7 9-15,-1-7 4 16,1-6 5-16,-1-6-60 15,0-2-12-15,0-4-14 16,-2 2-7-16,6 6-6 16,1 3-58-16,3 9-365 15</inkml:trace>
  <inkml:trace contextRef="#ctx0" brushRef="#br0" timeOffset="34323.2915">2962 15420 734 0,'0'9'336'0,"1"14"-156"0,8 7-40 16,-4-4-32-16,3 2-45 16,-2-8-36-16,-5-5-5 15,1-8 1-15,1-4 0 16,-3-11-8-16,0-7-7 15,2-8-10-15,1-1-6 16,11 1 0-16,1 0 1 16,5 0 2-16,-1 3-3 15,-2 10 1-15,1 5 7 0,-1 16 11 16,-2 2 7-16,1 14 6 16,-6 4-4-16,-2 5-5 15,-3 5 24-15,0-4-264 16</inkml:trace>
  <inkml:trace contextRef="#ctx0" brushRef="#br0" timeOffset="34673.9923">3536 15403 586 0,'-8'-2'352'0,"-13"-4"-11"16,-4 6-187-16,-3 7-44 16,-5 5-59-16,3 3-31 15,7 7-17-15,3 1-2 16,13 2 2-16,7-1 0 15,12 1-3-15,5-5 0 16,10-5 3-16,-2-2 3 16,0-10 5-16,-2-1 2 0,-9-8 9 15,-4-2 3 1,-12-1-15-16,-2 3-22 0,-12 1-119 16,-3 5-167-16</inkml:trace>
  <inkml:trace contextRef="#ctx0" brushRef="#br0" timeOffset="34986.5564">3585 15474 947 0,'10'7'424'16,"8"5"-204"-16,-1 0-43 0,-6 2-57 16,-2 1-31-16,-4-4-36 15,-5-1-12-15,0 0-10 16,-2-7-1-16,-1-6-22 15,3-7-28-15,3-7-55 16,2-5-19-16,8-3 4 16,4 3 22-16,4-1 41 15,3 6 7-15,4 6 8 16,1 3 2-16,0 8 19 16,-2 4 23-16,-8 6 32 15,-4 9 13-15,-5 3-2 16,-1 1-13-16,-6 4-28 15,-3-4-11-15,-2 2-42 16,-4-2-80-16</inkml:trace>
  <inkml:trace contextRef="#ctx0" brushRef="#br0" timeOffset="35581.03">4984 15376 666 0,'-15'4'357'0,"-16"7"-98"16,-4 7-101-16,4 9-57 15,6 6-66-15,8-1-37 16,21 8-12-16,12-3 0 15,19-4 7-15,7-1 7 16,-3-16 6-16,0-8 4 16,-8-8 4-16,-7-5 5 15,-9-7 15-15,-11 3 3 16,-17-4-4-16,-4 3-6 16,-13 2-19-16,-8 1-8 0,-1 7 8 15,0 1-71-15</inkml:trace>
  <inkml:trace contextRef="#ctx0" brushRef="#br0" timeOffset="35947.522">5376 15447 589 0,'-10'-2'370'0,"-10"-1"24"0,-6 3-234 16,-3 2-16-16,0 2-52 16,4 6-35-16,9 0-39 15,3 0-20-15,13 4-12 16,7-6 2-16,8-1 6 16,5-3 4-16,4-1 2 15,-3-2 2-15,-2-1-9 16,-6-2-9-16,-9-6-22 15,-4 4-14-15,-7-1-8 16,-4 2 6-16,-9 5 22 16,-2 1 14-16,-2 9 16 15,2-4 14-15,11 10 21 16,3-1 3-16,8 5 1 16,5 5-11-16,13-3-20 15,5 0 0-15,16-9 2 0,2-3 1 16</inkml:trace>
  <inkml:trace contextRef="#ctx0" brushRef="#br0" timeOffset="36478.6907">6680 15457 605 0,'-7'8'332'0,"-12"17"-36"16,-5 5-121-16,-10 5-70 0,-3-1-24 15,0-9-41-15,-4-3-12 16,8-11-12-16,0-10 0 15,2-8-8-15,7-7-8 16,3-5-15-16,8-3-7 16,13-4-6-16,4-1 3 15,13 0 7-15,5 3-1 16,4 11 12-16,5 11 4 16,5 17 12-16,1 11 15 0,2 18 0 15,-2 3 0-15,-6 2-2 16,-4-2-3-16,-12-12-56 15,-4-8-102-15</inkml:trace>
  <inkml:trace contextRef="#ctx0" brushRef="#br0" timeOffset="36650.2568">6485 15121 1124 0,'-6'-5'485'0,"-3"-3"-276"16,3 8-115-16,6 16-95 15,3 10-14-15,8 14-82 16,5 3-310-16</inkml:trace>
  <inkml:trace contextRef="#ctx0" brushRef="#br0" timeOffset="37603.2087">6815 15088 604 0,'1'0'253'0,"9"1"-133"15,10-1-77-15,11 1-47 16,8-1 7-16,4-5 6 15,-1-2 3-15,-4-3 7 16,-4-3 3-16,-12-1 4 16,-7-3 3-16,-15 3-4 15,-6 2-3-15,-14 8-10 16,-3 4-6-16,-4 8-3 16,4 6 3-16,3 5 12 15,6 2 3-15,6 8-6 16,6 4-3-16,9 5-12 15,5 0 0-15,11-4 0 16,-1-7 4-16,5-11 3 16,-5-3 2-16,-8-10 8 15,-3-3 5-15,-11-2 3 16,-4-2-2-16,-7 0-9 16,-1 1-6-16,0 5-9 0,3-2-9 15,3 11-10-15,5 5-3 16,5 14 2-16,6 8 10 15,4 13 10-15,1 4 3 16,-5 9 10-16,-3 1 20 16,-14-4 13-16,-7-5 7 15,-9-15 5-15,-3-8-17 0,3-17 2 16,-6-10-3-16,1-18-6 16,4-10-5-16,3-9-22 15,11-4-10-15,13 1-32 16,5 3-23-16,10 2-35 15,7 10-36-15,6 11-114 16,6 7-127-16</inkml:trace>
  <inkml:trace contextRef="#ctx0" brushRef="#br0" timeOffset="38025.2122">7397 15576 758 0,'1'-3'356'0,"-1"-13"-143"15,0 4-22-15,-8 0-55 16,-4-2-25-16,-9 6-39 16,-5-2-15-16,-5 8-21 15,0 2-13-15,2 5-23 0,2 3-9 16,9 9-15-16,8 6-1 16,11 6 5-16,10 0 3 15,14-5 10-15,5-3 4 16,6-9 4-16,-2-6 3 15,-3-9 0-15,-3-8 2 16,-7-6 0-16,-5-5-1 16,-6-3 3-16,2 1-1 0,-4 2-2 15,2 6 2-15,-4 6-9 16,-5 6-5-16,-1 8-2 16,4 7-1-16,4 13 6 15,-1 1 3-15,1 0 1 16,1-2 2-16,0-12 5 15,3-2 3-15,3-9 9 16,-3-7 1-16,1-5-1 16,1-1-4-16,-1-3-14 15,-2 1-47-15,-2 0-188 16</inkml:trace>
  <inkml:trace contextRef="#ctx0" brushRef="#br0" timeOffset="38313.5514">7993 15496 582 0,'-4'14'385'0,"-6"17"22"15,-8 1-225-15,-5 6-35 16,-3 2-62-16,-2-5-23 16,-3-9-27-16,-2-8-7 15,0-15-6-15,5-9-12 16,5-13-30-16,6-7-12 15,5-7-18-15,11 2 6 16,11 3 14-16,7 5 3 0,7 13 14 16,6 6 13-16,3 18 14 15,2 9 9 1,-1 12 4-16,-8 7-6 0,-2 0-2 16,-1 2 0-16,-2-7-139 15</inkml:trace>
  <inkml:trace contextRef="#ctx0" brushRef="#br0" timeOffset="38907.4442">8944 15549 784 0,'-2'0'351'0,"-4"1"-190"15,0 7-41-15,6 9-77 0,0 5-23 16,9 8-15-16,2-3 4 16,3-8 6-16,2-5 7 15,7-15 9-15,4-9 3 16,-1-14-3-16,1-2-3 15,-10 1-9-15,-4 2-1 16,-5 5-6-16,-4 8-4 16,-4 9-2-16,0 8 2 15,4 24-1-15,3 13 0 16,8 20-4-16,-2 11-5 16,0 2 3-16,-6 1 5 0,-13-7 9 15,-6-5 4-15,-16-9 8 16,-3-6 3-16,-7-17 5 15,0-13 2-15,1-26-3 16,-1-15-6-16,8-23-18 16,7-6-17-16,12-6-36 15,9-2-17-15,9 3-67 16,8 1-40-16,13-3-184 16</inkml:trace>
  <inkml:trace contextRef="#ctx0" brushRef="#br0" timeOffset="39063.3823">9362 15237 780 0,'1'-6'443'0,"-1"-4"-106"0,-7 10-95 15,-5 16-140-15,-2 11-57 16,5 16-40-16,1 2-5 16,6 6-76-16,5 0-98 15</inkml:trace>
  <inkml:trace contextRef="#ctx0" brushRef="#br0" timeOffset="39547.6549">9424 15635 707 0,'-2'-4'362'0,"-1"2"-117"16,-2 2-107-16,3 0-80 16,1 0-36-16,2 13-18 15,13 37-2-15,3-32 1 16,4-4 1-16,2-9 5 16,2-5 1-16,-1-13 4 15,-2-3-1-15,-4-8 1 16,-4-4 1-16,-7 6 1 15,-4 0-2-15,-3 7-3 16,0 6-4-16,-1 2-13 16,0 7-6-16,1 8-4 15,1 7-2-15,4 17 5 0,3 10 0 16,4 15 0-16,6 7 2 16,-3 6 7-16,-3 4 26 15,-14 3 21-15,-11 4 4 16,-14-2 5-16,-8-2-22 15,-5-19-5-15,-2-17 2 16,4-27 6-16,0-17-1 16,12-33-23-16,7-13-15 15,17-20-26-15,10-3-4 0,13 4-40 16,5 12-28-16,10 13-222 16</inkml:trace>
  <inkml:trace contextRef="#ctx0" brushRef="#br0" timeOffset="39696.7807">9962 15913 1529 0,'1'2'571'0,"2"3"-463"0,-1-2-2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09-22T10:23:37.32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17045 14729 0,'24'24'94,"-24"0"-79,0-1 1,0 1-16,0 0 15,0-48 110,23-47-125,1 23 16,0-48-16,0 1 16,-24 23-16,24 1 15,-24 23 1,24 48 46,-24 24-46,0 24-16,0 23 31,0-47-31,0 48 16,0-25-16,0-23 16,0 0 62,0 0 109,0-48-93,-24 0-94,24-23 16,0 94 62,0-23-63,0 24-15,0 0 16,0-1 0,0-94 109,0 94-63,24 73-46,-24-96-16,24 23 15,0 25-15,-24-48 16,0-48 109,0-24-125,47-23 0,-47 23 16,24-24-16,-24 25 15,24 23 1,0 71 62,-24 1-62,0 24-16,0-1 15,0-47-15,0 24 16,0-96 46,0-23-62,0-1 16,0 0-16,0 25 16,0 23-1,-24 24 79,24 48 140,0-1-234,-24-47 16,-24 0 46,25-71-62,23 23 16,-24 0-16,24 0 0,0-23 16,0-1-1,0 48-15,0-23 16,0 94 31,0 25-47,0-24 31,-24-1-31,24 1 16,0 0-16,0-24 15,0-48 95,0-24-110,0 24 47,48 72-32,-48 48-15,0-49 16,0 1-16,0-24 15,0 0-15,0-96 110,0 1-110,0 23 15,0 0 1,47 48 15,1 0-15,-24 72-16,-24-1 0,24-47 16,0 0-16,-24 0 15,0-72 63,0-23-62,0 23-16,0 0 16,0 96 62,0 23-78,0-47 15,0 0 1,0-48 31,0-47-32,0 23-15</inkml:trace>
  <inkml:trace contextRef="#ctx0" brushRef="#br0" timeOffset="4373.3028">17427 14442 0,'23'24'15,"-23"24"1,0-24-1,0 24-15,0-25 16,0 25-16,24-24 31,-24 0-31,0 0 0,0 0 16,0-96 78,0 24-79,0-23-15,0 23 16,0 24-16,0 0 16,24 24 46,0 24-62,-24 72 16,0-25-16,0-23 15,0 24-15,0-25 32,-48-142 46,48 23-78,-24-23 15,24 23-15,0 48 16,-23 0-16,23 48 78,0 0-62,0 0-1,0 0 282,0 24-297,-24-1 16,0 1-1,24 0 1,-24-24-16,0 0 78,0-24-62,0-48-16,24-48 15,-71 1-15,71 47 16,-24 24-16,24 0 31,0 48 47,0 72-62,0-25-16,0-47 0,0 48 16,-24-48 46,0-24-46,-47-48-1,71 0 1,-24 0-16,24 1 16,0 118 62,0-47-78,0 24 15,0 0-15,0-24 16,24-96 62,-24 0-78,23 1 16,25 23-16,-48 24 15,0 0 48,0 48-47,24 24-1,-24 47-15,0-47 16,0 0-16,0-24 15,0-72 48,0-48-63,0 1 16,0-24-16,0 47 15,0 48-15,0 96 78,0 23-62,24 1-16,-24-49 16,0 1-16,0 0 15,0-24-15,0-96 63,0 24-63,0-47 15,24 23-15,0 48 47,0 96-16,-24 0-31,0-48 16,0-1-16,0-46 94,0-49-94,0-24 15,0 25-15,0 23 16,47 72 62,-47 48-78,0 23 16,0 1-16,0-25 15,0-23-15,0 0 16,0-96 47,0-48-48,0 1-15,0-1 16,0 49-16,0-25 15,24 48-15,0-24 16,-24 25 31,24 23-31,0 71-16,-24 49 15,0-97-15,0 73 16,0-48-16,0-24 15,0-1 48,-24-23-63,24-47 16,0-49-16,0 1 15,0-1-15,0 25 16,0 23-16,0 24 15,-24 24 32,24 95-31,-72 49-16,72-97 16,-47 49-16,23-72 15,24 0-15,0-48 94,0-24-94,0-47 16,0-1-16,0 1 15,0 23-15,0 24 0,0 120 63,0-1-63,0 25 15,0-24-15,0-1 32,0-23-32,0 24 15,0-49-15,0 1 16,-24-71 46,24-25-62,0-24 16,0 73-16,0-25 16,0 96 62,0 23-78,0-23 15,0 0-15,-24-24 63,0-24-48,24-72 1,0-24-16,-24-23 16,24 71-16,0 1 15,0 23-15,-24 24 63,1 0-63,-1 47 15,0 49-15,24 23 16,-24-71-16,0-24 16,24-48 62,0-71-63,0-49-15,0 73 16,0-1-16,0 24 16,0 25-1,0 46 32,0 49-47,0 0 16,0-25-16,0 1 15,0 0-15,0-24 16,-24-48 47,24-48-63,0 1 15,0 47-15,0-24 31,0 24-31,24 72 79,-24 0-64,0-25-15,0 1 0,0 0 16,0 0 31,-24-24 0,0 0-47</inkml:trace>
  <inkml:trace contextRef="#ctx0" brushRef="#br0" timeOffset="7838.5522">17140 14705 0,'-24'0'47,"0"48"-32,1-48-15,23 24 16,-24-24-16,0 47 16,0-47-16,24 24 15,-24-24-15,24-48 235,0 1-235,0 23 15,0 0-15,0 0 16,-48 96 46,24-25-46,-47 1-16,47 0 16,0-24-16,-24 0 15,1-72 48,23 0-63,0-23 15,24 47-15,0-24 16,0 0-16,0 0 16,0 25-1</inkml:trace>
  <inkml:trace contextRef="#ctx0" brushRef="#br0" timeOffset="14359.1813">16615 14777 0,'-24'0'203,"0"23"-187,0 1 15,48-24 563,0 24-579,-24 0 173</inkml:trace>
  <inkml:trace contextRef="#ctx0" brushRef="#br0" timeOffset="16397.6829">17474 14800 0,'0'-23'375,"0"-49"-359,0 24-16,-24 0 15,24 25-15,0-25 16,0-24-16,-23 1 16,23 47-16,0-24 0,-24 24 15,24 72 345,0-24-360,-24 23 15,0 25 1,0 0-16,24-25 16,-48 73-16,48-96 15,-23 47-15,-1 1 16,24-48-1,0-48 173,0-24-172,0 24-16</inkml:trace>
  <inkml:trace contextRef="#ctx0" brushRef="#br0" timeOffset="20562.9446">17260 14777 0,'-48'0'0,"24"0"16,-24 23 0,24-23 15,0 24-16,24 0 1,-47 0 15,23 24 1,0-48-17,0 0-15,24-48 172,0 24-156,24-24-1</inkml:trace>
  <inkml:trace contextRef="#ctx0" brushRef="#br0" timeOffset="31210.4227">11530 14777 0,'-24'-24'250,"24"0"-234,-24-24-16,24 24 31,0 0 172,24 24 78,0 0-265,0 0 31,-24 24-47,0 0 359,0 0-359,0 0 94,-24-24 125,0 24-157,0-24 16,48 0 454,0 0-454,0 0-16,-48 0 157,-24 0-203,25 0-1,-25 0 1,24 0 46,48 0 142,0 0-189,23-24 1,1 24-1,0 0-15,-24 0 16,0 0 31,-48 0 109,0 0-140,0 0 15,0 0-31,-24 0 16,25 0-16,-25 0 15,24 0-15,-24 0 16,24 0 0,72-24 109,-24 24-110,48-24 1,-49 24-16,49-24 15,-48 24-15,0 0 16,0 0-16,-120 0 156,25 0-140,47 0-16,-24 0 16,24 0-16,0 0 453,24-24-453,0 0 0,0 1 15,48-1-15,-24 24 16,0-24 0,-48 24 124,0 0-124,-24 24-16,-23 0 0,23 23 15,24-23 1,0-24 0,24 24 109</inkml:trace>
  <inkml:trace contextRef="#ctx0" brushRef="#br0" timeOffset="38379.4909">11554 14968 0,'0'23'203,"0"1"-187,0 0 0,0 0-1,0 0 1,0 0 46,0 23-46,0-23 15,0 0-31,0 24 16,0-72 203,24 0-204,-24 0-15,0 0 16,24 24-1,-24-23 173,0-1-94,0-48-79,0 48 329,-24 0-328,0 24 156,-24 0 109,24 0-156,24-23 203,24-1-297,0 24-15,0 0-1,0 0 235,0 0-218,0 0-17,-72 0 407,24 0-328,-24 0 15,24 0 48,1 0-64</inkml:trace>
  <inkml:trace contextRef="#ctx0" brushRef="#br0" timeOffset="39916.7869">11196 14657 0,'24'24'62,"24"-24"16,-25 0-31,-23 24-47,48-24 16,-24 0-1,24 0 1,-24 0-16,0 0 31,-1 0-31,-46 0 391</inkml:trace>
  <inkml:trace contextRef="#ctx0" brushRef="#br0" timeOffset="42213.7898">11506 14800 0,'24'-23'47,"0"23"-32,0-24 16,24 24 1,-24 0 30,23 0-31,-71 0 219,1 0-218,-1 0 15,0 0-16,0 0-16,0 0 1,0 0 0,0 0 31,0 0-32,-23 0 1,23-24 171,24 0-187,0-24 16,24 0 0,0 25-1,-24-1 173,47 0-173,-47-24-15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08:34:36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2323 9691 503 0,'6'-1'291'0,"0"-3"-13"15,-11 2-28-15,-21 7-59 16,-11 2-46-16,-24 4-44 16,0 2-24-16,-11-3-28 15,0-1 1-15,14-2-42 16,5-3-1-16,23-1-14 15,15 0-14-15,20-1-18 16,11 2-3-16,22 6-4 16,10 2 9-16,5 10 29 15,-2 8 8-15,-13 12 32 16,-17 6 12-16,-24 4-2 16,-7 3 0-16,-25-2-14 15,1-3-5-15,-1-7-8 0,4-6-2 16,10-16-3-16,11-6-6 15,16-6-6-15,3-7-3 16,18-2-2-16,6 0 0 16,6-2 3-16,5 2 2 15,7 1-24-15,-1 2-86 16</inkml:trace>
  <inkml:trace contextRef="#ctx0" brushRef="#br0" timeOffset="211.1546">2310 10073 577 0,'4'1'318'0,"15"0"-10"15,9-1-223-15,20 0-71 16,-5-1 2-16,5-2-1 15,-7 0 4-15,-8-4-235 16</inkml:trace>
  <inkml:trace contextRef="#ctx0" brushRef="#br0" timeOffset="548.5045">2535 10085 396 0,'0'13'219'31,"0"5"-37"-31,7 3-50 0,1 0-12 15,3-3-31-15,0 1-23 16,2-4-35-16,-4-4-7 0,-1-5 4 16,-1-6 7-16,-4-8 3 15,0-5-3-15,2-9-13 16,0-2-12-16,8 0-13 16,3 1-4-16,4 11-26 15,1 6 36-15,-4 8 20 16,-2 7 19-16,-1 6 51 15,-5 6-29-15,-3 2-7 16,-2 1-15-16,-1-1-17 16,2-3-4-16,0-10-1 15,0-5 4-15,-1-9 5 16,2-6-2-16,3-3-4 16,2 0-4-16,-2 5-15 15,-2 5-4-15,-4 6-126 16</inkml:trace>
  <inkml:trace contextRef="#ctx0" brushRef="#br0" timeOffset="1344.8313">2816 10209 383 0,'-4'-2'252'0,"-2"-3"0"16,2 0-49-16,4-4-82 15,4 0-23-15,11-6-22 16,6-4-4-16,13 0 4 16,2-1 0-16,3 7-23 15,-4 8-13-15,-6 12-16 16,-5 9 1-16,-8 17 12 0,-3 7 2 15,-7 8-6-15,-3 0-8 16,3-10 15-16,3-6-74 16</inkml:trace>
  <inkml:trace contextRef="#ctx0" brushRef="#br0" timeOffset="1797.8393">3930 10103 639 0,'-23'-3'362'16,"-13"-1"-68"-16,-8 12-138 15,-5 6-44-15,14 12-70 16,8 5-22-16,19 6-43 16,13 1-5-16,20-3 11 15,10-5 8-15,18-15 15 0,0-10 9 16,-4-18 33-16,-6-13 24 15,-24-14 46-15,-7-9 15 16,-13-6-9-16,-11-4-15 16,-10-11-41-16,-6-8-15 15,-7-2-26-15,6 4-12 16,15 17-22-16,12 14-16 16,20 18-21-16,10 12-4 0,9 15-59 15,3 7-68-15,8 10-343 16</inkml:trace>
  <inkml:trace contextRef="#ctx0" brushRef="#br0" timeOffset="2001.0848">4101 10092 438 0,'4'-2'284'16,"2"0"-27"-16,8 12-72 15,-2 4-39-15,-1 12-52 16,-1 5-19-16,-8 4-39 16,-1 0-7-16,2-3-80 15,4-6-139-15</inkml:trace>
  <inkml:trace contextRef="#ctx0" brushRef="#br0" timeOffset="2282.4592">4417 10172 571 0,'8'1'284'16,"10"7"-67"-16,-5-1-56 16,-4 8-22-16,-3 1-3 15,-13 5-19-15,-5 3-17 16,-14-1-31-16,-6 0-14 0,-7-9-18 16,1-6-4-16,2-14-37 15,8-5-22-15,12-10-28 16,5-6-6-16,8 2 20 15,4 1 13-15,12 7 28 16,3 3 13-16,10 10 18 16,1 3 7-16,6 10-8 15,0 5-9-15,-2 9-14 16,-1 6-3-16,-8 3 0 16,0 2-91-16</inkml:trace>
  <inkml:trace contextRef="#ctx0" brushRef="#br0" timeOffset="2657.0227">4854 10197 878 0,'-12'-8'437'0,"-7"-6"-150"15,-9 8-130-15,-3 3-43 16,-2 12-71-16,0 7-28 16,7 11-32-16,7 4-3 15,14 5-1-15,6 1 5 0,13-3 12 16,3-4 4-16,7-17 14 16,1-11 6-16,1-15 15 15,-1-7 20-15,-6-11 21 16,-9-9 9-16,-5-9 2 15,-5-9-18-15,-10-12-21 16,2-10-11-16,-1-11-18 16,7-1-6-16,10 12-15 15,10 16-11-15,16 28-25 16,-1 14-8-16,5 22-110 16,1 20-114-16</inkml:trace>
  <inkml:trace contextRef="#ctx0" brushRef="#br0" timeOffset="3047.6882">4958 10257 696 0,'2'0'340'0,"7"6"-89"16,4 0-103-16,11 2-52 15,1 1-8-15,7-6-20 16,-4 0-11-16,-1-6-10 16,-3-4-1-16,-7-5-1 15,-4-6 1-15,-8-1-5 16,-5-3-3-16,-13 2-12 15,-7 3-8-15,-8 10-15 16,-2 3-7-16,2 12-4 16,4 7-3-16,11 12-3 15,4 14 1-15,7 16 4 16,2 9 5-16,5 5 8 16,3-6 4-16,9-12-44 15,-2-6-146-15</inkml:trace>
  <inkml:trace contextRef="#ctx0" brushRef="#br0" timeOffset="3563.053">5585 10229 397 0,'1'-5'279'0,"-2"-8"35"16,-7 0-54-16,-13 2-65 15,-6 0-19-15,-6 10-55 0,3 2-38 16,7 14-54-16,1 5-27 16,13 6-20-16,7 3-4 15,9-1 4-15,11-3 8 16,10-11 15-16,-2-7 8 16,0-9 20-16,-12-9 10 15,-14-5 13-15,-3 0-44 16,-18 1-204-16</inkml:trace>
  <inkml:trace contextRef="#ctx0" brushRef="#br0" timeOffset="3797.3733">5766 10136 1295 0,'-4'-5'541'15,"-1"1"-322"-15,0 10-141 16,2 6-35-16,0 26-44 16,1 11 3-16,-2 33 5 15,1 9 4-15,0-1 8 16,0-5-4-16,2-23 1 16,2-11-22-16,3-17-89 15,1-7-70-15,0-16-201 16</inkml:trace>
  <inkml:trace contextRef="#ctx0" brushRef="#br0" timeOffset="3937.9618">5732 10337 991 0,'15'-6'425'0,"12"-6"-229"15,16 11-139-15,-1 3-37 16,4 10 13-16,-2 5-105 0</inkml:trace>
  <inkml:trace contextRef="#ctx0" brushRef="#br0" timeOffset="4219.1457">6037 10237 1037 0,'2'-3'466'0,"3"-2"-232"15,-2 5-58-15,-3 0-70 16,0 0-21-16,1 11-23 15,0 10-10-15,2 25-26 16,-3-31-7-16,8-11-4 16,4-4-1-16,8-12-4 15,3-6-2-15,6-2-3 16,1-4-2-16,1 8-5 16,-1 6-2-16,-3 10-7 15,-7 7-1-15,-6 12 2 16,-6 6 2-16,-8 10 5 0,0 6 3 15,-2 3 2-15,1-1-19 16,-2-8-117-16,-1-10-135 16</inkml:trace>
  <inkml:trace contextRef="#ctx0" brushRef="#br0" timeOffset="4359.9986">6128 9811 1287 0,'-2'0'512'0,"2"2"-305"0,0 22-182 16,3 12-32-16,3 22-109 15</inkml:trace>
  <inkml:trace contextRef="#ctx0" brushRef="#br0" timeOffset="4968.285">7404 9929 1228 0,'-6'24'35'0,"-6"9"1"15,-13 27 38-15,-6 1-18 16,-4-1-3-16,2-7-11 16,10-7-6-16,9-18-13 15,9-8 1-15,12-20 18 16,5-12 9-16,15-18 11 15,-1-10 4-15,4-13-5 16,-2-4-6-16,-9-7-8 16,0-2-9-16,-3 3-5 15,-4 4 2-15,-1 23 10 16,1 14-8-16,-2 23-29 16,-1 20-8-16,6 24-20 15,-3 11 8-15,3 10 12 16,4-4 1-16,0-2 4 0,5-5 1 15,-2-9-20-15,-2-6-52 16,-1-15-171-16,-5-5-298 16</inkml:trace>
  <inkml:trace contextRef="#ctx0" brushRef="#br0" timeOffset="5124.4869">7331 10120 865 0,'-2'-1'399'0,"-6"-4"-192"16,9 5-56-16,15 0-72 16,10 0-40-16,16 0-27 15,13 2-6-15,3 0-144 16</inkml:trace>
  <inkml:trace contextRef="#ctx0" brushRef="#br0" timeOffset="5600.8304">7888 10123 783 0,'-3'-2'315'0,"0"-1"-214"16,6-1-25-16,-3 3-9 16,8 0-11-16,22-1 5 15,51-4-16-15,-27 6-23 16,2 2-4-16,2 6-10 16,-6-4 0-16,-10-4 2 15,1 1 1-15,-15-5-1 16,-2-4 2-16,-4 2-15 0,-10-10-1 15,-7 2 1 1,-5 2-3-16,-6 0 11 0,-7 4 2 16,2 4-2-16,-1 1-1 15,8-1-6-15,4 4-8 16,6 9-4-16,3-1 9 16,-3 5 17-16,1 3 20 15,-8 0 54-15,-1 5 10 16,-7 2 4-16,-3-1-14 15,7-6-54-15,-1-4-83 16</inkml:trace>
  <inkml:trace contextRef="#ctx0" brushRef="#br0" timeOffset="5850.7737">8754 9841 1027 0,'-2'1'440'16,"1"4"-219"-16,-3 15-136 16,6 13-45-16,4 12-1 15,0 4-3-15,7 3-9 16,-10-5-4-16,6 1-3 15,-8-6 22-15,-1-4-107 0,-1-7-71 16</inkml:trace>
  <inkml:trace contextRef="#ctx0" brushRef="#br0" timeOffset="6319.4192">8601 9902 664 0,'11'-14'326'0,"19"-14"-77"15,8-1-22-15,8 3-21 16,2 4-33-16,-6 14-77 16,-4 6-40-16,0 12-54 15,-2 10-3-15,-8 4 1 16,-10 5 2-16,-26 2 8 16,-10 1 3-16,-16 1 1 15,-3-9 0-15,11-7 0 0,9-3 1 16,7-13-10-16,9 1-9 15,7-4-11-15,4-1-3 16,22 4-2-16,6 1 5 16,5 10-1-16,-1 0 0 15,-14 11 6-15,-9 0 5 16,-19 6 10-16,-11 1 8 16,-25-2 8-16,-8 1 1 15,-6-6 1-15,7-5-2 16,10-10-23-16,7-4-50 0,15-8-288 15</inkml:trace>
  <inkml:trace contextRef="#ctx0" brushRef="#br0" timeOffset="7022.6454">9582 9945 884 0,'-1'0'487'0,"0"1"-83"15,-3 2-92-15,3-3-106 16,0 0-40-16,0 0-68 16,-1 0-29-16,1 0-41 15,0 0-11-15,1 0-55 16,0 0-88-16</inkml:trace>
  <inkml:trace contextRef="#ctx0" brushRef="#br0" timeOffset="7499.4368">9565 10184 1279 0,'1'0'587'0,"-1"3"-252"16,-3-1-54-16,3-2-96 15,-1 0-28-15,0 0-55 16,0 0-24-16,0 0-37 16,0 0-15-16,-1 0-37 15,1 0-44-15</inkml:trace>
  <inkml:trace contextRef="#ctx0" brushRef="#br0" timeOffset="11299.9595">22365 5073 294 0,'1'-2'205'0,"-1"-1"5"16,0 5-39-16,-1-2-74 15,0 30-25-15,2 79-12 16,7-8-9-16,7 52-16 16,1 27-3-16,4 36-27 15,2 28-5-15,-12 27 4 16,-3-1 2-16,-6 1 5 16,-2-22-1-16,3-36 9 15,4-11-46-15,7-35-286 16</inkml:trace>
  <inkml:trace contextRef="#ctx0" brushRef="#br0" timeOffset="11964.2865">22379 5123 316 0,'-7'0'196'0,"-12"6"-14"16,-8 1-28-16,-2 10-41 15,-5 5-31-15,2 6-39 0,6-3-9 16,8-2-27-16,6-3 4 16,12-11 0-16,4-4 4 15,11-11 10-15,5-3-1 16,4-14 1-16,7-4-5 16,1-5-8-16,3-3 9 15,-8 9 17-15,-3 7 1 0,-5 17-8 16,1 9-15-1,8 17-21-15,2 7-4 16,17 3 10-16,5-3 28 0</inkml:trace>
  <inkml:trace contextRef="#ctx0" brushRef="#br0" timeOffset="26117.3773">10457 10134 523 0,'0'-7'262'16,"2"-10"-86"-16,14-3-90 15,3-8-24-15,15-10-14 16,9-1 0-16,2 4 16 16,1 9 4-16,-14 20-11 0,-3 12-9 15,-16 18-8-15,-6 10 4 16,-7 8-4-16,-8 4-2 16,3 5-17-16,5-3-8 15,4-5-6-15,2-3 1 16,8-13 5-16,6-5 3 15,9-16 10-15,8-10 4 16,4-15 6-16,-2-11 3 16,-3-12 2-16,-6-3-2 15,-9-7-7-15,-6 4-6 0,-8 6-9 16,-5 9 0-16,-2 16 10 16,-6 5-3-16,-1 13-14 15,3 10-9-15,-2 8-14 16,5 7 0-16,1 2 8 15,2 5 5-15,2-3 0 16,5 1 1-16,2-2 46 16,2-5-86-16,1-3-328 15</inkml:trace>
  <inkml:trace contextRef="#ctx0" brushRef="#br0" timeOffset="26585.6398">11183 10331 739 0,'0'-1'370'0,"2"0"-139"16,-2 5-67-16,0-4-84 15,0 17-25-15,7 53-18 16,1-23 34-16,-3-3-10 16,1-6 1-16,0-4 7 15,-2-9-45-15,1-6 3 16,-3-5 4-16,-2-12-59 15,0-1-11-15,-4-6-207 0</inkml:trace>
  <inkml:trace contextRef="#ctx0" brushRef="#br0" timeOffset="27054.2797">11139 10400 692 0,'2'-10'371'0,"4"-11"-63"16,6 4-77-16,3 2-77 15,7 2-31-15,2 6-63 16,4 1-26-16,9 9-29 15,-2 0-4-15,0 7-2 16,-5 3 1-16,-14 2 1 16,-10 1 2-16,-10-1 4 15,-5 1 2-15,-5-1 5 16,0-2 2-16,5-7 1 16,2-4-6-16,7-4-13 15,6-2-6-15,6 3-12 16,5 1 0-16,7 11 2 15,0 6 1-15,1 7 3 16,-8-2 3-16,-7 4 6 0,-10 1 4 16,-14-3 7-16,-6 5 9 15,-17-8 18-15,-2-9 6 16,-3-7 5-16,7-4-7 16,9-3-26-16,9 3-14 15,6 1-142-15,-1 2-386 16</inkml:trace>
  <inkml:trace contextRef="#ctx0" brushRef="#br0" timeOffset="28782.9425">11645 10120 452 0,'7'-2'250'0,"15"-2"-21"0,6 2-114 16,13 0-54-16,7 2-16 16,2-2-27-16,2 1-6 15,-9 1-7-15,-6-2-3 32,-13 3-82-32,-5 4-76 0</inkml:trace>
  <inkml:trace contextRef="#ctx0" brushRef="#br0" timeOffset="29001.3764">11703 10198 630 0,'-1'0'288'16,"3"5"-80"-16,13-5-30 15,9 0-26-15,18-1 5 16,14-2-45-16,0 2-34 16,3 1-43-16,-8 0-13 15,-11 6-45-15,-5 1-185 16</inkml:trace>
  <inkml:trace contextRef="#ctx0" brushRef="#br0" timeOffset="29688.7653">12440 9983 666 0,'7'-12'302'0,"3"-6"-125"0,7 5-70 15,1 4-21-15,-1 4-32 16,1 5-20-16,1 4-23 16,2 4-5-16,1 11 2 15,-2 0-3-15,-6 8 14 16,-6 3 7-16,-11 3 5 15,-5 1 10-15,-10 1-7 16,0 1-3-16,5-4-5 16,4 1-9-16,12-4-8 15,9-5 1-15,14-6 5 16,6-10 5-16,5-13 7 16,3-6 2-16,-1-14 4 15,-3-3 1-15,-3-8 1 16,-7-2-3-16,-11-5-2 15,-2 0-3-15,-9-3-1 16,-4-2-4-16,-4 10-5 16,1 7-2-16,0 16-19 15,1 15-14-15,1 21-8 0,1 5-3 16,4 20 10-16,3 0 11 16,4 0 8-16,4 2 0 15,1-9 8-15,5 1 4 16,1-9-70-16,-1-4-137 15</inkml:trace>
  <inkml:trace contextRef="#ctx0" brushRef="#br0" timeOffset="30251.4563">13126 10332 649 0,'0'-2'360'0,"0"2"-98"16,-4 8-76-16,-5 13-90 0,-4 5-35 16,-7 10-15-16,2-2-15 15,3 3-16-15,2-2-3 16,7-9-2-16,-1-1 0 16,6-14 5-16,1-5 5 15,1-6 14-15,3-5 3 16,2-9 0-16,3-2-5 15,2-14-13-15,1-2-1 16,5-8-4-16,-4-6-2 0,1 3-7 16,0 3-5-1,-1 13-8-15,-3 12-1 0,-1 15-12 16,-2 7 3-16,-1 14 8 16,2 4-1-16,5 12 12 15,-4 0 0-15,6 1 0 16,-2-4 1-16,-1-5 4 15,1-3 2-15,-3-8 2 16,2-3 1-16,-3-8-26 16,-3 0-43-16,0-7-122 15,0 0-136-15</inkml:trace>
  <inkml:trace contextRef="#ctx0" brushRef="#br0" timeOffset="30438.5387">13047 10492 473 0,'0'0'321'15,"11"0"41"-15,3 1-130 16,12-2-108-16,9 1-19 16,2 3-46-16,1-1-23 15,-7 4-18-15,-1-4-16 16</inkml:trace>
  <inkml:trace contextRef="#ctx0" brushRef="#br0" timeOffset="32152.9676">13440 10138 447 0,'-3'-1'272'0,"-4"1"-21"0,2 0-132 16,5 2-31-16,11 2-13 16,10-4-5-16,21 1 3 15,8-2-5-15,11 0-26 16,-1 2-9-16,-6 1-13 15,-3 4-4-15,-19-3-4 16,-7 3 0-16,-16-3 17 16,-6-2-1-16,-3 0 1 15,1 0 2-15,-1-2-8 16,0 1 4-16,0 0 2 16,0 0-35-16</inkml:trace>
  <inkml:trace contextRef="#ctx0" brushRef="#br0" timeOffset="33121.2468">14416 10184 580 0,'4'-5'275'16,"7"-8"-91"-16,-1 1-20 15,-5-1-7-15,-2-5-6 16,-5 0-27-16,-6-4-15 0,-8-1-43 16,-5 6-21-16,-11 2-30 15,-3 2-13-15,-3 10-15 16,1 4-6-16,4 9-8 16,6 7-5-16,9 12-1 15,6-1 2-15,12 9 10 16,11-3 7-16,15-7 11 15,5-2 3-15,14-13 4 16,0-7 2-16,-2-10 5 16,-4-7 1-16,-10-5 2 15,-8-3 2-15,-11 0 2 16,-4-1-1-16,-9 1-3 16,-2 4-4-16,-3 9-9 15,-3 1-2-15,7 6-9 16,0 0-4-16,4-1-1 15,0 1 0-15,0 0 5 0,0 0 3 16,0 0 4-16,0 0-1 16,0 1-2-16,0 10-7 15,1 5 17-15,-1 36 0 16,-1-19 1-16,1 9 7 16,1 11-15-16,2 2 0 15,-3 6 2-15,0-3 2 16,-11-9 6-16,-5-5 7 15,-9-12 35-15,-9-6 17 16,-3-13 42-16,-1-10 8 0,7-11-23 16,2-7-16-16,11-9-48 15,2-2-43-15,10 3-157 16</inkml:trace>
  <inkml:trace contextRef="#ctx0" brushRef="#br0" timeOffset="35218.6835">14920 9731 645 0,'1'-10'399'15,"0"-6"-29"-15,-1 4-158 0,0 7-61 16,-4 16-87-16,2 10-34 16,-5 31-45-16,-1 17 6 15,0 17 8-15,0 3 1 16,8-9 4-16,8-8 1 16,13-14 4-16,4-8 1 15,14-11 5 1,-2-12 3-16,-7-13 11 15,-1-9-3-15,-20-13-134 16,-4-8-187-16</inkml:trace>
  <inkml:trace contextRef="#ctx0" brushRef="#br0" timeOffset="35421.4595">14735 10021 761 0,'19'-5'414'0,"15"-2"-29"15,31 12-235-15,12 1-6 0,6 4-51 16,-10 0-25-16,-23-5-41 16,-12 1-4-16,-19 1-10 15,-5-6-62-15</inkml:trace>
  <inkml:trace contextRef="#ctx0" brushRef="#br0" timeOffset="53070.3168">11089 11103 759 0,'-12'-8'372'0,"-16"-4"-143"15,0 7-62-15,-6 12-107 16,0 10-39-16,1 20-42 16,9 15-9-16,17 19 0 15,11 7 9-15,27-3 13 16,8-10 8-16,24-27 11 15,11-9 4-15,6-29 9 16,-2-14 12-16,-18-23 71 16,-13-14 31-16,-28-20 26 0,-13-5-6 15,-30-1-68-15,-9 1-34 16,-13 23-48-16,-9 9-15 16,-1 24-24-16,3 15-38 15,8 10-160-15,11 10-216 16</inkml:trace>
  <inkml:trace contextRef="#ctx0" brushRef="#br0" timeOffset="53304.9216">11292 11140 643 0,'0'-2'394'0,"-4"1"-22"15,1 4-79-15,1-3-94 16,-4 6-43-16,-26 24-57 16,-52 71-19-16,32-25-34 15,6 4-16-15,17-6-123 16</inkml:trace>
  <inkml:trace contextRef="#ctx0" brushRef="#br0" timeOffset="55471.1045">11746 11222 529 0,'-3'-1'315'0,"8"1"5"0,10 2-169 15,8 3-30-15,21 2-37 16,0-2-27-16,6 1-35 15,-1-1-6-15,-8-5-21 16,-3 0-53-16</inkml:trace>
  <inkml:trace contextRef="#ctx0" brushRef="#br0" timeOffset="55705.2729">11795 11335 532 0,'8'2'333'0,"10"3"-32"16,24-3-105-16,9-2-24 15,12-2-58-15,-3-2-25 16,-8 1-40-16,-8 1-15 15,-20 2-139-15</inkml:trace>
  <inkml:trace contextRef="#ctx0" brushRef="#br0" timeOffset="56680.7991">12764 11236 417 0,'-18'2'202'0,"-12"-1"-66"15,6-6-21-15,1-12 1 0,13-11-27 16,4-4-29-16,12-1-33 15,9 1 2-15,6 5 37 16,7 10 11-16,2 10 11 16,5 7-5-16,5 18-48 15,-4 6 1-15,-14 12 7 16,-15 8 12-16,-27 8 13 16,-14 3-9-16,-10 3-16 15,1-7-12-15,3-15-7 16,9-5-11-16,8-22-10 15,5-7-3-15,15-9-20 16,1-9 4-16,13 2-2 16,4 0 3-16,10 9 15 15,3-1 7-15,6 8 6 16,5 5-3-16,0 5-2 16,4 4-2-16,-10-5-42 0,2 2-68 15</inkml:trace>
  <inkml:trace contextRef="#ctx0" brushRef="#br0" timeOffset="57196.5596">13254 11156 889 0,'-10'-9'419'16,"-7"-4"-176"-16,0 6-119 15,-4 4-40-15,-2 8-61 16,0 4-23-16,-3 8-23 16,6 9-4-16,6 9 4 15,1 6 2-15,15 10 4 16,4 4 5-16,15 1 0 16,7-6 4-16,6-18 6 15,6-9 4-15,8-24 13 16,4-8 37-16,-1-20 55 15,-7-10 38-15,-18-17 39 16,-11-4-17-16,-18-3-33 16,-8 3-41-16,-14 21-57 15,-6 8-30-15,-10 23-133 16,-6 9-216-16</inkml:trace>
  <inkml:trace contextRef="#ctx0" brushRef="#br0" timeOffset="60732.5532">13731 11280 540 0,'3'-1'320'0,"7"1"35"16,7-6-144-16,29-1-53 15,8-1-27-15,24 0-69 16,3 5-28-16,-11 6-87 16,-12 2-227-16</inkml:trace>
  <inkml:trace contextRef="#ctx0" brushRef="#br0" timeOffset="61342.0076">14665 11205 532 0,'6'-4'281'0,"2"-5"-62"15,-4-2-35-15,4-1-41 16,-2 0-16-16,-1 1-24 15,-4-4-7-15,-8 0-23 16,-8-3-16-16,-7 6-34 0,-4 5-13 16,-6 9-20-16,1 8-8 15,0 6-2-15,5 4-2 16,12-1 2-16,8 3 2 16,14-5 5-16,8-1 4 15,12-5 8-15,3-11 1 16,4-4 5-16,2-8 2 15,-12-5 2-15,-4 2 1 16,-6 5-8-16,-3 7-6 16,-6 11-4-16,0 7 0 0,-6 13 4 15,-5 6 5-15,-3 9 5 16,-5 5 1-16,-2-1 4 16,-1-2 3-16,-2-13 5 15,2-6 3-15,-7-17 9 16,-4-9 1-16,0-12-14 15,-1-4-19-15,7 0-72 16,5 2-73-16</inkml:trace>
  <inkml:trace contextRef="#ctx0" brushRef="#br0" timeOffset="61513.8789">14892 11458 1075 0,'2'-2'446'0,"4"-3"-278"0,3 2-79 16,3 3-117-16,3 0-149 16</inkml:trace>
  <inkml:trace contextRef="#ctx0" brushRef="#br0" timeOffset="61904.103">15012 11174 1141 0,'8'0'431'0,"14"7"-317"16,10 10-27-16,7 13-42 15,7 7-5-15,-2 4-21 16,-5 0-5-16,-12-1-2 16,-18-2-2-16,-17-5-2 15,-12-5-8-15,-9-10-17 16,1-7-5-16,-4-11-11 16,4-6 13-16,7-8 1 15,10-5-4-15,18-16-1 16,5-6-9-16,22-11 11 15,5 0 9-15,7 6 43 0,-1 4 21 16,-13 9 45-16,-12 4 22 16,-20 7-10-16,-11 1-16 15,-22 4-41-15,-10 4-25 16,-7 2-26-16,-1 4-4 16,17 1-79-16,8 4-78 15</inkml:trace>
  <inkml:trace contextRef="#ctx0" brushRef="#br0" timeOffset="62263.6203">15602 11274 1032 0,'-3'-2'532'16,"-1"-4"-151"-16,1 4-186 15,3 2-146-15,-1 0-57 16,1 0-371-16</inkml:trace>
  <inkml:trace contextRef="#ctx0" brushRef="#br0" timeOffset="62700.7807">15964 10978 789 0,'1'-10'419'0,"6"-3"-100"0,-2 2-89 16,3 18-117-16,2 6-48 15,-2 18-65-15,0 7-7 16,-5 10 4-16,-7 9 0 16,-11 3 6-16,-6 2 3 15,3 0 1-15,7-9 3 16,13-10-1-16,10-7 2 16,16-19 3-16,3-5 3 0,5-11 2 15,-4-5 1-15,-2-4-37 16,1-3-48-16,-9-5-135 15,0-5-99-15</inkml:trace>
  <inkml:trace contextRef="#ctx0" brushRef="#br0" timeOffset="62872.6157">15853 11123 1078 0,'13'1'475'0,"23"2"-227"16,11 4-34-16,12-1-79 16,1 0-33-16,-11-4-39 15,-7-2-97-15</inkml:trace>
  <inkml:trace contextRef="#ctx0" brushRef="#br0" timeOffset="65505.5085">11031 12150 541 0,'6'-3'339'0,"4"-5"-16"0,3 5-118 16,2 11-101-16,1 12-34 15,-3 21-27-15,-8 18 6 16,-10 27 1-16,-8 1-1 15,0 2-12-15,5-10-14 16,19-22-14-16,7-7-3 16,17-18 3-16,8-3-6 0,4-14-28 15,3-6-55-15,-6-9-351 16</inkml:trace>
  <inkml:trace contextRef="#ctx0" brushRef="#br0" timeOffset="65677.7131">11017 12554 1244 0,'19'-2'517'0,"22"-2"-327"16,10 4-53-16,-2-5-81 15,3 3-23-15,-6 1-165 16</inkml:trace>
  <inkml:trace contextRef="#ctx0" brushRef="#br0" timeOffset="65911.6841">11632 12548 1067 0,'16'0'389'0,"18"2"-331"16,11 0-10-16,12 5-27 16,-2-2-7-16,-3 1-155 15</inkml:trace>
  <inkml:trace contextRef="#ctx0" brushRef="#br0" timeOffset="66083.4907">11715 12680 1048 0,'19'0'404'0,"32"0"-303"0,7 0-29 15,6 2-110-15</inkml:trace>
  <inkml:trace contextRef="#ctx0" brushRef="#br0" timeOffset="66474.0275">12303 12648 902 0,'24'0'295'0,"42"-3"-304"0,21 0 2 15,36 6 34-15,15-2 25 16,17 5 30-16,0-3 5 15,-2 0-25-15,-6 1-21 16,-34-3-1-16,-17-1-69 16</inkml:trace>
  <inkml:trace contextRef="#ctx0" brushRef="#br0" timeOffset="66974.0502">12548 12210 681 0,'-8'-17'306'0,"-1"-17"-148"0,10-1-50 15,29 3-32-15,7 6 8 16,14 10 4-16,4 9-2 15,-1 14-28-15,-2 7-23 16,-16 9 8-16,-18 2 0 16,-33 5 2-16,-14 7 3 15,-24-3-24-15,1 2-5 16,11-6-5-16,9-6-2 0,21-5-15 16,10-3-5-16,12-6-1 15,7 1 2-15,8-3 9 16,6 1 3-16,8-3-1 15,5 0 0-15,7-2-33 16,4-3-112-16</inkml:trace>
  <inkml:trace contextRef="#ctx0" brushRef="#br0" timeOffset="67270.8579">13212 12143 904 0,'-8'-7'391'0,"-11"-7"-210"16,-5 7-56-16,-8 9-79 15,-4 5-21-15,3 14-28 16,2 4-7-16,15 13-6 0,9 1 1 16,17 5 2-16,14 1 4 15,17-12 29-15,10-2 11 16,4-23 44-16,-1-8 14 15,-6-20 28-15,-10-12 7 16,-17-8-8-16,-17-7-10 16,-31-4-49-16,-7 3-18 15,-10 14-39-15,5 10-44 16,14 23-209-16</inkml:trace>
  <inkml:trace contextRef="#ctx0" brushRef="#br0" timeOffset="67918.9862">12726 12967 556 0,'1'-9'353'0,"2"-10"2"15,-4-2-112-15,-9-2-88 16,-4 1-39-16,-10 6-57 15,-6 2-22-15,-4 8-32 0,2 8-9 16,2 10-13-16,8 4 0 16,12 8 0-16,4 3 1 15,11-2 5-15,6-4 1 16,15-5 7-16,4-5 3 16,2-8 2-16,2 0 4 15,-11-3-1-15,-3-2-2 16,-3 7 10-16,-9 3-1 15,5 11 7-15,-3 6 3 16,-5 5-10-16,-5-4 1 0,-8 3 1 16,-6-3 1-16,-8-5 4 15,-4-2 3-15,-9-14 3 16,-3-5 1-16,4-13-9 16,7 2-16-16,12-4-54 15,10 1-50-15,12 9-162 16</inkml:trace>
  <inkml:trace contextRef="#ctx0" brushRef="#br0" timeOffset="68082.9267">12923 13206 1157 0,'-2'-2'456'0,"-2"1"-305"15,2-1-117-15</inkml:trace>
  <inkml:trace contextRef="#ctx0" brushRef="#br0" timeOffset="68504.4008">13087 12978 958 0,'10'2'443'0,"14"4"-204"0,6 10-47 16,2 7-89-16,2 1-34 15,-2 5-38-15,-10-3-11 16,-14 0-3-16,-11 2 0 16,-22-3 4-16,0-1 3 0,-3-12 1 15,2-6-9 1,7-10-26-16,1-10-18 0,17-2-23 16,9-6 4-16,13-3 24 15,10-6 12-15,1-7 36 16,-2 0 18-16,-6 4 12 15,-8 3 19-15,-16 6-8 16,-7 3-17-16,-23 3-17 16,-6 10-23-16,-2 8-14 15,-2 2-39-15,12 7-195 16</inkml:trace>
  <inkml:trace contextRef="#ctx0" brushRef="#br0" timeOffset="69098.0137">14223 12469 693 0,'-12'-6'371'16,"-10"-5"-93"-16,-7 9-142 15,4 4-44-15,-2 9-58 0,4-1-19 16,8 5-21-16,5 0-5 16,14 9-5-16,10-2 0 15,14 7 7-15,4-3 4 16,-1-3-23-16,-2 0 66 16,-5-5 27-16,-8-2 23 15,-8-5 88-15,-8-3-30 16,-22-5 17-16,1-2-13 15,-19-7-49-15,-1-2-32 0,-2-1-39 16,1 0-61-16</inkml:trace>
  <inkml:trace contextRef="#ctx0" brushRef="#br0" timeOffset="83234.0085">14830 12509 614 0,'0'-14'342'0,"0"-7"-75"15,9-8-134-15,6-3-49 16,15-6-19-16,2-1 9 16,3 13-1-16,-1 7-11 15,-8 24-24-15,-1 15-17 16,-9 15-6-16,1 10-1 16,4-3 0-16,-2-6 0 15,11-15 1-15,-3-11 5 0,4-16 10 16,1-6 9-1,-16-12 16-15,-8-6-1 0,-20-2-30 16,-7 2-52-16,-7 12-185 16,2 9-227-16</inkml:trace>
  <inkml:trace contextRef="#ctx0" brushRef="#br0" timeOffset="83431.4804">14878 12709 794 0,'6'-1'410'16,"8"-4"-88"-16,31-1-153 15,11-3-18-15,18 1-40 16,4 3-31-16,-8 1-38 16,-8 2-15-16,-9-2-78 15,-7 2-144-15</inkml:trace>
  <inkml:trace contextRef="#ctx0" brushRef="#br0" timeOffset="83993.8664">16034 12435 311 0,'5'3'232'0,"4"3"52"15,-5-2-53-15,-7 4-50 16,-8-3-27-16,-16-2-46 16,-4-3-24-16,-7-8-35 15,1-12 0-15,12-10-21 16,8-6-10-16,17-2-21 16,9 6-17-16,19 7 8 15,10 6 1-15,8 18 14 16,3 8 7-16,-8 21-6 15,-7 6 0-15,-15 17 1 16,-18 0 5-16,-21 4 3 16,-16 1 1-16,-13-8-15 15,-2-4-16-15,12-18-48 16,10-8-13-16,16-14 13 0,11-5 7 16,10-7 85-16,7-3 45 15,13 2 49-15,4 1 28 16,2 5-12-16,-1 1-20 15,-8 2-39-15,0 5-22 16,-13 3-29-16,-2 0-13 16,-5 5-72-16,-1-4-118 15</inkml:trace>
  <inkml:trace contextRef="#ctx0" brushRef="#br0" timeOffset="84118.7843">16371 12677 1314 0,'-2'-1'452'0,"-5"1"-564"15</inkml:trace>
  <inkml:trace contextRef="#ctx0" brushRef="#br0" timeOffset="84696.9659">16794 12418 855 0,'-7'-10'415'0,"-12"-13"-156"16,-3 5-69-16,-8 3-92 15,-3 7-41-15,-1 15-56 16,0 8-15-16,6 17-18 15,3 8-4-15,12 9 3 16,8-1 3-16,18-8 7 16,10-6 9-16,25-13 20 0,9-7 27 15,11-19 45-15,-3-8 40 16,-17-12 31-16,-14-6 9 16,-29-10-23-16,-13-9-38 15,-26-8-48-15,-4 5-35 16,-1 17-104-16,3 17-95 15</inkml:trace>
  <inkml:trace contextRef="#ctx0" brushRef="#br0" timeOffset="85071.9461">17081 12300 927 0,'4'1'384'0,"-5"4"-224"16,-1 4-44-16,-7 11-54 0,0 3-19 16,4 8-33-16,3 2-9 15,7-4-1-15,6-3 0 16,10-8 6-16,1-6 3 16,7-5 2-16,-1-1 2 15,2-4-15-15,-1-2-55 16,-6-5-365-16</inkml:trace>
  <inkml:trace contextRef="#ctx0" brushRef="#br0" timeOffset="85243.8061">17298 12282 742 0,'-3'-3'384'0,"-2"1"-116"16,0 2-73-16,4 0-84 15,0 1-35-15,-1 29-37 16,1 44-5-16,4-20-18 15,3 2-1-15,-4-6 0 16,2-5-2-16,-2-13-1 16,1-3-2-16,5-5-87 15</inkml:trace>
  <inkml:trace contextRef="#ctx0" brushRef="#br0" timeOffset="85790.2671">18017 12438 512 0,'-1'-8'372'16,"0"-8"31"-16,-10 0-176 15,0 3-41-15,-7 2-79 16,-8 0-37-16,1 9-46 16,-7 1-15-16,10 6-23 15,9 7-13-15,12 8-11 16,9 3 0-16,14 9 12 15,8 3 11-15,4-3 15 0,-6-1 3 16,-5-6 33-16,-8-4 5 16,-14-5 54-16,-2-2 23 15,-23-8-10-15,-8-3-2 16,-5-3-49-16,2-4-22 16,2 0-73-16,7 0-75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0:56:08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15474 20 2188 0,'-40'-3'-111'16</inkml:trace>
  <inkml:trace contextRef="#ctx0" brushRef="#br0" timeOffset="3267.8894">15623 29 393 0,'-13'-6'241'0,"-23"-3"8"15,1 2-49-15,-13 6-68 16,1 1-26-16,0 0-63 16,-4 0-20-16,9 19-31 15,-1 14-13-15,13 31-17 16,11 24-4-16,19 6 8 15,11 0 8-15,23-14 16 16,9-13 5-16,26-18 7 16,12-12 4-16,8-33 8 15,2-16 34-15,-11-29 60 0,-10-13 38 16,-27-20 53-16,-11-2 1 16,-51-9-22-16,-19 6-35 15,-232-135-57-15</inkml:trace>
  <inkml:trace contextRef="#ctx0" brushRef="#br0" timeOffset="39347.9283">16589 9697 719 0,'-17'12'308'0,"-29"23"-166"16,-3 13-47-16,10 29-41 15,7 7-11-15,32 10-15 16,16 0-10-16,25-10-11 16,8-5 1-16,7-16-12 15,3-12-50-15,10-15-302 16</inkml:trace>
  <inkml:trace contextRef="#ctx0" brushRef="#br0" timeOffset="39879.047">17282 9889 644 0,'-15'-2'278'0,"-21"-3"-129"16,-3 3-25-16,-1 1-46 15,4 1-12-15,5 0-42 16,5 0-13-16,7 0-14 16,5 0-12-16,14 5-10 15,0 0-1-15,17 9 0 16,-1 2 8-16,9 6 9 16,1 4 2-16,-7-2 7 15,-7 1 5-15,-16-2 20 16,-4 4 4-16,-19 0 4 15,-1 3 4-15,1 3-5 16,-6-7 0-16,13-6-2 0,5-5-9 16,5-6-21-16,13-4 0 15,7-5 0-15,5-3 0 16,10 1 4-16,4 1-20 16,1 2-111-16,5 6-141 15</inkml:trace>
  <inkml:trace contextRef="#ctx0" brushRef="#br0" timeOffset="40050.8799">17329 10122 829 0,'0'-7'403'0,"4"-2"-151"16,2 3-81-16,11 9-101 15,5 6-32-15,10 10-34 16,1 3-4-16,-2 6-1 15,-4 4 1-15,-13-1-14 16,-3 2-47-16,-5-9-234 16</inkml:trace>
  <inkml:trace contextRef="#ctx0" brushRef="#br0" timeOffset="40222.3403">17567 10104 899 0,'-8'4'409'0,"-9"1"-173"16,-7 8-63-16,-10 7-83 0,-3 3-25 16,-8 11-46-16,2 0-11 15,4 5-5-15,4-4 17 16,13-4-129-16,6-6-108 16</inkml:trace>
  <inkml:trace contextRef="#ctx0" brushRef="#br0" timeOffset="40410.1542">17771 10201 1264 0,'-2'-2'505'16,"-1"1"-315"-16,1 1-146 15,1 0-9-15,-1 0-318 16</inkml:trace>
  <inkml:trace contextRef="#ctx0" brushRef="#br0" timeOffset="41347.079">18219 10060 378 0,'8'-12'253'16,"4"-12"-29"-16,-5-5-25 16,1 2-15-16,-7 0-35 15,-1 4-11-15,-4 10-42 16,0 8-28-16,-4 10-47 15,-2 9-20-15,1 12-15 16,1 6 0-16,8 6 5 16,3 2 2-16,6 0 3 15,2-8 4-15,0-2 4 16,-2-7 4-16,-7-7 5 16,-2-2 5-16,-8-7 9 15,-6-3 4-15,-4-3 0 16,-4-2-2-16,3-1-13 0,3 0-6 15,7-1-10-15,4 0-13 16,10 2-7-16,8 1-2 16,13-3 3-16,9 3 10 15,9-3 6-15,2-2-15 16,5 2-137-16</inkml:trace>
  <inkml:trace contextRef="#ctx0" brushRef="#br0" timeOffset="41800.6715">18579 9692 650 0,'7'6'291'16,"20"15"-133"-16,9 12-27 15,16 31-2-15,2 10 0 16,-10 18 11-16,-15 0-10 0,-40-1-7 16,-14 1-17-1,-29-5-34-15,-7-10-1 0,9-22-46 16,1-18-45-16,20-17-144 15,2-9-208-15</inkml:trace>
  <inkml:trace contextRef="#ctx0" brushRef="#br0" timeOffset="80317.0386">1765 15138 413 0,'5'6'241'0,"8"1"-17"16,5-1-37-16,13-19-49 15,7-8-22-15,11-24-44 16,-4-10-19-16,-6-8-11 15,-5-10 5-15,-12 0 4 16,-6-2 0-16,-7 3-2 16,-7 10-3-16,-7 13 10 15,-1 15 8-15,1 21-11 16,0 11-19-16,5 20-36 16,2 12-19-16,6 25-17 15,4 8 8-15,9 15 14 16,9 4 5-16,5-7 10 15,7-1 3-15,-4-19 6 16,1-8 1-16,-3-24-34 16,-4-8-51-16,-5-17-246 15</inkml:trace>
  <inkml:trace contextRef="#ctx0" brushRef="#br0" timeOffset="80472.9882">2101 14949 696 0,'8'8'286'0,"5"4"-162"16,14-4-83-16,2 3-9 15,8-6-12-15,0 1 0 16,-6-3-317-16</inkml:trace>
  <inkml:trace contextRef="#ctx0" brushRef="#br0" timeOffset="80629.4659">1835 14747 778 0,'-14'0'389'0,"-16"0"-137"15,8 5-54-15,9 2-114 16,7-1-45-16,13 5-49 16,9 4-11-16,20 5-67 15,10 1-100-15</inkml:trace>
  <inkml:trace contextRef="#ctx0" brushRef="#br0" timeOffset="80926.0778">2484 15047 688 0,'13'5'319'15,"-6"-3"-137"-15,1 2-93 0,32 11-10 16,5-10-38-16,0-5-9 15,-19-17-3-15,-1-1 0 16,-10-8 4-16,-7-3 0 16,-13 2-2-16,-9-3-3 15,-13 7-12-15,0 3-11 16,-2 12-12-16,0 8-6 0,9 16-3 16,1 8 6-1,4 12 7-15,2 7 3 0,9 6 3 16,2 10-2-16,6-2-1 15,5-1-2-15,0-6 3 16,7-11 20-16,-2-8-180 16</inkml:trace>
  <inkml:trace contextRef="#ctx0" brushRef="#br0" timeOffset="81207.1909">3060 15035 797 0,'-14'10'330'0,"-23"12"-192"0,5-3-66 16,-1-10-52-16,1-4-22 16,7-13-40-16,0-7-14 15,10-4-10-15,4-2 14 16,13-2 37-16,7 4 20 15,9 4 44-15,5 2 13 16,12 14 24-16,2 2-1 16,0 14-15-16,-2 9-4 15,-2 5-21-15,-6 5-6 0,-1 4-81 16</inkml:trace>
  <inkml:trace contextRef="#ctx0" brushRef="#br0" timeOffset="81769.636">3954 14919 671 0,'12'5'306'0,"11"2"-135"0,-8 12-71 16,-6 0-7-16,-6 5-25 16,-3 3-15-16,-3-4-15 15,-1-8-6-15,0-10-3 16,3-6-6-16,1-15-14 15,8-1-9-15,10-5-12 16,4 1-2-16,4 5 1 16,1 6 3-16,0 8-1 15,-1 4 2-15,-6 13 24 16,-5 3 12-16,-12 6 20 16,-5 5 4-16,-7 2-15 15,0-2-9-15,3-5-140 16</inkml:trace>
  <inkml:trace contextRef="#ctx0" brushRef="#br0" timeOffset="82176.211">5013 14794 781 0,'1'19'347'16,"0"17"-139"-16,4 27-129 16,2 15 1-16,0 17-27 15,0 4-13-15,-4 2-19 16,-3-7 1-16,-1-11-63 15,0-7-59-15,-3-20-97 16,6-10-20-16</inkml:trace>
  <inkml:trace contextRef="#ctx0" brushRef="#br0" timeOffset="82332.3796">5057 15144 691 0,'10'0'262'16,"6"-2"-173"-16,9 2-74 16,0-1 0-16,0-5-1 15,-2-2-42-15</inkml:trace>
  <inkml:trace contextRef="#ctx0" brushRef="#br0" timeOffset="82644.5359">5415 14961 365 0,'2'3'227'0,"7"12"-2"15,0 3-51-15,-8-5-23 16,4 5-26-16,-9-8-34 16,-2-2-17-16,3 0-43 15,-3 3-6-15,-1-9-9 16,-1-2-20-16,4-7-38 15,0-12-12-15,9-2-10 16,11-1 15-16,4-4 33 0,5 9 11 16,-1 5 25-16,-4 1 15 15,-1 11 23-15,-6 1 8 16,0 9-7-16,3 10-9 16,-3 3-19-16,-3 6-9 15,-3 1-8-15,-5-2-17 16,3 2-238-16</inkml:trace>
  <inkml:trace contextRef="#ctx0" brushRef="#br0" timeOffset="82988.2054">5968 14958 556 0,'4'2'331'0,"-3"5"-23"16,-3-3-89-16,-11 9-84 16,-5 0-39-16,-4 2-52 15,-1 4-11-15,-5-3-12 16,-4-4-2-16,-3-12-9 16,2-4-15-16,5-11-23 15,6 0-7-15,10-2-7 16,4-1 9-16,8 4 10 0,7-1 2 15,5 8 13-15,8 7 4 16,4 0 4-16,0 7 5 16,7 12-3-16,-4-1 0 15,-1 9 1-15,-4 6 2 16,-9-8-50-16,-3 5-152 16</inkml:trace>
  <inkml:trace contextRef="#ctx0" brushRef="#br0" timeOffset="83144.8042">5826 14638 1165 0,'0'0'401'0,"-1"3"-377"16,4 2-28-16,-3-5-311 15</inkml:trace>
  <inkml:trace contextRef="#ctx0" brushRef="#br0" timeOffset="83574.3117">6089 14625 684 0,'13'-22'311'0,"12"-24"-147"0,10 11-10 16,2 2-3-16,5 14-54 15,-3 13-36-15,0 21-40 16,-1 13 5-16,-14 13 4 15,-3 13 16-15,-10 10 10 16,-10 5-6-16,-1 5-5 16,-4-9-16-16,-4-7-9 15,5-13-3-15,5-12-2 16,-2-11 0-16,5-11 0 16,0-6-4-16,-9-14-14 15,-4 0-7-15,-13-5-14 16,-6-2 2-16,-4 6 6 15,0 4 1-15,1 7-3 16,-2 12-2-16,10 9 1 16,2-1 3-16,9 3-63 15,5-8-52-15,5-6-194 0</inkml:trace>
  <inkml:trace contextRef="#ctx0" brushRef="#br0" timeOffset="83902.3803">6853 14933 542 0,'-5'9'365'16,"0"11"-10"-16,-14 3-156 31,-3 0-45-31,-7-2-78 0,-5-3-28 0,2-13-24 0,2-5-6 16,8-4-38-16,1-8-23 15,8-10-34-15,3 1-10 16,6-7 24-16,7 4 15 16,11 9 25-16,-2 3 10 15,9 9 18-15,6 7 5 16,2 9 25-16,6 7 4 16,2 8-8-16,-5-1 2 15,-5 1-7-15,0-3-54 16</inkml:trace>
  <inkml:trace contextRef="#ctx0" brushRef="#br0" timeOffset="84308.5206">7577 14721 829 0,'2'-9'373'16,"4"-6"-210"-16,4 12-34 0,15 27-93 15,7 22-23-15,22 32-11 16,7 11-1-16,-4 19 6 15,-9-4 7-15,-12-6-74 16,-14-10-96-16,1-25-183 16</inkml:trace>
  <inkml:trace contextRef="#ctx0" brushRef="#br0" timeOffset="84527.5149">7894 14855 845 0,'0'-5'390'0,"-8"4"-200"16,0 14-30-16,-17 29-72 15,-8 9-32-15,-8 19-17 16,-9 6-17-16,-1 2-11 0,5 1-3 16,9-10-24-16,9-12-29 15,14-20-99-15,6-13-86 16</inkml:trace>
  <inkml:trace contextRef="#ctx0" brushRef="#br0" timeOffset="84870.89">8130 15048 757 0,'5'0'304'0,"11"0"-176"16,1 0-49-16,4-8-16 16,3-2-14-16,-5-7-27 15,-1-1-2-15,-6 3 2 16,-6-2 0-16,-12 2-5 16,-12-5-3-16,-9 3-9 15,-7 1-4-15,2 8-11 16,2 8-7-16,8 15-7 15,4 10-4-15,5 12 7 16,12 4 22 0,1-22 14-16,0 2 7 0,6 65 9 0,6 1-15 15,8 2-1-15,-5-44-1 16,0-12-39-16,2-9-117 16</inkml:trace>
  <inkml:trace contextRef="#ctx0" brushRef="#br0" timeOffset="85386.6612">8536 14835 813 0,'-10'0'329'15,"-7"2"-198"-15,6 9-103 16,3-2-28-16,12 7-16 16,4 0 0-16,7-1-2 15,5 1-16-15,-1-8-47 16,-3-3-31-16,-6-5-28 16,-4 1 18-16,-7-1 8 15,-4 0 15-15,4 0 41 16,0 0 21-16,-20 3 97 15,-33 9 41-15,33 1 29 16,2 2-3-16,9 2-40 16,5 4-12-16,9 1-22 15,8-3-12-15,4-5-2 16,7 0-4-16,2-7 1 0,-2-3-1 16,5-7-6-16,0-9-3 15,-1-9-7-15,5 0-2 16,-6-7-3-16,-5-3 0 15,-7 6 1-15,-6-2-21 16,-4 10 69-16,1 9 19 16,-5 8 10-16,0 8 26 15,-5 9-61-15,2 8-18 0,3 1-14 16,1 1-7-16,8-1-18 16,1-4-52-16</inkml:trace>
  <inkml:trace contextRef="#ctx0" brushRef="#br0" timeOffset="85886.5489">9269 14895 659 0,'-8'9'331'0,"-16"14"-97"15,-5 5-53-15,-12 0-71 16,0 1-27-16,0-12-36 16,-2-7-14-16,5-10-11 15,4-1-3-15,9-7-8 16,7 1-7-16,11-6-12 15,2-9-6-15,10 2-7 16,7-6 0-16,6 8-1 16,5 6 2-16,8 14 6 15,-2 10 3-15,1 16 8 16,-3 6 3-16,-8 10 3 16,1 5 29-16,-6 0-225 15</inkml:trace>
  <inkml:trace contextRef="#ctx0" brushRef="#br0" timeOffset="86026.8669">9073 14569 1242 0,'-1'-4'446'15,"-2"0"-398"-15,2 6-37 16,1-2-190-16</inkml:trace>
  <inkml:trace contextRef="#ctx0" brushRef="#br0" timeOffset="86511.6632">9440 14655 358 0,'14'-25'177'0,"16"-27"-19"0,1-1-10 16,-8 1 36-16,-1 6-24 16,-13 3-59-16,-4 4 9 15,-4 14-33-15,-1 5-3 16,-4 16-20-16,-1 7-32 16,1 18-16-16,-5 12-17 15,6 27-6-15,1 8 11 16,5 23 8-16,7 10 5 15,3 7 12-15,2 10-4 0,-8-10 17 16,-7-4 14-16,-8-19 5 16,-6-15-2-16,-2-19-9 15,-2-13-7-15,-1-22 2 16,-2-9-21-16,-4-22-49 16,2-14-38-16,6-11-92 15,12-3-51-15</inkml:trace>
  <inkml:trace contextRef="#ctx0" brushRef="#br0" timeOffset="86902.3025">9997 14887 662 0,'-12'-3'315'0,"-13"-2"-144"0,-3 3-39 16,4 2-77-16,3 5-25 16,10 3-24-16,6-1-6 15,8 4-11-15,1-4 0 16,6-2 3-16,4 2 5 16,4-6 6-16,1-1 2 15,-3-2 1-15,-4 1 0 16,-9 3-6-16,-5 1-4 0,-12 6-1 15,-2 2 2-15,-5 0 4 16,3-1 8-16,2 4 29 16,3 0 13-16,2 3 14 15,4 7-1-15,3-2-16 16,3-3-13-16,13-1-14 16,4-1-2-16,10-6-10 15,10 0-1-15,9-8-19 16,0-8-54-16</inkml:trace>
  <inkml:trace contextRef="#ctx0" brushRef="#br0" timeOffset="87261.5897">10223 14896 535 0,'4'1'282'16,"1"-1"10"-16,10 3-205 16,9 0-60-16,4-2 8 15,3-2-28-15,-3-3-1 16,-3-1 1-16,-8-3 0 16,-4 4 5-16,-5 2-1 0,-12 0-4 15,-6 4-1-15,-12 4-5 16,5 7 1-16,-5 4 16 15,4 1 4-15,9 5 21 16,-2 4 12-16,10 1-10 16,0-1-3-16,8 1-21 15,3-5-14-15,5-4-4 16,5 2-1-16,-1-7 5 16,4-6-23-16,6-8-117 15,3-7-152-15</inkml:trace>
  <inkml:trace contextRef="#ctx0" brushRef="#br0" timeOffset="87667.7468">10795 14975 636 0,'-4'7'373'0,"-7"16"-38"16,-5-3-103-16,-11 7-84 0,-3-3-48 16,-6-10-52-16,3 0-10 15,-3-15-11-15,8 1-6 16,8-6-12-16,1-3-15 15,15-3-36-15,0-3-7 16,9 2-5-16,6 3 9 16,5 4 28-16,4 4 3 15,5 4 4-15,2 4 1 16,-2 4 4-16,4 7 1 0,-8-4 3 16,1 4 1-16,-6-4 3 15,-1-5 1-15,2-4 3 16,0-4 8-16,4-13-36 15,-2-5-12-15,-2-13-8 16,3-1-8-16,-3 0 35 16,2 0 13-16,-1 11 25 15,-3 3 19-15,-6 15 20 16,-3 9 15-16,-4 14 0 16,-2 10-13-16,2 2-11 15,2 1-17-15,0 1-18 16,3-4-5-16,0-5-92 15,1-3-87-15</inkml:trace>
  <inkml:trace contextRef="#ctx0" brushRef="#br0" timeOffset="88613.0759">12161 14730 369 0,'16'-14'284'16,"12"-9"-2"-16,3 11-68 15,0 6-23-15,-1 20-73 16,0 13-23-16,-11 16 22 15,-9 10 5-15,-17 5-6 0,-14-1-14 16,-10-5-41-16,0-3-21 16,-6-9-17-16,-1-8-3 15,-1-8-3-15,-3-5-4 16,6-18-42-16,6-4-23 16,11-16-25-16,12-3-4 15,14-7 28-15,9 4 16 16,15 3 16-16,2 3 1 15,4 14 5-15,-1 4 3 16,-6 14 5-16,1 5 6 16,-3 7 3-16,-6 3 3 0,-1-5 42 15,-4 1-98-15,2-4-233 32</inkml:trace>
  <inkml:trace contextRef="#ctx0" brushRef="#br0" timeOffset="88738.0446">12585 15095 1343 0,'0'-2'549'15,"-2"-2"-367"-15,1 1-42 16,1 3-88-16,0-1-3 0,0 1-166 16</inkml:trace>
  <inkml:trace contextRef="#ctx0" brushRef="#br0" timeOffset="89253.8503">13054 14798 510 0,'-14'-9'323'0,"-14"-7"-25"0,-8 12-122 15,-4 4-45-15,-2 17-62 16,2 6-26-16,9 10-36 16,5 4-6-16,10 7-5 15,13 1-2-15,13 1 6 16,8-2 2-16,16-10 14 15,3-8 8-15,10-17 8 16,6-6 4-16,4-13-1 16,-2-10 13-16,-15-10 14 15,-6-10 4-15,-18-4 1 16,-13 0-14-16,-15 1-20 16,-20 1-13-16,-21 9-20 15,-5 10-33-15,-6 13-139 16</inkml:trace>
  <inkml:trace contextRef="#ctx0" brushRef="#br0" timeOffset="89565.9854">13347 14722 745 0,'0'0'350'16,"-3"4"-124"-16,-3 5-59 15,-5 5-32-15,-5 3-19 0,3 9-40 16,-4 1-17-16,12 2-33 16,0-2-18-16,8-5-9 15,10-2-1-15,6-7 4 16,9 0 3-16,5-3 3 15,-3-6 1-15,3 4-21 16,-4-8-46-16,-5-2-162 16,-1-3-243-16</inkml:trace>
  <inkml:trace contextRef="#ctx0" brushRef="#br0" timeOffset="89753.435">13510 14714 730 0,'-4'10'373'16,"-2"5"-118"-16,2 20-114 0,0 5-3 16,0 13-28-16,0 5-7 15,3-1-24-15,-1-1-17 16,2-10-29-16,0-4-7 16,1-14-48-16,2-9-78 15</inkml:trace>
  <inkml:trace contextRef="#ctx0" brushRef="#br0" timeOffset="90269.0939">14307 14910 490 0,'-11'-2'244'0,"-16"-2"-59"0,-3 3-38 16,3 2-36-16,1 5-26 16,13 1-57-16,1-2-18 15,13 5-8-15,3-3 0 16,16 8 6-16,12 3 5 15,4 2-8-15,4 8 28 0,-16-9 36 16,-7 7 29-16,-17-5 50 16,-6-2-10-16,-12 2-14 15,-10-8-22 1,3-7-37-16,-3-6-15 0,5-12-21 16,8-2-9-16,4-2-19 15,0-2-18-15,9 10-73 16,0 4-76-16,0 1-382 15</inkml:trace>
  <inkml:trace contextRef="#ctx0" brushRef="#br0" timeOffset="90941.0453">15012 14964 847 0,'4'11'399'0,"3"4"-133"15,4 12-156-15,0 6 9 16,0 3-13-16,-1 2-14 16,2-3-21-16,-2-6-16 15,4-12-27-15,-2-11 1 0,6-13 1 16,2-13 0-16,2-12-3 15,5-1-6-15,-9-9-15 16,-2 4-30-16,-10 7-124 16,-1 1-106-16</inkml:trace>
  <inkml:trace contextRef="#ctx0" brushRef="#br0" timeOffset="91238.0874">15625 15020 810 0,'-6'12'379'0,"-7"18"-129"15,-8-7-70-15,-9 0-70 16,2 0-26-16,-3-12-51 0,0-1-6 16,4-16-21-16,3-6-22 15,9-9-42-15,0-6-12 16,12 4-1-16,2-1 16 15,5 1 27-15,5 5 8 16,5 8 19-16,0 5 11 16,8 13 20-16,2 4 4 15,4 7-1-15,2 4-8 16,1 5-12-16,-6-1-2 0,2 1-51 16,-2-5-167-16</inkml:trace>
  <inkml:trace contextRef="#ctx0" brushRef="#br0" timeOffset="91769.0365">16530 14922 526 0,'-19'3'297'16,"-24"11"-43"-16,-3 3-107 16,3 6-86-16,9 4-17 15,19-4-19-15,8 0-5 16,20 1-3-16,12-4 1 0,15-2 1 16,4-11 0-16,1-7 1 15,-7-5 1-15,-14-7 3 16,-4 6 1-16,-17-4-2 15,-5-1-3-15,-10 0-11 16,1 3 4-16,-4 6 21 16,2 7 15-16,2 19 27 15,-3 4 0-15,9 22-21 16,1 8-15-16,2 10-22 16,1 3-7-16,2 0-2 15,4-7 0-15,5-15-25 16,3-9-55-16,2-22-245 15</inkml:trace>
  <inkml:trace contextRef="#ctx0" brushRef="#br0" timeOffset="91987.6783">16750 14982 1084 0,'11'-3'409'16,"15"-1"-321"-16,5-4-17 15,6 6-29-15,2 1-20 0,0-1-15 16,-3 2-1-16,-6 0-58 16,-9-2-70-16</inkml:trace>
  <inkml:trace contextRef="#ctx0" brushRef="#br0" timeOffset="92144.2017">16934 14973 689 0,'-4'17'363'16,"-3"6"-50"-16,4 5-157 16,1 4-31-16,3-5-43 15,6 1-42-15,2-3-53 16,1-10-92-16</inkml:trace>
  <inkml:trace contextRef="#ctx0" brushRef="#br0" timeOffset="92581.4221">17428 14976 542 0,'1'4'278'0,"-3"7"-67"15,-6 4-36-15,-14 2-13 16,-9 4-32-16,-8 0-53 16,-4-5-15-16,3-2-35 15,1-8-6-15,10-8-3 16,6-4-1-16,10-7-10 16,6-5-5-16,7 4-10 15,0-3-4-15,6 2-4 16,7 8-3-16,3 6-3 15,6 9 0-15,3 12 3 16,1 6 6-16,0 10 9 16,-1-3 4-16,-3 3-63 15,-1-5-152-15</inkml:trace>
  <inkml:trace contextRef="#ctx0" brushRef="#br0" timeOffset="92722.1925">17345 14762 975 0,'-4'-1'406'0,"-2"1"-257"15,1 6-81-15,5 10-86 16,6 2-76-16</inkml:trace>
  <inkml:trace contextRef="#ctx0" brushRef="#br0" timeOffset="93027.1005">17745 14997 696 0,'-9'-9'355'0,"-11"-3"-78"16,-1 4-89-16,-7 2-78 15,3 7-30-15,3 4-60 16,0 0-16-16,6 9-16 15,12 6-5-15,3 3-1 16,7 5 0-16,11-4 9 16,-5-6 4-16,8 0 7 15,-5-8 4-15,-4-5 7 16,-3-2 31-16,-15-5 10 16,-4 3-1-16,-10-5-4 15,-3-3-33-15,1 1-75 16,7-1-1-16</inkml:trace>
  <inkml:trace contextRef="#ctx0" brushRef="#br0" timeOffset="93721.9747">18042 14957 575 0,'-4'1'265'0,"-15"5"-126"15,-2-1-49-15,12 9-39 16,-9-2-3-16,14 2-2 16,4 5-1-16,3-6-9 15,9 1-13-15,3-2-6 16,-4-5 1-16,5-5-3 15,-6-2 1-15,-2-3 3 16,0 1 2-16,-8 1-3 16,-2 0-4-16,-7 5-6 15,-3-2-4-15,-6 1 4 0,3 7 1 16,1-5-4-16,5 5 1 16,7 6 2-16,2-2 3 15,6 1 10-15,8 1 1 16,-1-7-4-16,1-2-3 15,9 0-4-15,1-6 1 16,3-6 2-16,5-2 0 16,-2-10-5-16,-2 0-4 15,2-4-3-15,-7-4-1 0,-5 3 5 16,-4-6 4-16,-9 10 12 31,-4 0 24-31,-2 11 22 16,-4 7 7-16,1 7-1 0,-2 7-21 15,4 5-10-15,2 4 3 16,6-3-1-16,9 3-1 16,7-1-11-16,1-2-9 15,0-4-3-15,-1-5-31 16,-8-11-33-16</inkml:trace>
  <inkml:trace contextRef="#ctx0" brushRef="#br0" timeOffset="94680.4363">1989 16091 807 0,'-13'-4'420'15,"-9"0"-130"-15,-11 12-115 16,-6 4-50-16,0 17-66 15,4 7-22-15,12 3-38 16,8 1-9-16,20 5-8 16,6-4 1-16,20-4 6 15,7-7 6-15,11-19 8 16,0-5 5-16,-11-13 9 16,-5-1 4-16,-21-7 10 15,-5-1 3-15,-9 1-4 16,-17 0-4-16,-12 4-12 15,-9 1-5-15,-6-2-41 16,10 4-52-16,11-3-260 16</inkml:trace>
  <inkml:trace contextRef="#ctx0" brushRef="#br0" timeOffset="94836.8291">2118 16184 796 0,'22'1'399'0,"17"1"-146"15,0 5-107-15,-4 0-34 16,0-2-57-16,-2-3-16 0,-3-3-20 16,0-5-21-16,-6 0-126 15,-2-4-144-15</inkml:trace>
  <inkml:trace contextRef="#ctx0" brushRef="#br0" timeOffset="94977.394">2312 16184 456 0,'-4'11'310'0,"-4"17"17"16,1-1-104-16,6 7-105 16,0 1-29-16,3-3-42 15,4 0-19-15,2-7-64 16,3-2-134-16</inkml:trace>
  <inkml:trace contextRef="#ctx0" brushRef="#br0" timeOffset="95289.9283">2668 16230 842 0,'-8'-8'409'15,"-8"-4"-160"-15,-5 2-31 16,-2 9-92-16,2 3-43 0,1 11-56 15,8 4-25 1,10 6-19-16,2 6-4 0,11 2 2 16,-2-3 4-16,13-4 9 15,1-4 6-15,3-16 10 16,4-3 5-16,-11-9 14 16,2-10 5-16,-9-4 6 15,-8-4 0-15,-8-1-14 16,-8 3-19-16,-7 3-121 15,1 0-206-15</inkml:trace>
  <inkml:trace contextRef="#ctx0" brushRef="#br0" timeOffset="95852.3456">3943 16183 403 0,'-10'-4'298'16,"-8"-5"24"-16,-2 9-143 16,-6 1-13-16,-4 5-62 15,-1 2-25-15,4 12-43 16,4 3-25-16,11 9-27 16,10 3-6-16,7 2 1 15,13 1 4-15,9-8 10 16,6-5 5-16,5-12 7 0,-6-10 6 15,-14-9 18-15,-6-2 8 16,-18-4 3-16,-3 1-2 16,-13 2-17-16,-6 0-9 15,0 1-20-15,-8-2-40 16,14 5-333-16</inkml:trace>
  <inkml:trace contextRef="#ctx0" brushRef="#br0" timeOffset="96133.22">4023 16237 837 0,'12'3'362'0,"9"3"-192"15,-8 3-23-15,2 4-55 16,-8 4-18-16,0 2-30 16,-4-4-13-16,-1-4-11 15,-2-7-3-15,0-6-3 16,5-7-8-16,5-9-12 15,2-2-4-15,4-3-4 16,4 4 4-16,-2 5 4 16,2 6 1-16,-1 10 9 15,1 7 8-15,-7 9 10 16,-2 7 2-16,-9 4-5 16,-3 4-5-16,-5 3-86 15,-2-4-149-15</inkml:trace>
  <inkml:trace contextRef="#ctx0" brushRef="#br0" timeOffset="96352.2762">4434 16145 1150 0,'-4'9'459'0,"-1"18"-287"16,0 6-50-16,3 19-20 15,2 5-5-15,1 11-21 16,3 5-13-16,2-1-38 16,-2 0-7-16,4-7-55 15,-4-1-14-15,-6-13-159 16,1-11-119-16</inkml:trace>
  <inkml:trace contextRef="#ctx0" brushRef="#br0" timeOffset="96508.1287">4473 16484 1135 0,'17'3'401'16,"-1"-2"-332"-16,13-2-63 0,2 3-60 15</inkml:trace>
  <inkml:trace contextRef="#ctx0" brushRef="#br0" timeOffset="97226.7174">5018 16167 638 0,'-10'-4'312'0,"-7"3"-120"0,-4-2-44 16,2 7-54-16,0 5-27 15,0 2-30-15,11 4-13 16,8 0-24-16,5-3-4 15,9 2 1-15,7 1 3 16,3-8 4-16,-4-2 3 16,3-3 4-16,-12-2 2 15,-5-1 3-15,1 0-4 16,-14 0-7-16,-2-4-2 0,-11 7-5 16,-3 2-1-16,8 10 2 15,-3 4 1-15,10 5 8 16,5 4 3-16,3-1 8 15,6-3 5-15,7 1-3 16,4 0 0-16,7-11-3 16,5-2-4-16,4-14 3 15,-4-8 1-15,4-8 2 16,-2-5-1-16,-3-7-2 16,-4-2-2-16,-7-2-2 15,-4 5 1-15,-9 11-1 16,-2 4-4-16,-6 11 3 15,-3 5-3-15,0 8-4 16,1 9-2-16,4 5-6 16,1 2-1-16,3 7 1 15,1-3 15-15,-2-5-122 16,1 0-116-16</inkml:trace>
  <inkml:trace contextRef="#ctx0" brushRef="#br0" timeOffset="97382.9248">5194 16016 1226 0,'-7'-11'538'0,"-3"-14"-291"0,2 17-145 16,2 3-59-16,6 4-58 16,6 8-50-16,6 1-163 15</inkml:trace>
  <inkml:trace contextRef="#ctx0" brushRef="#br0" timeOffset="97679.7349">5513 16310 599 0,'-7'5'254'0,"-6"8"-105"16,3 2-57-16,3 8-20 16,7 1-13-16,10 3-41 0,4-2-3 15,9-9-6-15,-2-1 4 16,8-10 34-16,-1-7 10 16,0-6 37-16,-3-7 10 15,-11-6 6-15,-6-2 21 16,-18-4 8-16,-9 4-5 15,-13 2-37-15,-4 5-34 16,11 6-75-16,0 1-80 16</inkml:trace>
  <inkml:trace contextRef="#ctx0" brushRef="#br0" timeOffset="98070.2662">6664 16000 924 0,'-2'10'330'15,"-5"20"-259"-15,2 14-32 16,2 18 35-16,0 8-4 15,4 7-15-15,4 0-5 16,1-16-23-16,2 1 21 0,0-24-166 16</inkml:trace>
  <inkml:trace contextRef="#ctx0" brushRef="#br0" timeOffset="98460.8493">6596 15967 979 0,'16'-15'419'15,"12"-14"-231"-15,14 14-122 16,9 10-19-16,3 15-45 16,-1 12-6-16,-15 7 3 15,-8 5 1-15,-15 2 11 16,-12-2 0-16,-8 0 4 15,-8-5 1-15,2-6-2 0,-4-7 1 16,1-15-2 0,2-2-4-16,3-10-10 0,12 3-7 15,12-1-7-15,2 1-2 16,12 8 2-16,1 5 0 16,1 17 6-16,2 8 5 15,-17 6 8-15,-9 7 8 16,-18 4 6-16,-12-1 1 15,-15 2 2-15,-6-11 7 16,-8-9-65-16,-5-10-39 0,12-14-85 16,7-4-70-16,19-7-176 15</inkml:trace>
  <inkml:trace contextRef="#ctx0" brushRef="#br0" timeOffset="98656.3533">7363 16518 1313 0,'-2'3'539'0,"-1"-2"-328"0,3 2-141 15,0-3-25-15,-1 0-482 16</inkml:trace>
  <inkml:trace contextRef="#ctx0" brushRef="#br0" timeOffset="116152.5981">23293 8515 631 0,'3'4'253'0,"13"1"-147"0,5-1-24 32,15-1-11-32,8 0-22 15,11-3-34-15,0-7-6 16,-3 4-73-16,-8-6-106 15</inkml:trace>
  <inkml:trace contextRef="#ctx0" brushRef="#br0" timeOffset="116527.6236">23381 8436 430 0,'-2'-3'245'0,"4"3"-22"15,-2 3-84-15,-2-3-71 0,1 0-12 0,-2 3-25 16,-15 12-8-16,-38 30-2 16,31-29-4-16,10-2-12 0,5 0-4 15,13 0 7-15,6-2 7 16,9 2 20-16,9-2 5 16,-1-3-13-16,4 4-5 31,0-5-5-31,-2-3-84 0</inkml:trace>
  <inkml:trace contextRef="#ctx0" brushRef="#br0" timeOffset="117027.6598">23983 8427 725 0,'-11'-2'402'0,"-9"-1"-76"16,-3 3-167-16,1 0-42 15,-2 5-64-15,1 5-22 16,7 6-28-16,2 5-7 16,5 0-12-16,5 5-1 15,10 3 0-15,-1-3 3 16,13 4 7-16,2-3 2 15,-1-12 5-15,15-5 1 16,0-12 5-16,6-10 4 16,-1-12 6-16,-8-4 4 0,-10-7 28 15,-11-1 18-15,-14 6 14 16,-11 1 0-16,-14 8-28 16,-7 2-21-16,-4 6-25 15,3 3-11-15,9 5-85 16,7 4-85-16</inkml:trace>
  <inkml:trace contextRef="#ctx0" brushRef="#br0" timeOffset="117355.444">24070 8433 494 0,'-5'3'294'0,"-4"1"-42"0,-4 3-97 16,0 6-25-16,-8 5-38 16,-5 5-15-16,-2 4-25 15,-1 0-15-15,6-4-21 16,9-1-28-16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06:44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23170 4375 551 0,'5'-10'228'0,"16"-13"-101"15,3 1-33-15,5 8-7 16,0 7-3-16,-9 14-32 15,-4 14-10-15,-14 17-12 16,-2 8 0-16,0 7-5 16,-4-5-4-16,8-10-6 15,2-5 0-15,2-17 1 16,6-1 1-16,3-9 3 0,0-5 4 16,7-6 2-16,-1-5 0 15,2-10-1-15,0-6-3 16,-4-8-2-16,-7-5 0 15,-5 0-3-15,-6 8-1 16,-5 8 12-16,-3 9-1 16,0 14-10-16,-1 2-3 15,2 15-19-15,2 5-6 16,6 5 6-16,0-2 2 0,7 0 3 16,-1-3 1-16,0 0-34 15,1-1-73-15</inkml:trace>
  <inkml:trace contextRef="#ctx0" brushRef="#br0" timeOffset="203.3538">23628 4567 656 0,'0'0'313'0,"0"0"-144"16,0 4-56-16,0-4-59 15,0 0-23-15,0 10-5 16,3 12-10-16,4 37-10 16,-3-30 0-16,-1-2 2 0,0-4 18 15,-1-12-128-15,2 1-116 16</inkml:trace>
  <inkml:trace contextRef="#ctx0" brushRef="#br0" timeOffset="515.5053">23615 4576 509 0,'1'-6'265'0,"4"-3"-68"16,4 1-50-16,7 4-72 15,4 1-27-15,6 6-38 16,1 3-5-16,-8 2-3 16,-4 2 1-16,-15 3 4 15,-2-1 2-15,-8 1 4 16,0 1-1-16,3-9-5 15,2 2-6-15,10-7-3 16,5 3-2-16,12 1 0 16,4 0 2-16,-2 3 0 15,-2 4-1-15,-11 2 4 16,-7 4 3-16,-10 0 7 16,-14 1 2-16,-6-3 3 15,-4-2-1-15,0-10-23 16,8-3-56-16</inkml:trace>
  <inkml:trace contextRef="#ctx0" brushRef="#br0" timeOffset="749.8827">23978 4454 877 0,'12'0'319'0,"15"0"-259"16,4 0-34-16,7 1-15 16,-1-2-5-16,-1-1-18 15,-4 2-72-15</inkml:trace>
  <inkml:trace contextRef="#ctx0" brushRef="#br0" timeOffset="937.2808">24000 4550 674 0,'9'5'308'16,"4"0"-150"-16,12-2-78 15,7-1-5-15,5-5-46 16,5-1-11-16,3 1-59 0,-4-2-124 16</inkml:trace>
  <inkml:trace contextRef="#ctx0" brushRef="#br0" timeOffset="1289.5065">24528 4392 794 0,'-17'-3'336'0,"-6"5"-204"15,12-1-44-15,-1 1-56 0,-34 9-20 16,13 14-15-16,2 7-3 15,25 1-5-15,7 2-1 16,9-1 4-16,7 0 5 16,10-10 25-16,8-3 11 15,9-12 20-15,2-8 7 16,-1-11-10-16,-5-4 6 0,-11-12 1 16,-7-2-3-16,-14-4-4 15,-8-7-12-15,-16 1-21 16,-6 5-9-16,-4 6-51 15,1 9-51-15,3 14-288 16</inkml:trace>
  <inkml:trace contextRef="#ctx0" brushRef="#br0" timeOffset="1461.1996">24626 4435 579 0,'-8'7'277'16,"-7"8"-105"-16,-6 3-82 16,-3 4-19-16,-1 4-35 15,2-3-12-15,7-5-20 16,5 4 6-16,6-7-205 0</inkml:trace>
  <inkml:trace contextRef="#ctx0" brushRef="#br0" timeOffset="1711.2385">24865 4127 725 0,'-1'-1'353'16,"0"-3"-154"-16,-2 8-117 16,1-4-32-16,1 4-49 15,0 26 0-15,5 34 2 16,1-24 1-16,2 8-207 16</inkml:trace>
  <inkml:trace contextRef="#ctx0" brushRef="#br0" timeOffset="1898.7454">24910 4667 1082 0,'-1'1'480'0,"0"1"-220"0,1 1-122 16,0-3-64-16,0 0-26 15,0 0-129-15</inkml:trace>
  <inkml:trace contextRef="#ctx0" brushRef="#br0" timeOffset="132209.9337">23633 1921 510 0,'-1'-4'277'16,"-3"-5"-48"-16,0 15-133 15,1 11-21-15,2 26-16 16,1 18-16-16,7 30 1 15,4 8-2-15,6 15-25 0,1 6-2 16,0 7-6-16,-8-4 3 16,-3-19 3-16,2-13-3 15,5-24-84-15,6-5-135 16</inkml:trace>
  <inkml:trace contextRef="#ctx0" brushRef="#br0" timeOffset="132701.7686">23693 1892 483 0,'-4'-1'252'0,"-7"1"-73"16,-5 4-58-16,-8 17-55 16,-5 1-11-16,-10 10-16 15,-1 7-7-15,1 4-12 16,5 4-12-16,6-9-7 0,7-3-2 15,12-13-6-15,10-5-2 16,8-12 4-16,3-7 4 16,6-11 4-16,-5-8 5 15,3-15-2-15,1 1-1 0,1-10-1 16,-1-4 0-16,3 10-2 16,-2 3 0-16,-2 6 4 15,-2 11 14-15,-5 8 1 16,-1 3 7-16,3 17 2 15,0 5-11-15,11 8-3 16,6 7-6-16,10 2-6 16,7 5 1-16,-4 3-115 15,-4-4-243-15</inkml:trace>
  <inkml:trace contextRef="#ctx0" brushRef="#br0" timeOffset="133029.8822">23852 1197 557 0,'-3'7'264'0,"-7"12"-70"15,6 8-96-15,4 14-55 16,3 3-8-16,9 8-28 16,0 4-4-16,-2-5 3 15,0 1 3-15,-3-9 3 16,1-8-6-16,-5-10-125 15,-3-12-147-15</inkml:trace>
  <inkml:trace contextRef="#ctx0" brushRef="#br0" timeOffset="133233.2925">23600 1494 624 0,'2'0'284'0,"12"-3"-63"16,9-3-66-16,23-9 2 16,12 5 8-16,7-3-60 15,3 1-25-15,-7 10-31 16,-6-5-25-16,-14 6-59 16,-6 3-98-16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08:39:58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15682 2024 338 0,'16'-15'170'0,"14"-6"-56"15,-3-13 17-15,2-3 26 0,-7-10 26 16,-7-5-2-16,-11-3-25 16,-8 1-19-16,-22 6-42 15,-16 9-26-15,-21 15-37 16,-16 10-12-16,-31 21-30 16,-10 14-8-16,-4 28 8 15,2 19 8-15,32 29 9 16,25 6 6-16,40 10-7 15,29-4-5-15,57-2-1 16,22-7 6-16,51-28-8 16,18-16 47-16,13-47 83 15,2-22 28-15,-25-47 56 16,-26-23-26-16,-53-40-50 16,-36-20-16-16,-87-9-45 15,-41 8-29-15,-56 35-117 16,-25 35 183-16</inkml:trace>
  <inkml:trace contextRef="#ctx0" brushRef="#br0" timeOffset="2391.7465">2549 8538 840 0,'-11'2'356'0,"-19"7"-186"16,-21-7-31-16,-12 0-47 15,-8 0-21-15,-4-5-46 16,7 3-12-16,11 0-13 16,11 5-8-16,20 3-15 15,9-4-10-15,20 2-13 16,12-5-1-16,21 3 15 16,10 6 19-16,10 3 32 15,-7 7 21-15,-21 7 31 16,-18 5 5-16,-34 16-7 15,-20 3-15-15,-13 9-26 16,-6-1-11-16,11-12-10 0,10-6-3 16,21-15-9-16,19-3-3 15,20-9 6-15,14-2 7 16,20-3 15-16,11-3 1 16,3-1-2-16,7 1-8 15,-1 6-6-15,-4-1 35 16,-7 3-256-16</inkml:trace>
  <inkml:trace contextRef="#ctx0" brushRef="#br0" timeOffset="2610.7255">2496 8879 596 0,'-2'-1'368'0,"2"-3"-15"15,9 4-190-15,18 0-108 16,4-3-27-16,14 1-12 16,1-4-5-16,4 2 0 15,-7-2 14-15,-10 0-100 16,-10 0-56-16,-19 1-147 16,-4 3-116-16</inkml:trace>
  <inkml:trace contextRef="#ctx0" brushRef="#br0" timeOffset="2954.4806">2716 8887 159 0,'-5'7'151'0,"-3"12"42"0,5-1-6 16,7 3-36-16,5 3-28 16,1 4-32-16,2 0-24 15,-3-2-32-15,0-3-5 16,-2-4-12-16,1-4 0 16,-3-12 6-16,0-3 0 0,-2-11-3 15,-1-9-3-15,6-10-11 16,3-5-4-16,8 4 34 15,3 6 30-15,1 14 39 16,-3 11 21-16,-5 13 6 16,-4 3-18-16,-4 9-26 15,-1 1-17-15,-6-2-39 16,2-2-10-16,3-7-15 16,4-7-1-16,6-8 0 15,0-8 0-15,8-10 1 16,2-5 0-16,1-4-3 15,-2 8-2-15,-1 8-3 16,0 10 0-16,-5 11 0 16,2 10 0-16,-9 11 3 15,-5 0 1-15,0 5-132 16</inkml:trace>
  <inkml:trace contextRef="#ctx0" brushRef="#br0" timeOffset="3455.1117">4064 8942 896 0,'-16'5'395'0,"-9"12"-175"0,-9 4-73 0,4 9-73 15,14 5-23-15,13 0-49 16,11-3-7-16,18-6 4 16,5-7 2-16,11-15 11 15,-4-7 6-15,-2-17 56 16,-7-6 24-16,-20-14 24 16,-8-11 4-16,-17-15-42 15,-7-8-21-15,-4-4-28 16,1 4-10-16,6 12-23 15,9 12-10 1,13 15-18-16,7 5-7 16,23 18-66-16,4 2-48 15,8 12-128-15,10 12-119 0</inkml:trace>
  <inkml:trace contextRef="#ctx0" brushRef="#br0" timeOffset="3627.3009">4358 8912 720 0,'5'5'406'15,"2"2"-89"-15,3 14-144 16,0 9-43-16,0 5-70 16,1 6-17-16,-4-3-30 15,1 0-26-15,-1-4-276 16</inkml:trace>
  <inkml:trace contextRef="#ctx0" brushRef="#br0" timeOffset="3923.7535">4718 8983 690 0,'6'7'400'0,"1"1"-63"15,-2 13-133-15,-8 2-21 16,-11 5-65-16,-7-1-27 15,-10-4-45-15,-1 2-14 16,-4-13-9-16,2-3-2 0,7-14-47 16,3-10-22-16,9-10-37 15,4-2-11-15,17 3 32 16,6 2 16-16,12 6 49 16,5 5 21-16,3 8 27 15,1 4 9-15,1 14-13 16,-5 3-9-16,-3 9-13 15,-3 2-7-15,0-2-21 16,2-1-99-16</inkml:trace>
  <inkml:trace contextRef="#ctx0" brushRef="#br0" timeOffset="4259.0298">5132 9020 596 0,'0'-5'330'0,"-1"2"-38"0,-11 3-54 16,-10 1-75-16,-2 10-34 15,-7 3-74-15,4 6-30 16,5 7-36-16,7-1-7 16,14 1-5-16,6-2 1 15,16-5 11-15,1-8 7 16,6-12 11-16,2-3 7 15,-4-14 26-15,-2-3 21 16,-14-12 29-16,-7-5 11 0,-10-9 8 16,-8-5-9-16,-13-16-20 15,0-6-14-15,9-6-37 16,4 3-15-16,19 14-24 16,7 8-6-16,11 25-9 15,8 4-5-15,11 24-5 0,8 12-101 16</inkml:trace>
  <inkml:trace contextRef="#ctx0" brushRef="#br0" timeOffset="4837.4152">5282 9162 472 0,'13'2'247'0,"19"3"-63"0,6-2-47 15,-3-5-62-15,1-5-10 16,-9-3-14-16,-9-9 28 16,-10-2 16-16,-8 1 2 15,-18-9 1-15,-8 2-18 16,-13 8-5-16,-7 1-11 0,5 20-20 16,2 10-23-16,13 12-36 15,6 10-1-15,17 11 3 16,3 6 6-16,11 9 8 15,4 2 3-15,-1 0 3 16,0-4 0-16,-5-13 0 16,2-5 0-16,-6-18-46 15,-1-6-121-15</inkml:trace>
  <inkml:trace contextRef="#ctx0" brushRef="#br0" timeOffset="5118.2023">5783 9041 967 0,'-9'-15'461'0,"-11"-8"-201"15,-6 4-98-15,-4 5-40 16,-7 13-69-16,3 4-20 15,9 14-44-15,6 4-6 16,15 9 0-16,3 0 2 16,14-4 11-16,8-3 4 0,14-11 8 15,8-7 3-15,2-8 5 16,-3-5 1-16,-9-5-39 16,-10-1-68-16,-9 1-368 15</inkml:trace>
  <inkml:trace contextRef="#ctx0" brushRef="#br0" timeOffset="5321.2759">5942 8960 1062 0,'-2'7'513'16,"-3"6"-173"-16,1 17-195 16,1 8-36-16,3 16-42 15,-1 8-17-15,-1 15-21 16,2 9-9-16,-4-7-9 15,6-5-1-15,1-21-35 16,-1-17-49-16,5-15-177 16,-3-11-239-16</inkml:trace>
  <inkml:trace contextRef="#ctx0" brushRef="#br0" timeOffset="5711.8062">5886 9163 993 0,'15'-5'349'0,"26"-4"-312"16,3 3-17-16,1 6-19 15,0 0-10-15,-10 0-86 16,-5 0-37-16,-7-4-119 16,-2-5 12-16,-1-12 175 15,1 2 91-15,-6-3 247 16,-1 3 61-16,1 11-17 15,-4 1-45-15,1 10-110 16,-3 4-56-16,-4 2-59 16,-3 6-7-16,-3-2-14 15,-3 1-5-15,1-7-10 16,3-2-3-16,3-5-9 16,6-10-4-16,8-5-6 15,-2-4-2-15,3 0 3 16,-1 3 2-16,3 15 2 15,-3 3 1-15,-4 10 4 16,-2 6 0-16,-7 4 4 16,2 5 0-16,-2 4-2 0,0-4-22 15,-4-3-161-15,-3-7-215 16</inkml:trace>
  <inkml:trace contextRef="#ctx0" brushRef="#br0" timeOffset="5852.7477">6408 8591 1380 0,'1'-3'574'0,"1"0"-350"15,4 14-108-15,-5 11-103 16,3 10 45-16</inkml:trace>
  <inkml:trace contextRef="#ctx0" brushRef="#br0" timeOffset="6485.0342">7662 8618 884 0,'-5'5'359'0,"-12"15"-211"16,-3 11-69-16,-14 22-37 15,1 11-8-15,-3 11-15 16,4-2-5-16,12-12-2 15,4-14-1-15,10-27-4 0,7-6 39 16,2-20 28-16,7-9 14 16,5-20 18-16,2-15-35 15,9-17-23-15,-2-4-11 16,5-2-13-16,-6 4-4 0,8 11-8 16,0 10-5-16,-3 18-1 15,1 7 2-15,-12 23-7 16,-3 10-2-16,-7 21-3 15,5 14-2-15,6 18 6 16,-3 9 1-16,5 12 1 16,1-2 0-16,-7-8 0 15,4-8 39-15,-5-20-161 16,-8-9-80-16</inkml:trace>
  <inkml:trace contextRef="#ctx0" brushRef="#br0" timeOffset="6628.3176">7579 8891 1037 0,'-3'-2'442'15,"-4"-6"-260"1,20 8-104-16,11 0-37 16,25 2-38-16,14 4-1 15,13-3-60-15,4 4-119 16</inkml:trace>
  <inkml:trace contextRef="#ctx0" brushRef="#br0" timeOffset="7003.2507">8042 8914 1109 0,'0'-2'415'0,"8"-6"-340"15,8 3-26-15,31-2-42 16,14-1-8-16,13 2 1 16,7 2 4-16,-11 0 3 15,-8 1 4-15,-14-1 4 16,-15 1 3-16,-19-3 0 0,-11-1-10 15,-9-3-6-15,-3-2-2 16,-1 2-6-16,3 3 2 16,6 6-12-16,4 1-5 15,6 8 7-15,3 2 8 16,0 9 28-16,-3 4 18 16,-7 2 7-16,-4 5-1 0,-4-2 9 15,1-4-119-15</inkml:trace>
  <inkml:trace contextRef="#ctx0" brushRef="#br0" timeOffset="7237.5489">8830 8608 1018 0,'0'3'446'15,"-3"4"-204"-15,6 22-169 16,4 10-23-16,-2 24-4 16,2 11 0-16,-3 9 0 15,0-4-18-15,0-15-14 16,-3-15 0-16,3-20-101 16,-1-7-78-16</inkml:trace>
  <inkml:trace contextRef="#ctx0" brushRef="#br0" timeOffset="7554.3375">8823 8683 789 0,'11'-9'401'16,"9"-12"-118"-16,8 4-65 16,8 4-84-16,0 3-41 0,2 9-51 15,-5 1-16-15,-11 8-16 16,-6 5-5-16,-15 3-5 15,-8 2 0-15,-16 3 2 16,-4 0 3-16,1-4-4 16,9-2-2-16,19-1-4 15,13-1-2-15,15 6 1 16,8 3 3-16,6 10 2 16,-1 6 1-16,-11 3 8 15,-11-1 10-15,-24-1 24 16,-15-6 12-16,-24-7 6 15,-7-4-5-15,-6-10-16 16,8-6-13-16,13-6-81 16,12 0-82-16</inkml:trace>
  <inkml:trace contextRef="#ctx0" brushRef="#br0" timeOffset="7820.629">9592 8788 1368 0,'-3'-1'598'0,"-4"0"-328"16,2 1-102-16,2 0-117 15,-5 3-30-15,9 2-22 16,0-3-41-16,5 5-149 16,6-2-202-16</inkml:trace>
  <inkml:trace contextRef="#ctx0" brushRef="#br0" timeOffset="8023.9489">9577 8982 1178 0,'0'1'562'0,"1"1"-211"16,-1 1-94-16,0-3-112 16,0 0-31-16,0 0-50 15,0 0-24-15,0 0-41 16,0 0-36-16</inkml:trace>
  <inkml:trace contextRef="#ctx0" brushRef="#br0" timeOffset="9957.4116">10592 8841 812 0,'-1'-3'383'0,"-1"-4"-166"15,-4 14-136-15,0 14-28 16,1 13-41-16,3 9-5 16,8 4 7-16,6-5-7 15,12-14 2-15,6-7 3 16,5-15 9-16,0-8 11 0,-3-13 11 16,-7-10 3-16,-2-13 28 15,-9-7 3-15,-7-6-6 16,-5 1-1-16,-5 12-30 15,-1 13-17-15,-4 20-21 16,3 15-7-16,0 31-14 16,-4 13 1-16,9 21 8 15,0 6 3-15,3 2 3 16,2 4 1-16,-5 2 3 16,0-5 2-16,-8-11 5 15,-6-14 3-15,-10-24 6 16,-4-9 2-16,-6-19 14 15,0-11 2-15,6-17-9 16,3-16-22-16,12-13-72 16,8 2-56-16,12 5-185 15,8 12-197-15</inkml:trace>
  <inkml:trace contextRef="#ctx0" brushRef="#br0" timeOffset="10223.2392">11004 9293 523 0,'5'-4'360'0,"-1"-3"37"16,0 4-177-16,1 13-101 15,-2 8-31-15,3 16-29 16,-6 6-11-16,-2 9-14 16,-3-1-9-16,2-10-10 15,3-5-6-15,2-14-85 16,3-8-84-16</inkml:trace>
  <inkml:trace contextRef="#ctx0" brushRef="#br0" timeOffset="10535.5721">10948 9296 481 0,'3'-8'280'0,"8"-11"-6"0,5 4-35 15,9 1-52-15,8 4-34 16,8 6-73-16,3 6-34 16,-3 7-34-16,-6 3-6 15,-17 8-4-15,-14 0 1 16,-13 7 3-16,-12-1 3 15,-9 0-9-15,7-3-9 16,3-10-24-16,10-6-9 16,13-7 4-16,7-2 6 0,13 2 28 15,3 3 14-15,-3 6 24 16,-3 6 14-16,-14 4 18 16,-10 1 6-16,-13 3-9 15,-10 1-10-15,-6 1-20 16,-1-9-9-16,4-9-67 15,10-7-108-15</inkml:trace>
  <inkml:trace contextRef="#ctx0" brushRef="#br0" timeOffset="10968.0638">11549 8950 788 0,'9'-1'340'0,"20"-1"-190"0,6 1-51 0,13-1-55 16,2 2-22-16,0 1-15 16,-3 1 1-16,-10 2-53 15,-8-3-110-15</inkml:trace>
  <inkml:trace contextRef="#ctx0" brushRef="#br0" timeOffset="11179.3333">11630 9082 483 0,'5'1'293'0,"14"6"40"15,5-2-120-15,9-3-54 16,5 1-19-16,3-3-57 15,-2 0-25-15,-3-2-23 16,-8 2-11-16</inkml:trace>
  <inkml:trace contextRef="#ctx0" brushRef="#br0" timeOffset="11960.2341">12422 8815 555 0,'-6'14'276'16,"-2"10"-36"-16,-1 13-189 16,4 1 5-16,10 1 14 0,7-9 10 15,11-17 18-15,8-10 1 16,7-19-20-16,4-4-12 16,-4-10-25-16,-6 2-10 15,-14-1-4-15,-6 3-2 16,-12 9-6-16,-2 2-4 15,-4 9-13-15,-1 5-11 16,2 12-9-16,5 12-4 0,8 17 2 16,-1 10 8-16,16 15 4 15,-1 2 4-15,-6 0 8 16,2 1 7-16,-22-3 22 16,-4-3 22-16,-13-10 27 15,-8-6 5-15,-20-21-3 16,-9-13-15-16,1-19-24 15,3-13-9-15,18-14-26 16,14-6-15-16,20-1-60 16,10 4-38-16,16 13-89 15,8 7-92-15</inkml:trace>
  <inkml:trace contextRef="#ctx0" brushRef="#br0" timeOffset="12366.5449">12840 9354 684 0,'-4'0'353'0,"-4"5"-52"16,1 19-230-16,-5-1-37 15,4 15-14-15,3 0 0 16,4-9-4-16,4-1 1 15,2-19 9-15,5-4 6 16,2-19 7-16,3-5 10 0,2-12 12 16,-1-10 2-16,-2-8 4 15,-1-1-9-15,-3 1-25 16,2 9-3-16,-2 13-10 16,-3 8 4-16,0 13-2 15,-7 6-9-15,10 11-8 16,6 9-8-16,2 14 0 15,8 5 1-15,-7 8 1 16,-1 3 1-16,-3-8 2 16,-7-6 1-16,-1-13 3 15,-2-2 1-15,-5-14-19 16,2-4-44-16,-5-9-188 16,-3-7-151-16</inkml:trace>
  <inkml:trace contextRef="#ctx0" brushRef="#br0" timeOffset="12507.0247">12833 9425 592 0,'0'0'348'0,"3"-3"-62"15,15 2-78-15,7 4-47 16,14-5-58-16,6 4-31 16,1-1-37-16,-5-1-11 15,-13 2 0-15,-7 0-96 16</inkml:trace>
  <inkml:trace contextRef="#ctx0" brushRef="#br0" timeOffset="13131.827">13790 8680 736 0,'0'-5'377'0,"0"-3"-119"16,1 6-56-16,-2 16-90 16,-2 9-47-16,1 21-54 15,3 11 0-15,6 7 0 16,-3-1 1-16,-3-11-1 16,-3-13 1-16,-4-12-109 0,1-6-138 15</inkml:trace>
  <inkml:trace contextRef="#ctx0" brushRef="#br0" timeOffset="13256.794">13656 8844 1108 0,'6'-1'458'16,"15"1"-284"-16,7 2-76 16,14 2-69-16,9 2-15 15,9-1-26-15,1-3-104 0</inkml:trace>
  <inkml:trace contextRef="#ctx0" brushRef="#br0" timeOffset="13584.8532">14619 8763 637 0,'1'-31'403'0,"3"-23"-39"16,-1-7-124-16,3 3-36 15,-3 13-60-15,2 9-20 16,-4 24-44-16,-2 9-25 15,1 22-39-15,2 13-16 16,0 16-8-16,7 10 4 16,1 1 4-16,0 1-32 15,6-6-175-15,-4-7-250 16</inkml:trace>
  <inkml:trace contextRef="#ctx0" brushRef="#br0" timeOffset="13757.024">14344 8958 790 0,'36'-6'300'16,"25"-1"-207"-16,21-1-82 16,8 5-1-16,-2 4-5 15,-9 1-51-15</inkml:trace>
  <inkml:trace contextRef="#ctx0" brushRef="#br0" timeOffset="14100.5102">14382 9246 1052 0,'-5'-7'396'15,"0"-7"-319"-15,11-3-31 16,25 4-25-16,14-1-9 16,14 10 9-16,-1 6 8 15,-5 11-9-15,-12 8-3 0,-25 3-3 16,-11 7 15-16,-25 7 11 16,-15 2 0-16,-22 6-4 15,-8-6-12-15,-4-10-6 16,7-9 0-16,21-14-20 15,16-4-16-15,24-14-24 16,15-1-6-16,21-4 36 16,12-1 18-16,18 14 27 15,-1 6 8-15,-1 15-17 16,-8 2-7-16,-8 8-44 16</inkml:trace>
  <inkml:trace contextRef="#ctx0" brushRef="#br0" timeOffset="14592.5485">15608 8216 831 0,'-14'9'340'0,"-36"22"-190"15,-12 25-37-15,-13 46-27 16,-4 19-10-16,31 32-32 15,16 5-11-15,32-10-17 16,17-15-3-16,22-20-3 16,14-12-1-16,23-27 4 15,3-8-84-15</inkml:trace>
  <inkml:trace contextRef="#ctx0" brushRef="#br0" timeOffset="15154.9046">15678 8716 543 0,'5'-4'329'0,"-1"-2"-16"0,1 9-186 15,-3 7-34-15,-5 10-41 16,-5 7-9-16,0 10-22 16,-3 6-8-16,7 2-7 15,4-5 1-15,9-7 21 16,9-3 8-16,11-13 11 16,2-4 2-16,4-13-13 15,-3-7-3-15,-2-15-2 16,-2-8 1-16,-4-12-5 15,-3-4-3-15,-8-1-3 16,-7 3-8-16,-7 14-8 16,-4 8-8-16,-4 16-20 15,1 6-4-15,3 12-4 16,-3 2 5-16,8 11 14 0,1 2 3 16,10 8 8-16,3 2 1 15,1 0 1-15,0 1 2 16,-5-10 36-16,0-4-114 15</inkml:trace>
  <inkml:trace contextRef="#ctx0" brushRef="#br0" timeOffset="16232.7738">16119 9120 663 0,'-4'3'306'0,"2"2"-90"0,-7 13-132 16,1 1-17-16,-1 4-8 15,-4-4-12-15,3-5 11 16,0 1 0-16,2-7 6 16,3-4 11-16,4-6-12 15,1-6-7-15,7-8-13 16,7-4-17-16,2-6-18 16,4-3 0-16,-2 1-3 15,-6 3 13-15,-2 6 13 16,-2 7 4-16,-7 6-1 15,3 6-17-15,3 11-17 16,2 7-8-16,9 7 4 16,3 4 3-16,1-1 1 15,0-2 0-15,-7-2-43 0,-4-5-38 16,-5-5-115-16,-5-5-98 16</inkml:trace>
  <inkml:trace contextRef="#ctx0" brushRef="#br0" timeOffset="16373.7135">16099 9214 905 0,'1'-5'424'0,"4"-1"-201"16,6 2-94-16,4 4-98 16,9 4-28-16,11 1-101 15</inkml:trace>
  <inkml:trace contextRef="#ctx0" brushRef="#br0" timeOffset="16686.8111">16625 8761 806 0,'1'-2'422'16,"-1"2"-139"-16,1 3-122 16,-1-3-122-16,0 19-29 15,9 57-5-15,2-19-2 0,4-3 1 16,-2-5 2-16,-3-13-36 15,-1-11-58-15,-9-13-172 16</inkml:trace>
  <inkml:trace contextRef="#ctx0" brushRef="#br0" timeOffset="16827.7218">16470 8923 1074 0,'8'0'452'0,"13"1"-247"15,11 2-67-15,20-3-58 16,14-3-21-16,11-5-34 16,-1-1-25-16</inkml:trace>
  <inkml:trace contextRef="#ctx0" brushRef="#br0" timeOffset="17445.0278">17092 8709 671 0,'3'-6'341'0,"4"-4"-57"0,5 6-201 16,0 6-19-16,-1 13-27 15,-9 7-13-15,-3 14-7 16,-3 8 2-16,0 3-7 16,4 3-1-16,3-10-2 15,4-6 1-15,6-17 15 16,5-9 14-16,9-15 7 15,1-9 2-15,2-10-11 16,0-5-12-16,-2-1-9 16,-4 1-2-16,-6 4-6 15,-6 2 0-15,-4 12-1 16,-4 0 0-16,-4 4-2 16,0 6-3-16,-2 0-13 15,-1 3-10-15,3 0-2 16,0 0 0-16,1 12 11 15,10 48 7-15,-1-16 4 16,0-1 1-16,-1-3-11 0,-6-5-77 16</inkml:trace>
  <inkml:trace contextRef="#ctx0" brushRef="#br0" timeOffset="17701.2664">17488 8975 708 0,'-1'-2'353'0,"2"6"-86"15,0 9-147-15,6 11-92 0,-1 7 1 16,-6 1-12-16,2 0-2 15,1-3-2-15,0-5-1 16,1-7 4-16,0-6-27 16,-2-9-150-16,3-1-182 15</inkml:trace>
  <inkml:trace contextRef="#ctx0" brushRef="#br0" timeOffset="18035.508">17479 9022 585 0,'3'-7'330'0,"10"-8"-28"31,3 3-86-31,-1-2-72 0,7 8-34 16,-2 5-57-16,5 4-24 15,2 8-23-15,-4 0-1 16,-7 1-3-16,-9-2 1 15,-14 0 2-15,-6-4 3 16,-2 2 3-16,2-1 0 16,10-2-10-16,2-2-2 15,9-1-6-15,3-2-1 16,8 4 0-16,3 4-2 0,-4 4 1 16,-3 1 1-16,-15 4 7 15,-8-1 5-15,-22-2 8 16,-2 1 2-16,-3-7 1 15,2-2-7-15,23-3-157 16</inkml:trace>
  <inkml:trace contextRef="#ctx0" brushRef="#br0" timeOffset="18457.6668">17716 8414 477 0,'11'8'280'0,"18"14"10"16,9 11-165-16,16 21-39 15,2 12-2-15,-3 26-23 16,-10 18-8-16,-24 15-33 15,-18 1-8-15,-24-7-1 16,-12-10 1-16,-13-8 1 16,0-11 2-16,10-24 0 15,11-16-7-15,15-28-370 16</inkml:trace>
  <inkml:trace contextRef="#ctx0" brushRef="#br0" timeOffset="18848.1846">18306 8597 978 0,'6'-1'430'16,"6"-2"-226"-16,-3 15-124 16,0 11-44-16,-2 21-34 15,-7 9-1-15,-7 20 2 16,-2 7 1-16,2-3 3 15,4-6 0-15,10-23 1 16,10-13 1-16,11-14 5 16,4-6 1-16,1-7 1 15,-3-3 0-15,-9-7-26 16,-4-4-49-16,-7-6-273 16</inkml:trace>
  <inkml:trace contextRef="#ctx0" brushRef="#br0" timeOffset="19050.8871">18203 8824 984 0,'15'4'486'0,"10"2"-169"16,19 7-140-16,5-3-35 15,2 2-60-15,-3-4-24 16,-13-2-34-16,-6 0 277 15</inkml:trace>
  <inkml:trace contextRef="#ctx0" brushRef="#br0" timeOffset="30650.5084">12861 10183 754 0,'5'-8'403'0,"3"-7"-106"15,0 11-105-15,-2 12-112 16,-2 10-38-16,-4 21-32 15,-4 9-2-15,-7 17-4 16,-3 7-1-16,-1 2 1 16,1-4 2-16,8-15 0 15,7-5-2-15,20-13 0 16,7-7 0-16,24-12 5 0,4-6 4 16,0-12 3-16,-6-7-30 15,-23-12-100-15,-12-5-115 16</inkml:trace>
  <inkml:trace contextRef="#ctx0" brushRef="#br0" timeOffset="30791.356">12723 10432 1069 0,'8'1'474'15,"9"1"-238"-15,11 1-136 16,9 4-35-16,15 1-45 15,6 2-29-15</inkml:trace>
  <inkml:trace contextRef="#ctx0" brushRef="#br0" timeOffset="31259.7354">13382 10505 784 0,'-1'-13'338'0,"4"-13"-184"16,9-3-65-16,11 0-63 15,3 3 2-15,3 6 4 16,-1 6 4-16,-4 8 0 15,-3 6-9-15,-1 12-8 16,0 3-2-16,2 10 2 16,-1 2-4-16,0-4 3 15,4-1 1-15,-5-12 7 16,5-5 5-16,-9-9 7 16,-2-5-25-16,-10-13-110 15,-5-2-85-15</inkml:trace>
  <inkml:trace contextRef="#ctx0" brushRef="#br0" timeOffset="31697.1317">13413 10661 482 0,'24'0'269'15,"16"-2"-80"-15,21-4-79 16,7-4-34-16,-1 1-50 0,-2 2-13 16</inkml:trace>
  <inkml:trace contextRef="#ctx0" brushRef="#br0" timeOffset="32220.8184">14072 10448 1025 0,'0'-21'391'0,"8"-22"-286"15,8 6-36-15,12 15-20 16,6 8-9-16,9 20-12 16,5 11-6-16,1 21-20 15,-5 5-1-15,-24 8 3 16,-19-1 4-16,-34-6 6 16,-13 2 3-16,-6-10 2 15,1-7-2-15,17-12 7 16,12-9 4-16,11-9 1 15,11-3-7-15,6-5-15 16,3 3 0-16,6 1-5 16,1 1 4-16,14 7 2 15,-2-2-5-15,11 4-21 16,2-1-85-16</inkml:trace>
  <inkml:trace contextRef="#ctx0" brushRef="#br0" timeOffset="32345.7879">14555 10701 1037 0,'0'-1'506'0,"0"-4"-128"15,0 4-300-15,-1 0-46 16,1 1-262-16</inkml:trace>
  <inkml:trace contextRef="#ctx0" brushRef="#br0" timeOffset="32693.0985">14915 10519 763 0,'-10'-9'374'0,"-12"-17"-135"15,-6 5-55-15,-2 15-90 16,-5 0-39-16,2 17-51 16,-3 3-12-16,9 10-11 0,5 6-1 15,8 3-1-15,6 1 0 16,8 0 3-16,7 0 5 16,18-4 10-16,13-3 6 15,13-10 18-15,3-10 6 16,-4-14 39-16,-7-5 16 15,-14-13 25-15,-6-4 4 0,-18-3-35 0,-9-7-20 32,-13 5-66-32,-7 1-71 0</inkml:trace>
  <inkml:trace contextRef="#ctx0" brushRef="#br0" timeOffset="33005.5152">15172 10372 930 0,'4'-2'402'0,"1"0"-220"0,-7 2-43 15,1 0-52-15,0 0-17 16,-7 15-21-16,-22 42-17 16,18-29-27-16,11 3-4 15,7-7 8-15,8-2 5 16,11-4 7-16,4-3 3 16,3-6-5-16,1-1-2 0,-7-6-65 15,-4-2-79-15</inkml:trace>
  <inkml:trace contextRef="#ctx0" brushRef="#br0" timeOffset="33208.5913">15344 10333 842 0,'0'-1'450'16,"-1"-1"-145"-16,1 6-144 15,0-4-48-15,0 15-79 16,2 56-14-16,-1-21-8 15,-2 0-3-15,-2-4-1 16,1-4 1-16,4-7 1 16,1-5-16-16,5-9-167 15,0-5-320-15</inkml:trace>
  <inkml:trace contextRef="#ctx0" brushRef="#br0" timeOffset="33583.506">15692 10478 594 0,'-9'-4'333'15,"-8"-8"-44"-15,8 10-194 16,7 5-34-16,4 10-6 16,7 9 4-16,10 6 10 15,9 3 1-15,8-2-14 16,-1-1-5-16,-11-3 15 15,-10-5 8-15,-14-2 25 16,-7-6 12-16,-13-5-9 16,-6-3-11-16,-3-7-37 15,3-5-44-15,9-3-192 0</inkml:trace>
  <inkml:trace contextRef="#ctx0" brushRef="#br0" timeOffset="34114.6298">16303 10455 931 0,'9'-4'393'15,"22"-3"-234"-15,13 0-37 16,13 2-66-16,4 2-24 16,-5 3-20-16,-6-1-1 0,-16-3-41 15,-5 4-31-15,-14-1-82 16,-4 2-59-16,-8 2-147 16</inkml:trace>
  <inkml:trace contextRef="#ctx0" brushRef="#br0" timeOffset="34293.9935">16371 10584 455 0,'2'0'282'0,"6"4"20"15,7-2-58-15,14-2-48 16,8 5-28-16,9-5-73 15,4 0-26-15,5-1-8 0,-3-3-85 0</inkml:trace>
  <inkml:trace contextRef="#ctx0" brushRef="#br0" timeOffset="34809.6856">17194 10176 832 0,'3'-13'359'0,"5"-11"-164"0,13 7-107 16,6 2-8-16,12 5-12 15,3 9-21-15,4 8-23 16,-4 8-15-16,-15 8-14 16,-18 0 4-16,-30 2 6 15,-13 2 5-15,-21 3 2 16,-2 0-2-16,11-2-4 16,9 0-5-16,22-11-5 15,15-3-1-15,24-6-3 16,6-3 3-16,20-2 5 15,2 0 0-15,-3-3 3 16,2 2-37-16,-8-2-299 16</inkml:trace>
  <inkml:trace contextRef="#ctx0" brushRef="#br0" timeOffset="35090.496">17818 10179 709 0,'-12'-12'369'0,"-7"-10"-118"16,-9 8-105-16,-6 3-46 15,-8 9-71-15,2 4-24 16,4 12-31-16,6 6-2 0,12 14 1 16,9 4 1-16,13 6 11 15,10 0 6-15,23-9 33 16,8-2 16-16,16-22 31 15,1-10 17-15,-8-15-4 16,-7-11-1-16,-25-11-17 16,-14-3-16-16,-24-4-46 15,-16 7-52-15,-15 10-251 16</inkml:trace>
  <inkml:trace contextRef="#ctx0" brushRef="#br0" timeOffset="35481.3607">17020 10590 644 0,'-6'0'313'0,"1"1"-111"15,2 3-77-15,3-4-44 16,3 0-9-16,28 0-18 15,89 2-10-15,-11-1-22 16,13 4-15-16,19-3 2 16,9-2 5-16,-20-1-3 15,-11-6-10-15,-42-2-53 16,-23-5-43-16,-32 3-169 16</inkml:trace>
  <inkml:trace contextRef="#ctx0" brushRef="#br0" timeOffset="36121.7692">17273 10945 429 0,'5'-2'272'0,"5"-10"-10"15,-1 1-33-15,-6-5-62 16,-2-1-27-16,-4 0-49 16,-6 0-20-16,-12 6-44 15,-7 3-19-15,-7 8-16 16,0 6-4-16,6 7-2 15,6 4 3-15,9 3 1 16,9-3 0-16,9 1 2 0,7-6 1 16,7-4 6-16,0-3 2 15,3-6 4-15,0-2 0 16,-3-5-2-16,1 7-3 16,-7 4-10-16,0 2-3 15,1 11-6-15,-1 3 0 16,2 6 7-16,-1-1 3 15,0 3 7-15,-8-2 4 16,-8-4 13-16,-10-1 5 0,-14-3 10 16,-6-5 2-16,-4-4 0 15,-1-5 0-15,5-10-10 16,8 0-3-16,18-3-39 16,5 2-53-16,13 1-215 15</inkml:trace>
  <inkml:trace contextRef="#ctx0" brushRef="#br0" timeOffset="36293.3444">17497 11129 1079 0,'2'-2'503'0,"1"2"-190"15,-3-1-213-15,0 1-208 0</inkml:trace>
  <inkml:trace contextRef="#ctx0" brushRef="#br0" timeOffset="36668.2182">17737 10949 1926 0,'14'21'3'0,"7"2"2"16,15 19 4-16,-17-6-3 16,-5-4 0-16,-20-4-2 15,-10-6-7-15,-6-12 0 16,-1-4-1-16,0-13 2 15,3-4 5-15,9-7 0 16,5-3-3-16,13-2-7 16,9-3-3-16,18-3-6 15,7 1-1-15,9 0 4 16,-1 3 6-16,-15 6 22 16,-14-3 15-16,-21 3 4 15,-18 1-3-15,-23 4-17 16,-8 5-11-16,-2 7-7 15,9 3-20-15</inkml:trace>
  <inkml:trace contextRef="#ctx0" brushRef="#br0" timeOffset="37293.1285">18808 10362 561 0,'-2'0'281'16,"-7"-1"-72"-16,-4-1-39 16,-7-1-48-16,-1 2-13 15,-3 2-44-15,3 2-21 0,2 5-32 16,3 2-11-16,3 6-9 15,3 0-3-15,3 5-1 16,4 2 0-16,8 1 14 16,6 3 6-16,13-2 7 15,8-1 2-15,10-3-7 16,1-1 0-16,-8-5 15 16,-6-4 34-16,-26-7 83 15,-8-2 24-15,-28-4 15 16,-11-4-27-16,-13-2-81 15,-3 0-25-15,10 2-151 16</inkml:trace>
  <inkml:trace contextRef="#ctx0" brushRef="#br0" timeOffset="43097.6813">19487 8874 365 0,'11'0'155'0,"4"3"-67"0,8 22-46 15,-8 9 2-15,-7 17 14 16,-1 5-2-16,-13 1-9 16,0-1-6-16,6-9-10 15,-2-4 5-15,9-12 0 16,9-6 1-16,0-10 24 15,2-8 3-15,-4-7 38 16,-6-3 7-16,-6 1-29 16,-2 2-16-16,-7 17-60 15,-6 11-15-15,-1 22-9 16,1 11 3-16,8 27 5 16,5 7 3-16,12 33 1 15,6 9 3-15,1 0 7 16,3 4 1-16,-9-16 2 15,-6-4 2-15,-14-15 2 16,-13-10 4-16,-11-19 6 16,-3-6-1-16,-2-14 3 15,9-6-1-15,5-21 1 0,6-13-20 16,12-20-156-16</inkml:trace>
  <inkml:trace contextRef="#ctx0" brushRef="#br0" timeOffset="43394.4855">19899 9639 668 0,'24'1'295'16,"19"-1"-156"-16,13-1-73 15,6-1-15-15,-4-4-28 16,-5 1-20-16,-14 1-161 0</inkml:trace>
  <inkml:trace contextRef="#ctx0" brushRef="#br0" timeOffset="43613.2771">19886 9718 504 0,'15'-2'248'0,"12"2"-82"0,6-2-103 16,16 2-20-16,9 1-30 15,0-1-6-15,0 0 4 16,-12-3-20-16,-17-3-100 16,-8-2-66-16</inkml:trace>
  <inkml:trace contextRef="#ctx0" brushRef="#br0" timeOffset="43769.4006">20234 9558 400 0,'4'-4'228'0,"8"-2"-35"16,6 3-30-16,9 10-69 15,7 10-18-15,-1 7-7 16,-4 3 6-16,-15 5 40 16,-12-2 9-16,-14 1-9 15,-9 0-16-15,-3-6-48 0,-2-4 2 16</inkml:trace>
  <inkml:trace contextRef="#ctx0" brushRef="#br0" timeOffset="44510.3786">1618 12537 950 0,'14'-1'325'0,"31"0"-304"15,10-1-1-15,26-4 0 16,10 4-5-16,-4-3-6 16,-1 3 2-16,-23 1-83 15,-8-2-64-15,-14 0-119 16</inkml:trace>
  <inkml:trace contextRef="#ctx0" brushRef="#br0" timeOffset="44745.0206">1632 12647 393 0,'16'-7'269'16,"11"-7"7"-16,29 6-149 16,13-3-25-16,19 5-37 0,-3 6-9 15,-7 2-16-15,-9 5-10 16,-21 3-14-16,-7-4 1 16,-18-5-13-16,-7-1-39 15</inkml:trace>
  <inkml:trace contextRef="#ctx0" brushRef="#br0" timeOffset="44947.9229">2157 12321 401 0,'10'3'184'0,"11"12"-81"16,8 5-62-16,12 11 9 16,2 2 3-16,4 3 30 15,-5 0 21-15,-20-10-7 16,-14 4 18-16,-20-6 17 15,-13 2-14-15,-9 3-24 16,-5-2-31-16,-9 4-43 16,2 4-51-16</inkml:trace>
  <inkml:trace contextRef="#ctx0" brushRef="#br0" timeOffset="46618.8477">3020 11984 770 0,'0'-6'352'0,"0"2"-176"16,7 7-60-16,-5 23-72 15,3 14-17-15,0 26-3 16,-1 17 0-16,0 24 1 16,2 2 0-16,-6-42-3 31,0-33-2-31,0 0-6 0,0 88 1 0,-1-34 1 16,-2-16 0-16,1-59 17 0,2-10 6 15,12-19-3-15,-2-11-4 16,8-11-25-16,3-1-10 15,4 5-14-15,6 8-1 16,7 12 0-16,-7 5 4 16,-8 13 11-16,-3 7 3 15,-12 13 8-15,1 7 0 16,-6 6-1-16,-3 3 0 16,0 1-46-16,0 1-98 0</inkml:trace>
  <inkml:trace contextRef="#ctx0" brushRef="#br0" timeOffset="47212.4596">3460 12845 672 0,'9'7'268'0,"6"15"-133"0,0 6-58 15,-3 7 20-15,-12 1 4 16,-2-6-27-16,-7-1-5 16,5-11-42-16,4-3-3 15,-2-8 7-15,2-4 6 0,2-9-1 16,-2-7-3-16,6-10-18 16,2-4-9-16,1 0-5 15,2-1-1-15,7 8 1 16,-4 3 0-16,-2 8-5 15,0 5-3-15,-5 11-5 16,1 2 0-16,-2 11 8 16,-4 5 4-16,-4-1 5 15,-1 1 3-15,-1-7-2 16,0-5-1-16,9-10 2 16,1-3 0-16,6-11-2 15,4-1 0-15,2-6-4 16,0 5-1-16,-2 4-6 15,-3 5-2-15,-3 11-5 16,-4 4 12-16,-5 5 7 16,-2 5 5-16,-2 0 33 15,3-1-89-15</inkml:trace>
  <inkml:trace contextRef="#ctx0" brushRef="#br0" timeOffset="47556.1277">4024 12910 682 0,'-2'9'340'0,"-3"18"-105"15,-8 0-56-15,-8-3-75 16,-3 1-27-16,-5-14-35 15,5 0-7-15,2-11-5 16,4-6-5-16,4-9-25 16,3-7-14-16,8-5-17 15,3 2-2-15,11 3 4 16,1 9-1-16,9 13 3 16,1 4 4-16,3 13 22 15,0 6 12-15,-7 1 14 16,-3 5 0-16,-2-5-8 15,-1-7-3-15,3 0-25 16,-2-8-102-16</inkml:trace>
  <inkml:trace contextRef="#ctx0" brushRef="#br0" timeOffset="47728.0088">4083 12948 976 0,'12'7'384'16,"19"7"-263"-16,4 3-38 16,0 4-48-16,-2 2-9 0,-8 0-5 15,-2 0-31-15,-8-7-132 16,-4-6-210-16</inkml:trace>
  <inkml:trace contextRef="#ctx0" brushRef="#br0" timeOffset="47868.8696">4342 12902 758 0,'-6'-1'426'16,"-4"-2"-76"-16,-7 15-152 15,-4 5-38-15,-8 12-60 16,-1 6-25-16,-5 0-45 16,2 4-11-16,4-2-133 15</inkml:trace>
  <inkml:trace contextRef="#ctx0" brushRef="#br0" timeOffset="48314.418">4612 12597 695 0,'9'3'393'0,"6"-2"-54"0,7-1-199 16,19-2-32-16,16-3-63 15,4 3-23-15,7 2-12 16,-18 0-1-16,-18 0-86 16,-8 0-81-16</inkml:trace>
  <inkml:trace contextRef="#ctx0" brushRef="#br0" timeOffset="48533.1126">4674 12725 655 0,'4'-1'392'0,"6"-1"-32"16,22 1-201-16,5 0-30 31,-18 1-46-31,-1 0-18 0,64 2-21 0,-1 1-15 15,-12 1-140-15</inkml:trace>
  <inkml:trace contextRef="#ctx0" brushRef="#br0" timeOffset="55892.4304">5793 12463 520 0,'-6'-19'344'16,"-6"-16"-23"-16,-11 10-122 15,0 8-38-15,-9 16-70 16,-2 12-29-16,3 24-45 16,-1 10-14-16,15 17-20 15,8 5-2-15,22 4 7 0,14-3 4 16,20-3 4-16,12-11 3 15,13-22 6 1,3-12 4-16,0-29 40 0,-8-17 32 16,-13-20 49-16,-15-10 20 15,-28-11 7-15,-19-3-24 16,-33-5-42-16,-8 2-25 16,-10 13-51-16,1 11-15 15,8 23-69-15,8 13-56 0,18 19-146 16,9 8-114-16</inkml:trace>
  <inkml:trace contextRef="#ctx0" brushRef="#br0" timeOffset="56126.7501">5960 12488 1129 0,'-5'1'498'0,"-7"8"-259"16,-4 10-62-16,-11 14-72 0,-8 10-33 16,-9 12-30-16,2 3-9 15</inkml:trace>
  <inkml:trace contextRef="#ctx0" brushRef="#br0" timeOffset="76230.3082">6762 12346 862 0,'0'2'367'15,"0"11"-196"-15,3 16-67 16,5 23-60-16,1 8-7 16,4 8-16-16,2-4-3 15,-1-12 1-15,2-7-34 0,-5-17-274 16</inkml:trace>
  <inkml:trace contextRef="#ctx0" brushRef="#br0" timeOffset="76371.2447">6550 12547 952 0,'6'1'388'15,"5"1"-229"-15,32 0-86 16,21 0-12-16,31-2-27 16,12 0-16-16,3-2-300 15</inkml:trace>
  <inkml:trace contextRef="#ctx0" brushRef="#br0" timeOffset="76730.4786">7692 12380 765 0,'0'-33'416'16,"0"-22"-115"-16,-4 9-80 15,-3 4-14-15,-5 19-46 16,0 7-27-16,1 11-63 15,-3 7-38-15,12 13-49 16,4 9-9-16,14 22 0 16,9 13 9-16,3 15 11 15,4 2 3-15,-5-7-152 16,-1-8-220-16</inkml:trace>
  <inkml:trace contextRef="#ctx0" brushRef="#br0" timeOffset="76886.4987">7516 12673 934 0,'32'-2'357'16,"44"3"-271"-16,3 5-26 15,-3 6-38-15,-8 3-21 16</inkml:trace>
  <inkml:trace contextRef="#ctx0" brushRef="#br0" timeOffset="77261.4165">7523 13037 810 0,'0'-14'358'16,"2"-10"-169"-16,23-10-113 16,11 2-3-16,16 7-24 15,7 7-8-15,1 23-15 16,-9 12-20-16,-17 18 43 16,-17 3 18-16,-33 1 18 15,-13 2 15-15,-26 2-48 0,-3-3-15 16,2-4-15-16,9-7-1 15,19-19-32-15,8-8-13 16,19-11-13-16,1-7-7 16,13-1 36-16,7 3 18 15,14 7 27-15,11 7 11 16,9 11-9-16,-3 5-8 16,-7 5-15-16,-6 0 19 15,-7-2-440-15</inkml:trace>
  <inkml:trace contextRef="#ctx0" brushRef="#br0" timeOffset="77684.366">8548 11934 1096 0,'-39'27'430'16,"-41"40"-298"-16,-1 19-18 0,11 43-41 16,16 12-12-16,38 9-17 15,20 10-16-15,46-18-8 16,11-15-5-16,13-18-6 15,4-28 0-15,5-28-20 16,-2-7-92-16</inkml:trace>
  <inkml:trace contextRef="#ctx0" brushRef="#br0" timeOffset="79199.852">8805 12531 894 0,'-7'-19'364'0,"-7"-26"-212"16,9 2-68-16,23 13-43 15,5 2-5-15,16 17-12 16,4 10-3-16,2 18-6 15,-4 12 1-15,-17 10 6 16,-14 6 6-16,-31 6 6 16,-13-2-1-16,-9-2-6 15,-6-5-4-15,12-13-2 16,4-6-3-16,12-13-12 16,8-9-11-16,17-7-14 15,8-3-5-15,15-2 17 16,5 4 9-16,7 7 20 0,4 5 3 15,2 7-9 1,0 3 0-16,-7 3-9 0,-6 0-8 16,-7 1-184-16</inkml:trace>
  <inkml:trace contextRef="#ctx0" brushRef="#br0" timeOffset="79496.6059">9307 12459 1109 0,'-11'-7'464'16,"-9"-4"-267"-16,1 8-123 15,-1 8-39-15,4 19-42 16,2 7-18-16,13 18 0 16,6 1 6-16,21 2 6 15,5-4 2-15,13-13 7 16,6-12 4-16,4-19 12 15,3-9 39-15,-5-19 83 16,-8-5 39-16,-25-12 66 16,-14-4-14-16,-31-4-68 15,-17 3-43-15,-12 8-79 16,-4 5-22-16,16 14-48 16,16 7-100-16</inkml:trace>
  <inkml:trace contextRef="#ctx0" brushRef="#br0" timeOffset="80632.6558">10011 12448 648 0,'3'-7'342'16,"3"-8"-66"-16,-1 5-41 16,-2 13-93-16,-1 4-40 15,3 20-72-15,1 10-20 0,2 16 2 16,4 6-3-16,2 1 1 16,0-5 26-16,-2-10-165 15,-2-7-158-15</inkml:trace>
  <inkml:trace contextRef="#ctx0" brushRef="#br0" timeOffset="80789.018">9876 12588 1038 0,'3'-7'435'16,"8"-3"-242"-16,24 4-112 15,10 0-33-15,27 6-24 16,6 3-10-16,-2 8-82 15,0 2-202-15</inkml:trace>
  <inkml:trace contextRef="#ctx0" brushRef="#br0" timeOffset="81132.7168">10740 12375 858 0,'-16'-5'367'0,"-29"2"-216"16,-5 4-64-16,2 24-84 16,2 8-16-16,21 16-13 15,13 3 1-15,26 0 11 16,18-2 7-16,27-14 15 15,7-2 4-15,9-18 36 16,3-9 5-16,-9-16 27 16,-5-14 18-16,-23-17 2 15,-15-3 6-15,-27-12-21 16,-16-3-18-16,-19 2-40 16,-6 7-21-16,-2 11-62 15,4 17-72-15</inkml:trace>
  <inkml:trace contextRef="#ctx0" brushRef="#br0" timeOffset="81304.4507">10908 12412 918 0,'-23'9'418'16,"-26"14"-205"-16,-5 9-85 15,-6 16-93-15,0 1-21 0,9 2-40 16,16-5-109-16</inkml:trace>
  <inkml:trace contextRef="#ctx0" brushRef="#br0" timeOffset="81679.331">11205 12060 978 0,'30'37'351'16,"37"56"-296"-16,-1 20-11 15,-18 20-13-15,-25 4 4 16,-45 3-1-16,-19-9 2 0,-12-26-4 15,4-17-2-15,19-42-65 16,10-20-88 0</inkml:trace>
  <inkml:trace contextRef="#ctx0" brushRef="#br0" timeOffset="81882.4017">11779 12633 1399 0,'2'0'521'0,"1"1"-416"15,3 3-54-15</inkml:trace>
  <inkml:trace contextRef="#ctx0" brushRef="#br0" timeOffset="82694.7196">12349 12248 918 0,'-1'-11'412'0,"2"-14"-198"15,8 2-73-15,19 4-73 16,10 4-28-16,16 12-31 15,6 8-7-15,-12 13-7 16,-11 6 4-16,-30 5 4 16,-23 4 4-16,-30 7 0 15,-11 3 1-15,-10-5 0 16,9-1 1-16,20-15-1 16,11-7-7-16,28-7-7 15,12-8-1-15,24 0-1 16,9 0 5-16,10 0 4 15,3 2 0-15,-6 6 1 16,-3-1 0-16,-6 2-104 16,-4-1-99-16</inkml:trace>
  <inkml:trace contextRef="#ctx0" brushRef="#br0" timeOffset="82959.2159">12933 12255 821 0,'-9'-13'412'16,"-8"-6"-147"-16,-9 5-116 0,1 5-42 16,-7 12-68-16,3 5-23 15,5 13-27-15,4 4-3 16,14 16 0-16,6 4 2 16,20 1 4-16,5-1 0 0,16-14 4 15,5-9 4-15,4-19 7 16,-1-6 9-16,-15-20 31 15,-6-7 16-15,-20-13 5 16,-10-2-5-16,-25 4-40 16,-6 4-43-16,-11 18-157 15,-2 11-236-15</inkml:trace>
  <inkml:trace contextRef="#ctx0" brushRef="#br0" timeOffset="83248.6145">12148 12660 919 0,'0'2'345'0,"14"4"-237"0,15 1 3 16,36-2-6-16,27-1-6 16,40-2-28-16,19 2-14 15,19-1-20-15,-6 3-3 0,-22 1-14 16,-19-3-28-16,-47 2-130 16,-21 1-172-16</inkml:trace>
  <inkml:trace contextRef="#ctx0" brushRef="#br0" timeOffset="83794.9792">12532 13064 471 0,'3'-3'328'15,"2"-4"6"-15,-5-3-152 16,-5-7-39-16,-8-3-43 16,-8-6-10-16,-11 0-23 15,-6 4-21-15,-4 5-32 16,1 10-17-16,5 15-17 16,9 6-3-16,10 11-1 15,7 0 5-15,15-4 3 16,1-3 1-16,14-7 5 0,3-4 2 15,2-7 6-15,6-1 2 16,0 4-2-16,-2 3-2 16,-2 11 1-16,-4 6 1 15,-9 8 3-15,-4 4 6 16,-13 4 2-16,-9-1 2 16,-11-3 3-16,-2-2 0 15,-9-10 3-15,1-4 2 16,2-18 1-16,8-8-14 15,13-12-79-15,7-5-82 0</inkml:trace>
  <inkml:trace contextRef="#ctx0" brushRef="#br0" timeOffset="83969.6181">12686 13309 772 0,'-2'-5'446'0,"0"-3"-14"16,2 1-307-16,-1 4-178 15,5 0-307-15</inkml:trace>
  <inkml:trace contextRef="#ctx0" brushRef="#br0" timeOffset="84318.8803">12803 13020 1145 0,'15'10'445'16,"9"4"-271"-16,18 13-135 15,6 2-1-15,-2 4-6 16,-8 3-9-16,-20-4-4 15,-12 3 2-15,-12-6 0 16,-11-4-1-16,-11-11 2 16,-4-9 2-16,0-11-1 0,4-8-2 15,16-10-11-15,7-3-6 16,13-6-6-16,10-3-6 16,13-1 2-16,4-1 1 15,5 4 6-15,-1 3 16 16,-15 1 25-16,-8 1 11 15,-19 5 0-15,-18 1-12 16,-26 13-31-16,-14 7-14 16,-9 14-50-16,10 10 105 0</inkml:trace>
  <inkml:trace contextRef="#ctx0" brushRef="#br0" timeOffset="85193.678">13775 12609 864 0,'8'-1'360'0,"21"2"-207"15,9-1-51-15,21-1-41 16,6 1-21-16,-5-4-22 15,2 3-6-15,-18 1-4 16,-9 1-2-16,-6 6-64 16,-12 0-71-16</inkml:trace>
  <inkml:trace contextRef="#ctx0" brushRef="#br0" timeOffset="85396.7527">13841 12753 834 0,'15'3'375'16,"21"6"-193"-16,14-5-27 16,9 0-75-16,2 0-31 0,-7 2-31 15,-7 0-5 1,-11-2-212-16</inkml:trace>
  <inkml:trace contextRef="#ctx0" brushRef="#br0" timeOffset="94956.6982">13796 12418 499 0,'-10'-17'285'0,"0"-21"-16"15,7-2-107-15,14 3-71 16,10 1-1-16,11 13-20 16,4 7-9-16,9 18 5 15,0 12-10-15,-7 20 0 0,-4 5 4 16,-9 4-4-16,0-2-2 15,1-19 18-15,7-13 4 16,7-27 4-16,2-17 0 16,0-12-24-16,-7-3-12 15,-18 12-80-15,-10 12-103 16</inkml:trace>
  <inkml:trace contextRef="#ctx0" brushRef="#br0" timeOffset="95623.2554">14875 12577 942 0,'-14'-11'370'15,"-6"-11"-254"-15,17-5-58 16,30-8-55-16,20 1-9 16,19 7-16-16,5 9 5 15,-3 20 21-15,-6 14 4 16,-15 14-1-16,-12 7 48 0,-39 1 26 16,-20 6 4-16,-28 0 12 15,-11 0-46-15,1-3-31 16,5-11-3-1,14-11-8-15,15-7-18 0,21-9-22 16,9 0-2-16,18-6 13 16,8-2 23-16,12-1 37 15,7 0 8-15,-3 2-5 16,-2 4-9-16,-1 3-17 16,-7 6-52-16</inkml:trace>
  <inkml:trace contextRef="#ctx0" brushRef="#br0" timeOffset="95966.7324">15654 12609 521 0,'-1'-10'356'15,"-4"-10"54"-15,-1 0-169 16,-4-2-75-16,-6 3-29 15,-6 0-43-15,-8 0-24 16,-5 10-42-16,0 5-20 16,-2 14-25-16,2 15-9 15,9 9-1-15,6 9 3 0,12 3 8 16,10 0 3-16,19-1 0 16,7-10 1-16,20-12 5 15,3-12 6-15,4-18 13 16,-2-8 13-16,-10-15 33 15,-10-5 17-15,-20-7 5 16,-11 3-11-16,-19 4-42 16,-7 4-17-16,-4 13-130 15,-1 5-166-15</inkml:trace>
  <inkml:trace contextRef="#ctx0" brushRef="#br0" timeOffset="96177.9987">16003 12769 1132 0,'0'0'558'0,"1"1"-183"15,-3 2-208-15,1-3-133 16,0 0-108-16</inkml:trace>
  <inkml:trace contextRef="#ctx0" brushRef="#br0" timeOffset="96583.9308">16327 12358 739 0,'-8'8'420'16,"-4"7"-94"-16,-1 4-153 15,2 3-55-15,10 4-76 16,5-2-18-16,13-2 2 15,12 0 2-15,11-4 3 16,4-3 0-16,-4-2 19 16,-8-3-87-16,-14-9-159 15,-4-1-184-15</inkml:trace>
  <inkml:trace contextRef="#ctx0" brushRef="#br0" timeOffset="96755.7264">16513 12313 745 0,'-1'4'369'16,"-2"8"-97"-16,2 9-75 16,1 17-62-16,1 9-28 15,5 14-48-15,-2-2-14 16,-1 2-18-16,2-7-1 16,-5-9-4-16,2-2-52 0,-2-17-441 15</inkml:trace>
  <inkml:trace contextRef="#ctx0" brushRef="#br0" timeOffset="97521.1747">17048 12585 847 0,'8'-1'408'0,"5"1"-166"16,2 3-43-16,-5 12-82 16,-5 5-31-16,-1 7-31 15,-6 3-11-15,-5 1-16 16,2-3-3-16,-3-8-5 16,7-5-3-16,1-13 6 15,7-7-2-15,10-13-3 16,2-7 1-16,6-8-13 15,3-1-3-15,1 6-3 16,-2 3-4-16,-5 14-3 16,-3 8 3-16,-9 7 4 15,-3 9 1-15,-6 9 7 16,-2 2 0-16,-7 6-1 0,0 0 0 16,2-7 6-16,4-4-34 15,7-16-53-15,7-6-12 16,15-18-8-16,5-4 33 15,4-8 54-15,3 2 8 16,-8 8 0-16,-1 1 16 16,-5 13 19-16,-10 5 12 15,-1 15 18-15,-7 6-7 16,-7 12 5-16,1 3-7 0,-4-3-9 16,-1 3-7-1,4-5-21-15,2-8-5 0,4-6-35 16,7-6-56-16</inkml:trace>
  <inkml:trace contextRef="#ctx0" brushRef="#br0" timeOffset="103047.8999">1904 15060 541 0,'11'5'280'0,"8"4"-69"16,7-9-28-16,4-14 4 16,4-23-28-16,0-16-27 15,5-28-50-15,-1-7-13 0,-10-13-13 16,-5 2-2-16,-16 5-23 15,-6 5-7 1,-1 29 12 0,-2 11 4-16,-2 36-13 15,0 16-13-15,-1 34-29 16,5 19-9-16,9 22 10 16,8 8 9-16,14 5 4 0,8-2 1 15,9-3 0-15,5-8 3 16,-11-25 6-16,-1-12-39 15,-13-17-88-15,-9-7-61 16,-14-13-214-16</inkml:trace>
  <inkml:trace contextRef="#ctx0" brushRef="#br0" timeOffset="103167.4264">2164 14828 804 0,'0'0'348'15,"1"0"-137"-15,24 5-139 0,13 1-19 16,27 3-9-16,9 2-11 15,-1 1 20-15,-6 2-101 16</inkml:trace>
  <inkml:trace contextRef="#ctx0" brushRef="#br0" timeOffset="103316.3415">1976 14648 1142 0,'-1'0'396'16,"-1"-1"-372"-16,8 2-21 16,-6-1-3-16,7 3-79 15</inkml:trace>
  <inkml:trace contextRef="#ctx0" brushRef="#br0" timeOffset="103644.0125">2636 14967 825 0,'7'6'354'0,"13"8"-164"16,8 1-82-16,3-3-39 16,6-8-15-16,-1-8-25 15,-5-8-2-15,-7-10 6 16,-8 0 1-16,-16-8-1 15,-7-1-3-15,-16-1-8 16,-4 2-5-16,-4 13-11 16,-2 6-5-16,6 18-1 15,1 11-1-15,7 15-1 16,5 2-1-16,10 10-7 0,4 0 0 16,7 0 2-16,4 5 2 15,4-1 7-15,2 0 5 16,-2-5-121-16,3-5-193 15</inkml:trace>
  <inkml:trace contextRef="#ctx0" brushRef="#br0" timeOffset="103925.5317">3317 14897 1159 0,'-19'10'494'15,"-15"10"-297"-15,-9 0-86 16,-2-3-22-16,3-9-48 16,5-11-14-16,13-10-52 15,4-4-35-15,12-5-39 16,3 4-5-16,12-1 28 16,6 5 21-16,11 10 46 15,7 4 17-15,6 13 21 16,8 9 19-16,1 11-4 15,-2 0-10-15,-6-4-1 16,-7-1 17-16</inkml:trace>
  <inkml:trace contextRef="#ctx0" brushRef="#br0" timeOffset="104526.353">5438 14648 951 0,'-2'10'336'0,"1"10"-243"0,0 31-109 16,-2 22 0-16,1 22 16 16,2 7 3-16,4-4 5 15,-2-13 5-15,4-19 6 16,-3-12 2-16,1-25 4 15,0-10 6-15,1-22 22 16,2-11 3-16,9-22 1 0,0-9-7 16,9-3-27-16,2 3 1 15,-2 20 4-15,5 14 2 16,-1 16 3-16,-2 10-7 16,-3 13-10-16,-3 5-2 15,-10 12-2-15,-1 1 0 16,-7-4 0-16,1-8 42 0,10-14-222 15</inkml:trace>
  <inkml:trace contextRef="#ctx0" brushRef="#br0" timeOffset="105119.9663">5445 14435 539 0,'-3'-1'280'0,"4"1"-97"15,6 0-74-15,-7 0-52 16,30 0-14-16,67 2 10 16,-29-3-3-16,11 0-16 15,-4 0-7-15,-14-4-7 16,-12 3 1-16,-28-5 7 16,-8-3-8-16,-15-9-16 15,-5-3-4-15,-4-4-12 16,-1 1 6-16,7 12 6 15,2 3 5-15,4 14 4 16,1 4 8-16,8 14 16 16,1 6 10-16,1 11 10 15,-3 3-2-15,-6-2-5 16,-3-6-10-16,2-8-62 16,-1-10-185-16</inkml:trace>
  <inkml:trace contextRef="#ctx0" brushRef="#br0" timeOffset="105819.5997">5830 15427 774 0,'5'9'286'0,"0"12"-221"16,-3 3-9-16,-3 9 0 0,-5-4-15 16,0-3-17-16,-1-5-4 15,2-13 8-15,1-5-1 16,6-16-4-16,8-6-3 16,6-14-15-16,8 1-5 15,0 1 21-15,-3 1 11 16,-4 14 8-16,-5 4 3 15,-3 12-14-15,-1 7-9 16,-2 11-2-16,-5 4 0 0,-4 0-1 16,-3 4-2-16,2-9 0 15,1-8-1-15,3-4 2 16,2-10-4-16,3-11-6 16,3-3-5-16,2-4-5 15,3 2-1-15,0 9-3 16,2 5-2-16,0 11-2 15,0 7 0-15,-7 7 6 16,-3 6 4-16,-2 3 6 16,-3 1-24-16,1-3-199 15</inkml:trace>
  <inkml:trace contextRef="#ctx0" brushRef="#br0" timeOffset="106100.6817">6343 15473 760 0,'0'8'336'16,"-5"12"-177"-16,-8 2-41 15,-10 1-63-15,-5-2-18 16,-6-7-12-16,0-4-1 16,5-8-31-16,5-5-26 15,13-8-34-15,7-4-9 16,9 0 20-16,5 2 25 0,9 6 43 15,3 7 15-15,3 7 24 16,4 6 7-16,3 7-6 16,-1 2-6-16,3 6-16 15,-4-4-7-15,-10-3-23 16,-4-3-69-16</inkml:trace>
  <inkml:trace contextRef="#ctx0" brushRef="#br0" timeOffset="106272.515">6541 15500 517 0,'5'8'259'0,"8"12"-45"16,2 4-88-16,-2 3-38 16,-1-5-15-16,0-2-34 15,-3-6-39-15,-2-6-107 0,-2-4-175 16</inkml:trace>
  <inkml:trace contextRef="#ctx0" brushRef="#br0" timeOffset="106381.8585">6657 15467 609 0,'-8'4'410'0,"-8"7"30"16,-11 12-244-16,-6 5-45 16,-4 4-76-16,0-3-28 15,7 0-156-15</inkml:trace>
  <inkml:trace contextRef="#ctx0" brushRef="#br0" timeOffset="106678.9497">7025 15002 912 0,'24'0'368'0,"15"0"-223"16,17 0-105-16,8 4 0 15,1-3-23-15,-4 0-3 16,-12-2-148-16</inkml:trace>
  <inkml:trace contextRef="#ctx0" brushRef="#br0" timeOffset="106838.4454">7110 15093 1133 0,'7'0'420'16,"23"0"-308"-16,14 3-77 0,17-2 3 15,6-1-14-15,1-1-172 16</inkml:trace>
  <inkml:trace contextRef="#ctx0" brushRef="#br0" timeOffset="107369.5755">8089 15001 702 0,'-20'2'306'0,"-22"0"-147"16,1-4-51-16,4-19-38 15,7-11-17-15,17-15-38 16,7-8-9-16,27 3-23 16,9 7 16-16,13 16 21 15,6 12 21-15,-5 17 28 16,3 8-12-16,-14 22 4 16,-10 8 3-16,-26 18-2 15,-18 3 2-15,-24 8-12 16,-8-4-16-16,1-14-11 15,2-5-3-15,16-24-14 0,9-8-6 16,13-12-17-16,12-1-10 16,8-7 3-16,12 2 0 15,18 0 12-15,5 3 6 16,13 6 3-16,4 4 1 16,2 6-45-16,-2 2-91 15</inkml:trace>
  <inkml:trace contextRef="#ctx0" brushRef="#br0" timeOffset="145111.5762">22494 8444 391 0,'-7'2'268'16,"-6"6"-15"-16,2 0-73 15,6 4-32-15,8 1-32 16,5 0-11-16,16 0-2 16,9-6 4-16,27-2 1 15,15 2 1-15,17-3-25 0,13 4-16 16,2 0-34-16,-5-2-13 16,-12 4-7-16,-23-4 0 15,-28 0 1-15,-13-5 3 16,-20-7 27-16,-1 3 2 15,-10-5-1-15,-6-3-6 16,-12-2-33-16,-11 1-6 16,-19-8-5-16,-9 2-2 15,-14-6 2-15,0-1-3 0,0 6-35 16,4 4-37-16,15 11-110 16,7 7-118-16</inkml:trace>
  <inkml:trace contextRef="#ctx0" brushRef="#br0" timeOffset="145658.3156">23821 8495 729 0,'-4'-8'379'0,"-2"-7"-116"0,-7 4-131 15,-6 1-42-15,0 7-71 16,-9 3-24-16,4 14-21 16,-1 7-4-16,10 10-1 15,13 10 6-15,15 0 12 16,11-1 6-16,16-1 37 15,4-4 23-15,6-3 68 16,-3-6 22-16,-6-15 30 16,-7-5 29-16,-11-19-3 15,-8-8-4-15,-15-15-45 16,-11-11-43-16,-12-3-59 16,-5-3-19-16,3 7-20 15,-2 5-9-15,3 17 20 16,3 12-101-16,-6 16-187 15,-2 5-140-15</inkml:trace>
  <inkml:trace contextRef="#ctx0" brushRef="#br0" timeOffset="145971.0377">23958 8598 862 0,'0'-2'397'0,"-5"-5"-190"16,-5 3-67-16,-9 6-92 16,-6 1-28-16,-4 11-20 15,1-1-5-15,2 8 3 16,6 6 24-16,2-3-318 16</inkml:trace>
  <inkml:trace contextRef="#ctx0" brushRef="#br0" timeOffset="594469.2942">8538 14807 703 0,'-3'-5'338'0,"-4"-5"-121"16,-4 0-39-16,-10 7-72 15,-7 6-30-15,-6 14-57 32,1 11-15-32,8 19-21 15,6 9-24-15,19 5 27 16,4 0 5-16,12-10 21 0,13-5 26 0,9-15 2 31,7-9 14-31,9-18 42 16,-3-11 30-16,-9-18 37 0,-9-11 7 0,-22-14-17 15,-14-9-27-15,-24-6-54 16,-6 3-22-16,-10 14-37 31,4 8-4-31,9 22-94 16,4 5-106-16,16 10-267 0</inkml:trace>
  <inkml:trace contextRef="#ctx0" brushRef="#br0" timeOffset="594656.9097">8896 15233 1216 0,'2'-1'512'0,"0"-2"-309"15,1 2-82-15,-3 0-102 31,0 0-101-31</inkml:trace>
  <inkml:trace contextRef="#ctx0" brushRef="#br0" timeOffset="595102.5184">9055 14739 974 0,'-5'7'383'0,"-5"8"-259"16,-2 6-26-16,3 6-37 15,0 1-24-15,7 6-37 16,2 0-7-16,14-4-3 15,6-3 1-15,17-9 7 16,8-8 4-16,4-10-21 16,-2-4-49-16,-10-13-139 15,-7-3-71-15,-8-9-36 16,-4-2 51-16,-5-4 208 16,-5-1 113-16,-8 2 151 15,0 2 39-15,-7 13-12 16,0 5-23-16,-1 14-71 0,2 7-27 15,-2 13-44-15,5 13-22 16,1 19-14-16,2 9 2 16,5 9 1-16,3 1-1 15,1-9 1-15,1-7-15 16,1-15-8-16,4-6-51 16</inkml:trace>
  <inkml:trace contextRef="#ctx0" brushRef="#br0" timeOffset="595399.3133">9920 14852 1146 0,'0'-2'455'16,"-2"-4"-283"-16,6 6-147 15,-4 0-24-15,0 0-105 0,0 0-129 16</inkml:trace>
  <inkml:trace contextRef="#ctx0" brushRef="#br0" timeOffset="595618.3524">9925 15096 903 0,'-7'20'461'0,"-10"17"-139"0,7 14-193 16,2 10-47-16,4 13-57 15,3 2-6-15,-1-7 24 16,0-7 22-16,-10-18 12 16,-3-9 2-16,-7-16-18 15,-3-4-17-15,-10-17-1 16,3-6-7-16,0-16-116 16,6-8-85-16,17-15-283 15</inkml:trace>
  <inkml:trace contextRef="#ctx0" brushRef="#br0" timeOffset="595992.9265">9795 14526 675 0,'7'0'361'0,"6"0"-41"15,18 2-191-15,7 2-18 16,15 3-41-16,6 0-24 0,3-1-33 16,1 2-2-16,-12-8 4 15,-9 0 5-15,-20-7 10 16,-9-4 2-16,-12 1-16 15,-2-4-5-15,-7 4-13 16,0 3-9-16,4 4-10 16,1 6-10-16,7 12 14 15,0 1 9-15,1 7 30 16,-4-2 13-16,-1-3-7 16,-2-2 2-16,0-3-495 15</inkml:trace>
  <inkml:trace contextRef="#ctx0" brushRef="#br0" timeOffset="596610.4275">10714 15008 980 0,'8'10'417'0,"5"7"-236"16,-3 11-93-16,0 6-24 16,-4 2-30-16,-5 3-5 15,-1-7-11-15,-8-3-1 16,6-11 2-16,0-6 3 16,-1-12 10-16,10-9-1 15,-1-11-4-15,6-8-4 16,4-5-14-16,-1 2-4 0,5 3-9 15,2 6 6-15,3 14 3 16,2 6 1-16,-5 5 8 16,-5 5-6-16,-5 8 4 15,-6 1 2-15,-5 5 2 16,-1-2-1-16,-2-6-4 16,-1-3 0-16,3-9 5 15,4-2 1-15,7-13 2 16,5-1 2-16,7-11-4 15,4-5 1-15,1 6 9 16,-1 1 7-16,-5 15 2 16,-2 10-4-16,-7 12-7 15,-5 10-7-15,-5 12 2 16,-3 2 6-16,-5 1-1 16,0 0-2-16,-1-5-55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06:34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23183 4342 546 0,'10'-12'250'0,"10"-12"-82"0,7 3-39 0,3 10-23 0,-1 6-13 16,-6 13-36-16,-5 8-10 31,-5 15-19-31,-5 3-4 16,0 5-9-16,0-1-1 16,-1-6-2-16,3-7 0 15,-2-14 2-15,6-6 4 16,2-17 5-16,5-5 2 15,3-14-4-15,-2-10-3 0,0-7-6 0,-2 0-3 0,-4 7-2 16,-6 8-1-16,-6 20 15 16,-3 8-2-16,-6 15 5 15,0 13 1-15,-1 15-19 32,-1 4 2-32,7 9-5 15,0-4 1-15,4-8 1 16,7-7 2-16,1-13 2 15,5-7-33-15,1-7-222 16</inkml:trace>
  <inkml:trace contextRef="#ctx0" brushRef="#br0" timeOffset="203.0775">23699 4474 882 0,'-1'6'372'0,"-1"7"-193"16,5 11-101-16,1 4-6 15,6 4-27-15,-2 0-9 32,2-3-25-32,0-2-13 15,-3-9-161-15,0-5-241 16</inkml:trace>
  <inkml:trace contextRef="#ctx0" brushRef="#br0" timeOffset="493.9808">23686 4489 840 0,'9'-4'335'16,"11"-6"-226"-16,4 8-36 15,-1 1-40-15,-2 1-9 16,-8 8-7-16,-5-2 0 15,-11 5 1-15,-1 5-1 0,-4-4-1 16,-3 0-4-16,8-9-12 16,2-1-4-16,8 1-4 15,11 0-1-15,4 6 4 16,1-2 1-16,-3 7 14 16,-9 2 9-16,-7 5 29 15,-7 1 8-15,-12 0-7 16,-2-2-5-16,-10-9-39 15,0-7-60-15</inkml:trace>
  <inkml:trace contextRef="#ctx0" brushRef="#br0" timeOffset="728.3083">23924 4390 613 0,'9'-3'379'16,"13"-3"24"-16,5 1-250 16,9 4-94-16,-1-1-23 15,-1 2-24-15,-2 0-3 16,-6 0-105-16,-1 4-156 15</inkml:trace>
  <inkml:trace contextRef="#ctx0" brushRef="#br0" timeOffset="916.1575">23955 4480 832 0,'1'4'367'15,"6"-1"-180"-15,13 0-105 16,9 2-17-16,12-5-36 16,1 0-13-16,6 3-121 15,-3-4-287-15</inkml:trace>
  <inkml:trace contextRef="#ctx0" brushRef="#br0" timeOffset="1306.2989">24507 4288 726 0,'-13'-5'360'0,"-11"-2"-123"0,-4 6-130 16,-2 1-18-16,4 10-47 16,4 8-15-16,6 8-12 15,8 7-15-15,5 7-8 16,5-1 1-16,10-2 0 16,4-6 8-16,17-10 24 15,4-8 6-15,10-14 10 16,6-4-3-16,-4-14-8 15,-2-3 1-15,-14-7 8 16,-11-5 6-16,-22-1-4 16,-9 2-7-16,-25 4-17 15,-5 7-39-15,-2 11-130 16,2 2-213-16</inkml:trace>
  <inkml:trace contextRef="#ctx0" brushRef="#br0" timeOffset="1587.7386">24589 4308 940 0,'0'-1'436'0,"-3"1"-202"15,-1 5-61-15,3-5-80 16,-7 12-36-16,-33 48-32 16,16-23-5-16,-1 0-2 15,5 0-69-15,8-1-245 16</inkml:trace>
  <inkml:trace contextRef="#ctx0" brushRef="#br0" timeOffset="1853.3017">24812 4035 1026 0,'0'6'401'0,"0"12"-283"16,0 9-46-16,0 11-37 15,5 8-16-15,0 12-10 16,5 0-8-16,-2 1-267 15</inkml:trace>
  <inkml:trace contextRef="#ctx0" brushRef="#br0" timeOffset="2040.4941">24908 4593 1459 0,'0'1'546'0,"0"3"-429"15,0-3-49-15,0-1-123 0</inkml:trace>
  <inkml:trace contextRef="#ctx0" brushRef="#br0" timeOffset="127680.8895">22841 8578 212 0,'-3'-2'136'0,"1"-1"31"15,4-2-1-15,-2 5-11 16,0 0-17-16,0 0-48 15,0 0-20-15,0-1-22 16,0 0-8-16,0 0-14 16,0 0-3-16,0-1-1 15,0 1-1-15,0 0 1 16,0-4-6-16,1 1-6 16,0-4 1-16,0 2 15 15,0 1 3-15,0-2 6 16,0-1 2-16,10-30-7 15,-14 28-4-15,0-6-4 16,1-1-4-16,1-3-5 16,1 0 2-16,-2 3 12 15,1 8 1-15,1-8-3 16,-1 3-4-16,5 4-15 0,-3-5-3 16,-1 13 0-16,1-2 0 15,-2-2 1-15,0 5-1 16,-1 0 2-16,2-1-2 15,0-11 1-15,4-28-1 16,-5 34 14-16,1 1 5 16,-4 2 2-16,2 2 1 0,2 0-14 15,0 1-3-15,-1 0-4 16,1 0 0-16,-1 0-2 16,1 0 0-16,0-6-2 15,0-1 1-15,1 2-1 16,10-30 2-16,-11 30 0 15,0-1 1-15,0 5 1 16,0-5 0-16,-2-1 0 16,-1-2 1-16,1-7-1 15,2 2 1-15,-2-10-2 16,3 1 0-16,-4-5 25 16,-1 5 2-16,6 9-1 15,-2 0 1-15,1 4-27 16,1-2-1-16,-4-6 1 15,1 0 0-15,-3 2 0 16,4-2 0-16,2 4 0 16,0 0-1-16,-2 1 0 0,-2-2 1 15,-2 3-2-15,4 1 0 16,0 3-1-16,-1-1 1 16,-1 2 0-16,0 3 1 15,2-8-1-15,1 4 0 16,-3-3-1-16,-1-4 0 15,3 7 1-15,-3-5 0 16,6 5-1-16,-1 1 1 16,-1-2-1-16,-1 2 0 15,-1-3 1-15,1 0-1 0,0 2 0 16,0-4 1-16,4 0-1 16,-1-5 1-16,-3-9 0 15,3 5 0-15,-5-7-1 16,2 5 0-16,0 3 0 15,0-2 0-15,5 7 1 16,-7-4-1-16,4 6 1 16,-2-1 0-16,0-1 0 15,1 2 0-15,-1 1-1 16,3-2 0-16,-5-2 0 16,0 0 0-16,2 0 0 15,-2 0 0-15,7 4 0 16,-3-1 0-16,-2 3 0 15,5-1 1-15,-4 3 0 16,-1 2 0-16,0-2 1 0,-1 2-2 16,-3-6 1-16,4 2-1 15,0 0 0-15,0 0 0 16,0-3 0-16,3 2 1 16,-3-2-1-16,0-1 0 15,1 3 1-15,-1-2-1 16,0 1 0-16,0-1 1 15,0 3 0-15,-8-5 0 0,7 1-1 16,-4-1 0-16,4-4 0 16,8 3 0-16,-5-2 0 15,5-2 0-15,-6 0 1 16,-3-1-1-16,2 1 1 16,-5 1-1-16,8 3 0 15,-2-1 1-15,-1 0-1 16,2 2 2-16,-7 2-1 15,5-1 1-15,-2 0-1 16,1 0-1-16,1-7-1 16,-1 3 0-16,0-1 1 15,2 1 0-15,0 1 0 16,-1 3 1-16,0 2 0 16,-1 1 1-16,1 3-1 15,2-3-1-15,-1 1 0 16,-2-3 0-16,1 1 0 15,-7 1 0-15,8-1 0 0,2-1 0 16,-3 0 0-16,5 3 0 16,-8-4 2-16,0 3 0 15,-2 4 0-15,4-1-1 16,1 0-1-16,-1-3-1 16,2-3 0-16,-1-2-1 15,1-2 1-15,6 2 1 16,-3 0 1-16,1 0 1 15,-5 3 0-15,-2 1 0 0,2 0 1 16,-4 1-1-16,0-1-1 16,-1-2-1-16,2-2-1 15,0-2-2-15,3-5 1 16,6 3-1-16,-6-2 3 16,5 1 0-16,-1 7 0 15,-4-2 2-15,0 8 0 16,-2 0 0-16,-3-1-1 15,2 2 0-15,3 0-1 16,0-1 0-16,2 2 0 16,-5-6 0-16,0 1 1 15,1 1 0-15,1-1-1 16,2 0 1-16,0 3-1 16,-2-4 0-16,1 2 0 15,2 1 0-15,-4-5 1 16,2 3-1-16,-3-2 0 15,0 0 1-15,2 3-1 0,2-1 0 16,-1-2 0-16,0-2 1 16,0 1-1-16,-2 2 1 15,0 2-1-15,2 2 1 16,-5-2-1-16,6 2 0 16,0-1 1-16,-3-3-1 15,2 0 0-15,-4-3 0 16,5 4 0-16,-5-5 0 0,4 5 0 15,-1-4 0-15,-4 3 0 16,4 2 0-16,1-1 0 16,-2 3 0-16,2-1 0 15,0 1 1-15,0 3-1 16,0 3 0-16,-1-10-1 16,1 7 0-16,1-3 0 15,0-1 1-15,0 6 0 16,0 0 1-16,-3-5 0 15,2 4 1-15,-2-3-1 16,-3-1 0-16,2 3-1 16,-2-3 0-16,5 1 0 15,0 0-1-15,2 1 0 16,-3-1 0-16,-1-1 1 16,1 3 1-16,-3-2-1 15,4 3 1-15,0-4 0 0,0-2-1 16,0-1 1-16,2-1-1 15,-2-2 0-15,-2 3 0 16,2 3 0-16,-3-1 1 16,1 2 0-16,0-1-1 15,2-3 0-15,3 0 0 16,-3-3 0-16,0-2 0 16,0 0 0-16,-3 2 0 15,3 2 1-15,0 3-1 0,-1-1-1 16,1 0 0-16,0 2 0 15,0 1 1-15,3 1 0 16,-3-2 1-16,0-1-1 16,1 0 0-16,-4-4-1 15,3 1 1-15,0 4 0 16,0-1 0-16,2 2 0 16,-2 0 1-16,1 5-1 15,-1-1 1-15,-1 4-1 16,1-1 1-16,-2-1-1 15,1 1 0-15,0 0-3 16,0 0 0-16,0 0 1 16,1 0 0-16,0 0 2 15,0-1 0-15,0 1 2 16,0 0 0-16,0 0-4 16,0 0-2-16,-1 0-3 15,0-1 0-15,-1 2 4 0,1 0 1 16,0 0 2-16,0 2 0 15,-6 10 2-15,-19 29-1 16,9-28 1-16,2 5 0 16,-4-2-2-16,3 1 0 15,2-2 1-15,1 1-1 16,7-3-1-16,77-91-30 125,-1 0 31-125,-69 80-1 16,3-1 0-16,0 0 1 15,-4-1-2-15,0 0-1 16,0 0-3-16,3 0-2 15,10 7-2-15,31 22 0 16,-24-10 2-16,2 7 3 0,-6-3 3 16,-1 1 1-16,0 0 2 15,-2-4 1-15,4-5 31 16,-2-7-86-16</inkml:trace>
  <inkml:trace contextRef="#ctx0" brushRef="#br0" timeOffset="128618.4727">21980 4661 540 0,'-7'-1'249'0,"-6"4"-97"16,3 15-45-16,-3 4-32 16,10 8-13-16,7 2-25 15,-1-13-10-15,3 1-16 16,1-3-6-16,3-4-2 16,5 1-1-16,4-7 4 15,2-2 2-15,0-3 4 16,-3-4 2-16,-1-8 7 15,-2-3 3-15,-6-7 2 16,-4-5-1-16,-5 4 35 16,-1-13 3-16,-5 13 19 15,-1 2 5-15,-1 5-24 16,-2 9-9-16,2 3-30 16,4 15-12-16,1 4-24 15,4 7-4-15,5 11 5 0,1-12 1 16,4 3 10-16,1 4 2 15,-3-3 5-15,-1-1 1 16,-5 9 11-16,-5 2 5 16,-8 6 9-16,-4 1 3 15,-8-12 0-15,1-9-2 16,-3-22-8-16,4-10-7 16,6-14-20-16,6-2-11 15,8 0-28-15,4 0-23 16,10 15-90-16,1-1-76 0</inkml:trace>
  <inkml:trace contextRef="#ctx0" brushRef="#br0" timeOffset="129189.089">22212 4878 562 0,'0'0'273'0,"0"2"-90"15,0 0-54-15,0-2-43 16,0 0-15-16,0 3-25 16,1 11-11-16,8 35-13 15,-6-28-9-15,-2 0-4 0,2 2 0 16,-1-9-2-16,-1-5 0 15,-1-7-20-15,-1-2-34 16,-2-3-79-16,1 1-42 16,1 1-36-16,-2-9 27 15,-17-40 77-15,13 28 40 16,6 4 58-16,0-2 32 16,3 5 62-16,5 2 29 0,3 2 37 15,4 3-10-15,3-1-36 16,1 3-11-16,1 4-17 15,-2 0 0-15,-2 4-4 16,-4 4-10-16,-7 5-14 16,-4-1-14-16,-7 4-13 15,-5 1-4-15,-1-4-7 16,1 0-4-16,5-3-14 16,6-1-6-16,7-1-7 15,3 1-1 1,8-1 6-16,0-2 2 15,2 9 4-15,-5-3 2 0,-4 10 5 16,-8 4 6-16,-6 0 6 16,-8 4 3-16,-12-4 4 15,-1-3-1-15,-5-20-7 16,2-4-21-16,7-18-77 16,6-8-83-16</inkml:trace>
  <inkml:trace contextRef="#ctx0" brushRef="#br0" timeOffset="129642.1037">21441 4726 698 0,'6'0'278'0,"3"-2"-148"16,5 1-73-16,10 1-27 15,5 0 3-15,12 3-18 16,-2-1-1-16,-1 1 3 16,-5-1-12-16,-9-2-166 15</inkml:trace>
  <inkml:trace contextRef="#ctx0" brushRef="#br0" timeOffset="129860.7657">21491 4790 842 0,'3'-1'329'16,"14"0"-218"-16,7 2-6 15,7-1-19-15,6 3-20 0,3-3-32 16,-4-1-8-16,-2 0-64 15,-2 0-160-15</inkml:trace>
  <inkml:trace contextRef="#ctx0" brushRef="#br0" timeOffset="130626.4852">20324 4516 632 0,'0'-1'278'16,"5"9"-106"-16,-3 11-50 16,4 23-31-16,0-1-3 15,-5 12-33-15,3 0-15 16,3-10-22-16,1 1-3 16,-1-20-4-16,0-7 0 0,-4-9 0 15,-1-4 0-15,0-2 13 16,-2-3-1-16,0 0-2 15,-1 0-3-15,0 0-18 16,1-6-3-16,3-11-4 16,15-28 0-16,-6 28 1 15,3 3 0-15,-2 3 0 16,-4 7 6-16,5 10 10 16,-6 7 8-16,-3 5 7 15,2 3-3-15,-6-1-7 16,2-1-5-16,2-3-3 15,4-2-1-15,-4-5-6 16,4-2-47-16,-7-2-196 16</inkml:trace>
  <inkml:trace contextRef="#ctx0" brushRef="#br0" timeOffset="131157.3743">20678 4840 626 0,'0'1'276'16,"1"4"-123"-16,-1 0-40 0,-1-5-15 16,0 0-25-16,0 0-39 15,0 9-8-15,0 3-16 16,-4 31-4-16,5-34-5 15,0-4-1-15,1-5-3 16,1-2 1-16,-2 1 0 16,0 0 1-16,0-1 0 15,3-10-1-15,12-27 1 16,-10 30 1-16,1 4-1 16,-1 1 1-16,1 0 5 15,-1 3 2-15,1 1 3 16,1 0 0-16,0 5-3 15,-4-1 0-15,1 4 1 16,-2-1 1-16,-3-1-1 16,1 0-1-16,-2-3-2 0,1-3-3 15,1 0 0-15,0 0 0 16,0 0 0-16,0-1 1 16,0 0-3-16,7-4 0 15,3-1-4-15,30-19-2 16,-28 22 2-16,-3 3 3 15,-1 5 11-15,-4 0 5 16,-1 5 2-16,-1 1-1 16,-1-1-10-16,1-2-16 0,-2-5-200 15</inkml:trace>
  <inkml:trace contextRef="#ctx0" brushRef="#br0" timeOffset="131516.6653">21002 4829 298 0,'2'4'207'0,"-2"2"21"16,-2-1-60-16,1-5-58 16,0 0-19-16,0 0-38 15,-4 7-10-15,-2 2-17 16,-31 26-6-16,21-30-5 15,-3-5-4-15,6-4-10 16,6 0-4-16,8-2-8 0,1 2-3 16,6 1 6-16,0 1 6 15,5 0 21-15,-4 1 14 16,1 1 15-16,6 6 4 16,-2 2 3-16,2 1-5 15,1 4-14-15,-9-4-5 16,0 1-15-16,4 2-2 15,-4-4 8-15,2-1-44 16,-2-6-142-16,-3-1-194 16</inkml:trace>
  <inkml:trace contextRef="#ctx0" brushRef="#br0" timeOffset="131704.154">21092 4864 819 0,'2'0'332'0,"4"3"-190"16,1 3-39-16,2-1-13 15,0 3-26-15,2 2-40 16,-2-1-8-16,3 3-5 16,-4-2-2-16,2 0-50 15,-2-3-43-15,-3-3-187 16</inkml:trace>
  <inkml:trace contextRef="#ctx0" brushRef="#br0" timeOffset="131891.5764">21196 4875 533 0,'-5'5'336'0,"-4"-1"-15"15,0 4-160-15,0 1-37 16,-2-1-55-16,1 2-23 15,-1 4-26-15,-1 2-7 16,0 5-8-16,-2-1-16 0,4-5-117 16,1-4-133-16</inkml:trace>
  <inkml:trace contextRef="#ctx0" brushRef="#br0" timeOffset="132298.1289">20549 4539 481 0,'-2'-4'297'0,"1"3"-14"0,6-2-165 15,-5 2-30-15,10-1-40 16,53 1-8-16,-16 4-16 16,5 2-6-16,0-2-2 15,1-3 1-15,-10 2-56 16,-6 0-66-16</inkml:trace>
  <inkml:trace contextRef="#ctx0" brushRef="#br0" timeOffset="132688.2761">20840 4417 552 0,'2'0'227'16,"5"2"-119"-16,8 6-41 16,6 2-4-16,-2 1-3 15,3-4-15-15,-5-3-7 0,-1 6-13 16,1 0-7-16,-4 4 6 15,-2 2 16-15,-8-6 18 16,-3 2 6-16,-7 4 0 16,-4 0-13-16,-1 5-15 15,2 1-6-15,1-5-12 16,2-3-5-16,0-5-34 16,3-7-84-16</inkml:trace>
  <inkml:trace contextRef="#ctx0" brushRef="#br0" timeOffset="133290.1167">21969 4442 622 0,'0'0'323'0,"3"2"-135"0,-2-2-51 16,-1-1-78-16,0 0-33 15,23 1 0-15,35 2 1 16,-23 6-10-16,0-4-4 16,2-4-3-16,-1 0 2 0,-8 0-6 15,0 6-42-15,-10 2-165 16</inkml:trace>
  <inkml:trace contextRef="#ctx0" brushRef="#br0" timeOffset="133707.4002">22192 4377 477 0,'1'2'207'0,"3"-4"-84"0,-1 0-73 15,-3 1-19-15,0 0 12 16,20 1 17-16,34 9 8 16,-29-1-3-16,-3 2-8 15,-2 3-24-15,-4-5-6 0,-2 4-3 16,-4-6-1-16,-4 3 44 15,-6-6 24-15,-11-3 20 16,3 6 12-16,-10-4-31 16,-5 12-24-16,4 11-25 15,-3-7-15-15,9 8-20 16,2 0-7-16,5-7-62 16,1 4-107-16</inkml:trace>
  <inkml:trace contextRef="#ctx0" brushRef="#br0" timeOffset="138287.3988">23506 1681 451 0,'5'44'270'0,"-1"33"-46"0,-1 24-43 15,-4 2-13-15,-6 18-52 16,1 0-32-16,0 6-40 15,1 0-9-15,5-20-21 16,4-11-3-16,12-34-25 16,0-18-71-16</inkml:trace>
  <inkml:trace contextRef="#ctx0" brushRef="#br0" timeOffset="138834.0977">23534 1612 634 0,'-12'8'316'0,"-14"7"-95"16,-1 6-71-16,-3 15-55 15,-1 5-24-15,-3 4-33 16,4-3-6-16,2-16-18 16,7-8-9-16,15-10-9 15,4-5-1-15,11-7 2 16,4-3 2-16,2-7 4 16,3-3 1-16,1-8-2 15,1-8 0-15,6-9 0 16,-5 5 0-16,1-2 2 15,-3 3 0-15,-5 15 4 16,-6-2 1-16,-3 14 3 16,-3 7-6-16,0 12 4 15,5 10-3-15,8 7-6 16,4 8 5-16,8 7-6 0,6-2 1 16,0-1-4-16,4-5-86 15</inkml:trace>
  <inkml:trace contextRef="#ctx0" brushRef="#br0" timeOffset="139193.3886">23980 1415 915 0,'-2'8'372'0,"-3"10"-223"15,3 3-38-15,1 16-34 16,1 11-17-16,2 6-23 16,4 10-7-16,5-1-3 15,1-11-5-15,-4-7 15 0,0-13-66 16,-1-16-164-16,-4-4-199 16</inkml:trace>
  <inkml:trace contextRef="#ctx0" brushRef="#br0" timeOffset="139427.7614">23855 1635 932 0,'9'-1'416'0,"12"1"-201"16,9-3-46-16,12 3-60 16,3 0-38-16,2 0-44 15,-1-1-5-15,-5-2-60 16,-4 0-88-16</inkml:trace>
  <inkml:trace contextRef="#ctx0" brushRef="#br0" timeOffset="281541.0616">13249 14053 869 0,'-31'11'341'0,"-21"11"-226"0,-31 33-36 16,-3 26 4-16,-2 57-7 16,2 30-11-16,18 76-15 15,-1 34-5-15,25 46-7 16,15 8-8-16,48-124-6 31,-9-104-6-31,0 1-9 0,57 282 0 0,39-49 7 16,17-36-57-16,-12-175-253 15</inkml:trace>
  <inkml:trace contextRef="#ctx0" brushRef="#br0" timeOffset="282282.8843">13617 14511 517 0,'3'6'278'0,"3"9"-34"16,1 8-55-16,-4 13-36 15,1 3-20-15,-5 1-39 16,-4-3-40-16,-1-13-21 0,-1-9-7 16,4-11-3-16,3-4-1 15,7-15-2-15,3-8-3 16,4-11-11-16,-1-1-4 16,-2 2-4-16,4 7-3 15,-3 7-4-15,1 3 1 16,0 14 3-16,0 2 4 15,3 13 9-15,-3 8 3 16,-2 8 0-16,-1 7 0 0,-5 3-4 16,1-3 0-16,-4-3-24 15,1-3-69-15</inkml:trace>
  <inkml:trace contextRef="#ctx0" brushRef="#br0" timeOffset="282470.7189">13698 14255 879 0,'-3'-1'446'16,"-5"0"-142"-16,6 2-184 15,-3 6-52-15,5 11-65 16,3 7-9-16,7 5-379 15</inkml:trace>
  <inkml:trace contextRef="#ctx0" brushRef="#br0" timeOffset="282720.7305">14341 14689 576 0,'4'7'372'0,"3"9"68"16,0 5-214-16,-3 5-67 15,-4 3-35-15,-7 1-67 16,0-1-56-16</inkml:trace>
  <inkml:trace contextRef="#ctx0" brushRef="#br0" timeOffset="283251.601">15060 14558 652 0,'-10'21'349'15,"-7"14"-116"-15,-8 4-106 16,1-2-31-16,-5-12-58 15,1-9-9-15,0-16-19 16,5-9-9-16,3-14-12 16,2-6-5-16,10-4 4 15,3 2-1-15,10-2 0 16,7 8 14-16,9 8 17 16,1 3 15-16,2 17 20 15,2 7-5-15,-2 9-6 16,1 7-8-16,-1 2-15 0,-3 4-5 15,-4 2-96-15,-3-4-146 16</inkml:trace>
  <inkml:trace contextRef="#ctx0" brushRef="#br0" timeOffset="283548.6541">15219 14566 949 0,'4'7'389'0,"4"15"-226"16,-5 3-13-16,1 3-64 16,-3 0-14-16,-1-7-44 15,0-5-5-15,-1-9 0 16,0-7-2-16,1-12-7 16,4-8-2-16,-1-14-9 15,0-2-2-15,2 3-1 16,0 2-4-16,10 5-5 15,4 9 1-15,2 7 8 16,-3 6 7-16,-4 15 13 16,0 3 3-16,-2 9-6 15,-2 2 0-15,-3 4-9 16,-3 1-26-16,1 3-185 16</inkml:trace>
  <inkml:trace contextRef="#ctx0" brushRef="#br0" timeOffset="283861.3961">15705 14637 644 0,'0'-9'375'0,"0"-8"-71"16,-1-1-80-16,-6 0-25 0,-4-1-33 15,-4-2-19-15,-4 5-34 16,0 2-20-16,-3 11-49 15,0 6-20-15,2 10-32 16,2 6-11-16,11 7-4 16,7-2 3-16,9 6 9 15,4-1 3-15,9-5 5 16,5-4 1-16,-1-11 3 16,1-8 0-16,-3-8-48 15,-3-7-46-15,-2-6-170 16,-5-4-208-16</inkml:trace>
  <inkml:trace contextRef="#ctx0" brushRef="#br0" timeOffset="283970.3767">15617 14287 915 0,'-5'-3'489'0,"-5"1"-130"0,0 2-108 16,9 5-141-16,-2 5-56 15,9 4-55-15,6 3-92 16</inkml:trace>
  <inkml:trace contextRef="#ctx0" brushRef="#br0" timeOffset="284407.7851">16279 14494 758 0,'6'-1'318'0,"9"1"-178"16,2 0-41-16,9 1-31 16,3 2-25-16,6-2-24 15,-1-1-3-15,-2-8 1 0,-3 3 1 16,-16-1-3-16,-4 2 46 16,-13 4 14-16,-10 0 4 15,-7 5 12-15,-2 8-46 16,1 9-23-16,4 3-8 15,10 8-15-15,8 1-6 16,11 2-1-16,7 0 8 16,13-9-80-16,2-5-90 15,5-13-163-15</inkml:trace>
  <inkml:trace contextRef="#ctx0" brushRef="#br0" timeOffset="284626.8836">16792 14586 471 0,'-5'-8'344'0,"-6"-12"50"15,-8 2-66-15,-5 4-79 16,0 3-46-16,1 8-82 16,2 3-37-16,4 13-71 15,5 4-15-15,12 9-16 16,3 0 0-16,12 4 8 16,2-2 3-16,5-5 4 15,3-4 3-15,4-13 5 16,-1-6 5-16,-8-15 8 15,-2-6 3-15,-13-3 6 16,-5-1-45-16,-9 1-220 16</inkml:trace>
  <inkml:trace contextRef="#ctx0" brushRef="#br0" timeOffset="285204.4771">17546 14478 667 0,'-14'-3'345'0,"-10"3"-80"15,-2 6-93-15,3 7-82 16,5 3-36-16,8 2-54 16,8 0-14-16,13 0-4 0,10-2 5 15,6-4 11-15,2-4 4 16,-6-7 7-16,-4-1 2 16,-10-1 12-16,-6-5 3 15,-5 2-2-15,-4 1-1 16,-16 1-16-16,-2 4 11 15,-7 7 3-15,-1 3 1 16,9 5 3-16,2 4-13 0,10 0-7 16,9 3-1-1,11-1-3-15,11-1 0 0,5-5 3 16,3-6 1-16,3-8 3 16,-2-4 3-16,-4-8-28 15,-5-5-56-15,-6-7-380 16</inkml:trace>
  <inkml:trace contextRef="#ctx0" brushRef="#br0" timeOffset="285345.0724">17510 14263 969 0,'-6'-9'446'0,"-5"-8"-190"16,4 8-99-16,7 9-111 15,0 3-33-15,3 5-134 16,9 7-294-16</inkml:trace>
  <inkml:trace contextRef="#ctx0" brushRef="#br0" timeOffset="285688.7708">17803 14509 1015 0,'-17'0'399'0,"-17"6"-292"16,8 5-38-16,8 8-47 16,9 1-23-16,13 5-12 15,4-2 2-15,12-3 6 16,6 1 5-16,7-4 10 16,0-4 2-16,0-5 4 15,-3-4 3-15,-10-10 15 16,-7-7 4-16,-6-8 5 15,-7-6 0-15,-7-12-15 16,-1-2-3-16,-9-22-7 16,2-6-3-16,7-9-6 15,7-1-6-15,12 20-11 16,9 11-7-16,5 20-9 16,3 12 44-16,2 19-242 15</inkml:trace>
  <inkml:trace contextRef="#ctx0" brushRef="#br0" timeOffset="286032.4082">18262 14557 782 0,'0'8'352'0,"-4"17"-156"15,-4-1-28-15,-8 5-51 16,-3-2-33-16,-7-8-47 16,4-5-5-16,-1-14-5 15,-1-4-2-15,8-7-11 16,1-4-5-16,2-5-6 16,7 0-4-16,5 5-9 15,0-2-2-15,8 8 9 16,3 5 6-16,5 10 24 15,6 9 6-15,6 13-5 16,1 4-3-16,1 3 5 16,1-1-78-16</inkml:trace>
  <inkml:trace contextRef="#ctx0" brushRef="#br0" timeOffset="286579.421">18583 14552 875 0,'-15'0'374'0,"-16"8"-221"16,0 3-49-16,2 5-65 15,9 6-27-15,15 6-17 16,5-2-4-16,20 9 3 16,-1-3 2-16,7-9 6 15,2-2 3-15,0-14 4 16,2-2 1-16,-1-5 2 16,-8-5 3-16,-9-4-3 15,-5-4 1-15,-13-3-1 0,-2 2-2 16,-7 4 29-16,0 7 5 15,5 14 11-15,-4 6 12 16,7 20-27-16,1 8-5 16,-3 13-15-16,9 1-11 15,4-1-4-15,-2-8 0 16,12-12-2-16,0-8 3 16,5-11-53-16,6-8-53 15</inkml:trace>
  <inkml:trace contextRef="#ctx0" brushRef="#br0" timeOffset="286970.0548">18977 14622 761 0,'-9'-8'371'0,"-9"-5"-126"16,-3 5-62-16,1 9-80 15,-4 1-38-15,5 8-55 16,3 4-10-16,4 1-10 16,5 3 1-16,7 0 2 15,3-1 4-15,9-6 7 16,4-3 3-16,7-8 2 0,2-7 4 16,0-3 0-16,0 1 1 15,-7-9 0-15,0 3 17 16,-5-1 9-16,-4-3-1 15,7 11 2-15,-3-1-18 16,6 7-11-16,9 4-1 16,0 7-6-16,2 1-1 15,-9 6 34-15,-5 3 18 0,-17-1 23 16,-8 5 7-16,-15 0-25 16,-5-1-16-16,-5-8-19 15,2-5-26-15,12-7-121 16,4-3-117-16</inkml:trace>
  <inkml:trace contextRef="#ctx0" brushRef="#br0" timeOffset="287157.4733">19491 14745 730 0,'4'2'467'0,"-3"5"26"16,-1 3-186-16,-1 9-132 16,-10 4-54-16,0 12-99 15,-1 1-97-15</inkml:trace>
  <inkml:trace contextRef="#ctx0" brushRef="#br0" timeOffset="288825.5141">13191 15702 767 0,'-3'-3'355'0,"3"-2"-198"15,1 7-28-15,-1-2-63 16,12 27-27-16,15 48 7 16,-14-26-4-16,-6-7-14 15,-1-12-2-15,-3-13-4 16,5-9 4-16,1-15-2 16,1-8-4-16,1-19-6 0,1-11-7 15,3 0-5-15,0-3-1 16,2 16-2-16,-2 7-5 15,-1 14-8-15,0 11 2 16,-4 13 12-16,0 9 8 16,-3 6 15-16,-1 4 0 15,1 4-7-15,2 1-2 16,6-5-46-16,4-6-90 16</inkml:trace>
  <inkml:trace contextRef="#ctx0" brushRef="#br0" timeOffset="289200.4351">14079 15598 1001 0,'1'8'396'16,"0"18"-240"-16,3 13-56 15,3 24-30-15,-3 10-13 16,8 16-32-16,-3-2-3 16,-1 6-3-16,4-13-3 0,-9-12 13 15,-2-12-46-15,1-26-111 16,-6-6-103-16</inkml:trace>
  <inkml:trace contextRef="#ctx0" brushRef="#br0" timeOffset="289340.9698">14100 15949 923 0,'1'0'346'0,"9"1"-238"16,1 0-88-16,13 3-15 16,1-2 6-16,4-2-102 15,6 1-232-15</inkml:trace>
  <inkml:trace contextRef="#ctx0" brushRef="#br0" timeOffset="289621.9231">14431 15808 762 0,'-1'0'385'0,"-2"6"-96"0,0 5-100 16,1 11-92-16,-2 3-13 16,1-1-36-16,-1 0-13 15,2-8-10-15,-2-6-2 16,3-6 5-16,-1-8-2 15,-1-6-6-15,1-5-6 16,0-9-15-16,2-1-5 16,4-9-5-16,6 4-1 0,5 6-6 15,2 7 0-15,6 12 0 16,1 5 1-16,-3 5 10 16,0 6 5-16,-6 11 6 15,-6 1 3-15,-1 9-1 16,-3-3 1-16,-4-5 0 15,5 3-36-15,-4-5-250 16</inkml:trace>
  <inkml:trace contextRef="#ctx0" brushRef="#br0" timeOffset="289965.9598">14946 15822 776 0,'-1'7'380'0,"-7"7"-130"16,-4 2-42-16,-6 3-74 0,-3 0-38 15,-4-3-50-15,-2-4-15 16,2-9-10-16,2-3-4 16,2-9-14-16,4-3-11 15,6-6-18-15,0-3-3 16,9 1 2-16,3-3 6 15,6 4 6-15,4 2-3 16,5 4-6-16,0 9-1 0,4 14 2 16,1 7 6-16,0 14 12 15,1 4 3-15,-5 0 5 16,0 0 2-16,-3-2-48 16,-4-5-128-16</inkml:trace>
  <inkml:trace contextRef="#ctx0" brushRef="#br0" timeOffset="290090.5608">14812 15617 1049 0,'-7'-9'515'0,"-6"-5"-171"16,2 0-158-16,12 20-142 15,4 2-55-15</inkml:trace>
  <inkml:trace contextRef="#ctx0" brushRef="#br0" timeOffset="290543.5555">15131 15626 845 0,'13'-20'322'0,"7"-28"-224"16,4 3 13-16,10 9 22 15,-9 4-9-15,4 15-37 16,-4 7-29-16,-5 17-39 15,-2 13-6-15,0 19 9 16,-2 10 5-16,-2 13 5 16,-4 4-6-16,-2-4-9 15,-2-3-2-15,-3-18-3 16,1-7-1-16,-1-16 1 16,1-5 5-16,-4-11 17 15,-4-4 2-15,-10-6-2 16,-4-3-6-16,-8 3-22 0,-2 1-6 15,0 12-9-15,-3 2-1 16,9 14-1-16,0-4-31 16,6-4-107-16,9-1-103 15</inkml:trace>
  <inkml:trace contextRef="#ctx0" brushRef="#br0" timeOffset="290855.9756">15784 15835 952 0,'-7'13'431'0,"-6"17"-211"16,-8-5-54-16,-2-8-78 15,0-3-29-15,1-11-29 16,3-2-4-16,2-10-13 15,0-7-8-15,6-7-13 16,0-5-6-16,8-4-5 16,9 3 0-16,6 5-2 15,6 3-1-15,3 14 0 16,-3 4 16-16,3 14 18 16,0 12 14-16,-1 14 13 15,-1 3-11-15,-3-2-8 16,0-4-2-16</inkml:trace>
  <inkml:trace contextRef="#ctx0" brushRef="#br0" timeOffset="291411.3226">16591 15754 608 0,'-14'-1'310'0,"-19"-4"-76"0,0 5-59 16,-7 11-65-16,8 5-37 15,11 15-62-15,5 2-12 16,19 6-11-16,8 0 0 15,16-6 5-15,5-4 5 16,2-11 6 0,-2-10 3-16,-6-8 4 15,-5 0 3-15,-7-5 7 16,-7 1 3-16,-6-2 0 16,-1 4-2-16,-8 2 16 15,-2 0 9-15,-3 17 15 16,-5 1 7-16,10 20-24 0,1 11-10 15,7 9-21-15,1 9-5 16,2-6-3-16,5-9 1 16,0-17-38-16,6-12-55 15,1-20-217-15</inkml:trace>
  <inkml:trace contextRef="#ctx0" brushRef="#br0" timeOffset="291770.6182">16731 15784 845 0,'12'0'376'16,"12"0"-191"-16,16 0-95 16,4 0-2-16,4-2-55 15,-2 0-16-15,-4-1-6 16,-9 1 3-16,-12-4 18 15,-3-1-51-15,-13 2-86 16,-2 0-37-16,-10 3-89 16,-11 2 35-16,-11 2 79 15,-5 2 33-15,4 4 70 16,3 2 47-16,9 2 73 16,5 4 23-16,5 5 39 15,4 3-9-15,4 7-41 16,4 1-13-16,3-1-29 0,1-1-24 15,5-7-23-15,-3-9-9 16,0-6-23-16,3-6-66 16</inkml:trace>
  <inkml:trace contextRef="#ctx0" brushRef="#br0" timeOffset="292067.4199">17305 15870 676 0,'-4'13'367'0,"-5"14"-85"16,-5 1-54-16,-5 0-101 15,-4-3-40-15,-4-8-50 16,0-11-8-16,2-6-17 16,7-10-18-16,4-8-22 15,5-2-9-15,7-5 1 16,-5-2 11-16,14 6 9 15,4 3 1-15,1 10 0 16,11 8 7-16,-3 9 8 16,0 7 5-16,4 12 7 15,-4 1-3-15,-3 2 1 16,0 1 1-16,-4-4 13 16,-1-5-62-16</inkml:trace>
  <inkml:trace contextRef="#ctx0" brushRef="#br0" timeOffset="292208.1617">17236 15566 1197 0,'-3'0'441'0,"1"3"-315"0,3 10-77 15,4 2-111-15</inkml:trace>
  <inkml:trace contextRef="#ctx0" brushRef="#br0" timeOffset="292599.0572">17393 15828 607 0,'8'5'341'0,"5"7"-20"15,-1 8-195 1,-6-10 8-16,1 0-39 0,19 35-20 16,1-4-30-16,-3-4-9 15,-8-33-3-15,-4-4 2 16,3-11 2-16,0-8 0 0,-3-8-11 16,0-6-5-1,-9 1-7-15,-3 1-24 0,5 10-164 16</inkml:trace>
  <inkml:trace contextRef="#ctx0" brushRef="#br0" timeOffset="293137.1022">17904 15791 1097 0,'-9'-1'74'0,"-5"-2"-18"0,-9 2 51 16,3 1-70-16,3 6-27 16,9 2-25-16,7 1-2 15,12 4 4-15,2-2 4 16,10 0 9-16,2-3 0 15,0-5 3-15,-1 0 1 16,-9-3 2-16,-6-1 3 16,-11 1-4-16,-8 0-1 15,-11 3-1-15,-3 4-3 16,-4 4 20-16,-2 3 0 0,8 5-2 16,4 0 3-16,7 4 7 15,9 2 2-15,11-2 7 16,6 0-4-16,8-8-18 15,4-6-1-15,4-9 0 16,-2-5 1-16,0-6 2 16,1 2-1-16,-7-10-4 15,-6-3-1-15,-4-5-5 16,-1-2 0-16,-5 6 1 16,4 7 14-16,-2 11 15 15,-6 7 16-15,0 12 23 0,-1 6-9 16,4 7-12-16,-2 2-13 0,7 0-24 15,-1-4-3-15,0-7-79 16,2-3-84-16</inkml:trace>
  <inkml:trace contextRef="#ctx0" brushRef="#br0" timeOffset="293606.0422">18989 15828 845 0,'-16'5'366'0,"-14"7"-207"0,4 6-92 15,4 4-16-15,9 6-47 16,10 4-4-16,14 3 0 16,4-5 1-16,12-1 6 15,-1-9 0-15,-4-9 5 16,-7-4 3-16,-8-7 17 16,-1-1 6-16,-11-7-2 15,2 3-3-15,-18-4-15 16,-2 2-47-16</inkml:trace>
  <inkml:trace contextRef="#ctx0" brushRef="#br0" timeOffset="294012.1658">19417 15816 490 0,'-13'-1'304'16,"-11"1"13"-16,-5 0-136 15,2 7-91-15,2 2-31 16,7 2-51-16,8-1-11 16,10 3-10-16,1 0 1 0,11 1 5 15,3 0 2-15,4-5 6 16,2-3 1-16,-4-6 0 15,0 0 2-15,-5-2 3 16,-3 0-1-16,-10 2-3 16,-10 2 1-16,-13 4 6 15,-7 2 20-15,0 5 33 16,2 5 17-16,8 8 14 16,4 1-14-16,12-4-19 15,9-1-13-15,13-7-20 16,10 0-3-16,8-3-7 15,2-2-2-15,5-6-24 16,-6-3-70-16</inkml:trace>
  <inkml:trace contextRef="#ctx0" brushRef="#br0" timeOffset="294699.5996">13583 16885 567 0,'-9'11'294'0,"-7"17"-42"16,6 10-136-16,11 14-68 15,14 2-1-15,19 2 8 16,6-8 0-16,5-16 15 15,0-10 8-15,-4-18-15 16,2-11-7-16,-4-14-13 16,-6-9-5-16,-13-9-3 15,-7-5 13-15,-16-1-119 16,-6 6-96-16</inkml:trace>
  <inkml:trace contextRef="#ctx0" brushRef="#br0" timeOffset="294839.8297">13763 16674 985 0,'-1'0'431'0,"-1"2"-257"0,-2 4-53 16,4-6-87-16,0 8-26 16,0 15-66-16,10 38-133 15</inkml:trace>
  <inkml:trace contextRef="#ctx0" brushRef="#br0" timeOffset="295121.0867">14026 16961 664 0,'-2'6'265'0,"-3"8"-133"16,5 5-24-16,12 9-3 16,5 0-8-16,10-3-36 15,4-4-4-15,3-8-1 16,3-4-4-16,0-14-7 16,-4-4-6-16,-4-7-10 15,-9-9 0-15,-11 1-3 16,-4 0 17-16,-6 6-111 15,-4 7-95-15</inkml:trace>
  <inkml:trace contextRef="#ctx0" brushRef="#br0" timeOffset="295308.828">14214 16842 688 0,'-6'0'412'0,"-2"4"-57"16,-1 10-184-16,3 10-44 15,0 15-43-15,3 14-10 16,-2 16-5-16,2 10-7 0,3 8-35 16,-2-5-8-16,4-15 3 15,0-14-37 1,1-21-112-16,7-8-135 0</inkml:trace>
  <inkml:trace contextRef="#ctx0" brushRef="#br0" timeOffset="295737.4919">14619 17094 650 0,'-10'-11'324'0,"-16"-16"-92"15,-1 6-58-15,-1 7-48 16,-5 2-33-16,2 17-50 16,2 4-14-16,4 3-24 15,5 7-9-15,15 1-6 16,5 1 1-16,8 3 5 16,3-2 4-16,9-5 3 15,3-5 3-15,7-13 4 16,6-6 0-16,-2-16 0 15,1-2-2-15,-1-2-4 16,-8 0-2-16,3 9-11 16,-3 8 26-16,-11 10 18 15,2 6 18-15,-11 10 45 16,-5 4-15-16,-4 10 0 16,-3 2-12-16,-3 3-30 15,-7-9-9-15,4-10-22 16,1-4-46-16,0-15-330 0</inkml:trace>
  <inkml:trace contextRef="#ctx0" brushRef="#br0" timeOffset="296393.8581">15860 16771 523 0,'-4'0'300'0,"-4"0"-41"16,-7 1-140-16,-6 1-22 15,-1-1-45-15,-6-3 3 16,3-3-4-16,1 2-1 16,4 1-11-16,5 3-26 15,4 9-20-15,-5 4-6 16,4 9-3-16,0 1 2 16,2 2 7-16,11-1 2 15,2-8 3-15,1-2 0 0,2-8 7 16,-1-7 5-16,1-3 2 15,8-5 0-15,4 0-12 16,3 2-5-16,9 6 5 16,2 9 1-16,3 12 7 15,1 5 6-15,-12 10 18 16,-8 1 20-16,-17-1 26 16,-8 3 5-16,-14-1-15 15,-6-8-17-15,-9-12-15 16,-1-13-5-16,4-16-25 15,5-6-24-15,12-8-73 16,9 0-44-16,2-3-129 16,6 1-121-16</inkml:trace>
  <inkml:trace contextRef="#ctx0" brushRef="#br0" timeOffset="296706.0629">16113 16909 549 0,'-6'0'320'16,"-8"4"-8"-16,-1 0-115 15,-2 5-81-15,-3 2-28 16,4 5-55-16,12 10-13 0,4 2-12 16,8 8-3-16,8-3-5 15,5 1 0-15,7-5 2 16,-2-10 3-16,5-8 5 15,-6-11 3-15,1-14 10 16,0-5 6-16,-5-10 35 16,-5-6 11-16,-10 0 24 15,-9-1 10-15,-13 3-21 16,-9 4-13-16,-8 11-39 16,0 3-18-16,4 14-40 15,4 2-56-15,9 3-157 16</inkml:trace>
  <inkml:trace contextRef="#ctx0" brushRef="#br0" timeOffset="297027.1102">16523 16861 776 0,'-3'-5'441'0,"-5"-2"-43"16,0 6-173-16,0 9-116 16,3 7-31-16,8 16-38 15,1 4 2-15,10 11 7 16,-3 0-6-16,-2 2-17 0,1 1-4 15,-6-11-10-15,0-1 0 16,-4-18-60-16,0-7-48 16,-6-12-294-16</inkml:trace>
  <inkml:trace contextRef="#ctx0" brushRef="#br0" timeOffset="297175.2149">16377 17026 1031 0,'4'2'402'0,"11"1"-257"16,10 4-55-16,17 0-17 16,3-5-21-16,3-2-32 15,0 0-5-15,-7 0-73 32</inkml:trace>
  <inkml:trace contextRef="#ctx0" brushRef="#br0" timeOffset="297800.3364">17040 17041 555 0,'-15'0'275'15,"-14"-6"-72"-15,-6-2-30 16,7-7-41-16,3-5-36 16,11-8-64-16,11-7-16 15,12-4-12-15,9-2 14 16,12 15 28-16,-1 4 4 15,-1 18-1-15,3 14-13 16,-8 19-18-16,-5 14 11 0,-10 12 21 16,-8 4 5-1,-13 0 0-15,-4-8-10 0,-9-9-18 16,-8-6-5-16,4-16 0 16,2-8 0-16,3-16-8 15,11-7-7-15,10-6-13 16,7-2-7-16,13 1-1 15,2 2-2-15,7 8-1 16,7 8 0-16,-2 8 2 16,-3 6 5-16,-2 4 8 15,-7 4 3-15,-1-1-5 16,3 0-71-16</inkml:trace>
  <inkml:trace contextRef="#ctx0" brushRef="#br0" timeOffset="298144.0051">17401 16971 710 0,'-11'-8'397'0,"-5"-3"-62"16,-7 5-175-16,1 1-26 15,-2 5-57-15,0 5-25 16,2 8-32-16,-1-1-18 0,7 13-12 15,4-1-4-15,7 3-1 16,8 6 1-16,8-3 5 16,5-3 4-16,10-5 6 15,5-2 4-15,10-13 4 16,4-6 0-16,0-14 5 16,-5-9 1-16,-16-10 6 15,-13-2 4-15,-14 1 14 16,-10 0 8-16,-15 4-2 15,-3 4-6-15,-3 6-22 16,1 5-25-16,12 9-117 16,6 0-142-16</inkml:trace>
  <inkml:trace contextRef="#ctx0" brushRef="#br0" timeOffset="298315.5775">17562 17207 996 0,'0'3'504'0,"-5"-1"-46"16,4 3-405-16,1-5-22 16,0 0-110-16</inkml:trace>
  <inkml:trace contextRef="#ctx0" brushRef="#br0" timeOffset="298706.1159">17760 16863 542 0,'0'12'336'0,"-2"6"-29"15,-5 13-147-15,-2 4-7 16,1-1-80-16,1-8-29 16,7-2-23-16,8-5-6 15,9-4-4-15,4 0 0 16,9-10 4-16,-4-2 19 16,2-7-111-16,-4-5-121 15</inkml:trace>
  <inkml:trace contextRef="#ctx0" brushRef="#br0" timeOffset="298862.5776">17911 16951 784 0,'-3'7'377'0,"-3"10"-142"16,-1 9-78-16,9 9-49 16,3 2-15-16,3 1-21 15,5 0-7-15,-3-3-27 16,5-3-14-16,-6-7-93 15,-3-6-117-15</inkml:trace>
  <inkml:trace contextRef="#ctx0" brushRef="#br0" timeOffset="299190.637">18294 16947 852 0,'8'6'377'16,"6"0"-154"-16,21 2-154 15,5-2 5-15,9-3-38 16,-4 2-20-16,-8-3 24 16,0 3-68-16,-14-5-242 15</inkml:trace>
  <inkml:trace contextRef="#ctx0" brushRef="#br0" timeOffset="299362.533">18348 17091 1036 0,'8'0'401'15,"19"3"-264"-15,9 0-66 16,9 2-13-16,5 3-21 15,-6-4-49-15,0-4-91 16</inkml:trace>
  <inkml:trace contextRef="#ctx0" brushRef="#br0" timeOffset="299783.983">18812 16796 808 0,'24'6'319'15,"16"0"-183"-15,3 2-103 16,1 0 0-16,-11-6-6 16,-1-3-9-16,-5-6 3 15,-9-1-1-15,-7-1 4 0,-5 2 2 16,-8 6-5-16,-3 0 4 16,-5 7 14-16,-6 8 5 15,8 14 12-15,-6 3 0 16,5 14-9-16,6 6-10 15,-2-3-12-15,7 3-7 16,0-10-7-16,0-7-1 16,1-8-16-16,-2-6-51 15,7-12-193-15</inkml:trace>
  <inkml:trace contextRef="#ctx0" brushRef="#br0" timeOffset="300205.7594">18867 17052 688 0,'1'0'307'0,"6"-1"-115"16,9 2-92-16,11-1-58 15,3-2-2-15,8-1-27 16,1 3-4-16,-1-1-3 16,2 2-23-16,1-1-87 15,-3-5-36-15,-1-10-16 16,-6 1 24-16,-7-6 90 15,-7 1 75-15,-11 5 100 16,-6-1 45-16,-10 9 60 16,-4 4-18-16,-8 6-63 15,1 7-40-15,4 5-62 0,0 8-23 16,10 5-25-16,2-1-7 16,10 6-1-16,5-7-1 15,9-4 2-15,7-2 3 16,7-13 3-16,2-5 1 15,4-5 1-15,-5-5 2 16,-1-7 4-16,-11-4 2 0,-14-10 4 16,1 0 2-16,-19-4 34 15,0 7 10-15,-16 4 5 16,-13-3-4-16,-5 6-40 16,4 3-17-16,6 4-99 15,10 6-77-15</inkml:trace>
  <inkml:trace contextRef="#ctx0" brushRef="#br0" timeOffset="300455.8982">19605 17195 932 0,'0'2'495'0,"0"4"-5"16,0 0-421-16,0-6-30 15,0 0-53-15,0 0-92 16</inkml:trace>
  <inkml:trace contextRef="#ctx0" brushRef="#br0" timeOffset="300783.9524">19846 16770 874 0,'-6'5'381'0,"-9"13"-133"15,-2 6-110-15,-4 7-23 16,1 6-25-16,12 3-65 15,5-6-10-15,11-10-9 0,9-2 0 16,12-7 3-16,1-7 1 16,3-2-32-16,-4-5-70 15,-4-7-377-15</inkml:trace>
  <inkml:trace contextRef="#ctx0" brushRef="#br0" timeOffset="300955.5855">19948 16822 1060 0,'0'21'459'16,"-6"13"-256"-16,2 15-74 15,3 2-2-15,0 0-43 16,1 1-16-16,-3-8-31 16,3-2-11-16,0-7-90 15,-1-11 256-15</inkml:trace>
  <inkml:trace contextRef="#ctx0" brushRef="#br0" timeOffset="301627.569">20181 17069 918 0,'4'10'368'0,"3"9"-250"16,-4 1-4-16,1 4-17 16,-4-2-12-16,-4-1-13 15,3 1-10-15,-4-11-21 16,3-3-2-16,1-9-7 15,1-11-4-15,5-6-13 16,1-10-12-16,12 1-8 16,4-2-3-16,3 5 1 15,3 5-1-15,-3 8-1 16,-2 8 1-16,-1 10 12 16,-9 1 6-16,-5 7 10 0,-7-1 3 15,-5 1-5-15,3 0-2 16,-4-4 1-16,0-8 3 15,1-4-1-15,3 0-4 16,1 0-13-16,0-1-6 16,6-10-7-16,24-38 1 15,-14 32 2-15,6 5 2 16,-2 11-5-16,-5 2 0 16,-7 5 3-16,0 9 2 0,-8 7 7 15,3 4 4-15,-2 9 3 16,-1 2 1-16,2-3 0 15,-5-4 1-15,3-6-137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3T08:25:39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21386 13672 483 0,'-5'4'265'0,"2"5"-52"15,-3-5-26-15,2-7-62 16,-3-11-21-16,-6-16-26 0,-2-13-10 16,-7-31-10-16,-2-25-6 15,-3-55-13-15,4-41-8 16,15-67-9-16,17-43-5 16,45-64-6-16,17-24 2 15,32-25 10-15,8 19 3 16,4 54 3-16,-13 61 0 15,-28 94-6-15,-23 46 2 16,-36 75-26-16,-10 14-52 0,-10 32-219 16,-3 9-205-16</inkml:trace>
  <inkml:trace contextRef="#ctx0" brushRef="#br0" timeOffset="515.8703">21816 9693 647 0,'19'-11'327'0,"9"-9"-113"15,3 14-37-15,-2 13 7 16,-8 34 0-16,1 23-13 16,-4 40-29-16,-1 4-26 15,3-2-68-15,1-9-189 16</inkml:trace>
  <inkml:trace contextRef="#ctx0" brushRef="#br0" timeOffset="3937.9156">20541 8537 438 0,'0'-1'259'0,"-2"1"-23"15,-5 8-43-15,-7 12-60 16,-2 6-21-16,-5 16-39 15,3 4-32-15,-5 10-28 16,-2 2-5-16,3-4-3 16,3-4 1-16,10-18 0 15,2-8-2-15,7-12-24 16,-3-12-11-16,8-11-24 16,3-8-6-16,8-16 6 15,1-4 4-15,4-7 21 16,0 1 5-16,-4 0 17 15,8 3 5-15,-9 5 4 16,0 3 1-16,-5 13 4 16,-10 4 3-16,3 13 5 15,-4 5-2-15,-4 9 2 16,4 7-3-16,-6 5-9 16,4 4-2-16,9 7-8 0,7 1-2 15,14 4 2-15,3 3 1 16,4-1 6-16,-1-3 2 15,-4-5 6-15,-7-3 1 16,-15-5 23-16,-11-1 6 16,-20 0 4-16,-10 0 3 15,-12-2-17-15,-3-2-5 16,0-7-8-16,2-3-5 16,3-11-24-16,12-2-26 0,12-2-76 15,9-1-89-15</inkml:trace>
  <inkml:trace contextRef="#ctx0" brushRef="#br0" timeOffset="4234.7215">20852 8867 547 0,'1'-1'286'0,"9"2"-36"0,2 6-99 16,7 8-54-16,-1 5-9 15,2 9-40-15,-3 5-16 16,0-1-20-16,4-2-2 15,1-4 0-15,0-10-31 16,4-5-204-16</inkml:trace>
  <inkml:trace contextRef="#ctx0" brushRef="#br0" timeOffset="4438.084">21105 8840 643 0,'-12'3'360'15,"-6"2"-56"-15,-6 9-145 16,2 7-31-16,-4 8-50 16,-3 2-25-16,-2 3-32 15,4 1-10-15,-3-2-6 16,5-3 0-16,7-9-46 16,1-6-37-16,10-8-110 15,0-6-112-15</inkml:trace>
  <inkml:trace contextRef="#ctx0" brushRef="#br0" timeOffset="4984.5464">20812 8641 528 0,'5'-1'197'0,"14"1"-144"16,6 2-20-16,14 0-4 15,3 4-5-15,0 0-10 16,2-2 0-16,-6-1-1 15,-3-2 1-15,-6-1-2 16,-6-2-25-16,-11-3-56 16,-7-3-6-16,-7-3 4 0,-6-2 36 15,-7 2 95-15,1 1 20 16,4 2 28-16,2 7 0 16,7 1-42-16,1 0-8 15,7 7-15-15,1-1-7 16,2 6 1-16,2 5-6 15,-9 2-11-15,-1 1-1 16,-5 1 6-16,-3 0-74 16</inkml:trace>
  <inkml:trace contextRef="#ctx0" brushRef="#br0" timeOffset="5328.2131">21424 8875 802 0,'7'0'339'15,"13"-1"-183"-15,3-1-36 16,9 0-39-16,0 1-23 16,2 0-35-16,-2 0-7 15,-1-3-44-15,-1 0-63 16</inkml:trace>
  <inkml:trace contextRef="#ctx0" brushRef="#br0" timeOffset="5531.6699">21454 9022 618 0,'2'2'315'0,"10"-2"-49"16,9 1-80-16,7-1-36 15,8 0-25-15,-1 0-56 16,1-1-20-16,-3 2-115 16</inkml:trace>
  <inkml:trace contextRef="#ctx0" brushRef="#br0" timeOffset="6386.9771">22240 8558 355 0,'-3'1'225'15,"-11"9"-12"-15,-1 5-65 16,-5 20-88-16,-4 9-16 16,-1 11-12-1,2 7-28-15,4 2 1 16,6-6 1-16,4-14 0 15,4-11-2-15,1-20-26 16,4-6-16-16,4-17-18 16,1-5-27-16,6-16-76 15,-1-5-74-15</inkml:trace>
  <inkml:trace contextRef="#ctx0" brushRef="#br0" timeOffset="6621.2832">22270 8537 554 0,'-5'-1'259'0,"-7"2"-116"0,3 6-54 16,-2 11-66-16,4 3-19 16,11 13-15-16,4 5-5 15,15 7 7-15,7 7 7 0,5 0 8 16,-1 0 6-16,-11-3 5 16,-4-7-2-16,-16-8 3 15,-3-5 3-15,-9-12 7 16,-8 1 2-16,-17-8 2 15,-10-1-3-15,-7-8-10 16,-4-4-4-16,10-3-15 16,10-3-38-16,15 0-176 15</inkml:trace>
  <inkml:trace contextRef="#ctx0" brushRef="#br0" timeOffset="6889.8679">22520 8825 873 0,'5'7'334'0,"8"10"-234"15,5 6-18-15,8 7-8 16,2 2-18-16,6 0-25 16,-1-3-9-16,3-7-42 15,-4-3-58-15,2-5-316 16</inkml:trace>
  <inkml:trace contextRef="#ctx0" brushRef="#br0" timeOffset="7108.3495">22819 8828 540 0,'-8'0'324'16,"-12"0"-33"-16,-2 6-144 16,-6 4-36-16,-6 8-59 0,0 5-21 15,-3 7-21-15,1 4-5 16,7-4-4-16,7 4-1 15,10-13-53-15,7-3-103 16</inkml:trace>
  <inkml:trace contextRef="#ctx0" brushRef="#br0" timeOffset="7546.3822">23002 8967 1006 0,'4'0'376'0,"2"-2"-291"16,4-2-29-16</inkml:trace>
  <inkml:trace contextRef="#ctx0" brushRef="#br0" timeOffset="7936.9332">23367 8784 689 0,'0'0'343'0,"2"1"-112"0,-2 0-78 16,0-1-87-16,0 0-21 15,0 3-29-15,0 18-6 16,-1 38-9-16,2-24-1 0,1-2-1 16,3 2 0-16,2-8 1 15,2-2 1-15,3-12 4 16,-3-5 3-16,7-5 5 16,-3-3-27-16,-1-7-182 15</inkml:trace>
  <inkml:trace contextRef="#ctx0" brushRef="#br0" timeOffset="8159.8423">23375 8625 954 0,'2'0'386'0,"2"0"-240"15,-1 0-85-15,-3 0-33 16,0 0-108-16</inkml:trace>
  <inkml:trace contextRef="#ctx0" brushRef="#br0" timeOffset="8615.6745">23180 8417 451 0,'3'-3'277'0,"9"-3"0"0,7 4-114 16,16 2-82-16,5 1-17 15,10 1-36-15,3 4-7 16,1-3-5-16,-4 3-1 15,-10-3 4-15,-9-1 1 16,-13-2-2-16,-6-2-18 0,-7 0-21 16,-6 0-11-16,-9-5-7 15,-3-1 16-15,-5-5 16 16,5 1 9-16,1 1 1 16,6 2-2-16,10 8 5 15,4 1 5-15,9 14 20 16,1 4 13-16,0 7 6 15,-2 2-2 1,-8-4-11-16,-1-2-17 16</inkml:trace>
  <inkml:trace contextRef="#ctx0" brushRef="#br0" timeOffset="10740.8784">22153 8266 620 0,'-3'-11'301'16,"0"-9"-95"-16,2-15-94 16,2-8-9-16,13-38-25 15,5-18-16-15,21-22-28 0,10-4-11 16,2 25-14-16,-2 17 3 15,-15 36-48-15,-14 12-34 16,-12 19-107-16,-4 5-127 16</inkml:trace>
  <inkml:trace contextRef="#ctx0" brushRef="#br0" timeOffset="11084.5407">22212 7422 398 0,'11'-9'187'15,"10"-6"-72"-15,11-9-51 16,10-2 1-16,1-4-8 16,-3 4 6-16,-4 5-4 15,-7 5 19-15,-10 13 50 16,-1 3 21-16,-11 15 39 16,0 8-4-16,-2 10-42 0,-5 3-25 15,1 4-52-15,-1 0-20 16,0-4-21-16,0 2-40 15</inkml:trace>
  <inkml:trace contextRef="#ctx0" brushRef="#br0" timeOffset="22412.2724">21462 5967 751 0,'-24'19'305'0,"-29"30"-192"0,1 12-34 16,12 25-35-16,12 13-3 16,30 1-7-16,16-5-3 15,24-17-10-15,4-17 1 0,12-19-155 16</inkml:trace>
  <inkml:trace contextRef="#ctx0" brushRef="#br0" timeOffset="22975.0427">21965 6108 737 0,'0'1'376'0,"-3"1"-122"0,-5 3-38 16,-9-4-81-16,-2 0-42 15,-11-2-50-15,-5-2-13 16,-5-5-16-16,0 1-7 15,4 0-33-15,4 2-15 16,12 7-17-16,3 4-9 16,9 6 17-16,3 0 9 15,1 7 12-15,2-1 12 0,2 4 10 16,-2 1 5-16,-3 3 3 16,-1-2 2-16,-1-2 2 15,3 0 0-15,0-11-1 16,4-2 1-16,9-10 0 15,3-7-2-15,11-2 1 16,6-1 1-16,10 8 9 16,7 3 4-16,5 12 4 15,-4 5 0-15,-13 7-4 16,-10 5 1-16,-25 3 6 16,-10 0 3-16,-15 2 1 15,-12-5 0-15,-10-10-27 16,0-3-38-16,5-12-82 15,10-4-66-15</inkml:trace>
  <inkml:trace contextRef="#ctx0" brushRef="#br0" timeOffset="23318.3098">22205 6276 362 0,'0'-4'282'0,"-4"-7"-2"0,-11 5-77 15,-4 4-36-15,-11 6-85 16,-2 5-31-16,2 8-37 16,3 5-12-16,11 11-14 15,0 2-4-15,13 5-5 16,7 3-4-16,9-10 3 15,13-1 16-15,7-14 41 16,5-11 25-16,6-12 46 16,1-7 7-16,-1-13 3 15,-7-4 0-15,-15-15-20 16,-7-2-12-16,-27-1-32 16,-14 9-23-16,-23 18-64 15,-8 12-65-15</inkml:trace>
  <inkml:trace contextRef="#ctx0" brushRef="#br0" timeOffset="23568.4205">22485 6479 1253 0,'18'-1'472'0,"18"1"-362"15,4 2-35-15,-2-2-260 16</inkml:trace>
  <inkml:trace contextRef="#ctx0" brushRef="#br0" timeOffset="24029.5928">22731 6264 796 0,'6'-11'426'0,"6"-7"-99"0,15 2-158 15,8 5-37-15,1 7-69 16,-4 4-26-16,-4 5-27 31,-8 6-4-31,-13 6-1 16,-7 3-1-16,-13 4 4 0,-8-2 3 16,1-4 2-16,6-3-3 15,11-9-11-15,5-5-4 16,13-1-6-16,4-1 1 15,7 3 4-15,2 7 2 16,-3 10 6-16,-4 6 5 16,-20 9 3-16,-6 3 2 15,-20-3 0-15,-4 0 0 16,-2-11-84-16,-2-8-97 0</inkml:trace>
  <inkml:trace contextRef="#ctx0" brushRef="#br0" timeOffset="24358.0001">23265 6305 708 0,'-6'-10'353'0,"-11"-12"-102"16,-4 1-41-16,-6 5-69 15,-3 3-39-15,0 7-68 16,1 6-27-16,7 13-36 16,5 7-7-16,8 11-6 15,5 8 4-15,9 5 14 0,6 1 4 16,12-9 35-16,6-9 21 16,16-16 33-16,6-11 16 15,0-12-7-15,-4-5 13 16,-21-12-8-16,-6-3-8 15,-18-2-16-15,-5 1-42 16,-15 7-132-16,-3 7-125 16</inkml:trace>
  <inkml:trace contextRef="#ctx0" brushRef="#br0" timeOffset="24654.4456">23310 5840 1221 0,'13'2'472'0,"20"11"-334"15,8 14-64-15,12 27-50 16,1 11-8-16,-18 15-5 16,-16 5-3-16,-33 11-2 0,-20 1 1 15,-7-9-26-15,-2-11-46 16,14-28-215-16</inkml:trace>
  <inkml:trace contextRef="#ctx0" brushRef="#br0" timeOffset="25138.7091">23808 6265 856 0,'-3'0'388'16,"0"5"-161"-16,0 9-134 15,-2 12-75-15,4 8 1 16,-7 5-7-16,5 4-2 15,5-1-10-15,3-7 1 0,5-13 7 16,4-6 3-16,1-11 8 16,0-5-7-16,-3-5-261 15</inkml:trace>
  <inkml:trace contextRef="#ctx0" brushRef="#br0" timeOffset="25310.8726">23776 6161 1180 0,'1'-4'487'0,"3"1"-299"16,2 1-108-16,6 3-172 15,5 5-310-15</inkml:trace>
  <inkml:trace contextRef="#ctx0" brushRef="#br0" timeOffset="25747.9406">23672 5870 741 0,'-1'-4'390'0,"1"-5"-111"15,6 4-59-15,17 2-84 16,8 1-34-16,15 6-33 15,5 0-9-15,2 2-22 16,-4 1-7-16,-6-3-11 16,-4-2-5-16,-13-2-29 15,-7-2-25-15,-12-4-32 16,-7-5-10-16,-8-4 17 16,-2 3 21-16,-1 1 23 15,6 4 9-15,3 7-2 16,2 0 11-16,12 10 22 0,-4 5 11 15,2 5 34-15,0 3 0 16,-13 2-8-16,-2-6-7 16,-6 0 0-16,-2-5-91 15</inkml:trace>
  <inkml:trace contextRef="#ctx0" brushRef="#br0" timeOffset="26279.2544">22575 4505 904 0,'-11'10'361'15,"-11"20"-246"-15,-3 17-56 16,0 35-56-16,-1 23-11 16,8 25-4-16,2 11 3 15,5 14 14-15,7-8 9 16,4-21-79-16,1-14-98 16</inkml:trace>
  <inkml:trace contextRef="#ctx0" brushRef="#br0" timeOffset="26724.2235">22569 4590 473 0,'-6'-5'281'0,"-4"-1"-44"0,-11 8-109 16,-6 4-24-16,-1 13-37 16,-3 0-10-16,6 3-26 15,5 1-7-15,5-7-20 16,-2-6-1-16,17-10 7 15,0-5 1-15,7-13 7 16,7-5 4-16,-5-11-2 16,-1-5-2-16,2 3-8 15,4 2-8-15,-3 4 1 16,9 8-3-16,0 14-1 16,2 4 1-16,9 20 4 15,2 7 5-15,11 4 4 16,4 2 2-16,7 1-1 15,1-2-21-15</inkml:trace>
  <inkml:trace contextRef="#ctx0" brushRef="#br0" timeOffset="27309.147">21931 3683 615 0,'-3'-8'369'0,"-5"-10"-52"0,1-4-139 16,5-3-45-16,4-5-59 16,9-1-19-16,16 2-9 15,2-1-4-15,16 15-10 16,2 9-4-16,3 22-22 16,-8 11-6-16,-22 13 0 15,-18 10 0-15,-31 4 6 16,-11 6 0-16,-6-3 5 15,2-7 0-15,12-17 4 16,4-10 3-16,14-18-2 16,6-5-6-16,8-10-14 15,2-1-8-15,13 3-5 16,4 1 3-16,12 10 11 16,7 3 3-16,8 5 1 0,8 0 0 15,3 4-66-15,1-2-110 16</inkml:trace>
  <inkml:trace contextRef="#ctx0" brushRef="#br0" timeOffset="27637.1947">22553 3562 822 0,'-12'-4'372'0,"-15"-2"-187"16,-3 4-56-16,0 6-83 16,-2 3-25-16,4 13-31 15,5 6-7-15,8 10-9 16,7 9-1-16,11 3 25 16,10 1 11-16,9-11 40 15,9-9 15-15,17-19 12 16,5-10 13-16,9-21 6 15,-3-5-3-15,-16-12 9 16,-13-5-9-16,-28 3-25 16,-11-3-9-16,-29 5-42 15,-5 8-63-15,-5 9-115 0,5 12-113 16</inkml:trace>
  <inkml:trace contextRef="#ctx0" brushRef="#br0" timeOffset="27981.1591">22995 3690 741 0,'4'0'399'16,"5"4"-86"-16,-7 5-192 15,1 8-28-15,-3 9-52 16,-3 7-8-16,-1 13-14 16,-1 0-7-16,2-1-5 15,2-3-2-15,5-15 1 16,5-6-1-16,11-12 1 15,2-5 3-15,8-12-65 16,2-3-88-16</inkml:trace>
  <inkml:trace contextRef="#ctx0" brushRef="#br0" timeOffset="28138.8887">23004 3590 1103 0,'2'-2'475'0,"4"-2"-262"16,3 0-98-16,-2 4-175 15,4 3-247-15</inkml:trace>
  <inkml:trace contextRef="#ctx0" brushRef="#br0" timeOffset="28529.7312">22750 3291 828 0,'10'-3'376'0,"18"-4"-139"0,8 1-106 16,17 5-58-16,6 0-19 16,7 3-38-16,6 4-3 15,-6 0-1-15,-8 2 1 16,-17-3-7-16,-11-1-8 16,-22-4-24-16,-8-2-4 15,-6-3 5-15,-3-4 8 0,2-3 16 16,0 2 1-16,7 4 26 15,1 2 13-15,8 11 19 16,2 2 18-16,-2 13 3 16,-1 5-6-16,-10 5-10 15,-8 0-15-15,0-5-28 16,-1-2-62-16</inkml:trace>
  <inkml:trace contextRef="#ctx0" brushRef="#br0" timeOffset="29296.4985">20234 3515 705 0,'4'8'330'16,"-3"8"-154"-16,-10 13-65 15,-9 8-18-15,-10 11-47 16,-1 0-15-16,3 0-12 16,7-6-5-16,7-15 1 15,10-19 1 1,1-4 8-16,1 0 1 0,6-15 0 0,5-17-2 16,13-25-8-16,-2-1-3 15,0-6-3-15,2 1-3 16,-3 11-5-16,2 5-1 15,-3 14-4-15,-5 10-1 16,-4 14-11-16,0 6-6 16,1 15-5-16,6 8 0 0,12 10 5 15,2 2 5-15,8 8 6 16,4 3 3-16,-12-3 11 16,1-2 4-16,-15-5 3 15,-8-6 3-15,-10 1 0 16,-8-4 0-16,-5 0 5 15,-9-1 1-15,-3-6 1 16,-1-3 2-16,-12-15 1 16,-1-3-2-16,-6-7-3 15,0-5-6-15,14 1-6 16,6 0-31-16,15 0-103 16,10 7-99-16</inkml:trace>
  <inkml:trace contextRef="#ctx0" brushRef="#br0" timeOffset="29483.9941">20595 3730 859 0,'1'-5'413'16,"7"3"-158"-16,6 0-99 15,10 8-91-15,9 7-24 16,9 8-23-16,1 5-6 15,0 6-13-15,-4 3-58 16,-9-4-230-16</inkml:trace>
  <inkml:trace contextRef="#ctx0" brushRef="#br0" timeOffset="29645.2171">20916 3736 859 0,'-10'4'386'0,"-7"4"-196"16,-6 4-51-16,-5 7-83 16,0 6-22-16,-5 4-19 0,-1 0-8 15,4 3-114-15</inkml:trace>
  <inkml:trace contextRef="#ctx0" brushRef="#br0" timeOffset="30051.1174">20519 3501 952 0,'6'-3'371'0,"15"-6"-264"16,7 9-44-16,20 0-47 16,9 2-10-16,15 2-4 15,4 2 2-15,-12-1 6 16,-9-2 4-16,-23 2 4 16,-14-7 5-16,-11 0-23 15,-7 0-4-15,-10-9-7 16,-3 0-6-16,-6-6 18 15,4 0 0-15,10 4-1 0,-1 0-5 16,9 6 12-16,3 6 2 16,-2 5 14-16,5 7 6 15,-1 5-8-15,-5 2 0 16,-2 0 5-16,-1-1-53 16</inkml:trace>
  <inkml:trace contextRef="#ctx0" brushRef="#br0" timeOffset="30301.2772">21198 3653 866 0,'11'-1'422'16,"5"1"-160"-16,14-2-140 16,5 1-21-16,8-1-64 15,1 0-14-15,-8-1-11 16,-4-2-16-16,-9 2-111 16,-6-2-102-16</inkml:trace>
  <inkml:trace contextRef="#ctx0" brushRef="#br0" timeOffset="30488.6585">21229 3747 663 0,'5'0'364'15,"11"1"-13"-15,7-1-95 16,16 0-53-16,5 0-26 0,-1 0-86 15,3 0-25-15,-15 0-24 16,-7 1-92-16</inkml:trace>
  <inkml:trace contextRef="#ctx0" brushRef="#br0" timeOffset="59037.9992">14819 16412 734 0,'-5'22'347'0,"-19"27"-124"0,-15 12-23 15,-28 18-65-15,-20 5-37 16,-25 5-63-16,-3-6-6 16,-6-23-33-16,5-16-22 15,15-29-26-15,8-10-14 16,28-9-52-16,17 2-28 0,30 2-111 16</inkml:trace>
  <inkml:trace contextRef="#ctx0" brushRef="#br0" timeOffset="59350.6463">14087 16817 655 0,'-18'5'280'0,"-11"4"-138"15,-18 17-97-15,-5 11-12 16,-4 12-16-16,5 1-6 16,11-1-7-16,7-9-4 15,21-7-5-15,12-5 15 16,32-6 67-16,19 2 21 15,43-3 12-15,13 4-6 16</inkml:trace>
  <inkml:trace contextRef="#ctx0" brushRef="#br0" timeOffset="75832.8192">9908 16896 491 0,'-18'34'211'0,"-13"26"-105"16,-2-1-69-16,3-3-11 0,5-13-11 16,8-9-2-16,9-14 23 15,4-12 24-15,14-13 27 16,1-10 2-16,11-11-18 15,2-3-16-15,-1-10-14 16,1-1-1-16,-2-8-5 16,5-5-6-16,-2-2-13 15,-3 3 15-15,-7 9 17 16,-7 11 9-16,-8 18 2 16,-6 7-23-16,-2 15-34 15,0 14-14-15,6 18-16 16,4 8 0-16,16 15 7 15,8 3 3-15,10-6 9 16,4-2 4-16,1-8 6 16,-3-5 4-16,-8-1 6 15,-9-6 2-15,-12-7 10 16,-10-4 10-16,-19-10 15 16,-10-3 3-16,-25-11-5 0,-7-1-9 15,-4-9-19-15,3-5-7 16,16 1-95-16,10-2-83 15</inkml:trace>
  <inkml:trace contextRef="#ctx0" brushRef="#br0" timeOffset="76083.5003">10306 17114 489 0,'25'8'233'0,"28"9"-91"16,3 4-32-16,-7 13-47 16,-6-3-19-16,-17 6-19 15,-8-4-1-15,-9-7-68 16,-3-6-136-16</inkml:trace>
  <inkml:trace contextRef="#ctx0" brushRef="#br0" timeOffset="76255.0451">10607 17051 956 0,'-8'5'412'15,"-15"6"-212"-15,-6 4-37 16,-15 12-66-16,-2 1-21 15,-3 9-43-15,6 2-11 16,7-5-12-16,8-3 11 16,12-9-118-16,3-6-93 0</inkml:trace>
  <inkml:trace contextRef="#ctx0" brushRef="#br0" timeOffset="76632.0441">10232 16827 804 0,'6'4'322'0,"13"-1"-194"0,6 1-43 16,7-2 0-16,9-2-33 16,8-1-33-16,-1-2-6 15,2 0 4-15,-9-2 2 16,-12-1 6-16,-8-1 5 16,-16-3 1-16,-5 2-2 0,-5 0-12 15,-1 1-11-15,3 7-22 16,0 0-8-16,5 13 16 15,1 3 4-15,2 4 17 16,0 3 6-16,1-2-95 16</inkml:trace>
  <inkml:trace contextRef="#ctx0" brushRef="#br0" timeOffset="76897.9457">10841 17142 1000 0,'14'1'430'16,"17"1"-259"-16,7 0-25 16,1 2-82-16,-2-1-25 15,-6 0-103-15,-1 4-186 16</inkml:trace>
  <inkml:trace contextRef="#ctx0" brushRef="#br0" timeOffset="77085.3588">10825 17228 1052 0,'18'3'452'0,"20"5"-230"16,11 2-36-16,1 1-59 15,0 1-40-15,-2-3-161 16,0 0-455-16</inkml:trace>
  <inkml:trace contextRef="#ctx0" brushRef="#br0" timeOffset="77601.3481">11307 17172 667 0,'2'2'288'0,"7"1"-78"15,11 4-69-15,21-4-21 16,12 0-11-16,20 0-64 15,-1-1-38-15</inkml:trace>
  <inkml:trace contextRef="#ctx0" brushRef="#br0" timeOffset="78023.4534">11793 17253 735 0,'3'-8'344'16,"11"-13"-156"-16,6-2-41 0,2-6-63 16,3-2-30-16,-6 0-13 15,-2-2 4-15,-7 5 22 16,-5 1 6-16,-5 5-4 16,0 7-7-16,-4 9-30 15,1 6-20-15,1 13-25 16,-1 6-12-16,3 11-6 15,4 4 5-15,0 11 11 16,5 2 6-16,0 9 12 16,-1-1 4-16,3-5 5 15,3-8-33-15,8-18-273 16</inkml:trace>
  <inkml:trace contextRef="#ctx0" brushRef="#br0" timeOffset="78360.7174">12299 17090 570 0,'-6'-10'312'16,"-5"-5"-55"-16,-8 0-48 15,-1 7-57-15,-3 4-44 16,-5 8-67-16,1 8-23 15,-5 7-32-15,2 5-7 0,13 9-4 16,8 3-1-16,16 7 5 16,8-2 4-16,12-3 8 15,7-5 6-15,0-15 28 16,5-6 14-16,2-23 40 16,-3-8 20-16,-2-15 12 15,-10-1 4-15,-14-5-23 16,-12 1-18-16,-13 17-33 47,6 11-15-47,1 0-119 0,-23-29-81 0</inkml:trace>
  <inkml:trace contextRef="#ctx0" brushRef="#br0" timeOffset="78799.7027">12726 17089 467 0,'-11'-6'341'0,"-9"-9"59"0,-2-1-155 16,-4 9-118-16,3 0-48 15,-7 7-63-15,0 11-17 16,1 6-13-16,1 6-2 16,9 5-3-16,5 2-1 15,11 4-3-15,8 2 1 0,16 2 5 16,9-2 3-16,18-11 21 15,1-8 21-15,1-13 20 16,-2-11 8-16,-14-13 43 16,-7-4 2-16,-11-7 16 15,-9-2 4-15,-16-3-45 16,-7 0-20-16,-12 7-37 16,-3 7-3-16,2 9-183 15</inkml:trace>
  <inkml:trace contextRef="#ctx0" brushRef="#br0" timeOffset="79299.3514">13129 17227 606 0,'-1'0'350'0,"-2"4"-42"16,-3 3-186-16,-2 10-102 15,1 6-20-15,0 7-3 16,2 3-1-16,11 3 1 16,-1-4 3-16,3-6 1 15,3-7 4-15,0-11 5 16,1-5 2-16,4-9-30 16,-1-7-80-16</inkml:trace>
  <inkml:trace contextRef="#ctx0" brushRef="#br0" timeOffset="79471.4524">13085 17091 820 0,'4'0'302'0,"5"0"-230"15,4 0-73-15</inkml:trace>
  <inkml:trace contextRef="#ctx0" brushRef="#br0" timeOffset="79986.7991">12880 16878 699 0,'8'0'286'16,"19"1"-191"-16,9 3-16 16,17 0-36-16,8 3-3 15,-1 2-3-15,-4 3-4 16,-14-4-15-16,-10 1-1 0,-8-4 2 16,-5-3 4-16,-8-4-76 15,-1-5-14-15,-8-7-5 16,-2-2-6-16,-10-5 102 15,1 0 34-15,-1 2 41 16,-1 4 7-16,7 7-8 16,0 2-19-16,8 7-38 15,4 3-9-15,7 8-18 16,2 6 8-16,-3 7 21 16,-6 4 17-16,-11 0 32 15,-11-1-1-15,-9 0-13 16,-4-3-16-16,-4-2-64 15,6 1-18-15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0:58:52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2080 9583 513 0,'-19'-3'292'0,"-29"1"-48"16,-2 2-52-16,2 7-73 16,3 6-26-16,16 2-50 15,11 1-26-15,19 5-30 16,11-1-6-16,17 0 6 16,10-1 9-16,10-4 6 15,3-2 4-15,-7-6 2 0,-6-3 1 16,-16-3 5-16,-8-2 9 15,-16-2 7-15,-8 1-2 16,-13 2 12-16,-10 1 8 16,-11 6 9-16,-5 4 3 15,-3 13-10-15,7 8-18 16,15 14-20-16,9 2-6 16,21 3-9-16,11-4-5 15,24-7 6-15,10-7 2 16,14-11 0-16,1-8 4 0,-2-15-41 15,0-5-53-15,-6-17-272 16</inkml:trace>
  <inkml:trace contextRef="#ctx0" brushRef="#br0" timeOffset="538.4058">2305 9682 723 0,'8'0'253'0,"16"0"-220"16,8 1-28-16,18 0 1 15,-2-1-1-15,-4 1 2 16,-5-1 3-16,-13 0 8 16,-7-2 6-16,-13 0 39 15,-5-2 3-15,-11 3 5 16,1 1-1-16,-5 2-32 15,-3 3-5-15,2 3-14 16,-6 2-8-16,11 2-17 16,8 4-5-16,2-1-2 15,10 0 2-15,0 1 8 16,-3-2 3-16,3 2 1 16,-2-1 2-16,-3-1 2 15,-3-3 3-15,-3 0 12 16,-5 0 21-16,-5 2 12 15,-1 2-2-15,9 8-13 0,3 0-22 16,8 11-16-16,6 1-2 16,-2 1 2-16,-1 2 5 15,-3-6 12-15,-8-3 8 16,-8-7 34-16,-8-3 3 16,-14-9 0-16,-10-3-2 15,-6-12-32-15,4-7-4 16,11-6-16-16,10 0-15 15,17 1-37-15,9 0-15 16,12 2-25-16,9 3-10 16,9 1-53-16,7 6-92 0</inkml:trace>
  <inkml:trace contextRef="#ctx0" brushRef="#br0" timeOffset="850.706">2443 9894 825 0,'4'3'341'0,"7"1"-183"16,18 2-113-16,13 2-14 15,14-3-12-15,6 2-4 16,-4-2 1-16,0-5-55 0</inkml:trace>
  <inkml:trace contextRef="#ctx0" brushRef="#br0" timeOffset="1054.0873">2881 9894 827 0,'0'8'380'16,"0"4"-132"-16,2 15-171 16,0 2-10-16,1 4-31 15,0 2-14-15,-1 0-6 16,2-5-26-16,1-7-247 16</inkml:trace>
  <inkml:trace contextRef="#ctx0" brushRef="#br0" timeOffset="1194.3748">2879 9661 841 0,'-3'-5'406'16,"-2"0"-172"-16,4 2-123 16,3 11-105-16,9 6-92 0</inkml:trace>
  <inkml:trace contextRef="#ctx0" brushRef="#br0" timeOffset="1530.673">3246 9917 647 0,'-13'-3'380'16,"-10"-2"-3"-16,1 10-284 16,1 3-37-1,4 12-45-15,7 5-12 0,5 3-2 16,6 2-10-16,12-3 5 16,1-4 4-16,4-8 8 15,2-1 23-15,-5-6 47 16,-1-6-1-16,-10-3 79 15,-5-7-9-15,-11-2-34 16,-3 3 2-16,-4-1-84 16,-3-2-22-16,7 3-153 15,5 0-183-15</inkml:trace>
  <inkml:trace contextRef="#ctx0" brushRef="#br0" timeOffset="2061.5788">3602 10050 441 0,'1'-7'297'16,"1"-6"18"-16,1-1-77 15,-6 4-67-15,-1-1-21 16,-4 3-21-16,-7-3-3 15,-5-2-25-15,2 0-18 0,-5 4-39 16,6 5-27-16,0 5-34 16,0 7-10-16,5 8-10 15,1 5 0-15,11 8 12 16,6-2 5-16,7 0 12 16,5-3 4-16,-1-8 6 15,4-3 3-15,1-10 0 16,2-3 0-16,0-9 1 15,-1-1 2-15,-7-7 3 16,-2-2 1-16,-6 3 2 16,-6-3 1-16,-3 5-1 15,-2 5-1-15,-4 2-6 16,1 6-7-16,3 5-14 16,3 3-5-16,1 6-3 15,3 1 2-15,8 3 11 16,2 1 3-16,7-3 6 15,3 0 0-15,0-8 7 16,1-2 2-16,1-5 4 16,-4-5 27-16,-2-7 12 0,-1-1 0 15,-12-3 8-15,-1 0-22 16,-10-3-12-16,-6-1-3 16,-3-4-63-16,-4-3-84 15</inkml:trace>
  <inkml:trace contextRef="#ctx0" brushRef="#br0" timeOffset="2476.3499">4578 9874 1046 0,'-1'6'409'0,"5"17"-273"16,0 6-72-16,8 16-50 16,3 7 2-16,0-5-5 15,0-1 5-15,-3-8 6 16,-1-9-41-16,-2-12-200 15</inkml:trace>
  <inkml:trace contextRef="#ctx0" brushRef="#br0" timeOffset="2694.8787">4835 9917 759 0,'-16'7'350'0,"-14"6"-151"15,-7 0-66-15,1 2-19 16,-1-1-40-16,6-1-26 0,12-4-44 16,4 3-11-16,16-4-12 15,8 2 1-15,12 2 7 16,6-3 8-16,11-1-8 16,1-1-68-16</inkml:trace>
  <inkml:trace contextRef="#ctx0" brushRef="#br0" timeOffset="2983.5891">5200 9979 750 0,'-6'11'431'0,"-4"5"-96"16,-12 4-113-16,-5-1-47 0,-6-2-75 15,-5-2-26-15,3-4-33 16,5-6-10-16,5-7-12 15,5-5-3-15,2-10-28 16,0-2-11-16,7-5-15 16,6 1-10-16,15 1 8 15,5 4 3-15,8 9 0 16,5 6 4-16,0 16 8 16,1 7 4-16,7 7 14 15,-3-3 6-15,-1 3 5 16,1-2 49-16,-8-5-303 15</inkml:trace>
  <inkml:trace contextRef="#ctx0" brushRef="#br0" timeOffset="3311.6916">5128 9658 909 0,'8'-15'399'15,"13"-10"-205"-15,8 9-57 16,12 10-67-16,4 10-20 16,6 17-25-16,-5 4-7 15,-8 14-1-15,-5 4 0 16,-5 10 1-16,-3 0-1 16,-7-1-1-16,-2-4-2 0,-8-17-1 15,0-8 1 1,-1-10 6-16,0-7 16 0,-8-7 13 15,-5-6 1-15,-11-6-9 16,-5 0-14-16,-1 8-5 16,-4 5 0-16,2 8 0 15,-5 10-1-15,-3 5-14 16,3 0-4-16,7-3-23 16,10-4-69-16,13-10-228 15</inkml:trace>
  <inkml:trace contextRef="#ctx0" brushRef="#br0" timeOffset="3670.8789">5906 9982 621 0,'-2'12'363'16,"-5"9"-36"-16,0 1-78 15,-6-4-96-15,-2-4-33 16,0-2-50-16,-10-7-19 16,2-7-19-16,-1-5-17 15,0-8-60-15,4-8-39 16,5-1-52-16,-1-5 1 16,16-2 34-16,7 6 31 0,9 4 58 15,13 11 20-15,-1 10 26 16,2 6 6-16,0 16-1 15,-6 3-2-15,0 7-3 16,-6-1 0-16,-3-3-7 16,-1-1-7-16,-7-6-26 15,-1-4-75-15</inkml:trace>
  <inkml:trace contextRef="#ctx0" brushRef="#br0" timeOffset="3811.2104">5835 9558 1302 0,'-2'2'484'0,"1"3"-387"0,1 8-58 16,5 8-51-16,6 4-48 16</inkml:trace>
  <inkml:trace contextRef="#ctx0" brushRef="#br0" timeOffset="4389.203">7012 10012 481 0,'-7'-2'341'0,"-4"0"1"16,-12-1-107-16,-6 1-52 16,-6 7-55-16,-3 1-29 15,7 8-55-15,7 2-22 16,18 2-35-16,13 3-6 15,22-3 7-15,5-4 9 16,6-6 12-16,0-1 5 16,-7-9 10-16,-8-7 8 0,-8-11 9 15,-6-8 3-15,-11-11 0 16,-4-2-6-16,-14-13 3 16,-5-4 0-16,-5-9-5 15,-1-1-4-15,9 7-22 16,6 6-13-16,14 15-28 15,10 10-10-15,13 15-79 16,3 11-55-16</inkml:trace>
  <inkml:trace contextRef="#ctx0" brushRef="#br0" timeOffset="8527.6616">7395 10082 535 0,'0'-5'277'0,"-6"-5"-61"16,3-2-37-16,-7-3-40 16,5-1-13-16,-5-1-29 15,0 0-18-15,-6 3-26 16,-6 3-16-16,-1 11-29 15,-4 6-11-15,4 9-19 16,5 7-1-16,5 1 3 16,7-2 0-16,10-2 3 15,5-4 3-15,14-4 5 16,6-2 4-16,8-10 5 16,0-4 3-16,-4-7 3 15,0-3 2-15,-8-2 3 16,-10-4 2-16,-6 1 0 15,-7 3 0-15,-2 9-2 16,0 2-6-16,-7 13-6 0,-3 2-5 16,1 8-6-16,3 3 2 15,5-3 1-15,12 2 2 16,7-7 4-16,3 0 1 16,7-5 3-16,1-6 2 15,3-3 2-15,-4-3 2 16,-9-2 20-16,-11 2 7 15,-3-3 16-15,0 0 6 0,-6 1-19 16,2-3-5-16,-4-2-80 16,-2 1-97-16</inkml:trace>
  <inkml:trace contextRef="#ctx0" brushRef="#br0" timeOffset="8902.6011">7735 9694 747 0,'15'-13'347'0,"20"-10"-154"16,-1 5-29-16,2 15-58 15,-4 7-32-15,-2 22-29 16,2 10-5-16,-4 20-10 0,0 9-1 15,-9 3-7-15,-1-2-7 16,-6-14-3-16,1-7 1 16,-4-18 3-16,-2-5 4 15,-3-11 14-15,-4-8 10 16,-4-7 2-16,-5-7-3 16,-5-8-16-16,0 9-14 15,-5-1-10-15,-4 4-3 16,-7 5-6-16,-4 1-3 15,-5 13-1-15,-1 3-1 16,5 9-30-16,4 1-42 0,14-4-156 16,10 1-267-16</inkml:trace>
  <inkml:trace contextRef="#ctx0" brushRef="#br0" timeOffset="16629.8972">8548 9899 406 0,'-10'-6'244'0,"-15"-7"-22"15,-5 2-24-15,-2-1-56 16,-3 3-36-16,5 8-58 16,8 3-22-16,7 11-28 15,2 3-10-15,10 6-9 16,2-2 2-16,8 0 8 15,10-4 4-15,9-1 8 16,0-4 3-16,6-9 1 16,1 0 2-16,-7-9 1 15,0 0 0-15,-13 2 4 0,-3 1 3 16,-10 3-3-16,-5 2 0 16,-10 0-6-16,-4 4-6 15,-3 9-2-15,2 1-1 16,3 4-3-16,2 1-2 15,12-1 1-15,3 1 0 16,15-1 6-16,4-6 1 16,7-3 4-16,4-9 3 15,-3-6 3-15,2-2 2 16,-3-12 0-16,-2-1-1 0,3-8-2 16,-1 1-2-16,-5-1-1 15,-5 3 1-15,-8 6 3 16,-5 3 11-16,-8 11 4 15,-5 5 0-15,-4 10-3 16,0 8-11-16,6 4-9 16,5 3-2-16,11-2-3 15,7-3 0-15,10-4 3 16,4-3 2-16,2-9 4 16,5-2 2-16,-4-4 6 15,-3-4 4-15,-11-1 7 16,-4 1 3-16,-11-5-2 15,1 3 0-15,-4-5-148 16,-6-5-176-16</inkml:trace>
  <inkml:trace contextRef="#ctx0" brushRef="#br0" timeOffset="16747.4672">8819 9641 662 0,'-3'-6'371'0,"-1"-8"-73"16,0 7-93-16,2 9-132 15,2 6-40-15,7 11-46 16,3 7-14-16</inkml:trace>
  <inkml:trace contextRef="#ctx0" brushRef="#br0" timeOffset="17200.4964">9307 10022 580 0,'-1'-7'328'15,"-2"-5"-71"-15,-4 2-73 32,-7-1-24-32,-10-4-41 15,-4 3-16-15,-3 6-46 16,5 6-23-16,2 8-33 15,6 6-11-15,4 6-12 16,5 3-1-16,14 3 4 16,5 1 4-16,10-4 9 15,0-8 4-15,5-1 5 0,0-7 2 0,0-5 4 16,-1-1 0-16,-3-7-38 16,-1 1-86-16</inkml:trace>
  <inkml:trace contextRef="#ctx0" brushRef="#br0" timeOffset="17481.6805">9396 9991 677 0,'3'2'311'0,"-5"-2"-153"0,5 8-66 0,-1 3-79 31,-5-3-11-31,4 8-2 15,-1-2 0-15,5 2 0 16,5 0 0-16,2-1 20 16,2 0 16-16,2-6 37 15,5-3 16-15,-1-4 14 16,-2-5 1-16,-3-7-10 16,-5 0-8-16,-1-1-25 15,-5-6-14-15,-4 1-26 16,2-5-11-16,-5 4-68 15,-3 3-89-15</inkml:trace>
  <inkml:trace contextRef="#ctx0" brushRef="#br0" timeOffset="17739.3698">9678 9986 543 0,'2'1'334'16,"6"10"42"-16,-1 1-211 15,8 9-46-15,-3 1-25 16,1 1-39-16,2 0-18 16,-2-7-18-16,0-3-4 15,0-7 31-15,-1-7 10 0,-3-6 20 16,8-4 7-16,-3-6-11 16,-6-4-7-16,-2-3-20 15,1 3-10-15,-6 1-54 16,6 2-67-16</inkml:trace>
  <inkml:trace contextRef="#ctx0" brushRef="#br0" timeOffset="18286.3461">10735 9911 825 0,'11'12'330'16,"7"0"-201"-16,-5 20-67 0,-2 0-4 15,-11 4 0-15,-9-1-8 16,-1-2-15-16,-4-2-9 15,6-11-13-15,0-3-5 16,6-14-15-16,0-9-17 16,5-10-22-16,10-5-9 15,2-6 6-15,4 1 16 16,-1 0 20-16,-7-3 10 16,-3 7 8-16,-4 3 2 0,-2 10 28 15,3 8 1-15,-8 6 12 16,2 5 1-16,-3 11-16 15,0 2 0-15,6 1-14 16,7 3-2-16,9-3-12 16,5 0-1-16,9-1-24 15,2-5-54-15,4-8-311 16</inkml:trace>
  <inkml:trace contextRef="#ctx0" brushRef="#br0" timeOffset="18692.5418">11363 10016 726 0,'-2'0'399'16,"-4"2"-83"-16,-11 10-120 16,-8 2-50-16,-3 3-51 15,-8 0-28-15,0-3-36 16,3 2-10-16,-2-10-6 16,9-1 0-16,4-11-5 0,3-7-5 15,8-1-17-15,3-6-7 16,9 6-8-16,6 0 1 15,9 1 3-15,7 5 2 16,5 6 0-16,-2 5 1 16,3 11 5-16,-5 4 6 15,-3 2 8-15,0-1 4 16,-4-3 4-16,6-5 2 0,-2-6 4 16,3-3 3-16,-4-9 5 15,-3-4 0-15,0-9-2 16,-6-2-3-16,-2 0-3 15,0 7-1-15,-7 4-4 16,1 2 16-16,-3 9-8 16,0 10 0-16,1 9-1 15,2 4-16-15,4 7 2 16,1-6-12-16,8 0-191 16</inkml:trace>
  <inkml:trace contextRef="#ctx0" brushRef="#br0" timeOffset="19200.5633">12427 9976 691 0,'-18'-1'340'0,"-19"4"-131"16,-4 4-59-16,9 9-78 15,6 7-30-15,8 1-28 16,11 4-4-16,14 2-5 15,6-5 2-15,16 0 12 0,3-8 5 0,6-11 21 32,4-6 8-32,-4-12 17 15,-4-5 4-15,-13-5-13 16,-7-3-7-16,-15-2-25 16,-8 5-11-16,-9 0-55 0,-1 7-57 0,2 5-270 15</inkml:trace>
  <inkml:trace contextRef="#ctx0" brushRef="#br0" timeOffset="19403.6132">12624 9977 945 0,'0'6'444'0,"4"8"-186"0,-1 7-105 0,1 0-30 15,5 5-54-15,-1-5-24 31,5-1-26-31,-1-2-6 16,6-3-3-16,-3-8-7 16,1-7-98-16,6 0-147 15</inkml:trace>
  <inkml:trace contextRef="#ctx0" brushRef="#br0" timeOffset="19887.8693">13570 9985 749 0,'-14'-1'364'16,"-23"3"-133"-16,-1 7-55 31,-1 10-91-31,1 4-30 0,15 3-42 0,5 1-9 16,18 4-4-16,9 1 1 15,15-4 8-15,7 0 3 16,4-12 6-16,0-8 4 16,-5-8 11-16,-7-4 8 0,-16-8 6 15,-5 0-2-15,-16-6-17 16,-5-1-14-16,-12 5-50 15,-2-1-55-15,8 2-397 16</inkml:trace>
  <inkml:trace contextRef="#ctx0" brushRef="#br0" timeOffset="20044.2103">13598 9990 780 0,'13'9'374'0,"10"8"-139"0,5 12-97 31,-3 2-17-31,10 9-34 0,-3 3-18 0,0 3-32 16,2 3-13-16,-9-6-55 0,-1-1-69 15,-1-17-368-15</inkml:trace>
  <inkml:trace contextRef="#ctx0" brushRef="#br0" timeOffset="20208.363">13927 10074 1019 0,'-15'6'456'16,"-25"3"-222"-16,-4 12-70 0,-8 10-86 15,0 7-30-15,-1 12-35 16,1 3-8-16,11 3-34 31,0-8-70-31</inkml:trace>
  <inkml:trace contextRef="#ctx0" brushRef="#br0" timeOffset="20614.7458">14149 9940 717 0,'-9'0'292'16,"-8"5"-172"-16,2 5-76 15,5 3-25-15,6 3-12 16,3-2-1-16,15 5-7 16,3 0 2-16,2-5 5 15,1-4 2-15,-7-7 2 16,-4 0 1-16,-1-2 2 15,-8-1-7-15,-9-1-6 16,-2 0 0-16,-15 2 10 16,1 1 30-16,3 4 45 15,3 6 7-15,14-2 4 16,0 1-12-16,12 4-15 16,3-1-6-16,5 3-13 0,7 3-12 15,-8-7-21-15,6-4-2 16,-5-9-6-16,-3-5-36 15,10-7-201-15</inkml:trace>
  <inkml:trace contextRef="#ctx0" brushRef="#br0" timeOffset="20739.4818">14269 9729 790 0,'-3'-3'425'0,"-5"-7"-62"0,1 10-298 16,5 7-50-16,2 9-149 15</inkml:trace>
  <inkml:trace contextRef="#ctx0" brushRef="#br0" timeOffset="21060.9156">14585 9957 779 0,'-12'-3'378'15,"-10"-5"-146"-15,-7 8-121 16,-2 0-44-16,-2 11-50 16,6 14-14-16,1 1-10 15,10 12-3-15,12-1 1 16,6-5 0-16,18-2 6 15,4-9 4-15,8-8 10 16,2-5 5-16,-6-7 9 16,-2-5 6-16,-9-6 10 15,-9-5 21-15,-13-7-1 16,-5 4-7-16,-13 0-21 16,1 6-6-16,0 5-166 15</inkml:trace>
  <inkml:trace contextRef="#ctx0" brushRef="#br0" timeOffset="21654.693">14870 9965 588 0,'-9'-5'339'0,"-11"-6"-48"16,-2 8-113-16,-4 5-100 16,-1 4-36-16,12 11-42 15,0-2-10-15,11 0-5 16,9 4 1-16,5-8 7 16,5 1 4-16,8 3 5 15,-5-6 3-15,-1-3-1 16,-2-3-18-16,-8-4-52 15,-3-1-37-15,-8-5-58 16,-4 4 12-16,-9 1 50 16,0 2 36-16,-5 1 55 15,5 3 6-15,5 5-2 16,-1 0 14-16,9 7 22 16,-1 0 10-16,4 2 9 15,4 1-12-15,5 0-15 16,4-3-2-16,6-3 16 0,3-8 4 15,5-5 4-15,0-3-2 16,5-11-21-16,1-1-3 16,-5-10-5-16,3 3-2 15,-10-1 39-15,-7-3 19 16,1 14 34-16,-11-7 18 16,-1 15-16-16,-1 0-23 15,-3 5-43-15,1-1-19 16,-1 0-25-16,2 11 2 0,0 8 3 15,10 33 2-15,-6-31 0 16,-3-4 0-16,7 1 1 16,-3-6-28-16,9-3-198 15</inkml:trace>
  <inkml:trace contextRef="#ctx0" brushRef="#br0" timeOffset="21889.0262">15191 9986 617 0,'13'11'328'16,"7"4"-86"-16,8 6-65 16,0 7-29-16,-4-5-10 0,0 3-9 15,-12-3-27-15,-5-8 3 16,-10-2-2-16,-9-3-5 15,-6-8-17-15,-2 0-17 16,2-1-30-16,2 1-73 16,4-1-201-16</inkml:trace>
  <inkml:trace contextRef="#ctx0" brushRef="#br0" timeOffset="22919.8292">16161 9751 724 0,'-1'-1'364'0,"-2"1"-131"15,-5 3-79-15,-6 8-65 16,-2 5-22-16,5 11-10 15,2 6-18-15,9 7-30 16,12-2-6-16,6-4-3 16,8-8 0-16,21-6 8 0,-1-6 3 15,6-9-27-15,-1-1-64 16</inkml:trace>
  <inkml:trace contextRef="#ctx0" brushRef="#br0" timeOffset="23123.1663">16392 9759 782 0,'-5'5'336'0,"-4"6"-136"16,3 12-74-16,3 19-20 16,-1 4 11-16,2 11-15 15,-4-2-13-15,3-5-35 16,-1-6-14-16,4-9-20 15,4-9 17-15,5-12-125 16,5 0-99-16</inkml:trace>
  <inkml:trace contextRef="#ctx0" brushRef="#br0" timeOffset="23888.62">16717 10146 661 0,'-5'12'348'0,"-7"13"-88"15,-5 3-29-15,-2 2-95 16,-5-1-38-16,6-10-72 16,3-3-86-16</inkml:trace>
  <inkml:trace contextRef="#ctx0" brushRef="#br0" timeOffset="24779.7515">17375 9753 448 0,'-3'-2'198'0,"-8"0"-109"15,-7-1-32-15,-7 2-16 16,-3 1-5-16,-6 0 1 16,6 4 8-16,-1 4-16 15,2 1-2-15,8 7 10 16,-1 1-6-16,5 5-5 16,2 1 1-16,3-2 0 15,3-4 6-15,4-5 4 16,-1-3 0-16,3-4 20 15,0-3 7-15,1-3-2 16,0 0-5-16,0 0-35 16,0-1-19-16,18-9-11 15,38-13-7-15,-21 28-6 0,9 12-1 16,2 12 2-16,0 9 8 16,-10 3 19-16,-9-6 9 15,-21-3 33-15,-12-7 14 16,-20-2 5-16,-7-2-1 15,-12-10-17-15,-5-8-11 16,0-10-13-16,6-4-28 16,15-5-77-16,8 1-55 15,17-2-187-15</inkml:trace>
  <inkml:trace contextRef="#ctx0" brushRef="#br0" timeOffset="25045.3105">17880 9869 1167 0,'1'1'527'16,"-1"-1"-252"-16,-2 0-170 16,1 0-45-16,0-1-60 15,0 1 0-15,1 0-157 0,0 0-197 16</inkml:trace>
  <inkml:trace contextRef="#ctx0" brushRef="#br0" timeOffset="25256.8382">17856 10058 1070 0,'0'0'489'0,"-1"-2"-216"15,0 0-54-15,1 2-68 16,0 0-36-16,0 0-49 0,0 0-21 15,0 0-24-15,0 0-37 16</inkml:trace>
  <inkml:trace contextRef="#ctx0" brushRef="#br0" timeOffset="27158.9432">1715 11220 527 0,'-7'8'217'0,"-5"4"-120"16,9 5-58-16,3-2 1 16,10 2-3-16,4-2-3 0,10-2-2 15,4-3-2-15,-4-10-5 16,5-2 1-16,-8-9 42 15,-6-3 17-15,-3-1 28 16,-6-1 17-16,-12 1-19 16,-4 3-5-16,-11 1-18 15,-3 3-15-15,-5 6-29 16,1 2-16-16,5 7-27 16,1 3-8-16,8 3-13 15,4 5 0-15,2 3 0 16,12 4 2-16,8 0 5 15,0-3 2-15,12-10 8 16,-2-1 3-16,0-8 6 16,-4-4 6-16,1-7 6 15,-4-6 2-15,-4-4 5 16,1-2-2-16,-16 0 20 16,-6 1 5-16,-2 4 3 15,0 3 3-15,-1 8-19 16,4 4-7-16,-3 4-16 0,2 2-7 15,4 7-7-15,0 1-2 16,9-1 3-16,4 1 2 16,5-12 6-16,2-2-23 15</inkml:trace>
  <inkml:trace contextRef="#ctx0" brushRef="#br0" timeOffset="33156.195">15651 2731 404 0,'-6'-11'230'0,"-7"-10"-35"15,-8 2-31-15,-22 14-37 16,-8 5-30-16,-21 11-47 0,-6 15-20 15,12 10-36-15,4 11-9 16,26 15-2-16,13 4 2 16,19 6 5-16,15 1 2 15,25-10 1-15,15-7 1 16,32-22 6-16,12-13 6 16,-1-26 9-16,0-13 6 15,-19-23 48-15,-17-9 15 16,-25-14 30-16,-25-6 10 0,-46-12-22 15,-16-4-13-15,-26 8-44 16,-4 14-23-16,12 26-50 16,2 22-15-16,23 27-116 15,14 15-121-15</inkml:trace>
  <inkml:trace contextRef="#ctx0" brushRef="#br0" timeOffset="33599.503">15642 3509 721 0,'-20'-8'293'0,"-33"-14"-181"15,-6 4-39-15,-6 16-40 16,1 5-13-16,5 19-23 16,4 7-10-16,12 11-10 15,6 4-1-15,21 15 1 16,8 5 3-16,16 7 6 15,8-6 3-15,21-12 5 16,15-3 2 0,24-30 5-16,-14-29 7 15,-31 6 6-15,2 0 3 0,88-50 9 16,-8-25 21-16,-34-15 76 0,-57 16 40 16,-36 4 46-16,-20 7-20 15,-19 16-96-15,-10 8-54 16,-14 25-164-16,0 14-394 15</inkml:trace>
  <inkml:trace contextRef="#ctx0" brushRef="#br0" timeOffset="35007.683">2618 10922 733 0,'0'-1'315'0,"3"2"-187"16,-2 10-39-16,-1 19-43 15,1 15-7-15,3 26 11 16,1 6-5-16,3 18-15 16,-4 1-5-16,0-10-9 15,1-9 0-15,-1-24 4 16,-2-14 0-16,0-19 3 15,-1-8 7-15,4-17 4 16,1-7-3-16,3-13-17 16,6-4-29-16,3-4-29 15,5-4-2-15,-2 6 7 16,0 3 15-16,4 18 8 16,-3 7-2-16,1 14 1 15,-4 7 9-15,-9 10 14 0,-3-3 5 16,-4 5 4-16,1-3-5 15,-2-8-61-15,3 4-103 16</inkml:trace>
  <inkml:trace contextRef="#ctx0" brushRef="#br0" timeOffset="35507.0465">3046 11571 577 0,'4'8'284'15,"-2"4"-112"-15,1 6-52 16,0 7-5-16,-6-2-21 15,-2-3-12 1,1-1-33-16,4-2-7 0,3-10-25 16,2-6 2-16,0-8-43 15,1-9-25-15,3-2-37 16,6-2-7-16,-4 2 35 16,3 4 22-16,1 2 26 15,-2 9 1-15,2 5-1 16,-4 3 8-16,-5 7 16 15,-1 1 8-15,-5 0 11 16,0 2-4-16,0-4-11 16,-1-1-1-16,1-4-3 15,2-4-2-15,3-9-52 16,4-5-43-16,5-5-45 16,1 0-3-16,2 0 51 15,-3 6 38-15,-6 5 50 16,-2 4 12-16,-5 10 36 0,0 5 15 0,0 7-3 15,-1 1-10-15,0-1-90 16</inkml:trace>
  <inkml:trace contextRef="#ctx0" brushRef="#br0" timeOffset="35819.4733">3640 11643 681 0,'-4'4'323'0,"-7"8"-126"15,-3 1-82-15,-3 2-73 0,0-4-13 16,-1-4-14-16,-3-3-5 16,4-8-23-16,-4-4-19 15,6-4-22-15,6 0-3 16,7-1 14-16,2 2 11 15,9 0 18-15,5 5 8 16,1 6 19-16,3 6 10 16,-1 9 23-16,-2 4-2 15,5 4-9-15,1 3-5 16,-3-5-18-16,2 0 23 16,-5-7-309-16</inkml:trace>
  <inkml:trace contextRef="#ctx0" brushRef="#br0" timeOffset="35975.808">3753 11670 792 0,'7'6'325'0,"11"8"-197"16,5 0-32-16,4 4-43 15,-1 0-13-15,-6-7-34 16,-3-2-70-16</inkml:trace>
  <inkml:trace contextRef="#ctx0" brushRef="#br0" timeOffset="36100.9542">3927 11623 998 0,'-12'4'445'16,"-16"10"-213"-16,-2 3-77 15,-1 5-80-15,-2 1-29 16,9-4-46-16,4 0-83 15</inkml:trace>
  <inkml:trace contextRef="#ctx0" brushRef="#br0" timeOffset="36413.0815">4318 11306 864 0,'6'1'355'0,"10"3"-181"15,6-2-63-15,15 2-31 16,-3-3-12-16,3-1-40 16,-2 0-11-16,-2 0-19 0,4-1-56 15</inkml:trace>
  <inkml:trace contextRef="#ctx0" brushRef="#br0" timeOffset="36632.0391">4373 11428 395 0,'8'6'286'0,"7"1"67"16,9 0-122-16,5-6-54 15,1 0-30-15,9 3-54 16,-3 3-22-16,0 1-30 15,-5-4-11-15,-14-4-20 16,-4 1-65-16</inkml:trace>
  <inkml:trace contextRef="#ctx0" brushRef="#br0" timeOffset="38522.3937">5076 11251 577 0,'-1'-1'312'15,"-7"0"-77"-15,2 6-61 16,-3 14-77-16,0 8-20 16,6 16-26-16,-1 2-13 15,6 2-24-15,8-3-5 16,10-14-2-16,8-7 3 16,11-16 8-16,-2-13 2 0,2-11 4 15,-3-5-2-15,-9-11 0 16,-3 4-1-16,-10-6-1 15,-6 0-1-15,-8 3-4 16,-6 4-1-16,-6 8-10 16,2 7-9-16,1 13-17 15,1 7-7-15,3 16-4 16,2 10 4-16,4 15 12 16,2 5 11-16,3 1 17 15,-5-1 9-15,-7-4 5 16,-5-2-1-16,-9-3 0 15,-5-6 0-15,-6-13 0 16,-4-9-23-16,1-12-85 16,1-5-66-16,10-14-284 15</inkml:trace>
  <inkml:trace contextRef="#ctx0" brushRef="#br0" timeOffset="38929.0325">5501 11628 668 0,'-6'13'337'0,"-8"16"-63"15,-1 3-137-15,2-4-66 16,1-1-11-16,2-6-32 15,5-6-14-15,7-13 0 16,6-3 1-16,7-15 2 16,1-6 0-16,2-8-10 15,-1-2-2-15,-8-2-2 16,3 2-1-16,-6 4 1 16,0 7 1-16,-1 8 0 15,-4 3-2-15,0 10-14 16,0 0 3-16,3 11 3 15,0 3 2-15,4 10 14 16,2 3-4-16,1 8-4 16,4 1 0-16,1-3 1 15,-1-1 2-15,-1-7-92 16,-2-8-139-16</inkml:trace>
  <inkml:trace contextRef="#ctx0" brushRef="#br0" timeOffset="39069.9169">5476 11696 832 0,'6'2'324'0,"14"3"-199"16,6 1-75-16,4 0-4 16,4-2-13-16,-1 1-66 15</inkml:trace>
  <inkml:trace contextRef="#ctx0" brushRef="#br0" timeOffset="40342.4489">6069 11212 767 0,'-2'-4'370'0,"1"2"-152"16,-3 2-67 0,4 0-74-16,0 4-33 0,0 26-31 15,7 57 6-15,-2-28-6 16,0 1-2-16,-2-14 3 16,2-1-1-16,-1-15 0 15,-1-4-35-15,5-3-160 16</inkml:trace>
  <inkml:trace contextRef="#ctx0" brushRef="#br0" timeOffset="40514.2781">5904 11423 723 0,'14'3'315'16,"9"1"-152"-16,19 1-67 15,8-2 4-15,13-5-32 16,3 0-16-16,2 0-39 16,-4 1-92-16</inkml:trace>
  <inkml:trace contextRef="#ctx0" brushRef="#br0" timeOffset="41014.172">6670 11202 918 0,'2'13'372'0,"0"16"-238"15,-6 7 14-15,-1 7-29 16,-2 1-31-16,3 1-45 16,9-4-17-16,5-9-16 15,7-7 0-15,10-16 4 16,7-6 0-16,5-14 1 15,-2-8-8-15,-5-12-14 16,-5-5-2-16,-10-4-1 16,2-2 6-16,-14 3 9 15,3 1 3-15,-9 7 2 0,-2 5-2 16,0 14 3-16,-3 7 1 16,2 17 5-16,-1 8 7 15,1 15-2-15,3 5-3 16,6 4-5-16,6 3-5 15,4-6-4-15,2-1 1 16,0-9-31-16,2-4-60 16,-2-4-390-16</inkml:trace>
  <inkml:trace contextRef="#ctx0" brushRef="#br0" timeOffset="41764.3241">7118 11395 677 0,'-6'7'321'15,"1"3"-99"-15,-2 9-115 16,4 4-24-16,6 0-23 16,2 3-20-16,8-5-24 15,0-6-3-15,6-5 3 16,1-10 3-16,3-8 2 0,2 1 1 15,-4-13-4-15,-1 2-1 16,-10-1-2-16,-3-2 0 16,-3 11-3-16,-4 0-4 15,1 6-23-15,0 8 14 16,5 11 3-16,-2 5 6 16,2 12 29-16,-3-3-15 15,-1 5 22-15,-9-1 10 16,-9-5 6-16,-8-2 1 0,-10-12-16 15,2-4-9-15,2-12-42 16,4-9-48-16,11-7-181 16</inkml:trace>
  <inkml:trace contextRef="#ctx0" brushRef="#br0" timeOffset="42264.2067">7419 11662 563 0,'-2'4'271'15,"-5"7"-71"-15,-2 4-50 16,-2 10-28-16,-5 1-21 16,5 3-50-16,0 0-17 15,5-8-22-15,8-3-3 0,-1-15 10 16,4-4 2-16,1-13 3 15,6-3 0-15,-1-5-12 16,2-3-2-16,-1 1-3 16,-6 1-3-16,0 6-2 15,-2 5-2-15,1 7 0 16,0 4-1-16,1 6 6 16,-3 4 3-16,1 7 11 15,0 2 0-15,8 9-1 16,4 2 0-16,-1 2-8 15,-1-1 0-15,-5-6-15 16,-2-4-50-16,-2-10-220 16</inkml:trace>
  <inkml:trace contextRef="#ctx0" brushRef="#br0" timeOffset="42389.4414">7371 11753 814 0,'3'4'349'16,"10"-1"-148"-16,4 2-150 16,6-2-19-16,7 0-8 15</inkml:trace>
  <inkml:trace contextRef="#ctx0" brushRef="#br0" timeOffset="43154.9836">7744 11054 508 0,'0'-4'318'16,"0"2"-37"-16,0 7-132 15,-1-5-19-15,0 3-43 0,-3 27 4 16,-4 44-7-16,0-22-11 16,1 11-13-16,5 5-12 15,5-2-20-15,7-7-10 16,8-12-10-16,8-9 1 15,5-12 5-15,1-6 3 16,-1-13 2-16,-6-6-16 16,-4-12-95-16,-2-3-91 0</inkml:trace>
  <inkml:trace contextRef="#ctx0" brushRef="#br0" timeOffset="43342.4896">7583 11344 782 0,'10'5'367'16,"11"-1"-168"-16,16 3-58 16,4-2-10-16,11-3-60 15,0-2-23-15,-10 0-5 16,-4 0-69-16</inkml:trace>
  <inkml:trace contextRef="#ctx0" brushRef="#br0" timeOffset="43857.8979">8331 11473 753 0,'1'3'362'16,"6"4"-82"-16,6 1-105 15,12 4-49-15,9-4-18 16,10-2-56-16,8-5-20 15,3-3-62-15,-5 1-90 0</inkml:trace>
  <inkml:trace contextRef="#ctx0" brushRef="#br0" timeOffset="44420.118">8912 11503 703 0,'1'0'320'0,"11"0"-108"15,10 1-81-15,20-1-57 16,18 0 1-16,24 4-32 16,3-3-16-16,-1 1-17 15,-6 1-1-15,-20-2-98 16,-7 1-155-16</inkml:trace>
  <inkml:trace contextRef="#ctx0" brushRef="#br0" timeOffset="44639.1177">9167 11115 877 0,'-5'-7'396'16,"-2"-6"-182"-16,3 4-54 0,1 9-101 15,3 3-31-15,4 15-41 16,-1 9-14-16,8 18 15 16,-1 10 7-16,-2 9-109 15</inkml:trace>
  <inkml:trace contextRef="#ctx0" brushRef="#br0" timeOffset="45076.4844">9092 11787 680 0,'3'-8'275'0,"7"-12"-142"0,7 3-34 15,12 0 9-15,4 1 3 16,7 11-31-16,1 6-15 16,-9 15-23-16,-8 7 2 15,-13 11 14-15,-9 3 1 16,-14 1-11-16,-6 0-9 16,-17-6-15-16,-6-3-4 15,-8-13-20-15,3-7-20 16,9-10-45-16,4-8-19 0,16-6-19 15,5-5 11-15,17-3 35 16,6 2 16-16,17 6 38 16,5 4 19-16,5 13 30 15,6 9 13-15,-1 12 13 16,-3 7-9-16,-4 1-20 16,-3-1-10-16,0-12-42 15,5-1-111-15</inkml:trace>
  <inkml:trace contextRef="#ctx0" brushRef="#br0" timeOffset="45802.9095">9933 11533 312 0,'7'-4'188'0,"6"-11"-7"15,-4-1-15-15,-5-3-36 16,-5-3-20-16,-10 3-35 16,-10-3-14-16,-6 6-17 15,-3 4-7-15,1 12-19 16,1 8-7-16,6 7-12 16,1 4-7-16,6-1-2 15,5 4 2-15,14 0 3 16,6 0 5-16,5-4 4 15,4-3 2-15,-2-8 3 16,4-3 0-16,-1-6 1 16,1 0-1-16,0-3-4 15,-3 2-3-15,1 4 9 16,-2 5 8-16,-1 11 27 16,-2 7 13-16,-4 11 5 0,-4 0-1 15,-6 0-15-15,-6-2-7 16,-10-8-7-16,-4-2-2 15,-7-9 0-15,-4-5 1 16,0-11-7-16,3-7-5 16,-1-9-34-16,0 0-22 15,10-2-71-15,-1 2-49 16,17-2-150-16</inkml:trace>
  <inkml:trace contextRef="#ctx0" brushRef="#br0" timeOffset="46084.3253">10225 11103 763 0,'0'0'338'0,"2"7"-114"15,1 5-110-15,3 14-32 16,0 7 20-16,-3 8-9 15,-1 6-15-15,-4 12-30 16,-5 1-14-16,6-3-21 16,0-6-3-16,6-11 0 15,7-10-1-15,3-9 2 16,4-3 1-16,4-9 8 16,2-3-27-16,0-3-137 15,-5-4-240-15</inkml:trace>
  <inkml:trace contextRef="#ctx0" brushRef="#br0" timeOffset="46255.9249">10132 11410 892 0,'9'2'352'0,"14"3"-197"15,9 2-93-15,11-6-4 16,4-1-12-16,9-1-25 15,-1-4 19-15,-8 4-198 16</inkml:trace>
  <inkml:trace contextRef="#ctx0" brushRef="#br0" timeOffset="46646.8128">10594 11086 738 0,'8'-9'305'16,"13"-5"-163"-16,4 4-3 15,4 11-29-15,-2 6-22 16,-6 6-52-16,-1 5-13 16,-15 5 6-16,-4 1 5 15,-12 3 5-15,-6-2-3 16,2-4-16-16,2-4-8 16,10-4-7-16,1-3 2 0,16-3 3 15,4 0 2-15,7-3 1 16,5 5-2-16,-2-4-4 15,0 1-1-15,-2 2-3 16,1-3-57-16</inkml:trace>
  <inkml:trace contextRef="#ctx0" brushRef="#br0" timeOffset="56160.7792">11390 11391 678 0,'0'0'309'15,"6"3"-109"-15,9 1-50 16,17 1-42-16,6-2-14 0,13-3-44 15,8 2-21-15,-5-4-16 16,-4-1 8-16,-10 2-132 16,-15-6-177-16</inkml:trace>
  <inkml:trace contextRef="#ctx0" brushRef="#br0" timeOffset="56348.2334">11504 11526 567 0,'15'0'311'0,"18"-2"-45"16,12-1-83-16,1 3-65 15,-1 0-32-15,-7 2-44 16,-4 4-17-16</inkml:trace>
  <inkml:trace contextRef="#ctx0" brushRef="#br0" timeOffset="56863.7418">12580 11193 553 0,'-16'-4'324'0,"-21"-1"-29"16,-6 3-114-16,2 13-110 16,-1 10-22-16,9 11-31 15,10 12-5-15,17 14-6 0,6 2 2 16,24 2-4-16,3-6 2 15,22-18 30-15,9-6 5 16,16-20 14-16,0-11 6 16,-6-13 12-16,-2-9 9 15,-24-19 6-15,-8-9 11 16,-27-10-21-16,-20-5-8 16,-23 7-22-16,-10 8-21 15,-13 18-32-15,1 11-12 0,1 20-35 16,27 8-43-1,15-3-206 1</inkml:trace>
  <inkml:trace contextRef="#ctx0" brushRef="#br0" timeOffset="57082.4366">12706 11322 889 0,'-9'5'405'0,"-7"10"-158"15,-11 2-69-15,1 13-62 16,-5 2-25-16,-3 5-52 16,13-1-19-16,2-6-74 0,5 0-87 15</inkml:trace>
  <inkml:trace contextRef="#ctx0" brushRef="#br0" timeOffset="58129.1305">13319 11235 554 0,'3'-4'326'15,"-4"-5"-56"-15,1 9-119 16,-2 5-31-16,1 15-68 16,4 14-35-16,3 20 4 15,0 6-7-15,6 0-2 16,-2-7 2-16,1-16 4 15,-1-11-20-15,-4-14-127 16,-2-3-136-16</inkml:trace>
  <inkml:trace contextRef="#ctx0" brushRef="#br0" timeOffset="58285.4163">13179 11366 958 0,'7'7'360'15,"8"5"-260"-15,10 3-6 16,18-4-6-16,9-1-21 16,17-3-32-16,0-3-15 0,-2-4-102 15,-6-6-130-15</inkml:trace>
  <inkml:trace contextRef="#ctx0" brushRef="#br0" timeOffset="58832.3099">14135 11349 456 0,'-10'1'272'16,"-16"-1"-17"-16,-3-3-65 15,-3-12-53-15,-2-6-11 16,12-9-26-16,6-2-18 15,17-5-55-15,11 6-19 16,13 4-27-16,9 5-6 0,8 16 8 16,-2 5 10-16,-4 18 14 15,-3 7 9-15,-15 8 11 16,-2 5 12-16,-20 5 9 16,-14 4 2-16,-12 8-9 15,-8-8-10-15,-1-7-12 16,0-12-19-16,8-14-40 15,5-5-10-15,15-10-23 16,5-4 12-16,7-3 20 16,9 1 3-16,9 8 12 15,5 2 3-15,7 3 8 16,5 3 6-16,-5-1 3 16,2 1 2-16,0 0-11 15,2-1-86-15</inkml:trace>
  <inkml:trace contextRef="#ctx0" brushRef="#br0" timeOffset="59175.6996">14582 11288 630 0,'-2'-8'335'16,"-12"-10"-77"-16,0 5-40 15,-9 1-68-15,-6 0-37 0,-3 8-56 16,-1 4-31-16,5 4-30 16,-1 10-5-16,11 9-4 15,3 7-1-15,13 11 2 16,3 3-1-16,14 2 5 16,5-9 4-16,16-8 9 15,6-8 6-15,8-13 7 16,1-7 5-16,-11-13 29 15,-9-11 13-15,-16-16 16 16,-11-3 0-16,-15-4-29 16,-7 0-17-16,-16 9-26 15,3 8-9-15,2 13-61 16,2 4-58-16</inkml:trace>
  <inkml:trace contextRef="#ctx0" brushRef="#br0" timeOffset="59504.0031">14831 11103 910 0,'-1'-3'410'0,"0"3"-234"16,1 2-53-16,0-2-75 15,1 7-13-15,4 23 13 16,10 38-6-16,-11-18-13 16,-2 3-10-16,1 4-5 15,1 1-2-15,2-9 1 16,2-9 0-16,5-18 2 15,2-9 1-15,5-7-42 16,3 0-54-16,-1-7-403 16</inkml:trace>
  <inkml:trace contextRef="#ctx0" brushRef="#br0" timeOffset="59706.8255">14712 11299 887 0,'9'0'379'15,"16"1"-178"-15,11 2-58 16,20 2-15-16,0 0-30 16,-4-4-45-16,-1 5-14 15,-17-6-48-15,-5 1-83 16</inkml:trace>
  <inkml:trace contextRef="#ctx0" brushRef="#br0" timeOffset="60832.4448">15406 11325 349 0,'-2'2'248'0,"-2"-1"-11"16,4 1-41-16,0-2-25 0,0 0-29 16,0 0-28-16,30 6-21 15,37 7-12-15,-20-5-43 16,3 0-8-16,-6-1-14 16,-2-2 1-16,-7-5-121 15</inkml:trace>
  <inkml:trace contextRef="#ctx0" brushRef="#br0" timeOffset="61285.5106">16017 11094 852 0,'-6'4'362'16,"-1"5"-190"-16,-2 6-94 15,-1 2-10-15,2 7-29 16,4 7-14-16,4-3-19 15,11 1-2-15,7-4 2 16,4-4 2-16,7-3 2 16,-4-3 2-16,4-7-35 15,2-3-53-15,-2-8-267 16</inkml:trace>
  <inkml:trace contextRef="#ctx0" brushRef="#br0" timeOffset="61519.7844">16217 11129 607 0,'-4'7'261'15,"-3"9"-122"-15,3 13 0 16,0 3 3-16,2 8-4 16,0 10-5-16,-2 2-24 15,-3-1-19-15,8 0-14 16,0-13-28-16,2-9-12 15,8-10-11-15,-3-7 2 16,6-8-120-16,1-3-118 0</inkml:trace>
  <inkml:trace contextRef="#ctx0" brushRef="#br0" timeOffset="61676.322">16376 11509 1155 0,'4'4'407'0,"4"-3"-355"16,0-1-41-16,3 1-417 16</inkml:trace>
  <inkml:trace contextRef="#ctx0" brushRef="#br0" timeOffset="62316.5053">16836 11311 549 0,'7'-8'276'0,"9"-7"-82"16,-2 0-34-16,-5-4-50 15,-3 2-6-15,-9-3-24 16,-6-1-6-16,-9 1-23 16,-7-3 4-16,-3 9-21 15,-2 2-13-15,-4 9-15 16,0 4-21-16,4 7-2 16,3 6-1-16,11 3 1 15,9 4 0-15,1-2 3 16,6-2 5-16,6-2 8 15,2-1 2-15,14-6 4 0,2-5 2 16,3-4-1-16,2-2-2 16,-3-3-4-16,-2 4-2 15,-5 2-4-15,-1 0 0 16,-4 3-2-16,0 3 0 16,-2 6-4-16,-1 6 0 15,-1 7 1-15,-1 4 4 16,-2 8 12-16,0-3 12 0,-10 0 23 15,-6-4 16-15,-16-11 38 16,-7 1 3-16,-7-11-10 16,0-4-10-16,0-7-40 15,9-5-8-15,7-10-44 16,4 4-59-16,19-4-374 16</inkml:trace>
  <inkml:trace contextRef="#ctx0" brushRef="#br0" timeOffset="62769.508">17212 11071 851 0,'1'3'327'0,"3"11"-229"15,2 5-31-15,-3 13 27 16,-3 6-11-16,-8 6-9 16,0 8-11-16,-3 3-29 15,-2-3-13-15,12-2-10 16,3-8 0-16,17-18 1 15,10-2 3-15,13-15 0 16,4-6-10-16,0-1-140 16,1-3-246-16</inkml:trace>
  <inkml:trace contextRef="#ctx0" brushRef="#br0" timeOffset="62941.3183">17135 11269 795 0,'17'1'349'0,"8"2"-192"15,16 4-97-15,11 2-5 16,1 1-45-16,-3-3-1 0,-5-2-197 16</inkml:trace>
  <inkml:trace contextRef="#ctx0" brushRef="#br0" timeOffset="63222.6559">17467 10934 544 0,'11'-6'335'15,"3"-4"-5"-15,10 7-214 16,1 3-23-16,3 7-61 15,-2 8-20-15,-7 5 0 16,-13-2 8-16,-14 7 4 16,-11-5 4-16,-10 3-6 15,2 0-8-15,4-2 11 16,9-7 6-16,14-4 41 16,9 0 18-16,9-8-6 0,9 5-7 15,9-4-43-15,7 6-17 16,6-3-68-16,-6 2-68 15</inkml:trace>
  <inkml:trace contextRef="#ctx0" brushRef="#br0" timeOffset="63941.4027">13623 12204 719 0,'0'-3'368'16,"0"-5"-96"-16,3 8-199 16,-5 2-15-16,-3 8-12 15,5 9 9-15,-4 11 4 16,-7 4-10-16,2 11-32 15,-5 3-8-15,12-5-3 16,8 1 1-16,15-8 7 0,7-7 2 16,6-6 5-16,4-8 0 15,3-9 0-15,-6-8-6 16,-1-9-115-16,-6-5-117 16</inkml:trace>
  <inkml:trace contextRef="#ctx0" brushRef="#br0" timeOffset="64128.5493">13527 12315 502 0,'-4'1'281'16,"-5"3"-76"-16,13 1-54 16,8 2-20-16,14-2-44 15,11-3-10-15,9-2-44 16,8 0-12-16,9-2 13 15,0 1-71-15</inkml:trace>
  <inkml:trace contextRef="#ctx0" brushRef="#br0" timeOffset="64347.2373">14169 12255 690 0,'6'0'314'16,"10"-1"-93"-16,14 1-124 16,10 1-33-16,3 0-14 15,3 0-36-15,-7-1 8 16,-5 0-164-16</inkml:trace>
  <inkml:trace contextRef="#ctx0" brushRef="#br0" timeOffset="64519.2737">14216 12363 774 0,'5'3'358'0,"15"-1"-156"15,4 4-87-15,10-5-15 16,6 0-49-16,1-1-27 16,3 2-24-16</inkml:trace>
  <inkml:trace contextRef="#ctx0" brushRef="#br0" timeOffset="64909.6163">14865 12130 479 0,'2'-9'249'0,"4"-3"-2"15,7-5-113-15,11 11-22 16,6 1-2-16,7 6-39 16,-1 5-26-16,-3 9-31 15,-8 0-3-15,-18 0 12 16,-7 4 4-16,-21-1 4 16,-9 4 2-16,-4 3-14 15,-4-1-7-15,13-5-6 16,9-1-3-16,12-10-2 15,9-1 3-15,10-6 5 16,6 0 1-16,13 0 1 16,-1-1 13-16,2 4-113 15,2-3-154-15</inkml:trace>
  <inkml:trace contextRef="#ctx0" brushRef="#br0" timeOffset="65191.0554">15420 12166 731 0,'-17'-9'364'0,"-13"-8"-119"15,-4 1-124-15,3 3-37 16,2 9-54-16,-1 4-22 16,6 6-24-16,7 11-5 15,8 4 0-15,7 3 3 0,12 5 17 16,2-6 8-16,14-2 19 15,5-2 3-15,7-10 26 16,2-3 2-16,-1-11 8 16,-5-4 6-16,-12-9-21 15,-7-2-4-15,-20-1-19 16,-12-6-11-16,-14 9-32 16,-10-1-43-16,1 8-187 15</inkml:trace>
  <inkml:trace contextRef="#ctx0" brushRef="#br0" timeOffset="65511.9326">14846 12388 506 0,'0'1'289'0,"11"3"43"16,15 0-143-16,27 2-57 16,9-4-19-16,20 4-48 15,9-1-8-15,5 6 12 16,3 1 2-16,-15-1-23 15,-15-3-7-15,-29-8-26 0,-7 0-48 16</inkml:trace>
  <inkml:trace contextRef="#ctx0" brushRef="#br0" timeOffset="66261.6168">15056 12692 536 0,'-3'-4'239'15,"-2"-8"-118"-15,-2 1-7 0,-8 0-16 16,-1-2-14-16,-11 5-16 15,-2-1-17-15,0 9-34 16,2 3-9-16,9 5-10 16,8 7-2-16,9-1 2 15,2 4 2-15,8-2 0 16,3-5 3-16,9-3 6 16,0-7 2-16,6-2 3 15,-3-3-1-15,-2-3-2 16,-3 1 16-16,-4 1 22 15,-5 4 4-15,3 8 10 16,-8 5-16-16,1 8-23 16,-6 5-4-16,-10 1-6 15,2 4 0-15,-8-2 4 16,-2-3 2-16,-5-6 6 16,-5-8 2-16,-5-10 3 15,4-6-2-15,6-10-8 16,7-3-5-16,11 0-84 15,5 6-59-15,11 3-132 0,5 3-210 16</inkml:trace>
  <inkml:trace contextRef="#ctx0" brushRef="#br0" timeOffset="66402.3233">15173 12927 964 0,'-4'0'446'15,"0"0"-202"-15,-4-3-158 16,5-1-29-16,8 0-143 16,-1-3-142-16</inkml:trace>
  <inkml:trace contextRef="#ctx0" brushRef="#br0" timeOffset="66777.248">15287 12698 888 0,'11'8'407'16,"7"9"-221"-16,12 3-44 16,5 3-6-16,-1 2-59 0,-3-1-15 15,-14 2-24-15,-9-3-11 16,-18-7-4-16,-10-1 1 15,-15-12-15-15,-2-4-18 16,1-8-44-16,5-6-28 16,14-2-49-16,9 0-6 15,14-3 20-15,12 0 23 16,16-4 58-16,3 1 18 16,4 2 49-16,-4-2 26 15,-14 7 57-15,-9 1 10 0,-22 0-31 16,-12 5-17-16,-19 4-51 15,-5 4-8-15,-1 3-5 16,7 2-41-16,12 2-330 16</inkml:trace>
  <inkml:trace contextRef="#ctx0" brushRef="#br0" timeOffset="67331.1574">16172 12341 569 0,'0'-5'299'16,"-2"-6"-88"-16,-7 6-97 0,-5-1-23 16,-7 5-52-16,-1 1-15 15,2 3-18-15,3 2-6 16,9 3-7-16,1 1-5 16,10 5-1-16,-1-3 5 15,7 7 25-15,7 4 18 16,7 6 38-16,-2-1 14 15,3 3 12-15,-7 1-3 16,-15-10 13-16,-5 1 0 16,-14-11-11-16,-10-5-6 15,4-6-33-15,0-9-12 0,2-9-16 16,7-1-16-16,3-2-101 16,11 3-81-16</inkml:trace>
  <inkml:trace contextRef="#ctx0" brushRef="#br0" timeOffset="68088.9491">18145 10899 564 0,'10'0'255'0,"7"9"-111"16,-2 13-36-16,-12 15-42 16,-4 7 1-16,-3 9-8 15,-3 4-1-15,4 1-15 16,7 3-5-16,6-6-8 15,6-5-8-15,7-10 0 16,-3-9 2-16,1-16 2 16,-5-6 6-16,-8-11 13 15,-5-8-2-15,-10-5-6 16,-2-1-11-16,-6 4-29 16,1 6-11-16,2 23-15 15,-2 10-4-15,5 34 2 16,2 13 5-16,7 20 10 15,10 16 8-15,11 6 9 16,1-8 1-16,2-8 3 0,-7-14 0 16,-14-17 1-16,-6 0 1 15,-20-11 3-15,-7-5 3 16,-7-9 4-16,-4-13 3 16,12-17 3-16,4-14-26 15,19-19-120-15,9-9-119 16</inkml:trace>
  <inkml:trace contextRef="#ctx0" brushRef="#br0" timeOffset="68424.3063">18717 11363 650 0,'-3'-1'320'0,"0"-1"-81"15,7 2-71-15,-4-1-64 16,13-1-15-16,60-8-43 15,-22 4-18-15,4 1-18 16,0-1-2-16,-5 3-1 16,-6-3 0-16,1 3-59 15,-8 0-62-15,-16 2-254 16</inkml:trace>
  <inkml:trace contextRef="#ctx0" brushRef="#br0" timeOffset="68658.635">18816 11413 510 0,'8'-1'281'0,"6"1"-21"15,9 0-162-15,13 5-13 16,2-1-29-16,5 2-18 15,7 0-16-15,-2-4-5 16,1 1-3-16,-7-5 19 16,-15-6-111-16,-6-2-78 15</inkml:trace>
  <inkml:trace contextRef="#ctx0" brushRef="#br0" timeOffset="68846.3605">19100 11197 222 0,'5'0'122'0,"4"-1"35"15,8 4-27-15,3 10 11 16,3 5 3-16,9 11-29 16,-1 4-2-16,-2 8 13 15,-5-1 11-15,-16-1 7 16,-10-3 13-16,-17-10-23 16,-7-1-23-16,-3-10-44 15,1-5-28-15,9 2-37 16,4-3-74-16</inkml:trace>
  <inkml:trace contextRef="#ctx0" brushRef="#br0" timeOffset="70191.6896">2275 13213 685 0,'1'0'288'0,"8"-1"-160"16,16 0-31-16,26 0-49 15,17 1-14-15,19 0-29 16,2 1-3-16,-2 3 2 16,-5 1 1-16,-10 1-101 15,-14-2-120-15</inkml:trace>
  <inkml:trace contextRef="#ctx0" brushRef="#br0" timeOffset="70449.1074">2304 13312 337 0,'11'1'217'16,"8"3"-25"-16,18-3-49 16,5 1-15-16,15-1-56 0,0 1-19 15,9 0-26-15,1-2-4 16,-5 0-1-16,-1 0-8 16,-17-8-292-16</inkml:trace>
  <inkml:trace contextRef="#ctx0" brushRef="#br0" timeOffset="70699.0258">2763 13146 538 0,'10'6'239'0,"13"5"-87"15,6 4-26-15,4 3-23 16,1 0-12-16,-5-1-42 15,-8-2 5-15,-7-1-3 16,-4-2 1-16,-12-3 33 16,1 0 1-16,-7 3 9 15,-7-1-2-15,-6 7-41 16,-2 2-22-16,-4 1-30 16,4 1-72-16</inkml:trace>
  <inkml:trace contextRef="#ctx0" brushRef="#br0" timeOffset="72025.0793">3368 12884 330 0,'1'-16'194'0,"7"-16"0"16,0 2 6-16,8 12 3 15,-4 5-5-15,-5 9-58 16,-3 10-34-16,0 22-42 16,0 10-16-16,2 29 10 15,0 3 3-15,-6 2-21 16,-5 0-6-16,0-13-11 15,0 0-4-15,-3-12 0 16,3-8 0-16,1-17 0 16,0-10-3-16,13-17 3 15,2-9-9-15,14-12-16 16,-3-6-7-16,3-5-10 16,5 2 4-16,-7 12 7 15,5 8-4-15,-5 20-5 16,-3 11-2-16,-10 11 8 15,-3 10 5-15,-6 6 10 0,2 0 4 16,5-4-5-16,4-8-55 16,10-15-261-16</inkml:trace>
  <inkml:trace contextRef="#ctx0" brushRef="#br0" timeOffset="72539.3701">3807 13401 834 0,'2'13'323'0,"1"11"-210"15,-2 6-1-15,0 2-19 16,-1-7-14-16,1-1-40 16,0-10-9-16,2-10-5 15,1-1 1-15,3-10 2 16,-1-9-3-16,5-6-8 16,3-2-7-16,1 0-7 15,1 2-2-15,-2 11-4 16,0 3-6-16,-2 8-6 0,0 10 0 15,-1 5 3-15,-3 3 6 16,-8 2 7-16,0-3 2 16,-3-2 5-1,3-4 0-15,0-6 0 0,3 0 2 16,4-6-27-16,-7-8-13 16,11-2-18-16,-3-3-6 15,-1-2 23-15,6 6 8 16,-3 2 13-16,-1 2-2 15,6 12 2-15,-5 4 0 0,-5 9 27 16,1 3 8-16,-9-2 5 16,-3-4 3-16,3 1-34 15,-1-5-87-15</inkml:trace>
  <inkml:trace contextRef="#ctx0" brushRef="#br0" timeOffset="72890.2715">4320 13478 607 0,'6'7'305'0,"3"5"-79"16,-2-7-68-16,1 8-44 16,-8-7-13-16,-7 0-26 15,-3 2-15-15,-13-1-27 16,-7 0-8-16,3-4-9 15,2 3-2-15,5-5-8 0,8-3-3 16,2-2-36-16,5-3-17 16,6 3-19-16,7-7-2 15,5-3 31-15,0 6 16 16,5 0 30-16,0 7 13 16,-1 8 30-16,3 3 17 15,0 5 17-15,0 6-5 16,8 0-24-16,0-3-14 0,-4-2-24 31,4 1-1-31,-13-10-59 16,-3-3-57-16</inkml:trace>
  <inkml:trace contextRef="#ctx0" brushRef="#br0" timeOffset="73077.4802">4478 13478 775 0,'5'4'403'16,"0"1"-89"-16,2 7-128 16,6 4-75-16,-4-3-28 15,3 3-38-15,3-3-11 0,3 3 4 16,-6-5-58 0,2-2-131-16,-6-7-138 0</inkml:trace>
  <inkml:trace contextRef="#ctx0" brushRef="#br0" timeOffset="73202.5209">4623 13512 589 0,'-2'1'374'0,"-6"2"12"16,-1 5-103-16,-7-1-115 15,1 5-29-15,-7 0-66 16,2 3-26-16,9 0-30 16,-9-7-31-16,15 1-181 15</inkml:trace>
  <inkml:trace contextRef="#ctx0" brushRef="#br0" timeOffset="73608.7324">4989 13131 891 0,'9'0'363'0,"11"1"-218"16,8-1-45-16,10-2-35 15,2 2-20-15,1-6-27 16,2 4-5-16,-7 1-80 15,-5 0-104-15</inkml:trace>
  <inkml:trace contextRef="#ctx0" brushRef="#br0" timeOffset="73858.8001">5063 13243 833 0,'11'1'381'0,"20"-1"-171"16,5 2-27-16,12 2-53 15,2-2-27-15,-7 5-40 16,-5-5-15-16,-16-2-57 15,-7 0 396-15</inkml:trace>
  <inkml:trace contextRef="#ctx0" brushRef="#br0" timeOffset="76927.7735">6101 13067 497 0,'-17'-8'317'16,"-15"-4"-29"-16,11-12-108 15,3-6-40-15,15-1-72 16,9 1-25-16,10 0-8 15,11 4 8-15,10 11-1 16,-5 4-4-16,12 20-17 16,-1 12-6-16,-11 15 14 15,-4 10 8-15,-30-2 10 16,-11 2-4-16,-19-4-8 16,-6-4-7-16,-3-3-7 15,0-3 0-15,12-12-2 16,9-9-6-16,9-8-20 0,8-5-8 15,6-1-13-15,4-2 2 16,15 5 9-16,2 0 3 16,9 2 4-16,3 4 2 15,6 0 12-15,-1 0-59 16,6 0-264-16</inkml:trace>
  <inkml:trace contextRef="#ctx0" brushRef="#br0" timeOffset="77240.4558">6655 12988 651 0,'-16'-7'386'16,"-13"-4"-43"-16,-4 5-165 16,-1 5-38-16,4 7-72 15,5 2-29-15,3 14-39 16,11 1-13-16,1 3-8 15,5 5-1-15,10 4 7 16,5 1 3-16,19-3 8 16,2-6 5-16,14-16 9 15,1-7 5-15,-1-16 13 16,-4-6 5-16,-14-11 32 0,-7-4 10 16,-20-5 8-16,-9 2-3 15,-18-1-42-15,-3 8-16 16,0 10-76-16,2 1-78 15</inkml:trace>
  <inkml:trace contextRef="#ctx0" brushRef="#br0" timeOffset="77755.9693">7318 12479 467 0,'-17'9'218'15,"-18"16"-82"-15,-10 12-22 0,-3 25-24 16,4 13-16-16,11 36-34 16,9 7-5-16,21 8-5 15,12 0 3-15,20-18 4 16,11-6 2-16,14-17-7 15,-1-12-5-15,4-28-48 16,-4-11-87-16</inkml:trace>
  <inkml:trace contextRef="#ctx0" brushRef="#br0" timeOffset="78240.0402">7755 12861 569 0,'-14'-12'262'16,"-17"-19"-104"-16,3-3-26 0,9-3-46 15,8 0-19-15,11 6-41 16,11 6-15-16,9 9 2 16,3 1 2-16,6 12 1 15,-1 6 0-15,-2 12-5 16,-6 7 3-16,-16 4 21 15,-6 3 5-15,-19 7 0 16,-11 1-2-16,-12 2-16 16,4-2-3-16,6-7-7 15,8-7-5-15,21-8-9 16,4-1-3-16,14-6-2 16,10 1 4-16,13-6 4 15,2 1 3-15,2-1 0 16,1 0 1-16,-4 2-71 15,0-8-116-15</inkml:trace>
  <inkml:trace contextRef="#ctx0" brushRef="#br0" timeOffset="78537.0294">8087 12679 564 0,'-10'-1'288'0,"-6"1"-76"15,-5 5-124-15,1 4-25 16,1 8-29-16,2 3-8 0,3 7-16 16,5 6-5-16,9 5-4 15,6 3 0-15,14-5 5 16,3-7 16-16,5-11 18 16,7-10 8-16,0-12-1 15,5-5 29-15,-8-16 11 16,-9-3 1-16,-9-8 11 15,-8-2-35-15,-14-1-24 16,-6 1-9-16,-8 5-21 16,0 8-13-16,-1 11-90 15,0 12-71-15</inkml:trace>
  <inkml:trace contextRef="#ctx0" brushRef="#br0" timeOffset="78849.5244">7291 13131 778 0,'7'-1'339'0,"10"-9"-132"16,18 5-82-16,24-2-29 15,18-1 13-15,29 12-24 16,0-3-20-16,6 7-26 16,-5 1-13-16,-10-4-5 15,-3-1 21-15,-11-7-126 16,-11-3-174-16</inkml:trace>
  <inkml:trace contextRef="#ctx0" brushRef="#br0" timeOffset="79442.8648">7655 13359 336 0,'11'0'235'0,"7"-3"-4"0,1-3-52 16,-3-5-17-16,-5-3-53 16,-5-1-26-16,-6-2-43 15,-8 0-12-15,-9 5-14 16,-9 1-5-16,-7 7-7 16,-2 1-3-16,2 5-7 15,6 3-2-15,9 5-4 16,3 1 0-16,9 4 1 15,4 1 2-15,4 0 4 16,5-1 4-16,6-5 4 16,2-6 3-16,2-4 1 15,2-2-2-15,1 1-4 16,4 1-4-16,4 14-6 16,2 4-4-16,2 11 20 15,-5 0 5-15,-6 2 14 0,-3 0 13 16,-18-7 3-16,-6 2 7 15,-17-12 5-15,-10-2-3 16,-6-10-10-16,2-3-7 16,3-3-13-16,8-1-6 15,11-1-13-15,4-1-24 16,9 2-76-16,2 2-70 16</inkml:trace>
  <inkml:trace contextRef="#ctx0" brushRef="#br0" timeOffset="79599.3127">7897 13554 898 0,'-3'1'459'16,"-3"-1"-90"-16,5 0-291 15,1 0-42-15,0 0-137 16,0-1-310-16</inkml:trace>
  <inkml:trace contextRef="#ctx0" brushRef="#br0" timeOffset="79958.5815">8001 13386 960 0,'15'15'409'0,"9"6"-236"16,13 5-40-16,3 0-14 16,-6-3-41-16,-4 0-22 15,-15-6-31-15,-10 0-2 16,-18-4-2-16,-9-3-23 16,-10-5-54-16,-3-6-28 0,5-12-55 15,5-1 3-15,13-3 6 16,8-5 14-16,13 0 47 15,8-3 16-15,12-5 80 16,1 2 48-16,0 4 72 16,-8 1 30-16,-15 6 0 15,-7 4-31-15,-22 1-59 16,-7 3-26-16,-9 2-41 16,0 5-9-16,14 3-25 15,3 3-69-15</inkml:trace>
  <inkml:trace contextRef="#ctx0" brushRef="#br0" timeOffset="80451.2238">8442 12499 804 0,'25'34'312'0,"34"47"-176"16,5 22 2-16,-6 26-4 15,-5 6 14-15,-32 8-41 16,-22-4-27-16,-35-13-26 16,-15-8-22-16,-9-26-58 15,3-16-74-15</inkml:trace>
  <inkml:trace contextRef="#ctx0" brushRef="#br0" timeOffset="82021.6564">9075 13120 596 0,'0'-2'342'0,"8"4"21"15,9 0-223-15,19 4-88 16,9 1 5-16,15 0-21 16,2-2 2-16,-1-4-432 15</inkml:trace>
  <inkml:trace contextRef="#ctx0" brushRef="#br0" timeOffset="82365.3126">9748 12825 882 0,'-2'2'332'0,"-2"5"-214"16,1 8-40-16,-7 9-1 15,-2 2 0-15,1 9-33 16,2-5-12-16,10 0-24 16,8-6-5-16,13-8 4 15,6-3 2-15,2-8 8 16,5-1-34-16,-10-6-117 15,-3-3-136-15</inkml:trace>
  <inkml:trace contextRef="#ctx0" brushRef="#br0" timeOffset="82536.9169">9882 12858 689 0,'-4'13'347'0,"1"11"-106"16,3 12-76-16,-7 2-11 15,8 4-23-15,0-1-17 16,-1-6-50-16,5 1-16 16,-3-5-24-16,4-4-25 15,4-12-151-15</inkml:trace>
  <inkml:trace contextRef="#ctx0" brushRef="#br0" timeOffset="82724.595">10110 13131 869 0,'-4'-2'348'0,"2"3"-217"16,1 0-83-16</inkml:trace>
  <inkml:trace contextRef="#ctx0" brushRef="#br0" timeOffset="83247.818">10497 13023 449 0,'3'-4'264'0,"-2"-8"-24"16,-1 0-56-16,-4-1-69 15,-3-2-25-15,-5 0-24 16,-5-3-7-16,-6 2-7 15,-2 0-4-15,-3 9-25 16,2 7-11-16,3 9-17 16,2 4-5-16,8 5-3 15,2-1 1-15,6 3 3 16,8-3 2-16,3-4 5 16,5-1 2-16,5-9 4 15,0-3 0-15,5-2-12 16,1-6-4-16,0-2 0 15,-4 2-1-15,-8 3 11 16,0 1-1-16,-3 6-3 16,-2 7-1-16,5 9 2 15,-3 2 5-15,3 3 14 16,-1 1 3-16,-5 0 5 16,-3 1 8-16,-8-2 13 15,-8-1 35-15,-7-4 15 16,-6-7-5-16,-5-6-14 15,3-5-34-15,7-9-34 16,4-4-54-16</inkml:trace>
  <inkml:trace contextRef="#ctx0" brushRef="#br0" timeOffset="83841.2047">10988 12540 403 0,'-28'11'246'0,"-22"10"-17"16,-3 15-81-16,2 17-27 31,4 28-17-31,7 20-14 16,7 21-29-16,11 11-10 15,20 6-21-15,8-11-7 0,31-10-6 0,5-18 1 16,31-34 3-16,5-15-8 16,11-26-196-16</inkml:trace>
  <inkml:trace contextRef="#ctx0" brushRef="#br0" timeOffset="84325.5362">11338 12766 599 0,'-10'-11'271'16,"-6"-11"-118"-16,0-4-47 31,18 4-45-31,2-1-27 16,10 5-31-16,5 3 6 0,3 8 0 0,8 8 3 0,0 14 12 16,-2 8-6-16,-13 9 29 15,-12 4 11-15,-18 0-4 16,-9 2-1-16,-12 1-26 31,6-2-10-31,10-7-8 0,2-8-5 0,20-9-3 16,1-6 2-16,12 0 2 31,9 1 2-31,5-7 0 16,6 3-1-16,1-9-19 0,1 2-33 0,4-4-152 15</inkml:trace>
  <inkml:trace contextRef="#ctx0" brushRef="#br0" timeOffset="84622.288">11786 12713 486 0,'-6'-8'287'0,"-6"-7"-18"0,-2 7-73 32,-2 5-70-32,-2 6-35 15,3 7-56-15,3 4-20 16,0 9-17-16,3 3 0 15,8 9 4-15,1 2 2 16,11 1 5-16,8-5-2 16,4-8 10-16,2-8 7 0,2-17 10 0,3-4 4 15,-8-18 1-15,1-5 6 16,-12-9 8-16,-11-4-2 0,-11 3-11 16,-10 0-11-16,-8 7-27 15,4 7-25-15,2 9-127 16,5 13-286-16</inkml:trace>
  <inkml:trace contextRef="#ctx0" brushRef="#br0" timeOffset="84903.4635">11001 13110 803 0,'0'-3'338'16,"12"0"-177"-16,12 0-73 16,25-3-39-16,19 5-2 15,26-1-4-15,12-1-1 16,16 3-8-16,-1-4 0 15,-7 3-4-15,-5 1-9 16,-23 1-90-16,-10-1-66 16,-23 2-170-16</inkml:trace>
  <inkml:trace contextRef="#ctx0" brushRef="#br0" timeOffset="85504.982">11360 13380 419 0,'1'-2'232'15,"-1"-6"-53"-15,-3-3-41 16,-5-1-55-16,-2-3-17 15,-10-1-14-15,0 3-7 16,2 7-20-16,-6 6-8 0,2 7-13 16,1 3-4-16,4 4-4 15,3-3-2-15,9 3-2 16,5-2 0-16,2-3 5 16,6-1 2-16,7-6 5 15,2-4 3-15,5-1-2 16,1-2-2-16,-1 5-4 15,-3 4-2-15,-1 9 9 16,3 6 12-16,-2 9 26 16,-1 6 10-16,-9-1 0 31,-7-3-4-31,-9-3-13 0,-8-6 1 16,-9-8 3-16,-2-4-1 15,-9-9-5-15,1-3-8 16,8-3-14-16,2-2-11 0,12 1-72 15,6-1-64-15,10 4-253 16</inkml:trace>
  <inkml:trace contextRef="#ctx0" brushRef="#br0" timeOffset="85660.9708">11559 13572 1017 0,'-2'-3'444'16,"-4"1"-215"-16,4 2-159 15,2 0-44-15,0 0-184 16</inkml:trace>
  <inkml:trace contextRef="#ctx0" brushRef="#br0" timeOffset="86020.249">11639 13419 988 0,'10'11'400'0,"7"6"-262"16,3 3 2-16,11 5-45 15,-8-4-26-15,1 0-34 16,-3-3-12-16,-21-4-5 15,-6-2 2-15,-16-3-6 16,-7-4-17-16,-5-6-36 16,2-1-9-16,5-5-9 15,9-3 11-15,15-1 18 16,7-6 4-16,13-4 12 16,7-4 3-16,7-3 20 15,-3 0 10-15,-3 2 32 16,-10 5 14-16,-11 5-1 15,-5 1-7-15,-17 4-34 16,-5 2-18-16,-13 9-12 16,-7 3-38-16</inkml:trace>
  <inkml:trace contextRef="#ctx0" brushRef="#br0" timeOffset="86457.8017">12044 12510 418 0,'6'-1'246'0,"11"3"4"15,10 14-108-15,17 23-30 16,4 15-6-16,5 34 6 16,0 16 15-16,-15 15-6 15,-12 3-4-15,-33-2-38 16,-19-2-19-16,-23-2-31 0,-5-7-3 16,-5-20-2-16,2-16-5 15,11-26-114-15,6-9-35 16</inkml:trace>
  <inkml:trace contextRef="#ctx0" brushRef="#br0" timeOffset="86988.7562">12398 12564 791 0,'0'-6'344'16,"1"-8"-187"-16,5 2-36 15,7 1-37-15,1 3-4 16,8 6-9-16,3 4-2 15,2 9-13-15,-1 2-8 16,-11 6 3-16,-8-1 17 16,-16 5 0-16,-12-1-1 0,-10 4-16 15,-3-2-23-15,6-1-17 16,10-3-3-16,17-7 7 16,7-2 5-16,22-8 5 15,7-3 1-15,14-3-10 16,3-4-25-16,-6 3-106 15,-6 4-89-15</inkml:trace>
  <inkml:trace contextRef="#ctx0" brushRef="#br0" timeOffset="88160.6215">12768 13314 490 0,'6'4'275'0,"13"3"-52"15,6-1-43-15,15-1-69 16,8 1-27-16,1-2-39 16,1-1-15-16,-9-1-16 15,-7 0-24-15,-11-2-222 16</inkml:trace>
  <inkml:trace contextRef="#ctx0" brushRef="#br0" timeOffset="88410.5606">12797 13455 580 0,'0'1'289'0,"7"5"-52"16,5-1-85-16,14-1-12 15,9 1-19-15,11-2-46 16,6-2-21-16,-6 3-30 16,-1-4-7-16,-14 1-34 15,-3 1-84-15</inkml:trace>
  <inkml:trace contextRef="#ctx0" brushRef="#br0" timeOffset="124540.5407">13771 13396 418 0,'-15'-15'209'0,"-7"-19"-77"0,13-2-38 15,12-1-56-15,14 4-17 16,11 7-13-16,6 3 2 15,10 13 33-15,4 9 17 16,1 16 31-16,-7 7 13 16,-23 16 7-16,-19 5-4 15,-27 9-23-15,-10 4-13 16,-10-9-37-16,5-3-11 16,3-18-3-16,8-8 1 0,15-10-1 15,6-8-8-15,12-6-14 16,7 1-8-16,14 1-9 15,9 6 3-15,6-1 7 16,2 7 2-16,1 3 6 16,3-2 10-16,0 6-153 15</inkml:trace>
  <inkml:trace contextRef="#ctx0" brushRef="#br0" timeOffset="124876.6164">14357 13291 765 0,'-9'-6'375'0,"-13"-7"-120"0,-1 2-66 16,-6 10-78 0,1 4-34-16,6 19-56 0,-2 5-17 15,10 15-13-15,6 6-5 16,4-1 2-16,13 2 2 15,11-11 3-15,6-6 3 16,14-11 4-16,3-8 3 16,5-16 10-16,0-6 5 15,-9-15 31-15,-8-6 8 16,-19-7 9-16,-11-5 1 16,-19-1-27-16,-7 0-10 0,-10 6-18 15,1 4-8-15,6 13-43 16,6 6-50-16,13 12-269 31</inkml:trace>
  <inkml:trace contextRef="#ctx0" brushRef="#br0" timeOffset="125064.4131">14651 13633 1055 0,'-1'2'437'0,"-1"3"-242"16,0-2-124-16,1-3-77 16,1 0-116-16</inkml:trace>
  <inkml:trace contextRef="#ctx0" brushRef="#br0" timeOffset="125642.0688">12851 13178 303 0,'6'-9'190'0,"9"-9"18"16,1-2-58-16,0 2-11 15,2 5-18-15,0 8-33 16,2 9-16-16,0 11-30 16,4 2-2-16,4 5 2 15,5-6-2-15,4-10 13 0,2-7 8 16,-5-16 14-16,-5-2-2 15,-12-4-18-15,-3 1-11 16,-9 5-91-16,-5 3-180 16</inkml:trace>
  <inkml:trace contextRef="#ctx0" brushRef="#br0" timeOffset="126251.6677">14981 13266 530 0,'1'-1'333'0,"1"0"-9"16,-1 1-111-16,-2 0-65 16,0 0-34-16,-5 14-23 15,-42 42-19-15,31-25-44 16,6-1-10-16,13-4-22 16,9-3-3-16,13-4 7 15,6-8 4-15,5-5 6 16,3 0 0-16,-8-7-2 15,-6 1-2-15,-6 0-44 16,-2-6-55-16,-4 3-243 16</inkml:trace>
  <inkml:trace contextRef="#ctx0" brushRef="#br0" timeOffset="126454.56">15150 13270 695 0,'-2'1'382'15,"-3"2"-68"-15,-1 5-109 16,2 12-75-16,3 3-16 16,4 13-13-16,2 2-5 15,-4 3-7-15,1 8-13 16,-2-9-20-16,0-3-13 0,0-11-21 16,-1-5 15-16,3-6-121 15,4-3-103-15</inkml:trace>
  <inkml:trace contextRef="#ctx0" brushRef="#br0" timeOffset="127313.728">15720 13400 615 0,'4'4'306'16,"1"6"-114"-16,9 7-101 15,-4 6 17-15,-4 3-49 16,-4 1-8-16,-1-4-10 16,-2-8-13-16,0-5-6 0,-1-8 7 15,1-5 2-15,2-2-4 16,-1 3-7-16,2-7-13 16,11-20-8-16,24-28-2 15,-12 32 0-15,0 7 5 16,1 11 14-16,-3 6 7 15,-5 12 17-15,-3 7 2 16,-10 6-2-16,-4 1-4 16,-9-2-12-16,0-3-4 15,0-8-7-15,3-4-1 0,6-10-4 16,6 1 0-16,9-10-10 16,4-8-5-16,5-3-2 15,1-4-2-15,-4 4 6 16,2 8 1-16,0 12-1 15,-6 2-3-15,-1 9 21 16,-6 3 12-16,-2 6 31 16,2 3 17-16,-6 0 6 15,-3-1-2-15,-5-2-16 16,2-2-11-16,3-2-21 16,3-5 16-16,2-5-83 15</inkml:trace>
  <inkml:trace contextRef="#ctx0" brushRef="#br0" timeOffset="129803.7452">1558 14662 507 0,'-6'0'247'31,"3"0"-105"-31,0 1-43 0,2-1-67 0,-1 0-20 0,-6 8-16 16,-23 39-2-16,35-31 0 15,3-1 1-15,7-6 3 16,6 0 2-16,3-3 4 16,6-2 3-16,-8-4 34 15,-1-2 23-15,-5-5 48 16,-8-1 22-16,-1-1 1 15,-5 0-10-15,-8-6-33 0,-1 1-17 16,-12-6-28-16,8 6-11 16,-5 3-18-16,1-1-6 15,4 10-13-15,-7-1-7 0,9 10-11 16,2 8-3-16,5 4 2 16,1 3 3-16,0-6 7 15,2 0 2-15,7-3 5 16,2 0 0-16,5-4 3 15,4 0 0-15,1-8 3 16,3-2 1-16,3-6 3 16,-7-3 3-16,-5-3 4 15,-6-2 2-15,-14-3 1 16,1 0-2-16,-13-1-3 16,-3 2 8-16,1 6 1 15,-7 2 0-15,9 10-4 16,0 5-13-16,8 7-10 15,3 4-5-15,2 2-2 16,3 0 1-16,0-1 4 16,6-2 2-16,7 3 2 15,3-5 1-15,7-2 3 16,-2-5 0-16,-2-8 2 0,2-5 3 16,-5-6 3-16,0-3 2 15,-5-1 4-15,-1-1 0 16,-3 3 2-16,-2 2-2 15,-11-4-1-15,-3 3-3 16,-9 2-3-16,2 0 0 16,8 10-5-16,0 1-3 15,5 5-10-15,1 2-4 0,-4 5 0 16,8 2 2-16,3 6 4 16,-3-4 3-16,10-2 2 15,-2-3 2-15,4-2 2 16,6 1 1-16,-4-9 4 15,1-1 1-15,0-8 5 16,-2-3 2-16,-1 0 1 16,-10-3 1-16,-3-2-1 15,-3 1-1-15,-10 0 12 16,3 6 2-16,-1 4 0 16,-3 0-1-16,2 5-14 15,5 3-6-15,-4 1-7 16,7 3-5-16,1 3-10 15,-2 0 5 1,7 0 5-16,5 3 4 0,9-2 11 16,0-4-2-16,8-3 2 15,-2-5 3-15,1-5-12 16,3-2-51-16</inkml:trace>
  <inkml:trace contextRef="#ctx0" brushRef="#br0" timeOffset="138307.3379">2132 14835 326 0,'0'-14'211'0,"2"-8"-4"16,12-10-77-16,3-5-18 15,12-4-20-15,4 0-10 16,1 8 1-16,-5 10 3 16,-5 19-10-16,-7 15-9 15,-3 27-22-15,-3 8-3 16,-7 17-14-16,-1 2-2 15,1-10-7-15,8-5-4 16,7-24-4-16,7-5 0 0,-1-20 6 16,5-9 3-16,-1-14 5 15,-6-11 1-15,-4-13-3 16,-6-3-3-16,-6 1-7 16,2 5-2-16,-5 11-8 15,-3 9-2-15,-3 16-17 16,-3 8 5-16,3 20 9 15,-1 9 4-15,5 14 25 16,2 4-5-16,7 0-6 16,1-3-4-16,8-11-4 15,-4-12 12-15,4-11-166 16</inkml:trace>
  <inkml:trace contextRef="#ctx0" brushRef="#br0" timeOffset="139658.2654">2809 14945 761 0,'0'1'313'0,"-4"3"-183"16,4 3-29-16,3 12-34 15,0 0 8-15,5 12-16 16,-1 5-12-16,-1 0-14 15,1 1-19-15,-2-5 0 16,0-5-1-16,0-12-40 16,-3-5-45-16,-4-11-158 15,-1-5-180-15</inkml:trace>
  <inkml:trace contextRef="#ctx0" brushRef="#br0" timeOffset="140111.2825">2782 15007 453 0,'4'-6'300'15,"4"-3"-24"-15,4 0-73 16,6 1-30-16,2 3-72 16,2 0-30-16,5 7-37 15,1 3-6-15,-8 3-8 16,0 11-4-16,-13 2-1 16,-7-2 1-16,-5 2 3 15,-7-5 3-15,-3-10 0 16,1-3-8-16,1-3-25 15,5-4-13-15,11 0-12 16,8-2 1-16,8-2 13 0,8 5 4 16,-1 2 3-16,-3 2-3 15,-1 14 7-15,-9-5 6 16,-11 13 15-16,-2 6 9 16,-16 3 11-16,-5 4 2 15,-11-9-2-15,-7-7-8 16,1-14-110-16,1-6-90 15</inkml:trace>
  <inkml:trace contextRef="#ctx0" brushRef="#br0" timeOffset="141345.6175">2952 14466 492 0,'-1'-8'219'0,"-1"-8"-99"16,8-2-51-16,9 4-4 15,7 3-13-15,0 10-10 0,1 8-26 16,-3 6-4-16,-8 12 17 15,-6 6 11-15,-7 6 9 16,-8 1-4-16,-9-6 22 16,9-4 2-16,0-12-4 15,9-4 11-15,9-5-14 16,2-7-2-16,15 1-1 16,5 0-15-16,11 0-28 15,3 3-8-15,-8 1-112 16</inkml:trace>
  <inkml:trace contextRef="#ctx0" brushRef="#br0" timeOffset="141689.2853">3594 14821 970 0,'4'3'381'0,"9"-2"-247"16,4 0-49-16,13-2-34 15,6-4-15-15,4 4-24 16,0-1-3-16,-2 2-64 16,-5 0-90-16</inkml:trace>
  <inkml:trace contextRef="#ctx0" brushRef="#br0" timeOffset="141892.1006">3660 14941 872 0,'13'7'369'15,"16"-3"-225"-15,6 0-20 16,9-2-60-16,-3-6-25 16,3 3-23-16,-1-5 8 15</inkml:trace>
  <inkml:trace contextRef="#ctx0" brushRef="#br0" timeOffset="142641.9337">4437 14704 455 0,'9'-11'224'0,"8"-9"-57"15,6 0-2-15,3 3-7 16,-2 5-28-16,-4 11-49 16,-1 4-12-16,-5 21-18 15,-6 2-2-15,-8 7-8 16,-5 10-10-16,3 4-12 16,1 3-6-16,8-5-6 15,1-13 0-15,8-13 3 16,2-9 3-16,9-15 5 15,-3-6 3-15,5-16 0 16,0-7 1-16,-5-8-4 0,2-3-1 16,-8-2-3-16,-3 3-3 15,-7 5-3-15,-1 7-3 16,-3 17-6-16,-5 8-6 16,-8 13-3-16,0 9 2 15,-5 16 5-15,2 6 3 16,4 16 5-16,3 0-1 15,5-3-1-15,9-1-1 16,8-15-22-16,5-2-71 16</inkml:trace>
  <inkml:trace contextRef="#ctx0" brushRef="#br0" timeOffset="143016.8383">5007 14986 821 0,'-3'14'329'0,"-8"8"-202"16,2 6-29-16,-1-2-35 16,-2-6-17-16,4-2-31 15,7-4-6-15,-4-11 0 16,7 0 5-16,2-7 1 15,-4 3-1-15,0 0-1 0,7-16-6 16,17-38-3-16,-13 28-2 16,-1-3-1-16,0 3 1 15,-1 10 0-15,-1 2-1 16,-3 8 4-16,-1 2-1 16,0 5 8-16,6 6 3 15,2 6 2-15,3 3 1 16,1 10-6-16,2 1-3 15,-4 2-3-15,-3-2-1 16,-2-6-21-16,-2 3-56 16,-4-6-226-16</inkml:trace>
  <inkml:trace contextRef="#ctx0" brushRef="#br0" timeOffset="143157.7177">5000 15066 727 0,'-1'1'365'0,"0"0"-126"16,7 4-131-16,-6-5-87 16,18 1-22-16,53-1-32 15,-31-5-73-15</inkml:trace>
  <inkml:trace contextRef="#ctx0" brushRef="#br0" timeOffset="143563.8308">5204 14517 741 0,'-1'-4'341'0,"6"-7"-134"15,6-2-47-15,10 5-64 16,10 0-22-16,5 10-42 16,-3 4-19-16,-7 9-3 15,-18 2 5-15,-13 8 8 16,-11 2 2-16,-8 0-5 15,5 2-7-15,4-11-7 16,10 2-3-16,9-11-1 16,8-1 0-16,13-1 2 15,6-4 0-15,5 1 1 16,-3-3-2-16,0 0-111 16</inkml:trace>
  <inkml:trace contextRef="#ctx0" brushRef="#br0" timeOffset="143907.5265">5776 14842 814 0,'-3'2'364'0,"0"3"-154"15,12 2-58-15,29 1-65 16,1-5-17-16,20-3-40 16,12-1-14-16,-6-3 23 15,8 4-88-15</inkml:trace>
  <inkml:trace contextRef="#ctx0" brushRef="#br0" timeOffset="144509.3261">6753 14766 542 0,'-11'3'283'0,"-18"4"-75"15,-4-1-9-15,-5-8-41 16,2-6-10-16,10-11-25 16,6-3-31-16,16-8-56 15,7 2-21-15,18-1-11 16,4 3 5-16,14 16 7 16,5 4 3-16,8 19-11 15,0 10-7-15,-14 18 4 16,-13 9 4-16,-25 13 6 15,-15 3 0-15,-16 2-1 16,-5-4-2-16,-3-16-4 16,2-11 0-16,7-20-23 15,4-8-15-15,4-13-9 16,6-2-5-16,11-4 11 16,5-1 10-16,14 0-3 15,1 0-1-15,10 7 3 16,4 3 2-16,6 9 6 15,5 4 4-15,-4 3 8 0,1 4-4 16,-3-2-210-16</inkml:trace>
  <inkml:trace contextRef="#ctx0" brushRef="#br0" timeOffset="144962.2298">7155 15097 501 0,'6'-6'294'0,"5"-4"-29"16,0-4-32-16,-6-2-62 16,0 4-24-16,-8-3-39 15,-7-4-23-15,-7 2-34 16,-9-4-15-16,-4 6-21 16,-2 9-14-16,1 6-15 15,8 10-6-15,8 9-5 16,4 0 1-16,13 7 6 15,4-6 3-15,4-2 7 16,4-6 5-16,2-5-19 16,5 1-13-16,0-8-19 15,-2 0-4-15,-1-4 20 16,-5-7 15-16,-1 4 15 16,1 5 2-16,-1 10-4 15,0 5 17-15,-1 16 11 16,0 5 5-16,-7 10 11 15,-2 9-13-15,-16-1 29 0,-6-6 14 16,-8-7 13-16,-4-4 2 16,-1-14-21-16,-3-10-11 15,5-15-9-15,4-10-4 16,8-20-16-16,4-6-8 16,10-9-41-16,2-1-37 15,13 6-135-15</inkml:trace>
  <inkml:trace contextRef="#ctx0" brushRef="#br0" timeOffset="145509.3169">7851 14346 550 0,'-12'7'300'15,"-13"7"-47"-15,-15 24-111 16,-11 15-17-16,-5 23-28 16,2 13-25-16,13 21-30 15,15 0-14-15,29 4-17 16,17-10-3-16,27-21 0 15,15-9 0-15,6-23 0 16,-1-6-9-16</inkml:trace>
  <inkml:trace contextRef="#ctx0" brushRef="#br0" timeOffset="146165.0677">8130 14573 683 0,'-4'3'318'0,"0"7"-121"16,0 13-101-16,-1 7-21 16,10 22-26-16,0 9-15 15,5 11-5-15,5-2-3 16,-6-9-1-16,-1-9-2 15,0-19-8-15,-1-7 0 16,-2-12 5-16,-5-6 14 16,3-10 5-16,-2-8-2 15,4-15-8-15,4-5-16 0,5-8-12 16,4-2-4 0,8 9-6-16,4 5 0 0,-4 13-6 15,-3 7 8-15,-7 12 9 16,-3 10 10-16,-3 15 14 15,1 5-2-15,-4 3-3 16,0-4-5-16,0-6 16 16,1-5-80-16</inkml:trace>
  <inkml:trace contextRef="#ctx0" brushRef="#br0" timeOffset="146913.3453">8491 15112 216 0,'5'2'182'0,"1"3"21"0,1 3-33 15,1 2-14-15,-4 6-30 16,-2 3-17-16,0 2-39 15,-2 0-9-15,-2-3-23 16,1 0-8-16,1-9-9 16,-1-3 0-16,2-7 3 15,2-6-2-15,4-8-2 0,2-3-5 16,3-4-11-16,1-1-1 16,1 3-3-16,2 4-2 15,-3 7-6-15,2 8 5 16,-5 9 4-16,-3 4 7 15,-2 11 9-15,-5-3-2 16,0 0-1-16,-3-2-2 16,1-9-2-16,1-2 0 15,3-7 3-15,3-6-2 16,3-7-3-16,3-2-3 0,3-7-5 16,0 3-3-16,3 5 0 15,0 3-3-15,-2 11-3 16,1 4-1-16,-5 10 3 15,-6 2 6-15,-3 7 8 16,-2-1 2-16,-3-2 2 16,3 0-2-16,0-8-45 15,-1 0-106-15</inkml:trace>
  <inkml:trace contextRef="#ctx0" brushRef="#br0" timeOffset="147241.4172">9049 15169 738 0,'-4'5'362'0,"-7"11"-125"0,-1 4-88 16,-7 1-74-16,-2 0-23 15,-2-4-21-15,0-9-6 16,4-5-6-16,1-5-3 15,7-7-9-15,-3-3-4 16,9-4-11-16,2-3-5 16,4 3-2-16,3 0-1 15,1 6-2-15,7 4 0 0,3 6 17 16,3 8 2-16,1 7 24 16,-1 4 6-16,-3 1-7 15,0 2-1 1,-1-1-13-16,-1-1 0 0,-1-4-84 15,1-6-161-15</inkml:trace>
  <inkml:trace contextRef="#ctx0" brushRef="#br0" timeOffset="147413.2037">9115 15191 689 0,'7'6'389'16,"3"2"-44"-16,10 9-236 15,1 2-9-15,6 4-64 16,2 2-15-16,-7 0-9 16,-1-2-1-16,-5-6-50 0,-5-7-42 15,0-10-343-15</inkml:trace>
  <inkml:trace contextRef="#ctx0" brushRef="#br0" timeOffset="147553.798">9340 15167 640 0,'-6'0'392'15,"-8"4"-22"-15,0 6-107 0,-5 11-105 16,-2 3-40-16,-4 5-55 16,-4 1-23-16,-4-5-25 15,5-1-27-15,6-8-205 16</inkml:trace>
  <inkml:trace contextRef="#ctx0" brushRef="#br0" timeOffset="148053.7111">9556 14899 721 0,'-2'0'361'0,"1"2"-137"16,4 4-42-16,-3-6-34 16,25 4-39-16,62 8-23 15,-23-12-32-15,-1 2-40 16,-2 3-5-16,-17-2-111 16</inkml:trace>
  <inkml:trace contextRef="#ctx0" brushRef="#br0" timeOffset="148491.0774">10330 14739 872 0,'-17'-1'381'0,"-17"1"-213"16,2 9-86-16,1 11-39 15,6 7-30-15,11 10-8 16,13 6 1-16,16 3-7 15,17 3 1-15,7-15 5 16,5-9 3-16,10-14 5 16,-3-7 2-16,-1-17 42 15,-1-4 12-15,-17-13 28 16,-9-8 2-16,-18-5-29 16,-12-7-10-16,-20 5-32 15,-5 7-7-15,-12 11-19 16,5 11-7-16,7 11-96 15,2 4-96-15</inkml:trace>
  <inkml:trace contextRef="#ctx0" brushRef="#br0" timeOffset="148686.1676">10455 14775 807 0,'-11'8'420'16,"-8"4"-116"-16,-9 17-132 15,-2 4-37-15,-2 5-66 0,-2 2-29 16,7-11-26-16,9 0-40 16,11-9-464-16</inkml:trace>
  <inkml:trace contextRef="#ctx0" brushRef="#br0" timeOffset="149193.0001">10764 14436 809 0,'11'26'334'15,"29"35"-165"-15,4 15-24 16,1 25-4-16,-1 4-6 0,-29 6-35 16,-20 1-29-1,-37-13-35-15,-10-7-9 0,-15-17-31 16,-7-13-48-16,-1-21-155 16,-4-11-198-16</inkml:trace>
  <inkml:trace contextRef="#ctx0" brushRef="#br0" timeOffset="447055.3356">11395 14817 641 0,'3'3'268'0,"7"5"-106"15,13 1-61-15,22 2-12 16,16-4-10-16,24-5-43 16,6-2-16-16,3 0-7 15,-12-3 3-15,-13-2-116 16,-9-2-149-16</inkml:trace>
  <inkml:trace contextRef="#ctx0" brushRef="#br0" timeOffset="447321.1511">11544 14991 517 0,'5'-4'274'0,"11"0"-61"16,8 0-35-16,23 3-55 15,7 0-35-15,17 3-51 16,1-1-14-16,-7-1-12 16,2 0-13-16,-10-3-167 15</inkml:trace>
  <inkml:trace contextRef="#ctx0" brushRef="#br0" timeOffset="447789.8538">11929 14707 836 0,'6'2'312'0,"8"5"-235"15,11 5-35-15,20 5-19 16,10 3-8-16,3 4-9 16,-11-1 1-16,-12 1 4 15,-14-2 1-15,-11-7 24 16,-1-2 6-16,-11 1 34 15,-3-3 9-15,-3 2-15 16,-7 0-7-16,4-1-35 16,-3 3-11-16,0 3-32 15,4 0-58-15,-8-4-345 16</inkml:trace>
  <inkml:trace contextRef="#ctx0" brushRef="#br0" timeOffset="448305.2725">11544 14750 470 0,'1'-3'292'16,"0"-1"-39"-16,-2 4-70 15,0 0-34-15,0 0-59 16,-6 3-29-16,-23 11-34 16,-32 39-5-16,26-27-13 15,4-3-3-15,6 0-5 16,1-5-2-16,7-1-6 15,3 0-5-15,15 1-10 0,3 2-4 16,24 5 0-16,2 5 11 16,12-6 15-16,7 0 5 15,0 1-31-15,0-6-176 16</inkml:trace>
  <inkml:trace contextRef="#ctx0" brushRef="#br0" timeOffset="456904.6786">23176 4090 478 0,'5'-5'271'0,"0"-7"-45"15,3 9-100-15,-1-3-29 16,-2 8-29-16,2 9-13 16,-3 7-11-16,-1 11-3 15,1 7-17-15,-1 0-9 0,3 2-12 16,4-3 0-16,4-8 2 15,2-9 4-15,11-12 8 16,-3-9 7-16,3-16 3 16,-1-6 0-16,-6-11-1 15,-7-5-5-15,-2 0-1 16,-3 3-3-16,-8 7-7 16,-1 5 9-16,0 16-2 15,-5 5-7-15,4 15-7 16,0 10-12-16,-3 10-6 15,3 6 7-15,5 4 7 16,3 0 1-16,4-6 4 16,0-4-8-16,0-8-158 15,0-3-193-15</inkml:trace>
  <inkml:trace contextRef="#ctx0" brushRef="#br0" timeOffset="457139.1675">23530 4238 495 0,'-1'-1'268'0,"1"2"-56"16,0 4-111-16,0-5-82 15,1 6-5-15,7 23 27 16,10 32-5-16,-12-28-1 15,-2-5 1-15,-3-7-24 16,2-3-1-16,-1-7-85 16,-1-3-69-16</inkml:trace>
  <inkml:trace contextRef="#ctx0" brushRef="#br0" timeOffset="457435.7037">23533 4296 524 0,'4'-10'300'15,"2"-6"-54"-15,6 4-81 16,0-1-32-16,3 6-57 16,5 5-26-16,-1 2-39 15,2 2-7-15,-6 4-4 16,-4 1 0-16,-11 4 5 16,-4 3 2-16,-5 0 8 0,-1-3 0 15,0-4-6-15,5-2-7 16,5-3-7-16,6 0-3 15,12 2-1-15,2 2 3 16,2 6 2-16,-1 3 1 16,-10 6 20-16,-8 2 6 15,-12 1 9-15,-11 1 3 16,-6-9-14-16,-2-7-11 16,5-9-120-16,6-8-210 0</inkml:trace>
  <inkml:trace contextRef="#ctx0" brushRef="#br0" timeOffset="457685.6381">23797 4165 829 0,'4'-3'376'0,"9"-1"-142"16,5 1-111-16,9-2-63 15,5 3-17-15,-2 0-33 0,4 2 11 16,-7 0-158-16,-2 1-245 16</inkml:trace>
  <inkml:trace contextRef="#ctx0" brushRef="#br0" timeOffset="457857.4985">23822 4263 805 0,'2'1'380'0,"8"3"-147"0,7-3-133 15,6-1-15-15,13-1-49 16,-4-3-17-16,6 1-52 15,0 0-123-15</inkml:trace>
  <inkml:trace contextRef="#ctx0" brushRef="#br0" timeOffset="458270.7795">24339 4126 839 0,'-10'-2'361'16,"-13"1"-196"-16,0 1-45 15,-8 7-67-15,3 4-24 0,3 9-30 16,5 5-4-16,15 6-1 16,5 3 0-16,12 1 1 15,14 2 1-15,8-8 6 16,3-5 9-16,6-16 13 16,-6-6 4-16,-3-16 30 15,0-8 7-15,-11-7 14 16,-6-4 10-16,-16-1-14 15,-4 4-12-15,-16 5-29 0,-3 6-17 16,-3 11-67-16,-3 2-54 16,7 6-320-16</inkml:trace>
  <inkml:trace contextRef="#ctx0" brushRef="#br0" timeOffset="458489.7338">24417 4169 764 0,'-10'3'345'0,"-9"8"-162"16,-2 4-28-16,1 5-62 15,-1 3-30-15,-1 2-40 16,5-3-13-16,9-1-36 15,5-7-84-15</inkml:trace>
  <inkml:trace contextRef="#ctx0" brushRef="#br0" timeOffset="458810.1244">24716 3814 878 0,'1'0'353'0,"0"8"-210"0,0 7-65 16,0 15-43-16,1 8-7 15,2 9-17-15,-1 5-4 16,2 2 1-16,-2-2-30 16,3-6-192-16</inkml:trace>
  <inkml:trace contextRef="#ctx0" brushRef="#br0" timeOffset="459107.1182">24785 4471 1348 0,'3'0'576'0,"-1"2"-330"16,0-2-67-16,-2 0-90 0,0 0-25 0,0-1-124 0</inkml:trace>
  <inkml:trace contextRef="#ctx0" brushRef="#br0" timeOffset="482186.7384">12869 14663 624 0,'-18'0'327'16,"-13"-1"-99"-16,-1 17-97 16,3 13-34-16,8 17-54 15,4 8-18-15,17 10-18 16,12-1-5-16,13-7-3 16,11-5-2-16,17-21 3 15,9-13 4-15,13-24 6 16,1-18 31-16,-9-15 61 15,-14-3 25-15,-27-13 44 16,-19-1-21-16,-12 0-51 16,-13-2-22-16,-24 11-41 15,-3 7-13-15,-21 18-15 0,-2 7-8 16,10 15-93-16,6 4-60 16,20 11-234-16</inkml:trace>
  <inkml:trace contextRef="#ctx0" brushRef="#br0" timeOffset="482444.9368">13137 14724 950 0,'-8'0'434'15,"-13"3"-196"-15,-4 4-58 16,-4 4-78-16,-3 4-30 16,-5 12-43-16,4 3-14 15,2 8-16-15,2-4 1 0,13-6-122 16,2-5-139-16</inkml:trace>
  <inkml:trace contextRef="#ctx0" brushRef="#br0" timeOffset="482913.584">13298 14400 767 0,'-4'-10'347'0,"1"-5"-176"16,7-2-72-16,4 0-15 16,12 8-42-16,3 3-9 15,8 9-19-15,0 7-12 0,-7 10 17 16,-9 5 10-16,-15 5 19 16,-8 4 4-16,-7-2-14 15,-2-5-9-15,3-6-16 16,4-7-7-16,10-3-7 15,6-6 1-15,6-1 7 16,8-4 3-16,10 1 3 16,-1-1-4-16,9 0-3 15,3 0-38-15</inkml:trace>
  <inkml:trace contextRef="#ctx0" brushRef="#br0" timeOffset="483241.6318">13706 14721 844 0,'-2'1'376'16,"2"1"-144"-16,13 4-145 16,6 2-28-16,18 0-19 15,1-1-20-15,7-4-10 16,2-1-38-16,-7-2-263 15</inkml:trace>
  <inkml:trace contextRef="#ctx0" brushRef="#br0" timeOffset="483460.3306">13719 14870 783 0,'6'3'356'0,"9"5"-148"0,11 1-45 15,9-3-19-15,5-1-35 16,2-5-53-16,-1-5-6 16,-5 1-63-16,0-4-114 15</inkml:trace>
  <inkml:trace contextRef="#ctx0" brushRef="#br0" timeOffset="484124.8202">14503 14837 661 0,'-12'-2'291'0,"-18"-8"-144"16,4-6-10-16,10-7-38 15,5-4-29-15,18-2-34 0,6 3-2 16,17 1 12-16,10 6 2 16,10 14-7-16,1 10-13 15,-7 19-24-15,-5 8 0 16,-27 16 11-16,-14 4 4 15,-19 5 6-15,-11 0 1 16,-11-11-7-16,1-7-2 16,4-16-4-16,4-6-8 15,15-12-16-15,6-5-15 0,12-4-14 16,6-6 1-16,16 2 4 16,11 0 12-16,9 8 24 15,-3 0 10-15,-3 2 12 16,-8 2 0-16,-8-2-13 15,3 4-1-15,-6-3-76 16,5 0-125-16</inkml:trace>
  <inkml:trace contextRef="#ctx0" brushRef="#br0" timeOffset="484453.0717">14975 14775 867 0,'-7'-4'402'0,"-9"-6"-179"16,0 2-31-16,-4 6-75 16,-3 2-40-16,-1 7-53 0,0 4-19 15,4 12-21-15,7 4-5 16,12 10-3-16,5 3 0 16,13-3 6-16,5-5 5 15,12-10 8-15,6-6 4 16,10-16 4-16,3-1 5 15,-2-14 5-15,-7-4 4 16,-19-8 22-16,-6-4 10 16,-22-5 16-16,-3-1 1 15,-18 6-17-15,-8 4-14 16,-15 6-25-16,0 5-33 0,10 7-123 16,8 2-97-16</inkml:trace>
  <inkml:trace contextRef="#ctx0" brushRef="#br0" timeOffset="484812.1672">15079 14465 830 0,'3'-7'366'0,"8"-8"-166"0,2 5-52 15,8 6-35-15,2 4-40 16,-2 7-58-16,-3 2-1 16,-10 5 4-16,-5 4 4 15,-10 6 5-15,-8 1 2 16,-1 1-4-16,1-3-3 15,4-13-6-15,7-1-5 16,1-5-13-16,3-2-3 16,11 4 6-16,-1-3 5 0,13 1 8 15,-1 0 0-15,8-3-9 16,1 2-1-16,3-4-94 16,1-3-341-16</inkml:trace>
  <inkml:trace contextRef="#ctx0" brushRef="#br0" timeOffset="485249.8126">15616 14877 632 0,'0'1'353'0,"-1"0"-60"15,3 4-93-15,-2-5-83 16,13 2-35-16,59 12-36 15,-19-11-22-15,7 1-14 16,1-2-23-16,-5-1-418 16</inkml:trace>
  <inkml:trace contextRef="#ctx0" brushRef="#br0" timeOffset="486952.9681">16183 14837 479 0,'0'0'239'0,"5"-4"-89"0,4-4-4 15,5-7-41-15,4-5-27 16,6-4-29-16,3-4-8 16,-4-2-4-16,-1 1 5 15,-7 4 10-15,-6 6 7 16,-3 9 14-16,-5 2-2 15,-2 8-23-15,-3 1-12 16,-1 14-29-16,-1 10-10 16,1 14-3-16,3 13 1 15,1 10 2-15,2 1 2 0,1 0 3 16,3-10 5-16,4-21 21 16,3-9-65-16,8-17-256 15</inkml:trace>
  <inkml:trace contextRef="#ctx0" brushRef="#br0" timeOffset="487466.0178">16755 14768 513 0,'2'-4'272'0,"2"-7"-52"0,-2 0-37 15,-1-5-33-15,-1 2-27 16,-3 0-40-16,-3-1-8 16,-4 1-19-16,-5-1-8 15,-3 4-13-15,-2 0-11 16,-2 7-21-16,2 4-3 15,2 8-15-15,3 4-3 16,4 7-2-16,1 2-6 16,6 2 6-16,1 1 2 15,4-5 8-15,5-1 5 0,4-8 5 16,6-2 2-16,7-8 3 16,2-3 0-16,1-7-1 15,-2-2-1-15,-5 0 2 16,-5 1-1-16,-9 3-1 15,-2 3-6-15,-3 10 3 16,-3 4 3-16,2 14 1 0,0 6 6 0,2 8-1 16,3 4 0-16,0 1 4 15,1-4 1-15,0-7-3 16,-1-6-1-16,3-12 0 16,0-4 2-16,0-5-44 15,-1-8-78-15</inkml:trace>
  <inkml:trace contextRef="#ctx0" brushRef="#br0" timeOffset="487637.9025">16980 14955 1029 0,'-3'0'422'0,"2"2"-199"15,1-1-202-15,0-1-8 16,0 0-232-16</inkml:trace>
  <inkml:trace contextRef="#ctx0" brushRef="#br0" timeOffset="492773.2048">17474 14562 671 0,'-17'-1'323'0,"-20"4"-117"15,-2 9-58-15,-4 7-56 16,3 10-26-16,7 10-39 15,4 5-7-15,15 11-18 16,12 3-4-16,14-5-1 16,14-3 1-16,14-17 3 15,10-11 4-15,5-17 6 16,1-9 3-16,-12-19 34 16,-9-6 31-16,-24-8 60 0,-10 2 14 15,-17 8-18-15,-16 3-33 16,-16 18-68-16,-10 10-25 15,0 12-22-15,13 8-24 16,18-1-152-16,12-1-168 16</inkml:trace>
  <inkml:trace contextRef="#ctx0" brushRef="#br0" timeOffset="493522.7648">17054 14939 436 0,'-4'-1'231'0,"-1"-2"-63"0,0 3-34 16,4 0-51-16,-1-1-14 16,1 1-8-16,-3 0-1 15,-1 1-7-15,4-1-4 16,-4 6-12-16,1 5-11 15,-2 24-11-15,13-30-1 16,6-5-4-16,3-4-31 16</inkml:trace>
  <inkml:trace contextRef="#ctx0" brushRef="#br0" timeOffset="494931.6736">17944 14383 659 0,'-5'4'303'16,"-1"7"-87"-16,5 23-111 15,-2 14-21-15,3 18 10 16,0 5-12-16,0 4-29 16,0 0-11-16,0-8-15 15,0-6-7-15,1-23-4 16,3-10-2-16,6-20 6 16,-2-8 4-16,2-14 1 15,0-8 1-15,3-10-13 16,-3-3-6-16,11 2-7 15,-3 4-4-15,0 15-7 0,6 10-2 16,-11 17-1 0,4 12 14-16,-6 14 11 0,-7-1 4 15,2 0 5-15,-2-6-10 16,13-6-11-16,1-10-52 16</inkml:trace>
  <inkml:trace contextRef="#ctx0" brushRef="#br0" timeOffset="495501.2609">18348 15009 834 0,'3'14'365'0,"-2"10"-212"16,-1 5-20-16,-1 2-41 15,-3-4-41-15,2-8-25 32,-2-5-6-32,4-9-5 0,1-5 3 15,10-6 0-15,-2-8 0 16,5-7-6-16,3-1-5 16,3 1-5-16,-1 2-1 15,2 10-4-15,-4 3-2 16,-5 7-2-16,0 6 0 0,-11 1 5 15,-1 5 2-15,-5 3 4 16,-1-2 1-16,4-1-2 16,1-5-1-16,2-8 1 15,4-6-2-15,3-6-12 16,5-1-2-16,5-5-3 16,0 4 1-16,1 4 8 15,-2 5 0-15,-2 11 1 16,-4 8 2-16,-2 6 6 15,-8 0 4-15,-6 0 1 16,2 1-1-16,-2-4-296 16</inkml:trace>
  <inkml:trace contextRef="#ctx0" brushRef="#br0" timeOffset="495829.4233">18930 15036 861 0,'-1'8'352'15,"-2"13"-222"-15,-3 0-31 16,-8-3-43-16,0 1-19 16,-4-3-18-16,-3-1-2 15,0-9-2-15,-3-3-18 16,2-9-50-16,-1-8-25 15,5-6-28-15,6 1 15 0,5-2 44 16,7 5 22-16,6 4 36 16,7 3 11-16,9 9 31 15,2 2 13-15,6 10 10 16,3 8-2-16,-3 1-26 16,-2 6-10-16,-5 2-21 15,-5-5-5-15,-1-4-143 16</inkml:trace>
  <inkml:trace contextRef="#ctx0" brushRef="#br0" timeOffset="496016.7652">19063 15044 1038 0,'9'6'408'0,"7"9"-292"0,9 2 2 15,1 1-38-15,-2 3-23 16,1 1-26-16,-5-2-8 16,-6-10-63-16,0-3-53 15</inkml:trace>
  <inkml:trace contextRef="#ctx0" brushRef="#br0" timeOffset="496172.979">19241 15050 1065 0,'-13'6'479'0,"-15"15"-233"16,-3-2-52-16,-5 7-88 16,2 1-39-16,6-4-45 15,6 1-51-15,16-8-385 16</inkml:trace>
  <inkml:trace contextRef="#ctx0" brushRef="#br0" timeOffset="497657.3853">2093 16084 680 0,'-19'4'309'0,"-14"7"-138"15,3 9-97-15,2 5-25 0,18 7-37 16,9-4-12-16,21 4-10 16,1-3-1-16,9-6 8 15,-2-3 4-15,1-15 9 16,8-3 1-16,-9-11 6 16,1-6 4-16,-15-3 9 15,-7-3 5-15,-7-10 1 16,-7-4-2-16,-4-9-10 15,-6-6-5-15,-1 0-9 16,2-2-3-16,4-1-8 16,8 7-5-16,11 3-7 15,8 5-21-15,9 15-211 16</inkml:trace>
  <inkml:trace contextRef="#ctx0" brushRef="#br0" timeOffset="498079.0159">2375 16153 550 0,'11'-1'276'0,"6"0"-97"0,7 10-55 15,-1 7 8-15,-15 3-13 32,-3-9-5-32,-1 0-27 0,10 29-23 0,-13-3-27 15,-4-6-8-15,1-23 3 16,-2-7-4-16,3-12-10 15,2-7-4-15,3-8-33 16,5-4-5-16,9 0 2 16,-4 1-2-16,6 5 18 15,-1 4 0-15,0 14-6 16,3 9 0-16,-5 13 1 16,-5 11 2-16,-1 2 8 15,1 1 6-15,-2-1-368 16</inkml:trace>
  <inkml:trace contextRef="#ctx0" brushRef="#br0" timeOffset="498407.1943">2653 15958 887 0,'12'-14'371'0,"15"-12"-222"16,2 4-32-16,5 14-37 15,0 8-19-15,1 11-2 16,2 9 0-16,-3 7-11 16,-2 2-3-16,-7 7-21 15,-7 1-5-15,-2 2-6 16,-5 1 2-16,-4-7-1 16,-2-7 1-16,-4-11 10 15,-2-7 8-15,-11-8 4 16,1-3-4-16,-8-4-25 15,-1 0-13-15,0 9-16 16,-4 8-3-16,-1 8 7 16,0 5 1-16,4 5-60 15,3-4-81-15</inkml:trace>
  <inkml:trace contextRef="#ctx0" brushRef="#br0" timeOffset="498547.774">3296 16240 1200 0,'0'4'446'16,"0"3"-347"-16,-2-4-36 16</inkml:trace>
  <inkml:trace contextRef="#ctx0" brushRef="#br0" timeOffset="499430.4398">4816 15913 470 0,'0'0'248'0,"3"0"-41"16,2 7-42-16,1 18-37 15,4 15-13-15,5 26-28 16,1 13-15-16,0 16-29 15,-4-2-5-15,-4-5-14 0,-6-10-4 16,-1-19 0-16,2-9-1 16,-4-26-2-16,2-7 1 15,0-19 5-15,-1-13-8 16,8-16-13-16,-3-6-5 16,6-6-16-16,2 0 6 15,2 13 3-15,0 3-1 16,1 16-6-16,2 11-1 15,-4 11 2-15,0 8 4 16,-4 12 12-16,-4 0 2 0,-6 3 4 16,0-1 1-16,0-5-1 15,0-3 27-15,8-5-152 16,4-5-138-16</inkml:trace>
  <inkml:trace contextRef="#ctx0" brushRef="#br0" timeOffset="499914.7091">5230 16545 572 0,'0'15'335'0,"0"10"-83"16,-3 2-101-16,-1 0-25 15,-1-1-80-15,2-8-17 16,-1-9-13-16,4-5 3 16,5-12-2-16,-2-5-2 15,8-11-13-15,-3-7-8 16,8 5-5-16,1-1-2 16,4 12 3-16,2 6 0 15,-3 7-4-15,-1 8 3 16,-1 13 13-16,-8 0 7 0,-4 4 9 15,-2 1 1-15,-5-4-4 16,0-2-1-16,-1-8 7 16,1-8 0-16,-2-7-8 15,1-11-7-15,1-6-18 16,1-4-22-16,9-3 0 16,4 5 3-16,6 7 5 15,-5 2 17-15,1 12-1 16,-5 7 1-16,-4 8 16 15,2 9 10-15,-7 4 10 16,1 2 2-16,-2 1-14 16,-2-3-3-16,2-7-25 15,3-4-98-15</inkml:trace>
  <inkml:trace contextRef="#ctx0" brushRef="#br0" timeOffset="500211.5587">5767 16557 438 0,'-1'12'328'0,"-1"8"22"15,-8 5-176-15,-4 2-33 16,-3-3-81-16,-5 0-20 16,0-10-14-16,2-5-3 15,0-9-7-15,4-7-3 0,7-8-22 16,2-2-14-16,8-3-6 15,3-1-1-15,8 4 12 16,3 4 6-16,2 10 0 16,-2 4 0-16,3 14 15 15,0 1 14-15,-2 8 12 16,5 1 2-16,-3-2-9 16,-1-1-5-16,-3-12-42 15,-1-3-87-15</inkml:trace>
  <inkml:trace contextRef="#ctx0" brushRef="#br0" timeOffset="500367.7444">5894 16577 801 0,'9'4'357'0,"6"5"-178"0,2 3-75 16,8 13-49-16,-7-1-23 15,-1 4-14-15,-1-1 0 16,-4-8-2-16,1-3-48 15,-2-12-246-15</inkml:trace>
  <inkml:trace contextRef="#ctx0" brushRef="#br0" timeOffset="500492.747">6034 16566 859 0,'-8'4'407'0,"-11"17"-170"15,-2 3-75-15,0 13-92 16,4 1-29-16,-4-4-3 15,6-5-73-15</inkml:trace>
  <inkml:trace contextRef="#ctx0" brushRef="#br0" timeOffset="500883.2271">6425 16387 792 0,'1'2'383'16,"6"0"-91"-16,9-3-212 15,13 1-16-15,14-1-29 16,3 0-15-16,5 0-11 15,-7-1-1-15,-6-2-101 16,-6 2-150-16</inkml:trace>
  <inkml:trace contextRef="#ctx0" brushRef="#br0" timeOffset="501101.9574">6481 16496 663 0,'2'2'337'0,"6"-1"-80"16,13-2-148-16,11 1 5 16,12-3-29-16,1 0-21 15,1 3-19-15,-6 0-10 16,-4 1-97-16,-8 2-363 15</inkml:trace>
  <inkml:trace contextRef="#ctx0" brushRef="#br0" timeOffset="518840.8478">7459 15904 446 0,'0'-1'267'15,"3"-4"-46"-15,-3 9-78 16,-1-4-26-16,-1 0-52 15,0 12-22-15,-6 46-25 16,7-27-9-16,2 0-7 16,6-4-1-16,7-7 6 15,8-1 4-15,3-12 5 16,0 0 1-16,2-7 0 16,-4 0 0-16,-3-3-27 15,-5-4-58-15</inkml:trace>
  <inkml:trace contextRef="#ctx0" brushRef="#br0" timeOffset="519019.738">7707 15881 661 0,'-2'1'295'0,"-2"6"-152"16,2 3-37-16,0 12-19 15,2 5-22-15,-2 6-6 16,0 7-4-16,0 2-25 15,1 2-3-15,4-2-14 16,3-4-4-16,8-8-19 16,3-7-70-16</inkml:trace>
  <inkml:trace contextRef="#ctx0" brushRef="#br0" timeOffset="519410.2735">8016 16013 699 0,'-11'-5'342'0,"-14"-1"-124"16,-1 5-67-16,-1 6-68 15,4 12-35-15,7 0-42 16,4 7-11-16,6 7-15 16,5 1-4-16,9 5 2 15,6-1 6-15,13-7 11 16,4-7 5-16,11-11 9 16,3-9 4-16,0-13 9 15,-4-7 5-15,-11-13 11 16,-8-7 29-16,-21-3 43 15,-6 5 13-15,-23 5-2 16,-6 6-32-16,-5 10-59 16,-2 0-22-16,8 10-52 15,8 9-58-15,10 3-423 16</inkml:trace>
  <inkml:trace contextRef="#ctx0" brushRef="#br0" timeOffset="519800.8398">8399 16000 479 0,'-6'-4'332'0,"-1"-1"20"16,-8 1-147-16,-3 4-99 15,4 3-44-15,-3 8-42 16,4 5-12-16,4 7-16 16,2 3-5-16,2 1-3 15,8 1 1-15,5 6 2 16,3-5 3-16,9 0 4 16,1-5 2-16,7-14 11 15,2-5 5-15,4-15 10 16,0-7 5-16,-4-13 29 15,-7-1-4-15,-15-2 63 16,-6-2 17-16,-19 8-17 0,-8-1 2 16,-11 5-73-16,-4 3-27 15,3 9-32-15,4 6-60 16,5 11-215-16</inkml:trace>
  <inkml:trace contextRef="#ctx0" brushRef="#br0" timeOffset="520144.7146">7361 16538 669 0,'17'1'293'0,"37"1"-109"15,13 1-19-15,48-3-13 16,16-5-35-16,27-2-72 15,16 3-19-15,-18 0-14 16,-7 3 1-16,-24-3-26 0,-12 0-50 16,-20-3-208-16</inkml:trace>
  <inkml:trace contextRef="#ctx0" brushRef="#br0" timeOffset="521250.6464">7364 16887 543 0,'0'5'226'0,"4"-1"-66"16,3 2-72-16,9-6-3 15,-4-4 8-15,6-7-36 16,4-7-16-16,0-8-15 16,6-1-4-16,-13 0-7 0,-1 8-17 15,-7 8 38-15,-4 7 6 16,-2 7 9-16,-1 7 19 16,0 19-28-16,0 9 2 15,1 13 2-15,2 4-2 16,0 4-13-16,2-5-8 15,0-2-10-15,4-6 0 16,3-13-70-16,1-6-100 16</inkml:trace>
  <inkml:trace contextRef="#ctx0" brushRef="#br0" timeOffset="521797.3918">8016 16898 466 0,'6'-6'292'15,"1"-2"-59"-15,-2-4-29 16,-5 1-26-16,-4-2-59 0,-2-2-24 16,-4-2-25-16,-4 3-10 15,-10 4-21-15,-3 3-9 16,-3 10-21-16,3 4-8 16,3 10-9-16,6 5-6 15,9 4-5-15,2-2-1 16,9 0 4-16,3-1 2 15,5-8 6-15,4 0 5 16,1-7 3-16,4-6 4 16,1-4 2-16,5-5 1 0,0-9-2 15,-2-1-1-15,-8-2 0 16,-5 3 0-16,-6 8 0 16,-3 7-4-16,-2 8-1 15,-4 3-2-15,3 11 3 16,1 4 8-16,2 5 3 15,5 6 4-15,1-1 3 16,0-1-2-16,2 0-1 16,-1-10-1-16,-1-9-1 15,-2-2-2-15,1-13-124 16,-1 0-347-16</inkml:trace>
  <inkml:trace contextRef="#ctx0" brushRef="#br0" timeOffset="522032.0548">8344 17135 1856 0,'2'1'0'0,"-6"0"-23"15,4 1-132-15</inkml:trace>
  <inkml:trace contextRef="#ctx0" brushRef="#br0" timeOffset="522516.1307">8685 16789 503 0,'-6'-3'338'16,"-8"-3"-10"-16,-6 1-144 15,-5 8-34-15,-3 8-78 16,0 5-31-16,4 11-30 15,-1-1-12-15,12 9-14 0,2 3-2 16,11 4-2-16,6 4 2 16,8-6 8-16,5 1 1 15,9-7 7-15,4-8 2 16,6-15 8-16,-1-7 5 16,-3-16 46-16,-11-10 29 15,-9-4 54-15,-13-5 26 0,-13 5-15 16,-6 6-25-16,-20 4-58 15,0 11-33-15,-6 8-36 16,2 1 4-16,14 7-146 16,6-11-116-16</inkml:trace>
  <inkml:trace contextRef="#ctx0" brushRef="#br0" timeOffset="523031.6531">9120 16526 645 0,'3'-3'266'0,"6"2"-124"15,8 2-54-15,16-1-6 16,8 3-26-16,10-3-46 16,-1 3-3-16,-8-1 1 15,-4-3-20-15,-7-3-257 16</inkml:trace>
  <inkml:trace contextRef="#ctx0" brushRef="#br0" timeOffset="523359.5244">9164 16642 375 0,'7'1'244'0,"13"-1"10"15,7 3-53-15,13 1-60 16,4 0-42-16,-1 1-55 15,-1 1-17-15,-10-4-183 16</inkml:trace>
  <inkml:trace contextRef="#ctx0" brushRef="#br0" timeOffset="532268.6829">9905 16503 468 0,'-6'-20'201'15,"0"-28"-91"-15,7 3-1 16,20-2 37-16,9 6 0 16,8 12-10-16,2 8-12 0,0 21-50 15,-6 7-6-15,-11 19 2 16,-11 9 2-16,-23 15-3 15,-13 3-6-15,-16 3-23 16,-5-4-8-16,-2-16-8 16,7-3-2-16,8-20-32 15,9-7-16-15,13-6-18 16,5-10-6-16,15 1 14 16,3-4 6-16,10 2 13 15,8 9 10-15,6 6 13 16,5 7 6-16,-1 12 1 15,-5-4-4-15,-5 5-2 16,-1 1 18-16,-3-9-140 16,-2-5-158-16</inkml:trace>
  <inkml:trace contextRef="#ctx0" brushRef="#br0" timeOffset="532597.1466">10461 16348 620 0,'-4'-6'344'16,"-10"-7"-57"-16,0 5-49 15,-9 7-71-15,1 3-42 16,-4 11-68-16,-4 3-20 0,9 7-36 16,1 4-12-16,18 8-11 15,2 0-1-15,10 2 6 16,4-2 5-16,9-8 4 15,12-3 6-15,8-11 4 16,4-11 3-16,-3-14 10 16,-4-8 6-16,-16-12 13 15,-5 1 8-15,-22-4 8 16,-10 4 4-16,-19 0-8 16,-3-1-12-16,-2 12-28 15,3 4-41-15,16 15-185 16</inkml:trace>
  <inkml:trace contextRef="#ctx0" brushRef="#br0" timeOffset="532784.3366">10780 16631 1142 0,'0'0'443'15,"0"-1"-296"-15,-1 1-112 16</inkml:trace>
  <inkml:trace contextRef="#ctx0" brushRef="#br0" timeOffset="533174.8573">11066 16212 729 0,'-9'10'371'0,"0"7"-132"16,-8 12-70-16,-3 6-22 15,9 2-74-15,2-2-30 16,10-5-40-16,13-3-3 15,12-10 2-15,8-6 4 16,9-8 5-16,0-3 1 16,-6-5 0-16,-4 5-13 15,-10-4-88-15,-6 0-69 0</inkml:trace>
  <inkml:trace contextRef="#ctx0" brushRef="#br0" timeOffset="533346.9701">11265 16260 832 0,'0'1'422'0,"-5"10"-113"16,0 4-99-16,-8 8-68 15,6 8-30-15,2 7-30 16,1 2-12-16,10 7-18 16,-4 1-9-16,6-5-19 15,-3-3-4-15,-4-14-62 16,2-2-77-16</inkml:trace>
  <inkml:trace contextRef="#ctx0" brushRef="#br0" timeOffset="534041.4134">11719 16412 883 0,'8'8'337'0,"6"10"-231"16,2 7-9-16,-5 13-6 15,-4 4-13-15,-4-2-32 0,-5-2-10 16,-3-12-7-16,5-8-1 16,-6-15 11-16,8-9-3 15,2-18-10-15,-3-2-7 16,10-14-21-16,-1 5-4 16,7 8-2-16,3 1-2 15,3 14-4-15,-1 3 0 16,-1 8 1-16,-5 5 4 15,-6 17 9-15,-5 1 5 16,-5 2 5-16,-4 0 0 16,0-11-1-16,1-6-2 0,6-3-1 15,2-9-5-15,8-9-5 16,0-3-1-16,8-10 0 16,0 2 1-16,5 4 1 15,2 3-3-15,-4 12-9 0,-2 6 18 16,-6 16 25-16,-4 7 14 15,-9 8 27-15,-2 5-16 16,-3 0-16-16,-3 0-8 16,2-7-18-16,3-3-54 15,-2-12-344-15</inkml:trace>
  <inkml:trace contextRef="#ctx0" brushRef="#br0" timeOffset="567921.1741">22846 4892 252 0,'0'0'162'15,"0"0"-15"-15,-2-4-40 16,1 4-18-16,0-1-30 16,0 1-13-16,0 0-7 0,0 0 1 15,0 0 4-15,-1 0 1 16,1 0-7-16,1 0-4 16,0 0 1-16,0 0 2 15,0 0 12-15,0 0 4 16,-1 1 0-16,0 1-7 15,0 8-17-15,0 2-8 16,-6 28-9-16,8-22-3 16,-1-2-3-16,3-1-2 15,1 5 0-15,-5-9-1 0,1 4 0 16,-4-1 0-16,4 5 1 16,0-1 3-16,2 2 10 15,-3-2 1-15,-2-4 2 16,3-1-2-16,-2 0-9 15,2 6-3-15,2 2-1 16,-4 4 0-16,-1-2-2 16,1-2 2-16,2-3-1 15,0-1 0-15,0-2 0 16,0 2-1-16,1-4 1 16,0 0-1-16,-1-2-1 15,0-1 0-15,-1 0 1 16,2 3-1-16,-1-2 1 15,1 4 1-15,4 3-1 16,-5-4 0-16,5 11 3 16,-5-9 1-16,-4 3 3 15,6 5 1-15,-2-8-2 0,3 6-2 16,-2-4-2-16,0 0-2 16,0-1 1-16,0 0-2 15,-1-3 1-15,-1 6 0 16,0-7 0-16,-4 0 0 15,3 3-1-15,2-4-2 16,-3 2 1-16,3 4-1 16,2-1 1-16,-2-1 1 0,1-2-1 15,-1-1 1-15,0-3-1 16,-2 0 1-16,4 2 0 16,-2 0-1-16,1 2-1 15,2-2 0-15,-8 1 0 16,7 2 0-16,-4 2 0 15,0 6 0-15,5 7 2 16,-5-3 0-16,2 3 1 16,0-5 0-16,0-2-1 15,2 1 1-15,-2-2-2 16,0-2 0-16,-1-2 0 16,-2 0 0-16,-2 0 12 15,5 4 5-15,-2 2 2 16,0 3 2-16,5-1-12 15,-3-2-3-15,-1-2-2 16,3-2-1-16,-3-6 0 0,1 3 0 16,0 0-1-16,-6 3 0 15,5 3-1-15,-4-5-1 16,5 11 1-16,-1 1-2 16,1 6 1-16,5 4 0 15,-5-3 1-15,1 0 0 16,-2-6 0-16,-5-1 0 15,5-4-1-15,1-2 0 16,2 1 1-16,3-1 0 16,-6 1-1-16,-1 0 0 0,0 0 0 15,2 3-1-15,0-1 1 16,0 4-1-16,1-1 1 16,-1-3 1-16,4 0 0 15,-4-8-1-15,1-1 0 16,-1-3 0-16,-1-1 0 15,-2-1 0-15,0 2 0 16,3 5 2-16,-2 2-1 16,0 2-1-16,-2 5 0 15,3 2 0-15,0 4-1 16,1 0 0-16,0-4 1 16,2 1-1-16,-1-4 2 15,-1-11-1-15,1 3 1 16,-3-7-1-16,2-2 0 15,1 11-1-15,-1-5 0 0,0 3 0 16,1 1 0-16,-1-3 0 16,0 0 1-16,0 0 1 15,2-4-1-15,1 2 0 16,-3 1 1-16,-4 0-1 16,2 0 0-16,0 0 0 15,2 5 0-15,2 2-1 16,-2 12 1-16,0 1-1 15,3 2 0-15,-3-2 0 0,-1-8 0 16,1-3 1-16,-3-4 0 16,3-3 0-16,0-5 0 15,1-2 1-15,-2-4-1 16,-1 0 1-16,2 3-2 16,-4-1 2-16,4 3-2 15,2 0 0-15,-4-1 0 16,3 2 0-16,0 0 0 15,1-1 0-15,2-3 0 16,-6-3 1-16,-2-4 1 16,2 2 1-16,1 1 0 15,-1 2-1-15,2 2-1 16,-3-3-1-16,-2 6 0 16,6 4 0-16,0 5 0 15,3 3 0-15,1-3 0 16,-5-5 1-16,-1-5 0 0,-3-3 0 15,3 0 1-15,-2-2 0 16,4 4 1-16,-1-1-1 16,0 2 0-16,2 5-1 15,-3-4-1-15,0 2-10 16,-1-10-471-16</inkml:trace>
  <inkml:trace contextRef="#ctx0" brushRef="#br0" timeOffset="569132.0196">22874 4902 309 0,'2'-5'197'0,"-2"1"3"0,-4 0-18 16,4 1-31-16,0 2-16 16,0 0-38-16,0 1-16 15,0 0-27-15,-1 0-8 0,0 0-4 16,0 0-1-16,-1 1-5 16,-7 15-4-16,-17 32-7 15,10-35-2-15,-4 9 1 16,-3-1 15-16,-4-1 14 15,6 9-2-15,1-8-7 16,3-3-17-16,7-7-20 16,3-7-3-16,4-2-7 15,3-2-2-15,5-7-2 16,2-3-1-16,2-6 5 16,3-3 0-16,3-4 1 15,3 2 0-15,0-5 1 16,1 0 1-16,1 3 0 15,-2-2 1-15,-1 10 1 16,-2 5 0-16,-7 6-1 16,-2 4-1-16,-7-1-2 15,1 3-1-15,0-2 1 16,0 0 2-16,0 2 1 0,3 10 1 0,16 35 2 16,-10-27 2-16,3 1 3 15,7 8 2-15,-2-6-1 16,2-1 0-16,-7-3 0 15,-2-11 1-15,-1-1 8 16,-5-7-24-16,-1-13-190 16</inkml:trace>
  <inkml:trace contextRef="#ctx0" brushRef="#br0" timeOffset="570147.6194">22001 4774 464 0,'0'-3'268'16,"1"-4"-54"-16,1 5-85 15,-2 2-19-15,0 0-40 16,0 2-16-16,-2 18-19 16,-2 32-9-16,2-30-10 15,3-2-2-15,8-3-3 16,-2-5-1-16,4-3-3 15,1-3-1-15,2-6 6 16,3 0 1-16,1-7 2 16,-1 1 2-16,-5-8-1 15,-1-2 0-15,-3-1-1 0,-3-3-1 16,-3 0-4-16,-1 1 0 16,-1 4-1-16,-2 1-2 15,0 9 0-15,-2 4-4 16,1 5-4-16,3-4-2 15,0 0-6-15,2 24 0 16,13 31 2-16,-6-28 1 16,2 3 18-16,-5 2 11 15,-4 5 30-15,-7 1 12 16,-7 7 2-16,-4-6 6 16,-7-4-12-16,1-4-5 15,-3-27-7-15,-2-8-15 0,10-12-19 16,3-10-10-16,9 0-13 15,5 2-6-15,3 4-2 16,4 3-18-16,4 9-86 16,2 5-74-16</inkml:trace>
  <inkml:trace contextRef="#ctx0" brushRef="#br0" timeOffset="570553.5568">22298 4988 821 0,'0'0'354'0,"2"4"-194"15,3 2-36-15,-5-6-43 16,0 0-11-16,2 5-9 15,3 14-12-15,9 30-19 16,-14-27-8-16,3 1-11 16,-2-2-3-16,3-5-3 15,-2-6 0-15,-2-6-64 16,0-2-74-16</inkml:trace>
  <inkml:trace contextRef="#ctx0" brushRef="#br0" timeOffset="570928.6785">22304 4999 613 0,'4'-5'309'0,"7"-5"-93"0,4 2-79 15,2 1-69-15,0 0-19 16,4 3-22-16,-1 4-6 15,-3 6-6-15,-4 5 1 0,-13-2 5 16,0 6 2-16,-10 0 1 16,1-2-3-16,-1-2-3 15,-3-6-2-15,5-3-8 16,-1-2-7-16,9-4-8 16,7 3-4-16,-2-2-1 15,7 2 3-15,0 2 3 16,-2 3 2-16,0 9 11 15,-4 0 7-15,-1 6 8 16,-8 5 5-16,-2-3 0 16,-5 1-1-16,-7-8 0 15,-1-6-5-15,-8-8-74 16,7-1-80-16</inkml:trace>
  <inkml:trace contextRef="#ctx0" brushRef="#br0" timeOffset="571366.0095">21489 4825 766 0,'4'3'302'0,"5"0"-185"16,11-2-33-16,12 0-8 15,5-1-18-15,11 0-30 16,-2-2-7-16,-5-3-5 0,-4 1-31 15,-9 0-350-15</inkml:trace>
  <inkml:trace contextRef="#ctx0" brushRef="#br0" timeOffset="571600.4044">21550 4907 640 0,'-4'-4'325'0,"7"4"-63"16,1 0-107-16,-4 0-57 16,21 4 7-16,48 6-20 15,-25-11-17-15,1 0-31 16,-2 0 16-16,-10-2-398 15</inkml:trace>
  <inkml:trace contextRef="#ctx0" brushRef="#br0" timeOffset="572421.1552">20425 4547 682 0,'1'-1'298'0,"-1"1"-159"16,2 3-38-16,-2-3-53 15,2 11-6-15,5 19 7 16,12 50-3-16,-15-29-3 15,2 0-2-15,-4-6-18 0,1-12-5 16,-2-12-6-16,1 0-2 16,0-13 1-16,-2-1 1 15,5-5 9-15,-5-10-1 16,0-4-2-16,7-2-3 16,1-5-14-16,1 0-1 15,5 2 0-15,-6 1 1 16,0 8 0-16,5 6 1 15,0 6 3-15,4 7 4 16,-7 4 13-16,-2 2 7 0,-3 2 4 16,-3 3-3-16,-1-1-8 15,2-2-8-15,-1-7-21 16,1-4-59-16,3-3-271 16</inkml:trace>
  <inkml:trace contextRef="#ctx0" brushRef="#br0" timeOffset="572991.528">20698 4900 663 0,'0'-3'297'0,"2"7"-151"0,-1-3-42 0,-1-1-27 15,0 0-12-15,0 0-1 16,6 12-10-16,10 35-22 16,-16-22-7-16,0-5-11 15,-2-6-3-15,3-5-1 16,-1-5 3-16,2-9 0 15,2-3-2-15,-1-17-5 16,5 5-6-16,2 0-3 16,2 3 0-16,1 11-2 15,-2-1 0-15,2 12 2 0,0-3 1 16,-4-1 5 0,-1 1 2-16,-6 1 1 0,1 3 0 15,-1 6 0-15,-1-4-1 16,1 0-1-16,0 0-1 15,-1-4-2-15,1-2-1 16,2-3 3-16,-4 0-1 16,0 0 1-16,0 0 0 15,1-12-4-15,37-30 0 16,-29 36-3-16,0 0 0 0,-4 6 5 16,7 8 7-16,-7 7 10 15,-3 7 3-15,0 2-4 16,-8-1-5-16,7-3-32 15,1-5-72-15</inkml:trace>
  <inkml:trace contextRef="#ctx0" brushRef="#br0" timeOffset="573382.1299">21142 4918 537 0,'0'6'297'0,"-3"4"-98"16,1 2-63-16,-5 2-27 16,-2-2-60-16,0 3-13 15,-7-7-13-15,3-1-4 16,-2-1-4-16,1-4-2 15,7 1-6-15,-2-6-3 16,7-1-4-16,-2-2-3 0,4-1-2 16,5 5 1-16,-2-7 4 15,5 3 2-15,3 3 6 16,-3 0 2-16,2 8 6 16,2 2 3-16,-3 5 1 15,1 3-1-15,2 0-7 16,-1 2-4-16,1 0-3 15,-1-4 1-15,0-1-70 16,-2-4-69-16</inkml:trace>
  <inkml:trace contextRef="#ctx0" brushRef="#br0" timeOffset="573616.1119">21235 4945 574 0,'5'0'321'0,"3"4"22"15,4-3-244-15,3 6-2 16,5 1-18-16,2 3-20 16,0 5-31-16,-10-6-9 15,0 2 1-15,-5-4-38 16,-2-3-124-16,4 4-129 15</inkml:trace>
  <inkml:trace contextRef="#ctx0" brushRef="#br0" timeOffset="573772.3749">21351 4940 607 0,'-4'0'360'15,"-2"-1"-38"-15,-4 3-155 16,0 4-32-16,0 3-51 15,-1 5-19-15,-3 4-33 16,-1 6-8-16,-3 1-15 16,3 3-29-16,5-1-327 15</inkml:trace>
  <inkml:trace contextRef="#ctx0" brushRef="#br0" timeOffset="574685.5286">21980 4632 589 0,'-4'0'325'0,"-4"-2"-80"0,2 1-98 15,9 1-21-15,5 2-50 16,7 2-24-16,9 0-12 16,0-4-8-16,5-1-18 15,1 0-5-15,-1 2-1 16,-1 1 7-16,-4 1-105 16,-5 2-114-16</inkml:trace>
  <inkml:trace contextRef="#ctx0" brushRef="#br0" timeOffset="575013.3145">22146 4542 431 0,'3'3'245'0,"8"4"-26"15,4 2-79-15,3-2-48 16,1 3-14-16,-3-1-14 16,-4 0 3-16,-1 4 16 15,-3-2 3-15,-6 1 9 16,-2 4-2-16,-6-1-24 15,-4-1-10-15,-6 8-30 16,-1-5-29-16,-3 0-209 16</inkml:trace>
  <inkml:trace contextRef="#ctx0" brushRef="#br0" timeOffset="575685.0281">20659 4517 602 0,'-3'0'308'15,"1"-2"-72"-15,0 2-68 16,2 0-71-16,0 0-34 0,9 1-48 16,21 1 2-16,55 5 0 15,-29-6-1-15,-5-2-5 16,-6 1 0-16,-15 0-69 16,-1-1-66-16</inkml:trace>
  <inkml:trace contextRef="#ctx0" brushRef="#br0" timeOffset="576130.8327">20925 4436 461 0,'0'3'268'0,"1"-1"-1"0,3 4-167 0,-4-6-26 0,0 0-19 16,0 0-11-16,20 10-22 15,33 14-5-15,-27-11-6 32,-2-4 0-32,-7-3 1 0,-3-3-1 15,-6-4 1-15,-1 1 1 16,-5-2 5-16,-2 3 3 16,-1-1 4-16,0 0 7 15,-4 1 11-15,-13 13 6 16,-30 37 4-16,34-29-10 15,7-7-20-15,2 2 10 16,6-9-172-16</inkml:trace>
  <inkml:trace contextRef="#ctx0" brushRef="#br0" timeOffset="611857.4455">23375 1893 757 0,'-3'8'294'0,"-1"23"-160"16,4 19-41-16,-4 34 0 15,4 15-10-15,5 8-48 16,-3 11-11-16,-1 5-11 16,1-5-1-16,-6-11 2 15,-4-22 0-15,3-30 0 16,-1-13-25-16,6-15-167 15,1-10-215-15</inkml:trace>
  <inkml:trace contextRef="#ctx0" brushRef="#br0" timeOffset="612350.7262">23364 1850 292 0,'-7'8'151'16,"-12"14"-11"-16,-1 7-22 0,-5 10-28 16,-3 3-12-16,3 5-46 15,-6-4-4-15,5-13-8 16,7-6 0-16,8-14 14 16,7-6 2-16,6-10 0 0,5-8 1 15,7-13-13-15,2-7-6 16,10-10-2-16,0 0-4 15,4 0-6-15,-2 0 0 16,-7 9-19-16,-1 5 48 16,-10 13 20-16,-5 8-6 0,-4 9 16 15,4 8-43-15,-2 10-19 16,9 6 3-16,6 9-1 16,-2 1-6-16,12 7 0 15,-3-3 1-15,2-1 9 16,-1-2 8-16,-6-8-208 15</inkml:trace>
  <inkml:trace contextRef="#ctx0" brushRef="#br0" timeOffset="612694.6126">23729 1473 711 0,'-1'0'322'15,"-3"2"-137"-15,-1 11-65 16,4 8-53-16,0 10-5 0,3 15-19 16,3-1-11-16,-1 14-16 15,-3-4-6-15,1-8-1 16,3-5 10-16,4-15-119 16,0-8-111-16</inkml:trace>
  <inkml:trace contextRef="#ctx0" brushRef="#br0" timeOffset="612944.306">23533 1695 576 0,'5'-3'312'0,"15"-1"-40"0,11 4-80 16,14 0-70-16,9-4-27 16,4 0-54-16,-3 1-16 15,-6-1-6-15,-8 4-2 16,-3-4-83-16,-2-3-303 16</inkml:trace>
  <inkml:trace contextRef="#ctx0" brushRef="#br0" timeOffset="773333.3552">13881 15625 790 0,'-21'18'328'0,"-31"38"-184"15,2 23-16-15,2 54-25 16,3 29-1-16,16 57-20 16,6 21-9-16,28 17-16 15,16-3-18-15,28-42-22 16,15-8-5-16,16-47-3 16,8-30 15-16,10-43-281 15</inkml:trace>
  <inkml:trace contextRef="#ctx0" brushRef="#br0" timeOffset="774130.0448">14171 15985 634 0,'0'1'276'0,"4"2"-108"15,10 2-69-15,9-3-54 16,4 2 10-16,7-7-21 0,-5-1-13 16,-2-1-5-16,-4-1 3 15,-12 0 16-15,-8 3 4 16,-10 0-3-16,-7 1-5 15,-7 5-19-15,-1-1-8 16,1 4-8-16,5 1-5 16,7 10-11-16,5 3-3 15,10 4 4-15,7 2 3 16,6-4 11-16,3 1 5 0,1-7 4 16,-2-3 2-16,-5-9 2 15,-4-4 7-15,-11 0 8 16,-8-6-1-16,-6 6-3 15,-4 0-9-15,-2 7-14 16,7 8-7-16,4 8 13 16,8 8 3-16,7 10 5 15,4 4 6-15,6 3-12 16,-2-6 6-16,-7-9 26 16,-3-8 9-16,-10-10 16 15,-5-2 0-15,-10-12-17 16,-4-2-6-16,-2-12-19 15,5-7-13-15,5 2-96 16,8 3-71-16,8 6-308 16</inkml:trace>
  <inkml:trace contextRef="#ctx0" brushRef="#br0" timeOffset="774442.5257">14701 16246 773 0,'0'8'388'15,"0"13"-134"-15,-6 3-24 16,-6 5-71-16,1 0-45 16,-9-6-51-16,-2-1-17 15,0-7-19-15,-2-5-5 0,1-10-7 16,3 0-7-16,4-12-20 16,5-2-11-16,11 0-8 15,3-6 0-15,13 4 9 16,3 0 4-16,4 6 2 15,3 5 1-15,-1 11 4 16,-2 6 4-16,-5 8 4 16,-1 2 3-16,0-2 4 15,0 0 1-15,-1-5 9 16,-1-1-45-16,-1-8-183 16,-3-4-269-16</inkml:trace>
  <inkml:trace contextRef="#ctx0" brushRef="#br0" timeOffset="774645.2891">14790 16312 792 0,'4'0'354'0,"6"7"-151"0,2 7-45 15,1 8-39-15,-1 3-13 16,0-1-37-16,-2-3-13 16,0-5-22-16,2-7-10 15,0-6 0-15,1-5 1 16,0-13-1-16,-1-3 1 15,0-5-13-15,-4-4-3 16,0 7-33-16,-1 0-55 16,-2 5-229-16</inkml:trace>
  <inkml:trace contextRef="#ctx0" brushRef="#br0" timeOffset="774926.6096">15250 16287 669 0,'0'16'411'15,"0"11"-39"-15,-3 9-156 16,-10-5-46-16,-5-2-76 16,-2-5-32-16,-3-9-28 15,6 0-6-15,2-10-9 16,-3-5-6-16,6-9-25 16,-4-5-14-16,7-1-11 15,7 0-1-15,2 0 10 16,10 4 3-16,2 3 3 15,2 6 2-15,6 10 5 16,2 5 5-16,3 8 8 16,-1 1 2-16,-2-1 4 0,-5-3 37 15,0 2-157-15,-7-7-158 16</inkml:trace>
  <inkml:trace contextRef="#ctx0" brushRef="#br0" timeOffset="775067.3458">15088 16108 846 0,'-2'-6'466'0,"-3"-4"-98"15,2 10-197-15,12 12-142 16,6 9-21-16,9 14-69 16,4 0-116-16</inkml:trace>
  <inkml:trace contextRef="#ctx0" brushRef="#br0" timeOffset="775238.8968">15591 16450 913 0,'9'10'431'0,"2"8"-123"15,-5 6-98-15,-6 7-91 16,-6 4-21-16,-6 4-82 15,-2 0-69-15</inkml:trace>
  <inkml:trace contextRef="#ctx0" brushRef="#br0" timeOffset="776051.4633">16175 16329 799 0,'-1'8'355'0,"-12"11"-190"0,5 5-9 15,-8 8-44-15,-8-1-38 16,3-3-25-16,0-5-24 16,-1-10-3-16,4-9-4 15,-2-14-10-15,0-7-7 16,7-9-10-16,5 0-4 16,12 0 1-16,3-2 2 15,10 7-4-15,-1 6-2 16,4 13-2-16,0 4 5 15,1 14 14-15,2 5 6 16,-2 6 7-16,3 3-3 16,-2-4-4-16,-2-1 0 0,1-11 1 15,-3-6-19-15,0-8-81 16,-3-7-59-16,-6-11-66 16,3 2 15-16,-10-12 83 15,-1 0 57-15,1 4 96 16,-2 3 36-16,5 10 66 15,0 3 4-15,-2 10 7 16,1 6-17-16,1 10-55 16,-1 3-2-16,-1 2-35 15,0-1-13-15,-2-9-11 16,0-3-2-16,1-10-6 16,2-4-2-16,-1-12-22 15,4-3-3-15,3-5 1 0,3-2 1 16,3 5 17-16,-1 0 0 15,1 13-1-15,0 5 6 16,-3 12 10-16,0 7 8 16,-4 9 5-16,-2 2-7 15,1 3 19-15,2-3-74 16</inkml:trace>
  <inkml:trace contextRef="#ctx0" brushRef="#br0" timeOffset="776316.7757">16764 16388 907 0,'-9'-5'410'0,"-18"-6"-183"16,0-1-24-16,-5 3-52 15,4 2-34-15,5 7-65 16,5 3-22-16,8 7-35 15,1 4-10-15,15 3 0 16,3 6 2-16,7-2 9 16,4 0 3-16,2-1 2 15,-3-7 3-15,5-5 2 16,2-1 1-16,-4-10-45 16,1-4-60-16,-10-12-344 15</inkml:trace>
  <inkml:trace contextRef="#ctx0" brushRef="#br0" timeOffset="776426.1174">16679 16130 890 0,'-2'0'461'0,"-5"-5"-155"15,3 10-180-15,1 3-62 16,6 10-99-16,10 7-100 0</inkml:trace>
  <inkml:trace contextRef="#ctx0" brushRef="#br0" timeOffset="776754.1684">17217 16298 566 0,'11'1'310'0,"7"0"-24"15,11 4-215-15,8 1-16 16,1 0-32-16,1-3-10 15,-8-1-67-15,-5-1-156 16</inkml:trace>
  <inkml:trace contextRef="#ctx0" brushRef="#br0" timeOffset="776879.4049">17393 16353 939 0,'-4'14'380'0,"-5"20"-248"16,3 0-46-16,5 1-42 15,2-4-20-15,8-9-27 16,5-2-86-16</inkml:trace>
  <inkml:trace contextRef="#ctx0" brushRef="#br0" timeOffset="777144.7064">17653 16364 693 0,'-10'-1'399'0,"-15"0"-24"16,0 1-137-16,2 6-118 0,8 5-42 15,8 8-78-15,7 2-11 16,7 2-5-16,-1-1 4 16,8-3 10-16,2-7 2 15,6-5 4-15,4-1 3 16,-2-10 5-16,-3 1 4 15,-6-9 6-15,-7-4 1 16,-8-4-12-16,-1 0-64 16</inkml:trace>
  <inkml:trace contextRef="#ctx0" brushRef="#br0" timeOffset="777676.0882">18296 16326 702 0,'-16'4'382'0,"-11"3"-43"16,9 5-235-16,4 1-40 15,14 1-47-15,7 4-17 16,11 0-6-16,5-3 4 16,7-3 5-16,-4-8 3 0,2-1 1 15,-4-3 0-15,-11-1 3 16,-6-1-4-16,-15-2-6 16,-10 0 0-16,-12 4-5 15,-2 4 4-15,3 4 19 16,2 2 7-16,14 2 1 15,5-1-2-15,11 4-14 16,10 5-5-16,5-4-1 16,8-1 2-16,0-2-1 15,1-5 0-15,-2 0-14 16,-5-5-58-16</inkml:trace>
  <inkml:trace contextRef="#ctx0" brushRef="#br0" timeOffset="777816.7126">18242 16102 1001 0,'-9'-1'447'0,"-6"-2"-205"16,8 9-185-16,5 7-1 16,14 8-230-16</inkml:trace>
  <inkml:trace contextRef="#ctx0" brushRef="#br0" timeOffset="778191.5456">18585 16365 755 0,'-12'-1'390'0,"-14"1"-87"16,1 2-124-16,7 10-107 16,4 1-30-16,14 8-43 15,7 5-4-15,9-1 5 16,7 1 2-16,1-5 2 16,6-5 2-16,3-6 2 15,-6-8 4-15,-3-6 8 16,-7-7 4-16,-12-12 4 15,-1-4 0-15,-11-7-4 16,-2-5-2-16,-4-2-5 0,-1-1 2 16,5-5-3-1,0 1-5-15,9 5-10 0,4 6-8 16,8 10-10-16,7 8-46 16</inkml:trace>
  <inkml:trace contextRef="#ctx0" brushRef="#br0" timeOffset="778722.7146">19085 16298 923 0,'2'2'385'15,"-3"6"-182"-15,0 10-68 16,-11 11-46-16,1 3 0 16,-5 0-39-16,-8-5-8 15,-2-9-3-15,-4-5-9 16,-6-12-9-16,4-5-4 15,6-10-10-15,1-7-6 0,12-5-11 16,5 4-2-16,8 2-4 16,6 2-4-16,11 10-3 15,7 6 0-15,7 12 16 16,2 8 6-16,1 9 11 16,-4 3 5-16,-3-1-8 15,-2-5 2-15,7 1-56 16,-2-6-96-16</inkml:trace>
  <inkml:trace contextRef="#ctx0" brushRef="#br0" timeOffset="779066.26">19397 16293 866 0,'-11'3'417'0,"-17"3"-151"0,-3 4-63 16,1 5-97-16,5 1-35 16,10 6-53-16,4 1-17 15,11 2-6-15,5-2 0 16,6-6 3-16,7-6 2 16,5-6 0-16,-1-4 0 15,1-5 0-15,1-1 0 16,-10-5 1-16,-3 0 1 15,-7 1 3-15,-6 2 1 0,-1 6-6 16,4 7 0-16,-2 12 10 16,1 6 3-16,5 11 5 15,-1 5 2-15,9 7-12 16,0 2-1-16,-1 3-21 16,0-11-83-16</inkml:trace>
  <inkml:trace contextRef="#ctx0" brushRef="#br0" timeOffset="779644.115">19716 16378 596 0,'-15'-7'371'15,"-11"-5"5"-15,-5 6-209 16,1 4-40-16,4 7-65 16,4 3-29-16,10 4-33 15,4 3-5-15,8 2 0 16,4 1 2-16,8-3 3 15,4-1 3-15,4-6 3 16,0-6 2-16,0-2 2 16,3-10 0-16,2-9-2 15,2-2-2-15,6 0-5 16,2 6-1-16,7 8 7 0,0 7 4 16,-8 6 19-16,-3 9 10 15,-13 5-1-15,-8 1 2 16,-10 1 0-16,-4 1 10 15,-12-3 9-15,-5-4-2 16,-3-1-9-16,-5-8-48 16,6-5-145-16,6 2-161 15</inkml:trace>
  <inkml:trace contextRef="#ctx0" brushRef="#br0" timeOffset="779831.9294">20150 16504 1095 0,'1'9'530'16,"-2"2"-177"-16,-5 9-225 15,-2 0-40-15,-9 6-19 16</inkml:trace>
  <inkml:trace contextRef="#ctx0" brushRef="#br0" timeOffset="780644.3911">13978 17129 922 0,'7'4'365'0,"13"0"-205"16,15 7-83-16,15 1-30 15,0-1-3-15,3-3-27 16,-2 0-3-16,-15-8-14 0,3 0-36 16,-13 0-214-16</inkml:trace>
  <inkml:trace contextRef="#ctx0" brushRef="#br0" timeOffset="780831.7674">14239 17166 157 0,'-2'0'146'0,"-1"7"81"16,-3 0-19-16,5 6-11 15,1 4-20-15,1 7-68 16,3 5-21-16,-5 6-43 16,1-3-18-16,3-7-4 15,1-9-47-15</inkml:trace>
  <inkml:trace contextRef="#ctx0" brushRef="#br0" timeOffset="781160.0373">14506 17246 841 0,'-14'0'409'16,"-13"6"-144"-16,3 2-142 0,5 3-39 16,5 5-59-16,7-2-20 15,10 9-17-15,8-2 0 16,9-4 7-16,5-1 3 16,5-10 2-16,2-1 0 15,0-8 3-15,-5-4 5 16,-4-1 23-16,-11-5 20 15,-12-4 14-15,-3-2 2 0,-18-2-18 16,-8 5-22-16,-4 0-30 16,1 3-62-16</inkml:trace>
  <inkml:trace contextRef="#ctx0" brushRef="#br0" timeOffset="781628.6561">15112 17192 886 0,'-3'8'352'0,"-4"12"-206"16,4 8-86-16,8 8-28 16,4 3-3-16,7-3-10 15,7-4-1-15,5-14 20 16,3-5 6-16,4-13 5 16,1-3 0-16,-5-9-13 15,-4-3-4-15,-8-7-5 16,-9-3-2-16,-10 1-64 15,-7-1-73-15,-7 8-352 16</inkml:trace>
  <inkml:trace contextRef="#ctx0" brushRef="#br0" timeOffset="781738.3035">15241 17045 758 0,'-2'-1'420'0,"-2"1"-97"16,-2 0-200-16,4 0-51 15,1 0-67-15,0 5-42 16</inkml:trace>
  <inkml:trace contextRef="#ctx0" brushRef="#br0" timeOffset="782066.0296">15399 17246 858 0,'-4'7'360'0,"-4"13"-230"15,2 6-30-15,13-1-18 16,5 3-24-16,15-4-3 15,11-2 5-15,7-7-12 16,1-1-8-16,-6-8-12 16,-10-6-4-16,-3 1-1 15,-9-6 2-15,-6-5 0 16,-2-3-14-16,-11-11-90 16,1 1-89-16</inkml:trace>
  <inkml:trace contextRef="#ctx0" brushRef="#br0" timeOffset="782238.1032">15576 17150 578 0,'-5'9'336'0,"-5"10"-53"16,0 11-106-16,8 5-32 0,0 15-28 16,2 2-19-16,0 8-37 15,0 0-8-15,3-4-36 16,9-3-17-16,2-9-172 15,-3-9-296-15</inkml:trace>
  <inkml:trace contextRef="#ctx0" brushRef="#br0" timeOffset="782659.6486">15902 17287 856 0,'-12'-3'392'0,"-19"-5"-180"0,-5 1-35 16,2 7-76-16,3 4-36 15,11 8-51-15,9 5-14 16,12 4-8-16,3-1-3 15,11 0 5-15,7 1 4 16,5-9 4-16,-1-4 2 16,4-7 3-16,-2-8-1 15,1-8 2-15,3-5 0 16,-1-8-1-16,0 2-1 16,-2 3-6-16,-2 6 17 0,-8 11 7 15,-3 6 8-15,-8 14 28 16,-3 9-12-16,-4 10 1 15,-2 3-6-15,-9-4-21 16,-6-3-3-16,-4-6-33 16,-2-8-56-16</inkml:trace>
  <inkml:trace contextRef="#ctx0" brushRef="#br0" timeOffset="783378.479">16799 17265 778 0,'-11'3'326'0,"-10"2"-202"16,4 5-45-16,13 3-68 16,4 4-11-16,14 0-6 15,6 0 1-15,9-4 5 16,0-3 0-16,-1-5 5 16,-5-1 1-16,-12-2 7 15,-3-2 10-15,-9-3 2 16,-6 2 0-16,-9 1-7 15,-5 2-6-15,-6 3 16 16,2 2 2-16,6 1 1 16,3 7-4-16,10 0-22 15,1 0-2-15,10 7-3 0,2-5 0 16,10 6 3-16,2-7-1 16,6-6 3-16,1-6 2 15,4-7 3-15,6-4 2 16,0-12 1-16,-5 2-1 15,-1-7 1-15,-10 1 0 16,-12-1 0-16,-1 3 2 16,-9 2 1-16,0 2 0 15,0 14-4 1,1 2 2-16,1-1-6 0,-1 1-5 0,-1 1-3 16,1 0-5-16,-1 16 0 15,0 36 2-15,6-26 3 16,7 1 4-16,-8-4-98 15,2-2-149-15</inkml:trace>
  <inkml:trace contextRef="#ctx0" brushRef="#br0" timeOffset="783503.19">16989 17094 1095 0,'-5'-3'426'0,"-3"-4"-312"16,5 9-71-16,5 4-76 0</inkml:trace>
  <inkml:trace contextRef="#ctx0" brushRef="#br0" timeOffset="783940.8874">17169 17299 669 0,'-1'7'353'16,"0"4"-57"-16,6 13-172 16,3 6-38-16,4 7-15 15,4 0-14-15,-3-5-14 16,1-7-3-16,-3-13-13 15,1-1-2-15,-7-15 6 16,3 1 5-16,1-6-1 16,-1-8-2-16,2-4-16 0,2-5-8 15,0-3-9-15,3 3-12 16,5 4-141-16,2 1-114 16</inkml:trace>
  <inkml:trace contextRef="#ctx0" brushRef="#br0" timeOffset="784362.3656">17651 17321 657 0,'-3'12'368'0,"-2"15"-55"15,-8 3-82-15,5 8-81 16,-6-6-34-16,-2-5-54 16,3-9-14-16,-6-9-23 15,4-3-4-15,2-7-11 16,4-6-10-16,0-10-22 15,4-4-5-15,10 0 2 16,-2 1 6-16,7 3 12 16,-2 4 2-16,-1 4-7 15,3 9-1-15,0 6 2 16,4 7 1-16,3 7 10 16,-4-1 0-16,5-2 1 15,0-3 2-15,0-3 0 16,2-6 1-16,0-2 2 15,-1-3 1-15,-4-14 0 0,1 0-1 16,-2-6-1-16,-4-1 0 16,-1 3-1-16,-1 0 0 15,-5 9-2-15,1 4-5 16,0 8 19-16,-3 4 4 16,2 13 4-16,0 4 6 15,0 11-18-15,2-1-3 16,-1 0-12-16,2-2-48 15</inkml:trace>
  <inkml:trace contextRef="#ctx0" brushRef="#br0" timeOffset="784917.0778">18468 17137 914 0,'0'3'390'0,"1"7"-182"15,10 4-135-15,13 7-64 16,1-3 7-16,13-5-4 15,1-4-1-15,0-9 0 16,0-2 1-16,-12-6 2 0,-4-3-8 16,-9 1-18-16,-4-4-3 15,-10 7-3-15,-3 1 2 16,-7 9 10-16,-3 5-1 16,-2 11 17-16,4 9 7 15,3 15 17-15,3 6 3 16,5 3-15-16,-1 5-3 15,2-9-11-15,1-6 0 16,3-11-1-16,2-12-8 16,-1-10-103-16,-3-7-152 15</inkml:trace>
  <inkml:trace contextRef="#ctx0" brushRef="#br0" timeOffset="785073.5374">18510 17346 988 0,'8'1'351'0,"4"4"-281"16,7-1-51-16,13 0 0 15,3-1-4-15,17 1-12 16,2-2 1-16,0 0-33 16,0 2-78-16</inkml:trace>
  <inkml:trace contextRef="#ctx0" brushRef="#br0" timeOffset="785354.4611">19055 17263 560 0,'-5'-3'336'15,"-5"-1"-12"-15,-10 0-79 16,0 5-70-16,-3 6-33 16,3 8-68-16,-1 4-24 15,5 8-43-15,2 2-10 16,15 6-5-16,6-2 2 0,16 1 4 15,8 2 1-15,-5-17 1 16,-3-2 0-16,-5-13 1 16,3-8 2-16,1-11 5 15,-2-7 4-15,-4-13 7 16,-12-2 4-16,-12-2 27 16,0 3 5-16,-15 4-5 15,4 5-5-15,5 15-27 16,-6 1-57-16,12 15-125 15</inkml:trace>
  <inkml:trace contextRef="#ctx0" brushRef="#br0" timeOffset="785714.0318">19228 17533 1218 0,'0'2'509'0,"0"2"-321"16,-2 1-56-16,0-5-74 16,1 0-13-16,0 0-133 15,1 0-138-15</inkml:trace>
  <inkml:trace contextRef="#ctx0" brushRef="#br0" timeOffset="786159.3911">19419 17223 883 0,'3'2'403'0,"-3"1"-159"15,0 10-133-15,-6 3-24 16,-6 8-14-16,2 8-16 16,0-4-16-16,4 5-11 15,10-4-18-15,7-5-7 16,6-12-2-16,8-1 1 15,3-11 0-15,-3-6 1 16,4 5 0-16,-6-4-16 16,-1 1-121-16,-2 3-129 15</inkml:trace>
  <inkml:trace contextRef="#ctx0" brushRef="#br0" timeOffset="786346.6159">19575 17208 916 0,'0'3'423'0,"-5"9"-164"16,3 8-92-16,-3 13-51 15,0 6-16-15,0 9-20 16,0 2-6-16,4 1-28 16,2-3-11-16,2-13-19 15,4-7-4-15,-3-11-86 16,2-10-84-16</inkml:trace>
  <inkml:trace contextRef="#ctx0" brushRef="#br0" timeOffset="787080.8064">19897 17350 862 0,'8'3'339'0,"2"7"-225"16,7 5-17-16,-10 10-6 15,-1-1-16-15,1 2-18 0,-8-2-14 16,2-3-17-16,-1-1-4 16,0-9 1-16,-1-3 1 15,-2-12-6-15,3-11-5 16,0-9-12-16,6-3-5 16,5 1 1-16,-3 1 1 15,7 9 1-15,-4 2 1 16,3 9 6-16,2 6 0 15,-6 5 2-15,3 3 1 0,-2 9-4 16,-6-5 1-16,1 3 2 16,-2 0-1-16,-6-9 4 15,1 1 3-15,-1-8-30 16,-2-3-13-16,7-4-11 16,0-7-8-16,4-2 25 15,4-5 13-15,0-1 4 16,4 4 3-16,-1 4 1 15,2 2-2-15,-3 12-1 16,-1 5 2-16,-1 10 20 16,-1 6 16-16,-3 2 14 15,-3-2-1-15,-3 2-15 16,0-4-12-16,1 0-7 16,0-2-24-16,1-6-204 15</inkml:trace>
  <inkml:trace contextRef="#ctx0" brushRef="#br0" timeOffset="884725.4087">1783 10653 390 0,'2'0'244'0,"0"-2"-38"15,-2 4-40-15,0-2-8 16,-1 0-25-16,0 0-10 0,-5 9-28 16,0 7-20-16,-39 32-31 15,27-27-12-15,5-3-14 16,2 2-4-16,2-4-5 15,7-3-3-15,-2-5-6 16,3-1-6-16,4-2 0 16,2-1 1-16,7 0 2 15,8-1 3-15,7-1 2 16,-1-1 0-16,3-1 3 16,-1-1 0-16,-4-1-33 15,-1 1-37-15,-4 0-103 16,-4 1-72-16</inkml:trace>
  <inkml:trace contextRef="#ctx0" brushRef="#br0" timeOffset="885006.3334">1909 10718 343 0,'2'-2'245'16,"-1"-2"36"-16,0 2-48 15,-1 2-70-15,0 0-26 0,-1 0-47 16,0 0-12-16,-1 17-15 16,-1 38-12-16,1-24-20 15,-1 0-7-15,3-2-14 16,0-5 0-16,0-6-1 15,0-3-1-15,3-10-29 16,-2-2-70-16</inkml:trace>
  <inkml:trace contextRef="#ctx0" brushRef="#br0" timeOffset="886154.1872">1735 13992 348 0,'-1'-1'205'0,"1"-2"-20"0,-3-3-18 16,2 5-45-16,-1 0-23 15,-3 0-36-15,-13-3-15 16,-32-3-22-16,30 6-8 16,3 1-11-16,-3 0-5 0,9 2-6 15,-1 1-4-15,6 7-3 16,3-4 1-16,3 8 2 15,-1 3 1-15,1-1 1 16,4 7 1-16,-4-7-1 16,3 0 1-16,-2 4 4 15,2-2 0-15,-3-3 1 16,0-2 2-16,3-7-2 16,-5-6 3-16,5-2 5 15,-3 0 1-15,0 1 4 16,0 0-3-16,0 0-6 15,4-4-3-15,6 1-2 16,36-10-3-16,-28 27 1 16,-4-1 2-16,6 10 1 15,-9-2 2-15,-1 3 22 16,-1-4 7-16,-8 0 26 16,-2 2 8-16,-11-2-6 15,2-6-6 1,4-7-11-16,1 1-2 0,-26 11 8 0,-2-5 2 15,3-9-11-15,8-6-6 16,9 1-24-16,5-4-5 16,2 1-11-16,10-2-5 15,3-2-99-15,1-1-181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43:15.87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2429 8215 589 0,'-18'-9'414'0,"-22"-7"83"16,-6 1-188-16,-5 8-129 15,-5 5-26-15,2 11-65 16,10 8-21-16,6 7-24 16,10 8-21-16,13 3-21 15,9 1-3-15,30 0-1 16,16-3 3-16,25-13 3 16,2-3 1-16,2-12 1 15,-3-5 0-15,-24 0 1 0,-4 1 3 16,-36 1 9-16,-22 7 0 15,-27 6 0-15,-20 2-3 16,-9 9-4-16,-1 1 4 16,15 10 2-16,8 2 1 15,29 0-7-15,12 0-8 16,21-8-2-16,13-3 0 16,20-12 6-16,14-2 1 15,10-11 1-15,11-3-1 0,10-1-3 16,-6-6-1-16,-7-2-51 15,-12-5-58-15,-23-4-121 16,-9 0-70-16,-20 1-21 16,-10 1 54-16,-15 1 129 15,-5-1 95-15,-5 1 148 16,2 0 33-16,4-2 39 16,4 7-9-16,16 6-66 15,1 3-19-15,9 8-32 16,3 2-14-16,2 14-3 15,1 8-4-15,3 9-5 16,-1 2 5-16,3-8 5 16,4-7 8-16,4-16 29 15,0-12 14-15,-5-15 7 16,7-8-8-16,-6-9-32 16,1 3-21-16,-3-3-17 0,-12 3-32 15,-2 10-158-15,-6 0-120 16</inkml:trace>
  <inkml:trace contextRef="#ctx0" brushRef="#br0" timeOffset="312.4262">3283 8559 738 0,'0'7'422'0,"0"12"-55"16,-5 7-66-16,-8 4-104 15,-5 3-45-15,-8-7-74 16,-2 0-20-16,-6-12-25 16,2-6-3-16,5-9-13 15,-3-8-13-15,7-6-13 16,10-2-8-16,-1-2-1 16,3 2 1-16,11 4-11 15,3 6-6-15,15 8-4 16,9 8 7-16,3 9 29 15,-2 1 13-15,6 8 17 16,-1-1-2-16,2 4-9 16,-2-3-4-16,2-8-95 15,-1-7-124-15</inkml:trace>
  <inkml:trace contextRef="#ctx0" brushRef="#br0" timeOffset="702.9591">3333 8400 1071 0,'1'-24'467'0,"11"-25"-215"16,8 8-63-16,16 14-54 15,6 10-31-15,4 19-60 16,-2 12-18-16,-1 26-15 15,-2 13-1-15,-3 15 4 16,-2 2 1-16,-10-2-1 16,-6-5 0-16,-5-12-1 15,2-6 1-15,-1-22 5 16,3-9 4-16,-1-14 14 16,-2-8 3-16,-8-14 3 15,-5-5-2-15,-14-5-14 16,-21 1-8-16,4 11-22 15,-4 9-13-15,-7 22-11 16,9 12 1-16,-10 17 13 16,3 2 9-16,13 2 6 15,5-5-1-15,12-10-32 16,9-5-93-16</inkml:trace>
  <inkml:trace contextRef="#ctx0" brushRef="#br0" timeOffset="1296.57">3856 8414 738 0,'-6'-8'454'16,"-7"-7"-34"-16,13-2-216 16,6 0-47-16,18-4-69 0,9 2-19 15,9 4-24-15,4 4-10 16,-2 11-18-16,-4 6-8 16,4 21-9-16,-6 7-3 15,-6 19 3-15,-5 8 5 16,-14 3 7-16,-4-1 2 15,-14-11-1-15,13-8-2 16,6-14-1-16,1-7 3 16,8-16 12-16,-14-4 10 0,-4-13 11 15,-5-4 3-15,-9-8-9 16,-11-3-13-16,5 8-20 16,-9 4-12-16,0 19-16 15,4 10-4-15,-14 11 4 16,6 6 7-16,7-1 11 15,7-3 3-15,13-10 9 16,7-4-63-16,4-12-104 16,-2-3-69-16,6-9-362 15</inkml:trace>
  <inkml:trace contextRef="#ctx0" brushRef="#br0" timeOffset="1640.2392">4762 8595 736 0,'-19'9'470'0,"12"6"-39"15,-9 8-144-15,-3 3-55 16,6 2-101-16,-16 0-43 16,-3-9-50-16,-2 1-9 15,6-12-4-15,2-5-3 16,7-7-32-16,0-9-18 15,5-3-23-15,0-4-5 0,3-1 1 16,10 0 5-16,5 2 7 16,10 6-1-16,9 6 15 15,0 5 7-15,5 8 27 16,-1 5 13-16,3 7 15 16,-2 3 0-16,-3 4-18 15,-1-1-5-15,-13 1-79 16,5-4-119-16</inkml:trace>
  <inkml:trace contextRef="#ctx0" brushRef="#br0" timeOffset="1827.6956">4923 8559 1350 0,'0'6'565'15,"0"6"-301"-15,1 10-154 0,-1 6-25 16,5 9-24-16,-2 0-9 16,3 5-27-16,9 0-8 15,-8-10-17-15,5-4-51 16,0-16-126-16,-4-8-456 16</inkml:trace>
  <inkml:trace contextRef="#ctx0" brushRef="#br0" timeOffset="2046.394">5156 8626 943 0,'-6'-3'510'0,"-8"3"-98"15,-3 2-161-15,-6 5-125 16,-6 3-35-16,0 3-46 16,1 2-16-16,7 5-24 15,2 1-6-15,11 2-7 16,1-2 1-16,13-4 5 15,8-1 2-15,16-6 6 16,10-2-1-16,8-7 21 16,0-2-60-16,-1-5-181 15</inkml:trace>
  <inkml:trace contextRef="#ctx0" brushRef="#br0" timeOffset="2311.9563">5332 8630 1185 0,'6'-1'518'15,"13"-2"-251"-15,8-1-89 16,8 1-84-16,4 3-23 0,-8-4-38 15,-2 1-13-15,-1 3-10 16,-5-5 7-16,-3 4-84 16,0 1-58-16,-12-4-167 15,-1 1-198-15</inkml:trace>
  <inkml:trace contextRef="#ctx0" brushRef="#br0" timeOffset="2452.5497">5526 8605 434 0,'-6'5'330'0,"-6"8"62"15,4 6-91-15,6 4-93 16,4 3-17-16,3 3-45 16,0 1-11-16,4-2-46 15,3-4-24-15,0-8-15 16,4-5-49-16</inkml:trace>
  <inkml:trace contextRef="#ctx0" brushRef="#br0" timeOffset="2874.3249">5823 8592 1102 0,'0'-2'525'0,"0"-3"-257"15,2 10-56-15,-2-5-118 16,1 15-46-16,13 54-17 16,-6-30-13-16,1 4-8 0,-4-8-2 15,0-8-53-15,0-4-81 16</inkml:trace>
  <inkml:trace contextRef="#ctx0" brushRef="#br0" timeOffset="3055.784">5995 8635 1104 0,'0'1'515'0,"4"6"-182"16,-3 6-145-16,6 7-112 15,-4 4-8-15,1 3-36 0,4 3-8 16,-1-1-6-16,2 0-53 16,1-4-119-16,-2-9-150 15</inkml:trace>
  <inkml:trace contextRef="#ctx0" brushRef="#br0" timeOffset="3305.7253">6232 8643 875 0,'-11'2'405'0,"-11"10"-166"16,-4-1-62-16,-8 6-68 15,1 0-28-15,-2-1-42 16,7 0-14-16,7-2-8 16,3 0 1-16,13-3 0 15,-1 0 3-15,11-1-3 16,14-1-3-16,17 1-2 15,8-1-2-15,13-1-24 16,-2 0-65-16,1 0-439 16</inkml:trace>
  <inkml:trace contextRef="#ctx0" brushRef="#br0" timeOffset="3633.7808">6695 8696 733 0,'3'-2'353'0,"3"1"-121"0,-2 1-47 16,-4 0-35-16,-1 0 6 16,-2 3-10-16,-11 17-2 15,-52 27-39-15,24-29-26 16,-1-6-29-16,4-4-13 0,8-9-13 16,6-5-1-16,6-8-3 15,4-2-4-15,5-2-10 16,2-2-6-16,10 2-19 15,2 0-5-15,13 8-3 16,1 1 1-16,9 9 10 16,5 3 2-16,-5 11 17 15,3 2 4-15,-10 10 7 16,-2-1 4-16,-4 5-11 16,-2 1 25-16,-4-6-143 15,0-2-56-15</inkml:trace>
  <inkml:trace contextRef="#ctx0" brushRef="#br0" timeOffset="3805.6103">6509 8265 1309 0,'-3'-2'616'15,"0"-4"-286"-15,-1 6-125 16,4 0-166-16,0 1-32 15,8 29-52-15,19 51-20 16</inkml:trace>
  <inkml:trace contextRef="#ctx0" brushRef="#br0" timeOffset="4914.407">7419 8487 792 0,'-2'-4'404'16,"-9"-7"-116"-16,3 3-40 15,-6 5-74-15,-1 1-37 16,4 2-58-16,2 1-29 16,6 1-36-16,5 4-6 0,7 2 9 15,0-2 7-15,5-2 10 16,-3-1 2-16,0-5-2 15,-3-2-1-15,-8-4-6 16,1 1-41-16,-3 3-187 16</inkml:trace>
  <inkml:trace contextRef="#ctx0" brushRef="#br0" timeOffset="5304.9259">7413 8703 610 0,'-4'-2'351'16,"1"-1"-75"-16,-7 0-93 15,5 4-36-15,-3 4-52 16,-4-1-19-16,8 4-23 16,-5 0-3-16,7 3-1 15,2-1 1-15,1-2 2 16,6 1 0-16,2-2 3 16,0-3 6-16,4-3 10 15,-4-4 9-15,0-6 13 16,-4 3 4-16,-7-4-18 15,-6 5-18-15,-5 2-37 0,0 3-27 16,0 3 345-16</inkml:trace>
  <inkml:trace contextRef="#ctx0" brushRef="#br0" timeOffset="6546.2288">2409 9071 249 0,'-71'4'208'0,"-67"9"-10"16,12-1-61-16,40 4-44 15,25-5-51-15,48-3 11 16,30 0 10-16,74-1 7 16,41 3 8-16,71-7 18 0,48-1 3 15,77-4-13-15,34-4-3 16,65-3-28-16,18 1-7 16,19-7 17-16,-18 2 18 15,-3 5 54-15,-31-2 28 16,-51 3 4-16,-15 3-12 15,-87 6-50-15,-35 3-32 16,-80 9-31-16,-38-1-51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08:43:32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24153 8222 690 0,'2'-2'368'0,"1"-2"-81"16,-3 0-56-16,-2 3-82 16,1 0-34-16,-5-1-49 15,-19 0-16-15,-46-1-20 16,21 6-8-16,-9 1-10 16,-1 0-5-16,10 3-3 15,6-2 2-15,9 0-64 16,8 1-41-16,5-1-110 15,7 1-82-15</inkml:trace>
  <inkml:trace contextRef="#ctx0" brushRef="#br0" timeOffset="406.6741">23831 8108 827 0,'0'-6'386'16,"0"-2"-165"-16,-2 4-62 15,-3 4-87-15,-3 3-29 16,-3 3-37-16,-1 1-7 15,-4 3 0-15,0 1 1 0,-4 0 2 16,0-1 2-16,-2 3-3 16,0 0 2-16,1-4 0 15,1 0 1-15,5-3-1 16,4 0-2-16,5-2-2 16,4 2 16-16,4 0 13 15,4 2 8-15,9 4 16 16,2 0-14-16,10 7-9 15,0 1-7-15,3 5-11 16,-2 3-3-16,-6-2 3 16,0-1 2-16,-6-4-175 15</inkml:trace>
  <inkml:trace contextRef="#ctx0" brushRef="#br0" timeOffset="1601.82">23360 2499 421 0,'1'-15'261'15,"0"-17"-31"-15,3 2-83 16,-1 1-28-16,0 7-56 15,2 13-20-15,-4 13-43 16,-1 14-12-16,-2 28-16 16,-4 17-4-16,2 24 12 15,-5 11 8-15,3 23 16 16,-3-1 6-16,5-5 11 16,4-7 3-16,0-29-65 15,0-2-82-15</inkml:trace>
  <inkml:trace contextRef="#ctx0" brushRef="#br0" timeOffset="2086.0913">23344 2419 199 0,'-7'7'108'0,"-11"13"-37"16,-3 5-29-16,-13 6-14 15,-1 1-23-15,1 0-3 16,3-2-1-16,8-3 3 16,7-2 3-16,9-10 3 15,6-6 41-15,9-11 30 16,4-8 12-16,11-9 22 16,4-4-35-16,2-9-20 0,-2-6-7 15,1-5-22-15,-1 1 4 16,-8-2 4-16,-3 7 6 15,-8 7 12-15,-4 9-3 16,-3 14-21-16,1 7-14 16,5 19-26-16,1 6-9 15,6 18-3-15,8 3 4 16,10 6 11-16,6-2 4 16,6-4 4-16,-6 1-116 15</inkml:trace>
  <inkml:trace contextRef="#ctx0" brushRef="#br0" timeOffset="2390.767">23653 2091 462 0,'7'-5'242'0,"3"-7"-60"15,-2 6-54-15,-6 9-72 16,-2 8-31-16,0 14-44 0,0 12-1 16,0 19 6-16,5 8 5 31,6 11 9-31,3-7 9 0,5-8 8 15,-2-11 2-15,-6-24-39 16,-1-3-65-16</inkml:trace>
  <inkml:trace contextRef="#ctx0" brushRef="#br0" timeOffset="2656.0384">23514 2217 424 0,'4'-3'218'0,"5"-2"-38"0,5 3-21 15,9-1-13-15,7 3 3 16,16 0-12-16,5 0-11 16,6 0-35-16,-3 1-23 15,-11-1-37-15,-8 0-9 16,-17 2-5-16,-3-1-3 15,-9 2-4-15,-6 2 0 0,0 4-3 16,-5 0-38-16,3 3-348 16</inkml:trace>
  <inkml:trace contextRef="#ctx0" brushRef="#br0" timeOffset="4818.2268">23356 8564 706 0,'1'2'337'0,"5"5"-138"16,-6 2-44-16,-1 9-80 15,-2 5-24-15,-4 10-26 16,1 5-12-16,-1 6-4 15,0 2-2-15,7 0-1 16,4-2 0-16,8-12 2 16,7-6 2-16,3-13 3 0,-3-7 4 15,2-7 5-15,-4-4-42 16,-10-12-267-16</inkml:trace>
  <inkml:trace contextRef="#ctx0" brushRef="#br0" timeOffset="4981.4514">23193 8676 886 0,'-2'0'398'0,"6"0"-196"16,6 6-55-16,16 5-87 15,2 0-20-15,6 6-24 16,0-2 13-16,0 0-191 0</inkml:trace>
  <inkml:trace contextRef="#ctx0" brushRef="#br0" timeOffset="5247.3333">23505 8700 593 0,'0'-3'351'16,"1"2"-30"-16,14 3-131 16,7 2-27-16,9 0-44 15,4 1-29-15,-2-1-49 16,3-1-15-16,-8 2-30 15,-1 0-53-15,-9 1-191 16</inkml:trace>
  <inkml:trace contextRef="#ctx0" brushRef="#br0" timeOffset="5481.3332">23520 8789 611 0,'9'2'324'16,"12"0"-66"-16,8 1-76 16,7 2-72-16,-1 1-37 0,2-2-48 15,-7 0-5-15,-6-1-137 16</inkml:trace>
  <inkml:trace contextRef="#ctx0" brushRef="#br0" timeOffset="5840.6342">23882 8757 381 0,'-3'-3'248'15,"-7"-6"-8"-15,1 5-142 0,-4-1-38 16,1 7-54-16,4 5-11 16,-4 7-13-16,-2 6-2 15,13 8 2-15,0 4 4 16,11 0 34-16,4-1 36 15,4-6 63-15,6-9 23 16,8-14 37-16,1-3-2 16,0-16 1-16,-6-5 1 15,-9-8-32-15,-7-4-27 16,-8 1-56-16,-3 2-29 0,-13 10-54 16,-11 4-65-1,-14 11-186-15</inkml:trace>
  <inkml:trace contextRef="#ctx0" brushRef="#br0" timeOffset="6449.942">23475 9048 536 0,'-3'5'223'15,"-3"7"-106"-15,-2 4-110 16,-3 6-6-16,3 1-2 15,1-1 1-15,0-7 4 16,6-1 33-16,1-8 54 16,-1-5 40-16,6-1 35 15,-5-1-24-15,0-1-33 16,0 1-34-16,8-15-29 16,23-33-6-16,-21 27-16 15,-2-3-7-15,-1 4-12 16,-1 6-6-16,-2 7-11 15,-4 6-5-15,2 9 3 16,-1 5 3-16,6 7 5 16,4 7 4-16,3-2 2 15,1 0 0-15,-1-4 3 0,0-3 2 16,-3-4-13-16,-1-3-39 16,-2-3-142-16,-2-2-153 15</inkml:trace>
  <inkml:trace contextRef="#ctx0" brushRef="#br0" timeOffset="6652.9326">23415 9121 786 0,'12'2'357'0,"18"3"-176"16,4 2-42-16,2-1-69 16,-3 1-23-16,-7-4-262 15</inkml:trace>
  <inkml:trace contextRef="#ctx0" brushRef="#br0" timeOffset="9263.1665">22492 8110 407 0,'-5'-8'290'0,"2"-2"10"0,-8-2-101 16,-1-1-31-16,-3 2-70 16,-2 2-31-16,1 7-60 15,-1 4-19-15,2 14-18 16,-1 4-6-16,3 10 4 15,4 3 4-15,14 6 12 16,4 3 8-16,15-5 25 16,15-5 18-16,13-12 30 15,6-9 25-15,-1-18 33 16,-8-8 5-16,-24-18 11 16,-6-3-16-16,-23-4-42 15,-11-4-19-15,-11 7-41 16,-4 2-10-16,4 10-30 15,6 7-39-15,7 8-98 16,6 8-69-16,3 8-202 0</inkml:trace>
  <inkml:trace contextRef="#ctx0" brushRef="#br0" timeOffset="9482.2431">22583 8108 554 0,'1'-2'329'0,"-1"-2"-47"15,-4 0-69-15,3 4-117 16,0 0-28-16,-6 3-36 16,-15 11 0-16,-26 40-3 15,31-32-11-15,10 1-6 16,7-1-25-16</inkml:trace>
  <inkml:trace contextRef="#ctx0" brushRef="#br0" timeOffset="10114.7521">22867 8478 653 0,'-6'-11'369'16,"-5"-5"-57"-16,-4 6-195 0,-3 2-48 0,-2 9-59 16,-1 5-14-16,1 7-11 15,7 2-1-15,7 4-1 16,9 1 3-16,7 0 5 15,1-4 4-15,7-8 37 16,-2-2 24-16,0-6 64 16,2-5 32-16,-4-2 12 15,-1-1 0-15,-8-7-22 16,-4 3-14-16,-4-1-31 16,-8-3-21-16,-1 7-43 15,1-2-20-15,-5 6-13 16,4 4-33-16</inkml:trace>
  <inkml:trace contextRef="#ctx0" brushRef="#br0" timeOffset="70659.5059">2371 8742 383 0,'16'1'231'0,"11"1"2"16,-13 1-22-16,-25 0-52 16,-12 3-25-16,-20 3-55 15,-9-2-31-15,-14-1-25 16,0-4-4-16,0-2-5 16,0 0-1-16,9-3-7 15,6 1-2-15,21 2-12 16,10 0-13-16,23 5 3 15,11 5 10-15,18 9 13 16,6 8 16-16,4 8 14 16,-9 5-3-16,-22 0 2 15,-9-1 0-15,-25 2-9 16,-7-3-5-16,-8-6-5 16,-3-4-1-16,18-12-10 15,11-2-2-15,31-5 2 0,16-2 1 16,22 0 5-16,11-3 0 15,13 0-5-15,2 0-1 16,7 2 26-16,-2 1-117 16,-14 1-357-16</inkml:trace>
  <inkml:trace contextRef="#ctx0" brushRef="#br0" timeOffset="71237.8082">2404 9004 699 0,'10'0'313'0,"23"2"-138"16,8 3-65-16,15-2-40 15,2 3-19-15,1-4-19 16,-5-2-10-16,-8-2-18 16,-6-3-52-16,-20-3-99 15,-7-1-60-15,-22 1-31 16,-7 2 50-16,-13 3 107 15,-2 3 80-15,4 3 63 16,2 3 13-16,9 3 12 16,5 5-10-16,8 6 1 15,3 5-1-15,8 2 1 16,1-1-2-16,4 2-13 16,1-5-9-16,-3-2-20 0,0-2-9 15,-4-10 3-15,-2-2 4 16,3-10 4-16,2-5-2 15,2-13-13-15,3-1-10 16,6-4-13-16,2-5-6 16,5 12-5-16,-2 2-5 15,-3 14-5-15,4 9-2 16,-10 6 27-16,0 6 14 16,-10 1 37-16,-6-2 10 0,2 0-15 15,-3-6-6-15,0-6-16 16,2-1 2-16,5-6 11 15,2-8 14-15,2-9 10 16,5-2-3-16,-2-1-5 16,1 5-16-16,3 10-21 15,-3 3-9-15,0 12-11 16,2 7-1-16,-3 10 3 16,-2 3 3-16,-5 2 6 15,-4 2-2-15,-2-7-34 16,3-5-124-16</inkml:trace>
  <inkml:trace contextRef="#ctx0" brushRef="#br0" timeOffset="71846.7727">4243 9145 685 0,'-19'-2'389'0,"-22"-1"-103"15,-2 3-97-15,9 8-131 16,8 4-61-16,17 8-35 0,9 5 3 16,19 0 15-16,6-1 17 15,12-5 37-15,1-7 15 16,-9-9 56-16,-9-3 33 15,-15-15 5-15,-5-7-5 16,-11-13-50-16,-3-9-38 16,-1-12-1-16,-3-10-6 0,10-16-13 15,7 1-3 1,15 4-43-16,13 12-11 0,14 32-13 16,4 12-45-16,5 33-166 15,-1 11-191-15</inkml:trace>
  <inkml:trace contextRef="#ctx0" brushRef="#br0" timeOffset="72018.5606">4447 9187 425 0,'1'-6'338'16,"-1"-3"22"-16,6 1-124 15,-2 5-43-15,1 8-95 16,3 7-31-16,-2 11-42 15,2 4-13-15,-2 0-3 16,-2 0 1-16,7-5-239 16</inkml:trace>
  <inkml:trace contextRef="#ctx0" brushRef="#br0" timeOffset="72299.9626">4859 9183 600 0,'5'5'374'0,"7"5"-56"16,-8 3-85-16,-7 1-39 16,-14 4-77-16,-8-5-30 0,-17-3-39 15,1-5-8-15,1-10-56 16,4-7-36-16,11-9-58 16,7-2-22-16,4-3 41 15,7 7 26-15,13 5 40 16,4 1 17-16,15 13 23 15,4 0 11-15,8 11 17 16,1 11 2-16,0 7-21 16,-1 1-6-16,-8 0-51 15,-2 0-386-15</inkml:trace>
  <inkml:trace contextRef="#ctx0" brushRef="#br0" timeOffset="72659.0414">5403 9207 938 0,'-11'-9'437'16,"-20"-8"-199"-16,-5 1-73 16,-11 9-104-16,-1 5-43 15,4 10-43-15,6 11-11 16,10 6-1-16,11 4 6 15,12 2 17-15,6-3 9 0,13-5 22 16,1-3 13-16,6-13 34 16,0-7 22-16,-6-12 36 15,-3-10 4-15,-5-16-7 16,-7-5-20-16,6-11-41 16,-4-10-11-16,4-4-26 15,7-5-6-15,0 6-14 16,4 9-7-16,8 22-16 15,5 14-5-15,7 22 18 16,7 12-70-16,11 24-151 16,2 10-296-16</inkml:trace>
  <inkml:trace contextRef="#ctx0" brushRef="#br0" timeOffset="73057.73">5532 9275 1052 0,'4'6'404'15,"6"2"-278"-15,3 2-28 16,7-2-14-16,3-3-16 0,5-5-25 15,3-4-12-15,0-7-7 16,-2-3 2-16,-8-7 5 16,-6 2 1-16,-15-3 4 15,-6-5-5-15,-17 8-15 16,-7 1-5-16,-7 12-16 0,-1 8-10 16,3 10-5-16,6 9-2 15,11 7 4-15,5 6 6 16,16 11 8-16,7 5 1 15,7 3 3-15,2-2 3 16,-8-12 0-16,-1-6 1 16,-9-9 0-16,-1-2 2 15,-1 1-60-15,-3-6-145 0</inkml:trace>
  <inkml:trace contextRef="#ctx0" brushRef="#br0" timeOffset="73386.1171">6079 9222 694 0,'-5'-9'425'15,"-9"-12"-63"-15,-7 4-109 16,0 2-53-16,-4 3-96 16,5 7-39-16,2 5-64 0,2 8-4 15,5 6-9-15,4 4 0 16,10 4 8-16,7 1 2 16,11-2 2-16,2-2 2 15,8-5 2-15,1-5-1 16,-1-7-39-16,1-2-74 15,-9-9-319-15</inkml:trace>
  <inkml:trace contextRef="#ctx0" brushRef="#br0" timeOffset="73548.5045">6243 9079 815 0,'0'-2'429'16,"1"3"-159"-1,2 8-64-15,-3 13-128 16,3 9-39-16,4 15-5 15,0 13-2-15,0 18-5 16,-1 4-3-16,-6-1-10 0,0-6-2 16,-4-22 0-16,2-9 0 15,-1-19 30-15,2-6-84 16</inkml:trace>
  <inkml:trace contextRef="#ctx0" brushRef="#br0" timeOffset="73954.6334">6257 9349 1213 0,'8'-2'451'0,"15"2"-319"16,11 3-113-16,6 1-25 16,1 1 8-16,0-6-17 15,-2-5-19-15,-1-10-15 16,-5-5 1-16,-10-3 24 15,-4 1 48-15,-10 4 67 16,-3 4 19-16,-3 10 16 16,-2 5-29-16,1 10-45 15,-1 5-21-15,-1 7-18 16,0 1 0-16,0-6-3 16,0-1 1-16,6-10 2 15,3-6 1-15,6-8-2 16,3-5-2-16,5-4-6 15,-1 1-3-15,2 7-3 0,-3 2-3 16,-1 7-3-16,-5 2 1 16,-5 10 0-16,-3 2 1 15,-2 7 2-15,-2 6 1 16,-1 3 1-16,4-4 16 16,-8-4-179-16,1-3-188 15</inkml:trace>
  <inkml:trace contextRef="#ctx0" brushRef="#br0" timeOffset="74095.3361">6734 8831 1268 0,'1'-7'543'0,"1"0"-332"16,0 15-86-16,-3 26-103 15,-2 12-14-15</inkml:trace>
  <inkml:trace contextRef="#ctx0" brushRef="#br0" timeOffset="74579.3674">7823 8890 888 0,'3'2'354'16,"-1"14"-229"-16,13 20-59 15,0 23-65-15,-5 10 8 16,1 12 1-16,-9-2 0 16,2 0 6-16,-3-7-7 15,-2-18-223-15</inkml:trace>
  <inkml:trace contextRef="#ctx0" brushRef="#br0" timeOffset="74907.5705">7871 8875 978 0,'22'-6'418'0,"26"-6"-245"15,5 10-49-15,-11 11-77 16,-8 6-20-16,-22 6-15 15,-12 3-4-15,-22 5 0 16,-9-2 1-16,-4-2-8 16,8-5-5-16,17-9-23 15,10-6-5-15,29 2-1 16,7 0 1-16,24 10 14 16,8 8 1-16,-3 12 10 0,-9 6 5 15,-29 3 16-15,-19 1 14 16,-37-6 15-16,-17-2 3 15,-25-8-3-15,-7-8-4 16,8-15 9-16,13-8-55 16,23-12-168-16,14-2-183 15</inkml:trace>
  <inkml:trace contextRef="#ctx0" brushRef="#br0" timeOffset="75344.7717">8405 9186 1027 0,'6'-3'405'0,"13"-1"-261"16,11 1-43-16,29 3-21 16,15 7 6-16,13 2-10 15,3 1-4-15,-9 2-31 0,-11-3-10 16,-18-3-13-16,-10-4 0 16,-23-3 4-16,-8-4-1 15,-14-3-11-15,-4-2-4 16,-4-7-7-16,-3 0-2 15,1-2 3-15,3 0-3 16,11 8-20-16,5 3-10 16,13 11-12-16,8 4 3 15,2 12 17-15,-3 2 8 16,-13 4 47-16,-10 1 7 0,-9-4 9 16,-5-3 3-16,-2-10-53 15,16-3-107-15</inkml:trace>
  <inkml:trace contextRef="#ctx0" brushRef="#br0" timeOffset="76227.5521">10384 9415 1268 0,'0'3'604'0,"4"0"-248"16,0 1-138-16,-4-4-44 0,0 0-79 16,0 0-36-16,8 0-10 15,-2 0-72-15</inkml:trace>
  <inkml:trace contextRef="#ctx0" brushRef="#br0" timeOffset="85405.4191">15662 157 816 0,'-18'-30'353'0,"-17"-17"-200"16,-17 12-78-16,-7 11-32 15,-19 24-40 1,-5 7-7-16,8 33-14 16,12 21 4-16,29 36 7 15,20 3-2-15,37-5 12 16,25-9 20-16,46-30 57 15,24-9 39-15,28-32 69 0,2-17 31 16,-24-39-9-16,-26-15-15 16,-151-470-44-16</inkml:trace>
  <inkml:trace contextRef="#ctx0" brushRef="#br0" timeOffset="309600.7518">9899 9051 657 0,'-13'-10'366'15,"-19"-17"-54"-15,0-2-68 16,-6 4-89-16,-3 2-24 15,-6 14-71-15,-5 15-32 16,-2 25-28-16,1 14-12 0,11 23 4 16,12 8 7-16,27 6-2 15,11 1-1-15,31-6 2 16,14-10 3-16,20-21 6 16,5-12 1-1,1-19 6-15,-1-8 19 0</inkml:trace>
  <inkml:trace contextRef="#ctx0" brushRef="#br0" timeOffset="310007.1706">10417 9170 1369 0,'3'-1'582'0,"3"-2"-353"16,2 2-71-16,0-2-94 15,1 1-152-15</inkml:trace>
  <inkml:trace contextRef="#ctx0" brushRef="#br0" timeOffset="311409.7219">11158 9415 480 0,'3'-12'213'0,"11"-16"-84"16,7-2-21-16,9-2 23 16,7 2 20-16,-4 5-5 15,-3 5-14-15,-3 13-55 0,-9 8-33 16,-9 15-26-16,-4 7-1 16,-11 18-1-16,-3 4-1 15,1 10-6-15,1-1-1 16,7-9-5-16,5-7 1 15,10-14 1-15,8-9 24 16,9-10 14-16,7-7 6 16,6-16 9-16,1-6-19 15,1-16-7-15,-6-9-3 16,-10-6-6-16,-7-1-3 0,-12 11-6 16,-4 12-2-16,-11 21-5 15,-1 12-7-15,-9 16-8 16,-1 13-3-16,-1 18-3 15,5 9 6-15,13 3 3 16,4-5 2-16,17-5 2 16,2-11-75-16</inkml:trace>
  <inkml:trace contextRef="#ctx0" brushRef="#br0" timeOffset="312081.334">11787 9064 659 0,'-1'-8'321'15,"7"-10"-96"-15,4-1-51 16,14-1-36-16,9 5-22 16,2 6-45-16,5 7-25 15,-13 8-37-15,-8 4-7 16,-18 12-1-16,-11 7 1 15,-16 4 4-15,-4 2 4 16,4-7-1-16,6-7-2 0,17-12 28 16,7-3 16-16,24-9 21 15,8-3 3-15,19-4-28 16,5 0-18-16,-7 9-101 16,-6 5-138-16</inkml:trace>
  <inkml:trace contextRef="#ctx0" brushRef="#br0" timeOffset="313081.036">12131 9733 769 0,'-6'-6'356'0,"-8"-5"-152"15,-7 4-47-15,-17 4-53 0,-1 3-24 16,-5 9-41-16,2 5-12 15,9 11-33-15,7 7-2 16,16 7 2-16,10 2 6 16,16 0 13-16,8-9 14 15,13-11 12-15,4-5 2 16,9-15-6-16,1-1 15 16,-4-12-246-16</inkml:trace>
  <inkml:trace contextRef="#ctx0" brushRef="#br0" timeOffset="313440.4252">12550 9430 979 0,'0'-1'383'15,"13"4"-264"-15,9-3-33 16,18 2-56-16,13 7-1 16,9-5-12-16,-3 1-5 15,0-3 3-15,-11-5 5 16,-14 2-130-16,-10-6-116 16</inkml:trace>
  <inkml:trace contextRef="#ctx0" brushRef="#br0" timeOffset="313596.9005">12667 9580 888 0,'17'-3'401'16,"17"2"-197"-16,11-2-82 16,5 2-40-16,2 2-49 15,1 3-106-15</inkml:trace>
  <inkml:trace contextRef="#ctx0" brushRef="#br0" timeOffset="314080.8985">13308 9176 986 0,'14'0'403'15,"13"4"-258"-15,1 8-47 0,-9 13-57 16,-4 5-14-16,-13 11-14 16,-8 6-2-16,-9 9-2 15,-3 5-2-15,4-6-2 16,7-7-2-16,15-15-1 15,7-7-1-15,11-9 3 16,8-3 1-16,5-9 4 16,1-4 3-16,1-8 3 15,-4-8 5-15,0-11 3 16,-7-6 4-16,-5-14 3 16,-8-7 19-16,-10-1 9 15,1 5 2-15,-8 17 16 16,0 14-11-16,-2 13-22 15,-4 8-9-15,0 21-31 16,4 8-12-16,4 14 3 16,8 6 2-16,3 2 4 15,4-7 1-15,1-5 2 16,-1-9 1-16,1-11-1 16,-1-2-25-16,0-11-239 0</inkml:trace>
  <inkml:trace contextRef="#ctx0" brushRef="#br0" timeOffset="314377.9816">13845 8970 859 0,'15'-5'426'0,"7"-6"-175"0,7 11-100 16,-3 3-43-16,-6 9-66 16,-5 1-11-16,-15 4-12 15,-13 4-1-15,-11 1-1 16,-1 1-3-16,11-5-9 16,12 1-2-16,22-6 2 15,16-3 2-15,17-1 2 16,5 3-1-16,-9 2-7 15,-7 2 22-15,-21 8-458 16</inkml:trace>
  <inkml:trace contextRef="#ctx0" brushRef="#br0" timeOffset="321729.1973">14081 9609 815 0,'0'-1'362'16,"-2"-4"-177"-16,1 11-109 15,1-6-32-15,0 13-6 0,3 49 5 16,-3-23-2-16,-3 4 1 16,-4-3-18-16,-3 2-2 15,0-6-5-15,2-5-1 16,4-13-30-16,3-8-29 16,4-13-100-16,4-12-74 15</inkml:trace>
  <inkml:trace contextRef="#ctx0" brushRef="#br0" timeOffset="322026.0033">14005 9716 391 0,'-5'-7'282'0,"-5"-6"9"16,6-4-71-16,14 4-114 15,7 0-29-15,20 1-7 16,5 1 12-16,9 5-5 16,3 3-9-16,-9 4-33 15,-4 8-15-15,-18 3-14 16,-13 1 1-16,-21 2 0 15,-12 5 1-15,-12-2 4 16,3 3-1-16,9-3-4 16,8-6-7-16,12 0-4 15,4-1-2-15,17 5-3 16,9 4 5-16,10 6 12 16,-2 2 7-16,-15 1 30 15,-14-2 15-15,-19-4 7 16,-11 1-3-16,-12-12-18 15,3-3-10-15,-1-11-2 0,5-7-46 16,16-9-189-16</inkml:trace>
  <inkml:trace contextRef="#ctx0" brushRef="#br0" timeOffset="322479.0162">14787 9555 670 0,'-2'0'344'0,"-1"0"-126"16,13-1-95-16,12-3-29 15,25 3-40-15,13 1 8 16,16 7 9-16,-5-3-5 16,-12 1-6-16,-10-2-6 15,-24-6-26-15,-3 7-1 16,-14-5-2-16,-6 1-2 16,-3 1-7-16,-5-5-4 15,5 4-95-15,0-1-117 0</inkml:trace>
  <inkml:trace contextRef="#ctx0" brushRef="#br0" timeOffset="323222.4665">15561 9444 785 0,'-10'-23'404'0,"-3"-26"-164"16,6 1-65-16,16 7-87 15,13 3-48-15,13 15 3 16,8 7-10-16,11 16-14 16,1 12-3-16,-9 16-16 15,-11 7 0-15,-30 12-1 16,-17 6 0-16,-28 3 2 15,-11-3 6-15,-6-9 3 16,8-9 1-16,17-12-1 16,7-4-3-16,18-7-7 15,7-6-1-15,18-5 3 16,11-1 3-16,28 1 6 16,6 0-2-16,11 4-5 15,2 3 1-15,-14 2-131 16</inkml:trace>
  <inkml:trace contextRef="#ctx0" brushRef="#br0" timeOffset="323721.2554">16219 9652 474 0,'6'-2'267'0,"6"-5"-15"15,4-1-75-15,3-1-25 16,-1 1-11-16,-3-1-15 16,-2-1-11-16,-10-4-19 15,-4-1-10-15,-14-6-30 16,-10 2-18-16,-15 4-33 16,-9 2-12-16,4 13-15 15,1 6 1-15,16 11-2 16,8 1 1-16,11 2 3 15,12 2 2-15,16-7 9 16,10-1 4-16,11-6 5 16,0-5 3-16,-2-6 4 15,-8-3 3-15,-12-2 3 16,-9 0 30-16,-7 4 16 16,-2 3-5-16,-1 4-11 15,1-3-34-15,0 2-22 16,6 23 1-16,16 46 6 15,-7-30 3-15,-5 5 2 0,-5 5 0 16,-14-6 3-16,-9-5 2 16,-14-10 7-16,-7-7 3 15,-6-18 6-15,2-4 3 16,7-14 1-16,10-9-2 16,8-2-20-16,6-3-24 15,13-2-84-15,6 0-68 16</inkml:trace>
  <inkml:trace contextRef="#ctx0" brushRef="#br0" timeOffset="324174.4274">16873 8999 725 0,'-27'7'311'0,"-35"17"-157"16,0 13-55-16,9 24-52 15,5 18 1-15,29 27-7 16,13 2 5-16,22-4 27 16,24-11 3-16,27-30-2 15,8-10-6-15,6-14-72 16</inkml:trace>
  <inkml:trace contextRef="#ctx0" brushRef="#br0" timeOffset="324799.1304">18921 9156 588 0,'13'13'294'0,"6"11"-44"16,10 27-122-16,8 20 6 15,13 25 4-15,-2 0-25 16,-20-5-20-16,-21-11-1 15,-44-22 19-15,-14-5 18 16,-15-16-3-16,-2-9-14 16,5-13-48-16,4-4 12 15,19-3-67-15</inkml:trace>
  <inkml:trace contextRef="#ctx0" brushRef="#br0" timeOffset="358366.5253">17040 9362 700 0,'-1'-1'316'16,"-5"1"-168"-16,-3 5-42 16,4 15-74-16,-1 7-13 15,7 9 2-15,6 1-12 16,3-11 5-16,4-1 1 15,12-13 18-15,3-5 11 16,4-10 26-16,3-12 12 16,-8-20 4-16,-7-5-2 0,-6-11-16 15,-3 3-15 1,-10 11-12-16,-1 9-8 0,-2 19-30 16,-5 8-15-16,3 19-28 15,3 12-8-15,6 24 11 16,9 9 11-16,6 6 13 15,-1 1 3-15,-7-5 7 16,-12-5 17-16,-17-6 48 16,-13-2 19-16,-15-10 25 15,-2-8-7-15,4-22-24 16,2-12-11-16,10-23-19 16,8-7-13-16,13-2-85 15,9 3-53-15,19 10-155 16,1 7-119-16</inkml:trace>
  <inkml:trace contextRef="#ctx0" brushRef="#br0" timeOffset="359085.1735">17629 9956 871 0,'-11'-4'397'0,"-7"0"-190"16,-4 3-49-16,-9 8-85 15,2 6-32-15,-2 8-18 16,3 4-9-16,17 3-10 16,11 1-1-16,21-6-9 15,6-1 5-15,16-11 15 16,6-4 6-16,3-7 11 16,1-7-77-16</inkml:trace>
  <inkml:trace contextRef="#ctx0" brushRef="#br0" timeOffset="359374.4421">17684 9576 859 0,'-1'0'431'0,"1"0"-131"15,13-1-158-15,13 1-41 16,26 1-46-16,10 1-9 15,13 3-83-15,-3-1-196 0</inkml:trace>
  <inkml:trace contextRef="#ctx0" brushRef="#br0" timeOffset="359952.6936">18174 9414 499 0,'-4'0'233'16,"-7"6"-98"-16,1 8-42 15,-1 9-52-15,3 5-7 16,14 7 8-16,6-3-22 15,14-8 48-15,9-4 15 16,4-16 12-16,6-3 3 0,-5-11 7 16,-2-8-5-16,-13-10-5 15,-5-9 3-15,-8-6-37 16,-9-1-6-16,-5 7-16 16,-6 7-20-16,-4 22-41 15,0 15-19-15,6 32-13 16,2 14 3-16,14 20 26 15,7 7 12-15,-8 0 11 16,-10 4 1-16,-23 4 1 16,-15-7 3-16,-13-19 9 15,0-11 6-15,1-28 18 16,7-13-17-16,13-20-130 16,12-7-208-16</inkml:trace>
  <inkml:trace contextRef="#ctx0" brushRef="#br0" timeOffset="360296.3794">18528 10033 813 0,'-2'6'357'0,"-3"10"-186"15,1 6-41-15,-6 6-66 16,8 4-21-16,2 0-23 15,0-3-4-15,2-9 3 16,-3-7 1-16,1-10 21 16,2-3-5-16,4-8-91 15,-2-6-100-15</inkml:trace>
  <inkml:trace contextRef="#ctx0" brushRef="#br0" timeOffset="360593.0955">18475 10020 597 0,'0'-10'344'0,"0"-8"-41"16,17 6-126-16,-2 3-39 16,12 9-52-16,3 1-20 15,4 11-58-15,2 3-9 16,-12 1-2-16,-8 2 2 16,-19 0 6-16,-7-1 3 15,-8-1 7-15,2-2 1 16,6-8 6-16,5-2-5 0,13-4-9 15,6-4-4-15,8 0-10 16,3 3-1-16,-3 2 5 16,-2 10 2-16,-12 2 35 15,-8 2 36-15,-18 4 49 16,-9-3 12-16,-10-2-12 16,3-3-29-16,8-7-37 15,8-4-45-15,12 0-560 16</inkml:trace>
  <inkml:trace contextRef="#ctx0" brushRef="#br0" timeOffset="389718.0726">11220 10791 442 0,'1'-7'269'0,"0"-9"-35"15,11 2-103-15,4-1-30 16,8 0-38-16,6 2-5 16,6 5-12-16,2 5-5 15,-3 3-8-15,-5 6-7 16,-10 7-17-16,-7 9-4 15,-13 12-3-15,-5 8 3 16,-6 11 7-16,-1 5 4 16,8-8 4-16,5-8 1 0,12-18 33 15,7-9 8-15,16-11 22 16,1-8 7-16,7-12-21 16,-4-7-7-16,-6-15-15 15,-6-7-4-15,-9-10-9 16,-4-3-4-16,-9 9-14 15,2 7-7-15,-6 23-9 16,-2 8-10-16,-8 17-17 16,-4 12-5-16,-2 20-5 15,3 13 7-15,9 16 17 16,2 1 8-16,9-8 10 16,4-10 5-16,8-15-97 15,11-12-126-15</inkml:trace>
  <inkml:trace contextRef="#ctx0" brushRef="#br0" timeOffset="390108.217">12178 11208 530 0,'-5'-7'353'0,"-7"-7"17"16,-9 3-123-16,-17 5-123 16,-1 6-46-16,-6 14-63 15,2 6-22-15,11 12-14 16,9 4-1-16,21 6 1 16,8 0 9-16,23-4 12 15,8-2 9-15,12-17 16 16,-1-4 3-16,-4-13 22 0,-8-8-69 15</inkml:trace>
  <inkml:trace contextRef="#ctx0" brushRef="#br0" timeOffset="390646.8008">12086 10611 604 0,'-6'-8'311'0,"-1"-8"-92"15,5 0-62-15,6 4-73 16,7 3-21-16,6 4-27 0,5 5-5 15,7 5-7-15,1 3-8 16,-4 6 2-16,-3-2 0 16,-10 5-2-16,-7 0 2 15,-14 3 2-15,-13-1 0 0,-9 2-1 16,-1 0-4-16,6-4-11 16,8 1-4-16,14-6 16 15,13-3 18-15,18-3 31 16,5-6 8-16,11 0-15 15,4-2-15-15,-5 0-26 16,1 4-3-16,-7 3-119 16</inkml:trace>
  <inkml:trace contextRef="#ctx0" brushRef="#br0" timeOffset="391334.3805">12752 10905 792 0,'7'-2'356'16,"8"-1"-148"-16,20 1-83 16,6 1-26-16,26 2-27 15,2 3-28-15,-2 4-26 16,-6 1-5-16,-25 1-90 16,-6 2-81-16</inkml:trace>
  <inkml:trace contextRef="#ctx0" brushRef="#br0" timeOffset="391521.6062">12797 11099 798 0,'21'-3'378'16,"23"-1"-152"-16,16 5-58 15,3 1-80-15,2 3-31 0,-9 3-112 16,-4-1-214-16</inkml:trace>
  <inkml:trace contextRef="#ctx0" brushRef="#br0" timeOffset="393637.2901">14007 10753 690 0,'-20'-13'345'16,"-16"-12"-118"-16,-9 12-121 15,1 7-45-15,-2 18-58 0,3 11-17 16,11 22-20-16,7 13 0 15,24 11 8-15,12 0 8 16,27-12 43-16,17-10 26 16,22-22 37-16,9-9 13 15,-5-18 23-15,-3-6 15 16,-25-16 10 0,-12-6 1-16,-22-15-37 15,-17-11-32-15,-22-5-44 16,-9 2-21-16,-10 16-31 15,0 11-37-15,-5 21-121 16,-2 6-92-16</inkml:trace>
  <inkml:trace contextRef="#ctx0" brushRef="#br0" timeOffset="393814.3056">14189 10834 823 0,'-11'1'364'15,"-3"7"-171"-15,-21 10-83 16,-4 10-28-16,-14 14-25 16,-4 5-11-16,4 0-36 15,6-1-5-15,21-13-1 16,13-8-37-16,21-12-152 16</inkml:trace>
  <inkml:trace contextRef="#ctx0" brushRef="#br0" timeOffset="394204.5198">14316 10587 762 0,'1'-8'352'15,"3"-5"-162"-15,15 0-72 16,4 5-13-16,13 5-28 16,0 2-7-16,-6 4-32 15,-5 3-18-15,-21 3-7 16,-5 6 1-16,-19 1 2 15,-5 3 2-15,3-1-9 16,3-5 11-16,16-4 27 16,10-3 21-16,21-4 28 15,9 4-14-15,11-2-29 16,1 3-21-16,-11 1-30 16,-5-2-81-16</inkml:trace>
  <inkml:trace contextRef="#ctx0" brushRef="#br0" timeOffset="394782.8075">14899 11027 483 0,'-4'0'268'0,"3"2"-13"16,9 1-50-16,26 1-51 15,12 2-8-15,17-4-50 16,9 4-31-16,6-1-29 16,2-2-8-16,0-3-259 15</inkml:trace>
  <inkml:trace contextRef="#ctx0" brushRef="#br0" timeOffset="396422.7796">15883 10930 276 0,'-27'-1'215'0,"-17"0"18"0,-1-12-14 16,7-6-9-16,14-7-32 15,11-4-34-15,22-1-68 16,14 1-28-16,20 6-29 15,3 3-2-15,7 13 4 16,-1 8 5-16,-1 14-7 16,-6 11-10-16,-18 12 0 15,-9 5-1-15,-29 7 9 16,-13 2 2-16,-23 1 2 16,-5-5-2-16,7-9-8 15,10-8-3-15,24-11-5 16,5-4-3-16,13-7 4 15,7-2 5-15,9-3 2 16,8 1 2-16,6-2-6 16,2 0-2-16,-1 0-14 15,1 0-76-15</inkml:trace>
  <inkml:trace contextRef="#ctx0" brushRef="#br0" timeOffset="396547.9095">16214 11054 844 0,'0'-4'499'0,"3"0"-60"0,-1 1-241 16,-2 2-69-16,0 0-89 15,0 1-8-15,0 0-378 16</inkml:trace>
  <inkml:trace contextRef="#ctx0" brushRef="#br0" timeOffset="397079.018">16689 10961 812 0,'7'-4'397'0,"6"-8"-142"0,-2-4-54 16,-6-1-80-16,-3-3-30 16,-10 0-47-16,-9 1-16 15,-10 3-31-15,-5 4-12 16,0 12-9-16,3 5 0 15,1 11 8-15,8 5 1 0,1 2 4 16,4 4 0-16,15-2-3 16,0-6 0-16,13-4 4 15,1-5 2-15,6-9 9 16,6 1 3-16,-2-2-2 16,6 1-6-16,-3 7-15 15,-3 5-5-15,5 10-4 16,-5 5 4-16,-5 5 15 15,-4 1 7-15,-15-1 9 16,-5-2 4-16,-20-8 3 16,-5-1 0-16,-6-13 1 15,-6-5 1-15,9-8-2 16,-2-6 1-16,11-3-46 16,5 3-55-16</inkml:trace>
  <inkml:trace contextRef="#ctx0" brushRef="#br0" timeOffset="397266.2886">16958 11159 869 0,'3'-8'432'0,"5"-3"-110"0,-1 4-238 15,-3 1-50-15,2 9-162 16</inkml:trace>
  <inkml:trace contextRef="#ctx0" brushRef="#br0" timeOffset="397609.9553">17093 11001 932 0,'8'8'350'0,"21"17"-261"16,4 4-16-16,4 4-34 15,1 1-2-15,-17-4-12 16,-12-3-6-16,-21-4-2 16,-13 1-1-16,-13-11 3 15,2-5 1-15,2-11-7 0,5-9-1 16,15-6-9-1,4-5-5-15,20-5-8 0,17 1-1 16,22-2 11-16,8-1 24 16,3 3 47-16,-6 3 14 15,-17-2 30-15,-15 1-12 16,-22-5-31-16,-19-1-12 16,-18 4-38-16,-3 4-11 15,-6 10-10-15,7 5-4 0,9 10-64 16,9 3-76-16</inkml:trace>
  <inkml:trace contextRef="#ctx0" brushRef="#br0" timeOffset="398297.3013">18025 10602 409 0,'-13'3'236'0,"-25"11"-44"0,-9 10-54 15,-11 26-64-15,-3 16-14 16,9 32-20-16,8 9-4 15,29 5 30-15,22-2 23 16,37-14 56-16,19-8 14 16,20-18-39-16,-5-15-22 15,-2-22-58-15,-6-8-72 16</inkml:trace>
  <inkml:trace contextRef="#ctx0" brushRef="#br0" timeOffset="399741.9679">18332 10973 482 0,'1'-9'244'0,"-1"-12"-74"16,0 0-19-16,-10 6-57 15,-6 3-28-15,-8 14-51 16,-6 8-15-16,-4 17-20 16,0 5 0-16,7 8 0 0,6 2 3 15,21 3 5-15,13 1 4 16,16-11 6-16,10-5 19 15,14-17 55-15,5-10 39 16,-2-15 61-16,-3-10 5 16,-23-16-8-16,-17-6-29 15,-22-12-56-15,-17-5-26 16,-21 3-50-16,-3 7-9 0,1 20-17 16,11 14-6-16,22 17-50 15,11 9-53-15,14 13-172 16</inkml:trace>
  <inkml:trace contextRef="#ctx0" brushRef="#br0" timeOffset="400648.12">18666 11081 483 0,'0'0'247'0,"4"0"-65"16,2 2-27-16,-6-4-21 16,4 1 0-16,26 1-5 15,47 3-12-15,-22 3-37 16,-1 0-19-16,-11-6-30 16,-10 1-6-16,-17 1-8 15,-6 0-4-15,-6 1-7 16,-2-3-3-16,1 0-2 15,-5-1-14-15,1 0-84 16,0 0-93-16</inkml:trace>
  <inkml:trace contextRef="#ctx0" brushRef="#br0" timeOffset="405040.5781">19622 11740 1036 0,'2'0'357'0,"4"-3"-356"16,5 2-179-16</inkml:trace>
  <inkml:trace contextRef="#ctx0" brushRef="#br0" timeOffset="412369.5224">12912 12317 618 0,'-1'0'352'0,"7"-2"-25"15,13 0-111-15,21-1-66 0,14 0-17 16,21 3-40-16,3 0-24 16,3 2-40-16,-6 0-7 15,-14-2-66-15,-9 0-53 16,-22 2-211-16</inkml:trace>
  <inkml:trace contextRef="#ctx0" brushRef="#br0" timeOffset="412541.5037">13030 12488 555 0,'7'1'343'0,"18"5"40"15,13 3-179-15,21-2-48 16,9 2-31-16,6-3-54 16,-1-1-20-16,-9 0-147 15</inkml:trace>
  <inkml:trace contextRef="#ctx0" brushRef="#br0" timeOffset="422459.2476">14131 12090 281 0,'0'-2'216'0,"0"2"5"15,0 0-58-15,-1 0-80 16,0 0-21-16,-2 26-10 15,-47 34-13-15,32-27-22 16,6-5-4-16,13 0 11 16,9-1 6-16,17-4 9 15,3-5 1-15,5-4-13 16,6-6-3-16,-1-9-15 16,1-3-63-16,-5-9-263 15</inkml:trace>
  <inkml:trace contextRef="#ctx0" brushRef="#br0" timeOffset="422631.1576">14363 12136 460 0,'-6'-6'273'0,"-6"-5"-37"15,3 5-93-15,7 14-95 0,0 6-15 16,3 21-13-16,2 6 12 16,3 17 3-16,3 5-5 15,-3-1-9-15,-1 0-4 16,-2-14 0-16,-2-9 3 15,4-16-87-15</inkml:trace>
  <inkml:trace contextRef="#ctx0" brushRef="#br0" timeOffset="423099.7325">14827 12243 509 0,'-7'-9'271'0,"-8"-10"-70"16,-8 0-31-16,-10 1-62 16,-3 2-29-16,-2 11-39 0,-3 5-30 15,1 14-19-15,2 9-5 16,3 11-2-16,7 10 1 16,13 12-2-16,10 6 2 15,25-2 3-15,9-5 3 16,22-19 11-16,5-13 18 15,13-22 56-15,6-10 37 16,-3-21 70-16,-7-12 23 16,-24-14 1-16,-18-7-18 0,-36-1-54 15,-17 2-35-15,-33 12-56 16,-6 12-24-16,1 20-30 16,4 7-4-16,19 14-70 15,4 5-84-15</inkml:trace>
  <inkml:trace contextRef="#ctx0" brushRef="#br0" timeOffset="456849.8064">19318 11099 430 0,'-6'-5'308'16,"-2"-4"0"-16,0-7-72 16,0-2-27-16,10-6-64 15,10-2-30-15,18 0-53 16,7 1-18-16,12 10-21 16,-3 8-6-16,-2 14-10 15,-7 9-3-15,-15 8-4 16,-11 6 1-16,-22 8 6 15,-16-2 4-15,-21 4 4 16,-7-2 2-16,-2-6-4 16,12-5-5-16,20-9-11 15,14-3-6-15,22-5-6 16,9 0 1-16,17 1 9 16,3-7 4-16,0 3 6 15,-3-3 3-15,-5-3 25 0,3 2-96 16</inkml:trace>
  <inkml:trace contextRef="#ctx0" brushRef="#br0" timeOffset="457240.3448">19841 11049 777 0,'-15'-1'328'0,"-18"-3"-195"15,-3 8-66-15,1 11-59 16,7 3-17-16,8 12-12 15,10 3-1-15,15 2 7 16,9 1 4-16,17-8 41 16,6-7 30-16,9-10 62 15,1-10 35-15,-12-11 40 0,-5-10 9 16,-15-11-14-16,-7-2-30 16,-5-1-73-16,-5 1-34 15,-6 6-55-15,-2 5-63 16,0 11-189-16</inkml:trace>
  <inkml:trace contextRef="#ctx0" brushRef="#br0" timeOffset="457434.867">20046 11333 856 0,'-1'0'512'0,"0"-1"-25"0,1-1-275 15,0 1-156-15,0 0-61 16,0 0-530-16</inkml:trace>
  <inkml:trace contextRef="#ctx0" brushRef="#br0" timeOffset="457747.2513">20201 11070 1048 0,'-9'2'440'0,"-6"5"-275"16,-1 0-48-16,5 6-49 15,4 2-40-15,5-3-26 16,2 4-3-16,11 1 0 16,6-2 2-16,10 0 10 15,7-4 4-15,-1-2 3 16,-4-4-20-16,-7-2-120 0,-7-1-114 15</inkml:trace>
  <inkml:trace contextRef="#ctx0" brushRef="#br0" timeOffset="457887.8495">20391 11076 740 0,'0'-2'389'0,"-3"2"-111"15,-2 10-149-15,-2 5-48 16,4 11-53-16,0 4-5 15,7 5-14-15,0 0 0 16,1 4-54-16,-1-5-124 0</inkml:trace>
  <inkml:trace contextRef="#ctx0" brushRef="#br0" timeOffset="458200.2694">20313 10518 1146 0,'17'-4'455'0,"27"9"-306"15,7 17-71-15,13 34-58 0,6 20-5 16,4 41-1-16,-9 10-5 15,-34 9-4-15,-25 3 1 16,-39-20 4-16,-14-5 6 16,-7-24 5-16,3-21 5 15,11-25 24-15,2-15 2 16,18-14 2-16,5-3-4 16,3-7-34-16,5-4-48 15</inkml:trace>
  <inkml:trace contextRef="#ctx0" brushRef="#br0" timeOffset="461680.3383">15277 12212 747 0,'-23'-1'321'16,"-14"0"-155"-16,-1 11-139 16,3 11-37-16,11 18-26 0,5 10-1 15,23 15 9-15,10 2 10 16,33-6 17-16,16-12 2 16,22-25 49-16,7-10 44 15,-22-27 117-15,-5-5 64 16,-35-18 56-16,-18-14-18 15,-18-15-76-15,-23-4-56 16,-24 2-98-16,-11 12-31 16,-5 31-53-16,4 12-8 15,15 24-163-15,11 12 274 0</inkml:trace>
  <inkml:trace contextRef="#ctx0" brushRef="#br0" timeOffset="463925.3465">1776 14264 620 0,'2'-5'316'0,"7"-14"-73"16,9-10-74-16,12-20-80 15,6-9-14-15,9-18-34 16,-4-8-12-16,-10-13 11 16,-5-1 4-16,-9 20-1 15,-6 12 6-15,-7 35 6 16,-4 12-2-16,-5 19-24 16,-3 12-15-16,9 20-32 15,1 16-9-15,8 24 13 16,10 13 6-16,17 12 4 15,6-4 2-15,9-17 5 16,-2-12 2-16,-10-22 4 16,0-8 2-16,-12-15-9 15,-8-8-56-15</inkml:trace>
  <inkml:trace contextRef="#ctx0" brushRef="#br0" timeOffset="464056.732">1859 14092 742 0,'21'-2'345'0,"32"5"-130"16,10-3-65-16,8-1-61 15,-1 1-17-15,-17-5-202 16</inkml:trace>
  <inkml:trace contextRef="#ctx0" brushRef="#br0" timeOffset="464181.7613">1735 13985 896 0,'-1'4'308'0,"5"9"-270"0,12-1-43 15,28 4-308-15</inkml:trace>
  <inkml:trace contextRef="#ctx0" brushRef="#br0" timeOffset="464478.4517">2446 14281 781 0,'13'8'380'0,"8"2"-79"0,11 0-218 15,5-2-2-15,4-8-27 16,0-4-14-16,0-12-9 16,-3-6 1-16,-13-7 1 15,-8-2 1-15,-18-3-18 16,-12 4-6-16,-19 6-15 15,-2 7-8-15,-7 10-3 16,4 5-1-16,11 12-1 16,4 9-1-16,6 13 0 15,5 5 1-15,10 12 0 16,5 7 4-16,14 7 4 16,3 3 6-16,2-6 27 15,2-5-20-15</inkml:trace>
  <inkml:trace contextRef="#ctx0" brushRef="#br0" timeOffset="464760.0616">3276 14217 1000 0,'-4'2'481'15,"-12"7"-158"-15,-7-1-115 16,-12 1-100-16,-4-1-24 0,-5-8-47 15,3-1-11-15,6-13-27 16,6-3-16-16,12-8-31 16,4-2-7-16,12 3 3 15,4 2 4-15,14 14 3 16,9 6 18-16,9 17 16 16,4 7 19-16,6 12 46 15,-3 4 2-15,-2 0 6 16,-2 3-12-16,-6-8-14 15,-3-7-63-15</inkml:trace>
  <inkml:trace contextRef="#ctx0" brushRef="#br0" timeOffset="465434.8325">4680 14058 724 0,'9'-15'298'0,"21"-24"-149"16,10-1-17-16,13-1-19 15,2 8-17-15,-10 17-38 16,-9 8-23-16,-12 18-6 16,-7 11 2-16,-13 19-1 0,-1 5-1 15,-3 14-7-15,1-4-4 16,6-4-6-16,2-5-3 15,11-16 4-15,4-8 2 16,10-16 6-16,4-9 4 16,0-20 5-16,-2-4 1 15,-6-11-4 1,-8-7-5-16,-9-3-9 16,-6-2-5-16,-10 3-4 15,-2 11-3-15,-2 16-20 16,-3 10-13-16,2 23-15 15,2 14-4-15,0 10 13 16,6 8 12-16,7 1 15 16,6-3 6-16,7-1 9 15,2-1 4-15,5-9-110 16,0-3-214-16</inkml:trace>
  <inkml:trace contextRef="#ctx0" brushRef="#br0" timeOffset="465747.061">5666 14266 795 0,'-12'-6'383'0,"-13"-6"-152"16,-5 5-49-16,-3 11-78 16,0 6-32-16,6 14-32 15,7 6-12-15,13 8-8 16,7 3-1-16,12-1 13 16,9-4 28-16,16-10 15 15,8-8 3-15,8-15-11 16,-1-3-30-16,-5-9-50 15,-4-5-80-15</inkml:trace>
  <inkml:trace contextRef="#ctx0" brushRef="#br0" timeOffset="466278.3418">6220 14013 627 0,'-2'1'338'0,"4"5"-37"0,10 2-159 16,24-2-80-16,11 0-8 15,10-3-18-15,4-2-14 16,4-1-6-16,-2-1-19 16,-2-1-258-16</inkml:trace>
  <inkml:trace contextRef="#ctx0" brushRef="#br0" timeOffset="466528.3857">6318 14232 942 0,'32'2'412'0,"28"1"-214"15,4-2-33-15,-1 0-82 16,-9-1-21-16,-1-1-49 16,-7-3-345-16</inkml:trace>
  <inkml:trace contextRef="#ctx0" brushRef="#br0" timeOffset="469324.348">7404 13771 530 0,'-1'-10'303'0,"1"-10"-29"16,-2 6-44-16,-2 12-116 16,3 9-36-16,-4 25-73 15,2 17-21-15,3 24 18 16,0 7 0-16,2-5 5 16,3-11 5-16,-2-21-106 0</inkml:trace>
  <inkml:trace contextRef="#ctx0" brushRef="#br0" timeOffset="469480.5481">7103 14023 688 0,'0'-3'325'0,"13"-3"-100"0,13 4-46 32,35 2-72-32,13 1 1 0,18 0-46 0,6 2-18 0,-10 0-33 15,-6 0-67-15</inkml:trace>
  <inkml:trace contextRef="#ctx0" brushRef="#br0" timeOffset="469761.9161">7233 14389 823 0,'9'-1'353'0,"20"1"-161"0,11 0-20 15,27 0 9-15,12 2-31 16,9 4-62-16,4 0-23 15,-16 1-8-15,-11-4-93 32</inkml:trace>
  <inkml:trace contextRef="#ctx0" brushRef="#br0" timeOffset="470519.8595">8138 14112 493 0,'0'19'206'0,"2"15"-113"16,11 12-50-16,6 7 7 31,7 10-4-31,8-5 1 16,0-11 35-16,0-13 3 0,-5-30 30 0,-5-12 7 0,-10-32-33 16,-4-8-12-16,-3-17-35 15,-6-10-9-15,-8-11-10 16,-2-11-2-16,-13-20-5 15,1 1-3-15,6 17-4 16,6 15 0-16,9 31 9 16,5 10 4-16,4 14-8 15,4 9-8-15,11 14-14 32,14 7-8-32,22 6 3 0,14 7 5 15,28 1 4-15,12-2 1 16,36-5 3-16,16-7 0 15,13-8 3-15,15-7 2 0,-21-1 2 16,-19-3 1-16,-31 0-1 16,-27 6 0-16,-32-1 0 15,-15 7-2-15,-22 4 0 16,-11 2-2-16,-9 4-4 16,-2 0-4-16,1 9-4 15,2 4-2-15,5 16-1 16,3 9-1-16,0 13 4 15,3 6 2-15,-8 5 7 16,-10 1-19-16</inkml:trace>
  <inkml:trace contextRef="#ctx0" brushRef="#br0" timeOffset="471097.5138">8568 13970 402 0,'11'-1'239'0,"10"4"-28"15,0 5-40-15,-7 10-72 16,-6 3-23-16,-15 7-37 15,-5-1-11-15,0 1-14 16,4 0-5-16,13-5 10 16,10 1 13-16,16-6 19 15,4 0 5-15,7-9-7 16,-5-3-9-16,-2-8-34 16,-7-2-39-16,-11-10-110 15,0-3-72-15,-7-5-67 0,-1-4 36 16,1 1 112-16,-6-1 114 15,-7 0 147-15,-4 1 27 16,-1 11 17-16,0 7-43 16,2 12-59-16,3 12-10 15,-2 13-31-15,2 4 1 16,4 11-7-16,-1 2-12 16,4 7 5-16,1 3 4 15,5-4-51-15,8-3-88 0</inkml:trace>
  <inkml:trace contextRef="#ctx0" brushRef="#br0" timeOffset="471416.4532">9401 14192 616 0,'-6'-19'334'15,"-3"-8"-94"-15,-6-2-80 0,-2 2-16 16,-5 8-60-16,-7 0-23 15,-6 12-44-15,-4 7-17 16,0 12-20-16,3 6-6 16,8 8-5-16,5 3 3 15,16 10 11-15,6 0 6 0,16 0 33 16,10-3 10-16,11-12 35 16,8-7 21-16,6-15 5 15,-3-8 10-15,-4-15-13 16,-9-7-12-16,-9-9-21 15,-6-1-16-15,-13 3-24 16,-5 4-11-16,-4 13-85 16,-3 8-54-16,0 12-161 15</inkml:trace>
  <inkml:trace contextRef="#ctx0" brushRef="#br0" timeOffset="471711.6597">9582 14102 784 0,'-2'-2'363'0,"-9"-9"-167"16,-5 3-56-16,-6 7-68 15,-6 1-37-15,3 13-41 16,4 5-14-16,9 11-4 0,6 4 1 16,13 5 10-16,10 3 9 15,14-6 35-15,8-1 15 16,10-10 51-16,-1-10 12 15,4-12 18-15,-8-6 6 16,-13-15-34-16,-8-4 2 16,-16-8-37-16,-6 2-19 15,-23-8-16-15,-8 4-15 16,-15 9-16-16,-3-1-38 0,9 17-187 16</inkml:trace>
  <inkml:trace contextRef="#ctx0" brushRef="#br0" timeOffset="472164.8987">10535 14150 797 0,'7'-1'344'0,"21"1"-160"15,11 0-67-15,20 1-51 16,5 3-11-16,2 0-28 15,-2 1-5-15,-15-2 0 16,-6-3-23-16,-16 0-124 16,-6-3-131-16</inkml:trace>
  <inkml:trace contextRef="#ctx0" brushRef="#br0" timeOffset="472336.4953">10694 14247 1029 0,'13'1'444'0,"14"3"-231"0,8 0-42 15,16 0-59-15,2-1-31 16,9-2-43-16,-2 1-18 16,-2 0-540-16</inkml:trace>
  <inkml:trace contextRef="#ctx0" brushRef="#br0" timeOffset="472758.2692">11647 13779 871 0,'4'-3'393'0,"3"-1"-206"0,4 11-57 16,-1 27-85-16,-1 14-23 15,6 19-11-15,-6 2-1 16,3-7 2-16,-3-9 0 15,-3-11-37-15,2-8-86 16</inkml:trace>
  <inkml:trace contextRef="#ctx0" brushRef="#br0" timeOffset="472914.7531">11504 14062 883 0,'31'-5'356'0,"41"4"-224"15,10 1-40-15,6 4-45 16,-6 4-9-16,-11-6-16 16,-9 2-31-16,-18-3-193 15</inkml:trace>
  <inkml:trace contextRef="#ctx0" brushRef="#br0" timeOffset="473117.5612">11612 14299 745 0,'8'1'387'0,"11"4"-44"0,13-1-162 16,12 2-33-16,12-1-28 15,13-5-54-15,6-5-17 16,2-1-56-16,-4 1-104 15</inkml:trace>
  <inkml:trace contextRef="#ctx0" brushRef="#br0" timeOffset="473777.6339">12616 14110 272 0,'-24'-2'152'15,"-27"-5"1"-15,3-8 12 0,13-15 41 16,10-7-20-16,23-7-58 16,10-1-36-16,24 11-52 15,13 5-7-15,17 21 6 16,3 10 10-16,5 27-4 15,-4 10-9-15,-17 8-15 16,-12 5-4-16,-37-5 4 16,-21-2 1-16,-24-2 1 15,-8-5-2-15,-4-7-2 16,4-8-1-16,4-10 2 16,11-5-1-16,20-8-6 15,6-1-9 1,18-3-10-16,9 2-4 15,17 2-3-15,6 4 3 16,14 4 5-16,2 0 1 0,11-4-39 16,11 2-110-16</inkml:trace>
  <inkml:trace contextRef="#ctx0" brushRef="#br0" timeOffset="474074.9885">13371 14175 634 0,'-2'-9'323'0,"-11"-10"-97"15,-4-4-46-15,-9-3-72 16,-6-2-30-16,1-6-40 16,2 3-15-16,-2 9-23 15,2 8-10-15,-4 19-19 16,0 9-6-16,1 15 1 16,7 5 6-16,11 9 7 15,10-1 4-15,15 5 2 16,11-5 4-16,16-6 6 15,9-5 22-15,15-18 37 16,3-11 26-16,0-15 67 0,-11-11 11 16,-24-9 17-16,-14-5-17 15,-40-5-67-15,-20-1-34 16,-24 9-57-16,-10 5-6 16,-3 16-122-16</inkml:trace>
  <inkml:trace contextRef="#ctx0" brushRef="#br0" timeOffset="475946.8719">14230 13872 766 0,'4'-4'366'0,"-3"3"-179"16,-1 3-56-16,-1-2-94 15,-4 27-29-15,-3 46-3 0,8-23-1 16,0-9 1-16,2-1 2 16,6-16 1-16,2-8 4 15,8-13 13-15,2-6 3 16,3-13 5-16,0-6-1 16,-1-14-9-16,-4-5-2 15,-4-9-4-15,-3-1-2 16,-4 11-8-16,-3 9-3 0,-5 16-17 15,1 14-8 1,-5 12-4-16,3 12 1 0,1 15 11 16,1 3 7-16,3-1 6 15,4-8 0-15,3-12 5 16,1-6 2-16,0-13 9 16,1-2 4-16,-3-7 2 15,1-5 0-15,1-5-7 16,-1-1-4-16,2 2-10 15,-5 3-7-15,-2 14-16 16,-1 10 0-16,-3 17 2 16,0 5 7-16,9 9 11 15,5-3 2-15,7-10-20 16,1 0-79-16</inkml:trace>
  <inkml:trace contextRef="#ctx0" brushRef="#br0" timeOffset="476149.5486">14078 14313 690 0,'9'-2'376'16,"21"-2"-63"-16,16-2-134 15,38-2-86-15,13-1-35 0,16 2-36 16,-3 5-6-16,-17 2-7 15,-10 6 0-15,-23 0-79 16,-11 1-48-16,-22 1-206 16</inkml:trace>
  <inkml:trace contextRef="#ctx0" brushRef="#br0" timeOffset="476461.9694">14578 14468 668 0,'-22'-8'325'0,"-29"-7"-100"16,-6 5-61-16,-1 8-55 16,5 4-21-16,14 12-35 0,13 2-20 15,26 6-22-15,11 3-5 16,32 6-5-16,9-3 4 15,12 1 29-15,1-3 31 16,-22-6 28-16,-15 1 23 16,-30-10 52-16,-20-1-21 15,-23-9-16-15,-9-1-22 16,-7-3-75-16,9-1-13 0,14 0-59 16,10-4-96-1</inkml:trace>
  <inkml:trace contextRef="#ctx0" brushRef="#br0" timeOffset="509552.4879">15629 14274 483 0,'-18'-1'285'16,"-6"1"-53"-16,14 0-71 15,7 1-31-15,22 1-29 16,6 0-17-16,32-1-1 0,14 3 3 15,31 0-28-15,3 1-10 16,11 0-18-16,-1-3-11 16,-11-2-51-16,-5 0-63 15,-30 1-311-15</inkml:trace>
  <inkml:trace contextRef="#ctx0" brushRef="#br0" timeOffset="509771.457">16271 14141 766 0,'8'-5'296'0,"14"1"-201"15,8 4-46-15,15 14-27 16,7 5-1-16,6 12 10 16,-6 2 2-16,-18 2 7 15,-12 2 19-15,-22-4 45 16,-4-2 17-16,-12-9 19 15,-2-5-18-15,-10-7-47 16,0 0-124-16</inkml:trace>
  <inkml:trace contextRef="#ctx0" brushRef="#br0" timeOffset="510599.1086">2537 16428 677 0,'-3'-1'279'0,"16"0"-160"16,15 2-37-16,36 6-42 16,26-1 18-16,28 1 28 15,10 0-6-15,8 2-14 16,-1 6-8-16,-19-1-30 16,-6-3-8-16,-23 0 0 0,-12-7 27 15,-18-3-162-15,-11-2-105 16</inkml:trace>
  <inkml:trace contextRef="#ctx0" brushRef="#br0" timeOffset="510802.4764">3534 16356 286 0,'7'-7'146'0,"12"-10"25"16,9 3-26-16,10 6-14 15,4 4-6-15,3 10-43 16,-4 9-9-16,-10 11 10 15,-11 8 39-15,-23 7 19 16,-11 5-3-16,-19-4-17 16,-1-4-43-16,7-11-42 15,8-9-94-15</inkml:trace>
  <inkml:trace contextRef="#ctx0" brushRef="#br0" timeOffset="511356.9269">4565 16342 760 0,'15'-16'362'0,"15"-13"-156"16,4 11-50-16,-2 19-78 0,-4 14-33 15,-12 26-25-15,-5 11-6 16,-11 11 0-16,-5-3-2 16,1-10 0-16,3-11-1 15,11-13 1-15,5-7 2 16,5-13 13-16,7-6 7 16,2-12 6-16,-1-7-1 15,5-10-13-15,-7-3-8 16,1-2-8-16,-1 3-3 0,-6 1-5 15,-3 1 0-15,-3 9 0 16,-13 0 0-16,0 13 4 16,-3 5-2-16,-8 5-6 15,5 6 10-15,-5 8 6 16,2 4 1-16,4 11 4 16,2 0-11-16,2-1-6 15,7 2 1-15,8-8 34 16,4-2-99-16</inkml:trace>
  <inkml:trace contextRef="#ctx0" brushRef="#br0" timeOffset="511653.5918">5408 16782 675 0,'-1'-5'350'15,"-3"-9"-75"-15,-1 2-57 16,-5 1-43-16,-5 1-19 16,-13 4-41-16,-2 3-27 0,-5 10-47 15,3 8-19-15,9 10-24 16,6 7-2-16,18 4 4 15,8 0 2-15,20-2 4 16,14-6 1-16,9-15-2 16,3-7-14-16,-2-10-273 15</inkml:trace>
  <inkml:trace contextRef="#ctx0" brushRef="#br0" timeOffset="511950.4408">5823 16443 887 0,'13'-4'405'0,"7"-7"-197"16,12 1-86-16,8 3-36 15,12 2-43-15,5 5-10 16,-4 5-19-16,-1 2 29 0,-18 1-155 16,-5-1-119-16</inkml:trace>
  <inkml:trace contextRef="#ctx0" brushRef="#br0" timeOffset="512122.5401">5858 16597 602 0,'15'4'315'0,"18"4"-39"15,11-2-110-15,21-6-11 16,1 0-30-16,2-3-50 15,0 3-30-15</inkml:trace>
  <inkml:trace contextRef="#ctx0" brushRef="#br0" timeOffset="512466.2289">6703 16495 953 0,'15'0'424'0,"32"0"-167"16,11 5-66-16,17-1-34 16,3 2-34-16,2-1-61 15,-2-4-63-15</inkml:trace>
  <inkml:trace contextRef="#ctx0" brushRef="#br0" timeOffset="513028.2674">7788 16508 548 0,'-18'2'271'0,"-26"3"-75"15,-4-6-9-15,2-13-26 16,5-7-17-16,10-19-26 16,12-3-20-16,16-6-22 15,9-5-16-15,20 11-27 16,9 8-7-16,19 18-19 15,7 12 6-15,4 20-1 16,-10 11-2-16,-23 15 3 0,-16 11 3 16,-34 11 6-16,-13 2 0 15,-27 1-2-15,-8-8-3 16,-2-16-3-16,5-9 0 16,18-18-13-16,13-9-1 15,21-11-21-15,11-4-10 16,22-7 8-16,13 3 1 15,22 5 13-15,9 5 9 16,8 8 5-16,-3 3-2 16,-7 2 44-16,-4 3-104 0</inkml:trace>
  <inkml:trace contextRef="#ctx0" brushRef="#br0" timeOffset="513325.0839">8360 16368 766 0,'-11'-8'388'0,"-14"-5"-106"15,-10-1-90-15,-8 7-96 16,-2 4-35-16,-1 8-56 16,8 10-12-16,13 13-16 15,7 9-2-15,17 8 1 16,5 6 6-16,16-1 12 15,5-4 6-15,13-3 13 0,8-12 24 16,3-13 13-16,0-6 10 16,-2-20 52-16,-5-7-11 15,-7-16 9-15,-8-5-4 16,-20-14-53-16,-11-10-10 16,-20 4-58-16,-8-2-69 15</inkml:trace>
  <inkml:trace contextRef="#ctx0" brushRef="#br0" timeOffset="513973.6674">8937 16178 715 0,'10'-2'326'16,"6"2"-140"-16,8 3-94 15,1 9-10-15,-4 7-36 16,-5 1-17-16,-11 2-3 16,-5-1 1-16,-5-4 5 15,-2-2 2-15,2-10 5 16,-1-4 0-16,6-13-11 15,7-8-7-15,9-9-20 16,8-4-7-16,11 7-6 16,3 5 4-16,2 15 8 0,-3 6 11 15,-11 11 10-15,-7 5 0 16,-17 5 2-16,-1 2-6 16,-8-3 2-16,2-3 0 15,2-9-1-15,3-3 4 16,6-10-2-16,6-8-3 15,3-9-2-15,-2-7-3 16,0 0-8-16,-3 3-4 16,2 11-12-16,0 6-8 0,0 12-4 15,0 8-1-15,-1 10 9 16,0 5 5-16,0 6 9 16,1 2 4-16,-1-5 8 15,2-2-1-15,-2-10-266 16</inkml:trace>
  <inkml:trace contextRef="#ctx0" brushRef="#br0" timeOffset="514192.196">8927 16473 930 0,'7'5'432'16,"9"2"-161"-16,26-1-121 16,15 4 3-16,23-5-62 15,2-4-38-15,4-1-39 0,-5-8-5 16,-6-2-81-16,-4 4-77 16</inkml:trace>
  <inkml:trace contextRef="#ctx0" brushRef="#br0" timeOffset="514598.3898">9399 16664 517 0,'-9'-3'281'0,"-12"-3"5"15,-6 2-148-15,-9 3-35 16,-5 1-12-16,-3 4-41 16,2 6-18-16,15 0-25 15,8 1-7-15,21 4-3 16,10-1 3-16,24 5 23 15,9 0 9-15,1 8 15 16,6 2 1-16,-14 5-11 0,-7 2-8 16,-15-4 24-16,-11 1 26 15,-21-9 50-15,-9-6 23 16,-10-11-18-16,-14-8-24 16,-1-11-51-16,-5-4-23 15,7-3-56-15,8 0-102 16</inkml:trace>
  <inkml:trace contextRef="#ctx0" brushRef="#br0" timeOffset="520675.3151">10406 16582 606 0,'7'0'351'0,"2"8"4"16,-8 13-111-16,-18 14-65 0,-11 10-14 16,-14 1-60-16,-5-2-4 15,6-17-231-15</inkml:trace>
  <inkml:trace contextRef="#ctx0" brushRef="#br0" timeOffset="521123.1585">11002 16368 712 0,'-11'-2'365'16,"-9"-1"-97"-16,-2 12-184 15,5 9-41-15,8 15-53 16,6 6-11-16,18 3-2 16,12-2 6-16,18-15 30 15,4-8 22-15,8-17 56 16,-8-7 36-16,-16-11 68 16,-14-6 13-16,-23-9-22 15,-14-5-31-15,-22-4-85 16,-4 1-33-16,-2 9-90 15,10 10-94-15</inkml:trace>
  <inkml:trace contextRef="#ctx0" brushRef="#br0" timeOffset="521529.3119">11304 16474 570 0,'4'10'254'0,"4"12"-143"15,0 2-7-15,-4-1-53 16,0 1-13-16,-3-10-10 16,-1-1-7-16,1-8 74 15,0-5 6-15,0-10 31 16,-1-8 9-16,7-15-56 16,3-4-5-16,8-1-20 15,9 0-4-15,12 11-9 0,3 5-3 16,5 18-1-16,-5 10-6 15,-12 23-10-15,-8 8-1 16,-14 9-11-16,-10-3-2 16,-2-3-53-16,3-7-488 15</inkml:trace>
  <inkml:trace contextRef="#ctx0" brushRef="#br0" timeOffset="521960.2476">12087 16441 498 0,'0'-7'314'0,"-1"-7"7"16,-5 0-42-16,-11-2-65 16,-9 0-31-16,-9-2-53 15,-6 0-23-15,1 7-45 16,5 6-27-16,12 17-58 15,1 9-19-15,12 17-11 16,11 5 7-16,18 1 25 16,13-9 14-16,16-11 17 15,4-9 8-15,2-16 8 16,-3 0 5-16,-20-15-4 16,-10-6-40-16,-21-12-265 15</inkml:trace>
  <inkml:trace contextRef="#ctx0" brushRef="#br0" timeOffset="522069.6586">11952 16130 824 0,'-4'-3'436'16,"-5"-1"-115"-16,5 0-126 15,7 4-142-15,5 4-36 16,14 4-175-16</inkml:trace>
  <inkml:trace contextRef="#ctx0" brushRef="#br0" timeOffset="522366.0615">12262 16269 1011 0,'11'4'424'16,"9"2"-260"-16,23-1-83 15,1 1-14-15,5-4-40 16,-6 2-5-16,-13-4 4 15,-5-1 4-15,-17-3 9 16,-8 0-7-16,-18 4-16 16,-12 2-9-16,-10 11-21 15,-2 4-2-15,9 11-3 16,6 5 0-16,20 5 3 16,5-1 1-16,14-5 6 0,9-3 2 15,12-11-56-15,6-1-66 16</inkml:trace>
  <inkml:trace contextRef="#ctx0" brushRef="#br0" timeOffset="522694.2549">12906 16298 1138 0,'-24'-3'475'16,"-14"-4"-273"-16,10 2-138 15,8 5-40-15,13 6-42 16,7 4-8-16,9 5-1 16,4 1 7-16,3-1 17 15,3 2 3-15,-3-5-26 16,-2 0-27-16,-9-5-18 16,-4 0-2-16,-13-2 24 15,-10 1 26-15,-8 3 17 16,-2 4 3-16,3 4 20 15,5 3 10-15,12 3 26 16,9-1 22-16,10-1 24 16,11 0 2-16,11-6-12 15,4-2-18-15,10-5-31 16,-4-8-3-16,5-6-180 16</inkml:trace>
  <inkml:trace contextRef="#ctx0" brushRef="#br0" timeOffset="523334.5848">14223 16338 576 0,'0'-8'331'0,"8"-8"0"0,7-2-185 16,22-3-46-16,9 3-2 16,12 0-19-16,7 4-20 15,-11 8-38-15,-4 3-13 16,-16 8-9-16,-15 4-2 15,-19 14 0-15,-10 5 3 16,-15 16 2-16,-4 9-1 16,5 3-1-16,4 1-3 15,17-15 22-15,8-8 6 16,20-22 34-16,5-1 13 16,8-15-4-16,-1-7 0 15,-4-10-20-15,-1-10-6 0,-9-9-7 16,-1-7-2-16,-7-1-7 15,-3 2-5-15,-4 12 0 16,-6 9-1-16,-2 21-19 16,-1 5 1-16,-3 19-10 15,2 10-4-15,4 14 13 16,3 3 2-16,9-3 3 16,1 0-34-16,3-9-224 15</inkml:trace>
  <inkml:trace contextRef="#ctx0" brushRef="#br0" timeOffset="523631.4502">15157 16658 824 0,'-9'-6'428'0,"-5"-4"-135"16,-6 5-99-16,-5-1-27 16,-13 5-56-16,-6 2-25 0,-2 6-42 15,7 6-14-15,18 9-27 16,12 3-3-16,23 6 3 16,13-2 0-16,17-2 9 15,2-4 1-15,-1-11-1 16,0-1 2-16,-15-14-70 15,1-6-70-15</inkml:trace>
  <inkml:trace contextRef="#ctx0" brushRef="#br0" timeOffset="524186.3722">14437 15918 705 0,'-6'-1'336'0,"-1"1"-153"15,10 5-67-15,24 1-33 16,14 7-17-16,20-2 20 15,11 1 2-15,11-2-20 16,-6-3-8 0,-2-1-17-16,-10-3-8 15,-25-6-16-15,-5-4-14 16,-27-7-31-16,-8-1-14 16,-14 0 3-16,-6-1 9 15,3 4 18-15,1 1 1 0,11 7-21 16,6 6-4-16,12 9-2 15,5 5 16-15,9 7 34 16,1-2 22-16,-10 2 27 16,-8 2-3-16,-13-7 5 15,-8-1-13-15,-6-5-11 16,1-9-34-16</inkml:trace>
  <inkml:trace contextRef="#ctx0" brushRef="#br0" timeOffset="524514.159">15385 16289 1056 0,'10'0'398'0,"15"1"-297"15,13 4-38-15,10-1-13 16,8 1-17-16,-3-2-14 15,-7 3-3-15,-6 0-93 16,-7-2-162-16</inkml:trace>
  <inkml:trace contextRef="#ctx0" brushRef="#br0" timeOffset="524732.7654">15408 16465 1014 0,'6'7'426'0,"17"6"-198"16,11-4-94-16,19-1 0 0,4-6-27 16,0 0-45-16,-4-2-17 15,-5-2-112-15,-4-1-97 16</inkml:trace>
  <inkml:trace contextRef="#ctx0" brushRef="#br0" timeOffset="525107.9944">16155 16406 911 0,'5'3'384'16,"12"-3"-181"-16,16 1-56 15,28 0-66-15,17 1-10 16,14 4-23-16,4 2-102 15</inkml:trace>
  <inkml:trace contextRef="#ctx0" brushRef="#br0" timeOffset="525513.8448">16998 16477 590 0,'-18'-3'268'0,"-26"-10"-107"15,1-8-22-15,14-16-37 16,6-3-7-16,25-9-36 16,8 0-13-16,19 11 4 15,9 2 9-15,8 22 10 16,5 14 0-16,-4 20-31 15,-2 10-18-15,-15 15-15 16,-15 4 4-16,-24 10 8 16,-18 6 5-16,-19-10 3 0,-2-4-3 15,-2-19 2-15,5-14 2 16,14-14-2-16,7-5-5 16,19-12-14-16,11-1-2 15,22-3 18-15,7 1 9 16,9 8 17-16,9 4-4 15,-3 11-21-15,-4 3-7 16,-1 4-110-16,-8 2-182 16</inkml:trace>
  <inkml:trace contextRef="#ctx0" brushRef="#br0" timeOffset="525888.7489">17669 16352 571 0,'-4'-9'337'0,"-11"-12"14"15,-4-1-106-15,-7-2-47 16,-5 2-31-16,-3 6-79 15,-1 5-29-15,-3 12-56 16,2 8-13-16,1 14-23 0,5 8-3 16,12 15 5-16,8 5 2 15,16 10 14-15,8-4 7 16,16-12 10-16,6-10 5 16,11-20 6-16,0-8 6 15,2-19 11-15,1-9 6 16,-12-17 24-16,-7-8 7 15,-24-10-3-15,-14-3-7 16,-28 8-30-16,-7 7-71 16</inkml:trace>
  <inkml:trace contextRef="#ctx0" brushRef="#br0" timeOffset="526294.8965">18069 16360 1091 0,'-4'-7'489'0,"-3"-4"-269"16,0 4-65-16,0 6-122 16,7 1-55-16,4 7-232 15</inkml:trace>
  <inkml:trace contextRef="#ctx0" brushRef="#br0" timeOffset="526590.3524">18078 16529 847 0,'2'5'342'0,"-4"10"-185"16,9 12-57-16,-2 6-12 15,-3 8-8-15,3 9-30 16,-7 6-16-16,-3 10-6 15,2-1-6-15,-7-9-5 16,-1-10 44-16,-5-16 11 16,-2-10 5-16,-1-8 10 0,-4-7-37 15,-3-17-10-15,-4-3-7 16,0-15-13-16,5-3-10 16,9-5-44-16,7-6-31 15,10-6-119-15,8-2-187 16</inkml:trace>
  <inkml:trace contextRef="#ctx0" brushRef="#br0" timeOffset="527022.1022">17829 16027 936 0,'5'-3'379'0,"12"2"-224"15,11-8-39-15,24 6-13 16,8 2-10-16,16 1-28 16,2 3-18-16,-2 1-23 15,-3 2-5-15,-15-6 0 16,-11-2-13-16,-22-1-37 15,-10-9-17-15,-15 1-15 16,-12-1 11-16,-10-4 32 16,-2 1 13-16,0 1 7 15,5 1 1-15,7 5-1 16,5 3 0-16,10 5 9 16,5 1 3-16,9 8 4 15,4 4 1-15,5 7 8 16,-1 3 15-16,-7 1 9 15,-4 2 4-15,-18-6-9 0,-4 0-12 16,-4-5 29-16,0-4-78 16</inkml:trace>
  <inkml:trace contextRef="#ctx0" brushRef="#br0" timeOffset="527716.3987">19078 16390 671 0,'8'-7'368'16,"6"-1"-97"-16,1 9-135 16,1 9-38-16,-3 12-65 15,-4 3-11-15,-6 3-8 16,-3-2 1-16,0-9 5 15,-2-6 8-15,3-11 11 16,4-11-1-16,4-12-5 16,6-5-7-16,7-10-16 15,3 1 7-15,3 7 15 16,0 9 2-16,-3 19-1 16,-3 5-7-16,-5 19-14 0,-5 8-3 15,-9 3 3-15,-3 5 1 16,-3-8 1-16,0-8 2 15,7-8 1-15,1-10 1 16,11-8 1-16,3-7 2 16,1-12-1-16,2 0-4 15,-8 1-8-15,-3 4-5 16,0 14-12-16,-1 6-5 0,-1 10-3 16,1 8 2-16,2 9-4 15,-5 2-43-15,-1 0-326 16</inkml:trace>
  <inkml:trace contextRef="#ctx0" brushRef="#br0" timeOffset="527918.9465">19086 16636 1224 0,'13'1'470'0,"25"-3"-335"15,17 1-36-15,26 3-29 16,1 3-26-16,-7 5-29 16,-7 3-22-16,-23 2-156 15,-8-2-255-15</inkml:trace>
  <inkml:trace contextRef="#ctx0" brushRef="#br0" timeOffset="528199.2464">19387 16775 781 0,'-21'3'338'0,"-17"1"-176"0,8 6-91 0,4 5 6 0,14 3-16 16,12 2-5 0,22 6-1-16,14 2-2 0,18 1 2 15,-1-2 2-15,-10-6 1 16,-11-7-3-16,-23-5 27 31,-8 0 27-31,-15-2 39 0,-6-6 9 0,-19-5-31 31,-8-9-29-31,-4-3-49 0,1 1-14 0,10 6-48 32,4 4-83-32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08:04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23067 8385 196 0,'0'2'127'0,"-2"-2"8"0,0 0-13 16,2 0-13-16,0 0-9 16,0 0-23-16,0 0-10 15,0 0-6-15,0 0 5 16,0 0 22-16,0 0 8 15,0 0 6-15,0 0-5 16,0 0-14-16,0 0-11 16,0 0-26-16,-1 0-11 15,0 0-19-15,1 0-4 16,0 0-5-16,0 0 1 0,0 0 0 16,0 0-1-16,0 0 4 15,0 2 3-15,0-2 7 16,0 0 3-16,1 4 1 15,-1-3 1-15,3 6-4 16,-2-1-1-16,0 2 0 16,9 29-1-16,-11-27-2 15,1 2-4-15,0-1-4 16,0 2-1-16,1-3-3 16,0 2 1-16,-1-1 0 15,2 0-1-15,-1 1-1 16,-1 4 1-16,1 3-2 15,-1 0 1-15,0 0-1 16,-1-2 0-16,-2 2-1 16,2-1 0-16,1-2 0 0,0-4-1 15,1-5 0-15,-1 3 1 16,2 0 2-16,-1 2 3 16,0 3 7-16,0-5 0 15,0 5 1-15,-1 0-2 16,0 0-7-16,0-1-1 15,0-1-3-15,0-1 1 16,0 2-2-16,1 2 1 16,1-3-2-16,-1-1 1 0,0-1 0 15,0 1-1-15,-1-5 1 16,0 4 1-16,2 0 0 16,-1 0 0-16,1 4 1 15,0 1 1-15,-2-3-1 16,-1 1 1-16,0 2-1 15,-2-3 0-15,2 6-2 16,0 0 0-16,0 1 0 16,1 2 0-16,1-1 0 15,0-4 1-15,0-2 1 16,0-5-1-16,-1 1 2 16,2 1-1-16,-2 1 0 15,0 5 1-15,0-3 3 16,0 2 4-16,0 1 29 15,0 2 3-15,-2-3-2 16,2 2-3-16,-1-7-29 0,-1-1-3 16,2-1-1-16,-1-4 0 15,1 7 0-15,0-5-1 16,0 2-2-16,0-4 0 16,-2 2-1-16,2 2 0 15,-3 2-1-15,2 7 1 16,-1 0-1-16,1 4 1 15,1 2-2-15,-2-10 0 16,2-7 1 0,0 0-1-16,0 21 1 0,3-3 1 0,-3-3 0 15,2-8 0-15,-2 0-1 16,-1 0 1-16,1 0-1 16,0-3 1-16,0 1 0 15,0-2-1-15,-2-1 1 16,2 2 0-16,0 2-1 15,0-1 1-15,0-2-1 16,0 1-3-16,0-3 3 16,0 2 1-16,0-3-1 15,-2-5 4-15,2 1 2 16,0-2 4-16,0-2 8 16,0 0 2-16,-1 0-4 15,0 0-5-15,0 0-8 16,0-1-1-16,0 0-1 15,0 1 0-15,-1 0 0 16,1 0 0-16,0-2-1 0,0 1 0 16,0 0-1-16,0 0 1 15,-1 0 1-15,1 0 0 16,0-1 1-16,0 1-1 16,0 0 1-16,-6-3 0 15,-1-2-1-15,-32-22 0 16,33 18 0-16,0-4-2 15,-1 2 0-15,3 3 0 0,0 0 0 16,0 3-1-16,2 3 1 16,2 0-1-16,1 2-1 15,-1 0 3-15,1 1 0 16,0-1-1-16,0 0 0 16,0 0-5-16,0 0 1 15,0-1 2-15,0 2 2 16,0 0 0-16,0 0 0 15,7 2 0-15,1 11 0 0,28 30-1 16,-27-28 0-16,-2 1-1 16,3-2 1-16,-1 1 1 0,1-5-1 15,0 0 1-15,-4-6 3 16,0-2 0-16,-4 0 5 16,0-4 1-16,-2 1 1 15,0 0-2-15,0 0-4 16,0 0-3-16,0 0-1 15,0 0-2-15,14-9 0 16,32-19 1-16,-25 15 0 16,0-1 1-16,-1 1 0 15,2 0 1-15,-7 2 1 16,0 3 2-16,-4 2 1 16,-4-5 0-16,-3 9 10 15,-3 2 1-15,-3 1 2 16,1 0 0-16,0 0-9 15,0 0 0-15,-1 0-72 16,1 0-78-16</inkml:trace>
  <inkml:trace contextRef="#ctx0" brushRef="#br0" timeOffset="891.2301">23384 9912 428 0,'0'-9'296'16,"0"0"6"-16,5-1-135 16,11 3-25-16,-4 8-39 15,5 1-11-15,-7 5-21 16,-1 3 3-16,-3 4-4 15,-4 7-5-15,-5 8-5 16,-5-4-16-16,1 7-20 16,2-2-4-16,4-5-8 15,0 1-3-15,4-4-4 16,2-5-2-16,3-1-2 16,4-4 1-16,6-9 3 15,0-4 2-15,8-10 5 16,-2-8 1-16,-6-7 4 0,0-2 1 15,-9-8 3-15,0 6 2 16,-7 0 12-16,-2 4 13 16,-2 11 12-16,-4-1 5 15,1 9-14-15,0 3-15 16,2 10-22-16,-1 3-4 16,3 13-6-16,1 5-1 15,5 2 0-15,1 4-3 0,3 2 2 16,1-1-1-16,1 0 4 15,3-4 2-15,-1-16-86 16,-1-8-73-16</inkml:trace>
  <inkml:trace contextRef="#ctx0" brushRef="#br0" timeOffset="1391.1258">23883 10152 661 0,'-2'0'363'0,"-3"-1"-85"0,-5 4-97 15,1 2-17-15,-4 5-35 16,4 3-15-16,0-4-33 16,-5 3-17-16,1 2-33 15,-3 1-6-15,10 7-8 16,1-2-2-16,8-1-3 16,6-1-3-16,5-5 1 15,3-3 0-15,3-5 3 16,3-3 1-16,-4-4 2 15,3-4 3-15,-2-5-14 16,-6-6-41-16,-2-6-241 16</inkml:trace>
  <inkml:trace contextRef="#ctx0" brushRef="#br0" timeOffset="6668.2397">23480 9718 623 0,'2'0'289'0,"8"1"-96"16,9 1-38-16,8 0-22 15,10 2-19-15,12-3-38 16,-2 0-22-16,4-1-24 16,-5 2-6-16,-8-2-7 15,-6 0-3-15,-9 0-80 16,-2-1-90-16</inkml:trace>
  <inkml:trace contextRef="#ctx0" brushRef="#br0" timeOffset="7145.1234">23754 9641 608 0,'2'0'286'16,"4"-1"-97"-16,2 1-65 0,12 6-52 15,3-1-17-15,2 0-37 16,3 1-6-16,-5 1-6 16,-1 0 1-16,-3-1 1 15,-1-2 0-15,-4-2 3 16,-4-2 1-16,-7-2 4 16,-1 2 20-16,-5 2 15 15,2-2 12-15,0 0 24 16,0 1-7-16,-22 17 8 15,-27 33-8-15,34-28-25 16,-4-5-15-16,11-3-25 16,5-3-17-16,4-10-184 15</inkml:trace>
  <inkml:trace contextRef="#ctx0" brushRef="#br0" timeOffset="75389.2708">17173 8703 626 0,'-1'3'301'16,"-3"6"-107"-16,0 4-89 15,3 9-25-15,1 6-31 16,5 0-18-16,-1 2-21 15,-3-10-3-15,6 3-4 16,-7-2 1-16,3-5-75 16,0-3-95-16</inkml:trace>
  <inkml:trace contextRef="#ctx0" brushRef="#br0" timeOffset="75639.3493">17273 8724 433 0,'0'4'243'0,"0"3"-26"16,-2 4-63-16,2 2-51 15,-1 5-11-15,0 6-22 16,2 1-16-16,-1 2-21 15,0 1-8-15,4-5-15 16,-1-4-5-16,1-6-55 16,1-7-102-16</inkml:trace>
  <inkml:trace contextRef="#ctx0" brushRef="#br0" timeOffset="76154.8074">17141 8260 556 0,'-4'5'316'15,"-7"2"-35"-15,3 7-178 16,2 0-37-16,4 3-47 15,6 5-14-15,8-3-17 16,3 0-4-16,15-2 5 16,-1-4 2-16,8-5 5 15,3-4 3-15,-1-7 6 16,-1-9 4-16,-3-7 9 16,-8-4 16-16,-15-5 47 15,-9-3 24-15,-18 1 32 16,-10-1 0-16,-15 8-25 15,-1 6-25-15,-3 7-41 16,-2 7-20-16,12 4-35 16,3 4 2-16,10 7-107 15,6 4-70-15</inkml:trace>
  <inkml:trace contextRef="#ctx0" brushRef="#br0" timeOffset="76482.8755">17356 8222 672 0,'-3'0'325'0,"-7"6"-115"16,-3 2-38-16,-4 8-57 16,-3 4-22-16,1 2-35 15,-1-2-18-15,2-1-24 16,4-5-7-16,2-5-80 15,4-4-129-15</inkml:trace>
  <inkml:trace contextRef="#ctx0" brushRef="#br0" timeOffset="77119.7073">18334 8817 548 0,'-2'1'285'0,"0"4"-76"16,1 2-112-16,1 2-24 0,1 6-35 15,-1 0-7-15,4 6-18 16,0 0-6-16,-1 4-4 15,3-1 1-15,-4-2-76 16,2 0-112-16</inkml:trace>
  <inkml:trace contextRef="#ctx0" brushRef="#br0" timeOffset="77385.4508">18458 8802 644 0,'1'1'317'0,"-2"3"-111"16,-6-3-68-16,6-1-56 16,0 0-16-16,-1 1-13 0,1 14-7 15,2 37-20-15,-1-29-8 16,0 5-8-16,0-2-4 15,0-2-3-15,2 2 0 16,-2-9-104-16,2 0-187 16</inkml:trace>
  <inkml:trace contextRef="#ctx0" brushRef="#br0" timeOffset="78041.1529">18129 7987 645 0,'0'15'272'0,"1"18"-160"16,-1 7-20-16,-1 6-13 16,3 3-14-16,0 0-17 15,-1-4-6-15,3-7-28 16,0-9-4-16,-1-10-2 15,2-7-1-15,-2-3 1 16,-5-6-1-16,2-1 0 16,-3-2 0-16,3-2-2 15,0 1-1-15,0 0-1 16,1-8-1-16,2-8 13 16,10-29 9-16,-4 32 9 15,-1 3 0-15,3 8-13 16,-1 6-5-16,-2 7 0 15,5 3 4-15,-4 7 1 16,1-4-2-16,1 3-8 16,-3-7-1-16,-1-3-1 15,-2 2-35-15,1-7-191 0</inkml:trace>
  <inkml:trace contextRef="#ctx0" brushRef="#br0" timeOffset="78588.2982">18338 8341 538 0,'1'0'261'0,"2"3"-85"15,1 2-26-15,-4-5-52 16,0 0-19-16,0 0-39 16,0 4-16-16,2 8-14 15,9 27-1-15,-11-33-2 16,1-1 0-16,-2-4 3 16,1-1-5-16,0-1-2 15,0 0-3-15,0-1-4 16,0 1 1-16,0 0 1 15,7-2-1-15,1-4 0 16,32-28 0-16,-31 31 0 16,-1 2 1-16,3 6 4 0,-6 1 2 15,-2 0 3-15,0 2 0 16,-2 2 0-16,2 2-1 16,-1-3-3-16,-2-1-3 15,0-5-11-15,0-2-1 16,0-1-3-16,0 0 2 15,0 0 8-15,0-1 1 16,5-6 3-16,1 0-2 16,32-23 2-16,-32 29 2 0,-2 5 20 15,-1 3 7-15,-4 5 4 16,-2-1-2-16,-2 3-16 16,-3-3-4-16,8-4-123 15,-1-2-166-15</inkml:trace>
  <inkml:trace contextRef="#ctx0" brushRef="#br0" timeOffset="78947.1882">18725 8356 480 0,'-4'5'262'0,"-6"5"-70"0,-1 2-64 15,-3-1-77-15,-1-1-19 16,4-3-11-16,0-1-1 16,1-6-5-16,1-2-2 15,-2-4-7-15,3 1-4 16,5-4-2-16,-5-1 3 15,8 5 23-15,-2-3 17 0,2 8 10 16,6 2 9-16,1 2-1 16,1 2-10-16,6 2-5 15,-1 0-11-15,1 2-18 16,4 2-5-16,-3-3-4 16,-1-1-15-16,0-2-142 15,-3-2-205-15</inkml:trace>
  <inkml:trace contextRef="#ctx0" brushRef="#br0" timeOffset="79259.6148">18807 8373 749 0,'4'0'372'0,"0"4"-109"16,4-2-141-16,4 0-26 15,5 4-39-15,3 0-13 16,3 3-25-16,-1 1-6 15,-6 2-3-15,-4-2 5 0,-4 0-82 16,2-2-64-16,-8-4-309 16</inkml:trace>
  <inkml:trace contextRef="#ctx0" brushRef="#br0" timeOffset="79478.3141">18962 8357 715 0,'-9'0'394'16,"0"0"-73"-16,0 2-193 15,2 4-43-15,-1 0-59 16,0 2-12-16,-4 1-11 16,1 0 0-16,-2 8-1 15,-2 0 0-15,1 3-1 16,-1 3-1-16,2-6-85 0,-1 1-80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29:58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 8931 638 0,'-12'-7'326'0,"-25"-8"-92"15,6 11-53-15,-9 12-78 16,-1 9-37-16,9 19-60 16,-5 9-23-16,14 17-14 15,10 10-1-15,16 15 8 16,15 4 7-16,21-10 7 16,6-14 4-16,23-34 11 15,7-18 9-15,8-27 34 0,4-15 22 16,-18-26 45-16,-13-8 14 15,-24-13 1-15,-18-1-13 16,-31 4-32-16,-19-2-14 16,-23 5-37-16,-6 7-18 15,-10 22-33-15,5 13 0 16,11 26-130-16,4 12-94 16</inkml:trace>
  <inkml:trace contextRef="#ctx0" brushRef="#br0" timeOffset="125.3505">1835 9263 828 0,'23'3'342'0,"27"2"-211"16,7-2-50-16,9-1-239 16</inkml:trace>
  <inkml:trace contextRef="#ctx0" brushRef="#br0" timeOffset="539.4616">2636 9330 700 0,'-7'13'353'0,"-12"8"-110"0,-7 3-117 16,-6-2-35-16,-11-5-40 15,-1-5-18-15,-2-11-13 16,2-1-7-16,10-13-23 15,8 1-14-15,17-7-16 16,3-4-8-16,12 1 5 31,6 1 4-31,12 8 29 0,9 7 11 16,11 14 20-16,2 9 13 16,-5 15-6-16,-6 5-4 15,-8 1-4-15,-6-3-36 16</inkml:trace>
  <inkml:trace contextRef="#ctx0" brushRef="#br0" timeOffset="1211.5171">1725 9243 532 0,'7'0'245'0,"15"0"-57"0,9 0-66 16,35 4-24-16,11 0-17 16,16-2-51-16,6 4-8 15</inkml:trace>
  <inkml:trace contextRef="#ctx0" brushRef="#br0" timeOffset="1757.9346">3202 9243 740 0,'-2'-2'386'0,"-4"2"-120"15,1 6-90-15,3 23-104 16,1 15-35-16,5 27-21 16,2 8-6-16,1 8-1 15,-1 0 1-15,0-15-1 16,-1-4-15-16,2-23-189 16,2-15-88-16</inkml:trace>
  <inkml:trace contextRef="#ctx0" brushRef="#br0" timeOffset="1898.8447">3250 9427 658 0,'8'1'287'16,"14"-1"-93"-16,14 5-182 0,2 1-3 15,9-1-1-15,-5 2-15 16</inkml:trace>
  <inkml:trace contextRef="#ctx0" brushRef="#br0" timeOffset="2174.1143">3552 9413 708 0,'0'7'318'0,"0"9"-155"0,-1-1-41 15,-5-7-49-15,5-1-14 16,-2-8-19-16,-1-8-7 15,4-11-14-15,-1-3-13 16,3-6-8-16,5-1-3 16,6 7-4-16,3 1-4 15,2 13 14-15,0 7 4 16,-3 11 14-16,-1 7 7 16,0 10-10-16,-2 2-2 0,2 5-5 15,-3 2-16-15,-2-6-273 16</inkml:trace>
  <inkml:trace contextRef="#ctx0" brushRef="#br0" timeOffset="2478.8071">3990 9345 723 0,'-5'-7'360'0,"-14"-9"-106"16,-2 1-41-16,-4 4-76 15,-4 1-32-15,3 9-65 0,2 5-31 16,5 12-35-16,5 6-9 16,10 7-2-16,6 2 7 15,13 0 16-15,5-4 8 16,7-7 10-16,3-7 5 15,5-10 6-15,-4-9 2 16,-5-7 4 0,-5-7-16-16,-12-13-149 15,3 4-200-15</inkml:trace>
  <inkml:trace contextRef="#ctx0" brushRef="#br0" timeOffset="2822.1596">4118 9417 788 0,'11'3'346'16,"14"2"-175"-16,4 0-41 16,-7-2-43-16,2-3-13 15,0-5-15-15,-2-1-6 16,0-3-10-16,-8-5-1 0,-9-2-4 15,-7-3-4-15,-9-4-11 16,-9 2-8-16,-7 1-10 16,-1 3-2-16,-4 8-12 15,5 4-8-15,8 15-14 16,4 10-5-16,8 13-1 16,7 11 4-16,7 10 10 15,4 4 5-15,3 3 10 16,-3-1 7-16,-7-6 5 15,-3-2 1-15,0-8 3 16,1-6-15-16</inkml:trace>
  <inkml:trace contextRef="#ctx0" brushRef="#br0" timeOffset="3540.8062">4675 9398 493 0,'0'-9'323'16,"0"-5"-13"-16,-3-3-103 15,-5-3-26-15,-11 2-22 16,-5-3-13-16,-9 6-46 15,0 5-29-15,3 10-59 16,6 8-18-16,10 10-25 16,3 4-7-16,4 5 0 15,7-2 4-15,9 0 15 16,6-4 8-16,14-7 11 16,2-5 2-16,5-12 3 15,-1-3 2-15,-8-10 6 16,-5-2 0-16,-11-1 4 0,-4-1 0 15,-4 9-4-15,-6 0-5 16,-2 13-10-16,-5 1-7 16,3 9-12-16,4 3-1 15,5 3 4-15,8-1 2 16,9-1 11-16,4-2 5 16,11-6 3-16,-1-4 4 15,0-4 3-15,-3-5 4 16,-11-4 8-16,-3 0 3 15,-9-7 2-15,-7-4-26 0,-6-9-103 16,-5-5-71-16,-7-3-110 16,-1-5 19-16,-3-3 116 15,-1 3 108-15,6 6 195 16,-15 8 43-16,24 14 30 16,4 7-34-16,1 7-109 15,20 2-45-15,-12 9-50 16,3 5-72-16</inkml:trace>
  <inkml:trace contextRef="#ctx0" brushRef="#br0" timeOffset="3891.6878">5259 9270 727 0,'-15'-6'354'15,"-11"-5"-136"-15,-1 3-73 16,-3 6-94-16,4 2-25 0,0 9-32 16,5 5-15-16,9 10-12 15,4 3-1-15,15 9 11 16,2-2 12-16,13-2 22 15,4-7 10-15,1-10 14 16,0-4 8-16,-9-12 33 16,-4-2 15-16,-13-5 13 0,-9-1-3 15,-21-1-40-15,-9-1-20 16,-7-2-42-16,4 2-79 16</inkml:trace>
  <inkml:trace contextRef="#ctx0" brushRef="#br0" timeOffset="4204.1071">5574 9312 916 0,'3'4'386'0,"-3"7"-222"15,-1 1-41-15,-11 9-51 16,-4 1-15-16,-5 0-18 15,-4 1-11-15,-4-11-6 16,2-8 2-16,1-7-49 16,5-7-23-16,0-6-38 15,2-2-11-15,7-2 35 16,4 0 11-16,14 6 19 16,6 2 0-16,6 10 22 15,4 6 13-15,1 11 23 16,2 9 11-16,-3 8-4 15,-3-2-5-15,-2 2-7 0,-5-1 1 16,-1-8-182-16</inkml:trace>
  <inkml:trace contextRef="#ctx0" brushRef="#br0" timeOffset="4423.1524">5649 9238 1090 0,'3'10'438'0,"-1"8"-274"0,5 16-95 16,1 10-8-16,-1 16-11 15,0 0-1-15,-4 8-16 16,-3 1-11-16,3-7-9 16,-3 3-2-16,-2-17 1 15,2-12-1-15,0-16-6 16,0-10-42-16,0-13-307 15</inkml:trace>
  <inkml:trace contextRef="#ctx0" brushRef="#br0" timeOffset="4579.3321">5757 9523 738 0,'13'-3'318'0,"20"-7"-173"0,1 2-56 16,0-2-64-16,1-1-35 16</inkml:trace>
  <inkml:trace contextRef="#ctx0" brushRef="#br0" timeOffset="4922.6904">6067 9334 585 0,'-5'-8'370'0,"-8"-7"-4"16,0 0-120-16,-4 3-122 16,0 5-45-16,1 4-65 15,0 2-18-15,9 9-24 16,2 1-6-16,5 3 1 16,10 5 5-16,3-5 18 15,6-1 7-15,2-2-4 16,-8-4-12-16,-9-3-16 15,-4 1-2-15,-14 2 8 16,0 3 15-16,-7 5 17 16,2 2 18-16,6 1 17 15,-1-2 10-15,12 3 23 16,6-3-10-16,4-2-10 16,11 2-6-16,4-3-25 15,5-4-3-15,4-5-6 16,-5-2-26-16</inkml:trace>
  <inkml:trace contextRef="#ctx0" brushRef="#br0" timeOffset="5461.2377">6749 9291 774 0,'1'2'333'0,"5"11"-155"16,1 7-84-16,2 12-51 15,4 1 3-15,0 3-3 16,0-5-4-16,0-7 2 16,-2-9 17-16,-2-11 22 15,-2-10 5-15,5-14 1 16,3-3-19-16,0-10-36 15,0 0-11-15,-3 5-16 16,-4 0-22-16,1 14-145 16,5 3-164-16</inkml:trace>
  <inkml:trace contextRef="#ctx0" brushRef="#br0" timeOffset="5734.6863">7333 9304 1038 0,'-4'13'460'0,"-13"21"-228"15,0-1-50-15,-13 2-83 16,-4-4-26-16,0-11-34 16,1-2-12-16,9-14-8 15,3-4-23-15,6-12-44 16,1-6-19-16,5-9-33 16,2-4 15-16,7 2 30 15,1-1 13-15,10 11 19 0,0 5-4 16,3 14 12-16,5 9 9 15,4 14 10-15,1 6 12 16,8 8 1-16,1-2-4 16,-1-2-2-16,-1-4-37 15</inkml:trace>
  <inkml:trace contextRef="#ctx0" brushRef="#br0" timeOffset="6266.0757">7986 9415 661 0,'1'13'267'16,"1"11"-168"-16,-2 1 2 15,-3-7-29-15,1-5-6 0,-4-11 16 16,2-4-2-16,0-12-5 16,-2-8-9-16,9-13-43 15,1-5-9-15,10 0-3 16,2 0 4-16,6 14 4 15,5 5 2-15,-4 13-11 16,2 7-7-16,-6 11-5 16,-3 9-1-16,-4 10 3 15,-2 8 1-15,-5 2 1 16,2 0-6-16,8-6-165 16</inkml:trace>
  <inkml:trace contextRef="#ctx0" brushRef="#br0" timeOffset="6672.0145">8510 9429 547 0,'0'-11'369'0,"-3"-12"24"16,-8-1-178-16,-6 0-21 16,-11-2-48-16,4 7-28 15,-5 9-66-15,5 7-31 16,9 15-40-16,-5 6-13 15,9 9-3-15,5 7 5 16,6-3 12-16,8 2 10 16,7-11 6-16,-1-6 1 15,5-11 2-15,7-9 3 0,0-4 4 16,-2-8 2 0,-3-6 1-16,-7-1-1 0,-6-2-3 15,-2 4-1-15,-5 7-1 16,-2 4-4-16,-5 7-9 15,4 4-7-15,-3 8-7 16,3 4-2-16,6 6 7 16,4 2 5-16,6 3 6 15,4 0 5-15,1-2 14 16,5-4 8-16,7-9 8 16,-2-1 3-16,0-9-4 15,-8-4-2-15,-8-5 4 16,-7-9-37-16,-7-6-195 15</inkml:trace>
  <inkml:trace contextRef="#ctx0" brushRef="#br0" timeOffset="6797.163">8566 9096 945 0,'-3'-3'501'16,"-4"-3"-151"-16,2 1-141 15,5 5-166-15,4 3-41 16,-4-3-80-16,0 0-122 15</inkml:trace>
  <inkml:trace contextRef="#ctx0" brushRef="#br0" timeOffset="7031.5123">8824 9221 895 0,'-4'0'449'0,"-4"8"-158"15,3 6-129-15,3 25-111 16,2 11-25-16,9 22-10 16,5 11-3-16,-4 2-5 15,-2 1-2-15,-8-2 0 16,0-4-1-16,3-2-12 16,2-11-46-16,-5-29-162 15</inkml:trace>
  <inkml:trace contextRef="#ctx0" brushRef="#br0" timeOffset="7218.7436">8876 9488 646 0,'11'-3'326'0,"4"-8"-111"16,12 4-131-16,6 2-38 0,5 3-50 16,5 2-157-16</inkml:trace>
  <inkml:trace contextRef="#ctx0" brushRef="#br0" timeOffset="7585.7948">9339 9231 954 0,'-6'-5'425'0,"-13"-4"-222"15,-3 2-63-15,2 7-98 16,-3 3-30-16,9 3-33 16,5 5-6-16,10 3-2 15,5-4 5-15,4 4 10 16,5-1 6-16,-2-4 7 15,6 2 2-15,-2-5-9 16,-4-2-9-16,-5-3-12 16,-8-1-5-16,-11 0 11 15,-8 2 9-15,-5 3 27 16,-6-1 20-16,4 4 19 16,6 2 14-16,6 2 5 15,8 3-9-15,11 6 2 16,4 0-6-16,12 3-12 15,4-2-3-15,1-5-15 16,2-3-7-16,-1-14-19 16,3 0-78-16</inkml:trace>
  <inkml:trace contextRef="#ctx0" brushRef="#br0" timeOffset="8116.9237">10174 9440 519 0,'6'-7'303'0,"5"-6"-24"16,-1-1-43-16,-1-3-50 16,-5 0-8-16,-7-2-15 0,-7-2-13 15,-13 1-41-15,-6 1-24 16,-8 7-50-16,9 1-23 16,-6 16-27-16,3 5-13 15,13 12-3-15,-5 8 4 16,23 1 14-16,8 3 8 15,10-2 5-15,8-3 0 16,8-9 4-16,0-3 0 16,3-10 1-16,-5-9-9 15,-6-8-124-15,-8-7-143 16</inkml:trace>
  <inkml:trace contextRef="#ctx0" brushRef="#br0" timeOffset="8210.9833">10134 9145 883 0,'-5'-5'433'0,"-1"0"-184"16,0 2-85-16,1 3-134 16,5 4-28-16,5 6-189 15</inkml:trace>
  <inkml:trace contextRef="#ctx0" brushRef="#br0" timeOffset="8663.9364">10309 9291 825 0,'12'5'405'0,"4"1"-137"16,12-1-154-1,3-1-42-15,-1-3-40 0,0-1-7 16,-3-3-12-16,-10 0-1 16,4-1-3-16,-2 3 2 15,-9 0 4-15,5 0 4 16,-29-1-2-16,5 1-3 15,-7 3-11-15,-6 2-4 16,12 9-7-16,-10 2-1 16,4 6-4-16,2 2 0 15,7 5 1-15,3-3 1 0,8 0 8 16,7-5 4-16,8-7 6 16,2-2 3-16,4-11 3 15,4 1 0-15,2-3 0 16,-1-8-1-16,-7 2-3 15,-2-4-2-15,-9 2-2 16,0 2-1-16,-4 0 3 16,-6-2 1-16,2 7-4 15,-6 2-4-15,0 3 5 16,2-2 1-16,0 0 4 16,0 13 3-16,4 34-8 15,0-29-2-15,1 2 1 16,1-6-17-16</inkml:trace>
  <inkml:trace contextRef="#ctx0" brushRef="#br0" timeOffset="11000.6852">11462 8965 791 0,'0'-1'380'0,"2"1"-170"16,4 4-49-16,-6-4-84 15,7 19-28-15,17 56-14 16,-13-21-4-16,-3 10-7 15,-5 7-3-15,-2-3-8 16,1-5-1-16,4-13-3 16,5-9-1-16,8-14-4 15,7-9-3-15,5-6-46 16,1-8-70-16</inkml:trace>
  <inkml:trace contextRef="#ctx0" brushRef="#br0" timeOffset="11157.1958">11375 9245 944 0,'10'1'401'0,"8"2"-222"0,20 3-120 16,10 0-11-16,17 0-35 15,1 1-36-15</inkml:trace>
  <inkml:trace contextRef="#ctx0" brushRef="#br0" timeOffset="11563.2916">11839 9505 751 0,'-4'11'342'15,"-7"8"-166"-15,0 3-63 0,-2 0-16 16,-1-1-44-16,5-1-18 16,4-7-19-16,0-5 1 15,1-8 16-15,4 0 2 16,5-13-1-16,3-7-2 15,2-5-17-15,-3-10-3 16,3-3-2-16,0 1-2 16,0 1-5-16,-2 10-3 15,1 12 10-15,-3 4-3 16,2 13-2-16,0 6 0 0,5 18-10 16,3 3 3-16,5 9 0 15,2 1 1-15,-6-4 2 16,-3 0 1-16,-3-7-37 15,0-5-51-15,-15-9-240 16</inkml:trace>
  <inkml:trace contextRef="#ctx0" brushRef="#br0" timeOffset="11719.4612">11805 9576 908 0,'4'0'358'0,"8"0"-244"16,6 0-56-16,13-1-45 0,4-1 23 16,5 2-346-16</inkml:trace>
  <inkml:trace contextRef="#ctx0" brushRef="#br0" timeOffset="12109.792">12118 9565 791 0,'9'0'305'0,"16"2"-220"16,2-2-35-16,4 0-22 15,-2-3-11-15,-2 1-5 16,0-2-1-16,-1 1-60 16,-7 1-39-16,-8-6-34 15,-11 0-5-15,-10-4 63 16,-2-1 39-16,-3 5 63 16,4 0 24-16,6 6 26 15,5 2 4-15,2 3-1 16,-2-3-9-16,0 0-13 15,2 4 0-15,2 10-2 16,33 29-6-16,-36-30-7 16,-1-4-3-16,-3 2-25 15,1-3-76-15</inkml:trace>
  <inkml:trace contextRef="#ctx0" brushRef="#br0" timeOffset="12328.4901">12499 9410 988 0,'1'3'394'0,"2"8"-243"16,1 4-54-16,1 6-41 15,-1 4-2-15,-1 3-21 16,0 2-13-16,-5-1-10 15,0-5-2-15,-1-4-72 16,-2-4-90-16</inkml:trace>
  <inkml:trace contextRef="#ctx0" brushRef="#br0" timeOffset="12641.1769">12492 9421 693 0,'9'-10'423'15,"6"-10"-36"-15,3 11-225 0,7 6-53 16,1 10-70-16,-1 3-15 16,-3 6-14-16,-7 2-3 15,-10 0-2-15,-4 4 3 16,-4-3-9-16,-5-1-28 16,2-7-72-16,2-3-22 15,7-3 9-15,8-4 25 16,6 1 69-16,0 4 12 15,0 3-1-15,-2 4 9 16,-11 6 34-16,-5 5 18 16,-11-3 31-16,-7 1 3 0,-7-3-21 15,-4-11-7-15,0-14-105 16,3-5-190-16</inkml:trace>
  <inkml:trace contextRef="#ctx0" brushRef="#br0" timeOffset="13199.9312">13148 9241 591 0,'2'0'310'0,"7"3"-40"15,10-2-167-15,12 0-31 16,16 2-23-16,5 2-14 15,12 0-21-15,-4-2-1 16,-10-1-112-16</inkml:trace>
  <inkml:trace contextRef="#ctx0" brushRef="#br0" timeOffset="13371.8312">13213 9420 753 0,'11'4'324'0,"14"0"-172"15,10 0-26-15,17 1-49 16,-2-3-21-16,6-5-96 16</inkml:trace>
  <inkml:trace contextRef="#ctx0" brushRef="#br0" timeOffset="13699.7269">13860 8824 880 0,'0'-1'407'16,"4"1"-175"-16,-1 14-133 16,6 23-88-16,0 11-6 15,1 18 7-15,-3 3 2 0,-5 4 2 16,-1-3-2-16,-1 4-3 16,2-2-2-16,6-14 0 15,3-7 0-15,7-21 0 16,3-12-1-16,6-8 3 15,-1-4-28-15,-1-8-175 16</inkml:trace>
  <inkml:trace contextRef="#ctx0" brushRef="#br0" timeOffset="13887.0132">13800 9215 1025 0,'12'0'431'16,"4"-2"-221"-16,23 4-137 0,8 1-15 15,14 2-21-15,7 2-10 16,-10-1-53-16,0-1-178 16</inkml:trace>
  <inkml:trace contextRef="#ctx0" brushRef="#br0" timeOffset="14308.7913">14198 9489 719 0,'0'3'346'0,"-1"5"-122"16,1 8-130-16,0 3-30 15,0 8-36-15,1-2-13 16,5 1-4-16,-4-3 3 15,3-11-76-15,-3-2-102 16</inkml:trace>
  <inkml:trace contextRef="#ctx0" brushRef="#br0" timeOffset="14574.3512">14198 9540 419 0,'2'-8'293'0,"7"-7"23"16,2 2-74-16,4 3-115 15,4 6-35-15,3 4-60 16,3 5-19-16,-8 9-9 15,-5-5 2-15,-12 3 9 16,-3 3 3-16,-7-6 4 16,-1 4-3-16,7-4-15 15,4-4-4-15,8-1-9 16,7 1-1-16,8-2 4 16,0 0 0-16,-5 8 6 15,-3-2 16-15,-15 4 33 16,-9 3 11-16,-15-3 7 15,-5 2-12-15,-6-9-39 16,7-3-64-16</inkml:trace>
  <inkml:trace contextRef="#ctx0" brushRef="#br0" timeOffset="15058.6122">14508 9598 960 0,'8'0'380'0,"17"0"-259"16,7 1-34-16,0-1-30 15,6 2-19-15,-3-3-15 16,-2 0-6-16,-3 1-15 16,-8-5-32-16,-11 2-87 15,-6-4-61-15,-12-1-45 16,-2 0 24-16,-7-4 86 15,1 1 62-15,5 1 76 0,5 3 27 16,5 4 32-16,2 3 20 16,6 5 8-16,-1-1-5 15,7 9-4-15,-3 5-3 16,-4-2 0-16,0 6-2 16,-9 1-19-16,-6-4-17 15,-4-1-22-15,-2-4-9 16,4-9-83-16,4-5-143 15</inkml:trace>
  <inkml:trace contextRef="#ctx0" brushRef="#br0" timeOffset="15386.6586">15141 9481 767 0,'-10'-7'371'0,"-16"4"-157"15,-5 2-58-15,1 10-102 16,-3 7-22-16,5 4-4 0,8 8 1 15,16 5 7-15,10 1 4 16,18-5 13-16,13-4 8 16,4-6 7-16,0-9-3 15,-1-5-22-15,-7-6-11 16,0-10-6-16,-6-1-60 16</inkml:trace>
  <inkml:trace contextRef="#ctx0" brushRef="#br0" timeOffset="16034.6017">15707 9371 775 0,'6'15'362'16,"-3"11"-153"-16,-3 13-116 16,-7-1-2-16,-8-1-44 15,3-9-29-15</inkml:trace>
  <inkml:trace contextRef="#ctx0" brushRef="#br0" timeOffset="16393.6248">15995 9112 831 0,'12'-10'376'0,"19"-15"-156"0,2-2-41 16,9 11-39-16,-2 4-35 16,-2 17-50-16,3 17-23 15,-11 21-8-15,-5 6 5 16,-12 16 2-16,-8 0-1 16,-1 0-5-16,0-9-5 15,1-20-4-15,1-9-1 16,-2-27-2-16,2-8-13 15,-2-13-19-15,-4-13-11 0,-5-1-27 16,-8-2 5 0,-5 6 8-16,-2 8 2 15,-4 16 9-15,-2 4-2 0,-7 18 0 16,2 7 4-16,1 7 19 16,9 5-60-16,16-4-351 15</inkml:trace>
  <inkml:trace contextRef="#ctx0" brushRef="#br0" timeOffset="16674.8014">16658 9346 620 0,'-6'-11'387'16,"-5"-8"-63"-16,-2-3-87 0,-2 1-28 15,-3 4-72-15,-3 4-25 16,-7 8-59-16,4 5-26 16,3 7-37-16,6 2-9 15,8 11-1-15,4 0 4 16,15 6 12-16,4 3 3 16,6-7 2-16,-6-14 3 31,-8-5 0-31,0 2-7 0,15-5-111 0,2-8-122 15</inkml:trace>
  <inkml:trace contextRef="#ctx0" brushRef="#br0" timeOffset="16768.9046">16628 9043 495 0,'-6'-1'227'16,"-2"1"-66"-16,4 7-302 15</inkml:trace>
  <inkml:trace contextRef="#ctx0" brushRef="#br0" timeOffset="17049.7129">16693 9198 675 0,'9'19'379'15,"9"20"-93"-15,10 17-156 16,1 4-39-16,-1 9-63 16,-7-2-4-16,-15-4-3 15,-6-3 0-15,-12-8-1 0,-7-5-14 16,-4-21-33-1,-6-7-37-15,2-25-30 0,-1-12-2 16,3-14 29-16,8-11 34 16,10-7 27-16,7 3 17 15,15-2 24-15,4 0 13 16,10 5 25-16,1 1 2 16,2 9-23-16,-2 4-15 15,-1 11-33-15,-3 1-69 16</inkml:trace>
  <inkml:trace contextRef="#ctx0" brushRef="#br0" timeOffset="17487.2537">17035 9196 625 0,'-8'4'338'15,"-3"1"-65"-15,-2 8-164 16,4 6-30-16,7 5-41 16,2 6-8-16,7 2-16 15,6 1-1-15,2-7 1 16,2-8 6-16,2-9 13 16,-4-9 6-16,-1-9 4 15,-5 0-1-15,1-9-9 16,-3-3-4-16,5-2-7 0,-3-1-5 15,-5 5-7-15,-1 7-4 16,-7 7-16-16,1 5-11 16,-1 2-9-16,3-2-1 15,0 0 15-15,0 19 9 16,8 35 13-16,9-30 11 16,2-5 20-16,0-7 14 15,3-7 39-15,-4-6 4 0,1-8 7 16,-2-5-9-16,-1-6-32 15,-4-3-9-15,-4-5-25 16,-2 1-9-16,-5 1-71 16,0 2-60-16</inkml:trace>
  <inkml:trace contextRef="#ctx0" brushRef="#br0" timeOffset="18315.3544">18062 9199 623 0,'-3'11'341'0,"-8"5"-101"0,-9 7-79 16,-4 4-8-16,-13-5-69 15,1 1-21-15,-2-10-21 16,0-11-4-16,4-9-6 15,4-8-3-15,10-5-14 16,7 3-9-16,11 1-17 16,4-1-8-16,12 2-7 15,3-1 2-15,6 2 5 16,3 6-2-16,3 11-4 16,-1 6 0-16,1 13 0 15,0 7 8-15,-7 8 11 16,5 6 3-16,-5-1 15 15,-2-4-64-15,-1-16-229 16</inkml:trace>
  <inkml:trace contextRef="#ctx0" brushRef="#br0" timeOffset="18612.1612">18168 9327 620 0,'-1'7'299'0,"-1"2"-127"15,2 6-65-15,-1-2-10 16,0-5-35-16,1-3-2 16,-2-6-6-16,1-8-9 0,1-6-11 15,0-5-10-15,4-6-16 16,4-2-7-16,7 1-9 16,6-1-6-16,4 9 24 15,0 6 14-15,-2 11 15 16,-3 6 9-16,-7 12-18 15,-2 4-9-15,-6 7-6 16,-2 6-4-16,-3 0-5 16,-2 2 21-16,1-2-147 15,1-5-234-15</inkml:trace>
  <inkml:trace contextRef="#ctx0" brushRef="#br0" timeOffset="19072.9782">18635 9315 498 0,'3'-9'280'0,"-2"-9"-13"0,-2-1-50 16,-7-1-41-16,-4 4-20 16,-8 0-58-16,0 5-25 15,-5 4-48-15,6 6-19 16,2 8-26-16,0 3-8 15,9 8-7 1,-4 2 2-16,12 5 8 16,0-1 7-16,9-2 13 15,6-3 5-15,4-11 8 16,6-3 3-16,-9-9 4 16,1-5 1-16,-2-6 0 15,-2-5-1-15,-3 1-2 0,-1 1-2 16,-4 6-4-16,-3 4-3 15,-2 3-13-15,1 5-8 16,1 2-5-16,-2-2-1 16,0 0 9-16,2 8 5 15,6 11 18-15,23 29 6 16,-11-34 22-16,-2-1 2 16,8-7 29-16,-3-8 14 0,0-8 8 15,-3-5 6-15,-6-7-31 16,-2 1-12-16,-10 1-28 15,-4-1-18-15,-11 4-95 16,0 0-83-16</inkml:trace>
  <inkml:trace contextRef="#ctx0" brushRef="#br0" timeOffset="19432.054">19138 9194 781 0,'-8'-4'356'0,"-12"-6"-166"0,2 6-53 15,-1 3-72-15,-1 2-28 16,1 7-35-16,3 3-8 15,2 5-8-15,2 4 3 16,6 4 4-16,7 0 1 16,5 3 7-16,9-3 2 15,3-4 5-15,2-5 3 16,5-7 6-16,-8-6-10 16,0-4 73-16,-12-4 10 15,-10-5-2-15,-7-2 10 0,-8 1-80 16,-6-2-24-16,3 3-156 15</inkml:trace>
  <inkml:trace contextRef="#ctx0" brushRef="#br0" timeOffset="19619.6881">19286 9219 784 0,'0'0'370'16,"1"3"-111"-16,0 7-170 16,-1 4-37-16,0 7-20 15,0 3-12-15,-2 6-13 0,2 1 15 16,0 0-213-16</inkml:trace>
  <inkml:trace contextRef="#ctx0" brushRef="#br0" timeOffset="19760.2278">19273 9043 1083 0,'-4'-6'454'0,"-3"-4"-266"16,4 4-90-16,3 4-62 16,1 5-100-16</inkml:trace>
  <inkml:trace contextRef="#ctx0" brushRef="#br0" timeOffset="20244.7298">19713 9243 590 0,'-6'2'307'0,"-13"6"-55"15,-4 1-106-15,-11 11-45 16,-4-1-16-16,3 4-36 16,2-2-6-16,14-10-28 15,1-6-6-15,5-10-37 0,3-5-11 16,1-9-13-16,9-4 5 16,6 1 32-16,1 0 11 15,8 8 18-15,-5 4 12 16,-4 5 12-16,8 7 0 15,0 9-10-15,4 7-10 16,12 9-8-16,-5 3 3 16,3 0 1-16,0-3 0 15,-4-8 1-15,1-8 3 16,0-11 8-16,-2-9 1 0,3-9-5 16,1-5-3-16,6-2-12 15,-3 0-4-15,-2 8-4 16,1 4-7-16,-8 13 11 15,-2 7 11-15,-9 9 28 16,-5 5 22-16,-9 1 8 16,0 5-4-16,-7-1-17 15,3-3-14-15,-4-8-14 16,-2-6 12-16,-3-9-123 16</inkml:trace>
  <inkml:trace contextRef="#ctx0" brushRef="#br0" timeOffset="21390.8008">2004 10297 552 0,'1'15'262'0,"1"23"-113"16,-2 5-3-16,-17 0-29 15,-5-1-35-15,-10-12-32 16,-6-9-3-16,5-12-7 16,1-13-8-16,9-17-32 15,4-4-17-15,11-15-18 16,7 1-1-16,7 2 16 15,6 4 5-15,6 13 14 16,3 8 3-16,7 14 8 16,4 12 2-16,7 13-6 15,-1 5 1-15,-2 3 4 16,-1 0 5-16,-10-6-227 16</inkml:trace>
  <inkml:trace contextRef="#ctx0" brushRef="#br0" timeOffset="21593.8772">2145 10352 842 0,'2'-2'382'0,"3"-3"-180"15,7 15-109-15,4 11-33 16,4 10-26-16,-3 4-2 16,-1 1-8-16,-1-8-2 0,-2-12-4 15,1-4 25-15,-4-17 29 16,-2-6 3-16,-2-10 0 15,0-3-24-15,-1-3-31 16,0 2-7-16,1 4-71 16,-2 1-90-16</inkml:trace>
  <inkml:trace contextRef="#ctx0" brushRef="#br0" timeOffset="22069.7941">2451 10337 671 0,'4'0'284'0,"12"4"-146"0,7 1-79 16,9 1-43-16,5 1 0 15,-3-5-3-15,-6 1-2 16,-3-2 4-1,-7-1 4-15,-9 0 13 16,-5-1 1-16,-7 0-9 16,-6 1-7-16,-6 4-16 15,-3 1-3-15,-1 7-5 16,2 5 0-16,6 6 0 16,5 4 7-16,8 3 20 15,5-3 11-15,8-4 14 16,5-2 3-16,1-14-2 15,6-1-1-15,2-10-4 16,-3-4-3-16,-4-7-7 0,-4-7-5 16,-7-4-5-16,2-1-2 15,-5-1-2-15,2 1-2 16,-4 7-7-16,-4 7 9 16,-2 10-3-16,0 8 5 15,0 13 12-15,0 4-6 16,3 9 0-16,2 2-7 15,5-1-7-15,1-1-46 16</inkml:trace>
  <inkml:trace contextRef="#ctx0" brushRef="#br0" timeOffset="22616.5482">3272 10320 586 0,'-11'3'330'0,"-17"0"-66"16,-2 10-84-16,0 5-90 15,1 5-41-15,13 11-36 16,3-3-4-16,16 8-1 16,8-3 0-16,10-10 7 15,9 0 1-15,2-18 4 16,-3-4 4-16,0-9 16 15,-6-9 8-15,-14-2 12 16,-2-7 6-16,-16 2-8 16,-4 5-10-16,-9 2-23 15,-2 6-13-15,3 4-58 16,1 1-77-16</inkml:trace>
  <inkml:trace contextRef="#ctx0" brushRef="#br0" timeOffset="22757.1685">3434 10380 984 0,'23'2'394'15,"19"-2"-263"-15,7 0-53 16,-7 1-54-16,-2-1-8 16,-4 0-26-16,-6 0-77 15</inkml:trace>
  <inkml:trace contextRef="#ctx0" brushRef="#br0" timeOffset="22913.6095">3588 10408 756 0,'-2'8'359'0,"2"14"-132"16,0 3-74-16,2 5-79 15,5 0-18-15,-4-4-32 16,7-4-6-16,1-2-108 15</inkml:trace>
  <inkml:trace contextRef="#ctx0" brushRef="#br0" timeOffset="23210.2034">4130 10457 924 0,'-12'11'397'0,"-12"13"-218"0,-2-2-52 16,-2-3-57-16,0-2-24 16,-4-9-23-16,-1-5-5 15,-3-8-27-15,4-6-16 16,5-7-28-16,5-2-7 16,12-4 7-16,6-1 6 15,16 6 13-15,6 3-2 16,11 10 2-16,2 7 8 0,2 11 22 15,0 9 9 1,-5 9 20-16,0 4 0 0,-2 2-5 16,-5 0 8-16,-8-9-141 15</inkml:trace>
  <inkml:trace contextRef="#ctx0" brushRef="#br0" timeOffset="23366.362">4026 10135 1245 0,'-3'0'455'0,"-1"8"-364"16,2 7-38-16</inkml:trace>
  <inkml:trace contextRef="#ctx0" brushRef="#br0" timeOffset="23897.4921">4478 10382 711 0,'-18'8'364'16,"-13"7"-108"-16,-1 7-142 0,6 1-41 15,9 7-56-15,7 0-19 16,20 1-9-16,9 0 1 15,17-8 10-15,0-8 4 16,4-8 8-16,-3-10 4 16,-13-7 15-16,-3 1 26 15,-19-7 25-15,-5 1 6 16,-17 3-16-16,-3 2-26 16,-13 4-31-16,-4 3-12 0,7 1-75 15,3 0-92 1</inkml:trace>
  <inkml:trace contextRef="#ctx0" brushRef="#br0" timeOffset="24741.5793">4898 10421 936 0,'-15'-4'418'0,"-21"-7"-212"16,6 5-79-16,9 4-92 15,5 2-30-15,9 7-31 16,5 2-7-16,3 4-5 0,7 2 4 16,8 1 15-16,4 0 6 15,5-6 12-15,-1-2 5 16,-3-8 4-16,-1 0 2 15,-14-1-4-15,-1-2-6 16,-13 5-8-16,-10-1-2 16,-6 4 4-16,-8 3 5 15,4 1 1-15,3 0-1 16,12 6-5-16,3-1 6 16,12 1 7-16,6 3 6 0,10-1 11 15,4-5-4-15,8-2-2 16,1-7 0-16,0-4-2 15,0-5 0-15,-2-7 2 16,-6-5-1-16,-2-6-5 16,0-2-2-16,-10-1-2 15,3 1 0-15,-10 3 2 16,-4 1 3-16,-2 10 16 16,-1 2-1-16,2 13-16 15,-3 4-2-15,3 12-15 16,1 7-2-16,0 5 11 15,4 2 1-15,4-7-1 16,3-2 0-16,5-7 2 16,0-7 3-16,-1-5 9 15,0-8 3-15,-1-9 4 16,1-2-2-16,-3-5-6 0,2-3-3 16,-6-4-4-16,-3-1-2 15,-1 3-4-15,-1 0-2 16,4 14-8-16,-2 2-10 15,2 11-2-15,-3 9 3 16,0 8 13-16,-1 6 9 16,4 3 4-16,0-1-2 15,4-5-4-15,-1-4-1 0,1-5 2 16,1-5 1-16,-2-8 7 16,3-1 1-16,-1-9 2 15,0-3-1-15,2-6-6 16,-1-4-1-16,-2-2-4 15,2 0-1-15,1 2-4 16,0 4 0-16,-4 5 0 16,-4 3-1-16,-2 5-37 15,-1 1-70-15</inkml:trace>
  <inkml:trace contextRef="#ctx0" brushRef="#br0" timeOffset="25397.6752">5472 10462 864 0,'-1'6'332'15,"2"11"-229"-15,2 4-38 16,5 10-15-16,6-2-6 15,6-4-7-15,-2-3 7 0,3-9 26 16,-1-8 16-16,2-13 19 16,2-10-10-16,2-8-25 15,-4-4-14-15,-7-6-23 16,-6 6-5-16,-11-1-28 16,2 4-55-16,0 15-284 15</inkml:trace>
  <inkml:trace contextRef="#ctx0" brushRef="#br0" timeOffset="26186.3853">6279 10410 1011 0,'9'-1'385'0,"16"-5"-288"15,5 4-48-15,6 0-35 16,-1-3-5-16,-9 4 2 16,0-5 3-16,-10 3 8 15,-6-2 3-15,-9 1 0 16,-4 1-7-16,-10 3-14 15,-2 4-5-15,-1 8-13 16,3 5-2-16,8 9-2 16,-1 3-1-16,6 6 1 15,6 3 4-15,3-3 9 16,6-1 4-16,10-7-34 0,4-3-4 16,9-12 0-16,5-5 0 15,-5-14 33-15,3-8 4 16,-4-3 1-16,-5-8 0 15,-6 1 11-15,-8 2 7 16,-14-5 35-16,-8 4 13 16,-12 2 19-16,-4-1 6 15,-3 7-26-15,-1 4-13 16,8 8-36-16,0 5-16 0,2 8-18 16,3 4-4-16,-1 7 2 15,6-1 2-15,6 2 2 16,7 1 3-16,4-1 5 15,7-3 4-15,5-8 5 16,4-2 3-16,5-8 7 16,-2-2 1-16,-1-6 1 15,-7-2-7-15,-9-11-5 16,-2 1-2-16,-8 1 1 16,-3-1 4-16,-1 9 1 15,-6 0-3-15,-1 9-11 16,1 2-8-16,4 13-10 15,3-2 0-15,1 6 3 16,6 4 7-16,8 0 9 16,2 2 3-16,4-3 23 15,3-7 12-15,1-6 9 0,1-4 29 16,-1-8 17-16,-3-5 4 16,-6-10 7-16,-4-1-23 15,-9-3-28-15,-2-2-14 16,-6-2-43-16,-6 1-56 15</inkml:trace>
  <inkml:trace contextRef="#ctx0" brushRef="#br0" timeOffset="26717.7782">8108 10427 505 0,'0'10'303'15,"0"13"28"-15,-12 9-173 16,-4 6-56-16,-6-1-18 15,-8-8-37-15,0-5-6 0,2-11-5 16,2-8-1-16,1-12-6 16,3-8-11-16,7-8-20 15,4-6-8-15,6 1-11 16,9 0-1-16,3 6-1 16,4 9 2-16,11 12 18 15,2 5 7-15,8 16 15 16,2 3 3-16,0 8-8 15,0-2-2-15,-5 1-2 16,-4 1-2-16,-4-5-75 16,-5 1-216-16</inkml:trace>
  <inkml:trace contextRef="#ctx0" brushRef="#br0" timeOffset="27092.595">8437 10384 768 0,'-12'-5'398'0,"-9"-5"-105"16,2 8-185-16,5 2-48 16,3 3-56-16,3 4-16 15,8 6-12-15,2 2-1 16,8 0 7-16,5 3 7 0,2-10 11 15,2-1 3 1,-5-2 6-16,-3-5 3 0,-6 0 2 16,-5 0-6-16,-8 0-8 15,-6-3-4-15,-4 6-5 16,-4 0 5-16,5 6 0 16,2 2-2-16,5-1 6 15,7 5 5-15,4-2 12 16,5 2 4-16,5 2-3 15,2-1-3-15,5-4-5 16,0-2 0-16,0-6-13 16,2-4-54-16</inkml:trace>
  <inkml:trace contextRef="#ctx0" brushRef="#br0" timeOffset="27233.2575">8398 10182 1189 0,'-6'-3'474'16,"-1"-3"-328"-16,3 4-68 16,2 3-52-16,6 5-97 15,2 4-406-15</inkml:trace>
  <inkml:trace contextRef="#ctx0" brushRef="#br0" timeOffset="27545.4003">8621 10521 741 0,'17'6'359'0,"17"3"-141"16,-2-2-52-16,-7-7-68 15,-5-7-24-15,0-2-23 16,-5-4-12-16,-2-3-10 16,-10-2-21-16,-7-9-36 15,-7-1-10-15,-13-2-14 16,-1 6 11-16,-9 8 21 15,3 9 0-15,5 14-7 16,4 10-3-16,5 12 2 16,7 5 13-16,7 6 14 15,-2 3 5-15,12 3 36 16,0 2-5-16,2 2 1 16,6-4 1-16,-9-4-22 15,-2-5-2-15,0-9-61 0,1-8-365 16</inkml:trace>
  <inkml:trace contextRef="#ctx0" brushRef="#br0" timeOffset="27873.4452">9237 10489 946 0,'-9'9'429'0,"-18"7"-202"16,1 3-52-16,-8 0-84 16,-1-2-23-16,0-2-34 15,-1-5-5-15,4-10-66 16,2-5-39-16,6-8-66 16,3-3-30-16,8-4 44 15,7 0 28-15,10 0 53 16,5 5 30-16,12 8 40 15,1 6 20-15,6 8 47 16,2 5 12-16,3 7 4 16,3 6-5-16,-4 6-26 15,-3 0-15-15,-7-2-29 16,-5-4-26-16</inkml:trace>
  <inkml:trace contextRef="#ctx0" brushRef="#br0" timeOffset="28311.147">9818 10608 922 0,'-1'10'367'15,"0"20"-240"-15,-5 4-39 16,-5 7-29-16,-3-2-14 15,0-10-123-15</inkml:trace>
  <inkml:trace contextRef="#ctx0" brushRef="#br0" timeOffset="28904.7236">10343 10412 708 0,'10'15'317'0,"10"6"-140"15,-1 12-107-15,2 4-15 16,-13-5-10-16,-6 0-2 15,-6-8-3-15,-5-6-1 16,-2-7-2-16,2-5 2 16,1-12-12-16,6-3-12 15,3-11-25-15,3-5-12 0,10-3-1 16,1 0 6-16,2-1 12 16,2 2 2-16,-3 5 3 15,-3 5 0-15,-4 9 2 16,-3 4 0-16,-6 8 3 15,-5 3 7-15,-1 6 3 16,-2 5 4-16,3 4 0 16,0 0-5-16,8 5-4 15,5-3-1-15,9-1-3 16,3-4 0-16,7-5 4 16,5-2-37-16,6-10-157 15</inkml:trace>
  <inkml:trace contextRef="#ctx0" brushRef="#br0" timeOffset="29341.8549">10943 10520 698 0,'-1'3'352'0,"-9"3"-104"0,-2 5-57 16,-8 0-73-16,-4 1-33 16,4 1-46-16,-3-1-9 15,0-6-7-15,3-2-1 16,2-4 0-16,1-7 0 15,6-6-7-15,2-7-5 16,6-5-12-16,3-2-6 16,4 4-7-16,4-1 1 0,0 9-4 15,5 6-4-15,3 11 4 16,0 11 5-16,2 10 13 16,-3 2 8-16,5 8 9 15,0-6 0-15,3 1-3 16,2-5 0-16,0-11-2 15,0-2-1-15,-8-13 7 16,7-2 0-16,-1-12-1 16,-1-5-1-16,5 1-5 15,-11-5 0-15,-2 0-2 16,-4 0 1-16,-4 6-4 16,-4 7-6-16,-2 13-2 15,0 7 1-15,0 10 4 16,3 4 8-16,0 2-1 15,1 3-1-15,0-3-3 16,-1 3 34-16,1-7-95 16</inkml:trace>
  <inkml:trace contextRef="#ctx0" brushRef="#br0" timeOffset="29873.2063">12094 10481 375 0,'7'8'282'16,"4"6"15"-16,-5 3-88 0,-5 1-12 15,-10 5-41-15,-8-1-13 16,-12 6-56-16,-8-4-19 16,0-8-28-16,-1-3-6 15,4-15-2-15,6-9-7 16,4-11-30-16,4-4-14 16,12-3-19-16,5-2-2 15,11 9 10-15,5 0 2 16,6 13 7-16,4 4 9 15,5 12 12-15,-11 9 3 0,17 10 9 16,0 1-3-16,1 5-2 16,5-1 0-16,-19-4 0 15,-3 2-16-15,-10-10-202 16</inkml:trace>
  <inkml:trace contextRef="#ctx0" brushRef="#br0" timeOffset="30029.2291">11981 10281 1145 0,'-1'-3'453'16,"-2"-4"-299"-16,5 8-141 16,-2-1-29-16,0 0-119 15,9 17-127-15</inkml:trace>
  <inkml:trace contextRef="#ctx0" brushRef="#br0" timeOffset="30310.4133">12262 10613 732 0,'11'11'392'15,"8"6"-101"-15,2-1-84 16,2-4-96-16,-1-7-23 16,0-5-28-16,0-5-9 0,-3-8-14 15,-4-2-6-15,-10-3-22 16,-5-4-16-16,-16-1-29 15,-6-2-11-15,-12 6 0 16,0 4 9-16,2 10 11 16,2 6 0-16,5 12 0 15,5 5 1-15,10 12-2 16,4 5 18-16,8 4 18 16,7 3 13-16,1-3 16 15,4-2-11-15,5-3-7 16,-5-7-5-16,1-4 1 15,-4-8-20-15,-6-13-267 16</inkml:trace>
  <inkml:trace contextRef="#ctx0" brushRef="#br0" timeOffset="30661.2994">12772 10568 1038 0,'-1'7'407'15,"-12"8"-253"-15,1 3-10 16,-6-2-41-16,-6 0-17 16,0-6-51-16,1-1-8 15,-5-9-4-15,1-4-11 0,-3-10-24 16,0-2-14-16,11 0-19 15,3-2 0-15,13 2-3 16,8 1 2-16,9 5 4 16,7 8 8-16,6 6 33 15,-1 7 12-15,4 8 28 0,-3 1 9 16,-4 7-3-16,1 2-5 16,-3 1-13-16,-3 1-6 15,0-8-6-15,-1-3-60 16</inkml:trace>
  <inkml:trace contextRef="#ctx0" brushRef="#br0" timeOffset="33914.5397">13653 10488 375 0,'5'-7'197'0,"6"-13"-47"0,7 2-17 15,3 3-18-15,-3 1-4 16,1 18-17-16,-1 13-21 15,-10 15-26-15,-3 9-6 16,-8 9-3-16,-3-3-4 16,1-3-11-16,6-4-5 15,10-15-1-15,0-8 4 16,12-14 8-16,1-5 3 16,6-11 0-16,2-7-2 15,-4-7-8-15,-3-3-1 0,-6-1-3 16,0 3 0-16,-7 2-6 15,-1-2-2-15,-4 9-5 16,-3 4 3-16,-3 8-7 16,-2 7-3-16,-2 11 4 15,-1 6 0-15,1 10 9 16,3 6 4-16,3 2-2 16,2-4-3-16,3 0-3 15,-1-4 1-15,2-9 9 16,5 0-38-16</inkml:trace>
  <inkml:trace contextRef="#ctx0" brushRef="#br0" timeOffset="34352.2187">14365 10752 555 0,'-11'-5'367'15,"-9"-4"-29"-15,-4 4-147 16,-5 3-45-16,5 7-90 16,1 6-26-16,7 9-36 15,4 5 0-15,6 8 5 16,6 2 3-16,8-3 13 15,4-4 0-15,11-8 6 16,1-7 4-16,5-8 3 16,2 0 0-16,-3-11-2 15,-5-3-9-15,-5-5-183 0</inkml:trace>
  <inkml:trace contextRef="#ctx0" brushRef="#br0" timeOffset="39409.2907">13709 10249 545 0,'7'0'248'0,"16"1"-88"16,13 0-33-16,16 3-24 0,9-2-30 15,10 4-51-15,-2-2-6 16,-7-1-3-16,-12-1 1 16,-20-4 1-16,-9-3 5 15,-6-3-4-15,-8-5-14 16,-6 0-10-16,-1-4-7 15,-8 2 0-15,2 4 10 16,0 5-6-16,6 5-9 16,0 3-6-16,9 6 0 15,3 8 8-15,0 2 28 0,2 4 30 16,-6 1 19-16,-10-2 23 16,-2-3-13-16,-7-8-10 15,1-3-3-15,8-9-413 16</inkml:trace>
  <inkml:trace contextRef="#ctx0" brushRef="#br0" timeOffset="39690.4677">14736 10538 499 0,'21'0'224'0,"17"0"-108"16,12 4-71-16,0-4-9 15,3 3-51-15,-3 5-117 16</inkml:trace>
  <inkml:trace contextRef="#ctx0" brushRef="#br0" timeOffset="39893.8047">14728 10625 665 0,'4'2'308'0,"12"2"-112"16,8 0-41-16,18-4-42 15,9 3-36-15,6 0-58 16,1-1-9-16,-5 2-30 16,-8-2-82-16</inkml:trace>
  <inkml:trace contextRef="#ctx0" brushRef="#br0" timeOffset="40128.2283">15269 10623 859 0,'16'0'367'0,"8"-4"-189"0,17 1-87 16,6 5 2-16,5-1-38 15,-1 3-21-15,-7-1-17 16,-8-2 3-16,-10-1-434 16</inkml:trace>
  <inkml:trace contextRef="#ctx0" brushRef="#br0" timeOffset="41088.4878">15851 10394 397 0,'8'-7'257'16,"6"-6"-28"-16,4 3-35 16,2 0-21-16,-1 11-68 0,-2 9-29 15,-8 16-33-15,-2 6-4 16,-8 13-3-16,-2 0-7 16,1-6-13-16,2 3-4 15,9-11-1-15,5-6 3 16,13-6 7-16,5-6 3 15,-2-13 6-15,5-5 0 16,-4-14-2-16,-4-6-1 16,-4-6-4-16,-9-2-4 15,-14-3-5-15,-3-1-1 0,-9 4-7 16,2 5-4-16,0 14-12 16,0 10-11-16,5 11-8 15,-1 8-1-15,6 8 9 16,2 0 7-16,5 5 9 15,2 1 3-15,7-2 2 16,-1 2 3-16,3-1-16 16,-1-3-62-16</inkml:trace>
  <inkml:trace contextRef="#ctx0" brushRef="#br0" timeOffset="41463.6117">16403 10687 712 0,'-9'12'344'0,"-7"11"-133"16,-1 1-84-16,2 2-7 15,3 0-57-15,3-5-29 16,7-6-12-16,-1-9 2 15,4-7 14-15,3-8 1 16,4-9-2-16,1-4-8 16,2-7-15-16,0-2-1 0,-3-3-3 15,-1 3-1-15,0 8-5 16,0 7-1 0,-1 8-7-16,-2 6-4 0,4 9 1 15,0 4-1-15,6 10 5 16,2 2 3-16,2 2 0 15,-1 3 0-15,3-2 2 16,-3 0 2-16,-8-4-46 16,0-5-66-16</inkml:trace>
  <inkml:trace contextRef="#ctx0" brushRef="#br0" timeOffset="41619.5583">16358 10777 871 0,'6'-2'381'0,"2"-2"-169"16,12 1-158-16,4-1-17 15,8 0-11-15,1 0-70 16</inkml:trace>
  <inkml:trace contextRef="#ctx0" brushRef="#br0" timeOffset="42291.286">15925 10160 339 0,'7'0'174'15,"11"1"-20"-15,12 2-24 16,13-3-7-16,5 2-29 15,17-2-52-15,1 0-12 0,5 2-10 16,-2-2 0-16,-18-1 1 16,-8 0-2-16,-20-1 0 15,-12-3 0-15,-10 4-8 16,-8-3-2-16,-10 1-8 16,-2-3-1-16,-2 3 1 15,5-3 2-15,8 1 1 16,2 3-4-16,9 2-7 15,4 0-2-15,5 5-5 16,4 0 1-16,1 5 7 16,-1 5 6-16,-2-1 15 15,-2 1 12-15,-8-2 29 16,-4 0 16-16,-4-1 16 16,-7-2-3-16,0-1-25 15,-4-1-19-15,4-2 4 16,2-1-99-16</inkml:trace>
  <inkml:trace contextRef="#ctx0" brushRef="#br0" timeOffset="42822.4055">16923 10557 630 0,'6'0'311'0,"7"3"-64"16,16 4-160-16,6-5-2 0,17 3-35 15,4-5-22-15,0 2-16 16,-2 2-14-16,-15-4-141 15,-7 1-152-15</inkml:trace>
  <inkml:trace contextRef="#ctx0" brushRef="#br0" timeOffset="42994.2424">16981 10646 766 0,'2'1'314'0,"7"-1"-150"16,10 1-58-16,11 2-12 15,8-1-23-15,14 2-51 16,0-2 12-16,8-2-181 16</inkml:trace>
  <inkml:trace contextRef="#ctx0" brushRef="#br0" timeOffset="43244.4918">17547 10573 1001 0,'12'2'379'0,"20"2"-276"16,5-3-23-16,15 2-9 15,-4 0-27-15,0-3-16 16,-3 4-75-16</inkml:trace>
  <inkml:trace contextRef="#ctx0" brushRef="#br0" timeOffset="43650.4705">18115 10518 719 0,'-4'-10'331'16,"-5"-18"-151"-16,10-5-43 16,15-2-67-16,6-1-28 15,15 12-25-15,1 6-3 0,7 17-3 16,2 8 3-16,-6 20-2 16,-5 8-3-16,-22 7 9 15,-15-1 5-15,-26-4 6 16,-10-1 1-16,-12-5-7 15,-1-3-3-15,8-4-3 16,7-8 1-16,20-7-3 16,7-4-7-16,13-5-6 15,10 0-2-15,13 1-6 16,9 4 3-16,11 3 3 16,0 0-34-16,-1 3-128 15,3 2-275-15</inkml:trace>
  <inkml:trace contextRef="#ctx0" brushRef="#br0" timeOffset="43962.9801">18689 10425 842 0,'-12'-15'369'0,"-11"-11"-189"16,-5 10-88-16,2 7-24 15,-3 10-42-15,0 7-18 16,2 12-20-16,7 7-3 16,0 13 7-16,5 3 3 15,12 4 6-15,1-2 7 0,12-7 17 16,5-4 14-16,15-12 24 16,7-7 2-16,13-12-5 15,4-6-8 1,-10-17-4-16,-7-5 6 0,-21-10 13 15,-11-1-2-15,-19-6-16 16,-10-1-15-16,-12 4-34 16,-4 1-23-16,11 16-143 15</inkml:trace>
  <inkml:trace contextRef="#ctx0" brushRef="#br0" timeOffset="44587.7973">18951 10495 927 0,'0'0'416'0,"-1"-6"-210"16,0 5-129-16,1 1-38 0,-1 0-45 16,1 0-50-16</inkml:trace>
  <inkml:trace contextRef="#ctx0" brushRef="#br0" timeOffset="45368.6852">18979 10626 852 0,'-4'2'338'16,"3"10"-204"-16,1 5-33 16,1 17-8-16,4 9-4 15,2 14-11-15,-2 5-12 16,-2 3-16-16,0-3-7 15,-12-14-15-15,-1-6 2 16,-16-17 1-16,-6-6 0 0,2-9 5 16,-4-10-26-16,6-8-86 15,4-8-71-15,4-13-219 16</inkml:trace>
  <inkml:trace contextRef="#ctx0" brushRef="#br0" timeOffset="45923.9443">18752 10187 490 0,'-3'-1'268'0,"1"-2"-62"0,6 2-44 16,-4 0-47-16,18 0-38 16,58 0-39-16,-23 4-13 15,5 4-21-15,4-1-1 16,-8 1 2-16,-4-3 3 16,-16-4-10-16,-11 0-26 15,-18-2-69-15,-6-3-28 16,-11-4-38-16,-4-1 20 15,1-3 47-15,1-2 23 16,9 4 43-16,4-1 3 0,4 9 51 16,7 5 20-16,5 7 38 15,0 5 28-15,-3 6 14 16,-5 0 6-16,-11 3-9 16,-5 0-21-16,-8-4-40 15,1-4-19-15,5-6-188 16</inkml:trace>
  <inkml:trace contextRef="#ctx0" brushRef="#br0" timeOffset="46533.1805">19726 10250 782 0,'6'7'315'16,"4"13"-195"-16,4 5-11 0,0 6-15 15,-5 1-15-15,-2-4-28 16,-4-6-9-16,-3-7-14 16,0-6 1-16,-1-9 17 15,0-2 4-15,0-12-2 16,0-4-8-16,3-11-25 16,3-3-9-16,6-2-11 15,3 3-5-15,3 9-5 16,4 5 0-16,-4 12-3 15,-2 5-2-15,-1 11-3 16,-8 6 4-16,-4 8 17 16,1 5 6-16,-7 0 13 15,3-2-1-15,-1-7-4 16,-3-6 2-16,4-11 7 16,3 0 2-16,3-15-3 15,-1-3-2-15,4-9-10 16,4-4-4-16,0-2-3 0,5 4-2 15,0 4-1-15,-3 5-2 16,0 11-3-16,-3 4-4 16,0 4-7-16,-3 8 1 15,-1 7 8-15,1 4 6 16,0 7 6-16,-1-1 4 16,-2-5 1-16,4-2 14 15,-3-6-177-15</inkml:trace>
  <inkml:trace contextRef="#ctx0" brushRef="#br0" timeOffset="46767.5145">19646 10599 869 0,'8'-1'385'15,"9"-1"-176"-15,18-1-112 16,13-3-21-16,12 3-32 16,2 0-17-16,2 2-15 15,0-4-2-15,3 1 0 16,-4 0-19-16,-11 1-161 16,-11-1-160-16</inkml:trace>
  <inkml:trace contextRef="#ctx0" brushRef="#br0" timeOffset="47142.4132">20033 10682 709 0,'-13'2'297'0,"-9"1"-177"15,8 1-40-15,6 1-41 16,6 3-22-16,8 6-17 16,3-2 1-16,8 5 5 15,6 1 1-15,2 4 1 16,-3 1 12-16,-12 2 39 15,-3-2 32-15,-20-5 48 16,-8-1 0-16,-10-7-27 16,-7-6-28-16,2-8-41 15,6-6-11-15,11-1-11 16,4-4-5-16,10 5-73 16,5-1-54-16,7 3-217 15</inkml:trace>
  <inkml:trace contextRef="#ctx0" brushRef="#br0" timeOffset="47470.4537">20475 10632 989 0,'1'-1'430'0,"-2"1"-235"16,-2 0-95-16,3 0-36 16,-1 0-57-16</inkml:trace>
  <inkml:trace contextRef="#ctx0" brushRef="#br0" timeOffset="48882.917">1777 11160 396 0,'-2'0'257'0,"-2"9"25"15,0 11-87-15,2 25-106 16,1 11 15-16,6 17-26 16,-1 5-15-16,3-6-20 15,0-10-11-15,-2-17-6 16,2-13 1-16,0-12-35 16,-3-11-65-16</inkml:trace>
  <inkml:trace contextRef="#ctx0" brushRef="#br0" timeOffset="49179.6338">1727 11169 585 0,'15'0'223'16,"10"0"-172"-16,9 1-17 15,12 4-22-15,0-4-5 0,11-1 0 16,-11-2 2-16,-15-4-7 15,-3 1 47-15,-17 1 28 16,-2 1 7-16,-9 3 15 16,-2 7-36-16,-1 7-10 15,-4 7-3-15,6 13 0 16,-5 9-7-16,6 14 4 16,6 6-3-16,-3 0-2 15,10-3-2-15,-5-17-13 16,5-6-34-16,3-13-209 15</inkml:trace>
  <inkml:trace contextRef="#ctx0" brushRef="#br0" timeOffset="49586.0142">2225 11440 591 0,'-4'7'295'15,"-4"6"-74"-15,1 8-81 16,4 6-56-16,3-1-15 16,9 4-9-16,2-4-12 15,6-8-11-15,5-3 6 16,-3-10-13-16,3-4 1 16,1-4 5-16,-5-7 0 15,3-6 0-15,-5 0-3 16,-8-6-9-16,-2 0-5 0,-5 3-8 15,-1-1-4-15,-5 10-12 16,0 4-12-16,1 15-10 16,0 5-3-16,4 7 4 15,1 5 8-15,8-4 8 16,6-1 5-16,6-4 25 16,3-5 9-16,-5-8 19 15,3-3 12-15,-4-5-3 16,-7-7-1-16,4 2-9 15,-9-5-10-15,-5-4-7 16,0 3-50-16,-8-10-148 16,0 0-133-16</inkml:trace>
  <inkml:trace contextRef="#ctx0" brushRef="#br0" timeOffset="49679.5908">2444 11292 682 0,'-4'-8'421'0,"-7"-7"-49"15,5 8-173-15,-1 2-60 16,2 5-106-16,3 0-15 15,5 4-207-15</inkml:trace>
  <inkml:trace contextRef="#ctx0" brushRef="#br0" timeOffset="49898.1095">2714 11454 848 0,'7'12'411'15,"6"8"-140"-15,10 10-145 16,6 1-38-16,-2 0-45 16,-2 3-18-16,-17-4-6 15,-11-5 3-15,-16-1 7 16,-3-4 5-16,-6-11 1 16,-2-7-13-16,2-6-125 15,1-7-170-15</inkml:trace>
  <inkml:trace contextRef="#ctx0" brushRef="#br0" timeOffset="50733.8008">3680 11138 687 0,'7'1'251'0,"12"5"-183"0,5 1-54 16,16-2 2-16,7 1 4 16,9-6-1-16,-1 0-1 15,-16-4 2-15,-8-1-1 16,-22-2 4-16,-9-2-4 15,-6 4-11-15,-8-1-4 16,-6 5-10-16,7 4-5 16,-2 2-1-16,3 3-2 15,10 6-1-15,-1 2 3 16,10 5 3-16,8 2 2 0,0 4 4 16,6-2 1-1,-5 2 2-15,-9-4 3 0,-1-3 0 16,-8-3 5-16,-5-4 16 15,1 0 2-15,-6-3-1 16,2 2-5-16,1 4-8 16,1 3-5-16,8 11-2 15,8 3-1-15,7 10-6 16,1 2 0-16,1 7 39 0,-10 1 10 16,-8-4 15-16,-4-2 12 15,-17-11-16-15,3-5 0 0,-9-13 2 16,-5-13-3-16,0-14-15 15,2-9-7-15,9-11-18 16,11-1-13-16,12-2-37 16,8 2-35-16,9 7-93 15,8 4-94-15</inkml:trace>
  <inkml:trace contextRef="#ctx0" brushRef="#br0" timeOffset="51218.075">4356 11498 642 0,'-14'0'304'16,"-17"2"-116"-16,2 5-73 16,11 2-72-16,6 5-20 0,17 2-25 15,5-2-3-15,12 2 5 16,1-2 4-16,2-3 5 15,-4-4 0-15,-7-4 5 16,-5-3 4-16,-13-3-4 16,-6 6-2-16,-12-2-3 15,-6 1-5-15,-5 4 28 16,5-2 10-16,8 2 16 16,6 5 3-16,11-1-23 15,3 3-3-15,4 5-12 16,9 0-2-16,7 3-1 15,3-3-5-15,5-8 1 16,1-1 4-16,-8-9-41 16,-1-2-70-16</inkml:trace>
  <inkml:trace contextRef="#ctx0" brushRef="#br0" timeOffset="51343.1586">4387 11311 901 0,'-5'-8'412'15,"-2"-5"-199"-15,1 3-93 16,4 10-116-16,4 7-45 16,6 9-265-16</inkml:trace>
  <inkml:trace contextRef="#ctx0" brushRef="#br0" timeOffset="51632.626">4543 11680 950 0,'7'7'391'0,"12"8"-232"16,1-4-61-16,-3-7-41 16,6-4-7-16,-3-8-12 15,-2-7-4-15,-4-6-26 16,-7-1-15-16,-11-2-28 16,-7 1-11-16,-11 3 6 15,-5 2 9 1,-4 3 14-16,4 7 1 15,7 9-10-15,3 10 0 16,11 16 32-16,-2 4 15 0,3 10 36 16,4 5 9-1,2 11-18-15,1 2-5 0,4 1-19 16,2-5-5-16,-3-11-4 16,8-6 5-16,-3-15-147 15</inkml:trace>
  <inkml:trace contextRef="#ctx0" brushRef="#br0" timeOffset="52163.4636">4985 11615 458 0,'-5'-8'322'0,"-6"-6"24"15,-7-1-148-15,-4-1-34 16,-1 7-67-16,0 2-34 16,1 7-59-16,5 7-16 15,3 7-15-15,4 4 0 16,8 5 5-16,4 5 3 15,10-4 11-15,2-1 3 0,7-7 9 16,-3-9 5-16,0-6 7 16,4-2 0-16,-4-8-7 15,-1-1-6-15,-4-7-11 16,-6-1-2-16,-4 1 5 16,-1-2 5-16,-3 9 7 15,0 3 1-15,-2 6-7 16,0 4-4-16,2-3-2 15,0 0-1-15,1 4 6 16,1 12 6-16,12 32 13 16,1-28 9-16,5-4 26 15,2-3 16-15,5-6 21 16,-5-6 5-16,-3-6-1 16,-3-4-12-16,-10-5-27 15,0 0-13-15,-5 0-83 16,0 1-80-16</inkml:trace>
  <inkml:trace contextRef="#ctx0" brushRef="#br0" timeOffset="52366.595">5241 11530 661 0,'-3'1'372'0,"-4"9"-22"16,2 5-183-16,5 16-66 15,3 9-10-15,7 10-16 16,4 7-20-16,-3 13-27 16,1 5-5-16,-6 1 13 15,-2-3-55-15,-3-14-144 16,-3-14-127-16</inkml:trace>
  <inkml:trace contextRef="#ctx0" brushRef="#br0" timeOffset="52538.3669">5209 11749 1225 0,'5'-5'465'16,"4"-2"-317"-16,15 4-131 0,11 3-22 15,5 0-3-15,5 1-68 16</inkml:trace>
  <inkml:trace contextRef="#ctx0" brushRef="#br0" timeOffset="52913.2868">5727 11563 440 0,'-13'-5'306'15,"-9"-6"8"-15,-2 10-164 16,2-1-52-16,3 5-69 16,3 3-22-16,12 5-19 15,0 7-3-15,11-2 4 16,6 1 4-16,6-3 9 16,3-2 4-16,0-3-18 15,-3-6-26-15,-9-2-56 16,-5-2-50-16,-15-3-12 15,-6 1 24-15,-10 1 56 16,-3 2 56-16,2 0 90 16,4 2 42-16,6 6 56 15,4 4 16-15,11 5-12 16,3 5-17-16,13 2-35 16,7-2-17-16,8 0-43 15,-3-1-18-15,12-10-15 0,1-3-26 16</inkml:trace>
  <inkml:trace contextRef="#ctx0" brushRef="#br0" timeOffset="53460.2941">6709 11700 444 0,'0'-6'296'16,"-6"-13"33"-16,-5 1-69 15,-11-1-64-15,-5 7-31 16,-3 2-65-16,-2 6-34 16,7 8-49-16,0 2-18 0,8 9-11 15,7 5 0-15,10 5 10 16,7 3 3-16,9 3 5 16,4-2 3-16,6-9 5 15,3-5 4-15,2-9 7 16,-1-6 3-16,-3-10-28 15,-5-4-56-15,-7-9-210 16,-3-4-231-16</inkml:trace>
  <inkml:trace contextRef="#ctx0" brushRef="#br0" timeOffset="53538.4578">6687 11462 685 0,'-3'-9'374'0,"-4"-5"-107"15,-3 2-82-15,9 11-144 16,1 5-23-16,3 7-270 15</inkml:trace>
  <inkml:trace contextRef="#ctx0" brushRef="#br0" timeOffset="53725.5935">6831 11546 1174 0,'-3'9'472'0,"-1"18"-295"0,2 3-43 16,3 18-28-16,4 5-21 15,-1 16-40-15,4 5-4 16,0 2-27-16,-2-7-3 16,9-9-32-16,-7-9-52 15,1-18-197-15</inkml:trace>
  <inkml:trace contextRef="#ctx0" brushRef="#br0" timeOffset="53913.0477">6835 11781 725 0,'-5'-4'401'16,"0"-3"-40"-16,15 0-285 16,2 1-41-16,17 1-39 15,2 1-1-15,6 4-8 16,1 0-59-16</inkml:trace>
  <inkml:trace contextRef="#ctx0" brushRef="#br0" timeOffset="54412.9448">7117 11622 817 0,'-3'-1'381'0,"-6"1"-157"16,1 8-142-16,1 7-42 15,2 8-18-15,5 5 3 16,5 2 3-16,4-4 0 0,4-3-7 16,6-4-1-16,2-12 6 15,0-3 4-15,-1-10 3 16,-3-6-2-16,-3-7-8 16,1-1-10-16,-4-2-17 15,-5-1-4-15,-4 2-3 16,-1 2 3-16,-5 4 8 15,2 5-2-15,1 10-20 16,-4-1-1-16,5 10 4 16,1 3 3-16,1-1 24 15,1 5 5-15,6-2 0 16,3-1 1-16,3-6 1 16,7-4 0-16,-3-4 0 15,4-2 0-15,-3-5-5 16,2-1-2-16,0 0-3 15,-2-2-2-15,4 5-4 16,-4 2-6-16,5 9 13 0,-1 4 6 16,-1 7 33-16,0 1 18 15,-9 0 20-15,-3 0 1 16,-11-3 6-16,-7 0-2 16,-10-4-22-16,-3-1-3 15,-4-4-64-15,0-3-72 16</inkml:trace>
  <inkml:trace contextRef="#ctx0" brushRef="#br0" timeOffset="54944.4021">8592 11740 452 0,'4'-8'319'16,"2"-7"54"-16,1-3-112 0,-13 0-82 15,-2 2-19-15,-14-6-51 16,-2 5-24-16,-7 6-43 16,-3 7-27-16,5 9-29 15,-2 5-10-15,14 10-10 16,7 3 2-16,10 10 19 16,2-1 7-16,12 1 16 15,-2-4 7-15,15-8-1 16,6-3 2-16,-1-14 3 15,2-4 2-15,-4-12-100 16,-1-6-97-16</inkml:trace>
  <inkml:trace contextRef="#ctx0" brushRef="#br0" timeOffset="55037.7806">8560 11485 601 0,'-3'-2'282'0,"-2"-7"-132"0,2 7-96 16</inkml:trace>
  <inkml:trace contextRef="#ctx0" brushRef="#br0" timeOffset="55475.2341">8718 11628 663 0,'11'7'392'0,"6"1"-2"0,14-1-268 16,8 1-17-16,6-6-55 15,0-2-17-15,-3-1-14 16,-8-4-2-16,-11 1-1 16,-8 0 0-16,-9-1-11 15,-5 1-6-15,-11 1-10 16,-7 3-3-16,-8 8 1 16,0 1 1-16,0 8 0 15,6 3 7-15,8 4 9 16,3 0 5-16,11 4 18 15,2-2-2-15,11-4 0 16,3-1 1-16,6-8-6 16,1-4 1-16,1-9 4 15,-1-6 1-15,0-9-3 16,-3-6-3-16,-3-3-7 16,-2-2-12-16,-7 2-4 15,-3 0-4-15,-4 9-2 16,-4 5 6-16,0 10-3 0,-1 6 3 15,-2 7 7-15,4 5 8 16,4 6 6-16,2 0-1 16,4 1-6-16,3-1 1 15,1-7-74-15</inkml:trace>
  <inkml:trace contextRef="#ctx0" brushRef="#br0" timeOffset="56060.6211">10252 11382 660 0,'-2'-1'370'0,"2"0"-116"15,-1 19-104-15,-3 9-32 16,4 20-41-16,-5 10 11 16,2 8-23-16,0 7-15 15,5 3-26-15,7-1-8 16,13-4-5-16,5-9 2 16,14-18 3-16,6-9 2 15,1-21 8-15,-2-5-5 16,-14-8-67-16,-11-8-67 15</inkml:trace>
  <inkml:trace contextRef="#ctx0" brushRef="#br0" timeOffset="56201.5819">10091 11729 674 0,'3'0'315'0,"13"1"-58"16,8 1-89-16,23 1-64 15,4-1-2-15,8-2-63 16,5 2-16-16,-5-1-142 16</inkml:trace>
  <inkml:trace contextRef="#ctx0" brushRef="#br0" timeOffset="56654.2254">10626 12031 862 0,'-4'13'375'0,"-9"9"-219"15,2 2-4-15,2 4-82 16,0-6-20-16,7-6-22 16,0-5-8-16,2-11 19 15,0-3 2-15,1-7-1 16,5-7-2-16,4-9-27 16,4-3-4-16,3-7-2 15,-1 1-2-15,-4-2 0 16,-1 8-2-16,-3 10-2 15,-1 6-7-15,4 15-5 16,-2 3 3-16,-3 11 7 16,3 9 8-16,-1 7 8 15,0 4-2-15,8 1-3 16,1-1-1-16,-2-5 22 16,0-5-49-16,-8-7-115 15,-4-5-112-15</inkml:trace>
  <inkml:trace contextRef="#ctx0" brushRef="#br0" timeOffset="56794.9867">10606 12067 978 0,'2'0'385'0,"4"-3"-242"0,14 4-111 15,6 5-28-15,11-3-17 16,4 3-71-16</inkml:trace>
  <inkml:trace contextRef="#ctx0" brushRef="#br0" timeOffset="57247.842">10917 12081 878 0,'2'-4'368'0,"10"3"-222"0,4 1-40 15,13 0-57-15,4 4-15 16,6 0-11-16,2-2-12 15,-6 0-4-15,-2-1 7 16,-14-4-49-16,-1 1-21 16,-16-7-47-16,-2 3-20 15,-5-6 47-15,-2-1 21 16,-1 0 46-16,-3-4 13 16,5 6 4-16,-1-3 11 15,7 11 15-15,1 1 10 0,5 6 24 16,-6-4 2-16,0 0 6 15,3 10 4-15,34 41 13 16,-33-35 1-16,-2-1-6 16,-3 0-11-16,-5-5-28 15,0 4-10-15,-3-6-33 16,1-3-57-16,-2-5-366 16</inkml:trace>
  <inkml:trace contextRef="#ctx0" brushRef="#br0" timeOffset="57529.0253">11379 11938 638 0,'-2'8'339'0,"1"8"-73"16,1 6-104-16,0 3 31 0,3 5-39 15,1 0-18-15,-1-1-58 16,1 0-29-16,-2-8-21 16,0-4 3-16,-2-10-97 15,-1-5-70-15</inkml:trace>
  <inkml:trace contextRef="#ctx0" brushRef="#br0" timeOffset="57826.1266">11378 11920 763 0,'9'-7'385'0,"9"-5"-149"16,2 2-45-16,2 5-72 15,0 5-49-15,-3 6-36 16,-6 4-16-16,-7 5-11 15,-7 1-1-15,-2 2 3 16,-6-1 4-16,-1 1-1 16,3-4-3-16,1-5-24 15,9-6-3-15,8-3-2 0,8 7-1 16,4 2 18-16,1 8-2 16,-3 0-2-16,-6-2-1 15,-12 2 25-15,-7-4 9 16,-15 2 12-16,-11 2 4 15,-2-9-13-15,0-3-3 16,5-6-145-16</inkml:trace>
  <inkml:trace contextRef="#ctx0" brushRef="#br0" timeOffset="58122.6374">12077 11725 891 0,'10'-1'381'0,"13"-3"-202"16,6 2-35-16,7 2-41 16,2 0-36-16,3 1-46 0,-2-1-7 15,-2 0-48-15,-4-1-62 16</inkml:trace>
  <inkml:trace contextRef="#ctx0" brushRef="#br0" timeOffset="58341.3367">12145 11819 632 0,'-2'4'403'16,"4"1"29"-16,8 2-222 16,11 0-6-16,11 0-48 15,7-2-31-15,9-1-55 16,-1 1-27-16,-5-3-20 15,-6-3 12-15,-8-2-107 16,-6-2-133-16</inkml:trace>
  <inkml:trace contextRef="#ctx0" brushRef="#br0" timeOffset="58841.7667">12911 11507 677 0,'0'-8'335'0,"1"-5"-70"16,2 6-58-16,-2 11-74 15,-1 8-10-15,0 17-54 16,0 9-4-16,-2 13-3 16,0 5-16-16,2 4-21 15,4 4-3-15,12-6-4 16,8-3-1-16,9-12-1 15,2-9 1-15,-1-14 3 0,-4-7-10 16,-10-11-84 0,-2-5-88-16</inkml:trace>
  <inkml:trace contextRef="#ctx0" brushRef="#br0" timeOffset="59013.4878">12853 11737 1107 0,'6'0'445'0,"12"0"-269"16,11 2-38-16,18 0-40 15,7 1-19-15,7 4-40 16,-1-3-12-16,-8 0-111 16</inkml:trace>
  <inkml:trace contextRef="#ctx0" brushRef="#br0" timeOffset="59708.2114">13279 11979 637 0,'0'11'308'16,"2"6"-100"-16,-2 6-98 15,5 4 10-15,0 3-23 16,-2-2-19-16,3 1-22 16,-6-6-9-16,0-8-21 15,0-4 1-15,-2-12-36 16,2-6-30-16,-5-8-69 0,-1-5-26 15,2-1 21-15,-2-4 27 16,6-5 62-16,1 2 20 16,10-2 18-16,6 7 11 15,4 11 23-15,3 1 3 16,-1 14-5-16,-5 2-9 0,-3 8-21 16,-5 3-4-16,-10-1 1 15,-3 1 3-15,-11-2 3 16,-2-2 1-16,0-3-6 15,2-2-11-15,11-4-28 16,5-3-7-16,14-3-4 16,4 2 6-16,11 1 22 15,1 1 1-15,-1 9-2 16,-1 3-2-16,-14 5 25 16,-10 2 13-16,-19-1 18 15,-11 0 8-15,-15-1-16 16,-3-4-6-16,3-6-9 15,1-8-6-15,14-7-88 16,9-3-76-16</inkml:trace>
  <inkml:trace contextRef="#ctx0" brushRef="#br0" timeOffset="60145.607">13641 12107 790 0,'2'-4'354'16,"4"2"-153"-16,8-3-97 15,9 4-10-15,8 1-36 16,10 0-27-16,1 0-13 15,-1 1-4-15,-12-1-2 16,-9 0 1-16,-11-2 3 16,-6-8-13-16,-5 3-17 15,-4 2-5-15,-8-3-7 16,0 2 11-16,-3-2 12 16,0 1 3-16,6 1 2 15,2 5 0-15,2-1-3 16,4 0-7-16,7 6 13 15,4-1 6-15,7 10 14 0,1-3 8 16,-2 4 7-16,-4 1 7 16,-6-1 7-16,-4 1 2 15,-11-5-10-15,0 0-8 16,-5-3-34-16,2-4-56 16,2-3-213-16</inkml:trace>
  <inkml:trace contextRef="#ctx0" brushRef="#br0" timeOffset="60489.518">14336 12034 540 0,'-4'-6'267'0,"-10"-3"-65"15,-3-2-36-15,-10 6-15 16,-3 2-12-16,-3 6-42 16,4 5-23-16,1 5-32 15,6 4-4-15,6 2 12 16,3 5 18-16,11 4 8 0,3 0-3 15,13-1-1-15,-1-5-6 16,11-6-5-16,1-4-4 16,13-6-12-16,5-9-10 15,0-6-108-15,-1-2-79 16</inkml:trace>
  <inkml:trace contextRef="#ctx0" brushRef="#br0" timeOffset="61254.7609">14820 11447 493 0,'-2'-17'258'0,"2"-22"-51"16,6 4-59-16,11 5-54 16,5 2-8-16,6 9 2 15,1 4-3-15,-1 11-18 16,-1 6-5-16,2 11-36 0,-3 4-13 16,-4 9-6-16,0 1-3 15,-8 6-5-15,-8 4 0 16,-6 2 2-16,-10 1 2 15,-13-1 5-15,0-2 1 16,-7-9 0-16,4-2-2 16,5-5 1-16,4 0-22 15,13 0-52-15,4-1-50 16,6 2-263-16</inkml:trace>
  <inkml:trace contextRef="#ctx0" brushRef="#br0" timeOffset="61629.6289">14988 12074 98 0,'0'1'62'0,"0"1"25"16,0-2-30-16,0 0-16 16,0-1-6-16,0 0 3 15,-2 0 24-15,1 0 74 16,0 1 32-16,0 0 26 0,-11 0-12 16,-27 7-53-16,30-4-29 15,6 3-51-15,3 2-12 16,3-2 8-16,4-2 13 15,2-1 29-15,2 0 10 16,-1-2 10-16,-2-1 5 16,-3 0-8-16,-2-4-12 15,-4-3-41-15,0 2-25 16,-3 4 91-16</inkml:trace>
  <inkml:trace contextRef="#ctx0" brushRef="#br0" timeOffset="78202.1016">15742 11563 472 0,'0'1'260'0,"0"1"-25"0,-12 17-84 15,-1 11-37-15,-6 15-25 16,-4 7-29-16,7 6-40 16,-2 2-5-16,6-11-2 15,5-5 0-15,1-16 1 16,2-13 10-16,3-18 11 16,4-8-1-16,-1-18-2 15,0-10-11-15,10-12-15 16,2-3-2-16,2-4-1 15,0 5 0-15,-1 4 3 16,-1 4-1-16,-3 4 6 16,2 8 3-16,-6 12 18 15,-4 8-9-15,1 20-8 16,0 8-5-16,8 20-20 16,2 8 7-16,8 14 3 0,0 3 1 15,4 12 1-15,3-1 2 16,-1-6 2-16,0-4 5 15,-7-21-104-15,-6-11-84 16</inkml:trace>
  <inkml:trace contextRef="#ctx0" brushRef="#br0" timeOffset="78342.7289">15666 11794 565 0,'0'0'291'16,"4"-1"-32"-16,6 1-206 15,10 2-31-15,16 0-11 16,8 2-3-16,10 2-64 16,2-3-123-16</inkml:trace>
  <inkml:trace contextRef="#ctx0" brushRef="#br0" timeOffset="78545.8124">16135 11759 584 0,'-12'-7'360'16,"0"-4"-43"-16,-5 6-136 15,-1 2-41-15,9 5-89 16,1 4-33-16,9 5-32 0,6 4-7 16,9 11 7-16,6 3 7 15,1 5 7-15,-2 3 1 16,-13-2 13-16,-8-5 12 16,-18-10 9-16,-1-2 4 15,-7-9 1-15,3-5-28 16,3-13-201-16</inkml:trace>
  <inkml:trace contextRef="#ctx0" brushRef="#br0" timeOffset="78920.4497">16637 11760 729 0,'10'-2'305'15,"2"-1"-140"-15,16 1-121 16,8 2-5-16,2 0-12 16,2 0-11-16,-8-1-5 15,-5-1 0-15,-10 2 7 16,-5-5-30-16,-10 1-61 15,-4-4-25-15,-11 2-18 16,-2 3 28-16,-2 4 53 0,1 3 22 16,3 7 20-16,0 2 17 15,5 6 30-15,0 4 9 16,7 7-3-16,1 3-13 16,3 4-22-16,4 0-7 15,0-6-4-15,4-4 13 16,5-10-176-16</inkml:trace>
  <inkml:trace contextRef="#ctx0" brushRef="#br0" timeOffset="79186.0134">17089 11894 761 0,'-1'-6'366'0,"-6"-5"-123"15,-1-2-47-15,-6 3-69 16,-2 4-35-16,0 6-70 15,1 6-21-15,6 12-25 16,1 5-2-16,8 7 8 16,3 0 5-16,8-4 10 15,7-4 3-15,3-11 13 16,0-4 13-16,-1-8 38 16,-6-6 18-16,-2-12 11 15,-8 1-9-15,-5-7-36 16,0-3-11-16,-8 4-136 15,1 0-115-15</inkml:trace>
  <inkml:trace contextRef="#ctx0" brushRef="#br0" timeOffset="79732.9999">17949 11845 651 0,'-17'-6'329'0,"-16"0"-112"15,-7 3-72-15,7 11-75 16,5 8-42-16,12 7-38 0,9 5-8 15,19 0 0-15,10 3 11 16,13-3 22-16,6-6 9 16,-5-6 24-16,-2-11 17 15,-12-6 41-15,-8-7 16 16,-6-13-5-16,-7-3-19 16,-7-20-47-16,-4-5-17 15,-10-7-14-15,-4-8-3 16,0 1-8-16,3-1-5 0,12 1-10 15,11 3-7-15,21 7-13 16,5 9-4-16,4 18-59 16,2 17-53-16,-5 19-215 15</inkml:trace>
  <inkml:trace contextRef="#ctx0" brushRef="#br0" timeOffset="80240.9371">18278 11920 512 0,'0'-4'247'0,"2"-6"-80"0,4-1-50 15,1-4-21-15,-2-1 7 16,-9-8 13-16,-3 0 0 15,-10 2-23-15,-4 1-14 16,-4 11-38-16,-3 5-20 16,4 7-30-16,-3 6-13 15,12 11-10-15,3 4 1 16,11 10 10-16,5 0 6 16,10-4 13-16,4-4 4 0,5-7 5 15,3-4 2-15,-3-7 3 16,-1-7 2-16,-4-9 4 31,0 1 0-31,-5-11 1 16,1 2-3-16,-7 1-4 0,-3 0-1 15,-4 9-11-15,-3 2-4 16,1 9-12-16,-3 3-4 16,4 9 5-16,1 0 4 15,6 2 7-15,3 0 4 16,6-1 12-16,4-3 10 15,3-5 19-15,-1-2 11 16,-1-9 13-16,-2-1-1 16,-5-5-5-16,-2 1-9 0,-2-2-20 15,-3-7-7-15,-3-1-72 16,-3-4-66-16</inkml:trace>
  <inkml:trace contextRef="#ctx0" brushRef="#br0" timeOffset="80366.1514">18419 11594 885 0,'0'-1'435'16,"-2"-2"-151"-16,2 7-199 15,0-4-53-15,0 0-1 16,0 10-116-16</inkml:trace>
  <inkml:trace contextRef="#ctx0" brushRef="#br0" timeOffset="80600.6672">18608 11688 1093 0,'-4'0'448'16,"-4"3"-274"-16,3 11-74 16,5 14-69-16,5 10-3 15,14 26-8-15,-3 6-3 16,-1 8-7-16,-5 1-2 0,-4-8-1 15,0-3-1-15,2-7-2 16,0-6-7-16,3-18-129 16,-2-8-118-16</inkml:trace>
  <inkml:trace contextRef="#ctx0" brushRef="#br0" timeOffset="80772.2831">18660 11994 664 0,'-3'-3'322'0,"6"-7"-102"16,3 5-142-16,13 0-69 16,5 0-8-16,10 2-1 15,5 3-20-15</inkml:trace>
  <inkml:trace contextRef="#ctx0" brushRef="#br0" timeOffset="81178.5605">19073 11727 714 0,'-8'-7'363'0,"-10"-7"-113"16,1 3-70-16,-3 7-99 15,-1 3-34-15,3 2-46 16,6 7-13-16,8 4-11 16,5 2-2-16,7 3 8 15,1 0 7-15,8-3 10 16,1 0 3-16,4-1 1 16,-1-3-10-16,-7-3-13 15,-3-4-3-15,-12-3-9 16,-10-2 10-16,-8-4 12 15,-1 2 2-15,-5 3 16 16,3 1 7-16,7 6 15 16,-1 5 10-16,4 5 10 15,3 2 1-15,9 8 0 16,2-1-4-16,13-1-10 16,4 1-5-16,1-9-10 15,2-2-4-15,4-10-5 16,4-4 2-16,4-7-130 0,3-3-271 15</inkml:trace>
  <inkml:trace contextRef="#ctx0" brushRef="#br0" timeOffset="81381.8354">19590 11721 1141 0,'-2'-1'497'15,"-3"0"-253"-15,5 2-168 16,0-1-40-16,0 0-36 16,0 0-31-16,0 0-222 15</inkml:trace>
  <inkml:trace contextRef="#ctx0" brushRef="#br0" timeOffset="81553.3837">19553 11960 1207 0,'-1'1'581'0,"-6"-1"-191"0,6-1-130 16,1 0-137-16,0 0-30 15,0-1-59-15,0 1-69 16</inkml:trace>
  <inkml:trace contextRef="#ctx0" brushRef="#br0" timeOffset="83451.7335">1833 12629 635 0,'-5'15'325'0,"-15"21"-89"16,-2 6-56-16,-3 10-89 16,-4 2-25-16,6-4-38 15,6-4-14-15,12-15-7 16,5-10-4-16,12-21-10 15,2-13-5-15,6-19 1 16,1-8 1-16,-6-7 10 16,-4-4 2-16,-6 0 3 15,-4-3 2-15,-2 5 0 0,1 3 1 16,-1 9 6-16,1 8 13 16,2 18 3-16,0 5-11 15,4 15-10-15,3 8-14 16,16 17-6-16,12 6 7 15,18 14 2-15,5 6 0 16,1 6 2-16,-7 0 2 16,-16-11 1-16,-4-7 2 15,-18-18 1-15,-5-7 2 16,-10-6 10-16,-10-8 3 16,-14-2 5-16,-14-5-1 0,-11 0-8 15,-6 1-5-15,-9-2-5 16,1 2-4-16,15 3 1 15,10-1-27-15,20-1-87 16,12 0-110-16</inkml:trace>
  <inkml:trace contextRef="#ctx0" brushRef="#br0" timeOffset="83654.8144">2331 12799 440 0,'3'8'304'0,"1"13"37"0,-1 7-129 15,-2 9-63-15,1 2-31 16,-2 1-41-16,-1-2-18 16,1-8-37-16,0-7-6 15,7-7-90-15,3-11-143 16</inkml:trace>
  <inkml:trace contextRef="#ctx0" brushRef="#br0" timeOffset="83936.0437">2714 12916 879 0,'-9'15'422'15,"-8"9"-163"-15,-6-1-116 16,-4 0-33-16,-4-12-48 15,4 2-17-15,4-13-26 16,0-3-19-16,6-11-44 16,-3-7-14-16,7-8-22 15,2-3 10-15,17 7 22 16,7 3 2-16,7 11 28 16,3 9 12-16,-2 11 19 15,3 10 12-15,5 10-4 16,0 5-5-16,0 2-8 15,-4-4 22-15</inkml:trace>
  <inkml:trace contextRef="#ctx0" brushRef="#br0" timeOffset="84303.0664">3024 12928 1234 0,'-15'-8'487'0,"-18"-7"-339"16,1 4-58-16,0 14-67 15,6 5-22-15,5 11-14 16,10 3-5-16,13 6 5 16,8 2 5-16,13-3 3 15,4 1 3-15,3-10 4 16,-2-4 2-16,-3-8 5 15,-2-5 2-15,-6-8 10 16,-2-7 4-16,-9-10 6 16,-6-9 1-16,-6-15-2 15,-6-10-3-15,-3-12 11 16,-3-1 3 0,2 6 10-16,2 6-4 15,12 21-27-15,9 8-17 0,8 16-52 16,9 8-53-16</inkml:trace>
  <inkml:trace contextRef="#ctx0" brushRef="#br0" timeOffset="84865.2702">3228 13039 540 0,'8'7'263'0,"3"6"-76"15,11-3-19-15,2-4-30 16,2-6-18-16,3-13-42 16,-9-2-13-16,-12-8-21 15,-6-4-7-15,-6-3-15 16,-10-1-6-16,-7 4-11 16,-5 4-6-16,-2 13-15 15,2 10-5-15,5 17-7 16,3 14-3-16,8 11 5 15,4 8 0-15,11 4 5 16,4 0 3-16,7 4 20 16,-2-5 11-16,-4-3 11 15,0-6 3-15,-12-10-7 16,9-5-15-16,3-17-196 16</inkml:trace>
  <inkml:trace contextRef="#ctx0" brushRef="#br0" timeOffset="85154.3891">3694 12973 879 0,'-10'-11'427'15,"-9"-7"-173"-15,-5 6-118 16,-1 4-42-16,3 10-65 15,-1 4-21-15,5 8-23 16,7 4-9-16,2 4-3 16,6 1 3-16,11-1 15 0,4-5 8 15,11-6 12-15,5-3 1 16,3-6 1-16,2 0-1 16,-5-4 16-16,-5-3-51 15,-9 1-225-15</inkml:trace>
  <inkml:trace contextRef="#ctx0" brushRef="#br0" timeOffset="85357.4666">3842 12816 990 0,'-1'10'442'16,"-1"8"-168"-16,4 18-185 15,2 9-3-15,5 14-2 16,3 1-11-16,-1 3-23 15,0-1-16-15,-11 3-22 16,0-1-2-16,-2-8-29 16,-1-9-48-16,7-18-86 15,-1-14-346-15</inkml:trace>
  <inkml:trace contextRef="#ctx0" brushRef="#br0" timeOffset="85513.6799">3869 13089 1023 0,'12'-5'395'0,"7"-4"-267"16,7 4-89-16,2 3-9 16,-3-2-15-16,0 4-4 15</inkml:trace>
  <inkml:trace contextRef="#ctx0" brushRef="#br0" timeOffset="85810.5589">4122 13000 919 0,'2'6'390'0,"3"8"-201"15,-1 7-30-15,-4-1-39 16,0-1-21-16,-5-5-45 15,-2-6-15-15,7-6-15 16,-1-7-3-16,6-8-11 16,5-2-7-16,3-14-12 15,6 6-2-15,-1 1 6 16,2-1-1-16,-1 18-1 16,0 1 0-16,-2 12 5 15,-4 13 4-15,-4 4 9 0,-2 4 0 16,-2 5-4-16,-2-4-3 15,-2 0-72-15,-1 1-105 16</inkml:trace>
  <inkml:trace contextRef="#ctx0" brushRef="#br0" timeOffset="85982.6202">4192 12644 1167 0,'0'2'429'0,"-1"5"-335"16,1 10-66-16,0 11-38 15,1 3 71-15</inkml:trace>
  <inkml:trace contextRef="#ctx0" brushRef="#br0" timeOffset="86669.9325">5174 12744 700 0,'-4'7'321'15,"-7"5"-95"-15,-5 23-139 16,-4 9-20-16,-2 13-8 15,1 3-16-15,1-2-23 16,5-7-3-16,4-18-3 16,4-7 0-16,3-17 4 15,4-6 7-15,5-9 3 0,-2-11-1 16,6-10-6-16,-1-7-8 16,0-9-6-16,4 0-2 15,3-8-1-15,1-1-2 16,6 5 1-16,-1 4-1 15,-2 13 10-15,-4 6 6 16,-9 14 2-16,-1 3-5 16,-4 7-17-16,3 4-6 15,3 11-3-15,5 6 5 16,10 18 6-16,4 13 1 16,10 15 0-16,3 2 1 0,-5-2 44 15,-3-8-97-15</inkml:trace>
  <inkml:trace contextRef="#ctx0" brushRef="#br0" timeOffset="86857.1194">5065 13011 1046 0,'9'3'372'0,"16"-3"-303"16,12 0-23-16,11-6 1 0,9 2-13 16,10 4-25-16,-2 3-72 15</inkml:trace>
  <inkml:trace contextRef="#ctx0" brushRef="#br0" timeOffset="87294.5106">5631 12869 936 0,'1'2'349'0,"13"1"-239"15,8-1-32-15,23 4-21 16,10 2 0-16,5 0-31 16,2 2-11-16,-11-2-5 15,-5-5 0-15,-4-3-31 16,-7-5-34-16,-6-6-57 16,-8 1-5-16,-18-3 31 15,-3 1 34-15,-9 1 55 16,-2-3 8-16,-2 1 4 15,0-2 3-15,5 4 4 16,3 2-5-16,7 3-8 0,5 8 3 16,4 4 15-16,3 4 14 15,1 8 37-15,-1 1 6 16,-5 8 23-16,-7-1 8 16,-8 1-16-16,-7-1-11 15,-1-6-40-15,4-5-5 16,5-9-175-16</inkml:trace>
  <inkml:trace contextRef="#ctx0" brushRef="#br0" timeOffset="90969.172">6371 12706 686 0,'-2'-3'349'0,"2"2"-134"16,-1 4-42-16,1-3-76 15,7 27-32-15,12 60-12 16,-7-17-15-16,-5 4-13 15,-4-8-3-15,1-15-3 0,-1-8-3 16,0-18-8-16,7-5-55 16</inkml:trace>
  <inkml:trace contextRef="#ctx0" brushRef="#br0" timeOffset="91384.0853">6403 12703 818 0,'13'-6'357'31,"15"-5"-173"-31,6 5-97 0,4 3-20 16,10 8-31-16,-6 0-17 15,-4 8-12-15,-5 2-1 16,-21 0 1-16,-7 2 3 16,-20 1 4-16,-8 1 1 15,-7-3 1-15,0-2-2 16,7-8-3-16,8-4-11 0,15-2-24 16,6 0-5-16,18 5-8 15,5 5 4-15,8 12 16 16,1 12 0-16,-12 10 6 15,-9 3 10-15,-24-1 13 16,-14-5 11-16,-22-8 12 16,-7-5 0-16,-2-12 0 15,4-9 3-15,13-14-75 16,8-8-62-16,15-5-254 16</inkml:trace>
  <inkml:trace contextRef="#ctx0" brushRef="#br0" timeOffset="91727.482">7140 12849 1139 0,'0'0'547'16,"0"0"-218"-16,-1 1-175 15,1-1-51-15,0 0-71 16,0 0-19-16,0 0-4 16,0 0-70-16,0 0-170 15</inkml:trace>
  <inkml:trace contextRef="#ctx0" brushRef="#br0" timeOffset="91930.5583">7156 13031 1227 0,'-7'2'520'15,"6"3"-299"-15,1 2-57 16,0-3-84-16,10-1-26 15,-4-5-40-15,2 0-32 16</inkml:trace>
  <inkml:trace contextRef="#ctx0" brushRef="#br0" timeOffset="98372.9273">8197 12909 319 0,'-7'-3'229'0,"-9"-6"19"16,-6 0-53-16,-7 3-30 15,1 3-37-15,-6 5-40 16,3 7-25-16,8 13-54 16,2 5-17-16,18 8-16 15,10 6-2-15,19-4 13 16,9-4 6-16,17-8 12 16,1-8 5-16,-5-13 8 15,-3-6 8-15,-23-14 19 16,-14-6 4-16,-16-10 9 0,-9-4-4 15,-14-13-7-15,-9-7 0 16,-1-2-10-16,2-2-3 16,13 10-17-16,12 6-15 15,18 13-21-15,6 8-9 16,24 12-32-16,10 5-55 16</inkml:trace>
  <inkml:trace contextRef="#ctx0" brushRef="#br0" timeOffset="98872.8015">8503 12879 485 0,'-9'-4'230'0,"-10"-2"-83"16,4 6-76-16,4 4-57 15,2 4-7-15,12 2-7 16,8 3-1-16,12 2 1 16,5-3 4-16,0-4 2 15,-6-5 2-15,-10-5 7 16,-1-1 9-16,-11 3 4 16,-10-3 11-16,-10 2 31 15,-9 0 8-15,-6 5 24 0,3 7 1 16,5 6-35-16,8 4-20 15,11 0-33-15,8 4-13 16,9-3-2-16,6-3 0 16,10-2 6-16,1-8 1 15,7-6 5-15,1 0 3 16,-7-9 4-16,0-5 1 16,-6-4-2-16,-1-5-9 15,-4 1-18-15,-3-5-6 0,-6-3-12 16,-1 6 5-16,-4 3 6 15,0 9-13-15,0 17 3 16,-4 6 5-16,4 9 4 16,0 5 17-16,1-2 4 15,4 3 0-15,0-5 11 16,-1-3-71-16</inkml:trace>
  <inkml:trace contextRef="#ctx0" brushRef="#br0" timeOffset="99013.3389">8627 12657 961 0,'-3'-11'436'0,"-2"-6"-226"16,4 6-94-16,6 12-111 16,6 6-50-16</inkml:trace>
  <inkml:trace contextRef="#ctx0" brushRef="#br0" timeOffset="99575.9769">8820 12562 768 0,'-1'-1'306'0,"4"-2"-195"15,12 3-77-15,15 0-34 16,10 3 6-16,17-2 12 16,2 0 0-16,-5-3-3 15,-7-2 0-15,-20 2 5 16,-14 1 2-16,-17-1-9 15,-11 2-3-15,-15 3-9 16,-7 0-2-16,0 3 1 16,6 0-1-16,13 2-6 15,8-2-3-15,11 3-4 16,6-1 1-16,8 0 6 0,6 1 2 16,-2 2 3-16,4 0 0 15,-4 4-1-15,-6-2 0 16,-3 1 8-16,-5 3 9 15,-10 2 12-15,-2 6 9 16,-3 6-3-16,2 6-6 16,9 11-11-16,4 3 2 15,4 3 10-15,-3-2 4 16,-7-11 6-16,-6-5-4 16,-7-9-4-16,-8-15 6 0,-5-7 8 15,-1-7 0-15,0-13-12 16,4-4-9-16,3-5-55 15,6 0-36-15,8 5-86 16,7 7-60-16</inkml:trace>
  <inkml:trace contextRef="#ctx0" brushRef="#br0" timeOffset="99903.7573">9458 12913 575 0,'0'3'275'15,"3"5"-73"-15,-2 2-94 16,-5 11 39-16,-5 2-23 16,-10 0-30-16,-3 3-3 15,-7-14-54-15,4-2-4 16,3-11-2-16,-1-7-4 15,5-7-13-15,1-4-8 16,7-5-20-16,10 4-6 16,10 2-6-16,4 7-2 0,8 11 4 15,-7 0 1-15,2 16 7 16,0 4 7-16,-3 5 9 16,-1 3 4-1,1-2 3-15,-3-3-11 0</inkml:trace>
  <inkml:trace contextRef="#ctx0" brushRef="#br0" timeOffset="100114.2819">9565 12890 672 0,'5'-6'444'16,"2"-2"-5"-16,2 20-284 15,-2 6-33-15,3 20-82 16,-1 2-3-16,-1 6-3 15,1 2-3-15,-5 4-6 16,-2 3 0-16,-2 2-8 16,-2-2-1-16,-1-10-69 15,3-7-82-15,1-19-172 0</inkml:trace>
  <inkml:trace contextRef="#ctx0" brushRef="#br0" timeOffset="100254.8803">9581 13118 783 0,'4'-3'342'16,"7"-2"-154"-16,9 3-154 15,8-4-14-15,11 6-71 16,-2-2-119-16</inkml:trace>
  <inkml:trace contextRef="#ctx0" brushRef="#br0" timeOffset="100586.5437">9988 12950 650 0,'-4'-7'355'16,"-6"-7"-87"-16,-5-3-42 15,-8 7-78-15,0 1-37 16,-5 7-46-16,6 7-32 0,8 4-41 16,4 5-10-16,11 6-5 15,0-5 2-15,14 3 9 16,4-2 6-16,1-10-9 15,8 9-12-15,-11-10-35 16,-5-2-10-16,-11 0 10 16,-7 0 13-16,-13-2 34 15,-3 6 11-15,-1 6 19 16,5-2 10-16,9 5 13 16,5-2 12-16,8-4-2 15,4 3-5-15,12-6-8 16,3 0-11-16,3-2-10 15,1-5 8-15,-6-2-103 16,-3-1-310-16</inkml:trace>
  <inkml:trace contextRef="#ctx0" brushRef="#br0" timeOffset="100872.3957">8947 12799 910 0,'2'0'379'15,"14"0"-213"-15,12 4-83 16,27 0-66-16,15 3 0 16</inkml:trace>
  <inkml:trace contextRef="#ctx0" brushRef="#br0" timeOffset="101528.1662">10834 13052 592 0,'2'-5'337'16,"3"-4"-54"-16,-4-5-37 16,-6-6-64-16,-4-2-27 15,-7-6-38-15,-1 0-17 0,-4 6-44 16,-1 5-19-16,0 16-36 15,0 4-14-15,6 16-11 16,5 4 1-16,6 4 9 16,6 4 4-16,14-3 8 15,5 0 0-15,7-10 2 16,4-2 2-16,-6-11 0 16,1 2 7-16,-6-6-74 15,-5-4-70-15</inkml:trace>
  <inkml:trace contextRef="#ctx0" brushRef="#br0" timeOffset="101637.4622">10806 12714 655 0,'0'-4'344'0,"-3"-5"-100"16,-2 3-105-16,5 10-104 16,0 3-69-16</inkml:trace>
  <inkml:trace contextRef="#ctx0" brushRef="#br0" timeOffset="102059.2398">10974 12890 957 0,'5'5'370'16,"9"4"-271"-16,7 6-31 16,6-3-15-16,7-1-22 15,2-1-15-15,-1-4 0 0,-5-5-4 16,-2-1 0-16,-6-5 2 15,-4-1 0-15,-7-3 4 16,-6-1 0-16,-7 4-7 16,-6 1-5-16,-1 6-8 15,-5 3-4-15,-4 9-1 16,0 5 0-16,-1 6 3 16,15-5 2-1,2-9 6-15,1 0 3 0,4 28 3 16,9-3 1-16,10-10 3 15,-4-17 1-15,3-7 3 16,-7-2 0-16,2-10 1 16,5-1-2-16,-6-8-1 15,4 0-3-15,-7-8-4 16,-1 4-2-16,0 5-5 16,-7 6-2-16,0 15-17 15,-3 4 7-15,1 10 8 0,3 1 4 16,2 5 17-16,2 4-6 15,2-5-7-15,0 1-1 16</inkml:trace>
  <inkml:trace contextRef="#ctx0" brushRef="#br0" timeOffset="102637.5044">12371 12656 527 0,'1'-7'309'15,"1"-3"-14"-15,2 6-67 0,-4 10-70 16,0 10-30-16,-3 14-56 16,1 10 4-16,0 19-12 15,-2 8-6-15,2 7-17 16,2 1-9-16,3-14-14 15,7-9-5-15,7-14-3 16,4-6 0-16,5-9 0 16,2-4-1-16,-1-9-2 15,3-5 1-15,-5-6-80 16,-3-4-74-16</inkml:trace>
  <inkml:trace contextRef="#ctx0" brushRef="#br0" timeOffset="102824.6858">12231 12982 650 0,'0'-1'361'0,"-1"-2"-27"0,6 3-152 15,-5 0-81-15,16 0-19 16,56 4-48-16,-20 2-5 15,6-1 13-15,2-2-79 16</inkml:trace>
  <inkml:trace contextRef="#ctx0" brushRef="#br0" timeOffset="103481.3124">12742 13152 768 0,'-4'7'323'0,"-3"14"-132"16,-3 7-99-16,-4 7-14 15,-2 2-16-15,0-1-41 16,6-6-4-16,0-8 1 15,5-8 12-15,5-17 7 16,4-10-2-16,8-15-5 16,2-7-15-16,-1-3-9 15,0-1-2-15,-4 6-3 16,-2 5-1-16,0 7-6 16,1 10-7-16,-2 10-3 15,2 5 4-15,1 11 6 16,-3 1 6-16,6 8 5 15,-1 3-3-15,1 3-1 16,5 3 1-16,-2-1 0 0,0-1 3 16,-1-7-54-16,-4-6-80 15</inkml:trace>
  <inkml:trace contextRef="#ctx0" brushRef="#br0" timeOffset="103622.0685">12712 13273 564 0,'0'-1'286'16,"-1"-1"-34"-16,13 0-209 15,6 0-10-15,12-3-18 16,4 3-36-16</inkml:trace>
  <inkml:trace contextRef="#ctx0" brushRef="#br0" timeOffset="103981.5799">12908 13242 820 0,'6'1'315'0,"14"-1"-230"16,7 1-30-16,9 0-11 15,3-1-20-15,-7 1-16 0,-1-1-1 16,-11 0 3-16,-7 0 7 16,-9-2-51-16,-5-4-40 15,-4-2-64-15,1-3-28 16,1 0 45-16,2 2 38 16,4 3 63-16,0 2 50 15,2 4 74-15,-1 6 24 0,3 6 40 16,-5 1-13-16,0 1-39 15,-1 1-16-15,-1-3-37 16,-3 0-16-16,0-4-17 16,0-3-53-16,4-4-335 15</inkml:trace>
  <inkml:trace contextRef="#ctx0" brushRef="#br0" timeOffset="104200.0186">13243 13140 699 0,'3'2'311'0,"2"3"-135"15,5 8-43-15,-5 5-29 16,2 4-13-16,1 7-26 16,-3-1-18-16,2 4-21 15,-2 0-8-15,-2-6-6 16,3-3 4-16,-6-14-84 0,2-4-36 15,-2-9-191-15,-5-5-105 16</inkml:trace>
  <inkml:trace contextRef="#ctx0" brushRef="#br0" timeOffset="104465.8409">13240 13199 280 0,'2'-14'225'0,"3"-11"24"16,5 7-52-16,3 4-20 15,4 9-59-15,-2 5-29 0,4 7-49 16,-4 1-15-16,-5-1-2 15,-2 3 0-15,-8 3 2 16,-5 0 0-16,-2 3-5 16,3-3-4-16,5-8-11 15,8 1-2-15,10-2-4 16,3-3 0-16,6 4 0 16,1 1-2-16,-5 3-1 15,-4 4-2-15,-16 3 38 16,-11 4 15-16,-20-1 26 15,-5 5 8-15,-7-8-30 16,3-2-10-16,7-6-119 16,8-8-368-16</inkml:trace>
  <inkml:trace contextRef="#ctx0" brushRef="#br0" timeOffset="104747.034">13777 13002 637 0,'7'1'337'15,"5"3"7"-15,14-1-248 16,4-5-15-16,12 2-12 16,1 0-27-16,-2 0-25 15,-1 1-6-15,-15 4-64 16,-4-1-78-16</inkml:trace>
  <inkml:trace contextRef="#ctx0" brushRef="#br0" timeOffset="104949.8418">13830 13121 797 0,'7'0'354'0,"13"3"-160"0,5-2-44 15,11 4-21-15,2 1-33 16,-1-2-45-16,-3 0-15 15,-7-3-67-15,-4-1-130 16</inkml:trace>
  <inkml:trace contextRef="#ctx0" brushRef="#br0" timeOffset="105504.3449">14460 13145 459 0,'-2'0'230'0,"9"-2"-26"15,14 2-47-15,24-6-11 0,14 2-3 16,31 3-21-16,10-1-3 15,25 2 0-15,7 2-14 16,1 6-36-16,-2 0-20 16,-16 1-34-16,-5 2 2 15,-21-7-150-15,-9-6-281 16</inkml:trace>
  <inkml:trace contextRef="#ctx0" brushRef="#br0" timeOffset="106035.7297">14665 12638 568 0,'1'-5'276'0,"1"-5"-67"0,6 2-43 15,-3 3-56-15,2 5-19 16,4 10-45-16,-5 9-18 15,-4 13-4-15,2 5-1 16,-9 6-9-16,3 1-2 16,14-5 1-16,1-6 9 15,16-14 14-15,3-9 5 16,0-15 3-16,-1-7-5 16,-4-13-7-16,-6-3-2 15,-5-7-6-15,-1 2-3 0,-8-4-7 16,-3 2-4-16,-4 6-5 15,1 6-4-15,-2 15-23 16,-3 9-5-16,1 12-3 16,0 7 3-16,3 12 22 15,2 1 8-15,5 10 5 16,1 0 1-16,4-4 0 16,3 0 20-16,1-12-130 15,2-9-354-15</inkml:trace>
  <inkml:trace contextRef="#ctx0" brushRef="#br0" timeOffset="107473.4722">15188 12823 722 0,'0'-2'414'0,"-1"-1"-98"16,-6 4-149-16,6-1-45 15,0 0-82-15,-10 19-19 16,-16 39-8-16,14-27-3 16,6-3-2-16,-1-9-1 15,6-5 0-15,-2-10 2 16,4-7 11-16,6 1 2 15,-6 1 3-15,0 0-3 16,4-13-13-16,12-38-4 0,-7 22-6 16,2 2-1-1,3 3-2-15,1 2 3 0,-2 9 0 16,-5 3-1-16,-2 8-11 16,-5 3 0-16,1 6 0 15,-2-6 3-15,0 0 8 16,8 22 2-16,23 33 0 15,-9-26 0-15,1-1 1 16,0-1 0-16,-5-6-23 16,-6-1-53-16,-2-9-214 15</inkml:trace>
  <inkml:trace contextRef="#ctx0" brushRef="#br0" timeOffset="107645.1112">15152 12903 682 0,'0'-1'388'0,"5"-2"-27"15,8 2-219-15,8 0-39 16,14 0-52-16,3 0-24 16,2-1-76-16,-2-3-125 15</inkml:trace>
  <inkml:trace contextRef="#ctx0" brushRef="#br0" timeOffset="108410.4918">15110 13464 655 0,'0'-5'332'0,"0"-10"-104"15,-1 1-40-15,-4-2-75 16,-1 2-32-16,-4-2-37 16,-5 3-12-16,-7 4-18 15,-6 4-6-15,-3 9-12 16,2 5-5-16,6 8-8 16,6 4-3-16,7 3 0 15,6 3 3-15,9 0 10 16,5-4 5-16,13-10 6 15,0-7 3-15,4-10 2 16,-3-4 1-16,-5-4 1 16,0 2 0-16,-7 0 0 15,-2 1 1-15,-9 3 7 16,-1-1 3-16,0 6-11 16,0 1-4-16,0 0-11 15,0 0-4-15,1 5 6 16,7 16 2-16,22 41 1 15,-12-29 0-15,-8 3 1 0,-2 2 0 16,-8-1 13-16,-8-3 15 16,-6-6 30-16,-7-4 11 15,-11-14 1-15,-6-7-10 16,-3-15-23-16,5-7-9 16,8-9-76-16,9-1-45 15,14 1-381-15</inkml:trace>
  <inkml:trace contextRef="#ctx0" brushRef="#br0" timeOffset="109144.9281">16398 12956 811 0,'1'-7'364'0,"0"-7"-167"16,-1 5-33-16,0 4-54 15,0 4-36-15,0 5-46 16,0-4-16-16,0 3-12 16,7 25 5-16,12 36-2 15,-9-29 0-15,-3 0 0 16,-4-7 0-16,-6-1 3 0,-6-8 0 16,-7-4 5-16,0 0 3 15,-7-10 4-15,1 0 1 16,3-5-2-16,0-2-2 15,12-2-13-15,6 0-5 16,17 1-9 0,-8 2-2-16,0 0 5 0,34-3 4 0,12 1 5 15,0-1 0-15,-23 4-52 16,-1 0-93-16</inkml:trace>
  <inkml:trace contextRef="#ctx0" brushRef="#br0" timeOffset="109597.9671">16471 12685 647 0,'-28'-10'314'0,"-21"-5"-126"16,-7 10-82-16,-3 6-29 16,0 15-42-16,7 10-16 15,7 19-19-15,7 13 0 16,21 25 0-16,6 5 2 15,21 1 6-15,5-5 0 16,14-9 0-16,6-2 1 16,17-11 4-16,12-11 3 15,20-27 5-15,6-16 4 0,-4-35 3 16,4-11 1-16,-10-27 1 16,-11-12 3-16,-21-10 58 15,-22-9 25-15,-43-2 43 16,-21 4 4-16,-29 18-63 15,-6 17-31-15,-7 31-57 16,3 14-14-16,9 18-124 16,7 6 176-16</inkml:trace>
  <inkml:trace contextRef="#ctx0" brushRef="#br0" timeOffset="118269.1049">1811 13849 742 0,'-6'22'302'0,"-11"32"-182"16,-4 5-21-16,-8 8-49 15,0-3-6-15,5-11-23 16,8-5-7-16,9-18-5 16,7-12 6-16,9-21 12 15,0-12 2-15,10-18-2 16,-8-3-4-1,-5 17-14-15,0 2 0 0,20-61-3 16,-2-4-2-16,-5 9-2 16,-9 37-2-16,-4 19-12 0,-4 8-7 15,-1 20-2-15,-1 10 0 16,7 15 12-16,6 7 7 16,12-1-2-16,11 1 0 15,6 2 3-15,1-2 1 16,0-2 4-16,-4-4 2 15,-11-11 2-15,-2-4 0 16,-13-8 5-16,-15-3 5 16,-18-2 2-16,-14-1 0 0,-26 1-6 15,-6-2-5-15,-3 2-5 16,2-1-3-16,18 0-16 16,16 0-42-16</inkml:trace>
  <inkml:trace contextRef="#ctx0" brushRef="#br0" timeOffset="118487.5381">2334 14126 851 0,'-3'5'357'0,"-3"10"-188"0,0 4-34 15,1 12-43-15,3 1-18 16,3 4-30-16,2 2-26 16,6-11-30-16,-1 0-72 15</inkml:trace>
  <inkml:trace contextRef="#ctx0" brushRef="#br0" timeOffset="118784.3488">2657 14184 774 0,'0'10'353'0,"-9"9"-153"16,-2-1-58-16,-2 3-56 16,-9-5-17-16,5-5-24 15,-7-1-5-15,2-10-9 16,-2-7-7-16,4-7-30 15,6-5-18-15,3-6-29 16,10 2-4-16,3-1 17 16,8 4 8-16,8 10 13 15,0 5-2-15,3 12-1 16,-2 7 2-16,6 9 9 16,-3 1 6-16,2 5 7 15,2 1 7-15</inkml:trace>
  <inkml:trace contextRef="#ctx0" brushRef="#br0" timeOffset="119112.6551">2972 14204 884 0,'-11'4'390'16,"-20"2"-195"-16,-2-2-66 0,0 3-76 15,4 2-31-15,15 10-36 16,5 1-7-16,17 6 3 16,6-1 6-16,13-3 11 15,5-3 4-15,4-9 5 16,-4-5 3-16,-7-9 7 16,-3-5 6-16,-16-15 11 15,0-2 2-15,-13-13 0 16,-8-3-6-16,-4-3-7 15,-6-7-1-15,-3-7 8 16,4-6 0-16,8 0-11 16,10 7-10-16,20 15-30 15,8 12-10-15,7 22-118 16</inkml:trace>
  <inkml:trace contextRef="#ctx0" brushRef="#br0" timeOffset="119674.7621">3160 14274 714 0,'7'9'299'16,"2"8"-165"-16,18 4-53 15,0-4 7-15,9-6-20 16,4-6-10-16,-4-6-19 0,1-5-3 16,-14-6 3-16,-10-4 0 15,-13-9-8-15,-7-2-7 16,-12 3-21-16,-3 0-4 15,-13 7-7-15,-2 6 0 16,4 8-6-16,1 6-3 16,10 15-9-16,7 6 0 15,8 13 4-15,7 9 2 16,3 7 8-16,5 6 4 16,1-1 8-16,0-5 4 15,1-8 7-15,0-7 38 0,2-10-360 16</inkml:trace>
  <inkml:trace contextRef="#ctx0" brushRef="#br0" timeOffset="119956.1829">3680 14291 970 0,'-11'-12'418'0,"-24"-13"-226"16,4 5-60-16,5 10-66 16,-1 5-27-16,10 10-37 15,-3 2-10-15,6 8-20 16,7 2-3-16,13 9 5 16,7 0 3-16,11 0 18 0,5-2 5 15,3-6 7-15,4-6 3 16,-2-7 1-16,-4-5 4 15,-7-5-141-15,-1-8-218 16</inkml:trace>
  <inkml:trace contextRef="#ctx0" brushRef="#br0" timeOffset="120136.0796">3768 14132 735 0,'1'-1'363'0,"1"0"-121"15,4 7-79-15,1 13-91 16,3 7 0-16,2 16-13 31,-3 9 33-31,-3 19-12 0,-3 0-10 16,-3 5-6-16,2-4-40 15,1-13 5-15,-1-5-43 16,1-19-137-16,0-5-8 16</inkml:trace>
  <inkml:trace contextRef="#ctx0" brushRef="#br0" timeOffset="120280.9537">3858 14389 892 0,'17'0'329'16,"7"-5"-234"-16,10 3-92 15,0 2 1-15,-1-5-79 16</inkml:trace>
  <inkml:trace contextRef="#ctx0" brushRef="#br0" timeOffset="120530.7537">4088 14268 664 0,'3'6'361'0,"-1"10"-52"0,1 5-119 16,0 2-52-16,-3-1-39 15,0-9-46-15,1-2-13 16,5-11-8-16,2-8-2 15,6-11-3-15,3-6-4 16,4-3-14-16,-2-1-3 16,5 10-8-16,2 3-3 0,-1 16-10 15,-2 5 7-15,-8 15 7 16,-2 10 2-16,-8 7 10 16,-2 6-5-16,-3-2 3 15,-2 2-20-15,-5-12-186 16</inkml:trace>
  <inkml:trace contextRef="#ctx0" brushRef="#br0" timeOffset="120702.8573">4204 13896 836 0,'0'-4'438'0,"2"-3"-79"16,0 15-273-16,-2 8-54 15,4 13-30-15,-1 8 3 16,0 5-442-16</inkml:trace>
  <inkml:trace contextRef="#ctx0" brushRef="#br0" timeOffset="121155.5631">5001 13923 910 0,'-3'19'359'16,"-7"26"-238"-16,-3 6-44 16,10 21-28-16,-6-2-4 15,7 1-10-15,1-2-4 16,-1-18-7-16,2-13-2 16,3-22-27-16,3-14-62 0,4-23-249 15</inkml:trace>
  <inkml:trace contextRef="#ctx0" brushRef="#br0" timeOffset="121483.8787">4965 13923 611 0,'11'-6'332'15,"6"-9"-86"-15,11 14-111 16,9 5-47-16,7 14-50 16,0 5-13-16,-6 4-15 15,-7 2 2-15,-22-5 8 16,-9-1 3-16,-15 2 5 15,-3-3 0-15,-4-8 0 16,6-5-1-16,7-8-24 16,8 0-5-16,16-1-16 15,8 0-5-15,19 7 9 16,4 8 1-16,0 13 3 16,-4 5 0-16,-26 8 33 15,-15-1 8-15,-25 7 14 16,-14-3 6-16,-18-10-17 0,-3-7-1 15,-3-22-5-15,5-5 0 16,17-13-65-16,10-7-46 16,22-2-112-16,6-5-100 15</inkml:trace>
  <inkml:trace contextRef="#ctx0" brushRef="#br0" timeOffset="121749.1662">5521 14165 921 0,'5'0'363'0,"9"0"-235"15,10 1-24-15,26 4-46 16,5-1-1-16,16 4-24 16,-5-3-13-16,-10 3-9 15,-7-1-1-15,-21-6-52 16,-4-1-78-16</inkml:trace>
  <inkml:trace contextRef="#ctx0" brushRef="#br0" timeOffset="121905.6448">5950 14056 528 0,'4'4'290'16,"12"13"-58"-16,2 3-29 15,-3 2-26-15,-4 6-6 0,-12 1-17 16,-8-2-24-16,-8 1-53 16,0-4-25-16,2-10-83 15,0-4-54-15</inkml:trace>
  <inkml:trace contextRef="#ctx0" brushRef="#br0" timeOffset="122414.5009">6831 13975 736 0,'-22'-16'414'0,"-22"-13"-84"16,-9 10-145-16,-5 6-55 15,-10 17-58-15,8 17-21 16,4 16-38-16,9 5-14 16,15 11-12-16,5 1 1 15,29 6 4-15,9 2 6 16,17-3 7-16,14-11 3 16,10-13 6-16,9-10 2 15,21-16 18-15,-5-9-44 0,-2-15-173 16</inkml:trace>
  <inkml:trace contextRef="#ctx0" brushRef="#br0" timeOffset="122648.8767">7267 14116 1085 0,'0'0'406'0,"4"5"-262"16,1 4-143-16,-4-5-15 15,8 3-10-15,-4-6-87 16</inkml:trace>
  <inkml:trace contextRef="#ctx0" brushRef="#br0" timeOffset="122820.4433">7267 14304 874 0,'0'1'569'0,"-1"-1"61"16,1 1-331-16,-1-1-170 15,-1 0-46-15,1 0-31 16,0 0-103-16</inkml:trace>
  <inkml:trace contextRef="#ctx0" brushRef="#br0" timeOffset="133859.9457">8133 14074 588 0,'-3'0'249'0,"0"5"-133"15,-3 13-66-15,2 6-38 16,0 13 2-16,2-1 8 16,9-1-17-16,4-2-1 15,12-4 6-15,5-9 4 16,3-18 7-16,5-4 2 0,-7-19 0 16,1-3 0-16,-7-4-2 15,-11-6 0-15,-2 1 4 16,-7 2 12-16,-6 3 17 0,5 14 13 15,-4 5-9-15,-1 9-16 16,2 16-22-16,-5 5-18 16,6 19-6-16,0 3-1 15,7 14 2-15,7 7 3 16,0 3 13-16,-6 2 7 16,-2-10 9-16,-9-8 4 15,-7-17 5-15,-3-5 2 16,-9-13 6-16,1-7 2 0,-7-10-3 15,-3-14-6-15,0-7-24 16,1-6-33-16,11-8-76 16,12 6-50-16,12 0-132 15,4 1-84-15</inkml:trace>
  <inkml:trace contextRef="#ctx0" brushRef="#br0" timeOffset="134625.1251">8698 14492 446 0,'-6'-3'299'0,"-5"0"-13"0,-13-2-90 16,-6 4-35-16,-5 1-64 15,0 5-30-15,11 6-49 16,5 2-16-16,10 8-13 15,3-4-2-15,9 4 2 16,6 4 3-16,12-4 8 16,6 0 3-16,11-8 8 15,0-7 1-15,-1-7 3 16,-3-2-22-16,-14-2-250 16</inkml:trace>
  <inkml:trace contextRef="#ctx0" brushRef="#br0" timeOffset="150176.8849">9016 14146 719 0,'4'0'314'15,"6"2"-113"-15,10-1-147 16,13 0-17-16,16 4-5 16,7-2-10-16,2 4-14 15,-1 0 0-15,-17-6-69 16,1 2-85-16</inkml:trace>
  <inkml:trace contextRef="#ctx0" brushRef="#br0" timeOffset="150372.6946">9135 14234 383 0,'-3'3'243'0,"3"3"4"16,5-1-53-16,11 5-32 16,7-2-19-16,13-3-38 15,6 1-26-15,-2-5-41 16,-2-1-14-16,-4-3-100 16</inkml:trace>
  <inkml:trace contextRef="#ctx0" brushRef="#br0" timeOffset="150966.0446">9774 14025 770 0,'-2'2'362'0,"-9"0"-165"15,1 11-84-15,10 12-63 16,-9-2-33-16,15 14-13 16,5-2 0-16,3-6-2 15,16 4 0-15,1-18 6 16,2-3 1-16,1-16 8 16,-4-5 3-16,-6-8 6 15,-5-6 1-15,-10-3 0 0,-4-3-1 16,-5 2 10-16,-2 8 4 15,-1 8 4-15,0 5-12 16,0 12-27-16,3 4-7 16,3 18-17-16,3 5 7 15,11 16 5-15,-1 9 0 16,-2 14 3-16,-4-1 10 16,-16-3 24-16,-3-2 10 15,-15-17 12-15,-3-7-3 0,-4-18-8 16,1-11-1-16,5-15-5 15,3-12-20-15,7-11-68 16,0-10-49-16,14-1-117 16,1 4-48-16,10 9-78 15</inkml:trace>
  <inkml:trace contextRef="#ctx0" brushRef="#br0" timeOffset="151231.5983">10174 14500 807 0,'2'1'347'15,"-2"5"-190"-15,0 4-32 16,1 10-3-16,-1 1-29 15,1 8-31-15,2 2-8 16,0-1-29-16,-2-2-8 16,2-11-38-16,-3-4-55 15,1-12-176-15</inkml:trace>
  <inkml:trace contextRef="#ctx0" brushRef="#br0" timeOffset="151528.68">10140 14519 386 0,'14'-6'289'16,"10"2"11"-16,9-4-113 16,4 1-24-16,-6 7-78 15,-4-2-20-15,-6 10-22 16,-8 7-3-16,-10 1 11 16,-7-4-3-16,-8 0-7 15,-5 2-6-15,7-6-20 16,5 5-11-16,5-5-10 15,2-7-5-15,7 2-1 16,-1 0 4-16,7 3 5 16,2 5 1-16,-8 0 2 15,-4 4 2-15,-11 3 35 16,-10-1 7-16,-5 0 21 0,-2-2 4 16,-6-11-27-16,6-3-29 15,2-9-201-15</inkml:trace>
  <inkml:trace contextRef="#ctx0" brushRef="#br0" timeOffset="152215.7462">10721 14123 545 0,'1'0'345'15,"-1"-4"-54"-15,0 12-154 16,0 7-42-16,1 18-73 15,4 8 0-15,-1 12-9 16,2 4 0-16,1-6 1 16,-3-3-9-16,0-17-151 0</inkml:trace>
  <inkml:trace contextRef="#ctx0" brushRef="#br0" timeOffset="152372.311">10524 14299 759 0,'9'-2'372'0,"23"1"-96"16,11-4-148-16,18 1-30 15,10 2-41-15,-3 0-36 16,-2 3 16-16,-13 4-203 16</inkml:trace>
  <inkml:trace contextRef="#ctx0" brushRef="#br0" timeOffset="153104.5248">11296 14103 805 0,'7'1'318'0,"6"5"-195"15,-6 3-28-15,0 14-18 16,-10 5-4-16,-5 9-29 16,1 5-9-16,5 2-20 15,5 0-8-15,14-6-2 16,1-8 0-16,2-10 3 15,4-6 3-15,1-14 6 16,4 1 2-16,-2-17 4 16,-2-9 0-16,-3-9-2 15,-5-8-3-15,-1-3-4 0,-4 0-1 16,-6 5 0-16,-3 9-9 16,-3 14 38-16,-3 2-2 15,-2 19-5-15,-1 9 7 16,-1 10-37-16,4 11 2 15,3 6 4-15,3 0 1 16,11 4-3-16,2-5 0 16,6-6-2-16,6-3-11 0,-4-10-148 15</inkml:trace>
  <inkml:trace contextRef="#ctx0" brushRef="#br0" timeOffset="153628.5715">11757 14477 278 0,'-4'-3'218'15,"-2"-3"22"-15,5 9-100 16,-2 3-19-16,9 11-46 16,-3 2-20-16,-1 6-18 15,1-2-7-15,-3-3-15 16,4 1-3-16,-1 0-37 16,1-5-80-16</inkml:trace>
  <inkml:trace contextRef="#ctx0" brushRef="#br0" timeOffset="153925.6532">11732 14444 694 0,'7'-1'291'0,"12"-2"-170"16,3 3-35-16,6 3-30 16,-4 2-13-16,-8 6-16 15,-6 0 0-15,-8 4-8 16,-2 0-1-16,-6-5 0 15,3 0-2-15,2-7-10 16,3-1-4-16,8-7-5 0,6 4-3 16,5 2 0-16,-2 2 0 15,-6 13 16-15,-7-2 13 16,-16 8 18-16,-8 5 5 16,-15-3-11-16,0 3-5 15,-2-13-91-15,3-8-141 16</inkml:trace>
  <inkml:trace contextRef="#ctx0" brushRef="#br0" timeOffset="154300.2937">12135 14012 824 0,'4'8'326'15,"0"7"-170"-15,2 9-73 16,-3 11 33-16,-5 5-4 16,2 14-35-16,-5 10-4 15,1 7-46-15,4-2-10 16,7-12-8-16,8-12 0 16,10-17 1-16,0-10 0 15,-2-8 11-15,-4-4-36 16,0-7-103-16,-2-2-80 15</inkml:trace>
  <inkml:trace contextRef="#ctx0" brushRef="#br0" timeOffset="154472.4224">12024 14285 1089 0,'12'0'434'0,"24"2"-291"15,4 0-31-15,10-1-20 16,1 0-40-16,-4 0-53 16,3 0-90-16</inkml:trace>
  <inkml:trace contextRef="#ctx0" brushRef="#br0" timeOffset="154862.9898">12734 14504 984 0,'12'4'396'0,"17"-2"-200"16,10-3-78-16,23 0-9 16,-1 0-26-16,4 2-61 15,0 6 14-15,-14-4-139 16</inkml:trace>
  <inkml:trace contextRef="#ctx0" brushRef="#br0" timeOffset="155121.1289">13292 14513 904 0,'8'0'346'0,"19"0"-191"16,12 2-74-16,17-1 0 16,10 2-13-16,-5 0-49 0,0 0-8 15,-11-4-40-15,-9 0-54 16,-1-2-270-16</inkml:trace>
  <inkml:trace contextRef="#ctx0" brushRef="#br0" timeOffset="155315.7151">13519 14057 1089 0,'-1'0'424'0,"-4"-5"-311"15,4 4-47-15,1 1-42 16,0 0-25-16,5 23-17 15,12 42 15-15,-8-18-19 16,-7 7-75-16</inkml:trace>
  <inkml:trace contextRef="#ctx0" brushRef="#br0" timeOffset="155737.5065">13338 14757 842 0,'-6'-13'395'16,"-3"-9"-152"-16,12 0-165 16,12 3-23-16,14 6-26 15,8 5-2-15,8 8 3 16,0 4-4-16,-4 13-14 15,-5 0-3-15,-15 8-1 16,-8-1 5-16,-23 5 9 16,-6 2 2-16,-16 4 4 15,-7-2-4-15,3-5-4 16,-1-8 0-16,7-13-4 16,7-5-3-16,7-9-12 15,7-2-7-15,10-3-12 0,7 2-3 16,10 1 2-16,8 4 16 15,8 5 9-15,1 5 4 16,2 7 5-16,-3 5-9 16,-2 0 15-16,-1 2-50 15</inkml:trace>
  <inkml:trace contextRef="#ctx0" brushRef="#br0" timeOffset="156387.2046">14200 14556 678 0,'0'-4'310'0,"1"-9"-126"16,1 0-21-16,-7-8-24 15,-7-4-21-15,-3-1-38 16,-8-3-20-16,0 13-38 16,0 7-14-16,-6 15-20 15,4 8-8-15,1 9 1 16,3 1 1-16,11 3 6 0,9-6 2 15,9-2 2-15,7-4 0 16,10-8 0-16,-1-2-1 16,3-5 2-16,-4 0 1 15,-6-3 1-15,5 8-1 16,-8 1-5-16,3 6 1 16,-4 8 5-16,-6 1 5 15,1 10 5-15,-5-1 5 0,-6 0 4 16,-6-2 7-16,-10-10 22 15,-10-3 0-15,-4-9 0 16,-1-2-6-16,-5-6-19 16,8-5-5-16,10-2-28 15,5-4-36-15,18 1-146 16,9-3-143-16</inkml:trace>
  <inkml:trace contextRef="#ctx0" brushRef="#br0" timeOffset="156668.1116">14485 14191 855 0,'-2'-1'384'0,"1"2"-173"0,1 8-106 16,0 10-69-16,0 9 23 15,-2 10 15-15,-1 7-7 16,-2 8-11-16,1 0-23 16,1-3-15-16,3-4-6 15,5-12-4-15,2-4 0 16,6-5 0-16,-1-8 0 16,7-7-3-16,-2-4-30 15,5-8-126-15,0-4-184 0</inkml:trace>
  <inkml:trace contextRef="#ctx0" brushRef="#br0" timeOffset="156839.9409">14363 14434 725 0,'1'1'343'16,"2"3"-80"-16,20-3-164 15,10-1-24-15,16 0-17 16,9 4-26-16,-8-4-21 16,-4 0 23-16,-5 3-178 15</inkml:trace>
  <inkml:trace contextRef="#ctx0" brushRef="#br0" timeOffset="157168.2621">14759 14196 673 0,'6'-11'312'0,"4"-10"-104"0,10 8-78 15,-1 12-1 1,-10 1-37-16,0 0-37 0,30 8-38 15,-5 7-4-15,-10 10 18 16,-24-6 7-16,-19 5 5 16,-5 1 0-16,-3 0-23 15,2-2-8-15,15-2-11 16,6-4-1-16,13-5 2 16,3-3 1-16,11-6 5 15,6-2 1-15,2-1-3 16,1-2-12-16,-5-1-105 15</inkml:trace>
  <inkml:trace contextRef="#ctx0" brushRef="#br0" timeOffset="158184.205">13464 14101 264 0,'-13'8'199'31,"-13"3"-17"-31,2 3-17 0,4 2-30 0,5-3-40 16,4-1 5-16,9-10-69 16,2 0 4-16,4-5-4 15,-4 2 2-15,0-1-6 16,13-6-11-16,31-29 4 15,-30 21 0-15,3 2-1 16,-2-3 0-16,4 7-10 16,-4-5 0-16,-5 3 7 15,-2 2 4-15,-5 3 0 16,-1 5-2-16,-1-1-18 16,1 6-6-16,-2-3-1 15,0 0 7-15,-1 0 14 16,0 4 3-16,-2 14-1 15,1 33-7-15,6-25-6 16,-1 1-1-16,2 6 0 0,-1-2 0 16,2-3 1-1,0-3 2-15,3-3 0 0,3-4 1 16,-3-7 1-16,-2-3 1 16,-2-6 9-16,-6-2 5 15,0-3 2-15,0 1-2 16,0 1-12-16,0 0-6 15,-10-5-4-15,-37-11-4 16,24 19 0-16,-1 3-1 16,2 2 0-16,3 1 2 0,7-2 1 15,5 1 0-15,6-5-6 16,3-1 1-16,14 0 12 16,5-1 3-16,19 0 8 15,0 1 3-15,3-1-8 16,0 2-2-16,-12-1 2 15,2 1-5-15</inkml:trace>
  <inkml:trace contextRef="#ctx0" brushRef="#br0" timeOffset="163405.7473">8340 15186 636 0,'-15'9'249'0,"-14"16"-142"15,4 10-41-15,11 14-5 16,16 10 2-16,27 10-23 16,4-10-9-16,17-12-12 15,4-7 0-15,4-25 3 16,12-3 2-16,-7-20 53 15,-8-8 25-15,-22-23 33 16,-12-5 15-16,-24-14-30 16,-16-5-16-16,-26 5-31 15,-8 3-18-15,-15 18-35 16,3 7-16-16,14 20-19 0,4 7-38 16,22 12-136-16,7 7-173 15</inkml:trace>
  <inkml:trace contextRef="#ctx0" brushRef="#br0" timeOffset="163640.2153">8655 15261 602 0,'-7'0'366'15,"-6"0"-27"-15,-6 8-188 16,-4 9-28-16,-7 14-52 16,-5 7 0-16,1 10-23 15,-3 3-10-15,9-2-12 16,8-3 14-16,11-14-161 16,9-5-153-16</inkml:trace>
  <inkml:trace contextRef="#ctx0" brushRef="#br0" timeOffset="163999.496">9107 15335 916 0,'11'2'407'16,"20"0"-212"15,-14-1-62-31,-9-1-102 0,0 1-6 0,64 2-8 0,7-2-11 16,-5-1-48-16,-43-3-245 16</inkml:trace>
  <inkml:trace contextRef="#ctx0" brushRef="#br0" timeOffset="164186.6914">9208 15452 639 0,'14'2'373'0,"13"2"-64"15,4 0-141-15,2 0-26 16,-2-2-77-16,-2 0-30 15,2 1-26-15,-1-2-70 16</inkml:trace>
  <inkml:trace contextRef="#ctx0" brushRef="#br0" timeOffset="164795.9374">9747 15115 658 0,'5'0'320'0,"0"0"-73"0,0 12-148 15,2 7-21-15,-2 21-12 16,3 10-15-16,3 15-5 16,-10 3-3-16,1-1-4 15,3-8-7-15,-4-13-11 16,4-8-2-16,-4-19 4 16,-5 0 8-16,1-18 10 15,-4-6-3-15,3-12-18 16,1-8-16-16,4-3-22 15,8 0-5-15,5 6 7 16,9 9 0-16,-4 6 0 16,-1 4 0-16,2 11 20 15,-5 9 8-15,2 6 21 16,-2 5 5-16,-3 4-10 16,-3-6-4-16,-2-3-7 15,-2-4-2-15,1-9-77 16,1-3-121-16</inkml:trace>
  <inkml:trace contextRef="#ctx0" brushRef="#br0" timeOffset="165444.7244">10041 15597 701 0,'1'4'276'0,"5"5"-153"16,2 6-57-16,3 9 14 0,0 4-6 15,-7 1-24-15,0-2-4 16,-3-8-13-16,-1-6-10 15,1-3-1-15,0-8 5 16,1-9-2-16,4-3-2 16,2-13-10-16,3 0-10 15,5-5-4-15,-1 3-1 16,3 10-2-16,-4 3 4 16,-6 12 10-16,1 9 3 15,-8 6 8-15,1 5-2 16,1 2-4-16,-6-3-4 0,4-1-1 15,-2-8-2-15,-3-9 3 16,9-2-2-16,-2-13-5 31,9-1-1-31,5-3-5 16,-2-3-2-16,1 5 1 0,0 4-1 16,-8 9-4-16,0 3 7 15,-3 11 5-15,0 4 5 16,-4 7 7-16,-2 1-4 15,-3 0 15-15,-2-5-66 16</inkml:trace>
  <inkml:trace contextRef="#ctx0" brushRef="#br0" timeOffset="165741.7365">10513 15664 740 0,'0'3'347'0,"0"15"-155"16,0-1-50-16,-3 4-53 16,-3 2-35-16,-7-8-26 15,-2-2-3-15,-4-10-2 16,-1-2-1-16,3-4-48 16,-1-5-32-16,6-7-47 15,3-3-8-15,9 2 35 16,6 1 23-16,5 4 67 15,3 5 19-15,2 7 27 16,0 5 12-16,1 10-5 0,4 5-12 16,-1 1-17-16,1 2-7 15,0-1-17-15,-1-5 2 16,-6-3-117-16</inkml:trace>
  <inkml:trace contextRef="#ctx0" brushRef="#br0" timeOffset="165928.9444">10712 15746 827 0,'4'10'393'16,"10"11"-190"-16,-4 3-83 16,0 0-25-16,1 1-62 15,0-3-8-15,1-7-92 16,3-4-16-16,-7-12-310 15</inkml:trace>
  <inkml:trace contextRef="#ctx0" brushRef="#br0" timeOffset="166077.4989">10817 15733 636 0,'-7'4'446'16,"-5"1"30"-16,-9 8-228 15,-5 0-42-15,2 10-87 16,-1 2-40-16,5 4-39 0,0 0-15 15,2-11-17-15,1-4-30 0,8-7-127 16</inkml:trace>
  <inkml:trace contextRef="#ctx0" brushRef="#br0" timeOffset="167405.3089">11324 15264 1010 0,'-4'0'423'0,"2"3"-270"0,-1 11-52 16,1 17-56-16,6 10-13 15,1 12 11-15,-4-2-3 16,2-1-5-16,-3-7-6 16,2-12-43-16,3-7-57 15,-2-13-218-15</inkml:trace>
  <inkml:trace contextRef="#ctx0" brushRef="#br0" timeOffset="167577.2976">11157 15483 902 0,'4'-2'383'0,"14"-1"-195"15,9 2-42-15,14-2-29 16,5-4-18-16,8 2-42 15,2 0-15-15,4 2-35 16,0 4-75-16</inkml:trace>
  <inkml:trace contextRef="#ctx0" brushRef="#br0" timeOffset="168139.5605">12108 15315 778 0,'-21'0'360'15,"-15"4"-150"-15,3 11-137 16,4 6-26-16,11 15-41 16,8 4-1-16,17 10 2 15,13 3 2-15,18-4 9 16,11-4-2-16,6-17 0 16,2-8 4-16,0-19 8 15,-5-9-19-15,0-15 69 0,-9-11 17 16,-14-11 32-16,-9-7 41 15,-23-6-46-15,-8 1-16 16,-24 3-38-16,-7 4-24 16,-6 18-36-16,0 5-9 15,7 17-18-15,7 10-33 16,4 12-102-16,1 6-75 16</inkml:trace>
  <inkml:trace contextRef="#ctx0" brushRef="#br0" timeOffset="168389.7224">12346 15326 798 0,'-7'0'365'0,"-8"7"-154"15,2 6-68-15,-10 8-48 16,0 10-20-16,-9 4-19 16,-2 6-1-16,-9 0-16 15,2-3-9-15,7-3-18 16,7-10-5-16,17-7-64 16,8-6-51-16,12-11-216 15</inkml:trace>
  <inkml:trace contextRef="#ctx0" brushRef="#br0" timeOffset="168639.7202">12632 15516 1295 0,'-1'2'538'0,"-2"2"-325"16,3 1-145-16,-1-5-14 16,-1 0-128-16,1 0 39 0</inkml:trace>
  <inkml:trace contextRef="#ctx0" brushRef="#br0" timeOffset="169108.0398">12994 15271 736 0,'3'3'324'0,"1"12"-115"16,-1 7-104-16,-3 15 2 16,-4 7-1-16,-13 9-31 15,-2-1-11-15,-1-3-35 16,7-1-16-16,14-11-9 15,14-3 0-15,13-8 2 16,9-7 1-16,5-7 3 16,-4-7-14-16,-3-7-153 15,-10-7-174-15</inkml:trace>
  <inkml:trace contextRef="#ctx0" brushRef="#br0" timeOffset="169280.1351">12844 15501 837 0,'18'0'413'0,"6"-2"-141"16,19 2-136-16,3-1-10 16,-1 2-67-16,0 1-25 15,-15 1-1-15,-3 1-64 16</inkml:trace>
  <inkml:trace contextRef="#ctx0" brushRef="#br0" timeOffset="170201.8279">13656 15604 888 0,'8'2'342'0,"16"0"-224"16,10-1-24-16,14 1-1 15,5-2-24-15,5 0-38 16,-2 5-7-16,-10-7-57 16</inkml:trace>
  <inkml:trace contextRef="#ctx0" brushRef="#br0" timeOffset="170787.1425">14468 15475 529 0,'3'-17'303'0,"3"-17"-36"0,1-6-107 31,2-5-11-31,-3-6-26 16,-2 2-12-16,0 11-13 15,-3 8-4-15,-1 15-20 16,0 5-16-16,0 9-51 16,0 1-18-16,3 12-18 15,0 6-4-15,5 17 16 16,2 4 5-16,-3 7 7 16,1 3 2-16,0-3 6 0,0 0 3 0,0-11-64 31,1-5-65-31</inkml:trace>
  <inkml:trace contextRef="#ctx0" brushRef="#br0" timeOffset="170989.9196">14274 15580 392 0,'0'-2'263'0,"8"-3"36"0,9 0-75 31,21 4-90-31,12-5-7 16,19 3-47-16,3 3-24 0,0 2-27 0,-1 4-7 16,-9 3-9-16,1-4-59 0</inkml:trace>
  <inkml:trace contextRef="#ctx0" brushRef="#br0" timeOffset="171380.66">14458 15739 603 0,'3'-6'283'0,"12"-5"-22"0,9 0-120 0,13 7-42 31,4 4 4-31,1 9-59 0,-8 4-13 0,-13 7-7 16,-8 6 2-16,-20 5-1 0,-3 2 0 15,-13 2 2-15,-6-7-5 32,-5-5-31-32,-5-8-33 15,3-12-49-15,6-3-16 0,10-6 20 0,9-3 27 16,11-2 47-16,9 0 27 15,12 3 24-15,6 3 10 16,4 8 13-16,0 3-8 16,4 9-15-16,-12-3-9 0,5 4-13 15,1 2-4-15,-1-8-72 16</inkml:trace>
  <inkml:trace contextRef="#ctx0" brushRef="#br0" timeOffset="171927.2336">15215 15566 543 0,'2'-5'314'0,"4"-4"-79"32,-2-1-76-32,-1-2-36 15,-3 0-65-15,-4-2-20 0,-8-4-17 0,-8 1-4 16,-5 5-6-16,-5 1 0 15,-1 10-7-15,1 3-4 16,2 10-5-16,7 0-9 0,7 6-2 16,10 1 2-16,5-2 3 15,6 1 6-15,7-5 6 16,4-8 1-16,5 0-20 16,4-4-10-16,0-2-5 15,1 0-1-15,-6 1 17 16,0 6 6-16,-5 11 17 15,-3 4 9-15,3 8 16 16,-2 2 9-16,-4 2 2 16,-3-1 0-16,-13-4 26 15,-8-1 18-15,-12-9 6 16,1-2 3-16,-5-9-28 16,-5-7-23-16,6-10-23 15,-2-4-25-15,8 0-127 16,13-1-174-16</inkml:trace>
  <inkml:trace contextRef="#ctx0" brushRef="#br0" timeOffset="172333.3502">15510 15134 776 0,'0'-3'379'0,"3"3"-167"16,-4 2-60-16,1-2-85 15,0 13-21-15,1 57 6 16,3-23-2-16,-8 8-4 16,0 7-12-16,-2-2-18 15,3-9-4-15,6-9-3 0,5-14 0 16,10-10 2-16,2-2 1 15,10-8 14-15,5-1-43 16,-1-9-179-16</inkml:trace>
  <inkml:trace contextRef="#ctx0" brushRef="#br0" timeOffset="172521.1067">15388 15333 830 0,'11'4'343'0,"20"3"-222"15,7-2-22-15,10 1-38 16,0 0-29-16,0-3 11 16,2-2-77-16</inkml:trace>
  <inkml:trace contextRef="#ctx0" brushRef="#br0" timeOffset="172911.7152">15797 15012 710 0,'6'-9'313'15,"5"-6"-121"-15,8-5-44 16,12 9-28-16,2 2-14 16,4 8-50-16,-2 9-21 0,-8 8-25 15,-8 3-5-15,-11 8 3 16,-10-3 3-16,-19-2 3 15,-3 5 2-15,-9-9-7 16,7 0-2-16,14 0-6 16,9-6 9-16,19-1 18 15,8-5 7-15,10-4 11 16,-1 2-9-16,-4-3-15 16,1 5-6-16,-5-3-20 15,-6 1-58-15</inkml:trace>
  <inkml:trace contextRef="#ctx0" brushRef="#br0" timeOffset="179534.1992">1969 16845 426 0,'-8'-5'267'16,"-16"-4"15"-16,-5 2-77 15,-9 7-49-15,-3 2-30 16,2 14-62-16,-1 4-22 0,15 13-38 16,7 9-4-16,14 7 0 15,13 8 0-15,20 5 11 16,10-2-4-16,12-12 1 15,8-7 3-15,0-26 6 16,-3-7 5-16,-7-20 36 16,-16-11 12-16,-11-16 15 15,-11-8-3-15,-14-5-34 16,-4 1-15-16,-10 7-58 16,-6 2-46-16,-5 8-156 15,0 2-257-15</inkml:trace>
  <inkml:trace contextRef="#ctx0" brushRef="#br0" timeOffset="179643.8894">1801 16612 468 0,'-3'-3'364'0,"-3"-2"39"0,2 9-137 16,4 8-144-16,5 7-56 16,8 14-25-16,5-2-53 15</inkml:trace>
  <inkml:trace contextRef="#ctx0" brushRef="#br0" timeOffset="180002.8502">2336 16932 914 0,'-1'13'400'15,"-1"9"-188"-15,-1 19-122 16,1 10-8-16,2 19-30 16,0 4-13-16,3 8-15 0,2 2-1 15,3-15-41-15,2-10-52 16,3-19-106-16</inkml:trace>
  <inkml:trace contextRef="#ctx0" brushRef="#br0" timeOffset="180143.7498">2314 17299 725 0,'16'-4'343'16,"14"-3"-63"-16,14 5-261 16,6 1-5-16,-1 1-200 15</inkml:trace>
  <inkml:trace contextRef="#ctx0" brushRef="#br0" timeOffset="180619.8615">2682 17029 641 0,'-10'0'379'0,"-4"8"-16"15,1 7-226-15,6 7-104 16,5 7-21-16,3 1-11 15,1 0-1-15,9-6-1 16,1-4 1-16,6-11 9 16,0-9 3-16,-1-11 6 0,-2-4 0 15,-2-10-2-15,-4-1-1 16,-2 0-4-16,-1 4-2 31,-4 10-4-31,2 2-9 0,-4 13 3 16,0 6 1-16,1 10 1 15,1 9 7-15,4-4-3 16,2 2-3-16,5-7 2 16,2-7 3-16,4-11 8 15,1-4 2-15,-2-15 3 16,-2-7-1-16,-3-7-5 16,2-2-3-16,2 10-10 15,4 4-5-15,3 15-8 0,-1 3-1 16,-3 11 12-16,2 6 4 15,-7 6 33-15,-1 8 23 16,-11 0 27-16,-3 2 16 16,-12-1-8-16,-5-3-13 15,-5-10-27-15,-4-8-37 16,1-10-140-16</inkml:trace>
  <inkml:trace contextRef="#ctx0" brushRef="#br0" timeOffset="181229.132">4079 16649 829 0,'0'-10'364'15,"6"2"-206"-15,-4 1-40 16,1 11-66-16,-2 9-26 0,-4 14-2 16,2 17 21-16,-5 23 23 15,4 10-2-15,-1 8-18 16,-2 2-13-16,2-12-18 15,-1-7-2-15,3-20-2 16,2-11 0-16,0-21 2 16,4-7 13-16,-2-14 11 15,0-11 1-15,4-14-5 16,4-4-16-16,8-5-19 16,6 6-4-16,3 9-9 15,-2 5 0-15,2 19 6 16,-5 6 7-16,-7 16 25 15,-3 5 7-15,-10 6 2 16,-1 1-4-16,0-6-15 16,-1-5-4-16,6-10-130 15,1-8-335-15</inkml:trace>
  <inkml:trace contextRef="#ctx0" brushRef="#br0" timeOffset="181838.5829">4432 17296 791 0,'0'11'324'0,"5"14"-217"15,1 6-16-15,-6 4-20 16,0-4-34-16,-1-9-18 0,1-4-1 16,0-6 8-16,4-9 7 15,-3-10-4-15,1-8-2 16,7-10-14-16,-2 0-11 16,1-2-2-16,3 4-2 15,-2 7 0-15,5 6 2 16,-1 10 7-16,-3 3 5 15,-4 10 6-15,-2 1 0 16,-3 3-1-16,2 0-1 16,-6-5 0-16,3-2 1 0,0-8 8 15,0-6-2-15,4-10-8 16,3-1-4-16,2-7-13 16,6 0-1-16,5 8-4 15,-3 3 0-15,6 12 1 16,-5 7 3-16,-5 12 11 15,-5 5 4-15,-8 6 5 16,-2-4-1-16,-2-3-74 16,2-6-126-16</inkml:trace>
  <inkml:trace contextRef="#ctx0" brushRef="#br0" timeOffset="182206.0837">4951 17329 638 0,'2'9'312'0,"3"9"-101"16,-5 3-56-16,-10 0-54 15,-1-1-28-15,-14-1-39 16,-4 1-7-16,-7-2-8 16,-2-6-19-16,11-8-85 15,7-4-54-15,9-12-71 16,8-1 9-16,6 0 77 15,7-2 48-15,6 5 63 16,2 3 6-16,3 2 1 16,-5 4 0-16,1 4 11 15,-1 1 27-15,-4 3 49 0,3 1 30 16,-15 0 29-16,3-2-13 16,-1-5-25-16,-4 1-14 15,2-3-30-15,-1 0-9 16,1 0-24-16,0 0-20 15,0 0-43-15,0 0-54 16,0-1-291-16</inkml:trace>
  <inkml:trace contextRef="#ctx0" brushRef="#br0" timeOffset="182572.9824">4853 17418 527 0,'8'3'297'0,"13"3"3"16,-5 1-143-16,6 5-57 15,2 8-26-15,-3 0-48 16,0 3-3-16</inkml:trace>
  <inkml:trace contextRef="#ctx0" brushRef="#br0" timeOffset="182822.7478">5073 17331 1184 0,'5'5'440'0,"13"11"-352"15,5 0-28 1,7 10-19-16,1-1-17 15,-7 2-6-15,-2 2-29 0,-9-6-218 16</inkml:trace>
  <inkml:trace contextRef="#ctx0" brushRef="#br0" timeOffset="182994.7592">5244 17330 1034 0,'-10'3'467'16,"-6"9"-224"-16,-1 6-130 16,-3 3-33-16,0 3-49 15,-5 1-12-15,3-1-7 16,-1 0-61-16</inkml:trace>
  <inkml:trace contextRef="#ctx0" brushRef="#br0" timeOffset="183479.0353">5534 17017 895 0,'8'0'380'0,"14"-2"-215"0,16 2-70 16,20 1-17-16,5-2-45 16,4 1-23-16,-10 0 9 15,-15-4-119-15,-10 4-156 16</inkml:trace>
  <inkml:trace contextRef="#ctx0" brushRef="#br0" timeOffset="183775.6199">5610 17150 931 0,'5'0'395'0,"13"0"-207"15,6 0-28-15,19 0-43 0,6 1-23 16,8 3-46-16,-3-2-12 16,-13-1-23-16,-2-1-52 15</inkml:trace>
  <inkml:trace contextRef="#ctx0" brushRef="#br0" timeOffset="214969.4992">6492 17047 639 0,'-6'-18'283'0,"-6"-17"-139"16,11-4-20-16,18 5-22 16,11 4-20-16,16 12-24 15,12 10-7-15,0 15-22 16,-5 14 5-16,-19 17 2 15,-17 7 9-15,-32 11 7 16,-12 2-4-16,-23 0-8 16,-5-6-10-16,9-17-4 15,3-10 3-15,19-24 1 16,10-8-4-16,12-10-21 16,5-2-8-16,16 1-16 15,1 4 3-15,10 9 16 16,4 5 2-16,5 11 6 15,0 6 0-15,1 1-3 16,1-2 3-16,-2-4-84 16,4-10-97-16</inkml:trace>
  <inkml:trace contextRef="#ctx0" brushRef="#br0" timeOffset="215290.0725">7176 16951 777 0,'-6'-8'394'16,"-9"-7"-115"-16,-5 0-39 0,-10 7-54 16,-2 2-49-16,-1 13-72 15,0 6-27-15,5 14-41 16,9 9-15-16,10 2-9 31,6 2 0-31,16 3 7 0,7-4 6 16,15-6 11-16,10-4 4 15,5-15 6-15,4-10 4 16,5-18 5-16,-9-10 3 16,-9-13 8-16,-12-7 4 15,-23 2 6-15,-12-3-2 16,-33 3-9-16,-7 6-11 0,-15 13-22 16,3 13-11-16,18 13-126 15,7 8-168-15</inkml:trace>
  <inkml:trace contextRef="#ctx0" brushRef="#br0" timeOffset="215547.9663">7473 16800 1005 0,'4'4'436'16,"1"4"-212"-16,1 14-82 16,2 7-16-16,-9 14-29 15,-7 6-26-15,-3 5-44 16,4 2-14-16,2-10-6 0,7-9 0 16,12-8 2-16,2-6 4 15,10-7 4-15,0-5 4 0,1-11-84 16,-5-3-78-16</inkml:trace>
  <inkml:trace contextRef="#ctx0" brushRef="#br0" timeOffset="215688.6227">7419 17076 1047 0,'10'1'489'0,"13"-2"-230"16,12 1-69-16,10-4-114 0,2-1-36 15,6 4-79-15,-4-1-36 16</inkml:trace>
  <inkml:trace contextRef="#ctx0" brushRef="#br0" timeOffset="216016.5123">7963 17105 986 0,'6'1'451'0,"18"4"-159"15,13 4-128-15,23-1-41 16,8-1-44-16,4-1-56 16,-13-4-6-16,-10-1-79 15</inkml:trace>
  <inkml:trace contextRef="#ctx0" brushRef="#br0" timeOffset="223755.3873">8635 16834 664 0,'1'0'342'15,"2"0"-68"-15,-8 13-112 16,-3 5-30-16,-2 12-48 15,-2 6-43-15,9-1-39 16,4 2-5-16,17-9-2 16,9-5 1-16,13-6 5 15,3-8 5-15,-3-2 1 16,-3 2-47-16,-13-2-198 16</inkml:trace>
  <inkml:trace contextRef="#ctx0" brushRef="#br0" timeOffset="223942.5884">8857 16863 907 0,'-4'0'406'16,"0"7"-196"-16,4 8-57 15,0 16-54-15,0 7-15 16,0 12-21-16,0 4-8 16,0 1-25-16,0 1-9 15,0-12-8-15,0-5-1 16,3-10-17-16,1-4-38 15,-2-8-148-15,0-2-164 0</inkml:trace>
  <inkml:trace contextRef="#ctx0" brushRef="#br0" timeOffset="224099.0039">9069 17238 1070 0,'-3'4'441'16,"-2"3"-279"-16,2-2-96 16,2-1-46-16,4-4-242 15</inkml:trace>
  <inkml:trace contextRef="#ctx0" brushRef="#br0" timeOffset="224630.1104">9446 17013 739 0,'-1'-13'364'0,"-3"-10"-140"16,-4-3-46-16,-5 0-45 15,-3 3-25-15,-2 7-28 16,1 2-18-16,-3 14-49 16,3 5-17-16,-4 6-12 15,5 7-2-15,10 0 6 16,6-9 1-1,0-4 3-15,0 1 1 0,9 9 2 16,3-7 3-16,-1-7 2 16,1-3 3-16,-1-2-2 15,2 3-3-15,3 4-9 16,1 7-3-16,5 13-1 16,1 4 1-16,2 10 6 15,-3 2 5-15,-11-2-1 0,-2-1 36 16,-11-2 31-16,-10-6 14 15,-9-9 23-15,-5-5-26 16,-1-12-21-16,-1-5-10 16,8-11-23-16,-1-6-14 15,13-1-79-15,5-1-82 16</inkml:trace>
  <inkml:trace contextRef="#ctx0" brushRef="#br0" timeOffset="225020.6435">9766 16854 775 0,'6'2'409'0,"3"3"-73"15,-3 13-192-15,-1 5-22 16,-5 11-42-16,-5 3-23 15,4 10-17-15,-5 4-6 16,3 2-15-16,-2-3-9 16,12-8-6-16,0-10-3 15,14-11 1-15,1-4-22 16,-2-12-54-16,10-3-69 16</inkml:trace>
  <inkml:trace contextRef="#ctx0" brushRef="#br0" timeOffset="225177.1495">9686 17100 1037 0,'21'2'467'16,"13"0"-260"-16,14-1-95 15,4 5-36-15,-3 1-59 16,-2 0-40-16</inkml:trace>
  <inkml:trace contextRef="#ctx0" brushRef="#br0" timeOffset="225716.3523">10134 16766 849 0,'-10'-7'411'0,"-12"-10"-182"16,6-1-50-16,8-4-94 15,5-3-45-15,14 8-13 16,2 3-1-16,13 5 2 31,1 8 0-31,6 9-21 0,-6 5-5 0,-9 10 13 16,-2 6 6-16,-17 2 10 15,-3 4 4-15,-12 1-11 16,-3-4-4-16,-1-12 1 16,1-6-1-16,16-12 1 15,1-2-5-15,10 1-13 16,-1-4-3-16,9 3-3 15,5 0 3-15,-3-1 5 16,10 3 0-16,-10-1-3 16,6 1-19-16,3-2-147 15</inkml:trace>
  <inkml:trace contextRef="#ctx0" brushRef="#br0" timeOffset="232555.3647">10685 17271 717 0,'6'4'330'0,"2"2"-106"15,-9 15-121-15,-10 2 1 16,-15 6-27-16,-8-2-31 0,0-5-266 15</inkml:trace>
  <inkml:trace contextRef="#ctx0" brushRef="#br0" timeOffset="232891.4302">11259 17139 584 0,'-1'-3'286'0,"-9"-8"-83"15,-2 0-24-15,0 8-43 16,-14-5-30-16,4 11-52 0,-4 2-20 15,2 9-21-15,5 1-10 16,9 4-10 0,7 4-1-16,14 2 5 0,5 1 2 15,9-6 5-15,4-6 4 0,-2-9 4 16,-5-4 3-16,-3-9-39 16,-4-3-71-16</inkml:trace>
  <inkml:trace contextRef="#ctx0" brushRef="#br0" timeOffset="233000.5589">11257 16922 797 0,'-4'-1'336'0,"-2"-1"-186"15,0 11-114-15,6 3-51 16</inkml:trace>
  <inkml:trace contextRef="#ctx0" brushRef="#br0" timeOffset="233344.2304">11446 17258 327 0,'2'4'197'0,"1"6"-18"15,-2-2-11-15,-5-7 9 16,-1 3-14-16,-4-8-12 16,1-5-15-16,4-9-65 15,0-8-20-15,8-6-34 16,5 0-12-16,7 4 14 16,5 5 11-16,4 10 6 15,-1 4 1-15,1 9-1 16,-2 7-7-16,-2 9 2 15,-4 5 0-15,-3 9-18 16,-5 1-3-16,-7 1 17 16,0-2-74-16</inkml:trace>
  <inkml:trace contextRef="#ctx0" brushRef="#br0" timeOffset="233938.1043">11779 17119 524 0,'-6'-1'328'0,"1"-4"-13"16,-2 3-161-16,7 12-105 16,0-1-30-16,0 11-19 15,0 2 0-15,2-1 1 16,4 1 2-16,2-9 2 16,5 0 4-16,-2-12 11 15,-2-4 5-15,5-10 6 16,-5-3 1-16,4-2-6 15,-3-1-5-15,-4 1-8 16,-3 0-4-16,-3 7-9 0,0 5-11 16,-2 11-4-16,2 5 2 15,0 6 3-15,4 5 11 16,2-3 3-16,0 1-2 16,6-5 3-16,2-3 2 15,1-11 7-15,1-2 2 16,2-11 2-16,-1-4 1 15,2-1-7-15,1-1-4 0,4 3-8 16,4 4-3-16,4 9 3 16,-2 3 0-16,1 7 4 15,-1 7 12-15,-9 0 13 16,2 5 25-16,-11 0 45 16,-7-1 17-16,-6-2 8 15,-9-4-18-15,-12-9-25 16,-3-2-81-16,-6-4-377 15</inkml:trace>
  <inkml:trace contextRef="#ctx0" brushRef="#br0" timeOffset="234469.2178">13157 17062 859 0,'-27'-5'371'16,"-16"2"-203"-16,-9 8-102 15,2 9-24-15,7 11-40 16,7 2-10-16,21 3-7 15,12-3 10-15,18-1 19 16,16-6 14-16,11-11 18 16,3-9-3-16,3-14-2 15,-7-7 0-15,-11-11 2 16,-7-6 0-16,-15-8 11 16,-4-4 4-16,-8-8 1 15,-2 1 0-15,-2 6-17 16,-4 1-14-16,7 20-18 0,-2 7-9 15,7 14-28-15,4 7-7 16,10 8-74-16,3 5-82 16</inkml:trace>
  <inkml:trace contextRef="#ctx0" brushRef="#br0" timeOffset="234962.5004">13496 17058 615 0,'-17'-1'340'0,"-11"-5"-55"16,4 4-139-16,5 0-26 16,7 2-60-16,2 10-26 15,13 0-26-15,5-1-1 16,10 3 6-16,-1-11 2 31,-9-1 1-31,2 1 0 0,22-1 6 0,-4-4 2 0,-11-2 2 16,-19 2-5-16,-17 2-8 15,-6 3-2-15,-4 6 0 16,-2 2 1-16,6 6 0 16,7 5-6-16,8-2-5 15,4 3 0-15,12 0 2 16,5 0 2-16,12-6 5 15,3-4 0-15,5-5 3 16,-1-7 1-16,-2-6 2 16,0-4 1-16,-5-6 1 15,-2-2-1-15,-4-2-5 16,-5-2-2-16,-4 1-6 16,-1 4-1-16,-4 7-2 15,-3 3-5-15,-2 6-14 16,1 2-1-16,1 8-2 15,3 7 4-15,3 5 12 16,-6 2 1-16,0 0 34 0,0-2-71 16,-1-3-120-16,0-3-142 15</inkml:trace>
  <inkml:trace contextRef="#ctx0" brushRef="#br0" timeOffset="235103.3867">13582 16770 958 0,'0'-5'446'16,"-3"-7"-191"-16,3 17-187 16,-2 3-50-16,4 13-71 15,7 5-143-15</inkml:trace>
  <inkml:trace contextRef="#ctx0" brushRef="#br0" timeOffset="235751.8956">13890 16719 704 0,'2'0'328'0,"4"-1"-63"0,11 1-219 15,7 0-14-15,5 1-5 16,3-1-9-16,-6 0-7 16,-4-1 2-16,-8-3 4 15,-8 1 0-15,-8-2-18 16,-6 2-9-16,-5 3-14 16,-5 0-4-16,0 8 10 15,3 3 5-15,3 3 3 16,7 3 0-16,6 7-1 15,2 2 2-15,5 4 5 16,3 0 2-16,-1-3 3 16,-2-6 3-16,-1-2 3 0,-2 0 3 0,-5-2 7 15,0 2 15-15,1 4 9 16,-5-7-1-16,3 7-4 16,1-1-8-16,-6 6 2 15,8 9 1-15,-7 4 2 16,-4 0-4-16,-5-11-3 15,-7-6 1-15,-8-15 5 16,-1-7 2-16,-2-5-8 16,2-7-9-16,9-5-32 15,5-4-28-15,7 0-78 16,4 1-61-16,5 3-148 16</inkml:trace>
  <inkml:trace contextRef="#ctx0" brushRef="#br0" timeOffset="235892.3816">13842 17036 706 0,'3'0'359'0,"3"0"-100"15,12 0-132-15,12 2-20 16,19 2-58-16,7 0-28 16,10-1-84-16</inkml:trace>
  <inkml:trace contextRef="#ctx0" brushRef="#br0" timeOffset="236267.166">14405 17068 580 0,'-1'11'286'0,"-8"10"-57"16,-2 8-62-16,-11 2-52 16,-3-1-18-16,-5-7-54 15,2-5-9-15,-2-10-7 16,2-8-2-16,8-13-7 0,1-5-7 15,14-8-17-15,4-1-7 16,8 4-4-16,7 5 1 16,4 10 13-16,-2 6 4 15,3 9 4-15,4 9 1 16,5 13-3-16,4 2 15 16</inkml:trace>
  <inkml:trace contextRef="#ctx0" brushRef="#br0" timeOffset="236657.6634">14607 17041 567 0,'0'1'303'0,"-6"-1"-77"0,5 3-76 15,1-3-58-15,-1 23-8 16,5 57 10-16,-1-24-2 16,-1 13-17-16,2 2-12 15,-4-2-23-15,1-5-12 16,-1-19-12-16,0-10-19 16,-2-19-80-16,2-8-59 15,3-19-315-15</inkml:trace>
  <inkml:trace contextRef="#ctx0" brushRef="#br0" timeOffset="236798.5618">14604 17261 592 0,'7'2'288'0,"13"0"-62"16,12 3-134-16,11-3-48 15,5 4-9-15,-3-1-99 16,-4-1-215-16</inkml:trace>
  <inkml:trace contextRef="#ctx0" brushRef="#br0" timeOffset="237126.5995">14344 17164 818 0,'3'-1'353'0,"7"4"-145"16,7 4-81-16,16 12-43 15,6 4-15-15,2 3-31 16,-2 0-89-16</inkml:trace>
  <inkml:trace contextRef="#ctx0" brushRef="#br0" timeOffset="237641.941">15117 17001 782 0,'-13'2'326'0,"-15"1"-199"16,3 6-50-16,9 3-50 15,4-2-21-15,12 0-7 16,8 5 1-16,13-3 10 16,2-5 3-16,1 1 0 15,-2-5-1-15,-10-1 7 16,-5-2 6-16,-6 0-2 16,-10-6-2-16,-11 2-9 15,-4 4-7-15,-10 0 14 16,2 3 9-16,5-3 14 15,2 8 7-15,13 7 11 16,7 4 8-16,13 8 13 16,5-6-1-16,16-3-20 0,3-2-12 15,7-4-23-15,-3-5-4 16,-6-10-14-16,2-4-72 16</inkml:trace>
  <inkml:trace contextRef="#ctx0" brushRef="#br0" timeOffset="238188.5571">15757 17077 452 0,'3'14'256'0,"1"9"-4"16,-2 10-141-16,1 4-10 16,-3-2-27-16,-2-4-20 15,1-8-23-15,-3-6 1 16,1-15 12-16,1-6-1 15,-3-14-3-15,3-9-6 16,2-7-17-16,0-5-2 16,4 1-1-16,7 3 5 15,6 11 13-15,5 4 1 0,6 12-5 16,-2 6-5-16,-2 13-9 16,-2 9 1-16,-8 8 3 15,0 5 0-15,-4-2-7 16,-2 1-2-16,0-2-42 15,0-8-66-15</inkml:trace>
  <inkml:trace contextRef="#ctx0" brushRef="#br0" timeOffset="238532.2272">16099 17149 595 0,'1'3'327'0,"4"2"46"15,-2 1-247-15,11 6-60 0,6-1 7 16,2-3-43-16,2 1-11 16,-3-7 0-16,-5-2 2 15,-4-5 6-15,-5-9 2 16,-7-6-4-16,-6-1-4 16,-7-2-14-16,-3 7-4 15,-6 1-8-15,-4 5-6 16,7 10-6-16,-1 0-3 15,5 16 0-15,2 1 4 16,5 9 7-16,3 6 3 0,7 4 5 16,6 1 6-16,0 3 7 15,1 0 2-15,2 1 1 16,-2 1-5-16,3-11-48 16,-2-4-108-16</inkml:trace>
  <inkml:trace contextRef="#ctx0" brushRef="#br0" timeOffset="238750.9211">16383 17076 854 0,'1'0'410'0,"2"6"-73"0,-2 6-166 16,3 9-87-16,-1 8 0 16,1 8-54-16,3 4-13 15,0-7-102-15,-2-2-133 16</inkml:trace>
  <inkml:trace contextRef="#ctx0" brushRef="#br0" timeOffset="239126.0309">16528 17073 1124 0,'2'0'411'0,"5"4"-324"15,6 7-40-15,3 8-8 16,4 8-1-16,-1 3-9 16,-4 1 2-16,1-2-7 15,0-6-5-15,2-12 1 16,2-5 41-16,2-12 12 15,-1-10 1-15,2-10-1 0,-2-6-40 16,-3-2-14-16,-2 2-5 16,-7 5-12-16,-5 8-16 15,-5 9-116-15,-5 8-81 16</inkml:trace>
  <inkml:trace contextRef="#ctx0" brushRef="#br0" timeOffset="239547.6079">17114 17276 1099 0,'0'2'502'16,"0"0"-212"-16,4 1-71 16,-4-3-82-16,0 0-41 0,0 0-59 15,0 0-41-15,0-2-590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4:15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18066 15378 495 0,'26'-13'266'0,"18"-8"-76"0,5 14-56 15,-7 9-24-15,-15 29-6 16,-12 15-4-16,-16 28-14 16,-12 12-8-16,-7 12-35 15,-2 3-11-15,7-2-16 16,7-9 1-16,13-19 1 15,9-13-2-15,9-32 6 16,3-5 3-16,3-22 11 16,-2-4 7-16,-14-11 3 15,-4-1-3-15,-13 1-18 16,-7-4-16-16,-4 20-30 16,-6 5-6-16,4 31 1 15,0 18 1-15,8 33 16 0,11 23 2 16,11 16 5-16,6 0 4 15,1-1 8-15,-2-6 0 16,-10-9 0-16,-8-8-1 16,-16-19-1-16,-7-15 0 15,-7-5 2-15,1-2 1 16,3-15 5-16,0-8 3 16,4-25-15-16,5-8-30 0,2-12-117 15,5-7-127-15</inkml:trace>
  <inkml:trace contextRef="#ctx0" brushRef="#br0" timeOffset="453.0177">18831 16074 758 0,'5'3'339'0,"9"1"-95"0,23 0-154 15,9-3-16-15,32-1-4 16,9 0-24-16,16 0-28 16,6-2-4-16,-16 1-5 15,-4-1-1-15,-27 2-51 16,-12 2-54-16,-17 3-200 16</inkml:trace>
  <inkml:trace contextRef="#ctx0" brushRef="#br0" timeOffset="749.7914">18978 16163 778 0,'-1'1'325'16,"1"-1"-191"-16,5 2-21 16,-5-2-14-16,15 0-13 15,63 3-17-15,-20-2-15 0,22 1-28 16,3 0-9-16,-5 1-6 16,-4-3-2-16,-16-1 2 15,-6-3-42-15,-13-1-121 16,-7-1-118-16</inkml:trace>
  <inkml:trace contextRef="#ctx0" brushRef="#br0" timeOffset="1109.082">19426 15878 827 0,'-2'-3'335'0,"5"4"-203"16,8 6-59-16,13 9-42 15,15 11-5-15,16 5-8 0,1 1-4 16,0-1 10-16,-6-6 3 16,-16-5 3-16,-2-6-1 15,-14-2-9-15,-4-9 6 16,-8 0 21-16,-5 0 21 15,-12-3 33-15,-6 2 2 16,-12 5 0-16,-6 3-11 0,-4 9-29 16,-2 3-12-16,1 3-24 15,6 1-11-15,4 1-10 16,7-4-1-16,9-2 2 16,-1-5-34-16</inkml:trace>
  <inkml:trace contextRef="#ctx0" brushRef="#br0" timeOffset="79298.7928">14690 14599 363 0,'-1'3'194'0,"-2"2"-6"0,3 8-111 16,2 6-4-16,0 2-17 15,4 2-16-15,1 0-32 16,-5-15-1 0,-1-3-23-16,0-1-64 0</inkml:trace>
  <inkml:trace contextRef="#ctx0" brushRef="#br0" timeOffset="79611.3281">14720 14607 525 0,'7'-8'315'16,"8"1"-51"-16,6 0-109 15,-3 3-36-15,4 9-64 16,-2 4-19-16,-8 6-20 16,-2 1-4-16,-10 2 3 0,-4 0 1 15,-6-2 1-15,1-5-6 16,-1-6-22-16,7-5-14 15,5-4-16-15,5 0 3 16,7 2 12-16,1 2 9 16,1 5 9-16,-4-1 2 15,-9 4 11-15,-5 3 6 16,-17 3 7-16,-5 2 2 16,-7-4-12-16,0-4-30 0,12-5-304 15</inkml:trace>
  <inkml:trace contextRef="#ctx0" brushRef="#br0" timeOffset="80126.8186">14944 14668 499 0,'3'-1'266'0,"9"0"-32"16,5-1-95-16,12 2-52 16,3 2-27-16,-1-2-43 15,3 0-6-15,-12 0-24 16,-4 1-60-16,-3 1-256 15</inkml:trace>
  <inkml:trace contextRef="#ctx0" brushRef="#br0" timeOffset="80314.2741">15135 14629 570 0,'8'7'290'0,"3"5"-97"15,-2 1-71-15,1 1-18 16,-9 0-39-16,-1-3-14 16,-2 3-19-16,-5-2-3 0,-1-7-50 15,-1-1-105-15</inkml:trace>
  <inkml:trace contextRef="#ctx0" brushRef="#br0" timeOffset="80704.8075">15445 14593 489 0,'-4'-6'271'0,"-6"0"-44"0,-3 2-29 15,-9-1-54-15,0 4-26 16,-1 3-44-16,1 4-18 16,2 2-21-16,6 7-6 15,2 0-4-15,5 3-1 16,9 7 4-16,5-2 2 15,13-1 1-15,3-3 3 16,11-8-9-16,7-4-2 16,-2-7-4-16,0-4-3 0,-12-1-33 15,-16-6-56-15</inkml:trace>
  <inkml:trace contextRef="#ctx0" brushRef="#br0" timeOffset="81649.6714">12291 14611 604 0,'-1'5'260'0,"-5"4"-131"16,-1 6-40-16,7 11-37 16,-1-2-8-16,1 4-10 15,1-3-26-15,0-6-1 16,6-1-24-16,-2-10-194 15</inkml:trace>
  <inkml:trace contextRef="#ctx0" brushRef="#br0" timeOffset="81977.7502">12270 14636 436 0,'10'-1'263'0,"7"-4"-22"15,4 1-79-15,7 2-76 16,-1 2-24-16,-2 6-29 16,-6-1-7-16,-17 5-3 0,-4 0 0 15,-14-2 1-15,-2 3 0 16,-1-9-6-16,0 1-3 16,15 1-14-16,0-3-6 15,10 0-7-15,-6-1-2 16,2 0 4-16,22 1 3 15,29 11 7-15,-33-2 4 16,-12 8 24-16,-8-1 6 0,-11 2 5 16,-10 2 1-16,-7-3-14 15,-1-3 2-15,3-15-93 16,5-4-93-16</inkml:trace>
  <inkml:trace contextRef="#ctx0" brushRef="#br0" timeOffset="82337.0375">12496 14714 558 0,'1'0'315'0,"2"4"28"15,5-3-156-15,8-1-84 16,6 3-6-16,6-2-59 16,-5-2-19-16,-6 1-5 0,-3-1 2 15,-10-2-11-15,-1 0-20 16,-3-4-39-16,-3-1-12 16,2-1-3-16,-3 0 19 15,0 4 23-15,4 3 1 16,2 4 5-16,-2-2 1 15,0 0 16-15,0 0 18 0,4 13 23 16,11 33 10 0,-17-32 2-16,-4-4-8 0,-2-2-11 15,-3-1-1-15,2-3-110 16,1-4-183-16</inkml:trace>
  <inkml:trace contextRef="#ctx0" brushRef="#br0" timeOffset="82649.8125">12856 14660 645 0,'-5'-1'341'16,"-4"-3"-103"-16,-7 4-74 15,-5 1-25-15,-2 5-42 0,1 2-17 16,5 3-39-16,2 1-12 16,5 3-23-16,4 3-4 15,5 2 7-15,3 3 1 16,13 0 7-16,3-1 4 16,8-4 1-16,3-7 1 15,1-9-1-15,-2-3 0 16,-3-8-5-16,-6-1 1 15,-6-6-68-15</inkml:trace>
  <inkml:trace contextRef="#ctx0" brushRef="#br0" timeOffset="83735.575">15720 15594 502 0,'-1'-1'336'16,"-1"-2"-8"-16,-1 6-168 16,2-3-38-16,0 0-69 15,-3 25-19-15,-5 36 2 16,5-29-9-16,4-4-3 16,0-6 0-16,5-7-68 15,2-7-75-15</inkml:trace>
  <inkml:trace contextRef="#ctx0" brushRef="#br0" timeOffset="84063.3925">15686 15609 681 0,'4'-5'334'0,"11"-3"-93"0,1-2-75 15,6 2-63-15,2 8-25 16,-4 2-51-16,-2 8-8 15,-9 1-10-15,-3-6 2 0,-9-1 3 16,-6-2 2-16,-2 5 3 16,2 0-3-16,4-1-16 15,5 1-3-15,9-2-5 16,5 1-3-16,8 3 7 16,0 2 0-16,0 3 0 15,-7 2 1-15,-13 0 6 16,-8 1 4-16,-17-2 7 15,-8-3 2-15,-7-7-9 16,-1-5-27-16,10-3-119 16,8-3-106-16</inkml:trace>
  <inkml:trace contextRef="#ctx0" brushRef="#br0" timeOffset="84313.2984">15947 15688 660 0,'-1'-1'354'16,"1"-2"-59"-16,9 3-124 15,12-2-80-15,3 0-22 0,13 3-33 16,-7-1-16-16,-5-1-9 16,4 1-3-16,-10 0-7 15,1 0-44-15,-1-2-224 16</inkml:trace>
  <inkml:trace contextRef="#ctx0" brushRef="#br0" timeOffset="84516.4096">16113 15603 401 0,'2'2'248'0,"-2"-1"-8"16,1 4-49-16,-1-5-63 15,0 0-29-15,0 1-26 16,16 12-1-16,29 27-3 16,-37-29 5-16,-8 1 5 15,-3 2-4-15,-9-2-6 0,-3 0-7 16,6 0-29-16,-1-3-11 15,3-4-88-15,6-3-97 16</inkml:trace>
  <inkml:trace contextRef="#ctx0" brushRef="#br0" timeOffset="84906.9089">16481 15618 625 0,'-2'-5'323'0,"-2"0"-75"16,-4 0-27-16,-10 1-48 15,-3 0-25-15,-7 3-54 16,-1-2-34-16,0 7-38 16,8 10-13-16,4 2-8 15,3 2 0-15,7 6 2 16,5 1 2-16,11 2 1 16,8-1 0-16,12-7 6 15,6-7 1-15,5-10 2 0,1-2 1 16,-11-8-2-16,-3-1 0 15,-15-4-12-15,1 3-46 16</inkml:trace>
  <inkml:trace contextRef="#ctx0" brushRef="#br0" timeOffset="86188.4481">13144 15731 429 0,'4'2'276'0,"-3"4"12"16,-1 4-145-16,-6 6-23 15,1 11-40-15,7 5-20 16,-7 1-33-16,5 2-7 16,-2-10-6-16,2-7-4 0,4-8-150 15</inkml:trace>
  <inkml:trace contextRef="#ctx0" brushRef="#br0" timeOffset="86516.502">13144 15742 661 0,'13'-1'315'15,"1"-3"-114"-15,6 5-114 16,4 1-20-16,-9 5-25 16,-3 2-9-16,-7 3-4 15,-11-1-2-15,-2 5-2 16,-1-2 0-16,-3-2-5 15,6-4-3-15,-3-7-5 0,5-1-10 16,7 0-6-16,5 0-6 16,6 2-5-16,6 4 5 15,-7 7 2-15,0 3 0 16,-6 5 9-16,-8-1 4 16,-10 3 9-16,-6-1 3 15,-8-8 0-15,-7-5-9 16,7-7-90-16,-1-9-97 15</inkml:trace>
  <inkml:trace contextRef="#ctx0" brushRef="#br0" timeOffset="86922.6451">13301 15833 675 0,'-1'0'361'0,"1"0"-75"16,6 0-99-16,-6 0-82 16,2 0-26-16,22 4-35 15,30 6-15-15,-31-7-15 16,-1-2-2-16,-6-1-1 15,-3-3 3-15,-4 0-21 0,-5-4-23 16,-7-1-38-16,-2-2-17 16,-6-1 14-16,3 3 20 15,2 2 36-15,2 2 10 16,4 2-12-16,2 2 0 16,-2 0 14-16,0 0 5 15,0 0 31-15,8 9 11 16,27 36 18-16,-35-28 4 0,-6 1-6 15,-5 1-8-15,-7-6-27 16,7 2-6-16,3-12-82 16,4-2-93-16</inkml:trace>
  <inkml:trace contextRef="#ctx0" brushRef="#br0" timeOffset="87297.5571">13747 15833 672 0,'-4'-3'334'16,"-7"-6"-113"-16,0-2-23 16,-3 7-71-16,-5-1-33 15,4 10-51-15,-2 5-19 16,-1 4-18-16,6 6-1 16,-1 2 3-16,6 1 4 15,7 5 4-15,3-2 1 16,6-8 6-16,7 1 5 0,5-12 5 15,4-2 0-15,2-5-8 16,-4-4-6-16,-4-2 2 16,0-3-30-16,-6 2-180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6:57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6493 17226 366 0,'-4'1'143'16,"-3"3"-67"-16,38-1-30 16,23-2 13-16,53-1 33 15,24-2 2-15,52-3 25 16,23-1 11-16,37-3 9 16,24-1-1-16,14-5-55 15,11-2-14-15,-10-3-15 16,-10-1-2-16,-28 0-5 15,-21-4-7-15,-36 8-19 16,-28-3-46-16</inkml:trace>
  <inkml:trace contextRef="#ctx0" brushRef="#br0" timeOffset="781.0659">6644 16692 359 0,'8'-10'228'0,"7"-11"-14"0,5 6-47 15,-3-2-10-15,3 15-52 16,-1 3-33-16,-4 15-34 16,-1 9-9-16,-4 12-8 15,-6 9-3-15,0 4-11 16,-1-2-1-16,9-8 2 15,7-7 4-15,1-22 14 16,4-9 5-16,4-16 7 16,-5-15 1-16,8-11-8 15,-1-4-4-15,-4-7-8 16,-3 4-4-16,-9 10-7 16,2 12-2-16,-16 11-9 15,-1 9-10-15,-8 14 1 16,-1 4 4-16,-1 16 8 15,1 5 8-15,4 6-2 16,6 2-4-16,6 4 2 0,4-3 3 16,5-8 14-16,-1-4-57 15,3-15-270-15</inkml:trace>
  <inkml:trace contextRef="#ctx0" brushRef="#br0" timeOffset="1405.9192">7245 16888 577 0,'0'-1'299'0,"0"1"-107"15,-1 0-99-15,0 0-20 16,0 0-35-16,-3 18-7 16,-11 41 11-16,7-25-5 15,-1-9-19-15,1-1-2 16,3-10-2-16,4-6 4 15,2-8 24-15,3-1 2 0,0-13 0 16,3-8-5-16,-1-10-24 16,3-5-5-16,1-3-4 15,1 1-3-15,3 8-3 16,-4 4-5-16,0 16-12 16,1 6-5-16,-5 12 5 15,6 11 2-15,-3 8 9 16,2 8 6-16,8 7-1 15,-4-1 2-15,0-3 8 16,-7-9 3-16,-4-10 19 16,-2-6-55-16,1-7-174 15</inkml:trace>
  <inkml:trace contextRef="#ctx0" brushRef="#br0" timeOffset="1546.5112">7227 16958 550 0,'-3'2'259'0,"1"-1"-31"16,9 1-186-16,-7-2-11 15,13-1 4-15,43-6-12 16,-21 6-56-16,-4-2-249 16</inkml:trace>
  <inkml:trace contextRef="#ctx0" brushRef="#br0" timeOffset="1976.5532">7326 16451 446 0,'1'-6'240'0,"2"-11"-29"15,11 0-49-15,6 2-37 16,0 0-24-16,8 4-52 15,-4 0-14-15,-3 10-22 16,-2 2-3-16,-14 15 10 16,-6 3 5-16,-12 13 4 15,-3 2-1-15,-4 0-13 16,1-3-7-16,10-12-6 16,4-4 2-16,13-10 4 15,10-2 3-15,16 1 2 16,7-4-28-16,8 4-267 15</inkml:trace>
  <inkml:trace contextRef="#ctx0" brushRef="#br0" timeOffset="2460.8142">7672 16836 407 0,'-3'3'222'0,"3"-2"46"0,8 2-111 16,22 0-32-16,12-3 3 15,11 0-67-15,1-4-26 16,2 1-23-16,-4 0-2 16,-6 3 2-16,-2 0-2 15,-11 4-13-15,-7-2-45 16,-10 1-166-16</inkml:trace>
  <inkml:trace contextRef="#ctx0" brushRef="#br0" timeOffset="3250.826">8288 16619 732 0,'7'-7'279'15,"12"1"-192"-15,-3 4-30 16,-10 9 8-16,3 10-4 0,-3 9-11 16,-2 9-2-16,3 1-17 15,-7 2-7-15,-9-5-7 16,5-3 0-16,4-10 3 16,6-9 2-16,11-12 5 15,-3-7-2-15,5-10-4 16,1-5-4-16,2-4-7 15,1-1-2-15,-4 4-3 16,-3 3-2-16,-7 6 0 16,-2 4 1-16,-5 4-2 15,-2 0 0-15,0 6-13 16,-1 3-4-16,1-2 13 16,0 0 3-16,0 15 27 15,6 35 8-15,1-23-6 16,0 2-1-16,2 2-9 15,-1 0 0-15,-1-5 26 16,1-5-67-16,-2-8-424 0</inkml:trace>
  <inkml:trace contextRef="#ctx0" brushRef="#br0" timeOffset="3438.282">8708 16820 948 0,'-1'0'360'0,"1"3"-238"16,1 5-42-16,0 9-23 16,0 5-9-16,5 13-30 15,-1-1-1-15,0 0 4 16,1-1 1-16,-2-11-153 16,0-6-233-16</inkml:trace>
  <inkml:trace contextRef="#ctx0" brushRef="#br0" timeOffset="3781.9501">8732 16789 745 0,'2'-6'328'16,"8"-4"-159"-16,7 3-87 15,9 0-8-15,1 4-41 0,4 2-20 16,-4 3-13-16,-9 4-1 16,-5 2 2-16,-14 3 3 15,-9 3 4-15,-8 1 2 16,-5 1 0-16,6-3 0 16,10-3-8-16,1 0-2 15,12-5-3-15,1 1-2 16,2 3 0-16,7 3 0 15,4 6 16-15,-8 2 3 0,-8 4 31 16,-7 3 8-16,-12-4-5 16,-2 0 3-16,-14-11-26 15,3-10-42-15</inkml:trace>
  <inkml:trace contextRef="#ctx0" brushRef="#br0" timeOffset="4188.1047">8787 16421 787 0,'0'-4'358'0,"-1"-5"-152"16,11-1-93-16,5 7-24 15,1 6-32-15,3 8-17 0,-8 10-11 16,-7 0 4-16,-4 14 3 15,-5-2-2-15,-5 0-12 16,-1-3-6-16,3-16-4 16,10-1 3-16,14-10 4 15,12-3 2-15,17-5-2 16,4-3-5-16,4 0-27 16,-4 2-57-16</inkml:trace>
  <inkml:trace contextRef="#ctx0" brushRef="#br0" timeOffset="4828.5885">7601 17490 647 0,'3'-11'297'15,"0"-11"-120"-15,15 6-42 16,10-3 1-16,15 5-28 16,7 7-25-16,1 12-42 15,-1 10-13-15,-19 9-3 16,-14 6 0-16,-19 8 7 16,-14 1 1-16,-14 8-2 0,-13-4-5 15,-8 2-6-15,-1-5-2 16,5-12-3-16,10-8 0 15,18-14 0-15,6-5-3 16,13-1-12-16,10-6-4 16,22-2-2-16,7-1 5 15,15 1 8-15,2 4 3 16,-9 4-4-16,-1 6-1 16,-11 1 32-16,-5 0-79 0</inkml:trace>
  <inkml:trace contextRef="#ctx0" brushRef="#br0" timeOffset="5578.4775">8302 17703 584 0,'1'-4'272'16,"5"-8"-106"-16,-2 0-8 15,-1-3-25-15,2-1-18 16,-16-1-12-16,0 0 1 0,-20 3-11 16,-10 6-13-16,-1 6-36 15,-5 3-20-15,8 9-18 16,3 0-6-16,13 3-10 15,7 5-3-15,16-2-1 16,7 1 3-16,12 2 5 16,4-6 4-16,9-2 2 15,5-4-1-15,2-7-28 16,3-5-14-16,-10-5-33 16,-2-2 2-16,-11-4 31 15,-7 1 18-15,-6 4 35 16,-11-1 0-16,-5 9-3 15,4-1-1-15,0 2-5 16,5-3-1-16,1 3-2 16,0 1-4-16,-1 1-2 0,0 0 0 15,1 0 2-15,0 0 0 16,0 0-2-16,0 0-2 16,2 0-3-16,10 4 0 15,23 27 14-15,-29-14 8 16,1 11 6-16,0 1 31 15,-2 7 21-15,-1 6 12 16,-6-9 42-16,-17 2-10 16,-12-10 8-16,-8-4-5 15,-20-10-27-15,0-10-14 0,2-13-36 16,4-8-1-16,24-8-139 16,11 5-99-16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8:56.557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12440 14862 727 0,'-11'-7'287'0,"-7"-7"-166"15,12 7-93-15,9 4-11 16,18 1 6-16,13 0 3 15,23 2-13-15,3 0 22 16,10 1 20-16,-5 2 10 16,-14 1 18-16,-6 0-16 15,-24-2-25-15,-4 1-1 16,-25-3 1-16,-12 1 0 16,-15 1-2-16,-16-1-8 0,-26 1-20 15,-5-1 2-15,-10-2 2 16,9-4 0-16,24-5 0 15,20-1 1-15,26-4-7 16,18-2-4-16,31-1-1 16,15-2-2-16,36 5 7 15,7 0 4-15,8 10 6 16,-1 0 6-16,-24 6 0 16,-8 6 1-16,-29 2-10 15,-16 6-5-15,-35-1 4 16,-23-2 3-16,-32-4 4 15,-9-1-1-15,-22-5-9 16,2-2-2-16,4 0 0 16,2-8-1-16,37-2 1 15,12-1 1-15,30-2-13 16,17 2-4-16,28-1-7 0,18 2-3 16,30 5 10-16,8 4 2 15,7 4 4-15,-1 1 3 16,-22 3 4-16,-8 1 0 15,-30 3 0-15,-19 0 1 16,-38 1 6-16,-26-2 1 16,-30-5 2-16,-15-3-3 15,-16-3-7-15,2-5 0 16,7-2 1-16,18 0 0 0,32-3 0 16,13-2 2-16,29 1-6 15,8 1-4-15,31 1-5 16,20 8-3-16,30 4 3 15,13 2 3-15,5 7 1 16,2-1 3-16,-14 1 1 16,-12 1 0-16,-26-4-2 15,-20 1 3-15,-41-6 12 16,-26-1 2-16,-32-2 5 16,-13-4-1-16,-24-2-9 15,-5 4-3-15,2 1-2 16,9-1 0-16,36-1-3 15,18 1 2-15,30-5-2 16,12 0-4-16,33-2-4 16,19-3-3-16,42 3-2 0,18 0 3 15,15 2 3-15,3 2 1 16,-14 4 2-16,-15 4 0 16,-30 3-2-16,-22 3 0 15,-59-1 5-15,-33 1 3 16,-52-3 3-16,-18 2 1 15,-33-1-6 1,0-4-1-16,19-2 0 0,11-2 1 16,45-6 1-16,26-1 1 15,29-1-3-15,21 1-4 16,30 1-6-16,16 1-3 16,39 4 1-16,17 2 3 15,20 6 3-15,4 2 1 0,-9 3 1 16,-13 2 1-16,-36-4 1 15,-19-1-1-15,-38-6 4 16,-26 1 2-16,-41-6 0 16,-16 0 1-16,-23-5-3 15,-12-1-2-15,6-3-1 16,3 2 1-16,24 2-1 16,18-2 0-16,33 4-2 15,20 1-5-15,31-2-5 16,24 5-2-16,36 2 2 15,11 3 3-15,19 2 4 16,-1 2 2-16,-9 1 0 16,-12 1 2-16,-38-1 0 15,-20-2 1-15,-50-5 5 16,-29-2 0-16,-45 0 0 16,-21-6-1-16,-16 0-4 15,-2-2 0-15,13-2-1 16,11 4 1-16,24-2 1 0,22 3 0 15,35-1-4-15,15 3-5 16,31 4-4-16,17 1-1 16,35 6 2-16,9 3 3 15,5 2 4-15,-3-1 1 16,-21 1 1-16,-13-5 0 16,-28 1-1-16,-19-1 4 0,-44-5 1 15,-17 0 0-15,-31-4 1 16,-15-4-2-16,-1 2-3 15,3 0 1-15,20 0 0 16,15-1 1-16,31 0 1 16,12 1-2-16,22 0-8 15,13 2-2-15,29 1-4 16,14 1 1-16,29 0 7 16,5 3 1-16,4 0 2 15,-1-2 1-15,-17 1 1 16,-12-1 1-16,-30 2 2 15,-20-1 1-15,-50-3 0 16,-25 1-1-16,-32 0-2 16,-22-4-1-16,27 3 0 31,43 0 1-31,-1 1 1 0,-108-4-1 0,26-1 2 16,24 0 0-16,85-1-3 0,16 2-2 15,18-4-7-15,15 2-3 16,34 4 0-16,8 0 4 15,29 7 4-15,2 1 2 16,-20 2 1-16,-12 2 0 16,-40-2-2-16,-16 2 1 15,-31 0 2-15,-16-2 3 16,-34 1 3-16,-21-2 0 16,-20-5-2-16,0-2 0 0,15-8 0 15,25 1 0-15,30-2 2 16,11 1-2-16,21 0-7 15,5-1-5-15,22 2-4 16,14 0-1-16,25 6 5 16,-3 1 3-1,-32 0 3-15,1 1 1 0,91 6 0 16,-3 1 0-16,-30-1 2 16,-64-5 2-16,-27-2 5 15,-20 0 0-15,-28-4-1 16,-15-1 0-16,-20-2-5 15,-9-2 0-15,6 3-1 16,6-2-1-16,25 1 1 16,21 3 1-16,26 0-5 15,12-1-3-15,30 3-4 16,13 1-1-16,31 1 3 0,13 1 4 16,5 3 1-16,2-4 2 15,-4 0 0-15,-5 1 0 16,-17 0 2-16,-15 2-1 15,-36 1 0-15,-26-1 2 16,-46 1-2-16,-18-3 1 16,-31 1-1-16,-14 0-1 15,0 1 1-15,3-1 0 16,22 0 1-16,24 0-1 0,35-2 1 16,16 1-5-16,30-1-4 15,19-3-3-15,35 3-2 16,24 0 3-16,21 2 5 15,7 2 0-15,5 5 3 16,-9 4 0-16,-23 6 1 16,-17 2 0-16,-46 2-1 15,-24 2 2-15,-48-1 4 16,-29 2 1-16,-35-3 3 16,-8-3-2-16,-8-8-1 15,9-10 0-15,22-6 1 16,13-5-1-16,35-2 0 15,20-1-4-15,36-2-8 16,16 2-3-16,37 4-3 16,15 2 2-16,12 7 5 15,14 6 1-15,5 2 4 16,-2 3 0-16,-8 1 2 0,-24-1 0 16,-36-2 0-16,-23-3 2 15,-35-7 4-15,-19-1-1 16,-51-6 1-16,-21-1-3 15,-17 0-3-15,-4-1 0 16,15-2 0-16,16 0 1 16,17 1-1-16,19-1 0 0,34 5-2 15,16 3-4-15,37 2-5 16,16 1-1-16,40 4 0 16,15 5 4-16,19 1 3 15,6 3 2-15,2 0 1 16,-10 4 2-16,-26-2 0 15,-19-2 1-15,-43-5 0 16,-18-2 4-16,-33-6 2 16,-26 0-2-16,-50-3 2 15,-21-3-5-15,-19-3-1 16,-5 0 0-16,20-3 1 16,15 0 0-16,24 4-2 15,26 0 1-15,37 5-1 16,15-1-3-16,30-1-6 15,19-1-2-15,39 1-2 16,18 2 5-16,20 3 3 16,5 2 2-16,-5 3 1 0,-9 5 0 15,-29 2 0-15,-26-1-1 16,-48 0-1-16,-27-2 0 16,-46-5 1-1,-17 0 1-15,-16-5 3 16,2-6 0-16,1-8 1 15,9-8 2-15,19-3 0 16,8-1 0-16,36 4-6 16,19 3-4-16,27 3-9 15,21 3-3-15,29 6 3 16,2 0 4-16,23 10 4 16,-1 3 3-16,-8 7 2 15,-1 5 0-15,-35-1 0 0,-17-1 0 16,-36 0 2-16,-20-2 4 15,-41 1 2-15,-12 1 2 16,-19-11-3-16,-5-2-1 16,1-12 0-16,6-5 0 15,17-3 0-15,9-2-1 16,30 1-3-16,12 2-3 16,22-2-10-16,12 7-4 0,23 3-5 15,14 2 2-15,28 5 7 16,3 2 4-16,8 9 4 15,0-4 2-15,-16 3 1 16,-10-1 2-16,-24-2 0 16,-19 0 4-16,-35-2 1 15,-24-3-1-15,-31-1 0 16,-14-1-4-16,-23-2-1 16,3-1 1-16,10 1 1 15,13-3 1-15,33-3 0 16,20 3 0-16,14-5-3 15,13 2-3-15,17-2-7 16,10 3-3-16,34 3 1 16,8 0 3-16,25 4 4 15,6 2 2-15,-44 0 2 32,-27 0 0-32,2 0 3 0,66 4 0 0,-44-4 6 15,-19-5 0-15,-50 3-1 0,-8-4 0 16,-6 6-7-16,-15-4 0 15,-6 1 0-15,-5-4-1 16,-2 5 0-16,9 2 0 16,17 2 0-16,11 4-1 15,20-6-4-15,12 1-2 16,19 2-1-16,8-4 1 16,17 7 3-16,2-2 2 15,-2 2 1-15,-3 4 0 0,-19-1 0 16,-10 0-2-16,-15 1 1 15,-8 5 2-15,-21-2 0 16,-7 6 3-16,-24-4 1 16,-8-3-1-16,-3 1 1 15,5-4-1-15,12-4 0 16,13-1-1-16,21 2-2 16,1-1 0-16,13 2-4 15,-2-2-1-15,6 0-1 16,9 2 1-16,12-2 2 15,13 3-1-15,21-7 2 16,16-1-2-16,20-4 2 16,3-5 0-16,9 2 2 15,-5 1 0-15,-12 5 0 16,-11 5 1-16,-30 4-1 0,-18 1-1 16,-23 3-1-16,-6 0 0 15,-20 1 3-15,-4 2 3 16,-7-5 2-16,-4-5 0 15,11-3 2-15,3-2 2 16,14-11-4-16,14-4-4 0,27-13-7 0,13-3-6 16,25-1 1-16,11-4 2 15,18 5 2-15,12 0 3 16,-5 8 1-16,-6 3 2 16,-28 10 0-16,-24 0 1 15,-28 6-1-15,-18 4 0 0,-27 0-3 16,-7 6-1-16,-33-3 0 15,-11 0 0-15,-23 3 4 16,-4 1 0-16,14-5 3 16,13 0-1-16,23-2 3 15,6-11 1-15,19 5 1 16,4-4-1-16,21 0-8 16,10 3-4-16,20-7-4 15,13 2-2-15,25-6 3 16,9-4 1-16,19 5 3 15,-1 2 1-15,-17 10 3 16,-13 5 0-16,-39 7-3 16,-16 5 3-16,-31 6 2 15,-21 5 2-15,-39 0 4 16,-14 3-1-16,-12-10-3 16,-5-7 1-16,17-8 2 0,11-2 2 15,25-8 2-15,20 2 2 16,28-13-9-16,13-2-6 15,27-4-11-15,17-8-4 16,31 8 4-16,1-5 5 16,21 2 5-16,1 6 2 15,-1 8 1-15,3 10 1 16,-33 11-1-16,-21 4 1 16,-40 11 2-16,-20 4 5 0,-47 7 3 15,-23 1 1-15,-34-3-3 16,-18-3-2-16,-7-6-2 15,8-7 2-15,26-11 3 16,26-2 3-16,41-14-2 16,22-1-4-16,31-9-10 15,14-9-5-15,41-10-5 16,18 2 2-16,26 2 5 16,8 7 2-16,5 11 2 15,-1 5 1-15,-15 14 2 16,-18 1 2-16,-41 10 0 15,-23 7 3-15,-48 5 5 16,-22 6 1-16,-52 7 2 16,-18 2-2-16,-24-4-6 15,-7-3 0-15,18-15-2 16,14-2 1-16,44-11 4 16,25-5 0-16,40-10-5 0,18-12-3 15,45-12-8-15,22-5-2 16,34 2 4-16,11 3 1 15,9 12 1-15,3 11 3 16,-24 12 2-16,-18 7 1 16,-50 14 2-16,-29 4 2 15,-38 13 7-15,-29 2 2 16,-51 1 1-16,-15 0-3 0,-18-6-6 16,6-1 0-16,23-12 3 15,17-8 3-15,39-13-2 16,27-11-5-16,50-12-8 15,24-7-5-15,32-8-3 16,8-1 2-16,16 8 4 16,5 7 1-16,3 17 2 15,-7 4 1-15,-27 11 0 16,-22 5-1-16,-45 4 3 16,-17 1 3-16,-55 2 3 15,-22 0 1-15,-50-2-3 16,-13 3-1-16,-8-8-2 15,6-4 2-15,39-8 4 16,18-13 2-16,53-7-4 16,25-3-6-16,39-7-9 15,24 2-5-15,39 0 0 16,11 6 3-16,20 20 4 0,7 7 2 16,-7 20 2-16,-7 3 1 15,-32 4 1-15,-25 2-2 16,-52-5 3-16,-17 0 0 15,-58-3 6-15,-29-1 4 16,-34-5-2-16,-15-2 3 16,-2-9-2-16,14-7-1 15,28-10 6-15,25-7-1 16,48-11-6-16,21-4-7 0,39-4-11 16,21 0-5-16,36 8 0 15,12 5 4-15,13 18 4 16,4 5 3-16,1 14 2 15,-6 7 1-15,-28 2 1 16,-21-2-1-16,-49-3 3 16,-25-5 3-16,-50 2 5 15,-29-2 1-15,-30-5-2 16,-9-1-2-16,6-10 0 16,15-5 2-16,26-8 3 15,26-4-1-15,42-4-11 16,19-4-6-16,42-1-9 15,18 4-2-15,34 8 5 16,10 12 4-16,16 9 4 16,5 6 1-16,-8 6 3 0,-8 2 0 15,-33 2 1-15,-25-4-1 16,-37-3 2-16,-20-5 3 16,-51-9 1-16,-27 0 3 15,-44-2-2-15,-9-4-3 16,-2-4 2-16,12-6 2 15,35-8 2-15,14-4 0 16,40-7-7-16,24-2-6 16,35-1-12-16,19 6-3 0,34 13 0 15,7 10 4-15,21 17 6 16,5 8 2-16,4 12 4 16,-2 2 1-16,-31-2 1 15,-11 2 0-15,-46-7 3 16,-16-3 4-16,-29-4 6 15,-27-8 2-15,-25-5 3 16,-9-6-3-16,2-13-1 16,13-8 2-16,22-17-3 15,17-10-4-15,26-16-14 16,8 2-7-16,28 9-6 16,5 14 0-16,8 23 3 15,5 10 2-15,-4 20 2 16,-4 9 0-16,-13 15 4 15,-11 8 3 1,-17 7 3-16,-8-5 2 0,-11-7 5 16,-2-6 2-16,-3-22 9 15,3-7 5-15,4-25 1 16,4-13-1-16,10-19-11 16,4-8-6-16,9-8-3 15,5 2-2-15,-2 12-4 16,1 13-1-16,-2 25-14 15,-4 11-1-15,-4 18 0 16,-4 9 1-16,-4 10 11 16,-8 6 5-16,-8 1 3 15,-6-6 1-15,-1-6 3 16,3-5 2-16,7-17 9 16,9-4 4-16,6-19-2 15,6-5-1-15,12-12-12 16,3-6-3-16,8-3-1 0,0 2-1 15,-6 10-2-15,-5 7-1 16,-11 17-10-16,-7 9-2 16,-19 20 0-16,-14 3 1 15,-18 11 9-15,-7 3 4 16,3-6 2-16,12 0 0 16,22-11 2-16,19-6 0 15,25-14 2-15,13-6-1 16,26-14-1-16,7-5-1 0,7-6 0 15,-8 2 0-15,-21 9 0 16,-14 4 1-16,-26 12-4 16,-10 4-2-16,-24 15-1 15,-16 4 0-15,-26 16 3 16,-11 5 2-16,2-1 0 16,10 0 3-16,29-8 0 15,16-12 0-15,26-16 3 16,13-8-1-16,23-23-1 15,9-6-1-15,9-9 0 16,-1-1 0-16,-15 2 3 16,-6 6 1-16,-24 10-4 15,-6 8-3-15,-17 16-10 16,-13 6-3-16,-17 16 0 16,-9 3 2-16,-8 9 8 15,6 3 2-15,14-9 2 16,13-4 2-16,22-15 1 15,6-7 1-15,21-13-2 0,9-5 1 16,11-11-2-16,4-1-1 16,-4 5 1-16,-6 1-1 15,-10 6 0-15,-9 6 0 0,-11 7-6 16,-10 7-2-16,-19 15-2 16,-11 3 0-16,-14 11 6 15,-4 2 1-15,6 0 2 16,8-4 2-16,20-9 1 15,10-7 1-15,20-15 3 16,13-7 0-16,13-18-1 16,7-4 0-16,-2-7-1 15,-8-1 1-15,-13 7 1 16,-11-1-2-16,-14 12-5 16,-5 9-5-16,-12 14-8 15,-4 13-2-15,-11 14 3 16,0 6 3-16,-4 3 6 15,4 1 1-15,8-2 2 16,4-6 2-16,14-8 1 16,4-8 2-16,9-13 2 15,7-4 2-15,8-16 1 0,6-7 0 16,0-8-3-16,-3-4-1 16,-6 0-1-16,-4-3 0 15,-2 6-4-15,0 3-1 16,-3 15-8-16,1 9-5 15,-1 16-5-15,-1 12 0 16,0 15 2-16,-3 7 4 16,-7 13 6-16,-6 7 1 15,-8 22 3-15,-4 7 0 0,-7 0 2 16,3 0 1-16,3-18 1 16,5-11 1-16,11-13 1 15,6-7 0-15,5-17 2 16,4-7 2-16,0-18 8 15,0-12 1-15,3-19 0 16,-3-11 0-16,2-14-10 16,0-2-4-16,3 4-3 15,0 6-4-15,2 20-10 16,-1 12-4-16,-6 28-2 16,-2 14 1-16,-9 19 8 15,-7 7 5-15,-10 5 4 16,-4 5 2-16,-2-1 1 15,2-4 2-15,6-16 1 16,6-9 0-16,7-25 11 16,4-12 2-16,6-21 0 0,7-13-2 15,9-16-14-15,10-4-3 16,13 4-5-16,3 6-1 16,3 18-1-16,-7 10-1 15,-12 17 0-15,-9 8-2 16,-13 13 2-16,-9 8 3 15,-13 7 5-15,-13 4 2 16,-22 2 3-16,-11 1 2 16,-16-8 2-16,2-7 1 0,8-17 4 15,12-10 2-15,23-25-1 16,14-8-3-16,21-15-10 16,13-3-5-16,19 1-9 15,5 6 0-15,15 14 0 16,3 9 0-16,3 20 3 15,-1 9 0-15,-16 17 4 16,-8 7 1-16,-21 8 5 16,-15 4 2-16,-15 5 5 15,-16 2 2-15,-22-5 2 16,-8-1-1-16,-15-13 2 16,1-9 2-16,15-21 2 15,10-11 2-15,21-25-6 16,16-8-7-16,18-14-12 15,11-1-7-15,22 12-5 16,5 7 3-16,14 20 2 16,4 11 2-16,1 17 4 0,-9 10 1 15,-16 14 4-15,-12 6 3 16,-18 8 4-16,-8 6 2 16,-20 2 5-16,-9-2 2 15,-24-10 0-15,-9-11 1 16,-3-14 2-16,-2-14 0 15,18-17 2-15,11-12-4 16,23-25-12-16,15-8-11 0,24-10-12 16,14 3-3-16,20 17 5 15,-2 12 5-15,3 25 4 16,-10 9 1-16,-12 18 1 16,-6 10 1-16,-26 10 4 15,-2 9 3-15,-27 4 2 16,-2 7 4-16,-17-3 2 15,-15-7 0-15,6-18 3 16,-2-12 4-16,19-20 5 16,14-10-2-16,19-16-8 15,10-16-7-15,23-10-12 16,9 2-2-16,14 11 0 16,-1 11 1-16,-8 22 0 15,-9 9 1-15,-14 17 0 16,-6 10 4-16,-18 14 5 15,-4 8 2-15,-17 2 5 0,-9 1 0 16,1-9 2-16,-5-5 1 16,2-21 5-16,5-8 4 15,7-17 2-15,5-12-3 16,15-12-7-16,3-7-8 16,15-2-7-16,4-1-4 15,3 13-2-15,6 15-3 16,-11 17 0-16,-7 15 1 15,-9 20 3-15,-4 8 4 0,-11 9 6 16,4-2 1-16,-7-11 2 16,-2-8 1-16,2-20 5 15,4-2 7-15,7-16 6 16,-2-12-1-16,15-11-5 16,1-19-8-16,3-17-5 15,3-5-1-15,-7-3 0 16,5 13-1-16,-7 13-1 15,-1 13 0-15,-4 10 0 16,-9-1 0-16,1 6 0 16,-9-8 1-16,1-3 1 15,0-4 0-15,-2-13 0 16,4 1 1-16,-1-7-2 16,4-4 1-16,1 4-1 15,5-1-1-15,6 1 0 0,4 2-2 16,3 10 0-16,-3 5 0 15,-8 25-19-15,-5 13-4 16,-9 31-4-16,-3 20 0 16,-4 19 18-16,-5 4 5 15,1 12 5-15,5-3 1 16,7-4 1-16,10-9 1 16,4-20 2-16,3-13 0 15,-3-17 2-15,-1-9 1 16,-1-8 14-16,-4-9 2 0,-1-9 1 15,-1-8 0-15,1-31-16 16,6-8-4-16,15-24-8 16,9 2-5-16,17 10-4 15,5 15 1-15,-13 22 4 16,-3 15 2-16,-21 17-6 16,-10 2-2-16,-17 12-1 15,-17 2 0-15,-21 9 9 16,-15 6 1-16,-9 2 2 15,-3 1 2-15,5-3 1 16,3 0 0-16,11-2 1 16,3-3 1-16,15-8 0 15,13-4 1-15,14-6-1 16,8 0-1-16,8 5-2 16,-2-5 0-16,3 2-2 0,2 0 0 15,6-7 0-15,3 1 0 16,8-1 2-16,-4-6 0 15,2 6-1-15,-9 2-1 16,-12 10 0-16,-10 3-1 16,-21 7 3-16,-2 1 0 15,-6-2 1-15,3 1 0 16,8-9 4-16,5-9 1 16,15-2 3-16,4-4 1 0,10-5-5 15,5 2-2-15,-1-6-2 16,5 4-2-16,-5 4 2 15,0 1 0-15,-4 2 0 16,-1-1 0-16,0-1 0 16,0 1 0-16,0 0 1 15,-1 0 0-15,1 0 0 16,0 0-1-16,1-1-2 16,6-13-2-16,47-32-3 15,-6 25-1-15,32 4-2 16,9-1 1-16,10 14 0 15,4 6 2-15,-6 18 2 16,-9 4 1-16,-5 10 1 16,-6 5-1-16,-11-1 4 15,2 0-39-15,11-7-4 16,7-6-11-16,27-13-10 16,13-3 39-16,30-11 7 15,18-2 12-15,7-2 7 0,-1 3 1 16,-28 5-1-16,-24 5 1 15,-44 2-1-15,-24 3-1 16,-40 2-1-16,-18-3 2 16,-19 1 6-16,-12-3 2 15,-23-5 1-15,-12 2-3 16,-23-5-3-16,-6-4 0 16,-3-1-1-16,-1-3-1 0,7-1 1 15,-2 0-2-15,17 2 2 16,16 2 0-16,33-2 1 15,19-3-5-15,47-1-7 16,22-4-2-16,42 7-2 16,21 2 5-16,30 7 5 15,1 3 1-15,1 1 1 16,-8 1 1-16,-32 5 1 16,-16 1 0-16,-43-1-2 15,-18 4-2-15,-47-8 4 16,-27-2 3-16,-48 0 0 15,-20-4 4-15,-31-1-6 16,-14 0 0-16,1-3 0 16,-1 1 0-16,3 1 2 15,11-3 4-15,27 4 7 16,19 0 2-16,39 0 0 0,20 0-8 16,25-1-8-16,13-2-2 15,44 1-6-15,23 2 2 16,45-1 1-16,21-2 2 15,32 5 1-15,2 0 2 16,3 4 0-16,-6-1 0 16,-37 1 1-16,-18 1 0 15,-53-1-2-15,-27-1-1 16,-46-2 3-16,-28 0 2 0,-56-3 1 16,-28 2 2-16,-41-2-4 15,-20 0-1-15,2 3 2 16,-9 4-1-16,1 3 0 15,28 1 2-15,19 0 4 16,28 0 0-16,55-7-1 16,17-1-2-16,63-6-7 15,30 0-1-15,50-5-3 16,29-3 0-16,42 3 3 16,20-1 1-16,26 4 0 15,0 5 3-15,-13 2-1 16,-25 2 1-16,-48 1 0 15,-32 1 0-15,-60-1-3 16,-31 1 3-16,-49 2 2 16,-23-2 0-16,-59-4 3 0,-24-1-3 15,-32-1-4-15,-26 0 0 16,4 0-1-16,-4 0 1 16,17-3 2-16,30-1 1 15,42 1 7-15,31-3 1 16,52 2 3-16,26 0-4 15,39-3-9-15,28 0-2 16,55 2-5-16,24-1 1 16,42 2 2-16,25 3 2 15,0-1 0-15,2 2 1 0,-29 1 0 16,-32-1 1-16,-50 3 0 16,-38 0-4-16,-59 0 1 15,-32 1-2-15,-66-2 0 16,-41-1 4-16,-43 5-1 15,-27 2 1-15,-26 7 0 16,-3 3-1-16,3 4 1 16,12 3 0-16,33-2 1 15,39-6 1-15,52-8 3 16,40-2 4-16,56-12-5 16,28-5-1-16,66-12-5 15,28-9-4-15,61-1 1 16,29-1 2-16,26 5 0 15,10 3 2-15,2 6 0 16,-13 4 1-16,-51 6 1 16,-33 5-1-16,-73 6-1 15,-42 1-4-15,-60 11 0 0,-32-4 0 16,-68-2 4 0,61-3 0-16,-1-1 0 0,-214 15 1 15,-55-7 0-15,-16 0 0 16,134-12 2-16,12-2 1 15,66-6 2-15,31-2 3 16,64-2 0-16,37-3-3 0,52-5-6 16,35 5-5-16,44-5-2 15,27 4 2-15,35 4 3 16,7-6 1-16,16 9 1 16,-11 1 0-16,-27 1 2 15,-22 3 0-15,-57-1 1 16,-31 1-3-16,-65 4 3 15,-42 2-2-15,-57 1 1 16,-33-2 2-16,-54 4-4 16,-12-3 1-16,-37 0 0 15,11 4 0-15,16-2 2 16,18 4 1-16,66-5 1 16,25-2 2-16,63-1 6 15,25-11-4-15,55-6-4 16,24-3-3-16,53-7-7 15,32 6 2-15,41 0 1 16,13 3 0-16,14 6 1 16,-12 0 1-16,-37 9 0 0,-24 1 2 15,-62 5-2-15,-31 6-3 16,-65 4 0-16,-37 4-1 16,-52 3 1-16,-23-3 4 15,-50 0-1-15,-17 1 1 16,-19-3 1-16,5-3-1 15,35-11 4-15,30 2 0 16,60-6 3-16,20-8 1 0,66 2-9 16,31-9-2-16,51-3-7 15,32 0-1-15,48-10 6 16,13 0 1-16,34 6 1 16,-8 5 2-16,-20 11 0 15,-17 9 1-15,-70 0 1 16,-26 5-3-16,-70 4 1 15,-35 2 0-15,-57 0 0 16,-24-3 4-16,-51-1-3 16,-6 1-1-16,-5 3 1 15,-5 0 1-15,31-2 0 16,17-6 1-16,45-3 1 16,30-3 3-16,43-5-5 15,18-1-2-15,40-9-5 16,27-7-4-16,46-3 3 15,24-2 1-15,30 2 2 0,4 5 1 16,-8 9 2-16,-16 6 0 16,-51 7 0-16,-31 4-5 15,-72 9-1-15,-42 3 1 16,-60 11-1-16,-42 2 5 16,-43 7 0-16,-14 5 0 15,-18-7 1-15,25 2 2 16,40-14 2-16,37-13 3 0,72-14 1 15,30-10-5-15,60-14-6 16,26-5-3-16,55-8-4 16,21-5 4-16,27 6 3 15,12 4 1-15,-10 15 1 0,-13 12 0 16,-49 15 0-16,-33 6 0 16,-70 20 3-16,-35 6 1 15,-64 12 4-15,-38 4 1 16,-37-4-2-16,-22-4-1 15,-14-14-1-15,12-8 1 16,28-12 4-16,26-11 3 16,55-11 4-16,28-14-1 15,39-15-10-15,22-7-5 0,35-7-11 16,21 7 0-16,33 6-1 16,22 12 2-16,31 11 4 15,9 8 1-15,5 12 4 16,-8 6 0-16,-42 11 0 15,-28 1-2-15,-55 14-1 16,-35 0 2-16,-65 8 2 16,-30 0 3-16,-40-7 2 15,-15-1 0-15,-12-11-1 16,9-4 1-16,8-16 2 16,19-7 1-16,46-17 3 15,16-9 0-15,50-9-11 16,23-5-6-16,48-6-9 15,25 2-2-15,33 4 5 16,22 13 2-16,23 10 4 0,12 7 1 16,7 13 2-16,-16 0 2 15,-32 17 0-15,-26 4-1 16,-60 10-1-16,-28 4 1 16,-52 5 4-16,-31 5 3 15,-58 2 3-15,-16 0-2 16,-41-15-1-16,-8-6 0 15,33-18 2-15,16-6 1 16,49-13 3-16,30-11 0 16,36-12-8-16,19-8-5 0,44-2-11 15,13-1-3-15,37 7 2 16,17 10 3-16,22 11 2 16,18 12 2-16,-3 13 2 15,-9 9 1-15,-30 16-1 16,-31 9 1-16,-50 12 1 15,-31 3 3-15,-61 2 6 16,-19-3 1-16,-40-12 1 16,-18-5-2-16,-1-19 1 15,3-5 2-15,19-17 2 16,23-6 2-16,39-14 0 16,15-14-2-16,45-12-11 15,16-4-6-15,40-8-8 16,11 5 0-16,38 16 3 15,16 2 1-15,21 22 3 16,12 6 1-16,-6 10 4 16,-10 5 1-16,-32 11 0 0,-24 3 0 15,-46 9 1-15,-29 0 3 16,-45 5 4-16,-29 3 1 16,-35-2 0-16,-12-3 0 15,-25-14-2-15,8-8 1 16,21-10 4-16,21-12 0 15,44-17 2-15,26-1-4 0,27-12-12 16,18 1-5-16,37 4-6 16,17 1 1-16,37 9 3 15,9 3 3-15,22 11 1 16,5 8 1-16,-18 7 4 16,-16 4 1-16,-42 10-1 15,-29 1 1-15,-43 6 2 16,-8 4 3-16,-53-4 4 15,-25 6 1-15,-40-3-4 16,-17-2 0-16,-16 0-2 16,5-7 0-16,34-13 3 15,19-5 2-15,63-15-10 16,36-3-9-16,57-7-11 16,31-2-3-16,66 5 5 15,29 6 7-15,33 15 5 16,10 7 1-16,4 13 3 15,-4 12 1-15,-12 15 1 0,-15 14 0 16,-38 12 1-16,-22 2-1 16,-42-3 0-16,-17 1 0 15,-22-10 27-15,-17-1-70 16,-9-3-107-16,-9-11-60 16,-3-11-109-16,4-9 67 15,-4-19 113-15,3-3 59 16,-7-8 165-16,-8-4 41 15,-13-2 46-15,-7 0 8 0,-11 4-79 16,-2 1-37-16,-4 6-51 16,0 1-8-16,0 0-1 15,2-1 1-15,4-8 2 16,1-5-5-16,11-5-9 16,3-2-1-16,8-2-4 15,3 1 5-15,10 1 6 16,0-1-1-16,8-1 0 15,1 1-1-15,1 3 3 16,0-1 1-16,-8 6-80 16,-2-1-54-16</inkml:trace>
  <inkml:trace contextRef="#ctx0" brushRef="#br0" timeOffset="1956.175">14222 14575 1456 0,'6'-5'466'0,"22"-5"-484"15,18 3-19-15,32-4 15 16,18 2 10-16,18-5 4 16,6-3 1-16,3 8-1 15,-9 1 1-15,-31 11-1 16,-30 5 0-16,-53 5 24 16,-27 5 8-16,-59 5 6 15,-19 5 3-15,-36 1-19 0,-17-3-5 16,3-4 0-16,8-2 2 15,19-17 9-15,25-5 7 16,41-15 9-16,23-11-6 16,52-5-22-16,24-8-10 15,41-5-15-15,14-3 7 16,30 1 19-16,13 8 14 16,4 11 21-16,8 13 0 0,-25 16 1 15,-19 9-6-15,-40 12-25 16,-28 8-4-16,-60 4 1 15,-30-2 1-15,-46 2 5 16,-25-8 1-16,-37-5-7 16,4-5 0-16,-4-18 4 15,10-5 3-15,47-14 5 16,21-3 4-16,52-5-5 16,26-3-7-16,44-2-15 15,26 3-5-15,35 7-6 16,21 7 3-16,27 11 4 15,1 2 2-15,10 9 2 16,-5 4 2-16,-30 4 2 16,-17 1-2-16,-55 2-2 0,-25 3 3 15,-66 0 5-15,-31-3 2 16,-44 1 4-16,-26 0-1 16,-22-2 0-16,2 3 2 15,3-8 1-15,16-1 0 16,44 0-4-16,22-5 0 15,48-4-3-15,29-11-3 16,54-13-6-16,27-4-3 16,45-5-4-16,20 3 3 0,20 4 1 15,10 5 2-15,6 14 1 16,-18 6 0-16,-46 6 1 16,-31 7 0-16,-66 3-2 15,-21 6 0-15,-57 1 1 16,-39-1 2-16,-41 0 5 15,-31-5 1-15,-16 3 0 16,16-3-1-16,20-8 1 16,26-4-2-16,55-6 3 15,17-5 2-15,48-3-7 16,25-3-4-16,36-5-7 16,24-3-5-16,43 6 6 15,12 1 2-15,26 8 2 16,2 6 2-16,-19 4 0 15,-23 9 0-15,-52 6-2 16,-28 5 0 0,-65 6 2-16,-33 2 0 0,-56 1 4 15,-24 1-3-15,-39-3-1 16,-2 0 0-16,5 1 0 16,2-7 3-16,36-7 2 15,24-4 1-15,47-12 4 16,23-1-4-16,56-10-6 15,26-8-3-15,47-10-7 16,28 0 1-16,38-8 4 16,20 6 1-16,3 6 2 15,-7 4 2-15,-40 23 1 16,-37 6-1-16,-60 17 0 16,-42 3 4-16,-67 10 5 15,-24 3 1-15,-42 4 2 0,-22 1-6 16,-1 4-1-16,-10-5 0 15,15-7 3-15,30-9 2 16,42-28 8-16,34-11-2 16,53-23-12-16,28-10-4 15,44-12-14-15,23 0-2 16,34-1 6-16,16 1 3 16,12 2 4-16,-1 2 1 15,-14 15 1-15,-22 12 0 0,-53 24-7 16,-31 17 0-16,-71 22 3 15,-32 7 1-15,-37 4 8 16,-24 0 1-16,-23-1 0 16,5-4 0-16,3-12 3 15,19-6 3-15,54-28 10 16,19-13 0-16,54-22-12 16,28-10-5-16,36-11-13 15,16-2-2-15,25-10 5 16,9 3 1-16,5 6 2 15,-2 12-1-15,-21 26 2 16,-24 10-2-16,-40 22-6 16,-24 13 3-16,-48 23 3 15,-16 7 3-15,-33 2 6 16,-16-2 1-16,-18-7 0 16,-2-5 1-16,23-10 2 15,19-8 3-15,45-20 8 16,18-10-3-16,30-24-10 15,19-8-5-15,34-18-10 16,16-8 1-16,19 0 4 16,0 3 0-16,-15 19 1 15,-8 13-2-15,-31 27-5 16,-13 10-3-16,-31 26 0 16,-20 9 3-16,-24 14 7 15,-11 1 3-15,-15-8 4 0,-3-8-1 16,-3-13 2-16,3-7 3 15,18-14 8-15,14-10 4 16,24-14-4-16,15-4-4 16,27-16-13-16,14-1-3 15,23-5-2-15,0-3 2 16,-2 9-1-16,-7 6 2 16,-16 13-2-16,-6 11-2 15,-21 11 0-15,-12 8 1 0,-20 11 4 16,-9 4 2-16,-4 0 4 15,5-3 16-15</inkml:trace>
  <inkml:trace contextRef="#ctx0" brushRef="#br1" timeOffset="5124.7176">12390 14504 780 0,'0'0'357'16,"0"0"-147"-16,0 9-126 15,0 12-24-15,1 8-20 16,2 0-1-16,0 2-15 15,1-6-6-15,0-4-1 0,0-4 3 16,-2-9-66-16,0-8-77 16,-3-9-202-16</inkml:trace>
  <inkml:trace contextRef="#ctx0" brushRef="#br1" timeOffset="5401.7552">12401 14505 347 0,'8'-7'266'0,"9"-4"9"16,4 6-75-16,1 3-38 15,4 3-64-15,-2 6-25 16,-6 2-17-16,-3 2-8 16,-13 3 6-16,-6-3 0 15,-12-3-10-15,-6 3-3 16,1-7-11-16,1-3-6 16,15-1-19-16,6-5-7 15,19-4-14-15,5 4-5 0,9 4 5 16,4 5 12-16,-6 13 21 15,-4 4 17-15,-17 3 21 16,-13 2 4-16,-19 0-6 16,-11 1-6-16,-7-5-3 15,-3-5-22-15,7-16-113 16,6-3-94-16</inkml:trace>
  <inkml:trace contextRef="#ctx0" brushRef="#br1" timeOffset="5847.0227">12731 14579 705 0,'0'2'303'0,"6"2"-124"16,7 3-55-16,10-5-15 16,8 3-21-16,4-5-47 15,0-1-13-15,-1-3-7 16,-5-4 0-16,-7 1 0 15,-6 0-16-15,-9 1-36 0,-6 0-18 16,-10-5-17-16,-2 2 8 16,1 2 25-16,3 2 10 15,7 4 0-15,3 1 0 16,10 3 2-16,3 1 17 16,4 5 38-16,-2 1 28 15,-7 1 42-15,-7 1-2 16,-5 3-5-16,-6 0-18 15,-4-1-31-15,-3-5-10 0,1-3-99 16,3-3-84-16</inkml:trace>
  <inkml:trace contextRef="#ctx0" brushRef="#br1" timeOffset="6159.4156">13348 14573 503 0,'-2'-5'301'16,"-3"-1"-47"-16,-5-1-70 15,-7 5-14-15,-8 1-39 16,2 2-27-16,-7 4-42 15,7 7-21-15,8 11-32 16,-5-1-5-16,12 2 13 0,1 0 7 16,15-1 16-16,12 2 9 15,9-5 1-15,7-1 3 16,-1-12-14-16,-1-3-5 16,2-8-24-16,-5-6-72 15</inkml:trace>
  <inkml:trace contextRef="#ctx0" brushRef="#br1" timeOffset="6652.5874">13739 14415 1096 0,'8'-2'449'0,"14"1"-263"0,10 1-49 16,17 6-42-16,7 0-34 15,11-2-44-15,0-2-35 16</inkml:trace>
  <inkml:trace contextRef="#ctx0" brushRef="#br1" timeOffset="7043.1214">14364 14384 556 0,'-5'-1'329'0,"0"-1"-7"0,5 1-102 15,0 0-76-15,26-1-33 16,65-1-56-16,-21 3 2 16,8 5-9-16,6 1-9 15,-14 1-9-15,-6 0-7 16,-15-3-32-16,-14-4-53 16,-20-4-268-16</inkml:trace>
  <inkml:trace contextRef="#ctx0" brushRef="#br1" timeOffset="7277.441">14592 14102 788 0,'2'-13'391'16,"3"-8"-136"-16,-1 0-78 15,-3 0-22-15,-1 1-43 16,0 1-26-16,-4 7-44 15,0 2-19-15,0 7-44 16,0 8-15-16,0 16-9 16,3 12 2-16,2 24 21 15,3 6 7-15,0 12-23 16,2 2-67-16</inkml:trace>
  <inkml:trace contextRef="#ctx0" brushRef="#br1" timeOffset="7652.3856">14431 14571 911 0,'0'-9'376'0,"6"-10"-200"15,9 1-71-15,17 3-31 16,6 2-1-16,8 13-22 16,0 6-10-16,-12 13-18 15,-9 4 0-15,-20 3 10 16,-10 3 1-16,-18 4 0 16,-8 2-3-16,-14-6-9 15,-1-5-2-15,8-14-6 16,6-7-4-16,22-4-17 15,11-5-6-15,20-2-5 16,9-2 5-16,15 4 13 16,1 2 6-16,-1 5 4 15,0 8-1-15,-4 5-4 16,2 0-5-16,-6 2-188 16</inkml:trace>
  <inkml:trace contextRef="#ctx0" brushRef="#br1" timeOffset="8316.5016">15343 14376 509 0,'5'-3'297'0,"4"-9"-10"15,-1 2-89-15,-5-5-61 16,-3 0-23-16,-2-2-36 16,-9-4-12-16,-9 2-15 15,-6 3-15-15,-9 6-32 16,2 4-7-16,6 10-13 15,-1 3-3-15,13 5-1 16,1 3 1-16,9 4 5 16,7-1 1-16,9-1 8 15,6 0 4-15,8-12 3 16,1-2 2-16,5-7 0 16,-1-3 0-16,1 3-4 15,1 4-5-15,-5 12-6 16,0 10-2-16,-8 15 13 15,-5 3 12-15,-8 5 19 0,-8-2 14 16,-15-8 17-16,-4-5 2 16,-13-10 3-16,-3-3-6 15,-2-8-13-15,0-7-8 16,8-7-11-16,4-10-8 16,13-3-18-16,3-4-29 15,14-1-70-15,8 2-58 16</inkml:trace>
  <inkml:trace contextRef="#ctx0" brushRef="#br1" timeOffset="8597.7093">15636 13972 781 0,'1'-6'415'0,"8"0"-106"16,-2 6-113-16,0 15-92 16,1 7-23-16,-6 13 5 15,-2 5-4-15,-9 8-15 16,1 7-9-16,-4 1-29 16,-2 6-13-16,16-5-7 15,-1-9 0-15,15-10-3 16,14-6-1-16,2-20-12 0,9-7-36 15,-5-17-132-15,-4-12-207 16</inkml:trace>
  <inkml:trace contextRef="#ctx0" brushRef="#br1" timeOffset="8761.6438">15528 14198 952 0,'1'-2'418'0,"13"2"-176"15,8 2-80-15,16 1-75 16,14-2-9-16,14-1-44 16,3-2-14-16,-3-2-81 0,-6 2-251 15</inkml:trace>
  <inkml:trace contextRef="#ctx0" brushRef="#br1" timeOffset="9408.9023">16040 14415 698 0,'0'0'354'16,"-3"3"-135"-1,3 4-98-15,0-7-24 16,-1 11-45-16,1 51-1 16,2-22-16-16,-2-5-10 15,2-5-5-15,0-5-4 16,0-12-125-16,-2-2-240 16</inkml:trace>
  <inkml:trace contextRef="#ctx0" brushRef="#br1" timeOffset="9674.4595">16004 14435 667 0,'9'-8'330'0,"14"-2"-85"16,-4 4-72-16,3 7-55 15,-2 8-22-15,-12 4-49 16,0 2-6-16,-13 1-6 16,-6-1-7-16,-4 0-8 15,0-2-5-15,3-5-59 16,10 1-14-16,8-4-3 15,7-2-1-15,6-3 49 16,4 4 8-16,6 1 8 16,-3 2 14-16,-1 9 34 15,-15-1 16-15,-17 1 12 16,-10 5-2-16,-14-1-23 16,-1-4-10-16,0-8-41 15,6-5-67-15</inkml:trace>
  <inkml:trace contextRef="#ctx0" brushRef="#br1" timeOffset="10111.8863">16247 14562 882 0,'5'0'371'0,"10"0"-180"16,7 0-73-16,12 0-42 16,4 2-10-16,2-1-36 15,0 2-9-15,-6-2-9 16,-3 0 0-16,-14-1-12 15,-5-4-27-15,-8-1-64 16,-4-3-21-16,-3-5-26 16,-1-1 10-16,3-1 17 15,-2-1 13-15,9 10 31 16,-2 0 34-16,8 9 55 0,-1 3 16 16,2 4 44-16,0 5 15 15,-9-1 29-15,0 3 15 16,-9-2-9-16,-2-1-21 15,-4 0-33-15,-2-2-17 16,-2-6-26-16,2-5-11 16,8-4-134-16</inkml:trace>
  <inkml:trace contextRef="#ctx0" brushRef="#br1" timeOffset="10486.8">16996 14583 475 0,'-2'-10'306'0,"-4"-2"-42"0,-7-8-33 31,-3-1-18-31,-10 2-63 16,-4 3-37-16,-5 11-55 15,-1 8-20-15,2 12-26 0,1 4-3 0,13 6 7 0,3 3 8 16,17 4 8-16,10-1 3 16,10-1 2-16,8-3 0 15,14-6-2-15,0-8-1 16,6-7-6-16,0-6-11 15,-13-11-109-15,-5-2-56 16</inkml:trace>
  <inkml:trace contextRef="#ctx0" brushRef="#br1" timeOffset="11111.6302">15898 13818 667 0,'-1'-8'316'0,"6"-8"-99"15,5 2-49-15,11 5-27 16,7 2-14-16,2 1-43 15,0 6-24-15,-9 4-33 16,-3 3 3-16,-16 5 14 16,-9 3 3-16,-14 10-4 15,-10 0-9-15,-4 4-21 16,3 0-7-16,13-1-6 16,13-2-3-16,23-7 5 15,14-6 3-15,19-8 5 16,1-5 2-16,3-4-3 15,-1 4 7-15,-15-4-85 16,-2 0-445-16</inkml:trace>
  <inkml:trace contextRef="#ctx0" brushRef="#br1" timeOffset="172787.9875">11455 17699 490 0,'-3'10'277'0,"-5"12"-43"0,-6 8-33 16,-7 6-73-16,-5-2-34 15,-1-5-49-15,2-8-10 16,-1-13-8-16,7-3-2 16,3-15-12-16,-1-6-8 0,14-15-12 15,4-2-6-15,4-1 0 16,5 5 11-16,5 11 11 15,-1 8 12-15,8 17 17 16,0 6-2-16,1 19 7 16,0 1-7-16,0 3-9 15,2 2-3-15,-3-12-53 16,5-4-86-16</inkml:trace>
  <inkml:trace contextRef="#ctx0" brushRef="#br1" timeOffset="173084.7593">11689 17795 510 0,'3'5'256'0,"-1"10"-74"16,5-1-55-16,-7 2-47 0,4-3-19 15,-4-7-18-15,-1-4 4 16,-2-5 12-16,2 1-4 15,-1 1-10-15,0-3-11 16,0-16-22-16,8-31 2 16,6 33 15-16,7 4 10 15,-5 6 12-15,-2 3-1 16,0 11-11-16,-1 3-5 16,5 10-11-16,-2 4-4 15,-3 1-4-15,-7 4-4 0,0-3-14 16,-1-3-56-16,6-5-308 15</inkml:trace>
  <inkml:trace contextRef="#ctx0" brushRef="#br1" timeOffset="173435.5351">12160 17838 343 0,'2'-7'278'15,"1"-5"38"-15,-3 0-82 16,0-2-15-16,-9 3-38 16,-5 3-20-16,-9 2-35 15,-2 5-18-15,-4 2-36 16,0 1-17-16,7 8-34 15,5 2-14-15,8 7-15 16,2 1-5-16,10 2 0 16,3-2 0-16,13-4 4 15,4-2 0-15,9-5 7 16,3-2 2-16,-2-6 3 16,-1-1 9-16,-8-2-67 15,-5-7-44-15,-10-4-218 16</inkml:trace>
  <inkml:trace contextRef="#ctx0" brushRef="#br1" timeOffset="173575.847">12051 17612 872 0,'-4'-2'445'0,"-6"-3"-151"16,8 4-155-16,2 4-48 15,9 6-75-15,4 0-21 16,9 12-90-16</inkml:trace>
  <inkml:trace contextRef="#ctx0" brushRef="#br1" timeOffset="174341.4988">12985 17710 657 0,'1'-17'364'16,"4"-14"-69"-16,12 1-142 15,6 2-37-15,20 14-60 16,6 6-23-16,0 15-3 16,-3 14 5-16,-18 14 19 0,-15 7 9 15,-13 14-8-15,-11-1 0 16,-13-4-17-16,-7-5-7 15,2-17-3-15,-5-10 0 16,1-14-13-16,2-5-15 16,1-13-21-16,7-4-8 15,15-6 2-15,5 0 8 16,11 5 14-16,7 6 7 16,10 11 13-16,3 3 8 15,7 13 2-15,2 5-3 0,0 3-6 16,1 1-5-16,3-9-27 15,4-3-83-15</inkml:trace>
  <inkml:trace contextRef="#ctx0" brushRef="#br1" timeOffset="174825.9184">14004 17710 927 0,'-6'7'403'0,"-7"8"-218"16,5 0-30-16,8 4-55 15,8 3-26-15,11 4-24 16,3 3 4-16,-3 2-2 16,-4-4-3-16,-15-7-3 15,-6-4-3-15,-15-6-2 16,-8-6 0-16,-3-8-10 16,-1-6-16-16,5-9-69 15,8-2-42-15,12-1-97 16,6 3-64-16</inkml:trace>
  <inkml:trace contextRef="#ctx0" brushRef="#br1" timeOffset="175325.6991">14209 17901 831 0,'3'7'361'0,"1"5"-172"0,3-3-61 15,2-9-29-15,5-1-15 16,6-10-26-16,3-8-8 16,2-7-18-16,-4-9-5 15,0-6-7-15,-4-3-1 16,-6-7-2-16,-5 2-2 16,-8 0-2-16,-5 6-1 0,-8 15 4 15,-1 9 7-15,-6 23 0 16,0 8-4-16,-1 21-13 15,5 5-8-15,7 11-7 16,8 3 0-16,12 1 1 16,8 1 1-16,11-11 7 15,6-6 0-15,1-13 7 16,0-8 0-16,-4-11 0 16,-2-4 3-16,-3-8-6 15,0-6-8-15,-4-5-16 16,-3-2-2-16,-1 1 2 15,-6 0 10-15,-1 5 10 16,-6 3 2-16,0 6-11 16,-3 7 2-16,-3 10 20 15,5 4 6-15,-6 9 22 0,2-5-1 16,2 0-19-16,-2-2-5 16,3-6-9-16,3 1-1 15,-6-11-49-15,1-2-51 16,0-4-262-16</inkml:trace>
  <inkml:trace contextRef="#ctx0" brushRef="#br1" timeOffset="175466.0451">14593 17678 1279 0,'0'-1'498'0,"-1"-4"-360"16,0 3-64-16,0 2-100 15,1 0 25-15</inkml:trace>
  <inkml:trace contextRef="#ctx0" brushRef="#br1" timeOffset="176168.9872">15065 17852 653 0,'6'-3'323'0,"-2"-10"-106"15,-3 1-20-15,-9 1-36 16,-7-2-24-16,-13 3-33 16,-9 3-19-16,-6 4-33 15,-4 4-16-15,8 7-26 16,5 3-10-16,13 9-21 16,5 4-4-16,14 4-2 15,5 2 2-15,11-4 12 16,5 0 6-16,6-9 7 15,4-6 3-15,4-11 5 16,3-9 2-16,1-14 4 16,2-6-1-16,-3-13 0 0,-7-3-1 15,-13-8-2-15,-5-3 1 16,-11 6 0-16,0 4-1 16,-2 18-1-16,-7 8 2 15,0 19-2-15,-2 5 1 16,1 9-1-16,4 4-4 15,1 4-5-15,4 6 3 16,8 8 11-16,-2 3 3 16,3 9 10-16,-1 2-1 0,0-1-8 15,2-5-2-15,2-10-12 16,3-8-51-16,2-14-301 16</inkml:trace>
  <inkml:trace contextRef="#ctx0" brushRef="#br1" timeOffset="176559.7884">15254 17836 953 0,'3'3'355'0,"9"3"-273"0,5 1-29 16,7-2-6-16,4-4-15 15,0-3-11-15,-1-5-1 16,-5-4 1-16,-4-1 1 16,-10-3 4-16,-6 1 1 15,-11 3-6-15,-7 3-3 16,-13 6-2-16,-2 2-1 15,-2 6 2-15,2 4 2 16,8 11-6-16,4 3 1 16,6 7 4-16,6 0 5 0,9 1 17 15,11-2 0-15,14-6-3 16,7-6-5-16,9-9-14 16,1-5 16-16,2-9-120 15,-6-6-414-15</inkml:trace>
  <inkml:trace contextRef="#ctx0" brushRef="#br1" timeOffset="177044.0996">15784 17791 933 0,'-12'-1'426'0,"-16"-1"-200"15,0 2-56-15,3 2-84 16,4 3-29-16,8 0-37 16,4 2-12-16,9 4-12 15,9 0-4-15,14 3 0 16,6-1 6-16,5 2 7 15,-4 1 18-15,-11 3 26 16,-5 1 12-16,-12-2 38 16,-6 1-5-16,-15-5-9 15,-7 1-8-15,-6-14-32 16,-3-3-12-16,11-10-20 16,5 2-52-16,10 0-181 15</inkml:trace>
  <inkml:trace contextRef="#ctx0" brushRef="#br0" timeOffset="182572.4903">17194 17338 963 0,'-7'8'408'0,"-5"11"-225"16,1-1-31-16,1-2-55 15,3-2-28-15,6-7-45 16,1-5-10-16,4-15-9 16,7-6-3-16,1-12 1 15,6-5-1-15,1 3 0 16,-3 1-2-16,-4 13 29 15,-5 6 20-15,-7 9 20 16,-2 5 8-16,-10 15-16 16,-5 9-12-16,-6 14-9 15,0 9-2-15,2 0-12 16,4-4-6-16,7-11-13 16,7-8-6-16,5-20-5 15,-1-9-1-15,9-22-1 16,3-9 5-16,4-12 2 0,9 3 1 15,-9 1 4-15,-3 8 3 16,-9 15 16-16,-9 3 6 16,-9 16 1-16,-6 7 0 15,-2 12-16-15,-1 5-6 16,6 7-2-16,1-3-2 16,8-6-2-16,3-5-4 15,7-8 0-15,7-8-2 0,2-15-2 16,11-6 2-16,3-9 2 15,-2 1 0-15,-5 4 3 16,-7 4 3-16,-11 9 0 16,-4 5-1-16,-10 14-4 15,-3 6 0-15,-8 14-1 16,1 6 0-16,2 2 3 16,4 1 0-16,6-9-1 15,11-2 0-15,5-14-2 16,3-11 0-16,14-22-1 15,2-11-1-15,7-17 2 16,0 1 1-16,-10 5 3 16,-10 6 3-16,-11 14 3 15,-6 9-1-15,-13 15-3 16,-6 9 1-16,-3 18 3 16,-3 6 3-16,2 4 1 15,8 1-2-15,8-8-7 0,7-6-2 16,13-13-3-16,-2-11 1 15,12-19-1-15,10-10 0 16,3-11 1-16,1-2 1 16,-8 8 2-16,-9 11 1 15,-13 12 3-15,-4 10-1 16,-15 11-2-16,-7 8 0 16,-5 7-1-16,3 6 1 15,12 0-1-15,1-3 0 0,8-6-4 16,6-6 0-16,6-16-2 15,11-7 0-15,14-22 1 16,3-10 0-16,-1-8 2 16,-4 5 2-16,-16 9 4 15,-5 11 3-15,-14 18-1 16,-13 4 3-16,-9 18 0 16,-7 3 0-16,2 10 2 15,2 2-2-15,12 2-3 16,4-4-3-16,13-12-4 0,4 0 0 15,12-18 0-15,6-8 1 16,6-15-1-16,4-7 1 0,-3-2 0 16,-3 4 2-16,-13 7 2 15,-4 3 1-15,-7 9 0 16,-4 4-2-16,-7 6-3 16,0 3-2-16,3 4-2 15,2 0-3-15,8 0-8 16,4-1-71-16,4-6-115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7:5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 9613 674 0,'-8'3'282'0,"0"3"-146"0,20 1-33 16,37-4-24-16,17-2 8 15,39-2-14-15,15-5-26 16,18 1-32-16,10-1-4 16,-9 2-2-16,-7 4 1 15,-29 2-35-15,-15 2-38 16,-37 2-102-1,-19 2-67-15</inkml:trace>
  <inkml:trace contextRef="#ctx0" brushRef="#br0" timeOffset="234.4625">2051 9729 646 0,'5'-3'273'16,"23"-4"-107"-16,11-3-43 15,30 0-18-15,17 2 3 0,18 5-44 16,8 3-22-16,1 1-23 16,-5 1-5-16,-14 4-1 15,-11 0-37-15,-26 0-120 16,-13 1-96-16</inkml:trace>
  <inkml:trace contextRef="#ctx0" brushRef="#br0" timeOffset="452.9844">2809 9540 821 0,'3'-3'311'0,"10"1"-223"15,10 5-36-15,16 5-34 16,7 6 2-16,0 5-7 15,-4 2-3-15,-13 2 5 16,-11-2 17-16,-11 2 36 16,-9-1 22-16,-17 1 17 15,-4-1-10-15,-4-2-34 16,-3 0-21-16,7-4-17 0,5-4-106 16</inkml:trace>
  <inkml:trace contextRef="#ctx0" brushRef="#br0" timeOffset="1226.0612">4090 9492 538 0,'-20'2'298'16,"-24"11"-23"-16,1 5-174 15,9 11-71-15,3 4-6 16,20 10-8-16,15 6-5 16,15 5 2-16,15-3 7 15,13-11 31-15,6-13 13 0,8-18 3 16,12-13 33-16,3-20-15 15,-2-7 31-15,-18-16 34 16,-21-1-23-16,-36-4 5 16,-25 3-39-16,-28 8-48 15,-10 10-26-15,-11 13-30 16,4 15-11-16,21 11-61 16,5 7-61-16,16 10-271 15</inkml:trace>
  <inkml:trace contextRef="#ctx0" brushRef="#br0" timeOffset="1452.1162">4359 9538 883 0,'-7'3'399'0,"-10"2"-180"16,-5 6-68-16,-7 11-59 16,-3 9-26-16,-8 17-32 15,-5 2-8-15,3 3-12 16,8-2-3-16,18-7-56 16,8-8-68-16</inkml:trace>
  <inkml:trace contextRef="#ctx0" brushRef="#br0" timeOffset="1811.4088">4847 9631 991 0,'3'-1'397'0,"16"0"-232"15,9 0-49-15,17 3-34 16,-1-1-16-16,7-1-40 16,0 1-9-16,-3 2-7 15,1 0-11-15,-10-2-163 16,-3-1-223-16</inkml:trace>
  <inkml:trace contextRef="#ctx0" brushRef="#br0" timeOffset="2014.2237">4918 9745 512 0,'0'3'301'0,"10"1"9"0,9 1-60 16,15-2-36-16,11 2-22 31,5-5-61-31,-1 3-34 15,-1-3-45-15,-3 0-18 0,-7-1-78 0</inkml:trace>
  <inkml:trace contextRef="#ctx0" brushRef="#br0" timeOffset="2764.1985">5857 9743 461 0,'31'3'184'0,"59"1"-101"0,26-2 32 32,60-2 46-32,30-4-6 15,44-3-35-15,15-1-41 0,22 6-61 0,-4 2-6 16,-6 6 3-16,-17 1 3 16,-30-1 6-16,-20-3 0 0,-48-2-2 15,-18-1 16-15,-45-1-94 16,-12-2-56-16</inkml:trace>
  <inkml:trace contextRef="#ctx0" brushRef="#br0" timeOffset="3404.5582">6004 9175 701 0,'12'-6'299'0,"10"-6"-156"0,0 6-35 0,-6 6-44 31,-3 9-14-31,-6 12-27 0,-9 7-8 0,-2 10-6 16,-1 4-2-16,4 3-3 16,4-3-1-16,10-4 2 15,7-8 2-15,2-15 10 16,8-4 6-16,5-15 7 15,0-7 1-15,2-15-1 16,-7-6-1-16,-7-8-5 16,-2 2-1-16,-6 1-4 15,-5 3-1-15,-5 10 7 16,-1 6 3-16,-3 10 2 0,-1 1-6 16,-3 10-25-16,-5 3-9 15,3 13-12-15,11 9 3 16,-4 6 14-16,9 5 3 15,-9-1 4-15,1-1 6 16,8 0-113-16,-8-7-206 16</inkml:trace>
  <inkml:trace contextRef="#ctx0" brushRef="#br0" timeOffset="4107.6816">6576 9435 460 0,'-8'10'213'15,"-6"4"-72"-15,1 15-78 16,-2-1-7-16,1-2-12 16,2-1-5-16,5-15-25 15,4 1-4-15,6-8 18 16,5-4 3-16,4-11 2 16,2-8-1-16,3-7-16 15,0-3-4-15,2-2-5 16,-4-2-3-16,0 8 18 15,-4 4 8-15,-5 10 4 16,-1 9-2-16,2 14-21 16,-1 3-11-16,3 16-5 0,-1 3 3 15,2 0 0-15,0 1 2 16,5-8 5-16,0-2 4 16,-4-9-59-16,-1 0-152 15</inkml:trace>
  <inkml:trace contextRef="#ctx0" brushRef="#br0" timeOffset="4248.1038">6528 9539 723 0,'14'1'302'16,"8"0"-168"-16,9-1-92 15,6 0-7-15,4-3-18 16,1-1-64-16</inkml:trace>
  <inkml:trace contextRef="#ctx0" brushRef="#br0" timeOffset="4763.5732">6658 9036 852 0,'7'-7'334'0,"8"-10"-203"16,3 1-46-16,11 4-34 15,1 5-8-15,5 11-31 16,-9 2-12-16,-11 7-1 16,-8 6 1-16,-21 3 8 15,-3 3 2-15,-6 1 1 16,4-8-4-16,10-8-8 16,12 0 1-16,19-8 6 15,6 0 1-15,12 2 3 16,6 0-2-16,1 4 17 15,-1 4-75-15</inkml:trace>
  <inkml:trace contextRef="#ctx0" brushRef="#br0" timeOffset="4951.2888">7022 9377 1087 0,'15'0'395'0,"18"-1"-311"16,8-2-19-16,11 1-13 15,2 0-13-15,3 2 2 16,-3 6-88-16</inkml:trace>
  <inkml:trace contextRef="#ctx0" brushRef="#br0" timeOffset="5419.8703">7601 9190 908 0,'0'2'346'0,"1"0"-250"0,2 5-28 15,-4-7-29-15,-1 8 0 16,-2 22 0-16,-10 40-8 16,8-27-9-16,3-4-6 15,10-10 28-15,5-1 2 16,16-17 12-16,5-3 9 15,7-10-29-15,1-8-4 0,-5-11-10 16,-4-3-1 0,-11-7-3-16,-2-4 0 0,-6 3-1 15,-2 2-2-15,-3 9-8 16,-5 5-8-16,-3 11-11 16,-11 5-2-16,4 9 0 15,-3 8 2-15,-3 8 7 16,13 8 0-16,-2 5 3 15,2 3 1-15,7-4 1 16,5 1 1-16,5-8-20 16,-1-4-69-16</inkml:trace>
  <inkml:trace contextRef="#ctx0" brushRef="#br0" timeOffset="5622.7528">8001 9450 932 0,'-2'0'387'16,"-2"6"-209"-16,0 8-77 15,2 1-39-15,-1 8 0 16,4 6-14-16,2-5-14 16,5 3-17-16,0-5-1 15,-2-7-27-15,-2 0-63 16</inkml:trace>
  <inkml:trace contextRef="#ctx0" brushRef="#br0" timeOffset="5911.8829">8000 9426 706 0,'9'-6'362'16,"10"-5"-87"-16,3 9-153 15,0 4-29-15,-1 3-32 16,-6 1-15-16,-13 6-21 15,1-1-5-15,-9 5-4 16,-1 3 0-16,4-8-6 16,-2 1-5-16,8-6-6 31,7 2-1-31,13 3-2 0,2 2 1 0,4 3 1 16,-6-2 0-16,-9 4 6 15,-13-6 18-15,-12 4 20 16,-11-3 4-16,-13-9 5 15,2 4-14-15,2-11-124 16,5-2-326-16</inkml:trace>
  <inkml:trace contextRef="#ctx0" brushRef="#br0" timeOffset="6271.2877">8191 9092 760 0,'5'-6'366'0,"4"-7"-115"15,12 5-124-15,8 5-30 16,2 4-24-16,2 8-18 0,-6 6-29 16,-11 1-8-16,-14 1 1 15,-9 4 2-15,-12 3 1 16,-1 4-1-16,4-4 14 16,2-7 0-16,9-5 5 15,10-4 10-15,14-3-11 16,8-3-1-16,23-4-7 15,-4 1-13-15,7-1-3 16,-4 2-74-16</inkml:trace>
  <inkml:trace contextRef="#ctx0" brushRef="#br0" timeOffset="6806.9555">6898 10026 507 0,'6'-10'311'15,"5"-7"23"-15,19 3-198 0,11 4-17 16,10 5-31-16,12 11-22 16,-11 5-32-16,-10 9-8 15,-22 12 3-15,-25-3 2 16,-27 11 3-16,-13 0-1 16,-8-5-10-16,6 1-6 15,14-13-7-15,15-7-7 16,19-8-7-16,9-3-1 15,22-4-1-15,6-1 3 16,11-3 3-16,8 0-1 0,6 3 11 16,-4 0-57-16</inkml:trace>
  <inkml:trace contextRef="#ctx0" brushRef="#br0" timeOffset="7377.7601">7628 10217 473 0,'5'-4'303'0,"1"-5"9"16,7-2-89-16,-13-3-66 16,-2-2-24-16,-9-1-34 15,-5 0-14-15,-8 1-28 16,-7 7-11-16,-4 5-25 16,-1 4-14-16,6 8-17 15,4 3-6-15,6 4-5 16,11 3 2-16,5 2 2 15,4-2 3-15,6-2 6 16,5-3 4-16,15-5 4 16,3-6 5-16,8-5-43 15,-1-3-15-15,-6-4-3 0,-5 1-3 16,-18 3 47-16,3 1 13 16,-5 2 11-16,-5 3 4 15,8 0 0-15,-15 3 2 16,6 6-4-16,1 4-4 15,1 7-4-15,12 2-1 16,2 11 8-16,3 3 9 16,3 6 2-16,-4 2 32 15,-11-1 30-15,-7-3 17 16,-15-5 41-16,-11-3-17 16,-13-9-22-16,-6-2-21 0,-5-18-33 15,2-1-15-15,10-14-62 16,7-5-67-16,16-7-386 15</inkml:trace>
  <inkml:trace contextRef="#ctx0" brushRef="#br0" timeOffset="12315.8379">9399 9735 383 0,'-2'3'247'15,"-3"4"-9"-15,14-1-58 16,10-1-24-16,23-2-31 16,14-1-23-16,26-3-54 15,4-2-22-15,-3 2-38 16,-5-1-123-16</inkml:trace>
  <inkml:trace contextRef="#ctx0" brushRef="#br0" timeOffset="12612.3996">10052 9739 828 0,'9'0'343'0,"23"4"-186"15,7-3-54-15,20-1-8 16,10 1-19-16,8-1-27 16,-2-1-9-16,1 0-25 15,-5 1 0-15,-16 0-20 16,-10 0-83-16</inkml:trace>
  <inkml:trace contextRef="#ctx0" brushRef="#br0" timeOffset="12846.9671">10291 9407 776 0,'2'-11'375'0,"-1"-16"-132"0,5 5-55 16,1 6-77-16,-7 4-23 15,5 8-60-15,-4 9-24 16,1 18-28-16,3 11-8 16,-3 22 17-16,0 11 5 15,-1 9-152-15</inkml:trace>
  <inkml:trace contextRef="#ctx0" brushRef="#br0" timeOffset="13221.6345">10192 9962 1050 0,'3'-9'397'0,"14"-7"-285"16,1-1-36-16,15 8-32 15,8 8-9-15,6 13-28 16,2 5-2-16,-18 7-5 16,-7 4 7-16,-28 3 10 15,-11 3 2-15,-21 0 6 16,-6-4-6-16,-6-8-3 15,10-5-1-15,11-7-1 0,7-1-4 16,17-5-14-16,-1-4-3 16,13-2-6-16,11 2 1 15,7 0 8-15,9 0 1 16,6 1 1-16,1 1 2 16,0 3 10-16,-6-3-50 15</inkml:trace>
  <inkml:trace contextRef="#ctx0" brushRef="#br0" timeOffset="13799.8738">11079 9705 507 0,'10'-1'277'0,"6"0"-37"16,1-2-32-16,-8 0-42 0,-3-3-23 15,-6-3-47-15,-2-2-21 16,-11 0-32-16,-3-2-10 16,-13 3-19-16,-5 3-8 15,-9 6-11-15,1 4-7 16,5 9-3-16,7 0 0 16,12 7 0-16,8-1 1 15,7-2 4-15,8 1 3 0,11-5 6 16,6-4 1-1,10-8 3-15,1-1 0 0,1-6-2 16,-2 2-1-16,-3 3-3 16,-2 5-4-16,-8 6-5 15,0 6 11-15,-4 10 8 16,-1 4 8-16,-2 8 10 16,0 0-9-16,-9-7 10 15,0 2 1-15,-17-10 21 16,-4 1 10-16,-11-7 2 15,-8-4-2-15,-3-9-16 16,0-4-10-16,9-9-32 16,4-2-53-16,16-4-338 15</inkml:trace>
  <inkml:trace contextRef="#ctx0" brushRef="#br0" timeOffset="14299.5069">11494 9258 606 0,'0'-5'362'0,"4"0"-58"0,1 5-126 16,1 20-69-16,1 9-24 16,-6 24 17-16,-1 6-7 15,-6 11-38-15,-2-2-12 16,-1-10-25-16,9-7-6 15,15-11 0-15,3-6-1 16,14-13-1-16,-1-6-10 16,8-13-81-16,2-3-96 15</inkml:trace>
  <inkml:trace contextRef="#ctx0" brushRef="#br0" timeOffset="14455.7497">11402 9549 754 0,'7'0'399'0,"16"5"-72"15,11-1-151-15,22 2-64 16,8 2-39-16,0-7-37 16,-3-1-54-16</inkml:trace>
  <inkml:trace contextRef="#ctx0" brushRef="#br0" timeOffset="15137.5845">11704 9938 680 0,'1'9'308'0,"1"14"-143"16,-1 5-16-16,6 3-54 16,-4 0-20-16,-1-7-36 15,4-3-9-15,-1-7-9 16,-4-7 1-16,2-6-8 15,-3-5-21-15,-1 3-15 16,0-3-6-16,-2-17 5 16,-8-32 18-16,9 26 9 0,2-2 0 15,0 2-4-15,9 4 0 16,4 10-1-16,6 7 1 16,8 11 0-16,-7-2-1 15,0 10 3-15,-6-3 2 16,-8 4 8-16,-5 2 3 15,-8-3 4-15,-4 0-1 16,4-9-5-16,2 1-7 16,7-2-7-16,6 2-3 15,11 2-3-15,4 1 1 16,5 4 1-16,-3 4-1 0,-11-1 25 16,-12 1 13-16,-15 0 12 15,-11-1 5-15,-13-4-15 16,0-4-7-16,5-7-94 15,6-4-90-15</inkml:trace>
  <inkml:trace contextRef="#ctx0" brushRef="#br0" timeOffset="15504.019">11957 10053 868 0,'4'-3'414'0,"7"-3"-143"15,15 3-153-15,8 2-39 16,6 2-37-16,-3 2-14 16,-11-1-13-16,-5-2 1 15,-14-2 7-15,-2-3-20 16,-8 1-47-16,-2-3-26 15,-3-5-31-15,2 1 14 0,2-3 39 16,3 2 17-16,3 11 10 16,2 1 9-16,4 8 24 15,-1 5 18-15,1 1 56 16,-1 3 15-16,-7 4 4 16,-4-3-6-16,1 2-36 15,-7-5-16-15,0-9-47 16,5-1-65-16</inkml:trace>
  <inkml:trace contextRef="#ctx0" brushRef="#br0" timeOffset="15800.7193">12464 10021 768 0,'-2'-4'374'15,"-12"-11"-128"-15,-2 5-40 16,-10 4-81-16,-5 3-32 16,0 6-57-16,3 8-16 0,5 4-12 15,4 3 3-15,12 10 11 16,3-4 1-16,12 4 8 15,12-4 0-15,8-8-2 16,6-3 2-16,6-11 0 16,-1-2-2-16,0-8-62 15,-2-3-71-15</inkml:trace>
  <inkml:trace contextRef="#ctx0" brushRef="#br0" timeOffset="16394.4513">11838 9104 717 0,'3'-7'318'15,"10"-4"-145"-15,4 2-40 16,10 0-46-16,2 9-16 15,3 6-35-15,-3 2-10 16,-11 7 22-16,-11 1 12 0,-18 7 18 16,-12 3-1-16,-10 3-34 15,3-2-13-15,12-6-21 16,11-4 3-16,12-5 3 16,11-2 2-16,14-5 7 31,7-2-6-31,11 0-7 0,-1-3-1 15,-2 0-23-15,-10-3-56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9:23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13201 9605 472 0,'15'1'237'16,"10"0"-76"-16,32 0-30 16,16-1-5-16,23-1-19 15,7-3-26-15,3 3-27 16,-4 0-17-16,-15 1-18 15,-9 1-2-15,-31-1-107 16,-11 0-105-16</inkml:trace>
  <inkml:trace contextRef="#ctx0" brushRef="#br0" timeOffset="234.5662">13325 9713 536 0,'9'0'251'15,"18"0"-79"-15,13 0-59 16,27 0 13-16,10-2-18 16,14-2-26-16,3 2-16 15,-4-5-29-15,-5 2-10 16,-16-4-51-16,-9 1-71 0,-23 3-260 15</inkml:trace>
  <inkml:trace contextRef="#ctx0" brushRef="#br0" timeOffset="515.7635">13875 9428 658 0,'9'1'288'0,"20"9"-127"31,9 3-48-31,9 10 4 16,4 6-4-16,-9 2-20 15,-7-2-25-15,-13-7-44 0,-9-5-8 0,-11-4-4 16,-1-3 1-16,-9-3-2 0,-3 0-4 15,-6 1-3-15,-9 2-4 16,-6 1-2-16,-7-1 2 16,-4-1-34-16,3 1-58 15</inkml:trace>
  <inkml:trace contextRef="#ctx0" brushRef="#br0" timeOffset="921.9037">13460 9450 521 0,'-11'7'291'16,"-13"2"-31"-16,-14 10-151 0,-8 1-12 15,-2 7-41-15,4-3-17 16,13 0-32-16,14 3-7 15,16 2 17-15,6-1 23 16,22 6 32-16,5-3 7 16,18-4-16-16,3-3-17 15,4-7-38-15,0-3-98 16</inkml:trace>
  <inkml:trace contextRef="#ctx0" brushRef="#br0" timeOffset="1884.3439">1840 11207 583 0,'1'2'234'0,"16"2"-119"0,16-1-17 15,28 1 2-15,21-3-10 16,19 0-41-16,12 0-19 15,11 3-14-15,-7 3-1 16,-7 1 2-16,-16 1 2 0,-23-1-67 16,-16-6-107-16</inkml:trace>
  <inkml:trace contextRef="#ctx0" brushRef="#br0" timeOffset="2118.3636">2017 11317 362 0,'-10'3'214'15,"-6"3"-9"-15,5 0-42 16,14 2-42-16,10-1-13 0,19 1-42 16,13-3-9-16,20-2-13 15,11-2-6-15,17 0-2 16,4-1-2-16,-7 1-8 15,-2 0-6-15,-19 0-49 16,-12 3-73-16</inkml:trace>
  <inkml:trace contextRef="#ctx0" brushRef="#br0" timeOffset="2430.9513">2585 11095 801 0,'13'1'274'0,"17"4"-239"0,14 4-36 16,9 8 9-16,1 1 4 15,-1 6-1-15,-6 1-2 16,-10 0 2-16,-8-1 1 15,-14-8 0-15,-6-1 0 16,-8-2 20-16,-9-2 15 16,-15 4 26-16,-9 1 9 15,-14 4-15-15,-2 2-17 16,5-2-17-16,4-1-106 0</inkml:trace>
  <inkml:trace contextRef="#ctx0" brushRef="#br0" timeOffset="2805.7038">2034 11091 614 0,'0'-3'330'0,"-3"3"-78"16,-16 7-147-16,-10 6-16 15,-25 9-37-15,3 2-8 16,-3 5-8-16,10 0-25 16,27-2-19-16,6-1-4 15,26-2-1-15,10 1 5 16,26 4 14-16,12 1 5 0,4 0 4 16,2 0-1-1,-11-1-54-15</inkml:trace>
  <inkml:trace contextRef="#ctx0" brushRef="#br0" timeOffset="8380.3618">3723 11138 276 0,'-1'-9'190'16,"-2"-10"3"-16,8 1-50 15,3-4-7-15,3-1-11 16,8 4-10-16,8 2-30 16,4 10-8-16,5 15-29 15,-4 8-7-15,-13 24 1 16,-6 6-2-16,-9 11-2 16,-6 6-4-16,-3-6-11 15,3-4-7-15,8-17 2 16,8-12 3-1,13-20 10-15,-1-10 3 0,4-19-3 16,4-9-3-16,-2-12-8 16,-1-2-3-16,-2-3-3 15,-9 0-2-15,-5 8-2 16,-4 2-2-16,-7 11-3 16,-1 8 1-16,-4 14-4 15,-3 9-5-15,-2 20 5 16,1 4-1-16,0 13 2 15,3 3 5-15,3 1-3 16,3 3 1-16,3-3-20 16,4-3-72-16</inkml:trace>
  <inkml:trace contextRef="#ctx0" brushRef="#br0" timeOffset="8723.7566">4404 11313 530 0,'-1'7'292'16,"-1"8"-31"-16,-4 6-54 15,0 6-57-15,-2 0-28 16,1-2-62-16,-1-4-17 16,5-11-24-16,0-2 1 15,3-6 13-15,2-6 0 0,1-7-6 16,4-4-5-16,3-12-19 15,2-3-1-15,2-7 1 16,-3 3 0-16,-1 5 0 16,-1 6 1-16,-4 11-4 15,0 4-14-15,-3 11 8 16,-2 6 1-16,5 13 4 16,0 5 16-16,5 10-9 15,6 5-1-15,-4-2 1 16,5-4 2-16,-4-10-17 15,-1-3-43-15,-1-12-203 16</inkml:trace>
  <inkml:trace contextRef="#ctx0" brushRef="#br0" timeOffset="8864.704">4365 11409 795 0,'10'0'287'0,"18"-1"-228"0,2 1-45 16,5 0-102-16</inkml:trace>
  <inkml:trace contextRef="#ctx0" brushRef="#br0" timeOffset="9473.5816">4484 10877 579 0,'-1'-8'314'0,"0"-8"-58"0,6 3-155 15,5-2-30-15,8 5-45 16,2 3-13-16,7 9-15 15,4 11-4-15,2 10 0 16,-2 6 2-16,-17 8 4 16,-13 2 4-16,-19 1 3 15,-3 2 2-15,-2-12 4 16,4-7 2-16,13-11 10 16,6-10 6-16,13-4 0 15,8-5-3-15,10-4-15 16,2 2-10-16,6 6-5 15,-2 3-29-15</inkml:trace>
  <inkml:trace contextRef="#ctx0" brushRef="#br0" timeOffset="10843.479">4902 11239 780 0,'10'3'322'0,"10"0"-157"16,20 2-79-16,4-4 3 15,29 0-21-15,4-1-23 16,7 0-24-16,-4 0-45 0</inkml:trace>
  <inkml:trace contextRef="#ctx0" brushRef="#br0" timeOffset="11320.2556">5844 11071 731 0,'-15'0'394'16,"-12"-7"-102"-16,-2 13-157 16,0 3-49-16,5 7-64 15,3 6-15-15,13 10-16 16,6 8-6-16,15 6 4 16,12 2 6-16,16-3 8 15,9-7 9-15,7-16 11 16,0-12 5-16,-3-15 6 15,-1-15 17-15,-11-13 48 16,-4-7 15-16,-19-10 27 16,-12-1-13-16,-22-2-42 15,-13 5-21-15,-16 9-39 16,-10 8-16-16,4 18-27 0,2 7-7 16,4 9-70-16,4 11-56 15</inkml:trace>
  <inkml:trace contextRef="#ctx0" brushRef="#br0" timeOffset="11570.2539">6010 11083 974 0,'-2'0'428'0,"-5"0"-230"15,0 5-44-15,-7 11-54 16,-3 4-21-16,-6 12-20 16,-7 6-17-16,-5 6-24 15,1 2 14-15,7-1-189 16</inkml:trace>
  <inkml:trace contextRef="#ctx0" brushRef="#br0" timeOffset="12396.7669">3982 11692 459 0,'-32'2'182'0,"-23"0"-112"15,27 0-33-15,20 5 9 0,44-1 4 32,24 1-2-32,56-3 27 15,27-2 9-15,52-5 23 16,27 1 4-16,37-2-2 15,8 0-14-15,7 3-37 16,-8 0-16-16,-33-2-20 16,-21 3-6-16,-52 3-80 15,-26-1-191-15</inkml:trace>
  <inkml:trace contextRef="#ctx0" brushRef="#br0" timeOffset="12928.146">4702 12018 624 0,'1'-12'272'0,"8"-12"-100"16,23-3-102-16,11 5 3 15,15 6 20-15,-2 9 2 16,-3 21-33-16,-8 8-6 16,-21 7 8-16,-9 3 9 15,-28 2-3-15,-9 0-10 16,-21 3-23-16,-10-6-7 15,7-8-5-15,4-2-2 16,22-14-19-16,13-4-8 0,17-3-12 16,12-4-2-16,18 1 7 15,8 2 5-15,2-2 3 16,8 2 2-16,-4 1-25 16,0 0-59-16</inkml:trace>
  <inkml:trace contextRef="#ctx0" brushRef="#br0" timeOffset="13490.2558">5428 12165 345 0,'8'-2'250'15,"4"-6"41"-15,-1-2-53 16,-7-2-66-16,-3-3-21 16,5 1-46-16,-6-1-19 15,-3 3-26-15,-9-1-9 0,-12 1-17 16,-5 2-7-16,-13 7-19 15,4 2-9-15,-4 2-12 16,11 16-4-16,14-5-4 16,10 3 3-16,15 4 6 15,8-8 4-15,13 3 8 16,3-4 1-16,0-8-21 16,1-2-19-16,-8-4-14 15,-4 2 1-15,-2 2 22 16,-11-1 17-16,-4 2 26 15,3 8 16-15,-7 4 17 16,4 9 10-16,9 11-9 16,-4 3 4-16,1 13-11 15,-4 6 20-15,-16-2 28 16,4 5-6-16,-13-14 26 16,2-5-17-16,-10-14-16 15,-11-15-6-15,-2-7-20 16,-3-11-7-16,10-7-41 15,11-2-45-15,14-8-127 0,9-3-98 16</inkml:trace>
  <inkml:trace contextRef="#ctx0" brushRef="#br0" timeOffset="13982.1767">6753 11587 672 0,'8'0'314'0,"17"2"-106"16,9 0-72-16,11-2-37 15,4 3-20-15,0-4-39 16,-3 1-12-16,-11 1-16 15,0-1-21-15,-13 4-190 0</inkml:trace>
  <inkml:trace contextRef="#ctx0" brushRef="#br0" timeOffset="14201.1732">6866 11706 550 0,'12'1'278'0,"22"6"-79"15,7-3-25-15,-2-5-50 16,9 1-19-16,-10 0-41 16,-4-3-17-16,-7 3-82 15,-9 1-175-15</inkml:trace>
  <inkml:trace contextRef="#ctx0" brushRef="#br0" timeOffset="14880.3042">7787 11548 506 0,'1'-5'324'0,"-1"-19"3"16,6 0-119-16,3-11-74 16,-1-5-18-16,5-1-17 15,-4-2-10-15,-3 7-10 16,2 2-7-16,-8 8-6 16,0 2-4-16,2 10-26 15,0 8-17-15,-2 6-46 16,-3 5-14-16,3 17-8 15,0 10 5-15,8 20 29 16,12 8 9-16,-2 6-21 16,-3-10-57-16,-2-11-206 15</inkml:trace>
  <inkml:trace contextRef="#ctx0" brushRef="#br0" timeOffset="15083.7263">7584 11638 798 0,'2'-4'335'16,"4"1"-170"-16,22 0-32 0,26 1-57 15,14 2-6-15,26-3-37 16,-7 2-17-16,-1 1-10 16,0 5-1-16,-9-5-38 15,1 3-83-15</inkml:trace>
  <inkml:trace contextRef="#ctx0" brushRef="#br0" timeOffset="15443.0401">7809 11803 833 0,'5'-6'320'0,"12"-9"-220"0,3 1-8 16,24 10-37-16,0 0 3 15,10 11-18-15,-2 7-12 16,-21 8-3-16,-7 6 7 16,-34 7 6-16,-17 2 2 15,-19 1-5-15,-9-2-8 16,5-13-7-16,9-3 0 15,16-16-5-15,5-2-10 16,13-8-17-16,12-3-7 16,11 1-10-16,8-3 5 0,19 11 10 15,1 0 5-15,5 9 11 16,2 5 5-16,-6-3 1 16,-3 2 1-16,-5-3-7 15,-6-5-84-15</inkml:trace>
  <inkml:trace contextRef="#ctx0" brushRef="#br0" timeOffset="16052.1614">8701 11585 499 0,'2'-4'279'0,"2"-7"-39"16,-3 1-78-16,-1-3-64 16,-4-1-17-16,-8-5-29 15,-7-2-15-15,-9 2-27 16,-1 1-9-16,-5 17-10 16,3 3-5-16,5 6-4 15,1 8 1-15,9 3-2 16,5-2 3-16,11 2 8 15,3-2 6-15,10-8 11 16,5 4 5-16,10-7 3 16,-1-6-2-16,4-3-3 15,-1-4-2-15,-5 5-9 16,3 4 7-16,-8 10 9 16,1 6 4-16,-2 7 12 15,-2 0-8-15,-1 8-10 16,-2 1-4-16,-8 5 40 15,-3-1 5-15,-10-3 35 0,-9 0 8 16,-13-7-36 0,-9-6 0-16,-7-9-24 0,-2-11-4 15,8-6-7-15,2-7-3 16,15-10-62-16,7-4-56 16,17-9-271-16</inkml:trace>
  <inkml:trace contextRef="#ctx0" brushRef="#br0" timeOffset="16364.4802">9012 11126 851 0,'0'-4'414'0,"0"-6"-181"16,5 10-89-16,-4 7-81 16,4 11-5-16,-6 17 19 15,-4 5-8-15,0 18-27 16,-2 6-16-16,7 2-17 16,3-1 0-16,9-16 0 15,7-8 1-15,14-10 5 16,3-10 2-16,3-7 5 0,-3-6-22 15,-8-9-108-15,-4-3-88 16</inkml:trace>
  <inkml:trace contextRef="#ctx0" brushRef="#br0" timeOffset="16520.5745">8899 11378 963 0,'18'3'397'0,"24"4"-244"16,9 1-28-16,19-2-50 16,-1 0-25-16,3-1 10 15,-9-3-91-15</inkml:trace>
  <inkml:trace contextRef="#ctx0" brushRef="#br0" timeOffset="17121.7839">9399 11623 688 0,'-2'-1'325'0,"1"5"-111"16,4 6-101-16,2 16-78 16,0 7 12-16,-2 2-3 15,-3 5-8-15,-2-6-9 16,0-3-4-16,1-10-40 15,-3-12-48-15,0-14-284 16</inkml:trace>
  <inkml:trace contextRef="#ctx0" brushRef="#br0" timeOffset="17403.1644">9373 11660 471 0,'15'-11'293'16,"11"-14"-33"-16,6 17-92 15,-1 5-34-15,-2 6-63 16,1 10-28-16,-11 2-18 15,-5 3-3-15,-15 5 3 0,-14-1 1 16,-6-1-3-16,-2-5-1 16,8-8 0-16,6-5-4 15,10-5-19-15,6-2-4 16,12 3-12-16,6 1 0 16,11 2 10-16,0 6 0 15,-4 5 1-15,-7 3 7 16,-23 5 19-16,-7 1 8 15,-25-1 11-15,-11-1-4 16,-4-7-6-16,0-6-6 0,12-7-68 16,10-5-63-16,17-2-329 15</inkml:trace>
  <inkml:trace contextRef="#ctx0" brushRef="#br0" timeOffset="17793.5962">9767 11740 804 0,'0'0'328'0,"9"-1"-200"16,9 1-20-16,7 0-63 0,11 0-3 15,7 0-22-15,2 0-8 16,-6 0-1-16,-7 0 1 16,-6-5 4-16,-7 0 3 15,-13-3-2-15,1-3-5 16,-15-1-6-16,0-1-3 16,-2 1-1-16,2 3 1 15,6 1-8-15,1 4-7 16,4 3-8-16,4 3 14 0,-7-2 10 15,0 0 10-15,14 15 29 16,29 31-5-16,-40-28 14 16,-3-2 3-16,-8-4-12 15,-5-1-4-15,0-7-90 16,0-4-114-16</inkml:trace>
  <inkml:trace contextRef="#ctx0" brushRef="#br0" timeOffset="18090.8033">10467 11711 599 0,'0'-2'288'0,"-2"-3"-82"0,-6-2-27 15,-11 1-49-15,-8-1-10 16,-7 7-53-16,2 4-17 16,6 11-21-16,2 3-11 15,7 6 30-15,4 6 2 16,15 6 7-16,2 1 6 16,16-5-25-16,10-4 0 15,7-12-2-15,7-7-3 16,-1-12-9-16,-6-9-55 0</inkml:trace>
  <inkml:trace contextRef="#ctx0" brushRef="#br0" timeOffset="18637.2371">9276 10904 603 0,'8'-5'302'16,"0"-2"-90"-16,7 2-94 15,8 7-18-15,2 8-32 16,5 4-19-16,-7 8-30 16,-7 0-4-16,-17 2 2 15,-11 1 4-15,-7 0 9 16,-6-8-2-16,8-7-6 16,6 0-6-16,8-5 0 15,3 2 12-15,8 4 36 16,3-1 11-16,8-2 6 15,10 2-13-15,10-5-34 16,5 0-9-16,7-3-6 16,1-2-42-16</inkml:trace>
  <inkml:trace contextRef="#ctx0" brushRef="#br0" timeOffset="30994.2013">11015 11352 528 0,'31'4'266'16,"19"-2"-114"-16,28-2-58 16,12-2-26-16,16-4-47 15,5 0-8-15,-6 3-5 16,-9 2 1-16,-24 2-16 15,-20 3-35-15,-27 6-117 16,-13-2-105-16</inkml:trace>
  <inkml:trace contextRef="#ctx0" brushRef="#br0" timeOffset="31197.2887">11185 11465 369 0,'2'3'199'0,"10"-1"-30"16,8-1-33-16,25-1 8 15,11 0-44-15,18 0-47 16,10 2-16-16,3 2-16 16,-7-2-4-16,-14 0-3 15,-6 1-11-15</inkml:trace>
  <inkml:trace contextRef="#ctx0" brushRef="#br0" timeOffset="31431.6049">11795 11274 556 0,'27'7'226'0,"22"9"-119"0,-4 6-5 16,-24 4-14-16,-12 2 2 15,-18 0-25-15,-10 1-16 16,-14-4-8-16,0-3-93 16</inkml:trace>
  <inkml:trace contextRef="#ctx0" brushRef="#br0" timeOffset="31790.8955">11238 11208 642 0,'-11'0'320'0,"-26"2"-77"0,-6 8-48 16,-4 9-65-16,-4 10-24 15,18 11-55-15,10 2-13 16,19 8 15-16,22-4 7 16,27-8 8-16,9-4-7 15,16-18-19-15,-1-3-24 16</inkml:trace>
  <inkml:trace contextRef="#ctx0" brushRef="#br0" timeOffset="32915.6233">12648 11046 368 0,'6'-11'190'16,"10"-11"-42"-16,6-6-9 0,4 1 1 16,4 4-11-16,0 11-36 15,-2 9-29-15,-6 12-38 16,-3 12-3-16,-8 12 5 15,-6 7 3-15,-5 5-6 16,-4-1-5-16,4-5-6 16,3-7 0-16,11-13 9 15,3-6 7-15,11-13 15 16,2-10 2-16,-1-13-5 16,1-5-5-16,-6-5-10 15,-5-3-3-15,-6-5-5 16,-4 2-4-16,-6 5-7 15,0 6-4-15,-6 20-27 16,-2 8-8-16,-5 28-2 16,-1 5 1-16,4 12 23 15,5 2 8-15,9-1 6 16,4-1-33-16</inkml:trace>
  <inkml:trace contextRef="#ctx0" brushRef="#br0" timeOffset="33243.7185">13246 11205 579 0,'-6'9'273'0,"-4"13"-97"16,-5 2-45-16,8 0-47 16,0-2-13-16,2-5-30 15,5-4-10-15,2-12 2 16,-2-3 0-16,6-15 1 15,2-5-1-15,3-7-18 16,2-6-2-16,0 2-5 16,0 2-2-16,-3 4-4 15,1 9-1-15,-6 7-13 16,1 8-5-16,0 9 4 16,-2 2 1-16,5 13 13 15,2 2 5-15,4 7-4 16,5 3 1-16,-1-2 1 15,-1-2 2-15,-3-7 4 16,-5-5-29-16,-3-6-282 16</inkml:trace>
  <inkml:trace contextRef="#ctx0" brushRef="#br0" timeOffset="33384.2646">13244 11231 704 0,'7'1'251'16,"15"2"-219"-16,12 1-10 16,4-1 12-16,3-1-256 0</inkml:trace>
  <inkml:trace contextRef="#ctx0" brushRef="#br0" timeOffset="33745.1197">13302 10750 809 0,'5'-6'318'0,"12"-6"-189"15,10 4-26-15,7 5-39 16,8 5-8-16,-3 9-43 16,-7 3-13-16,-17 9 0 15,-15 3 2-15,-21 6 7 16,-6 4 4-16,-1-5-3 16,7-2-5-16,18-10 12 15,4-8 7-15,21-5 11 16,10-2 4-16,17-5-13 15,7-2-7-15,-1 3-31 16,-3 2-91-16</inkml:trace>
  <inkml:trace contextRef="#ctx0" brushRef="#br0" timeOffset="34494.8271">12718 11377 267 0,'-5'0'166'15,"5"2"65"-15,5 0-42 16,-2-2-25-16,28 1 7 16,106 4-52-16,-27-4-19 0,13-1-6 15,5 0-6-15,1 0-21 16,-8-2-11-16,-24-3-38 15,-11-1-47-15,-37 3-159 16</inkml:trace>
  <inkml:trace contextRef="#ctx0" brushRef="#br0" timeOffset="36020.8388">14075 11258 914 0,'10'-1'366'15,"16"-2"-254"-15,12 0-33 16,14-2-46-16,5 2-17 0,1 2-8 16,-5 1-1-16,-15 1-76 15,-8 1-97-15</inkml:trace>
  <inkml:trace contextRef="#ctx0" brushRef="#br0" timeOffset="36246.9576">14130 11390 524 0,'9'1'300'0,"18"4"-6"15,6-1-58-15,12-3-46 16,7-1-33-16,2-1-80 15,-1-2-14-15,-14 3-17 16,-6-1-66-16</inkml:trace>
  <inkml:trace contextRef="#ctx0" brushRef="#br0" timeOffset="43605.6902">13330 11765 256 0,'0'1'237'16,"0"-1"31"-16,-3-2-68 15,3 1-32-15,-1 0-83 16,0-2-36-16,-3-13-19 16,-19-32-4-16,3 29-10 15,-3 4-6-15,1 6-10 16,-3 3-2-16,0 11-7 16,5 4-3-16,2 6 5 15,7 5 0-15,9 2 2 16,2 2 2-16,8-5 0 15,3-2 3-15,14-9 5 0,1-8 4 16,8-6 1-16,0-6 0 16,-8-3-1-16,-1 0-1 15,-12 2 0-15,-1 1 2 16,-10 5-1-16,-4 6 1 16,-6 7-1-16,-3 5-4 15,1 8-5-15,6 4 0 16,5 9-7-16,4 6-1 15,13 16-1-15,1 3-2 0,0 3 30 16,-5-3 5-16,-13-7 69 16,-8-4 25-16,-15-7 8 15,-5-7 6-15,-4-11-47 16,-4-8-15-16,5-19-20 16,0-9-5-16,8-14-18 15,10-3-9-15,5 1-21 16,7 3-11-16,6 12-47 15,4 1-57-15,9 11-192 16</inkml:trace>
  <inkml:trace contextRef="#ctx0" brushRef="#br0" timeOffset="48557.7768">15127 11296 329 0,'-1'-6'209'0,"1"-7"1"16,-3 0-17-16,-11-5-43 15,-5 1-22-15,-13-4-45 16,-6 4-22-16,1 7-33 16,-1 5-15-16,3 11-19 15,5 5-6-15,6 11-6 16,6 2-3-16,10 6 2 16,7 0 3-16,10-2 11 15,8-3 7-15,14-11 10 16,5-6 3-16,4-12 2 15,2-6-1-15,-6-6-1 16,-11-2 1-16,-3-1 1 0,-8 1 0 16,-14 3 19-16,3 6 1 15,-12 6-7-15,1 5-1 16,1 10-22-16,-1 6-5 16,7 11 0-16,-1 8 1 15,7 13 20-15,7 2 3 16,-1 2 8-16,2-2 6 15,-13-9 6-15,-6-3 14 16,-14-7 15-16,-10-3-1 16,-11-11-15-16,-7-7-10 15,-5-15-15-15,6-10-40 0,12-13-106 16,9-4-70-16,16-1-230 16</inkml:trace>
  <inkml:trace contextRef="#ctx0" brushRef="#br0" timeOffset="48948.4185">15405 10865 894 0,'0'4'358'16,"1"10"-208"-16,1 7-43 15,3 17-42-15,0 2 1 0,-1 7-24 16,-1 3-18-16,-1 1-10 16,0 1-3-16,6-5-3 15,5-1-1-15,9-11-1 16,6-4 1-16,1-6 2 16,6-4 17-16,-6-8-133 15,-4-7-146-15</inkml:trace>
  <inkml:trace contextRef="#ctx0" brushRef="#br0" timeOffset="49135.5992">15277 11087 998 0,'9'5'439'16,"7"-3"-213"-16,22 4-131 15,14-3-6-15,16-2-50 0,3 5-16 16,-5-4-97-16,-1 5-194 16</inkml:trace>
  <inkml:trace contextRef="#ctx0" brushRef="#br0" timeOffset="49651.1146">15646 10722 888 0,'-1'-5'382'0,"0"-5"-202"0,-2-2-48 16,9 2-61-16,6 1-23 16,11 0-37-16,7 8-10 15,5 7-5-15,-1 6-5 16,-12 4 4-16,-11 2 6 16,-18 10 11-16,-11 1 4 15,-13 8 1-15,-2-1-4 16,9-7-9-16,10-2-2 15,17-12 5-15,12-6 5 0,22-7 6 16,3-2 0-16,21-7-7 16,2 4-23-16,-7 2-275 15</inkml:trace>
  <inkml:trace contextRef="#ctx0" brushRef="#br0" timeOffset="50010.6661">15798 11386 844 0,'-3'16'345'0,"-5"9"-144"0,5 12-77 15,3 3-7-15,6 2-21 16,1-4-67-16,1-7-12 15,0-5-1-15,-2-13-51 16,-2-3-43-16,-4-13-181 16,-3-8-107-16</inkml:trace>
  <inkml:trace contextRef="#ctx0" brushRef="#br0" timeOffset="50275.9702">15793 11378 372 0,'15'-8'240'16,"13"-6"-15"-16,2 13-96 15,4 4-24-15,-4 13-37 16,-5 6 5-16,-15 5 27 16,-11-4 0-16,-17 0-3 15,-5 0-19-15,-2-12-42 16,6 5-12-16,14-7-19 16,5-8-4-16,14 2-2 15,6-4-2-15,8 0 2 16,1 5-1-16,-3 5-2 0,-4 3-2 15,-17 4 13-15,-7 0 14 16,-20 1 16-16,-13-5 5 16,-9 1-6-16,-3-1-11 15,7-8-73-15,10-2-155 16</inkml:trace>
  <inkml:trace contextRef="#ctx0" brushRef="#br0" timeOffset="50613.5163">16126 11522 826 0,'16'0'376'16,"15"0"-182"-16,11 2-83 16,3-2-13-16,5 1-55 15,-4 2-20-15,-10-2-1 16,-9 0-42-16,-15-1-81 15,-11-2-61-15,-11-2-163 16,-6-2-53-16</inkml:trace>
  <inkml:trace contextRef="#ctx0" brushRef="#br0" timeOffset="50753.8466">16353 11446 261 0,'9'-3'227'0,"13"3"55"16,3 3-32-16,0 8-51 15,-3 9-24-15,-8 1-19 0,-9 4-2 16,-12 1-30-16,-7-6-28 15,-2 0-48-15,1-8-16 16,6-5-136-16,5-4-354 16</inkml:trace>
  <inkml:trace contextRef="#ctx0" brushRef="#br0" timeOffset="51035.0195">16825 11445 608 0,'-5'-7'382'16,"-7"-7"-15"-16,-11 6-179 16,-1 10-45-1,12-1-70-15,1 0-30 0,-35 21-31 16,1 9-2-16,13 11 1 15,26-8 3-15,15-1 12 16,10-3 5-16,19-5 12 16,12-5 7-16,2-12-8 15,-1-6-5-15,-9-9-17 16,-6-6-84-16</inkml:trace>
  <inkml:trace contextRef="#ctx0" brushRef="#br0" timeOffset="51613.2821">17629 11223 533 0,'-1'-1'270'15,"4"0"-59"-15,14 0-27 0,20-3-42 16,14 0-21-16,22 1-51 16,5 1-33-16,10 4-29 15,0 3-4-15,-8-2 1 16,-6 3 2-16,-18-1-44 15,-15-1-51-15,-23 3-216 16</inkml:trace>
  <inkml:trace contextRef="#ctx0" brushRef="#br0" timeOffset="51816.4408">17714 11335 505 0,'17'0'294'16,"16"0"-12"-16,20 0-164 0,6 0-19 15,19 0-34-15,-1-2-21 16,9-1-16-16,-1 0 6 16,-15-7-126-16,-3 0-109 15</inkml:trace>
  <inkml:trace contextRef="#ctx0" brushRef="#br0" timeOffset="51988.5061">18338 11157 636 0,'19'12'297'0,"21"16"-112"16,-8 3-12-16,-12-2-27 15,-8 2-20-15,-13-4-43 16,-4-2-20-16,-13-6-16 15,-6 0-46-15,-15-11-208 16</inkml:trace>
  <inkml:trace contextRef="#ctx0" brushRef="#br0" timeOffset="52261.3854">17663 11126 778 0,'-25'13'362'15,"-13"9"-146"-15,13 15-49 16,4-6 1-16,17 14-27 15,7 0-26-15,15 1-50 16,14 0-16-16,24-12-24 16,3-10-18-16</inkml:trace>
  <inkml:trace contextRef="#ctx0" brushRef="#br0" timeOffset="53184.5654">1718 13143 949 0,'21'1'337'0,"37"0"-271"16,22 2-8-16,29-4 2 15,10 1-17-15,13 3-31 16,-6-2-2-16,-16 8-21 16,-14-2-83-16</inkml:trace>
  <inkml:trace contextRef="#ctx0" brushRef="#br0" timeOffset="53403.5985">1836 13249 560 0,'-6'0'259'0,"-2"1"-95"16,29 0-44-16,20-1-1 15,33-2-18-15,12-1-20 16,10 0-36-16,7 3-1 16,-4 0-9-16,-9 2 0 15,-8-1-119-15,-26-2-231 16</inkml:trace>
  <inkml:trace contextRef="#ctx0" brushRef="#br0" timeOffset="53575.3626">2546 13090 862 0,'11'5'309'0,"18"14"-236"15,1 3 2-15,-4 8 19 16,-6 4-8-16,-13 6-27 16,-7 1-12-16,-12-2-91 15,-5-3-101-15</inkml:trace>
  <inkml:trace contextRef="#ctx0" brushRef="#br0" timeOffset="53895.2794">1869 13062 889 0,'-15'7'395'0,"-21"11"-175"31,-4 9-60-31,8 5-46 15,19-3-28 1,7-14-46-16,1 0-14 0,9 46-11 16,18-3-3-16,38-8 0 0,6-29 35 15,11-12-487-15</inkml:trace>
  <inkml:trace contextRef="#ctx0" brushRef="#br0" timeOffset="61757.0968">3571 13128 820 0,'4'-12'342'0,"4"-15"-181"16,7 0-47-16,8 2-35 16,1 4-11-16,4 7-33 15,0 11-18-15,-6 11-13 16,-7 12 1-16,-8 15 7 16,-5 4 5-16,-3 11-1 15,0-4-3-15,2-3-5 16,0-8 0-16,14-11 1 15,6-6 2-15,11-14 4 16,6-5 4-16,1-17 4 16,-4-6 2-16,-5-16-2 15,-2-2-2-15,-13-3-6 16,2 0-2-16,-6 10-2 16,-9 8-2-16,-1 14-1 15,-7 5-4-15,1 15-1 16,3 8 0-16,0 8 0 15,1 4 3-15,3 6-2 0,0 0-2 16,6-1 0-16,2 3 0 16,6-7-56-16,4-4-91 15</inkml:trace>
  <inkml:trace contextRef="#ctx0" brushRef="#br0" timeOffset="62123.7491">4271 13237 724 0,'-4'3'336'0,"-5"7"-79"16,-3 8-90-16,-4 9-48 16,2 6-4-16,3 3-58 15,4-3-21-15,1-6-23 16,4-7-2-16,3-12 5 15,2-11 4-15,6-17 1 16,2-7 0-16,-2-12-8 16,3 2-4-16,-1-1-3 15,0 3 0-15,-1 12-5 16,-3 4-1-16,-1 12-19 0,1 8-4 0,5 10 7 16,1 6 3-16,7 10 19 15,2 2 5-15,-3 7-5 16,2 2-1-16,-1-1-1 15,-10-10 2-15,-2-9-47 16,-5-6-81-16</inkml:trace>
  <inkml:trace contextRef="#ctx0" brushRef="#br0" timeOffset="62264.2832">4200 13350 880 0,'9'0'324'0,"23"0"-258"0,6 0-30 16,4-3-63-16,2-1-186 16</inkml:trace>
  <inkml:trace contextRef="#ctx0" brushRef="#br0" timeOffset="62592.3356">4276 12837 634 0,'5'-11'325'15,"2"-11"-22"-15,21 8-188 16,6 2-14-16,9 9-16 15,2 5-30-15,-12 11-36 16,-16 3-2-16,-14 14 21 16,-15-1 6-16,-17 9 4 15,3 0-6-15,-2-8-27 16,14-4-5-16,21-8-1 16,16-7 2-16,13-7 0 15,7-2-1-15,7-4 21 16,-1 3-71-16,-4 3-377 15</inkml:trace>
  <inkml:trace contextRef="#ctx0" brushRef="#br0" timeOffset="63014.2575">3608 13576 687 0,'0'6'286'16,"1"0"-119"-16,25 5-41 15,14-4-2-15,32-3-3 16,19-1-34-16,18-6-52 15,12-1-9-15,5 1-7 16,-4-1 0-16,-13 2-72 0,-18-2-85 16</inkml:trace>
  <inkml:trace contextRef="#ctx0" brushRef="#br0" timeOffset="63639.2238">4086 14081 535 0,'4'-4'319'16,"-1"-7"-64"-16,-2-5-75 16,-1-1-30-16,-3-3-51 15,-4-1-18-15,-9 3-29 0,-4-3-10 16,-3 6-20-16,-9 5-8 15,-2 10-13-15,3 3-5 16,-3 5-12-16,13 6-4 16,10 3-3-16,10 5 3 15,11-7 6-15,5 1 6 16,9-4 7-16,6-5 1 16,1 0-15-16,0-7-14 15,-9-7-10-15,0-3 0 0,-5-1 17 16,1 7 13-16,0 4 3 15,-8 5 3-15,-3 9 27 16,-3 2 11-16,0 15 19 16,1 1 0-16,1 9-26 15,-2 2-9-15,-4-4-10 16,-1 0 20-16,-8-1 21 16,3-1 9-16,-14-5 14 15,-2-2-16-15,-3-10-12 16,-8-10-5-16,7-4-6 15,-1-7-4-15,-2-16-29 16,5-4-39-16,5-9-117 16,7-7-77-16</inkml:trace>
  <inkml:trace contextRef="#ctx0" brushRef="#br0" timeOffset="64101.3828">4267 13794 693 0,'9'-9'359'0,"7"-11"-87"16,12 11-124-16,7 2-11 15,4 11-42-15,6 7-26 0,-20 9-23 16,-5 6-6-16,-14 8 5 15,-23-4 4-15,-4 3 0 16,-6-4-7-16,-8-6-15 16,11 0-5-16,6-14-3 15,4-5-1-15,13-7-14 16,5 2-3-16,15-2-1 16,5 2 0-16,7 1 8 15,4 0-1-15,-3 4-3 16,2 5-2-16,-1 4-34 15,-5-8-10-15</inkml:trace>
  <inkml:trace contextRef="#ctx0" brushRef="#br0" timeOffset="64585.6352">4953 13440 677 0,'5'0'371'15,"2"1"11"-15,13 2-250 16,18 5-29-16,12-7-17 16,4-1-26-16,4-5-38 0,-5-4-16 15,-11-1-129-15,-6-1-117 16</inkml:trace>
  <inkml:trace contextRef="#ctx0" brushRef="#br0" timeOffset="64757.733">5004 13544 522 0,'6'6'299'0,"12"6"-23"16,6-7-58-16,19-2-57 15,0 2-32-15,13-5-58 16,4 3-24-16,-6-4-52 16,0-4-101-16</inkml:trace>
  <inkml:trace contextRef="#ctx0" brushRef="#br0" timeOffset="65319.8471">5881 13101 634 0,'8'-7'381'15,"5"-2"3"-15,3 11-244 16,-6 3-53-16,-2 20-1 15,1 10-2-15,-18 12-17 16,1 14-7-16,1 7-34 16,2-2-10-16,8-8-10 15,6-8 1-15,9-17-1 0,2-10 1 16,9-9-1-16,5-4 0 16,-1-8-18-16,1 2-50 15,-7-4-290-15</inkml:trace>
  <inkml:trace contextRef="#ctx0" brushRef="#br0" timeOffset="65507.5636">5747 13347 1179 0,'14'3'460'0,"22"2"-312"16,9-2-42-16,13 1-18 15,5 2-28-15,4-1-36 16,-4 2-9-16,-2-7-111 16,-6-6-341-16</inkml:trace>
  <inkml:trace contextRef="#ctx0" brushRef="#br0" timeOffset="65898.1833">6268 12891 645 0,'13'-9'334'0,"17"-7"-81"16,4 3-60-16,-3 12-67 16,-5 6-32-16,-12 14-35 15,-6 9-4-15,-15 3-8 16,-8 3-1-16,-12-2-19 16,-6-6-9-16,7-3-13 15,7-2-5-15,23-12 2 16,13 3 2-16,15-6 11 15,4-5 4-15,4 6-1 16,-7-8-2-16,-3 0-8 16,-3 3-9-16</inkml:trace>
  <inkml:trace contextRef="#ctx0" brushRef="#br0" timeOffset="66616.4201">6274 13617 913 0,'1'9'368'0,"2"13"-233"16,2 8-21-16,-2 2-40 16,-1 2-15-16,-5-1-24 15,-2-4-7-15,-3-11 1 16,2-4-21-16,2-14-63 0,-3-7-41 15,3-11-67-15,-2-9 9 16,3-3 55-16,3-2 35 16,6 1 55-16,8 3 25 15,7 6 45-15,5 2 12 16,5 12 8-16,-3 6-9 16,-3 6-30-16,-3 7-8 15,-15 5 13-15,-1 1 1 16,-12 7 0-16,-3 0 0 15,-5-6-15-15,3-1-4 16,1-12-9-16,8-4-8 0,10-1-12 16,2-2-5-16,11 2-2 15,-3 0 5-15,5 6 7 16,-3 5 5-16,-5 10 13 16,-9 4 9-16,-13 5 8 15,-13-2 3-15,-6-4-8 16,-3-8-5-16,1-11-56 15,2-5-59-15,8-9-242 16</inkml:trace>
  <inkml:trace contextRef="#ctx0" brushRef="#br0" timeOffset="66991.3246">6622 13776 951 0,'4'-2'393'15,"7"2"-229"-15,9 0-34 16,12 0-66-16,6 2-11 16,-4-1-31-16,-3 0-8 15,-14 0 0-15,-3-1 8 0,-5-1-27 16,-9-4-17-16,-6-2-20 15,-5-2-16-15,-4-6 15 16,1 0 10-16,12 0 11 16,-2-1-2-16,9 8-1 15,8 6 0-15,-1 5 15 16,2 6 14-16,0 8 33 16,-2 0 12-16,-3 1 6 15,-1 2 1-15,-8 1-15 16,-5-3-3-16,-3-2-12 15,0-2-11-15,-2-7-97 16,2-4-106-16</inkml:trace>
  <inkml:trace contextRef="#ctx0" brushRef="#br0" timeOffset="67312.2299">7220 13680 645 0,'-12'-8'378'16,"-8"-4"-87"-16,-8 5-84 15,-3 2-31-15,-2 9-87 16,4 5-29-16,3 9-50 0,5 5-11 15,8 6 1 1,7 5 5-16,15 7 11 0,10-1 3 16,17-1 1-16,8-9 5 15,5-9 0-15,1-14-2 16,-4-15-42-16,-5-4 42 16</inkml:trace>
  <inkml:trace contextRef="#ctx0" brushRef="#br0" timeOffset="67812.0896">8148 13347 712 0,'10'-5'337'0,"13"1"-75"0,24-2-181 16,9-1-2-16,27 3-31 16,2 2-30-16,21 1-10 15,8 1 0-15,-18-1-25 16,-3-2-66-16,-34 1-142 16</inkml:trace>
  <inkml:trace contextRef="#ctx0" brushRef="#br0" timeOffset="68046.0849">8303 13427 709 0,'10'4'318'0,"1"-1"-128"15,22 3-99-15,14 1 16 16,14-1-29-16,9 0-29 16,6-3-15-16,-3-1-4 15,-8-4-19-15,-10-6-36 16,-8-4-142-16,-13-4-157 16</inkml:trace>
  <inkml:trace contextRef="#ctx0" brushRef="#br0" timeOffset="68264.7621">8851 13235 452 0,'16'3'285'16,"7"3"-3"-16,7 9-100 16,1-1-6-16,-1 9-31 15,-2 4-24-15,-12 1-36 16,-9 3-21-16,-15-5-24 15,-6 2-8-15,-13-9-64 16,-5 1-82-16</inkml:trace>
  <inkml:trace contextRef="#ctx0" brushRef="#br0" timeOffset="68530.3209">8274 13244 634 0,'-19'1'352'0,"-11"3"-110"0,-8 7-73 15,3 4-12-15,8 8-53 16,5 6-6-16,16 8-16 15,6 2-17-15,23-1-24 16,10-2-9-16,22-11-13 16,3-4-3-16,4-12-88 15</inkml:trace>
  <inkml:trace contextRef="#ctx0" brushRef="#br0" timeOffset="69311.6498">9839 12981 808 0,'1'5'376'0,"5"4"-115"0,-6 12-156 15,0 9-26-15,-2 17 10 16,-7 8-17-16,7 19-13 15,-4 3-2-15,8 1-33 16,4-3-6-16,6-21-6 16,9-9 0-16,12-19 1 15,8-7 0-15,8-10-1 16,1-7-2-16,-9-5-65 16,-3-5-66-16</inkml:trace>
  <inkml:trace contextRef="#ctx0" brushRef="#br0" timeOffset="69483.217">9704 13294 801 0,'15'4'376'0,"5"2"-170"15,15 4-84-15,6-1 5 16,18 0-60-16,6 1-15 15,10-1 1-15,-2-1-74 16</inkml:trace>
  <inkml:trace contextRef="#ctx0" brushRef="#br0" timeOffset="73663.8753">10224 13522 796 0,'5'6'130'15,"2"4"-54"-15,4 13-10 16,-1 13 13-16,2 5-13 15,-9 1-4-15,-1-5-24 16,-5-6-4-16,-4-13-12 16,4-5 12-16,1-13 3 15,-4-9-9-15,1-12-42 16,-2-5-21-16,2-8-16 16,1 0 5-16,4-3 34 0,1 3 3 15,12 7 3-15,3 6-1 16,6 10-1-16,1 5 2 15,7 9 9-15,-2 2 5 16,2 8 7-16,-4 5 0 16,-17 0 3-16,-8-1 1 15,-11 3 4-15,-4-6 2 16,-4-6-2-16,3 0-4 16,8-6-18-16,7 2-1 15,13 0-7-15,6 3-4 0,10 5 9 16,-1 1-2-16,-5 5 0 15,-6 2 2-15,-17 3 26 16,-9 0 8-16,-20-1 16 16,-9-5 2-16,-4-11-16 15,4-7-37-15,13-12-317 32</inkml:trace>
  <inkml:trace contextRef="#ctx0" brushRef="#br0" timeOffset="74085.6679">10558 13659 698 0,'11'-2'335'16,"8"-2"-146"-16,12 3-77 16,7 1-12-16,3 1-57 15,-1 3-17-15,-10-4-11 16,-5-1-1-16,-8-2 0 16,-8-2-10-16,-5-2-32 15,-6-4-10-15,-6 1-13 16,-1 0 8-16,-2-1 29 15,5 4 7-15,4 3-4 0,7 4-3 16,3 2-4-16,7 1 1 16,5 4 20-16,-3 0 5 15,1 7 39-15,-6 1 19 16,-12 2 15-16,-9 0 5 16,-9-4-27-16,-1 1-16 15,0-9-53-15,4-3-86 16</inkml:trace>
  <inkml:trace contextRef="#ctx0" brushRef="#br0" timeOffset="74413.7195">11226 13619 556 0,'-4'-5'301'0,"-6"-5"-38"16,-2 1-57-16,-4-1-43 16,-3 3-15-16,-8 4-51 15,-2 4-22-15,-2 8-41 16,-2 2-23-16,10 7-18 0,4 3-4 15,12 7 4-15,11 0 5 16,15 4 14-16,8-2 14 16,13-5 17-16,3-2 3 15,0-10-1-15,-5-6-6 16,-4-12-29-16,-5-4-71 16</inkml:trace>
  <inkml:trace contextRef="#ctx0" brushRef="#br0" timeOffset="74906.2728">11713 13288 687 0,'12'3'278'0,"17"0"-205"16,8-2-5-16,11 1-30 0,3-2-26 16,-2 4-8-16,-2 1 10 15,-12 0-302-15</inkml:trace>
  <inkml:trace contextRef="#ctx0" brushRef="#br0" timeOffset="75117.2212">11752 13411 382 0,'1'4'260'0,"7"2"60"0,8 3-89 15,10-3-48-15,9-1-20 16,9-1-61-16,-3-1-27 15,4-4-32-15,-3 1-13 16,-10-3-31-16,-5-1-80 16</inkml:trace>
  <inkml:trace contextRef="#ctx0" brushRef="#br0" timeOffset="76241.7908">12444 13229 670 0,'2'-1'262'0,"1"3"-169"15,5 12-48-15,11 27-17 16,5 18 24-16,14 31 21 16,1 10 3-16,-2 9-9 15,-5-3-15-15,-2-4-17 16,-8-13-9-16,1-27-1 15,0-19 3-15,-8-37 19 16,4-12 9-16,-7-32 2 0,-5-17-3 16,-1-23-22-16,0-8-8 15,-6-12-8-15,-4-14-3 16,-6-25-2-16,-3-10-3 16,-1-22-4-16,6 10-2 15,4 41-8-15,-3 18-1 16,2 46 0-16,-1 17-2 15,-4 6 11-15,5 7-52 16,1 3-171-16</inkml:trace>
  <inkml:trace contextRef="#ctx0" brushRef="#br0" timeOffset="76843.5">12675 12527 487 0,'8'5'182'0,"14"2"-121"16,7-2 9-16,28-1 42 16,16-3-12-16,34-1-14 15,15 0-1-15,31-1-20 16,9-3-11-16,18-1-22 15,1 0-10-15,-21-2-7 16,-8 1-3-16,-26 2-2 16,-13 3-4-16,-17 3-2 15,-14 2 0-15,-25 2-26 16,-9-1-25-16,-23-5-19 0,-9 0-1 16,-14-4 15-16,-4 3 22 15,-7 1 16-15,-4 1-1 16,2 5 8-16,0-1 3 15,2 1 1-15,3-2 0 16,2 1 1-16,0-1 1 16,3 1-2-16,1-3 0 15,0-2 0-15,0 0-2 16,0 0-2-16,0 0-2 0,4 15-2 16,12 36 2-16,-7-23 9 15,4 3-115-15</inkml:trace>
  <inkml:trace contextRef="#ctx0" brushRef="#br0" timeOffset="77414.3152">13198 12821 291 0,'6'0'195'16,"3"2"15"-16,6 10-102 16,-3 7-7-16,-4 11-14 0,-1 7-8 15,-8 7-14-15,0 3-10 16,-1-2-24-16,2-5-8 15,6-14-8-15,3-6 4 16,13-12 29-16,5-8 5 16,7-11 2-16,4-6-3 15,-3-9-25-15,-3-3-5 16,-6-7-4-16,-4-3-2 16,-12-5-3-16,-5 4-2 15,-7 11 9-15,-2 10 1 0,-3 18-10 16,0 9-1-16,1 18-15 15,3 7-3-15,6 9 11 16,6 3 0-16,5-9 6 16,4 1 2-16,1-8 2 15,2-7 27-15,-3-3-143 16,1-7-174-16</inkml:trace>
  <inkml:trace contextRef="#ctx0" brushRef="#br0" timeOffset="77742.245">13725 13106 492 0,'0'7'255'0,"-8"10"-58"16,7 3-25-16,-7-1-54 0,2 0-26 16,3-6-48-16,-5-2-11 15,5-8 7-15,4-2 1 16,2-7-3-16,-3 4-2 15,0-2-22-15,2-18-5 16,4-33-1-16,-3 28 0 16,4 3-5-16,-1 1-1 15,1 8 8-15,-1 7-3 16,2 8-7-16,1 2-1 0,4 7-12 16,4 7 2-16,4 6 9 15,3 3 2 1,-1 4 4-16,1-1 1 0,-5-1 3 15,-4-4 2-15,-7-8-69 16,-5-5-79-16</inkml:trace>
  <inkml:trace contextRef="#ctx0" brushRef="#br0" timeOffset="77882.8281">13687 13173 684 0,'11'1'269'0,"19"1"-195"16,5-1-18-16,10-1-30 16,1 0-13-16,-2 0-103 15</inkml:trace>
  <inkml:trace contextRef="#ctx0" brushRef="#br0" timeOffset="78226.5198">13872 12774 592 0,'2'-7'297'0,"6"-6"-49"15,5 2-84-15,12 4-66 16,9 2-13-16,7 6-55 15,-2 4-12-15,-7 2-13 16,-8 3-4-16,-20-1-1 16,-3 6 0-16,-13 6 4 15,-5 5 1-15,0 0-1 16,2-2-2-16,12-8 0 16,5 1 2-16,18-6 7 15,5-6 3-15,11-4-1 16,4-3-1-16,4 0-28 15,1 1-84-15</inkml:trace>
  <inkml:trace contextRef="#ctx0" brushRef="#br0" timeOffset="78601.6003">13048 13354 801 0,'17'-4'293'0,"31"-3"-211"16,15 2-10-16,40 1 49 16,20 4-6-16,23 5-27 15,8 4-11-15,-3-1-35 16,-10-2-15-16,-17-5-35 15,-13-1-48-15</inkml:trace>
  <inkml:trace contextRef="#ctx0" brushRef="#br0" timeOffset="79398.5125">13630 13796 274 0,'2'-1'216'16,"6"-5"27"-16,-2-2-21 15,3-5-65-15,-1-5-27 16,-7 0-26-16,-2-2-10 16,-8-2-28-16,-4 2-15 15,-8-1-30-15,-9 2-7 16,-13 11-13-16,-5 6-1 0,4 10-5 15,5 1-6-15,17 7-2 16,7-2 0-16,12 2 0 16,6 3 4-16,11-4 8 15,7 2 1-15,11-4 5 16,4-4 1-16,2-7 1 16,-2-2 0-16,-10-2-2 15,-6-3 0-15,-9 3-3 16,-3 1-3-16,-5 2-5 15,-2 5-1-15,-1 3-1 16,0 5 2-16,6 9 0 16,-4 2 10-16,10 18 10 15,-1 7 1-15,1 4 3 16,-1 1 4-16,-9-5 9 16,-7-7 9-16,-10-4 21 15,-12-5-6-15,-9-9-5 16,0-5-2-16,-14-20-12 15,8-6-6-15,7-16-14 0,8-3-20 16,18-5-50-16,7-2-31 16,10-2-118-16,9 1-172 15</inkml:trace>
  <inkml:trace contextRef="#ctx0" brushRef="#br0" timeOffset="79710.7137">13839 13619 733 0,'-2'-5'333'16,"-1"-5"-153"-16,7 5-92 15,8 4-11-15,6 3-33 16,5 3-8-16,6 11-8 15,-4-2-9-15,-7 4 30 16,-10 4 12-16,-15 1 10 16,-9 3 1-16,-5-1-26 15,0-4-17-15,12-6-16 16,8-2 0-16,15-10 4 16,11-1 2-16,12-5 1 15,7-5-4-15,-2 0-19 16,0 1-43-16</inkml:trace>
  <inkml:trace contextRef="#ctx0" brushRef="#br0" timeOffset="80335.8175">14844 13225 595 0,'6'-2'307'15,"7"-1"-75"-15,16 3-129 16,7 0-7-16,11 0-51 16,0-1-23-16,-4-2-14 15,-3 1-2-15,-6 1-38 16,-4 0-62-16</inkml:trace>
  <inkml:trace contextRef="#ctx0" brushRef="#br0" timeOffset="80554.2655">14893 13368 362 0,'0'2'268'0,"1"4"44"16,15-1-103-16,12 0-16 16,12 0-37-16,5-3-36 15,1-1-47-15,-4-3-24 16,-5-2-24-16,0-3-8 0,-4 2-108 16</inkml:trace>
  <inkml:trace contextRef="#ctx0" brushRef="#br0" timeOffset="81960.2237">15683 13372 466 0,'0'0'220'0,"1"-2"-86"16,25 2-59-16,17 3-1 16,33 2-5-16,13 1 16 15,24 3 20-15,10 0 11 16,19 0-5-16,8 1-19 16,-6-4-43-16,-1-3-20 15,-26-6-27-15,-17-2-36 16,-23-9-275-16</inkml:trace>
  <inkml:trace contextRef="#ctx0" brushRef="#br0" timeOffset="82639.2209">16036 12841 505 0,'8'-6'259'0,"9"-4"-66"16,3 1-36-16,0 8-52 0,-2 5-33 15,-6 14-38-15,-6 8-4 16,-8 16 0-16,-5 3 1 16,2 5-8-16,3-2-8 15,3-11-4-15,8-2 1 16,10-13 10-16,5-11 6 15,11-10 9-15,0-7 2 16,2-12-6-16,-3-2-3 16,-4-7-8-16,-5-8-3 15,-4-4-5-15,-6-6-1 0,-10-1-4 16,-3 4-1-16,-4 16-6 16,-2 10-12-16,0 16-14 15,1 12 2-15,-3 17 8 16,2 9 13-16,1 12 12 15,3 1-1-15,7-6-2 16,2-5 1-16,2-8-48 16,0-3-97-16</inkml:trace>
  <inkml:trace contextRef="#ctx0" brushRef="#br0" timeOffset="83030.0241">16620 13147 316 0,'-2'-1'184'16,"-3"6"7"-16,4 3-38 16,-4 8-28-16,-4 0-10 15,5 1-38-15,-4 1-10 16,6-8-12-16,0-1-1 15,-4-6 32-15,2-3 4 16,1-6-12-16,0-3-7 16,3-8-43-16,5-1-14 0,-5-10-6 15,4 2-2-15,9 4-3 16,-3 1-1 0,6 9 9-16,-2 1 1 0,-8 3-8 15,0 8-1-15,-1 6-8 16,7 9-3-16,6 6 8 15,3 4 2-15,5 3 1 16,-2-2 0-16,-5-1 3 16,-6-5 3-16,-5-8-142 15</inkml:trace>
  <inkml:trace contextRef="#ctx0" brushRef="#br0" timeOffset="83185.9629">16557 13180 861 0,'8'0'338'0,"13"0"-218"0,7 0-49 15,14 0-19-15,5 0-20 16,6 3-42-16,-3-1-151 16</inkml:trace>
  <inkml:trace contextRef="#ctx0" brushRef="#br0" timeOffset="84029.5182">16476 13741 600 0,'0'-7'327'16,"0"-9"-69"-16,-2-1-127 15,-6-2-27-15,-12 1-34 16,-9-1-14-16,-8 11-26 16,-4 1-6-16,3 9-25 15,3 6-7-15,10 4-8 16,9 6-2-16,11 2 3 15,10 6 3-15,12-3 11 16,6-3 4-16,10-3 5 16,5-8 3-16,2-7 1 15,1-2-1-15,-7-9-8 16,-9-3-3-16,-8-1-7 16,-3-5-2-16,-7 3 7 15,-2 4 2-15,-8-1 1 16,-2 4-1-16,0 6-8 15,1 1-6-15,3 5-7 0,1-4 0 16,0 0 3-16,1 16 15 16,10 49 17-16,-1-20 11 15,4 10 15-15,2 8-4 16,-3-1 15-16,-5-2 9 16,-10-6 20-16,-12-7 10 15,-10-8-13-15,-9-6-10 0,-10-16-16 16,-5-10-7-16,3-19-6 15,7-7-4-15,16-10-17 16,11 0-10-16,13-1-35 16,7 2-41-16,14 3-122 15,6 4-129-15</inkml:trace>
  <inkml:trace contextRef="#ctx0" brushRef="#br0" timeOffset="84810.6323">17874 13095 706 0,'7'-9'283'16,"11"-10"-148"-16,5 0-19 15,7 10 1-15,2 4-10 16,-3 15-42-16,2 8-25 16,-16 12-2-16,-11 5 15 0,-19 3 11 15,-16 2 6-15,-19-3-24 16,-5-4-14-16,8-9-14 15,10-6-3-15,27-10-12 16,12-4-1-16,26-4-4 16,9 0-1-16,14-2 3 15,-1 0-1-15,7 3 1 16,0 1-25-16,-2 2-118 16</inkml:trace>
  <inkml:trace contextRef="#ctx0" brushRef="#br0" timeOffset="85154.5253">18118 12856 706 0,'-29'-12'316'0,"-26"-9"-154"15,-5 16-93-15,0 5-22 16,-11 19-28-16,2 12-6 15,5 22 2-15,6 12 2 16,22 6 9-16,12 4 2 16,24 5-2-16,11 1 12 15,24 0 10-15,15 0 0 16,31-19 7-16,13-10-11 16,20-32-11-16,8-20 2 0,0-30 1 15,-3-23 2-15,-24-28 26 16,-19-10 22-16,-51-14 67 15,-25-1 25-15,-45-6-18 16,-25 10-34-16,-28 21-91 16,-7 21-37-16,6 45-41 15,10 15-62-15</inkml:trace>
  <inkml:trace contextRef="#ctx0" brushRef="#br0" timeOffset="86428.8965">1945 15165 401 0,'-25'-1'264'0,"-29"5"-8"16,-5 7-98-16,7 14-95 16,6 5-31-16,12 17-25 15,16 7-7-15,23 10-1 16,14 2 1-16,32-11 11 16,9-10 6-16,24-26 4 15,6-10 0-15,-2-22 16 16,-8-10 31-16,-21-15 52 15,-14-11 24-15,-29-12 22 16,-17-2-11-16,-30-1-36 16,-18 8-23-16,-15 13-47 15,-5 8-26-15,0 18-33 0,9 13-9 16,14 13-139-16,13 8-165 16</inkml:trace>
  <inkml:trace contextRef="#ctx0" brushRef="#br0" timeOffset="86631.7929">2379 15414 742 0,'-1'10'340'0,"-1"17"-152"15,1 4-33-15,1-2-46 16,5 3-36-16,5-7-40 15,1-4-13-15,4-6-6 16,4-2 4-16,4-9-107 16</inkml:trace>
  <inkml:trace contextRef="#ctx0" brushRef="#br0" timeOffset="87084.8095">3541 15385 770 0,'-16'2'344'0,"-24"9"-167"16,-1 6-64-16,3 12-74 15,8 4-20-15,17 0-13 16,11 0 1-16,18-5 14 16,11-2 8-16,11-5 8 15,-1-7 6-15,-4-7 2 16,-11-7 6-16,-13-7 12 16,-5-1-2-16,-16-4-15 15,-4 2-12-15,-16 1-49 16,-5-1-47-16,-2 3-416 15</inkml:trace>
  <inkml:trace contextRef="#ctx0" brushRef="#br0" timeOffset="87233.4543">3675 15493 930 0,'13'14'409'0,"18"19"-210"15,3 6-46-15,2 3-76 16,-3 6-22-16,-6-2-26 15,-4-1-29-15,-4-4-275 16</inkml:trace>
  <inkml:trace contextRef="#ctx0" brushRef="#br0" timeOffset="87405.0217">3904 15518 1186 0,'-23'11'457'15,"-27"26"-335"-15,-6 6-44 16,-4 10-51-16,3 2-11 0,9-3-8 16,5-4-13-16,17-10-248 15</inkml:trace>
  <inkml:trace contextRef="#ctx0" brushRef="#br0" timeOffset="87795.5886">4189 15382 1052 0,'-21'-4'418'0,"-19"3"-286"16,0 1-53-16,16 8-63 15,8 6-15-15,14 1-15 16,6 6-7-16,6-6 3 16,9 2 6-16,7-1 13 15,-1-9 5-15,5 1 5 0,-8-6 0 16,-11-6-4-16,-6 3-7 16,-11-1-15-16,-10 1 0 15,-15 8-2-15,-1 0 8 16,-1 6 9-16,2-1-1 15,21 0 6-15,6 5 4 16,10-2 11-16,10 3 3 16,5-5-5-16,2 1-2 15,4-3-5-15,0-4 20 16,0-7-117-16,-5-6-115 0</inkml:trace>
  <inkml:trace contextRef="#ctx0" brushRef="#br0" timeOffset="87920.791">4209 15123 884 0,'-3'-5'446'0,"-2"-8"-183"15,0 12-102-15,1 3-95 16,2 10-121-16</inkml:trace>
  <inkml:trace contextRef="#ctx0" brushRef="#br0" timeOffset="88389.1655">4603 15403 652 0,'-23'6'352'16,"-16"7"-107"-16,6 4-119 16,4 11-24-16,8 1-67 15,6 3-13-15,12 0-2 16,4 1 4-16,14-2 5 16,-3-7 5-16,6-6 4 15,3-10 4-15,-4-10 7 16,0-4 5-16,-2-6 2 15,-12-3-7-15,-10 0-21 16,-9-3-12-16,-7 1-65 0,8 8-79 16</inkml:trace>
  <inkml:trace contextRef="#ctx0" brushRef="#br0" timeOffset="88873.4336">4939 15431 527 0,'-8'-4'323'0,"-13"-9"26"16,-7 1-187-16,0 5-65 15,3 3-35-15,8 7-53 16,10 5-17-16,7 4-12 16,6 1-1-16,8 0 9 15,6 2 8-15,5-4 5 16,0 0 3-16,-7-8 2 15,-4-1 1-15,-4 4-2 16,-5-6-7-16,-5 4-19 16,-10 3-2-16,-13-1 1 15,-4 0 7-15,-6 3 16 16,3 0 5-16,10 5 9 16,7 7 6-16,11-3 15 15,4 2 4-15,8-5-2 16,9-1-3-16,7-5-7 15,3-7-4-15,4-4 1 16,-5-10-1-16,1-5-2 0,-1 0-2 16,-6-11-3-16,-1 3-3 15,-7-3 0-15,-4 0-1 16,-4 13 8-16,-2 6 3 16,-4 15 2-16,-2 5 1 15,-1 11-7-15,2 0-4 16,1 5-8-16,6-1-2 15,3-3 3-15,4 2-37 16,1-12-196-16</inkml:trace>
  <inkml:trace contextRef="#ctx0" brushRef="#br0" timeOffset="89060.8846">5260 15463 575 0,'3'-6'408'15,"4"-6"18"-15,3 12-246 16,7 6-42-16,2 8-81 15,2 3-6-15,7 5 11 16,-9-3-11-16,5 9-7 16,-10-5-9-16,-14-1-9 15,-5 0 10-15,-17-11 7 16,-5-1 7-16,-11-10-109 16,2-4-69-16</inkml:trace>
  <inkml:trace contextRef="#ctx0" brushRef="#br0" timeOffset="89467.3446">6415 15469 714 0,'6'-23'314'0,"2"-30"-149"15,-4-2-10-15,2 14-3 16,-2 6-4-16,-4 17-14 16,-2 10-29-16,0 15-63 15,0 8-34-15,8 27-43 16,4 14 13-16,8 12 17 16,0 5 5-16,0-13 10 0,-4-6 41 15,-4-15-167 1,-3-9-115-16</inkml:trace>
  <inkml:trace contextRef="#ctx0" brushRef="#br0" timeOffset="89810.7073">6483 15128 858 0,'-20'-6'387'0,"-19"-1"-192"0,-9 8-132 16,-5 9-13-16,-8 15-43 15,-1 5-2-15,9 21-6 16,7 10-4-16,20 11-8 16,13 11 0-16,23-3 2 15,14-3 6-15,18-6 9 16,7-10 6-16,20-16 13 16,8-11 3-16,16-33 6 15,10-13 5-15,1-33 5 16,-4-15 0-16,-24-21 19 15,-17-8 18-15,-41-11 35 16,-20-3 2-16,-39 9-13 16,-19 11-30-16,-19 32-63 15,1 17-14-15,11 27-31 16,13 10 1-16,17 16-84 16,12 8-75-16</inkml:trace>
  <inkml:trace contextRef="#ctx0" brushRef="#br0" timeOffset="89982.8398">7069 15649 969 0,'-6'13'437'0,"-14"17"-230"16,-4 2-63-16,-7-3-84 15,-4-2-82-15</inkml:trace>
  <inkml:trace contextRef="#ctx0" brushRef="#br0" timeOffset="90536.5578">7562 15475 536 0,'-15'-24'320'15,"-9"-14"-60"-15,17-4-113 16,11 6-48-16,20 8-31 0,3 3-8 16,16 20-7-16,1 5 2 15,-4 20-29-15,-3 10-8 16,-26 13 27-16,-12 4 5 16,-29 2 1-16,-11-1 4 15,-11-6-29-15,1-7-7 16,15-9-10-16,13-3-7 15,21-11-4-15,10 0-1 0,19-6 2 16,8-2 2-16,20-4 14 16,5 0-39-16,8-8-89 15,-3-7-103-15</inkml:trace>
  <inkml:trace contextRef="#ctx0" brushRef="#br0" timeOffset="90848.7234">7857 15118 893 0,'-24'-10'387'0,"-35"-2"-217"16,-2 8-35-16,-8 16-59 15,-1 6-39-15,-2 17-37 16,10 9-6-16,11 18-9 16,10 14-3-16,18 10-2 15,6 5 3-15,19-1 7 16,8-3 3-16,22-8 6 15,11-7 4-15,35-21 8 16,20-18 4-16,23-35 4 16,7-22 1-16,-2-34 2 0,-7-12 3 15,-24-16 6-15,-15-4 30 16,-48-8 72-16,-33-1 18 16,-62 1 8-16,-28 8-34 15,-24 30-83-15,0 16-28 16,9 30-24-16,13 11-34 15,17 14-113-15</inkml:trace>
  <inkml:trace contextRef="#ctx0" brushRef="#br0" timeOffset="101449.6511">8934 15323 702 0,'-4'-5'344'15,"0"-2"-127"-15,6 19-115 16,6 14-39-16,8 30-32 16,0 8 10-16,1 16-12 15,-7 3 0-15,-3-1 5 16,-2-2-2-16,-3-7-5 16,2-11-10-16,1-24-126 15,2-14-108-15</inkml:trace>
  <inkml:trace contextRef="#ctx0" brushRef="#br0" timeOffset="101590.5658">8963 15642 733 0,'10'-2'300'16,"17"2"-134"-16,5 0-91 15,14-4-31-15,7 2 1 16,4-8-29-16,-1 2-62 15</inkml:trace>
  <inkml:trace contextRef="#ctx0" brushRef="#br0" timeOffset="102027.6738">9591 15431 650 0,'1'12'390'0,"-1"5"-85"0,-7 12-78 15,-11-2-32-15,-11 1-87 16,-3-3-29-16,-6-12-31 15,5 0-5-15,1-13-10 16,4-9-5-16,13-5-20 16,2-9-8-16,9 2-33 15,8 3-9-15,-4-2-1 16,4 12-4-16,11 9 20 16,3 9 5-16,10 15 8 15,3-1 5-15,-1 5 5 16,0-5 4-16,3-8 3 15,-2-2 3-15,-3-15 7 16,-2-5 1-16,-9-13 1 16,1-7 0-16,-3-1-5 15,1 0-3-15,-1 7-7 0,-1 6-4 16,5 12-11-16,-2 3-2 16,7 13-1-16,-3 6 8 15,-4 3 6-15,-6 0 4 16,-6-5 12-16,0-3 2 15,-10-4 17-15,-3-2 3 16,-11-8 1-16,4 4-5 16,-4-8-67-16,6 1-82 15</inkml:trace>
  <inkml:trace contextRef="#ctx0" brushRef="#br0" timeOffset="102504.4001">10847 15486 552 0,'-12'-16'358'16,"-16"-16"2"-16,-4 9-195 15,-4 8-37-15,-8 15-71 16,5 13-24-16,13 13-41 15,5 5-5-15,22 5-1 16,12-2 4-16,19-5 15 16,5 0 6-16,3-15 6 15,1-2 3-15,-6-13 7 16,-6-10 6-16,-8-8 8 16,-8-15 1-16,-14-13-6 0,-9-8-6 15,-10-16-11-15,-3 1-2 16,1-4-7-16,6 3-6 15,12 18-12-15,5 8-9 16,14 23-15-16,5 8 35 16,6 18-168-16,3 10-154 15</inkml:trace>
  <inkml:trace contextRef="#ctx0" brushRef="#br0" timeOffset="102707.712">11052 15393 914 0,'0'9'339'0,"0"14"-251"16,1 9-20-16,6 10 6 16,-1 1-20-16,-1-3-23 15,0-4 5-15,-3-11-131 16,1-2-267-16</inkml:trace>
  <inkml:trace contextRef="#ctx0" brushRef="#br0" timeOffset="102832.6891">11022 15145 1106 0,'0'-6'413'15,"-1"-6"-329"-15,-2 6-50 16,6 13-100-16,1 3-163 15</inkml:trace>
  <inkml:trace contextRef="#ctx0" brushRef="#br0" timeOffset="103051.1654">11221 15397 627 0,'-2'11'377'0,"5"20"65"15,4 8-247-15,2 3-80 16,5-2-18-16,-6-11-67 15,2-5-8-15,-3-14 16 16,9-8 27-16,3-9 14 16,4-12 3-16,2-5-22 15,-6-3-27-15,-6-5-12 16,-7 1-18-16,-5 0-124 16,-1 5 104-16</inkml:trace>
  <inkml:trace contextRef="#ctx0" brushRef="#br0" timeOffset="103691.7992">11726 15584 601 0,'0'-9'315'0,"1"-7"-102"16,6 6-66-16,-9-9-19 16,-10-3-18-16,-1 6-9 0,-12-1-21 15,-3 2-18-15,-4 13-45 16,0 2-16-16,6 12-20 16,7 7-3-16,16 4 1 15,4 1 5-15,13-1 12 16,2-3 5-16,9-10 7 15,1-6 2-15,-1-8 3 16,-1-4 1-16,-1-8-1 16,-2 1 1-16,-4-9-3 15,-6-1 0-15,-4 8-1 16,-11-4 0-16,-4 12-9 16,7 6-6-16,-1 11-3 15,-2 7-1-15,2 4 5 16,5 8 4-16,4-3 1 15,7 1 0-15,8-3 5 16,-7-10 2-16,6-7 8 16,-1-7 5-16,-5-8 4 0,3-3-1 15,-6-7-5-15,1-2-4 16,0 6-6-16,-2-2-3 16,0 9-11-16,-3 7-6 15,2 7 3-15,-1 6 1 16,2 4 8-16,4 8 7 15,1-7-1-15,1 0 1 16,3 0 1-16,-3-8 35 16,-1-4 25-16,-4-5 11 15,-4-12 14-15,1-3-29 0,-4-8-22 16,-1-2-10-16,-4-1-28 16,-1-3-56-16,-2 3-267 15</inkml:trace>
  <inkml:trace contextRef="#ctx0" brushRef="#br0" timeOffset="104160.5861">13063 15538 678 0,'0'-2'356'0,"0"-14"-91"16,-2 1-43-16,-9-1-39 15,-8-5-26-15,-11 5-34 16,-4-1-15-16,-2 9-51 16,2 1-23-16,8 7-34 15,6 7-14-15,9 6-12 16,5 5 2-16,8 5 9 15,10-1 10-15,10 0 7 16,1 3 5-16,14-8 3 16,-4-8 2-16,4-5 3 15,-1-8-3-15,-12-7-84 16,-3-3-56-16,-12-12-249 16</inkml:trace>
  <inkml:trace contextRef="#ctx0" brushRef="#br0" timeOffset="104254.0135">13032 15244 506 0,'-5'-15'332'0,"-6"-9"-14"0,4 7-59 16,3 11-138-16,3 6-57 16,1 4-92-16,0-4-119 15</inkml:trace>
  <inkml:trace contextRef="#ctx0" brushRef="#br0" timeOffset="104720.4768">13122 15363 992 0,'7'6'401'16,"15"3"-234"-16,1 1-119 15,11 2 12-15,9-4-29 16,-1-2-10-16,-3-5-2 16,0-1 2-16,-14-5 1 15,-8-2 2-15,-10-2 1 16,-6 0-2-16,-9 1-7 15,-5-1-5-15,-8 9-11 16,-3 0 0-16,-6 9 3 16,4 8-1-16,5 10-1 15,2 2-1-15,16 5 6 16,3-3 5-16,13-4 11 16,9 0 2-16,5-10 1 15,6-1 0-15,-3-14 2 16,0-4 1-16,2-11 0 15,-3-5-1-15,-2-5-6 16,-3-3-4-16,-3 0-5 16,-3-1-3-16,-8 3-5 15,-3 3-1-15,-7 10-9 0,-2 6-8 16,-2 14-6-16,-2 5-3 16,7 15 16-16,2 0 8 15,5 2 9-15,5-1 2 16,-1-7 0-16,1-2-8 15,2-9-46-15</inkml:trace>
  <inkml:trace contextRef="#ctx0" brushRef="#br0" timeOffset="105454.6764">14559 15000 791 0,'-1'-1'377'0,"-2"1"-130"16,-8 17-130-16,3 15-28 16,-6 21-21-16,6 12-8 15,3 20-27-15,9 8-14 16,13-6-6-16,4-11-1 16,8-27 3-16,4-11 3 15,-1-23 5-15,2-6 1 16,-6-9-47-16,-10-10-62 0,-8-4-224 15</inkml:trace>
  <inkml:trace contextRef="#ctx0" brushRef="#br0" timeOffset="105642.4187">14396 15311 1176 0,'11'3'437'0,"21"5"-330"16,9-3-21-16,17 6-5 16,8 0-26-16,6-1-29 15,3-4-28-15</inkml:trace>
  <inkml:trace contextRef="#ctx0" brushRef="#br0" timeOffset="106142.6557">14971 15549 703 0,'-1'7'335'16,"0"6"-83"-16,-8 12-133 15,-1 8-24-15,-9 3-17 16,-2 1-32-16,6 0-22 15,2-11-4-15,9-6-1 16,3-10 13-16,6-14 18 16,4-6 2-16,3-13-2 15,5-2-16-15,-2-11-19 16,-3-2-2-16,-1 1-2 16,-2-3-3-16,-3 15-8 0,2 6-8 15,0 16-13-15,-1 6-1 16,5 17 3-16,-1 3 6 15,5 12 9-15,0 1 2 16,2 3 4-16,-1 1 3 16,-8-7 3-16,8 3-58 15,-9-17-334-15</inkml:trace>
  <inkml:trace contextRef="#ctx0" brushRef="#br0" timeOffset="106283.6048">14886 15685 1036 0,'12'2'370'0,"13"0"-329"15,6 2-6-15,11 0-1 16,5 0 4-16,4-1-234 16</inkml:trace>
  <inkml:trace contextRef="#ctx0" brushRef="#br0" timeOffset="106665.9392">15200 15667 514 0,'-6'-1'298'16,"-2"-2"4"-16,13 2-203 15,11 1-14-15,18 0-16 16,9-1-5-16,9 1-29 16,1-2-10-16,-8-3-11 15,-5-1 0-15,-12-2 1 16,-11-1 2-16,-10-1-5 16,-5 1-10-16,-9-4-17 15,2 1-9-15,-1 3-1 16,2-3 5-16,4 5 3 15,3 6 1-15,2 4 16 0,4 5 10 16,3 10 32-16,-1-1 15 16,-4 4 6-16,-5-2-3 15,-6-2-13-15,-1-4-3 16,-1-5-112-16</inkml:trace>
  <inkml:trace contextRef="#ctx0" brushRef="#br0" timeOffset="106869.0042">15663 15506 1033 0,'4'9'400'0,"4"6"-261"16,2 5-32-16,-5 12-1 15,3-2-19-15,-1 8-39 16,-2 1-9-16,-3-9-16 15,1 3 4-15,-1-15-77 16,-2-5-47-16</inkml:trace>
  <inkml:trace contextRef="#ctx0" brushRef="#br0" timeOffset="107170.39">15662 15557 571 0,'8'-6'313'0,"13"-4"-39"0,7 3-77 15,0 3-80-15,1 3-33 16,1 5-56-16,-3 1-9 16,-10-1-3-16,-3 3-2 15,-15 0 3-15,-4 0-1 16,-8 2 0-16,-2 1-1 16,4-3-10-16,4 2-5 15,9 1-4-15,6-6-3 16,8 8 2-16,-1-5 1 15,4 5-1-15,-3 4 12 0,-9 2 19 16,-7 2 12-16,-14 4 14 16,-10 0-7-16,-11-6-5 15,0-3-32-15</inkml:trace>
  <inkml:trace contextRef="#ctx0" brushRef="#br0" timeOffset="107533.1913">16264 15299 1025 0,'14'0'381'0,"23"0"-289"0,12 1-22 16,17 0-4-16,4-1-25 15,-1 0-29-15,-4-2-11 16,-17-3-124-16,-10 1-124 16</inkml:trace>
  <inkml:trace contextRef="#ctx0" brushRef="#br0" timeOffset="107689.3557">16305 15421 774 0,'6'4'365'0,"16"2"-108"16,10 0-68-16,19 0-20 16,6-4-43-16,7 4-68 15,2-2-20-15,-3-4-97 16</inkml:trace>
  <inkml:trace contextRef="#ctx0" brushRef="#br0" timeOffset="108118.6328">17156 14919 1063 0,'-1'-2'423'16,"-5"1"-241"-16,3 22-121 16,-4 10-29-16,-1 21 15 15,0 5 3-15,-4 12-5 0,4 3-4 16,4 5-9-16,4 3-7 16,13-16-11-16,6-6 0 15,15-20 0-15,4-12 0 16,6-7 4-16,5-6 1 15,-8-12-39-15,3-1-74 16</inkml:trace>
  <inkml:trace contextRef="#ctx0" brushRef="#br0" timeOffset="108274.8079">16979 15237 877 0,'2'0'376'0,"12"4"-132"16,9 2-115-16,22 2-44 16,12-1-1-16,16 0-50 15,5-3-12-15,-5-1 3 16</inkml:trace>
  <inkml:trace contextRef="#ctx0" brushRef="#br0" timeOffset="108930.8871">17510 15513 798 0,'-1'3'376'16,"-3"6"-88"-16,0 8-226 15,-1 7-36-15,5 9 4 16,0 1-3-16,3 5-1 16,2-3 2-16,-2-13 21 15,2-6-55-15,-3-15-114 16,0-5-108-16,-3-15-143 16,-7-2 51-16,3-7 128 15,-6-1 137-15,7 1 163 16,2-3 27-16,10 7 21 15,3 4 0-15,9 8 4 16,3 7-17-16,1 7-36 16,3 6-31-16,-9 4-53 0,-1 3-7 15,-12 0 2-15,-5-1 2 16,-13 0 6-16,-4-3 2 16,3-8 1-16,2-1-4 15,12-8-19-15,9-1-4 16,16 2-14-16,7 2-4 15,8 6 14-15,-5 7 3 16,-13 6 25-16,-10 0 17 16,-21 7 17-16,-16-3 2 15,-20-2-11-15,0 0-11 0,-2-13-59 16,6-8-72-16</inkml:trace>
  <inkml:trace contextRef="#ctx0" brushRef="#br0" timeOffset="109274.6673">17838 15623 799 0,'4'-2'386'0,"12"-2"-77"16,7 6-154-16,11 0-63 0,-2 1-14 15,5 6-51-15,-4-6-8 16,-8-3-2-16,-2 0 2 16,-10-3-26-16,-6-6-33 15,-5-2-56-15,-4 0-23 16,-6-8-11-16,6 5 14 16,2-3 19-16,6 3 18 15,2 7 60-15,1 4 33 16,7 8 82-16,-1 0 20 15,6 13 13-15,-3-1 0 16,-7 4-22-16,-11 2-12 16,-15-4-27-16,-4 0-15 0,-7-3-39 15,4-5-63-15</inkml:trace>
  <inkml:trace contextRef="#ctx0" brushRef="#br0" timeOffset="109742.9525">18704 15485 699 0,'-21'-11'413'16,"-20"-8"-85"-16,-10 10-116 15,-3 9-43-15,4 15-80 16,14 13-29-16,5-1-28 16,16 10-7-16,15-1-1 15,12-1 7-15,26 0 5 16,4-14-1-16,27-6-7 15,-1-9-5-15,1-11-48 16,-3-2-72-16</inkml:trace>
  <inkml:trace contextRef="#ctx0" brushRef="#br0" timeOffset="110274.4185">19136 15567 1164 0,'-2'-1'508'16,"1"3"-211"-16,1 2-225 15,0-4-549-15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3T08:40:32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11639 7159 489 0,'-3'0'346'0,"2"0"32"15,6 1-102-15,-5-1-104 0,24 2-39 16,47 3-45-16,-20-5-35 16,0 3-21-16,0-2-12 15,-3 1-9-15,-3 0-31 16,0 0-265-16</inkml:trace>
  <inkml:trace contextRef="#ctx0" brushRef="#br0" timeOffset="250.0499">11708 7310 981 0,'12'-1'426'0,"26"-1"-221"16,7 1-12-16,13 1-72 16,2 1-18-16,-2 2-43 15,-5 2-20-15,-7 1-86 16,0-5-153-16</inkml:trace>
  <inkml:trace contextRef="#ctx0" brushRef="#br0" timeOffset="671.8715">12520 7142 683 0,'6'-5'373'0,"10"1"-87"15,7 0-80-15,17 14-105 16,1 6-33-16,3 15-35 16,3 8-5-16,-8 6-7 15,2 2-6-15,1-3 14 0,-2-6-79 16,-5-9-275-16</inkml:trace>
  <inkml:trace contextRef="#ctx0" brushRef="#br0" timeOffset="890.863">12974 7079 736 0,'-12'3'367'0,"-18"6"-114"15,-5 9-54-15,-9 9-63 16,-6 8-31-16,-4 5-46 16,-2 5-16-16,1-4-32 15,4-2-3-15,16-10-5 16,8-8-4-16,27-7-51 16,8-7-46-16,20-6-209 15</inkml:trace>
  <inkml:trace contextRef="#ctx0" brushRef="#br0" timeOffset="1209.0551">13387 7042 689 0,'-19'-6'355'15,"-15"-2"-119"-15,-1 8-115 16,-2 1-38-16,-1 14-59 16,1 5-16-16,3 8-16 15,3 6-1-15,17 4 0 16,11 2 1-16,19 1 8 15,13-1 2-15,10-4 2 16,2-4 6-16,3-10-67 16,1-5-141-16</inkml:trace>
  <inkml:trace contextRef="#ctx0" brushRef="#br0" timeOffset="1459.3696">13542 6984 1037 0,'0'0'394'16,"0"9"-286"-16,0 4-38 15,2 12-41-15,-3 4-5 16,-5 9-13-16,-2 7-3 0,-3 8 0 16,3 6-1-16,6 1-1 15,8-2-1-15,12-11-2 16,10-6 1-16,12-19 1 15,1-7 2-15,4-15 2 16,-5-6-24-16,-5-8-146 16,-6-5-154-16</inkml:trace>
  <inkml:trace contextRef="#ctx0" brushRef="#br0" timeOffset="1646.8266">13405 7226 681 0,'6'4'368'0,"6"-2"-83"15,20 1-155-15,10 0-27 16,19-3-64-16,7 2-16 16,-9-3-142-16,1 1-270 15</inkml:trace>
  <inkml:trace contextRef="#ctx0" brushRef="#br0" timeOffset="1818.9458">13905 7080 875 0,'6'-6'431'0,"5"-3"-164"0,9 8-126 16,4 5-44-16,4 4-44 16,11 18-5-16,-3 13 7 15,-9 7-3-15,-17 22-5 16,-23-7-3-16,-19-1-14 15,-9-5-2-15,-6-14-9 16,0-6-53-16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08:54:51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23093 12919 218 0,'0'-5'194'0,"2"-7"72"15,1-2-22-15,3-1-19 16,0 0-3-16,-2 1 3 15,0 1 2-15,-3 4-14 16,-1 1-13-16,0 6-41 16,0 2-30-16,-4 15-53 15,-1 8-24-15,-5 21-37 16,-2 9-11-16,-2 30-5 16,-1 8-2-16,4 23 2 15,5 5 0-15,6-9 1 16,2 1 1-16,4-22 2 15,-1-11 0-15,3-20 0 16,-1-16 11-16,-3-17-62 16,-4-8-37-16,-7-16-78 15,-2-3-61-15,-1-10-143 16</inkml:trace>
  <inkml:trace contextRef="#ctx0" brushRef="#br0" timeOffset="405.8045">22930 13688 723 0,'-8'-8'371'0,"1"-7"-102"16,0 3-39-16,1 6-50 15,7 4-23-15,-1 2-37 16,1 3-2-16,-1-3-41 16,3 5-9-16,-1 25-4 15,49 36-12-15,-25-30-6 16,3-3-8-16,2-4 8 15,-2-9 16-15,-6-12 25 16,1-6 15-16,2-16 15 16,-1-11-5-16,5-15-17 15,2-8-13-15,-3-6-43 16,-4 3-16-16,-8 5-26 16,-7 7-71-16</inkml:trace>
  <inkml:trace contextRef="#ctx0" brushRef="#br0" timeOffset="1218.3748">23354 13952 695 0,'0'-6'364'15,"2"-5"-99"-15,5-7-86 16,5-6-11-16,3-7-11 15,5-1-5-15,0 1-26 16,7 8-22-16,-5 8-39 16,-8 5-23-16,-2 12-29 15,-9 7-11-15,-3 18-11 16,0 9 0-16,0 13 4 16,0 0 3-16,7-8 2 15,4-3 2-15,6-20 4 16,3-9 1-16,6-6 7 15,-2-9 4-15,-2-8 11 16,-2-8 4-16,-7-10 1 16,-4-4-1-16,-5 1-12 15,2 5-6-15,-2 10-8 16,-3 4-5-16,-1 14-11 0,-1 6-6 16,-3 14-7-16,1 8-1 15,3 8 8-15,3 3 5 16,5-5 8-16,1 0 2 15,3-8 5-15,-2 0-23 16,3-2-138-16,-3-1-136 16</inkml:trace>
  <inkml:trace contextRef="#ctx0" brushRef="#br0" timeOffset="1491.1156">23846 14064 862 0,'0'-1'452'16,"0"0"-104"-16,-1 9-176 16,0 5-42-16,-4 15-41 0,3 2-18 15,3 5-34-15,-1 0-13 0,0-8-11 16,-2-1-3-16,2-7 2 15,1-5-17-15,3-7-101 16,-3-5-69-16,1-6-327 16</inkml:trace>
  <inkml:trace contextRef="#ctx0" brushRef="#br0" timeOffset="1709.8191">23815 14135 895 0,'11'-7'493'16,"5"-9"-121"-16,2 8-159 16,5 5-52-16,3 10-80 15,2 4-26-15,-1 11-28 16,-5 3-4-16,-13 5 0 16,-7 5 0-16,-9-2 4 0,-8 2 0 15,-7-10 2-15,-5-7 2 16,-4-14-24-16,-2-5-54 15,6-15-173-15,3-5-135 16</inkml:trace>
  <inkml:trace contextRef="#ctx0" brushRef="#br0" timeOffset="2350.5823">23455 13612 614 0,'-6'-5'401'0,"-8"1"-10"16,8-2-167-16,4 6-54 15,12 1-77-15,7 3-36 0,21 4-41 16,5-5-2-16,16 3-9 16,4-5 1-16,-4-1 7 15,-5 0 3-15,-18-6-8 16,-8 0-13-16,-13-3-37 15,-7 1-10-15,-10-8 6 16,-4 1 13-16,-11-5 29 16,7 3 5-16,1 8-1 15,4 1-2-15,6 6 1 16,3-2 1-16,6 8 13 16,5 6 8-16,-1 5 22 15,-2 5 15-15,-7-1 40 16,-4 0 11-16,-5 0-8 15,-3 0-12-15,-11-3-20 16,-3-2-98-16</inkml:trace>
  <inkml:trace contextRef="#ctx0" brushRef="#br0" timeOffset="22133.4064">23472 8530 225 0,'-2'-1'142'0,"0"-3"-29"0,1 4-38 16,0 0-8-16,1 0-12 15,0 0 8-15,0 0 33 16,0 0 10-16,0 0 5 16,1 7-3-16,0 0-13 15,0 1-9-15,10 34-19 16,-10-31-8-16,-1 3-15 15,-1 4-4-15,-2-1-10 16,2 4-1-16,-1 0-7 16,0 1-3-16,0 1-3 15,0-1-2-15,2 4-5 16,0-1-2-16,0 4-3 16,2-1-1-16,1-1-2 15,-1 4 0-15,-2 4 0 16,-1 1 0-16,0 10 1 0,1 1 0 15,-3 3 1-15,5 0-1 16,0-5 1-16,-2-3 2 16,2-1 14-16,-2-3 1 15,0-1 4-15,0 1-3 16,0 2-11-16,0-1 0 16,-1 5-4-16,1-1 0 15,0 1-1-15,0 0-2 16,1-3 1-16,-1 1 0 0,1-4 2 15,-1 1 1-15,-2 2 2 16,1-1 0-16,0 3 1 16,1-3-1-16,1-2-2 0,0-1 0 15,-1-3 0-15,1 0-1 16,2-1 1-16,-3 1 0 16,2 3-1-16,-2 1 1 15,0 4-2-15,0 0 0 16,-1 0-1-16,1 2 0 15,-4-6-1-15,3 2-1 16,1-2 0-16,-1-3-1 16,3 5 0-16,-2-4 1 0,0 2 0 15,-1 2 0-15,-1 2 0 16,3 1 1-16,-1 1 0 16,-1-3 0-16,-2-2-1 15,0 0 0-15,-2-4 0 16,4 2 0-16,-1 0-1 15,2 2-1-15,0 6 0 16,5 2 0-16,1 1-1 16,-1-2 1-16,1-6 1 15,-3-1 1-15,-2-5 2 16,1 2 2-16,-2-5 1 16,-2-1-1-16,-1 3-1 15,1-4-1-15,-4 3-1 16,0 3-2-16,0-2-1 15,3 1 1-15,2 1-1 16,2 2 1-16,2 1-1 0,-3 2 0 16,4 1 0-16,-2-1-1 15,2-3 1-15,1-2 0 16,-1-4 0-16,-2-5 0 16,3 3 1-16,-3-2 0 15,-2-6 1-15,1 2-1 16,-2-5 1-16,0 3 0 15,0 3-1-15,0 3 1 0,-1 0-1 16,2 3-1-16,2-1 0 16,-2-4 0-16,2 1 0 15,-4-4 1-15,0-6 0 16,2 2 1-16,-2-4 0 16,2 2-1-16,-2 0 0 15,1 2 0-15,-2 2-1 16,3-1-2-16,4 4 0 15,0-3 0-15,2-7 0 16,-4-3 0-16,0-7 0 16,-2-2 1-16,-3-1-23 15,3 0-56-15,0 0-277 16</inkml:trace>
  <inkml:trace contextRef="#ctx0" brushRef="#br0" timeOffset="22742.6313">23331 12503 741 0,'0'1'358'16,"0"5"-141"-16,1 1-85 15,3 2-9-15,4 5-34 16,-3-3-12-16,8 1 2 16,-3 2 0-16,1-2-7 15,-1 3-8-15,-2 1-18 16,4 1-10-16,-3 1-14 0,4 4-3 15,2 3-10-15,1 4-4 16,3 0-3-16,1-5-2 16,1-3-1-16,-3-6-1 15,-3-13 8-15,-4-2 7 16,-5-10 10-16,0-7 4 16,0-7-3-16,2-3-7 15,6 1-8-15,3-2-3 0,11-2-3 16,4 0-2-1,2-5 1-15,0 4-1 0,-4 1 1 16,-6-1 2-16,-9 4 27 16,-5 3-59-16</inkml:trace>
  <inkml:trace contextRef="#ctx0" brushRef="#br0" timeOffset="24163.7852">23978 12650 687 0,'-3'4'279'16,"-1"6"-154"-16,0 6-58 16,4 10-6-16,0-1-6 15,4-1-16-15,4-1 5 16,3-6-13-16,6-2 22 0,1-10 30 16,4-7 6-16,3-12 7 15,1-5-16-15,-5-9-20 16,-3-1-7-16,-8 4-5 15,-3 3 1-15,-7 9-6 16,-1 6-9-16,-6 7-22 16,-1 5-11-16,1 7-16 15,0 7-4-15,7 1 1 16,2 5-2-16,9 6-1 16,4 5 1-16,2 9 22 15,-2 2 7-15,-9 1 13 16,-6-1 11-16,-17-7-5 15,-7-9-1-15,-9-6 10 16,-5-7 0-16,-2-13 2 16,4-1 3-16,2-14-11 15,13-4-8-15,9-1-22 0,1-3-8 16,12 6-71-16,3 2-56 16,14 4-169-16,8 0-264 15</inkml:trace>
  <inkml:trace contextRef="#ctx0" brushRef="#br0" timeOffset="24523.0753">24261 12988 649 0,'-1'-4'386'16,"-2"-1"-56"-16,2 3-126 16,1 2-44-16,0 0-70 15,-2 0-32-15,2 0-34 16,2 17-4-16,8 34-9 15,-1-26-2-15,-3-1-4 16,-1-5 1-16,-3-1 1 0,1-3 2 16,0-2 6-1,-3-5-22-15,-3-5-87 0,1-3-90 16</inkml:trace>
  <inkml:trace contextRef="#ctx0" brushRef="#br0" timeOffset="24794.9043">24252 12986 768 0,'4'-2'338'0,"5"-5"-155"16,6-1-42-16,3 2-37 16,10 0-17-16,4 10-33 15,4 2-11-15,1 5-2 16,-7 5-1-16,-12 1 27 15,-5 1 6-15,-11 1 15 0,-4 1-1 16,-10-3-31-16,-1 5-7 16,-4-1-33-16,-1-2 0 15,-1-3-12-15,1-3-12 16,2-12-60-16,0-3-53 16,0-8-166-16,-3-7-264 15</inkml:trace>
  <inkml:trace contextRef="#ctx0" brushRef="#br0" timeOffset="25545.0856">23952 12461 670 0,'3'-1'328'15,"-2"-2"-111"-15,9 3-90 32,9-1-11-32,11 1-11 15,11 1-4-15,20 5-7 0,3-2-15 0,-1-2-26 31,-5-2-12-31,-18-2-14 16,-7-2-2-16,-10-2 4 16,-5-3 0-16,-10-4-16 0,-8-6-9 0,-6 0-16 31,-4 2-10-31,-3 3 3 16,5 6 1-16,0 3 9 0,0 2 2 0,7 3-8 0,1-2-2 15,4 2-7-15,-4 0 0 16,0 0 6-16,10 4 1 15,6 0 36-15,24 45 6 16,-34-28 29-16,-9 2 11 16,-3 4-5-16,-7-1 2 15,-3-4-20-15,3-4-9 16,3-3-23-16,7-3-29 16,3-3-217-16</inkml:trace>
  <inkml:trace contextRef="#ctx0" brushRef="#br0" timeOffset="26771.5784">23491 8499 264 0,'-2'-4'210'0,"-2"-4"37"16,0-1-61-16,0 1-65 15,-3-1-14-15,-1 0-19 16,0 4-4-16,-4 2-23 15,6 3-17-15,-3 5-27 16,-1 1-13-16,7 6-10 16,-3 2-3-16,5 0 1 15,1 0 4-15,9-2 7 16,2-3 8-16,4-9 18 16,7 5 6-16,1-6 13 15,0-6 2-15,2 2-4 16,-7-4 12-16,-5-2 18 15,-5 3 2-15,-9-4-1 32,-2-3-15-32,-9 4-25 0,-5 0-8 0,-4 2-10 15,-4 2-5-15,3 3-14 16,0 3-4-16,2 7-12 16,4 3-1-16,2 6-1 15,7 3 0-15,4-1 5 16,2 2 1-16,1 1 2 15,2-4 2-15,8 4 3 16,-3-7 1-16,9-3 2 16,3 0 1-16,1-9 4 15,6-1 4-15,-4-7 9 16,-1-4 4-16,-7-7 7 16,-5 2 13-16,-8-2 7 15,-3-2 3-15,-10-2-4 0,-4-2-14 16,-4 6-20-16,-3 6-10 15,5 12-17-15,1 4-8 16,2 14-9-16,6-1 1 16,6 5 1-16,3 4 18 15,15-10 15-15,5-1 7 16,6-7 15-16,2-2 1 16</inkml:trace>
  <inkml:trace contextRef="#ctx0" brushRef="#br0" timeOffset="98660.5962">2276 8644 615 0,'5'-2'360'0,"10"-5"-60"15,-13 4-80-15,-8 3-43 16,-19 3-77-16,-12 7-35 16,-21 3-53-16,-10 0-4 15,-5-3 5-15,-4-5 1 16,9-5-3-16,12 0-2 15,20-5-9-15,13 4-5 16,23 1-23-16,11 0-7 16,21 13-10-16,12 3-3 15,17 11 5-15,2 9 37 16,-11 7 15-16,-11 3 7 0,-29 1 23 16,-11 4-25-16,-22-1 3 15,-13-6 2-15,-12-5-3 16,-3-6-4-16,8-9-6 15,10-3-4-15,18-1-7 16,10-7-3-16,21 0 3 16,13-1 3-16,24-8 7 15,10 1 4-15,15-5-2 16,4-3 1-16,2 2-87 16,-3 1-227-16</inkml:trace>
  <inkml:trace contextRef="#ctx0" brushRef="#br0" timeOffset="99238.2089">2313 9029 936 0,'15'1'379'16,"25"-1"-224"-16,6 4-51 15,10-4-29-15,3 0-18 16,1 3-23-16,-6-3-9 0,-7 0-80 16,-8-1-70-16,-18-1-105 15,-12 2-40-15,-24 1 44 16,-9 0 66-16,-12-1 101 16,3 0 60-16,6 5 81 15,8 2 15-15,6 4 27 16,6 7-12-16,12 3-35 15,4 5-6-15,6 5 2 16,-1 0 11-16,-2-1-5 16,-1-3-3-16,-2-9-26 15,0-6-15-15,4-10 11 16,0-7 2-16,6-12-1 16,2-6-4-16,0-12-20 15,3 2-5-15,-1-1-11 16,-1 8-5-16,-6 13-15 15,-2 9-11-15,-5 9 16 16,-2 7 3-16,-1 4 14 0,-3 1 11 16,-3-1-12-16,0 1 1 15,0-6 1-15,3-4 4 16,7-6 8-16,1-5 3 16,8-9 0-16,2-3-4 15,3-2-17-15,1 5-5 16,5 8-13-16,1 4 9 15,-5 9 15-15,-3 6 11 16,-8 12 15-16,-5 7-8 16,-1 8-3-16,2 3-1 0,0-5-146 15</inkml:trace>
  <inkml:trace contextRef="#ctx0" brushRef="#br0" timeOffset="99863.3267">4148 9036 515 0,'-26'-4'334'0,"-17"-2"-16"15,-5 7-167-15,-3 6-49 16,12 10-71-16,8 7-22 0,20 8-14 15,15 2 5-15,22 4 27 16,8 0 12-16,10-11 13 16,1-4-5-16,-1-14-6 15,-1-8 5-15,-13-12 19 16,-8-11 5-16,-13-19 0 16,-8-9-6-16,-11-25-24 15,-6-15-8-15,-3-20-14 16,7 1-5-16,12 11-12 15,8 18-9-15,11 35-19 16,4 15-5-16,9 33-170 16,-1 18-187-16</inkml:trace>
  <inkml:trace contextRef="#ctx0" brushRef="#br0" timeOffset="100073.6479">4407 9107 658 0,'1'8'293'0,"5"9"-115"16,0 5-41-16,-1 4 2 16,1 2-18-16,0-3-44 15,-1-2-14-15,8-3-7 16,2-5-62-16,3-6-238 15</inkml:trace>
  <inkml:trace contextRef="#ctx0" brushRef="#br0" timeOffset="100338.9948">4882 9211 714 0,'-4'7'397'0,"-3"4"-83"16,-11 4-129-16,-4-3-45 15,-12-1-60-15,1-1-24 16,-2-10-25-16,4-1-23 16,5-13-63-16,3-3-13 0,8-6-14 15,-1-1 19-15,9 2 48 16,6 4 5-16,10 9 10 16,11 8 12-16,6 10 21 15,4 3 14-15,1 7 4 16,0 4-9-16,3-1-10 15,-3 5-6-15,-5-2-173 16</inkml:trace>
  <inkml:trace contextRef="#ctx0" brushRef="#br0" timeOffset="100682.614">5262 9199 1054 0,'-6'-9'463'0,"-10"-9"-233"16,-8 1-76-16,-11 8-83 16,-2 6-31-16,1 6-44 0,2 7-18 15,13 12-20-15,4 2 0 16,17 10 7-16,6 1 10 16,9-5 41-16,7-1 14 15,4-12 19-15,-4-5 11 16,2-12-2-16,-5-12 4 15,-7-12 2-15,0-10-5 16,-6-15-17-16,0-6-8 16,2-22-11-16,3-12-4 0,10-16-5 15,4-1-4-15,9 22-1 16,3 20-3-16,-3 34-25 16,4 18-11-16,-7 26 41 15,3 14-136-15</inkml:trace>
  <inkml:trace contextRef="#ctx0" brushRef="#br0" timeOffset="101307.4604">5390 9223 622 0,'0'6'267'0,"1"8"-119"16,4 1-35-16,14 5 8 15,8 2 2-15,9-5-9 16,7-2-9-16,4-13-28 16,-6-6-10-16,-6-13-13 15,-11-7 1-15,-18-7-11 16,-13-3-10-16,-27 1-20 0,-8 2-13 15,-6 17-19-15,0 7-7 16,12 17-12-16,8 14-2 16,8 12 3-16,8 13 0 15,13 19 6-15,4 4 18 16,8 2 14-16,0-7 9 16,0-15 16-16,0-12-10 15,3-8-15-15,2-3-60 16</inkml:trace>
  <inkml:trace contextRef="#ctx0" brushRef="#br0" timeOffset="101604.2739">5976 9209 843 0,'-12'-14'400'16,"-9"-6"-169"-16,-9 6-114 16,-1 6-33-16,-3 12-51 15,-2 5-17-15,13 15-20 16,7 2-2-16,19 7 6 16,12 1 11-16,16-3 30 15,6-6 5-15,0-10 2 16,-6-4 1-16,-3-12-7 15,-3-6-28-15,-4-9-132 0,6-4-150 16</inkml:trace>
  <inkml:trace contextRef="#ctx0" brushRef="#br0" timeOffset="101760.4924">6151 9108 1155 0,'-1'5'454'0,"1"12"-301"15,0 10-50-15,1 19-24 16,3 9-13-16,2 22-25 15,2 5-9-15,0 2-13 16,-9-6-3-16,9-21 3 16,0-10 2-16,-1-16-29 15,9-6-61-15,-12-12-208 16</inkml:trace>
  <inkml:trace contextRef="#ctx0" brushRef="#br0" timeOffset="102135.4034">6150 9413 1288 0,'12'-7'481'15,"10"-3"-349"-15,19 5-108 16,2 0-13-16,5 2 3 16,-7-4-22-16,-14-8-27 15,-3-1-1-15,-12-12-6 0,-6 2 24 16,2 3 36-16,-3 4 18 15,-1 15-1-15,1 6 5 16,-2 11-6-16,1 4-14 16,1 8-2-16,-4 2-2 15,1-4-1-15,2-4 1 16,-3-9 9-16,5-4 7 16,2-13 0-16,3-6-3 15,12-9-12-15,3-7-11 0,4 10-9 16,1 4-8-16,-2 12-9 15,-3 12-3-15,-6 11-5 16,-8 9 4-16,-7 11 7 16,-4 3 5-16,-1 1-91 15,-2-5-133-15</inkml:trace>
  <inkml:trace contextRef="#ctx0" brushRef="#br0" timeOffset="102291.7596">6610 8829 1210 0,'2'-6'504'0,"3"-1"-323"16,-2 16-71-16,2 32-104 0,3 14 31 16</inkml:trace>
  <inkml:trace contextRef="#ctx0" brushRef="#br0" timeOffset="102854.1309">7760 8990 920 0,'-7'5'377'15,"-5"3"-208"-15,-10 24-115 16,-4 6-37-16,-2 14-4 0,0 2-3 16,6-4-4-16,4-5 2 15,6-13 6-15,6-8 4 16,5-17 54-16,2-9 11 15,10-21 8-15,3-13 1 16,6-17-36-16,2-9-3 16,0-10-7-16,-1 1-7 15,1 7-27-15,-2 10-12 16,-1 22-9-16,-4 12-16 0,-5 26-5 16,0 18-3-16,0 27-2 15,3 10 15-15,4 8 11 16,1-1 7-16,12-4 8 15,4-6 6-15,3-6-30 16,1-7-73-16</inkml:trace>
  <inkml:trace contextRef="#ctx0" brushRef="#br0" timeOffset="103010.3456">7637 9183 1073 0,'21'0'427'0,"31"1"-288"16,11 2-36-16,7 3-17 15,5 4-95-15</inkml:trace>
  <inkml:trace contextRef="#ctx0" brushRef="#br0" timeOffset="103385.2567">8135 9199 1052 0,'5'-3'429'0,"15"-3"-261"16,16-1-41-16,23 1-55 15,14-2-2-15,16 4-23 16,12 1-8-16,2 3-14 16,-6 1-8-16,-25-1-13 15,-19 2-18-15,-35-2-40 16,-12-3-11-16,-28-3 3 16,-4-3 15-16,-8-3 38 15,-3 0 14-15,22 2-69 16,3 1-26-16,23 5-19 15,6 1-9-15,15 8 65 16,-1 6 13-16,-9 6 53 16,3 7 24-16,-19-2 56 0,-4 0 19 15,-4-4-28-15,1-3-17 16</inkml:trace>
  <inkml:trace contextRef="#ctx0" brushRef="#br0" timeOffset="103625.336">9297 8882 1188 0,'0'5'459'0,"2"20"-310"16,-3 10-59-16,5 23-41 15,-1 4-2-15,-2 3-16 16,7 1-8-16,-5-4-5 0,2-1 4 16,1-14-47-16,-2-8-77 15</inkml:trace>
  <inkml:trace contextRef="#ctx0" brushRef="#br0" timeOffset="103869.2092">9281 8863 1195 0,'18'-14'522'0,"37"-9"-276"15,17 7-55-15,19 23-90 16,4 17-35-16,-13 24-44 16,-18 7-15-16,-30 5-7 15,-17 0-1-15,-32-1 1 16,-16 2 2-16,-33-2 8 15,-11-6 3-15,-4-13 15 16,3-14-31-16,22-15-42 0,13-10-34 0,21-15-116 16,9-4-53-16</inkml:trace>
  <inkml:trace contextRef="#ctx0" brushRef="#br0" timeOffset="104150.4468">10159 9110 1453 0,'0'-1'668'0,"0"-3"-312"0,2 4-97 16,-2 0-151-16,0 0-50 16,0 0-52-16,0 0-6 15,6 3-88-15,4 0-70 16,21 20-271-16</inkml:trace>
  <inkml:trace contextRef="#ctx0" brushRef="#br0" timeOffset="104322.2767">10146 9319 1280 0,'0'2'671'16,"1"0"-171"-16,4 1-232 15,-5-3-69-15,0 0-96 16,0 0-41-16,0 0 4 15</inkml:trace>
  <inkml:trace contextRef="#ctx0" brushRef="#br0" timeOffset="165380.8221">10996 9113 527 0,'5'-17'320'0,"16"-24"12"16,8-4-133-16,13 4-57 15,3 8-20-15,-10 25-45 16,-9 14-26-16,-20 27-40 16,-5 14-6-16,-9 13-3 15,-5 5 1-15,9-2 0 16,0-4 2-16,15-12 0 15,12-8 1-15,10-19 7 16,8-13 9-16,6-20 12 16,0-11 2-16,2-11 0 15,-3-3-5-15,-13-4-3 16,-8-4-1-16,-13 1 1 16,-9 2-7-16,-7 8-3 0,-5 11-4 15,-4 14-11-15,0 9-3 16,8 10-8-16,-2 6-2 15,10 8 2-15,5 6 3 16,4 11 3-16,3-1 0 16,-8 7 2-16,-1-1 1 15,3-2-70-15,7-1-123 16</inkml:trace>
  <inkml:trace contextRef="#ctx0" brushRef="#br0" timeOffset="165615.4169">11775 9362 986 0,'0'12'371'0,"-5"17"-277"15,5 7-38-15,1 8-34 16,4 0-5-16,5-4-2 16,-3-6-37-16,2-11-212 15</inkml:trace>
  <inkml:trace contextRef="#ctx0" brushRef="#br0" timeOffset="165802.5995">11756 9474 709 0,'4'-19'318'16,"11"-19"-128"-16,4 5-34 15,19 23-27-15,6 8-15 16,6 17-44-16,5 13-20 16,-7 8-33-16,-6 3 0 0,-26 2 16 15,-16-8 4-15,-32-2 6 16,-6 0-1-16,-6-7-13 16,-1-7-20-16,14-14-316 15</inkml:trace>
  <inkml:trace contextRef="#ctx0" brushRef="#br0" timeOffset="166068.4659">12436 9134 1187 0,'0'-2'526'0,"12"-3"-256"0,16 6-101 16,25 3-96-16,5 0-18 16,7 6-22-16,-3-3-15 15,-11-3-7-15,-3 2 25 16,-10-4-152-16,-5-1-112 15</inkml:trace>
  <inkml:trace contextRef="#ctx0" brushRef="#br0" timeOffset="166224.7051">12512 9274 1098 0,'20'9'487'16,"12"4"-254"-16,20 2-65 15,9 0-18-15,10-5-63 16,-3-1-54-16</inkml:trace>
  <inkml:trace contextRef="#ctx0" brushRef="#br0" timeOffset="166833.6189">13302 9158 559 0,'31'-10'327'16,"22"-7"-76"-16,-4 11-104 16,-10 6-55-16,-19 10-51 15,-14 9-2-15,-17 8-14 16,-8 6-1-16,1 11-9 16,3 0-7-16,17-1 8 15,14-2 17-15,19-13 37 16,9-7 12-16,7-17 3 15,-2-11-11-15,-5-19-27 16,-6-5-9-16,-3-13-9 16,-4 1-1-16,-7-2-3 0,-6 0 0 15,-10 9 6-15,-8 7 1 16,-4 16-10-16,-4 10-7 16,-1 19-16-16,-2 7-7 15,1 17 2-15,7 7 4 16,8 3 2-16,8 3 2 15,11-4-42-15,0-8-96 16</inkml:trace>
  <inkml:trace contextRef="#ctx0" brushRef="#br0" timeOffset="167168.772">14045 9565 803 0,'-12'14'330'0,"-17"10"-202"16,3 2-30-16,3-8-45 15,5-6-7-15,11-8 27 16,5-4 4-16,10-11 1 16,4-4-2-16,7-15-43 15,4-7-10-15,3-6-8 16,-1-4-2-16,-1 4 3 0,-1 6 1 15,-4 16 4-15,3 7-2 0,-12 22-12 16,0 11-4-16,1 17-9 16,-5 9 3-16,10-1 3 15,0 0 1-15,0-5 1 16,-1-7 40-16,-6-6-158 16,0-5-108-16</inkml:trace>
  <inkml:trace contextRef="#ctx0" brushRef="#br0" timeOffset="167302.5478">14039 9562 1112 0,'14'2'459'0,"20"2"-261"16,12 3-105-16,15-1-52 15,2 1-51-15</inkml:trace>
  <inkml:trace contextRef="#ctx0" brushRef="#br0" timeOffset="167739.8341">14499 9256 982 0,'9'-1'453'16,"9"-1"-192"-16,19 2-109 15,13 0-29-15,27 3-35 16,-1-1-9-16,15 2-45 16,-2 1-55-16</inkml:trace>
  <inkml:trace contextRef="#ctx0" brushRef="#br0" timeOffset="168223.8448">15461 9375 841 0,'7'-10'392'0,"8"-10"-161"15,-1-4-35-15,-7 1-62 16,-3-1-26-16,-8 1-45 16,-10 2-26-16,-19 4-35 15,-9 3-11-15,-14 9-10 16,-3 5 1-16,12 8 3 16,10 4-1-16,20 3-10 15,10 1-2-15,14-2 2 16,8 1 5-16,9-4 14 15,7-2 5-15,7-2 2 16,0-3 0-16,6 3-4 16,-3 2-4-16,-6 9-6 15,0 7-2-15,-10 11 1 16,-4 6 2-16,-2 3 6 16,-7 0 3-16,-13-10 3 15,-6-4 3-15,-19-8 9 0,-4-4 5 16,-13-6 8-16,-6-7 3 15,2-6 0-15,2-5-4 16,16-8-70-16,9 0-91 16</inkml:trace>
  <inkml:trace contextRef="#ctx0" brushRef="#br0" timeOffset="168536.2641">15879 8796 1220 0,'3'4'456'0,"1"13"-350"15,-3 15-54-15,-6 23-33 16,-4 10-3-16,-4 11-3 15,-2-1-1-15,10 3-4 16,2-1 0-16,11-8 2 16,9-9 1-16,15-15-3 15,4-12 0-15,3-17 0 16,-1-9-1-16,-15-14-115 0,-5-6-139 16</inkml:trace>
  <inkml:trace contextRef="#ctx0" brushRef="#br0" timeOffset="168692.609">15743 9141 1276 0,'22'6'527'0,"34"4"-284"16,17 4-14-16,9-1-62 15,-7-3-41-15,-15-4-75 16,-12-5-97-16</inkml:trace>
  <inkml:trace contextRef="#ctx0" brushRef="#br0" timeOffset="173490.5412">12618 10160 426 0,'9'-16'281'16,"6"-13"-29"-16,1 7-21 15,-2 4-9-15,-2 11-47 16,-5 4-27-16,-5 14-79 16,-3 12-33-16,-5 28-36 15,1 15-5-15,-6 21 3 16,4 5 0-16,6-12 8 15,4-11 4-15,17-27 2 16,13-12 2-16,12-11-7 16,2-7-34-16,-2-6-170 15</inkml:trace>
  <inkml:trace contextRef="#ctx0" brushRef="#br0" timeOffset="173662.1286">12577 10356 856 0,'13'5'408'15,"15"3"-191"-15,12 3-49 16,8 1-98-16,3-1-2 0,5 0-242 16</inkml:trace>
  <inkml:trace contextRef="#ctx0" brushRef="#br0" timeOffset="173834.0821">13118 10345 901 0,'18'3'342'0,"21"3"-270"16,6 0-15-16,4 3-47 15,-5-3-95-15</inkml:trace>
  <inkml:trace contextRef="#ctx0" brushRef="#br0" timeOffset="173974.5513">13156 10518 721 0,'11'4'350'15,"22"8"-128"-15,9-4-106 16,10 0-88-16,5 1-220 16</inkml:trace>
  <inkml:trace contextRef="#ctx0" brushRef="#br0" timeOffset="174506.0576">13842 10285 440 0,'12'-3'322'0,"10"0"39"16,-4 0-82-16,-13 3-106 16,-7 0-52-16,-16-2-72 0,-11 2-21 15,-15 0-32-15,-2 0-29 16,8 0-59-16,4 0-34 16,18 0-17-16,4 0 27 15,2 2 52-15,6 2 32 16,-2 10 34-16,4 6 19 15,2 12 21-15,5 5 17 16,-1 0 10-16,-3-4-10 16,4-5-8-16,-4-11-13 0,3-7-13 15,3-3 6-15,1-9 23 16,3-5 3-16,8-7-7 16,2 2-11-16,10 7-37 15,6 8-6-15,3 17-8 16,3 5 0-16,-11 4 11 15,-11-1 3-15,-21-2 12 16,-10-1 7-16,-24-8 6 16,-5-1 2-16,-7-10-9 15,-1-9-51-15,10-8-215 16</inkml:trace>
  <inkml:trace contextRef="#ctx0" brushRef="#br0" timeOffset="174896.3759">14620 10486 750 0,'-8'-8'350'0,"-5"-5"-157"15,-5-5-52-15,-1 6-79 16,0 0-29-16,0 11-40 16,5 4-13-16,7 9-12 15,9 9 8-15,11 6 23 16,7 6 11-16,8 5 25 15,-1-5 11-15,-6-2 24 16,-11-3 26-16,-19-6 43 16,-8-3 5-16,-16-8 3 15,-3-5-21-15,5-10-65 16,4-6-103-16</inkml:trace>
  <inkml:trace contextRef="#ctx0" brushRef="#br0" timeOffset="175583.8356">16701 8862 368 0,'11'-14'285'0,"8"-15"52"15,-4 5-46-15,-5 14-113 16,-4 8-53-16,-5 15-83 0,0 17-35 15,-5 28-22-15,2 13 3 16,2 10 4-16,4 0 2 16,11-11 8-16,2-6 5 15,10-8 5-15,3-6 3 16,0-16 7-16,-2-11 2 16,-6-16 19-16,-5-9 8 15,-12-17 0-15,-5 1-7 16,-4 1-31-16,-4 3-20 0,-5 22-31 15,1 16-5-15,4 30-1 16,4 19 6-16,15 31 20 16,5 13 7-16,9 24 11 15,2 1 2-15,-5-4 0 16,0-9-2-16,-15-24-2 16,-5-9 15-16,-12-32 19 15,-9-13 9-15,-2-24 18 16,-8-11-4-16,5-20 2 15,0-8-46-15,7-17-178 16</inkml:trace>
  <inkml:trace contextRef="#ctx0" brushRef="#br0" timeOffset="175864.8734">17401 9375 813 0,'20'-3'360'0,"31"-2"-141"15,10 4-62-15,20 1-38 16,3 3-29-16,1 2-54 15,1 1-14-15,-24-3-60 16,-13-2-56-16,-21-1-191 16</inkml:trace>
  <inkml:trace contextRef="#ctx0" brushRef="#br0" timeOffset="176208.6742">17527 9531 804 0,'20'-1'312'0,"33"-6"-227"16,4-1-16-16,11 2-35 16,3-1-12-16,-8 5-14 15,-8-3 2-15,-20 0 2 0,-12-2-12 16,-18-7-38-16,-10-1-9 15,-12-10-14-15,-1-1 12 16,2 0 37-16,3 2 5 16,14 13 7-16,7 5 13 15,15 13 20-15,5 12 8 16,2 16 23-16,1 10-1 16,-8 5 23-16,-1 1 19 0,-18-13 44 15,-7-6 3-15,-15-14-29 16,-7-6-17-16,-3-5-110 15,4-4-86-15</inkml:trace>
  <inkml:trace contextRef="#ctx0" brushRef="#br0" timeOffset="177614.1419">3293 11654 543 0,'18'-4'333'0,"15"-7"-46"15,0 8-93-15,-2 5-38 16,-11 7-75-16,-8 8-31 16,-12 6-26-16,-3 2-90 0</inkml:trace>
  <inkml:trace contextRef="#ctx0" brushRef="#br0" timeOffset="180140.153">1949 11733 921 0,'-3'1'380'0,"10"1"-191"16,22 3-58-16,26-2-46 15,22 1-2-15,27-2-40 16,4-2-17-16,0 2-8 16,-7 2 0-16,-26-3-48 15,-11 0-38-15,-26 1-122 16,-14-2-63-16</inkml:trace>
  <inkml:trace contextRef="#ctx0" brushRef="#br0" timeOffset="180343.2352">2085 11827 658 0,'3'-3'347'0,"4"-3"-67"0,23 1-141 16,12 2-32-16,24 2-22 15,15 2-11-15,9 5-33 16,-5 0-9-16,-15-3-4 15,-13-1-17-15,-21-4-77 16,-7-1-74-16</inkml:trace>
  <inkml:trace contextRef="#ctx0" brushRef="#br0" timeOffset="180499.4413">2642 11679 567 0,'11'3'296'15,"5"4"-81"-15,13 13-86 16,4 6-17-16,4 9-8 15,-2 2 0-15,-18 3 17 16,-12-3 9-16,-24-5-23 0,-7-2-15 16,-5-15-67-16,7-5-77 15</inkml:trace>
  <inkml:trace contextRef="#ctx0" brushRef="#br0" timeOffset="181034.3393">3384 11691 770 0,'9'-3'333'0,"11"-3"-153"16,2 1-34-16,7 5-33 15,-3 7-17-15,-7 8-42 16,-3 6-7-16,-14 11-14 15,-8 5-5-15,-3 14-10 16,0 0-6-16,9-1-7 16,8-6 0-16,21-15 8 0,6-6 20 15,15-14 18-15,3-8 9 16,-5-13 10-16,-3-11-10 16,-15-19-4-16,-4 0-3 15,-15-9-9-15,-8 1-5 16,-8 10-11-16,-5 3-6 15,-3 19-17-15,4 6-14 16,4 13-31-16,4 11-9 0,7 12-6 16,6 8 9-16,7 14 23 15,3 0 6-15,-2 3 17 16,-6-6 4-16,-7-13 12 16,-7-2 7-16</inkml:trace>
  <inkml:trace contextRef="#ctx0" brushRef="#br0" timeOffset="181721.4489">4035 12096 845 0,'2'5'326'0,"3"8"-218"15,3 5-80-15,0 10-10 16,1 5-9-16,-5-1 0 15,0 0 4-15,-1-7-90 16,-1-5-98-16</inkml:trace>
  <inkml:trace contextRef="#ctx0" brushRef="#br0" timeOffset="181955.5949">4018 12144 531 0,'8'-10'355'16,"1"-10"15"-16,14 3-156 15,9 3-31-15,7 7-82 16,6 5-41-16,2 10-36 0,-2 5-5 16,-13 6-1-16,-5 4 1 15,-16 2-12-15,-4 3 0 16,-7 1 3-16,-8-2 4 16,-14-6 8-16,-7-4 4 15,-13-11-9-15,-6-4-18 16,4-7-61-16,2-4-51 15,7-4-165-15</inkml:trace>
  <inkml:trace contextRef="#ctx0" brushRef="#br0" timeOffset="182682.2592">4593 11792 849 0,'17'-3'412'16,"7"-3"-139"-16,23 3-158 16,12 0-14-16,9 3-27 15,0 0-10-15,-14 2-13 16,-9 2-11-16,-16-1-19 16,-3-1-3-16,0-2-38 15,-2-1-57-15,-8-1-207 16</inkml:trace>
  <inkml:trace contextRef="#ctx0" brushRef="#br0" timeOffset="182931.925">4736 11928 782 0,'15'4'369'16,"21"0"-120"-16,4 1-44 16,9 0-27-16,-3-2-10 0,1-4-44 15,2-1-24-15,-7-6-45 16,1-1-20-16,-14 1-17 16,-8-2-46-16,-13 2-196 15</inkml:trace>
  <inkml:trace contextRef="#ctx0" brushRef="#br0" timeOffset="184525.5032">5739 11885 712 0,'-14'-10'373'0,"-6"-18"-84"15,2-3-50-15,18-4-81 16,9 1-40-16,12 6-55 15,11 5-5-15,11 11-18 16,6 9-10-16,0 11-21 16,1 8-14-16,-16 11-5 15,-6 3 5-15,-22 8 1 16,-15 4 1-16,-18 8 1 16,-9 1 1-16,-6-9 4 15,0-5 3-15,3-16 0 16,10-8 0-16,14-7-6 15,12-3-1-15,14 3 7 16,10-1 4-16,15 2 7 16,7-2 1-16,6-5-8 15,8 0 0-15,7-4-92 16,2 0-133-16</inkml:trace>
  <inkml:trace contextRef="#ctx0" brushRef="#br0" timeOffset="184838.1202">6428 11833 611 0,'0'-10'291'15,"0"-10"-85"-15,-6 2-37 16,-10 4-44-16,-4 6-16 16,-6 5-51-16,-9 6-16 0,-2 8-29 15,0 4-10-15,-1 12-14 16,6 6-6-16,12 16-6 15,9 2 1-15,21-1 9 16,12-6-7-16,15-14 49 16,12-4 14-16,6-13 34 15,2-8 32-15,-4-16 5 16,-3-4 4-16,-13-12 1 16,-14-8-10-16,-24-8-33 15,-20-4-13-15,-23 3-38 16,-9 6-15-16,-7 15-69 15,3 9 106-15</inkml:trace>
  <inkml:trace contextRef="#ctx0" brushRef="#br0" timeOffset="192065.7776">6880 11932 728 0,'-5'0'400'0,"-7"0"-120"0,18 6-113 15,10 1-31-15,20 2-51 16,11-3 0-16,24-11-32 16,10 2-12-16,7-3-48 15,-5 0-101-15</inkml:trace>
  <inkml:trace contextRef="#ctx0" brushRef="#br0" timeOffset="192588.7259">7808 11907 578 0,'5'-8'341'0,"10"-10"-29"15,-1 2-47-15,-6-3-84 16,-1 1-42-16,-5 1-65 15,-2 1-20-15,-10 1-27 16,-5 1-9-16,-18 7-19 16,-7 4-7-16,-3 6-5 15,-2 8-1-15,12 2 0 16,11 4-3-16,18 1-3 0,6 1 1 16,17-1 6-16,5-1 5 15,12-6 7-15,3-6 2 16,3-5 1-16,-2 2-1 15,-6 2-3-15,-5 8-5 16,-5 7 6-16,-3 9 1 16,-9 9 4-16,-6 1 5 15,-15-2-1-15,-6-5 3 16,-11-7 4-16,-7-7 2 16,-9-6 5-16,-3-8 1 0,0-9-4 15,1-3-3-15,16 0-27 16,9-3-35-16,23 4-147 15,15 1-175-15</inkml:trace>
  <inkml:trace contextRef="#ctx0" brushRef="#br0" timeOffset="192745.1472">8081 12099 923 0,'4'-1'373'0,"9"-5"-236"16,4 2-76-16,2 3-146 15</inkml:trace>
  <inkml:trace contextRef="#ctx0" brushRef="#br0" timeOffset="193135.4563">8422 11838 1935 0,'23'23'30'0,"4"8"-10"15,18 18 29-15,-17 2-33 16,-10-7-2-16,-22-12 13 15,-7 1-16-15,-14-15-50 16,-1-1-22-16,-5-12-29 16,3-7 13-16,6-15 50 15,4-4 21-15,14-7 13 16,4-3 1-16,19-7-3 16,15-2 12-16,17-6 31 15,8-1 8-15,-6 6 11 16,-14 4-7-16,-26 10-25 15,-19 3-9-15,-34 8-15 16,-14 4-10-16,-14 8-6 16,-2 4-2-16,27 7-11 15,10 2-60-15,32 5-196 0</inkml:trace>
  <inkml:trace contextRef="#ctx0" brushRef="#br0" timeOffset="193354.1291">8914 12049 1259 0,'-1'-3'516'0,"0"4"-336"15,1-4-68-15,0 3-118 16,0 0-75-16</inkml:trace>
  <inkml:trace contextRef="#ctx0" brushRef="#br0" timeOffset="193916.5244">9537 11758 665 0,'8'-3'365'16,"5"-2"-79"-16,-6-1-67 16,-7 2-116-16,-9-1-38 0,-8 0-49 15,-4 4-12-15,-7-1-4 16,0 2 0-16,1-1-18 16,0 0-17-16,5 4-22 15,2 4 0-15,4 5 18 16,2 0 14-16,2 6 22 15,0-1 0-15,4 5 16 16,1-1 11-16,6-4 24 16,1-2 14-16,8-8 24 15,5-3 7-15,3-4-1 16,2-4-10-16,8 0-37 16,0 2-18-16,9 5-21 15,4 12-3-15,1 7-3 16,-1 4 0-16,-6 4 0 15,-6 0 0-15,-14-3 3 16,-6 1 10-16,-16-4 23 16,-12-3 5-16,-15 0 5 0,-8-4-6 15,-7-6-18-15,2-1 1 16,10-14-1-16,9-5-14 16,20-12-92-16,7-2-89 15</inkml:trace>
  <inkml:trace contextRef="#ctx0" brushRef="#br0" timeOffset="194526.1931">10162 11953 585 0,'3'5'335'0,"5"1"-29"0,19 3-147 16,10-4-25-16,20 0-50 15,2 1-23-15,3-4-11 16,-6 3-67-16,-14-1-180 16</inkml:trace>
  <inkml:trace contextRef="#ctx0" brushRef="#br0" timeOffset="194708.0924">10209 12102 674 0,'15'1'420'16,"11"0"-46"-16,22 2-151 15,8-3-57-15,9 0-85 16,1 0-28-16,-1 2-141 15,-3 1-207-15</inkml:trace>
  <inkml:trace contextRef="#ctx0" brushRef="#br0" timeOffset="195090.5618">11117 12046 750 0,'-12'-16'365'16,"-9"-20"-151"-16,8-4-53 16,20-5-93-16,12 8-34 15,12 14 3-15,2 12 7 16,3 20 11-16,1 10-3 0,-6 21-34 15,-1 3-8-15,-18 4-1 16,-12-2 3-16,-17-6 6 16,-14-4 2-16,-6-2-4 15,-3-4-1-15,3-10 1 16,5-6 1-16,12-9-1 16,9-4-1-16,18-3-7 15,9 0-2-15,16-3-3 16,8 4 0-16,2 2-1 15,4 0 0-15,8 6-22 0,-1-1-70 16</inkml:trace>
  <inkml:trace contextRef="#ctx0" brushRef="#br0" timeOffset="195402.7123">11781 12104 498 0,'3'-10'306'0,"-3"-22"-13"15,-1 2-65-15,-10-4-94 16,-3-1-18-16,-6 9-37 16,-6 2-22-16,-7 13-30 15,-10 7-14-15,1 16-27 16,-2 12-10-16,7 11 1 16,10 8 6-16,18 1 14 15,11-1 15-15,27-3 54 16,12-7 16-16,13-10 35 15,6-6 5-15,-8-13-10 16,-6-10-10-16,-12-12-16 16,-6-11-9-16,-14-8-25 15,-10-2-13-15,-19-7-63 0,-11 2-66 16,-5 11-170-16</inkml:trace>
  <inkml:trace contextRef="#ctx0" brushRef="#br0" timeOffset="195726.2501">12266 12098 762 0,'10'0'426'0,"21"3"-32"16,15 3-120-16,21-2-36 15,6 2-42-15,-3-1-72 16,-9-1-42-16,-19-3-47 15,-8 0-8-15,-19-1-53 16,-4 0-60-16</inkml:trace>
  <inkml:trace contextRef="#ctx0" brushRef="#br0" timeOffset="208336.43">13253 11885 782 0,'3'-2'389'0,"-1"-5"-127"16,-1 17-150-16,-2 10-42 15,-10 11-33-15,-2 6 2 16,-2 3-23-16,0-4-5 16,14-4-5-16,1-4-3 15,16-11-2-15,9-2-2 16,17-7 1-16,9-2 1 15,-3-3-42-15,-1-2-93 16</inkml:trace>
  <inkml:trace contextRef="#ctx0" brushRef="#br0" timeOffset="208523.9444">13491 11928 847 0,'-3'13'370'16,"-5"7"-185"-16,7 16-69 15,2 5-11-15,3 7-30 16,1 3-12-16,-5-4-40 16,-2 0-4-16,-4-10-1 15,5-9 1-15,6-11-4 16,9-10-63-16</inkml:trace>
  <inkml:trace contextRef="#ctx0" brushRef="#br0" timeOffset="209094.0893">14047 12097 439 0,'3'-8'335'0,"3"-10"52"0,-1-1-104 16,-5-6-109-16,-6-1-40 15,-15-6-48-15,-9-3-24 16,-12 10-38-16,-8 6-14 16,0 19-22-16,4 6-5 15,12 14 0-15,10 3-1 16,13-1 0-16,10 1 0 16,10-2 0-16,7-6 2 0,13-3 7 15,2-3 3-15,4-8 6 16,2 0 0-16,-3-1 0 15,-1 0-2-15,-5 9-6 16,-4 5-2-16,-8 9-2 16,-3 1 4-16,-3 7 8 15,-6 3 4-15,-4 1 8 16,-4 2 0-16,-14-3 22 16,-6-3 14-16,-17-6 24 15,-4-4 8-15,-4-15-12 16,2-7-11-16,14-15-22 15,8-5-25-15,25-6-106 16,14 2-71-16</inkml:trace>
  <inkml:trace contextRef="#ctx0" brushRef="#br0" timeOffset="209624.8632">14703 12084 797 0,'29'3'409'0,"13"-3"-131"16,22 0-86-16,0 0-33 15,-4-4-61-15,-3 2-29 16,-15-2-43-16,-7 1-15 16,-15 1-74-16,-8 2-56 15,-9 3-153-15,-3 1-237 0</inkml:trace>
  <inkml:trace contextRef="#ctx0" brushRef="#br0" timeOffset="209828.2401">14716 12220 821 0,'13'4'404'0,"23"4"-128"16,9-2-16-16,22-5-57 15,3-1-18-15,-5-4-60 16,1 0-28-16,-21-2-48 15,-10-1 6-15,-6 5-106 16</inkml:trace>
  <inkml:trace contextRef="#ctx0" brushRef="#br0" timeOffset="216582.4439">15653 12007 808 0,'-1'2'387'0,"3"8"-135"16,14 2-54-16,22-1-52 15,15 0-23-15,30-2-44 16,6-3-23-16,-4-3-30 0,-7-2-33 15</inkml:trace>
  <inkml:trace contextRef="#ctx0" brushRef="#br0" timeOffset="217035.4619">16462 11948 902 0,'-3'-7'407'0,"0"-8"-207"16,10-1-68-16,19 0-87 15,7 1-24-15,19 11-15 16,2 4-1-16,5 16 0 16,-6 7-3-16,-24 10-1 15,-17 4 1-15,-35 1 2 0,-15 4 2 16,-15-1 0-16,0 2-2 15,7-4 1-15,4-8 0 16,17-8-2-16,12-8 0 16,16-9 52-16,14-3 21 15,14-3 13-15,10-1 3 16,14 0-53-16,6 2-20 16,-3 5-69-16,-7-1-106 15</inkml:trace>
  <inkml:trace contextRef="#ctx0" brushRef="#br0" timeOffset="217519.8022">17207 12071 527 0,'9'-6'344'15,"8"-2"-41"-15,-5-5-68 16,-4-2-35-16,-8-1-60 16,-5-5-24-16,-13 2-51 15,-10-3-18-15,-13 2-31 16,0 4-10-16,0 8-12 0,5 8-6 15,13 11-6-15,2 8-2 16,18 0 0-16,3 3 1 16,14-6 7-16,9-3 6 15,7-2 6-15,4-6 4 16,-5-4 1-16,0 2 0 16,-2-1-4-16,-1 5-1 15,-3 10-2-15,-2 6 0 0,-4 5 2 16,-4 0 0-16,-3 2 0 15,-4-5 3-15,-12 0 2 16,-6-3 2-16,-17-4 2 16,-7-2 0-16,-9-9 3 15,4-3-6-15,7-8-82 16,-2-7-99-16</inkml:trace>
  <inkml:trace contextRef="#ctx0" brushRef="#br0" timeOffset="218113.3475">17909 11845 622 0,'7'-4'352'0,"9"0"-73"16,-3 7-71-16,-3 17-106 15,2 8-30-15,-9 6-25 16,1 3 0-16,-4-6-7 15,-10-10-6-15,7-6-10 16,-3-9-3-16,4-6 6 16,6-3 0-16,1-14-3 15,5-6-3-15,4-12-9 16,-5-6-3-16,9 5-9 16,-1 4-3-16,1 14-11 15,6 13-4-15,-7 13 5 16,1 10 3-16,-5 12 8 15,-4 2 2-15,-10-3 4 16,0-4 0-16,-1-8 1 16,-1-8 0-16,11-2 2 15,2-10 0-15,7-9-1 16,5-8 0-16,4-9-4 0,2 1-3 16,5 6-5-16,1 9-3 15,-5 13-2-15,-2 9 2 16,-12 13 3-16,-5 6 3 15,-6 6 5-15,-4 3 3 16,1-2 1-16,3-3 0 16,3-5-69-16,1-4-149 15</inkml:trace>
  <inkml:trace contextRef="#ctx0" brushRef="#br0" timeOffset="218347.9673">17918 12254 1019 0,'28'3'459'15,"17"3"-208"-15,22 0-137 16,6 0-31-16,11-4-42 15,5-2 18-15,-7 0-200 16,-4-1-355-16</inkml:trace>
  <inkml:trace contextRef="#ctx0" brushRef="#br0" timeOffset="218698.7266">18349 12459 508 0,'-15'-7'336'0,"-18"-7"47"15,-6 2-149-15,-8 5-87 16,2 2-33-16,11 10-63 15,9 4-21-15,16 7-28 16,10 9-2-16,19 7-1 16,9 3 1-16,13 4 5 15,-2-2 0-15,-9-7 5 0,-10-4 25 16,-21-10 60-16,-12-8 27 16,-20-8 31-16,-7-2-21 15,-4-9-59-15,2 3-28 16,9 1-40-16,6 0-70 0</inkml:trace>
  <inkml:trace contextRef="#ctx0" brushRef="#br0" timeOffset="219511.3951">2265 13122 704 0,'-23'-1'347'0,"-22"4"-146"0,3 4-86 16,13 14-121-16,6 7-24 16,27 10-8-16,9 2 4 15,29-4 21-15,13-6 9 16,6-16 49-16,2-10 24 16,-15-13 67-16,-10-6 35 0,-24-10 1 15,-12-4-9-15,-27-7-48 16,-15-5-33-16,-15-9-37 15,0-8-13-15,15-9-24 16,12-3-14-16,28 3-19 16,14 11-6-16,30 18-65 15,10 10-50-15,15 20-264 16</inkml:trace>
  <inkml:trace contextRef="#ctx0" brushRef="#br0" timeOffset="219854.8737">2518 13136 523 0,'4'-6'348'0,"9"1"15"0,-1 4-145 15,9 16-102-15,-2 7-27 16,-5 10-33-16,-1 2-6 15,-10-1-23-15,-2-4-5 16,-1-9-5-16,0-6-3 16,0-14 5-16,4-6 0 15,3-14 0-15,3-2 0 16,5-7-16-16,5 3-4 0,5 5-14 16,4 6-2-16,3 15 1 15,2 6 4-15,-7 9 8 16,1 5 3-16,-7 1 2 15,-4-1 2-15,-3-3-42 16,-5-3-101-16</inkml:trace>
  <inkml:trace contextRef="#ctx0" brushRef="#br0" timeOffset="220135.8889">2816 12948 455 0,'22'-19'313'0,"21"-19"49"15,9 7-109-15,-2 19-78 16,-1 6-42-16,-5 20-61 16,-3 12-20-16,-10 21 11 15,-11 5 8-15,-8 11 5 0,-6 0-11 16,-3-3-31-16,1-6-10 16,1-12-5-16,2-9-4 15,3-16 9-15,1-5 3 16,-4-14 4-16,-4-7 0 15,-6-11-10-15,-9-3-8 16,-9-2-20-16,-8 2-11 0,-4 18-12 16,-1 5-1-16,5 13-37 15,6 7-55-15</inkml:trace>
  <inkml:trace contextRef="#ctx0" brushRef="#br0" timeOffset="220308.0851">3589 13350 1297 0,'1'1'563'0,"2"1"-303"16,-1-2-94-16,-2-2-100 16,0 1 142-16</inkml:trace>
  <inkml:trace contextRef="#ctx0" brushRef="#br0" timeOffset="220932.5777">4953 13181 565 0,'6'-16'329'16,"4"-6"0"-16,19-4-161 16,9 0-19-16,14 7-29 15,1 4-25-15,-1 18-69 16,-8 12-20-16,-17 16-7 15,-11 6 1-15,-17 8 5 16,-6 0 3-16,-5 0 0 16,2-2 0-16,10-8 0 15,7-6 1-15,16-17 4 16,6-8 3-16,9-13 5 16,-1-10 1-16,-9-10-3 15,2-1-3-15,-6-4-3 16,-2-1-1-16,6 5-4 15,-12 0 0-15,-5 5-5 16,-4 8-3-16,-8 9-3 0,-4 8-3 16,-5 9 0-16,-3 4 1 15,5 12 2-15,5 5 0 16,9 4 2-16,7 3 1 16,6 0 9-16,1-2-55 15,-3-2-261-15</inkml:trace>
  <inkml:trace contextRef="#ctx0" brushRef="#br0" timeOffset="221135.95">5774 13419 904 0,'-2'4'423'0,"2"10"-154"16,-2 5-105-16,1 12-77 15,1 5-22-15,0-1-37 16,3-1-10-16,-1-1-7 16,-2-7 33-16,0-6-159 15,0-5-163-15</inkml:trace>
  <inkml:trace contextRef="#ctx0" brushRef="#br0" timeOffset="221323.1113">5760 13404 803 0,'23'0'376'0,"16"5"-171"16,5 8-95-16,-1 4-21 15,-3 10-50-15,-8-2-14 16,-14 7-1-16,-10-1 4 16,-27-1 3-16,-6-2 1 15,-13-8-3-15,-6-3-5 16,-1-11-25-16,-1-6-84 0</inkml:trace>
  <inkml:trace contextRef="#ctx0" brushRef="#br0" timeOffset="221800.5177">5111 12822 813 0,'5'5'360'0,"8"2"-163"16,30 2-106-16,22-1-7 16,27-1-19-16,10-1-11 15,8-4-22-15,-3-1-4 16,-8-1-12-16,-16-3-2 16,-31-4-45-16,-21 0-28 15,-35-5-40-15,-10 2-5 16,-22-6 32-16,-4-3 25 15,9 1 41-15,2 3 14 16,25 7 25-16,11 4 7 0,19 11 5 31,4 6-6-31,1 16 23 0,-1 4 14 16,-15 8 16-16,-6 0 0 16,-10-4-28-16,-10-5-22 15,3-9-66-15,-2-7-95 16</inkml:trace>
  <inkml:trace contextRef="#ctx0" brushRef="#br0" timeOffset="222112.9429">6227 13169 984 0,'9'0'408'0,"18"-2"-247"15,7-2-45-15,18 7-44 16,10 0-27-16,2 2-25 15,-4-1-7-15,-13 1 28 16,-12 1-73-16,-18 2-158 0,-4-1-209 16</inkml:trace>
  <inkml:trace contextRef="#ctx0" brushRef="#br0" timeOffset="222285.1305">6267 13312 984 0,'11'5'430'0,"19"5"-218"16,9 2-21-16,17-3-38 15,7-1-26-15,-6-5-43 16,1 0-21-16,-12-6-64 16,-10 0-44-16</inkml:trace>
  <inkml:trace contextRef="#ctx0" brushRef="#br0" timeOffset="222769.1336">7124 13214 798 0,'0'-2'396'0,"1"-3"-141"16,12 2-54-16,22 3-88 16,15 1-36-16,19 5-42 15,5 4-10-15,-3-1-57 16,-4 2-126-16</inkml:trace>
  <inkml:trace contextRef="#ctx0" brushRef="#br0" timeOffset="223144.127">7842 13068 896 0,'-1'-20'372'0,"7"-13"-216"15,8 4-24-15,22 6-35 16,8 10-12-16,9 17-27 16,6 15-26-16,-9 14-26 15,-9 7-4-15,-27 0 2 16,-22 1 2-16,-30 4 3 16,-9-3 0-16,-10 1-2 15,8-6-10-15,13-8-34 16,5-5-9-16,15-14 0 15,3-3 8-15,12-5 36 16,3-2 15-16,21 5 12 16,6-2 1-16,23 2-1 15,10 1-10-15,11 0 11 16,3-2-91-16</inkml:trace>
  <inkml:trace contextRef="#ctx0" brushRef="#br0" timeOffset="223565.7274">8628 13145 640 0,'4'-5'365'0,"2"-7"-75"0,-8-2-107 16,-4 0-36-16,-15-8-68 15,-2 4-27-15,-12-2-33 16,-2 3-11-16,3 13-14 16,-6 4-6-16,13 11-9 15,10 4-3-15,6 0 3 16,11 0 4-16,12-1 10 16,-3-8 7-16,8-3 9 15,6-1 4-15,0-4 1 16,4 1-3-16,4 6-5 15,-5 2-3-15,7 9-3 16,-1 6 0-16,0 6 1 16,1 3 0-16,-13 4 1 15,-4 0 0-15,-17-5 4 16,-11 0 24-16,-21-5 27 16,-6-6 17-16,-13-8 5 0,-1-6-20 15,4-8-24-15,7-8 0 16,17-6-133-16</inkml:trace>
  <inkml:trace contextRef="#ctx0" brushRef="#br0" timeOffset="223995.8076">9072 13200 1150 0,'1'-3'527'0,"-2"-5"-239"15,1 2-107-15,0 4-116 16,0 3-36-16,0-1-156 16,0 0-172-16</inkml:trace>
  <inkml:trace contextRef="#ctx0" brushRef="#br0" timeOffset="224245.523">9080 13371 448 0,'-2'11'276'0,"2"16"-3"0,0 5-58 15,5 14-82-15,3 1-15 16,-4 1-16-16,0 2-27 16,-12-2 77-16,-4-3-2 15,-12-5-23-15,-4-4-8 16,2-8-82-16,-1-8-11 0,8-13-5 15,-1-9-2-15,11-15-33 16,5-6-43-16,4-12-119 16,14-1-103-16</inkml:trace>
  <inkml:trace contextRef="#ctx0" brushRef="#br0" timeOffset="224675.5829">8821 12868 547 0,'0'0'328'16,"0"-2"-1"-16,16 1-184 16,7 1-21-16,24 2-34 15,13 4-14-15,16 2-30 16,4-2-13-16,-17-2-11 16,-8 1-3-16,-25-4 3 15,-9-1 5-15,-15-6-43 16,-9-4-24-16,-9-5-46 15,-9-3-17-15,6 0 38 16,9 2 19-16,4 5 23 0,8 3 2 16,9 8 27-16,2 2 8 15,1 12 41-15,0 4 23 16,-9 6 30-16,-4 3 12 16,-8 1-9-16,-10-2-14 15,-8-4-50-15,2-5-24 16</inkml:trace>
  <inkml:trace contextRef="#ctx0" brushRef="#br0" timeOffset="225381.0782">9948 13042 676 0,'11'0'324'0,"13"2"-117"15,-2 4-48-15,-2 13-70 16,-7 4-12-16,-9-1-23 15,-5 2-12-15,-10-1-10 16,6-9-7-16,-2-4-3 16,4-4 2-16,6-14-3 15,2-3 0-15,6-10-5 16,1-9-6-16,5-1-2 16,-1 1-4-16,4 2-6 15,1 11-4-15,-1 4 10 16,1 11 2-16,-4 8 9 15,-3 4 6-15,-3 7-8 16,0 2 3-16,-3-4-5 16,1 2-2-16,-6-6 0 15,3-2-2-15,-1-4 9 16,-3-5 2-16,3-4 1 0,-4-8-1 16,5-3-8-16,-2-6-5 15,7 6-7-15,0 5-3 16,5 7-7-16,0 8 0 15,-4 10 3-15,3 3 1 16,-8 5 6-16,0-3 3 16,1 2 1-16,2 0 1 15,3-2-19-15,3-3-91 16</inkml:trace>
  <inkml:trace contextRef="#ctx0" brushRef="#br0" timeOffset="225584.4505">9939 13289 685 0,'16'-3'401'0,"29"-4"-13"16,13 4-156-16,18 1-87 15,5 3-35-15,-3 2-54 16,-4-1-26-16,-14 1-3 15,-4 0-49-15,-10-2-153 16</inkml:trace>
  <inkml:trace contextRef="#ctx0" brushRef="#br0" timeOffset="225943.8255">10399 13565 835 0,'-10'-4'363'0,"-7"-5"-169"0,-8 3-107 16,-3 4-20-16,-8-4-9 15,2 5-10-15,7 1-23 16,4 0-10-16,16 8-20 15,3 0 3-15,15 5 5 16,6 2 4-16,16 3 7 16,5 3-5-16,2 1-4 15,-1 0 0-15,-17 0 11 16,-12-2 23-16,-24-3 50 16,-13-4 15-16,-11-7 14 15,-6-6-15-15,-1-8-47 16,3-5-16-16,8 2-95 15</inkml:trace>
  <inkml:trace contextRef="#ctx0" brushRef="#br0" timeOffset="245781.5227">2132 14236 706 0,'-15'0'360'15,"-12"3"-102"-15,-8 11-130 16,-18 3-27-16,-4 9-57 15,3 1-23-15,16 3-36 16,18 2-14-16,32-2-7 0,19 0 0 16,28-4 17-16,7-5 12 15,5-6 11-15,-4-6 4 16,-22-5 6-16,-11-4 4 16,-25 2 20-16,-16-1 1 15,-28 1 0-15,-5 3 0 16,-16-1-13-16,-2 3-6 15,1 6-9-15,2 1-9 16,7 10-14-16,13 4-7 0,21 3-5 16,7 3 0-16,23 1 9 15,9-5 7 1,17-1 8-16,9-5 0 0,3-11 3 16,5-3 1-16,1-14 3 15,-2-8 2-15,-3-4 6 16,-9-3 3-16,-20 3 28 15,-7 3 7-15,-12 6 2 16,-6 5-5-16,-1 10-32 16,0 5-9-16,-3 6-8 15,2 2 2-15,0 0 2 16,-1-5 2-16,2-9 5 16,2-7 4-16,6-16 3 15,3-8-2-15,5-12-6 16,4-2-7-16,8 6-8 15,1 4-3-15,-1 13-4 16,-3 7 1-16,-7 13 6 16,1 5 4-16,-4 9 5 0,-5 7 3 15,-6 0 0-15,-1 4-3 16,-1-2-2-16,2 3-1 16,-2-3-41-16,5-3-78 15</inkml:trace>
  <inkml:trace contextRef="#ctx0" brushRef="#br0" timeOffset="245938.0133">2796 14670 1050 0,'2'0'481'16,"2"0"-200"-16,2 11-170 16,0 7-45-16,6 7-33 15,2 2-5-15,-1 1-16 16,-2-3-23-16,-4-5-178 15</inkml:trace>
  <inkml:trace contextRef="#ctx0" brushRef="#br0" timeOffset="246078.3005">2783 14248 1214 0,'4'-1'448'0,"6"3"-347"0,5 9-98 15</inkml:trace>
  <inkml:trace contextRef="#ctx0" brushRef="#br0" timeOffset="246531.3193">3368 14650 770 0,'-19'-7'363'0,"-24"-11"-116"15,-2 4-55-15,1 8-103 16,5 6-28-16,11 10-73 16,7 6-25-16,10 12-3 15,8-1 2-15,15 7 7 16,8-1 5-16,14-4 32 0,4-5 14 15,6-10 39-15,-3-5 12 16,-13-7 42-16,-8-4 25 16,-25-5-15-16,-14 1-7 15,-20-3-63-15,-5 3-32 16,3 2-60-16,12 4-83 16</inkml:trace>
  <inkml:trace contextRef="#ctx0" brushRef="#br0" timeOffset="246828.1249">3520 14675 623 0,'7'-4'303'0,"6"3"-78"16,0 1-78-16,7 11-40 15,-3 5-25-15,-6 6-5 16,-3 0-9-16,-9-6-3 15,-9 1 1-15,1-8-36 16,-1-3 0-16,8-6 4 16,2-5-1-16,4-7-4 15,4-2-9-15,1-6-18 16,3 2 1-16,6 4 11 16,0 1 12-16,2 13 14 0,0 6 14 15,-6 10 15 1,-3 6-5-16,-6 2-5 0,0 1-18 15,2-4-70-15,3 1-116 16</inkml:trace>
  <inkml:trace contextRef="#ctx0" brushRef="#br0" timeOffset="247124.9302">3972 14676 957 0,'0'0'459'0,"3"1"-184"15,1 5-106-15,-4-6-97 16,9 6-26-16,50 40-19 15,-29-20-11-15,-15 7-8 16,-11-2 2-16,-22-6 14 16,-5-1 5-16,-4-12 4 15,6-6-16-15,7-6-173 0</inkml:trace>
  <inkml:trace contextRef="#ctx0" brushRef="#br0" timeOffset="247296.8179">4523 14812 1263 0,'13'6'558'0,"10"7"-281"16,-12 5-81-16,-7 6-79 16,-9 0-41-16,-5 1-44 15,-5-4 1-15</inkml:trace>
  <inkml:trace contextRef="#ctx0" brushRef="#br0" timeOffset="248903.4104">15511 3553 576 0,'-18'-8'311'0,"-25"-9"-75"16,1 6-64-16,-3 6-72 15,2 3-37-15,1 5-41 16,2 7-17-16,6 13-29 16,4 11-9-16,15 24 1 15,7 14 0-15,23 20 15 16,15 3 6-16,31-9 8 16,19-11 26-16,24-33 50 15,12-14 23-15,-1-36 67 16,0-19 19-16,-21-30-6 15,-19-17 15-15,-36-25-28 16,-30-9-32-16,-51-17-15 16,-26 1-34-16,-24 25-58 0,-2 18-15 15,2 41-51-15,5 26-13 16,9 35-91-16,2 17-79 16</inkml:trace>
  <inkml:trace contextRef="#ctx0" brushRef="#br0" timeOffset="249743.8114">15584 63 571 0,'-27'-1'276'16,"-34"-13"-110"-16,-10 13-67 15,-6 21-79-15,5 4-15 16,13 37-15-16,7 10-5 16,27 23 10-16,12-4 8 15,27 6 16-15,22-9 28 16,42-22 47-16,29-4 7 15,28-38 8-15,14-21 15 0,3-33 20 16,-16-21 12-16,-32-27 33 16,-33-5-3-16,-142-411-24 15</inkml:trace>
  <inkml:trace contextRef="#ctx0" brushRef="#br0" timeOffset="251478.8939">5515 14809 226 0,'13'-17'194'0,"21"-17"77"0,5-3-40 16,4 2-51-16,-4 9-37 16,-8 17-78-16,-7 9-28 15,-17 20-22-15,-5 10-2 16,-3 13 1-16,-1 7-1 16,7 4-7-16,5-3 4 15,10-13 17-15,4-8 15 16,2-17 35-16,2-8 10 15,0-15 5-15,-1-12-8 16,-1-20-26-16,-3-6-13 16,0-3-17-16,-3 4-9 0,-3 15-9 15,-7 8-3-15,-10 14-14 16,-2 8-6-16,-5 14-9 16,2 6-1-16,-5 11 15 15,2 4 5-15,4 4 6 16,4 1 3-16,18 0-2 15,2-8 2-15,9-8-27 16,2-5-112-16</inkml:trace>
  <inkml:trace contextRef="#ctx0" brushRef="#br0" timeOffset="251777.9516">6236 15028 724 0,'0'-6'390'0,"0"-3"-98"16,-1 6-102-16,1 14-115 15,0 8-41-15,0 12-34 16,2 7 3-16,3 9 9 16,0-2 3-16,0-6-16 15,1-8-36-15,0-14-168 16,-4-8-230-16</inkml:trace>
  <inkml:trace contextRef="#ctx0" brushRef="#br0" timeOffset="251980.7172">6211 15100 658 0,'14'-12'376'15,"10"-5"-50"-15,17 4-163 16,1-4-35-16,6 16-70 0,0 5-30 16,-8 10-27-16,-2 5-2 15,-16 10 2-15,-9-1 5 16,-23 5 6-16,-9 4 4 15,-8-2 5-15,0-3 7 16,-3-11-88-16,-3-12-135 16</inkml:trace>
  <inkml:trace contextRef="#ctx0" brushRef="#br0" timeOffset="252512.1538">6399 14496 599 0,'-1'-6'303'0,"-1"-6"-111"16,7-3-70-16,7 3-12 16,6-5-5-16,3 1-7 0,11 5-8 15,7 9-17-15,-1 14-51 16,-5 6-16-16,-20 12-1 16,-14 1 4-16,-17 5 7 15,-5 0 6-15,-3-5-5 16,3-6-3-16,14-11 7 15,8-5 11-15,16-9 29 16,10 0 4-16,15-4-9 16,6-2-14-16,10 2-48 15,3 1-70-15</inkml:trace>
  <inkml:trace contextRef="#ctx0" brushRef="#br0" timeOffset="252824.5251">7074 14842 1011 0,'15'-1'382'0,"28"0"-271"16,11 0-32-16,15 3-10 16,-1 2-14-16,-5 1-27 15,-5 1-5-15,-15-3-40 16,-3 1-78-16</inkml:trace>
  <inkml:trace contextRef="#ctx0" brushRef="#br0" timeOffset="253042.9657">7094 15076 667 0,'7'6'332'0,"16"-2"-62"0,14 2-70 16,24 2 7-16,6-2-31 15,5 0-63-15,-7-5-27 16,-17-7-12-16,-5-2-75 16</inkml:trace>
  <inkml:trace contextRef="#ctx0" brushRef="#br0" timeOffset="253808.4104">7999 14848 749 0,'20'-14'319'0,"21"-17"-162"16,5 5-18-16,-2 16-30 15,-3 7-34-15,-14 14-61 16,-7 12-2-16,-20 18-2 15,-8 8 2-15,-10 9 4 16,2-4-2-16,10-14-6 16,10-7 0-16,18-15 21 15,8-5 14-15,9-5 14 16,-2-8 4-16,1-8-11 16,-8-7-8-16,-6-11-1 15,1-1 0-15,-10-9-5 0,3-3-4 16,-10-3-10-16,-6 3-6 15,-3 15-14-15,-5 9-8 16,0 16-21-16,-3 8-6 16,4 17 1-16,1 5 4 15,5 11 14-15,6 2 6 16,4 0 7-16,1-5 3 16,2-5-27-16,-1-1-59 15,-7-6-263-15</inkml:trace>
  <inkml:trace contextRef="#ctx0" brushRef="#br0" timeOffset="254190.9319">8764 15096 684 0,'-2'2'266'0,"-5"13"-149"32,-3 6-70-32,-7 10-22 0,-1 8 7 15,0-4-14-15,-2-4-3 0,10-9 4 16,3-10 8-16,7-8 48 16,3-7 6-16,11-13 3 15,1-6-8-15,7-9-49 16,1-3-6-16,-3-2-8 15,-3 3-5-15,-2 9 7 16,-7 5 5-16,0 12-1 16,-3 6-4-16,2 5-19 15,2 11-10-15,6 11-1 16,6 5 6-16,-4 2 8 16,9 3 3-16,-4-6 28 15,1-2-52-15,-4-8-49 16,-9-8-220-16</inkml:trace>
  <inkml:trace contextRef="#ctx0" brushRef="#br0" timeOffset="254331.2205">8740 15244 837 0,'8'-1'378'15,"14"-2"-175"-15,7-2-102 16,13 2-58-16,4-1-22 15,1 3-57-15,-3 0-163 16</inkml:trace>
  <inkml:trace contextRef="#ctx0" brushRef="#br0" timeOffset="254737.332">8819 14587 622 0,'1'-10'361'0,"2"-10"-18"16,6-2-132-16,15 6-72 16,7 5-31-16,10 11-48 0,5 7-24 15,-5 10-36-15,-11 4-2 16,-20 2 4-16,-11 2 2 16,-22 4 8-16,-5-1 3 15,-1-3-1-15,6-3-2 16,16-8-8-16,6-6 0 15,15-5-1-15,7-2-2 0,13 1 3 16,11 0-3-16,12 0-1 16,5 4-16-16</inkml:trace>
  <inkml:trace contextRef="#ctx0" brushRef="#br0" timeOffset="255128.0072">9446 14970 1007 0,'14'2'421'0,"26"-1"-231"15,19 9-12 1,21-7-8-16,6-1-29 0,0 5-54 16,-7-3-16-16,-21-1-92 15,-8 0-79-15</inkml:trace>
  <inkml:trace contextRef="#ctx0" brushRef="#br0" timeOffset="255783.9687">10427 14791 921 0,'1'-16'381'0,"7"-20"-228"15,6 2-33-15,17 6-20 16,8 5-10-16,18 14-32 16,2 9-11-16,-3 17-43 15,-10 7-12-15,-24 16 5 16,-12 7 3-16,-23 15 9 0,-12 4 6 15,-20 1-1-15,-5-6-2 16,-1-19-5-16,4-9-3 16,21-23 5-16,9-6-1 15,23-11-7-15,13-5 3 16,23 3-9-16,11 3-3 16,2 6 5-16,4 4-3 15,-2 12-142-15</inkml:trace>
  <inkml:trace contextRef="#ctx0" brushRef="#br0" timeOffset="256326.2331">11213 15095 615 0,'4'-5'335'16,"3"-2"-99"-16,-3-5-75 16,6 1-25-16,-3-4-40 15,3-1-9-15,-12-5-17 16,-8-4-9-16,-13-4-33 15,-7 5-15-15,-11 11-26 16,-3 8-8-16,3 16-4 16,2 7 0-16,16 5 2 15,10 4 1-15,19-1 0 16,8-4-1-16,14-3 1 16,7-3 2-16,7-7 9 0,-2-6 5 15,-9-4 11-15,-4-6 2 16,-12 5-3-16,-2 2 3 15,-6 5-5-15,1 11-2 16,3 9-2-16,-2 10-5 16,3 12 0-16,-5 4 2 15,-12 3 24-15,-4 1 27 0,-15-9 42 16,-8-4 15-16,-13-14 2 16,-5-13-15-16,0-18-27 15,5-6-12-15,11-22-58 16,7-4-64-16</inkml:trace>
  <inkml:trace contextRef="#ctx0" brushRef="#br0" timeOffset="256732.3674">11899 14385 519 0,'-9'-2'279'0,"-22"3"-34"16,-10 9-51-16,-9 23-55 16,-7 13-23-16,1 22-51 15,6 15-21-15,21 20-7 16,21 9 0-16,36-4-3 15,16-5-2-15,18-27-12 16,-1-20 7-16,8-17-55 16</inkml:trace>
  <inkml:trace contextRef="#ctx0" brushRef="#br0" timeOffset="257469.3761">12163 14760 538 0,'-9'2'278'31,"-7"4"-44"-31,0 10-166 0,4 9-14 16,10 10 2-16,2 2 8 16,15 2 17-16,3-5-1 15,10-12 4-15,2-5-4 16,1-12-4-16,-6-9-2 16,-5-13-13-16,0-6-8 15,-7-12-13-15,2 0-8 0,-2-2-11 16,-4 3-5-16,-3 11-14 15,-4 8-19-15,2 15-22 16,-4 9-5-16,2 21 0 16,5 12 15-16,5 20 13 15,5 6 2-15,-1 0 6 16,-6 1 2-16,-15-8 10 16,-13-5 7-16,-14-3 8 15,-6-8 3-15,2-12 1 16,2-7 2-16,5-23-23 15,9-6-44-15,8-22-150 16,12-2-129-16</inkml:trace>
  <inkml:trace contextRef="#ctx0" brushRef="#br0" timeOffset="257672.1692">12628 15088 977 0,'2'-2'425'16,"1"4"-258"-16,-3 3-77 15,0-5-85-15,0 18-19 16,3 45 13-16,-3-24 2 0,-5-2 9 16,1 0-6-16,2-10-107 15,1-8-101-15</inkml:trace>
  <inkml:trace contextRef="#ctx0" brushRef="#br0" timeOffset="257859.8731">12600 15171 370 0,'2'-18'259'0,"9"-15"24"15,1 6-32-15,16 14-68 16,3 2-24-16,5 11-55 16,4 5-35-16,1 10-49 15,-1 7-8-15,-13 3-3 16,-16 2 6-16,-25 3 7 15,-11-1 3-15,-17 1 4 16,7-3 12-16,5-11-117 16,1-7-219-16</inkml:trace>
  <inkml:trace contextRef="#ctx0" brushRef="#br0" timeOffset="258094.2042">13142 14865 1036 0,'13'2'471'0,"18"3"-189"15,16 5-112-15,11 0-62 16,-1-1-1-16,-4-2-186 16</inkml:trace>
  <inkml:trace contextRef="#ctx0" brushRef="#br0" timeOffset="258755.0842">13751 14735 563 0,'0'4'254'15,"0"7"-88"-15,-3 15-101 16,3 11-8-16,8 14 32 16,5 0 8-16,14-9 13 0,4-7-2 15,1-20-25-15,5-10-12 16,-1-15-15-16,-4-8-4 15,0-13-9-15,-5-6-6 16,-10-7-7-16,0 3-5 16,-10 6-7-16,-7 7-8 0,-1 18-33 15,-7 8-13-15,0 25-13 16,2 16 1-16,-1 28 24 16,4 8 12-16,-3 1 19 15,-2-6 8-15,-11-8 11 16,-8-8 4-16,-10-7 1 15,-2-9 2-15,-3-19 4 16,5-10 13-16,5-20-73 16,8-10-55-16,16-16-182 15,9-2-250-15</inkml:trace>
  <inkml:trace contextRef="#ctx0" brushRef="#br0" timeOffset="259107.2966">14268 15149 667 0,'-9'4'333'16,"-5"8"-111"-16,-1 7-102 0,0 4-23 16,0 4-36-16,6-5-11 15,2-6-18-15,6-3-11 16,3-10 58-16,1-4 8 15,1-12 3-15,1-5 4 16,5-11-64-16,4-1-9 0,1-3-5 16,-2-2-3-16,2 4-8 15,-2 8-5-15,-4 8-23 0,1 9 1 16,-2 14-3-16,-2 4 1 16,5 15 15-16,3 6-2 15,5 2 7-15,1 5 1 16,2 2 5-16,-2-3 3 15,-9-4 3-15,-1-6 2 16,-7-15-38-16,0-5-66 16</inkml:trace>
  <inkml:trace contextRef="#ctx0" brushRef="#br0" timeOffset="259263.8213">14177 15197 1031 0,'6'-1'386'0,"15"0"-296"16,10 1-47-16,11 1-30 15,8 4-5-15,2 0-99 16</inkml:trace>
  <inkml:trace contextRef="#ctx0" brushRef="#br0" timeOffset="259544.7027">14754 14635 981 0,'26'24'366'16,"31"33"-267"-16,4 18 23 16,-12 18-22-16,-10 6-12 15,-29 7-34-15,-16-1-24 0,-28-3-4 16,-6-8 5-16,-6-23-46 16,2-11-49-16</inkml:trace>
  <inkml:trace contextRef="#ctx0" brushRef="#br0" timeOffset="268034.759">5209 15792 770 0,'-23'10'352'0,"-29"23"-155"15,0 15-37-15,5 24-48 16,5 9-26-16,19 17-32 0,19 5-3 16,22-2-17-16,16-5-4 15,30-26-11-15,3-19-5 16,18-22-88-16,3-14-130 16</inkml:trace>
  <inkml:trace contextRef="#ctx0" brushRef="#br0" timeOffset="268253.8238">5271 16285 777 0,'6'4'378'0,"17"0"-93"16,20 0-115-16,20-5-53 15,9-6-36-15,7 1-171 16</inkml:trace>
  <inkml:trace contextRef="#ctx0" brushRef="#br0" timeOffset="268737.72">5849 16219 897 0,'0'-7'400'0,"8"-11"-190"16,5-4-50-16,14 2-46 15,4-1-17-15,12 12-30 16,-4 9-16-16,-6 5-31 16,-7 12-7-16,-21 5-4 15,-7 4 1-15,-18 11 4 16,-10 2-1-16,-7 5-3 16,-3-6 0-16,8-5-4 15,7-7-1-15,10-11-7 0,14-1-2 16,8-6-1-16,14-1 2 15,10-2 9-15,3 0 3 16,11-3-1-16,1 1 1 16,-1-1-87-16</inkml:trace>
  <inkml:trace contextRef="#ctx0" brushRef="#br0" timeOffset="269223.736">6421 16252 602 0,'1'-7'330'16,"5"-6"-53"-16,-4-3-76 0,2-1-61 15,-1 0-15-15,-3-3-18 16,-6 0-9-16,-7 4-27 16,-4 5-19-16,-11 10-36 15,-4 2-14-15,-6 6-8 32,5 5-5-32,11 3-4 0,8 0-3 15,17 5-4-15,7-2 2 16,14 0 5-16,5-3 4 15,4-10 3-15,0-3 1 16,-1-7 5-16,-6-1 2 16,-5-2 3-16,-4 1 1 15,-2 4-3-15,-2 3-2 16,-4 6-11-16,0 4 16 0,-2 7 9 16,1 2 5-16,-1 9 16 15,-3 1-13-15,-12 4 22 16,-6-1 1-16,-13-6-2 15,-4-1-1-15,-3-14-78 16,-5-7-1-16</inkml:trace>
  <inkml:trace contextRef="#ctx0" brushRef="#br0" timeOffset="269629.888">6644 15820 843 0,'28'18'401'15,"20"14"-151"-15,17 34-141 16,1 15-24-16,-16 18-31 15,-14 7-7-15,-43 7-8 16,-17 1-2-16,-28-14-11 16,-10-14-4-16,8-34-51 15,2-19-89-15</inkml:trace>
  <inkml:trace contextRef="#ctx0" brushRef="#br0" timeOffset="270064.6933">7069 15801 764 0,'2'-6'409'0,"8"-2"-94"16,8-3-67-16,10 0-100 15,8 6-48-15,7 1-55 16,-1 7-15-16,-12 7-12 15,-11 7 0-15,-26 14-7 16,-17 5-1-16,-14 9 1 16,0 0-1-16,8-10-3 15,10-7-2-15,17-10-2 16,11-6 5-16,18-6 23 16,11-2 4-16,15-4 2 15,0-8-5-15,-1-2-24 16,-5-2-37-16</inkml:trace>
  <inkml:trace contextRef="#ctx0" brushRef="#br0" timeOffset="270533.2076">7600 16205 860 0,'2'0'449'0,"12"0"-91"16,13 2-140-16,23 3-112 16,7-2-25-16,5 3-47 15,-4 1-15-15,-13 1 28 0,-6 5-83 16,-15-2-188-16,-5-2-250 16</inkml:trace>
  <inkml:trace contextRef="#ctx0" brushRef="#br0" timeOffset="270736.6116">7598 16398 546 0,'16'2'393'0,"25"-1"83"16,14 2-160-16,8-2-77 15,-3 0-49-15,-8 1-82 16,-7-5-36-16,-12-2-98 16,-5 0-236-16</inkml:trace>
  <inkml:trace contextRef="#ctx0" brushRef="#br0" timeOffset="271423.6424">8555 16214 845 0,'-10'-17'394'0,"-3"-13"-160"16,7 0-62-16,12-1-88 16,9 6-1-16,12 6-24 0,9 5-8 15,18 21-15-15,4 6-22 16,-7 18-14-16,-10 7-2 16,-27 8 6-16,-16 6 1 15,-28 6 5-15,-7 1-14 16,-14-9-30-16,0-6-22 15,10-20-30-15,2-11 15 16,14-13 27-16,9-9 24 16,17-7 42-16,12 0 13 0,16 4 18 15,7 1 1-15,10 9-10 16,-1 4-9-16,2 9-18 16,-2 2-2-16,-11 1 18 15,-2-3-74-15</inkml:trace>
  <inkml:trace contextRef="#ctx0" brushRef="#br0" timeOffset="271731.0034">9189 16225 859 0,'-3'-9'371'0,"-5"-8"-179"16,-6 2-22-16,-9 6-46 15,-4 5-29-15,-4 4-60 16,-2 5-23-16,7 10-23 15,0 1-9-15,13 11-8 16,5 4-1-16,12 10 7 16,7 5 4-16,12 5 11 15,8-7 7-15,13-19 25 16,9-13 12-16,4-23 2 16,0-8 38-16,-18-17 17 15,-14-2 3-15,-19-7 10 16,-7 1-38-16,-21 4-40 15,-10 3-31-15,-7 9-96 0,2 8-85 16</inkml:trace>
  <inkml:trace contextRef="#ctx0" brushRef="#br0" timeOffset="272105.9291">9302 15857 993 0,'4'-14'439'0,"17"-7"-226"15,3 3-49-15,4 11-83 16,3 7-36-16,-8 12-44 16,-6 7-2-16,-12 12 3 15,-11 7 3-15,-11 7 3 16,-7-2 1-16,5-5-4 16,4-10-2-16,15-7 0 15,13-8-2-15,17-14 34 0,15 0 4 16,13-11 2-16,3 6 2 15,-6 9-33 1,-8 0-7-16</inkml:trace>
  <inkml:trace contextRef="#ctx0" brushRef="#br0" timeOffset="272590.4261">9857 16360 948 0,'6'6'423'0,"17"3"-176"16,13 1-70-16,25 0-22 15,14-2-35-15,10-1-50 16,2 2-22-16,-18-4-49 15,-13-3-87-15</inkml:trace>
  <inkml:trace contextRef="#ctx0" brushRef="#br0" timeOffset="273418.4298">10797 16239 447 0,'-6'-7'335'0,"-5"-8"44"0,3-8-101 16,9-7-122-16,11 0-57 15,18-1-62-15,7 6 1 16,13 12-1-16,-1 4-3 16,1 19-12-16,-7 15-17 15,-25 11-2-15,-13 13 1 16,-33 12 7-16,-12 0 1 16,-16 4-4-16,6-7-1 15,8-21 0-15,4-14 2 0,13-23-6 16,5-8 1-16,10-16-9 15,7 0-5-15,16-1 14 16,4 3 2-16,15 15 13 16,6 7 7-16,5 17-7 15,0 4 0-15,-4 6-6 16,-2 3-3-16,-2-8-78 16,-2-3-150-16</inkml:trace>
  <inkml:trace contextRef="#ctx0" brushRef="#br0" timeOffset="273590.2691">11336 16285 1192 0,'2'-1'566'0,"0"0"-221"0,-1 0-72 16,-2 0-138-16,0 0-43 15,0 0-102-15,-1 1-68 16</inkml:trace>
  <inkml:trace contextRef="#ctx0" brushRef="#br0" timeOffset="274331.3669">11818 16235 373 0,'4'-6'271'0,"0"-10"42"15,2 1-105-15,-6-1-67 16,0-2-24-16,-9 2-25 31,-8 2-6-31,-4 3-28 0,-10 2-16 16,-4 6-32-16,1 4-14 15,3 9-17-15,9 4-7 16,12 7-1-16,10 3 3 16,7 0 12-16,9 0 7 15,4-10 8-15,2-4 4 16,4-9 3-16,2-5 2 16,-2-7 0-16,-3-3 1 15,-4 1 11-15,-4 1 0 0,-1 12-4 16,-1 7-3-16,-4 14-13 15,1 4 0-15,1 14 15 16,-1 5 5-16,-5 0 4 16,-5 3-1-16,-12-5 33 15,-6-3 5-15,-10-11 5 16,0-4 3-16,-2-21-33 16,3-3-4-16,2-12-10 15,5-9-8-15,12 2-39 16,4-6-34-16,16 10-101 15,7 1-80-15</inkml:trace>
  <inkml:trace contextRef="#ctx0" brushRef="#br0" timeOffset="274472.2221">12089 16506 750 0,'6'0'434'0,"7"-2"-91"0,-3-1-105 16,-4-2-177-16,3 1 47 16</inkml:trace>
  <inkml:trace contextRef="#ctx0" brushRef="#br0" timeOffset="274948.4219">12199 16213 1117 0,'8'1'459'0,"16"12"-287"16,4 2-49-16,11 11-35 16,8 8-21-16,2 2-19 15,1 1-10-15,-17-1-24 16,-11 0-5-16,-25-7-6 16,-13-4 2-16,-20-7 5 15,-9-9 5-15,0-11 3 16,-1-1-1-16,15-10-7 15,8 1-5-15,12-13-12 16,12-5-4-16,17-8-4 16,15-7 4-16,18 4 13 15,1 1 6-15,-7 3 9 16,-10 8 4-16,-28 2 2 16,-13 4-2-16,-30 12-7 15,-12 0-8-15,-8 12-12 16,1 9-4-16,10 4 163 15</inkml:trace>
  <inkml:trace contextRef="#ctx0" brushRef="#br0" timeOffset="275509.3721">13126 15785 685 0,'-29'10'337'0,"-25"9"-125"15,-4 26-75-15,3 16-14 16,14 21-42-16,15 12 4 0,32 9 16 15,17-2 3-15,27-6 8 16,13-11-18 0,-1-23-49-16,1-11-13 0,-17-21-118 15,-4-5-207-15</inkml:trace>
  <inkml:trace contextRef="#ctx0" brushRef="#br0" timeOffset="280666.2301">13502 16117 640 0,'0'-5'372'0,"-2"-3"-85"15,-4 7-134-15,-4 8-43 16,-2 10-77-16,1 4-18 16,11 9 16-16,3 1-3 15,15-4 1-15,6-2 3 16,10-12-13-16,5-5 3 15,-2-10 8-15,-2-6 5 16,-10-7 3-16,-9-8 1 16,-7-2-5-16,-2 1-5 15,-6 1-10-15,1 6-6 0,-3 6-15 16,-2 4-11-16,-3 10-11 16,4 7-3-16,3 10-1 15,-1 5 6-15,6 11 1 16,6 9 0-16,1 12 2 15,9 10 10-15,-7-1 19 16,-7-4 7-16,-10-10 22 16,-12-9 21-16,-12-7 6 15,-6-10 5-15,-8-14 3 16,1-11-13-16,-2-20-70 16,8-7-57-16,16-6-165 15</inkml:trace>
  <inkml:trace contextRef="#ctx0" brushRef="#br0" timeOffset="280947.3997">13890 16474 952 0,'1'4'413'0,"0"-1"-190"0,4 17-133 15,0 3-40-15,3 9-13 16,-1 2-9-16,0 0-14 16,2 0 2-16,-5-10 25 15,1-1-50-15,-4-14-138 16,-3-4-136-16</inkml:trace>
  <inkml:trace contextRef="#ctx0" brushRef="#br0" timeOffset="281134.553">13880 16569 499 0,'1'-9'291'0,"7"-17"-17"16,1 2-47-16,14 2-41 16,3 0-22-16,8 11-53 15,7 5-28-15,1 15-43 16,3 12-14-16,-13 11-15 0,-7 5 0 15,-16 6 0-15,-9-4 1 16,-13-2 7-16,-4-2 0 16,-19-13-37-16,-3-3-33 15,0-9-32-15,3-5-170 16</inkml:trace>
  <inkml:trace contextRef="#ctx0" brushRef="#br0" timeOffset="281486.5434">14430 16335 726 0,'-3'0'379'16,"3"0"-108"-16,5 2-70 0,-5-2-46 15,30 3-12-15,58 6-4 16,-29-3-17-16,3 1-38 15,-6-2-25-15,-9-2-27 16,-10-2-6-16,-19 0-26 16,-12 6-45-16</inkml:trace>
  <inkml:trace contextRef="#ctx0" brushRef="#br0" timeOffset="285839.9291">15301 16126 1463 0,'-15'5'92'16,"-9"-7"63"-16,4 3-44 15,-22 14-74-15,4 7-42 16,9 26-29-16,8 11 0 15,22 12 5-15,12 0 6 0,24-17 16 16,15-11 2-16,20-33 49 16,11-11 33-16,-4-21 51 15,-11-10 28-15,-32-17-14 16,-21-10-24-16,-25-4-45 16,-14 0-24-16,-12 5-29 15,2 7-11-15,0 15-13 16,6 12-39-16,2 23-179 15,1 10-166-15</inkml:trace>
  <inkml:trace contextRef="#ctx0" brushRef="#br0" timeOffset="286051.3711">15501 16176 1063 0,'-5'-4'477'0,"-9"1"-248"15,-10 4-52-15,-18 19-95 16,-6 11-37-16,-13 16-36 16,4 12-5-16,15 5 37 15,7-2-103-15,21-14-300 16</inkml:trace>
  <inkml:trace contextRef="#ctx0" brushRef="#br0" timeOffset="286395.0483">15730 15914 1012 0,'14'6'387'0,"19"20"-251"16,15 14-77-16,12 23 4 15,1 10-10-15,-20 20-18 16,-24 19-2-16,-48 16-10 16,-21 3-1-16,-17-18 4 15,4-19 0-15,23-37 0 16,12-19-2-16,19-27-77 16</inkml:trace>
  <inkml:trace contextRef="#ctx0" brushRef="#br0" timeOffset="295550.3755">5835 17268 559 0,'9'3'229'0,"-8"19"-105"16,-4 11-46-16,3 10-31 15,9 2-4-15,7-9-36 16,8-4 2-16,2-18 39 15,-1-11 25-15,-1-13 38 16,-3-12 18-16,0-8-4 16,-6-3-13-16,-7 0-18 15,-5 1-12-15,-6 9-16 16,-3 3-9-16,0 8-21 16,3 6-16-16,2 4-30 15,2 4-8-15,-1-2-8 16,0 1 1-16,14 29 8 15,22 34-2-15,-8-21-4 0,-1 5 30 16,-7 0 17-16,-11 4 11 16,-23 1 18-16,-13 0-10 15,-15-3 1-15,-3-8 1 16,3-18 3-16,7-7-11 16,9-19-12-16,-2-7-35 15,15-14-104-15,7-7-100 0</inkml:trace>
  <inkml:trace contextRef="#ctx0" brushRef="#br0" timeOffset="295902.3661">6354 17619 716 0,'2'1'358'15,"5"5"-58"-15,-2 10-232 16,2 5-30-16,1 15-12 16,-10-2-5-16,2 8-7 15,-1-3 1-15,-1-9 37 16,3-2-86-16,1-17-357 16</inkml:trace>
  <inkml:trace contextRef="#ctx0" brushRef="#br0" timeOffset="296105.1806">6304 17685 600 0,'16'-7'334'0,"21"-7"-56"0,1 5-54 16,11 8-82-16,0 3-28 16,-1 15-58-16,-5 3-10 15,-21 12 2-15,-14 2-4 16,-23 7 26-16,-11 2 1 15,-9-8-17-15,0-2-1 16,-1-22-60-16,10-6-179 0</inkml:trace>
  <inkml:trace contextRef="#ctx0" brushRef="#br0" timeOffset="296558.3394">7004 17464 1071 0,'5'2'473'0,"4"-3"-221"0,24-2-134 16,15 0-46-16,21 0-33 16,3 3-18-16,-7 2-12 15,-7-1-52-15,-25-1-194 16</inkml:trace>
  <inkml:trace contextRef="#ctx0" brushRef="#br0" timeOffset="296823.7622">7028 17594 667 0,'5'2'355'15,"13"-2"-53"-15,12 0-50 16,27-4-31-16,13 0-37 16,7 1-64-16,-8 3-34 15,-18 5-51-15,-14 0-7 0,-16 2-69 16</inkml:trace>
  <inkml:trace contextRef="#ctx0" brushRef="#br0" timeOffset="299208.7908">7940 17494 1158 0,'13'0'514'0,"14"1"-266"15,27 6-124-15,14 2-18 16,19 2-66-16,0 0 27 15,-4-4-103-15</inkml:trace>
  <inkml:trace contextRef="#ctx0" brushRef="#br0" timeOffset="299897.0696">8776 17503 826 0,'-6'-22'373'0,"3"-25"-195"16,4-6-42-16,18 10-38 15,11 4-17-15,19 17 0 16,10 13-2-16,3 17-29 16,-6 15-11-16,-24 19-13 15,-21 10 0-15,-32 13-2 16,-16 2 0-16,-14-6-5 16,-2-9-1-16,12-19-1 15,2-12-13-15,14-19-7 0,5-5-5 16,10-5-10-16,7-4 7 15,14 4 12-15,12 2 18 16,9-1 12-16,8 7 5 16,7 5-7-16,-7 4-14 15,1 6-8-15,0 1-35 16,-6 1-242-16</inkml:trace>
  <inkml:trace contextRef="#ctx0" brushRef="#br0" timeOffset="300303.2214">9442 17603 405 0,'-11'-6'236'0,"-11"-7"14"15,0-4-13-15,-7-7-8 16,4-7-3-16,4-16-65 15,4-5-36-15,10 0-49 16,9 6-37-16,17 16-24 16,7 9 3-16,17 15-2 15,5 9 0-15,4 20-4 16,-4 4-1-16,-14 23-2 16,-14 2 4-16,-33 9 3 0,-17 4 0 15,-15-7 0-15,-5-1-3 16,5-11 2-16,10-10 0 15,3-17-3-15,5-9-2 16,16-16-13-16,3-7-8 16,20-9-2-16,12 0 0 15,6 4 14-15,10 1 5 16,7 8 0-16,-1 7-1 16,-3 7-5-16,-10 4 0 0,-12 7-68 15,-8 0-97-15</inkml:trace>
  <inkml:trace contextRef="#ctx0" brushRef="#br0" timeOffset="300444.179">9831 17729 999 0,'7'-2'540'0,"1"-4"-107"15,-6 1-188-15,-3 3-127 16,0 2-41-16</inkml:trace>
  <inkml:trace contextRef="#ctx0" brushRef="#br0" timeOffset="301107.4442">10419 17284 743 0,'-8'0'316'0,"-10"0"-178"16,-2 1-59-16,-5 2-52 16,-6-3-10-16,4-1-8 15,4-1-1-15,0-5-3 16,9 5-3-16,-2 2-4 16,-2 3-4-16,4 6 7 15,-3 4 5-15,2 8 11 16,-2 2 5-16,5 6-1 15,2-2-1-15,10-5-1 16,10-4 4-16,10-10 27 16,6-5 8-16,14-5 14 15,1-2 1-15,8 7-27 16,2 4-8-16,-1 14-17 16,-6 3-3-16,-14 7 6 15,-13 2 9-15,-25-1 13 0,-9 4 7 16,-16-9-6-16,-5-5-4 15,2-13-5-15,-6-10-5 16,2-14-81-16,-1-7-41 16</inkml:trace>
  <inkml:trace contextRef="#ctx0" brushRef="#br0" timeOffset="302169.6835">10903 17449 822 0,'2'0'411'0,"2"-4"-161"16,5 3-121-16,5 6-39 15,0 10-49-15,-2 8-7 16,-4 12-2-16,-4 3 3 15,-4 1-15-15,-1-4 0 16,-2-7-1-16,0-6 1 16,1-11-1-16,1-7 1 15,3-9-4-15,6-7-3 16,3-9-4-16,1-7-4 16,6 0-4-16,3 1-2 15,6 6-2-15,5 5-5 0,1 7 14 16,0 9 3-16,-8 7 2 15,-5 6 6-15,-11 9-9 16,-5-3 2-16,-6 0 5 16,-2-2 3-16,-5-6 2 15,0-4 4-15,5-10-3 16,4-6-5-16,3-11-10 16,9-5-7-16,7-6-5 15,1-3-2-15,12 4-2 16,-2 2 0-16,2 15 5 15,-1 7 14-15,-6 16 10 16,-5 8 3-16,-7 13 4 16,-4 8-9-16,-8 1-3 15,3 4 0-15,-3-4-5 0,0-4-1 16,6-12-1-16,-2-8 31 16,-1-10 418-16</inkml:trace>
  <inkml:trace contextRef="#ctx0" brushRef="#br0" timeOffset="307201.9511">12538 17682 735 0,'2'0'397'0,"-3"11"-34"0,-8 9-137 15,-21 13-81-15,-6 6-17 16,-2-5-113-16,5-8-84 15</inkml:trace>
  <inkml:trace contextRef="#ctx0" brushRef="#br0" timeOffset="307717.4663">13630 17584 644 0,'-4'3'325'16,"-9"14"-86"-16,-6 6-28 15,-22 4-60-15,0 5-41 16,-1-9-66-16,1-8-5 16,9-15-7-16,3-12 1 0,7-15-12 15,6-5-8-15,12-1-20 16,8-1-7-16,14 4 6 16,8 8 5-16,6 13 13 15,6 11 4-15,2 19-9 16,3 6-4-16,-3 9 0 15,-5 2 3-15,-5 3-33 16,-16-6-116-16</inkml:trace>
  <inkml:trace contextRef="#ctx0" brushRef="#br0" timeOffset="307858.0478">13434 17280 1110 0,'1'-5'420'16,"3"-6"-289"-16,16 12-116 16,8 9-46-16</inkml:trace>
  <inkml:trace contextRef="#ctx0" brushRef="#br0" timeOffset="308133.3754">13835 17596 888 0,'10'11'416'16,"19"7"-169"-16,4-5-64 16,9-3-85-16,2-4-32 0,-4-6-39 15,-2 0-1-15,-10-5 6 16,-6-2 6-16,-18-9 4 16,-7-2-3-16,-18-2-17 15,-9-3-10-15,-11 10-20 16,-1 5-8-16,2 13-6 15,4 8-4-15,14 13 3 16,5 6 2-16,8 4 5 0,5 6 6 16,9 5-2-16,3 1 1 0,9 8 7 15,2-2-22-15,1-10-239 16</inkml:trace>
  <inkml:trace contextRef="#ctx0" brushRef="#br0" timeOffset="308430.1931">14624 17641 991 0,'-10'5'481'0,"-15"5"-201"16,-11 4-67-16,-10 4-109 15,0-1-41-15,3-9-29 16,5-3-8-16,12-11-6 15,6-6-8-15,8-4-10 16,4-3-4-16,8 3-9 0,0-1-5 16,11 4-16-16,5 5-6 15,14 11 16-15,6 3 6 16,5 15 17-16,5 6 8 16,-7 5-7-16,-5 3 1 15,-10 0-1-15</inkml:trace>
  <inkml:trace contextRef="#ctx0" brushRef="#br0" timeOffset="309086.2767">15900 17375 707 0,'-4'1'335'0,"-5"7"-150"15,2 9-67-15,2 13-75 16,3 8-18-16,8 3-2 16,9-2-14-16,12-7 3 15,9-9 10-15,8-12 22 16,-4-10 6-16,-7-10 8 16,-5-10-1-16,-11-5-3 15,-2-5-2-15,-7-4-11 16,-1 3-6-16,-5 8-17 15,-2 3-5-15,0 17-22 16,-2 11-7-16,5 17-9 16,9 12-1-16,3 12 29 15,0-1 11-15,-10 4 16 16,-5 0 17-16,-17-4 8 16,-5 1 1-16,-4-10 1 15,-2-6-9-15,1-20-6 16,-3-11-5-16,11-20-38 15,3-12-55-15,16-6-193 0</inkml:trace>
  <inkml:trace contextRef="#ctx0" brushRef="#br0" timeOffset="309343.7299">16415 17677 906 0,'-1'0'404'16,"1"1"-220"-16,0 7-69 16,3 13-66-16,3 5-18 0,0 11-3 15,-2 5-1 1,1-1-11-16,-3 1-1 15,-1-13 4-15,-1-5 1 16,-5-21-86-16,-3-8-104 16</inkml:trace>
  <inkml:trace contextRef="#ctx0" brushRef="#br0" timeOffset="309525.3516">16378 17670 335 0,'12'-8'313'0,"8"-8"25"15,7 7-97-15,7 5-45 16,3 4-117-16,4 7-30 15,-4 9-34-15,-12 5-9 16,-9 10 0-16,-9 4 3 16,-16 3 11-16,1 0 6 15,-13-6 5-15,-10-4 3 16,-3-17-10-16,-1-10-51 16</inkml:trace>
  <inkml:trace contextRef="#ctx0" brushRef="#br0" timeOffset="309939.9366">15926 17100 603 0,'1'-5'344'16,"5"-3"-64"-16,16 5-136 15,7 3-38-15,19 6-57 16,7 1-12-16,15-1-21 16,5 3-5-16,-5 0 0 15,-6-1-15-15,-22 3-100 0,-11-3-144 16</inkml:trace>
  <inkml:trace contextRef="#ctx0" brushRef="#br0" timeOffset="310096.1474">16307 17083 658 0,'8'-1'294'16,"10"-5"-140"-16,10 9-49 16,7 6-52-16,3 2 9 15,-3 12 7-15,-11-1 8 0,-15 0 13 16,-6 1-24-16,-11-3-22 15,-5-3-9-15,-5-2-133 16</inkml:trace>
  <inkml:trace contextRef="#ctx0" brushRef="#br0" timeOffset="310486.9314">16944 17458 685 0,'1'-4'346'0,"10"-2"-86"16,9 4-67-16,17 1-68 15,5 1-26-15,14 6-52 16,1-5-17-16,-5 4-14 16,-1 2-16-16,-15-3-151 15</inkml:trace>
  <inkml:trace contextRef="#ctx0" brushRef="#br0" timeOffset="310666.4656">17059 17597 898 0,'4'4'393'0,"8"-1"-156"15,9 0-93-15,20 4-24 16,7-3-31-16,12 2-53 16,-1-1-1-16,-5 3-245 15</inkml:trace>
  <inkml:trace contextRef="#ctx0" brushRef="#br0" timeOffset="311002.3826">17644 17501 1101 0,'10'4'443'0,"19"7"-291"32,10-5-42-32,30 4-31 15,12-7-35-15,3-3-94 0</inkml:trace>
  <inkml:trace contextRef="#ctx0" brushRef="#br0" timeOffset="311604.1096">18503 17510 330 0,'-9'7'229'0,"-26"3"-9"16,-3-3-22-16,-2-10-55 16,-5-10-15-16,13-19 5 15,8-13-22-15,17-10-25 16,11-1-15-16,20 11-4 16,11 10 5-16,20 24-13 15,-1 9-8-15,-1 18-39 16,-6 15-12-16,-22 18 0 15,-12 7 4-15,-22 8 12 16,-13-3 5-16,-11-10 1 16,-5-7-2-16,2-19 0 15,1-7-6-15,10-18-5 16,7-5-6-16,15-12-11 16,8-1 1-16,17 2 8 0,2 5 0 15,8 11 5-15,-2 0 0 16,-3 11-8-16,1 5 0 15,-2 6 3-15,3 4-8 16,3-4-228-16</inkml:trace>
  <inkml:trace contextRef="#ctx0" brushRef="#br0" timeOffset="311994.6335">18702 17389 1044 0,'-2'-23'432'0,"3"-19"-248"16,8 5-65-16,21 11-25 15,7 7-16-15,12 15-34 16,0 5-9-16,-2 17-37 15,-7 10-5-15,-20 10 8 16,-8 7 4-16,-24 9 6 16,-12-3 2-16,-10-2 0 0,-3-8 0 15,1-11 4-15,5-8 4 16,7-14 4-16,4-5-1 16,11-10-9-16,9-1-7 15,14-1 1-15,5 0 3 16,16 3 7-16,3 4 1 15,3 6-11-15,-3 6-5 16,-10 7-2-16,-5 1-2 16,-9-2-133-16</inkml:trace>
  <inkml:trace contextRef="#ctx0" brushRef="#br0" timeOffset="312119.6422">19171 17661 1168 0,'-1'2'513'0,"1"-1"-237"16,1 3-144-16,-1-4-54 16,0 0-71-16</inkml:trace>
  <inkml:trace contextRef="#ctx0" brushRef="#br0" timeOffset="312775.6142">19626 17250 661 0,'-2'-5'348'0,"-3"-2"-108"0,-8 1-65 15,-9 0-99-15,-1 4-30 16,-8-4-23-16,0 1-4 16,2 2-9-16,-1 2-7 15,7 5-12-15,0 7-7 16,7 5-5-16,8 5-1 0,4-1 7 15,5 4 3-15,5-5 26 16,1-4 13-16,5-2 26 16,-1-7 19-16,1-8 8 0,5-3-5 15,0-13-19-15,4 1-17 16,7 2-28-16,2 4-10 16,10 15-10-16,4 9-5 15,-3 17-2-15,-7 7 5 16,-22 11 10-16,-10 2 4 15,-20-4 10-15,-12-5 4 16,-11-14 8-16,0-9 5 16,-2-14 5-16,2-5-4 15,12-11-9-15,3-4-26 0,14-1-92 16,5-2-61-16,17 2-178 16</inkml:trace>
  <inkml:trace contextRef="#ctx0" brushRef="#br0" timeOffset="313025.8733">19960 17451 768 0,'2'-7'508'0,"-1"-1"34"0,-2 3-244 16,0 2-173-16,-1 5-55 15,1-2-60-15,-1 0-9 16,1 0-106-16,0 0-109 16</inkml:trace>
  <inkml:trace contextRef="#ctx0" brushRef="#br0" timeOffset="313321.9807">19929 17590 620 0,'0'4'299'0,"0"5"-70"16,-2 2-113-16,0 14-57 15,-1 3-13-15,5 12-34 16,5 8 29-16,-8 9 49 16,1 5 22-16,-14-4 34 15,-7-5-21-15,-9-14-20 16,-6-10-8-16,-6-15-19 16,-2-9-8-16,12-17-28 15,4-10-26-15,17-21-83 16,11-10-65-16,12-11-174 15</inkml:trace>
  <inkml:trace contextRef="#ctx0" brushRef="#br0" timeOffset="313814.0826">19743 17149 860 0,'6'-1'364'0,"10"-3"-202"16,9 4-48-16,20 5-47 16,4 1-18-16,6 4-25 15,2 0-6 1,-14-4-6-16,0 1-24 16,-15-3-58-16,-10-4-45 0,-10-2-98 15,-5-2 18-15,-9-5 60 16,-2 1 43-16,-6-6 124 15,0 2 20-15,4-3 28 16,-1 1 13-16,10 5-13 16,2 3-8-16,4 4-7 15,3 4-6-15,5 6 2 16,-2-1 14-16,1 14 20 16,-5-2 9-16,-7 6-5 15,-6 3-16-15,-4-7-35 16,-2 1-8-16</inkml:trace>
  <inkml:trace contextRef="#ctx0" brushRef="#br0" timeOffset="314630.6126">20504 17601 799 0,'1'0'359'0,"3"0"-168"16,3 0-41-16,-7 0-47 16,0 0-24-16,9 4-37 15,7 18-5-15,19 34-16 0,-33-29-5 16,-10-2 1-16,1-2 2 16,0-10 2-16,1-3 5 15,6-11 7-15,-2-8-1 16,9-6-8-16,2-6-10 15,7-2-14-15,1-1-3 16,4 6-2-16,-1 1 5 16,2 9 2-16,-2 1 1 15,-5 6 4-15,0 6-3 0,-3 5 0 16,-3 5 2-16,-3 3-1 16,-3-2 2-16,-3 0 1 15,-2-3 2-15,0-10 3 16,-3 1 3-16,4-8 0 15,1 3 0-15,0 0-7 16,2-9-6-16,-2 9-4 31,0-1-2-31,7-16-3 0,52-28-3 0,-24 39-4 16,-3 1 0-16,-15 12 2 0,-1 5 3 16,-6 2 5-16,-1 1 1 15,1 4 1-15,-1-3-3 16,-2 5 18-16,3 0 9 15,-8-2 8-15,-3 2 20 16,4-4-5-16,-5 0-5 16,1-6 1-16,5-5 9 0,-13-9-110 15,9-4-514-15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3T08:46:54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 9049 828 0,'-7'-4'357'0,"-14"-4"-206"15,0 6-46-15,-5 8-70 16,4 2-27-16,9 7-26 15,3 3-5-15,10 3 5 16,-1 1 3-16,8 1 13 16,4-2 8-16,12-9 28 15,10-2 19-15,-1-15 43 16,0-4 19-16,-8-7 19 16,-9-6 11-16,-9 1-5 0,-6-2-14 15,-14 2-33-15,-6 5-30 16,-9 9-47-16,-2 5-16 15,5 5-23-15,5 5-4 16,9 6 4-16,1 0 3 16,11 2 5-16,5-1 3 15,8-3 4-15,4-2 4 16,5-5 5-16,0-3 5 16,-3-5 7-16,-1 0 3 15,-11-1 28-15,-6-6 6 0,-9 5 10 16,-7-7 2-16,-7 6-25 15,1 5-10-15,7 2-19 16,4 4-9-16,13 2-7 16,9 0-11-16,13-1-193 15</inkml:trace>
  <inkml:trace contextRef="#ctx0" brushRef="#br0" timeOffset="655.8643">2456 9009 590 0,'17'-15'319'0,"16"-18"-51"16,-4 3-29-16,-1 12-45 16,-7 9-29-16,-6 17-65 15,0 10-18-15,-11 19-30 16,1 7-13-16,-7 10-10 15,-5 2-4-15,6 2-14 16,1-6-3-16,14-8-1 16,10-5 0-16,9-17 0 15,8-8 2-15,2-15 4 0,0-14 3 16,-5-15 9-16,-4-10 5 16,-9-7 1-16,-8-4-1 15,-11 1-2-15,-6 1-7 16,-7 15 7-16,0 7-3 15,0 17-17-15,3 12-2 16,1 14-16-16,1 6-2 16,5 14 8-16,2 4 3 15,10 8 1-15,2-2 1 0,-3 2-162 16,6-4-239-16</inkml:trace>
  <inkml:trace contextRef="#ctx0" brushRef="#br0" timeOffset="1152.4631">3349 9305 801 0,'-5'9'354'0,"-10"15"-175"0,-6 5-44 16,-8 7-64-16,-1-2-18 15,-1-6-22-15,3-8-2 16,4-18 3-16,3-7-11 16,10-12-20-16,4-4-11 15,10-3-21-15,7-2 5 0,6 7-13 16,1 4 28-16,7 15 21 15,2 7 16-15,-3 14 36 16,-1 4-19-16,-5 6-11 16,-1 2-9-16,2-7-10 15,1-2-1-15,-2-8-117 16,3-5-88-16</inkml:trace>
  <inkml:trace contextRef="#ctx0" brushRef="#br0" timeOffset="1339.9206">3451 9432 497 0,'2'-12'370'15,"4"-6"26"-15,0 11-173 16,-1 9-59-16,8 18-82 16,-7 2-29-16,5 8-25 15,-4-3-9-15,-3-7-3 16,4-4 0-16,1-8 10 16,1-9 7-16,2-15 26 0,2-6 10 15,-5-15-5-15,3 1-8 16,-2 0-49-16,-4 3-76 15,3 11-464-15</inkml:trace>
  <inkml:trace contextRef="#ctx0" brushRef="#br0" timeOffset="1839.8056">3799 9518 712 0,'7'-7'347'0,"6"-4"-119"15,-2 0-48-15,-3-5-69 16,-1 1-25-16,-6-3-29 15,-4-2-7-15,-10 5-13 16,-4 4-12-16,-8 9-28 16,0 7-10-16,0 10-7 15,3 5 4-15,8-1 7 16,6 0 3-16,8-6 0 16,1-3-2-16,6-6 2 0,1 1 1 15,7-10 6-15,-3 1 1 16,-2-2-9-16,2-4 15 15,-3 15 3-15,6 5 1 16,2 10 14-16,2 8-17 16,-7 9-3-16,-2 3 0 15,-12 5 1-15,-7 1 3 16,-15-9 12-16,3 0 11 16,-15-8 14-16,-3-3 3 0,1-8 3 15,-10-10-3-15,13-19-8 16,10-10-10-16,9-16-37 15,8-8-47-15,8-10-221 16</inkml:trace>
  <inkml:trace contextRef="#ctx0" brushRef="#br0" timeOffset="2340.8094">3434 8621 767 0,'-11'5'301'0,"-11"5"-215"15,2 10-41-15,6 7-47 16,2 7-6-16,12 3 0 16,8-3 4-16,12-6 34 15,8-10 35-15,4-12 83 16,-5-8 37-16,-6-18 40 16,-3-6-9-16,-14-12-48 15,0 0-32-15,-16 2-67 16,-10 5-30-16,-15 16-48 15,-5 11-57-15,0 15-234 16</inkml:trace>
  <inkml:trace contextRef="#ctx0" brushRef="#br0" timeOffset="2723.4056">3618 8725 623 0,'0'0'341'0,"1"1"-44"15,15 5-156-15,10 2-27 16,11 0-27-16,6 1-16 15,2-4-32-15,-2 1-8 16,-7-5-3-16,-9-1 1 16,-14-6-8-16,-6-4-7 15,-12-3-19-15,-2-2-4 16,3 1-2-16,-2 1-1 16,4 3-2-16,2 5-4 0,2 5 3 15,8 5 6-15,-3 5 10 16,-2 3 12-16,0 4 3 15,-9 1-1-15,3 2-1 16,-2 0-82-16</inkml:trace>
  <inkml:trace contextRef="#ctx0" brushRef="#br0" timeOffset="2958.0997">3973 8824 953 0,'2'-11'442'0,"6"-11"-196"15,3-1-72-15,2-4-81 16,0 2-27-16,0-1-34 16,1 3-9-16,-4 8-4 15,3 3 1-15,-10 6 22 0,-1 5 2 16,-1 6-7-16,-1 7-2 16,0 9-18-16,0 4 0 15,2 6 3-15,5 8-1 16,-2 3-4-16,5 2-2 15,-2-5-109-15,-6-4-155 16</inkml:trace>
  <inkml:trace contextRef="#ctx0" brushRef="#br0" timeOffset="3817.274">4637 9196 712 0,'12'2'312'0,"22"-2"-179"15,15-2-51-15,21-2-33 16,3 0-98-16</inkml:trace>
  <inkml:trace contextRef="#ctx0" brushRef="#br0" timeOffset="4004.873">4665 9311 960 0,'13'1'430'0,"25"-1"-202"16,13-1-34-16,13-5-73 16,3 0-32-16,-6 1-28 15,-2 1-119-15</inkml:trace>
  <inkml:trace contextRef="#ctx0" brushRef="#br0" timeOffset="4613.9298">5548 9419 707 0,'21'3'233'15,"18"4"-195"-15,46-2-34 16,26 5 44-16,54-5 96 0,25-2 6 15,36-1 1 1,8-5-31-16,-8-3-78 0,-1 1-15 16,-43-7-9-16,-15-1-37 15</inkml:trace>
  <inkml:trace contextRef="#ctx0" brushRef="#br0" timeOffset="5231.2962">5960 8630 762 0,'-10'13'295'0,"-12"24"-189"0,-1 11-36 15,-7 13-24-15,4 9-7 16,4-9-23-16,7-11-1 0,15-21 23 16,6-11 12-16,10-20 16 15,2-13 4-15,7-16-15 16,-2-11-10-16,-6-18-11 16,-2 0-7-16,-4 1-10 15,-1 5-11-15,-5 18 15 16,-1 8 9-16,-3 21-4 15,-1 6-3-15,3 14-33 16,5 8-13-16,4 8 0 0,10 7 6 16,16 11 10-16,3 3 3 15,14 3 7-15,0 2 4 16,-9-14 4-16,-4-6-1 16,-24-13-4-16,-11-8 1 15,-25 1 1-15,-14-1 4 16,-24-1 3-16,-12-3 1 15,-7-5-3-15,3-4-2 16,25-1-5-16,13-3-28 0,26-4-191 16</inkml:trace>
  <inkml:trace contextRef="#ctx0" brushRef="#br0" timeOffset="5479.7732">6327 8849 1001 0,'9'0'406'0,"12"7"-242"0,9 13-52 16,9 13-39-16,4 4-5 15,-3 6-26-15,-5-3-5 16,-6-3-16-16,-6-1-19 15,-1-12-114 1,-4-7-119-16</inkml:trace>
  <inkml:trace contextRef="#ctx0" brushRef="#br0" timeOffset="5620.4052">6662 8871 921 0,'-13'0'447'16,"-18"6"-164"-16,-5 10-78 15,-1 13-98-15,0 8-35 16,3 0-43-16,0-1-13 0,5-4-61 16,3 0-95-16</inkml:trace>
  <inkml:trace contextRef="#ctx0" brushRef="#br0" timeOffset="6057.7599">6288 8636 757 0,'4'0'337'0,"8"0"-143"15,16 2-106-15,8 3-29 16,20 2-8-16,3-4-5 16,4 1-21-16,2-4-5 15,-14-4 1-15,-10 1 7 16,-17-2-38-16,-12-3-28 15,-17-7-37-15,-6-4-11 0,-5 0 30 16,-1 5 19-16,8 10 20 16,-7 6 19-16,20 6 31 15,4 3 17-15,7 9 58 16,12 2 1-16,-14 5-11 16,0 0-11-16,-9-2-19 15,-4-3-102-15</inkml:trace>
  <inkml:trace contextRef="#ctx0" brushRef="#br0" timeOffset="6667.0306">2502 8618 930 0,'8'-1'364'16,"21"-4"-245"-16,9 1-53 16,22 6-38-16,5-1-9 15,1 3-8-15,-2 2 1 16,-9 0 29-16,-9-4-57 16,-20-3-115-16,-7-5-83 15,-12-5-119-15,-6-5 72 0,-5-4 209 16,-4 3 119-16,-3-1 157 15,3 8 17-15,8 9-59 16,4 1-26-16,-1 9-26 16,6 3-7-16,-5 7-8 15,-1 3-3-15,1 2-31 16,-4 2-22-16,0-5-28 16,-3-4-78-16</inkml:trace>
  <inkml:trace contextRef="#ctx0" brushRef="#br0" timeOffset="7573.303">6909 9101 502 0,'-11'-6'311'0,"-6"-2"-42"0,-5 6-123 16,-1 5-43-16,-2 10-58 16,2 2-14-16,10 8 1 15,8 3-2-15,17 2-2 16,8 1 0-16,18-10-8 16,-2-4 0-16,2-12 3 15,-3-6 10-15,-17-7-83 16,-2-6-85-16</inkml:trace>
  <inkml:trace contextRef="#ctx0" brushRef="#br0" timeOffset="8041.8077">7061 9162 770 0,'-3'-6'448'16,"1"-2"-44"-16,8 1-257 15,11 5-49-15,14 2-67 16,6 1-18-16,9 6-4 16,-4-4 0-16,-7 1 4 15,-7-4 9-15,-13-3-32 16,-8-1-12-16,-9-3-10 15,-2-1-10-15,-3-3 30 16,3 7 4-16,4 2-11 16,0 2 8-16,0 0 10 0,0 0 2 15,0 0 16-15,3 11-4 16,36 35-13-16,-33-31-75 16</inkml:trace>
  <inkml:trace contextRef="#ctx0" brushRef="#br0" timeOffset="8276.628">7448 9188 544 0,'7'-4'296'0,"5"-9"-65"15,1-1-36-15,2-2-63 16,-2 0-5-16,-2-1 4 15,-3 1 5-15,-3 5 16 16,-5 3-9-16,-2 12-47 16,-5 4-26-16,0 8-53 15,3 8-13-15,4 8-3 16,6 2 4-16,6-2-191 16</inkml:trace>
  <inkml:trace contextRef="#ctx0" brushRef="#br0" timeOffset="8791.8218">7399 9421 351 0,'-1'1'244'0,"0"3"16"0,5-1-23 16,-4-3-31-16,16-1-37 15,61-5-65-15,-29 6-25 16,15 0-61-16,-6 4-148 16</inkml:trace>
  <inkml:trace contextRef="#ctx0" brushRef="#br0" timeOffset="9682.7921">6199 9786 897 0,'-4'2'370'0,"-14"17"-215"16,-5 9-62-16,-5 23-53 16,-4 3-11-16,6-1-19 15,4-6-1-15,9-13 3 0,4-10 2 16,7-16 9-16,5-7 2 15,6-17-1-15,9-7-2 16,5-17-8-16,-2-12-3 16,0-5-3-16,0-2-2 15,-6 15-5-15,-1 9 17 16,-7 20 3-16,-5 8-3 16,7 17-7-16,5 11-20 15,15 18-7-15,11 9 5 0,8 7 9 16,0-4 2-16,-1-11 7 15,-10-8 3-15,-12-13 3 16,-5-3-1-16,-16-7-3 16,-9-2 0-16,-16-2-1 15,-13-3 0-15,-22-1 0 16,-2 0-4-16,0 3-3 16,-1-1-12-16,22 2-74 15,10-3-73-15</inkml:trace>
  <inkml:trace contextRef="#ctx0" brushRef="#br0" timeOffset="10104.3804">6673 9758 724 0,'0'2'394'0,"0"9"-54"15,0 7-139-15,-2 21-88 16,0 10-11-16,4 11-33 16,5-2-11-16,7-6-28 15,3-8-10-15,2-11-10 16,2-5 0-16,-1-16 4 15,2-8-23-15,-3-9-91 16,-3-6-82-16</inkml:trace>
  <inkml:trace contextRef="#ctx0" brushRef="#br0" timeOffset="10260.7016">6523 9942 756 0,'0'-2'413'15,"14"0"-129"-15,13-1 22 16,23 6-159-16,16 4-31 16,6-3-54-16,-2 4-23 15,-16-8-280-15</inkml:trace>
  <inkml:trace contextRef="#ctx0" brushRef="#br0" timeOffset="12830.2639">7960 9347 640 0,'4'0'271'0,"4"-1"-131"16,15 1-60-16,11 0-25 15,15 0-5-15,10 1-10 16,14 5-26-16,-4 0 10 15</inkml:trace>
  <inkml:trace contextRef="#ctx0" brushRef="#br0" timeOffset="13018.2167">8019 9503 688 0,'6'-2'366'16,"9"2"-51"-16,20 0-171 16,15-1-34-16,16 5-37 15,6-6-22-15,-2 3-108 16</inkml:trace>
  <inkml:trace contextRef="#ctx0" brushRef="#br0" timeOffset="13814.8682">8791 9429 632 0,'-10'0'245'0,"-1"3"-170"16,24 1-57-16,40 0-12 15,29-3 9-15,58-3 59 16,30-11 34-16,56-4 11 16,10-2-1-16,32 2-45 15,-1 1-31-15,-27 3-24 16,-13 1-1-16,-69 3-2 16,-31 3 0-16,-52 6-7 15,-25 2-77-15</inkml:trace>
  <inkml:trace contextRef="#ctx0" brushRef="#br0" timeOffset="17339.4384">9173 8975 809 0,'-3'1'427'16,"-4"0"-141"-16,22 1-97 16,18-2-35-16,25 0-69 15,17-3-15-15,20 0-39 16,1 3-15-16,-8 0-90 15,-8 2-121-15</inkml:trace>
  <inkml:trace contextRef="#ctx0" brushRef="#br0" timeOffset="17901.5421">10144 8898 464 0,'-11'0'239'0,"-18"1"-38"15,-2-7-17-15,-4-12-4 16,4-8-14-16,15-9-62 15,5-5-31-15,20 1-57 16,10 1-15-16,18 11 8 16,12 4 6-16,8 19 14 15,3 12 2-15,-12 14-4 0,-14 13 2 16,-33 6 21-16,-12 10 4 16,-27 12-2-16,-13 1-6 15,-7-4-25-15,-2-10-2 16,11-20 0-16,12-5 0 15,20-16-11-15,12-2-7 16,17-8-8-16,6-3-5 16,18 2 5-16,6-2 4 15,8 10 3-15,0 0 0 16,-2 5-50-16,-7 1-94 0</inkml:trace>
  <inkml:trace contextRef="#ctx0" brushRef="#br0" timeOffset="18167.2134">10476 8931 1150 0,'2'0'453'0,"1"9"-314"15,1 4-48-15,-6 9-50 16,1 6-5-16,-3 1-3 16,-1 7-5-16,6-2-5 15,3-4-5-15,9-5-2 0,4-9 2 16,2-8 8-16,0-8-11 16,-2-8-140-16,-4-7-285 15</inkml:trace>
  <inkml:trace contextRef="#ctx0" brushRef="#br0" timeOffset="18339.3181">10429 8769 1329 0,'-1'0'485'16,"-5"-1"-367"-16,11 5-202 15,3 0-363-15</inkml:trace>
  <inkml:trace contextRef="#ctx0" brushRef="#br0" timeOffset="18714.2278">10449 8613 852 0,'11'-1'381'0,"19"-5"-174"0,12 4-63 15,17 0-65-15,2 2-21 16,-4 5-29-16,-9-1-10 15,-21-1-6-15,-9-3-24 16,-10-2-49-16,-6-2-30 0,-6-6-27 16,-2 1 22-16,-11-6 43 15,6 2 26-15,4 6 47 16,7 3 8-16,14 8 11 16,3 6 23-16,5 8 39 15,-4 4 22-15,-9 2 22 16,-9 0-15-16,-11-3-47 15,-4-3-14-15</inkml:trace>
  <inkml:trace contextRef="#ctx0" brushRef="#br0" timeOffset="25997.7794">9400 9902 514 0,'-1'-3'269'0,"-3"-8"-73"16,2-3-56-16,14-3-58 16,3-5-19-16,12-7 2 15,4 0 12-15,-2 3 35 16,-4 3 14-16,-10 10-1 16,-4 7-19-16,-10 17-42 15,1 8-19-15,-2 23-24 16,0 9-4-16,0 12-3 15,-1 0-7-15,0-8-1 16,1-7-2-16,7-18 21 16,4-5-80-16,10-11-295 15</inkml:trace>
  <inkml:trace contextRef="#ctx0" brushRef="#br0" timeOffset="26208.8114">9819 9899 1199 0,'7'0'459'0,"19"0"-330"15,14 2-57-15,25-1-44 16,6 0-6-16,3-1-66 15,-9-4-116-15</inkml:trace>
  <inkml:trace contextRef="#ctx0" brushRef="#br0" timeOffset="26552.7591">10638 9744 952 0,'-15'-5'444'0,"-22"0"-195"16,-3 4-67-16,-6 11-100 15,4 9-40-15,7 20-42 16,11 8-9-16,15 12-2 15,8 1 1-15,20-7 1 16,8-10 0-16,18-15 4 16,10-12 5-16,8-16 7 15,-2-9 1-15,-14-15 63 16,-9-7 7-16,-23-14 28 16,-12-5 8-16,-18-9-69 15,-13 4-58-15,-10 15-575 16</inkml:trace>
  <inkml:trace contextRef="#ctx0" brushRef="#br0" timeOffset="26965.2835">11500 9323 826 0,'14'0'391'15,"23"0"-164"-15,9 3-62 0,6 0-86 16,-1 2-30-16,-9-2-33 15,-5 1 19-15,-10-4-186 16</inkml:trace>
  <inkml:trace contextRef="#ctx0" brushRef="#br0" timeOffset="27152.4696">11522 9470 713 0,'6'2'413'0,"18"6"-43"16,8-2-131-16,16 1-89 15,2-2-45-15,0-2-51 16,-1 1-18-16,-9-8-129 16</inkml:trace>
  <inkml:trace contextRef="#ctx0" brushRef="#br0" timeOffset="28080.0638">12326 9381 886 0,'4'0'398'0,"15"-1"-196"16,7 1-42-16,25-1-64 15,14-2-31-15,18 1-37 16,-3 0-8-16,-4-3-192 15</inkml:trace>
  <inkml:trace contextRef="#ctx0" brushRef="#br0" timeOffset="28564.3334">13257 9309 671 0,'-14'-1'337'0,"-23"-9"-93"15,5-2-38-15,-1-10-48 16,5-4-31-16,19-5-62 16,9-1-31-16,22 3-42 15,5 1-1-15,15 14 2 16,3 8 6-16,6 18 13 16,2 8-6-16,-13 13 9 15,-10 3 7-15,-30 9 16 16,-18 7 2-16,-26 6-4 0,-8 3-6 15,-7-6-16-15,4-9-3 16,6-17-19-16,7-10-20 16,15-13-11-16,6-8-7 15,21-8 3-15,12 1 23 16,17 1 23-16,8 7 10 16,4 0 17-16,4 3-5 15,2 6-16-15,1 0 58 16</inkml:trace>
  <inkml:trace contextRef="#ctx0" brushRef="#br0" timeOffset="28908.1014">13696 9300 1082 0,'-1'1'476'0,"2"3"-239"16,-2 12-134-16,0 7-42 15,1 12-31-15,-1 7-7 16,2 0-9-16,1-4-4 16,11-5-3-16,3-9 0 15,11-10-1-15,0-7 5 16,0-8-90-16,-4-8-109 16</inkml:trace>
  <inkml:trace contextRef="#ctx0" brushRef="#br0" timeOffset="29064.3811">13681 9213 1108 0,'-1'-4'535'16,"1"1"-150"-16,4 2-302 15,-4 1-73-15</inkml:trace>
  <inkml:trace contextRef="#ctx0" brushRef="#br0" timeOffset="29501.6625">13542 9013 808 0,'14'0'369'0,"10"4"-178"16,15 1-65-16,2-3-25 15,12 1-31-15,2-1-13 16,-1 2-29-16,4 3-10 0,-17-3-18 15,-8-1-27-15,-16-1-75 16,-8-4-62-16,-11-5-113 16,-5-1-21-16,-12-11 44 15,-3 4 61-15,1-2 162 16,3 4 75-16,10 4 102 16,8 2 37-16,9 4 25 15,10 3-17-15,10 8-34 16,1 5-8-16,-4 12 1 15,-5-2 13-15,-15 0 4 16,-9-1-17-16,-15 1-56 16,-4 0-29-16,-14 3-99 15</inkml:trace>
  <inkml:trace contextRef="#ctx0" brushRef="#br0" timeOffset="33219.0004">1769 11089 590 0,'-4'-3'305'0,"-6"-5"-71"0,0 3-47 16,-7 1-49-16,-2-1-26 16,-3 5-52-16,0 2-22 15,6 11-41-15,1 3-11 16,9 5-12-16,6 2-1 16,13-1 10-16,6 1 6 15,13-7 12-15,0-4 5 0,1-11 4 16,-3-5 2-1,-14-7 3-15,-5-6 25 0,-11-4 40 16,0 0 18-16,-12 6 24 16,-4 5-22-16,-13 4-35 15,-1 5-19-15,4 3-28 16,3-1-8-16,9 8-10 16,2 5-2-16,7 5-3 15,3 3-1-15,6-3 0 16,3 1 1-16,9-8-4 15,5 0 2-15,3-12 3 16,4-2 3-16,-1-10 5 16,-7-4 4-16,-7-2 6 15,-4-1 2-15,-17 2 21 16,-4-2 5-16,-7 9 6 0,-8 3 3 16,5 5-18-16,1 4-8 15,5 0-12-15,5 2-6 16,6 6-7-16,4 1-2 15,7 4-142-15</inkml:trace>
  <inkml:trace contextRef="#ctx0" brushRef="#br0" timeOffset="33878.6786">2470 11055 903 0,'3'-5'405'15,"5"3"-172"-15,-5 15-132 32,-9 9-32-32,-8 28-26 15,-3 7-16-15,-1 17-15 16,10-1-4-16,18-16-3 0,9-10 1 0,15-27 4 15,5-13 2-15,2-19 8 32,1-12 6-32,-6-17 14 0,-3-7 7 0,-12-8 20 15,-5 0 3-15,-9 4-2 16,-7 2-2-16,-4 19-8 16,0 10-5-16,-3 18-19 0,-1 14-8 15,2 18-21-15,3 10-4 16,5 16 0-16,7 3 0 15,7 6 0-15,4-5 0 16,-1-10 0-16,2-7-30 16,1-16-173-16,1-7-210 15</inkml:trace>
  <inkml:trace contextRef="#ctx0" brushRef="#br0" timeOffset="34519.1205">3117 11524 701 0,'-2'-7'347'0,"-2"-7"-108"0,-1-2-39 15,-4 7-61-15,-1-4-23 16,-7 4-42-16,1 4-20 16,-3 5-35-16,-7 9-16 15,8 10-17-15,-1 4-4 16,9 1 2-16,5 2 0 15,9-6-1-15,4-7 4 16,7-5 6-16,10-1 6 16,3-9 6-16,-8-4 5 15,3-7 2-15,-8-6 3 16,-5 2 0-16,3-3-2 16,-6 4-6-16,-3 5-7 0,-1 8-10 15,-1 5-4-15,-1 10-4 16,2 2 3-16,6 6 7 15,-3 0 3-15,6-2 5 16,-1 2 2-16,0-12 4 16,-1-1 1-16,-1-7 8 15,1-8 0-15,0-5 2 16,4 1-2-16,-4-13 2 16,1 3 1-16,-2 7-4 15,-1 0-3-15,-1 18-9 16,2 5-2-16,-2 7 1 15,2 1 1-15,3 0 1 16,2-3 2-16,5-10 1 16,5-3 2-16,-1-10 2 0,1-4-1 15,-7-1-61-15,-7 1-79 16</inkml:trace>
  <inkml:trace contextRef="#ctx0" brushRef="#br0" timeOffset="35019.0066">3612 11598 330 0,'1'1'200'0,"1"-1"5"16,-2-1-70-16,0 1-31 15,0 0-1-15,0-1-11 16,0 0-12-16,0-1-19 16,0 1 3-16,3-8 5 15,-1-5 0-15,-10-26-12 16,-14 31-16-16,4 11-32 16,-4 0-12-16,12 13-13 15,4 0-3-15,-1 2 2 16,4 2 3-16,1-3 6 15,9 3 3-15,5-8 4 16,5-3 1-16,4-8 5 16,-6-4 2-16,-2-8-8 0,-3-1 36 15,-7 4 33-15,2 2 10 16,-3 7 30-16,1 6-32 16,0 16-31-16,-1 4-11 15,4 15-22-15,1 12-5 16,-6 12-6-16,-1 8-6 15,-15-1 61-15,-6-16 7 16,-7-17 14-16,-8-12 11 16,-6-16-53-16,-5-10-1 0,-2-17-104 15,0-23-85-15</inkml:trace>
  <inkml:trace contextRef="#ctx0" brushRef="#br0" timeOffset="35667.5305">2412 10791 917 0,'0'-4'400'15,"2"2"-222"-15,12 1-50 16,17 1-73-16,4 2-17 16,25 1-12-16,2-1-6 15,6 0-7-15,3-1-3 16,-22-1-1-16,-6-1-1 0,-20-3-15 16,-8-3-10-16,-14-4-8 15,-3-1-1-15,-8-5 14 16,1 2 6-16,2 4-2 15,6 2-6-15,5 10 9 16,1 1 5-16,10 11 12 16,1 5 20-16,-5 6 29 15,-3 3 5-15,-13 2 3 16,-4-2-12-16,-4-6-71 16,2-5-176-16</inkml:trace>
  <inkml:trace contextRef="#ctx0" brushRef="#br0" timeOffset="36159.2">3400 11066 592 0,'5'-4'279'0,"5"1"-104"16,4-8-19-16,3-1-37 15,2-1-10-15,-5-9-14 16,-4 0-3-16,-5 1 3 15,-5 4 8-15,0 9-17 16,-3 11-16-16,-1 17-31 0,-1 11-24 16,0 8-14-16,8 4 0 15,0-5-1-15,5-4-21 16,7-1-160-16,0-10-326 0</inkml:trace>
  <inkml:trace contextRef="#ctx0" brushRef="#br0" timeOffset="36502.4906">3625 11081 955 0,'5'0'409'0,"7"-1"-230"0,8-2-64 16,11 2-73-16,0-5-11 15,4 1-12-15,-2 3-6 16,-8-2-4-16,0 2 11 16,-13-2-52-16,-4-1-13 15,-6 0-23-15,-2-2-15 16,-4 0 47-16,2-2 9 16,1-1 19-16,2 3 20 15,1 7 38-15,3 3 10 0,1 10 23 16,-5 0 2-16,-2 1-12 15,-4 2-8-15,-3 0-19 16,2-1-13-16,3-5-210 16</inkml:trace>
  <inkml:trace contextRef="#ctx0" brushRef="#br0" timeOffset="38610.0435">4043 10957 683 0,'-1'-5'312'0,"-2"-6"-159"0,11 1-62 16,8-3-65-16,8 3-17 16,12 8-6-16,0 4 3 15,-4 12 10-15,-3 1 6 16,-15 8 41-16,-11 0 19 15,-14-1 0-15,-15 2-2 16,-11-5-33-16,-1-4-16 16,11-9-8-16,8-4-6 15,19-8-18-15,13-1-9 16,16 2-14-16,6 1-2 0,8 10 8 16,1 7 3-16,-12 7 19 15,-10 3 23-15,-22 6 36 16,-15-1 14-16,-22 2-3 15,-5-5-13-15,-2-10-69 16,7-6-91-16</inkml:trace>
  <inkml:trace contextRef="#ctx0" brushRef="#br0" timeOffset="38893.4393">4686 11295 886 0,'10'2'374'0,"22"4"-214"16,9 1-38-16,12-3-52 16,1 1-25-16,-8-5-3 15,-3 0-71-15</inkml:trace>
  <inkml:trace contextRef="#ctx0" brushRef="#br0" timeOffset="39049.4476">4726 11480 1141 0,'11'-1'488'0,"23"-5"-270"16,11 1-74-16,10 2-82 16,9 3-24-16,-9-2 82 0</inkml:trace>
  <inkml:trace contextRef="#ctx0" brushRef="#br0" timeOffset="39628.7498">5664 11566 586 0,'-19'-2'343'15,"-15"1"-35"-15,26 1-221 0,46 0-95 16,31 3-10-16,51-6 39 16,30-2 16-16,52-1 20 15,18-3 5-15,35 2-9 16,10 2-4-16,-1 0-13 15,-7 4-7-15,-40-2-17 16,-26-1-1-16,-41 3-82 16,-28-5-271-16</inkml:trace>
  <inkml:trace contextRef="#ctx0" brushRef="#br0" timeOffset="40221.9612">6059 10844 932 0,'-7'8'352'0,"-14"20"-239"16,-4 9-49-16,-3 19-18 15,1 4-3-15,7-1-20 16,1 0-4-16,12-19-4 15,4-7 1-15,5-21 16 16,9-11 6-16,2-19 3 16,1-11-1-16,1-14-13 15,-1-6-6-15,-4-9-3 16,0 0-4-16,-5 3-8 16,3 6-6-16,-4 21-11 15,5 8-7-15,5 20-11 16,-2 7 1-16,13 18 4 15,4 8 5-15,10 12 12 16,6 0 2-16,4-2 4 16,1 0 1-16,-5-8 1 0,-5-3 3 15,-17-7 0-15,-10-5 2 16,-15-6 4-16,-14-4 4 16,-24-5-1-16,-9-2 1 15,-23-3-2-15,-6-7-4 16,6 3-12-16,6-4-26 15,23 1-104-15,14 4-107 16</inkml:trace>
  <inkml:trace contextRef="#ctx0" brushRef="#br0" timeOffset="40612.539">6494 11077 785 0,'4'0'406'0,"5"0"-102"16,10 2-178-16,6 7-33 15,15 6-44-15,6 6-14 16,11 4-16-16,4 0-6 15,-6-1-20-15,-9-3-51 0,-13-8-172 16</inkml:trace>
  <inkml:trace contextRef="#ctx0" brushRef="#br0" timeOffset="40784.6709">6905 11068 941 0,'-5'0'429'0,"-17"0"-185"16,-2 1-53-16,-9 13-73 16,-15-2-26-16,-5 10-50 15,-7 6-12-15,5 3-16 16,9-1-32-16,17-6-208 16</inkml:trace>
  <inkml:trace contextRef="#ctx0" brushRef="#br0" timeOffset="41112.7203">6995 11274 630 0,'1'-9'323'0,"6"-10"-97"16,0 0-49-16,3 2-40 15,1 4-12-15,-5 6-8 16,4 4-10-16,-7 6-40 16,3 4-19-16,0 11-26 15,-3 5-7-15,1 11-2 16,0 4-1-16,-2 2-2 15,2-2 0-15,3-9-74 16,1-4-112-16</inkml:trace>
  <inkml:trace contextRef="#ctx0" brushRef="#br0" timeOffset="41458.5361">7167 11300 981 0,'6'0'386'0,"13"2"-262"15,6 2-34-15,14 2-42 16,1-3-14-16,-1 1-18 15,-6-3-3-15,-13-1-13 16,-3-2-14-16,-9-3-18 16,-2 0-9-16,-6-3 2 15,-2 0 13-15,-4-1 9 16,1 1 5-16,4 3-3 16,1 5-1-16,6 4 10 15,-3 3 6-15,4 6 13 16,1-2 5-16,-3 3 1 15,3-3-115-15</inkml:trace>
  <inkml:trace contextRef="#ctx0" brushRef="#br0" timeOffset="41800.0989">7504 11229 859 0,'0'-7'408'15,"7"-6"-163"-15,6 4-70 16,9 3-77-16,6 3-24 0,3 8-29 16,3 1-16-16,-6 7-21 15,-5 4-3-15,-13 1-1 16,-10-1 0-16,-13 0 3 16,-8-1 2-16,-2-1 2 15,2-3-11-15,11-7-37 16,3-3-24-16,7-6-37 0,2 0 8 0,11 0 31 15,7 1 22-15,5 5 30 16,2 4 3-16,-4 8 11 16,-5 5 21-16,-11 6 34 15,-11-1 14-15,-16-2 10 16,-12-4-15-16,-8-2-24 16,-4-4-28-16,1-12-507 15</inkml:trace>
  <inkml:trace contextRef="#ctx0" brushRef="#br0" timeOffset="42456.3906">6475 10839 752 0,'-2'1'332'0,"-1"1"-173"15,17 2-75-15,11-2-20 16,22 1-21-16,8-3-8 16,16 0-11-16,4 0-8 15,-12 0-3-15,-9 1 0 16,-25-1-22-16,-11 0-31 15,-15-1-75-15,-1-4-45 16,-8-2-8-16,0-1 27 16,3-1 68-16,-1 0 40 0,5 5 43 15,3 4 24-15,5 5 49 16,0 6 26-16,6 7 47 16,-6 1 13-16,-7 4-15 15,-4-3-17-15,-10-3-34 16,-1 1-120-16</inkml:trace>
  <inkml:trace contextRef="#ctx0" brushRef="#br0" timeOffset="43470.3367">6509 11850 712 0,'-10'4'334'0,"-5"13"-128"15,-3 10-110-15,-5 14-67 16,5 6-7-16,-4-3-8 15,10-1 1-15,5-12-5 16,2-6 0-16,10-14 7 16,-1-8 4-16,7-12 5 15,0-8 3-15,1-13 11 16,0-4 8-16,-2-6 9 16,-5-3 10-16,0 7 1 15,-6 2-6-15,1 14-10 16,0 9-21-16,1 11-29 15,4 9-8-15,9 18-13 16,7 4 6-16,22 9 6 16,10 0 2-16,11-4 4 0,0 3 1 15,-7-8 1-15,-10 1-1 16,-19-8-3-16,-15-7-2 16,-26-2 4-16,-17-1 2 15,-30 0 8-15,-14-2 1 16,-5 0-1-16,9-3 2 15,19-7-90-15,13-4-74 16</inkml:trace>
  <inkml:trace contextRef="#ctx0" brushRef="#br0" timeOffset="43735.8969">6960 11832 1057 0,'6'-5'484'0,"2"-2"-230"15,1 11-94-15,-2 18-100 16,-7 9-17-16,0 16-4 16,-9 3 0-16,-1 3-9 15,3 1-10-15,7-8-13 16,9-2-3-16,13-14-3 15,9-8-1-15,7-14-24 0,1-7-41 16,-5-8-118-16,-6-6-119 16</inkml:trace>
  <inkml:trace contextRef="#ctx0" brushRef="#br0" timeOffset="43892.3453">6859 12003 1178 0,'14'1'505'0,"16"-1"-289"16,8-1-56-16,16-2-80 16,1 0-32-16,6 3-56 15,-9-5-16-15</inkml:trace>
  <inkml:trace contextRef="#ctx0" brushRef="#br0" timeOffset="46108.6485">8462 11468 648 0,'20'3'308'0,"12"7"-114"15,20-5-122-15,5 1-27 16,0-5-26-16,-4-2-15 16</inkml:trace>
  <inkml:trace contextRef="#ctx0" brushRef="#br0" timeOffset="46311.4415">8452 11651 963 0,'15'-6'442'0,"23"-2"-201"16,19 2-38-16,15-1-88 16,4 6-34-16,-5-3-13 15,-10 2-102-15</inkml:trace>
  <inkml:trace contextRef="#ctx0" brushRef="#br0" timeOffset="46780.0557">9372 11656 720 0,'-5'-3'288'0,"8"2"-189"16,12 3-30-16,31-2-27 15,21 0 6-15,43 5 4 16,21-5 17-16,47 0 8 16,23 1 3-16,29-3 2 15,8 2-32-15,-9-4-17 16,-15 1-52-16</inkml:trace>
  <inkml:trace contextRef="#ctx0" brushRef="#br0" timeOffset="47311.5392">9841 11038 817 0,'-9'-4'406'15,"-12"-6"-143"-15,14 18-159 16,7 4-45-16,16 18-49 16,16 7-8-16,23 6 8 0,-1 2 5 15,3-1 3-15,-10-4 0 16,-32 0-1-16,-9 0-1 16,-35-6 0-16,-12-5 3 15,-13-19 1-15,2-10-2 16,7-20-6-16,11-9-11 15,25-7-14-15,9-7-3 16,27-3-4-16,14-2 6 16,13 0 13-16,1 3 5 0,-10 8 36 15,-13 4 17-15,-29 5 6 16,-18 8-7-16,-33 10-40 16,-11 5-18-16,-8 14-34 15,0 4-57-15</inkml:trace>
  <inkml:trace contextRef="#ctx0" brushRef="#br0" timeOffset="47592.7241">10359 11183 822 0,'0'0'359'0,"0"7"-181"0,1 5-32 16,-4 13-55-16,-3 6-24 16,2 8-38-16,0 0-9 15,9-1-6-15,7-1 0 16,5-13 2-16,5-4 0 15,0-10 23-15,-2-7-65 0</inkml:trace>
  <inkml:trace contextRef="#ctx0" brushRef="#br0" timeOffset="47757.3718">10320 11108 992 0,'1'-4'442'16,"0"-1"-208"-16,2 1-134 15,-3 3-81-15,0 1-60 16</inkml:trace>
  <inkml:trace contextRef="#ctx0" brushRef="#br0" timeOffset="48163.5199">10161 10869 727 0,'18'-1'301'0,"19"-5"-152"16,11 3-44-16,21 1-27 16,3 0-11-16,13 2-35 15,-5 2-14-15,-19 2-7 0,-9 0-8 16,-23 0-42-16,-10 0-25 16,-15-4-21-16,-4 0-3 15,-11-8 20-15,-6-3 23 16,0-4 20-16,2-3 10 15,6 5 13-15,9 0 0 16,9 7 31-16,1 2 24 16,9 8 49-16,-3 2 25 0,2 12 26 15,-5 1 5-15,-11 8-1 16,0 2-12-16,-15-3-54 16,-6 0-27-16,-2-3 69 15</inkml:trace>
  <inkml:trace contextRef="#ctx0" brushRef="#br0" timeOffset="51339.1688">9563 12023 339 0,'-5'-4'258'0,"-2"-8"40"16,7-1-67-16,14-4-88 0,12-1-40 16,21 2-58-16,10-3-10 15,7 10-14-15,2 7-3 0,-15 7-2 16,-10 14-1-16,-26 5 0 16,-15-4 5-16,-24 11 2 15,-12-8 4-15,-11 2-3 16,-2-2-4-16,4-7-1 15,8-3-3-15,17-12-12 16,15 1-5-16,25-2-10 16,10 0-4-16,20 11 1 15,5-1 2-15,-2 8 3 16,-5 5 7-16,-22 1 35 16,-16 5 18-16,-32-1 19 15,-14 0 1-15,-10-9-21 16,-4-9 4-16,8-12-137 15,13-9-99-15</inkml:trace>
  <inkml:trace contextRef="#ctx0" brushRef="#br0" timeOffset="55269.2185">10140 12125 742 0,'-4'-4'371'15,"-1"0"-110"-15,7-2-76 16,19 4-75-16,10-2-32 0,21 2-46 16,9 2-10-16,11-2-11 15,1 5-40-15</inkml:trace>
  <inkml:trace contextRef="#ctx0" brushRef="#br0" timeOffset="55706.6139">10690 12109 583 0,'9'-15'267'15,"8"-10"-108"-15,2-6-42 16,-2 1 7-16,-4 4 21 0,-3 2 4 16,-11 10-19-16,1 8-23 15,-9 9-52-15,-2 8-23 16,6 11-30-16,-6 7-3 16,11 6-4-16,0 4 0 15,6 6 1-15,7-1 3 16,3-3 4-16,0-5 4 15,-8-9 4-15,-2-5 1 0,-12-11 4 16,-10-3 2-16,-8-8-1 16,-6-4 3-16,2-1-7 15,7-2-5-15,12 2-10 16,8 3-8-16,15 2-5 16,10 0-1-16,8 4 8 15,5-2 4-15,6 4-70 16,2-1-139-16</inkml:trace>
  <inkml:trace contextRef="#ctx0" brushRef="#br0" timeOffset="56104.3004">11339 11619 636 0,'-1'-2'294'15,"4"1"-134"-15,10 0-74 0,14 5-52 16,11-2-14-16,16 1 0 15,7 4-6-15,2 1-6 16,-5-1-1-16,-12 0-320 16</inkml:trace>
  <inkml:trace contextRef="#ctx0" brushRef="#br0" timeOffset="56276.322">11398 11728 292 0,'9'5'252'0,"13"3"67"16,16-2-41-16,22 0-98 15,2-2-42-15,7-1-68 16,-7 2-7-16</inkml:trace>
  <inkml:trace contextRef="#ctx0" brushRef="#br0" timeOffset="56824.0437">12203 11645 576 0,'-4'0'302'0,"-7"-1"-72"0,17 1-154 16,22 1 0-16,35-1-12 15,23-2 8-15,44-3 36 16,17-2-8-16,31 0-18 16,4-2-6-16,6 3-44 15,-2-1-9-15,-31-2-5 16,-15 1-9-16,-43 0-169 15</inkml:trace>
  <inkml:trace contextRef="#ctx0" brushRef="#br0" timeOffset="57323.8893">12568 11085 792 0,'-5'-6'377'0,"-4"-7"-157"0,12 11-110 15,10 4-22-15,20 11-31 16,9 6-4-16,21 12-8 16,3 2-12-16,-11 3-11 15,-7 1-6-15,-31-7-5 16,-17 2-2-16,-32-3-1 16,-9-4 2-16,-9-11 0 15,-3-13 0-15,12-11-8 16,11-10-4-16,20-11-15 15,13-1-1-15,23-9 0 16,6 1 5-16,15 3 17 16,2 5 12-16,-11 7 33 15,-12 0 18-15,-31 7 7 16,-19 1-11-16,-23 5-33 16,-1 10-19-16,0 3-11 15,5 0-1-15,17 8-74 16,7-3-88-16</inkml:trace>
  <inkml:trace contextRef="#ctx0" brushRef="#br0" timeOffset="57589.7164">13170 11140 726 0,'2'2'383'0,"0"3"-47"16,-2 4-189-16,-1 6-69 15,0 4-15-15,-1 7-27 16,-1 8-10-16,6 6-14 16,-2 2-2-16,10-4 1 15,3-5 0-15,2-17 6 16,6-3-17-16,-6-14-132 15,2-7-172-15</inkml:trace>
  <inkml:trace contextRef="#ctx0" brushRef="#br0" timeOffset="57738.0373">13136 11076 1010 0,'-3'-6'433'15,"4"0"-249"-15,2 3-86 0,10 5-36 16,0 5-133-16</inkml:trace>
  <inkml:trace contextRef="#ctx0" brushRef="#br0" timeOffset="58081.5478">13040 10869 475 0,'7'-2'250'0,"18"-3"-60"0,9 4-98 16,10 1-51-16,6 0-8 15,9 0-6-15,-1 0 0 16,-4-1-10-16,-3 0-2 15,-21-1-1-15,-9-2 2 16,-13-3-2-16,-8-2-1 16,-9-3-2-16,-5-1-2 0,1 2-4 15,2 2 21-15,7 7 22 16,4 2 10-16,8 9 13 16,6 4-6-16,2 4-12 15,1 4-7-15,-5 1-12 16,-4-1 25-16</inkml:trace>
  <inkml:trace contextRef="#ctx0" brushRef="#br0" timeOffset="58535.7136">12737 11982 906 0,'3'-12'418'0,"0"-7"-172"0,20-6-143 16,9 2-21-16,16 8-4 16,7 10 2-16,-1 15-7 15,-4 12-12-15,-20 11-20 16,-18 1-1-16,-29-2-8 16,-18 3-5-16,-22-7-7 15,-11 0-6-15,7-8-5 16,10-5-5-16,14-10-47 15,8-2-23-15,20-3-21 16,2-5-1-16,16 1 38 16,17 1 18-16,15 0 42 15,12 2 18-15,16 2 23 16,1 0 6-16,-10 6-19 16,-2 2 20-16,-10-2-506 15</inkml:trace>
  <inkml:trace contextRef="#ctx0" brushRef="#br0" timeOffset="58894.6519">14063 11515 767 0,'3'0'398'16,"8"0"-21"-16,11 1-326 16,4 2-20-16,15 0-13 15,1-4-2-15,8 3 6 16,2-1-91-16</inkml:trace>
  <inkml:trace contextRef="#ctx0" brushRef="#br0" timeOffset="59035.2181">14123 11651 838 0,'18'-2'435'0,"18"-1"-104"0,22 0-227 0,9 1-45 16,16 4-86-16</inkml:trace>
  <inkml:trace contextRef="#ctx0" brushRef="#br0" timeOffset="59410.1223">14913 11190 913 0,'-12'8'407'0,"-6"4"-172"31,-3 12-160-31,1 4-12 0,4 6-11 0,7 0-5 32,14 3 3-32,8 0-7 15,27-8-6-15,3-5 0 16,10-9-9-16,2-4-6 0,-20-7-75 0,-3-4-72 0</inkml:trace>
  <inkml:trace contextRef="#ctx0" brushRef="#br0" timeOffset="59597.8486">15075 11202 947 0,'6'7'396'0,"-1"7"-226"0,2 9-11 0,-7 14-19 31,-3 7-18-31,4 15-31 16,-1-3-16-16,6 1-36 0,2-4-12 0,-1-15-55 15,7-2-94-15</inkml:trace>
  <inkml:trace contextRef="#ctx0" brushRef="#br0" timeOffset="59863.9475">15430 11382 1151 0,'3'7'452'0,"0"7"-302"16,-1 9-33-16,-2 9-34 15,-2 3-10-15,0 4-26 16,2-7-13-16,3-4-18 15,2-3-4-15,5-5-1 16,-1 0 0-16,3-7-16 16,-2-3-52-16,1-9-241 15</inkml:trace>
  <inkml:trace contextRef="#ctx0" brushRef="#br0" timeOffset="60051.3619">15403 11213 1016 0,'3'-1'475'0,"2"-4"-182"16,3 5-208-16,2 2-43 15,1 4-121-15</inkml:trace>
  <inkml:trace contextRef="#ctx0" brushRef="#br0" timeOffset="60473.4205">15222 10997 662 0,'5'-1'346'15,"1"-1"0"-15,21 4-272 16,7 0 1-16,17 3 4 16,8 1-3-16,7-2-35 15,-1 3-13-15,-11-1-9 16,-5-1-1-16,-19-4-1 15,-9-2-16-15,-15-5-41 0,-8-2-19 16,-7-4-16-16,-5 2 10 16,-3-6 36-16,9 3 14 15,5 5 1-15,3-2-1 16,17 10-5-16,-4 1 0 16,15 13 27-16,8 8 19 15,-8 3 61-15,-2 5 47 16,-18-5 52-16,-13 2 16 15,-15-4-32-15,-8-2-40 16,-1-6-65-16,4-3-54 0</inkml:trace>
  <inkml:trace contextRef="#ctx0" brushRef="#br0" timeOffset="268421.9248">14737 9068 806 0,'-1'2'315'0,"1"5"-219"16,3 10-54-16,-1 13-38 0,0 3 0 15,-2 6 1-15,-2-4 3 16,5-7 1-16,5-8 3 16,3-17 9-16,3-6 3 15,1-18 39-15,-2-7 12 16,4-11 27-16,0-3 14 15,-2 2-27-15,0 8-12 16,-4 15-47-16,2 8-25 16,-1 16-17-16,-4 8-5 15,-5 12 10-15,-2 3 7 16,-2 2 5-16,1-2 3 0,8-9 1 16,0-5 0-16,7-12-1 15,4-5 0-15,1-12 0 16,6-6 2-16,-1-8-1 15,-1 5-4-15,-3 7-7 16,-4 7-7-16,0 15-4 16,-5 4 1-16,-4 9 8 15,-3 6 7-15,-3-2 7 16,-2 1 2-16,5-6-16 16,2-6-88-16</inkml:trace>
  <inkml:trace contextRef="#ctx0" brushRef="#br0" timeOffset="268624.9651">14657 9469 902 0,'1'0'431'15,"12"-2"-149"-15,13 1-75 16,27 2-80-16,14-1-28 15,21 6-49-15,-5-1-19 16,-10-1-60-16,-2 3-91 16,-17 4-300-16</inkml:trace>
  <inkml:trace contextRef="#ctx0" brushRef="#br0" timeOffset="268921.9294">15056 9606 802 0,'-27'0'389'0,"-29"3"-147"16,0 5-108-16,17 6-94 15,10 3-30-15,26 4-22 16,12 1-3-16,28 2 2 15,10 2 2-15,10-3 3 0,1-1 3 16,-18-2 3-16,-10 0 5 16,-28-2 49-16,-10-3 38 15,-21-8 51-15,-10-2 8 16,-7-11-38-16,0-4-35 16,15-10-124-16,12-2-157 15</inkml:trace>
  <inkml:trace contextRef="#ctx0" brushRef="#br0" timeOffset="269972.2448">16048 11368 655 0,'5'-2'324'0,"9"-1"-134"16,1 5-55-16,-4 13-87 15,2 6-22-15,-7 8-9 16,-3 4-5-16,-1 0 0 15,-2-5 1-15,-2-7 1 16,1-10 3-16,1-11 7 16,2-2-1-16,4-14-1 0,2-4-1 15,2-14-10-15,4 0-2 16,0 5-5-16,0 5-4 16,3 18-8-16,-4 5-3 15,1 12 0-15,-2 7 2 16,-5 6 9-16,-2-2 5 15,-3-2 3-15,1-7 2 0,2-9 2 16,3-3 3-16,3-5 3 16,4-8 1-16,0-12-1 15,0 0 9-15,-1-3 3 16,-2 3-4-16,0 19-18 16,-1 7-12-16,-1 19-13 15,2 9 2-15,1 8 12 16,1 3 3-16,1-7-66 15,-1 0-133-15</inkml:trace>
  <inkml:trace contextRef="#ctx0" brushRef="#br0" timeOffset="270159.5083">16026 11685 769 0,'18'-1'389'0,"13"1"-110"16,21 3-165-16,5 1-31 15,14 3-45-15,1-1-12 16,-9 2-67-16,-14 0-149 16</inkml:trace>
  <inkml:trace contextRef="#ctx0" brushRef="#br0" timeOffset="270518.8514">16441 11887 438 0,'-15'-7'318'16,"-11"-2"9"-16,-11 1-99 16,-7 1-37-16,-2 7-70 15,0 2-32-15,11 10-54 16,9 3-23-16,14 6-20 16,17 6-5-16,19 6 0 15,11 0 3-15,19 0 8 0,0-1 2 16,-14-6 8-16,-8-1 12 15,-37-3 76-15,-17-2 20 16,-26-8 32-16,-10-9-2 16,3-8-67-16,0-13-17 15,20-11-260-15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3T09:02:05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18822 14789 415 0,'0'-2'249'0,"0"-6"-6"16,0 2-47-16,0-2-67 31,0 1-25-31,-1 3-57 0,0 1-12 15,1 3-27-15,0 0-8 16,0 0-6-16,0 0 2 16,3 7 4-16,3 3-5 0,21 25 60 15,-18-34 15-15,-2-7 51 16,3-4 26-16,-9-5-41 16,-1 1-6-16,-7 4-44 15,-4 4-18-15,2 6-22 16,3 0 13-16</inkml:trace>
  <inkml:trace contextRef="#ctx0" brushRef="#br0" timeOffset="2649.4598">18868 14744 346 0,'1'0'192'0,"0"-1"-33"15,1 0-17-15,-2 1-28 16,0 0-5-16,0-1-2 16,0-1-2-16,0 1-1 15,0 0-3-15,0 0-16 16,0 0-9-16,0 0-19 16,0 0-10-16,0-1-15 15,-2 0-6-15,0-3-14 16,1 3-2-16,-1 0-2 15,-9-5-1-15,-26-17 0 16,32 21 0-16,-2 1-1 16,0-3 0-16,1 2-1 15,-1 1-2-15,-1-4 0 16,-3 4 0-16,-2-4 13 16,-2 0 4-16,0 3 3 0,2 0-1 15,-1 1-14-15,4 2-4 16,-5-1-2-16,1 1 1 15,0-1 1-15,-2-3 0 16,2 0 0-16,-1 0-1 16,0-2 0-16,2 3-1 15,1 0-1-15,-1-3-1 16,2 3 0-16,0 1 0 16,-6-1 0-16,1-1 0 15,5 1 1-15,1-1 1 0,3 2 0 16,0 1 0-16,-5-5-2 15,-3 5 0-15,-3-5 0 16,0 4-2-16,0 1 1 16,-4-6 1-16,6 7 0 15,-2-3 0-15,1 1 2 16,0 2-2-16,-2-2 1 16,1 2-1-16,-1-1 0 15,1 1 1-15,-2-1-1 16,2-2 0-16,-3 3 0 15,3-1 0-15,-1 0 0 16,3 1 0-16,0 0 2 16,0-2-1-16,7 2-1 15,-4 0 1-15,1-3 0 16,1 1 0-16,-6 0 0 16,2-3-1-16,0 3 0 0,-2 1-1 15,2 0-1-15,2-2 1 16,-1 4 1-16,5 1 0 15,-1-5 0-15,2 4 1 16,2-2 0-16,-2 0 1 16,-1 2-2-16,0-2 0 15,-6 2-2-15,0 3 0 16,-3-1-1-16,-2 4 1 0,0-2 0 16,2 0 2-16,2 2 0 15,1-1 1-15,4-1 1 16,2-2-1-16,0 2-1 15,-3-5 0-15,2 6-3 16,-3-3 0-16,5 0-1 16,0 6 1-16,-1-5 2 15,0 3 1-15,-2-5 0 16,4 6 0-16,3-3 0 16,3 3 0-16,-3 0-2 15,1-4-1-15,-3 1 1 16,-1 1 1-16,1 1 0 15,2 2 1-15,0 1 1 16,1-4-1-16,1 1 1 16,-2 1-1-16,3-1-2 0,-1 0-1 15,2 3 0 1,-2-2 1-16,2 1 0 0,2 0 1 16,-2-2 1-16,7 1 0 15,1-2 0-15,-1-2 0 16,5 1 0-16,-5 0 0 15,2 2 0-15,6 1 0 16,-1 2-1-16,3-2 0 16,-4 4-2-16,-1-1 0 15,-2 1 2-15,-2-1 1 0,2 0 1 16,3-2 1-16,4 0-1 16,3 0-1-16,7 0 0 15,0-3 0-15,2 1-1 16,-1 0 1-16,-2 0 27 15,0 3 3-15,-4 1 0 16,-1-1 1-16,-1 0-28 16,-2 0 1-16,1-5-1 15,-1 2 0-15,10-1 0 16,-1-1 0-16,6 2-1 16,-1-3 0-16,-6 1 0 15,2-2-1-15,-5 2 0 16,1-4 1-16,-4-1 0 15,-5 2 0-15,5 1 0 16,-1 0 1-16,2-3-1 16,3-2 1-16,0 1 0 15,3 0-1-15,-4 1-1 0,-2-2 1 16,-5 0-1-16,-2-1-1 16,2 3 1-16,3 2 0 15,5 1 0-15,1 3 0 16,7-5 0-16,0-2 1 15,6-1-1-15,1 2 0 16,2 0 0-16,5 1 0 16,2 1 0-16,-7-2-1 15,-3 0 0-15,1 5 0 0,-7-2 1 16,4 0-1-16,15 1 0 16,3-4-1-16,18 0 0 15,10 5-1-15,-2 1 2 16,2 2 0-16,6-1 0 15,-2-4 1-15,3-3 1 16,-5 0 0-16,-15-1 1 16,-6-2 1-16,-10-7-1 15,1-1 0-15,4-1-1 16,1 3 0-16,6 1-1 16,-4 1-1-16,-2 4 0 15,-5-3-1-15,5 6 0 16,4 1 1-16,3 2 0 15,11 1 0-15,2-3 0 16,-4 0 1-16,4-1-1 16,5-3 1-16,9 0 0 0,9 1 0 15,7 2-1-15,-7 0 1 16,-4-3 0-16,-8-4 1 16,-7-4 0-16,-8 3 1 15,-19 0 1-15,-1 4 0 16,-16 0 0-16,-5-2-1 15,10 3-1-15,-2-3-1 0,11 3-1 16,8 4 0-16,-5-1 1 16,1 3-1-16,-11 1 0 15,-1-2 1-15,-6 0-1 16,-4 0 1-16,5-2 0 16,0 2 0-16,9-2-1 15,6-1 0-15,2 2 1 16,-1-1-1-16,-12 2 1 15,-9-1-1-15,-16 0 0 16,-3 3 1-16,-9-3 1 16,1 1 0-16,-4 0 1 15,-1-5 0-15,4 4 0 16,-7-1-1-16,0 0 0 16,0 0-1-16,1 0 0 15,2 0-1-15,-2 0 0 16,1 0 0-16,0 0 0 0,2 0 1 0,-3 0 30 15,-1 0-80-15</inkml:trace>
  <inkml:trace contextRef="#ctx0" brushRef="#br0" timeOffset="3281.8883">18295 14457 406 0,'5'-5'284'0,"3"-2"8"16,0 3-34-1,-5 4-83-15,-1 3-37 0,-7 7-49 16,-4 2-11-16,-11 2-24 16,-6 1-10-16,-14 1-13 15,-7-3-6-15,-4-2-6 16,3-1-3-16,8-3-6 16,15 2-4-16,9-4 1 15,8 6 2-15,16 2 7 16,4 2 6-16,21 5-1 15,15 3-1-15,23 0-46 16,11-1 178-16</inkml:trace>
  <inkml:trace contextRef="#ctx0" brushRef="#br0" timeOffset="3749.4424">18130 14922 482 0,'0'2'246'0,"11"4"-51"15,5-2-31-15,15 10-32 16,14 0-30-16,9 6-24 15,6 1 5-15,-9 0 14 16,-10 2-2-16,-20-9-21 16,-8 3-6-16,-16-7 11 15,-6-5 4-15,-15 5 12 16,-5 0-6-16,-12 0-28 16,-2 4-10-16,5-2-28 15,1-3-9-15,17 6-46 16,7-1-106-16</inkml:trace>
  <inkml:trace contextRef="#ctx0" brushRef="#br0" timeOffset="4233.7072">19500 14992 473 0,'-5'-4'304'15,"-2"-4"4"-15,7 14-171 16,0-2-28-16,22 12-30 0,13 6 0 15,14-4 25-15,15 9 4 16,7-5-19-16,-5-1-25 16,-17-6-19-16,-15-3-2 15,-25-4-2-15,-11-2 5 16,-22 5 6-16,-11 3-8 16,-13 5-6-16,1-2-6 15,12 0-46-15,14-3-111 0</inkml:trace>
  <inkml:trace contextRef="#ctx0" brushRef="#br0" timeOffset="4655.5515">20744 14986 764 0,'0'0'331'0,"7"5"-164"0,7-3-40 16,21 12-40-16,7 3-3 15,9 3-7-15,-1 1 0 16,-4-6-9-16,-3-5-11 16,-11-2-9-16,-6 0 1 0,-22-1 11 15,-5 3 5-15,-22 2-11 16,-6 1-5-16,-1 2-22 15,2 1-8-15,15 1-107 16,7 0-185-16</inkml:trace>
  <inkml:trace contextRef="#ctx0" brushRef="#br0" timeOffset="5100.4265">21951 14858 646 0,'-1'-6'345'16,"-6"-2"-88"-16,8 1-79 16,6 3-12-16,13 6-38 15,11 5-24-15,18 15-24 16,11 2-11-16,9 11-18 15,-1-3-3-15,-3-1-22 0,-12-4-8 16,-17-12 26-16,-10 0 3 16,-20-4 41-16,-15-2 18 15,-33 4-13-15,-20-3 5 16,-35 8-42-16,-3 4-18 16,1 15-403-16</inkml:trace>
  <inkml:trace contextRef="#ctx0" brushRef="#br0" timeOffset="20656.7774">18932 14663 505 0,'-5'-2'292'0,"-4"-3"-32"16,-5 1-57-16,-2 0-62 16,0 0-26-16,-3 3-46 15,2 1-18-15,1 2-29 16,1 6-11-16,4 1-11 16,1 2-5-16,3 2-1 15,2 2 2-15,5-1 1 16,9 4 1-16,4-5 3 15,7-2 7-15,9-3 9 16,-2-5 4-16,2-3 5 16,-1 0-1-16,-8-6-5 15,-1 1 36-15,-6-6 19 0,-6-1 9 16,-4-4 26-16,-6-4-28 16,-11-2-7-16,0-1-5 15,-12 2-25-15,-1 2-10 16,2 9-23-16,-2 3-12 15,3 7-13-15,0 6-1 16,4 2-3-16,3 5 1 16,7 3 1-16,3 4-1 0,7 3 3 15,1 0 2-15,7 2 5 16,1-2 2-16,5-2 4 16,2-5 0-16,5-5 3 15,2-6 1-15,2-5 3 16,2-5 3-16,-7-7 2 15,5-4 2-15,-10-3 1 16,-6 1 1-16,-2-3 26 16,-8-1 3-16,-5 4 11 15,-1 1 2-15,-13 3-23 16,1 5-6-16,-7-2-16 16,1 4-8-16,3 5-8 15,1 1-6-15,4 8-7 16,2 3 0-16,5 4 1 15,0 4 2-15,7-2 3 16,1 2 1-16,6 1 2 16,4-2 2-16,6-1 2 15,4-4 1-15,2-4 2 0,2-2 3 16,1-6 6-16,-2 0 0 16,-3-2 6-16,-5-4 23 15,-7-2 13-15,0-2 2 16,-9-5-1-16,2 0-24 15,-1-5-17-15,0 0-11 0,2 4-143 16,1 4-139-16</inkml:trace>
  <inkml:trace contextRef="#ctx0" brushRef="#br0" timeOffset="21204.5357">18858 13811 626 0,'0'-4'339'0,"0"-3"-70"15,-1 1-45-15,-3 5-89 16,2 1-43-16,1 0-63 16,0 0-24-16,-2 16-13 15,-1 41 0-15,7-23-90 16,4 5-184-16</inkml:trace>
  <inkml:trace contextRef="#ctx0" brushRef="#br0" timeOffset="21501.2213">18850 14136 372 0,'0'-2'268'0,"-1"2"36"16,1-2-90-16,0 2-86 16,0 0-34-16,-2 0-53 15,1 0-16-15,-1 17-22 16,-3 30 24-16,5-25-268 15</inkml:trace>
  <inkml:trace contextRef="#ctx0" brushRef="#br0" timeOffset="22001.0961">18873 14434 464 0,'-1'1'286'0,"-3"4"-26"16,3 2-65-16,0 8-88 0,1 3-29 16,2 6-36-16,2 3-10 15,1 0-11-15,2-2-77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16:43.3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20850 9411 31 0,'0'0'25'31,"0"0"-2"-31,0 0-3 0,0 0-4 15,0 0-3-15,-7 0-3 16,7 0-1-16,0 18-3 16,-3-4-1-16,3 9-2 15,0-1-1-15,4 3-5 16,0 8-11-16,1 2-21 16,-5-8 0-16,5 8-1 0,-7-10 0 15</inkml:trace>
  <inkml:trace contextRef="#ctx0" brushRef="#br0" timeOffset="401.8266">20841 9878 43 0,'0'0'34'15,"0"12"1"-15,0-12-12 16,-2 20-10-16,2-6-8 16,0 4-18-16,7 5-18 31,-10-7-3-31,10 5-1 0,-7-7 0 15</inkml:trace>
  <inkml:trace contextRef="#ctx0" brushRef="#br0" timeOffset="866.1807">20831 10258 53 0,'0'0'36'15,"0"0"-5"1,0 0-6-16,0 23-7 16,0-10-6-16,0 15-3 15,0-4-4-15,3 4-4 0,2-1-19 16,2 2-20 0,-7-10 0-16,6-1-1 0,-6-18 0 15</inkml:trace>
  <inkml:trace contextRef="#ctx0" brushRef="#br0" timeOffset="1784.4404">20594 10706 46 0,'-6'-17'20'0,"6"3"0"16,7-4-4-16,2 1-2 0,9 7-2 15,-2 3-1-15,7 7-1 16,-5 0-2-16,2 12-1 15,-6 1-2-15,-7 11 1 16,-7 1-2-16,-5 5 0 16,-9-5-1-16,-2 3 0 31,-7-1-1-31,1-8-1 0,-1-5-1 16,4-6 0-16,3-8-1 15,2-4 0-15,9-5-1 16,5-4 0-16,0 1 1 15,9 0 0-15,4 7-1 16,1 0 1-16,4 5 1 16,2 5 0-16,-1 9 1 0,0-2-1 15,-2 4 1-15,-2-3-1 16,1 0-3-16,-4-6-3 16,2 2-13-16,-1 0-17 15,-13-9-1-15,18 0-1 0,-18 0 1 16</inkml:trace>
  <inkml:trace contextRef="#ctx0" brushRef="#br0" timeOffset="1921.131">20883 10872 62 0,'12'1'36'0,"-12"-1"1"15,0 0-18-15,0 0-12 16,9-6-31-16,-9 6-9 0,0 0-3 15,4-10 1-15</inkml:trace>
  <inkml:trace contextRef="#ctx0" brushRef="#br0" timeOffset="2522.9967">21130 10630 9 0,'0'0'26'0,"0"0"-4"16,0 0-4-16,-18-2-5 0,7 2-4 15,0-3-2-15,-1-1-2 16,1 4-1-16,-2 0-1 16,2 0-1-16,11 0-1 15,-15 9 1-15,6-3 0 16,3 3 1-16,-3 3 1 15,3 3 0 1,0-6 0-16,6 5 1 16,0-14-1-16,-3 18 0 15,3-18 0-15,6 10 0 16,-6-10-1-16,13 0 0 16,-1-5 0-16,3 5-1 15,1-4 0-15,1 4 0 16,0 4 0-16,2 1-1 0,-4 1 2 15,-1 5-1-15,-6 0 0 0,-2 7 2 16,-6-3-1-16,0 3 0 16,-7-4 1-16,-3 5-1 15,-4-10-1-15,-3 4 0 16,-1-7-2-16,-2-6-2 16,4 0-7-1,-4-4-17-15,3-4-14 16,4 3 0-16,0-2-1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3T08:54:07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1852 8804 1150 0,'6'3'426'15,"27"-3"-338"-15,20 0-35 0,34-3-26 16,9-3-11-16,2 2-8 16,-4 4-42-16,-23 6-269 15</inkml:trace>
  <inkml:trace contextRef="#ctx0" brushRef="#br0" timeOffset="187.4474">1815 9134 752 0,'14'1'384'16,"11"-1"-120"-16,36-1-111 16,14-5-32-16,14-2-57 15,5 4-22-15,-21-3-24 16,-6-1-52-16,-23 8-308 15</inkml:trace>
  <inkml:trace contextRef="#ctx0" brushRef="#br0" timeOffset="352.8375">1880 9270 785 0,'-6'5'358'16,"3"4"-141"-16,16 0-55 0,32-8-59 15,18 1-24-15,26-6-47 16,2 0-13-16,10 4-71 16</inkml:trace>
  <inkml:trace contextRef="#ctx0" brushRef="#br0" timeOffset="743.3675">2825 9050 827 0,'-22'-5'385'0,"-24"2"-159"16,4 4-68-16,1 7-81 15,10 5-23-15,8 1-40 16,7 3-17-16,16 1-13 15,4 1-2-15,21-4 8 16,5-1 6-16,7-7 8 16,0-2 3-16,-15-5 0 15,-2 0 2-15,-17 0 1 16,-5-1-1-16,-15 1 2 16,-13 4-1-16,-8 4-4 15,1 2-1-15,4 4-4 16,13 1-3-16,14 1-6 15,6 1-1-15,17-2 1 0,5-2 5 16,12-3 4-16,0-3 3 16,-3-2-61-16,3 1-102 15</inkml:trace>
  <inkml:trace contextRef="#ctx0" brushRef="#br0" timeOffset="868.5586">2731 8961 1008 0,'-6'-12'449'0,"-7"-11"-229"16,1 5-99-16,10 14-105 16,2 5-66-16</inkml:trace>
  <inkml:trace contextRef="#ctx0" brushRef="#br0" timeOffset="1180.9861">3016 9277 1282 0,'11'8'465'0,"11"7"-384"15,1-2-28-15,8-12-11 16,-1-1-12-16,-5-13-9 16,3-4-2-16,-8-6-44 15,-5-4-25-15,-15-5-13 0,-9 0-2 16,-21 0 37-16,-4 6 21 15,-8 14 9-15,2 8 10 16,10 19 19-16,1 7 9 16,14 20 21-16,-1 5 12 15,16 17 12-15,3 6 0 16,8 0-16-16,8-4-21 16,-3-11-28-16,-2-8-53 15,1-12-309-15</inkml:trace>
  <inkml:trace contextRef="#ctx0" brushRef="#br0" timeOffset="1930.8093">3577 9166 903 0,'-12'-8'402'16,"-21"-9"-202"-16,-1-1-51 0,0 6-73 16,-2 5-26-16,10 12-35 15,3 6-7-15,11 10-13 16,6 4-2-16,14 7 1 15,10-2 2-15,9-3 4 16,2-5 2-16,1-14 7 16,0-2 3-16,-4-13 6 15,0-6 1-15,-7-9 1 16,-4-4-2-16,-7-2-3 16,-3 2-1-16,-6 7-6 15,-3 7 12-15,-3 7 2 16,-3 3-2-16,4 6-1 15,-1 4-15-15,4 6-5 16,-2 4-3-16,6 2-1 16,3-1 1-16,7 0 1 15,11-1 3-15,4-10 5 16,5-1 2-16,2-10 3 16,-3-5 1-16,-2-7 2 15,-2-8 0-15,-4-6-2 0,0-1 1 16,-8-1 0-16,-7 5 0 15,-2 5 25-15,-7 4 8 16,-2 13 10-16,3 10 7 16,-3 18-19-16,3 10-6 15,2 14-13-15,1 10-9 16,2 13-8-16,2 3-2 0,-3-6-3 16,2-6-22-1,1-21-86-15,-2-14-68 0,0-16-370 16</inkml:trace>
  <inkml:trace contextRef="#ctx0" brushRef="#br0" timeOffset="2071.7835">3815 9260 1162 0,'8'2'434'0,"19"5"-342"15,-1-2-41-15,13 5-50 16,0-2-72-16</inkml:trace>
  <inkml:trace contextRef="#ctx0" brushRef="#br0" timeOffset="2399.6156">4306 9077 792 0,'-10'-7'433'16,"-18"0"-95"-16,-1 0-113 15,-3 7-117-15,3 4-42 16,7 3-48-16,4 3-15 16,12 1-15-16,6 1-3 15,12-1 4-15,4-1 3 0,5-4-3 16,-2-2-16-16,-6-1-18 16,1-1-3-16,-11 1 12 15,-3 3 19-15,-11-3 21 16,-10 4 5-16,-8 0 33 15,-1 1 19-15,5 7 36 16,3 2 11-16,10 6-18 16,9-1-14-16,19-1-31 15,11-1-11-15,15-10-13 16,10-4 5-16,2-12-151 16</inkml:trace>
  <inkml:trace contextRef="#ctx0" brushRef="#br0" timeOffset="2860.8515">5196 9266 787 0,'-2'-7'414'15,"-5"-11"-89"-15,-4-1-73 16,-10-3-73-16,-5-1-21 16,-6 1-44-16,-4 5-20 15,3 5-43-15,1 6-19 16,5 13-30-16,2 4-10 16,12 13-11-16,6 5-1 15,14 2 7-15,5 3 6 0,7-5 8 16,5-6 5-16,12-7 0 15,7-8 2-15,-3-12-41 16,-2-7-56-16,-11-10-216 16,-9-7-287-16</inkml:trace>
  <inkml:trace contextRef="#ctx0" brushRef="#br0" timeOffset="2954.8093">5059 9013 1047 0,'-13'-6'507'0,"-8"-3"-214"16,6 3-94-16,9 9-138 15,-1-1-65-15,8 6-308 16</inkml:trace>
  <inkml:trace contextRef="#ctx0" brushRef="#br0" timeOffset="3376.4364">5280 9107 1137 0,'18'2'407'0,"6"1"-338"16,13 4-49-16,4-1 2 16,-3-3-6-16,-2-3-2 15,-1 4-4-15,-5-2-1 16,-8-1-31-16,-5 2-3 16,-16-5-2-16,-7 1-1 0,-11 0 28 15,-4 3-1-15,-5 7 25 16,-1 1 8-16,4 11 7 15,5 2 3-15,6 4-22 16,10 6-7-16,6-2-5 16,3-4 1-16,19-6 2 15,-4-7 1-15,11-14 7 16,5-8 0-16,-4-13-1 16,-1-4 0-16,-6-4-4 15,-6-1-2-15,-12 4-1 16,0 3-6-16,-10 11 31 15,-3 10 21-15,2 10 18 16,-4 7 8-16,7 9-35 16,2 1-22-16,7 5-61 15,3-1-94-15</inkml:trace>
  <inkml:trace contextRef="#ctx0" brushRef="#br0" timeOffset="4113.472">6762 9320 390 0,'13'-18'225'0,"14"-21"34"16,8 1-39-16,5 6-24 0,1 3-29 15,-9 15-75-15,-5 7-29 16,-10 13-10-16,-10 8 2 16,-11 14-11-16,-4 2-3 15,0 15-14-15,-4 3-1 16,8-1-3-16,5 3-2 15,7-18-3-15,13-10-2 16,10-15 4 0,4-10 3-16,4-16 1 15,-2-6-1-15,-4-14-3 16,-4-6-3-16,-11-2-3 16,-5 2-2-16,-8 12-4 15,-3 8-4-15,-4 12 19 0,-3 12 0 16,-1 17 1-16,2 9 4 15,4 21-19-15,4 6 0 16,8 5-3-16,4-3-8 16,9-17-191-16</inkml:trace>
  <inkml:trace contextRef="#ctx0" brushRef="#br0" timeOffset="5904.2732">6946 8989 265 0,'-13'-1'205'16,"-4"1"54"-16,9 2-64 15,8-2-73-15,12 1-32 16,14-1-56-16,9-2-9 0,20-3-1 16,16 3 1-16,10-3 0 15,-1 1-5-15,-13-2-6 16,-19-3 0-16,-26 3-37 16,-11-1-26-16,-21 1-20 15,-5 1-3-15,-16-5 32 16,-1 3 25-16,2 2 50 15,1 2 25-15,15 6 37 16,7 7 19-16,12 12 17 16,10 2-3-16,5 8-17 15,4 0-16-15,-3-9-44 16,0-3-27-16</inkml:trace>
  <inkml:trace contextRef="#ctx0" brushRef="#br0" timeOffset="6901.0475">7622 9219 840 0,'10'0'359'0,"20"4"-185"16,14 1-69-16,22 0-38 16,2-1-21-16,4-4-23 15,-5-1 1-15,-10-2-190 16</inkml:trace>
  <inkml:trace contextRef="#ctx0" brushRef="#br0" timeOffset="7073.1812">7674 9360 813 0,'7'4'379'16,"17"1"-128"-16,8 0-61 16,25 0-39-16,8-3-30 15,8-3-56-15,3 1-21 16,-11-4-201-16</inkml:trace>
  <inkml:trace contextRef="#ctx0" brushRef="#br0" timeOffset="8166.3705">9005 9165 360 0,'-2'-3'265'0,"-8"-8"46"16,-3 2-112-16,-2-1-76 16,-7-1-27-16,-3 6-45 15,-2-1-15-15,-6 9-31 16,4 5-9-16,1 11-9 15,1 2-1-15,13 6-1 16,8 4 0-16,15-5 2 16,15 0 3-16,12-7 9 15,2-10 4-15,5-10 10 16,1-11 4-16,-3-14 4 16,0-10 2-16,-13-10 0 15,-2-6 17-15,-12-11 6 16,-4-6 2-16,-10-11 38 15,-6 3-11-15,-6 19 4 0,-5 14 10 16,1 32-42-16,0 15-11 16,1 24-24-16,1 18-16 15,10 27-6-15,4 7 0 16,14 12 7-16,7-4 4 16,11-11-92-16,3-2-124 15</inkml:trace>
  <inkml:trace contextRef="#ctx0" brushRef="#br0" timeOffset="8416.4157">8577 9498 725 0,'20'2'352'16,"17"-4"-126"-16,36 2-95 16,13 0-5-16,30-1-41 15,16 1-24-15,0-1-26 16,0-1-10-16,-20 2-145 16,-21 1-319-16</inkml:trace>
  <inkml:trace contextRef="#ctx0" brushRef="#br0" timeOffset="8948.7536">8983 9993 554 0,'-2'-7'297'16,"-2"-7"-91"-16,-11-3-68 15,-5 1-22-15,-12-4-43 16,-4 4-16-16,-4 9-18 15,-7 3-8-15,5 14-22 16,1 7-8-16,13 13-7 16,9 4-3-16,19-1 1 15,9-3 2-15,15-13 7 0,8 1 5 16,10-10 11-16,1-8 6 16,1-6 5-16,-1-8 1 15,-5-17-2-15,1-6-3 16,-8-12-3-16,-6-9-1 15,-10-2-2-15,-8 1 1 16,-8 7 23-16,-7 7 19 16,-5 22 7-16,-2 11-5 15,-2 16-29-15,2 13-26 0,6 16-18 16,2 7-3-16,13 19 1 16,5 4 6-16,8 2 6 15,4-4 4-15,-4-14-87 16,-4-4-53-16</inkml:trace>
  <inkml:trace contextRef="#ctx0" brushRef="#br0" timeOffset="9183.2414">9273 9685 1041 0,'1'-2'482'15,"4"-5"-201"-15,-3 12-168 16,1 7-39-16,-3 15-44 0,-5 7-12 16,1 17-9-16,1 4-3 15,3 10-4-15,8-4 2 16,7-14 0-16,3-5-7 16,11-20-40-16,0-7-103 15,7-12-239-15</inkml:trace>
  <inkml:trace contextRef="#ctx0" brushRef="#br0" timeOffset="9323.9985">9181 9859 874 0,'17'-1'381'0,"20"-2"-215"15,8-2-60-15,9 0-129 16,1 0-357-16</inkml:trace>
  <inkml:trace contextRef="#ctx0" brushRef="#br0" timeOffset="9699.3547">9820 9183 1194 0,'9'0'455'0,"8"8"-334"16,9 6-51-16,18 12-47 16,3 6-5-16,8 9-6 15,-8 4-1-15,-7 0-20 16,-7-4-68-16</inkml:trace>
  <inkml:trace contextRef="#ctx0" brushRef="#br0" timeOffset="9886.5363">10192 9205 1146 0,'-10'-3'481'0,"-10"3"-278"16,-6 4-51-16,-6 13-75 0,-6 5-23 15,-6 10-34-15,0 7-9 16,2 10-8-16,4-1-20 16,11-5-138-16,2-7-132 15</inkml:trace>
  <inkml:trace contextRef="#ctx0" brushRef="#br0" timeOffset="10277.2086">9819 9007 727 0,'1'-2'346'15,"2"-1"-139"-15,12 4-112 16,6 3-35-16,15 4-29 16,12-1-5-16,8-1-10 15,4-1-2-15,-5-4-1 16,-10-1 1-16,-13-4-32 16,-9 0-26-16,-16-5-51 0,-3 1-13 15,-10-9 24-15,-5 2 24 16,3 4 47-16,1 3 15 15,7 5 31-15,7 3 8 16,4 6 18-16,0 2 10 16,3 6 12-16,-4 3 7 15,-3 2 0-15,0-4-12 16,-10 3-32-16,-7-3-33 16</inkml:trace>
  <inkml:trace contextRef="#ctx0" brushRef="#br0" timeOffset="14076.2151">10713 9219 634 0,'12'2'289'0,"28"1"-137"16,12-1-61-16,14 2-57 15,9-3-17-15,-1-1-58 16,-8 0-160-16</inkml:trace>
  <inkml:trace contextRef="#ctx0" brushRef="#br0" timeOffset="14247.9147">10761 9320 739 0,'7'3'362'0,"22"3"-112"0,19 2-56 16,19-6-66-16,9 0-32 16,-2-4-49-16,-7-1-67 15</inkml:trace>
  <inkml:trace contextRef="#ctx0" brushRef="#br0" timeOffset="14888.2907">12162 9135 671 0,'-1'-9'317'16,"-14"-12"-131"-16,-9 3-34 15,-14-2-61-15,-11 3-29 16,0 9-34-16,1 3-11 16,8 12-13-16,8 9-8 0,12 7-13 15,9 5-2-15,16 0 1 16,9-2 5-16,16-4 10 15,6-4 4-15,11-15 7 16,2-9 2-16,1-13 3 16,-1-11-1-16,-15-14-5 15,-7-7-14-15,-17-16-3 16,-4-4 0-16,-10-8 6 16,-6 4 14-16,-8 17 28 15,-3 10 11-15,-1 29 4 16,7 14-1-16,3 19-25 15,3 10-13-15,10 22-9 16,4 14-2-16,13 16-1 16,2 7-1-16,2-3 0 15,2-7 29-15,-8-12-228 16</inkml:trace>
  <inkml:trace contextRef="#ctx0" brushRef="#br0" timeOffset="15122.5703">11652 9293 840 0,'12'0'402'0,"6"0"-117"0,30 1-163 16,16 2-22-16,39-1-20 15,14-1-20-15,10 3-20 16,1-3-9-16,-13-5-17 16,-7-3-45-16,-15-1-236 15</inkml:trace>
  <inkml:trace contextRef="#ctx0" brushRef="#br0" timeOffset="15731.7994">12001 9814 451 0,'3'-2'251'0,"3"-6"-45"16,-5 0-47-16,-8-5-52 15,-5-4-17-15,-12 3-20 16,-6-1-8-16,-8 8-17 15,-1 6-11-15,7 6-19 16,-1 7-9-16,12 6-12 16,6 2-6-16,8 8 3 15,8-3 6-15,17 2 10 16,6-3 9-16,10-11 6 16,6-4-1-16,-1-12 1 15,-6-10 0-15,0-14-1 16,-1-6 1-16,-6-10-4 15,3-4-2-15,-18-8-3 16,-4-4 0-16,-9 4 1 16,-7-8-3-16,-4 22-4 15,-1 5 11-15,1 19-3 16,8 17-1-16,1 12-2 0,4 13-14 16,8 8-5-16,1 7 1 15,9 9 3-15,-4-2 1 16,-3 10 2-16,-4 1 0 15,-5 4 2-15,2 0-14 16,4-14-138-16,1-10-210 16</inkml:trace>
  <inkml:trace contextRef="#ctx0" brushRef="#br0" timeOffset="15954.0883">12319 9547 934 0,'0'-8'434'0,"2"1"-190"16,0 3-72-16,-2 13-87 16,5 11-29-16,-2 9-30 15,1 6-9-15,0 10-6 16,-1-2-2-16,-2 6-4 16,2-2 0-16,0-5-2 31,0-4 18-31,5-13-160 0,0-9-77 15</inkml:trace>
  <inkml:trace contextRef="#ctx0" brushRef="#br0" timeOffset="16110.3016">12222 9730 637 0,'7'-2'389'0,"9"-4"-6"15,14 4-195-15,16 1-115 16,5 1-31-16,4 3-104 16,-8 2-365-16</inkml:trace>
  <inkml:trace contextRef="#ctx0" brushRef="#br0" timeOffset="16610.7806">12885 9094 829 0,'6'-1'385'0,"10"1"-175"16,9 4-46-16,17 9-84 15,7 1-28-15,10 11-28 16,-5 3-9-16,-7 3-6 16,-9-1-19-16,-19-7-175 0</inkml:trace>
  <inkml:trace contextRef="#ctx0" brushRef="#br0" timeOffset="16798.2391">13257 9062 930 0,'-8'0'435'0,"-11"1"-184"16,-5 8-57-16,-11 9-88 15,-9 8-33-15,-13 9-44 16,1 7-12-16,7 2-13 16,9-5-27-16,23-9-272 15</inkml:trace>
  <inkml:trace contextRef="#ctx0" brushRef="#br0" timeOffset="20438.2507">12949 8913 437 0,'-9'-2'188'0,"-5"-4"-59"15,5 3-1-15,17 2-17 16,9-1-11-16,24 1-63 16,13 0-10-16,15 0-11 15,4 1-7-15,-2-2-4 16,-10 1 2-16,-18-1 3 15,-11-2 2-15,-20-4-11 16,-9-2-1-16,-10-8-3 16,-3-7-3-16,-2 2 7 15,3 0 1-15,7 7 11 16,2 8 12-16,6 8 10 16,-2 6 6-16,-3 10 0 15,-2 5-10-15,-8 6-5 16,-2 2-6-16,6 0-221 0</inkml:trace>
  <inkml:trace contextRef="#ctx0" brushRef="#br0" timeOffset="20806.8941">13800 8958 625 0,'-16'-3'327'0,"-16"5"-69"0,-9 7-81 0,-4 12-70 16,-2 7-28-16,1 10-47 15,6 3-10-15,15 8-21 16,14 2-1-16,24 0-3 16,18 0 0-16,17-16 4 15,8-7-11-15,6-16-147 16</inkml:trace>
  <inkml:trace contextRef="#ctx0" brushRef="#br0" timeOffset="21026.0818">13894 8991 851 0,'0'1'393'15,"0"1"-88"-15,4 15-255 0,1 6-9 16,-2 11 12-16,0 6-1 15,-2 3-4-15,1 2-9 16,4 0-15-16,2 2-7 16,11-4-9-16,6-9 1 15,12-10-13-15,4-11-46 16,-3-19-185-16</inkml:trace>
  <inkml:trace contextRef="#ctx0" brushRef="#br0" timeOffset="21182.413">13797 9173 687 0,'0'-5'347'15,"3"-1"-86"-15,17-2-155 16,9 5-27-16,14 2-42 16,5 0-19-16,7 3 0 15,0 1-103-15</inkml:trace>
  <inkml:trace contextRef="#ctx0" brushRef="#br0" timeOffset="21353.9475">14234 9040 751 0,'8'-4'441'0,"12"1"-32"16,4 3-173-16,2 10-103 16,4 7-35-16,1 13-35 15,1 13-14-15,-14 4-19 0,-14 3-11 16,-28 3-13-16,-14-1-20 15,-14-7-70-15,-1-6-62 16</inkml:trace>
  <inkml:trace contextRef="#ctx0" brushRef="#br0" timeOffset="21557.2892">14781 9362 1464 0,'0'-1'568'0,"1"2"67"16</inkml:trace>
  <inkml:trace contextRef="#ctx0" brushRef="#br0" timeOffset="55261.2905">1814 11235 681 0,'-4'11'340'0,"-3"10"-117"16,7-13-64-16,5-8-9 15,11-21-33-15,6-11-17 16,13-21-41-16,2-6-18 16,-6-16-15-16,-1-4-4 0,-12-4-8 15,-6 2-3-15,-1 19-7 16,-4 11-3-16,-2 21 6 16,0 12 7-16,-6 12-3 15,-2 8-2-15,5 24-9 16,7 12-7-16,6 26 2 15,11 15 2-15,0 8 2 16,3 0 1-16,7-12 3 16,-2-11 17-16,1-20-154 15,-7-10-127-15</inkml:trace>
  <inkml:trace contextRef="#ctx0" brushRef="#br0" timeOffset="55401.499">2019 11024 604 0,'20'7'234'0,"18"5"-154"15,3 1-59-15,8 0-47 16</inkml:trace>
  <inkml:trace contextRef="#ctx0" brushRef="#br0" timeOffset="55526.7083">1722 10918 856 0,'-11'-3'383'0,"-8"-2"-143"0,19 6-221 16,11 2-21-16,23 8-130 16</inkml:trace>
  <inkml:trace contextRef="#ctx0" brushRef="#br0" timeOffset="55838.8983">2436 11168 996 0,'4'2'410'0,"12"5"-247"15,6-2-60-15,10-5-44 16,0 0-20-16,-2-6-18 15,4 0-3-15,-15-5 5 0,0-4 1 16,-20-4-3-16,-12-2-3 16,-20 3-11-16,-10 4-7 15,-11 8-8-15,-2 9-3 16,11 16-5-16,4 10 0 16,16 16 5-16,7 9 1 15,11 10 7-15,6-1 3 16,12-2 0-16,4-3 1 15,12-18 5-15,3-12-53 0,5-17-409 16</inkml:trace>
  <inkml:trace contextRef="#ctx0" brushRef="#br0" timeOffset="56112.6365">3023 11153 936 0,'-25'13'382'0,"-20"10"-224"15,-9-5-108-15,4-4-23 16,11-13-48-16,7-6-45 16,17-10-41-16,7-2-4 0,9 3 25 15,6 2 73-15,6 7 94 16,7 5 37-16,15 12 61 15,11 8-18-15,13 11-44 16,-6 5-28-16,-11 0-49 16,-5-4-37-16</inkml:trace>
  <inkml:trace contextRef="#ctx0" brushRef="#br0" timeOffset="56846.6438">4241 12325 536 0,'-11'-14'296'16,"-7"-12"-77"-16,-18-2-86 16,-9 8-29-16,-6 6-42 15,1 8-11-15,13 20-25 16,6 7-12-16,14 17-25 0,13 5-10 16,13 5 3-16,12-3 7 15,15-15 12-15,3-12 6 16,13-18 8-16,2-9 5 15,-2-20 8-15,-5-10 9 16,-15-14 22-16,-11-9 3 16,-13-9-2-16,-6 1-8 15,-11-7 11-15,-2 4 11 0,-8 18 29 16,1 10 1-16,6 35-37 16,3 17-23-16,9 28-40 15,0 10-7-15,6 14-4 16,5 2 3-16,8 9 2 15,3 7 2-15,1 4-64 16,-3-3-90-16</inkml:trace>
  <inkml:trace contextRef="#ctx0" brushRef="#br0" timeOffset="57065.355">3733 12644 1153 0,'18'3'413'0,"39"6"-349"0,18-1-19 16,39-8-10-16,13 0-10 15,11-1-10-15,4 0 24 16,-16 6-358-16</inkml:trace>
  <inkml:trace contextRef="#ctx0" brushRef="#br0" timeOffset="57643.8986">4046 13243 848 0,'-8'-6'390'15,"-7"-3"-176"-15,3-4-89 0,-9-2-21 16,-9-2-40-16,-8-1-14 16,-8 5-32-16,0 6-11 15,13 10-13-15,5 9-6 16,11 12-10-16,4 5-1 16,13 11 3-16,2 3 2 15,17-4 9-15,7 0 5 16,14-18 4-16,8-7 3 15,0-19 7-15,-6-13 3 16,-6-13 3-16,-8-12 1 16,-8-14-3-16,-11-3-1 0,-9-8 0 15,-5 0 0-15,-9 4-4 16,8 8-4-16,-1 21 12 16,4 14-4-16,4 31 4 15,0 8 1-15,1 18-16 16,2 8 3-16,-2 5-3 15,-1 6-2-15,-2 9 1 16,2 3 0-16,-3 1 2 16,2-3 1-16,10-10-2 15,-2-22-1-15,22-18-106 16,9-14-168-16</inkml:trace>
  <inkml:trace contextRef="#ctx0" brushRef="#br0" timeOffset="60463.6796">4365 12941 720 0,'-1'-9'378'0,"1"-6"-123"16,-4 14-98-16,1 5-19 16,-5 23-70-16,0 6-21 0,0 17-24 15,3 9-15-15,5 6-3 16,0 4-4-16,8-2 2 16,8-7-1-16,5-19 0 15,6-14 0-15,5-22-36 16,-6-11-50-16,-1-14-261 15</inkml:trace>
  <inkml:trace contextRef="#ctx0" brushRef="#br0" timeOffset="60604.3534">4206 13225 633 0,'5'0'345'16,"-1"1"-55"-16,24-1-169 15,11 0-35-15,22 0-44 16,6-3 0-16</inkml:trace>
  <inkml:trace contextRef="#ctx0" brushRef="#br0" timeOffset="60901.3407">4792 12472 950 0,'4'-1'395'0,"12"7"-231"16,11 6-86-16,14 13-61 16,6 12-5-16,-4 5-3 15,-7 4 0-15,-9 2 2 16,-3-7-64-16</inkml:trace>
  <inkml:trace contextRef="#ctx0" brushRef="#br0" timeOffset="61073.0807">5128 12473 1002 0,'-12'0'438'0,"-18"7"-219"0,-6 5-68 16,0 13-70-16,0 6-23 16,-13 3-32-16,4 6-12 15,-5 5-8-15,3-4-69 16,18 1-258-16</inkml:trace>
  <inkml:trace contextRef="#ctx0" brushRef="#br0" timeOffset="61354.0896">5410 12329 977 0,'-13'-1'390'0,"-12"3"-260"15,-3 11-46-15,-1 15-56 16,0 8-9-16,0 13-13 16,4 0-4-16,10 2-2 15,12 2-2-15,14-6-1 16,11-1 1-16,15-8 2 15,0-3 0-15,10-10-39 16,0-6-310-16</inkml:trace>
  <inkml:trace contextRef="#ctx0" brushRef="#br0" timeOffset="61573.067">5486 12404 955 0,'1'1'397'0,"1"6"-203"0,5 10-126 16,5 7-11-16,-3 13-19 16,2 0-11-16,-6 9-14 15,-3 0-2-15,-2 0-2 16,0-2-1-16,3-14-4 16,9-2 1-16,15-15-1 15,6-10 3-15,11-6-125 16,-4-8-173-16</inkml:trace>
  <inkml:trace contextRef="#ctx0" brushRef="#br0" timeOffset="61728.9981">5463 12618 1013 0,'13'0'377'0,"16"0"-295"0,6 1-38 16,6 3 1-16,-1-1-109 16</inkml:trace>
  <inkml:trace contextRef="#ctx0" brushRef="#br0" timeOffset="61925.6837">5844 12340 1183 0,'5'-3'498'0,"13"1"-296"32,3 7-64-32,7 29-77 0,1 6-13 15,-10 15-5-15,-4 7-3 16,-17 3-7-16,-6 2-5 16,-13-3-14-16,0-9-46 15,3-22-178-15</inkml:trace>
  <inkml:trace contextRef="#ctx0" brushRef="#br0" timeOffset="62189.9936">6312 12547 934 0,'23'-1'394'16,"14"-2"-225"-16,8 0-105 16,2-3-25-16,0 4-26 15,-1-2-3-15,-5 5-67 16,-5 2-103-16</inkml:trace>
  <inkml:trace contextRef="#ctx0" brushRef="#br0" timeOffset="62392.9345">6325 12698 567 0,'15'2'323'16,"20"0"-38"-16,6 1-63 16,12-6-62-16,0-1-28 0,-2-2-49 15,0 1-26-15,-17 1-125 16</inkml:trace>
  <inkml:trace contextRef="#ctx0" brushRef="#br0" timeOffset="63848.1175">6999 12574 905 0,'0'3'394'16,"2"-1"-176"-16,25 4-140 15,11 1-24-15,41-3-24 16,11 0-11-16,14 3-106 16</inkml:trace>
  <inkml:trace contextRef="#ctx0" brushRef="#br0" timeOffset="64145.0583">7765 12356 873 0,'3'3'387'15,"3"1"-196"-15,-15 15-61 16,-1 11-15-16,-12 3-42 15,2 9-23-15,5-4-36 16,6-5-10-16,18-4-6 16,11-7 1-16,13-6 1 15,14-7 15-15,-1-4-119 16,3-5-152-16</inkml:trace>
  <inkml:trace contextRef="#ctx0" brushRef="#br0" timeOffset="64324.0531">7904 12341 989 0,'-1'4'449'16,"-6"3"-201"-16,6 16-96 15,2 8-37-15,9 15-34 16,-4 4-19-16,7 6-32 16,-8-3-10-16,-3-2-9 15,2-3-3-15,5-8-128 16,1-7-163-16</inkml:trace>
  <inkml:trace contextRef="#ctx0" brushRef="#br0" timeOffset="64652.042">8423 12367 630 0,'1'-6'391'0,"3"-1"-18"16,0 8-150-16,-4 19-91 15,0 11-38-15,5 20-32 16,0 5-8-16,0 4-28 16,5-1-5-16,-6-8-10 15,4-5-3-15,4-9-58 16,-1-7-69-16,2-14-293 16</inkml:trace>
  <inkml:trace contextRef="#ctx0" brushRef="#br0" timeOffset="64839.2571">8246 12646 751 0,'9'0'367'0,"17"-6"-118"16,8 0-70-16,18 2-63 0,4-1-26 15,3 2-44-15,4-1-11 16,-7 1-72-16,-9 0-127 15</inkml:trace>
  <inkml:trace contextRef="#ctx0" brushRef="#br0" timeOffset="66445.0934">9066 12298 874 0,'-1'2'371'0,"-7"9"-186"16,-8 10-51-16,-6 20-34 15,-3 1-13-15,8 8-36 0,5-4-14 16,19-8-22-16,14 1-3 16,18-18-3-16,10-3 1 15,9-8 1-15,-4-13-37 0,-10 0-150 16,-13-6-217-16</inkml:trace>
  <inkml:trace contextRef="#ctx0" brushRef="#br0" timeOffset="66601.5419">9230 12378 1079 0,'-2'8'419'0,"1"17"-279"15,1 10-40-15,7 15-21 16,-2 3-6-16,6 3-26 15,-4-3-9-15,-2-4-20 16,5 0-22-16,-8-9-188 16</inkml:trace>
  <inkml:trace contextRef="#ctx0" brushRef="#br0" timeOffset="66853.0924">9412 12324 1082 0,'-1'-3'469'0,"1"-4"-287"0,-3 16-78 15,2 13-25-15,-2 22-45 16,0 9 0-16,-5 10-3 16,4 3-7-16,3-4-9 15,1-4-4-15,20-13-6 16,5-6 0-16,15-18-2 15,10-11 6-15,5-13-105 16,-3-8-82-16,-9-7-341 16</inkml:trace>
  <inkml:trace contextRef="#ctx0" brushRef="#br0" timeOffset="67024.9295">9378 12552 925 0,'19'-1'454'0,"17"-4"-148"16,19 1-181-16,8 4-32 15,1 0-54-15,0 0 6 16</inkml:trace>
  <inkml:trace contextRef="#ctx0" brushRef="#br0" timeOffset="70392.6869">2040 14497 610 0,'-9'-8'322'0,"-15"-3"-83"0,-9 5-44 16,-14 14-80-16,3 10-35 16,9 15-51-16,10 0-17 15,17 6-19-15,10-1-4 16,18-6 1-16,8-6 3 15,13-18 11-15,5-7 11 16,-9-15 31-16,-5-5 15 16,-14-4 5-16,-13 2-7 15,3 6-33-15,-1 5-2 0,3 4-183 16,6 0-172-16</inkml:trace>
  <inkml:trace contextRef="#ctx0" brushRef="#br0" timeOffset="70645.9019">2220 14615 506 0,'0'8'311'0,"0"7"28"15,1 5-176-15,0-4-71 16,-1-1-23-16,0-5-36 16,-2-3-6-16,0-9-4 0,1-5-1 15,1-14-10-15,3-8-9 16,10-1-8-16,4-2-3 15,9 5 19-15,3 9 9 16,0 5 20-16,1 11 11 16,-1 14 7-16,-8 6-1 0,-6 13-11 15,-5 4-8-15,-9 5-29 16,5 0-75-16</inkml:trace>
  <inkml:trace contextRef="#ctx0" brushRef="#br0" timeOffset="70895.8464">2749 14623 605 0,'-8'-9'364'0,"-12"-13"-10"16,-4-2-102-16,-5 3-91 15,1 6-37-15,4 13-66 16,-1 5-25-16,10 13-33 15,6 4-7-15,4 5-5 16,8 3-1-16,10 1 6 16,2-4 2-16,10-4 5 15,5-4 0-15,-2-9-37 0,0-6-100 16</inkml:trace>
  <inkml:trace contextRef="#ctx0" brushRef="#br0" timeOffset="70994.2847">2661 14324 979 0,'-4'-2'393'0,"-7"-3"-262"16,4 7-81-16,8 9-272 15</inkml:trace>
  <inkml:trace contextRef="#ctx0" brushRef="#br0" timeOffset="71290.8603">2795 14530 1008 0,'7'0'370'0,"14"1"-290"0,7 1-49 16,12-1-20-16,1 2-3 15,-5-2-1-15,-3-6-1 16,-10 0 1-16,-9 1 1 15,-8 2-1-15,-10 0 0 16,-17 6 1-16,0 3 18 16,-11 4 31-16,2 8 7 0,9 3-2 15,1 1-19-15,16 4-33 16,5 6-9-16,14-1-2 16,7 0-36-16,9-6-189 15</inkml:trace>
  <inkml:trace contextRef="#ctx0" brushRef="#br0" timeOffset="71618.9086">3340 14531 862 0,'-12'-7'372'0,"-14"-4"-206"15,-2 5-34-15,1 6-61 16,5 5-34-16,9 8-40 15,7 1-8-15,11 5-3 16,5 2 1-16,8-5 6 16,-1-1 2-16,-1-5 5 0,-3-6 2 15,-6 0 4-15,-6-2 0 16,-9 0 0-16,-7-2 0 16,-8 6-2-16,-4-1 0 15,7 0-1-15,3 3-3 16,14-1 13-16,5 3 13 15,16 3 21-15,3-1 7 16,13-2-7-16,2 1-12 0,1-4-14 16,-5-2-5-16,-7-6-70 15</inkml:trace>
  <inkml:trace contextRef="#ctx0" brushRef="#br0" timeOffset="72731.2881">4923 14651 951 0,'-20'-4'388'16,"-27"-3"-250"-16,-4 7-44 15,5 12-60-15,7 9-23 16,17 12-23-16,12 5-5 16,20 6 2-16,12-1 2 15,16-14 9-15,7-7 4 0,8-22 6 16,-2-9 5-16,-13-20 5 15,-5-6 4-15,-15-15 1 16,-10 0 1-16,-5-6-3 16,-6-9 0-16,-8-3-1 15,-1-3 7-15,0 11 18 0,3 15 7 16,0 24-4-16,6 14-15 16,-3 25-29-16,2 13-12 15,6 24-7-15,0 10 1 16,7 12 7-16,0 1 4 15,0 4 9-15,0-2-26 16,3-11-279-16</inkml:trace>
  <inkml:trace contextRef="#ctx0" brushRef="#br0" timeOffset="72950.3991">4497 15012 917 0,'10'1'384'0,"24"-1"-173"16,17 1-136-16,28 2-37 16,14 1-2-16,10 4-20 15,-1-1-3-15,2-7-3 16,2-4-20-16</inkml:trace>
  <inkml:trace contextRef="#ctx0" brushRef="#br0" timeOffset="73512.3912">4689 15550 456 0,'2'-1'313'15,"1"-4"-39"-15,-6-5-62 16,-5-9-41-16,-12-5-66 16,-7-2-17-16,-10-1-39 15,0 11-11-15,0 10-19 16,3 7-12-16,6 20-9 16,-1 4-7-16,11 9-10 15,7 0-1-15,16-1 4 16,10-4 1-16,14-6 7 15,5-10 4-15,6-9 8 0,-2-6 4 16,0-17 5-16,-4-2 1 16,-6-17 1-16,-4-7-1 15,-9-10-5-15,-3-6-2 16,-9 1-2-16,-2 4-1 16,-2 11 7-16,-2 10 8 15,-1 19 4-15,1 9-5 16,3 23-11-16,0 13-8 15,6 22-7-15,2 10 5 0,4 12 3 16,2-2 2-16,1-9 5 16,0-7 2-16,0-15-54 15,-1-8-90-15</inkml:trace>
  <inkml:trace contextRef="#ctx0" brushRef="#br0" timeOffset="73731.1377">4901 15146 1064 0,'5'0'430'15,"6"3"-270"-15,1 13-86 16,-4 8-1-16,-3 13-24 16,-5 8-6-16,-4 11-18 15,4 9-9-15,0 0-3 0,0-4-2 16,10-16-1-16,-3-11-3 15,5-15-66-15,3-6-49 16,3-9-181-16</inkml:trace>
  <inkml:trace contextRef="#ctx0" brushRef="#br0" timeOffset="73887.5895">4793 15413 933 0,'7'-1'417'0,"16"-4"-167"16,11 3-111-16,15-1-74 16,8 0-14-16,6 1-51 15,-2 0-80-15</inkml:trace>
  <inkml:trace contextRef="#ctx0" brushRef="#br0" timeOffset="74238.8206">5418 14791 932 0,'3'3'431'0,"3"4"-136"0,12 16-231 15,11 5-51-15,10 16-7 16,3 3-2-16,-1 2 4 15,-4-1 3-15,-10-7-70 16,-2-2-132-16</inkml:trace>
  <inkml:trace contextRef="#ctx0" brushRef="#br0" timeOffset="74395.2037">5704 14791 1161 0,'-22'11'467'0,"-8"9"-307"16,15-9-92-1,1-1-17-15,-50 51-32 0,-1 3-7 0,5 6-8 16,26-23-27-16,10-4-221 16</inkml:trace>
  <inkml:trace contextRef="#ctx0" brushRef="#br0" timeOffset="74691.8451">6014 14691 863 0,'-13'3'341'0,"-15"10"-234"0,1 6-50 16,-2 11-28-16,3 10-9 15,10 11-2-15,3 5-4 16,15 1-8-16,6-7 0 16,14-7 0-16,4-10-1 15,8-7 4-15,-1-8-11 16,1-11-150-16</inkml:trace>
  <inkml:trace contextRef="#ctx0" brushRef="#br0" timeOffset="77942.3893">6248 14745 898 0,'1'0'383'16,"-2"6"-201"-16,-3 8-32 15,-3 19-40-15,-2 9-11 0,0 14-35 16,3 4-20-16,6-9-29 16,5-6-9-16,7-16-2 15,5-9 3-15,4-5-35 16,3-9-52-16,0-8-225 15</inkml:trace>
  <inkml:trace contextRef="#ctx0" brushRef="#br0" timeOffset="78098.6567">6098 14925 851 0,'7'0'348'0,"17"0"-207"0,9 2-77 15,19 9-32-15,9-2-11 16,-2-3-19-16,0-1-113 16</inkml:trace>
  <inkml:trace contextRef="#ctx0" brushRef="#br0" timeOffset="78301.7721">6531 14718 532 0,'7'0'325'0,"15"10"31"16,0 6-201-16,1 22-42 15,0 9-18-15,-15 12-10 16,-8 8-13-16,-17-4-20 16,-5-3-8-16,-2-17-96 15,5-11-162-15</inkml:trace>
  <inkml:trace contextRef="#ctx0" brushRef="#br0" timeOffset="78645.1487">6898 14271 713 0,'7'-13'376'0,"-6"-16"-95"0,5 22-150 16,-5 10-22-16,-1 33-56 15,13 27-18-15,-3 43 2 16,3 24 2-16,-6 44-2 15,-7 4 2-15,-6 10-14 16,2-3-7-16,6-42-2 16,4-13-1-16,5-39 0 15,-3-17 0-15,0-26-69 16,-6-15-107-16</inkml:trace>
  <inkml:trace contextRef="#ctx0" brushRef="#br0" timeOffset="79113.7892">7205 15580 719 0,'4'-4'330'0,"2"3"-148"16,-3 1-29-16,-3 0-51 16,-1 15-16-16,-6 59-28 15,0-20-17-15,5 11-25 16,2-2-7-16,8-5-4 15,10-6-1-15,13-18 2 16,-1-10 2-16,4-20-32 16,0-4-83-16</inkml:trace>
  <inkml:trace contextRef="#ctx0" brushRef="#br0" timeOffset="79261.6049">7105 15791 894 0,'10'0'377'0,"9"1"-222"16,18 4-97-16,5-1-9 0,13 1-35 15,-1-3-17-15</inkml:trace>
  <inkml:trace contextRef="#ctx0" brushRef="#br0" timeOffset="79433.4755">7502 15780 713 0,'6'-2'319'0,"5"-1"-65"16,16 3-257-16,6 0 0 0,6 1-44 15,-2 1-142-15</inkml:trace>
  <inkml:trace contextRef="#ctx0" brushRef="#br0" timeOffset="79583.6307">7479 15887 1027 0,'2'0'417'31,"1"0"-255"-31,19 1-110 0,6-1-21 15,18 0-20-15,7-3-2 0</inkml:trace>
  <inkml:trace contextRef="#ctx0" brushRef="#br0" timeOffset="80005.5759">7884 15874 650 0,'-8'-9'317'0,"-7"-18"-154"16,11-3-44-16,12-2-73 15,4 0-29-15,14 11 10 0,3 7 13 16,3 14 29-16,3 12-9 15,-12 13 23-15,-8 7 5 16,-17 19-8-16,-12 3-1 16,-12 1-40-16,-6 0-12 15,1-19-7-15,-2-8-7 16,7-15-31-16,6-12-10 16,5-11-9-16,9-7 2 15,12-7 25-15,4 5 7 16,11 5 13-16,-1 5 3 0,-2 13-1 15,-1 1 0-15,-2 8-10 16,0-1 0-16,0 3 20 16,6 6-63-16,-1-3-171 15,0-3-179-15</inkml:trace>
  <inkml:trace contextRef="#ctx0" brushRef="#br0" timeOffset="80106.1698">8150 16081 924 0,'0'4'522'15,"-2"-2"-115"-15,-1 4-215 0,2-6-63 16,0 0-108-16,1 0-89 16</inkml:trace>
  <inkml:trace contextRef="#ctx0" brushRef="#br0" timeOffset="80621.8243">8557 15760 936 0,'1'-5'382'0,"-1"-2"-251"0,-2 6-32 16,-11 1-65-16,-3 5-16 15,-9 4-15-15,-8-3-2 16,7 2-43-16,-1-3-24 16,8-1-16-16,9 1-1 15,-3-4 44-15,6 6 21 16,6 3 20-16,-8 2 7 15,11 6 16-15,-2-2 3 16,-2 4-1-16,7-2-5 0,2-1-10 16,0 1-1-16,8-9 0 15,1-1-1-15,4-9-2 16,3-4 3-16,4 4 14 16,2 1 8-16,0 7 7 15,-2 2-2-15,-14 7 7 16,-8 2 9-16,-18 5 13 15,-7 1 3-15,-15-6-16 16,-5 1-16-16,-1-12-89 16,3-7-96-16</inkml:trace>
  <inkml:trace contextRef="#ctx0" brushRef="#br0" timeOffset="81053.2893">8560 14945 594 0,'14'-4'262'0,"22"-3"-126"16,10 3-27-16,16 0-43 16,1 1-22-16,-7 3 11 15,-8 1-121-15</inkml:trace>
  <inkml:trace contextRef="#ctx0" brushRef="#br0" timeOffset="81271.7027">8655 15086 841 0,'15'2'405'16,"11"-2"-164"-16,16 7-90 0,5-2-26 16,9 2-53-16,1-3-16 15,-3-7-49-15,-1 3-67 16</inkml:trace>
  <inkml:trace contextRef="#ctx0" brushRef="#br0" timeOffset="89037.5721">9795 14658 668 0,'-18'-4'351'0,"-27"1"-62"15,-7 4-104-15,-4 15-70 16,1 8-35-16,16 20-64 16,9 10-13-16,22 16-19 15,14 7 1-15,25-14 6 16,17-5 0-16,27-23 3 15,-1-16 2-15,-1-17 9 16,-13-11 27-16,-35-14 96 16,-14-1 34-16,-36-3 35 15,-14 4-10-15,-37 9-91 16,-4 12-34-16,11 11-47 16,8 5-58-16,44 7-222 15</inkml:trace>
  <inkml:trace contextRef="#ctx0" brushRef="#br0" timeOffset="89763.6075">10377 14618 483 0,'11'-4'278'0,"13"-2"-21"15,4 7-77-15,-2 5-50 16,-4 8-10-16,-13 3-15 16,-6 5-8-16,-13 2-17 15,-1-1-16-15,-2-3-24 16,0-10-6-16,9-10-7 16,1-7-5-16,8-10-18 15,8-5-8-15,13-2-12 16,7 3-1-16,3 6 7 15,3 5 3-15,-7 10 2 16,-5 2 2-16,-10 8 3 16,-8 3 0-16,-7 4 4 15,-4 1 1-15,-5-1 1 0,1 4 1 16,-4-6 1-16,2-4 1 16,3-8-48-16,10-5-14 15,4-16-8-15,7 0-5 16,6-6 43-16,-6 3 13 15,4 11 3-15,-5 9 10 16,-1 13 15-16,-5 8 4 16,-2 10 3-16,-11 0-3 0,5 3-51 15,3-4-170-15</inkml:trace>
  <inkml:trace contextRef="#ctx0" brushRef="#br0" timeOffset="89998.6259">10310 15030 939 0,'4'-4'434'16,"11"4"-154"-16,17-4-164 15,15-1-16-15,31 1-40 16,2-3-20-16,1 7-24 0,-8 0-46 16,-24 8-305-16</inkml:trace>
  <inkml:trace contextRef="#ctx0" brushRef="#br0" timeOffset="90357.9157">10509 15113 906 0,'-16'1'387'0,"-17"3"-220"16,6 4-65-16,12 8-62 16,7 0-22-16,15 8-17 15,7 1-1-15,21 7 0 16,7-1 2-16,-2 0 6 16,-3 1 0-16,-21-8 61 15,-14-2 31-15,-20-11 30 16,-17-7 7-16,-11-13-54 15,-3-11-29-15,8-7-74 0,11-4-78 16</inkml:trace>
  <inkml:trace contextRef="#ctx0" brushRef="#br0" timeOffset="90717.1737">11737 14990 868 0,'0'7'424'15,"4"11"-114"-15,-18 13-199 0,-13 7-1 16,-13 6-70-16,-8-8-118 15</inkml:trace>
  <inkml:trace contextRef="#ctx0" brushRef="#br0" timeOffset="91601.4925">12669 14859 505 0,'-3'5'283'0,"-9"13"-27"15,-6 10-85-15,-18 7-24 16,-5-4-43-16,-8-5-47 16,0-7-14-16,5-20-16 15,8 1-4-15,9-18-13 16,8-5-7-16,13-4-30 16,7-5-4-16,10 5-5 15,5 5 0-15,11 20 40 16,2 10 10-16,9 19 15 15,4 12 4-15,-3 3-16 0,1 2-3 16,-6-10-11-16,-10-7-75 16</inkml:trace>
  <inkml:trace contextRef="#ctx0" brushRef="#br0" timeOffset="91726.7119">12585 14715 1135 0,'-2'0'374'0,"1"4"-387"16,3 4-90-16</inkml:trace>
  <inkml:trace contextRef="#ctx0" brushRef="#br0" timeOffset="91960.7971">12806 15002 673 0,'14'10'347'0,"15"3"-100"16,3-2-64-16,3-9-72 15,0-2-25-15,-7-12-26 16,-2-6-12-16,-12-11-12 16,-8-5-7-16,-8-3-9 15,-6 2-4-15,-13 9-17 16,-4 5-7-16,-4 21-12 16,0 7-4-16,7 18 0 0,4 9 4 15,6 8 5-15,7 3 3 16,8-2 7-16,6-5 3 15,6-3-33-15,4-2-43 16</inkml:trace>
  <inkml:trace contextRef="#ctx0" brushRef="#br0" timeOffset="92243.7944">13445 14946 731 0,'-13'7'424'0,"-19"16"-12"16,-5-1-221-16,-5-3-86 15,0 4-32-15,5-13-34 16,1-4-13-16,10-7-11 16,4-7-26-16,8-2-39 15,8-2-8-15,11 1-7 16,7 0 17-16,7 8 43 15,8 4 11-15,5 14 18 16,0 6 5-16,6 11-8 16,0 0-3-16,-2 5-45 0</inkml:trace>
  <inkml:trace contextRef="#ctx0" brushRef="#br0" timeOffset="92900.7107">10844 16796 650 0,'19'-15'297'0,"23"-15"-108"0,7 1-34 16,3 12-9-16,-3 7-42 16,-8 14-63-16,-8 14-17 15,-21 18-8-15,-11 12 1 16,-15 14 5-16,-3 1 0 15,2-7-5-15,9-4-1 0,9-25-1 16,6-4 1-16,13-18 4 16,3-13 1-16,7-13-1 15,-1-5-2-15,0-8-6 16,-7-3-2-16,-2-1-2 16,-6-3-1-16,-6 5 0 15,0 5-2-15,-9 12-1 16,1 8-2-16,-5 12-6 15,-3 9 0-15,-2 18 7 16,6 11 4-16,2 9 3 16,3 5 1-16,13-5-5 15,1-11 0-15,11-7-104 16,1-11-170-16</inkml:trace>
  <inkml:trace contextRef="#ctx0" brushRef="#br0" timeOffset="93199.4727">10956 16572 916 0,'16'-5'349'0,"34"2"-253"15,14 2-39-15,19 0-6 16,6 1-20-16,-2-1-14 16,-10-1-4-16,-14 2-55 15,-7 2-46-15,-24-2-156 16,-10 0-76-16</inkml:trace>
  <inkml:trace contextRef="#ctx0" brushRef="#br0" timeOffset="93319.3858">11477 16477 269 0,'-6'-6'191'15,"-3"-3"35"-15,6 4-38 0,11 9-41 16,7 7-30-16,7 6-42 16,3 10 6-16,-4 1 7 15,-7-6 0-15,-10 1-18 16,-5-8-12-16</inkml:trace>
  <inkml:trace contextRef="#ctx0" brushRef="#br0" timeOffset="93740.8256">12039 16557 1011 0,'-23'-1'399'0,"-31"7"-260"16,1 7-53-16,5 14-32 15,-2 6-20-15,20 16-33 16,3 4-6-16,19 18-6 15,12 9 1-15,9-10 10 16,11-5 2-16,11-19 7 0,1-13-15 16,7-13-154-16</inkml:trace>
  <inkml:trace contextRef="#ctx0" brushRef="#br0" timeOffset="94132.4212">12231 16838 779 0,'-14'-25'371'0,"-16"-24"-137"16,8 4-82-16,21 14-61 15,6 8-25-15,16 13-36 16,5 9-13-16,8 15-6 15,1 9-7-15,-9 16 7 16,-9 10 6-16,-21 12 8 16,-12 5 4-16,-1-3 3 15,-11-8-1-15,1-22 0 16,0-11 2-16,0-22-4 16,6-2-10-16,12-15-23 15,6-5-12-15,16-5-7 16,2-5 4-16,5 11 9 15,-2 4 1-15,-1 15-2 0,4 7 0 16,1 11 2-16,2 3 2 16,-4 3 6-16,-3 1 3 15,-4-6-31-15,-2 1-73 16</inkml:trace>
  <inkml:trace contextRef="#ctx0" brushRef="#br0" timeOffset="94241.839">12506 17081 786 0,'0'0'387'16,"-2"0"-32"-16,1-7-403 15</inkml:trace>
  <inkml:trace contextRef="#ctx0" brushRef="#br0" timeOffset="94780.0677">12897 16744 524 0,'0'-6'372'15,"0"-4"13"-15,-13 7-227 16,-3 3-48-16,-10 5-84 16,1 3-14-16,-5 3-7 15,3-3 0-15,10 0-3 16,-4 1-2-16,10-2-21 15,-3 0-2-15,2 2-1 16,3 2 1-16,1 1 20 16,5 6 3-16,0-2 9 15,3 1 6-15,5-4 3 0,-4-5 6 16,12-4 1-16,-1-6-4 16,10-4-6-16,7 1-7 15,6 1 0-15,7 9 4 16,1 10 12-16,-1 3 4 15,-19 8-1-15,-12 1 1 16,-17 3 9-16,-11 6 2 0,-15-6 3 16,-5-7-1-16,-8-8-12 15,1-13-7-15,8-8-115 16,4-3-119-16</inkml:trace>
  <inkml:trace contextRef="#ctx0" brushRef="#br0" timeOffset="95014.2364">13027 16583 958 0,'27'2'438'16,"9"-2"-158"-16,11 29-193 15,-1 8 3-15,-13 23-26 16,-7 12-4-16,-22 21-7 0,-16-6-4 16,-21 0-16-16,3-7-8 15,-7-28-100-15,6-7-39 16</inkml:trace>
  <inkml:trace contextRef="#ctx0" brushRef="#br0" timeOffset="95344.6947">13537 16775 1036 0,'18'-1'401'0,"23"2"-301"0,4 1-28 15,10-1-38-15,3 3-18 16,-7-1-81-16,-5-1-153 16</inkml:trace>
  <inkml:trace contextRef="#ctx0" brushRef="#br0" timeOffset="95532.2451">13616 16968 867 0,'22'-2'417'15,"13"-1"-160"-15,20 0-133 16,4 3-17-16,3-5-74 16,-1-2-95-16</inkml:trace>
  <inkml:trace contextRef="#ctx0" brushRef="#br0" timeOffset="96094.5701">14711 16589 497 0,'-8'-8'319'16,"0"1"2"-16,-19 1-138 15,-8 1-24-15,-13 12-59 16,-6 4-36-16,5 15-43 15,0 8-17-15,17 13-14 16,9 5-5-16,23 12 3 16,17 3 3-16,29-8 5 15,8-8 4-15,16-19 6 16,-4-13 4-16,-9-13 11 16,-9-9-16-16,-28-15 83 0,-13-6 12 15,-31-10 3-15,-10 3 19 16,-21-3-87-16,1 5-14 15,10 10-49-15,6 3-76 16</inkml:trace>
  <inkml:trace contextRef="#ctx0" brushRef="#br0" timeOffset="96563.3693">15109 16774 1058 0,'-6'3'400'0,"6"7"-299"16,-2 6-40-16,0 15-12 15,2 6-1-15,-1 8-9 16,6 1-1-16,3-5-20 16,12-3-6-16,5-15-1 15,-1-8-1-15,7-12-70 16,-4-5-87-16</inkml:trace>
  <inkml:trace contextRef="#ctx0" brushRef="#br0" timeOffset="96735.199">15073 16654 901 0,'0'-5'411'0,"6"0"-155"16,-1 3-164-16,1 2-63 16,6 5-63-16</inkml:trace>
  <inkml:trace contextRef="#ctx0" brushRef="#br0" timeOffset="97141.3691">14986 16393 617 0,'7'0'299'0,"11"0"-52"16,6 2-122-16,17 6-43 16,3-1-15-16,10 2-46 15,4-2-9-15,-6-5 0 16,-3 0 0-16,-14-7-26 16,-11-3-7-16,-12-7-11 15,-8-2-3-15,-13-1 25 16,-5 0 4-16,-2 9 24 15,0 1 9-15,11 8 2 0,2 3-3 16,6 9-8-16,4 6-2 16,-2 2 22-16,-4 5 9 15,-5-5-2-15,-6 0-3 16,2-4-115-16</inkml:trace>
  <inkml:trace contextRef="#ctx0" brushRef="#br0" timeOffset="97766.8347">16158 16637 898 0,'8'5'332'0,"2"5"-241"16,-2 12-73-16,-3 4 5 15,-6 3 28-15,-3-1 1 16,-1-8 1-16,-2-7 1 16,3-10-22-16,4-6-5 15,8-16-8-15,10-8-4 16,9-6-15-16,5-2 13 0,3 5 42 15,0 10 18-15,-8 7 7 16,-5 7-15-16,-8 16-43 16,-9 3-16-16,-11 7-2 15,-4 5 4-15,-7-4 3 16,5 1 1-16,6-5-2 16,4-7-4-16,9-10-5 15,5-3-2-15,12-10-5 16,9-1 2-16,1-1 1 15,3 5-1-15,-6 7 2 16,-5 3-2-16,-8 8 0 16,-6 2 1-16,-4 5 4 15,1 3 2-15,-11 0-75 16,-2 1-148-16</inkml:trace>
  <inkml:trace contextRef="#ctx0" brushRef="#br0" timeOffset="97938.4267">16061 16939 823 0,'7'-5'407'0,"7"-7"-50"0,21 5-284 16,15 3-18-16,28 4-19 15,15 6-15-15,6 3-15 16,2 8 36-16,-7-5-195 15</inkml:trace>
  <inkml:trace contextRef="#ctx0" brushRef="#br0" timeOffset="98361.4103">16430 17106 882 0,'-23'-2'392'16,"-28"-2"-178"-16,2 3-70 16,10 12-64-16,7-2-31 15,18 2-46-15,11 8-3 16,19-4 5-16,12 5 4 0,22 6 9 16,10-1 4-16,-5 1-6 15,-7-1 43-15,-33-4 62 16,-17-3 25-16,-36-10 24 15,-15-6-39-15,-15-13-63 16,-3-8-26-16,18-1-117 16,6 3 458-16</inkml:trace>
  <inkml:trace contextRef="#ctx0" brushRef="#br0" timeOffset="218866.3039">20684 7736 696 0,'-16'-12'414'0,"-12"-9"-20"15,-3 12-245-15,2 8-44 0,5 13-78 16,1 7-28-16,11 17-21 15,4 4 0-15,13 8 4 16,4-1 2-16,17-10 5 16,6-8 21-16,9-17 20 15,10-6 29-15,-1-13 64 16,-3-9 13-16,-10-13 47 16,-8-7 1-16,-24-6-17 15,-10-3-18-15,-20 3-45 16,-12 1-25-16,-5 13-42 15,-5 10-17-15,-1 14-20 16,4 8-5-16,4 11-6 16,7 5-2-16,11 12 0 15,8 4 2-15,12 9 3 16,4 0 5-16,14-1 3 16,5-5 2-16,13-10 1 0,6-6 1 15,-1-12-1-15,3-8 3 16,0-10 4-16,-3-7 2 15,-8-16 6-15,-8-3 9 16,-10-14 16-16,-9-4 3 16,-13-1-6-16,-8 6-11 15,-17 14-21-15,-3 5-7 16,-9 19-1-16,-3 3-4 16,6 11-4-16,5 13-1 15,15 8-2-15,4 9 2 0,15 9 1 16,4 2 0-16,14-1 4 15,12-1 0-15,14-12 3 16,7-3 1-16,13-17 2 16,-2-9 0-16,-6-9 4 15,-6-10 1-15,-21-14 5 16,-10-6 3-16,-15-16 1 16,-10-7-1-16,-20 3-6 15,-7 7-2-15,-20 15-8 16,-1 15-3-16,2 18-4 15,4 8-2-15,17 14-1 16,6 8 0-16,18 4 1 16,6 6 1-16,13 1 5 15,10-1 0-15,8-4 3 16,7-2 1-16,4-12 0 16,2-7 2-16,4-12 1 15,-4-4 1-15,-6-15 5 0,-7-6 1 16,-16-15 4-16,-6-7 0 15,-16-7-3-15,-11 1-3 16,-12 10-4-16,-5 8-4 16,-3 24-6-16,1 7-2 15,2 15-2-15,8 7-1 16,13 8 2-16,6 4 1 16,19 4 2-16,5-5 2 0,13-6 2 15,11-2 1-15,0-11 1 16,3-5 2-16,-3-8 3 15,-5-4 0-15,-3-12 2 16,-6 0 0-16,-10-5 2 16,-6 1-1-16,-10 3-3 15,-8 2-1-15,-14 10-4 16,0 3-2-16,-7 9-2 16,1 4-1-16,12 6 2 15,2 0-2-15,18-1 0 16,7-2 1-16,8-8 2 15,3-6 2-15,5-6 2 16,1-5 1-16,1-2 0 16,-3 1 1-16,-10 1 0 15,-4 0-1-15,-7 8-3 16,-2 0 0-16,-4 12-3 0,-2 3 0 16,1 5 0-16,1 2 1 15,6-3 1-15,6-3 1 16,6-6 0-16,1-6 2 15,5-3 1-15,-2-4 0 16,-2-3 1-16,-4 0 0 16,-11 3-13-16,-5 3-126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07:33:50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19696 8399 762 0,'3'-18'399'16,"1"-8"-123"-16,-5-6-70 15,-5-1-18-15,-10 0-29 16,-5-3-10-16,-16 4-43 16,-3 2-26-16,-11 9-42 15,-5 4-19-15,-7 13-25 16,-5 8-11-16,3 17-18 16,4 13-1-16,14 24 7 15,12 10 7-15,20 10 16 16,15 2 1-16,20-16 2 0,15-10 0 0,26-24 5 15,9-10-1-15,12-20 5 16,0-11 5-16,-13-22 23 16,-8-6 8-16,-17-15 6 15,-9-7-1-15,-17 1-24 16,-9 0-5-16,-10 17 2 16,-4 12-3-16,-6 16-1 15,1 8-1-15,-1 7-14 16,2 4-1-16,2 6-4 15,3 3-1-15,3 9 1 16,1 4 2-16,4 13 7 16,2 9 4-16,4 3 3 15,4 1 1-15,10-6-4 16,9-7 0-16,17-13-1 16,8-5-4-16</inkml:trace>
  <inkml:trace contextRef="#ctx0" brushRef="#br0" timeOffset="782.6493">20517 8306 955 0,'-14'-1'406'0,"-13"-1"-214"0,16 1-97 16,11 0-10-16,22 2-38 16,14 0-23-16,42 6-2 15,14-3 23-15,22 0 8 16,6 1 0-16,0-3-11 15,2 2-24-15,-10 0-8 16,-10-4 0-16,-26-4 2 16,-15-4-1-16,-22-7-17 15,-6-1-13-15,-21-4-32 16,-9-4-10-16,-12 3 11 16,-8-2 7-16,-5 5 28 15,1 6 7-15,6 1 4 16,4 4 3-16,12 5-2 15,8 2 2-15,13 3 5 16,7 4 1-16,5 0 23 16,1 1 7-16,-4 5 27 15,-6 2 11-15,-11 6 11 16,-9 2 8-16,-15 4-6 0,-10 3-6 16,-7 3-18-16,-3-1-17 15,3-6-20-15,4-5-7 16,3-13-24-16,9-4-54 15,9-4-209-15,8-3-151 16</inkml:trace>
  <inkml:trace contextRef="#ctx0" brushRef="#br0" timeOffset="2209.7414">22357 8242 668 0,'-6'-1'335'0,"-6"-2"-87"16,4 1-51-16,6 2-65 15,2 1-20-15,13 5-38 16,5 2-7-16,18 2 13 0,5 2 5 16,16-2-1-16,6-4-14 15,11-6-26-15,-1-4-7 16,-8-10-4-16,-10-5 0 16,-23-4 8-16,-8-3 9 15,-18-5 1-15,-6-1-1 16,-12-2-15-16,-12 3-17 15,-18 10-29-15,-10 7-13 16,-14 19-8-16,-3 7-1 0,0 23 7 16,4 11 6-16,9 24 7 15,9 13 1-15,26 13 6 16,6-5 0-16,24-11 4 16,13-11 1-16,24-15 2 15,19-4 41-15,37-16 15 16,6-7 15-16,11-21 36 15,-1-8-30-15,-20-11-8 16,-11-6-11-16,-27 1-29 16,-19 0-11-16,-30 5-116 15,-13-1-178-15</inkml:trace>
  <inkml:trace contextRef="#ctx0" brushRef="#br0" timeOffset="58570.3252">19167 9844 779 0,'-3'-1'318'15,"-2"5"-203"-15,-1 13-23 16,1 29-41-16,0 13-11 15,2 25-17-15,3 6-9 16,3 21-9-16,1 5 1 0,2-9 5 16,1-2 4-1,-5-39 9-15,-1-14 6 0,-1-22 17 16,-2-12 20-16,-5-22 10 16,-2-15-3-16,-3-24-20 15,-4-15-21-15,4-23-22 16,3-5-11-16,22 0-19 15,15 10-11-15,23 28-18 16,11 17 0-16,7 28 2 16,1 12 3-16,-4 27 10 15,2 13 3-15,-11 16 13 16,-8 9 8-16,-19-2 15 16,-17-6 5-16,-27-6 36 15,-11-7 12-15,-23 2 13 16,-11-6 1-16,-17-5-18 15,-2-7-9-15,9-16-9 16,11-11-8-16,33-15-59 16,17-8-72-16</inkml:trace>
  <inkml:trace contextRef="#ctx0" brushRef="#br0" timeOffset="59288.9699">20609 10594 506 0,'-9'-5'328'0,"-9"-3"-6"16,10 6-135-16,6 1-44 15,16-2-71-15,14 6-25 16,32-3-25-16,19 0 8 0,29 3 1 16,15-1-5-16,23 4-7 15,1-4-1-15,1-2 4 16,-5 0 0-16,-32-5 4 16,-17 2 1-16,-36-1-10 15,-21-4-5-15,-34-3-20 16,-11-5-5-16,-23-10 0 15,-5-2 2-15,3 1 6 16,8 3-2-16,15 14-20 16,10 8-7-16,13 6-13 15,8 9-2-15,10 15 31 16,-3 1 27-16,-8 11 57 16,-7-2 24-16,-24-6 27 15,-8 0-7-15,-14-8-27 16,-3-2-11-16,9-10-87 15,8-9-123-15</inkml:trace>
  <inkml:trace contextRef="#ctx0" brushRef="#br0" timeOffset="66864.8566">22481 10804 641 0,'9'9'294'0,"16"8"-110"15,7 3-10-15,13-5-33 16,7-5-28-16,2-10-52 16,-2-3-17-16,-14-19 51 15,-9-9 18-15,-20-17 25 16,-8-8 7-16,-14-18-65 15,-7-10-18-15,-9-23-32 16,-5-8-13-16,7 1-14 16,9 9-7-16,30 15-21 15,17 12-2-15,18 20-3 16,6 10 2-16,-6 30-53 16,0 10-95-16</inkml:trace>
  <inkml:trace contextRef="#ctx0" brushRef="#br0" timeOffset="67083.7559">22538 10401 949 0,'-1'-2'461'0,"11"-3"-148"16,18 2-73-16,45-2-104 16,16 2-28-16,25-2-58 15,3 1-19-15,-11 1-206 16</inkml:trace>
  <inkml:trace contextRef="#ctx0" brushRef="#br0" timeOffset="117592.0897">19490 12332 556 0,'-6'-9'298'16,"-10"-9"-61"-16,-5-2-40 16,-7 2-53-16,-7 1-20 15,-14 2-35-15,-4 6-16 16,-9 14-28-16,0 10-16 0,-2 25-25 16,0 13-7-16,0 21-11 15,8 9 2-15,21 0 3 16,18-2 3-16,40-12 8 15,22-9 1-15,37-14 38 16,11-14 6-16,22-23 3 16,1-6 1-16,-20-13-38 15,-8-1-110-15</inkml:trace>
  <inkml:trace contextRef="#ctx0" brushRef="#br0" timeOffset="118404.356">20413 12586 590 0,'7'-2'276'16,"3"-4"-78"-16,25 0-92 15,13-4 18-15,40-3 22 0,24 1-13 16,32-4-36-16,15 1-23 16,7 0-47-16,-5-2-10 15,-14 1-4-15,-11-1 0 16,-30 0 0-16,-18 4 4 15,-38 3 3-15,-17 6-2 16,-30 3-23-16,-6 1-38 16,-21-4-81-16,-12-5-31 15,-12-8-51-15,-7-11 5 16,-2-3 55-16,3 0 30 16,8-2 75-16,5 3 44 0,18 7 39 15,9 2-5-15,22 7 1 16,11 2 14-16,22 5 2 15,8 7 21-15,14 6 33 16,1 6-9-16,-3 8-1 16,-10 2-9-16,-20 8-34 15,-12 6-18-15,-16 8-14 16,-3 4 8-16,-11 2 15 16,-3-2-1-16,-2-6-3 15,2-5-13-15,5-11-20 16,4-4-46-16</inkml:trace>
  <inkml:trace contextRef="#ctx0" brushRef="#br0" timeOffset="119228.2146">23045 12607 649 0,'10'-11'334'15,"5"-1"-73"-15,-4-2-111 16,-2 2-15-16,-8 2-15 16,-3-5-12-16,-11 2-21 15,-10-3-9-15,-17-6-22 16,-6-2-13-16,-11-11-25 15,-4 3-10-15,-7 11-21 0,0 12-9 16,5 21-19-16,8 11-7 16,24 16-8-16,9 3 0 15,25 3 11-15,13 2 9 16,22-9 25-16,15-4 10 16,11-8 21-16,6-7 12 15,-6-15 23-15,-2-11 13 16,-7-15 2-16,-3-7 1 15,-4-24-14-15,-4-13-12 0,-4-32-19 16,-10-16-7-16,-9-21-3 16,-4-1-18-16,-9 20-2 15,1 14-3-15,-6 40-11 16,-3 19 11-16,-1 25 4 16,-2 9-7-16,-1 17-10 15,-2 9-1-15,0 27-5 16,-1 18 5-16,1 32 9 15,2 14 1-15,2 16 7 16,2 3 2-16,4-7 2 16,6-9 2-16,4-20 2 15,0-14 3-15,2-22 3 16,2-6 1-16,1-18-74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07:37:28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 11020 625 0,'3'-8'348'0,"1"-9"-44"16,-3 7-54-16,-6 11-86 15,-4 4-38-15,-5 17-67 16,-3 13-21-16,-6 12 2 16,-5 7-9-16,1 11-10 15,0-2 0-15,4 4-18 0,6-3 3 16,2-15 5-16,4-8 1 15,3-17 7-15,4-9 7 16,4-19 5-16,-1-7-1 16,10-16-4-16,2-11-8 15,9-15-7-15,6-9-3 16,8-6-3-16,-3-1-1 0,2 8-1 16,-4 4 1-16,-8 5 3 15,-4 4 1-15,-7 5 21 16,-4 5 0-16,-2 16 9 15,-3 7-6-15,1 24-26 16,1 15-3-16,8 25-12 16,9 11 2-16,12 14 3 15,5 1 1-15,-1 3 3 16,-3-1 0-16,-4-6 4 16,-3-4 1-16,-7-20 1 15,-8-8-1-15,-4-15 16 16,-4-9-33-16,-2-11-78 15,1-7-80-15,-4-10-410 16</inkml:trace>
  <inkml:trace contextRef="#ctx0" brushRef="#br0" timeOffset="156.2391">1758 11279 1071 0,'12'-3'431'15,"17"-4"-265"-15,13 2-58 16,18-1-58-16,7 1-11 16,0 5-59-16,-10 4-97 15</inkml:trace>
  <inkml:trace contextRef="#ctx0" brushRef="#br0" timeOffset="531.0214">2177 10590 922 0,'8'3'433'0,"20"9"-168"0,4 12-79 15,29 46-97-15,8 21-29 16,-5 34-43-16,-8 21-6 16,-42 14 1-16,-17-4 3 15,-24-14 4-15,-9-17 1 16,-4-40 1-16,0-14 3 15,4-26 7-15,4-11 4 16,4-14 2-16,4-8-2 16,-1-5-33-16,5 0-49 0,6-4-358 15</inkml:trace>
  <inkml:trace contextRef="#ctx0" brushRef="#br0" timeOffset="8949.1346">15641 6778 651 0,'-4'-1'360'15,"-2"1"-117"-15,11 0-64 16,5 0-22-16,20-6-54 16,15-1-10-16,17 2-36 15,6-2-17-15,1 6-19 16,-12 1 4-16,-16 0-113 16,-7 4-105-16</inkml:trace>
  <inkml:trace contextRef="#ctx0" brushRef="#br0" timeOffset="9136.315">15653 6887 731 0,'0'4'357'0,"1"1"-106"15,20-1-121-15,11-1-18 16,22-3-18-16,15-5-14 15,12-1-38-15,0 2-13 0,-12 2-80 16,-9 2-142-16</inkml:trace>
  <inkml:trace contextRef="#ctx0" brushRef="#br0" timeOffset="9401.879">16529 6658 1015 0,'6'0'441'16,"6"-1"-218"-16,13 17-132 15,8 8-29-15,13 15-30 16,1 7-11-16,2 11-6 0,-3 2-3 15,-6-6-1-15,-3-6-1 16,-3-15-133-16,-3-5-180 16</inkml:trace>
  <inkml:trace contextRef="#ctx0" brushRef="#br0" timeOffset="9589.6037">16996 6705 1039 0,'-9'-5'472'16,"-12"-4"-224"-16,-3 9-124 16,-4 6-44-16,-11 14-57 15,-4 5-21-15,-9 16-8 16,0 6 1-16,5 1 5 16,3 0-27-16,18-12-114 15,5-5-92-15</inkml:trace>
  <inkml:trace contextRef="#ctx0" brushRef="#br0" timeOffset="9875.0525">17394 6628 901 0,'-8'-1'399'0,"-13"0"-199"16,-3 4-73-16,-11 10-80 15,-3 3-24-15,-2 10-36 16,3 7 3-16,9 13 0 16,10 8 2-16,16 12 10 15,5-4-7-15,19-4 0 16,7-11 4-16,11-13 9 15,5-6-33-15,1-13-307 16</inkml:trace>
  <inkml:trace contextRef="#ctx0" brushRef="#br0" timeOffset="10124.9031">17613 6623 1167 0,'-1'0'461'0,"-3"7"-305"0,2 8-45 16,-6 12-45-16,-3 6-17 15,-2 12-30-15,-4 6-9 16,5 10-7-16,0 0-1 16,12-10 1-16,7-11 0 15,8-13 2-15,9-4 2 16,0-10 2-16,5-2 1 0,4-7-47 15,-3-2-86-15</inkml:trace>
  <inkml:trace contextRef="#ctx0" brushRef="#br0" timeOffset="10500.0078">17425 6885 537 0,'1'3'260'0,"12"1"-87"16,5 0-65-16,10-4-45 16,5-1-20-16,-2-8-20 15,-1-4 0-15,-1-9-2 0,-1-5 0 16,-2-3-6-16,-2 2-5 15,1 5 40-15,-3 5 34 16,1 10 37-16,3 5 5 16,9 17-40-16,5 12-36 15,7 21-36-15,1 13 1 16,-15 3 37-16,-10-3 25 16,-24-14 54-16,-15-12 12 15,-19-8-27-15,-5-4-25 0,-10-1-138 16,0 1-137-16</inkml:trace>
  <inkml:trace contextRef="#ctx0" brushRef="#br0" timeOffset="11530.2876">2919 11006 773 0,'5'4'322'15,"7"1"-171"-15,19 3-76 16,12-4-13-16,21-3-19 15,9-1-13-15,3-3-12 16,-4-2 1-16,-11 1-80 16,-11-2-97-16</inkml:trace>
  <inkml:trace contextRef="#ctx0" brushRef="#br0" timeOffset="11708.0705">3028 11161 741 0,'29'3'350'15,"18"5"-140"-15,12 2-100 16,8-3-23-16,-3 1-41 16,-5 2-15-16,-13-4-91 15,-13-2-98-15</inkml:trace>
  <inkml:trace contextRef="#ctx0" brushRef="#br0" timeOffset="11880.1039">2978 11393 851 0,'2'4'377'15,"15"7"-182"-15,7-2-52 16,27-3-50-16,9-2-34 15,13-3-38-15,8-1-7 16,-4-3-197-16</inkml:trace>
  <inkml:trace contextRef="#ctx0" brushRef="#br0" timeOffset="12301.6003">3850 11193 636 0,'-18'-3'330'0,"-23"-2"-89"16,-1 2-65-16,4 3-84 15,8 4-45-15,14 3-65 16,7 1-10-16,14 3-10 15,7 0 2-15,14 2 13 16,6 2 8-16,7-2 15 0,-4-2 3 16,-6-2 7-16,-5-3 3 15,-14-2 3-15,-10-2-2 16,-18-2-1-16,-15 1 0 16,-15-1 9-16,-2 0 17 15,9 2 9-15,3 4 2 16,17 4-2-16,7 3-14 15,14 1-8-15,13 2 2 16,14 3-7-16,6-1-2 16,5 4-2-16,1-6-4 0,-3 2-5 15,0-5 1-15,-6-11-61 16,-8-3-61-16</inkml:trace>
  <inkml:trace contextRef="#ctx0" brushRef="#br0" timeOffset="12426.8835">3844 11062 1012 0,'-12'-28'539'16,"-8"-20"-140"-16,9 18-204 16,1 4-62-16,8 19-105 15,4 9-47-15,9 11-210 16,8 8-252-16</inkml:trace>
  <inkml:trace contextRef="#ctx0" brushRef="#br0" timeOffset="12739.1934">3985 11382 1024 0,'11'7'433'0,"23"2"-234"0,1-2-47 16,2-9-58-16,2-6-19 16,-9-7-36-16,-4-7-7 15,-8-3-1-15,-6-5-2 16,-6-3-7-16,-6 1-3 15,-13 0-27-15,-3 4-10 0,-10 9-18 16,0 6-6-16,2 15 5 16,1 10 3-16,4 11 8 15,6 4 2-15,5 8 1 16,6 5 2-16,8 15 8 16,2 3 3-16,5 4 16 15,-3-4 3-15,-2-10 3 16,1-7 1-16,-1-11 28 15,3-2-109-15</inkml:trace>
  <inkml:trace contextRef="#ctx0" brushRef="#br0" timeOffset="13209.1226">4472 11276 932 0,'-2'1'406'16,"-10"1"-223"-16,3 1-64 15,7 9-81-15,0 2-20 16,2 11-16-16,1 0 0 15,3 3 1-15,1-6 0 0,9-4 4 16,3-5 4-16,-2-14 23 16,0-7 5-16,-2-13 6 15,-4-3-1-15,-1-6-19 16,0 1-4-16,-3 3-11 16,-3 7-6-16,-2 12-15 15,-1 6-8-15,-4 9-8 16,4 9 1-16,5 8 9 15,5 3 4-15,9 3 9 16,7-1 2-16,4-9 6 16,1-4 23-16,3-13 41 15,-3-9 34-15,-7-12 44 16,-2-7-8-16,-13-5-30 16,-5-2-33-16,-6 4-79 15,-5 6-89-15</inkml:trace>
  <inkml:trace contextRef="#ctx0" brushRef="#br0" timeOffset="13757.1563">5687 11332 797 0,'0'-11'442'0,"-2"-4"-104"15,-4-2-111-15,-4-3-42 16,-7 0-64-16,-4-1-27 16,-6 7-54-16,-5 5-16 0,-4 11-27 15,8 8-10-15,-1 13-2 16,6 7-2-16,15 8 6 16,-2 4 1-16,17-2 7 15,8-3 2-15,8-11 4 16,11-7 3-16,0-17 4 15,-1-4 2-15,-7-15-36 16,-3-8-77-16</inkml:trace>
  <inkml:trace contextRef="#ctx0" brushRef="#br0" timeOffset="13866.3358">5554 11013 947 0,'-5'-7'468'0,"-5"-6"-170"16,4 3-113-16,12 13-135 15,3 5-37-15,12 9-182 16</inkml:trace>
  <inkml:trace contextRef="#ctx0" brushRef="#br0" timeOffset="14315.7044">5797 11244 976 0,'7'-2'446'15,"21"2"-212"-15,5-2-87 16,13 5-77-16,-1 3-30 16,-6-2-19-16,-1 5-2 15,-9-3-5-15,-2-2 0 16,-11-6 2-16,-4 0 4 16,-8-2 4-16,-4-1-1 15,-9 0-7-15,-5 1-8 16,-3 5-15-16,-4 5-5 15,0 10-6-15,3 3 3 0,1 14 3 16,4 2 2-16,6 7 3 16,4-3 1-16,6-3 3 15,6-7 3-15,4-12 4 16,4-3 0-16,7-10 5 16,4-4 1-16,5-10 2 15,-5-4 0-15,2-10-1 0,-2-1 1 0,-8-4 0 31,-1 0-1-31,-12 8 12 16,-6 9 2-16,-5 12-1 16,-1 5 0-16,-1 14-14 15,2 4-4-15,9 4-4 16,4 2 0-16,6-6 5 16,4-5-49-16</inkml:trace>
  <inkml:trace contextRef="#ctx0" brushRef="#br0" timeOffset="15464.1565">7158 11343 543 0,'3'-7'264'0,"8"-8"-93"15,2 1-29-15,11-2-11 16,3 0 1-16,0 7-15 15,-4 5-18-15,-6 14-52 16,-6 10-24-16,-9 21-16 16,-2 7 1-16,-2 7-2 15,2 1 2-15,8-14-1 16,7-7-1-16,8-17 4 16,3-6 3-16,5-15 22 15,-1-10 3-15,0-14 6 16,-4-3 0-16,-7-12-12 0,-4-4-2 15,-5 1-12-15,-5 1-7 16,-3 17-11-16,-2 9-1 16,-2 18 0-16,-2 9 0 15,3 12 1-15,1 8-2 16,3 5 2-16,7 1 0 16,4-3 2-16,2-1 2 15,3-10-207-15</inkml:trace>
  <inkml:trace contextRef="#ctx0" brushRef="#br0" timeOffset="16260.8504">8137 11085 634 0,'-17'-1'347'0,"-13"1"-76"15,-11 5-87-15,-6 5-34 16,2 6-75-16,3 6-48 0,12 17-42 16,3 8-6-16,15 24 3 15,8 0 9-15,13 0 3 16,12-3 1-16,13-20 3 15,5-9 2-15,8-17-21 16,4-12-50-16,-1-14-243 16</inkml:trace>
  <inkml:trace contextRef="#ctx0" brushRef="#br0" timeOffset="16479.5967">8261 11083 1088 0,'2'3'418'16,"-1"-2"-295"-16,0 1-40 0,-1-2-54 16,7 23-4-16,9 51-15 15,-13-26-2-15,-7 6 0 16,-3 6 1-16,1-3-1 0,6 2-1 16,10-15 0-16,4-11 0 15,11-7 2-15,1-10 3 16,0-8-48-16,1-6-100 15</inkml:trace>
  <inkml:trace contextRef="#ctx0" brushRef="#br0" timeOffset="16651.6879">8123 11310 754 0,'9'1'441'16,"4"0"12"-16,24 5-296 15,9 1-21-15,5-2-52 16,3 2-24-16,-12-6-49 16,-3-1-62-16,-2-4-457 15</inkml:trace>
  <inkml:trace contextRef="#ctx0" brushRef="#br0" timeOffset="16854.4578">8532 11100 1166 0,'3'0'469'0,"9"8"-300"16,3 3-54-16,13 21-71 15,8 10-2-15,0 18-9 0,-7 2-4 16,-24 6 1-16,-9-4-2 16,-22-8-6-16,-2-7-2 15,-5-18-40-15,3-3-71 16</inkml:trace>
  <inkml:trace contextRef="#ctx0" brushRef="#br0" timeOffset="17159.1822">9017 11274 865 0,'6'-4'422'0,"6"0"-134"0,26 0-150 15,11 3-34-15,11 4-44 16,3 3-20-16,-6 4-26 15,-9-1-3-15,-9-3-65 16,-4-2-80-16,-13 0-303 16</inkml:trace>
  <inkml:trace contextRef="#ctx0" brushRef="#br0" timeOffset="17362.2725">9069 11419 796 0,'1'2'432'15,"6"7"-113"-15,19-5-106 32,12 3-32-32,24 6-48 0,-4-9-24 0,0 3-42 0,-8-2-17 15,-15-5-52-15,-1 0-85 16</inkml:trace>
  <inkml:trace contextRef="#ctx0" brushRef="#br0" timeOffset="18003.1084">9855 11387 787 0,'25'-1'279'0,"43"1"-206"16,21 0-3-16,44 2 55 16,6 4 16-16,32 4-18 15,0 5-22-15,-7-2-45 16,-3-6-24-16,-39-10 6 15,-14-1-63-15,-28-5-214 16</inkml:trace>
  <inkml:trace contextRef="#ctx0" brushRef="#br0" timeOffset="18533.8683">10706 11235 749 0,'-6'-8'339'0,"-7"-10"-159"15,-5 1-25-15,-10-6-50 16,-4-1-21-16,-8-4-31 16,-2 2-22-16,1 3-28 15,4 6-12-15,6 10-16 16,4 7-10-16,11 17-10 16,0 0 2-16,14 12 3 15,7 0 6-15,10-3 11 16,14 2 11-16,9-14 20 15,1-5 10-15,4-13 20 16,-5-7 3-16,-3-13-3 16,-3-8 0-16,-9-11-11 15,-6-8-4-15,-4-17-6 0,-10-9 0 16,-6-9 13-16,-3 6 8 16,-6 22 15-16,0 17 2 15,2 29-20-15,-1 9-13 16,3 13-24-16,1 13-12 15,7 20 1-15,0 17 0 16,8 21 7-16,4 6 3 16,3 2 5-16,4-5-60 15</inkml:trace>
  <inkml:trace contextRef="#ctx0" brushRef="#br0" timeOffset="19112.2408">10504 11974 709 0,'5'-11'372'0,"4"-8"-102"0,-6-1-52 15,-3-3-87-15,-7 1-34 16,-11-3-45-16,-6 1-17 16,-14 3-27-16,-1 6-10 15,-4 10-20-15,4 6-4 16,3 14-4-16,5 5-2 15,11 13 2-15,4 0 1 16,18 6 2-16,8-2 7 16,13-12 12-16,4-1 7 0,10-14 11 15,2-8 6-15,1-9 12 16,1-14 2-16,-5-13 3 16,-4-8-1-16,-6-10-9 15,-3 0-2-15,-10 0-4 16,-4 1 1-16,-11 3-7 15,-3 8-5-15,-3 13-8 16,2 10-6-16,1 17-19 16,4 5-4-16,0 13-4 15,1 8 3-15,0 14 16 16,2 7 7-16,2 17 7 16,0 1 1-16,2 3 3 15,1-2 2-15,4-18-32 16,-1-7-80-16</inkml:trace>
  <inkml:trace contextRef="#ctx0" brushRef="#br0" timeOffset="19330.8314">10773 11623 1070 0,'0'-1'451'16,"0"2"-284"-16,2 7-49 15,-2 8-89-15,0 10-17 0,4 11-7 16,-2 4 0-16,6 9 1 16,1 0-1-16,3 0 2 15,-2-4 0-15,4-12 2 16,1-7 0-16,-1-12-36 16,1-6-50-16,-8-3-159 15</inkml:trace>
  <inkml:trace contextRef="#ctx0" brushRef="#br0" timeOffset="19518.0041">10653 11789 887 0,'6'0'442'15,"6"-1"-97"-15,17 2-195 16,10 6-35-16,15 2-37 0,9 2-27 15,-3 1-104-15,-3-2-212 16</inkml:trace>
  <inkml:trace contextRef="#ctx0" brushRef="#br0" timeOffset="20087.8998">11485 11147 641 0,'0'1'340'0,"-1"6"-76"16,20 9-133-16,10 10-36 15,23 14-33-15,8 4-6 0,-2 11-16 16,-5-1-4-16,-15-6-8 16,-7-9-7-16,-7-16-163 15</inkml:trace>
  <inkml:trace contextRef="#ctx0" brushRef="#br0" timeOffset="20275.9513">11930 11141 688 0,'-9'0'383'0,"-13"5"-54"15,-6 5-172-15,-8 16-81 16,-1 6-22-16,-11 14-16 15,-1 7-8-15,-5 2-20 16,-2 0-2-16,15-12-144 16,5-7-82-16</inkml:trace>
  <inkml:trace contextRef="#ctx0" brushRef="#br0" timeOffset="20588.6354">12265 11076 596 0,'-19'2'318'0,"-19"8"-89"15,-3 3-93-15,-3 11-76 16,5 10-41-16,5 12-25 16,6 6-6-16,20 10-1 15,6-2 3-15,21-3 9 16,12-5 5-16,16-18 10 16,7-7 3-16,4-14-47 15,-4-4-147-15</inkml:trace>
  <inkml:trace contextRef="#ctx0" brushRef="#br0" timeOffset="20838.5001">12431 11110 705 0,'1'-1'389'0,"1"2"-61"16,-3 12-187-16,-5 8-54 15,-4 14-41-15,-5 3-10 16,3 7-10-16,1 6-3 0,11 2-6 16,4-3-4-16,15-4-4 15,6-10 2-15,12-16 2 16,6-4 2-16,-2-12 0 16,1-3-28-16,-16-6-146 15,-4-3-302-15</inkml:trace>
  <inkml:trace contextRef="#ctx0" brushRef="#br0" timeOffset="21025.7681">12305 11299 883 0,'7'-1'423'0,"10"2"-132"16,11 3-111-16,13 1-72 0,3 0-24 15,2-1-41-15,-3-1-19 16,-7-3-76-16,-3 0-103 16</inkml:trace>
  <inkml:trace contextRef="#ctx0" brushRef="#br0" timeOffset="21222.5802">12736 11112 688 0,'9'0'402'0,"6"4"-59"31,4 5-131-31,5 19-108 0,-1 5-30 16,4 18 0-16,-7 8-5 15,-16 9-6-15,-8 0-4 16,-16-8-21-16,-1-8-13 16,0-15-11-16,3-5-4 15,1-11-85-15,2-3-193 16</inkml:trace>
  <inkml:trace contextRef="#ctx0" brushRef="#br0" timeOffset="23313.9778">13390 11225 711 0,'-4'-1'360'0,"3"-1"-124"16,6 1-56-16,-5 0-81 15,26 1-38-15,57 0-35 16,-20 0-8-16,-1 1-6 16,0-1-1-16,-10 1 18 15,-8 0-58-15,-11-1-144 16,-10 0-223-16</inkml:trace>
  <inkml:trace contextRef="#ctx0" brushRef="#br0" timeOffset="23501.2388">13480 11401 936 0,'22'4'409'0,"26"1"-211"15,6 0-17-15,-4 1-62 16,0-2-34-16,-8-1-65 15,-11-1-103-15</inkml:trace>
  <inkml:trace contextRef="#ctx0" brushRef="#br0" timeOffset="24141.6789">14554 10868 698 0,'-25'15'294'15,"-14"10"-160"-15,-10 27-113 16,0 11-26-16,9 20-19 0,8 8 1 16,22 12 6-16,10 7 5 15,20-14 8-15,10-11 5 16,21-27 9-16,8-15 6 15,10-11 10-15,-2-7-7 16,-12-17-230-16</inkml:trace>
  <inkml:trace contextRef="#ctx0" brushRef="#br0" timeOffset="24391.9278">14840 11108 984 0,'2'3'385'0,"0"4"-257"15,-4 6-44-15,-2 11-42 16,-7 4-9-16,0 6-19 16,-1 8-5-16,8 4-4 15,4-4-1-15,10-2-2 16,7-4 2-16,13-14 0 15,5-1 2-15,4-7-25 16,3-7-74-16</inkml:trace>
  <inkml:trace contextRef="#ctx0" brushRef="#br0" timeOffset="24594.7435">15068 11157 822 0,'3'-1'357'15,"1"5"-171"-15,-3 3-48 16,3 12-66-16,-3 8 35 16,-1 9-10-16,0 6-1 15,0 9 3-15,-2 0-50 16,2-4-24-16,0-4-8 0,2-12-8 16,7-2-1-16,2-9-76 15,0-6-120-15</inkml:trace>
  <inkml:trace contextRef="#ctx0" brushRef="#br0" timeOffset="24805.5704">15294 11329 1118 0,'11'-2'468'0,"22"1"-262"16,9 0-55-16,12 3-65 16,0 1-21-16,-9 0-34 15,-1 0 12-15,-17-1-171 16,2 1-205-16</inkml:trace>
  <inkml:trace contextRef="#ctx0" brushRef="#br0" timeOffset="25180.2607">15924 11185 1014 0,'7'-7'432'0,"12"-10"-226"0,7 1-12 16,4 8-57-16,0 0-35 15,-2 10-62-15,0 4-24 16,-12 1-16-16,-1 6-4 16,-15 4-3-16,-6 6-1 15,-10 17 1-15,-3 6 3 16,0 11 1-16,-3-1 1 0,13-9-2 15,6-6 0-15,10-15 1 16,5-8 2-16,12-2 2 16,-2-6 4-16,11-3 0 15,5 1 1-15,0-8-49 16,6-2-132-16</inkml:trace>
  <inkml:trace contextRef="#ctx0" brushRef="#br0" timeOffset="25586.7349">16315 11142 907 0,'3'0'388'0,"11"0"-168"0,8 0-67 16,18 5-35-16,9-4-11 16,6 2-45-16,0-2-21 15,-6-5-11-15,-4 1-2 16,-12-6-1-16,-6 0 0 16,-12-1-3-16,-9 2-4 0,-6 3-14 15,-4 4-6-15,-9 5-11 16,-1 3-1-16,0 9 1 15,2 6 1-15,5 9-2 16,2 8 2-16,4 8 4 16,2 9 2-16,6 2 4 15,-3-2 1-15,0-11 5 16,2-10 1-16,-3-13 2 16,2-5 9-16,0-7-122 15,-5-10-122-15</inkml:trace>
  <inkml:trace contextRef="#ctx0" brushRef="#br0" timeOffset="25758.3248">16417 11353 936 0,'6'2'439'16,"7"0"-194"-16,21 4-90 15,8-1-36-15,13 5-46 0,7-1-20 16,-4-1-22-16,0 0-5 15,-9-2-54-15,-8 1-96 16</inkml:trace>
  <inkml:trace contextRef="#ctx0" brushRef="#br0" timeOffset="26070.7536">17014 11141 832 0,'6'-2'391'0,"7"1"-171"16,-1 3-49-16,-5 11-88 15,0 2-17-15,-7 10-19 16,1 4-2-16,-1 4-9 15,-1 7-10-15,-2 5-15 16,1 1-3-16,0 1-2 16,2-4 0-16,6-12-1 15,-1-1 1-15,6-12 0 16,3-3 0-16,9-2-12 0,6-6-40 16,6-4-188-16,-2 0-259 15</inkml:trace>
  <inkml:trace contextRef="#ctx0" brushRef="#br0" timeOffset="26305.336">16995 11254 987 0,'7'3'454'0,"9"2"-163"15,5 2-82-15,15 1-52 16,7 0-31-16,8-3-62 16,2-3-19-16,-4-2-40 15,-10-3-80-15</inkml:trace>
  <inkml:trace contextRef="#ctx0" brushRef="#br0" timeOffset="26867.4451">17794 11130 954 0,'3'6'368'0,"6"15"-247"0,-1 15-52 15,1 22-2-15,-1 12 2 16,-1 9-6-16,2-5-7 16,1-12-22-16,3-17-7 15,2-19-6-15,-3-6-6 16,1-16-125-16,-5-5-196 15</inkml:trace>
  <inkml:trace contextRef="#ctx0" brushRef="#br0" timeOffset="27008.4095">17675 11314 860 0,'6'-1'385'0,"11"0"-190"16,10 1-38-16,15 2-70 15,9 5-25-15,8 2-33 16,2 1-7-16,-5-1-210 16</inkml:trace>
  <inkml:trace contextRef="#ctx0" brushRef="#br0" timeOffset="27289.2636">18397 11116 878 0,'7'2'397'0,"3"-2"-181"15,-2 11-109-15,2 4-33 16,-3 9-28-16,-1 7-8 16,-6 9-5-16,-8 4-3 15,-10 10-5-15,0 4 0 16,3 2-18-16,8 0-2 15,14-17-2-15,9-3-1 16,9-15 3-16,5-9 1 0,1-6 5 16,-1-5-9-16,-5-6-93 15,-6-7-99-15</inkml:trace>
  <inkml:trace contextRef="#ctx0" brushRef="#br0" timeOffset="27468.8217">18289 11352 1204 0,'9'4'475'16,"15"0"-307"-16,8 1-36 16,14 4-43-16,1-2-25 0,1-6-59 15,0 3-63-15</inkml:trace>
  <inkml:trace contextRef="#ctx0" brushRef="#br0" timeOffset="27937.8257">18646 11043 559 0,'3'-4'270'16,"9"-2"-107"-16,4-4-48 15,13-1-54-15,9 3 1 16,5 5 12-16,5 5 0 16,-9 8-7-16,-13 5-22 15,-16 1-22-15,-16-1-2 0,-21-2 2 16,-6-2 1-16,0-6-6 16,7-1-7-16,19 0-12 15,13 0-3-15,19-3-6 16,7 4 2-16,4 0 7 15,0 6 7-15,-14 4 19 16,-5 1 17-16,-16-1 24 16,-9-4 1-16,-16 0-11 15,-6-3-11-15,-5-8-52 16,7 0-84-16</inkml:trace>
  <inkml:trace contextRef="#ctx0" brushRef="#br0" timeOffset="28344.2777">19184 10900 806 0,'9'14'345'15,"5"16"-180"-15,16 23-68 16,7 13 0-16,13 26-6 16,-5 7-6-16,-19 11-35 15,-12-2-7-15,-37-18-17 16,-15-13-3-16,-20-22 2 16,-4-12-1-16,11-16-8 15,11-10-83-15</inkml:trace>
  <inkml:trace contextRef="#ctx0" brushRef="#br0" timeOffset="28609.8646">19747 10658 628 0,'4'-17'390'0,"2"-11"0"0,-4 13-209 16,1 8-55-16,-8 18-76 15,-3 10-26-15,-8 30-43 16,-5 21 5-16,-3 26 0 15</inkml:trace>
  <inkml:trace contextRef="#ctx0" brushRef="#br0" timeOffset="36588.9073">19891 11268 587 0,'-1'2'287'0,"1"-2"-78"16,13 4-72-16,9-2-13 0,14-1-5 15,8 1-19-15,10-4-44 16,4 1-18-16,-2 2-24 16,-6-1-18-16,-14 3-113 15,-9 2-118-15</inkml:trace>
  <inkml:trace contextRef="#ctx0" brushRef="#br0" timeOffset="36932.3141">19946 11446 476 0,'2'-3'223'15,"6"0"-65"-15,2 1-32 16,7-5-11-16,6 2-5 15,9 2-30-15,9-1-9 16,9 4-20-16,2 2-11 16,-7 1-9-16,-7 4-5 0,-20-2-4 15,-7 0-2-15,-10 2-91 16</inkml:trace>
  <inkml:trace contextRef="#ctx0" brushRef="#br0" timeOffset="40451.3785">20689 11372 786 0,'0'3'349'0,"9"3"-155"16,13 1-48-16,31-1-41 15,14-3-23-15,19 0-39 16,4-2-15-16,-4-1-53 16,-1 4-123-16</inkml:trace>
  <inkml:trace contextRef="#ctx0" brushRef="#br0" timeOffset="40966.9949">21361 11262 751 0,'5'-15'333'0,"8"-16"-157"16,7 1-41-16,6 5-18 15,5 5-6-15,7 15-24 16,3 6-13-16,-1 16-46 16,-6 7-13-16,-22 11 0 15,-14 3 3-15,-21 10 3 16,-12 4 0-16,-2 10-9 15,5-2-4-15,7-10-4 16,7-10 1-16,7-21 3 16,2-5-2-16,5-10 3 15,8 1 2-15,11-2 4 16,9 1 2-16,14-2-3 16,3 0-3-16,11 2-22 15,0-3-68-15</inkml:trace>
  <inkml:trace contextRef="#ctx0" brushRef="#br0" timeOffset="41341.9309">21763 11192 867 0,'13'4'359'0,"17"2"-226"16,10 5-37-16,4-4-30 15,2-2-25-15,-5-3-11 16,-4-5-1-16,-6-4-2 16,-4-3 1-16,-11-1-4 15,-7-1 20-15,-9 5-1 16,-3 4-10-16,-11 7-7 15,0 8-26-15,-2 11-9 16,3 6 3-16,6 14 1 16,3 10 1-16,4 12 2 15,0-2 2-15,3-8 2 16,0-13 0-16,2-16-10 16,2-7-24-16,-1-11-63 15,-1-3-77-15</inkml:trace>
  <inkml:trace contextRef="#ctx0" brushRef="#br0" timeOffset="41497.7478">21779 11466 784 0,'11'4'358'15,"23"-2"-136"-15,13 5-97 16,15-1-64-16,4-2-15 0,-2 0-75 15,-3-4-188-15</inkml:trace>
  <inkml:trace contextRef="#ctx0" brushRef="#br0" timeOffset="41785.522">22522 11185 938 0,'1'1'399'0,"5"9"-217"16,-1 6-72-16,5 16-53 15,1 8-16-15,1 16-18 16,-1 1-4-16,-2-1-6 16,-3-7 0-16,-4-12 7 15,0-8-50-15,-2-13-175 16</inkml:trace>
  <inkml:trace contextRef="#ctx0" brushRef="#br0" timeOffset="41957.1189">22388 11417 1122 0,'6'3'459'0,"10"0"-281"16,15-1-58-16,20-1-59 16,4-3-19-16,8-1-44 15,-2 2-96-15</inkml:trace>
  <inkml:trace contextRef="#ctx0" brushRef="#br0" timeOffset="42386.835">22887 11166 857 0,'5'-6'367'0,"9"-3"-186"16,4-2-25-16,18 5-29 15,3 6-31-15,5 5-49 16,0 5-19-16,-13 7-18 15,-9-5-5-15,-18 3 1 16,-8 0 0-16,-13 0 2 16,-1-2 4-16,6-5-6 15,8-2-2-15,13-6-3 0,7 2-2 0,14 4-1 16,5 1-1-16,3 11-1 16,-4 7-2-16,-11 12 3 15,-13 1 3-15,-25 2 3 16,-14-8 5-16,-21-4 2 15,2-1 0-15,2-13 0 16,9 0-22-16,20-14-204 16</inkml:trace>
  <inkml:trace contextRef="#ctx0" brushRef="#br0" timeOffset="42714.8468">23510 11118 1211 0,'-3'0'469'16,"-8"6"-334"-16,-3 3-64 0,0 15-53 15,-2 6-8-15,1 12-8 16,7 9-1-16,6 11 1 16,2-1-1-16,12-2 3 15,4-11 0-15,10-17 3 16,3-4 1-16,1-10 2 16,-2-5 11-16,-1-8-161 15,-5-4-298-15</inkml:trace>
  <inkml:trace contextRef="#ctx0" brushRef="#br0" timeOffset="42902.0058">23348 11337 785 0,'7'4'437'16,"6"0"-46"-16,17 1-249 0,10 1-32 15,14-2-59-15,5 1-22 16,3 0-37-16,-3-2-87 16</inkml:trace>
  <inkml:trace contextRef="#ctx0" brushRef="#br0" timeOffset="43261.2967">23728 10911 716 0,'13'-6'361'0,"18"-9"-92"16,2 7-45-16,-1 9-83 16,-4 6-41-16,-10 8-75 15,-10 3-14-15,-11 9-2 16,-8 2 0-16,-8 3 4 16,-2-2-3-16,10-5-4 0,2-3-1 15,23-3 28-15,12-2 7 16,16-4 8-16,11-4 2 15,0-4-25-15,-2-4-7 16,-16-1-40-16,-10 1-100 16</inkml:trace>
  <inkml:trace contextRef="#ctx0" brushRef="#br0" timeOffset="49283.9868">1667 12575 675 0,'-5'-9'409'0,"-6"-9"-67"15,0 12-132-15,1 6-55 16,4 12-89-16,3 13-32 16,3 20-28-16,3 10 3 15,6 22 3-15,-2 8 3 16,0-2-1-16,3-4 0 15,-7-19 7-15,1-13-13 16,-2-15-59-16,-3-9-50 16,-4-11-117-16,-4 0-120 0</inkml:trace>
  <inkml:trace contextRef="#ctx0" brushRef="#br0" timeOffset="49721.7182">1394 12640 538 0,'23'-16'326'15,"16"-7"-12"-15,14-7-134 16,9 1-20-16,7 9-40 15,0 7-28-15,4 13-54 0,-4 9-18 16,-21 4-22-16,-11 5-3 16,-29 0 7-16,-15 0 6 15,-19 4 8-15,-10-3 5 16,-3-3-1-16,1-3-1 16,9-7-4-16,8-2-5 15,16-2-22-15,10 1-6 16,24 4-6-16,10 3 3 15,25 13 10-15,4 7 3 16,-9 10 7-16,-10 5 1 16,-32 1 9-16,-16 2 7 0,-31-1 6 15,-19-6 3-15,-28-13 1 16,-10-6-2-16,5-10-6 16,10-6-25-16,28-6-135 15,14 1-98-15</inkml:trace>
  <inkml:trace contextRef="#ctx0" brushRef="#br0" timeOffset="50088.6749">2177 12240 695 0,'17'1'394'15,"16"5"-18"-15,17 32-265 16,11 21-32-16,3 33-47 16,-2 15-15-16,-31 23-9 15,-20 10 2-15,-33-5 7 0,-15-7 5 16,-8-34 8-16,1-23 6 16,5-26 15-16,1-17-13 15,8-21-161-15</inkml:trace>
  <inkml:trace contextRef="#ctx0" brushRef="#br0" timeOffset="51892.8174">3374 12761 511 0,'58'-3'285'0,"53"-1"-64"0,37 4-76 15,10 4-23-15,28 6-52 16,5 4-20-16,-7 4-30 15,2 1-20-15,-25-1-130 16,-10-7-161-16</inkml:trace>
  <inkml:trace contextRef="#ctx0" brushRef="#br0" timeOffset="52211.7105">5113 12616 632 0,'4'-4'267'0,"4"-6"-140"15,2 10-50-15,-1 15-53 16,1 9-16-16,-8 18-27 16,-2 7 5-16,-3 9 15 15,-6-2 7-15,4-1 8 16,1-12 3-16,9-15-28 16,8-7-48-16,7-22-148 15,2-10-86-15</inkml:trace>
  <inkml:trace contextRef="#ctx0" brushRef="#br0" timeOffset="52320.9598">5276 12813 160 0,'1'-24'176'0,"0"-3"33"0,6-18 73 16,-3 19-74-16,0 8-58 16,0 23-55-16,-3 9-29 15,1 14-33-15,2 11 2 16,4 10-18-16,4 6-3 16,1-1 28-16,3-5-82 15</inkml:trace>
  <inkml:trace contextRef="#ctx0" brushRef="#br0" timeOffset="52570.6848">5536 12769 720 0,'27'0'303'0,"46"4"-143"15,23-2-9-15,44 9-11 16,19 2-19-16,30 4-3 16,8 3-13-16,-1 0-29 15,-8-5 1-15,-22-8-49 16,-16-4-28-16,-35-6-134 16,-19-2-184-16</inkml:trace>
  <inkml:trace contextRef="#ctx0" brushRef="#br0" timeOffset="53648.7328">7936 12804 587 0,'2'-6'324'0,"0"-7"-59"16,2-1-42-16,-4-2-73 15,-3 1-29-15,0-3-49 16,-6-2-18-16,-9 1-24 16,-2 0-17-16,-9 8-24 15,-7 4-7-15,-2 13-11 16,-4 10-2-16,4 14-1 16,11 9 1-16,15 8 5 15,12 2 7-15,22-4 13 0,12-5 6 16,11-18 5-16,-1-10 3 15,-3-16 7-15,-7-11 2 16,-8-12 7-16,-5-4 0 16,-4-3-2-16,-8-1-2 15,-9 3-8-15,-6 5-2 16,-5 8-10-16,4 5-7 16,-5 14-17-16,2 3-6 15,6 11-2-15,-2 5 3 0,12 7 13 16,7 2 16-16,9 2 18 15,7 0 4-15,4-7 6 16,3-2-6-16,-4-10-29 16,3-4-76-16</inkml:trace>
  <inkml:trace contextRef="#ctx0" brushRef="#br0" timeOffset="53960.9834">8377 12443 723 0,'0'-1'297'16,"2"7"-184"-16,0 10-52 15,-6 9-52-15,-4 7 43 16,-12 4 5-16,4 0-4 16,-4 9 4-16,6 1-47 15,9 5-10-15,0 2 0 16,18-4 3-16,7 1 5 0,13-8 10 16,4-5 5-16,7-9-57 15,-5-10-91-15</inkml:trace>
  <inkml:trace contextRef="#ctx0" brushRef="#br0" timeOffset="54210.9246">8592 12557 679 0,'6'0'359'0,"9"5"-91"16,3 2-83-16,-6 10-86 15,0 4-29-15,-10 4-25 16,-4 5-13-16,-7 6-14 16,-1-2-2-16,4 5-6 15,4 0-1-15,12-5 4 0,5 1 1 16,11-12 4-16,5-2 0 16,-2-10-22-16,3-5-36 15,-7-6-129-15,-8-8-139 16</inkml:trace>
  <inkml:trace contextRef="#ctx0" brushRef="#br0" timeOffset="54421.7272">8494 12728 803 0,'1'1'364'0,"9"0"-131"0,7 1-83 15,17 2-60-15,5-1-14 16,7 2-42-16,1-3-15 16,-6 2-90-16,-3-4-113 15</inkml:trace>
  <inkml:trace contextRef="#ctx0" brushRef="#br0" timeOffset="54624.8184">8871 12498 620 0,'8'-10'316'0,"10"-6"-56"16,2 9-29-16,-3 13-67 15,4 13-39-15,1 23-74 16,1 8-5-16,-3 13-5 16,-5 6-3-16,-16 10-17 15,-10 6-2-15,-14-11 3 16,4-7 2-16,7-25-59 15,7-14-27-15</inkml:trace>
  <inkml:trace contextRef="#ctx0" brushRef="#br0" timeOffset="55257.2902">9394 12733 652 0,'22'0'343'16,"10"-1"-116"-16,21 0-64 15,9-2-37-15,-1 3-62 16,1 1-24-16,-13 3-25 15,-8 0-22-15,-13 2-139 16,-6-3-149-16</inkml:trace>
  <inkml:trace contextRef="#ctx0" brushRef="#br0" timeOffset="55462.6068">9449 12878 754 0,'24'-2'397'16,"18"1"-133"-16,19-1-79 16,8 2-45-16,-7 0-71 15,-5 0-18-15,-16 3-171 16</inkml:trace>
  <inkml:trace contextRef="#ctx0" brushRef="#br0" timeOffset="56118.331">10280 12941 775 0,'32'0'273'0,"56"5"-178"16,24 1 19-16,28 8 28 15,11 5 4-15,0-7-53 16,-13 1-33-16,-15-13-63 15,-13-6-66-15</inkml:trace>
  <inkml:trace contextRef="#ctx0" brushRef="#br0" timeOffset="56743.1761">10957 12755 465 0,'3'-7'276'0,"-2"-6"-26"15,-5-5-39-15,-14 0-69 16,-10-5-28-16,-11 0-48 15,1 0-15-15,-3 3-29 16,9 7-20-16,5 11-23 16,1 8-11-16,12 13-6 15,4 3 3-15,12 7 10 16,7 0 9-16,12-1 12 16,3-3 4-16,2-7 6 15,-2-4 1-15,4-10 10 16,3-5 3-16,2-14 7 15,2-7 2-15,-11-12-5 16,-7-4-4-16,-4-7-8 16,-4-9-2-16,-4-14 0 15,-1-2 0-15,-1 5-4 0,-1 16 2 16,-1 27 0-16,0 9-6 16,-1 19-4-16,-2 9 0 15,1 19-9-15,1 12 2 16,5 19 0-16,0 1-3 15,7 2 10-15,1 1-4 16</inkml:trace>
  <inkml:trace contextRef="#ctx0" brushRef="#br0" timeOffset="57368.2346">10737 13508 639 0,'-7'-15'332'0,"-4"-12"-101"15,-9-2-85-15,-8-4-31 16,-7 5-52-16,-7 5-23 15,-2 10-27-15,3 5-8 16,4 12-13-16,7 8-11 0,10 13-8 16,8 4-2-16,12 6 6 15,5-1 9-15,15-6 12 16,5-2 6-16,15-11 27 16,3-4 4-16,5-13 7 15,-3-8 1-15,-9-9-14 16,-4-8 0-16,-9-12-7 15,-6-6-2-15,-7-10-6 16,0-3-2-16,-9 2 0 16,6 3-2-16,-9 14-8 15,-1 11-11-15,2 24-28 16,-6 8-4-16,2 24-5 16,2 11 5-16,5 16 23 15,3 12 3-15,5 1 14 16,5 2 4-16,0-11-12 15,4-10-107-15</inkml:trace>
  <inkml:trace contextRef="#ctx0" brushRef="#br0" timeOffset="57623.4361">11071 13135 995 0,'-3'-2'382'0,"-4"1"-281"0,1 11-70 16,0 3-26-16,0 16-20 15,2 5-3-15,1 15 10 16,0 7 5-16,1 6 7 16,2-1 5-16,9-7-1 15,5-5 2-15,13-16 6 16,1-7 3-16,4-8-99 0,-3-10-148 15</inkml:trace>
  <inkml:trace contextRef="#ctx0" brushRef="#br0" timeOffset="57779.9062">10960 13313 1018 0,'20'5'431'0,"30"2"-242"16,9 0-24-16,1-3-71 16,-3 1-65-16</inkml:trace>
  <inkml:trace contextRef="#ctx0" brushRef="#br0" timeOffset="58466.9882">11599 12758 622 0,'-1'-3'343'0,"1"0"-95"15,-1 3-98-15,0 0-105 16,0 0-37-16,-7 22-16 16,-12 43 2-16,20-13 6 15,6-3 0-15,12-4 29 16,4-12 14-16,7-17 30 16,1-2 11-16,0-14-8 15,-5-3-6-15,-2-11-20 0,-6-11-6 16,-5-10-14-16,2-8-5 15,-5-6-8-15,3 4-4 16,-6 9-9-16,-3 11-7 16,-8 17-22-16,-3 8-7 15,-3 13-8-15,-1 9 1 16,3 14 13-16,4 7 6 16,16 5 12-16,4-3 6 15,15-10-38-15,6-10-106 16</inkml:trace>
  <inkml:trace contextRef="#ctx0" brushRef="#br0" timeOffset="58795.0455">12291 12522 617 0,'-9'0'313'0,"-11"4"-60"16,-4 12-171-16,2 8-30 15,-7 7-25-15,0 6-17 16,3 11-8-16,-1 5-5 15,15 10 19-15,9 2 2 16,16 4 6-16,14-6 7 16,13-11-14-16,5-7 6 15,3-21-37-15,-1-7-103 16</inkml:trace>
  <inkml:trace contextRef="#ctx0" brushRef="#br0" timeOffset="59060.5993">12557 12577 979 0,'2'0'399'0,"0"2"-244"16,2 8-84-16,-1 10-53 15,-3 5-38-15,-7 13 58 16,-1 2 1-16,-7 6 1 15,1 6 33-15,4-3-62 16,3 2-2-16,11-9 0 16,7-6 2-16,11-8 2 15,6-7 0-15,8-10-54 16,2 1-59-16,-1-10-366 16</inkml:trace>
  <inkml:trace contextRef="#ctx0" brushRef="#br0" timeOffset="59279.3737">12369 12784 956 0,'10'-1'462'16,"5"0"-133"-16,16 3-218 15,9 2-11-15,10 3-54 16,2-2-19-16,-3 0-52 16,-4-2-64-16,-9-3-386 15</inkml:trace>
  <inkml:trace contextRef="#ctx0" brushRef="#br0" timeOffset="59466.7588">12916 12624 722 0,'9'-1'380'0,"13"4"-98"16,-2 11-87-16,0 17-95 15,-1 8-2-15,-6 12-8 0,-3 2-14 16,-12-1-26-16,-5 2-10 16,-14-3-49-16,-4-8-73 15</inkml:trace>
  <inkml:trace contextRef="#ctx0" brushRef="#br0" timeOffset="68109.9029">13645 12610 645 0,'-3'2'331'15,"6"3"-59"-15,7 0-112 16,20-1-76-16,16 2-13 16,16-5-38-16,5-1-14 15,5-3-29-15,-6-2-70 0,-10 4-273 16</inkml:trace>
  <inkml:trace contextRef="#ctx0" brushRef="#br0" timeOffset="68297.5986">13693 12708 757 0,'14'5'365'0,"23"7"-160"16,13 0 2-16,25-1-53 16,1 0-35-16,-1-4-32 15,-16-3-35-15,-22-3-134 16</inkml:trace>
  <inkml:trace contextRef="#ctx0" brushRef="#br0" timeOffset="68851.6305">14771 12269 613 0,'-21'3'295'16,"-17"8"-106"-16,-2 26-117 16,1 14-21-16,3 21-18 15,9 11 4-15,20 0-8 16,11 1-5-16,19 0 2 16,8-4 0-16,11-9 0 15,8-6 0-15,11-23 7 16,10-8-153-16</inkml:trace>
  <inkml:trace contextRef="#ctx0" brushRef="#br0" timeOffset="69413.9687">14907 12686 756 0,'14'-4'304'0,"28"-1"-192"16,13 4-14-16,15 1-30 16,7 4-25-16,-4 6-29 15,-7-3-47-15</inkml:trace>
  <inkml:trace contextRef="#ctx0" brushRef="#br0" timeOffset="69788.7755">15606 12510 1012 0,'-9'-18'431'0,"1"-17"-238"0,6 2-63 15,16 13-61-15,10 4-22 16,11 11-27-16,6 12-11 16,8 19-11-16,-8 6-2 15,-19 11 2-15,-14-3 2 16,-29-4 6-16,-5 5 2 16,-5-8 0-16,2-2 1 15,7-8 1-15,4-5-1 16,11-11-3-16,2 1-4 0,5-6-2 15,7 1-3-15,10 6 0 16,5-1 2-16,14 2 1 16,2 0 0-16,5 0 0 15,3-4 20-15,6-6-186 16</inkml:trace>
  <inkml:trace contextRef="#ctx0" brushRef="#br0" timeOffset="70124.6533">16017 12481 776 0,'6'0'379'0,"5"-5"-111"0,11 2-163 16,8-3-29-16,8 2-28 15,0-2-5-15,-5-2-13 16,-7 0 4-16,-13-3 0 15,-3 5-1-15,-6 5-16 16,-4 1-12-16,-4 8-8 16,-2 3-7-16,1 10-2 15,1 4 0-15,5 12 0 16,3 3 1-16,3 3 5 16,-1-2 5-16,2 0 2 15,0-6 4-15,-3-7 4 16,1-5-18-16,-6-11-138 15,-3-2-243-15</inkml:trace>
  <inkml:trace contextRef="#ctx0" brushRef="#br0" timeOffset="70265.2393">16044 12627 988 0,'11'2'461'0,"15"1"-212"16,16 3-99-16,10-2-44 15,7 1-50-15,-5-3-16 0,-7 2-98 16</inkml:trace>
  <inkml:trace contextRef="#ctx0" brushRef="#br0" timeOffset="70936.954">16777 12359 794 0,'-4'0'341'0,"0"16"-154"16,-2 13-81-16,3 27-84 0,3 12 12 15,2 6-20-15,3-4-2 16,4-10 0-16,0-6 0 16,6-12 5-16,-2-10 4 15,-1-14-111-15,-4-12-285 16</inkml:trace>
  <inkml:trace contextRef="#ctx0" brushRef="#br0" timeOffset="71077.8895">16637 12697 735 0,'19'0'351'15,"18"0"-127"-15,12 0-139 16,9-3-26-16,13 2-34 16,-3 1-4-16,-6 0-211 15</inkml:trace>
  <inkml:trace contextRef="#ctx0" brushRef="#br0" timeOffset="71515.3134">17206 12517 941 0,'8'-7'399'15,"14"-8"-225"-15,2-4-55 16,17 3-56-16,8 6-25 16,5 9-27-16,1 2-3 15,-18 8-6-15,-8-3-4 0,-22 5-5 16,-8 5 3-16,-15 2 5 15,-10 1 6-15,-1-4 2 16,5-3-7-16,16-3-7 16,8 0-3-16,24 5 0 15,4 2 3-15,1 9 3 16,1-1 0-16,-16 2 1 16,-10 0 5-16,-18-6 22 15,-9 1 8-15,-13-7 11 16,-6-3 2-16,-2-9-15 15,3-2-35-15,10-6-184 16,12 2-217-16</inkml:trace>
  <inkml:trace contextRef="#ctx0" brushRef="#br0" timeOffset="71780.7758">17881 12419 1015 0,'4'3'443'0,"-1"4"-207"16,-4 15-137-16,-4 4-27 16,-3 10-27-16,-1 2-13 15,3 4-21-15,3 2-3 0,6 1-3 16,7-3 1-16,7-5 1 15,0-5 1-15,3-9 2 16,1-2 0-16,-5-10 2 16,0-7-34-16,-9-6-254 15</inkml:trace>
  <inkml:trace contextRef="#ctx0" brushRef="#br0" timeOffset="71952.344">17733 12639 1092 0,'10'0'443'0,"20"6"-279"15,9 1-59-15,16 1-59 16,5 0-17-16,-4-3-45 16,-4-2-108-16</inkml:trace>
  <inkml:trace contextRef="#ctx0" brushRef="#br0" timeOffset="72233.525">18191 12264 919 0,'10'-1'396'0,"13"0"-229"15,2 3-44-15,2 11-77 16,-7 2-22-16,-14 7-13 16,-9 3 5-16,-17 3 9 15,-3 2 2-15,2-3-5 16,7-3-5-16,14-9-1 16,12-5 3-16,19-3 1 15,6-4-1-15,15 10-11 16,-6 1-4-16,-6 4-189 15</inkml:trace>
  <inkml:trace contextRef="#ctx0" brushRef="#br0" timeOffset="72483.632">18657 12284 819 0,'9'4'398'0,"9"6"-136"16,1 20-168-16,6 13-30 15,1 23-43-15,3 7-7 0,-11 7-7 16,-12-1 0-16,-23 3 0 16,-15-2 2-16,-12-8 4 15,-2-11 2-15,10-25-15 16,5-11-84-16</inkml:trace>
  <inkml:trace contextRef="#ctx0" brushRef="#br0" timeOffset="72749.0295">19162 12157 993 0,'-4'-6'482'0,"-2"5"-174"16,-9 11-190-16,-5 10-49 15,-4 20-47-15,6 11-5 16,6 10-6-16,10 4-52 15</inkml:trace>
  <inkml:trace contextRef="#ctx0" brushRef="#br0" timeOffset="73405.4046">19501 12630 542 0,'12'-4'301'16,"11"-2"-22"-16,21 6-177 15,10 0-11-15,17 4-39 16,3 1-13-16,-11-1-68 16,-10 1-64-16</inkml:trace>
  <inkml:trace contextRef="#ctx0" brushRef="#br0" timeOffset="73592.8297">19546 12760 864 0,'6'1'393'16,"16"1"-166"-16,9 1-83 16,23-2-16-16,7-1-51 15,11 0-34-15,-2-1-72 16</inkml:trace>
  <inkml:trace contextRef="#ctx0" brushRef="#br0" timeOffset="79711.3016">20932 12430 738 0,'-9'-11'385'0,"-11"-9"-81"16,-10 4-115-16,-17 14-92 15,-6 10-33-15,-16 19-55 16,1 14-14-16,6 12-19 16,12 7-3-16,23 4-1 15,15 0 3-15,15-2 9 16,13-8 5-16,27-10 14 15,12-12 11-15,25-21 37 16,3-13 20-16,-20-17 54 16,-17-4 24-16,-42-11-7 15,-23 2-20-15,-43 0-60 16,-15 4-32-16,-7 13-32 16,6 4 18-16,36 8-194 15,17 3-426-15</inkml:trace>
  <inkml:trace contextRef="#ctx0" brushRef="#br0" timeOffset="80109.477">21177 12438 1098 0,'-4'13'387'16,"-7"11"-345"-16,2 13-32 16,1 12-16-16,1 1-4 15,7 7 7-15,5-1 1 16,11-3 4-16,4-5 3 0,6-13 6 16,5-6 3-16,6-13 4 15,1-4 2-15,-8-9-72 16,-5-4-140-16</inkml:trace>
  <inkml:trace contextRef="#ctx0" brushRef="#br0" timeOffset="80296.8934">20974 12625 1269 0,'18'0'527'0,"30"0"-331"16,24 1-21-16,27 7-74 16,1-1-42-16,-12 5-43 15,-9-2-82-15</inkml:trace>
  <inkml:trace contextRef="#ctx0" brushRef="#br0" timeOffset="89934.7144">1673 14376 724 0,'-2'0'425'16,"-6"3"-18"-16,1 18-261 15,2 12-46-15,2 21-43 16,2 12-17-16,2 12-23 0,3 5-4 0,8-5-7 16,-2-8 3-16,2-20 4 15,-1-9 4-15,-3-23-89 16,2-6-65-16</inkml:trace>
  <inkml:trace contextRef="#ctx0" brushRef="#br0" timeOffset="90106.6732">1629 14397 898 0,'8'-12'391'16,"15"-11"-189"-16,18 6-69 15,20 2-70-15,16 6-24 16,14 8-55-16,-1 2-81 15</inkml:trace>
  <inkml:trace contextRef="#ctx0" brushRef="#br0" timeOffset="90512.6756">2313 14033 624 0,'33'18'332'0,"20"13"-39"16,15 32-227-16,-4 17-19 16,-33 33 2-16,-15 17 53 15,-34 22 9-15,-15 1 6 16,-6-21 12-16,-5-20-49 15,11-44-2-15,2-20 3 16,7-24-132-16</inkml:trace>
  <inkml:trace contextRef="#ctx0" brushRef="#br0" timeOffset="170062.2734">3500 14253 650 0,'-26'8'321'0,"-29"24"-101"16,-2 16-120-16,8 35-71 15,10 8-17-15,28 8-11 16,16-5-4-16,25-14 29 16,17-10 5-16,24-27 41 15,8-17 35-15,8-29 25 16,-8-18 34-16,-17-20 21 15,-10-9-19-15,-35-12-20 16,-16-3-25-16,-36-10-56 16,-16-3-19-16,-14-4-57 15,5 8-41-15,12 24-88 16,10 15-60-16,10 33-299 0</inkml:trace>
  <inkml:trace contextRef="#ctx0" brushRef="#br0" timeOffset="170858.9601">3363 14527 938 0,'-2'8'387'0,"2"0"-223"0,15 5-79 16,28-3-61-16,11-5-5 15,24 4-7-15,7-3-14 16</inkml:trace>
  <inkml:trace contextRef="#ctx0" brushRef="#br0" timeOffset="171156.2591">4226 14602 687 0,'3'4'344'0,"-3"8"-102"15,-8 6-20-15,-15 9-62 16,-9 6-32-16,-8 0-59 16,-3 0-20-16,7-6-23 15,0-9-3-15,8-18-26 16,9-8-10-16,10-12-13 16,4-3-6-16,4 2 13 15,2 2 0-15,3 14 0 16,7 5 13-16,10 17 26 15,9 11 17-15,8 7 10 16,3 7-7-16,4-1-13 0,-3-7-31 16</inkml:trace>
  <inkml:trace contextRef="#ctx0" brushRef="#br0" timeOffset="171709.6016">5139 14575 782 0,'-25'3'346'0,"-21"7"-198"15,7 0-40-15,14 3-92 16,10 1-22-16,15-3-24 16,4 0-3-16,17 0 5 15,3-2 5-15,5-2 18 16,-3 1 4-16,-13-1 2 15,-7 1 4-15,-19 7 13 16,-7 2 15-16,-10 5 37 16,0 3 11-16,10 2-10 15,5-1-20-15,15 0-38 16,9-7-10-16,13-6 2 16,9-5 6-16,11-9 7 15,-1-4-2-15,-6-6-146 0</inkml:trace>
  <inkml:trace contextRef="#ctx0" brushRef="#br0" timeOffset="171843.0673">4957 14342 1042 0,'2'-6'367'0,"8"-1"-299"0,12 4-76 15,3 4-101-15</inkml:trace>
  <inkml:trace contextRef="#ctx0" brushRef="#br0" timeOffset="171987.7162">5272 14485 872 0,'3'16'439'0,"7"25"-132"16,6 13-108-16,11 24-92 16,5 14-52-16,6 15-47 15,2-5-2-15,-3-16-7 16,4-12-22-16,-7-23-120 15,2-5-193-15</inkml:trace>
  <inkml:trace contextRef="#ctx0" brushRef="#br0" timeOffset="172159.4928">5598 14577 1128 0,'-18'3'457'0,"-14"13"-271"15,-3 5-58-15,-5 21-46 16,-4 5-17-16,-15 24-40 16,-3 12-9-16,0 5-3 0,5 2 25 15,25-22-186-15,9-9-192 16</inkml:trace>
  <inkml:trace contextRef="#ctx0" brushRef="#br0" timeOffset="172854.6707">5941 14733 794 0,'-8'-11'394'0,"-8"-7"-148"15,-4-3-100-15,-4 4-34 16,-8 4-66-16,-3 5-25 16,1 10-32-16,4 5-12 0,8 10-12 15,7 8-1-15,12 6 6 16,8 3 6-16,12 1 15 15,10-5 4-15,9-11 7 16,0-5 4-16,5-14 7 16,-7-7 5-16,-11-12 4 15,-2-5 1-15,-9-4 1 16,-3-2 0-16,-3 3-5 16,-6 0-2-16,-5 8 11 15,1 4-2-15,-3 14-9 16,2 3-5-16,4 9-26 15,-1 3-6-15,3 6 0 16,6 2 2-16,9 5 7 16,3-1 5-16,11-1 6 15,-1-5 2-15,3-8 7 16,0-5 5-16,-8-13 37 0,1-7 7 16,-3-9 1-16,0-6 0 15,-2-8-33-15,-3-1 8 16,-6 4 24-16,-3 4 14 15,-5 11 29-15,-3 3-4 16,-4 12-29-16,2 3-19 16,-2 12-38-16,-1 9-13 15,1 17-5-15,0 10 0 16,0 20 3-16,4 8-1 0,-2-1 4 16,2 0 1-16,1-20-4 15,-1-9-25-15,5-11-89 16,2-11-72-16</inkml:trace>
  <inkml:trace contextRef="#ctx0" brushRef="#br0" timeOffset="173010.9782">6330 14802 1146 0,'0'1'506'0,"-6"-1"-236"16,12 6-189-16,15-1-72 15,8-1-15-15,14-1-65 16,-2-3-89-16</inkml:trace>
  <inkml:trace contextRef="#ctx0" brushRef="#br0" timeOffset="173385.6292">6885 14643 667 0,'-8'-4'396'15,"-11"-5"-17"-15,-3-1-200 0,0 5-112 16,0 1-36-16,6 7-37 16,3 6-13-16,8 5-8 15,9 0 3-15,10 2 8 16,5-4 6-16,6-2 12 15,-4-3 4-15,-10-5 4 16,-2 3-1-16,-15-3-1 16,-4 2 1-16,-12 0 5 15,-9 1 12-15,-1 5 24 16,-2 3 9-16,15 3-7 16,6 2-16-16,16 2 9 15,11-2 7-15,20 3 20 16,4-4 7-16,4-8-25 15,-2-4-14-15,-8-8 7 16,-3-4-83-16</inkml:trace>
  <inkml:trace contextRef="#ctx0" brushRef="#br0" timeOffset="174276.0517">8167 14659 639 0,'20'-11'318'0,"19"-5"-130"16,5 5-43-16,-13 15-80 15,-10 10-25-15,-17 18-18 16,-9 10 1-16,-1 19 1 15,1 2-6-15,6-8 4 0,7-6 3 16,6-27 7-16,5-10 5 16,6-18 7-16,-1-11 1 15,3-13 0-15,-3-10-4 16,-6-6-10-16,-1 1-6 16,-8 6-12-16,-5 7-4 15,-4 17-19-15,-3 7-8 16,-4 16-12-16,4 11 0 15,0 11 10-15,3 8 7 16,8 5 11-16,5 0 2 16,9-3-57-16,2-8-191 0</inkml:trace>
  <inkml:trace contextRef="#ctx0" brushRef="#br0" timeOffset="174525.9977">8996 14483 926 0,'-15'3'400'0,"-19"9"-215"16,1 8-65-16,-1 10-42 15,-3 8-35-15,10 13-30 16,7 5-12-16,14 13-2 0,12 5-4 15,12-5-1-15,4-7 3 16,13-16 8-16,5-11 4 16,8-16-71-16,2-6-193 15</inkml:trace>
  <inkml:trace contextRef="#ctx0" brushRef="#br0" timeOffset="174909.4448">8993 14738 1035 0,'15'5'444'0,"30"2"-208"15,15 2-105-15,13 1-42 16,-2 1-25-16,-12-2-119 31,-12-3-152-31</inkml:trace>
  <inkml:trace contextRef="#ctx0" brushRef="#br0" timeOffset="175080.399">9473 14530 1278 0,'7'3'489'0,"11"12"-347"16,5 5-54-16,15 20-44 0,3 8-14 16,-7 14-21-16,-14 12-2 15,-29 5 2-15,-15-1 5 16,-16-12 23-16,0-10-60 16,4-21-129-16</inkml:trace>
  <inkml:trace contextRef="#ctx0" brushRef="#br0" timeOffset="177268.1753">9230 14545 644 0,'0'10'339'16,"-2"8"-71"-16,-6 24-137 16,-4 11-17-16,-5 20-41 15,1 6-13-15,10-4-47 16,7-7-9-16,22-21-4 15,12-11 0-15,11-17 6 16,2-9 1-16,2-4 25 0,-2-4-101 16</inkml:trace>
  <inkml:trace contextRef="#ctx0" brushRef="#br0" timeOffset="177627.85">9917 14777 783 0,'-1'3'392'0,"6"7"-74"15,11 1-171-15,22 0-67 16,9-1-18-16,12-6-32 15,2-2-54-15,-8-1-333 16</inkml:trace>
  <inkml:trace contextRef="#ctx0" brushRef="#br0" timeOffset="177799.3076">9986 14956 884 0,'13'5'367'0,"21"-1"-229"0,14 3-35 16,11-3-46-16,4-1-40 15</inkml:trace>
  <inkml:trace contextRef="#ctx0" brushRef="#br0" timeOffset="178120.2426">10630 14670 643 0,'-12'-4'404'0,"-12"1"11"16,-14-1-233-16,1 11-112 15,0 10-40-15,10 13-43 31,5 9-10-31,18 16-4 0,9 9 0 16,21-1 9-16,15-3 3 16,16-21 7-16,8-13 6 15,3-23 13-15,-6-6 29 16,-13-19 46-16,-14-9 21 16,-20-17 37-16,-11-7-8 0,-20-8-27 15,-11 3-22-15,-10 11-52 16,-3 12-9-16,-1 18-155 15,6 8-469-15</inkml:trace>
  <inkml:trace contextRef="#ctx0" brushRef="#br0" timeOffset="178557.0398">11521 14795 657 0,'44'3'357'16,"26"2"-85"-16,21-1-125 16,7 2-39-16,-1-1-57 15,-1-1-20-15,-13-1-64 16,-13 0-78-16</inkml:trace>
  <inkml:trace contextRef="#ctx0" brushRef="#br0" timeOffset="178775.7249">11636 14901 932 0,'11'-1'359'16,"19"0"-237"-16,10 1-15 15,21 1-27-15,8 2-14 16,11 4-40-16,-1 1 15 16,-13-2-164-16,-9-2-191 0</inkml:trace>
  <inkml:trace contextRef="#ctx0" brushRef="#br0" timeOffset="178947.9093">12173 14694 1112 0,'10'9'402'0,"14"9"-332"16,1 4-11-16,-3 12-16 15,0 0-8-15,-14 3-16 16,-7 0 1-16,-10-6-96 16,-7-7-185-16</inkml:trace>
  <inkml:trace contextRef="#ctx0" brushRef="#br0" timeOffset="179202.9693">11705 14692 632 0,'-33'8'341'0,"-21"3"-40"16,1 12-168-16,7 7-26 16,21 13-17-16,14 7 0 0,24 7 6 15,11-3-3-15,20-12-16 16,7-7-19-16,7-14-75 16,-3-7-85-16</inkml:trace>
  <inkml:trace contextRef="#ctx0" brushRef="#br0" timeOffset="181312.0743">12945 14678 803 0,'1'-8'299'0,"14"-7"-226"0,7 0-9 16,18 0-20-16,10 6-7 15,3 8-22-15,2 3-9 16,-5 14-6-16,-9 4 1 16,-21 8 11-16,-13-1 7 15,-22 2 8-15,-10-1 4 16,-2-7-3-16,-2-5-2 16,11-12-2-16,6-4-6 0,17-7-5 15,7 0 3-15,16 12 6 16,7 8 5-16,4 14-3 15,-1 9-4-15,-19 6 5 16,-13 0 5-16,-28-1 10 16,-9-7-1-16,-10-8-5 15,-3-9-34-15,-1-19-109 16,0-6-127-16</inkml:trace>
  <inkml:trace contextRef="#ctx0" brushRef="#br0" timeOffset="181561.8339">13454 14601 615 0,'6'-11'386'16,"4"-14"-120"-16,-1 21 9 16,0 4-96-16,-1 17-80 15,-1 12-30-15,0 17-30 16,1 8-12-16,-4 12-19 15,3 3-3-15,5 0 3 16,0-5-1-16,10-16 2 16,0-10 0-16,5-19-1 15,3-4 2-15,-4-14-24 0,-2-1-43 16,-4-4-278-16</inkml:trace>
  <inkml:trace contextRef="#ctx0" brushRef="#br0" timeOffset="181702.4209">13530 14884 1024 0,'23'0'394'0,"17"0"-277"0,3 0-78 16,8 4-30-16</inkml:trace>
  <inkml:trace contextRef="#ctx0" brushRef="#br0" timeOffset="181999.2251">13776 14449 952 0,'14'-9'429'0,"19"-5"-209"15,4 7-68-15,2 13-87 16,-4 9-28-16,-19 9-23 16,-10 2-1-16,-23 8 2 15,-11-2 1-15,-6 3-6 0,4-5-3 16,14-7-7-16,12-4-1 16,18-8 17-16,9-2 7 15,18-2 4-15,5-1 2 16,6 5-20-16,-1 3-9 15,-12 1-207-15</inkml:trace>
  <inkml:trace contextRef="#ctx0" brushRef="#br0" timeOffset="182218.2786">14100 14938 1210 0,'10'3'472'0,"19"4"-337"16,6-1-14-16,12 5-50 16,6 2-26-16,-1-1-6 15,0-2-68-15</inkml:trace>
  <inkml:trace contextRef="#ctx0" brushRef="#br0" timeOffset="182788.0392">14774 14924 520 0,'-8'-21'325'0,"-4"-16"16"0,16-9-211 16,9-5-34-16,17 8-14 15,6 6 23-15,10 11-6 16,4 14-7-16,-2 20-35 16,-8 12-40-16,-26 22-12 15,-20 8 3-15,-32 15 11 16,-14 3 1-16,-10-5-18 16,4-7-20-16,11-20-35 15,14-11-3-15,15-13 5 16,9-5 12-16,21-6 36 15,6-1 14-15,24 3 20 16,9 4 7-16,19 3-9 16,3 3-11-16,0 0-34 15,-8-3-101-15</inkml:trace>
  <inkml:trace contextRef="#ctx0" brushRef="#br0" timeOffset="183069.6973">15231 14655 866 0,'11'0'348'16,"21"0"-211"-16,3 4-29 16,11-4-18-16,1 2-14 0,-7-1-25 15,-7 1-10-15,-17 0-7 16,-9-2-1-16,-11 3-10 15,-5 3-6-15,-8 11-18 16,-1 11-10-16,5 12-4 16,2 12-1-16,7 16 5 15,5 5 3-15,5-2 8 16,1-4 36-16,-1-16-115 16,-2-10-61-16,0-17-301 15</inkml:trace>
  <inkml:trace contextRef="#ctx0" brushRef="#br0" timeOffset="183210.2501">15263 14963 1034 0,'13'0'457'0,"10"0"-203"16,26 1-149-16,13-1-11 15,11 3-42-15,0-2-45 16</inkml:trace>
  <inkml:trace contextRef="#ctx0" brushRef="#br0" timeOffset="183561.7978">15951 14854 842 0,'27'-3'409'16,"16"-3"-140"-16,15 5-171 15,8 2-16-15,-1 4-54 16,-4 3-30-16,-13 1-186 16</inkml:trace>
  <inkml:trace contextRef="#ctx0" brushRef="#br0" timeOffset="183748.9811">16026 14988 585 0,'10'3'298'0,"11"3"-10"0,11 3-181 15,21-1-39-15,3 2-8 16,10-2-96-16,2 1-159 15</inkml:trace>
  <inkml:trace contextRef="#ctx0" brushRef="#br0" timeOffset="184045.7913">16741 14795 896 0,'-9'-9'400'0,"-12"-10"-196"16,-1 5-68-16,-3 6-74 15,1 6-29-15,2 8-28 16,1 4-11-16,3 19-15 16,0 8-1-16,6 17 0 15,5 7 2-15,17-4 8 16,9-3 3-16,13-15 4 16,8-9 3-16,12-15 7 15,0-13 9-15,3-13 60 16,-5-9 19-16,-18-12 23 15,-7-5 18-15,-25-14-37 16,-11-5-16-16,-26-3-28 16,-10 4-34-16,-4 16-9 15,1 11-72-15</inkml:trace>
  <inkml:trace contextRef="#ctx0" brushRef="#br0" timeOffset="184577.9726">17567 14837 797 0,'2'-1'318'16,"11"0"-181"-16,12 1-42 0,27 0-21 15,18-1-8-15,25-1-30 16,5 1-14-16,-5 1 9 16,-9 0-82-16,-19 0-205 15</inkml:trace>
  <inkml:trace contextRef="#ctx0" brushRef="#br0" timeOffset="184781.0629">17756 14961 656 0,'31'3'267'0,"45"4"-165"0,6-5-19 16,-2-3-22-16,-2-3-22 16,-21-9-180-16</inkml:trace>
  <inkml:trace contextRef="#ctx0" brushRef="#br0" timeOffset="184946.8017">18224 14812 753 0,'12'15'285'0,"18"16"-195"16,-4 1 7-16,-18 0 3 0,-6-4-6 15,-15-3-27-15,-11-6-23 16,-10-6-131-16,-8-8-194 16</inkml:trace>
  <inkml:trace contextRef="#ctx0" brushRef="#br0" timeOffset="185118.7096">17685 14734 528 0,'-23'12'304'0,"-16"11"-23"0,9 13-145 16,6 8-8-16,16 10-4 15,11 3-1-15,21-8 15 16,15-4-8-16,31-14-40 15,12-7 5-15,12-6-126 16</inkml:trace>
  <inkml:trace contextRef="#ctx0" brushRef="#br0" timeOffset="186071.5667">19457 13924 798 0,'-12'-4'341'0,"-18"-1"-210"15,-1 3-28-15,-5 10-57 16,3 6-29-16,5 8-19 16,5 6-9-16,6 8-4 15,7 6-3-15,15 11-5 16,7 8 2-16,18 11 3 15,6 14 5-15,1 3 11 16,-5-4 4-16,-18-15 7 16,-14-11 2-16,-24-14 6 0,-14-7 3 15,-9-12 6-15,-3-6-1 16,13-10-13-16,8-1-25 16,19-4-239-16</inkml:trace>
  <inkml:trace contextRef="#ctx0" brushRef="#br0" timeOffset="186446.4805">19223 14809 630 0,'14'22'315'0,"10"13"-84"15,-5 29-136-15,-4 6-5 16,-22 21-44-16,-16 9-21 15,-19 26-13-15,-5 3-1 16,10-1-5-16,16-3-1 16,29-25 1-16,18-10 10 15,33-22 17-15,13-14 11 16,16-31 23-16,5-13-5 16,-5-22-49-16</inkml:trace>
  <inkml:trace contextRef="#ctx0" brushRef="#br0" timeOffset="186962.3613">20161 13770 574 0,'2'-2'320'0,"1"-1"-57"15,0 9-84-15,-5-6-86 16,-1 30-25-16,-19 77-33 16,5-33-6-16,0 8-14 15,6 0-5-15,13-10-5 16,12-3-1-16,17-19 4 16,7-12 4-16,12-25 8 15,0-13-17-15,-10-19-226 16</inkml:trace>
  <inkml:trace contextRef="#ctx0" brushRef="#br0" timeOffset="187118.2935">20065 14098 866 0,'6'-1'416'0,"9"1"-109"0,8 1-167 16,18 4-72-16,5 0-14 15,12-2-37-15,1 4-57 16</inkml:trace>
  <inkml:trace contextRef="#ctx0" brushRef="#br0" timeOffset="187329.5719">20541 14060 938 0,'14'0'416'0,"8"-2"-177"15,16 2-165-15,8 0-13 16,7 1-34-16,-1 5-13 16,-6-4-153-16,-7 1-290 15</inkml:trace>
  <inkml:trace contextRef="#ctx0" brushRef="#br0" timeOffset="187501.556">20534 14187 627 0,'9'0'318'0,"16"1"-17"15,9 3-183-15,18 0-48 16,6-1-12-16,7-3-108 15,2 0-317-15</inkml:trace>
  <inkml:trace contextRef="#ctx0" brushRef="#br0" timeOffset="187923.5608">21026 13984 808 0,'12'-9'374'0,"6"-6"-175"0,16-2-55 15,5 3-19-15,9 9-62 16,3 8-27-16,-7 10-36 15,-6 7 0-15,-25 0 1 16,-10 3 3-16,-23 2 0 16,-9-1 0-16,-4 1-7 15,2-6-11-15,15-7-26 16,11-5-1-16,18-5 6 16,10-2 9-16,14 6 26 15,1 2 3-15,-1 8 17 16,-6 5 6-16,-19 4 56 15,-9 5 29-15,-31 2 17 16,-14 2 0-16,-21-12-43 16,-6-5-25-16,12-19-82 15,12-9-15-15</inkml:trace>
  <inkml:trace contextRef="#ctx0" brushRef="#br0" timeOffset="188471.1229">19990 15312 942 0,'0'0'371'15,"5"13"-249"-15,-4 17-52 16,-6 28-30-16,2 12-9 16,-1 15-9-16,2 1-6 15,3-3-4-15,6-1-1 0,-1-14 2 16,5-6 1-16,3-22-5 16,3-12 0-16,12-16-11 15,2-2-28-15,14-8-159 16</inkml:trace>
  <inkml:trace contextRef="#ctx0" brushRef="#br0" timeOffset="188666.3248">19880 15654 1030 0,'18'0'418'0,"16"0"-255"16,11 1-56-16,7 6-32 16,2 0-29-16,4 1-68 15,-2 2-96-15</inkml:trace>
  <inkml:trace contextRef="#ctx0" brushRef="#br0" timeOffset="188884.6824">20377 15696 989 0,'8'-2'386'0,"15"1"-221"0,9-4-86 16,10 4-18-16,8 0-14 15,4 2-39-15,1 6-33 16,-2-2-232-16</inkml:trace>
  <inkml:trace contextRef="#ctx0" brushRef="#br0" timeOffset="189041.2549">20430 15810 943 0,'13'3'373'0,"20"0"-251"16,10 3-35-16,8-3-36 15,4 2-19-15,3 0-176 16</inkml:trace>
  <inkml:trace contextRef="#ctx0" brushRef="#br0" timeOffset="189275.5677">20921 15747 859 0,'5'-3'453'0,"2"-4"0"15,15 4-392-15,7 5-25 16,16 3-18-16,4 2-15 16,11 0-117-16,0-1-353 15</inkml:trace>
  <inkml:trace contextRef="#ctx0" brushRef="#br0" timeOffset="189681.3701">21272 15602 909 0,'3'-7'392'0,"11"-6"-132"16,8 2-107-16,12 6-57 15,2 6-5-15,-2 8-66 16,-1 6-21-16,-8 5-4 16,-9 1 0-16,-19 4 0 15,-9 2 2-15,-11 0 4 16,-2 1 1-16,7-10-1 0,6-3-9 16,12-10-5-16,10-5-1 15,13-2-1-15,10-1 7 16,6 7 0-16,-3 3-1 15,-5 12-2-15,-10 7 11 16,-19 9 38-16,-11 8 28 16,-26 0 43-16,-5-3 8 15,-11-10-9-15,-2-11-21 16,6-16-58-16,-3-8-90 0</inkml:trace>
  <inkml:trace contextRef="#ctx0" brushRef="#br0" timeOffset="207448.2448">22163 14088 537 0,'-13'-3'303'0,"-10"-3"-42"15,-11 7-115-15,-4 4-30 16,-3 8-50-16,4 2-29 31,16 5-22-31,10 1-4 0,13 0-2 16,17 6 2-16,18-1 2 15,8 1 3-15,11 1 34 16,-8-4 15-16,-23-3 40 16,-19-4 23-16,-42-4-10 15,-17-5-8-15,-14-8-40 16,-2-1-26-16,16-2-73 0,16 7-117 16</inkml:trace>
  <inkml:trace contextRef="#ctx0" brushRef="#br0" timeOffset="208355.1136">22473 15760 269 0,'0'-1'175'0,"0"1"22"16,-4 1-38-16,2-1-46 31,1 0 5-31,-23 11-16 0,-37 16-8 0,23-16 3 16,3 1-13-16,5-4-10 31,10 0-10-31,21 1-11 0,10 0-11 16,25 10-20-16,7 3-3 15,14 8-11-15,0 2-1 16,-17 0 8-16,-9-2 17 0,-40-3 57 16,-19-4 11-16,-29-8 2 15,-18-6-11-15,-12-15-89 16,2-2-88-16</inkml:trace>
  <inkml:trace contextRef="#ctx0" brushRef="#br0" timeOffset="218714.2094">23110 14021 669 0,'0'4'278'0,"0"4"-156"0,4 9-45 16,3 6 14-16,3 10 19 15,3 2 7-15,3-3 20 16,4-6 3-16,1-14-12 16,7-6 6-16,12-22-18 15,2-13-11-15,25-27-23 16,12-22-24-16,51-37-19 16,32-7-6-16,40 0-55 15,2 16-122-15</inkml:trace>
  <inkml:trace contextRef="#ctx0" brushRef="#br0" timeOffset="219214.0775">23475 15798 1195 0,'7'-3'478'0,"18"6"-315"0,3 15-58 16,13 27-60-16,14 12-19 16,8 13-19-16,-2-2-2 15,-9-2-92-15,-7-5-79 16</inkml:trace>
  <inkml:trace contextRef="#ctx0" brushRef="#br0" timeOffset="219370.0843">23806 15782 1075 0,'-13'5'478'0,"-23"21"-201"15,-11 12-52-15,-17 29-72 16,-6 5-33-16,1 9-80 15,8 1-102-15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5/10/2022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69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55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09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6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9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6.emf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50.emf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2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customXml" Target="../ink/ink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2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9.emf"/><Relationship Id="rId10" Type="http://schemas.openxmlformats.org/officeDocument/2006/relationships/customXml" Target="../ink/ink13.xml"/><Relationship Id="rId4" Type="http://schemas.openxmlformats.org/officeDocument/2006/relationships/customXml" Target="../ink/ink11.xml"/><Relationship Id="rId9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1.emf"/><Relationship Id="rId3" Type="http://schemas.openxmlformats.org/officeDocument/2006/relationships/customXml" Target="../ink/ink14.xml"/><Relationship Id="rId7" Type="http://schemas.openxmlformats.org/officeDocument/2006/relationships/image" Target="../media/image7.png"/><Relationship Id="rId12" Type="http://schemas.openxmlformats.org/officeDocument/2006/relationships/customXml" Target="../ink/ink17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30.emf"/><Relationship Id="rId10" Type="http://schemas.openxmlformats.org/officeDocument/2006/relationships/customXml" Target="../ink/ink16.xml"/><Relationship Id="rId9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5.emf"/><Relationship Id="rId4" Type="http://schemas.openxmlformats.org/officeDocument/2006/relationships/customXml" Target="../ink/ink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33.emf"/><Relationship Id="rId4" Type="http://schemas.openxmlformats.org/officeDocument/2006/relationships/customXml" Target="../ink/ink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26.emf"/><Relationship Id="rId4" Type="http://schemas.openxmlformats.org/officeDocument/2006/relationships/customXml" Target="../ink/ink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7.png"/><Relationship Id="rId7" Type="http://schemas.openxmlformats.org/officeDocument/2006/relationships/image" Target="../media/image37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2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41.emf"/><Relationship Id="rId4" Type="http://schemas.openxmlformats.org/officeDocument/2006/relationships/customXml" Target="../ink/ink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30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Μέση ταχύτητα</a:t>
                </a:r>
                <a:r>
                  <a:rPr lang="el-GR" dirty="0" smtClean="0"/>
                  <a:t>:</a:t>
                </a:r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Διάνυσμα: έχει επίσης μέτρο, διεύθυνση </a:t>
                </a:r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r>
                  <a:rPr lang="el-GR" dirty="0" smtClean="0">
                    <a:ea typeface="Cambria Math" panose="02040503050406030204" pitchFamily="18" charset="0"/>
                  </a:rPr>
                  <a:t>και φορά!</a:t>
                </a:r>
              </a:p>
              <a:p>
                <a:pPr lvl="1"/>
                <a:r>
                  <a:rPr lang="el-GR" b="0" dirty="0" smtClean="0">
                    <a:ea typeface="Cambria Math" panose="02040503050406030204" pitchFamily="18" charset="0"/>
                  </a:rPr>
                  <a:t>Απαιτούνται δυο σημεία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(</a:t>
                </a:r>
                <a:r>
                  <a:rPr lang="el-GR" b="0" dirty="0" smtClean="0">
                    <a:ea typeface="Cambria Math" panose="02040503050406030204" pitchFamily="18" charset="0"/>
                  </a:rPr>
                  <a:t>αρχικό &amp; τελικό)</a:t>
                </a: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Ίδιο πρόσημο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b="0" dirty="0" smtClean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–</a:t>
                </a:r>
                <a:r>
                  <a:rPr lang="el-GR" b="0" dirty="0" smtClean="0">
                    <a:ea typeface="Cambria Math" panose="02040503050406030204" pitchFamily="18" charset="0"/>
                  </a:rPr>
                  <a:t> γιατί?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sz="1200" b="1" dirty="0" smtClean="0"/>
              </a:p>
              <a:p>
                <a:r>
                  <a:rPr lang="el-GR" b="1" dirty="0" smtClean="0"/>
                  <a:t>Μέση αριθμητική ταχύτητα: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l-GR" dirty="0" smtClean="0">
                    <a:ea typeface="Cambria Math" panose="02040503050406030204" pitchFamily="18" charset="0"/>
                  </a:rPr>
                  <a:t>   </a:t>
                </a:r>
                <a:r>
                  <a:rPr lang="en-US" dirty="0" smtClean="0">
                    <a:ea typeface="Cambria Math" panose="02040503050406030204" pitchFamily="18" charset="0"/>
                  </a:rPr>
                  <a:t>, </a:t>
                </a:r>
                <a:r>
                  <a:rPr lang="el-GR" dirty="0" smtClean="0">
                    <a:ea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η απόσταση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Βαθμωτό μέγεθος – όχι διάνυσμα !</a:t>
                </a:r>
              </a:p>
              <a:p>
                <a:endParaRPr lang="el-GR" sz="1400" dirty="0">
                  <a:ea typeface="Cambria Math" panose="02040503050406030204" pitchFamily="18" charset="0"/>
                </a:endParaRPr>
              </a:p>
              <a:p>
                <a:r>
                  <a:rPr lang="el-GR" dirty="0" smtClean="0">
                    <a:ea typeface="Cambria Math" panose="02040503050406030204" pitchFamily="18" charset="0"/>
                  </a:rPr>
                  <a:t>Προσοχή στη διαφορά τους!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 rotWithShape="0">
                <a:blip r:embed="rId2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6400800" y="1696254"/>
            <a:ext cx="381000" cy="3962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800" y="3200400"/>
                <a:ext cx="1600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/>
                  <a:t>Μονάδα μέτρησης:</a:t>
                </a:r>
              </a:p>
              <a:p>
                <a:r>
                  <a:rPr lang="en-US" sz="1400" dirty="0" smtClean="0"/>
                  <a:t>m/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 (</a:t>
                </a:r>
                <a:r>
                  <a:rPr lang="el-GR" sz="1400" dirty="0" smtClean="0"/>
                  <a:t>μέτρο ανά δευτερόλεπτο)</a:t>
                </a:r>
                <a:endParaRPr lang="el-GR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200400"/>
                <a:ext cx="1600200" cy="738664"/>
              </a:xfrm>
              <a:prstGeom prst="rect">
                <a:avLst/>
              </a:prstGeom>
              <a:blipFill rotWithShape="0">
                <a:blip r:embed="rId3"/>
                <a:stretch>
                  <a:fillRect l="-1145" t="-1653" b="-7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Στιγμιαία Ταχύτητα</a:t>
                </a:r>
              </a:p>
              <a:p>
                <a:pPr lvl="1"/>
                <a:r>
                  <a:rPr lang="el-GR" dirty="0" smtClean="0"/>
                  <a:t>Διάνυσμα: έχει μέτρο, διεύθυνση και φορά</a:t>
                </a:r>
                <a:endParaRPr lang="en-US" dirty="0"/>
              </a:p>
              <a:p>
                <a:pPr lvl="1"/>
                <a:r>
                  <a:rPr lang="el-GR" dirty="0" smtClean="0"/>
                  <a:t>Η μέση ταχύτητα όταν μετριέται σε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0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l-GR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r>
                  <a:rPr lang="el-GR" dirty="0" smtClean="0"/>
                  <a:t>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ea typeface="Cambria Math" panose="02040503050406030204" pitchFamily="18" charset="0"/>
                </a:endParaRPr>
              </a:p>
              <a:p>
                <a:endParaRPr lang="el-GR" dirty="0" smtClean="0"/>
              </a:p>
              <a:p>
                <a:r>
                  <a:rPr lang="el-GR" dirty="0" smtClean="0"/>
                  <a:t>Άρα: η στιγμιαία ταχύτητα είναι η πρώτη παράγωγος της συνάρτησης θέσης ως προς το χρόνο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5262286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0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Στιγμιαία Ταχύτητα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endParaRPr lang="el-GR" dirty="0" smtClean="0"/>
              </a:p>
              <a:p>
                <a:r>
                  <a:rPr lang="el-GR" dirty="0" smtClean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4" t="2847" r="49796"/>
          <a:stretch/>
        </p:blipFill>
        <p:spPr>
          <a:xfrm>
            <a:off x="465314" y="3375872"/>
            <a:ext cx="4098220" cy="2748699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0"/>
          </p:cNvCxnSpPr>
          <p:nvPr/>
        </p:nvCxnSpPr>
        <p:spPr>
          <a:xfrm flipV="1">
            <a:off x="2448327" y="4819154"/>
            <a:ext cx="0" cy="1223789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6795" r="3222"/>
          <a:stretch/>
        </p:blipFill>
        <p:spPr>
          <a:xfrm>
            <a:off x="4594583" y="3470670"/>
            <a:ext cx="4006667" cy="2653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8501" y="5991820"/>
            <a:ext cx="3259651" cy="408980"/>
          </a:xfrm>
          <a:prstGeom prst="horizontalScroll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B0F0"/>
                </a:solidFill>
              </a:rPr>
              <a:t>Κλίση ευθείας Α</a:t>
            </a:r>
            <a:r>
              <a:rPr lang="en-US" sz="1400" dirty="0" smtClean="0">
                <a:solidFill>
                  <a:srgbClr val="00B0F0"/>
                </a:solidFill>
              </a:rPr>
              <a:t>F (</a:t>
            </a:r>
            <a:r>
              <a:rPr lang="el-GR" sz="1400" dirty="0" smtClean="0">
                <a:solidFill>
                  <a:srgbClr val="00B0F0"/>
                </a:solidFill>
              </a:rPr>
              <a:t>ή </a:t>
            </a:r>
            <a:r>
              <a:rPr lang="en-US" sz="1400" dirty="0" smtClean="0">
                <a:solidFill>
                  <a:srgbClr val="00B0F0"/>
                </a:solidFill>
              </a:rPr>
              <a:t>AB)</a:t>
            </a:r>
            <a:r>
              <a:rPr lang="el-GR" sz="1400" dirty="0" smtClean="0">
                <a:solidFill>
                  <a:srgbClr val="00B0F0"/>
                </a:solidFill>
              </a:rPr>
              <a:t> = μέση ταχύτητα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1371600" y="3912630"/>
            <a:ext cx="1076727" cy="2130313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33049" y="3204489"/>
            <a:ext cx="3663853" cy="36808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chemeClr val="tx1"/>
                </a:solidFill>
              </a:rPr>
              <a:t>Κλίση εφαπτομένης σε σημείο = στιγμιαία ταχύτητα</a:t>
            </a:r>
            <a:endParaRPr lang="el-GR" sz="12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276319" y="3526561"/>
            <a:ext cx="388657" cy="27366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948" y="5979732"/>
            <a:ext cx="4073067" cy="408980"/>
          </a:xfrm>
          <a:prstGeom prst="horizontalScroll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B0F0"/>
                </a:solidFill>
              </a:rPr>
              <a:t>Κλίση ευθείας μεταξύ δυο σημείων = μέση ταχύτητα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4895354"/>
            <a:ext cx="741683" cy="113550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09600" y="3526560"/>
            <a:ext cx="4038600" cy="782309"/>
            <a:chOff x="738350" y="3886200"/>
            <a:chExt cx="4179365" cy="838200"/>
          </a:xfrm>
        </p:grpSpPr>
        <p:sp>
          <p:nvSpPr>
            <p:cNvPr id="7" name="Oval 6"/>
            <p:cNvSpPr/>
            <p:nvPr/>
          </p:nvSpPr>
          <p:spPr>
            <a:xfrm>
              <a:off x="738350" y="3886200"/>
              <a:ext cx="1344027" cy="838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noFill/>
              </a:endParaRPr>
            </a:p>
          </p:txBody>
        </p:sp>
        <p:cxnSp>
          <p:nvCxnSpPr>
            <p:cNvPr id="11" name="Straight Arrow Connector 10"/>
            <p:cNvCxnSpPr>
              <a:stCxn id="7" idx="6"/>
            </p:cNvCxnSpPr>
            <p:nvPr/>
          </p:nvCxnSpPr>
          <p:spPr>
            <a:xfrm>
              <a:off x="2082377" y="4305301"/>
              <a:ext cx="2835338" cy="1498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l-GR" dirty="0" smtClean="0"/>
                  <a:t>:</a:t>
                </a:r>
              </a:p>
              <a:p>
                <a:r>
                  <a:rPr lang="el-GR" sz="1600" dirty="0" smtClean="0"/>
                  <a:t>Σωματίδιο κινείται στον οριζόντιο άξονα, με τη θέση του να ορίζεται από τη σχέση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6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είναι η θέση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/>
                  <a:t>, </a:t>
                </a:r>
                <a:r>
                  <a:rPr lang="el-GR" sz="16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είναι ο χρόνος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 smtClean="0"/>
                  <a:t>, </a:t>
                </a:r>
                <a:r>
                  <a:rPr lang="el-GR" sz="1600" dirty="0" smtClean="0"/>
                  <a:t>όπως στο Σχήμα (α).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endParaRPr lang="el-GR" sz="1400" dirty="0" smtClean="0"/>
              </a:p>
              <a:p>
                <a:pPr lvl="1"/>
                <a:r>
                  <a:rPr lang="el-GR" sz="1400" dirty="0" smtClean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 smtClean="0"/>
                  <a:t> s.</a:t>
                </a:r>
              </a:p>
              <a:p>
                <a:pPr lvl="1"/>
                <a:r>
                  <a:rPr lang="en-US" sz="1400" dirty="0" smtClean="0"/>
                  <a:t>B. </a:t>
                </a:r>
                <a:r>
                  <a:rPr lang="el-GR" sz="1400" dirty="0" smtClean="0"/>
                  <a:t>Υπολογίστε τη μέση ταχύτητα σε αυτά τα δυο διαστήματα.</a:t>
                </a:r>
              </a:p>
              <a:p>
                <a:pPr lvl="1"/>
                <a:r>
                  <a:rPr lang="en-US" sz="1400" dirty="0" smtClean="0"/>
                  <a:t>C. </a:t>
                </a:r>
                <a:r>
                  <a:rPr lang="el-GR" sz="1400" dirty="0" smtClean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 smtClean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  <a:blipFill rotWithShape="0">
                <a:blip r:embed="rId2"/>
                <a:stretch>
                  <a:fillRect t="-1055" r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6007100" y="1447800"/>
            <a:ext cx="2620328" cy="38195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188600" y="2514240"/>
              <a:ext cx="889920" cy="18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2120" y="2507040"/>
                <a:ext cx="90612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6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 – Λύση</a:t>
                </a:r>
                <a:r>
                  <a:rPr lang="el-GR" b="1" dirty="0" smtClean="0"/>
                  <a:t>:</a:t>
                </a:r>
                <a:br>
                  <a:rPr lang="el-GR" b="1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l-GR" sz="1400" dirty="0" smtClean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 smtClean="0"/>
                  <a:t> 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5867400" y="1244165"/>
            <a:ext cx="2760028" cy="4023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2420"/>
          <a:stretch/>
        </p:blipFill>
        <p:spPr>
          <a:xfrm>
            <a:off x="558544" y="3124200"/>
            <a:ext cx="5486400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 smtClean="0"/>
                  <a:t>:</a:t>
                </a:r>
                <a:br>
                  <a:rPr lang="el-GR" b="1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</a:t>
                </a:r>
                <a:r>
                  <a:rPr lang="el-GR" sz="1400" dirty="0" smtClean="0"/>
                  <a:t>τη μέση ταχύτητα </a:t>
                </a:r>
                <a:r>
                  <a:rPr lang="el-GR" sz="1400" dirty="0"/>
                  <a:t>σε αυτά τα δυο διαστήματα</a:t>
                </a:r>
                <a:r>
                  <a:rPr lang="el-GR" sz="1400" dirty="0" smtClean="0"/>
                  <a:t>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98534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86080" y="3070440"/>
              <a:ext cx="5336640" cy="136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160" y="3062880"/>
                <a:ext cx="535176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318000" y="4965480"/>
              <a:ext cx="1910520" cy="524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8640" y="4957200"/>
                <a:ext cx="1929960" cy="5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1" y="1313774"/>
            <a:ext cx="2905193" cy="400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 smtClean="0"/>
                  <a:t>:</a:t>
                </a:r>
                <a:br>
                  <a:rPr lang="el-GR" b="1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  <a:blipFill rotWithShape="0">
                <a:blip r:embed="rId3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02680" y="2895600"/>
              <a:ext cx="210600" cy="53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9720" y="2885160"/>
                <a:ext cx="23688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09120" y="2759400"/>
              <a:ext cx="6913800" cy="3481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560" y="2746080"/>
                <a:ext cx="6934680" cy="35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Μοντέλο κίνησης: </a:t>
                </a:r>
                <a:r>
                  <a:rPr lang="el-GR" dirty="0" smtClean="0"/>
                  <a:t>υπό </a:t>
                </a:r>
                <a:r>
                  <a:rPr lang="el-GR" b="1" i="1" dirty="0" smtClean="0"/>
                  <a:t>σταθερή</a:t>
                </a:r>
                <a:r>
                  <a:rPr lang="el-GR" dirty="0" smtClean="0"/>
                  <a:t> </a:t>
                </a:r>
                <a:r>
                  <a:rPr lang="el-GR" b="1" i="1" dirty="0" smtClean="0"/>
                  <a:t>ταχύτητα</a:t>
                </a:r>
              </a:p>
              <a:p>
                <a:pPr marL="68580" indent="0">
                  <a:buNone/>
                </a:pPr>
                <a:endParaRPr lang="el-GR" sz="14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b="0" dirty="0" smtClean="0">
                    <a:ea typeface="Cambria Math" panose="02040503050406030204" pitchFamily="18" charset="0"/>
                  </a:rPr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dirty="0" smtClean="0"/>
              </a:p>
              <a:p>
                <a:endParaRPr lang="el-GR" sz="1200" dirty="0" smtClean="0"/>
              </a:p>
              <a:p>
                <a:r>
                  <a:rPr lang="el-GR" dirty="0" smtClean="0"/>
                  <a:t>Αν θεωρήσουμε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: </a:t>
                </a:r>
                <a:endParaRPr lang="en-US" dirty="0" smtClean="0"/>
              </a:p>
              <a:p>
                <a:endParaRPr lang="el-GR" sz="11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 smtClean="0"/>
              </a:p>
              <a:p>
                <a:pPr marL="68580" indent="0">
                  <a:buNone/>
                </a:pPr>
                <a:r>
                  <a:rPr lang="el-GR" dirty="0"/>
                  <a:t>κ</a:t>
                </a:r>
                <a:r>
                  <a:rPr lang="el-GR" dirty="0" smtClean="0"/>
                  <a:t>αι τότε </a:t>
                </a:r>
                <a:endParaRPr lang="el-G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i="1" dirty="0" smtClean="0"/>
              </a:p>
              <a:p>
                <a:r>
                  <a:rPr lang="el-GR" dirty="0" smtClean="0"/>
                  <a:t>Επίσης</a:t>
                </a:r>
                <a:r>
                  <a:rPr lang="en-US" dirty="0" smtClean="0"/>
                  <a:t>, </a:t>
                </a:r>
                <a:r>
                  <a:rPr lang="el-GR" dirty="0" smtClean="0"/>
                  <a:t>το μέτρο της ταχύτητας είναι σταθερό και ίσο 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απόσταση που </a:t>
                </a:r>
                <a:r>
                  <a:rPr lang="el-GR" dirty="0" err="1" smtClean="0"/>
                  <a:t>δι</a:t>
                </a:r>
                <a:r>
                  <a:rPr lang="el-GR" dirty="0" err="1"/>
                  <a:t>α</a:t>
                </a:r>
                <a:r>
                  <a:rPr lang="el-GR" dirty="0" err="1" smtClean="0"/>
                  <a:t>νύθηκε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 rotWithShape="0">
                <a:blip r:embed="rId2"/>
                <a:stretch>
                  <a:fillRect l="-155" t="-1506" b="-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733799" y="4648200"/>
            <a:ext cx="1828801" cy="4572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0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03368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 smtClean="0"/>
                  <a:t>Επιτάχυνση</a:t>
                </a:r>
              </a:p>
              <a:p>
                <a:pPr lvl="1"/>
                <a:r>
                  <a:rPr lang="el-GR" dirty="0" smtClean="0"/>
                  <a:t>Η μεταβολή της ταχύτητας συναρτήσει του χρόνου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 smtClean="0"/>
                  <a:t>Μέση επιτάχυνση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l-GR" b="1" dirty="0" smtClean="0"/>
                  <a:t>Στιγμιαία επιτάχυνση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r>
                  <a:rPr lang="el-GR" dirty="0" smtClean="0"/>
                  <a:t>Αφού 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είναι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033686"/>
              </a:xfrm>
              <a:blipFill rotWithShape="0">
                <a:blip r:embed="rId2"/>
                <a:stretch>
                  <a:fillRect l="-155" t="-20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038600" y="5410200"/>
            <a:ext cx="1295400" cy="8382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3048000" y="2478974"/>
            <a:ext cx="2971800" cy="72142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3305174" y="3522006"/>
            <a:ext cx="2790825" cy="74519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Brace 6"/>
          <p:cNvSpPr/>
          <p:nvPr/>
        </p:nvSpPr>
        <p:spPr>
          <a:xfrm>
            <a:off x="6019800" y="2362200"/>
            <a:ext cx="381000" cy="3962400"/>
          </a:xfrm>
          <a:prstGeom prst="rightBrace">
            <a:avLst>
              <a:gd name="adj1" fmla="val 8333"/>
              <a:gd name="adj2" fmla="val 5047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7950" y="3807757"/>
                <a:ext cx="2095500" cy="1283910"/>
              </a:xfrm>
              <a:prstGeom prst="wav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1200" b="1" dirty="0" smtClean="0"/>
                  <a:t>Μονάδα μέτρησης:</a:t>
                </a:r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i="1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/>
                  <a:t> (</a:t>
                </a:r>
                <a:r>
                  <a:rPr lang="el-GR" sz="1200" dirty="0" smtClean="0"/>
                  <a:t>μέτρο ανά δευτερόλεπτο</a:t>
                </a:r>
                <a:r>
                  <a:rPr lang="en-US" sz="1200" dirty="0" smtClean="0"/>
                  <a:t> </a:t>
                </a:r>
                <a:r>
                  <a:rPr lang="el-GR" sz="1200" dirty="0" smtClean="0"/>
                  <a:t>στο τετράγωνο)</a:t>
                </a:r>
                <a:endParaRPr lang="el-GR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3807757"/>
                <a:ext cx="2095500" cy="1283910"/>
              </a:xfrm>
              <a:prstGeom prst="wav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8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415050" cy="3933450"/>
          </a:xfrm>
        </p:spPr>
        <p:txBody>
          <a:bodyPr/>
          <a:lstStyle/>
          <a:p>
            <a:r>
              <a:rPr lang="en-US" b="1" dirty="0" smtClean="0"/>
              <a:t>Quiz 1:</a:t>
            </a:r>
          </a:p>
          <a:p>
            <a:pPr lvl="1"/>
            <a:r>
              <a:rPr lang="el-GR" dirty="0" smtClean="0"/>
              <a:t>Βρείτε τα ζεύγη ταχύτητας-επιτάχυνσης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5" y="2438400"/>
            <a:ext cx="5787386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725532"/>
            <a:ext cx="2438400" cy="981551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smtClean="0"/>
              <a:t>Hint</a:t>
            </a:r>
            <a:r>
              <a:rPr lang="en-US" sz="1400" dirty="0" smtClean="0"/>
              <a:t>:</a:t>
            </a:r>
            <a:r>
              <a:rPr lang="el-GR" sz="1400" dirty="0" smtClean="0"/>
              <a:t> Η ταχύτητα και η επιτάχυνση έχουν σχέση παραγώγου-παράγουσας</a:t>
            </a:r>
            <a:endParaRPr lang="el-GR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788880" y="2894400"/>
              <a:ext cx="1597680" cy="1742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0240" y="2883240"/>
                <a:ext cx="1615680" cy="17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1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408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</p:spPr>
            <p:txBody>
              <a:bodyPr/>
              <a:lstStyle/>
              <a:p>
                <a:r>
                  <a:rPr lang="en-US" b="1" dirty="0" smtClean="0"/>
                  <a:t>Quiz </a:t>
                </a:r>
                <a:r>
                  <a:rPr lang="el-GR" b="1" dirty="0" smtClean="0"/>
                  <a:t>2</a:t>
                </a:r>
                <a:r>
                  <a:rPr lang="en-US" b="1" dirty="0" smtClean="0"/>
                  <a:t>:</a:t>
                </a:r>
              </a:p>
              <a:p>
                <a:pPr lvl="1"/>
                <a:r>
                  <a:rPr lang="el-GR" dirty="0" smtClean="0"/>
                  <a:t>Η θέση ενός σωματιδίου δίνεται από τη σχέση</a:t>
                </a:r>
              </a:p>
              <a:p>
                <a:pPr marL="365760" lvl="1" indent="0">
                  <a:buNone/>
                </a:pPr>
                <a:endParaRPr lang="en-US" sz="1000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=4 −27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A) </a:t>
                </a:r>
                <a:r>
                  <a:rPr lang="el-GR" dirty="0" smtClean="0"/>
                  <a:t>Βρείτε τη συνάρτηση ταχύτητας ως προς το χρόνο</a:t>
                </a:r>
              </a:p>
              <a:p>
                <a:pPr lvl="2"/>
                <a:r>
                  <a:rPr lang="en-US" dirty="0" smtClean="0"/>
                  <a:t>B) </a:t>
                </a:r>
                <a:r>
                  <a:rPr lang="el-GR" dirty="0" smtClean="0"/>
                  <a:t>Βρείτε τη συνάρτηση επιτάχυνσης ως προς το χρόνο</a:t>
                </a:r>
              </a:p>
              <a:p>
                <a:pPr lvl="2"/>
                <a:r>
                  <a:rPr lang="el-GR" dirty="0" smtClean="0"/>
                  <a:t>Γ) Υπάρχει κάποια χρονική στιγμή που το σωματίδιο είχε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  <a:blipFill>
                <a:blip r:embed="rId2"/>
                <a:stretch>
                  <a:fillRect t="-1240"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1840" y="2384280"/>
              <a:ext cx="8194320" cy="344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520" y="2376360"/>
                <a:ext cx="8209080" cy="34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3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Μοντέλο κίνησης:</a:t>
                </a:r>
                <a:r>
                  <a:rPr lang="el-GR" dirty="0" smtClean="0"/>
                  <a:t> υπό </a:t>
                </a:r>
                <a:r>
                  <a:rPr lang="el-GR" b="1" i="1" dirty="0" smtClean="0"/>
                  <a:t>σταθερή επιτάχυνση</a:t>
                </a:r>
              </a:p>
              <a:p>
                <a:pPr lvl="1"/>
                <a:r>
                  <a:rPr lang="el-GR" sz="2000" b="1" dirty="0" smtClean="0"/>
                  <a:t>Ορίζουμε θετική φορά κίνησης προς τα δεξιά</a:t>
                </a:r>
              </a:p>
              <a:p>
                <a:pPr marL="68580" indent="0">
                  <a:buNone/>
                </a:pPr>
                <a:endParaRPr lang="el-GR" dirty="0" smtClean="0"/>
              </a:p>
              <a:p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Μονοδιάστατης Κίνησης υπό σταθερή επιτάχυνση: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     </a:t>
                </a:r>
                <a:r>
                  <a:rPr lang="el-GR" dirty="0" smtClean="0"/>
                  <a:t>ή</a:t>
                </a:r>
                <a:r>
                  <a:rPr lang="el-GR" i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b="0" i="1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tical Scroll 4"/>
          <p:cNvSpPr/>
          <p:nvPr/>
        </p:nvSpPr>
        <p:spPr>
          <a:xfrm>
            <a:off x="5410200" y="5029200"/>
            <a:ext cx="3200400" cy="1371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Οι </a:t>
            </a:r>
            <a:r>
              <a:rPr lang="el-GR" sz="1400" dirty="0">
                <a:solidFill>
                  <a:schemeClr val="tx1"/>
                </a:solidFill>
              </a:rPr>
              <a:t>δείκτες </a:t>
            </a:r>
            <a:r>
              <a:rPr lang="el-GR" sz="1400" dirty="0" smtClean="0">
                <a:solidFill>
                  <a:schemeClr val="tx1"/>
                </a:solidFill>
              </a:rPr>
              <a:t>𝑖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και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𝑓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δηλώνουν αρχική και τελική κατάσταση, ενώ ο </a:t>
            </a:r>
            <a:r>
              <a:rPr lang="el-GR" sz="1400" dirty="0">
                <a:solidFill>
                  <a:schemeClr val="tx1"/>
                </a:solidFill>
              </a:rPr>
              <a:t>δείκτης </a:t>
            </a:r>
            <a:r>
              <a:rPr lang="el-GR" sz="1400" dirty="0" smtClean="0">
                <a:solidFill>
                  <a:schemeClr val="tx1"/>
                </a:solidFill>
              </a:rPr>
              <a:t>𝑥 δηλώνει μονοδιάστατη κίνηση σε έναν οριζόντιο άξονα </a:t>
            </a:r>
            <a:r>
              <a:rPr lang="en-US" sz="1400" dirty="0" smtClean="0">
                <a:solidFill>
                  <a:schemeClr val="tx1"/>
                </a:solidFill>
              </a:rPr>
              <a:t>𝑥’𝑥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</p:spPr>
            <p:txBody>
              <a:bodyPr/>
              <a:lstStyle/>
              <a:p>
                <a:r>
                  <a:rPr lang="el-GR" dirty="0" smtClean="0"/>
                  <a:t>Απόδειξη: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Αφού η επιτάχυνση είναι σταθερή, τότε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Από τον ορισμό έχουμε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 smtClean="0"/>
                  <a:t>Άρα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  <a:blipFill rotWithShape="0">
                <a:blip r:embed="rId2"/>
                <a:stretch>
                  <a:fillRect l="-307" t="-9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groupCh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096000" y="1366041"/>
                <a:ext cx="2286000" cy="563626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66041"/>
                <a:ext cx="2286000" cy="563626"/>
              </a:xfrm>
              <a:prstGeom prst="horizontalScroll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8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</p:spPr>
            <p:txBody>
              <a:bodyPr/>
              <a:lstStyle/>
              <a:p>
                <a:r>
                  <a:rPr lang="el-GR" dirty="0" smtClean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dirty="0" smtClean="0"/>
                  <a:t>Αφού η επιτάχυνση είναι σταθερή, τότε η ταχύτητα (δηλ. το ολοκλήρωμά της) θα είναι γραμμική συνάρτηση του χρόνου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 smtClean="0"/>
                  <a:t>Έτσι η μέση ταχύτητα μπορεί να εκφραστεί ως ο αριθμητικός μέσος της αρχικής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της τελικής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  <a:blipFill rotWithShape="0">
                <a:blip r:embed="rId2"/>
                <a:stretch>
                  <a:fillRect l="-310" t="-980" r="-1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248400" y="4419600"/>
            <a:ext cx="2263138" cy="1896186"/>
            <a:chOff x="6118862" y="4114800"/>
            <a:chExt cx="2263138" cy="18961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477000" y="5638800"/>
              <a:ext cx="1905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629400" y="4114800"/>
              <a:ext cx="0" cy="1752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637713" y="4267200"/>
              <a:ext cx="1600200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10400" y="495300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24800" y="4495800"/>
              <a:ext cx="0" cy="1143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333" b="-30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>
              <a:stCxn id="16" idx="3"/>
            </p:cNvCxnSpPr>
            <p:nvPr/>
          </p:nvCxnSpPr>
          <p:spPr>
            <a:xfrm>
              <a:off x="6660575" y="4425555"/>
              <a:ext cx="124586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29400" y="4919748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15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1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 smtClean="0"/>
                  <a:t>Απόδειξη: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Από την προηγούμενη σχέση, πολλαπλασιάζουμε κατά μέλη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 smtClean="0"/>
                  <a:t>:</a:t>
                </a: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 smtClean="0"/>
                  <a:t>Όμως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οπότε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Λύνοντας 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  <a:blipFill>
                <a:blip r:embed="rId2"/>
                <a:stretch>
                  <a:fillRect l="-155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i="1" dirty="0">
                    <a:latin typeface="Cambria Math" panose="02040503050406030204" pitchFamily="18" charset="0"/>
                  </a:rPr>
                  <a:t>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dirty="0" smtClean="0"/>
                  <a:t>Έχουμε ήδη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68580" indent="0">
                  <a:buNone/>
                </a:pPr>
                <a:r>
                  <a:rPr lang="el-GR" dirty="0" smtClean="0"/>
                  <a:t>και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Αντικαθιστώντας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  <a:blipFill>
                <a:blip r:embed="rId2"/>
                <a:stretch>
                  <a:fillRect l="-156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Απόδειξη: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Έχουμε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και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68580" indent="0">
                  <a:buNone/>
                </a:pPr>
                <a:r>
                  <a:rPr lang="el-GR" dirty="0" smtClean="0"/>
                  <a:t>Αντικαθιστώντας</a:t>
                </a: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και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  <a:blipFill>
                <a:blip r:embed="rId2"/>
                <a:stretch>
                  <a:fillRect l="-155" t="-2083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marL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0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186086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 smtClean="0"/>
                  <a:t>Δεν είναι απαραίτητη η χρήση διανυσμάτων στην κίνηση αυτή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Είδατε ότι το τυπολόγιο της κίνησης ήταν χωρίς διανύσματα</a:t>
                </a:r>
              </a:p>
              <a:p>
                <a:pPr lvl="1"/>
                <a:r>
                  <a:rPr lang="el-GR" dirty="0" smtClean="0"/>
                  <a:t>Προσοχή στην ερμηνεία των αρνητικών μεγεθών!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dirty="0" smtClean="0"/>
                  <a:t>Υπενθυμίζεται η σύμβαση ότι : ορίζουμε ως θετική φορά αυτή προς τα δεξιά</a:t>
                </a:r>
              </a:p>
              <a:p>
                <a:pPr lvl="1"/>
                <a:r>
                  <a:rPr lang="el-GR" dirty="0" smtClean="0"/>
                  <a:t>Αντίστοιχα, αρνητική προς τα αριστερά</a:t>
                </a:r>
              </a:p>
              <a:p>
                <a:pPr lvl="1"/>
                <a:r>
                  <a:rPr lang="el-GR" dirty="0" smtClean="0"/>
                  <a:t>Μην ξεχνάτε να ορίζετε το σημείο αναφοράς σας </a:t>
                </a:r>
                <a:r>
                  <a:rPr lang="el-GR" dirty="0" smtClean="0"/>
                  <a:t>(</a:t>
                </a:r>
                <a14:m>
                  <m:oMath xmlns:m="http://schemas.openxmlformats.org/officeDocument/2006/math">
                    <m:r>
                      <a:rPr lang="en-B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S" b="0" i="0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l-GR" dirty="0" smtClean="0"/>
                  <a:t>!</a:t>
                </a:r>
                <a:endParaRPr lang="en-US" dirty="0"/>
              </a:p>
              <a:p>
                <a:endParaRPr lang="el-GR" dirty="0" smtClean="0"/>
              </a:p>
              <a:p>
                <a:r>
                  <a:rPr lang="el-GR" b="1" dirty="0" smtClean="0"/>
                  <a:t>Ελεύθερη πτώση</a:t>
                </a:r>
                <a:r>
                  <a:rPr lang="el-GR" dirty="0" smtClean="0"/>
                  <a:t> (κίνηση σε μια διάσταση – κατακόρυφη)</a:t>
                </a:r>
              </a:p>
              <a:p>
                <a:pPr lvl="1"/>
                <a:r>
                  <a:rPr lang="el-GR" dirty="0" smtClean="0"/>
                  <a:t>Επιτάχυνση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=−9.8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m/s</a:t>
                </a:r>
                <a:r>
                  <a:rPr lang="en-US" baseline="30000" dirty="0" smtClean="0"/>
                  <a:t>2 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l-GR" dirty="0" smtClean="0"/>
                  <a:t>φορά προς τα κάτω</a:t>
                </a:r>
                <a:r>
                  <a:rPr lang="en-US" dirty="0" smtClean="0"/>
                  <a:t>)</a:t>
                </a:r>
                <a:endParaRPr lang="en-US" baseline="30000" dirty="0" smtClean="0"/>
              </a:p>
              <a:p>
                <a:pPr lvl="1"/>
                <a:r>
                  <a:rPr lang="el-GR" dirty="0" smtClean="0"/>
                  <a:t>Ίδια μεθοδολογία και εξισώσεις (</a:t>
                </a:r>
                <a:r>
                  <a:rPr lang="en-US" dirty="0" smtClean="0"/>
                  <a:t>x </a:t>
                </a:r>
                <a:r>
                  <a:rPr lang="en-US" dirty="0" smtClean="0">
                    <a:sym typeface="Wingdings" panose="05000000000000000000" pitchFamily="2" charset="2"/>
                  </a:rPr>
                  <a:t> y)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Συνήθως ορίζουμε θετική φορά κίνησης προς τα επάνω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186086"/>
              </a:xfrm>
              <a:blipFill>
                <a:blip r:embed="rId2"/>
                <a:stretch>
                  <a:fillRect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Ελεύθερη πτώση: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b="1" dirty="0" smtClean="0"/>
                  <a:t> σταθερή</a:t>
                </a:r>
                <a:endParaRPr lang="en-US" b="1" dirty="0" smtClean="0"/>
              </a:p>
              <a:p>
                <a:pPr lvl="1"/>
                <a:r>
                  <a:rPr lang="el-GR" dirty="0"/>
                  <a:t>Ο</a:t>
                </a:r>
                <a:r>
                  <a:rPr lang="el-GR" dirty="0" smtClean="0"/>
                  <a:t>ρίζουμε </a:t>
                </a:r>
                <a:r>
                  <a:rPr lang="el-GR" dirty="0"/>
                  <a:t>θετική φορά προς τα </a:t>
                </a:r>
                <a:r>
                  <a:rPr lang="el-GR" dirty="0" smtClean="0"/>
                  <a:t>επάνω</a:t>
                </a:r>
                <a:endParaRPr lang="el-GR" b="1" dirty="0" smtClean="0"/>
              </a:p>
              <a:p>
                <a:pPr marL="68580" indent="0">
                  <a:buNone/>
                </a:pPr>
                <a:endParaRPr lang="el-GR" dirty="0" smtClean="0"/>
              </a:p>
              <a:p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Ελεύθερης Πτώσης: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   </a:t>
                </a:r>
                <a:r>
                  <a:rPr lang="el-GR" dirty="0" smtClean="0"/>
                  <a:t>ή</a:t>
                </a:r>
                <a:r>
                  <a:rPr lang="el-GR" i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 rotWithShape="0"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tical Scroll 4"/>
          <p:cNvSpPr/>
          <p:nvPr/>
        </p:nvSpPr>
        <p:spPr>
          <a:xfrm>
            <a:off x="5264400" y="2199727"/>
            <a:ext cx="3352800" cy="1371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Οι </a:t>
            </a:r>
            <a:r>
              <a:rPr lang="el-GR" sz="1400" dirty="0">
                <a:solidFill>
                  <a:schemeClr val="tx1"/>
                </a:solidFill>
              </a:rPr>
              <a:t>δείκτες </a:t>
            </a:r>
            <a:r>
              <a:rPr lang="el-GR" sz="1400" dirty="0" smtClean="0">
                <a:solidFill>
                  <a:schemeClr val="tx1"/>
                </a:solidFill>
              </a:rPr>
              <a:t>𝑖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και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𝑓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δηλώνουν αρχική και τελική κατάσταση, ενώ ο </a:t>
            </a:r>
            <a:r>
              <a:rPr lang="el-GR" sz="1400" dirty="0">
                <a:solidFill>
                  <a:schemeClr val="tx1"/>
                </a:solidFill>
              </a:rPr>
              <a:t>δείκτης 𝒚 </a:t>
            </a:r>
            <a:r>
              <a:rPr lang="el-GR" sz="1400" dirty="0" smtClean="0">
                <a:solidFill>
                  <a:schemeClr val="tx1"/>
                </a:solidFill>
              </a:rPr>
              <a:t>δηλώνει μονοδιάστατη κίνηση σε έναν κατακόρυφο άξονα </a:t>
            </a:r>
            <a:r>
              <a:rPr lang="en-US" sz="1400" dirty="0">
                <a:solidFill>
                  <a:schemeClr val="tx1"/>
                </a:solidFill>
              </a:rPr>
              <a:t>𝒚</a:t>
            </a:r>
            <a:r>
              <a:rPr lang="en-US" sz="1400" dirty="0" smtClean="0">
                <a:solidFill>
                  <a:schemeClr val="tx1"/>
                </a:solidFill>
              </a:rPr>
              <a:t>’𝒚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257800" y="4993257"/>
            <a:ext cx="3352800" cy="1371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Αν ορίσετε θετική φορά κίνησης προς τα κάτω (δηλ. με ίδια φορά με το διάνυσμα της επιτάχυνσης της βαρύτητας), τότε </a:t>
            </a:r>
            <a:r>
              <a:rPr lang="el-GR" sz="1400" dirty="0">
                <a:solidFill>
                  <a:schemeClr val="tx1"/>
                </a:solidFill>
              </a:rPr>
              <a:t>όπου −</a:t>
            </a:r>
            <a:r>
              <a:rPr lang="el-GR" sz="1400" dirty="0" smtClean="0">
                <a:solidFill>
                  <a:schemeClr val="tx1"/>
                </a:solidFill>
              </a:rPr>
              <a:t>𝑔 </a:t>
            </a:r>
            <a:r>
              <a:rPr lang="el-GR" sz="1400" dirty="0">
                <a:solidFill>
                  <a:schemeClr val="tx1"/>
                </a:solidFill>
              </a:rPr>
              <a:t>θέτουμε </a:t>
            </a:r>
            <a:r>
              <a:rPr lang="el-GR" sz="1400" dirty="0" smtClean="0">
                <a:solidFill>
                  <a:schemeClr val="tx1"/>
                </a:solidFill>
              </a:rPr>
              <a:t>𝑔</a:t>
            </a:r>
            <a:endParaRPr lang="el-GR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Vertical Scroll 7"/>
              <p:cNvSpPr/>
              <p:nvPr/>
            </p:nvSpPr>
            <p:spPr>
              <a:xfrm>
                <a:off x="4343401" y="3693709"/>
                <a:ext cx="4273800" cy="664346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schemeClr val="tx1"/>
                    </a:solidFill>
                  </a:rPr>
                  <a:t>Στις διπλανές εξισώσεις, η επιτάχυνση της βαρύτητας χρησιμοποιείται κατά μέτρο,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=9.8 </m:t>
                    </m:r>
                    <m:r>
                      <m:rPr>
                        <m:sty m:val="p"/>
                      </m:rPr>
                      <a:rPr lang="en-US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BS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BS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Vertic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3693709"/>
                <a:ext cx="4273800" cy="664346"/>
              </a:xfrm>
              <a:prstGeom prst="verticalScroll">
                <a:avLst/>
              </a:prstGeom>
              <a:blipFill>
                <a:blip r:embed="rId3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>
              <a:xfrm>
                <a:off x="6705600" y="771483"/>
                <a:ext cx="1889760" cy="580622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u="sng" dirty="0" smtClean="0"/>
                  <a:t>ΌΧΙ</a:t>
                </a:r>
                <a:r>
                  <a:rPr lang="el-GR" dirty="0" smtClean="0"/>
                  <a:t> 10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 !!!</a:t>
                </a:r>
                <a:endParaRPr lang="el-GR" dirty="0"/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771483"/>
                <a:ext cx="1889760" cy="580622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8426"/>
            <a:ext cx="1981200" cy="57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337341" cy="5033686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2000" dirty="0" smtClean="0"/>
                  <a:t>Πετάμε μια μπάλα από την κορυφή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l-GR" sz="2000" dirty="0" smtClean="0"/>
                  <a:t>ενός κτηρίου με αρχική ταχύτητα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m/s </a:t>
                </a:r>
                <a:br>
                  <a:rPr lang="en-US" sz="2000" dirty="0" smtClean="0"/>
                </a:br>
                <a:r>
                  <a:rPr lang="el-GR" sz="2000" dirty="0" smtClean="0"/>
                  <a:t>και φορά κατακόρυφα προς τα επάνω.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l-GR" sz="2000" dirty="0" smtClean="0"/>
                  <a:t>Το ύψος του κτηρίου είναι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m. </a:t>
                </a:r>
                <a:endParaRPr lang="el-GR" sz="2000" dirty="0"/>
              </a:p>
              <a:p>
                <a:pPr lvl="2"/>
                <a:r>
                  <a:rPr lang="en-US" sz="1800" dirty="0" smtClean="0"/>
                  <a:t>A) </a:t>
                </a:r>
                <a:r>
                  <a:rPr lang="el-GR" sz="1800" dirty="0" smtClean="0"/>
                  <a:t>Με ποιο μοντέλο μπορείτε να περιγράψετε  την</a:t>
                </a:r>
                <a:br>
                  <a:rPr lang="el-GR" sz="1800" dirty="0" smtClean="0"/>
                </a:br>
                <a:r>
                  <a:rPr lang="el-GR" sz="1800" dirty="0" smtClean="0"/>
                  <a:t>κίνηση της μπάλας? Δώστε τις λεπτομέρειες.</a:t>
                </a:r>
                <a:endParaRPr lang="en-US" sz="1800" dirty="0" smtClean="0"/>
              </a:p>
              <a:p>
                <a:pPr lvl="2"/>
                <a:r>
                  <a:rPr lang="el-GR" sz="1800" dirty="0" smtClean="0"/>
                  <a:t>Β) Θεωρώντας ότι αρχίζουμε να μετράμε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όταν η μπάλα φεύγει από τα χέρια μας,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βρείτε το χρόνο που απαιτείται για να φτάσει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στο μέγιστο ύψος.</a:t>
                </a:r>
              </a:p>
              <a:p>
                <a:pPr lvl="2"/>
                <a:r>
                  <a:rPr lang="el-GR" sz="1800" dirty="0" smtClean="0"/>
                  <a:t>Γ) Βρείτε αυτό το μέγιστο ύψος.</a:t>
                </a:r>
              </a:p>
              <a:p>
                <a:pPr lvl="2"/>
                <a:r>
                  <a:rPr lang="el-GR" sz="1800" dirty="0" smtClean="0"/>
                  <a:t>Δ) Βρείτε την ταχύτητα της μπάλας όταν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επιστρέφει στο ύψος που έφυγε από τα χέρια μας.</a:t>
                </a:r>
              </a:p>
              <a:p>
                <a:pPr lvl="2"/>
                <a:r>
                  <a:rPr lang="el-GR" sz="1800" dirty="0"/>
                  <a:t>Ε</a:t>
                </a:r>
                <a:r>
                  <a:rPr lang="el-GR" sz="1800" dirty="0" smtClean="0"/>
                  <a:t>) Βρείτε την ταχύτητα και τη θέση της μπάλας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1800" dirty="0" smtClean="0"/>
                  <a:t>s.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337341" cy="5033686"/>
              </a:xfrm>
              <a:blipFill rotWithShape="0">
                <a:blip r:embed="rId4"/>
                <a:stretch>
                  <a:fillRect t="-969" b="-1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1053" y="698052"/>
                <a:ext cx="46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3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br>
              <a:rPr lang="el-GR" dirty="0" smtClean="0"/>
            </a:br>
            <a:r>
              <a:rPr lang="el-GR" dirty="0" smtClean="0"/>
              <a:t>Κλασική Μηχανική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" y="990600"/>
            <a:ext cx="4428565" cy="39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latin typeface="Cambria" panose="02040503050406030204" pitchFamily="18" charset="0"/>
              </a:rPr>
              <a:t>Εικόνα: Η κίνηση μπορεί να είναι αναζωογονητική και όμορφη. Αυτά τα σκάφη ανταποκρίνονται σε δυνάμεις αέρα, νερού, και του βάρους του πληρώματος όσο προσπαθούν να ισορροπήσουν στην άκρη του.</a:t>
            </a:r>
            <a:endParaRPr lang="en-US" sz="105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4" y="1387800"/>
            <a:ext cx="1766886" cy="510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337341" cy="5033686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 – Λύση</a:t>
            </a:r>
            <a:r>
              <a:rPr lang="en-US" b="1" u="sng" dirty="0" smtClean="0"/>
              <a:t>:</a:t>
            </a:r>
            <a:endParaRPr lang="el-GR" b="1" u="sng" dirty="0" smtClean="0"/>
          </a:p>
          <a:p>
            <a:pPr lvl="1"/>
            <a:r>
              <a:rPr lang="el-GR" sz="1800" dirty="0"/>
              <a:t>Πετάμε μια μπάλα από την κορυφή </a:t>
            </a:r>
            <a:br>
              <a:rPr lang="el-GR" sz="1800" dirty="0"/>
            </a:br>
            <a:r>
              <a:rPr lang="el-GR" sz="1800" dirty="0"/>
              <a:t>ενός κτηρίου με αρχική ταχύτητα 20 </a:t>
            </a:r>
            <a:r>
              <a:rPr lang="en-US" sz="1800" dirty="0"/>
              <a:t>m/s </a:t>
            </a:r>
            <a:r>
              <a:rPr lang="el-GR" sz="1800" dirty="0"/>
              <a:t>και φορά κατακόρυφα προς τα επάνω. Το ύψος του κτηρίου είναι 50 </a:t>
            </a:r>
            <a:r>
              <a:rPr lang="en-US" sz="1800" dirty="0"/>
              <a:t>m. </a:t>
            </a:r>
            <a:endParaRPr lang="el-GR" sz="1800" dirty="0"/>
          </a:p>
          <a:p>
            <a:pPr lvl="2"/>
            <a:r>
              <a:rPr lang="en-US" sz="1800" dirty="0" smtClean="0"/>
              <a:t>A) </a:t>
            </a:r>
            <a:r>
              <a:rPr lang="el-GR" sz="1800" dirty="0" smtClean="0"/>
              <a:t>Με ποιο μοντέλο μπορείτε να περιγράψετε  την</a:t>
            </a:r>
            <a:br>
              <a:rPr lang="el-GR" sz="1800" dirty="0" smtClean="0"/>
            </a:br>
            <a:r>
              <a:rPr lang="el-GR" sz="1800" dirty="0" smtClean="0"/>
              <a:t>κίνηση της μπάλας? Δώστε τις λεπτομέρειες.</a:t>
            </a:r>
            <a:endParaRPr lang="en-US" sz="18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75520" y="936720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800" y="924480"/>
                <a:ext cx="46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637200" y="3280680"/>
              <a:ext cx="5379120" cy="95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480" y="3272400"/>
                <a:ext cx="539820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06240" y="4469400"/>
              <a:ext cx="6490440" cy="1421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400" y="4460400"/>
                <a:ext cx="6505920" cy="14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27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9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 smtClean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 smtClean="0">
                <a:solidFill>
                  <a:srgbClr val="17406D"/>
                </a:solidFill>
              </a:rPr>
              <a:t>Πετάμε μια μπάλα από την κορυφή </a:t>
            </a:r>
            <a:r>
              <a:rPr lang="el-GR" sz="1800" dirty="0">
                <a:solidFill>
                  <a:srgbClr val="17406D"/>
                </a:solidFill>
              </a:rPr>
              <a:t/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 smtClean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 smtClean="0">
                <a:solidFill>
                  <a:srgbClr val="17406D"/>
                </a:solidFill>
              </a:rPr>
              <a:t>m/s </a:t>
            </a:r>
            <a:r>
              <a:rPr lang="el-GR" sz="1800" dirty="0" smtClean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 smtClean="0">
                <a:solidFill>
                  <a:srgbClr val="17406D"/>
                </a:solidFill>
              </a:rPr>
              <a:t>m. </a:t>
            </a:r>
            <a:endParaRPr lang="el-GR" sz="1800" dirty="0" smtClean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 smtClean="0">
                <a:solidFill>
                  <a:srgbClr val="17406D"/>
                </a:solidFill>
              </a:rPr>
              <a:t>Β) Θεωρώντας ότι αρχίζουμε να μετράμε όταν η μπάλα </a:t>
            </a:r>
            <a:r>
              <a:rPr lang="en-US" sz="1600" dirty="0" smtClean="0">
                <a:solidFill>
                  <a:srgbClr val="17406D"/>
                </a:solidFill>
              </a:rPr>
              <a:t/>
            </a:r>
            <a:br>
              <a:rPr lang="en-US" sz="1600" dirty="0" smtClean="0">
                <a:solidFill>
                  <a:srgbClr val="17406D"/>
                </a:solidFill>
              </a:rPr>
            </a:br>
            <a:r>
              <a:rPr lang="el-GR" sz="1600" dirty="0" smtClean="0">
                <a:solidFill>
                  <a:srgbClr val="17406D"/>
                </a:solidFill>
              </a:rPr>
              <a:t>φεύγει από τα χέρια μας, βρείτε το χρόνο που απαιτείται </a:t>
            </a:r>
            <a:r>
              <a:rPr lang="en-US" sz="1600" dirty="0" smtClean="0">
                <a:solidFill>
                  <a:srgbClr val="17406D"/>
                </a:solidFill>
              </a:rPr>
              <a:t/>
            </a:r>
            <a:br>
              <a:rPr lang="en-US" sz="1600" dirty="0" smtClean="0">
                <a:solidFill>
                  <a:srgbClr val="17406D"/>
                </a:solidFill>
              </a:rPr>
            </a:br>
            <a:r>
              <a:rPr lang="el-GR" sz="1600" dirty="0" smtClean="0">
                <a:solidFill>
                  <a:srgbClr val="17406D"/>
                </a:solidFill>
              </a:rPr>
              <a:t>για να φτάσει στο μέγιστο ύψος.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1920" y="5053320"/>
              <a:ext cx="2286360" cy="43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2560" y="5043960"/>
                <a:ext cx="230508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64200" y="1824480"/>
              <a:ext cx="7466040" cy="293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200" y="1819440"/>
                <a:ext cx="7482240" cy="29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30000" y="0"/>
              <a:ext cx="8044200" cy="6058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1720" y="-10440"/>
                <a:ext cx="8061480" cy="60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8341200" y="430920"/>
              <a:ext cx="626760" cy="1284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36880" y="426600"/>
                <a:ext cx="640080" cy="12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7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 smtClean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 smtClean="0">
                <a:solidFill>
                  <a:srgbClr val="17406D"/>
                </a:solidFill>
              </a:rPr>
            </a:br>
            <a:r>
              <a:rPr lang="el-GR" sz="1800" dirty="0" smtClean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 smtClean="0">
                <a:solidFill>
                  <a:srgbClr val="17406D"/>
                </a:solidFill>
              </a:rPr>
              <a:t>m/s </a:t>
            </a:r>
            <a:r>
              <a:rPr lang="el-GR" sz="1800" dirty="0" smtClean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 smtClean="0">
                <a:solidFill>
                  <a:srgbClr val="17406D"/>
                </a:solidFill>
              </a:rPr>
              <a:t>m. </a:t>
            </a:r>
            <a:endParaRPr lang="el-GR" sz="1800" dirty="0" smtClean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 smtClean="0">
                <a:solidFill>
                  <a:srgbClr val="17406D"/>
                </a:solidFill>
              </a:rPr>
              <a:t>Γ) Βρείτε αυτό το μέγιστο ύψος.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82480" y="570240"/>
              <a:ext cx="8056800" cy="5075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720" y="561240"/>
                <a:ext cx="8074440" cy="50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540680" y="509400"/>
              <a:ext cx="4426560" cy="5779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2040" y="504000"/>
                <a:ext cx="4445280" cy="57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0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 smtClean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 smtClean="0">
                <a:solidFill>
                  <a:srgbClr val="17406D"/>
                </a:solidFill>
              </a:rPr>
            </a:br>
            <a:r>
              <a:rPr lang="el-GR" sz="1800" dirty="0" smtClean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 smtClean="0">
                <a:solidFill>
                  <a:srgbClr val="17406D"/>
                </a:solidFill>
              </a:rPr>
              <a:t>m/s </a:t>
            </a:r>
            <a:r>
              <a:rPr lang="el-GR" sz="1800" dirty="0" smtClean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 smtClean="0">
                <a:solidFill>
                  <a:srgbClr val="17406D"/>
                </a:solidFill>
              </a:rPr>
              <a:t>m. </a:t>
            </a:r>
            <a:endParaRPr lang="el-GR" sz="1800" dirty="0" smtClean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 smtClean="0">
                <a:solidFill>
                  <a:srgbClr val="17406D"/>
                </a:solidFill>
              </a:rPr>
              <a:t>Γ) Βρείτε αυτό το μέγιστο ύψος.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41440" y="530280"/>
              <a:ext cx="8384040" cy="5887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320" y="524160"/>
                <a:ext cx="8401320" cy="59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89040" y="2939760"/>
              <a:ext cx="1982160" cy="360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280" y="2929680"/>
                <a:ext cx="199872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7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 smtClean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 smtClean="0">
                <a:solidFill>
                  <a:srgbClr val="17406D"/>
                </a:solidFill>
              </a:rPr>
            </a:br>
            <a:r>
              <a:rPr lang="el-GR" sz="1800" dirty="0" smtClean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 smtClean="0">
                <a:solidFill>
                  <a:srgbClr val="17406D"/>
                </a:solidFill>
              </a:rPr>
              <a:t>m/s </a:t>
            </a:r>
            <a:r>
              <a:rPr lang="el-GR" sz="1800" dirty="0" smtClean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 smtClean="0">
                <a:solidFill>
                  <a:srgbClr val="17406D"/>
                </a:solidFill>
              </a:rPr>
              <a:t>m. </a:t>
            </a:r>
            <a:endParaRPr lang="el-GR" sz="1800" dirty="0" smtClean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 smtClean="0">
                <a:solidFill>
                  <a:srgbClr val="17406D"/>
                </a:solidFill>
              </a:rPr>
              <a:t>Δ) Βρείτε την ταχύτητα της μπάλας όταν επιστρέφει στο </a:t>
            </a:r>
            <a:r>
              <a:rPr lang="en-US" sz="1600" dirty="0" smtClean="0">
                <a:solidFill>
                  <a:srgbClr val="17406D"/>
                </a:solidFill>
              </a:rPr>
              <a:t/>
            </a:r>
            <a:br>
              <a:rPr lang="en-US" sz="1600" dirty="0" smtClean="0">
                <a:solidFill>
                  <a:srgbClr val="17406D"/>
                </a:solidFill>
              </a:rPr>
            </a:br>
            <a:r>
              <a:rPr lang="el-GR" sz="1600" dirty="0" smtClean="0">
                <a:solidFill>
                  <a:srgbClr val="17406D"/>
                </a:solidFill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24240" y="0"/>
              <a:ext cx="8073000" cy="614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760" y="-11520"/>
                <a:ext cx="8087400" cy="61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159600" y="2875320"/>
              <a:ext cx="2472480" cy="847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2400" y="2870640"/>
                <a:ext cx="2487240" cy="8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3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 smtClean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 smtClean="0">
                <a:solidFill>
                  <a:srgbClr val="17406D"/>
                </a:solidFill>
              </a:rPr>
            </a:br>
            <a:r>
              <a:rPr lang="el-GR" sz="1800" dirty="0" smtClean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 smtClean="0">
                <a:solidFill>
                  <a:srgbClr val="17406D"/>
                </a:solidFill>
              </a:rPr>
              <a:t>m/s </a:t>
            </a:r>
            <a:r>
              <a:rPr lang="el-GR" sz="1800" dirty="0" smtClean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 smtClean="0">
                <a:solidFill>
                  <a:srgbClr val="17406D"/>
                </a:solidFill>
              </a:rPr>
              <a:t>m. </a:t>
            </a:r>
            <a:endParaRPr lang="el-GR" sz="1800" dirty="0" smtClean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 smtClean="0">
                <a:solidFill>
                  <a:srgbClr val="17406D"/>
                </a:solidFill>
              </a:rPr>
              <a:t>Δ) Βρείτε την ταχύτητα της μπάλας όταν επιστρέφει στο </a:t>
            </a:r>
            <a:r>
              <a:rPr lang="en-US" sz="1600" dirty="0" smtClean="0">
                <a:solidFill>
                  <a:srgbClr val="17406D"/>
                </a:solidFill>
              </a:rPr>
              <a:t/>
            </a:r>
            <a:br>
              <a:rPr lang="en-US" sz="1600" dirty="0" smtClean="0">
                <a:solidFill>
                  <a:srgbClr val="17406D"/>
                </a:solidFill>
              </a:rPr>
            </a:br>
            <a:r>
              <a:rPr lang="el-GR" sz="1600" dirty="0" smtClean="0">
                <a:solidFill>
                  <a:srgbClr val="17406D"/>
                </a:solidFill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98320" y="3176280"/>
              <a:ext cx="6773400" cy="3153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760" y="3168720"/>
                <a:ext cx="6788520" cy="31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4417200" y="5245560"/>
              <a:ext cx="2719440" cy="1033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2880" y="5238000"/>
                <a:ext cx="2732040" cy="10504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2286000" y="5945614"/>
            <a:ext cx="1447800" cy="383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333520" y="5888880"/>
              <a:ext cx="1138680" cy="5684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9200" y="5881680"/>
                <a:ext cx="11516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4050000" y="4952880"/>
              <a:ext cx="2166120" cy="15332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2080" y="4944240"/>
                <a:ext cx="2185920" cy="15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2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 smtClean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 smtClean="0">
                <a:solidFill>
                  <a:srgbClr val="17406D"/>
                </a:solidFill>
              </a:rPr>
            </a:br>
            <a:r>
              <a:rPr lang="el-GR" sz="1800" dirty="0" smtClean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 smtClean="0">
                <a:solidFill>
                  <a:srgbClr val="17406D"/>
                </a:solidFill>
              </a:rPr>
              <a:t>m/s </a:t>
            </a:r>
            <a:r>
              <a:rPr lang="el-GR" sz="1800" dirty="0" smtClean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 smtClean="0">
                <a:solidFill>
                  <a:srgbClr val="17406D"/>
                </a:solidFill>
              </a:rPr>
              <a:t>m. </a:t>
            </a:r>
            <a:endParaRPr lang="el-GR" sz="1800" dirty="0" smtClean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 smtClean="0">
                <a:solidFill>
                  <a:srgbClr val="17406D"/>
                </a:solidFill>
              </a:rPr>
              <a:t>Δ) Βρείτε την ταχύτητα της μπάλας όταν επιστρέφει στο </a:t>
            </a:r>
            <a:r>
              <a:rPr lang="en-US" sz="1600" dirty="0" smtClean="0">
                <a:solidFill>
                  <a:srgbClr val="17406D"/>
                </a:solidFill>
              </a:rPr>
              <a:t/>
            </a:r>
            <a:br>
              <a:rPr lang="en-US" sz="1600" dirty="0" smtClean="0">
                <a:solidFill>
                  <a:srgbClr val="17406D"/>
                </a:solidFill>
              </a:rPr>
            </a:br>
            <a:r>
              <a:rPr lang="el-GR" sz="1600" dirty="0" smtClean="0">
                <a:solidFill>
                  <a:srgbClr val="17406D"/>
                </a:solidFill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69960" y="3231720"/>
              <a:ext cx="3833280" cy="587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840" y="3224160"/>
                <a:ext cx="384876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96520" y="3394080"/>
              <a:ext cx="6292800" cy="2363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040" y="3388680"/>
                <a:ext cx="6307560" cy="23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0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F6FC6"/>
                  </a:buClr>
                </a:pPr>
                <a:r>
                  <a:rPr lang="el-GR" b="1" u="sng" dirty="0" smtClean="0">
                    <a:solidFill>
                      <a:srgbClr val="17406D"/>
                    </a:solidFill>
                  </a:rPr>
                  <a:t>Παράδειγμα – Λύση:</a:t>
                </a:r>
              </a:p>
              <a:p>
                <a:pPr lvl="1">
                  <a:buClr>
                    <a:srgbClr val="0F6FC6"/>
                  </a:buClr>
                </a:pPr>
                <a:r>
                  <a:rPr lang="el-GR" sz="1800" dirty="0" smtClean="0">
                    <a:solidFill>
                      <a:srgbClr val="17406D"/>
                    </a:solidFill>
                  </a:rPr>
                  <a:t>Πετάμε μια μπάλα από την κορυφή </a:t>
                </a:r>
                <a:r>
                  <a:rPr lang="el-GR" sz="1800" dirty="0">
                    <a:solidFill>
                      <a:srgbClr val="17406D"/>
                    </a:solidFill>
                  </a:rPr>
                  <a:t/>
                </a:r>
                <a:br>
                  <a:rPr lang="el-GR" sz="1800" dirty="0">
                    <a:solidFill>
                      <a:srgbClr val="17406D"/>
                    </a:solidFill>
                  </a:rPr>
                </a:br>
                <a:r>
                  <a:rPr lang="el-GR" sz="1800" dirty="0" smtClean="0">
                    <a:solidFill>
                      <a:srgbClr val="17406D"/>
                    </a:solidFill>
                  </a:rPr>
                  <a:t>ενός κτηρίου με αρχική ταχύτητα 20 </a:t>
                </a:r>
                <a:r>
                  <a:rPr lang="en-US" sz="1800" dirty="0" smtClean="0">
                    <a:solidFill>
                      <a:srgbClr val="17406D"/>
                    </a:solidFill>
                  </a:rPr>
                  <a:t>m/s </a:t>
                </a:r>
                <a:r>
                  <a:rPr lang="el-GR" sz="1800" dirty="0" smtClean="0">
                    <a:solidFill>
                      <a:srgbClr val="17406D"/>
                    </a:solidFill>
                  </a:rPr>
                  <a:t>και φορά κατακόρυφα προς τα επάνω. Το ύψος του κτηρίου είναι 50 </a:t>
                </a:r>
                <a:r>
                  <a:rPr lang="en-US" sz="1800" dirty="0" smtClean="0">
                    <a:solidFill>
                      <a:srgbClr val="17406D"/>
                    </a:solidFill>
                  </a:rPr>
                  <a:t>m. </a:t>
                </a:r>
                <a:endParaRPr lang="el-GR" sz="1800" dirty="0" smtClean="0">
                  <a:solidFill>
                    <a:srgbClr val="17406D"/>
                  </a:solidFill>
                </a:endParaRPr>
              </a:p>
              <a:p>
                <a:pPr lvl="2">
                  <a:buClr>
                    <a:srgbClr val="0F6FC6"/>
                  </a:buClr>
                </a:pPr>
                <a:r>
                  <a:rPr lang="el-GR" sz="1600" dirty="0">
                    <a:solidFill>
                      <a:srgbClr val="17406D"/>
                    </a:solidFill>
                  </a:rPr>
                  <a:t>Ε</a:t>
                </a:r>
                <a:r>
                  <a:rPr lang="el-GR" sz="1600" dirty="0" smtClean="0">
                    <a:solidFill>
                      <a:srgbClr val="17406D"/>
                    </a:solidFill>
                  </a:rPr>
                  <a:t>) Βρείτε την ταχύτητα και τη θέση της μπάλας όταν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 smtClean="0">
                    <a:solidFill>
                      <a:srgbClr val="17406D"/>
                    </a:solidFill>
                  </a:rPr>
                  <a:t>.</a:t>
                </a:r>
                <a:endParaRPr lang="el-GR" sz="1600" dirty="0">
                  <a:solidFill>
                    <a:srgbClr val="17406D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  <a:blipFill rotWithShape="0">
                <a:blip r:embed="rId3"/>
                <a:stretch>
                  <a:fillRect t="-1048" r="-4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37560" y="0"/>
              <a:ext cx="8180640" cy="6506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560" y="-10800"/>
                <a:ext cx="8199000" cy="65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41034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31951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 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 smtClean="0"/>
              <a:t>Κίνηση σε έναν οριζόντιο/κατακόρυφο</a:t>
            </a:r>
            <a:r>
              <a:rPr lang="en-US" dirty="0" smtClean="0"/>
              <a:t> </a:t>
            </a:r>
            <a:r>
              <a:rPr lang="el-GR" dirty="0" smtClean="0"/>
              <a:t>άξον</a:t>
            </a:r>
            <a:r>
              <a:rPr lang="el-GR" dirty="0"/>
              <a:t>α</a:t>
            </a:r>
            <a:endParaRPr lang="el-GR" dirty="0" smtClean="0"/>
          </a:p>
          <a:p>
            <a:pPr lvl="1"/>
            <a:r>
              <a:rPr lang="el-GR" dirty="0" smtClean="0"/>
              <a:t>Σώμα == σωματίδιο </a:t>
            </a:r>
          </a:p>
          <a:p>
            <a:pPr lvl="2"/>
            <a:r>
              <a:rPr lang="el-GR" dirty="0" smtClean="0"/>
              <a:t>Θεωρούμε απειροστά μικρό το μέγεθός του</a:t>
            </a:r>
            <a:endParaRPr lang="en-US" dirty="0" smtClean="0"/>
          </a:p>
          <a:p>
            <a:pPr lvl="2"/>
            <a:r>
              <a:rPr lang="el-GR" dirty="0" smtClean="0"/>
              <a:t>Αδιαφορούμε </a:t>
            </a:r>
            <a:r>
              <a:rPr lang="el-GR" b="1" dirty="0" smtClean="0"/>
              <a:t>πλήρως</a:t>
            </a:r>
            <a:r>
              <a:rPr lang="el-GR" dirty="0" smtClean="0"/>
              <a:t> για τις διαστάσεις του</a:t>
            </a:r>
            <a:br>
              <a:rPr lang="el-GR" dirty="0" smtClean="0"/>
            </a:br>
            <a:endParaRPr lang="en-US" dirty="0" smtClean="0"/>
          </a:p>
          <a:p>
            <a:r>
              <a:rPr lang="el-GR" dirty="0" smtClean="0"/>
              <a:t>Θα γνωρίσουμε τους βασικούς ορισμούς της κινητικής…</a:t>
            </a:r>
          </a:p>
          <a:p>
            <a:pPr lvl="1"/>
            <a:r>
              <a:rPr lang="el-GR" dirty="0" smtClean="0"/>
              <a:t>…αρχικά σε μια διάσταση και μετά σε δυο διαστάσεις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Αυτοί είναι:</a:t>
            </a:r>
          </a:p>
          <a:p>
            <a:pPr lvl="1"/>
            <a:r>
              <a:rPr lang="el-GR" b="1" dirty="0" smtClean="0"/>
              <a:t>Η Θέση</a:t>
            </a:r>
          </a:p>
          <a:p>
            <a:pPr lvl="1"/>
            <a:r>
              <a:rPr lang="el-GR" b="1" dirty="0" smtClean="0"/>
              <a:t>Η Ταχύτητα</a:t>
            </a:r>
          </a:p>
          <a:p>
            <a:pPr lvl="1"/>
            <a:r>
              <a:rPr lang="el-GR" b="1" dirty="0" smtClean="0"/>
              <a:t>Η Επιτάχυνση</a:t>
            </a:r>
          </a:p>
          <a:p>
            <a:pPr marL="68580" indent="0">
              <a:buNone/>
            </a:pPr>
            <a:r>
              <a:rPr lang="el-GR" dirty="0" smtClean="0"/>
              <a:t>ενός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11093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διάνυσμα που ορίζει την τοποθεσία του σώματος σε σχέση με ένα σημείο αναφοράς (όπως το 0)</a:t>
                </a:r>
              </a:p>
              <a:p>
                <a:pPr lvl="1"/>
                <a:r>
                  <a:rPr lang="el-GR" dirty="0" smtClean="0"/>
                  <a:t>Διανυσματικό μέγεθος</a:t>
                </a:r>
              </a:p>
              <a:p>
                <a:pPr lvl="2"/>
                <a:r>
                  <a:rPr lang="el-GR" dirty="0" smtClean="0"/>
                  <a:t>Θα θεωρήσουμε έναν βαθμονομημένο άξονα στον οποίο γίνεται η κίνηση</a:t>
                </a:r>
                <a:r>
                  <a:rPr lang="en-US" dirty="0" smtClean="0"/>
                  <a:t> – </a:t>
                </a:r>
                <a:r>
                  <a:rPr lang="el-GR" dirty="0" smtClean="0"/>
                  <a:t>το μοναδιαίο του διάνυσμα είναι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 smtClean="0"/>
                  <a:t> (οριζόντια κίνηση)</a:t>
                </a:r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Το </a:t>
                </a:r>
                <a:r>
                  <a:rPr lang="el-GR" b="1" dirty="0">
                    <a:sym typeface="Wingdings" panose="05000000000000000000" pitchFamily="2" charset="2"/>
                  </a:rPr>
                  <a:t>πρόσημο</a:t>
                </a:r>
                <a:r>
                  <a:rPr lang="el-GR" dirty="0">
                    <a:sym typeface="Wingdings" panose="05000000000000000000" pitchFamily="2" charset="2"/>
                  </a:rPr>
                  <a:t> μας δηλώνει τη φορά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διανύσματος</a:t>
                </a:r>
                <a:endParaRPr lang="el-GR" dirty="0" smtClean="0"/>
              </a:p>
              <a:p>
                <a:r>
                  <a:rPr lang="el-GR" dirty="0" smtClean="0"/>
                  <a:t>Η θέση μπορεί να είναι θετική ή αρνητική – ως τιμή στο βαθμονομημένο άξονα</a:t>
                </a:r>
              </a:p>
              <a:p>
                <a:pPr lvl="1"/>
                <a:r>
                  <a:rPr lang="el-GR" dirty="0" smtClean="0"/>
                  <a:t>Θετική τιμή </a:t>
                </a:r>
                <a:r>
                  <a:rPr lang="el-GR" dirty="0">
                    <a:sym typeface="Wingdings" panose="05000000000000000000" pitchFamily="2" charset="2"/>
                  </a:rPr>
                  <a:t>:</a:t>
                </a:r>
                <a:r>
                  <a:rPr lang="el-GR" dirty="0" smtClean="0">
                    <a:sym typeface="Wingdings" panose="05000000000000000000" pitchFamily="2" charset="2"/>
                  </a:rPr>
                  <a:t> το διάνυσμα ξεκινά από ένα σημείο αναφοράς και καταλήγει σε κάποια θετική τιμή του άξονα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Αντίθετα για αρνητική τιμή</a:t>
                </a: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Παράδειγμα:</a:t>
                </a:r>
                <a:endParaRPr lang="el-G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  <a:blipFill rotWithShape="0">
                <a:blip r:embed="rId2"/>
                <a:stretch>
                  <a:fillRect t="-941" r="-10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5556"/>
          <a:stretch/>
        </p:blipFill>
        <p:spPr>
          <a:xfrm>
            <a:off x="4794420" y="5339149"/>
            <a:ext cx="3812263" cy="114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24600" y="5943601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81775" y="5724527"/>
            <a:ext cx="838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98251" y="5721180"/>
            <a:ext cx="1343025" cy="9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86400" y="6334127"/>
            <a:ext cx="10953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29200" y="6334127"/>
            <a:ext cx="1552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627000" y="4133880"/>
              <a:ext cx="5207400" cy="2202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9800" y="4124520"/>
                <a:ext cx="5222880" cy="22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3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</p:spPr>
            <p:txBody>
              <a:bodyPr/>
              <a:lstStyle/>
              <a:p>
                <a:r>
                  <a:rPr lang="el-GR" b="1" dirty="0" smtClean="0"/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η αλλαγή στη θέση ενός σωματιδίου </a:t>
                </a:r>
                <a:r>
                  <a:rPr lang="el-GR" u="sng" dirty="0" smtClean="0"/>
                  <a:t>Ορισμός</a:t>
                </a:r>
                <a:r>
                  <a:rPr lang="el-GR" dirty="0" smtClean="0"/>
                  <a:t>: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/>
                  <a:t>μ</a:t>
                </a:r>
                <a:r>
                  <a:rPr lang="el-GR" dirty="0" smtClean="0"/>
                  <a:t>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τελική και την αρχική θέση του σωματιδίου</a:t>
                </a:r>
              </a:p>
              <a:p>
                <a:pPr lvl="1"/>
                <a:r>
                  <a:rPr lang="el-GR" dirty="0" smtClean="0"/>
                  <a:t>Θα χρησιμοποιούμε το συμβολισμό: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r>
                  <a:rPr lang="el-GR" dirty="0" smtClean="0"/>
                  <a:t>Προσοχή: </a:t>
                </a:r>
                <a:r>
                  <a:rPr lang="el-GR" b="1" dirty="0" smtClean="0"/>
                  <a:t>απόσταση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sz="3200" dirty="0" smtClean="0"/>
                  <a:t>≠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μέτρο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μετατόπισης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l-GR" dirty="0" smtClean="0"/>
                  <a:t>!</a:t>
                </a:r>
              </a:p>
              <a:p>
                <a:r>
                  <a:rPr lang="el-GR" dirty="0" smtClean="0"/>
                  <a:t>Παράδειγμα: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  <a:blipFill rotWithShape="0">
                <a:blip r:embed="rId2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4752"/>
            <a:ext cx="3922058" cy="235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9775" y="4953000"/>
            <a:ext cx="3862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απόσταση που διανύει ένας αθλητής μπάσκετ, αν απλουστευμένα υποθέσουμε ότι κινείται σε ευθεία γραμμή, είναι μερικά χιλιόμετρα, αλλά η μετατόπιση από την αρχική θέση του (κέντρο γηπέδου) ως την τελική (ξανά στην ίδια περίπου θέση) είναι πολύ μικρότερη (ως μέτρο)!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227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082142"/>
            <a:ext cx="3812263" cy="2385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Μετατόπιση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dirty="0" smtClean="0"/>
                  <a:t> : διανυσματικό μέγεθος!</a:t>
                </a:r>
              </a:p>
              <a:p>
                <a:pPr lvl="1"/>
                <a:r>
                  <a:rPr lang="el-GR" dirty="0" smtClean="0"/>
                  <a:t>Έχει μέτρο, διεύθυνση, φορά</a:t>
                </a:r>
              </a:p>
              <a:p>
                <a:endParaRPr lang="el-GR" sz="1200" dirty="0" smtClean="0"/>
              </a:p>
              <a:p>
                <a:r>
                  <a:rPr lang="el-GR" dirty="0" smtClean="0"/>
                  <a:t>Αν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δεξιά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αριστερά</a:t>
                </a:r>
              </a:p>
              <a:p>
                <a:endParaRPr lang="en-US" sz="1200" dirty="0" smtClean="0"/>
              </a:p>
              <a:p>
                <a:r>
                  <a:rPr lang="el-GR" dirty="0" smtClean="0"/>
                  <a:t>Στο Διεθνές Σύστημα, μονάδα μέτρησης της </a:t>
                </a:r>
                <a:br>
                  <a:rPr lang="el-GR" dirty="0" smtClean="0"/>
                </a:br>
                <a:r>
                  <a:rPr lang="el-GR" dirty="0" smtClean="0"/>
                  <a:t>θέσης και της μετατόπισης</a:t>
                </a:r>
                <a:br>
                  <a:rPr lang="el-GR" dirty="0" smtClean="0"/>
                </a:br>
                <a:r>
                  <a:rPr lang="el-GR" dirty="0" smtClean="0"/>
                  <a:t>είναι το 1 μέτρο (</a:t>
                </a:r>
                <a:r>
                  <a:rPr lang="en-US" dirty="0" smtClean="0"/>
                  <a:t>m)</a:t>
                </a:r>
                <a:endParaRPr lang="el-GR" dirty="0"/>
              </a:p>
              <a:p>
                <a:endParaRPr lang="en-US" dirty="0" smtClean="0"/>
              </a:p>
              <a:p>
                <a:r>
                  <a:rPr lang="el-GR" dirty="0" smtClean="0"/>
                  <a:t>Παράδειγμα: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 rotWithShape="0">
                <a:blip r:embed="rId3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3483650" y="3497172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Left-Right Arrow 8"/>
          <p:cNvSpPr/>
          <p:nvPr/>
        </p:nvSpPr>
        <p:spPr>
          <a:xfrm>
            <a:off x="3483650" y="3039208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91400" y="51054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5715000"/>
            <a:ext cx="2743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507120" y="1172160"/>
              <a:ext cx="5157720" cy="5115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1360" y="1163880"/>
                <a:ext cx="5172480" cy="51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3688</TotalTime>
  <Words>822</Words>
  <Application>Microsoft Office PowerPoint</Application>
  <PresentationFormat>On-screen Show (4:3)</PresentationFormat>
  <Paragraphs>342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1η Ενότητα Κλασική Μηχανική</vt:lpstr>
      <vt:lpstr>Φυσική για Μηχανικούς</vt:lpstr>
      <vt:lpstr>Φυσική για Μηχανικούς</vt:lpstr>
      <vt:lpstr>Κίνηση σε μια Διάσταση 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496</cp:revision>
  <cp:lastPrinted>2019-09-23T12:48:06Z</cp:lastPrinted>
  <dcterms:created xsi:type="dcterms:W3CDTF">2006-08-16T00:00:00Z</dcterms:created>
  <dcterms:modified xsi:type="dcterms:W3CDTF">2022-10-05T11:44:32Z</dcterms:modified>
  <cp:contentStatus/>
</cp:coreProperties>
</file>