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8"/>
  </p:notesMasterIdLst>
  <p:handoutMasterIdLst>
    <p:handoutMasterId r:id="rId29"/>
  </p:handoutMasterIdLst>
  <p:sldIdLst>
    <p:sldId id="504" r:id="rId3"/>
    <p:sldId id="523" r:id="rId4"/>
    <p:sldId id="308" r:id="rId5"/>
    <p:sldId id="520" r:id="rId6"/>
    <p:sldId id="310" r:id="rId7"/>
    <p:sldId id="311" r:id="rId8"/>
    <p:sldId id="505" r:id="rId9"/>
    <p:sldId id="312" r:id="rId10"/>
    <p:sldId id="313" r:id="rId11"/>
    <p:sldId id="314" r:id="rId12"/>
    <p:sldId id="315" r:id="rId13"/>
    <p:sldId id="316" r:id="rId14"/>
    <p:sldId id="318" r:id="rId15"/>
    <p:sldId id="319" r:id="rId16"/>
    <p:sldId id="320" r:id="rId17"/>
    <p:sldId id="322" r:id="rId18"/>
    <p:sldId id="502" r:id="rId19"/>
    <p:sldId id="323" r:id="rId20"/>
    <p:sldId id="324" r:id="rId21"/>
    <p:sldId id="325" r:id="rId22"/>
    <p:sldId id="524" r:id="rId23"/>
    <p:sldId id="525" r:id="rId24"/>
    <p:sldId id="526" r:id="rId25"/>
    <p:sldId id="527" r:id="rId26"/>
    <p:sldId id="49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6305" autoAdjust="0"/>
  </p:normalViewPr>
  <p:slideViewPr>
    <p:cSldViewPr>
      <p:cViewPr varScale="1">
        <p:scale>
          <a:sx n="109" d="100"/>
          <a:sy n="109" d="100"/>
        </p:scale>
        <p:origin x="33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079A3-B7B8-4BA5-BEB1-58F5B5AD0B00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23F43-8038-426E-9A75-5E1A60594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136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8T09:52:39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19931 10840 857 0,'-1'-1'377'0,"1"1"-191"16,6 3-38-16,-6-3-42 15,20 16-14-15,54 54-26 16,-21-22-19-16,0 8-29 16,2 6-6-16,-20 8-2 15,-7 2 1-15,-21-2 3 16,-8-4 1-16,-13-17-8 16,-5-8-29-16,3-17-133 15,4-10-62-15</inkml:trace>
  <inkml:trace contextRef="#ctx0" brushRef="#br0" timeOffset="515.7722">20018 10912 476 0,'-10'8'242'0,"-7"10"-75"16,3 4-76-16,2 4-12 16,-1-2-18-16,4 0-15 15,1-5 15-15,3-9-35 16,7-5 19-16,2-11 18 15,-2-2 11-15,-1-17 12 16,-4 1-11-16,-4-8 2 16,6-3-6-16,1 8-14 15,2 1-4-15,6 11-23 16,-3 5-10-16,5 7-20 0,2 3-8 16,5 5-6-16,7 6 0 15,9 3 4-15,10 3 4 16,11 2-24-16,9 0-94 15</inkml:trace>
  <inkml:trace contextRef="#ctx0" brushRef="#br0" timeOffset="9326.4298">19854 11469 177 0,'0'0'93'0,"0"-4"-4"16,2 4-9-16,-2 0 4 15,0-1 5-15,-1 1-14 16,0 0-15-16,0 0-31 16,0 0-10-16,-1 0-11 15,1 0-3-15,0 0 0 16,0 0 0-16,0 0 4 15,1 0 8-15,0 0 23 16,0 0 11-16,0 0 9 16,0-1-7-16,0 0-21 0,0 0-8 15,0 0-7-15,0-1-2 16,0 1 1 0,0 0 5-16,0-2 14 15,1-4 7-15,-1 0 12 16,0-1-1-16,-5-32-5 15,-2 29-4-15,2-2-10 16,0 2-5-16,-2-2-9 0,0 0-3 16,0 2-4-16,0-2-1 15,0 5-4-15,1-3 0 16,1 0-1-16,-1 2-1 16,-2-3 5-16,-1 2 0 15,0 1 1-15,-2 0-1 0,1-2-2 16,-2 1-1-16,1 2-1 15,2 1-1-15,-1 0-2 16,3 1 0-16,2-1-2 16,-3 2-1-16,1 0 0 15,0 0 0-15,1 1 0 16,0-2 0-16,2 4 0 16,-3-5 0-16,2 2-1 15,2 0 0-15,-3-1 1 16,1 3-1-16,-2-3 1 15,0 2 0-15,-1-1 0 16,2 0 0-16,-1-1 1 16,1 1-1-16,-2-2 1 15,2 3-2-15,-1-1 0 0,-1-2 0 16,1 1 0-16,-1-1 0 16,1 4 0-16,0 2 0 15,-2-2 0-15,1 2 0 16,-2-6 1-16,1 2 0 15,3-2 0-15,-5 1 0 16,2-1-1-16,-4 1 0 16,3 3 0-16,-2-5 0 15,1 5-1-15,0-1 0 16,-1 0 0 0,-1 4 0-16,-1 0 0 0,0-2 0 15,1-1 1-15,-2-2 0 16,-2 0 0-16,1 5 0 15,1-1 0-15,0 1 0 16,1 0-1-16,-2 0 1 16,0-1-1-16,1 1 0 15,1 1 1-15,1-1 0 16,-1 4-1-16,-2-3 1 16,1-1-2-16,1 4 0 15,1-2 0-15,-3-1-1 0,7 5 2 16,-4-2-1-16,1 2 2 15,2 0 0-15,-4-3 0 16,2-1 0-16,-2 2 0 16,0-2 0-16,-2 2 0 15,-1-1 0-15,-1 3-1 16,3-2-1-16,-1 3-1 16,1-1-2-16,0 0 1 15,0 2 0-15,-1 0 1 16,0 4 1-16,0-4 2 15,-2 1 0-15,3 0 0 0,0-1 0 16,0 3 0-16,2-1 0 16,-1-2 0-16,0 1-1 15,1-1 0-15,1 2-1 16,1-1-1-16,2 2 1 16,1 2-1-16,0-3 1 15,-4 2-1-15,2 1 1 0,1 0 0 16,-1 1 0-16,0 2 0 15,4 2 0-15,-3-1 2 16,-2-1 0-16,6 0 2 16,-1-2-1-16,5 1-1 15,-5 0 0-15,2-1-2 16,0 1 0-16,0-2 0 16,4 3-1-16,-8-2 1 15,2 2 1-15,0 0 0 16,-1 0 0-16,6 0 0 15,-2 1 1-15,-2 1-1 16,5-5 0-16,1 1 0 16,0-2 0-16,2-3 0 15,-6-1-2-15,-1 3-1 0,0 0 0 16,4 3 0-16,2 3 2 16,5-2 1-16,1 2 0 15,-4-5 1-15,3 0 0 16,-3-2 1-16,0-1 0 15,-1 4 2-15,-2-2 0 16,-1 4-1-16,0 4 0 16,0 0-1-16,0 4-1 15,6-1 0-15,-6-3-1 16,8-3 1-16,-4-3 1 0,-2-5-1 16,4 0 0-16,-5-4 0 15,0 2 0-15,0 0 0 16,2 1 0-16,-1 1 1 15,4 0 0-15,-2-2 0 16,-1-4 1-16,-5-1 1 16,1-1 1-16,1 0 2 15,-1 0 0 1,1-1 2-16,0 0 0 16,-1 0-1-16,0 0 0 15,0-1-1-15,-3 0-1 16,-17-1 0-16,-33-38 0 0,29 31-3 15,4 2-2-15,4 0 0 16,4 0-2-16,7 1-1 16,0 0 0-16,4 1 0 15,-1 1-2-15,3 3-1 16,-1 1-2-16,1 0-5 16,0 1-2-16,0 0 1 15,0 0 1-15,7 3 5 16,9 15 2-16,29 25 2 15,-27-23 2-15,-2-5 3 0,0-2 0 16,-2-4 2-16,1-2 0 16,-5-1 0-16,-1-2 1 15,-3 1 1-15,-3-3 1 16,0-2 3-16,-3-1 0 16,0 0 0-16,0 0 1 15,4-9 18-15,4-9 1 16,13-36 13-16,-17 22 3 15,6 4-15-15,-2 2-1 0,-1 8-14 16,-2 5-4-16,-2 6-4 16,-2 0-3-16,3 5-62 15,3-1-94-15</inkml:trace>
  <inkml:trace contextRef="#ctx0" brushRef="#br0" timeOffset="10828.9864">18936 10587 608 0,'-8'-5'286'0,"-9"-4"-114"16,-4 1-28-16,-3-2-42 16,-3 0-21-16,2 7-33 15,-2-2-12-15,1 10-20 16,2 3-7-16,-2 6-10 15,2 1-2-15,2 5-5 16,0-2-3-16,7 5-2 16,6 3 0-16,9 0 0 15,6 4 2-15,8-7 5 16,3-3 3-16,6-5 4 0,5-3 3 16,5-11 5-16,1-1 2 15,-4-7 2-15,-5-5 1 0,-8-6 2 16,-5 1-1-16,-8 0-1 15,-4 1-1-15,-6 6-3 16,-5 1-4-16,-5 2-3 16,-1 3-2-16,-1 1-4 15,1 4-3-15,3 6-5 16,3 3-3-16,2 8 0 16,3 2 1-16,1 8 1 15,5 4 2-15,2 6 0 16,3 4 2-16,2 0 4 15,0-1 1-15,1-6 21 16,-1-7 1-16,0-9 5 16,0-5 0-16,0-6-15 15,1 0 0-15,-4-2-73 16,2-2-167-16</inkml:trace>
  <inkml:trace contextRef="#ctx0" brushRef="#br0" timeOffset="13814.9792">20568 11070 337 0,'-5'0'217'0,"-8"-2"-3"0,-2 3-33 16,0 6-70-16,-2 1-34 15,3 7-51-15,7 2-19 16,7 6-13-16,4 0 0 15,9 1 3-15,7-5 3 16,8-11 7-16,9-8 3 16,5-15 3-16,2-12 2 15,-4-10 24-15,-10-8 20 16,-16-4 50-16,-16-4 16 0,-31-7 16 16,-11 1-11-16,-15 12-43 15,4 10-16-15,13 25-49 16,9 16-23-16,17 21-32 15,7 10-10-15,22 12 0 16,14 3 12-16,26-5 22 16,11-7 9-16,16-14-147 15</inkml:trace>
  <inkml:trace contextRef="#ctx0" brushRef="#br0" timeOffset="16446.2749">1847 9026 454 0,'-7'-8'271'16,"-3"-10"-25"-16,-4 2-38 16,-5 5-71-16,0 5-34 15,-4 5-57-15,1 3-20 0,6 9-29 16,6 2-8-16,7 6-6 15,3 2 1-15,6-1 5 16,4-1 4-16,5-3 5 16,6-3 2-16,-1-8 3 15,-1-5 3-15,2-7 7 16,-5-4 2-16,-2-8 5 16,-4 2 18-16,-11-2 28 15,-7-1 12-15,-3-1 16 16,-7 0-12-16,-2 11-30 15,-2 2-15-15,-2 10-27 16,2 6-12-16,8 4-12 16,3 2-2-16,6 2 1 15,5 0 4-15,3 2 4 16,6-3 2-16,5-2 3 0,3-4-1 16,5-4 1-16,-2-4 2 0,0-8 2 15,-1-2 2-15,-5-6 4 16,-1-2 1-16,-8-1 4 15,-6 0 0-15,-10 1-3 16,-4 4-3-16,-8 11-2 16,1 3-1-16,0 7-2 15,1 3-2-15,8 4-9 0,5 2-2 16,10 0-1-16,4-1 2 16,9-4 6-16,5-4 3 15,0-6 4-15,-3-3 4 16,-1-8 7-16,-6 3 3 15,-7-7 5-15,-3 2 0 16,-6-2 20-16,-1 0-3 31,0 3-8-31,4 3 13 0,3 5-266 16</inkml:trace>
  <inkml:trace contextRef="#ctx0" brushRef="#br0" timeOffset="17062.5041">2325 8724 516 0,'-4'6'277'15,"-4"5"-15"-15,2 28-169 16,3 15-23-16,2 20-15 15,1 8-12-15,4-5-25 16,1-6 2-16,2-17 2 16,0-9 0-16,0-22 9 15,2-9 11-15,-1-21 15 0,-4-13 1 16,-2-18 3-16,-2-9-1 16,-7-12-10-16,-1-4 0 15,-2-9-10-15,1-4-11 16,7 5-12-16,5 8-6 0,12 17-11 15,5 10-4-15,10 12-11 16,6 7-1-16,11 8 2 16,7 6-45-16,12 5-211 15</inkml:trace>
  <inkml:trace contextRef="#ctx0" brushRef="#br0" timeOffset="17313.0338">2621 8984 923 0,'-1'4'367'0,"-2"7"-237"0,0 10-44 16,1 14-46-16,-4 4-1 15,2 8-17-15,4 2-5 16,6-3 1-16,2-9-26 16,9-16-136-16,3-8-157 15</inkml:trace>
  <inkml:trace contextRef="#ctx0" brushRef="#br0" timeOffset="17582.2852">3088 9113 467 0,'-3'10'348'16,"-4"6"23"-16,-4 5-127 16,-1 0-25-16,-13 0-85 15,-1-1-34-15,-11-6-49 16,-8-5-12-16,4-9-12 16,1-7-7-16,11-10-10 0,10-3-22 15,9-4-16-15,8 0-7 16,6 4-10-16,6 3 11 15,16 8-3-15,4 4 1 16,13 10 20-16,0 6 12 16,-5 16 15-16,-3 6 11 15,-6 5-7-15,-1 1 0 16,3-6-227-16</inkml:trace>
  <inkml:trace contextRef="#ctx0" brushRef="#br0" timeOffset="17965.8716">3594 9138 640 0,'16'1'310'0,"12"1"-125"15,10-4-65-15,-6-2-12 16,9-3-40-16,-2-2-14 16,-10 3-23-16,10 2-11 15,-20 3-37-15,-4 2-42 0,-10 1-112 16,-4 0-99-16</inkml:trace>
  <inkml:trace contextRef="#ctx0" brushRef="#br0" timeOffset="18099.4774">3800 9127 303 0,'-18'4'269'0,"9"4"58"16,-1 4-55-16,-1 8-109 16,15 2-42-16,-4 6-55 15,3-1-22-15,7 3-25 16,2-2-4-16,0-6-34 16,3-4-77-16</inkml:trace>
  <inkml:trace contextRef="#ctx0" brushRef="#br0" timeOffset="18396.92">4151 9211 604 0,'-12'-8'345'0,"-7"-8"-57"15,-5 5-135-15,-1 1-31 16,1 9-62-16,2 4-26 15,2 9-37-15,2 4-14 0,10 7-10 16,0 5 0-16,16 0 1 16,5 2 6-16,12-8 12 15,13-4 7-15,5-13 13 16,3-6 6-16,-6-16 47 16,-10-3 11-16,-17-6 46 15,-9 1 4-15,-16 3-47 16,-14 1-13-16,-9 3-201 15</inkml:trace>
  <inkml:trace contextRef="#ctx0" brushRef="#br0" timeOffset="19700.0084">5142 9224 379 0,'-21'-1'294'15,"-12"-3"17"-15,-4 4-136 16,-1 6-56-16,10 9-82 31,3 3-33-31,19 12-27 16,11 6-7-16,18 5 4 15,13 0 11-15,12-12 18 0,7-10 10 16,1-17 10-16,-4-7 4 16,-18-14 13-16,-12-8 5 0,-22-11 27 15,-13-9 1 1,-13-3 2-16,-8-3 0 0,-5-1-21 15,-3-4-3-15,5-5-19 16,7 0-11-16,19 5-22 16,11 6-14-16,18 17-11 15,7 9-3-15,12 14 8 16,9 11-49-16,5 10-183 16</inkml:trace>
  <inkml:trace contextRef="#ctx0" brushRef="#br0" timeOffset="19918.6396">5407 9213 854 0,'4'6'354'16,"2"13"-221"-16,0 9-23 15,-1 11-49-15,-3 5-20 16,5 2-17-16,4-8-21 16,4-9-240-16</inkml:trace>
  <inkml:trace contextRef="#ctx0" brushRef="#br0" timeOffset="20217.194">5870 9254 774 0,'-6'7'391'16,"-6"8"-132"-16,-8 6-89 15,-6 2-27-15,-7 0-53 16,-3-5-21-16,-1-6-32 16,-2-6-8-16,2-10-9 15,4-5-8-15,8-7-42 16,5-2-26-16,10-3-35 0,6-2-5 15,7 4 23-15,10 5 17 16,9 10 21-16,3 5 22 16,9 10 23-16,-10 9 13 15,9 9 23-15,1 4-13 16,-2 9-9-16,5-5-5 16,-15-7-22-16,-5-10-80 15</inkml:trace>
  <inkml:trace contextRef="#ctx0" brushRef="#br0" timeOffset="20358.1521">5660 8965 994 0,'-7'-4'402'16,"-6"-4"-245"-16,13 5-138 15,4 10-10-15</inkml:trace>
  <inkml:trace contextRef="#ctx0" brushRef="#br0" timeOffset="20578.698">5999 9248 872 0,'8'16'397'0,"2"11"-194"15,2 3-91-15,2 1-29 16,-6-8-37-16,2-2 5 15,-1-12 12-15,3-9 4 16,3-10-4-16,0-10-14 16,2-10-23-16,3-4-5 15,-7-3-6-15,-3 1-14 0,-9 11-134 16,-1 6-159-16</inkml:trace>
  <inkml:trace contextRef="#ctx0" brushRef="#br0" timeOffset="20941.5691">6392 9224 867 0,'-12'-2'418'0,"-3"-1"-170"16,-3 9-116-16,6 7-40 15,8 3-53-15,0 6-15 0,12 2-18 16,4 0-1-16,9-1-1 16,2-3 2-16,1-6 4 15,-5-7 2-15,3-7 6 16,1-4 4-16,-4-11 2 15,1-4 4-15,-11-9 0 16,-1 2-4-16,-6 0-42 16,-4 4-53-16,-4 7-236 15</inkml:trace>
  <inkml:trace contextRef="#ctx0" brushRef="#br0" timeOffset="21263.0589">6882 9230 624 0,'0'-6'347'16,"-6"-8"-58"-16,-3 5-77 15,-7 3-80-15,-3 5-36 16,-6 6-54-16,1 3-22 15,1 7-28-15,-2 2-6 16,12 5-5-16,1 1 1 16,13 2 0-16,7 0 2 15,12-3 10-15,5-5 5 16,3-10 20-16,-3-4 19 0,-7-7 37 31,-6-2 17-31,-9-1-1 0,-9-1-13 16,-20-1-37-16,-7 1-19 15,-4 2-36-15,5 2-75 16</inkml:trace>
  <inkml:trace contextRef="#ctx0" brushRef="#br0" timeOffset="21530.0237">7084 9141 853 0,'-7'-3'412'0,"-8"0"-167"16,0 4-75-16,7 12-94 15,2 8-32-15,6 17-30 16,6 12-2-16,9 21-4 16,3 9-2-16,0 0 0 15,-4-1 1-15,-8-15 2 16,-2-4 0-16,-4-15-9 15,-2-9-39-15,5-19-135 16,1-12-208-16</inkml:trace>
  <inkml:trace contextRef="#ctx0" brushRef="#br0" timeOffset="21686.2374">7100 9404 948 0,'3'-5'356'15,"5"2"-269"-15,11-2-51 16,8 2-33-16,6 1 0 16,5-2 3-16,-5 3-50 0,2 0-315 15</inkml:trace>
  <inkml:trace contextRef="#ctx0" brushRef="#br0" timeOffset="25802.6002">7803 9147 260 0,'0'3'209'0,"-5"7"55"0,-6 5-41 16,-15 8-54-16,-2 2-21 15,-8 6-53-15,-2-2-25 16,-1-10-36-16,-2-4-8 16,6-18-12-16,0-10-10 15,7-11-16-15,9-1-7 0,6 1-4 16,4 2 5-16,8 4 6 16,1 3 0-16,9 8 16 15,9 6 10-15,12 12 16 16,7 7 2-16,-6 7 10 15,13 9-4-15,-2-1-10 16,-3 1 6-16,8-4-80 16,-12-11-185-16</inkml:trace>
  <inkml:trace contextRef="#ctx0" brushRef="#br0" timeOffset="26990.4359">8642 8848 666 0,'-15'12'338'0,"-18"7"-119"0,-4 25-76 16,3 9-32-16,-1 14-48 15,12 8-16-15,17 6-33 16,9 3-6-16,32 0-3 16,2-10 1-16,23-22-43 15,6-13-60-15,3-22-193 16</inkml:trace>
  <inkml:trace contextRef="#ctx0" brushRef="#br0" timeOffset="27194.8766">8820 9148 657 0,'8'2'277'0,"2"4"-126"15,14 14-115-15,2 4-13 16,11 10 8-16,5 3-3 16,-2 5 2-16,-6-2-27 15</inkml:trace>
  <inkml:trace contextRef="#ctx0" brushRef="#br0" timeOffset="27368.8818">9096 9145 805 0,'-13'6'387'0,"-21"6"-147"16,1 6-76-16,-6 8-91 16,4-1-27-16,4 7-33 15,1 2-9-15,5 2-66 16,1 2-107-16</inkml:trace>
  <inkml:trace contextRef="#ctx0" brushRef="#br0" timeOffset="27684.4373">9254 9353 605 0,'-11'-3'320'15,"-11"-5"-82"-15,-2 8-143 16,0 3-39-16,5 10-49 16,5 3-11-16,10 4-6 15,6 4 8-15,13-3 13 16,5-4 17-16,7-6 33 15,3-7 10-15,-7-10 17 16,-3-3-5-16,-16-6-22 16,-7-2-16-16,-11-3-69 15,-4 3-101-15</inkml:trace>
  <inkml:trace contextRef="#ctx0" brushRef="#br0" timeOffset="27893.4089">9482 9391 1037 0,'3'5'428'0,"0"8"-258"15,-5 3-27-15,-11 7-62 16,-5 1-23-16,-4 0-61 15,4-3-81-15</inkml:trace>
  <inkml:trace contextRef="#ctx0" brushRef="#br0" timeOffset="28391.9607">9585 9190 929 0,'-8'1'372'0,"0"6"-237"0,1 4-46 15,4 6-47-15,3 2-6 16,9 3-15-16,5 2-5 16,11-2-7-16,5 2 1 0,4-12 3 15,1-9 2-15,-2-6 3 16,-8-10 0-16,-9-7-3 16,-3 1-4-16,-5-5-6 15,2-1-2-15,-4 6-2 16,-7 0-1-16,-3 12-6 15,-3 6-4-15,1 8-5 16,3 7-1-16,-1 6 3 16,9 7 2-16,1 12 3 15,6 4 3-15,5 9 1 16,-10 1 4-16,3-8 3 0,-10-1 5 16,-11-17 11-16,-3-5 2 15,-15-8 4-15,-2-5-2 16,-5-9-26-16,-1-11-50 15,10-10-258-15</inkml:trace>
  <inkml:trace contextRef="#ctx0" brushRef="#br0" timeOffset="28719.7634">10116 9424 409 0,'-6'-7'276'0,"-8"-6"30"16,-6 6-84-16,-1-2-87 15,-1 7-35-15,0 5-65 16,4 3-22-16,6 8-16 15,2 3 2-15,10 1 7 16,6 1 6-16,10-2 6 16,4-5-2-16,5-6 3 0,0-1 1 15,-8-5 4-15,0 0-1 16,-8-3-2-16,-4-4-10 16,-5-6-420-16</inkml:trace>
  <inkml:trace contextRef="#ctx0" brushRef="#br0" timeOffset="28969.713">10158 9000 860 0,'15'0'343'0,"16"6"-230"15,3 15-42-15,4 24-29 16,0 11 8-16,0 22 6 16,-5 7-10-16,-21 7-18 15,-12-3-8-15,-24-7-30 16,-4-13-32-16</inkml:trace>
  <inkml:trace contextRef="#ctx0" brushRef="#br0" timeOffset="29549.1061">10632 9211 509 0,'17'2'306'16,"10"-1"-11"-16,9-1-198 15,7 0-28-15,6 0-46 16,-2-1-9-16,-1 1-52 16,-9 0-97-16</inkml:trace>
  <inkml:trace contextRef="#ctx0" brushRef="#br0" timeOffset="29721.1647">10706 9314 805 0,'13'5'347'0,"12"2"-194"16,11-1-84-16,7 1-28 0,8-3-27 16,0 2-26-16</inkml:trace>
  <inkml:trace contextRef="#ctx0" brushRef="#br0" timeOffset="30037.4108">11322 9012 797 0,'-14'5'357'15,"-14"-1"-177"-15,1 12-76 16,1 5-25-16,-1 8-29 16,6 10-6-16,7 10-19 0,8 5-10 15,15 7-6-15,12 2-6 0,11-6 3 16,4-5 4-16,8-14-25 15,-3-12-66-15</inkml:trace>
  <inkml:trace contextRef="#ctx0" brushRef="#br0" timeOffset="30381.7989">11564 9173 689 0,'1'-16'359'16,"0"-13"-105"-16,0 9-77 15,-2 1-21-15,-4 13-45 16,0 4-24-16,-1 8-47 0,-1 8-21 16,7 8-20-16,0 8-5 15,8 10 1-15,3 3 2 16,0 3 4-16,-2 0 4 15,-5-8 2-15,-4-2 2 16,-9-12 0-16,-4-2 1 16,-6-14 4-16,-5-2 0 15,9-9-1-15,2-5-3 16,6 1-10-16,17-2-5 0,6 0-3 16,7 3-3-16,17 6 5 15,-3-2-37-15,-5 5-112 16,-1 4-96-16</inkml:trace>
  <inkml:trace contextRef="#ctx0" brushRef="#br0" timeOffset="30553.759">11845 9381 785 0,'5'6'419'16,"-1"2"-81"-16,2 8-166 15,-4 2-27-15,-6 5-51 16,-3 0-25-16,-4-3-30 16,1 0-82-16</inkml:trace>
  <inkml:trace contextRef="#ctx0" brushRef="#br0" timeOffset="30971.631">12107 9195 685 0,'-2'-16'323'0,"-2"-15"-114"31,-2 1-33-31,1 5-40 0,-1 4-21 16,0 5-48-16,-1 2-16 0,-1 13-28 16,0 2-4-16,1 13-7 15,1 10-2-15,7 11-2 16,4 6-4-16,7 8-2 16,6 4 0-16,-4-2 4 15,-1 0 2-15,-9-6 2 16,-8-9-1-16,-12-13-2 15,-6-8-8-15,-4-15-12 16,-3-2-10-16,11-12-11 16,5-1 3-16,4-3 2 15,20 1 6-15,12 7 5 16,5-1 1-16,18 13-27 16,-12 1-43-16,-3 10-227 15</inkml:trace>
  <inkml:trace contextRef="#ctx0" brushRef="#br0" timeOffset="31261.0855">12315 9068 1012 0,'12'6'423'0,"12"15"-232"15,4 5-33-15,-2 17-26 16,-5 3-9-16,-14 12-24 16,-11 3-18-16,-15 1-36 31,-8-3-8-31,-2-13-21 0,4-8-45 15,3-22-181-15</inkml:trace>
  <inkml:trace contextRef="#ctx0" brushRef="#br0" timeOffset="31685.5501">12876 9203 976 0,'-2'0'420'0,"-1"-1"-240"16,3 1-80-16,0 0-85 16,0-1-37-16,0 1-212 15</inkml:trace>
  <inkml:trace contextRef="#ctx0" brushRef="#br0" timeOffset="31891.8827">12880 9397 1210 0,'-1'1'533'0,"-1"0"-266"0,2 4-48 15,-1-5-87-15,-1 0-37 16,2 0-56-16,0 0-18 15,-1 0-136-15</inkml:trace>
  <inkml:trace contextRef="#ctx0" brushRef="#br0" timeOffset="33257.974">1950 10651 669 0,'7'7'274'15,"11"5"-147"-15,4-1-23 16,9-7-17-16,-1-4-7 16,-2-8-28-16,1-5-10 15,-5-8-11-15,-4-1 0 0,-11-2 29 16,-8-5 1-16,-18-3 11 16,-10 0 0-16,-6 3-32 15,-4 4-6-15,-2 12-22 16,1 7-9-16,3 13-15 15,3 13-10-15,13 15-8 16,5 9-11-16,16 15 39 16,8 7 19-16,7 9 17 15,4 3 18-15,-1-3-23 16,-7-7-10-16,-2-15-1 16,-2-10 1-16,-9-18 4 15,2-9 1-15,-2-11-74 16,-7-5-89-16</inkml:trace>
  <inkml:trace contextRef="#ctx0" brushRef="#br0" timeOffset="33667.6483">2263 10806 382 0,'3'-5'243'0,"5"-4"11"16,1-3-90-16,5-3-71 15,2-2-21-15,1-1-36 16,-1 0-13-16,1 3-5 0,-8 4 19 16,-7 5 29-16,-2 7 17 15,-7 12 13-15,1 8-17 16,3 11-25-16,1 6-18 15,5 6-19-15,3-3-3 16,5-1-3-16,0-9 1 16,0-12 25-16,0-6-75 15</inkml:trace>
  <inkml:trace contextRef="#ctx0" brushRef="#br0" timeOffset="33964.4386">2681 10522 1014 0,'15'3'390'0,"14"1"-282"16,11-4-27-16,14 0-28 0,0-1-17 15,7 1-17-15,-10-2-9 16,-14-1-158-16,-6 0-215 16</inkml:trace>
  <inkml:trace contextRef="#ctx0" brushRef="#br0" timeOffset="34171.2938">2734 10646 752 0,'10'0'376'0,"16"3"-109"16,8-2-41-16,18 3-56 15,2-1-38-15,-4-1-57 16,-3-2-19-16,-12-1-91 16,-8-1-125-16</inkml:trace>
  <inkml:trace contextRef="#ctx0" brushRef="#br0" timeOffset="35274.229">3390 10383 501 0,'0'-1'250'0,"0"4"-100"15,7 12-53-15,5 21-58 16,6 11 2-16,2 13 17 16,1 6-7-16,2-4-16 15,-2-6-8-15,1-11-7 16,1-12 3-16,-2-18 13 15,-2-12 15-15,-1-19 14 16,-2-12 7-16,-2-15 16 31,-3-7-4-31,-7-8 10 16,-6-5-2-16,-8-21-20 16,0-10-5-16,-1-4-23 15,-1 8-11-15,5 26-19 0,1 14-10 16,0 25-14-16,6 9-15 15,0 16-58-15,7 9-102 16</inkml:trace>
  <inkml:trace contextRef="#ctx0" brushRef="#br0" timeOffset="35649.2294">3645 10038 486 0,'6'0'219'0,"19"0"-103"16,1 0-10-16,35 0-33 0,20 0-19 15,35-2 12-15,26-2 2 16,29-2 0-16,12 0-1 16,20 0-43-16,12 5-6 15,-6 1-9-15,-7 2 0 16,-36-1 2-16,-18 0 0 15,-45 3 2-15,-16-2 15 16,-34-2-144-16</inkml:trace>
  <inkml:trace contextRef="#ctx0" brushRef="#br0" timeOffset="36010.6937">5772 10033 485 0,'4'2'201'16,"1"1"-97"-16,-1 2 0 16,0 10 37-16,0 4-18 15,-1 11-30-15,-1 7-16 0,3 6-41 16,-3-2-6-16,5-2-65 15</inkml:trace>
  <inkml:trace contextRef="#ctx0" brushRef="#br0" timeOffset="36432.7292">3835 10506 982 0,'7'6'362'0,"19"8"-267"15,12 6-35-15,7 12-3 16,4 2-8-16,-2 5-19 16,-8-3-4-16,-3-5-44 15,-6-7-48-15,-9-10-299 16</inkml:trace>
  <inkml:trace contextRef="#ctx0" brushRef="#br0" timeOffset="36611.3495">4182 10511 660 0,'-8'-3'373'0,"-13"1"-47"0,-4 8-70 16,-3 7-99-16,-4 6-38 15,-1 10-67-15,2 0-24 0,0 8-18 16,0-3-3-16,7-3-87 16,1-2-71-16</inkml:trace>
  <inkml:trace contextRef="#ctx0" brushRef="#br0" timeOffset="36921.1262">4335 10805 799 0,'-7'-10'387'0,"-3"-6"-145"16,-10 2-86-16,-3 3-29 16,-1 6-57-16,1 5-31 15,6 7-40 1,3 8-15-16,9 6-9 16,5 2 0-16,11 6 5 15,10-4 8-15,13-4 12 16,3-8 5-16,8-13 11 15,-11-5 3-15,-8-10 8 0,-10 1 18 16,-17-7-172-16</inkml:trace>
  <inkml:trace contextRef="#ctx0" brushRef="#br0" timeOffset="37202.0623">4339 10377 851 0,'-2'-16'396'16,"0"-14"-180"-16,10 3-78 15,6 5-27-15,11 6-52 16,8 6-21-16,2 9-32 16,0 3-7-16,-14 14-2 15,-11 4 4-15,-14 11 10 16,-13 7 2-16,-7 2 4 15,1 0-2-15,9-8-7 16,7-10-3-16,12-8 0 16,11-5-2-16,7-6 1 15,6 4 0-15,9 0-29 16,-3 2-74-16</inkml:trace>
  <inkml:trace contextRef="#ctx0" brushRef="#br0" timeOffset="37422.8437">4789 10531 803 0,'-5'-9'402'0,"-6"-6"-113"16,4 3-84-16,3 9-98 16,4 7-31-16,2 12-45 15,5 9-19-15,8 12-7 16,1 3-1-16,0 4-1 15,-3-1 2-15,-5-4 6 16,-2-3-28-16,-5-11-141 16,0-3-188-16</inkml:trace>
  <inkml:trace contextRef="#ctx0" brushRef="#br0" timeOffset="37566.5626">4667 10687 962 0,'12'-2'366'0,"13"-2"-262"0,12 2-61 16,13 0-14-16,1 2-14 15,1 0-53-15,-4 1-97 0</inkml:trace>
  <inkml:trace contextRef="#ctx0" brushRef="#br0" timeOffset="37958.5484">5097 10535 936 0,'-3'0'372'0,"-8"2"-222"16,2 6-50-16,2 5-40 16,4 3-12-16,5 7-37 15,5 1-7-15,9 3-2 16,0-4 3-16,8-7 6 15,3-6 3-15,-1-10 7 0,1-2 2 16,-5-12 3-16,-1-1-1 16,-5-5-3-16,-2-2-4 15,-7 0-5-15,-2 0-4 16,-5 3-6-16,-2 7-6 16,-1 8-14-16,-3 8-5 15,6 15-6-15,0 8 2 16,7 12 8-16,4 5 3 15,4 10 6-15,-2 6 5 0,-6 7 31 16,-3 1 9-16,-14-16 10 16,-6-7 4-16,-14-20-18 15,-5-11-2-15,1-12-72 16,0-6-100-16</inkml:trace>
  <inkml:trace contextRef="#ctx0" brushRef="#br0" timeOffset="38280.4603">5532 10812 484 0,'-11'-6'275'16,"-9"-2"-42"-16,1 1-52 0,3 7-79 15,3 7-31-15,3 5-31 16,2 7 6-16,8 3 19 16,3 1 7-16,12 0 13 15,5-3-5-15,8-9-8 16,-1-4-4-16,0-9-16 15,-2-8-7-15,-9-7-47 16,-2-6-79-16</inkml:trace>
  <inkml:trace contextRef="#ctx0" brushRef="#br0" timeOffset="38630.7953">5390 10284 603 0,'0'-11'355'16,"1"-10"-35"-16,13 8-160 15,2 3-32-15,6 9-58 16,1 4-24-16,-2 9-38 15,-2 7-4-15,-5 7-1 16,-10 4 1-16,-13 7 7 16,-10 0 1-16,-5-4 3 15,1-4-1-15,12-13-2 16,2-5 0-16,14-6 8 0,7 0 1 16,6-5 1-16,7 0-1 15,12 0-12-15,2-1-4 0,0 1-66 16</inkml:trace>
  <inkml:trace contextRef="#ctx0" brushRef="#br0" timeOffset="39235.4206">6134 10640 593 0,'4'0'318'0,"13"0"-63"15,9-1-102-15,21 3-81 0,7 0-26 16,5-2-31-16,-1 4-6 16,-11-4-33-16,-5 1-64 15</inkml:trace>
  <inkml:trace contextRef="#ctx0" brushRef="#br0" timeOffset="39440.4761">6184 10756 671 0,'21'3'371'15,"9"0"-87"-15,23-1-96 16,-9 3-25-16,-6-2-67 16,-1 2-28-16,-10-3-34 15,-2-2-63-15</inkml:trace>
  <inkml:trace contextRef="#ctx0" brushRef="#br0" timeOffset="40110.9846">6923 10596 332 0,'3'0'202'0,"-2"5"-37"0,2 4-46 16,5 14-47-16,0 7-10 15,7 8 11-15,1 6 2 16,2-2-14-16,-3-2-11 16,1-15 24-16,-3-11 12 15,-6-15 19-15,-1-12 1 16,0-18-43-16,1-6-16 15,2-13-12-15,1-5 0 16,0-6 3-16,-2-7 1 0,-1-14-11 16,-4 4-5-16,-1 2-10 15,0 9-7-15,0 27-11 16,3 8-5-16,1 20-47 16,3 2-61-16</inkml:trace>
  <inkml:trace contextRef="#ctx0" brushRef="#br0" timeOffset="40503.0229">7099 10148 212 0,'10'0'135'0,"30"2"-5"15,14 0-7-15,24 4-14 16,20-1-16-16,27-2 20 16,13 2-5-16,30-2-23 15,11-3-9-15,6-3-52 16,2-2-10-16,-3-2-6 16,-5 1-1-16,-16 5-1 15,-13 5-1-15,-41 3-10 16,-20 2-65-16</inkml:trace>
  <inkml:trace contextRef="#ctx0" brushRef="#br0" timeOffset="41108.9356">9189 10188 500 0,'0'1'281'0,"0"3"-38"16,-1 5-100-16,1 7-26 16,1 14-35-16,3 6-23 15,2 6-25-15,3 1-44 16</inkml:trace>
  <inkml:trace contextRef="#ctx0" brushRef="#br0" timeOffset="41927.8738">7409 10649 824 0,'0'-7'338'0,"7"-8"-200"16,-3-1-28-16,4-2-29 15,-4-3-14-15,-4-1-26 16,0 3-9-16,-3 0-18 16,5 6-5-16,-5 4-14 15,-1 5-7-15,3 14-9 16,-5 2 1-16,2 15 1 15,4 2 3-15,3 8 5 16,7 3 2-16,5 0 9 16,-1-2 3-16,-2-8 7 15,-7-4 3-15,-3-7 4 16,-4-4 2-16,-15-5 0 0,-5-5-1 16,-7-5-4-16,4-2-4 15,2 0-5-15,6-2-3 16,9 3-7-16,8 1-3 15,15 0-6-15,8 0-1 0,19 0 5 16,1-1 2-16,12-3-22 16,-3 0-39-16,-4-2-174 15</inkml:trace>
  <inkml:trace contextRef="#ctx0" brushRef="#br0" timeOffset="42240.8068">7608 10375 403 0,'2'-7'232'0,"-2"-6"14"16,14 2-69-16,8 4-40 15,0 4-21-15,9 8-60 16,-14 4-30-16,-11 8-15 15,-7 4 1-15,-21 2 4 16,-5 3 0-16,-3-1-4 16,3-2-5-16,19-6-3 15,7-2-1-15,20-8-1 16,9-1 0-16,17 0-1 16,8-2 0-16,-1 6-134 15,3 0-234-15</inkml:trace>
  <inkml:trace contextRef="#ctx0" brushRef="#br0" timeOffset="42470.6105">8040 10499 673 0,'3'5'286'0,"-2"10"-118"15,0 6-12-15,-2 8 4 16,-3 5-8-16,2 4-52 16,0 2-29-16,2 1-32 0,0-3-11 15,3-6-7-15,3-5 13 16,3-11-141-16,-1-5-203 16</inkml:trace>
  <inkml:trace contextRef="#ctx0" brushRef="#br0" timeOffset="42595.8915">7927 10695 695 0,'15'-2'294'0,"26"-2"-154"16,4 0-91-16,15 3-41 16,-1-1-20-16</inkml:trace>
  <inkml:trace contextRef="#ctx0" brushRef="#br0" timeOffset="42973.9298">8563 10533 864 0,'-11'-14'379'16,"-8"-15"-184"-16,5 7-47 15,5 8-64-15,3 6-22 16,5 9-46-16,1 5-12 16,4 14-6-16,2 0-1 0,3 15 9 15,3 1 1-15,-2 2 2 16,-2 0 2-16,-5-4 4 16,-6 0-1-16,-11-8 0 15,-3 1 0-15,-7-11 1 16,0-1 0-16,2-10 4 15,8-5-3-15,12-3-11 16,3-4-4-16,21 3-12 16,5-1-2-16,16 4 3 15,9-1 10-15,-5 3-70 16,-1 1-65-16,-9 2-188 16</inkml:trace>
  <inkml:trace contextRef="#ctx0" brushRef="#br0" timeOffset="43286.0909">8826 10406 691 0,'6'-5'309'0,"6"-5"-139"16,5 6-24-16,9 9-58 16,-4 2-25-16,-2 8-48 15,-7 6-7-15,-18 1 10 16,-7 4 3-16,-10 3 4 16,-1-5-2-16,8-2-13 15,4-7-1-15,17-6 4 16,11-4 2-16,20-5-2 15,8-1-2-15,11-3-64 16,0 4-90-16</inkml:trace>
  <inkml:trace contextRef="#ctx0" brushRef="#br0" timeOffset="43540.0189">9447 10582 837 0,'6'0'322'15,"9"-2"-207"-15,9 3-32 16,14-4-28-1,7 1-9-15,6 4-35 16,-3-2 15-16,-10 4-145 16,-9 0-152-16</inkml:trace>
  <inkml:trace contextRef="#ctx0" brushRef="#br0" timeOffset="43711.5822">9514 10694 796 0,'6'1'384'0,"29"0"-142"0,10-1-43 15,6-3-89-15,10-2-35 16,-17-1-104-16,-1 3-412 16</inkml:trace>
  <inkml:trace contextRef="#ctx0" brushRef="#br0" timeOffset="44582.6826">10099 10612 728 0,'2'-6'340'0,"-1"-10"-125"15,2 6-33-15,2 8-66 16,2 2-31-16,4 15-52 16,5 8-22-16,4 14-8 15,0 5 3-15,-4 1 0 16,-4 1 2-16,-1-12 8 15,-2-9 3-15,-1-16 13 16,-2-9 0-16,3-18 2 16,-2-5-2-16,1-13-10 15,-4-3-3-15,-9-5-5 16,-2-1-2-16,-8-13-3 16,4-7-1-16,-2-7-4 15,-1-2-2-15,13 14-4 16,2 11-3-16,8 19-5 15,5 9-2-15,1 8-2 0,5 6-2 0,8 5 1 16,12 4 0-16,15 4 4 16,7 0 2-16,11 1 3 15,1-2-23-15,-11 0-2 16,-2-1 1-16,-15-3 2 16,-8-2 24-16,-9 1 4 15,-7-1 1-15,-13 3 0 16,-2 0 0-16,-3 0-1 15,0 2 0-15,4 5-9 16,2 1-2-16,1 13-6 16,3 4-1-16,3 14 7 15,1 7 4-15,-1-1 9 0,-1-2 6 16,-6-14-102-16</inkml:trace>
  <inkml:trace contextRef="#ctx0" brushRef="#br0" timeOffset="45082.5544">10460 10578 589 0,'-2'-9'317'0,"2"-9"-80"0,6-4-71 15,16 4-86-15,8-2-13 16,10 3 0-16,5 8-9 15,-4 9-18-15,-7 5-12 16,-12 18-24-16,-12 0 2 16,-21 11 9-16,-11 0 2 15,-23 1 1-15,-4 5-5 16,2-5-5-16,11 0-2 16,23-12-2-16,14-8 1 0,25-7-2 15,11-7-1 1,18-1 2-16,1-2-2 0,-1-1 28 15,-4 2 27-15,-18-1 19 16,-9 2 11-16,-13-1-11 16,-9-1-25-16,-8-1-18 15,-2-4-5-15,-1 5-145 16,3 1-109-16</inkml:trace>
  <inkml:trace contextRef="#ctx0" brushRef="#br0" timeOffset="47494.5106">1882 11764 619 0,'-1'17'249'0,"3"22"-149"16,7 5-4-16,14-2-11 15,6-5-16-15,7-9-28 16,3-9-9-16,3-17-2 16,-1-8 3-16,2-25 1 15,-5-9-1-15,-7-14-1 16,-9-3 0-16,-23-2 30 15,-14 4 5-15,-30 0 1 16,-6 4-2-16,-11 12-34 16,2 8-4-1,7 16-6-15,1 10-7 16,16 15-13-16,8 7-13 16,24 10-16-16,14 3 0 15,29 1 7-15,14-2 7 0,22-3 13 16,8-5 29-16,4-6-188 15</inkml:trace>
  <inkml:trace contextRef="#ctx0" brushRef="#br0" timeOffset="47777.9596">2594 11773 913 0,'12'-1'357'16,"22"0"-260"-16,8 1-27 15,2-1-39-15,3 1-14 16,-7 1-87-16,-5-1-168 0</inkml:trace>
  <inkml:trace contextRef="#ctx0" brushRef="#br0" timeOffset="47982.5902">2602 11921 552 0,'14'7'318'0,"15"3"-16"15,8-2-54-15,15-1-67 16,-3-1-36-16,0-4-72 0,-5-2-24 16,-12-1-94-16,-8-6-417 15</inkml:trace>
  <inkml:trace contextRef="#ctx0" brushRef="#br0" timeOffset="48529.897">3474 11581 888 0,'-2'1'377'0,"-3"7"-201"0,0 9-81 16,-5 19-51-16,0 8-6 16,2 17-14-16,5 6-4 15,15 5-6-15,14 0-2 16,10-20 4-16,3-14-10 15,0-26-103-15,-2-11-131 16</inkml:trace>
  <inkml:trace contextRef="#ctx0" brushRef="#br0" timeOffset="48670.6416">3318 11796 913 0,'7'0'329'0,"16"1"-267"15,5 3-41-15,17 4-18 16,3 0 0-16,10 0 1 16,2 1-32-16</inkml:trace>
  <inkml:trace contextRef="#ctx0" brushRef="#br0" timeOffset="48936.0438">3945 11835 928 0,'-9'15'380'0,"-10"16"-236"16,-7 2-32-16,-5-2-48 16,0-3-17-16,0-8-21 15,1-6-3-15,6-10-25 0,1-8-39 16,4-12-91-16,7-4-28 16,8-7 1-16,9-2 30 15,13 0 81-15,3 5 36 16,11 9 44-16,4 6 25 15,3 13 41-15,4 9 7 16,-4 11 3-16,-9 2-15 16,-6 6-32-16,-8-6-16 15,-9 1-40-15,4-3-79 0</inkml:trace>
  <inkml:trace contextRef="#ctx0" brushRef="#br0" timeOffset="49264.6827">4171 11832 988 0,'5'15'425'0,"1"18"-218"16,-2 2-33-16,-7-3-58 16,-3-3-25-16,0-6-47 15,2-4-15-15,3-9-8 16,1-6-24-16,1-12-45 15,6-9-19-15,3-11-23 16,6-3 18-16,2-2 36 16,5 2 16-16,2 7 14 15,-2 5 12-15,-1 15 25 0,-4 7 15 16,-4 14 20-16,-2 7-4 16,-4 10-11-16,-5 0-9 15,1-2-15-15,-4-5-5 16,2-6-24-16,0-9-58 15</inkml:trace>
  <inkml:trace contextRef="#ctx0" brushRef="#br0" timeOffset="49438.8958">4227 11649 959 0,'18'2'384'16,"9"-1"-247"-16,10 1-83 16,8 1-21-16,-11-3-18 15,1 2 1-15,-8 0-235 16</inkml:trace>
  <inkml:trace contextRef="#ctx0" brushRef="#br0" timeOffset="49610.943">4577 11518 823 0,'-2'-7'445'0,"-2"-10"-122"16,2 8-106-16,0 7-46 15,2 3-83-15,2 13-27 0,0 6-40 16,4 6-6-16,2 11 1 16,2-3-2-16,0 3-39 15,0-1 9-15</inkml:trace>
  <inkml:trace contextRef="#ctx0" brushRef="#br0" timeOffset="50271.4741">4917 12035 582 0,'11'1'276'0,"6"1"-62"0,24-2-106 16,23 1-13-16,37 2 9 16,20-3-13-16,28 0-31 15,18-1 0-15,-3-6-16 16,-5-5-4-16,-15-1-75 15,-27-6-116-15</inkml:trace>
  <inkml:trace contextRef="#ctx0" brushRef="#br0" timeOffset="51039.1795">5330 11569 860 0,'-8'9'327'16,"-4"7"-224"-16,1 6-35 15,12 4-23-15,7-3-2 16,13-6-19-16,7-3 1 16,5-11 1-16,3-5-2 0,-2-11-8 15,-5-5-16-15,-8-7-29 16,-6-1-14-16,-14 1-2 15,0 3 10-15,-9 6 21 16,-7 1 4-16,2 11-6 16,-2 4-1-16,7 7-6 15,5 9 0-15,4 9 5 16,5 5-1-16,2 8 34 16,-1 3 13-16,-8 3 26 15,-9 0 9-15,-3-5-15 16,-8-7-3-16,-1-10-11 15,0-7-4-15,-3-16-66 16,4-6-92-16</inkml:trace>
  <inkml:trace contextRef="#ctx0" brushRef="#br0" timeOffset="51320.6856">5746 11726 669 0,'-4'0'272'16,"-11"0"-164"-16,-2 6-13 15,3 2-23-15,-1 4-15 16,10 4-26-16,5 4-13 0,2 2-5 16,10-5 2-16,6-4 9 15,3-5 4-15,7-10 30 16,-5-3 7-16,-6-10 9 15,-2-4 3-15,-13-3-17 16,-4-1-12-16,-14 6-26 16,-6 6-17-16,-8 12-99 15,-2 8-191-15</inkml:trace>
  <inkml:trace contextRef="#ctx0" brushRef="#br0" timeOffset="51619.631">5286 12209 1002 0,'13'1'414'0,"18"5"-231"16,5 4-50-16,6 11-53 16,0 4-13-16,-4 6-37 15,1 6-7-15,-8 5-33 16,-3-8-42-16,-11-7-226 15</inkml:trace>
  <inkml:trace contextRef="#ctx0" brushRef="#br0" timeOffset="51806.8187">5604 12226 1099 0,'-20'6'474'16,"-10"5"-261"-16,-4 7-112 0,0 1-34 15,0 6-42-15,0-1-10 16,-1 1-10-16,3 1-1 16,5-2-112-16,1-4-127 15</inkml:trace>
  <inkml:trace contextRef="#ctx0" brushRef="#br0" timeOffset="52136.2768">5744 12400 691 0,'-2'-6'353'16,"-3"0"-103"-16,-3 6-146 15,1 3-34-15,-9 9-54 16,10 0-16-16,7 7-8 15,4-1 0-15,16-1 8 16,-1 0 2-16,9-8 11 16,3-2 4-16,1-11 34 15,-7-8 13-15,-4-6 16 16,-9-2 20-16,-13-6-2 16,-7 3-2-16,-22 0-7 15,-10 1-23-15,-13 8-36 16,6 4-19-16,9 10-89 0,12 0-103 15</inkml:trace>
  <inkml:trace contextRef="#ctx0" brushRef="#br0" timeOffset="52449.0748">6542 11899 896 0,'20'0'302'0,"29"-1"-291"16,-10-2-7 0,-19 2-50-16</inkml:trace>
  <inkml:trace contextRef="#ctx0" brushRef="#br0" timeOffset="52652.4256">6515 12043 805 0,'3'2'393'0,"8"-1"-113"15,7 2-58-15,14 0-59 16,14 1-35-16,9-3-63 15,0-1-23-15,0-5-36 16,-14 3-81-16</inkml:trace>
  <inkml:trace contextRef="#ctx0" brushRef="#br0" timeOffset="53224.7843">7358 11558 768 0,'-2'11'321'0,"-6"7"-160"0,-3 23-96 15,2 12 0-15,-3 17-7 16,6 10-6-16,4-1-27 16,7-1-12-16,13-22 0 15,11-17 3-15,10-19 6 0,6-17 2 16,6-15-43-16,-2-3-93 16</inkml:trace>
  <inkml:trace contextRef="#ctx0" brushRef="#br0" timeOffset="53381.2766">7167 11797 822 0,'3'4'337'16,"4"3"-172"-16,18 1-94 16,11 4-13-16,14 1-14 15,1-3-24-15,9-4-11 16,2-1-28-16</inkml:trace>
  <inkml:trace contextRef="#ctx0" brushRef="#br0" timeOffset="53683.1183">7817 11895 914 0,'-8'16'371'0,"-11"21"-219"16,-4-1-18-16,-2-8-39 0,-3-6-17 15,-2-10-37-15,5-4-12 16,-2-11-24-16,5-1-24 16,5-11-57-16,3-2-23 15,10-7-14-15,4-5 13 16,14 1 42-16,5 3 19 16,10 8 15-16,0 9 29 15,1 10 32-15,-1 11 15 16,2 17 44-16,-5 1-13 15,-2 5-15 1,-3-3-10-16,-8-8-28 16,0-2-29-16,-7-9-251 15</inkml:trace>
  <inkml:trace contextRef="#ctx0" brushRef="#br0" timeOffset="53984.3067">7945 11901 855 0,'4'7'399'0,"2"2"-152"16,3 11-117-16,-1 5-18 15,-2 4-21-15,-6-2-12 16,-1-8-34-16,0-3-12 16,-1-10-12-16,5-4-14 15,5-10-47-15,5-6-24 16,4-12-17-16,3-5 7 0,3-4 38 15,3 1 19-15,2 7 11 16,-2 9-6-16,-4 16 40 16,-3 7 16-16,-9 19 17 15,1 6 14-15,-6 6-25 16,-1 0-15-16,-3-3-10 16,-1-5-5-16,0-10-21 15,0 0-69-15</inkml:trace>
  <inkml:trace contextRef="#ctx0" brushRef="#br0" timeOffset="54187.3922">8067 11699 747 0,'17'-2'361'0,"11"1"-95"0,16 4-202 16,3 3-18-16,-1 3-28 16,-2-1-6-16,-12 0-200 15</inkml:trace>
  <inkml:trace contextRef="#ctx0" brushRef="#br0" timeOffset="54359.2235">8364 11501 975 0,'-4'-7'440'0,"-2"-6"-195"16,5 6-60-16,1 13-80 15,4 7-21-15,1 17-39 16,0 6-5-16,-2 7-9 16,4 6-8-16,-1-3-4 15,0 1-78-15</inkml:trace>
  <inkml:trace contextRef="#ctx0" brushRef="#br0" timeOffset="55007.2401">8648 12071 742 0,'5'3'269'0,"10"4"-189"0,18 0-16 15,26-4-3-15,19 1 0 16,35-4-28-16,14-6 23 16,30 1 14-16,5-4 2 15,3 3 5-15,-2 8-38 0,-36-4-36 16,-21 4-25-16,-42-1-123 15</inkml:trace>
  <inkml:trace contextRef="#ctx0" brushRef="#br0" timeOffset="56163.6021">9200 11832 483 0,'4'-1'256'0,"10"-6"-45"15,-1-4-53-15,9-7-53 16,-3-3-24-16,1-1-42 16,0-2 8-16,-10 1 9 15,5-3 7-15,-9 3 11 16,-2 4-13-16,-4 8-1 16,0 7-10-16,-8 9-12 15,-1 4-10-15,4 15-23 16,1 5-2-16,8 16-7 15,3 4 1-15,2 5-143 16</inkml:trace>
  <inkml:trace contextRef="#ctx0" brushRef="#br0" timeOffset="56514.974">9068 12400 775 0,'7'-7'355'0,"9"-4"-161"16,16-10-87-16,3-3-16 0,7-4-38 15,-1 1-14-15,-10 7-5 16,-15 4 10-16,-5 10 12 16,-6 6 11-16,-8 10 4 15,3 12-6-15,-3 17-4 16,1 8-9-16,5 7-15 16,1-6-8-16,4-5-12 31,7-9 1-31,-2-14-50 0,4-2-62 15</inkml:trace>
  <inkml:trace contextRef="#ctx0" brushRef="#br0" timeOffset="56859.1686">10248 11925 1079 0,'9'3'438'0,"12"-1"-294"0,8 0-44 16,14 2-61-16,2-2-18 16,3 0-12-16,-2 2-22 15,-8-4-166-15</inkml:trace>
  <inkml:trace contextRef="#ctx0" brushRef="#br0" timeOffset="57038.3524">10256 12054 724 0,'6'6'358'0,"4"0"-92"16,12 3-53-16,15 2-57 15,2-6-32-15,11 1-65 16,-9-1-18-16,6-8-130 16</inkml:trace>
  <inkml:trace contextRef="#ctx0" brushRef="#br0" timeOffset="57604.2413">10965 11592 746 0,'-2'-6'376'15,"-1"-5"-133"-15,1 14-130 16,0 8-38-16,0 20-52 16,2 10-5-16,1 19-3 15,6 7 2-15,3 8 1 16,3-5 1-16,5-6-3 16,8-11-1-16,7-24-15 0,4-9-42 15,0-16-297-15</inkml:trace>
  <inkml:trace contextRef="#ctx0" brushRef="#br0" timeOffset="57778.1851">10826 11870 948 0,'0'-1'362'0,"10"-3"-268"15,11 4-39-15,18 3-42 16,7-1-2-16,15 3-3 15,2-3-2-15,-1-1-139 16</inkml:trace>
  <inkml:trace contextRef="#ctx0" brushRef="#br0" timeOffset="58066.1003">11460 11841 759 0,'-2'12'409'15,"-8"8"-98"-15,-7 12-118 16,-7 0-39-16,-7-1-53 15,-4-3-27-15,2-9-35 16,0-5-11-16,3-8-8 16,4-6 6-16,5-9-50 0,3-5-20 15,8-10-40-15,9-3-21 16,11 0 35-16,5 1 15 16,9 11 31-16,0 2 9 15,-1 13 17-15,4 6 7 16,1 11 19-16,2 10 12 15,0 3 0-15,-3 0-3 16,-5-5-14-16,-5-2-6 16,-5-5-59-16,-1-6-116 0</inkml:trace>
  <inkml:trace contextRef="#ctx0" brushRef="#br0" timeOffset="58361.4405">11567 11896 1123 0,'4'6'451'0,"7"12"-280"0,-1 5-39 16,-4 5-27-16,0-1-15 15,-6-5-30-15,0-1-14 16,0-10-22-16,0-4-3 16,1-7-14-16,4-6-19 15,5-9-27-15,5-2-8 16,2-16-2-16,2 0 15 15,-3 0 17-15,0-1 4 16,-1 17 1-16,0 7-5 0,-3 18 27 16,-2 9 12-16,-3 15 21 15,-5 4 14-15,4 2-18 16,-3-3-8-16,3-6-10 16,2-4-3-16,1-11-28 15,1-3-57-15</inkml:trace>
  <inkml:trace contextRef="#ctx0" brushRef="#br0" timeOffset="58564.7769">11666 11628 1056 0,'12'0'396'0,"15"0"-311"0,1-2-32 16,16 2-37-16,1 1 3 15,-1 4-232-15</inkml:trace>
  <inkml:trace contextRef="#ctx0" brushRef="#br0" timeOffset="58775.657">12002 11522 931 0,'2'-6'403'0,"3"-3"-195"16,-4 4-30-16,-1 5-66 16,1 11-19-16,2 10-40 15,1 7-10-15,0 6-8 16,2 2-5-16,0 0-11 15,0 0-21-15,3-5-122 16</inkml:trace>
  <inkml:trace contextRef="#ctx0" brushRef="#br0" timeOffset="59146.3863">12416 11495 671 0,'-22'1'357'0,"-28"12"-69"15,5 11-82-15,1 12-64 16,9 12-29-16,16 19-58 16,3 8-9-16,22 13-27 15,4-5-7-15,14-16 4 16,14-10 1-16,9-24-52 15,8-3-66-15</inkml:trace>
  <inkml:trace contextRef="#ctx0" brushRef="#br0" timeOffset="59532.933">12563 11742 727 0,'-2'-13'336'0,"-2"-11"-128"15,-3 1-20-15,3 14-45 16,-1 2-24-16,-2 6-58 16,4 3-27-16,-1 10-34 31,4 4-2-31,6 15 2 0,5 5 2 0,-2 9 8 15,2 2-1-15,-7-6 2 16,-3 0 0-16,-3-15 0 16,-6-3 1-16,-3-10 4 15,-2-6 3-15,2-6 1 16,1-3-3-16,8-5-11 16,7 1-7-16,12-1-8 15,6 0-1-15,9 4 9 16,-1-2-31-16,0 3-71 15,-2 2-59-15</inkml:trace>
  <inkml:trace contextRef="#ctx0" brushRef="#br0" timeOffset="59751.6313">12799 11597 1109 0,'9'10'421'16,"7"19"-297"-16,4 8 20 15,0 14-1-15,-2 6-5 16,-8 10-40-16,-5 0-28 0,-13-5-40 16,-5-4-8-16,-6-20-106 15,11-21-53 1</inkml:trace>
  <inkml:trace contextRef="#ctx0" brushRef="#br0" timeOffset="60221.9127">13200 11794 1022 0,'10'-4'388'0,"20"1"-297"15,9-1-28-15,11 4-40 16,0-2-8-16,-1 1-94 16,-5-1-303-16</inkml:trace>
  <inkml:trace contextRef="#ctx0" brushRef="#br0" timeOffset="60381.0854">13239 11908 724 0,'15'5'349'0,"27"3"-147"16,9 2-31-16,17-1-80 15,4-1-35-15,-12-4-25 16,-5-4-81-16</inkml:trace>
  <inkml:trace contextRef="#ctx0" brushRef="#br0" timeOffset="60630.9804">13960 11492 777 0,'-2'8'306'0,"-4"7"-176"0,4 11-50 16,2 10-4-16,0 0 3 16,4 3-17-16,-2-6-18 15,0-6-22-15,0-6-26 16,-2-14-202-16</inkml:trace>
  <inkml:trace contextRef="#ctx0" brushRef="#br0" timeOffset="60875.9807">14039 11484 301 0,'12'1'153'15,"10"-2"-13"-15,3 2-53 16,-3 0 14-16,-2-1 32 15,-2 2-9-15,-9-2-14 16,-3 1-16-16,-8 1-32 16,2 0-5-16,0-2 7 15,-1 0 1-15,1 15-5 16,0 43-8-16,0-19-28 31,4 5-11-31,0 3-6 0,3-1 20 0,4-8-255 16</inkml:trace>
  <inkml:trace contextRef="#ctx0" brushRef="#br0" timeOffset="61095.2594">13858 11914 981 0,'25'0'434'0,"18"1"-229"16,19 1-84-16,0-1-24 15,3-1-42-15,-3 2-11 16,-5-1-25-16,-3-1-74 16</inkml:trace>
  <inkml:trace contextRef="#ctx0" brushRef="#br0" timeOffset="61448.8414">14090 12095 714 0,'-7'4'404'16,"-3"4"7"-16,-7 10-300 15,0 1-12-15,-2 3-33 16,3 1-15-16,13 0-33 15,4-1-7-15,19-2-2 16,4-3 2-16,7-8 4 16,0-3-1-16,2-6-4 15,1 0-11-15,-11-3-64 16,3 0-50-16,-14-1-189 16</inkml:trace>
  <inkml:trace contextRef="#ctx0" brushRef="#br0" timeOffset="61644.6356">14226 12113 780 0,'-4'2'361'0,"-4"10"-142"15,-1 4-27-15,1 16-35 16,-1 4-16-16,5 15-14 16,-1 7-20-16,3 4-4 15,6 4-14-15,-4-13-29 16,8-10-10-16,-1-16-21 15,-10-16-24-15,2-7-86 16</inkml:trace>
  <inkml:trace contextRef="#ctx0" brushRef="#br0" timeOffset="64645.0884">1522 13787 237 0,'-3'13'142'0,"-2"6"-30"16,10 8-18-16,3-4-17 15,6 1-33-15,-1-4-14 16,4-9-8-16,2-3 2 15,-2-12 31-15,1-5 7 0,-9-6 19 16,-6-5 15-16,-4 0-4 16,-7 2 4-16,-6 1-17 15,-3 3-20-15,-5 6-32 16,-3 7-17-16,-2 9-13 16,2 2-3-16,3 5-2 15,10 2-1-15,9 1 2 16,4-3 0-16,13-3 2 15,3 3 2-15,8-9 3 16,3-1 3-16,-2-5 2 16,-1-10 2-16,-2-1 4 15,-7-2 2-15,-4-2 5 0,-9 0 13 16,-10 4 2-16,-4-1 0 16,-9 5 2-16,3 5-9 15,-7 2-5-15,3 3-3 16,1 5-11-16,4 1-7 15,9 1-6-15,6 4-1 16,6-3 1-16,2-1 2 16,9-4 6-16,-4-6 3 15,7-5 6-15,-5-6 2 16,-3-5 23-16,1 2 10 0,-12 0 12 16,-5 1 3-16,-12 5-8 15,-5 2-8-15,0 7-15 16,5 6-10-16,3 4-21 15,9 2 3-15</inkml:trace>
  <inkml:trace contextRef="#ctx0" brushRef="#br0" timeOffset="65369.2584">2303 13625 531 0,'-5'-2'299'15,"-3"2"-63"-15,-5 12-101 32,-2 8-33-32,5 22-57 15,4 11-10-15,10 19-14 0,5 6-3 0,3-6 6 16,2-10-4-16,-4-22 1 16,-6-12 3-16,-4-14 12 31,0-10 7-31,0-13 0 15,1-10-3-15,-2-21-14 16,-6-8-7-16,-5-14-5 0,-2-6-1 16,-1-7-1-16,6-1-3 15,13 5-1-15,11 2 0 16,16 8 3-16,10 6-1 16,9 14-10-16,3 8-3 15,8 17-5-15,1 7-42 16,-1 7-175-16</inkml:trace>
  <inkml:trace contextRef="#ctx0" brushRef="#br0" timeOffset="65589.4277">2539 13882 636 0,'1'11'320'16,"-1"10"-107"-16,4 11-91 15,-2 2-33-15,0-1-40 16,-1-2-14-16,0-9-19 0,3-3-16 16,3-9-204-16</inkml:trace>
  <inkml:trace contextRef="#ctx0" brushRef="#br0" timeOffset="65878.2594">3001 13928 733 0,'-1'11'345'0,"-8"17"-121"16,-7 1-51-16,-11-4-43 16,-11-4-27-16,-1-4-45 15,-1-3-10-15,5-12-20 16,10-2-4-16,6-11-10 15,5-4-8-15,7-5-16 16,7 0-9-16,9-2-9 0,4-3 2 16,5 12-1-16,6 7 1 15,5 12 21-15,3 9 5 16,9 12 16-16,-7 1 9 16,1 2-9-16,-6-2-1 15,-3-4-235-15</inkml:trace>
  <inkml:trace contextRef="#ctx0" brushRef="#br0" timeOffset="66112.9824">3741 13997 592 0,'23'-3'252'15,"18"-3"-85"-15,10 3-159 16,3-1 1-16,-5 2 2 16,-6-1 1-16,-11-3-19 15,-5 0-80-15</inkml:trace>
  <inkml:trace contextRef="#ctx0" brushRef="#br0" timeOffset="66237.9592">3927 13973 382 0,'-2'9'272'15,"-2"14"32"-15,4 1-89 16,4 3-101-16,1-1-34 16,8 0-52-16,-5-7-10 15,4-3-132-15</inkml:trace>
  <inkml:trace contextRef="#ctx0" brushRef="#br0" timeOffset="66508.8939">4306 14048 747 0,'-10'-5'361'0,"-15"-5"-135"15,-5 0-75-15,-4 7-69 16,2 3-36-16,9 5-41 15,3 3-10-15,11 8-13 16,4-2-1-16,10 11 3 16,8 0 3-16,9 1 10 15,5-1 4-15,10-13 9 16,2-8 4-16,-1-9 6 16,-2-6 7-16,-16-10 8 15,-10 5-1-15,-18-7-54 0,-12-4-164 31</inkml:trace>
  <inkml:trace contextRef="#ctx0" brushRef="#br0" timeOffset="67117.0852">5367 13980 835 0,'-21'2'337'16,"-21"8"-225"-16,-2 5-50 15,14 8-50-15,9 4-5 16,20 4 1-16,10-1 3 0,19-1 14 16,9-3-2-16,11-12 8 15,-1-10 4-15,-10-10 7 16,-6-8 6-16,-18-11 1 15,-8-6-2-15,-8-12-12 16,-6-2-10-16,-11-13-11 16,-1-3-3-16,-7-5-6 15,4 0-4-15,12 9-6 16,10 8-24-16,15 9-55 16,7 9-31-16,8 10-90 15,2 8-97-15</inkml:trace>
  <inkml:trace contextRef="#ctx0" brushRef="#br0" timeOffset="67273.6021">5566 13989 792 0,'-2'11'360'0,"-1"19"-160"15,1 6-68-15,2 2-74 16,5 3-19-16,5-6-19 15,4-1-72-15</inkml:trace>
  <inkml:trace contextRef="#ctx0" brushRef="#br0" timeOffset="67585.7836">6026 14055 760 0,'-7'10'421'15,"2"4"-9"-15,-10 9-295 16,-1 1-9-16,-2 0-33 16,-5-3-16-16,0-5-21 15,0-3-8-15,-5-10-3 16,2-3-4-16,2-10-25 16,-1-6-25-16,9-7-38 0,5-1-14 15,12-2 8-15,11 3 17 16,9 4 27-16,6 6 13 15,4 11 24-15,-3 2 9 16,-3 15 12-16,-1 3 0 16,-2 10-12-16,-1 3-6 15,-5-1-4-15,-3 0-12 16,-12-5-210-16</inkml:trace>
  <inkml:trace contextRef="#ctx0" brushRef="#br0" timeOffset="67726.6565">5873 13691 1131 0,'-2'-5'455'16,"-4"-6"-270"-16,6 14-183 16,0 8 62-16</inkml:trace>
  <inkml:trace contextRef="#ctx0" brushRef="#br0" timeOffset="68242.4221">6127 14066 650 0,'0'-1'367'0,"1"-1"-38"15,2 9-165-15,4 9-90 0,4 0-11 0,-2 7-12 16,2-2-8-16,1-1-15 16,2 1-2-16,2-8 4 15,-2-9 7-15,3-9 3 0,1-11-1 16,8-10-7-16,-1 0-9 16,-4-1-12-16,-6 6-36 15,-8 5-198-15</inkml:trace>
  <inkml:trace contextRef="#ctx0" brushRef="#br0" timeOffset="68523.9037">6500 14036 801 0,'-3'0'371'16,"-1"4"-138"-16,-1 3-114 15,2 6-29-15,1 5-26 16,2 2-18-16,6 3-7 16,4-3-5-16,7 0-4 15,3-4-2-15,8-5 4 16,-3-3 11-16,0-5 9 16,0-4 4-16,-6-10-5 15,-3-1-10-15,-3-5-5 16,-5-1-4-16,-8-4-15 15,0 4-31-15,-3 3-139 16,-1 1-153-16</inkml:trace>
  <inkml:trace contextRef="#ctx0" brushRef="#br0" timeOffset="68842.15">7024 14019 871 0,'-12'-8'383'0,"-13"1"-208"15,3 0-52-15,2 7-62 16,1 7-23-16,6 4-18 16,0 6-13-16,5 6-10 15,7 2-3-15,9 3-1 16,5-4 4-16,13-3 7 0,5-6 5 15,2-11 7-15,1-1 4 16,-9-8 7-16,-11-3 2 16,-16-1-8-16,-9 2-5 15,-23 3-13-15,-4 1-4 16,-3 3-4-16,-1 2-57 16</inkml:trace>
  <inkml:trace contextRef="#ctx0" brushRef="#br0" timeOffset="69048.6768">7130 13932 1130 0,'0'6'458'0,"0"13"-272"16,0 6-40-16,0 19-34 15,3 3-14-15,3 11-36 16,2 6-18-16,0 5-20 15,-3 8-8-15,-2-7-2 16,2-7-21-16,-2-15-90 16,1-10-39-16</inkml:trace>
  <inkml:trace contextRef="#ctx0" brushRef="#br0" timeOffset="69220.5061">7123 14173 1090 0,'0'-4'441'0,"1"-4"-252"0,1 7-163 16,12-1-24-16,10 4-11 15,10-1 2-15,14-4-53 16,-3 3-58-16,0-2-241 16</inkml:trace>
  <inkml:trace contextRef="#ctx0" brushRef="#br0" timeOffset="69472.0789">7712 14012 567 0,'3'1'363'16,"4"0"-37"-16,-8 10-98 16,-8 4-46-16,-11 2-70 15,-7 7-26-15,-9-3-48 16,-3-5-10-16,2-6-8 16,1-8-13-16,8-6-65 15,5-3-33-15,7-10-55 16,5-2 3-16,8-5 52 15,3-1 29-15,12 5 69 0,3 4 35 16,8 14 44-16,5 6 19 16,3 14 5-16,0 7-19 15,3 2-29-15,1 3-16 16,-3 0-8-16,-1 0-65 16</inkml:trace>
  <inkml:trace contextRef="#ctx0" brushRef="#br0" timeOffset="70003.9637">8925 13425 764 0,'-19'6'361'0,"-12"4"-144"16,-12 32-95-16,-7 9-34 16,1 20-27-16,2 10-13 15,21 18-25-15,15 3-6 0,28 0-9 16,20-10-2-16,19-26 8 16,4-13 2-16,10-24 9 15,-1-10-21-15,-3-16-145 16,-6-6-187-16</inkml:trace>
  <inkml:trace contextRef="#ctx0" brushRef="#br0" timeOffset="70175.5373">8978 13781 952 0,'4'2'335'0,"12"11"-279"16,6 12-31-16,13 15-6 15,5 8 7-15,4 4-4 16,-6-4 1-16,-4-9-30 16,-7-8-85-16</inkml:trace>
  <inkml:trace contextRef="#ctx0" brushRef="#br0" timeOffset="70331.7582">9292 13849 594 0,'-8'-3'346'15,"-14"-2"-30"-15,-7 8-129 16,-7 10-93-16,-5 8-28 16,0 3-38-16,5 5-12 0,6-2-12 15,6-2 29-15,16 1-247 16</inkml:trace>
  <inkml:trace contextRef="#ctx0" brushRef="#br0" timeOffset="70597.3253">9405 14036 683 0,'-1'-7'330'0,"-3"-2"-137"15,-6-1-45-15,0 7-82 16,-5 5-30-16,6 7-32 15,0 2-5-15,5 7-5 16,6-2 0-16,1-2 5 0,7-3 1 16,-2-6 7-16,0-3 4 15,4-1 6-15,-8-2 2 16,-1-8-12-16,-1 3-60 16</inkml:trace>
  <inkml:trace contextRef="#ctx0" brushRef="#br0" timeOffset="70754.2127">9577 14035 830 0,'8'6'391'0,"10"13"-144"16,-3 6-24-16,-12 1-65 16,-3 3-26-16,-10 0-60 15,-6-3-15-15,-3-5-11 31,1-1-71-31,-1-11-506 0</inkml:trace>
  <inkml:trace contextRef="#ctx0" brushRef="#br0" timeOffset="71363.7824">9850 13774 491 0,'-5'18'215'15,"-2"12"-87"-15,2 5-47 16,9 4-5-16,12-8 11 15,5-7-17-15,6-13-11 16,0-7-4-16,-3-13-16 16,-1-9-6-16,-3-7-5 15,-5-4-5-15,-5-2-7 16,-7 0-2-16,-5 3-6 16,-4 4-4-16,-1 11-11 15,3 5-9-15,1 14 8 16,2 9 5-16,4 17 16 0,4 12 9 15,4 18-2-15,2 6 13 16,-7 3 8-16,-5-4 6 16,-13-11 2-16,-6-5-12 15,-10-12-4-15,-5-6 0 16,-7-19 3-16,4-11-6 16,7-14-59-16,1-10-61 15,10-9-290-15</inkml:trace>
  <inkml:trace contextRef="#ctx0" brushRef="#br0" timeOffset="71645.9552">10252 14051 423 0,'-4'-3'253'15,"-3"0"-19"-15,-4 2-122 16,5 2-22-16,-7 4-51 16,1 1-27-16,5 5 4 15,0-1 7-15,10 3 18 16,5-2 8-16,6-1-2 16,0-1 4-16,1-4 3 0,0-2 0 15,-2-3-4-15,0-3-10 16,-7-2-14-16,-5-5-25 15,-1-3-241-15</inkml:trace>
  <inkml:trace contextRef="#ctx0" brushRef="#br0" timeOffset="71869.2683">10325 13497 982 0,'10'9'362'0,"12"15"-268"15,3 13-26-15,10 24 5 16,4 13 4-16,3 22-16 0,-1 8-12 16,-16-2-22-16,-12-6-5 15,-25-18-4-15,-13-10-30 16,-11-9-162-16</inkml:trace>
  <inkml:trace contextRef="#ctx0" brushRef="#br0" timeOffset="72297.7217">10862 13852 874 0,'12'-1'338'16,"23"1"-253"-16,2 3-29 16,16 0-43-16,3 2 23 0,-5-5-290 15</inkml:trace>
  <inkml:trace contextRef="#ctx0" brushRef="#br0" timeOffset="72484.7707">10847 14012 668 0,'3'2'379'0,"10"-1"-22"0,11 2-130 16,22-3-77-16,9 1-38 16,14 2-63-16,-4-5 9 15,-6 1-2-15</inkml:trace>
  <inkml:trace contextRef="#ctx0" brushRef="#br0" timeOffset="72984.6771">11641 13551 711 0,'-22'12'320'0,"-26"21"-134"15,5 9-39-15,9 22-44 16,13 10-13-16,22 11-31 16,14 1-5-16,22-14-14 15,5-11-2-15,10-23-5 16,-2-11-2-16,-7-17-44 16,-3-8-58-16,-10-6-297 15</inkml:trace>
  <inkml:trace contextRef="#ctx0" brushRef="#br0" timeOffset="73172.6656">11725 13893 599 0,'0'-1'302'0,"7"1"-51"15,3 4-113-15,15 1-73 16,10 2-9-16,15-3-40 15,6 1-6-15,4-3-26 16,-3-2-102-16</inkml:trace>
  <inkml:trace contextRef="#ctx0" brushRef="#br0" timeOffset="73516.7102">12241 13731 754 0,'-3'-10'341'0,"-6"-9"-158"16,1 5-35-16,5 6-53 15,-1 4-25-15,4 9-31 16,-2 4-10-16,0 9-10 16,2 7 4-16,4 8 6 15,0 5 0-15,1 6 4 0,-1-1-2 16,-3-5-4-16,-1-2-2 15,-4-11-7-15,0-4-1 16,-8-11 2-16,3-1 1 16,1-5-2-16,-1-5-3 15,6-3-17-15,3-5-8 16,6 3-10-16,4 6 0 16,12 1 8-16,1 4 4 15,7-2-24-15,5 0-36 0,-2 1-130 16,1 1-185-16</inkml:trace>
  <inkml:trace contextRef="#ctx0" brushRef="#br0" timeOffset="73673.3894">12583 13915 884 0,'-1'9'370'0,"-3"13"-175"16,0 6-72-16,-7 3-18 15,-3 1-12-15,-8-6-37 16,-3-2-19-16,3-2-78 16,4-5-105-16</inkml:trace>
  <inkml:trace contextRef="#ctx0" brushRef="#br0" timeOffset="74112.4087">12752 13785 715 0,'-4'-21'342'15,"-1"-16"-140"-15,5 4-68 16,0 4-15-16,1 9-19 16,-3 7-14-16,-2 8-28 15,4 4-20-15,-3 4-36 16,3-3-6-16,0 1-4 16,-1 24 4-16,2 43 4 15,2-25 1-15,1 6 3 16,3 0 1-16,-3-5 3 15,-5-6 3-15,0-11 1 0,-8-6 1 16,2-10 2-16,1-3-1 16,-1-6-3-16,7 1-3 15,0-3-6-15,0 0-2 16,0 0-2-16,20 1-2 16,50 2-29-16,-23-8-46 15,8 0-211-15</inkml:trace>
  <inkml:trace contextRef="#ctx0" brushRef="#br0" timeOffset="74440.7493">13119 13522 818 0,'9'20'355'0,"12"25"-170"0,3 10 4 16,-1 13-17-16,-2 6-29 15,-12 8-56-15,-9-1-29 16,-10-8-31-16,-8-8-2 16,-4-19-21-16,1-9-56 15,0-13-293-15</inkml:trace>
  <inkml:trace contextRef="#ctx0" brushRef="#br0" timeOffset="77697.4786">13586 13698 789 0,'-4'-2'398'16,"-3"2"-114"-16,4 0-73 15,3-1-88-15,0 1-39 0,0-1-79 16,0 0-98-16</inkml:trace>
  <inkml:trace contextRef="#ctx0" brushRef="#br0" timeOffset="78103.6396">13593 13938 995 0,'-3'2'479'0,"2"2"-170"0,0 1-147 16,1-5-30-16,0 0-60 16,0 0-34-16</inkml:trace>
  <inkml:trace contextRef="#ctx0" brushRef="#br0" timeOffset="79542.5931">1778 15255 508 0,'10'0'264'0,"12"0"-76"16,3-6-87-16,-1-4-24 15,2-9-28-15,-5-4-8 16,-8-6-10-16,-6 2 18 15,-17 1 14-15,-7 6 5 16,-12 5 12-16,-6 2-22 0,-5 13-20 16,3 2-6-16,2 14-6 15,8 12 0-15,10 13-3 16,5 4 1-16,15 21 1 16,4 1 2-16,4 2 5 15,3-4-2-15,-5-12-8 16,-2-9-1-16,-2-11 2 31,-2-4-1-31,-2-14-39 16,0-5-64-16</inkml:trace>
  <inkml:trace contextRef="#ctx0" brushRef="#br0" timeOffset="80031.0703">2005 15435 565 0,'7'-10'269'0,"6"-10"-71"16,3 1-40-16,1 3-34 16,2 6-15-16,3 13-45 15,-3 10-6-15,0 13-6 16,-6 9 8-16,-14 5 5 15,-9-2-16-15,-12-2-12 0,-2-3-9 16,0-6-7-16,-1-3 0 16,1-11-7-16,1-10-14 15,2-7-32-15,11-9-11 0,10-4-3 16,9 1 10-16,12 2 17 16,-1 7 9-16,4 9 17 15,-2 6 8-15,-2 11 12 16,3 0-1-16,-2 0-10 15,1-1 24-15,0-7-185 16</inkml:trace>
  <inkml:trace contextRef="#ctx0" brushRef="#br0" timeOffset="80406.4694">2467 15216 802 0,'12'-3'362'16,"11"-1"-173"-16,12 1-109 15,-1-1-33-15,10 0-32 16,0 2-7-16,-3 1-3 15,-3-1-52-15,-13 0-152 16,-6 2-119-16</inkml:trace>
  <inkml:trace contextRef="#ctx0" brushRef="#br0" timeOffset="83054.9684">2441 15399 538 0,'3'-1'329'16,"5"0"-9"-16,17-2-116 31,7 1-33-31,16 2-61 16,8 2-40-16,6 4-50 15,0-1-47-15</inkml:trace>
  <inkml:trace contextRef="#ctx0" brushRef="#br0" timeOffset="83637.9731">3151 15173 587 0,'2'11'256'0,"10"22"-66"0,6 12-108 16,10 24 12-16,6 1 0 15,0 4-22-15,-4-11-29 16,-6-25-17-16,-1-6 0 31,-4-29 14-31,-2-5 5 16,4-25 2-16,-2-6-2 15,-4-21 10-15,-2-11 14 0,-13-10 28 0,-3-6 4 16,-16-9-15-16,2 4-20 0,-6 4-39 31,4 5-10-31,9 25-23 16,-2 8-7-16,14 21-49 15,5 9-86-15</inkml:trace>
  <inkml:trace contextRef="#ctx0" brushRef="#br0" timeOffset="84200.3008">3352 14807 531 0,'-1'-1'241'0,"7"-2"-109"0,15 2-64 15,25 0-50-15,12-3 5 16,30 1 28-16,25 0 24 15,33-1 44-15,14 3 2 16,34 1-12-16,-2-3-33 16,6 6-43-16,-5 0-9 0,-22 2-11 15,-3-2 2-15,-16-5-117 16,4-5-301-16</inkml:trace>
  <inkml:trace contextRef="#ctx0" brushRef="#br0" timeOffset="84776.7289">5400 14805 366 0,'3'-2'266'16,"-3"-2"38"-1,4 6-34-15,-4-2-61 16,0 10-33-16,0 58-70 15,-1-28-28-15,-1 6-20 16,5-1-100-16</inkml:trace>
  <inkml:trace contextRef="#ctx0" brushRef="#br0" timeOffset="85388.6059">3616 15199 659 0,'5'5'314'16,"7"1"-105"-16,12 18-118 16,7 7-14-16,11 15-29 15,5 4-15-15,-2 1-10 16,-5-2-3-16,-7-13-86 15,-9-5-130-15</inkml:trace>
  <inkml:trace contextRef="#ctx0" brushRef="#br0" timeOffset="85591.6575">3955 15221 868 0,'-8'5'364'15,"-15"4"-195"-15,-4 5-46 16,-5 15-48-16,-5 3-13 16,-2 11-29-16,-1 1-15 15,6-2-11-15,5-3-2 16,6-5-73-16,7-2-97 16</inkml:trace>
  <inkml:trace contextRef="#ctx0" brushRef="#br0" timeOffset="85905.2901">4093 15537 477 0,'-2'-3'329'15,"-5"-5"21"-15,0 1-175 16,-7-1-21-16,-4 0-52 16,-3 3-19-16,1 6-41 15,6 8-22-15,4 8-23 0,1-2-7 16,5 0 2-16,6 1 0 16,10-1 8-16,4-3 4 15,10-1 2-15,0-8 4 16,0-7 4-16,1 2 6 15,-13-10-2-15,-8-2-25 16,-8 2-152-16</inkml:trace>
  <inkml:trace contextRef="#ctx0" brushRef="#br0" timeOffset="86202.6771">4026 15074 563 0,'4'-4'335'0,"3"-7"26"15,3-1-225-15,11 6-75 16,-2-4-16-16,9 12-31 16,-2 0-11-16,-7 6-3 15,-4 8 1-15,-15 1 9 16,-5 7 4-16,-9-2 9 15,-1-5 5-15,5-2 2 16,8-2-2-16,13-2-6 16,7-2-7-16,8-6-12 0,8 1 1 15,2 0-33 1,5 5-77-16</inkml:trace>
  <inkml:trace contextRef="#ctx0" brushRef="#br0" timeOffset="86407.4167">4458 15222 770 0,'0'0'361'0,"0"7"-113"15,5 7-102-15,-5 8-49 16,0 7-8-16,2 9-28 16,3 4-12-16,4 4-21 15,2 1-8-15,-2-10-21 16,0-3-43-16,-2-11-151 15,1-5-275-15</inkml:trace>
  <inkml:trace contextRef="#ctx0" brushRef="#br0" timeOffset="86890.8791">4349 15431 462 0,'10'0'149'16,"18"-3"-156"-16,0 0-4 15,11-1-79-15,1-2-27 16,3 0-14-16,1-4 3 16,-7-6 149-16,-5 1 92 15,-11-5 134-15,-4 2 52 16,-10 2 1-16,-3 2-38 16,-4 8-75-16,0 2-51 15,-3 8-65-15,2-4-27 16,0 0-43-16,-2 11-5 0,-4 43-2 15,10-30 0-15,4 0 2 16,2-1 2-16,7-7 3 16,5 1 4-16,1-12 6 15,0-6 3-15,-2-9 5 16,-1-12 0-16,-4-4-3 16,3 0-3-16,-4-4-7 15,0 4-3-15,-4 7-6 16,-5 7-6-16,2 13-6 0,-4 9-4 15,6 14-1-15,2 5 3 16,-2 11 7-16,-1 5 7 16,-3 3 5-16,-1 3 3 15,-8-7 25-15,-2-5 3 16,-12-8 9-16,-9-4 6 16,-11-9-14-16,-6-5 0 0,-1-13-8 15,4-6-9-15,14-9-82 31,12-2-72-31</inkml:trace>
  <inkml:trace contextRef="#ctx0" brushRef="#br0" timeOffset="87172.2935">5182 15601 551 0,'-9'-7'304'0,"-13"-1"-34"15,-2 2-85-15,-5 0-39 16,4 4-48-16,7 5-57 16,4 2-10-16,11 6-2 15,3 3 7-15,6-1 11 16,6 1-1-16,7-2 5 15,5 1-7-15,4-6-7 16,-2-2-3-16,-8-8-2 16,-2-5-26-16,-9-7-184 15</inkml:trace>
  <inkml:trace contextRef="#ctx0" brushRef="#br0" timeOffset="87484.8334">5075 15103 811 0,'13'-4'376'0,"8"-7"-167"0,2 11-96 15,-1 4-30-15,-9 10-22 16,-4 4 3-16,-13 6-1 15,-7 2-4-15,-9 2-16 16,0-1-13-16,9 0-24 16,6-6-4-16,13-8-1 15,10-1 1-15,10-9 5 16,7 0 0-16,8-2-1 16,-2 2-1-16,-4 3-5 15,-2-1-53-15</inkml:trace>
  <inkml:trace contextRef="#ctx0" brushRef="#br0" timeOffset="87925.3082">5799 15264 986 0,'9'0'392'0,"15"0"-271"0,7 1-46 16,6 3-42-16,3-1-18 16,6-3-39-16,-2 0-65 15</inkml:trace>
  <inkml:trace contextRef="#ctx0" brushRef="#br0" timeOffset="88128.369">5845 15397 526 0,'-3'0'346'16,"3"2"10"-16,18-2-157 16,5-1-31-16,17 1-51 15,1 1-34-15,6 5-38 16,1 2-16-16,-5 0-95 15</inkml:trace>
  <inkml:trace contextRef="#ctx0" brushRef="#br0" timeOffset="88675.2531">6449 15099 689 0,'11'22'238'15,"7"17"-208"-15,7 23 58 16,4 9 33-16,1 10 32 15,-1-1-9-15,-6-15-56 16,-3-10-19-16,-3-25-33 16,-2-16 5-16,3-14 12 15,-6-10 2-15,1-19-1 16,-3-10-8-16,-2-27-18 0,0-9-4 16,-9-15-5-16,-1-2 12 15,-8-5 4-15,-2 1-1 16,0 6-5-16,3 7-15 15,5 26-13-15,-3 10-2 16,4 29-12-16,0 7-13 16,3 13-148-16</inkml:trace>
  <inkml:trace contextRef="#ctx0" brushRef="#br0" timeOffset="94726.8281">6693 14727 608 0,'5'-3'241'0,"19"-3"-100"15,15-3-33-15,26-2 5 32,27 1 19-32,44-1-33 0,19 3-13 0,49 1-24 15,10 0-15-15,31 2-20 16,1-5-9-16,6 2-5 0,-4-3 1 16,-21-9-51-16,-3 4-90 15</inkml:trace>
  <inkml:trace contextRef="#ctx0" brushRef="#br0" timeOffset="95234.1143">9040 14607 710 0,'3'8'307'0,"4"13"-138"16,5 5-15-16,1 12-28 16,0-1-32-16,2 0-56 15,-5-4-111-15</inkml:trace>
  <inkml:trace contextRef="#ctx0" brushRef="#br0" timeOffset="95818.912">7129 15016 636 0,'-11'4'328'0,"-17"6"-71"16,-3 13-86-16,-8 17-72 15,5 5-23-15,6 16-40 16,5 4-14-16,12 13-11 15,9-2-3-15,13-9-1 16,7-7 1-16,23-23 4 0,4-10 0 16,20-16-91-16,0-10-131 15</inkml:trace>
  <inkml:trace contextRef="#ctx0" brushRef="#br0" timeOffset="96006.2475">7064 15388 708 0,'5'3'288'0,"10"-1"-156"16,6 4-22-16,13-5-12 15,5-1-23-15,10 3-40 16,-7-5 12-16,-6 0-169 15</inkml:trace>
  <inkml:trace contextRef="#ctx0" brushRef="#br0" timeOffset="96225.5027">7403 15224 696 0,'0'-4'330'0,"-6"-4"-121"0,6 8-28 16,0 8-60-16,-3 6-35 16,-2 14-52-16,5 7-7 15,1 12-7-15,2 1-5 16,12 3-4-16,-9-13-12 16,8-5-213-16</inkml:trace>
  <inkml:trace contextRef="#ctx0" brushRef="#br0" timeOffset="96449.9465">7478 15044 919 0,'11'10'329'0,"9"14"-230"31,11 18-37-31,3 17 35 0,-6 5 5 16,0 20-29-16,-13-5-16 16,-15-2-27-16,-8-3-9 15,-15-18-22-15,-1-5-70 16</inkml:trace>
  <inkml:trace contextRef="#ctx0" brushRef="#br0" timeOffset="96818.073">7584 14874 800 0,'2'-3'323'0,"9"-2"-181"16,7 2-23-16,10 3-29 15,2 2-18-15,-3 8-46 16,-6 3-10-16,-11 9-8 16,-7 2 1-16,-11 5 2 15,-7 3-2-15,-6-2-2 16,4-7-1-16,14-8-2 15,9-5 4-15,19-9 0 16,11-1 0-16,6-3 0 16,2-5-3-16,-4 7-11 15,-6 2-69-15</inkml:trace>
  <inkml:trace contextRef="#ctx0" brushRef="#br0" timeOffset="97083.7391">7846 15196 567 0,'1'7'361'0,"-5"4"26"0,3 16-221 16,1 8-1-16,6 13-48 15,-4 4-24-15,7 2-43 16,-2-1-17-16,-8-17-18 16,10-4-3-16,2-12-36 15,-5-9-61-15,6-6-315 16</inkml:trace>
  <inkml:trace contextRef="#ctx0" brushRef="#br0" timeOffset="97239.9501">7775 15359 954 0,'10'0'393'0,"11"1"-221"16,5 1-32-16,3 0-19 16,2 2-29-16,7 0-44 15,-2 0-12-15,-3-4-114 0</inkml:trace>
  <inkml:trace contextRef="#ctx0" brushRef="#br0" timeOffset="97725.2884">8316 14971 869 0,'-21'19'351'15,"-21"23"-211"-15,-1 8-48 16,11 10-23-16,10 2-8 16,22 11-22-16,14 5-6 15,20-4-17-15,6-13-2 0,11-21 1 16,-1-14 1-16,-1-18-98 16,-3-4-147-16</inkml:trace>
  <inkml:trace contextRef="#ctx0" brushRef="#br0" timeOffset="97912.431">8346 15295 771 0,'1'1'326'0,"3"3"-137"16,6 1-111-16,4 4-36 15,9 0-1-15,13-1-23 16,0-1-20-16,4-8-343 0</inkml:trace>
  <inkml:trace contextRef="#ctx0" brushRef="#br0" timeOffset="98131.3906">8654 15161 923 0,'-3'-1'390'0,"1"5"-244"15,-2 6-35-15,1 15-60 16,4 11-16-16,3 8-7 16,4 10-4-16,1-3-7 15,-2-8 0-15,3-4-133 16,-4-9-265-16</inkml:trace>
  <inkml:trace contextRef="#ctx0" brushRef="#br0" timeOffset="98367.7221">8645 15008 828 0,'19'12'326'16,"19"13"-194"-16,6 21-62 0,-3 11 52 16,-13 13 20-16,-7 4-5 15,-19 4-25-15,-5-5-49 16,-6-5-34-16,-11-12-4 16,3-18-121-16,-5-8-105 31</inkml:trace>
  <inkml:trace contextRef="#ctx0" brushRef="#br0" timeOffset="98760.0208">8808 14919 655 0,'7'-4'341'0,"-3"-10"-63"16,8 2-127-16,0 2-15 15,4 8-36-15,7 4-29 16,1 13-37-16,-3 8-10 16,-16 0-3-16,-8 5 1 15,-11-2-1-15,-7-3-3 0,9-1-8 16,1-1-4-16,11-11-2 16,13-5 2-16,21-5 1 15,14-7 1-15,18 5 1 16,-3-2-4-16,-10 4 0 15,-9 8-34-15</inkml:trace>
  <inkml:trace contextRef="#ctx0" brushRef="#br0" timeOffset="99179.3683">9358 15212 908 0,'11'2'405'0,"4"1"-155"0,23 4-170 15,5 0-7-15,15-1-32 16,3-2-18-16,-3-3-4 16,-4-2-42-16,-14-5-288 15</inkml:trace>
  <inkml:trace contextRef="#ctx0" brushRef="#br0" timeOffset="99382.4377">9390 15349 660 0,'5'1'355'0,"11"-1"-56"16,11 3-64-16,10 0-51 0,12 2-38 16,8 4-62-16,-4-2-27 15,-4-1-25-15,-10-1-20 16</inkml:trace>
  <inkml:trace contextRef="#ctx0" brushRef="#br0" timeOffset="100113.5379">10038 15167 811 0,'7'11'332'0,"4"4"-139"16,9 21-149-16,3 9 18 15,-1 12 23-15,0 4-1 16,-6-9-23-16,-2-11-5 16,-1-16-20-16,-2-10 0 15,3-15 5-15,-1-11 0 0,-5-26-3 16,2-7-8-16,-5-14-9 16,-3-2-1-16,-4-6-3 15,-4 3-2-15,-3-2-6 31,1 5-2-31,5 0-6 16,-3-4-1-16,12 5-8 16,0 3-2-16,11 21-4 15,3 5 1-15,-1 15-1 16,7 2 0-16,3 7 3 16,3 6 0-16,12 1 2 15,5 5-5-15,13 1-36 0,4 0-9 16,3 0-5-16,-7-1 5 15,-7-2 36-15,-7 1 9 0,-22-2 7 16,-2 2-2-16,-20 7-2 16,-1 4-1-16,-9 6 0 15,0 5 3-15,2 4 4 16,0 3 1-16,8 8 0 16,-3 0 2-16,5-6 25 15,3-6-128-15</inkml:trace>
  <inkml:trace contextRef="#ctx0" brushRef="#br0" timeOffset="100688.0269">10520 15272 476 0,'-14'-7'287'0,"-14"-11"-23"16,6-5-53-16,14-6-83 15,6-3-44-15,15 0-47 16,6 2 8-16,13 10 33 15,4 1-1-15,-1 18-15 16,2 7-12-16,-13 13-34 16,-5 8 0-16,-14 5-1 15,-10 3-2-15,-17 4-2 16,-7 4-1-16,-13 3-1 16,-1-1 1-16,7-11-3 15,6-3-9-15,14-14-11 0,10-8-7 16,14 0-1-16,6-5 6 15,20 1 7-15,6 2 6 16,11-2 10-16,3 4 5 16,-5 0 4-16,2-1 1 15,-16-8-45-15</inkml:trace>
  <inkml:trace contextRef="#ctx0" brushRef="#br0" timeOffset="102392.0427">2037 16710 585 0,'-1'-10'341'16,"-2"-7"-59"-16,-9 6-111 15,-6-1-22-15,-19 9-40 0,-8 3-17 16,-15 11-19-16,-3 5-15 16,11 12-37-16,3 2-13 15,26 9-21-15,8 3-1 0,19-1 4 16,14 0 4-16,20-12 8 16,15-3 3-16,15-18 2 15,-3-7 4-15,-6-8 3 16,-10-4 3-16,-25-4 1 15,-7-2-1-15,-14 0-4 16,-6-1-4-16,-8 5-6 16,-3 4-5-16,-3 12-13 15,-1 8-4-15,0 13-6 16,3 8 0-16,6 13 9 16,7 7 4-16,9 9 8 15,5 5 4-15,3-5 1 16,-5-3 4-16,3-8-21 15,-4-8-73-15</inkml:trace>
  <inkml:trace contextRef="#ctx0" brushRef="#br0" timeOffset="102689.0484">2344 16734 885 0,'9'0'373'0,"13"1"-180"16,12-1-90-16,13 0-44 16,-2 0-14-16,4-2-29 15,-4 1-1-15,-5-1-149 0</inkml:trace>
  <inkml:trace contextRef="#ctx0" brushRef="#br0" timeOffset="102877.4601">2360 16895 1016 0,'15'1'405'0,"22"2"-271"16,2 0-19-16,12 1-30 15,0-4-23-15,-4 0-22 16,-1 0-22-16,-12-6-480 15</inkml:trace>
  <inkml:trace contextRef="#ctx0" brushRef="#br0" timeOffset="103424.1491">3106 16382 996 0,'1'3'382'0,"0"15"-254"16,2 15-56-16,-8 19-31 15,1 12-1-15,-7 5-15 16,11 4-10-16,6 6-2 15,9-3 0-15,11-15 0 0,3-10 1 16,2-26 0-16,-1-10-9 16,-5-15-145-16</inkml:trace>
  <inkml:trace contextRef="#ctx0" brushRef="#br0" timeOffset="103580.7263">3089 16751 223 0,'2'-1'138'0,"4"-1"2"15,8 1-59-15,17 2-52 16,5 2-10-16,16 4-120 16</inkml:trace>
  <inkml:trace contextRef="#ctx0" brushRef="#br0" timeOffset="103885.8649">3798 16755 887 0,'-8'8'403'0,"-16"12"-176"16,-6 7-62-16,-12 8-66 16,-2 1-30-16,-1-6-36 15,3-1-7-15,5-15-1 0,3-5 0 16,6-16-35-1,1-13-33-15,7-11-42 0,5-9-15 16,18 5 13-16,8 5 25 16,12 7 29-16,2 4 20 0,5 14 36 15,-2 5 16 1,1 20 27-16,3 4-1 0,-6 14-8 16,0 6-12-16,-4-5-18 15,-2-1-6-15,-4-8-26 16,-3-11-83-16</inkml:trace>
  <inkml:trace contextRef="#ctx0" brushRef="#br0" timeOffset="104198.2859">3872 16765 1086 0,'7'10'430'0,"2"4"-271"15,1 15-93-15,1 4 5 16,-11-1-23-16,0-1-10 16,-4-8-14-16,-2-6-3 0,6-7 1 15,3-6 2-15,7-12-4 16,3-11-1-16,4-12-11 16,-4-7-4-16,2-3-2 15,0 4-2-15,3 10-5 16,6 10-7-16,-9 16 6 15,-2 5 6-15,-6 18 11 16,-4 8 8-16,-3 12-3 16,4 2-5-16,-3-3-6 15,1-2 0-15,3-12-64 16,-2-11-99-16</inkml:trace>
  <inkml:trace contextRef="#ctx0" brushRef="#br0" timeOffset="104388.9372">3963 16574 1097 0,'7'-2'437'0,"5"-3"-274"15,4-1-80-15,9 5-46 16,-3 0-14-16,3 8-19 15,1 4-37-15</inkml:trace>
  <inkml:trace contextRef="#ctx0" brushRef="#br0" timeOffset="104563.9626">4262 16403 1071 0,'-1'-3'513'0,"0"-3"-229"0,1 12-82 15,0-6-112-15,2 21-30 16,13 49-10-16,-2-29-16 16,1 1-18-16,-2-7 21 15,-8-2 251-15</inkml:trace>
  <inkml:trace contextRef="#ctx0" brushRef="#br0" timeOffset="105067.9162">4605 16966 901 0,'2'0'379'15,"9"-3"-164"-15,25 6-144 16,17-2-16-16,37 3 4 15,11 0-11-15,24-4-5 16,14 3-5-16,4-3 1 16,5 0-4-16,-7-3 24 15,-15-9-95-15</inkml:trace>
  <inkml:trace contextRef="#ctx0" brushRef="#br0" timeOffset="105560.5847">4918 16356 632 0,'3'10'251'0,"-1"6"-126"16,-2 11-107-16,0 11 4 16,5-5 0-16,4-3-5 15,9-11 42-15,4-11 12 16,1-15 20-16,3-8 3 15,-2-11-42-15,-3-5-10 16,-4-2-16-16,-6 1-4 16,-11 4-5-16,0 4-5 15,-4 10-16-15,-2 9-8 0,4 13-15 16,-3 11-4-16,6 20 0 16,2 8 5-16,6 13 33 15,0 4 16-15,-9-10 26 16,-5-1 17-16,-14-12-6 15,-4-7 1-15,-7-11-4 16,-2-10-6-16,4-16-22 16,-3-9-39-16,17-12-134 15,9 0-88-15</inkml:trace>
  <inkml:trace contextRef="#ctx0" brushRef="#br0" timeOffset="105826.4317">5294 16605 337 0,'0'0'250'0,"-1"-5"15"16,-6 5-105-16,-5 0-26 15,1 4-53-15,0 6-20 16,9 4-33-16,6 4-13 16,7 4-7-16,8-2 1 15,7-8 5-15,4-1 8 16,10-9 19-16,-9-5 24 15,-11-11 27-15,-6-2 3 16,-19-7-5-16,7 5-24 0,-18 2-33 16,-11-1-16-1,-7 9-27-15,-12 3-71 16</inkml:trace>
  <inkml:trace contextRef="#ctx0" brushRef="#br0" timeOffset="106130.7121">4854 17155 976 0,'1'-3'378'0,"11"6"-237"16,3 7-83-16,12 17-36 16,6 4 8-16,5 9-6 15,2 10-4-15,5-1-1 16,0-2 1-16,-8-4-157 15</inkml:trace>
  <inkml:trace contextRef="#ctx0" brushRef="#br0" timeOffset="106333.6155">5195 17150 1001 0,'-24'13'374'15,"-31"14"-290"-15,5 8-36 16,-4 5-29-16,5 4-5 16,1-1-5-16,-2-4-2 15,15-6-25-15,2-5-56 0</inkml:trace>
  <inkml:trace contextRef="#ctx0" brushRef="#br0" timeOffset="106631.4024">5400 17383 818 0,'-12'0'345'0,"-8"0"-190"16,-1 5-70-16,3 5-47 15,5 3-21-15,3 3-22 0,4 1-4 16,8 4 2-16,6-4 1 16,11 0 6-16,4-4 4 15,5-11 39-15,-1-2 12 16,-1-13 30-16,-3-2 11 16,-14-4-10-16,-3-2-4 15,-16-2-27-15,-5 4-14 16,-9-3-51-16,-5 2-79 15</inkml:trace>
  <inkml:trace contextRef="#ctx0" brushRef="#br0" timeOffset="107006.792">6018 16892 693 0,'6'3'347'0,"6"2"-113"16,12 0-107-16,16-4-6 16,11 1-62-16,9 0-28 0,2-1-14 15,-5 3 0-15,-12-4-125 16</inkml:trace>
  <inkml:trace contextRef="#ctx0" brushRef="#br0" timeOffset="107164.8213">6059 17023 889 0,'12'1'393'0,"21"3"-183"15,9 0-84-15,15-4-55 16,3 2-24-16,-3-1-82 31</inkml:trace>
  <inkml:trace contextRef="#ctx0" brushRef="#br0" timeOffset="107622.9472">6949 16424 782 0,'-3'-3'349'0,"1"9"-154"15,2 15-85-15,-3 19-76 0,-2 11 2 16,0 11 2-16,-2 5 0 16,9 8-1-16,3 5-3 15,3-9-15-15,3-4-6 16,3-20-2-16,3-9 0 16,9-13-3-16,6-8 8 0,4-8-84 15,4-6-53-15</inkml:trace>
  <inkml:trace contextRef="#ctx0" brushRef="#br0" timeOffset="107810.1499">6739 16777 645 0,'10'-6'304'15,"13"0"-131"-15,10 1-102 16,7 5-24-16,9 5-39 16,3 2-4-16,8 1-19 0,-1-1-106 15</inkml:trace>
  <inkml:trace contextRef="#ctx0" brushRef="#br0" timeOffset="108089.3941">7451 16866 815 0,'-1'14'358'16,"-8"16"-161"-16,-3 5-33 16,-12-5-59-16,5 3-16 0,-15-10-46 15,-3-5-8-15,-7-11-6 16,-3-13-3-16,13-10-31 16,8-5-30-16,19-15-46 15,10 0-7-15,14-4 20 16,6 0 21-16,5 12 32 15,4 7 15-15,-2 20 14 16,2 10 10-16,-6 17 22 16,-6 7-5-16,0 6-6 0,-5 1-5 15,1-1-14-15,-3-8-1 16,1-3-16 0,-5-10-72-16</inkml:trace>
  <inkml:trace contextRef="#ctx0" brushRef="#br0" timeOffset="108405.5838">7597 16866 973 0,'1'7'405'0,"3"12"-186"0,1 3-132 16,-4 10-16-16,-1-1-9 15,-7-3-26-15,-1-6-10 16,1-8-7-16,5-3 1 15,3-11-3-15,6-6-17 16,8-16-21-16,0-5-6 16,8-8-1-16,4 1 13 15,-2 2 10-15,1 4-3 16,1 13-5-16,-5 7 1 16,-3 14 18-16,-2 9 9 0,-11 13 13 15,1 6 1-15,-5 4-13 16,-6-1-3-16,3-2-4 15,-1-4-18-15,-1-3-153 16</inkml:trace>
  <inkml:trace contextRef="#ctx0" brushRef="#br0" timeOffset="108593.4181">7720 16579 1157 0,'14'2'424'15,"19"7"-358"-15,1-1-5 16,4 5-30-16,-5-3-11 0,-6-7-20 16,0 4-66-16</inkml:trace>
  <inkml:trace contextRef="#ctx0" brushRef="#br0" timeOffset="108749.9755">8053 16416 657 0,'-3'0'410'0,"-1"0"-18"16,-2 7-181-16,6 21-114 16,0 6-25-16,5 9-6 15,5 3-15-15,-2-7-17 16,3 1-7-16,-2-9-88 15</inkml:trace>
  <inkml:trace contextRef="#ctx0" brushRef="#br0" timeOffset="109941.6177">8337 17064 668 0,'0'0'338'0,"-3"0"-25"0,21-4-248 15,15 4-11-15,37-3-6 16,28 0-5-16,35 3 14 15,11-1 0-15,15 4 6 16,-8 1 3-16,-12 3-41 16,-10 0-17-16,-34-2-193 15</inkml:trace>
  <inkml:trace contextRef="#ctx0" brushRef="#br0" timeOffset="110319.2124">8553 16691 962 0,'10'1'363'0,"19"1"-264"16,7 0-20-16,12 1-15 16,8 0-20-16,-7-2-27 15,-3-1-16-15,-17-1-222 16</inkml:trace>
  <inkml:trace contextRef="#ctx0" brushRef="#br0" timeOffset="110618.4411">8977 16654 536 0,'0'-4'337'0,"3"-3"-9"0,6-2-170 15,2-4-29-15,5-1-40 16,0-2-16-16,-2-5-16 15,1 0-8-15,-3 3-21 16,-1 1-5-16,-3 6-9 16,-2 11-5-16,-5 13-3 15,-1 7-3-15,1 16 0 16,2 1 2-16,3 5-1 16,3 6 0-16,1-3-91 31,-1 1-206-31</inkml:trace>
  <inkml:trace contextRef="#ctx0" brushRef="#br0" timeOffset="110955.1985">8460 17511 858 0,'4'1'382'0,"2"-1"-161"16,13 0-146-16,14 4-21 0,18-3-26 15,9 4-11-15,9 0-10 16,-2-1-16-16</inkml:trace>
  <inkml:trace contextRef="#ctx0" brushRef="#br0" timeOffset="111275.1057">9024 17490 272 0,'1'-8'155'0,"5"-7"36"15,2 2-56-15,1-6 27 16,4 3 8-16,-5-2-14 16,1 0 1-16,-2 5-9 15,-4 3-13-15,-1 5-40 16,-2 10-11-16,0 14-19 16,3 7 0-16,5 18 9 15,4 2-2-15,0 1-18 16,-1 4-12-16,-3-11-15 15,-1-2-10-15,-2-14-75 16,3-7-100-16</inkml:trace>
  <inkml:trace contextRef="#ctx0" brushRef="#br0" timeOffset="111680.9815">9803 16871 1052 0,'7'0'382'0,"15"2"-313"16,10 2-24-16,12 5-16 16,10-2-10-16,6 1-6 15,-3-1-27-15</inkml:trace>
  <inkml:trace contextRef="#ctx0" brushRef="#br0" timeOffset="111843.1278">9852 17014 1026 0,'3'5'396'15,"9"3"-263"-15,8 2-14 16,18 0-15-16,8-3-29 0,14-1-46 16,4-4-22-16</inkml:trace>
  <inkml:trace contextRef="#ctx0" brushRef="#br0" timeOffset="112259.8484">10516 16302 1107 0,'0'-2'432'15,"-2"7"-311"-15,-2 13-48 16,-4 31-64-16,-3 11 5 16,1 18 19-16,-1 1 2 0,4-1 1 15,5 4-3-15,11-8-16 16,7-3-2-16,19-16 0 16,8-15 1-16,9-20 1 15,0-9-2-15,-11-16-82 16,-8-5-124-16</inkml:trace>
  <inkml:trace contextRef="#ctx0" brushRef="#br0" timeOffset="112400.4138">10347 16695 814 0,'3'-3'346'0,"8"2"-162"16,10 1-150-16,15 4-46 15,3 3 6-15,17-2 7 16,5 0-21-16</inkml:trace>
  <inkml:trace contextRef="#ctx0" brushRef="#br0" timeOffset="112667.154">10985 16782 1109 0,'-8'19'460'16,"-15"27"-280"-16,-4 0-34 15,-5-6-58-15,-3-4-25 16,4-21-25-16,4-6-2 16,5-19-1-16,1-10-6 0,9-17-47 15,5-8-18-15,7-2-32 16,7 2-10-16,4 12 26 16,3 5 8-16,4 18 9 15,2 5 6-15,-2 14 23 16,5 10 8-16,0 12 26 15,0 8 7-15,3 5-9 16,-7 2-3-16,-5-9-7 16,-2-7 1-16,-6-12-138 15</inkml:trace>
  <inkml:trace contextRef="#ctx0" brushRef="#br0" timeOffset="112948.151">11158 16738 931 0,'4'9'438'0,"2"1"-111"16,-2 15-246-16,-2 5 3 16,-4 7-20-16,-5 2-9 15,-4-5-23-15,1-5-7 16,4-16-4-16,6-7 1 16,8-14-3-16,6-10-3 15,3-13-7-15,4-3-5 16,0-2-3-16,0 5-1 15,2 11-6-15,-6 5-5 16,-2 15 0-16,1 6 4 0,-5 19 15 16,-1 7 9-16,-2 11 5 15,-6 0-1-15,2-3-9 16,0-7-18-16,6-12-537 16</inkml:trace>
  <inkml:trace contextRef="#ctx0" brushRef="#br0" timeOffset="113732.948">11845 16425 622 0,'-4'-4'313'0,"-5"3"-106"15,-7 11-40-15,-14 22-49 16,-2 14-12-16,-11 12-9 16,1 5-13-16,9 8-38 15,4 3-13-15,27 3-23 16,12-3-1-16,29-13-1 16,2-13 0-16,10-21-39 15,-1-11-82-15</inkml:trace>
  <inkml:trace contextRef="#ctx0" brushRef="#br0" timeOffset="114549.6914">11219 16484 560 0,'0'5'281'0,"-4"-1"-5"15,13 6-245-15,8 0-10 0,5-8 4 16,5-2-1-16,3-2-10 15,3-5 0-15,-2-8-108 16,0 0-113-16</inkml:trace>
  <inkml:trace contextRef="#ctx0" brushRef="#br0" timeOffset="114659.3364">11543 16259 680 0,'-6'1'334'0,"-5"7"-117"16,-3 11-60-16,-1 13-76 15,3 9-27-15,6 8-30 16,3-3-2-16,3-3-139 16</inkml:trace>
  <inkml:trace contextRef="#ctx0" brushRef="#br0" timeOffset="115242.6813">11964 16892 605 0,'0'-4'296'0,"4"-7"-65"16,8-2-84-16,9-8-50 16,6-2-15-16,5-4-38 15,1-1-7-15,-3 0-2 16,-7-2-1-16,-11 5 2 15,-2 4 2-15,-11 4-4 0,-4 7-3 16,-3 5-17-16,-3 2-12 16,2 8-12-16,1 6-4 15,1 6 8-15,3 5 4 16,4 6 4-16,1 4 3 16,5 8-4-16,1 3-1 0,-4 1 4 31,-1-4 2-31,-4-10 5 15,-6-1 2-15,-13-10 3 16,-4-4 0-16,-6-7 2 16,-2-8 0-16,14-6-5 0,8 1-8 0,17-4-9 15,14-1-5-15,12 7-2 16,7-2 4-16,7 9 2 16,-3 0 3-16,-5 2 12 15,-3 0-66-15</inkml:trace>
  <inkml:trace contextRef="#ctx0" brushRef="#br0" timeOffset="115555.1655">12571 16661 1779 0,'15'43'61'0,"-11"-10"-14"0,-1 47 44 31,-7 1-24-31,-23-10-28 16,-3-6-11-16,-3-26-31 15,0-9-69-15</inkml:trace>
  <inkml:trace contextRef="#ctx0" brushRef="#br0" timeOffset="116172.7295">13019 16714 946 0,'8'-1'382'0,"12"-3"-216"16,14 4-91-16,11 0-32 15,1 4-14-15,9 3-22 16,-6 0-1-16,-1 0-69 16,-4-3-98-16</inkml:trace>
  <inkml:trace contextRef="#ctx0" brushRef="#br0" timeOffset="116375.8453">13096 16891 853 0,'7'5'385'0,"10"7"-185"16,4-3-13-16,9 2-62 15,4-5-35-15,3-2-42 16,4-3-15-16,-7-9-130 15</inkml:trace>
  <inkml:trace contextRef="#ctx0" brushRef="#br0" timeOffset="117084.2434">13845 16416 813 0,'-4'10'304'0,"-7"22"-206"15,3 10-52-15,-1 13-7 16,4 2-2-16,5-7-14 16,0-3 0-16,5-14 4 15,-1-9 3-15,1-15 22 16,-4-9-40-16,-1-15-129 16,-4-9-74-16,-7-10-61 15,0-2 35-15,-5-6 126 16,2 0 83-16,2 1 65 15,2 4 7-15,9 12 5 0,5 7-7 16,9 10-18-16,10 1-4 16,6 8 2-16,2 2-10 15,9-2-11-15,3 3-3 16,-2-8-6-16,0 0 1 0,-9-3-1 16,-5 0-2-16,-14 5-5 15,-2 2 5-15,-10 7 21 16,-3 6 8-16,-1 8 6 15,-1 6-6-15,-1 4-25 16,5 3-9-16,0 4-4 16,6-2 1-16,3 1 17 15,2-3-69-15</inkml:trace>
  <inkml:trace contextRef="#ctx0" brushRef="#br0" timeOffset="117350.3605">13686 16895 1041 0,'0'3'396'16,"7"1"-260"-16,8 1-53 0,22-4-11 15,14-1-12-15,22-6-31 16,13 2-8-16,-2 0-7 16,-2 3 0-16,-17 1-7 15,-8 2-33-15,-8 4-135 16,-4-1-58-16</inkml:trace>
  <inkml:trace contextRef="#ctx0" brushRef="#br0" timeOffset="117680.1401">13941 17118 870 0,'-12'8'366'0,"-7"-1"-155"15,-10 9-154 1,-2 4-1-16,-2-2-11 16,8 6-15-16,16-2-13 15,8-5 12-15,19-2 21 16,9-3 6-16,12-5 0 15,4 1-13-15,3-4-22 16,-3 0-4-16,-10-1-13 16,-6-3-38-16,-7-2-124 15,-4-6-106-15</inkml:trace>
  <inkml:trace contextRef="#ctx0" brushRef="#br0" timeOffset="117854.7343">14100 17154 691 0,'-7'5'352'0,"-1"8"-109"16,-1 13-62-16,3 8-26 16,-3 13-22-16,-3 5-14 15,2 8-41-15,-3-5-12 16,11-2-31-16,1-5-12 16,0-15-105-16,2-6-112 15</inkml:trace>
  <inkml:trace contextRef="#ctx0" brushRef="#br0" timeOffset="118261.57">14769 15813 886 0,'1'3'331'16,"-1"17"-213"-16,-6 21-42 16,-3 38-3-16,-4 13 18 15,-1 23 2-15,2 13-1 16,6-1-6-16,1-2-15 16,3-13-31-16,2-15-14 15,3-14-10-15,5-4-3 0,5-20-71 16,-3-10-73-16</inkml:trace>
  <inkml:trace contextRef="#ctx0" brushRef="#br0" timeOffset="118748.0808">14736 17415 710 0,'0'-3'364'15,"-1"-4"-113"-15,-2 0-133 16,3 1-37-16,-3 2-23 15,-2-1-3-15,0 6-3 16,-2 6-3-16,-7 2-25 16,6 6-8-16,6 4-5 15,1-2 0-15,10 1 2 16,4-4 3-16,0-7 36 16,1-7 14-16,-1-7 17 15,-8-7 1-15,-8-7-32 16,-2 0-52-16</inkml:trace>
  <inkml:trace contextRef="#ctx0" brushRef="#br0" timeOffset="120446.6274">15389 16760 542 0,'-26'-4'274'16,"-21"-4"-44"-16,17-2-159 16,6-2-17-16,24-9-16 15,8-5-10-15,29-18-24 16,16-9-6-16,31-19 10 15,12-7 11-15,23 8 12 16,12 13 0-16,4 36-19 16,7 26-12-16,4 50-3 15,2 23 5-15,-9 15 24 16,0 3 5-16,-8-10 1 0,-12-13-3 16,1-13-10-16,-3-8 1 15,-6-27-3-15,4-17 41 16,-4-29 18-16,-7-15 0 15,-13-14-14-15,-13-4-62 16,-25 1-69-16,-17 1-27 16,-36-1-39-16,-12 8 0 15,-21 9 14-15,-4 7 20 16,-2 20 47-16,-2 6 20 16,15 6 64-16,4 7 9 0,22 2 8 15,12 7 8-15,13 1-11 16,11 1 12-16,9 7 23 15,2-5 0-15,4 8-16 16,-4 6-12-16,-18 4-5 16,-12 4 4-16,-27 17 1 15,-13 0 0-15,-18 2-20 16,-3 3-6-16</inkml:trace>
  <inkml:trace contextRef="#ctx0" brushRef="#br0" timeOffset="121141.8427">15761 15755 550 0,'-21'-5'329'0,"-10"0"-61"16,-1 5-87-16,2 3-35 15,2 8-87-15,10 0-40 16,18 9-39-16,9 4-4 16,28 0 10-16,0 1 11 15,13-8 13-15,-3-6 5 16,-3-11 6-16,-10-4 5 15,-19-13 15-15,-13-6 2 16,-18-8 0-16,-9 0-6 0,-12-4-18 16,-7-4-3-16,4-5-6 15,2-3-2-15,7-14-4 16,15-3-5-16,17-6-16 16,13 1-4-16,19 15-4 15,6 11 0-15,3 26 8 0,0 11-4 16,-5 22-98-16,-9 9-62 15</inkml:trace>
  <inkml:trace contextRef="#ctx0" brushRef="#br0" timeOffset="121282.4438">15901 15627 494 0,'3'7'314'0,"8"13"8"15,1 6-45-15,2 10-87 16,2 4-44-16,1 5-80 15,0-2-25-15,1-7-49 16,1-6-91-16</inkml:trace>
  <inkml:trace contextRef="#ctx0" brushRef="#br0" timeOffset="121550.6472">16176 15850 317 0,'4'-12'209'16,"-3"-7"-34"-16,-1-2 15 16,-1 6 7-16,-11 4-9 15,-1 7-13-15,2 10-49 16,-11 2-33-16,9 9-61 0,-3 3-18 16,10 0-3-16,8 1 5 15,7 0 5-15,6-5 4 16,4-5-4-16,1-2-3 15,-5-11 0-15,1-1 0 16,-2-5-35-16,-2-1-87 16</inkml:trace>
  <inkml:trace contextRef="#ctx0" brushRef="#br0" timeOffset="121667.0663">16129 15553 934 0,'-5'-3'434'15,"4"-4"-206"-15,-5 5-92 16,1 4-108-16,2 6 24 16,1 8-279-16</inkml:trace>
  <inkml:trace contextRef="#ctx0" brushRef="#br0" timeOffset="122030.2641">16327 15869 821 0,'12'7'356'0,"18"6"-187"16,6 2-55-16,11 2-47 15,-6-8-16-15,-11-6-12 16,-2-5 0-16,-20-15-4 15,4 2 0-15,-9-8-5 16,-12-1-6-16,2 2-13 16,-15-1-10-16,-12 7-21 15,2 3-4-15,-7 12-9 16,4 8 3-16,14 19 7 16,1 12 0-16,6 10 28 0,4 9 17 15,4 4 33-15,6-2 7 16,6 5-19-16,3-11-9 0,11-8-51 15,3-8-66-15</inkml:trace>
  <inkml:trace contextRef="#ctx0" brushRef="#br0" timeOffset="122452.6281">16685 15822 694 0,'-3'10'299'0,"3"13"-96"0,10 9-105 16,11 4 3-16,7-4 14 15,9-9-13-15,1-11-11 16,0-19-27-16,1-2-9 16,-5-17-18-16,-4-8-4 15,-6-12-6-15,-7-8-3 16,-13 1-5-16,-11 0-3 16,-23 2-15-16,-12 3-2 15,-19-2-7-15,-5 3-1 0,3 9 7 16,8 8-2-16,20 21-12 15,12 6-9-15,20 13-11 16,3 7 0-16,17 4 9 16,13 6 8-16,15 2 15 15,10-6 4-15,14 5-67 16,2-4-152-16</inkml:trace>
  <inkml:trace contextRef="#ctx0" brushRef="#br0" timeOffset="122951.2233">17095 15774 797 0,'-3'9'329'0,"-2"13"-193"15,0 6-53-15,3 2-35 16,4 3-13-16,11-7-12 16,2-4-4-16,8-14 4 15,1-8 3-15,-4-11 4 16,3-8 0-16,-5-6-2 15,-5-3-2-15,-6-1-7 16,-7-2-3-16,0 11-7 16,-5 0-4-16,1 11-10 15,1 8-8-15,1 6-10 0,0 7-2 16,4 9 4-16,2 3 4 16,5 5 15-16,4 5 8 15,4-8 17-15,5-2 16 16,3-9 30-16,2-13 14 0,0-2 25 15,-2-13 0-15,-7-8-20 16,-5-6-15-16,-11-8-35 31,-2 3-13-31,-6-1-98 16,-2 5-106-16</inkml:trace>
  <inkml:trace contextRef="#ctx0" brushRef="#br0" timeOffset="123627.9333">17689 15761 761 0,'-13'1'348'0,"-19"5"-184"15,0 1-52-15,10 11-93 16,6 3-12-16,6 3 11 16,9 6 16-16,9-1 17 15,1-1-2-15,12-2-9 0,-2-9-8 16,-3-6 28-16,-8-11 9 16,-8-9 12-16,2-4-3 15,-6-4-38-15,2 3-12 16,1 0-17-16,-6 0-3 15,4 1-74-15,1 2-51 16,2 2-87-16,5 5-7 16,6 5 66-16,1 6 49 15,2 4 84-15,0 2 3 0,-2-1 54 16,0 1 24-16,-3-2 26 16,-2-6 11-16,0-2-39 15,-2-4-21-15,4-10-21 16,4-1-7-16,3-10-11 15,6-2-3-15,2 0-4 16,1 0-3-16,4 12-2 16,1 7 11-16,-8 11 39 15,0 11 29-15,-12 9 36 16,1 7 0-16,-3 4-23 16,2 3-22-16,-2-6-28 15,0-8-10-15,-4-7-13 0,-5-9-12 16,2 2-162-16</inkml:trace>
  <inkml:trace contextRef="#ctx0" brushRef="#br0" timeOffset="124206.2159">15886 17205 935 0,'0'-2'382'0,"1"3"-224"15,3 10-44-15,8 23-41 16,6 11-5-16,8 20-22 16,-2 0-7-16,-2-3-17 15,-5-4-2-15,-13-12-54 16,-4-9-68-16,-6-11-290 16</inkml:trace>
  <inkml:trace contextRef="#ctx0" brushRef="#br0" timeOffset="124362.2206">15747 17420 975 0,'8'3'379'0,"5"1"-230"16,18 0-112-16,13 2 1 16,21-6-10-16,4-7-12 15,3 0-23-15,-7-7-106 16</inkml:trace>
  <inkml:trace contextRef="#ctx0" brushRef="#br0" timeOffset="125320.2539">16347 17365 857 0,'0'16'333'0,"0"24"-231"0,0 3-25 16,1 3-27-16,0-5-13 16,3-8-13-16,-1-8-1 15,-2-17-79-15,-1-7-257 16</inkml:trace>
  <inkml:trace contextRef="#ctx0" brushRef="#br0" timeOffset="125554.5832">16270 17322 396 0,'2'-5'279'15,"1"-5"8"-15,15 5-152 16,-1 2-34-16,14 3-50 16,5 4-7-16,8 1-4 15,5 1-2-15,-3 1-7 16,-5-3-5-16,-14 2-11 16,-4 1-3-16,-8 0-1 15,-2 1-1-15,-4 1 32 16,-4 3 17-16,-17 5 21 15,12 10 7-15,-12 6-27 16,8 4-19-16,11 9-23 16,-7-9-7-16,12-1-98 15</inkml:trace>
  <inkml:trace contextRef="#ctx0" brushRef="#br0" timeOffset="127211.7144">18994 16353 534 0,'-15'0'294'16,"-19"0"-59"-16,-9 10-78 15,-3 5-9-15,-8 5-55 16,10 6-32-16,9 8-41 31,11 3-11-31,13 5-6 0,8 0 1 0,17 0 2 16,9-3-2-16,17-5 1 0,10-7 2 15,3-14 7 17,0-6 4-32,-5-12 5 0,-4-6 1 15,-12-8-26-15,-10-4-5 16,-13-2-15-16,-6-1-4 16,-9 5 19-16,-3 3 1 15,-10 7 4-15,1 3-6 0,-3 12 8 0,3 7 13 16,4 19 14-16,-2 6 16 31,4 19 5-31,3 10-9 0,8 13-4 16,5 1-7-16,9-7-11 15,3-10-2-15,4-18-3 16,-3-13-18-16,0-18-149 16</inkml:trace>
  <inkml:trace contextRef="#ctx0" brushRef="#br0" timeOffset="127430.1509">19364 16486 664 0,'15'1'321'0,"10"0"-15"16,5 7-304-16,8 2-2 15,-3-6 11-15,2-1-32 16</inkml:trace>
  <inkml:trace contextRef="#ctx0" brushRef="#br0" timeOffset="127618.7484">19334 16639 749 0,'8'0'365'0,"13"0"-99"16,12 4-103-16,9 0-53 15,2-2-33-15,7-2-47 16,-3-5-13-16</inkml:trace>
  <inkml:trace contextRef="#ctx0" brushRef="#br0" timeOffset="128291.57">19958 16310 1023 0,'-4'19'373'16,"-3"16"-273"-16,5 22-76 15,2 6 11-15,1-6 16 16,-1-7-1-16,1-17-3 15,-1-7-5-15,5-11-9 16,-4-13-3-16,5-12-21 16,3-6-16-16,-10-16-31 0,1 0-17 15,-13-7-3-15,-6-4 9 16,6 4 15-16,0 3 10 16,10 10 8-16,0 2 0 15,7 3-3-15,10 4 0 16,11 5 3-16,6 2 1 15,6 0 3-15,2 3 3 16,-1-1-22-16,0 4 2 16,-6 4-1-16,-9 2-2 15,-13 7 25-15,-2 7 11 16,-3 11 21-16,-5 4 18 0,4 9 25 16,0 0-6-16,1-2-12 15,4 0-13-15,-1-4-18 16,-3-6 19-16,2-5-152 15</inkml:trace>
  <inkml:trace contextRef="#ctx0" brushRef="#br0" timeOffset="128483.2981">20496 16217 933 0,'0'7'365'16,"0"16"-222"-16,0 10-56 16,5 19-2-16,2 4-4 0,10 7-19 15,-1-7-10-15,0-14-15 16,0 1-10-16,-11-19-5 16,2-1-10-16,-5-9-164 15,-8-12-295-15</inkml:trace>
  <inkml:trace contextRef="#ctx0" brushRef="#br0" timeOffset="128640.2323">20332 16465 740 0,'10'0'413'0,"8"-1"-3"16,9-1-238-16,11 6-87 15,0-4-12-15,11 2-39 16,4 3-11-16,1-12-20 0,4 2-66 15</inkml:trace>
  <inkml:trace contextRef="#ctx0" brushRef="#br0" timeOffset="129237.1204">21038 16116 729 0,'0'6'348'16,"-2"2"-86"-16,-3 17-146 0,-5 3-26 15,-1 9 5-15,4 5-17 16,7 2-14-16,1-2-12 16,-1-10-19-16,0-11-7 15,0-16 1-15,6-5 0 16,-1-17 0-16,1-6-2 15,-9-8-16-15,0-2-7 16,-3 1-9-16,-9 4-4 16,5 3 3-16,2 3-2 0,4 6-5 15,8 1-4-15,5 5-6 16,0 1 3-16,14 6 3 16,2-1 5-16,11 3 7 15,3 1 3-15,3-6-20 16,1 2 0-16,-9 2 0 15,-3 0 0-15,-13 2 22 16,-3 4 0-16,-6 5-5 16,-3 1-1-16,-5 6 1 15,0 0 1-15,3 4 3 16,0 2 3-16,1 1 0 16,-3 1 1-16,-3 1-25 15,1-2-83-15</inkml:trace>
  <inkml:trace contextRef="#ctx0" brushRef="#br0" timeOffset="129471.4417">20949 16602 880 0,'9'2'357'0,"17"-1"-238"16,7-2-21-16,19-4-24 16,9-3-27-16,14 6-18 15,2 0-3-15,-8 2-3 16,-7 5-7-16,-12 2-42 16,-11-4-123-16</inkml:trace>
  <inkml:trace contextRef="#ctx0" brushRef="#br0" timeOffset="129768.8416">21112 16753 990 0,'-7'9'400'16,"-9"11"-243"-16,1 7-40 15,9 5-25-15,1-1-31 16,12-1-37-16,5-4-7 16,10-8-5-16,5-5 0 15,11-6 1-15,3-9 0 16,1-6-13-16,1-4-35 15,-11-11-147-15,-5 3-119 0</inkml:trace>
  <inkml:trace contextRef="#ctx0" brushRef="#br0" timeOffset="129909.5812">21362 16781 366 0,'-8'4'291'0,"-1"8"44"16,-1 8-45-16,0 11-85 15,5 8-34-15,3 12-28 16,0 2-19-16,7 12-43 15,5-1-18-15,-2-5-64 16,2-5-54-16,2-23-310 16</inkml:trace>
  <inkml:trace contextRef="#ctx0" brushRef="#br0" timeOffset="130268.9231">21841 16436 824 0,'10'0'320'0,"16"9"-225"15,5-4-43-15,4 0-25 16,5 3-10-16,2-6 21 15,-2 2-80-15</inkml:trace>
  <inkml:trace contextRef="#ctx0" brushRef="#br0" timeOffset="130440.7563">21898 16582 1071 0,'7'5'400'16,"12"6"-314"-16,4-1-16 16,13-6-19-16,10 1-19 15,10-5-19-15</inkml:trace>
  <inkml:trace contextRef="#ctx0" brushRef="#br0" timeOffset="131097.6188">22974 16014 728 0,'-10'-3'281'0,"-13"-4"-193"16,-1 6-49-1,-6 6-26-15,-3 0-3 0,-9-1-1 16,-2-5 1-16,9 1-8 16,2 1-5-16,11 6-12 15,5 7-5-15,4 5 16 16,3 3 7-16,4 3 14 15,2 2 6-15,4 1-3 16,-1-3-1-16,1-5 3 16,3-9 13-16,3-11 22 15,6-6 0-15,10-9-7 16,4-1-18-16,11 5-25 16,3 1-3-16,6 14 0 15,-2 9 4-15,-8 6 2 16,-5 9 6-16,-14 3 13 15,-14 1 7-15,-16 2 7 16,-9-1 1-16,-17-3-2 16,-4-6-3-16,-7-12-10 15,-2-6-5-15,6-13-65 16,12-1-31-16,16-4-124 0,12-2-137 16</inkml:trace>
  <inkml:trace contextRef="#ctx0" brushRef="#br0" timeOffset="131540.0001">23053 16268 845 0,'0'4'346'0,"-2"7"-187"15,1 10-48-15,3 10-25 31,0 1-10-31,2 2-29 16,-3-7-10-16,-1-7-13 16,0-5-1-16,1-14 1 0,0-2-10 15,-1-11-26-15,0-1-8 16,-1-8-15-16,-1 0 3 16,-2-3 13-16,2 0 1 15,3 3-11-15,3 0-4 16,4 3 2-16,1 4 1 15,4 5 13-15,-2-1 7 16,6 4 2-16,1 0 0 16,4-1 2-16,3 5 0 15,1 2 2-15,0-2 3 0,-2 2 1 16,0 2 0-16,-5-2 0 16,-2 2-1-16,-6 5-5 15,-2 2 1-15,-7 12 21 16,-2 4 11-16,-5 4 8 15,-1 3 2-15,6 4-20 16,0-5-6-16,-6-3-88 16,1-2-161-16</inkml:trace>
  <inkml:trace contextRef="#ctx0" brushRef="#br0" timeOffset="131840.9264">22518 16626 925 0,'8'2'323'0,"22"7"-252"16,14 1-68-16,31-4 15 16,9 0 14-16,19-6 8 15,2-1 6-15,1-4-2 16,1 2-6-16,-10 2-91 16,-7 1-108-16</inkml:trace>
  <inkml:trace contextRef="#ctx0" brushRef="#br0" timeOffset="132190.3237">22997 16832 1161 0,'-7'6'427'0,"-3"16"-339"16,-1 6-10-16,2 7 8 15,-1 0-20-15,6-5-23 16,-2-7-12-16,7-4-20 15,5-5-5-15,7-6-5 16,9 0 0-16,8-8 1 0,5 0-1 16,8 0-25-16,-3 0-47 15,-5-3-154-15,-6-8-159 16</inkml:trace>
  <inkml:trace contextRef="#ctx0" brushRef="#br0" timeOffset="132428.7555">23204 16861 864 0,'-2'8'341'0,"-5"13"-216"16,1 6 0-16,3 8 16 16,-1 4-17-16,4 11-33 15,3 1-19-15,2 2-26 16,0-4-10-16,1-17-11 15,1-5-3-15,-4-13-3 16,-1-9-1-16,-2-1-95 0,-1-5-86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8T09:56:48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20565 3674 533 0,'0'1'264'0,"0"6"-80"15,0 5-43-15,1 14-58 0,4 9-18 16,3 11-36-16,-2 5-13 16,1-2-11-16,0-3 2 15,1-6 0-15,2-8-75 16</inkml:trace>
  <inkml:trace contextRef="#ctx0" brushRef="#br0" timeOffset="140.5898">20633 3891 669 0,'11'-2'268'0,"11"-5"-185"15,5 2-30-15,2-2-198 16</inkml:trace>
  <inkml:trace contextRef="#ctx0" brushRef="#br0" timeOffset="567.0344">20865 3706 474 0,'-13'3'320'0,"-10"3"18"0,4 5-192 16,0 2-38-16,9 4-65 15,4 0-23-15,12-3-19 16,6 0-1-16,10-7-1 16,4-4 4-16,-1-3 4 15,-4-3-14-15,-7-2-6 16,-10 0 0-16,-5 1-1 16,-6-1 15-16,-4 8 5 15,-2 3-2-15,-2 3 15 16,4 8 4-16,1 2 4 15,10 0 0-15,11-2-15 16,6-4-6-16,9-7-2 16,1-2 1-16,-4-4 15 15,0 2-57-15,-6-5-230 0</inkml:trace>
  <inkml:trace contextRef="#ctx0" brushRef="#br0" timeOffset="926.3285">20983 3750 500 0,'10'-2'265'0,"10"-4"-65"0,1 2-100 16,2 2-19-16,1-2-39 15,-1 2-13-15,-5-5-16 16,-1 1-30-16,-6 1-101 16,-7-3-28-16,-3 4-9 15,-4 0 28-15,-5 2 97 16,0 5 32-16,-1 9 64 16,-2-1 27-16,2 9 49 15,0 1 20-15,1 2-25 16,4 2-14-16,4-3-42 15,1-2-24-15,6-7-31 16,4-1-12-16,3-6-56 0,-1-3-73 16</inkml:trace>
  <inkml:trace contextRef="#ctx0" brushRef="#br0" timeOffset="1226.7625">21355 3806 314 0,'-7'7'212'0,"-9"6"13"16,-4-2-22-16,-2-1-60 16,0-5-34-16,3-8-58 15,3-1-20-15,3-8-24 16,5 1-5-16,8-4-1 15,3 0 10-15,10 3 17 16,1 5 11-16,7 10 14 16,-1 5-2-16,5 7 0 15,-2 2-4-15,0 1-9 16,0 2-5-16,-6-4-10 0,2-2-5 16,-6-7-152-16</inkml:trace>
  <inkml:trace contextRef="#ctx0" brushRef="#br0" timeOffset="1768.485">21562 3721 661 0,'-11'2'305'0,"-13"3"-136"15,2 2-49-15,3 7-59 16,6 3-27-16,7 4-33 16,6 3-1-16,9-1-8 15,5-2 1-15,4-10 7 16,2-3 3-16,2-8 4 15,-4-4 2-15,-2-4 5 16,-1-3 2-16,-14-3 2 16,-2 1 0-16,-7 5 30 0,-7 5 5 15,0 6 10-15,0 7 5 16,4 9-18-16,3 6-5 16,5 9-16-16,5 3-5 15,7 3-19-15,-1-6-2 16,6 0 1-16,-3-5-10 15,5-13-106-15,3-2-84 16</inkml:trace>
  <inkml:trace contextRef="#ctx0" brushRef="#br0" timeOffset="2239.9416">21793 3705 666 0,'-10'-1'308'15,"-11"-1"-143"-15,2 3-47 16,6 5-68-16,5 2-23 16,6 6-24-16,4-2-3 15,6 1-1-15,2 0-1 16,6-4 4-16,0-2 2 0,-1-6 4 16,-2-1 2-16,-4-5 4 15,-3 0 1-15,-10 0 0 16,-7 0-3-16,-9 5-9 15,-2 6 16-15,1 7 9 16,1 3 5-16,8 0 6 16,8 0-17-16,8-2-10 15,10-4 1-15,6-1 0 16,3-4 1-16,3-1 2 16,-3-3-2-16,-4-3-19 15,-6-4-62-15</inkml:trace>
  <inkml:trace contextRef="#ctx0" brushRef="#br0" timeOffset="2380.4845">21682 3522 883 0,'-5'-2'448'0,"-7"-5"-136"16,9 6-201-16,-1 5-46 15,8 1-140-15</inkml:trace>
  <inkml:trace contextRef="#ctx0" brushRef="#br0" timeOffset="2974.3503">21915 3826 241 0,'5'3'194'15,"10"5"53"-15,3-4-51 16,0-1-67-16,3-3-30 16,-6-6-54-16,-1-1-12 0,-5-6-8 15,-3-4-1-15,-3-3-2 16,-5 1-1-16,-3 2-3 16,-8 0 0-16,-1 7 1 15,-3-3 0-15,2 8-5 16,3 5-7-16,2 8-9 15,0 8-1-15,3 10 2 16,0 5 1-16,2 10 0 16,5 0 0-16,1 2 1 15,3-2 0-15,4-7 2 16,-2-2 0-16,3-10-51 16,1-5-98-16</inkml:trace>
  <inkml:trace contextRef="#ctx0" brushRef="#br0" timeOffset="3606.5692">22258 3789 682 0,'-10'-8'315'0,"-8"-5"-130"16,-5-2-49-16,-2 5-45 16,-1 5-26-16,1 1-37 15,3 5-14-15,8 10-19 16,3 4-5-16,7 5-2 16,4 5 1-16,9 0 4 15,4-1 2-15,5-7 5 16,7-2 1-16,0-8 6 15,2-7 3-15,-1-7 2 16,-4-3 2-16,-6-6 0 16,-3 0 0-16,-6 0-3 15,-6 1-2-15,-2 1-2 0,-5 2-2 16,-4 7-3-16,1 2-2 16,4 4-5-16,0 6-4 15,5 1-1-15,2 0-1 16,10 3 6-16,1-1 5 15,6-3 11-15,4-2 4 16,-2-5 5-16,2-7-1 0,-7-4-1 16,-2 0-1-16,-4-5-1 15,-4 0-1-15,1 0-3 16,-6 1-3-16,-2 4 12 16,0 3 5-16,-1 9 9 15,-3 5 5-15,3 12-5 16,4 8 0-16,-2 7 0 15,1 4-1-15,1 0-8 16,1 5-6-16,-1-7-11 16,4 1-1-16,-3-9-1 31,0-10-18-31,1-6-86 0,0-10-79 16</inkml:trace>
  <inkml:trace contextRef="#ctx0" brushRef="#br0" timeOffset="3715.8875">22402 3899 824 0,'-1'1'369'0,"-1"1"-167"16,8-3-140-16,-6 1-28 16,5-1-27-16,21-3-7 0</inkml:trace>
  <inkml:trace contextRef="#ctx0" brushRef="#br0" timeOffset="4090.8348">22655 3709 731 0,'-10'-4'328'0,"-10"1"-162"15,5 3-53-15,4 2-67 16,5 7-25-16,5 3-21 16,2-1-2-16,6 2 0 15,3-2 2-15,1-5 2 0,-2 1 2 16,0-4 2-16,-6 0 2 16,-5-2 0-16,-6-1-1 15,-8 3 1-15,-2-1-1 16,-3 6 11-16,4 1 12 15,6 5 26-15,6 1 11 16,8 1 10-16,7 0-3 16,11-2-21-16,4-1-9 0,9-4-19 15,-1-6-5-15,2-5-1 16,1-7-74-16</inkml:trace>
  <inkml:trace contextRef="#ctx0" brushRef="#br0" timeOffset="4728.9643">23359 3385 459 0,'1'4'294'16,"-4"2"-5"-16,-3 16-122 15,-11 6-38-15,-9 9-36 16,-6 6-22-16,-11 13-39 16,0 5-7-16,1 5-16 15,4-5-2-15,11-16 0 16,9-7-3-16,10-19-61 0,6-5-67 16,7-10-236-16</inkml:trace>
  <inkml:trace contextRef="#ctx0" brushRef="#br0" timeOffset="5012.6965">23505 3419 638 0,'-2'2'282'0,"-3"4"-132"16,-2 6-17-16,-7 5-18 16,-3 10-5-16,-4 9-17 15,1 6-22-15,-7 9-30 16,-4 0-15-16,-4 2-14 16,-3-1-3-16,5-6-3 15,7-5-1-15,11-15 0 16,9-9-38-16,8-11-127 15,4-8-243-15</inkml:trace>
  <inkml:trace contextRef="#ctx0" brushRef="#br0" timeOffset="5572.6621">23643 3747 615 0,'5'0'268'0,"11"2"-120"0,5-2-77 16,11-2-35-16,2 0-5 15,0-2-13-15,-2 2-3 16,-8-1-1-16,-5 1 1 16,-11-2-50-16,-8-1-56 15,-1 5-98-15,-8-1-8 16,-4 1 50-16,2 0 53 16,-6 0 111-16,7 2 37 0,3 0 65 15,0 6 28-15,3 7 32 16,-1 5-18-16,-2 5-46 15,0 0-28-15,3-1-45 16,-2-2-15-16,1-4-18 0,5-2-2 16,0-5-36-16,5-3-61 0</inkml:trace>
  <inkml:trace contextRef="#ctx0" brushRef="#br0" timeOffset="5825.2482">23935 3798 541 0,'-5'1'316'0,"-5"3"-43"15,-4 4-111-15,5 3-103 16,2 1-29-16,6 2-29 31,4 0-3-31,14 0-2 0,0-3 1 16,4-4 5-16,3-2 2 15,-1-6 4-15,0-7 3 16,-2-7 4-16,-6-5 25 16,-11-3 42-16,-4 1 20 15,-17 3 18-15,-10 6-26 16,-13 11-50-16,2 4-51 16</inkml:trace>
  <inkml:trace contextRef="#ctx0" brushRef="#br0" timeOffset="6465.8106">21448 4347 534 0,'-1'6'289'16,"-3"7"-42"-16,2 11-139 16,5 4-17-16,-2 9-28 15,1 1-12-15,-2-4-21 16,-1 0-8-16,2-9-7 0,-3-6-14 16,1-10-175-16</inkml:trace>
  <inkml:trace contextRef="#ctx0" brushRef="#br0" timeOffset="6845.583">21418 4394 520 0,'5'-7'261'0,"6"-6"-89"15,10 3-41-15,0-2-51 16,8 5-26-16,0 5-29 15,-4 3-3-15,-8 9-7 16,-8 7-1-16,-10 1 3 16,-7-1 0-16,-6 5-2 15,-3-6-1-15,2-3-4 16,1-7-2-16,6-3-5 16,7-3-3-16,7-2-7 15,5 2-2-15,11-7-1 16,5 8-1-16,4 6 4 15,-1 2 15-15,-10 11 20 16,-9 3 6-16,-16 1 8 16,-7 5-9-16,-15-1-8 15,-4-11 0-15,-2-9-36 0,-1-9-53 16,10-14-191-16</inkml:trace>
  <inkml:trace contextRef="#ctx0" brushRef="#br0" timeOffset="7316.3101">21407 4246 529 0,'2'0'270'0,"3"0"-73"16,12 1-109-16,7 3-24 15,10-3-27-15,3 1-11 16,4-1-8-16,-2-1 0 0,-4-3-1 15,-5-3-23-15,-11-3-77 16,-5 0-49-16,-13 0-50 16,-4 0 19-16,-10 1 76 15,-1 0 63-15,-1 4 78 16,4 0 17-16,6 4 20 16,5 1 1-16,4 4-14 15,-4-5-12-15,0 0-18 16,11 6-15-16,38 20-1 15,-33-16 25-15,-8 4 22 16,-8 2 5-16,-9 3-14 16,-6-2-24-16,-4-6-99 15,3-5-253-15</inkml:trace>
  <inkml:trace contextRef="#ctx0" brushRef="#br0" timeOffset="8034.8929">21943 4413 672 0,'1'8'256'0,"4"15"-192"15,2 3-22-15,-2-3-13 16,3 1-11-16,3-11-6 16,1-6 1-16,7-4 4 0,-2-5 1 15,-3-12 2-15,-2-2-1 16,-4-4-3-16,-3-2-2 15,-1 5-4-15,-3 2-2 16,-3 5-4-16,-2 1 13 16,-3 8 4-16,0 2-1 15,4 10 1-15,-1-2-13 16,6 5-4-16,3-1 1 16,6 3 0-16,1-4 2 0,7 3-1 15,2-5 5-15,2-8 20 16,0-1 3-16,-2-8 2 15,-3-1-1-15,-5-7-17 16,-3 1-3-16,-8 0-70 16,-2-5-54-16,-3 2-115 15,-4-3-27-15,-11 0 58 16,-1 2 51-16,-5-2 142 16,-2 1 60-16,8 1 73 15,-3 3 28-15,7 9-5 16,3 2-34-16,4 4-66 15,6 2-32-15,4 2-137 16</inkml:trace>
  <inkml:trace contextRef="#ctx0" brushRef="#br0" timeOffset="8566.1083">22420 4371 425 0,'-4'-4'293'0,"-13"-2"37"16,5 6-123-16,-7 4-100 16,0 4-25-16,-1 7-47 15,0 2-17-15,8 4-17 0,3 2-3 16,9 2-3-16,7-4 0 16,6-5 4-16,7-3 1 15,5-12 2-15,0-2 4 16,-2-8 2-16,-7-3 3 15,-8-2 5-15,-7 3 1 16,-8 4 2-16,-8-1-1 16,-9 10-6-16,-2 4-4 15,-1-6-77-15,6 7-162 0</inkml:trace>
  <inkml:trace contextRef="#ctx0" brushRef="#br0" timeOffset="8737.9633">22416 4427 762 0,'12'-3'288'0,"18"-6"-219"16,1 3-31-16,2-3-18 16,-1 4-8-16,-6 2-14 15,-1 3-40-15</inkml:trace>
  <inkml:trace contextRef="#ctx0" brushRef="#br0" timeOffset="8894.1742">22552 4412 589 0,'-5'7'347'0,"-1"9"-25"15,2 1-173-15,0 4-31 16,4 1-51-16,-1-6-19 15,1 1-29-15,2-6-41 16</inkml:trace>
  <inkml:trace contextRef="#ctx0" brushRef="#br0" timeOffset="9378.4045">22847 4361 359 0,'-5'-2'251'0,"-8"0"55"16,-2 1-86-16,-5 1-73 15,-2 4-31-15,3 3-71 0,6 5-25 16,3 0-21-16,9 1-5 16,5 2-1-16,3-2 2 15,9-4 4-15,1 0 1 16,-1-8 3-16,1 2 2 16,-6-8-23-16,-3-2-14 15,-4 4-21-15,-4-6-3 16,-10 11 23-16,-5-1 16 15,-5 5 45-15,-3 2 11 0,6 3 4 16,6 1-2-16,6 3-1 16,5-2 5-16,7 1 7 15,3 0 0-15,5-5-22 16,5-2-12-16,2-1-6 16,0-4-1-16,0-2 2 15,-2-4 1-15,0-4-105 16</inkml:trace>
  <inkml:trace contextRef="#ctx0" brushRef="#br0" timeOffset="9956.9194">23251 4369 770 0,'5'2'333'0,"4"2"-171"16,5 4-39-16,-1 6-30 16,-2-1-10-16,2 3-17 15,-5 0-9-15,1-2-22 0,2 1-7 16,-3-8-7-16,-1-6 0 15,-6-3-1-15,0-6-1 16,-1-4-6-16,0-1-4 16,6-1-5-16,-1-4-3 15,4 3-44-15,3 4-54 16,-3-1-218-16</inkml:trace>
  <inkml:trace contextRef="#ctx0" brushRef="#br0" timeOffset="10253.7236">23686 4356 557 0,'-10'10'343'16,"-8"11"-34"-16,-7 3-163 16,-3-2-39-16,-2 2-67 15,2-3-17-15,2-11-10 16,5 3 0-16,4-13-3 15,4-7-5-15,9-7-8 16,0-2-4-16,8-3-3 16,4 4 1-16,2 7 2 15,5 3 6-15,5 7 12 16,1 5 13-16,1 6 18 16,-1 0-1-16,0 8-7 0,1 1-11 15,-2-1-10-15,-2-2-25 16</inkml:trace>
  <inkml:trace contextRef="#ctx0" brushRef="#br0" timeOffset="11122.0126">21851 4780 335 0,'-1'0'190'0,"-2"0"-20"0,9 2-50 0,-6-2-47 15,2 0-16-15,25 1-31 0,30 0-5 16,-25-8-8-16,-2-1-1 16,-9-5 4-16,-3 3 2 15,-11 8-1-15,-7-1-2 16,-4 6-5-16,-7-3-3 31,-4-1-5-31,0 2-1 0,-6 4-2 16,8 5-3-16,3 7-3 15,5 2-1-15,11-1-2 16,-1-3 2-16,4-2 4 16,0-5 3-16,4-5 5 15,-2 1 2-15,-4-5 5 16,-3 1 0-16,-8-3-1 16,3 2-1-16,0 1-6 15,0 0 0-15,0 0 13 16,-1 0 8-16,1 0 8 15,-6 15 4-15,-1 33 0 16,15-24 1-16,-4 2 11 16,-3 2 11-16,-4-2 0 15,-7-6-5-15,-8-6-12 16,3-4-12-16,0-7-13 16,0-3-3-16,12-7-12 15,0-5-3-15,4 3-51 16,8 1-44-16,4 3-193 0</inkml:trace>
  <inkml:trace contextRef="#ctx0" brushRef="#br0" timeOffset="11653.7378">22213 4889 451 0,'-11'-3'282'0,"-6"-2"9"0,1 5-183 15,-1 5-38-15,5 3-41 16,5 1-16-16,6 0-15 16,4-3-5-16,7 2 2 15,3 0 1-15,6-2 4 16,-3 1 3-16,0-7 2 16,-5 0 1-16,-8-3 4 15,-2-1 1-15,-4 2-2 16,2 2-2-16,-1 0 1 15,-16 4 18-15,-37 22 19 16,28-14 3-16,11 8 3 16,2-5-15-16,11 0-16 15,4-2-2-15,13-3-4 16,3-2-3-16,13-3-1 16,1-3 0-16,4-7-1 0,-2 0 2 15,-2-6 0-15,-2-1-18 16,-9-7-28-16,-3 0-2 15,-8-3-2-15,0 1 19 16,-4 5 22-16,-4 0 4 16,-1 4 24-16,-3 2 13 15,3 5 20-15,-3 5 10 16,-1 8-5-16,4 6-7 0,1 1-16 16,4 6-11-16,-1 1-17 15,-2-2-6-15,0 3-3 16,0-4-1-16,5-4-21 15,-4-4-54-15,2-7-183 16</inkml:trace>
  <inkml:trace contextRef="#ctx0" brushRef="#br0" timeOffset="12044.371">22465 4917 505 0,'2'-2'272'15,"3"-2"-76"-15,-4 7-69 16,-1-3-11-16,-1 0-20 16,0 0-7-16,-6 13-17 0,-28 38-10 15,16-34-31-15,-1 2-11 16,8-6-16-16,7-3-3 16,10-2 5-16,3 0-1 15,5-2 3-15,1 0 0 16,5-3-4-16,-1-3 1 15,4 0-26-15,0-5-30 16,-5-3-65-16,2-3-44 16,-8-5-66-16,1-2 14 0,-5-2 62 15,-2 0 47-15,1 0 147 16,-5 4 49-16,-1 7 79 16,0 6 30-16,0 4-14 15,-1 7-17-15,-1 5-54 16,1 3-26-16,1 6-34 15,0-2-14-15,2-1-23 16,0-4 4-16,0-6-176 16</inkml:trace>
  <inkml:trace contextRef="#ctx0" brushRef="#br0" timeOffset="12488.5131">22697 4908 576 0,'-2'0'317'16,"-3"1"-65"-16,1 2-118 15,4-3-31-15,0 0-37 16,0 7-13-16,4 16-24 15,9 27-7-15,-3-32-12 0,2-3-2 16,-1-13 3-16,3-1 2 16,1-7 3-16,-2-6 0 15,-1-5-4-15,2-1-2 16,-4-4-5-16,4 3 0 16,-4 3-68-16,0-1-54 15,3 6-197-15</inkml:trace>
  <inkml:trace contextRef="#ctx0" brushRef="#br0" timeOffset="12819.7243">23035 4894 604 0,'-6'9'336'16,"-2"6"-72"-16,-5 4-102 15,-2 2-35-15,-2-1-55 16,-6-3-25-16,4-5-26 16,6-5-3-16,0-7-5 0,7 0-1 15,-1-12-6-15,-1-3-3 16,7-3-4-16,-3-2-2 16,8 10-6-16,2 4-4 15,4 8-3-15,3 4-1 16,2 6 6-16,2 2 5 15,-2-1 6-15,1 6 2 16,-2-4 3-16,-2 1 0 0,-3-3-115 16,-2-5-281-16</inkml:trace>
  <inkml:trace contextRef="#ctx0" brushRef="#br0" timeOffset="12965.4885">22938 4742 792 0,'-2'-3'410'15,"-1"3"-91"-15,3 7-165 16,-1-7-110-16,1 10-16 16,-1 46-401-16</inkml:trace>
  <inkml:trace contextRef="#ctx0" brushRef="#br0" timeOffset="13560.7837">21758 4727 545 0,'-1'0'249'0,"0"0"-117"15,0 0-40-15,0 0-50 16,0 0-19-16,0 10-16 16,-3 12-2-16,-3 26-200 31</inkml:trace>
  <inkml:trace contextRef="#ctx0" brushRef="#br0" timeOffset="13732.6227">21859 4701 645 0,'0'6'322'0,"-3"0"-98"16,1 8-145-16,-2 3-29 16,2 4-36-16,5 2-52 0</inkml:trace>
  <inkml:trace contextRef="#ctx0" brushRef="#br0" timeOffset="14383.8662">23140 4708 411 0,'1'-1'270'0,"-1"-1"-7"15,-1 2-59-15,-1 0-95 16,1 0-37-16,0 0-46 16,-4 17-14-16,-4 29-7 15,10-28 0-15,2-9-108 16,1-3-140-16</inkml:trace>
  <inkml:trace contextRef="#ctx0" brushRef="#br0" timeOffset="14527.4692">23195 4705 585 0,'2'0'323'0,"2"0"-69"0,-2 4-99 16,-2-4-29-16,-1 4-55 15,0 18-23-15,1 34-46 16,1-33-110-16</inkml:trace>
  <inkml:trace contextRef="#ctx0" brushRef="#br0" timeOffset="14964.8667">23496 4821 816 0,'-12'5'338'16,"-11"4"-215"-16,4 6-45 0,2 5-53 16,5-2-19-16,8 3-12 15,4-1-4-15,13-2 2 16,7 2 2-16,5-9 6 15,5-6 4-15,0-10 8 16,-6-4 2-16,-10-5 45 16,-9 1 17-16,-15 3 18 15,-7 2 2-15,-11 6-40 16,-4 2-18-16,2 1-26 16,4 2-24-16,13-3-200 15</inkml:trace>
  <inkml:trace contextRef="#ctx0" brushRef="#br0" timeOffset="15175.5133">23574 4862 871 0,'2'-2'364'0,"7"-4"-208"15,6-1-62-15,8 1-50 16,3-4-17-16,5 4-20 15,-3 1-2-15,-4 4 1 16,-7 1 0-16,-6 1-35 16,-2-1-50-16,-4 0-155 15</inkml:trace>
  <inkml:trace contextRef="#ctx0" brushRef="#br0" timeOffset="15363.8788">23666 4869 605 0,'0'1'301'15,"2"2"-101"-15,-1 5-41 16,2 5-62-16,-1 3-30 16,1 0-39-16,-1-2-10 15,2 0-135-15</inkml:trace>
  <inkml:trace contextRef="#ctx0" brushRef="#br0" timeOffset="15741.2811">23891 4858 517 0,'-7'-1'290'0,"-8"3"-63"0,1 3-73 15,6 3-97-15,0 6-27 16,7 2-24-16,0-2-2 15,5 1-3-15,6 0-1 0,4-3 2 16,4-1 0-16,6-5 5 16,1-6 4-16,-1-13 6 15,-3-3 0-15,-6-7 62 16,-7-1 19-16,-10 0 26 16,-4 3 5-16,-18 4-68 15,-2 7-23-15,-7 9-160 16</inkml:trace>
  <inkml:trace contextRef="#ctx0" brushRef="#br0" timeOffset="16401.9376">22838 5318 575 0,'-10'1'302'0,"-4"3"-80"15,-5 7-100-15,0 3-27 31,7 5-54-31,3 0-24 0,12-2-21 16,11 7-3-16,11-5 3 16,5-4 3-16,7-4 3 15,-5-13 4-15,-1-10 4 16,-3-6 4-16,-11-4 38 16,-5-1 18-16,-14-1 43 15,-12 1 8-15,-15 5-32 16,-4 7-18-16,-9 10-52 15,2 2-15-15,7 9-55 16,10 0-85-16</inkml:trace>
  <inkml:trace contextRef="#ctx0" brushRef="#br0" timeOffset="16761.2277">23168 5225 726 0,'-12'8'342'0,"-15"9"-136"15,2 6-55-15,3 5-64 16,3 3-26-16,8 1-38 16,6 2-9-16,11 0-9 15,9 0-6-15,14-4 1 16,5-8 3-16,14-9-83 15,0-8-98-15</inkml:trace>
  <inkml:trace contextRef="#ctx0" brushRef="#br0" timeOffset="17078.0168">23356 5342 498 0,'-7'0'281'0,"-10"3"-46"15,-1-1-69-15,-2 8-83 16,0 2-30-16,9 3-38 16,9 1-7-16,7 0-2 15,12 0-2-15,9-3 2 16,-4-3 1-16,4-10 4 15,-5-3 4-15,-5-7 49 16,-1-4 10-16,-11-4 8 16,-3 1 0-16,-10 0-48 15,-5 0-13-15,-1 6-15 16,-1 5-59-16,0 8-328 16</inkml:trace>
  <inkml:trace contextRef="#ctx0" brushRef="#br0" timeOffset="17281.4023">23532 5418 807 0,'4'3'356'0,"2"-1"-150"15,-3 5-71-15,-6 6-63 16,-9 2-11-16,-4 5-31 15,-3-1-51-15</inkml:trace>
  <inkml:trace contextRef="#ctx0" brushRef="#br0" timeOffset="17687.5564">23749 5327 817 0,'-16'2'373'15,"-16"2"-176"-15,3 3-55 16,5 3-78-16,9 2-30 0,3 5-36 16,6-1-7-16,8 4 2 15,6-5 2-15,16-2 7 16,-1-13 5-1,-11 0 5-15,-1 0 3 0,33-8 6 16,-7-4 3-16,-11-9 2 16,-27 8-2-16,-6-2-41 15,-1 1-84-15</inkml:trace>
  <inkml:trace contextRef="#ctx0" brushRef="#br0" timeOffset="18046.8471">23853 5213 526 0,'11'3'319'0,"12"6"19"15,4 9-143-15,6 9-38 16,-5 6-2-16,-7 5-14 15,-10 3-15-15,-23 0-42 16,-13 1-19-16,-13-7-27 16,-5-6-8-16,-5-14-94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8T08:42:13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2441 10958 922 0,'-21'-6'413'0,"-25"-8"-186"16,-15 4-31-16,-6 5-54 16,-1 5-28-16,2 13-64 15,9 8-24-15,15 9-40 16,12 2-14-16,34 7 4 15,18-2 1-15,23-1 13 16,15-1 8-16,5-16 2 16,-1-5 3-16,-3-8 3 15,-13-5 3-15,-26-1 11 16,-15 0 0-16,-27-2-1 16,-19 3-3-16,-24 2-9 15,-1 6-3-15,-1 8-5 0,8-1-5 16,24 8-11-16,5 1-4 15,21 4-3-15,12 0 3 16,21-1 9-16,10-3 4 16,15-12 8-16,5-6 2 15,8-11 2-15,6-7 0 16,4-7-1-16,-6-1 0 16,-16-7 5-16,-11-1 4 15,-21-3 6-15,-9-4 3 16,-10 3 1-16,-3 3 11 0,-5 10 1 15,0 9-5-15,3 13-7 16,-2 10-16-16,2 15-6 16,4 7 0-16,4 6 0 15,3 3 0-15,3-5-29 16,2-8-79-16,-2-15-311 16</inkml:trace>
  <inkml:trace contextRef="#ctx0" brushRef="#br0" timeOffset="140.5474">2465 10964 1186 0,'-4'-8'429'0,"-5"-4"-365"0,14 9-62 16,5 14-76-16,7 5-141 16</inkml:trace>
  <inkml:trace contextRef="#ctx0" brushRef="#br0" timeOffset="296.7691">2633 11205 892 0,'11'11'434'16,"11"11"-148"-16,7 8-80 15,-1 2-79-15,-1 0-25 16,-10-4-31-16,-3-5-10 16,-5-10-16-16,-1-5-9 0,5-12-9 15,0-10-3-15,2-13-28 16,0-4-66-16,2-8-237 15</inkml:trace>
  <inkml:trace contextRef="#ctx0" brushRef="#br0" timeOffset="671.7006">3076 11168 546 0,'7'3'319'0,"7"7"-23"15,-5 0-49-15,-5 9-43 16,-4 7-23-16,-10 6-39 15,-3 3-21-15,-9-2-48 16,-4-4-20-16,2-12-24 16,1-9-6-16,6-17-29 15,6-8-20-15,13-11-25 0,1-1-5 16,11 7 13-16,-2 3 8 16,8 13 5-16,2 6 0 15,1 13 5-15,4 6 9 16,1 8 12-16,1-2 4 15,1-2 7-15,-1-5 2 16,-5-14 5-16,5-7 3 16,0-18 2-16,-1-7 0 15,-4-7 1-15,-6 0-2 16,-9 2-6-16,-3 8-2 0,-2 12 19 16,-3 8 2-16,1 13 8 15,0 5 1-15,5 9-25 16,1 2-3-16,3 3-107 15</inkml:trace>
  <inkml:trace contextRef="#ctx0" brushRef="#br0" timeOffset="1098.5393">5046 11161 1036 0,'-1'6'435'0,"-2"23"-231"16,1 25-65-16,2 41-36 15,-2 17-10-15,1 10-29 16,1 2-11-16,3-19-23 15,1-11-8-15,5-30-8 16,1-18-65-16,-2-34-139 16,0-14-278-16</inkml:trace>
  <inkml:trace contextRef="#ctx0" brushRef="#br0" timeOffset="1395.3391">4959 11251 1177 0,'19'-9'438'0,"41"-8"-319"15,10 8-39 1,22 14-18-16,0 8-4 0,-18 13-23 16,-18 9-3-16,-42 18-10 15,-14 10-5-15,-41 5-8 16,-17-3-1-16,-19-16-10 16,-5-10-8-16,18-17-16 15,15-9-7-15,24-13-1 16,13-6-3-16,20-1-5 15,15 4 15-15,21 8 18 16,22 9 11-16,20 18 41 16,-4 8-5-16,-6 12 11 15,-24 5 3-15,-29-3-9 16,-6-6-2-16,-10-12-14 16,-1-12-6-16,3-15-154 15</inkml:trace>
  <inkml:trace contextRef="#ctx0" brushRef="#br0" timeOffset="1911.51">4948 11018 916 0,'0'2'380'16,"4"-2"-176"-16,21 6-150 15,14-4-12-15,38 1 8 16,18 1-5-16,21-3-18 16,-1 3-8-16,-24-3 0 15,-20-2 3-15,-28-4 10 16,-16-3 10-16,-24-6-2 0,-10-4-3 15,-15-11-11-15,-3 0-12 16,5 5-12-16,5 6-6 16,14 16-25-16,2 5 1 15,14 14 4-15,7 6 7 16,1 9 22-16,1 3 2 16,-6-5 1-16,-7 0 0 15,-5-2-195-15</inkml:trace>
  <inkml:trace contextRef="#ctx0" brushRef="#br0" timeOffset="2130.454">5790 11495 1037 0,'3'1'430'15,"7"5"-198"-15,25-1-164 16,7-1-5-16,20-1-11 16,3-3-15-16,-4 0-17 15,1-1-2-15,-16-2-144 16,-7 3-192-16</inkml:trace>
  <inkml:trace contextRef="#ctx0" brushRef="#br0" timeOffset="2270.7514">5945 11660 1244 0,'21'-1'476'16,"32"0"-358"-16,9 1-33 16,9 2 6-16,4 6-138 0</inkml:trace>
  <inkml:trace contextRef="#ctx0" brushRef="#br0" timeOffset="2802.4485">6891 11265 919 0,'-6'-5'487'0,"-2"-2"-131"16,-8 27-204-16,-5 19-52 15,-5 37-62-15,-4 9-6 16,-2 14-12-16,2-3-4 16,11-13-3-16,8-8-3 15,12-26 1-15,7-18 2 16,9-32 11-16,3-19 2 16,3-27 2-16,0-12-2 15,-4-18-10-15,0-8-1 16,-5-17-4-16,-4-1-4 0,0 16-15 15,0 16-9-15,1 47-17 16,2 22 1-16,3 38 12 16,2 19 5-16,4 22 16 15,6 11 0-15,2-3 1 16,3-2 2-16,3-8 1 16,-7-12 1-16,-7-12-31 15,-4-11-46-15,-8-22-126 16,-5-9-192-16</inkml:trace>
  <inkml:trace contextRef="#ctx0" brushRef="#br0" timeOffset="2927.3508">6730 11659 1088 0,'10'3'413'0,"23"3"-290"0,15 0-68 15,24-1-21-15,14-2-7 16,1-2-17-16,-1-2-101 15</inkml:trace>
  <inkml:trace contextRef="#ctx0" brushRef="#br0" timeOffset="3286.3462">6622 11118 1096 0,'11'-2'399'0,"22"-2"-306"16,20 4-52-16,22 0-9 16,12 0 4-16,8 0-9 15,2-1-4-15,-7 1-4 16,-11 1-14-16,-28-2-27 15,-18-3-8-15,-30-5-11 16,-11-5 13-16,-15-1 26 16,-1 1 1-16,4 1 34 15,6 4 8-15,16 14-2 16,4 5 5-16,7 12-26 0,0 9 0 16,-5 4 7-16,-5 3-1 15,-3 2-41-15</inkml:trace>
  <inkml:trace contextRef="#ctx0" brushRef="#br0" timeOffset="3630.2263">7723 11243 1032 0,'-4'4'454'0,"-7"23"-235"16,3 17-73-16,3 31-72 0,3 11-3 16,5 5-8-16,1-1-8 15,1-15-16-15,3-3-14 16,-2-22-65-16,2-8-110 16</inkml:trace>
  <inkml:trace contextRef="#ctx0" brushRef="#br0" timeOffset="3770.8786">7459 11581 1142 0,'11'-2'460'0,"21"4"-280"15,7 3-75-15,38 3-49 16,12 3-9-16,1-4-21 16,9 0-8-16,-23-2-169 15</inkml:trace>
  <inkml:trace contextRef="#ctx0" brushRef="#br0" timeOffset="3973.6933">8272 11319 1155 0,'-6'-6'504'16,"2"-3"-281"-16,0 18-123 15,0 16-32-15,7 26-43 16,3 10 1-16,4 13 5 15,4 1-2-15,-5-1-7 0,-4 0-3 16,-3-10-18-16,-2-7-45 16,0-19-107-1,4-16-200-15</inkml:trace>
  <inkml:trace contextRef="#ctx0" brushRef="#br0" timeOffset="4271.5836">8202 11383 839 0,'9'-21'470'0,"19"-20"-37"15,9 10-241-15,10 14-94 16,7 8-28-16,3 9-16 16,-7 4-8-16,-12 10-7 15,-12 3-2-15,-29 5-14 16,-12 6-7-16,-19 3-6 16,-5-3-2-16,1-11-5 15,11-6-21-15,21-6-31 16,11-1-6-16,26 9-8 15,7 7 18-15,14 12 27 16,1 4 5-16,-12 8 14 16,-15 1 16-16,-37 3 40 15,-21 3 6-15,-29-2 3 16,-3-1-10-16,1-15-35 16,11-10-34-16</inkml:trace>
  <inkml:trace contextRef="#ctx0" brushRef="#br0" timeOffset="4692.9756">8141 11021 877 0,'3'0'366'16,"6"3"-199"-16,28 0-78 15,19 2-6-15,23-3 10 16,13-2-8-16,13 4-21 16,-1 0-19-16,-16-2-19 15,-20-2-3-15,-29-4 8 16,-19-3-16-16,-19-2-37 15,-2 2-14-15,-11-8-15 16,-3-5 15-16,6 4 22 16,5 1 0-16,4 8-11 15,8 7-7-15,7 8-6 16,2 7-11-16,-2 5 76 16,-4-1 24-16,-1 2 57 15,-7-1 39-15,1 1-26 0,-4-6-1 16,-5-3-30-16,0-1-17 15,-9-9-40-15,1 4-105 16</inkml:trace>
  <inkml:trace contextRef="#ctx0" brushRef="#br0" timeOffset="15488.8505">5707 12816 1058 0,'21'3'425'0,"31"3"-299"16,15-3-32-16,14-3-40 16,1-1-29-16,-8-3 17 15,-9 3-81-15,-23 2-254 16</inkml:trace>
  <inkml:trace contextRef="#ctx0" brushRef="#br0" timeOffset="15646.3219">5818 12944 1175 0,'23'6'482'0,"27"6"-308"16,15 0-47-16,13-5-62 0,0 0-20 16,1-2-43-16</inkml:trace>
  <inkml:trace contextRef="#ctx0" brushRef="#br0" timeOffset="16178.5446">7052 12314 989 0,'-32'18'420'15,"-38"43"-225"-15,-11 20-49 16,-1 46-51-16,14 24-21 16,38 11-41-16,33 1-9 15,54-22-13-15,18-25 1 16,20-38-125-16,0-18-94 15</inkml:trace>
  <inkml:trace contextRef="#ctx0" brushRef="#br0" timeOffset="18673.7529">7144 13045 487 0,'8'1'204'0,"3"-1"-88"16,10-9-59-16,8-9 9 15,6-20-5-15,6-6-14 16,-4-10 11-16,-9-1 9 15,-15 7 24-15,-6 4 19 16,-5 21 20-16,3 9-17 16,1 27-35-16,-9 5-24 0,1 35-54 15,0 18 2-15,-3 12 8 16,9 7 3-16,-2-16 8 16,-1-12 1-16,3-17 1 15,0-10 19-15,-1-19-165 16,7-11-205-16</inkml:trace>
  <inkml:trace contextRef="#ctx0" brushRef="#br0" timeOffset="18970.5598">7608 12752 774 0,'12'7'307'15,"8"1"-200"-15,21 2-52 0,7 1-4 16,6-8-15-16,-2-2-4 16,-9-9-3-16,-9-6 4 15,-15-3 6-15,-6-3 0 16,-11 4-10-16,-8 5-4 16,-7 11 9-16,-5 9 11 15,-2 24 6-15,2 10-3 16,2 19-20-16,7 6-17 15,5-2-7-15,11-3-2 16,8-16 4-16,-1-8 5 16,-1-16-31-16,-4-7-57 0,-2-11-313 15</inkml:trace>
  <inkml:trace contextRef="#ctx0" brushRef="#br0" timeOffset="19111.3822">7654 13032 1252 0,'26'-1'466'0,"31"0"-376"16,7-3-31-16,6 5-40 15,-8 1-6-15,-10 3-208 16</inkml:trace>
  <inkml:trace contextRef="#ctx0" brushRef="#br0" timeOffset="19282.9794">8144 13208 1236 0,'-1'3'484'0,"-1"0"-305"16,8 4-147-16,2-5-14 15,11 0-156-15</inkml:trace>
  <inkml:trace contextRef="#ctx0" brushRef="#br0" timeOffset="19610.4576">8325 12782 830 0,'21'-1'361'15,"19"-2"-155"-15,16 2-150 16,4 0-18-16,1-4-8 16,-7 1-2-16,-15-4-3 15,-8-4-1-15,-18 1 3 16,-3 0-1-16,-12 2-7 16,-5 3-5-16,-6 6-13 15,-5 5 7-15,-5 15 23 16,0 10 8-16,5 19 28 15,4 8-5-15,9 8-21 16,4 1-3-16,3-15-25 16,8-3-2-16,5-20 13 0,3-10-43 15,-1-11-105-15,-1-9-164 16</inkml:trace>
  <inkml:trace contextRef="#ctx0" brushRef="#br0" timeOffset="19751.3256">8376 13011 725 0,'1'5'359'0,"5"5"-87"0,27-3-142 16,15-2-34-16,23-10-34 15,5-9-31-15,-7 7-39 16,-8 5-123-16</inkml:trace>
  <inkml:trace contextRef="#ctx0" brushRef="#br0" timeOffset="20081.276">9154 12933 814 0,'6'1'399'0,"3"7"-123"0,-4 16-108 15,-4 7-11-15,-8 12-21 16,-9-1-25-16,4-2-41 16,2-1-17-16,12-8-28 15,13-3-5-15,8-12 1 16,7-9 0-16,0-10 17 15,-3-4-61-15,-9-7-178 16</inkml:trace>
  <inkml:trace contextRef="#ctx0" brushRef="#br0" timeOffset="20221.8688">9155 12844 1050 0,'0'-3'461'0,"-2"-5"-238"16,4 3-130-16,6 5-124 16,5 1-126-16</inkml:trace>
  <inkml:trace contextRef="#ctx0" brushRef="#br0" timeOffset="20550.2994">8992 12623 1033 0,'8'-4'435'0,"16"-7"-248"16,15 6-82-16,27 1-61 16,6 1-17-16,9 9-10 15,-14-6-1-15,-17 2-1 16,-8-1 1-16,-20-4-39 15,-1 2-9-15,-17-6-12 16,-4-3-2-16,-6-1 37 16,-1-3 7-16,1 5 21 15,5 3 6-15,5 8 11 16,3 8 4-16,2 12 23 16,-2 3 9-16,-4 9-4 15,-3 0-2-15,-1-4-72 16,1 1-428-16</inkml:trace>
  <inkml:trace contextRef="#ctx0" brushRef="#br0" timeOffset="21830.7809">9846 13092 845 0,'-6'-1'456'0,"1"-1"-119"15,11 4-164-15,2-2-47 16,30 0-66-16,11-4-19 0,29 0-20 15,11 1 14-15,1 2-172 16,-4 0-378-16</inkml:trace>
  <inkml:trace contextRef="#ctx0" brushRef="#br0" timeOffset="22158.6252">10526 12941 776 0,'0'6'319'0,"12"-2"-163"16,9-3-62-16,22-10-13 16,9-11-13-16,1-12-28 15,-5-5-8-15,-6-3-6 0,-10 2 0 16,-18 5 44-16,-9 4 17 15,-10 13 14-15,-8 9 1 16,-3 16-46-16,1 15-19 16,-4 27-20-16,7 16-7 15,11-10-4 1,1-28-3-16,0 1 0 0,7 87 2 16,12-19-11-16,-5-14-43 15,4-61-179-15</inkml:trace>
  <inkml:trace contextRef="#ctx0" brushRef="#br0" timeOffset="22502.2975">10934 12830 1026 0,'8'0'403'0,"16"4"-261"15,12 1-70-15,18 10-25 16,4-5-13-16,1-5-13 16,-8-2-3-16,-17-9 4 15,-4-1 2-15,-18-6 0 16,-2 0-2-16,-10-2-8 16,-7 1-4-16,-6 7-13 0,0 5-1 15,-5 14 22-15,-1 12 9 16,1 25 22-16,3 10 0 15,6 5-19-15,3 3-8 16,8-6-14-16,3-5 0 16,5-6 0-16,5-1 3 15,-3-11 0-15,-4-5-19 16,-1-14-200-16</inkml:trace>
  <inkml:trace contextRef="#ctx0" brushRef="#br0" timeOffset="22627.5589">10973 13101 1182 0,'11'1'464'16,"7"3"-296"-16,26 3-132 15,8 1-10-15,10 1-17 16,-3-1-26-16,-11 4-272 16</inkml:trace>
  <inkml:trace contextRef="#ctx0" brushRef="#br0" timeOffset="22767.8586">11479 13225 1546 0,'9'2'567'0,"6"2"-474"16,-1-1-14-16,1-1-126 0,-2-2-373 16</inkml:trace>
  <inkml:trace contextRef="#ctx0" brushRef="#br0" timeOffset="23206.142">11862 12771 604 0,'1'3'278'0,"9"6"-87"15,3 1-58-15,14 3-14 16,6-3-21-16,11-7-44 15,7-3-15-15,1-11-16 16,-5 0-3-16,-12-5 2 16,-12 0 1-16,-12 5-5 0,-11 1-9 15,-9 10-18-15,1 6 9 16,-11 15 12-16,8 13 15 16,2 15 19-16,-5 6-12 15,9 8-14-15,4-2-8 16,7-3-4-16,2-5 2 15,0-15-15-15,-3-7-56 16,-8-16-388-16</inkml:trace>
  <inkml:trace contextRef="#ctx0" brushRef="#br0" timeOffset="23331.2291">11871 13084 932 0,'20'-1'385'16,"12"-4"-224"-16,29 6-106 15,7 2-33-15,11 1-15 16,-7 1-2-16,-6 3-389 16</inkml:trace>
  <inkml:trace contextRef="#ctx0" brushRef="#br0" timeOffset="23520.0489">12650 13035 981 0,'-6'-11'484'15,"-1"-5"-155"-15,5 3-189 16,0 9-105-16,5 4-66 16,-2 0-228-16</inkml:trace>
  <inkml:trace contextRef="#ctx0" brushRef="#br0" timeOffset="23692.2893">12612 13188 640 0,'1'17'357'0,"2"26"-40"16,5 8-130-16,0 13-51 16,-1 4-40-16,-8-2 37 15,-9-6-12-15,-13-17-26 16,-8-8 16-16,-9-20-106 15,-2-13-77-15,-2-22-288 16</inkml:trace>
  <inkml:trace contextRef="#ctx0" brushRef="#br0" timeOffset="24067.9177">12416 12680 1064 0,'4'-1'398'15,"16"0"-293"-15,12 3-28 0,33 5-39 16,5-1-1-16,4 0-19 15,0-3-4-15,-21 0 1 16,-7-1-16-16,-18-3-26 16,-11-5-18-16,-17-4-22 15,-10-5 12-15,-5 0 20 16,-2-1 14-16,6 3 13 16,6 8-9-16,5 5 22 15,6 6 13-15,9 9 20 16,1 1 15-16,1 7-14 15,-3 0-6-15,-7 0-22 16</inkml:trace>
  <inkml:trace contextRef="#ctx0" brushRef="#br0" timeOffset="24458.5498">13375 12477 895 0,'32'25'364'0,"37"34"-215"16,3 12 26-16,-14 20-18 15,-19 15 2-15,-46 5-27 16,-26-5-32-16,-23-19-27 15,-10-14-23-15,7-23-66 16,10-16-81-16</inkml:trace>
  <inkml:trace contextRef="#ctx0" brushRef="#br0" timeOffset="24798.6662">14199 12646 1155 0,'0'6'463'0,"13"20"-302"16,-4 8-44-16,0 22-51 16,6 12-21-16,-15 2-26 15,5 0-3-15,-4-14 1 16,-1-10-59-16,1-18-248 15</inkml:trace>
  <inkml:trace contextRef="#ctx0" brushRef="#br0" timeOffset="24939.3248">14030 12903 1233 0,'26'-4'508'0,"36"-5"-309"16,18 5-79-16,17-1-53 0,4 2-27 15,-5 1-106-15</inkml:trace>
  <inkml:trace contextRef="#ctx0" brushRef="#br0" timeOffset="25376.7432">15283 12292 936 0,'-19'10'378'0,"-23"29"-218"0,-7 26-49 16,-3 43-23-16,11 20-1 16,22 28-26-16,18-4-13 15,37-10-34-15,20-19-1 16,25-35 38-16,11-13-75 16</inkml:trace>
  <inkml:trace contextRef="#ctx0" brushRef="#br0" timeOffset="26115.8239">15709 12791 574 0,'-4'-9'295'0,"-1"-17"-60"0,3-1-100 15,6-12-50-15,11-2-16 16,20 4-1-16,12 6 4 15,30 24-22-15,3 11-6 16,-5 26-34-16,-15 11-18 16,-40 20 20-16,-23 11 13 15,-45 10 16-15,-13-2 4 16,-27-17-12-16,3-13-2 0,12-30 2 16,13-12 0-16,23-21-14 15,15-10-7-15,19-10-20 16,10-4-8-16,15 6 5 15,5 8 1-15,16 19 2 16,2 9 1-16,13 25-2 16,0 3 2-16,-2 7 7 15,-7-4-21-15,-5-7-267 16</inkml:trace>
  <inkml:trace contextRef="#ctx0" brushRef="#br0" timeOffset="26412.8624">16490 12703 944 0,'-17'-1'406'0,"-15"-1"-227"16,-3 11-91-16,-3 7-32 15,1 12-42-15,6 9-12 16,6 16-15-16,3 3-3 15,22 7 3-15,9-6 2 16,19-16 6-16,15-10 5 16,-6-33 35-1,-19 0 34-15,1 1 50 0,55-13 10 16,-14-29-10-16,-19-16-22 0,-40 1-43 16,-16-4-17-16,-16 13-33 15,1 16-35-15,-4 19-148 16</inkml:trace>
  <inkml:trace contextRef="#ctx0" brushRef="#br0" timeOffset="26754.6321">16943 12914 684 0,'1'5'419'15,"1"10"-12"-15,0 1-189 16,-4 6-78-16,-3 5-41 15,-5-2-42-15,3 7-5 0,5-3-36 16,4-1-8-16,12-4-3 16,6-8-3-1,6-9-57-15,2-8-53 16,1-13-341-16</inkml:trace>
  <inkml:trace contextRef="#ctx0" brushRef="#br0" timeOffset="26895.5532">16878 12706 1044 0,'0'-1'518'16,"3"-3"-140"-16,2 5-286 16,-5-1-48-16,0 0-145 15</inkml:trace>
  <inkml:trace contextRef="#ctx0" brushRef="#br0" timeOffset="27223.6528">16702 12482 977 0,'14'-2'362'0,"28"2"-267"0,17 2-46 16,24 10-4-16,4 0-10 16,-12-2-11-16,-11-2 0 15,-25-7 7-15,-7-1-28 16,-21-6-35-16,-9-4-14 16,-9-10-16-16,-6-4 29 0,3 1 29 15,3 2 12-15,11 11 16 16,7 8 2-16,10 13 14 15,2 6-1-15,-2 12 8 16,-1 1 6-16,-11 2-5 16,-3-2 0-16,-6-7-54 15</inkml:trace>
  <inkml:trace contextRef="#ctx0" brushRef="#br0" timeOffset="27795.2989">17836 12740 1054 0,'-2'-8'470'0,"-3"-6"-241"15,2 12-66-15,0 17-80 16,1 19-46-16,4 29-37 16,1 7 0-16,3 10 5 15,1-6 15-15,-3-24-139 16,3-10-161-16</inkml:trace>
  <inkml:trace contextRef="#ctx0" brushRef="#br0" timeOffset="27929.5431">17599 12887 1220 0,'4'-5'485'16,"14"1"-284"-16,27 9-174 15,8 1-16-15,37 7-11 16,2-2 48-16,8 1-145 15</inkml:trace>
  <inkml:trace contextRef="#ctx0" brushRef="#br0" timeOffset="28319.8213">18458 12685 841 0,'8'-8'358'15,"14"-12"-184"-15,13 5-52 16,28 10-58-16,2 2-22 0,7 13-39 16,-11 3-5-16,-28 10-1 15,-16 2 3-15,-40 2 8 16,-19 3 3-16,-19-3 4 15,-6-4 0-15,26-9 0 16,6-7-4-16,32-7-11 16,20 1-5-16,16-2-7 15,20 6 4-15,13 10 8 16,4 10 5-16,-12 10 17 16,-13 2 7-16,-30 2 23 15,-24-6 6-15,-32-3-4 16,-15-7-5-16,-20-11 0 15,8-5-60-15,11-17-243 16</inkml:trace>
  <inkml:trace contextRef="#ctx0" brushRef="#br0" timeOffset="28679.0886">19056 12654 924 0,'7'-2'443'0,"8"-3"-164"16,-8 8-151-16,-7 8-32 16,-12 6-48-16,-1 6-23 15,-4 5-9-15,2 5-5 0,13 4-8 16,0-1-1-16,8-2 0 16,10-4 0-16,9-9 1 15,9-4 16-15,1-17-69 16,0-8-36-16,-4-11-60 15,-3-8-28-15,-5-6 63 16,-4 2 36-16,-7-2 82 16,-5 2 39-16,-7 9 45 15,0 5 8-15,-6 13-15 16,-1 8-18-16,-4 15-24 16,-1 8-10-16,5 17-8 15,4 6-10-15,5 7-11 16,3 0 1-16,3-10-140 15</inkml:trace>
  <inkml:trace contextRef="#ctx0" brushRef="#br0" timeOffset="28835.7149">19581 13085 1367 0,'0'0'560'16,"-3"0"-300"-16,-1-2-152 15,4 1-55-15,0-1-78 0,0 1-558 16</inkml:trace>
  <inkml:trace contextRef="#ctx0" brushRef="#br0" timeOffset="29156.4202">19688 12670 994 0,'9'-5'434'0,"21"0"-214"15,12 5-91-15,12 1-79 16,1 6-15-16,-5-3-20 16,-5-1-1-16,-17-3 4 15,-4-5 0-15,-12-1 0 16,-5 0-3-1,-8 2-15-15,-5 4-4 0,-5 7-10 16,-3 2 3-16,2 9 16 16,2 6 12-16,4 16 12 15,4 11 1-15,4 15-9 16,7 2-5-16,5-6-5 16,0-12 28-16,7-16-112 15,-6-16-69-15</inkml:trace>
  <inkml:trace contextRef="#ctx0" brushRef="#br0" timeOffset="29297.134">19808 12875 953 0,'7'6'428'16,"7"1"-177"-16,21 6-129 0,10-1-22 15,16-1-40-15,2 0-31 16,2-4-104-16</inkml:trace>
  <inkml:trace contextRef="#ctx0" brushRef="#br0" timeOffset="29640.581">20478 12767 1035 0,'-4'-8'462'0,"-2"-6"-230"15,3 1-65-15,1 8-92 0,2 0-40 16,3 5-78-16,-3 0-73 16</inkml:trace>
  <inkml:trace contextRef="#ctx0" brushRef="#br0" timeOffset="29828.1975">20513 12904 889 0,'7'17'396'0,"4"21"-188"15,2 7-51-15,8 12-59 16,-8-3-16-16,-5 4-23 16,-7 0 2-16,-10 7 29 15,-6-2-1-15,-2-7-10 16,-4-8-3-16,0-27-66 15,-1-12-53-15,4-22-171 16,-1-16-313-16</inkml:trace>
  <inkml:trace contextRef="#ctx0" brushRef="#br0" timeOffset="30203.2066">20359 12376 827 0,'0'-2'380'0,"3"-2"-136"15,18 5-134-15,10 3-30 16,28 1-11-16,14 0-13 15,14 1-27-15,3 0-14 16,-17-4-2-16,-12 0 0 0,-29-2-24 16,-17-2-10-16,-18-5-14 15,-12-4-2-15,-10-3 22 16,2-1 9-16,6 4 6 16,6 5-5-16,11 1-12 15,4 5-6-15,15 10-5 16,0 6 8-16,-3 10 17 15,1 3 6-15,-14 2 12 16,-4-4 1-16,-3-2-110 16</inkml:trace>
  <inkml:trace contextRef="#ctx0" brushRef="#br0" timeOffset="30468.7268">21135 12315 784 0,'17'8'347'16,"26"22"-154"-16,5 16-53 16,13 34-39-16,-5 10 1 15,-15 18-4-15,-17 11-2 16,-26-4-21-16,-14-1 1 0,-33-23-7 15,-7-17-8-15,-8-23-2 16,2-17-11 0,17-20-96-16</inkml:trace>
  <inkml:trace contextRef="#ctx0" brushRef="#br0" timeOffset="34619.2043">5510 14508 733 0,'16'0'339'0,"29"1"-155"16,9-1-66-16,22 1-77 16,2 0-16-16,-9 0-9 15,-5 4-39-15</inkml:trace>
  <inkml:trace contextRef="#ctx0" brushRef="#br0" timeOffset="34806.926">5566 14656 666 0,'13'2'330'0,"30"3"-76"16,12-2-80-16,25-2-60 15,3 1-19-15,-2 2-8 16,-6 0-110-16</inkml:trace>
  <inkml:trace contextRef="#ctx0" brushRef="#br0" timeOffset="37975.1089">6635 14338 801 0,'-6'-6'367'0,"-3"-7"-176"16,14 1-59-16,20-4-71 16,17-4-19-16,27 3-15 15,3 0-7-15,13 10-8 16,-11 6-4-16,-25 12-3 15,-15 9 2-15,-37 19 13 16,-22 9 6-16,-24 9 7 0,-4-3 0 16,-1-18 2-16,8-10-3 15,30-15-16-15,10-7-5 16,35 3-16-16,15 0-3 16,14 7 7-16,9 6 1 15,-13 3 5-15,-13 2 9 16,-41 6 16-16,-22 1 5 15,-31 1 5-15,-7-3-2 0,-7-19-16 16,5-6-44-16,13-13-138 16,8-10-94-16</inkml:trace>
  <inkml:trace contextRef="#ctx0" brushRef="#br0" timeOffset="38317.3087">7285 14341 929 0,'6'0'356'16,"11"2"-239"-16,9 4-49 0,16-1-34 15,2-1 2-15,1-6-12 16,-3-2-1-16,-15-4 2 15,-6 0 4-15,-12-4 4 16,-4 1-1-16,-5 0-9 16,-4 3-7-16,-1 8-10 15,-2 6 2-15,-1 18 8 16,-2 12 12-16,2 23 8 16,0 3 0-16,1 7-5 15,4-3-9-15,3-12-8 16,2-5-3-16,5-18 0 15,2-9-50-15,-2-15-198 16</inkml:trace>
  <inkml:trace contextRef="#ctx0" brushRef="#br0" timeOffset="38458.1953">7239 14617 913 0,'17'0'418'0,"23"-3"-176"16,12 0-115-16,12 0-72 15,-2 0-21-15,1-1-20 16,-8 1-47-16</inkml:trace>
  <inkml:trace contextRef="#ctx0" brushRef="#br0" timeOffset="38629.7805">7921 14722 1390 0,'-2'4'490'15,"-3"1"-430"-15,5-1-32 16,7-4-149-16</inkml:trace>
  <inkml:trace contextRef="#ctx0" brushRef="#br0" timeOffset="38957.9643">8161 14277 801 0,'15'-2'370'0,"27"1"-163"16,8 1-112-16,8 2-36 15,5 3-36-15,-7-4-8 16,-3-2 2-16,-11-4 6 16,-9-2 1-16,-20-1 9 15,-10 1-4-15,-17 7-6 16,-11 5 1-16,-8 14 4 16,3 12 2-16,7 19 1 15,5 10 0-15,14 9-5 0,2 0-1 16,7-4 1-1,8-6-5-15,8-13-11 0,0-7-1 16,2-17-112-16,1-12-83 16</inkml:trace>
  <inkml:trace contextRef="#ctx0" brushRef="#br0" timeOffset="39114.4146">8228 14553 1047 0,'21'3'411'0,"28"6"-300"16,10-4-11-16,15 1-61 16,2-4-12-16,-1-3-38 15,-4 1-324-15</inkml:trace>
  <inkml:trace contextRef="#ctx0" brushRef="#br0" timeOffset="39474.2949">9076 14541 1031 0,'2'12'416'0,"-5"16"-237"15,-1 12-48-15,-3 6-55 16,-3 3-7-16,11-1-40 15,5-7-12-15,16-12-8 16,8-13-3-16,15-23-48 16,-3-11-105-16</inkml:trace>
  <inkml:trace contextRef="#ctx0" brushRef="#br0" timeOffset="39614.6673">9009 14451 896 0,'1'-2'327'15,"4"-5"-247"-15,7 5-259 16</inkml:trace>
  <inkml:trace contextRef="#ctx0" brushRef="#br0" timeOffset="39927.4438">8942 14198 814 0,'7'-5'363'0,"18"-2"-135"16,8-2-105-16,36 7-43 15,13-3-14-15,-2 1-37 16,7 6-9-16,-37-4-6 15,-10 1 0-15,-22 0-31 16,-12-5-21-16,-7-2-18 16,-7-2-1-16,-2-2 27 15,5-1 16-15,4 7 37 16,-1 6 12-16,9 6 19 16,5 10 21-16,-1 11 23 15,-1 3 1-15,-8 10-9 16,-4-12-16-1,0-14-103-15</inkml:trace>
  <inkml:trace contextRef="#ctx0" brushRef="#br0" timeOffset="41449.222">9899 14678 1071 0,'28'-4'455'0,"44"-6"-256"0,30 5-42 15,11 4-74-15,0 1-25 16,-17 8-72-16</inkml:trace>
  <inkml:trace contextRef="#ctx0" brushRef="#br0" timeOffset="44088.3112">10879 14620 738 0,'12'-7'333'0,"21"-10"-123"15,8-8-61-15,12-15-34 16,1-5-3-16,0-9-28 16,-14-1-17-16,-12 6-23 15,-5 4 0-15,-19 15 6 16,5 13-1-16,-9 18-23 16,-3 22-10-16,-3 37-21 15,-3 14-6-15,7 22 9 16,2 0 2-16,14-13 4 15,-4-13 2-15,6-17-34 16,2-11-59-16,-3-24-420 0</inkml:trace>
  <inkml:trace contextRef="#ctx0" brushRef="#br0" timeOffset="44431.984">11360 14387 938 0,'6'1'364'0,"18"1"-231"16,10 8-63-16,27 0 0 15,10-3-1-15,5-4-13 16,-1-2-7-16,-22-7-22 16,-7-2-7-16,-14-7 0 15,-11-3 1-15,-10 3 4 16,-8 0-2-16,-16 2-9 15,-7 6 6-15,-9 5 4 16,2 4 0-16,7 19 0 16,5 11-11-16,13 17-13 15,2 7 0-15,3 4 0 16,10-3 0-16,0-4 2 16,1-6 0-16,-2-2-35 15,-6 0-15-15,-3-5-132 16,-3 0-120-16</inkml:trace>
  <inkml:trace contextRef="#ctx0" brushRef="#br0" timeOffset="44572.5735">11492 14664 939 0,'8'2'419'15,"14"1"-182"-15,15 3-112 0,23 0-63 16,9-2-20-16,8-1-27 15,2-1-47-15</inkml:trace>
  <inkml:trace contextRef="#ctx0" brushRef="#br0" timeOffset="44885.002">12427 14508 1324 0,'-2'-8'565'0,"-3"-4"-297"15,3 9-187-15,2-3-46 16,1 6-98-16,-1 0-90 0</inkml:trace>
  <inkml:trace contextRef="#ctx0" brushRef="#br0" timeOffset="45119.936">12412 14656 1151 0,'-6'14'430'0,"1"24"-291"15,5 10-32-15,8 20-44 16,2 9 5-16,-9 6-38 31,-4-4 1-31,-15-12 3 16,-1-8-5-16,-5-16-2 15,-1-11 0-15,2-20-55 0,-2-16-94 0</inkml:trace>
  <inkml:trace contextRef="#ctx0" brushRef="#br0" timeOffset="45598.5502">12246 14193 903 0,'0'-1'370'0,"6"0"-215"15,13 2-59-15,25-1-46 16,19 0-6-16,28 3-19 0,5 0-6 0,-10 3-4 15,-10 1-2-15,-29-4-36 16,-12-3-20-16,-15-4-35 16,-7-4-15-16,-14-4 33 15,-6-6 19-15,-1-1 34 16,1 2 10-16,5 5 2 16,5 5 7-16,5 7 8 15,6 2 14-15,6 13 23 16,2 5 21-16,-4 7 37 15,-6 2 1-15,-11-1-13 16,-7 1-25-16,-10-2-39 16,-6-2-56-16</inkml:trace>
  <inkml:trace contextRef="#ctx0" brushRef="#br0" timeOffset="49924.9955">10105 14485 320 0,'0'-18'286'0,"0"-19"101"0,-1 3-22 15,0 12-59-15,0 12-30 16,8 29-59-16,5 22-35 16,18 33-76-16,1 20-23 15,3 23-46-15,-1 7-57 16</inkml:trace>
  <inkml:trace contextRef="#ctx0" brushRef="#br0" timeOffset="54077.2127">21972 4870 744 0,'-6'-4'395'0,"-10"-2"-74"16,-5 6-84-16,-12 12-72 15,-4 9-25-15,-11 18-42 16,2 9-19-16,8 15-31 16,4 2-11-16,24 8-21 15,14-2-1-15,25 7-3 16,10-8-2-16,12-15-1 15,1-11-4-15,-5-24-126 16,-5-9-108-16</inkml:trace>
  <inkml:trace contextRef="#ctx0" brushRef="#br0" timeOffset="55280.9897">21489 5715 705 0,'-4'-7'383'0,"-4"-5"-104"16,-1 4-86-16,0 1-28 15,-5 5-60-15,2 1-27 16,0 1-45-16,-2 3-18 0,6 8-22 16,1 5-5-16,-2 9-3 15,4 2 0-15,5 0 1 16,8 1 2-16,9-7 21 16,6-5 8-16,10-9 26 15,-3-8 8-15,3-14 17 16,-4-6 14-16,-14-10 8 15,-4-1 7-15,-12-2-12 16,-9 1-6-16,-12-1-13 16,-5 7-14-16,-7 7-18 15,-2 6-16-15,0 16-18 16,2 5-4-16,4 14-5 16,10 6 0-16,11 4 1 15,6 3 1-15,15-1 1 16,7-3 1-16,15-6 2 15,5-6 3-15,0-14 2 16,0-5 3-16,-5-16 4 16,-1-2 3-16,-7-7 3 0,-7-3 2 15,-18-4 1-15,-5 3-1 16,-18 6 2-16,-6 3 0 16,-13 7-3-16,-1 8-5 15,3 8-8-15,6 9-4 16,10 9-5-16,7 3-2 15,9 1-1-15,7 0 0 0,17 3 1 16,4-3 2-16,5-4 2 16,3-2 1-16,0-10 3 15,-1-7 1-15,1-6 5 16,-5-8 1-16,-9-8 6 16,-5-1 1-16,-17-5 1 15,-8 2-1-15,-19 1-8 16,-1 7-4-16,-2 11-5 15,1 4-4-15,8 13-4 16,5 8 1-16,4 7-1 16,8 6 1-16,13 0 3 15,5-1 0-15,15-5 3 16,1-5 1-16,7-10 3 16,4-10 2-16,-1-12 3 15,-2-6 2-15,-8-8 3 16,-7-3 1-16,-9 2 3 15,-9 0 0-15,-19 5-5 0,-2 5-3 16,-9 9-6-16,-1 7-4 16,8 15-2-16,-1 6-2 15,9 11-1-15,6 2 1 16,18-1 1-16,4-2 2 16,12-10 0-16,5-7 0 15,-4-14-133-15,8-8-262 16</inkml:trace>
  <inkml:trace contextRef="#ctx0" brushRef="#br0" timeOffset="56292.0436">22037 5086 693 0,'2'-8'350'0,"0"-4"-113"16,11 1-113-16,2 2-30 0,9 2-48 0,1 0-17 0,3 7-19 15,-3 3-3-15,-13 8-1 16,-11 5 1-16,-20 7 5 31,-8-1 3-31,-7-1 1 0,4-4 0 0,12-9-7 16,6-3-7-16,17-3-9 15,9-1-17-15,19 5 32 32,9 6 17-32,0 5 16 0,-5 5 15 0,-25 6 8 15,-12 5-3-15,-29 4 0 16,-8-1 2-16,-4-10-29 31,1-9-12-31,17-14-111 16,8-8-86-16,18-9-330 0</inkml:trace>
  <inkml:trace contextRef="#ctx0" brushRef="#br0" timeOffset="56604.8235">22275 5084 810 0,'7'1'362'15,"14"0"-171"-15,6 2-69 32,6-2-56-32,0-1-25 0,-9-2-22 0,-2-2-3 0,-9 1 1 15,-6-2-1-15,-3 5-9 16,-6 1-4-16,-3 11 10 16,0 2 2-16,-9 8 26 15,5 6 5-15,-2 6-9 31,3 5-2-31,8 0-17 0,0 2-2 0,2-9-2 32,5-5-3-32,-1-12-74 15,1-8-106-15</inkml:trace>
  <inkml:trace contextRef="#ctx0" brushRef="#br0" timeOffset="56792.1321">22274 5197 1220 0,'14'4'479'16,"22"3"-339"-16,1-1-54 16,3 4-48-16,2-2-18 15,-3-5-59-15,-1-2-96 16</inkml:trace>
  <inkml:trace contextRef="#ctx0" brushRef="#br0" timeOffset="57026.8162">22564 5364 1015 0,'-2'0'538'0,"-1"3"-86"0,3-3-333 32,0 0-49-32,0-2-66 15,0 1-81-15</inkml:trace>
  <inkml:trace contextRef="#ctx0" brushRef="#br0" timeOffset="57340.2329">22715 5153 921 0,'16'-4'350'0,"11"-3"-227"0,3 2-106 16,1-2-2-16,-6 3 0 16,-2-2-1-16,-10-1-3 15,-6 2-6-15,-6 5 28 16,-5 5 17-16,0 9 34 16,1 3 17-16,-3 6-11 15,1 5-6-15,1 8-23 16,3 0-11-16,5 3-16 15,3-4-10-15,2-12 9 16,2-5-56-16,-9-20-157 16,0-4-203-16</inkml:trace>
  <inkml:trace contextRef="#ctx0" brushRef="#br0" timeOffset="57468.9393">22680 5279 927 0,'12'0'440'0,"8"-5"-185"0,18 4-144 15,2-1-30-15,9 1-60 16,-7 2-10-16,-6 1-160 16</inkml:trace>
  <inkml:trace contextRef="#ctx0" brushRef="#br0" timeOffset="57609.8437">23075 5315 1253 0,'1'11'559'16,"3"13"-294"-16,-4 8-127 16,-10-2-38-16,-7 2-51 15,-6-6-56-15</inkml:trace>
  <inkml:trace contextRef="#ctx0" brushRef="#br0" timeOffset="58175.6153">23359 5226 760 0,'4'-7'342'15,"11"-13"-154"-15,2 0-36 0,4-7-25 16,-1-2-19-16,-9 1-26 16,-6-2 2-16,-5 8 0 15,-1 12-4-15,-7 10-20 16,1 14-14-16,3 19-29 16,-5 1-15-16,8 18-2 15,6 0 2-15,2 1 2 16,8-6-31-16,1-13-193 15</inkml:trace>
  <inkml:trace contextRef="#ctx0" brushRef="#br0" timeOffset="58484.4026">23557 5114 917 0,'14'2'380'15,"21"4"-203"-15,10-2-84 16,6-4-37-16,-4-3-9 16,-11-4-20-16,-7-3-4 0,-14-4-4 15,-3 3-2-15,-9-3-6 32,-8 0-5-32,-3 4-6 0,-4 5-6 15,-7 7 3-15,8 10 6 16,-3 11 15-16,1 1 8 15,10 11 1-15,-2-1-5 16,6 4-9-16,6 2-5 16,-1-6-1-16,4-3 0 15,-2-8-70-15,-1-8-81 16</inkml:trace>
  <inkml:trace contextRef="#ctx0" brushRef="#br0" timeOffset="58625.1594">23553 5286 676 0,'10'-2'436'16,"5"-2"17"-16,23 1-275 16,9-2-52-16,16 0-74 15,1 2-27-15,-16-4-30 16,-4 2-72-16</inkml:trace>
  <inkml:trace contextRef="#ctx0" brushRef="#br0" timeOffset="58859.1688">23929 4842 1300 0,'11'16'503'0,"19"29"-372"0,3 8-27 16,4 12 6-16,-4 3-12 15,-19 2-8-15,-11 5-7 16,-21 10-40-16,-11-4-18 15,-6-20-11-15,0-10 0 16,12-32 2-16,6-7-17 16,8-9-106-16,3-8-23 15,1-8-213-15</inkml:trace>
  <inkml:trace contextRef="#ctx0" brushRef="#br0" timeOffset="64322.7098">16580 8054 224 0,'-4'0'212'16,"2"0"19"-16,-3-2-50 15,4 2-38-15,1 0-48 16,0 0-7-16,0 0-5 16,0 0 2-16,0 0-22 15,5 0-12-15,16-2-27 0,25-9-7 16,-15-3-10-16,5-5-2 15,4-1-2-15,11-3-18 16,6-7 59-16,8 0 2 16,2-6 1-16,2-1 19 15,4-2-59-15,-1 0-1 16,15 1-1-16,4 1 0 16,-5-1-1-16,1 1 1 15,-8 0-1-15,-7-2 1 0,-3 4-1 16,-6 3 0-16,-11 9 0 15,-8 7-1-15,-16 8 0 16,-10 4 0-16,-12 4-2 16,1 3 0-16,-12 1 3 15,-2 4 0-15,-17 4 2 16,-13 3 1-16,-17 9-4 16,-8 0 0-16,-11 5-2 15,-1 3 0-15,-12 2-1 16,-9 5 0-16,-14 5 2 15,0 2-1-15,14-1 3 16,2-5 1-16,16-6-1 16,3-6 0-16,6-4-1 15,13-5-2-15,18-4-2 16,11-6-5-16,20-5-6 16,12-4-1-16,21-11 1 15,18-6 4-15,29-9 6 0,8-7 2 16,19-10 0-16,7-6 3 15,16-5 0-15,10 0 2 16,4-6-1-16,0 1 0 16,-8-4-1-16,-8-1 0 15,-18 12-1-15,-13 7-1 16,-28 19 1-16,-9 9 0 16,-25 10-4-16,-8 7 0 0,-22 3 1 15,-13 6 0-15,-21 11 2 16,-12 5 0-16,-18 18-3 15,-13 4-1-15,-29 10 1 16,-14 0 1-16,-15-3 1 16,-11 1 1-16,0-1 0 15,7-1 1-15,16-1 0 16,15-4-2-16,36-9 0 16,13-7-1-16,26-14-3 15,16-8 0-15,28-14 2 16,18-10 0-16,33-16 1 15,12-10 0-15,29-16-2 16,17-1 1-16,18-8 2 16,13-1 0-16,12-3 0 15,-6-7 2-15,-9 2 2 16,-11 5 2-16,-29 16 0 16,-6 12 0-16,-32 16-1 15,-17 5-1-15,-21 7-1 0,-12 5 0 16,-16 3 1-1,-2 3-2-15,-11 5-2 16,-13 7 0-16,-25 5-4 16,-8 8 1-16,-35 12 0 15,-3 14 0-15,-27 19 2 16,-17 10 1-16,-2 4 0 16,-5-6 0-16,12-12 2 15,15-9 0-15,26-14 1 16,16-5 1-16,32-16 1 15,17-12-5-15,29-15-6 16,14-13-4-16,38-11-6 16,19-7 5-16,32-11 3 0,18-8 3 15,30-13 3-15,8-9 1 16,16-7 1-16,8 3 1 16,-8 10 3-16,-10 9 1 15,-14 8 1-15,-24 4 1 16,-32 8-1-16,-11 2 1 15,-39 10-1-15,-12 4 0 16,-18 8 2-16,-10 4 0 0,-13 9-3 16,-8 6-2-16,-14 12-6 15,-12 11-3-15,-26 16 2 16,-20 10-1-16,-27 11 3 16,-3 3 1-16,-19 5 1 15,-3 1 2-15,11 1 2 16,8-2 1-16,44-15-2 15,21-15 1-15,33-25-2 16,15-12-2-16,23-17-4 16,16-11-3-16,34-20 0 15,16-4 1-15,38-10 6 16,17-1 1-16,19-6 3 16,10-4 0-16,-2-9 0 15,-1 0-1-15,-16 9 1 16,-15 10 2-16,-31 20 1 15,-21 10 2-15,-33 9-1 16,-17 3-1-16,-16 9 0 16,-9 2 6-16,-15 5-1 0,-4 7-1 15,-13 9-3-15,-8 8-8 16,-12 8-2-16,-16 4 0 16,-30 15 1-16,-8 10 1 15,-19 13 0-15,-4 6 1 16,2-1 1-16,3-9 0 15,22-14 1-15,18-11 0 16,38-19 0-16,18-8-2 16,21-13 0-16,9-7-1 0,32-14-1 15,14-11 1-15,41-14-1 16,15-11 0-16,28-18 1 16,10-2 0-16,10-7 2 15,3 2-1-15,1 11 2 16,-10 1-1-16,-24 11 1 15,-16 6 1-15,-43 13 0 16,-19 10 0-16,-32 13 3 16,-11 8-1-16,-17 9-3 15,-11 4-2-15,-15 15-3 16,-6 2-2-16,-16 12 1 16,-13 3 0-16,-27 9 0 15,-10 5 1-15,-10 2 2 16,0 3 0-16,6-4 1 15,7 0 1-15,23-7 1 0,18-7 0 16,37-19 0-16,15-10-1 16,29-21-1-16,15-13-1 15,33-14-2-15,20-6 1 16,22-4-1-16,12-1 1 16,18-3 1-16,4-2 0 15,3-12 1-15,1-7 0 16,-10 2 2-16,-11 4 0 15,-24 19 1-15,-17 11 1 0,-36 14-1 16,-9 5 13-16,-21 9 11 16,-5 4 4-16,-11 4 4 15,-3 3-14-15,-14 7-13 16,-5 4-6-16,-16 8-3 16,-6 4 0-16,-17 10 0 15,-13 6-1-15,-17 14 1 16,-7 7 0-16,6 1 2 15,14-6 1-15,22-17 0 16,14-10 1-16,25-15-3 16,7-11-1-16,21-9-2 15,12-9 0-15,25-19 0 16,15-6 0-16,31-21 0 16,17-4-1-16,13 0 2 15,5 4 1-15,-1 8 0 0,-8 5 2 16,-23 4 0-16,-12 5 1 15,-29 5 0-15,-12 3 0 16,-12 11 0-16,-9 4-2 16,-17 9 0-16,-7 6-2 15,-18 6-2-15,-10 7 0 16,-13 11-1-16,-6 3 2 16,-10 7-1-16,-10 4 1 15,-21 1-1-15,-11 2 0 0,2 1 3 16,7 2 0-16,17-5 2 15,13-3 0-15,20-12-2 16,15-4 0-16,27-15 0 16,13-6 0-16,27-15 1 15,7-6 2-15,23-12-2 16,9-4-1-16,16-4 0 16,10 2 0-16,-5-6 1 15,-3 2 0-15,-18 6 1 0,-16 1 1 0,-24 14 1 16,-14 8 4-16,-26 11 12 15,-6 6 0-15,-12 8-1 16,-7 6-3-16,-11 5-14 16,-3 4-1-16,-1 3 0 15,1 1 0-15,6-5 1 16,7-3 0-16,12-8-2 16,10-7-2-1,13-4-2-15,5-4 0 0,6-8 1 16,6 0 2-16,5-3 1 15,-1 1 0-15,4 1 0 16,-4 1 0-16,-8 1 1 16,-3 2 1-16,-12 2 3 15,-8-1-1-15,-9 5-2 16,-10-1-1-16,-15-1-1 16,-2 5 0-16,-6-3 0 15,5-2 1-15,4 3 0 16,1 2-1-16,6 2-2 15,3 5-1-15,8 5-1 16,0-4 0-16,8 3-1 0,4 0-1 0,10-5 1 16,8 1 1-16,17-7 3 15,6-1 1-15,8-10 0 16,7-3 2-16,-1-2 0 16,-2 0 0-16,-17 3 3 15,-11 4 2-15,-24 5-2 16,-13 4-2-16,-21 5-3 15,-12 2 0-15,-4 2-1 16,-2-2 1-16,2 0 1 16,8 0 0-16,2-4 0 15,11 3-1-15,17 0-4 16,9-5-1-16,17-1 1 16,8-5 0-16,13-5 4 0,9 0-1 15,3-3 1-15,0 4 0 16,4-3 0-16,-4 2 0 15,-3 0 1-15,-6 2 1 16,-17 4 4-16,-8 1 1 16,-16 3 1-16,-3 3-2 15,-11 8-3-15,-3 3-1 16,-3 8-2-16,-4 5-1 16,-3 1 0-16,1 1 0 15,3-1 1-15,6-4 1 0,10-10 1 16,2-3-2-16,14-6 2 15,2-5 0-15,10-6 1 16,7-4 1-16,5-12-1 16,4-3-1-16,6-4 0 15,-4 0 0-15,-5 5 1 16,-8 7 0-16,-18 6 4 16,-5 5-1-16,-17 12-2 15,-9 5-2-15,-9 12-1 16,-2 7-1-16,2 1 0 15,7 1 0-15,8-4 0 16,5-8 1-16,8-5-1 16,7-4 2-16,8-11 5 15,10-3 0-15,7-10 2 16,2-4-2-16,7-7-3 0,2-2-1 16,6-4 0-16,0-3-1 15,-5 8 0-15,-9 2 1 16,-14 9 7-16,-10 6 1 15,-17 9 0-15,-9 4-1 16,-17 5-6-16,-7 4-1 16,-9-5 0-16,2 3 0 15,-5-8 1-15,2 1-1 16,12-3-1-16,6-2-2 0,26 5-6 16,13 1-3-16,19 2-1 15,12 3 2-15,12 2 77 16,-1 1-89-16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8T08:45:14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1999 11915 765 0,'26'-1'389'16,"16"0"-137"-16,28 1-127 16,9 2-42-16,19-1-58 15,5-1-11-15,-6-2-4 0,-6-5-69 16,-23 0-355-16</inkml:trace>
  <inkml:trace contextRef="#ctx0" brushRef="#br0" timeOffset="195.1241">2398 11931 646 0,'0'3'320'16,"3"9"-82"-16,4 10-31 0,-1 16-16 16,4 6-16-16,-6 15-51 15,-3 3-26-15,-1 4-50 0,0-2-18 16,8-5-31-16,3-14-61 15</inkml:trace>
  <inkml:trace contextRef="#ctx0" brushRef="#br0" timeOffset="460.9416">2816 12172 675 0,'-17'0'416'0,"-21"5"11"16,4 7-247-16,9 17-119 15,5 6-37-15,21 6-33 16,13 3-3-16,17-6 1 16,12-9 10-16,12-21 34 15,2-15 13-15,-3-17 48 16,-14-6 14-16,-26-6-7 15,-18 2-5-15,-31 2-49 16,-10 6-39-16,-5 6-561 16</inkml:trace>
  <inkml:trace contextRef="#ctx0" brushRef="#br0" timeOffset="964.2199">4052 12273 936 0,'-24'-4'405'0,"-29"-1"-203"15,0 6-52-15,3 10-52 0,9 7-25 16,21 9-47-16,14 3-12 16,22 3-17-16,10-6-1 15,18-11 5-15,5-7 9 16,-6-21 13-16,-7-7 8 16,-15-19 14-16,-13-11 1 15,-14-11-3-15,-3-3-6 16,-12-6-12-16,1-5-8 0,1-4-13 15,6-2-4-15,12 14-18 16,8 15-9-16,17 31-93 16,9 19-94-16</inkml:trace>
  <inkml:trace contextRef="#ctx0" brushRef="#br0" timeOffset="1167.2684">4173 12139 724 0,'1'8'408'16,"2"5"-46"-16,3 19-189 16,0 3-24-16,2 13-68 15,-1 2-32-15,3-6-46 16,2-5-72-16</inkml:trace>
  <inkml:trace contextRef="#ctx0" brushRef="#br0" timeOffset="1479.7248">4687 12227 869 0,'-5'8'473'0,"-3"6"-110"0,-10 13-185 16,-9 5-47-16,-9 6-73 16,-4 0-20-16,-5-15-18 15,5-4 12-15,7-16-48 16,5-6-13-16,11-10-25 16,2-7-20-16,7-10 35 15,13-1 7-15,16 4 29 16,4 2 6-16,14 15 24 15,-4 7 11-15,-2 12 2 16,7 10 2-16,-7 12-11 16,2 4-6-16,-4 7-4 15,-6-7-37-15,-11-8-254 16</inkml:trace>
  <inkml:trace contextRef="#ctx0" brushRef="#br0" timeOffset="2320.8922">4574 11914 803 0,'-7'-12'439'16,"-6"-11"-25"-16,11 32-379 15,-2 14-42-15,15 36-129 16</inkml:trace>
  <inkml:trace contextRef="#ctx0" brushRef="#br0" timeOffset="2587.1993">4846 12190 1036 0,'10'15'397'0,"10"19"-280"0,4 7-20 16,1 5-28-16,0 1-13 16,1-11-29-16,2-6-7 0,-1-26 5 15,7-11 5-15,0-28 11 16,-1-14-1-16,-8-3-6 15,-8-2-5-15,-12 18-80 16,-4 10-109-16</inkml:trace>
  <inkml:trace contextRef="#ctx0" brushRef="#br0" timeOffset="2883.8549">5350 12150 754 0,'1'8'330'16,"1"4"-164"-16,12 14-73 0,0 5-9 15,5 3-14-15,2-2-2 16,2-7 21-16,7-6 14 15,-2-12 31-15,1-6 9 16,-4-13-13-16,-5-6-13 16,-3-6-36-16,-7-6-18 15,-5-3-1-15,-6 2-85 16,-5 6-226-16</inkml:trace>
  <inkml:trace contextRef="#ctx0" brushRef="#br0" timeOffset="3168.3771">5900 12154 650 0,'-5'-9'429'0,"-10"-4"38"16,1 0-217-16,-4 14-142 15,-4 9-47-15,1 17-64 16,4 9-12-16,13 9-1 15,8 3 4-15,16 1 8 16,7-8 1-16,6-14 4 16,1-11 5-16,-6-19 11 15,-8-6 8-15,-12-13 41 0,-4-2 6 16,-11-4-1-16,-6 5-9 16,-13 7-49-16,-5 6-33 15,-6 11-183-15</inkml:trace>
  <inkml:trace contextRef="#ctx0" brushRef="#br0" timeOffset="3387.2436">6144 12134 1072 0,'2'6'480'0,"-1"13"-226"15,-1 10-59-15,3 22-67 16,0 16-42-16,2 18-49 16,2 10-18-16,-2 1-13 15,-1-1 1-15,-3-5-9 16,-1-16-54-16,4-16-116 16,0-15-175-16</inkml:trace>
  <inkml:trace contextRef="#ctx0" brushRef="#br0" timeOffset="3527.6751">6175 12437 903 0,'6'-4'425'16,"13"-7"-153"-16,9 1-173 16,18 6-73-16,-4 1-16 15,0 5-94-15</inkml:trace>
  <inkml:trace contextRef="#ctx0" brushRef="#br0" timeOffset="3777.6406">6767 12263 1004 0,'-5'12'495'16,"-4"8"-209"-16,-16 6-109 15,-6 0-46-15,-9-7-70 16,0-8-16-16,4-12-47 15,0-7-34-15,11-9-54 16,5-8-10-16,8-3 12 16,10 1 23-16,10 5 31 15,7 8 18-15,19 12 24 16,5 6 8-16,6 13 23 16,1 4-7-16,-3 11-8 15,-5 7-3-15,-1 0-14 16</inkml:trace>
  <inkml:trace contextRef="#ctx0" brushRef="#br0" timeOffset="4278.4986">7789 12215 871 0,'0'10'397'0,"0"15"-194"0,-6 3-57 16,-5-5-75-16,-1-6-22 15,5-17-7-15,2-10-2 16,3-20-9-16,2-9-6 15,10-10-20-15,7 4-7 16,9 7-2-16,6 7-1 16,1 21-7-16,-3 5 0 0,-7 18-2 15,-7 11 1-15,-11 14 13 16,-3 8 1-16,2 4 37 16,3-2-78-16,13-10-179 15,13-6-235-15</inkml:trace>
  <inkml:trace contextRef="#ctx0" brushRef="#br0" timeOffset="4653.4102">8326 12241 716 0,'-1'-13'436'15,"-1"-10"-49"-15,-6 0-188 16,1 3-53-16,-6 0-66 16,-3-1-19-16,-5 9-28 15,-7-1-14-15,2 15-32 16,1 7-11-16,6 12-9 15,4 9 2-15,13 1 11 16,8 3 3-16,18-5 10 16,6-5 3-16,7-12 6 15,1-5 5-15,-12-8 6 0,6-6 3 16,-16-8 2-16,-1-1 0 16,-10-5-5-16,-5 2-4 15,-9 0-6-15,5 7-6 16,1 8-11-16,-1 4-5 15,5 16-4-15,-2 0 1 16,6 6 7-16,6 5 3 16,3-4 7-16,6 0 4 15,9-10 7-15,6-10 5 0,9-13 43 16,-4-12 24-16,-12-13 17 16,-4-2 1-16,-14-3-38 15,-9 3-37-15,-3 5-177 16</inkml:trace>
  <inkml:trace contextRef="#ctx0" brushRef="#br0" timeOffset="5153.6267">9498 12121 762 0,'4'0'358'0,"7"5"-141"0,-6 8-75 15,0 7-11-15,-8 14-27 16,-8-1-18-16,-4 3-37 16,-1-7-12-16,5-18-5 15,4-6 1-15,7-20-7 16,7-8-4-16,6-13-19 15,4-3-7-15,6-3-4 16,4 4-3-16,15 12-3 16,3 5-1-16,0 16 19 15,-7 9 2-15,-20 18 10 16,-5 10 4-16,-9 15-13 16,-6-1 2-16,7-2-41 15,3-7-87-15</inkml:trace>
  <inkml:trace contextRef="#ctx0" brushRef="#br0" timeOffset="5693.2263">10063 12034 750 0,'-14'-2'380'15,"-20"-1"-115"-15,4 5-86 16,20 6-99-1,5-4-35-15,1 0-42 0,-7 13-9 0,24 3-7 16,12-5 5-16,9-10 8 16,0-2 2-16,-12-3-1 0,-9 3-1 15,-15 0 0-15,-12 3-1 16,-15 1 4-16,-6 2 3 16,-3 7 19-16,3-4 3 15,9 2-3-15,10 1-2 16,17-3-23-16,7 2 3 15,19 0 9-15,5-1 1 16,10-1 7-16,3 0-6 16,2-2-6-16,1-1 3 15,-2-3 1-15,-3-6 1 0,-6-6 2 16,-6-7 1-16,-3-8 2 16,-2 0-12-16,-14-8-4 15,-5 2 0-15,-13 0-3 16,-11-5 10-16,-11 8-2 15,0 4-1-15,0 19-4 16,1 5-2-16,12 20-7 16,-1 1-5-16,7 11-3 15,8 12 1-15,3 10 5 16,6 10 3-16,-3 1 7 16,0-3 2-16,0-10 4 15,-4-11 1-15,7-13 24 16,-2-7-64-16,1-20-142 15,8-4-94-15</inkml:trace>
  <inkml:trace contextRef="#ctx0" brushRef="#br0" timeOffset="5833.8945">10513 12073 1009 0,'-1'-4'521'15,"-2"-4"-125"-15,-4 8-143 16,-1 21-119-16,-3 4-41 0,3 16-54 15,4 4-14-15,8-4-632 16</inkml:trace>
  <inkml:trace contextRef="#ctx0" brushRef="#br0" timeOffset="6271.4599">10844 12047 920 0,'4'-3'370'16,"10"-2"-225"-16,4 9-21 15,10 21 4-15,4 8-18 16,-9 24 7-16,-13 12-19 16,-26 20-26-16,-16 3-4 15,-21-9-88-15,1-12-25 16,-1-39-20-16,7-16-27 15,17-33-3-15,7-17 1 0,26-28 5 16,13-14 20-16,14-10 49 16,7-1 20-16,15 14 23 15,2 15-2-15,10 20-6 16,-3 11-8-16,-14 21-88 16,-13 9-110-16</inkml:trace>
  <inkml:trace contextRef="#ctx0" brushRef="#br0" timeOffset="6551.6405">11198 12179 730 0,'13'3'390'15,"13"5"-92"-15,5 1-74 0,2-4-109 16,0-1-34-16,-1-9-44 16,-2-3-6-16,-2-8-3 15,-7-4 2-15,-11 1-2 16,-7-3-3-16,-20 0-10 15,-9 0-5-15,-12 1-11 0,-1 5-6 16,2 14-8-16,7 10-4 16,4 16-8-16,3 12 1 15,11 11 4-15,4 5 5 16,9 10 7-16,6 6 1 16,5-1 9-16,1-1 2 15,0-15 8-15,-2-16 5 16,5-15-152-16</inkml:trace>
  <inkml:trace contextRef="#ctx0" brushRef="#br0" timeOffset="6817.2025">11835 12095 1251 0,'-11'6'493'0,"-17"11"-350"15,0 2-33-15,-7 3-52 16,-3 0-19-16,-2-10-18 16,0-4-2-16,12-10-27 15,5-4-13-15,15-7-19 16,6-5-5-16,19-1 13 16,7 0 5-16,13 6 4 15,3 7 1-15,-3 12 17 16,-3 8 5-16,-5 13 11 15,-5 6 3-15,-6 4-6 16,-4-1-25-16</inkml:trace>
  <inkml:trace contextRef="#ctx0" brushRef="#br0" timeOffset="6957.9597">11731 11760 1247 0,'2'-7'467'0,"2"-9"-339"0,2 23-142 16,4 13-135-16</inkml:trace>
  <inkml:trace contextRef="#ctx0" brushRef="#br0" timeOffset="7412.3952">12266 12018 816 0,'-15'-10'407'0,"-14"-4"-151"15,-2 9-129-15,-3 6-48 16,0 13-55-16,3 8-14 16,14 10-7-16,15 2-1 15,21 2-1-15,8-2 1 16,14-7 4-16,0-6 4 16,-4-11 6-16,1-5 3 0,-13-10 7 15,-6 0-10-15,-16-8-9 16,-11-1-6-16,-10 3-11 15,-8-1 7-15,1 7 1 16,2 7 4-16,2 10 4 16,10 13 5-16,4 21 11 15,1 11-2-15,8 21-5 16,2 2-4-16,4-11-7 16,7-4 3-16,0-24 7 15,1-11-40-15,5-16-212 16</inkml:trace>
  <inkml:trace contextRef="#ctx0" brushRef="#br0" timeOffset="7908.5906">12562 12065 977 0,'-9'-5'438'16,"-14"-1"-226"-16,-4 3-58 16,6 6-98-16,4 8-31 15,11 3-29-15,10 2-6 0,13 0 0 16,5-5 5-16,7-4 6 16,1-1 3-1,-9-5-2-15,-6-1 2 16,-14-3-4-16,-5 0-3 15,-15 3 2-15,-6 0-2 0,-5 10 3 16,2-5 0-16,6 9 1 16,6 0-1-16,14 1 0 15,5 5-1-15,15-8 1 32,-9-6 0-32,2 1 4 0,33 17 3 0,11-10 4 15,-3-7 4-15,-22-23 6 16,-7-6 0-16,-4-5 0 15,0-4-4-15,-6 1-6 16,3 3-1-16,-14 6-6 16,0 6 4-16,-4 15 10 15,-6 5 4-15,7 11 19 16,-1 11-4-16,7 6-12 16,9 2-4-16,8 5-16 15,7-6-54-15</inkml:trace>
  <inkml:trace contextRef="#ctx0" brushRef="#br0" timeOffset="8642.7925">13643 12006 670 0,'5'3'315'0,"15"0"-93"16,11 4-111-16,25-5-51 15,12-2-7-15,14-6-23 16,-5-4-5-16,-24 1-4 0,-12-1-2 15,-27 7-6-15,-17 1-6 16,-22 10-11-16,-12 6-4 16,-16 5 0-16,0 4 3 15,13 0 4-15,6-2 0 16,21-1 14-16,11-2 3 16,17-2 7-16,9 0 4 15,10-2-10-15,6-1-2 16,3-13 2-16,1-2 0 15,-2-11 1-15,-7-2 0 0,-11-5-3 16,-2-2-3-16,-13 5-5 16,-2 0-4-16,-3 10-10 15,-6 3-6-15,-5 9 1 16,4 8 6-16,-4 6 12 16,0 5 7-16,1-3 4 15,3-5-1-15,6-5 2 16,0-9 4-16,6-7 2 15,1-4-1-15,5-10-8 16,11-4-5-16,6 2-8 16,4 1-4-16,-1 10 11 15,0 6 1-15,-7 14 16 16,-5 5 7-16,-11 17-6 16,-8 4 1-16,-2 4 0 15</inkml:trace>
  <inkml:trace contextRef="#ctx0" brushRef="#br0" timeOffset="9408.4617">15211 12001 742 0,'-3'-7'281'0,"3"-14"-178"16,4-9-44-16,14-18 19 15,12-6-2-15,8-9 2 16,0-1 1-16,-9 7-7 16,-9-2-7-16,-12 12-15 15,-3 11-6-15,-5 21-11 16,-2 16-4-16,4 30-14 15,3 13-5-15,8 31-7 16,1 17 4-16,-3 16 8 16,-6 0 8-16,-14-10 8 15,-6-14 2-15,-14-23 0 16,-2-9 1-16,-1-22 7 16,1-16-4-16,9-25-74 15,4-14-55-15,12-17-132 0,6-4-86 16,15 1-95-16,10 4 42 15,15 4 126-15,10 8 127 16,10 8 275-16,-1 5 53 16,-7 15 93-16,-10 0-16 15,-16 10-95-15,-9 8-34 16,-12 5-79-16,-5 5-17 16,-6-2-15-16,4 1-9 0,0-9-17 15,0-4-6-15,8-11 2 16,2-7-3-16,8-13-7 15,8-5-2-15,10-1-11 16,-2 2-2-16,3 10-5 16,-4 6-4-16,-11 14 2 15,-2 9 9-15,-15 8 11 16,-3 4 3-16,-6-2 2 16,0-2-8-16,6-1-37 15,0-3-78-15</inkml:trace>
  <inkml:trace contextRef="#ctx0" brushRef="#br0" timeOffset="10017.6146">15963 12054 615 0,'9'-2'326'0,"10"-3"11"15,13 4-274-15,1-6-17 16,9-1-11-16,-1 0-17 15,2 0-10-15,2 0-1 16,-17 5 2-16,-9 2 2 16,-19-1-3-16,-6 5-2 15,-13 6 2-15,-3 0 2 0,-1 12 0 16,2 1 0-16,12 2-6 16,4 2-4-16,9 2-13 15,8 2-23-15,12-3-19 16,5-7 1-16,13-12 17 15,2-8 24-15,5-12 22 16,0-5 2-16,-5-7 31 16,-8-3 13-16,-14 0 23 15,-1 0 23-15,-16 0 11 16,-4 4-3-16,-11 6-7 16,-9 4-23-16,-4 13-43 15,-6 1-14-15,2 11-23 16,-3-2-7-16,8 4-2 15,4 4-2-15,13 4 4 16,6 1 1-16,10-1 3 16,9-3 3-16,8-9 3 15,3-6 3-15,1-7 3 16,-2-4 1-16,-6-4-2 0,-5-1-2 16,-9 3-5-16,2 0 0 15,-12 4-14-15,1 5-3 16,-4 7-2-16,-2 3-2 15,8 7 11-15,2 0 3 16,12-4 7-16,6-2 2 16,4-4 25-16,4-3 6 15,-4-8 10-15,-7-4 1 0,-9-4-17 16,-6 0-14-16,-8-4-131 16,-2 1-123-16</inkml:trace>
  <inkml:trace contextRef="#ctx0" brushRef="#br0" timeOffset="10111.7188">16659 11849 1030 0,'-4'-10'543'0,"1"-12"-153"16,2 12-109-16,-5 15-171 15,8 10-56-15,-1 20-99 16</inkml:trace>
  <inkml:trace contextRef="#ctx0" brushRef="#br0" timeOffset="10502.9175">17024 11864 1133 0,'-5'-6'478'0,"-2"6"-298"15,2 20-67-15,5 39-81 16,9 13-20-16,4 17 2 16,0 5-2-16,-7-1 7 15,4 2 4-15,-10-22-18 16,2-14-36-16,8-29-190 16</inkml:trace>
  <inkml:trace contextRef="#ctx0" brushRef="#br0" timeOffset="10628.0685">17011 12081 1031 0,'9'-1'362'15,"20"2"-320"-15,8 5-30 16,22 5-13-16,5 1-86 16</inkml:trace>
  <inkml:trace contextRef="#ctx0" brushRef="#br0" timeOffset="11112.1745">17603 11954 1000 0,'-11'-13'442'0,"-17"-10"-221"15,-2 4-58-15,0 10-85 16,-4 4-30-16,1 11-45 16,7 6-10-16,11 8-12 15,8 5 1-15,16 2 4 16,11-5 3-16,14-4 8 15,1-4 3-15,-3-9-4 16,-2 0-11-16,-15-1-11 16,-2-4-9-16,-18 2-2 15,-8 2 10-15,-20-1 10 16,-6 4 15-16,-1 5 15 16,4-2 1-16,18 3-2 15,12-2-9-15,21 1-5 16,11 0 2-16,10 0 2 0,3-3 3 15,0-4 4-15,-4-5 1 16,-4-6 4-16,-6-3 0 16,-4-2 2-16,-5-5-1 15,-2 1-4-15,-1-4-2 16,-2 1-9-16,2 7 0 16,2 11 13-16,0 7-1 15,-2 7 4-15,3 3-3 16,0 0-10-16,-1 3 2 15,5-6 8-15,-4-5 4 0,3-9 39 16,3-7 3-16,-1-10-2 16,2-3-3-16,-6-5-54 15,-5 2-61-15</inkml:trace>
  <inkml:trace contextRef="#ctx0" brushRef="#br0" timeOffset="11393.3468">18087 12015 1238 0,'5'0'521'0,"5"6"-290"15,-4 2-58-15,-1 8-80 16,0 4-20-16,3 2-36 16,-1-2-13-16,5-5-15 0,3-1-22 15,-2-16-33-15,4-4-14 16,1-11 1-16,-3-10 21 15,2 0 30-15,-1-3 9 16,2 8 15-16,2 6 11 16,1 13 20-16,0 8 14 15,-6 13 5-15,-5 8-6 16,-4 8-22-16,-1 6-12 16,0 0-23-16,3-2 44 15</inkml:trace>
  <inkml:trace contextRef="#ctx0" brushRef="#br0" timeOffset="11787.3414">19252 11812 761 0,'4'-8'449'0,"4"1"-47"15,1 15-247-15,2 37-126 16,0 13-33-16,-4 10-1 16,1 0 6-16,-4-18-13 15,2-9-70-15,2-16-366 16</inkml:trace>
  <inkml:trace contextRef="#ctx0" brushRef="#br0" timeOffset="12086.0594">19467 11940 847 0,'-9'-1'421'16,"-7"-8"-160"-16,-15 16-136 16,-7 3-43-16,0 7-62 15,7 7-12-15,18-3-11 16,13 1 0-16,23-6 3 0,15-1 5 15,15-8 6-15,3-1 0 16,3-7 0-16,-6-2 0 16,-6-3-18-16,-6-7-10 15,-14-2-4-15,-4-7 1 0,-8-2 19 16,-4 1 27 0,-6 6 57-16,-4 9 12 0,-3 11 6 15,-3 12-23-15,3 14-57 16,2 8-15-16,6 4-6 15,3-2 3-15,0-1-9 16,-1-6-49-16,-3-12-223 16</inkml:trace>
  <inkml:trace contextRef="#ctx0" brushRef="#br0" timeOffset="12226.7407">19716 11597 1065 0,'-5'-1'387'16,"1"-2"-293"-16,3 16-130 16,1 7-181-16</inkml:trace>
  <inkml:trace contextRef="#ctx0" brushRef="#br0" timeOffset="12398.627">19914 11937 1352 0,'7'11'536'15,"2"9"-376"-15,9 10-44 16,-4-6-60-16,2-1-13 0,2-6-6 16,-1-8 0-16,5-8-7 15,-1-9-1-15,-2-11 16 16,0-4-45-16,-5-7-127 16,-5 2-88-16</inkml:trace>
  <inkml:trace contextRef="#ctx0" brushRef="#br0" timeOffset="12695.3912">20380 11985 782 0,'0'0'400'0,"0"8"-59"15,1 4-188-15,-1 10-72 16,0 2-2-16,4-4-23 15,-2-3-11-15,7-9-17 16,-5-7 1-16,7-7-3 0,0-4-1 16,2-12-9-16,5-3-6 15,2-2-5-15,-2 1-4 16,7 7 30-16,-2 10 12 16,-4 15 36-16,2 6 14 15,-13 11-22-15,-4 4-11 16,-1 6-33-16,-2 2-15 15,6 1-156-15</inkml:trace>
  <inkml:trace contextRef="#ctx0" brushRef="#br0" timeOffset="13196.3038">20963 11910 876 0,'-10'-4'399'0,"-19"0"-179"15,-5 4-67-15,-4 14-63 16,1 7-34-16,12 9-36 16,9 1-7-16,17-2-3 15,9-3 8-15,17-8 16 16,5-5 4-16,-1-7 3 15,3-6-2-15,-12-8-10 0,-7-1-1 16,-4-4-14-16,-4-2-21 16,-6 0-42-16,-1-3-18 15,6 4-24-15,-3 2 9 16,14 10 34-16,2 2 12 16,3 5 43-16,2 3 21 15,-1 1 44-15,-1 4 19 16,-4-1 11-16,-3 1-6 15,-5-3-28-15,-2-3-13 0,0-4-17 16,2-7-5-16,3-5-11 16,2-6-4-16,6-6-21 15,1-2-5-15,2-2-9 16,-2 2-2-16,-7 11-2 16,-2 11-8-16,-10 15 29 15,2 12 6-15,-3 8 15 16,-1 2 9-16,1 0-53 15,1-1-466-15</inkml:trace>
  <inkml:trace contextRef="#ctx0" brushRef="#br0" timeOffset="13931.6236">22496 11755 677 0,'0'-5'343'0,"-9"-6"-88"16,-7 2-50-16,-14 9-55 31,-4 0-26-31,1 12-59 16,0 1-21-16,8 7-34 0,10 6-13 0,18 0-5 0,9 1 2 16,14-8 6-16,3-2 3 15,-3-12 5-15,-1-2 1 16,-8-7 2-16,-12-3-2 15,-6 0-9-15,-8 5-3 16,-7 4-6-16,-4 5 1 31,1 7 2-31,-1-4 1 0,3 8-2 0,9 2-2 16,4 2 1-16,7 3 2 0,9-6 4 16,6 0 2-16,5-9 6 15,5-7 1-15,10-4 4 16,3-6 1-16,4-12-1 15,-4-1 0-15,0-12-1 16,-9-5-2-16,-7 7 0 16,-4 1-3-16,-13 11-5 15,-4 9 10-15,-8 11 0 16,-2 8-1-16,3 14 0 31,2 6-12-31,4 6 1 0,-1-4 2 0,3-2-47 16,-3-4-84-16</inkml:trace>
  <inkml:trace contextRef="#ctx0" brushRef="#br0" timeOffset="14056.461">22638 11543 1272 0,'0'-12'503'0,"-6"-8"-351"0,5 10-86 16,5 10-52-16,0 9-108 15</inkml:trace>
  <inkml:trace contextRef="#ctx0" brushRef="#br0" timeOffset="14259.625">22888 11748 1347 0,'8'8'536'0,"8"13"-357"0,3 3-44 0,5 6-55 31,-1 3-22-31,0-3-29 16,-1 0 1-16,-5-9-3 16,2-10 1-16,-4-8 0 15,0-9 2-15,-4-13-1 0,-1-1-20 0,-1-9-98 16,-1-3-79-16</inkml:trace>
  <inkml:trace contextRef="#ctx0" brushRef="#br0" timeOffset="14681.4826">23606 11778 678 0,'-4'8'386'0,"-11"7"-78"0,-10 3-49 16,-16 3-99-16,-3-3-48 31,1-1-50-31,2-5-20 15,8-8-22-15,4-5-3 0,7-10-5 0,2 0-5 16,19-3-12-16,6-1-4 0,11-1-6 16,7 0 2-16,5 6 2 15,-4 5-2-15,0 11-6 16,-1 12-2-16,-3 11 4 16,1 4 5-16,3 4 11 15,0-5 3-15,3-9 8 16,0-9 4-16,-1-15 7 15,-1-7 0-15,0-18 1 16,-2-3-1-16,-1-8-6 31,-4-3 0-31,-5 7-35 16,-3 8 47-16,-6 14 8 16,2 11 1-16,-7 16 32 15,0 10-49-15,4 14-11 16,4 6-1-16,8-3 2 15,3-2-2-15</inkml:trace>
  <inkml:trace contextRef="#ctx0" brushRef="#br0" timeOffset="15410.4836">2129 13536 718 0,'10'2'341'15,"26"2"-102"-15,12-2-69 16,34 0-54-16,9 2-33 16,-3-8-56-16,-9 2-29 15,-25 0-206-15</inkml:trace>
  <inkml:trace contextRef="#ctx0" brushRef="#br0" timeOffset="15567.1016">2421 13562 888 0,'4'4'367'16,"0"4"-195"-16,7 8-84 15,-3 5 0-15,0 8-25 16,0 2-21-16,-5 6-25 15,3 5-2-15,-8-3-127 16</inkml:trace>
  <inkml:trace contextRef="#ctx0" brushRef="#br0" timeOffset="15863.8008">2767 13666 715 0,'-15'-3'385'16,"-11"-2"-96"-16,-8 5-119 15,5 8-115-15,6 7-33 16,11 8-29-16,6 6-5 16,16 8 0-16,5 0 2 15,19-6 9-15,6-6 5 0,10-24 28 16,6-6 12-16,-7-22 56 15,-8-6 20-15,-26-2 18 16,-14-3 1-16,-28 8-54 16,-15 7-25-16,-6 6-50 15,-1 6-80-15</inkml:trace>
  <inkml:trace contextRef="#ctx0" brushRef="#br0" timeOffset="16255.8211">4327 13423 811 0,'-3'-12'512'15,"-3"-8"-18"-15,-2 33-330 16,2 20-57-16,3 29-98 16,1 14-11-16,2 16-1 15,0 2 3-15,2-3-3 16,0-11-74-16</inkml:trace>
  <inkml:trace contextRef="#ctx0" brushRef="#br0" timeOffset="16537.2169">4241 13347 1176 0,'32'-21'468'0,"36"-9"-323"0,7 17-51 16,-6 24-74-16,-3 18-13 16,-22 14-7-16,-18 13 0 15,-26 9 5-15,-20 5 6 16,-18 1-10-16,-4-4-28 15,-3-20-32-15,7-12-8 16,8-27 9-16,12-8 25 16,25-13 45-16,14 4 28 0,17 2 29 15,6 2 9-15,4 11-7 16,1 5-20-16,-3 8-24 16,-3 1-3-16,-11-1-47 15,-7-1-74-15</inkml:trace>
  <inkml:trace contextRef="#ctx0" brushRef="#br0" timeOffset="16724.7329">5035 13365 967 0,'-15'16'494'0,"-9"13"-101"15,-3 17-281-15,-2 7-39 16,-3 0-45-16,-4-2-13 16,6-1-81-16</inkml:trace>
  <inkml:trace contextRef="#ctx0" brushRef="#br0" timeOffset="17179.3602">4384 13003 691 0,'-5'-6'366'0,"-3"0"-72"15,27 7-188-15,14 0-15 0,28 7-40 16,14-3-7-16,15 0-20 16,4 3-13-16,-5-3-3 15,-12 2 3-15,-25-6-61 16,-17-3-76-16,-27-6-226 15</inkml:trace>
  <inkml:trace contextRef="#ctx0" brushRef="#br0" timeOffset="17304.4234">4930 12913 451 0,'-3'-3'298'15,"-3"-3"-10"-15,10 8-103 16,10 8-37-16,4 9-38 16,0 4 0-16,-2 10 15 15,-7-1 1-15,-9-1-15 16,-5-1-19-16,-7-6-90 15</inkml:trace>
  <inkml:trace contextRef="#ctx0" brushRef="#br0" timeOffset="17703.1643">5437 13561 774 0,'11'0'381'16,"24"0"-99"-16,7 1-174 0,26 2-64 15,7-5-20-15,3 2-12 16,-6 2-12-16</inkml:trace>
  <inkml:trace contextRef="#ctx0" brushRef="#br0" timeOffset="17875.3966">5495 13691 967 0,'16'0'449'0,"23"0"-191"15,13 0-88-15,18 2-80 16,5-1-38-16,0 3-69 16</inkml:trace>
  <inkml:trace contextRef="#ctx0" brushRef="#br0" timeOffset="18236.477">6378 13554 1029 0,'8'0'483'15,"6"3"-198"-15,26-1-112 16,17 0-30-16,29-1-56 0,15-1-27 16,5-1-17-16,-11 0-89 15</inkml:trace>
  <inkml:trace contextRef="#ctx0" brushRef="#br0" timeOffset="18488.3835">7243 13298 911 0,'-1'8'403'0,"-1"20"-186"15,2 17-96-15,4 22-56 16,-2 8 3-16,-3 3-13 16,-2-2-7-16,-4-1-52 15,0-8-109-15</inkml:trace>
  <inkml:trace contextRef="#ctx0" brushRef="#br0" timeOffset="18785.2026">7171 13243 999 0,'19'-23'467'16,"27"-17"-220"-16,7 14-95 15,4 29-90-15,2 15-38 16,-14 22-14-16,-9 12-1 16,-21 20 0-16,-19 3 4 15,-19 4 3-15,-8-3-6 0,-13-13-49 16,1-12-38-16,-7-22-31 15,6-11-2-15,14-23 41 16,14-9 31-16,30-7 52 16,11 1 24-16,23 3 38 15,3 8 10-15,4 10-18 16,0 9-15-16,-7 14-30 16,-3 7-2-16,-16 6 1 15,-5 1-11-15,-14-10-144 16</inkml:trace>
  <inkml:trace contextRef="#ctx0" brushRef="#br0" timeOffset="19254.3654">7139 12981 878 0,'10'-2'371'0,"19"0"-211"15,14 3-59-15,24 6-39 16,3 3-16-16,7-4-14 16,0 1-5-16,-4-7-5 15,-7-2-52-15,-22-3-143 16,-12-8-84-16,-24-6-150 16,-10-3 47-16,-13-5 207 15,-6 4 134-15,2 8 221 16,6 5 36-16,7 10-32 15,5 7-39-15,11 15-58 16,5 3-22-16,12 11-23 16,3 2-12-16,-9-4-13 15,-1-3 13-15,-14-5 1 0,-6-3 1 16,-9-7-10 0,-3-2-87-16</inkml:trace>
  <inkml:trace contextRef="#ctx0" brushRef="#br0" timeOffset="19473.6541">8099 13743 1776 0,'-3'0'648'0</inkml:trace>
  <inkml:trace contextRef="#ctx0" brushRef="#br0" timeOffset="36535.9036">2184 15560 522 0,'-2'11'280'0,"2"11"-64"0,4-4-60 16,18-13-35-16,9-12 5 16,15-24-1-16,7-12-9 15,4-22-34-15,-3-6-15 16,-16-10-14-16,-10-4-6 16,-21 2-11-16,-7 7-8 15,-7 20 0-15,0 15 8 16,-4 24 13-16,1 13 1 15,1 18-11-15,0 10-15 0,11 26-24 16,8 10-4-16,18 23-3 16,9 9 1-1,9 4 1-15,5-6 2 0,1-26 3 16,-2-13 1-16,-1-30-60 16,-7-16-57-16,-16-15-143 15,-9-11-288-15</inkml:trace>
  <inkml:trace contextRef="#ctx0" brushRef="#br0" timeOffset="36676.4949">2375 15355 826 0,'30'5'364'0,"32"-1"-198"15,6-1-46-15,-3-5-41 16,-5 1-155-16</inkml:trace>
  <inkml:trace contextRef="#ctx0" brushRef="#br0" timeOffset="36801.7308">2297 15257 717 0,'1'5'293'0,"2"0"-111"0,14 8-162 16,8 1-163-16</inkml:trace>
  <inkml:trace contextRef="#ctx0" brushRef="#br0" timeOffset="37092.3713">3005 15471 1132 0,'9'4'456'15,"20"5"-298"-15,-3-5-44 0,4-7-49 16,1 0-20-16,-9-10-13 16,-6-3 1-16,-11-4-9 15,-6-7-20-15,-21-3-40 16,-7 4-23-16,-8 11-12 16,-8 9 10-16,1 17 20 15,6 11 9-15,3 22-1 16,9 7 0-16,17 5 24 15,7 4 5-15,23-4 12 16,10-3 6-16,9-8 20 16,2-9-103-16</inkml:trace>
  <inkml:trace contextRef="#ctx0" brushRef="#br0" timeOffset="37344.6673">3625 15345 798 0,'-9'12'501'16,"-15"15"57"-16,2 11-304 0,-10 1-116 15,-6-4-37-15,-9-9-57 16,-2-6-16-16,2-16-24 16,8-7-21-16,17-13-36 15,7-6-9-15,20-7-4 16,12 5 10-16,21 4 19 15,11 6 18-15,11 21 19 16,3 10 11-16,-6 14 9 16,-4 7-9-16</inkml:trace>
  <inkml:trace contextRef="#ctx0" brushRef="#br0" timeOffset="37938.8727">5541 15218 938 0,'-2'7'400'16,"-6"20"-203"-16,4 20-84 16,-3 32-53-16,5 16-11 15,0 12-24-15,-2-5-6 16,8-12-4-16,1-11-18 15,2-33-167-15</inkml:trace>
  <inkml:trace contextRef="#ctx0" brushRef="#br0" timeOffset="38235.6828">5464 15266 1093 0,'38'-14'434'16,"30"-10"-271"-16,26 17-115 15,7 8-12-15,-15 19-1 16,-17 10 2-16,-43 20 0 16,-15 13-1-16,-30 6-12 15,-15 3-5-15,-21-7-14 16,-10-8-7-16,-3-16-17 16,3-15-12-16,9-24-6 15,10-9 3-15,23-9 10 16,14 1 16-16,20 6 18 0,14 5 6 15,22 10 14 1,10 8 0-16,15 8 5 0,1 6 1 16,-17 5-7-16,-6-1-3 15,-20-5-83-15,-5-7-438 16</inkml:trace>
  <inkml:trace contextRef="#ctx0" brushRef="#br0" timeOffset="38423.4642">6441 15112 1034 0,'-17'16'518'16,"-11"16"-110"-16,-15 26-311 15,-5 12-38-15,-2 11-81 16,2 0-29-16</inkml:trace>
  <inkml:trace contextRef="#ctx0" brushRef="#br0" timeOffset="38860.9032">5475 14977 844 0,'4'-4'399'0,"14"-6"-129"16,13-3-110-16,35 6-70 15,16 2-23-15,21 5-40 16,-1 1-12-16,-12 1-5 16,-15 3 4-16,-20-1-28 15,-14 0-45-15,-14-5-143 16,-11-7-62-16,-16-10 20 16,-3-4 62-16,-10-3 226 15,3 0 88-15,1 6 66 16,5 7-15-16,10 12-61 15,3 11-26-15,10 13-44 16,-1 11 3-16,-4 4-13 16,-2-1-6-16,-8 0-36 15,-4-2-189-15</inkml:trace>
  <inkml:trace contextRef="#ctx0" brushRef="#br0" timeOffset="39173.3316">6693 15400 712 0,'15'3'418'0,"27"2"-31"16,8-3-183-16,17 2-121 15,1-5-30-15,-8-4-31 16,-3 2-39-16</inkml:trace>
  <inkml:trace contextRef="#ctx0" brushRef="#br0" timeOffset="39336.5555">6753 15513 1213 0,'12'3'493'0,"23"3"-298"0,8-2-64 15,18-1-47-15,4 1-28 16,2 0-58-16,7 4-512 0</inkml:trace>
  <inkml:trace contextRef="#ctx0" brushRef="#br0" timeOffset="39633.2917">7516 15450 1219 0,'24'-2'516'0,"18"-2"-265"0,37 6-122 15,8-2 1-15,5 0-49 16,-2 0-32-16,-21-6-376 16</inkml:trace>
  <inkml:trace contextRef="#ctx0" brushRef="#br0" timeOffset="40024.7826">8789 14942 842 0,'-40'25'385'0,"-44"36"-176"16,-2 18-42-16,29 30-78 15,18 9-29-15,45 6-36 16,20-6-15-16,47-22-2 16,15-14-8-16,25-28-213 15</inkml:trace>
  <inkml:trace contextRef="#ctx0" brushRef="#br0" timeOffset="41663.3455">8954 15213 932 0,'0'-7'396'0,"8"-8"-225"16,10 2-59-16,21-5-61 0,10 6-21 16,13 7-19-16,0 3-5 15,-16 12-1-15,-12 3 1 16,-32 12 6-16,-16 4 1 16,-22 2 2-16,-4 4 1 0,3-15 4 15,10-7-1-15,25-12-15 16,12-8-4-16,28-3-17 15,12 3-5-15,6 9 6 16,-4 11 9-16,-24 16 48 16,-16 10 26-16,-25 14 34 15,-17 0 0-15,-17-3-33 16,-4-10-18-16,1-19-27 16,10-12-44-16,22-21-183 15,14-7-137-15</inkml:trace>
  <inkml:trace contextRef="#ctx0" brushRef="#br0" timeOffset="41960.4423">9418 15139 589 0,'5'-1'338'15,"13"1"3"-15,11 0-221 16,21 1-67-16,6 3-4 15,7-2-7-15,-5-2-7 16,-13-1-6-16,-9-6 0 16,-18 3 2-16,-9-3 0 0,-9 2-7 15,-5 4-5-15,-13 4-4 16,1 4 1-16,-5 15 11 16,1 6 4-16,8 14-3 15,0 9-4-15,7 8-13 16,6 2-3-16,5-4-3 15,6-7 1-15,5-16 2 16,4-10-8-16,-7-15-142 16</inkml:trace>
  <inkml:trace contextRef="#ctx0" brushRef="#br0" timeOffset="42132.0335">9523 15380 1115 0,'14'-5'427'0,"24"-6"-314"16,8 4-50-16,8 7-47 15,3 5-8-15,-12 7-30 0,-3-1-245 16</inkml:trace>
  <inkml:trace contextRef="#ctx0" brushRef="#br0" timeOffset="42273.8521">9991 15612 1499 0,'0'0'512'0,"7"0"-479"16,5 0 11-16,7-7-184 15</inkml:trace>
  <inkml:trace contextRef="#ctx0" brushRef="#br0" timeOffset="42586.2736">10090 15205 1123 0,'15'-1'408'0,"28"0"-324"0,15 1-60 15,7 0-12-15,3 0-2 16,-10-6 4-16,-6 0 1 16,-8-3-25-16,-11 5-9 15,-20-2-5-15,-13 3-3 16,-21 9 39-16,-7-1 15 16,-2 14 21-16,1 4 15 15,8 12-3-15,6 9-5 16,9 10-16-16,2 3-12 0,11 1-11 15,5-5-2-15,5-11 19 16,5-10-70-16,0-17-236 16</inkml:trace>
  <inkml:trace contextRef="#ctx0" brushRef="#br0" timeOffset="42726.049">10182 15422 1105 0,'9'5'433'16,"17"4"-264"-16,14 5-106 0,22-3-31 16,6-1-4-16,11-4-42 15</inkml:trace>
  <inkml:trace contextRef="#ctx0" brushRef="#br0" timeOffset="43055.0623">10898 15402 1022 0,'6'10'416'0,"2"11"-247"15,-3 8 3-15,-9 7-22 16,-7 0-13-16,-1 3-44 16,3-1-33-16,9-3-42 15,12 0-8-15,10-12-3 16,5-6 13-16,5-17-163 15</inkml:trace>
  <inkml:trace contextRef="#ctx0" brushRef="#br0" timeOffset="43211.3389">10814 15236 1142 0,'0'-2'479'0,"0"0"-262"0,1 2-155 15,-1 0-59-15,0 0-97 16</inkml:trace>
  <inkml:trace contextRef="#ctx0" brushRef="#br0" timeOffset="43477.3097">10860 15082 1084 0,'14'0'426'0,"10"-1"-268"0,24 3-127 16,6-2-17-16,3 0-4 15,0 2 2-15,-17-3-16 16,-9 0-22-16,-14-6-9 16,-7-3 0-16,-10-2 17 15,-2 2 22-15,-1 4 34 16,2 6 11-16,1 12 16 15,3 1 2-15,3 13-19 16,-4 0-14-16,3 3-13 16,0 5-30-16</inkml:trace>
  <inkml:trace contextRef="#ctx0" brushRef="#br0" timeOffset="43805.2299">11773 15290 1155 0,'-3'4'494'0,"-4"16"-284"16,2 11-54-16,8 18-102 16,0 10-10-16,3 3-17 15,2-2-8-15,-5-7-28 16,-3-8-76-16</inkml:trace>
  <inkml:trace contextRef="#ctx0" brushRef="#br0" timeOffset="43940.4318">11536 15535 1341 0,'13'-5'541'0,"32"-2"-323"15,13 0-135-15,30 7-62 16,4-1-7-16,5 1-101 15,2 0-468-15</inkml:trace>
  <inkml:trace contextRef="#ctx0" brushRef="#br0" timeOffset="44259.8025">12431 15356 786 0,'6'-27'311'0,"15"-30"-157"15,5 11-75-15,2 13 57 16,1 7 38-16,-6 18-12 0,-2 9-18 16,-5 26-62-16,-2 12-31 15,-7 32-10-15,-4 10-5 16,-4 4-14-16,-1-4-5 16,2-17-37-16,1-14-99 15</inkml:trace>
  <inkml:trace contextRef="#ctx0" brushRef="#br0" timeOffset="44549.322">12744 15126 1212 0,'19'7'406'0,"21"2"-392"0,13 3-8 15,17-1 5-15,-1-5 2 16,-1-4 3-16,-11-6 2 15,-18-2 6-15,-11-3 2 16,-18-4 1-16,-5 5-3 16,-12-1-18-16,-2 8-9 15,-7 13-1-15,3 6 0 0,8 19 6 16,-2 8 7-16,7 14-8 16,4 6 1-16,-1 0 3 15,5 0-1-15,2-13 5 16,-7-10-25-16,0-16-201 15</inkml:trace>
  <inkml:trace contextRef="#ctx0" brushRef="#br0" timeOffset="44705.524">12865 15367 1260 0,'9'0'509'0,"24"0"-319"16,12 5-96-16,24 0-43 15,6-3-21-15,-4-2-20 16,3-5-65-16</inkml:trace>
  <inkml:trace contextRef="#ctx0" brushRef="#br0" timeOffset="44988.5571">13416 15370 1025 0,'-2'0'450'16,"-1"-1"-225"-16,-2 4-154 15,4-3-40-15,0 0-174 16</inkml:trace>
  <inkml:trace contextRef="#ctx0" brushRef="#br0" timeOffset="45144.4911">13507 15563 935 0,'-3'19'480'0,"-2"15"-115"16,-2 17-223-16,0 6-35 15,-4 12-44-15,-4 5-6 16,-5-7-31-16,-2-8-3 16,-1-25-104-16,-1-18-426 15</inkml:trace>
  <inkml:trace contextRef="#ctx0" brushRef="#br0" timeOffset="45456.9252">13389 15100 1125 0,'22'1'433'15,"13"-1"-294"-15,25 8-108 16,6 6-10-16,-10-3-5 16,-11-1 0-16,-16-4-13 15,-15-5-34-15,-4-2-46 16,-3-8-4-16,-9-6 11 16,2-2 35-16,-2 0 51 15,2 7 26-15,1 2 29 0,5 4 5 16,3 12-12-16,1 3-24 15,3 3-28-15,-4 3-5 16,-4 0-80-16</inkml:trace>
  <inkml:trace contextRef="#ctx0" brushRef="#br0" timeOffset="45660.3638">14046 14958 1323 0,'11'17'494'0,"11"21"-368"16,6 12-17-16,4 25 4 15,-4 9-6-15,-3 27-25 16,-14 0-13-16,-14 4-40 16,-8-10-8-16,-22-17-7 15,-5-5-89-15</inkml:trace>
  <inkml:trace contextRef="#ctx0" brushRef="#br0" timeOffset="46241.2175">14744 15296 976 0,'23'1'424'0,"18"1"-210"16,26 1-136-16,11 0-20 15,7-5-26-15,-5-5-45 16</inkml:trace>
  <inkml:trace contextRef="#ctx0" brushRef="#br0" timeOffset="46397.4612">14820 15463 1150 0,'15'4'429'0,"30"2"-305"16,17-1-95-16,21 1-9 16,4-5 0-16,2-3-117 15</inkml:trace>
  <inkml:trace contextRef="#ctx0" brushRef="#br0" timeOffset="46601.0933">15593 15288 1263 0,'8'0'495'0,"9"2"-299"15,40-2-142-15,20 0 0 16,29-2-14-16,2-4-6 16,-12-2-55-16</inkml:trace>
  <inkml:trace contextRef="#ctx0" brushRef="#br0" timeOffset="47069.9813">16358 15119 604 0,'8'-10'361'0,"18"-7"0"0,8 0-135 16,16 8-92-16,3 3-39 15,-5 8-60-15,-7 6-16 16,-25 4-5-16,-14 5-1 15,-20 5-1-15,-9 1-2 16,-5 0-12-16,0-7-2 16,18-6-21-16,13-6-4 15,20-6 1-15,16 3-3 0,13 8 11 16,8 7 2-16,-4 15 10 16,-11 4 16-16,-31 13 32 15,-20 4 7-15,-35 1 6 16,-9-5-8-16,-11-18-85 15,3-14-82-15</inkml:trace>
  <inkml:trace contextRef="#ctx0" brushRef="#br0" timeOffset="47366.7905">16785 15159 1014 0,'16'0'385'0,"26"-5"-284"16,9 4-29-16,15 1 1 0,-4-2-17 16,-7 1-12-16,-6-4-7 15,-18-5-13-15,-2 1-2 16,-17-2 3-16,-8 0-2 16,-8 7-11-16,-8 4-8 15,-4 6 0-15,-1 10 3 16,3 14 14-16,2 8 6 15,7 13-2-15,5 3-4 16,1 4-10-16,6-5-1 16,2-9-16-16,-2-9-41 15,-3-19-203-15</inkml:trace>
  <inkml:trace contextRef="#ctx0" brushRef="#br0" timeOffset="47492.1209">16802 15371 987 0,'1'-4'447'0,"11"-3"-222"16,12 6-88-16,29 1-79 16,9 2-34-16,12 1-18 15,0 3-7-15,-8 0-195 16</inkml:trace>
  <inkml:trace contextRef="#ctx0" brushRef="#br0" timeOffset="47632.3504">17419 15428 1364 0,'1'2'558'0,"4"7"-352"0,-2-2-61 15,4-1-78-15,2 0 6 16,-2-7-76-16</inkml:trace>
  <inkml:trace contextRef="#ctx0" brushRef="#br0" timeOffset="48007.2639">17601 15098 894 0,'11'-1'329'0,"14"-4"-237"15,11 2-64-15,13-2-7 16,4-2 3-16,3-2 15 16,-5 0 3-16,-14 1 2 15,-9 0 25-15,-25 6-9 16,-6 6 14-16,-18 10 32 15,-5 9-21-15,5 23-14 0,3 10-20 16,13 23-35-16,7 4-9 16,12-4-1-16,3-9 1 15,2-28-22-15,-3-12-54 16,-3-25-151-16</inkml:trace>
  <inkml:trace contextRef="#ctx0" brushRef="#br0" timeOffset="48153.05">17610 15310 752 0,'12'5'454'15,"9"-2"-15"-15,21 4-271 16,18 2-39-16,21-4-74 16,0-2-24-16,-8 2-60 15,-5 0-418-15</inkml:trace>
  <inkml:trace contextRef="#ctx0" brushRef="#br0" timeOffset="48514.6208">18339 15339 1079 0,'-3'8'483'16,"-1"6"-159"-16,-2 18-265 16,-1 7-22-16,5 10-9 15,3-3-5-15,14-8-9 16,9-10-3-16,12-15 14 0,0-6-58 16,0-9-211-16</inkml:trace>
  <inkml:trace contextRef="#ctx0" brushRef="#br0" timeOffset="48657.825">18318 15189 846 0,'0'-2'406'16,"0"-6"-106"-16,4 5-256 15,4 6-38-15</inkml:trace>
  <inkml:trace contextRef="#ctx0" brushRef="#br0" timeOffset="48923.0456">18322 15017 1178 0,'7'-2'495'15,"9"-4"-244"-15,20 9-190 16,7 1-25-16,10 4-17 15,-1-3-6-15,-8-4 3 16,-8-2 8-16,-10-8-55 0,-4-1-17 16,-9-7-19-16,0-4-11 15,-5 3 46-15,-4 2 11 16,2 11 23-16,0 6 7 16,3 21 25-16,0 5 14 15,-4 6 10-15,-3 6-3 16,-5-6-15-16,-2-3-18 15</inkml:trace>
  <inkml:trace contextRef="#ctx0" brushRef="#br0" timeOffset="49220.987">18995 15430 1138 0,'16'3'520'0,"8"1"-257"15,25 1-101-15,18-2-22 16,19 0-72-16,4 1-23 16,-12 2 17-16,-11-2-112 15</inkml:trace>
  <inkml:trace contextRef="#ctx0" brushRef="#br0" timeOffset="49621.4217">19861 15310 1068 0,'11'-13'406'0,"18"-17"-270"16,3-1-111-16,4-4 11 16,-5-3 21-16,-5-1 41 15,-4 1 7-15,-11 11-22 16,-1 8-15-16,-8 18-47 15,-4 14-9-15,-2 27-12 16,0 14-5-16,12 27 4 16,2 11 0-16,5 2 2 15,2-7 4-15,-1-22-32 16,1-17-93-16</inkml:trace>
  <inkml:trace contextRef="#ctx0" brushRef="#br0" timeOffset="49949.9068">20370 15080 1029 0,'8'1'418'16,"12"1"-216"-16,8 5-106 16,13 6-38-16,8-2-3 0,9 2-30 15,4-2-6-15,-7-8 3 16,-8-3 3-16,-15-5 4 15,-5-5 2-15,-18-5-5 16,-4-3-3-16,-9-8-6 16,-7-1-4-16,-7 7-6 15,-3 1 5-15,-4 20-1 16,3 10 1-16,5 19-1 16,6 9-3-16,7 13-2 15,4 8-1-15,6 9 1 16,2 3-2-16,0-5 3 15,0-7 1-15,-1-18-74 16,-2-12-108-16</inkml:trace>
  <inkml:trace contextRef="#ctx0" brushRef="#br0" timeOffset="50090.5586">20355 15345 1494 0,'12'3'530'15,"20"5"-448"-15,19 0-38 16,33-2-2-16,15 0-15 16,7-6-43-16,-3 1-46 15</inkml:trace>
  <inkml:trace contextRef="#ctx0" brushRef="#br0" timeOffset="50412.2898">21153 15252 1317 0,'-2'-4'594'0,"-4"-3"-279"16,0 3-143-16,2 4-120 16,0 5-28-16,3 3-129 15,0 1-114-15</inkml:trace>
  <inkml:trace contextRef="#ctx0" brushRef="#br0" timeOffset="50599.4365">21174 15455 1020 0,'-5'16'479'0,"-4"12"-125"15,9 22-272-15,6 7-26 16,3 10-10-16,-1 4 4 15,-4-2-9-15,-8-2-1 16,-11-17-5-16,-7-10-29 16,-13-25-175-16,-2-18-382 15</inkml:trace>
  <inkml:trace contextRef="#ctx0" brushRef="#br0" timeOffset="50956.25">21036 14971 908 0,'9'-4'388'15,"10"-3"-161"-15,18 5-161 16,9 4-17-16,21 1-6 15,-1 4-12-15,0 2-13 16,-8 0-2-16,-21 2-2 16,-3-7 0-16,-16-2-27 15,-7-2-14-15,-6-5-8 16,-6-2-2-16,-5-9 25 16,1-1 9-16,-1 0 15 15,6 2 20-15,1 14 16 16,6 6 9-16,2 11-3 15,2 11-13-15,-3 0-12 0,-4 1-5 16,-5 2 214-16</inkml:trace>
  <inkml:trace contextRef="#ctx0" brushRef="#br0" timeOffset="54772.7123">17067 15892 829 0,'-3'14'328'15,"-2"33"-205"-15,-3 23-52 16,8 46-26-16,-1 18-11 0,2 11-18 16,4 0-8-16</inkml:trace>
  <inkml:trace contextRef="#ctx0" brushRef="#br0" timeOffset="54976.2663">16801 16642 674 0,'-3'-1'301'0,"0"3"-135"15,10 12-62-15,20 19-62 16,6 6-6-16,18 9-14 15,5-7-6-15,-1-18 15 16,0-15 7-16,-7-25 12 16,-4-11 22-16,-7-9-169 15</inkml:trace>
  <inkml:trace contextRef="#ctx0" brushRef="#br0" timeOffset="55304.6302">16657 17337 1108 0,'6'14'378'0,"18"20"-341"16,4 10-25-16,10 4 14 15,5 1-1-15,0-9-2 16,-1-4-40-16</inkml:trace>
  <inkml:trace contextRef="#ctx0" brushRef="#br0" timeOffset="55445.222">16976 17273 1092 0,'-18'10'430'15,"-29"17"-278"-15,-9 13-80 16,-4 17-34-16,-1 1-11 15,9-3-59-15,11-8-72 16</inkml:trace>
  <inkml:trace contextRef="#ctx0" brushRef="#br0" timeOffset="55726.1933">17131 17578 916 0,'-8'9'327'0,"-10"11"-269"16,7 5-67-16,9-2-14 16,7 1 2-16,15-10 25 15,8-9 29-15,11-18 49 16,1-11 30-16,-5-11 39 15,-10-1 2-15,-24 2-12 16,-6 2-25-16,-19 9-54 16,-2 2-51-16</inkml:trace>
  <inkml:trace contextRef="#ctx0" brushRef="#br0" timeOffset="56559.8632">20146 16083 731 0,'-3'10'302'16,"-3"11"-159"-16,5 36-106 15,4 27-10-15,4 29-15 16,-1 10-6-16,1 0 13 15,-1-9-38-15,-1-22-295 16</inkml:trace>
  <inkml:trace contextRef="#ctx0" brushRef="#br0" timeOffset="56763.241">20022 16758 573 0,'3'5'235'0,"6"20"-84"0,10 10-80 16,9 15-7-16,8 2 23 16,6-13 25-16,6-9 11 15,2-21 14-15,2-12-9 16,-11-20-42-16,-4-8-26 16,-13-7-134-16</inkml:trace>
  <inkml:trace contextRef="#ctx0" brushRef="#br0" timeOffset="57263.0805">20056 17386 748 0,'-5'5'308'0,"-5"3"-134"16,4 11-165-16,6 7-11 15,3 6-1-15,7 1-6 16,9-3 2-16,5-7 5 16,11-15 7-16,3-8 4 15,0-15 10-15,-3-4 3 16,-12-8 6-16,-8-3-10 16,-13 2 45-16,-2 3 6 0,-6 8 0 15,0 11 8-15,2 16-54 16,2 10-12-16,3 14-14 15,2 11-3-15,-3 9 2 16,-2 6 5-16,-17 1 10 16,-4-1 6-16,-8-15-23 15,-3-10-14-15,-3-27-17 16,6-14-24-16,6-16-31 16,5-5-49-16</inkml:trace>
  <inkml:trace contextRef="#ctx0" brushRef="#br0" timeOffset="57590.923">20419 17640 558 0,'-6'2'210'16,"0"6"-137"-16,6 2-56 15,8 8-7-15,4 3 0 16,10 0-6-16,1-2 14 0,3-10 50 16,2-7 31-16,-7-15 79 15,-3-8 22-15,-11-10 17 16,-7-5 10-16,-16 4-35 15,-9 3-30-15,-16 14-71 16,2 9-45-16,-8 18-119 16,3 10-116-16</inkml:trace>
  <inkml:trace contextRef="#ctx0" brushRef="#br0" timeOffset="146971.7311">20050 10848 919 0,'-5'0'365'0,"-10"11"-249"16,-2 14-60-16,-22 21-56 16,-5 11-3-16,-9 10 1 15,2-3 0-15,32-8 29 16,15-11 34-16,50-25 72 15,21-13 46-15,43-16 7 16,19-7-28-16,0 2-62 16,-2 9-51-16</inkml:trace>
  <inkml:trace contextRef="#ctx0" brushRef="#br0" timeOffset="177480.4223">16332 7279 273 0,'-12'7'171'0,"-12"5"7"15,6-1-30-15,10-4-43 16,5-2 0-16,14-8-5 15,8-8-2-15,20-11 14 16,17-7-9-16,26-11-4 16,10-9 3-16,29-19-11 15,18-13 5-15,27-27-26 16,21-5-16-16,16-4-17 16,2-4-19-16,16-3-10 15,0-1 0-15,18-4-4 16,5-2 0-16,2 3 0 15,-4 4 1-15,-26 15 3 16,-17 18 0-16,-40 22 3 0,-19 9-1 16,-29 11-2-16,-13 3-1 15,-22 12-90-15,-7 5-107 16</inkml:trace>
  <inkml:trace contextRef="#ctx0" brushRef="#br0" timeOffset="178232.1291">19944 5416 369 0,'1'-4'226'0,"0"-3"-34"16,8-4-66-16,4 1-11 16,5-5-8-16,8-5 8 15,10-2 13-15,7-5-2 16,18-2-13-16,5 0-15 15,5 4-38-15,-8-1-15 16,-18 9-21-16,-12-3-4 16,-15 8 0-16,-8 0 0 15,-4 3-155-15</inkml:trace>
  <inkml:trace contextRef="#ctx0" brushRef="#br0" timeOffset="179166.2128">16336 7012 613 0,'0'-9'338'0,"6"-5"-57"16,2 1-59-16,5-2-69 31,-1 8-38-31,-4 7-57 16,-6 4-13-16,-10 16-24 0,-6 8-4 15,-14 13-3-15,-4 4-5 16,-7 7-4-16,3 1 0 15,6-7 2-15,8-3 0 16,10-13 2-16,-3-10-2 16,11-8 8-16,-3-2 16 15,7-8 51-15,6-1 16 16,5-1 1-16,9-2-12 16,17-3-42-16,7-3-14 15,15-6-5-15,9 0-5 0,-4-4-8 16,-10 5-20-16</inkml:trace>
  <inkml:trace contextRef="#ctx0" brushRef="#br0" timeOffset="180185.6323">20340 5213 280 0,'-1'0'172'0,"-1"-1"11"0,2-3-20 16,0 2-9-16,0 1-2 16,7-3 5-16,15 1 7 15,40-44-8-15,-20 29-19 16,-1-1-52-16,2 3-26 16,-15 2-34-16,-4 4-7 0,-14 7-3 15,-3 1-3-15,-7 1-27 16,-4 4-107-16</inkml:trace>
  <inkml:trace contextRef="#ctx0" brushRef="#br0" timeOffset="180827.5352">18565 5193 747 0,'-1'-5'389'0,"-5"-4"-124"0,5 4-72 16,-1 5-113-16,0 4-37 15,2-4-31-15,0 0 6 16,0 0 13-16,0 0 5 16,0 0 7-16,0 0-14 15,5 17-19-15,4 49-12 16,-12-1-10-16,-1 11 0 15,4 4 11-15,3-10 9 16,5-24-23-16,7-12-61 0</inkml:trace>
  <inkml:trace contextRef="#ctx0" brushRef="#br0" timeOffset="181171.2161">18586 5211 955 0,'10'-10'452'0,"18"-17"-177"15,9 5-65-15,15 8-90 16,1 4-38-16,-4 16-53 16,-5 5-17-16,-19 16-12 15,-13 6 2-15,-24 14 11 16,-11 9-46-16,-22 3-42 0,-1 1 2 15,-2-19-5-15,3-11 49 16,14-17 43-16,5-12 0 16,17-10 13-16,9-4 23 15,24-3 28-15,11 0 8 16,20 6-2-16,7 5-20 16,0 8-28-16,-7 9-9 15,-18 4-15-15,-6 3 14 16,-18-4-144-16,-4-4-132 15</inkml:trace>
  <inkml:trace contextRef="#ctx0" brushRef="#br0" timeOffset="181414.5483">19207 5108 973 0,'0'-3'498'0,"0"1"-141"15,-7 4-91-15,6-2-118 16,-5 17-43-16,-46 49-57 16,27-27-22-16,11-1-36 15,7-4-88-15</inkml:trace>
  <inkml:trace contextRef="#ctx0" brushRef="#br0" timeOffset="182133.109">18522 4939 490 0,'-4'0'318'0,"-7"-4"-10"15,11 3-131-15,7 1-28 0,12-1-28 16,11-2-2-16,18-4-17 16,12-5-8-16,20-3-32 15,6-1-17-15,-10 2-19 16,-7 2-5-16,-26 1 1 16,-13 1 0-16,-15 1-17 15,-8-1-5-15,-11-1-5 16,-6 0-4-16,-7 0 9 15,-5 2 0-15,-2 3 0 16,3-1 0-16,4 2-1 16,5 1-3-16,11 0-7 15,3 2-3-15,11 3 1 16,5 6 8-16,3 6 7 16,-2-1 5-16,-2 7 2 15,-5-3-5-15,-1 1 3 16,-4 1 0-16,-6 0 5 0,-5 2 0 15,-6 2 34-15,-3-3 3 16,-4 2 1-16,3 1 1 16,-1-4-35-16,-1 2-3 15,6-3-46-15,1 2 40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8T08:57:09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19168 5991 366 0,'-2'-4'235'0,"-2"-5"7"0,-3-2-17 16,0 3-23-16,-2 2-12 16,-1 4-26-16,-1 1-16 15,2 1-39-15,1 0-13 16,5-1-21-16,1-4-9 16,13-11-12-16,10-9-8 15,20-19-6-15,20-9-2 16,33-11-8-16,16 4-6 15,27 13-15-15,3 15-6 0,-21 27-5 16,-18 16-5-16,-37 22-1 16,-17 6 1-16,-13 7 3 15,-7-2 4-15,-11-3 3 16,-2-7 4-16,-7-10-39 16,-1-7-73-16</inkml:trace>
  <inkml:trace contextRef="#ctx0" brushRef="#br0" timeOffset="703.016">19746 5284 641 0,'-9'-5'322'0,"-11"-2"-105"0,0 6-51 15,2 7-83-15,3 8-27 16,7 13-37-16,6 8-2 16,13 4 6-16,8 1 10 15,18-15 43-15,9-7 12 16,16-17 17-16,-3-12-2 15,-3-19-8-15,-10-13-2 16,-24-22-6-16,-13-3-3 16,-17-4-28-16,-15-2-13 0,-21 2-20 15,-7 2-7-15,-9 13-10 16,-2 12-7-16,13 27-21 16,7 17-11-16,20 23-12 15,14 7 4-15,22 9 23 16,16 5 17-16,26-11 27 15,17 0 6-15,5-13-1 16,-4-8-4-16,-12-4 16 16,-14-9-110-16</inkml:trace>
  <inkml:trace contextRef="#ctx0" brushRef="#br0" timeOffset="82106.4204">2562 9059 728 0,'-25'-4'364'15,"-38"0"-104"-15,-5 4-75 16,-10 22-102-16,1 5-28 15,14 12-54-15,7 5-16 0,38-1-15 16,-1-1 3-16,39-1 4 16,14-3 7-16,11-13 13 15,27-3 3-15,-1-19 7 16,-3-3 2-16,-9-7 9 16,-21-1 2-16,-28 1 22 15,-12 1 3-15,-27 8 9 16,-9 2 1-16,-19 12-14 15,-2 10-9-15,5 7-25 16,11 0-7-16,23 2-17 16,13 1-3-16,25-6 1 15,9-4 6-15,20-6 9 16,10-5 2-16,9-12 8 16,1-3 3-16,-8-10 2 15,-8-10 5-15,-10-8 4 16,-5-4 1-16,-10-3-5 15,-8-1 35-15,-11 9 27 16,-3 4 3-16,-3 15-9 0,-1 9-41 16,3 12-37-16,1 8-9 15,2 5 7-15,-1 0 6 16,4 7-33-16,-3-5-87 16</inkml:trace>
  <inkml:trace contextRef="#ctx0" brushRef="#br0" timeOffset="82231.553">2678 9131 1038 0,'-1'-3'395'0,"-2"0"-313"16,3 5-62-16,0-2-168 16</inkml:trace>
  <inkml:trace contextRef="#ctx0" brushRef="#br0" timeOffset="82418.8513">2839 9459 776 0,'8'7'462'0,"8"12"13"15,8 3-287-15,1 6-103 16,3 0-31-16,-4-5-29 16,-1-2-2-16,0-11 2 15,-3-3 8-15,-1-16 3 16,-4-6 16-16,-3-8-95 0,-4-7-91 15</inkml:trace>
  <inkml:trace contextRef="#ctx0" brushRef="#br0" timeOffset="82793.7663">3370 9486 836 0,'2'8'393'16,"-2"9"-142"-16,-3 7-62 0,-14 1-67 15,-9 2-25-15,-5-3-47 16,-1-7-14-16,5-9-42 16,7-8-41-16,7-12-72 15,8-3-28-15,10-9 9 16,8 4 34-16,5 7 71 16,5 2 32-16,6 12 22 15,1 4 2-15,6 10-7 16,-1 3-6-16,-1 7 12 15,-3-6 6-15,-3-3 36 16,-4-3 11-16,-3-13 16 16,3-1 9-16,-6-14-13 15,5-6-5-15,-2-7-13 16,-4-2-7-16,1 3-9 16,-7 3 0-16,-3 15-16 15,-1 9-3-15,-2 18-10 0,-1 6-9 16,1 8-8-16,1 6 51 15,5-1-647-15</inkml:trace>
  <inkml:trace contextRef="#ctx0" brushRef="#br0" timeOffset="83359.4174">5239 9297 953 0,'-16'30'386'15,"-20"38"-256"-15,-2 12-25 16,-2 5-54-16,6-7-9 15,10-20-11-15,7-11-5 16,13-19-4-16,5-15 12 0,10-18 18 16,2-15 3-16,3-23 2 15,0-11-12-15,2-14-19 16,2-10-2-16,2-5-6 16,0 4-7-16,2 17 2 15,-7 39 3 1,-9 12-6-16,1 0-3 0,28 7-7 15,-3 20-6-15,3 42 5 16,-7 16 4-16,2 9-1 16,0-1 0-16,-5-15 1 15,-2-7 41-15,-5-12-158 16,-1-8-117-16</inkml:trace>
  <inkml:trace contextRef="#ctx0" brushRef="#br0" timeOffset="83489.4991">5071 9555 1134 0,'9'1'452'0,"2"-1"-292"15,34 4-91-15,16-2-20 0,24 0-26 16,6 4-11-16,3 1-117 16</inkml:trace>
  <inkml:trace contextRef="#ctx0" brushRef="#br0" timeOffset="83833.275">5943 9650 846 0,'-2'-7'425'0,"-5"-4"-127"0,-2 1-117 16,5 4-94-16,0 5-45 15,4 1-49-15,3 3-10 16,-3-3-4-16,0 0 6 16,0 0 13-16,0 0 2 15,1 0 7-15,6 5 4 16,1-2 5-16,30 10 13 15,-35-17 34-15,-4-3 6 0,-7 7 2 16,-6 2-14-16,2 7-38 16,5 3-13-16,2-3-144 15</inkml:trace>
  <inkml:trace contextRef="#ctx0" brushRef="#br0" timeOffset="84303.9511">5076 9049 877 0,'14'2'309'0,"31"3"-245"15,14 2-12-15,29 3 7 16,12-1-1-16,5 1-19 15,-13-5-10-15,-15-1-15 16,-16-2-4-16,-27-3-2 16,-6-4 4-16,-28-5 10 15,-7-4 6-15,-10-6 14 16,-1 1 6-16,3 3 11 16,5 4 2-16,8 11-26 15,5 3-17-15,9 11-22 16,2-1-7-16,1 7 8 15,-1 0 4-15,-2 1-206 16</inkml:trace>
  <inkml:trace contextRef="#ctx0" brushRef="#br0" timeOffset="84600.9777">6349 9245 1076 0,'-2'-5'500'0,"4"2"-242"15,-1 9-63-15,-1-6-106 16,4 30-32-16,6 79-17 15,-2-39-12-15,-3 6-9 16,5 1-1-16,-4-18-6 16,-1-2-18-16,-3-21-115 15,-2-13-108-15</inkml:trace>
  <inkml:trace contextRef="#ctx0" brushRef="#br0" timeOffset="84897.52">6302 9264 1008 0,'20'-11'443'0,"21"-12"-221"0,10 4-41 15,6 14-65-15,1 5-33 16,-5 13-48-16,-13 6-21 16,-22 7-14-16,-14 3-2 15,-20 9 3-15,-11 4 3 16,-10-1-26-16,2-1-19 15,12-17-48-15,11-6-12 16,24-7 23-16,9-2 17 0,17 3 42 16,3 0 9-16,-4 7 17 15,-9 1 11-15,-25 6 50 16,-11 3 14-16,-31 1-3 16,-12 0-5-16,-6-7-36 15,-2-7 11-15,17-15-148 16</inkml:trace>
  <inkml:trace contextRef="#ctx0" brushRef="#br0" timeOffset="85382.0546">6271 9041 878 0,'10'-1'381'0,"9"-4"-183"16,20 4-138-16,12 2-25 0,20 4-19 15,4 4-4-15,10 0-1 16,-4 1-1-16,-21-4 4 16,-4 1 2-16,-29-7-5 15,-9-4-7-15,-16-8-6 16,-7-5-4-16,-1-5 6 16,0-1 2-16,9 7-6 15,1 1-6-15,8 8 0 16,2 11 0-16,3 14 9 15,-3 2 7-15,1 16 38 16,-8-4 14-16,-7 1 11 16,-5-1 3-16,-3-11-79 15,6-3-450-15</inkml:trace>
  <inkml:trace contextRef="#ctx0" brushRef="#br0" timeOffset="85804.3231">7396 9509 665 0,'7'0'358'0,"17"2"-59"0,13 0-99 16,24 2-76-16,14 1-31 15,10-4-48-15,1 4-17 16,-21-2-138-16,-10-2-341 15</inkml:trace>
  <inkml:trace contextRef="#ctx0" brushRef="#br0" timeOffset="85960.9099">7511 9668 908 0,'22'2'478'0,"17"2"-147"0,25 3-120 16,6 1-44-16,2-5-80 16,-9-3-29-16,-9 0-103 15</inkml:trace>
  <inkml:trace contextRef="#ctx0" brushRef="#br0" timeOffset="91800.8155">8374 9533 709 0,'-7'-25'367'0,"-7"-18"-103"16,20-3-147-16,6-2-37 16,22 8-29-16,14 11-6 15,19 24-3-15,10 15-1 16,-1 30-5-16,-5 13-1 16,-41 9 18-16,-20 2 8 15,-40-4-8-15,-24-6-4 16,-13 2-16-16,-4-9-6 15,14-15-1-15,12-12-4 16,23-25-21-16,12-10-7 16,17-15-14-16,5-4-2 15,17 1 9-15,2 6 13 0,4 11 21 16,5 11 9-16,-2 13 22 16,-3 4-2-16,-7 11-13 15,-8 3-4-15,-7-1-16 16,2 2-5-16,1-10-113 15,0-4-153-15</inkml:trace>
  <inkml:trace contextRef="#ctx0" brushRef="#br0" timeOffset="91941.2368">9145 9688 1354 0,'0'-3'533'0,"1"0"-380"0,-1 2-84 16</inkml:trace>
  <inkml:trace contextRef="#ctx0" brushRef="#br0" timeOffset="92238.207">9561 9346 792 0,'-25'4'458'15,"-14"2"-36"-15,-6 26-278 16,5 10-40-16,10 23-52 15,7 8-10-15,21 3-12 16,2 2-6-16,28-4 0 16,9-3-2-16,16-16-3 15,10-12-3-15,5-17-131 16,-5-14-191-16</inkml:trace>
  <inkml:trace contextRef="#ctx0" brushRef="#br0" timeOffset="92441.1155">9698 9708 940 0,'14'3'395'15,"20"0"-208"-15,1 2-40 16,4-3-51-16,6 1-21 0,2-3-44 15,-2-1-32-15,-9-1-277 16</inkml:trace>
  <inkml:trace contextRef="#ctx0" brushRef="#br0" timeOffset="92722.3053">10184 9473 1245 0,'-2'2'476'0,"2"13"-334"0,5 13-50 15,4 19-35-15,3 3-11 16,-3 8-24-16,-4-9-3 16,-4 0-19-16,-1-4-82 15</inkml:trace>
  <inkml:trace contextRef="#ctx0" brushRef="#br0" timeOffset="92966.6921">10503 9324 948 0,'30'23'453'16,"35"33"-187"-16,7 18-66 0,-11 13-53 15,-17 2-32-15,-38 0 11 16,-19 0-12-16,-33-5-29 16,-9-7-8-16,-4-23-31 15,0-18-58-15</inkml:trace>
  <inkml:trace contextRef="#ctx0" brushRef="#br0" timeOffset="93577.5314">11288 9475 985 0,'2'-1'458'15,"1"1"-184"-15,1 20-147 16,1 13-58-16,-2 18-29 15,3 4-11-15,-4 6-18 16,0-1 0-16,1-4-12 16,-5-7-40-16,-1-15-168 15</inkml:trace>
  <inkml:trace contextRef="#ctx0" brushRef="#br0" timeOffset="93734.1261">11150 9704 1034 0,'16'2'436'0,"25"3"-238"16,8-3-26-1,19 0-58-15,7 1-28 0,5-1-63 16,0 1-111-16</inkml:trace>
  <inkml:trace contextRef="#ctx0" brushRef="#br0" timeOffset="94250.453">12237 9281 854 0,'-23'2'395'15,"-21"4"-162"-15,-19 31-110 16,-2 16-23-16,9 25-23 16,14 14-20-16,37 5-10 15,22 5-11-15,40-7-15 16,11-9-2-16,11-27-20 16,-2-15-70-16</inkml:trace>
  <inkml:trace contextRef="#ctx0" brushRef="#br0" timeOffset="94817.0926">12405 9553 907 0,'11'-11'387'0,"6"-6"-212"16,19 2-106-16,11 6-31 16,13 11-31-16,-3 3-7 15,-8 14-3-15,-6 0 1 16,-28 0 2-16,-10 2 3 15,-21-5 4-15,-10 0 3 0,-10-4 2 16,7-4 0-16,14-2-3 16,8-6-4-16,23 1-5 15,10-1-1-15,17 7-6 16,2 5 1-16,-2 10 18 16,-6 4 21-16,-23 6 43 15,-15 1 28-15,-29 1 3 16,-14 0-12-16,-9-7-31 15,-1-10-22-15,6-17-49 16,14-8-96-16</inkml:trace>
  <inkml:trace contextRef="#ctx0" brushRef="#br0" timeOffset="95664.9883">13019 9403 555 0,'0'-20'312'0,"0"-17"-34"0,1 5-50 16,-1 11-43-16,0 7-35 16,5 17-66-16,8 9-33 15,15 24-54-15,9 13-1 16,8 16 3-16,4 7 1 16,-12 2 3-16,-15-2-2 15,-25 5 5-15,-24 0 2 16,-16-4 6-16,-3-6 2 15,7-22-41-15,15-11-106 0</inkml:trace>
  <inkml:trace contextRef="#ctx0" brushRef="#br0" timeOffset="95938.789">13598 9762 1615 0,'4'0'644'0,"3"3"-450"0,-1-3-62 16,-3-3-142-16,-3 1 388 0</inkml:trace>
  <inkml:trace contextRef="#ctx0" brushRef="#br0" timeOffset="96407.6095">14196 9372 856 0,'-11'9'397'0,"-25"15"-165"15,-8 19-83-15,-3 25-78 16,1 9-23-16,23 19-28 16,14 1-5-16,32 2 0 15,19-9 0-15,23-22 4 16,11-15-12-16,2-28-177 15</inkml:trace>
  <inkml:trace contextRef="#ctx0" brushRef="#br0" timeOffset="96714.6663">14432 9591 1129 0,'16'-6'463'0,"28"-1"-300"16,3 9-42-16,3 17-74 15,-6 5-19 1,-19 7-17-16,-11 4 1 16,-20 0 2-16,-11 1 1 15,-23 2 1-15,-2 1-1 16,-3-3-2-16,7-5-3 0,24-11-4 15,14-10-1-15,28-4-3 16,9-3 0-16,10 2 2 16,-5 0-2-16,3 3 32 15,0-1-78-15</inkml:trace>
  <inkml:trace contextRef="#ctx0" brushRef="#br0" timeOffset="96933.3524">14976 9445 1190 0,'23'24'446'0,"23"29"-353"16,0 10-3-16,-12 12-3 15,-7 8-8-15,-24 9 22 16,-12-3-14-16,-24-7-30 15,-16-15-5-15,-11-24-29 0,2-7-7 16,18-14-103-16,9-3-114 16</inkml:trace>
  <inkml:trace contextRef="#ctx0" brushRef="#br0" timeOffset="98193.7511">15607 9676 803 0,'8'0'354'15,"22"0"-175"-15,12 0-72 16,30 1-55-16,9 3-21 15,0 0-16-15,-9 1-45 16,-27-2-256-16</inkml:trace>
  <inkml:trace contextRef="#ctx0" brushRef="#br0" timeOffset="98428.4111">15657 9817 939 0,'12'-1'394'0,"28"-3"-210"16,11 3-20-16,16 1-38 15,4 1-24-15,-10 5-53 16,-9 1-14-16,-19 0-64 15,-8-2-99-15</inkml:trace>
  <inkml:trace contextRef="#ctx0" brushRef="#br0" timeOffset="99797.7505">16441 9741 797 0,'2'-3'375'0,"6"-2"-156"15,11 1-60-15,20 4-89 0,10 2-23 16,23 8-30-16,7 2-31 15</inkml:trace>
  <inkml:trace contextRef="#ctx0" brushRef="#br0" timeOffset="100142.3089">17093 9620 849 0,'-3'-17'354'0,"8"-17"-220"15,12 3-48-15,24 9-38 16,7 13 1-16,16 18 15 16,-3 9-5-16,-4 16-17 15,-12-2-5-15,-32 4 10 16,-20 2 2-16,-41 2-4 15,-12 4-1-15,-13 3-21 16,6-1-6-16,23-9-8 16,17-6-3-16,28-13-1 15,17-8-1-15,26-9-2 16,13-1 3-16,16 0-2 16,3 2-1-16,-13 4-36 0,-10 1-83 15</inkml:trace>
  <inkml:trace contextRef="#ctx0" brushRef="#br0" timeOffset="100448.1924">17896 9493 872 0,'5'-5'420'16,"4"4"-164"-16,-1 10-64 0,-3 22-96 15,-1 9-5-15,1 13-12 16,-1 3-14-16,-3 4-18 15,6 1-14-15,-5-9-17 16,2-4-18-16,6-14-133 16,-3-9-148-16</inkml:trace>
  <inkml:trace contextRef="#ctx0" brushRef="#br0" timeOffset="100593.7931">17746 9737 963 0,'26'-1'464'16,"15"-4"-161"-16,25 7-172 0,9 0-30 16,2 2-51-16,2 3-12 15,-13 0-122-15</inkml:trace>
  <inkml:trace contextRef="#ctx0" brushRef="#br0" timeOffset="101062.4219">18904 9482 836 0,'-30'-4'463'0,"-18"-4"-112"16,-12 12-194-16,0 9-57 15,5 16-88-15,10 10-18 16,17 13-5-16,9 5 3 16,25 10 10-16,15 1 7 15,24-10 10-15,13-6 6 16,17-23 7-16,-2-14 3 0,-13-22 37 16,-17-17 9-16,-34-18 8 15,-16-6-2-15,-43-1-48 16,-8 7-14-16,-17 12-21 15,2 10-2-15,33 18-153 16,14 5-125-16</inkml:trace>
  <inkml:trace contextRef="#ctx0" brushRef="#br0" timeOffset="101312.4834">19243 9607 925 0,'22'1'420'0,"18"-1"-201"15,11 5-113-15,-2-3-34 16,3 1-39-16,-3 4-6 15,-5-1-43-15,-1 3-82 16</inkml:trace>
  <inkml:trace contextRef="#ctx0" brushRef="#br0" timeOffset="101484.678">19314 9767 1078 0,'8'4'489'0,"15"1"-221"16,13 3-93-16,15-1-81 15,4 1-35-15,9 0-42 16,-7-2-81-16</inkml:trace>
  <inkml:trace contextRef="#ctx0" brushRef="#br0" timeOffset="110558.4037">20137 9445 495 0,'12'-3'312'16,"5"0"-40"-16,-6 11-112 16,-8 9-27-16,-12 15-48 15,-5 5-9-15,-8 5-26 16,1 1-15-16,12-5-15 16,7-5 0-16,24-13 2 15,10-7-1-15,18-9 0 16,6-4-1-16,-6-7-2 0,-3 0-30 15,-15-8-132-15,-8-4-125 16</inkml:trace>
  <inkml:trace contextRef="#ctx0" brushRef="#br0" timeOffset="110738.3654">20441 9430 703 0,'-3'0'335'15,"0"5"-126"-15,3 5-52 0,-7 11-66 16,4 10-13-16,1 17-25 15,-3 2-9-15,3 15-15 16,-1-1-4-16,-4 4-4 16,1-5-5-16,7-10-2 0,4-11 2 15,5-20 3-15,3-6 3 16,-8-13-472-16</inkml:trace>
  <inkml:trace contextRef="#ctx0" brushRef="#br0" timeOffset="122281.3042">2144 10764 722 0,'-3'0'390'0,"0"0"-44"16,26 3-204-16,16-2-40 16,35-2-42-16,19-1-26 15,2 2-27-15,-7 3-5 16,-25 5-116-16,-19 0-113 0</inkml:trace>
  <inkml:trace contextRef="#ctx0" brushRef="#br0" timeOffset="122432.0565">2162 11003 922 0,'5'3'382'16,"20"1"-201"-16,13-1-80 0,45 1-30 15,7-4-22-15,3-1-33 16,1 2-30-16</inkml:trace>
  <inkml:trace contextRef="#ctx0" brushRef="#br0" timeOffset="122588.4309">2236 11236 1082 0,'17'-1'376'0,"43"-3"-345"16,16-2-13-16,17 2-8 15,4 0 30-15</inkml:trace>
  <inkml:trace contextRef="#ctx0" brushRef="#br0" timeOffset="122948.5624">3277 10986 775 0,'-24'-7'363'0,"-20"-6"-141"16,-2 12-118-16,1 2-23 15,10 7-51-15,11 9-25 16,16-2-26-16,8-1-3 0,23 7 5 15,9-12 8-15,13-1 13 16,2-2 5-16,-12-6 2 16,-12 0 0-16,-16 1 0 15,-12 3-1-15,-21 1-2 16,-9 4 14-16,-13 2 42 16,3 4 13-16,11 5 1 15,8 0-15-15,21 3-37 16,10-2-9-16,24-7 5 15,9-2 3-15,8-8-3 16,-1-4-3-16,-7-3-46 16,-4-4-64-16</inkml:trace>
  <inkml:trace contextRef="#ctx0" brushRef="#br0" timeOffset="123057.4762">3243 10791 1233 0,'-5'-11'513'0,"-8"-7"-296"15,7 10-172-15,5 8-41 16,4 13-105-16,8 6-156 16</inkml:trace>
  <inkml:trace contextRef="#ctx0" brushRef="#br0" timeOffset="123354.0121">3453 11277 1080 0,'12'6'381'0,"23"6"-312"16,-2-8 1-16,-8-8 7 16,7-8-6-16,-10-9-23 15,-3-4-12-15,-10-7-54 16,-9-3-27-16,-19-3-24 16,-4 0-6-16,-11 9 27 15,-4 12 29-15,2 17 19 16,1 13 1-16,6 20 17 15,2 6 2-15,13 17 20 16,10 7 3-16,20 15 2 16,2 1-2-16,3-9-20 15,-3-8-1-15,-4-18-52 16,1-7-105-16</inkml:trace>
  <inkml:trace contextRef="#ctx0" brushRef="#br0" timeOffset="123949.6689">3996 11159 787 0,'-8'-13'395'15,"-8"-11"-148"-15,-9 5-99 16,3 10-40-16,-9 8-66 16,1 6-20-16,2 8-27 15,0 6-10-15,14 2-2 16,6 3-1-16,13 0 3 16,8-1 7-16,13-3 9 15,11-7 6-15,2-11 8 16,5-5 1-16,-6-11 2 15,-4-3 0-15,-10-4 0 16,-13-4-2-16,-5 5-2 16,-7 1-4-16,-9 10 9 0,1 5 5 15,-4 4-2-15,0 2 0 16,11 8-21-16,-2 0-5 16,9 6-8-16,5 3 2 15,6-2 6-15,11-1 3 16,3-4 7-16,0-8 5 15,0-7 7-15,-5-8 1 0,-4-9-3 16,-3-5-1 0,1-6-4-16,-3 1 2 0,-6-2 29 15,-3 0 24-15,-7 10 54 16,-1 6 6-16,-2 17-29 16,1 13-23-16,4 19-57 15,0 11-6-15,7 24-6 16,-1 12-3-16,-1 15-1 15,0 1-1-15,-5-20 4 16,2-13 27-16,-1-26-91 16,3-10-57-16,-1-18-154 15</inkml:trace>
  <inkml:trace contextRef="#ctx0" brushRef="#br0" timeOffset="124074.7613">4190 11246 815 0,'16'-7'312'0,"12"-2"-178"16,17 4-146-16,8 3-88 15</inkml:trace>
  <inkml:trace contextRef="#ctx0" brushRef="#br0" timeOffset="124402.8986">4928 11017 1124 0,'-26'-12'494'16,"-21"-8"-261"-16,-6 11-121 15,5 8-41-15,10 2-51 16,10 9-16-16,19 0-25 16,8 3-5-16,12 2 0 15,10 0 7-15,8-6 15 16,4 0 4-16,-5 2 0 15,-4-2-11-15,-17-1-8 16,-12 1-3-16,-24-1 4 16,-10 1 10-16,-5 5 26 15,3-1 18-15,16 2 22 16,7 0 9-16,18 1 6 16,13 2-8-16,24-1-13 15,10-2-7-15,14-6-21 16,-1-3-15-16,1-6-333 0</inkml:trace>
  <inkml:trace contextRef="#ctx0" brushRef="#br0" timeOffset="124840.6548">6170 11168 939 0,'0'-12'473'0,"-2"-10"-135"15,-1 3-68-15,-10 0-68 16,-8-1-20-16,-13 6-43 0,-4 6-27 16,-4 7-55-16,4 7-27 15,9 5-37-15,7 4-11 16,15 9-10-16,6 5-2 15,15 5 7-15,8 1 3 16,17-8 10-16,10-7 16 16,1-8-88-16,-1-10-61 15,-17-13-262-15</inkml:trace>
  <inkml:trace contextRef="#ctx0" brushRef="#br0" timeOffset="124943.8812">6071 10831 1211 0,'0'-8'436'0,"1"-5"-364"0,5 5-65 16,7 11-203-16</inkml:trace>
  <inkml:trace contextRef="#ctx0" brushRef="#br0" timeOffset="125324.0107">6342 11047 1079 0,'20'6'424'0,"18"2"-296"31,-5-3-36-31,-2-2-43 16,-6-4-10-16,-1-5-13 15,2 0-9-15,-7 3-21 16,-3-3-10-16,-13 2-12 0,-4 2-8 16,-15 2 7-16,-2 5 7 15,-13 3 12-15,3 6 5 16,7 2 3-16,2 2 6 15,14 7 7-15,-1 2 2 16,10 3 7-16,11 0-2 16,7-5-1-16,6-4 3 15,7-14 5-15,-3-7 3 16,1-13 1-16,-2-10 0 0,-4-7-5 16,-1-2-4-1,-2 4-7-15,-9 2 17 0,-6 15 47 16,-5 0 14-16,-6 10 8 15,2 5-17-15,2 9-59 16,2 9-15-16,5 7-22 16,3 2-88-16</inkml:trace>
  <inkml:trace contextRef="#ctx0" brushRef="#br0" timeOffset="126042.5901">8729 11627 850 0,'-5'9'341'0,"-12"22"-197"0,-7 15-51 15,-12 31-36-15,-2 11-9 16,2 5-28-16,6-6-4 16,14-27 4-16,4-16 1 15,12-27 9-15,6-15 5 16,10-23 4-16,4-14 0 15,5-29-6-15,4-12-5 16,2-17 2-16,3-2 1 16,-6 16 7-16,1 8 5 15,-4 31 16-15,-6 12-6 16,-2 26-23-16,-2 12-15 0,-2 30-31 16,1 13-3-16,1 22 11 15,0 9 6-15,7 0 4 16,2-4 9-16,1-21-86 15,-2-10-80-15</inkml:trace>
  <inkml:trace contextRef="#ctx0" brushRef="#br0" timeOffset="126198.7995">8613 11954 1008 0,'3'-1'409'0,"15"1"-216"15,17 8-108-15,24 2-50 16,4 1 0-16,11-5-68 0,-4-2-157 16</inkml:trace>
  <inkml:trace contextRef="#ctx0" brushRef="#br0" timeOffset="126355.2333">9294 11998 1059 0,'-5'-1'550'0,"-1"1"-49"0,4 0-439 16,2-1-46-16,0 1-182 16</inkml:trace>
  <inkml:trace contextRef="#ctx0" brushRef="#br0" timeOffset="126604.953">9669 11662 539 0,'-5'0'347'0,"-7"7"11"16,-2 11-148-16,7 22-61 15,3 15-22-15,6 23-33 16,6-1-12-16,4-7-38 0,3-10-9 16,-5-25-41-16,-2-11-48 15,-9-21-168-15,-6-10-227 16</inkml:trace>
  <inkml:trace contextRef="#ctx0" brushRef="#br0" timeOffset="126861.7804">9529 11735 603 0,'11'-16'354'15,"23"-16"-25"-15,12 12-142 0,15 13-94 16,1 7-36-16,4 7-33 16,-11 7 2-16,-19 3 0 15,-9 2 4-15,-36 4-5 16,-10 0-4-16,-12 2-1 16,-2-1-2-16,12-3-17 0,11-7-14 15,10-6-10-15,13-2-4 16,20 5 4-16,4 4 10 15,9 11 3-15,-6 1 19 16,-24 6 42-16,-16 2 26 16,-35-2 38-16,-11 1-2 15,-13-8-21-15,-8-12-20 16,10-8-67-16,4-7-96 16</inkml:trace>
  <inkml:trace contextRef="#ctx0" brushRef="#br0" timeOffset="127268.9249">8483 11381 853 0,'5'1'358'0,"4"3"-199"16,17 0-75-16,21-3-16 15,24 1 2-15,11-2-6 16,19 2-16-16,-1-1-5 0,-6 3-47 16,-9-3-67-16,-24-1-150 15,-19-3-115-15</inkml:trace>
  <inkml:trace contextRef="#ctx0" brushRef="#br0" timeOffset="127395.4122">9124 11280 470 0,'-2'-10'321'16,"-3"-8"-2"-16,13 10-122 15,11 7-51-15,10 8-59 16,3 9-26-16,-2 9-24 16,-8 2-9-16,-14 4-4 15,-7-1-15-15,-7-1-270 16</inkml:trace>
  <inkml:trace contextRef="#ctx0" brushRef="#br0" timeOffset="127788.4064">9565 11434 786 0,'0'-2'366'0,"1"-2"-163"16,10 4-44-16,20 3-50 16,12 5-26-16,18-4-10 15,9 1-10-15,3-4-18 16,-3-3-3-16,-12-2-18 15,-12-4-3-15,-19-1-13 16,-9 0-10-16,-13-3-41 16,-2 1-15-16,-3-5 2 15,-2 0 6-15,4-1 24 16,2 6 6-16,6 10-6 0,-1 3-9 16,5 16 32-16,1 7 7 15,-6 9 34-15,0-1 14 16,-11-6-17-16,-2-4 5 15</inkml:trace>
  <inkml:trace contextRef="#ctx0" brushRef="#br0" timeOffset="128046.5863">10489 11794 794 0,'16'-2'405'0,"12"0"-144"15,24 1-132-15,2 1-46 0,1-1-59 16,-3-2 8-16,-17 0-183 15</inkml:trace>
  <inkml:trace contextRef="#ctx0" brushRef="#br0" timeOffset="128204.0982">10600 11878 1287 0,'19'8'514'0,"25"0"-353"16,6 0-15-16,7-1-73 16,-2-7 20-16</inkml:trace>
  <inkml:trace contextRef="#ctx0" brushRef="#br0" timeOffset="128594.368">11263 11378 870 0,'1'-4'427'16,"-1"-3"-137"-16,3 44-162 15,3 19-37-15,-2 31-40 16,1 15-6-16,5 13-27 16,-6-2-2-16,7-12 7 15,1-13-35-15,3-36-204 16</inkml:trace>
  <inkml:trace contextRef="#ctx0" brushRef="#br0" timeOffset="128953.6656">11762 11643 989 0,'-4'14'398'0,"-6"18"-258"16,0 14 6-16,-13 15-37 16,1 9-14-16,-4-2-30 15,1-8-18-15,11-17-21 16,4-16-5-16,12-23 12 15,7-7 0-15,9-28-2 16,4-14 3-16,-5-23-13 16,-1-11 0-16,-7-4-4 15,-7 6-6-15,5 26-13 16,1 13-8-16,2 28-9 16,4 11 0-16,-3 21 4 15,1 8 0-15,13 19 6 16,3 7 4-16,6 11 3 15,4 2 2-15,-10-6 8 16,-4-10-20-16,-8-18-144 16,-2-11-182-16</inkml:trace>
  <inkml:trace contextRef="#ctx0" brushRef="#br0" timeOffset="129094.2506">11572 11835 1138 0,'7'3'442'16,"18"0"-291"-16,15 6-92 0,25-2-14 16,11 1-18-16,5-4-73 15,-2-5-135-15</inkml:trace>
  <inkml:trace contextRef="#ctx0" brushRef="#br0" timeOffset="129469.6556">11410 11441 1143 0,'16'-5'399'15,"14"1"-321"-15,30 5-78 16,14 1 8-16,22 6 21 0,6-5 0 16,-1 5-7-16,-4 2-4 15,-31-1-25-15,-15 3-11 16,-30-10-29-16,-15-4-16 16,-18-10 7-16,-9-1 11 15,-6-8 27-15,-3-3 16 16,11-2 7-16,9 2-6 15,15 8-4-15,11 10 2 16,7 14 13-16,2 9 17 0,-3 11 11 16,-6 1 0-1,-9 0-7-15,-7-4-15 0</inkml:trace>
  <inkml:trace contextRef="#ctx0" brushRef="#br0" timeOffset="129711.6017">12338 11329 1120 0,'4'-3'469'0,"-1"-2"-301"15,-3 12-43-15,0 35-65 16,0 13-19-16,1 23 4 0,5 12-11 15,0 8-7-15,0 4-7 0,3-4-8 32,-1-13 5-32,2-25-15 0,1-17-65 0</inkml:trace>
  <inkml:trace contextRef="#ctx0" brushRef="#br0" timeOffset="130024.1859">12735 11809 1197 0,'-1'0'537'0,"1"-4"-265"16,9 7-109-16,-9-7-116 31,5 3 440-31</inkml:trace>
  <inkml:trace contextRef="#ctx0" brushRef="#br0" timeOffset="130400.598">13136 11464 941 0,'-2'2'442'0,"-2"2"-156"0,-5 24-187 16,5 12-64-16,4 27-6 16,0 12-2-16,12 17-3 15,1 0 7-15,-2-12-24 16,4-8-63-16</inkml:trace>
  <inkml:trace contextRef="#ctx0" brushRef="#br0" timeOffset="130595.5171">13454 11681 1094 0,'-2'4'438'0,"-1"17"-268"16,0 9-83-16,2 26-40 16,1 7-12-16,-1 5-14 15,2-2 0-15,1-14-128 16</inkml:trace>
  <inkml:trace contextRef="#ctx0" brushRef="#br0" timeOffset="130903.205">13379 11620 1086 0,'14'-12'463'15,"14"-9"-247"-15,17 13-114 16,7 6-41-16,7 9-30 16,-2 7-14-16,-18 3-15 15,-8-1-2-15,-20 3-4 16,-12 1 1-16,-17 4-19 15,-10-4-9-15,-4-2-1 16,5-7-4-16,12-5 9 16,10 2 8-16,14-1-2 0,14 6 2 15,7 8 5-15,5 6 4 16,-2 10 16-16,-9 0 9 16,-21 4 18-16,-12-4 8 15,-26-3-7-15,-10-8-2 16,-2-11-59-16,1-9-97 15</inkml:trace>
  <inkml:trace contextRef="#ctx0" brushRef="#br0" timeOffset="131342.4459">13332 11419 902 0,'19'1'312'0,"31"4"-283"0,18 0-8 15,25 7 24-15,5 0 0 16,0 5 4-16,-11-1-7 16,-26-1-44-16,-17 0-28 15,-34-7-92-15,-12-4-67 16,-23-9-105-16,-10-5 20 16,-10-10 153-16,3 3 119 15,10-5 187-15,11 6 41 0,17 4-28 16,13 2-29-16,18 10-41 15,7 4-31-15,8 11-32 16,1 5-25-16,-11 7-27 16,-9-6-2-16,-21 3 9 15,-11 0-46-15</inkml:trace>
  <inkml:trace contextRef="#ctx0" brushRef="#br0" timeOffset="131592.3923">14166 11471 838 0,'2'0'389'0,"4"5"-187"0,-1 15-41 16,-1 28-77-16,3 12-21 15,2 27-16-15,-2 9-5 16,2 9-10-16,-9-11-6 16,-7-21 3-16,0-18 0 15,-4-27-63-15,7-7-88 16</inkml:trace>
  <inkml:trace contextRef="#ctx0" brushRef="#br0" timeOffset="133604.5532">14569 11808 1104 0,'-3'1'461'15,"-4"-1"-292"-15,1 4-75 16,7 5-72-16,6 0-70 16</inkml:trace>
  <inkml:trace contextRef="#ctx0" brushRef="#br0" timeOffset="134279.055">15310 11737 906 0,'-25'-8'398'16,"-26"-3"-200"-16,-6 5-35 15,3 18-79-15,3 11-29 0,19 23-45 16,12 10-16-16,28 2-6 16,21 2 4-16,31-21 6 15,10-11 2-15,14-20-45 16,-1-8-40-16,-15-12-112 16,-9-4-46-16,-22-6 36 15,-7-3 43-15,-9 5 158 16,-9-2 67-16,-7 6 55 15,-4 1 4-15,-4 2-41 16,-2 2-21-16,0 4-43 16,-6 0-8-16,-5 4-7 15,-5-1 0-15,-10 1 0 16,1 0 3-16,1 3 10 16,1 3 0-16,10 7-2 15,6 3-6-15,9 8-3 16,5 2 1-16,11 0 8 15,4-3 3-15,10-8 4 16,4-4 0-16,9-9 0 0,3-6-1 16,6-6-6-16,3-1-4 15,1 3-9-15,-1 7 21 16,-15 10 38-16,-10 7 16 16,-26 9 49-16,-12 5-7 15,-22 0-23-15,-4-2-14 16,1-6-26-16,9-8-66 15</inkml:trace>
  <inkml:trace contextRef="#ctx0" brushRef="#br0" timeOffset="134764.0917">16068 11788 640 0,'-13'8'341'0,"-4"6"-12"15,7 17-263-15,-2 7-4 16,18 9 2-16,3 1 8 16,16-14 7-16,15-5-5 0,16-20-11 15,9-12-3-15,0-20-10 16,-4-18-3-16,-24-24 2 15,-15-14-8-15,-33-15-11 16,-24-6-8-16,-39-4-15 16,-3 9 14-16,-1 28 23 15,7 24 2-15,29 44-1 16,8 23-21-16,37 35-32 16,21 10-6-16,51 7 2 15,31-2 37-15</inkml:trace>
  <inkml:trace contextRef="#ctx0" brushRef="#br0" timeOffset="137600.8639">1983 13885 714 0,'6'0'351'0,"6"-6"-125"0,0-6-50 16,8-18-81-16,-4-9-30 16,2-13-38-16,0-7-6 15,-3-9-6-15,0-7-3 16,-6-5-5-16,2 7-21 16,-1 22 40-16,-2 14 12 15,-4 32-15-15,-4 15 17 16,7 32-44-16,1 19-15 15,19 23 17-15,9 4 2 0,7-5 3 16,7-6 2-16,-6-12 5 16,-6-9 4-16,-12-16-115 15,-5-13-165-15</inkml:trace>
  <inkml:trace contextRef="#ctx0" brushRef="#br0" timeOffset="137725.9853">2117 13687 732 0,'10'2'305'0,"26"6"-176"16,10 6-76-16,13 6-44 15,0 0-17-15</inkml:trace>
  <inkml:trace contextRef="#ctx0" brushRef="#br0" timeOffset="137866.94">1976 13598 1035 0,'7'2'340'15,"13"9"-333"-15,4 0-22 16,16 5-288-16</inkml:trace>
  <inkml:trace contextRef="#ctx0" brushRef="#br0" timeOffset="138141.1013">2650 13825 891 0,'12'4'389'0,"19"0"-200"16,4 3-48 0,4-7-54-16,-5-6-24 15,-6-7-24-15,-3-7-1 16,-17-2-2-16,-8-2-4 15,-21 3-15-15,-10 2-7 0,-11 12-19 16,0 7-7-16,6 11-8 16,8 9-5-16,11 11 3 15,8 6 1-15,9 15 8 16,7 5 7-16,5 2 5 16,2 0 5-16,4-10-9 15,-3-11-90-15</inkml:trace>
  <inkml:trace contextRef="#ctx0" brushRef="#br0" timeOffset="138406.5363">3371 13763 1101 0,'-16'8'472'0,"-24"15"-265"16,-10 2-63-16,-10 5-67 0,3-5-28 15,11-10-21-15,4-11-4 16,13-11-52-16,5-7-24 16,9-10-27-16,12-3-12 15,15 4 32-15,9 3 12 16,17 11 45-16,6 9 21 16,9 14 39-16,2 10 23 15,-1 15-16-15,-1 6-11 16,-11-2-23-16,-4-7 192 0</inkml:trace>
  <inkml:trace contextRef="#ctx0" brushRef="#br0" timeOffset="138928.8679">5161 14554 471 0,'1'-12'299'0,"-8"-11"14"15,-12 0-54-15,-20 8-48 16,-7 4-34-16,-4 13-68 16,-3 12-31-16,11 12-51 15,5 10-17-15,14 4-14 16,16 5-1-16,24 1 2 16,15-1-1-16,15-9-1 15,11-9-1-15,12-15 20 16,3-6-63-16,7-10-150 15,-6-5-187-15</inkml:trace>
  <inkml:trace contextRef="#ctx0" brushRef="#br0" timeOffset="139209.8613">5509 14658 766 0,'-5'-11'381'0,"-8"-10"-113"0,-4 1-45 16,-8 6-80-16,-11 0-38 15,-4 8-65-15,1 6-28 16,3 4-23-16,13 11-6 15,10 2-3-15,8 3 0 16,17 0 10-16,9-2 4 16,16-6 6-16,4-5 1 15,4-9 5-15,1-8 0 16,3-7 1-16,0 0-1 0,9 4 16 16,-2 8 5-16,-14 7 8 15,-10 7 18-15,-24 11 8 16,-10 2 5-16,-21 7 3 15,-6 1-13-15,-7-7-23 16,0-3-7-16,15-13-97 16,4-4-95-16</inkml:trace>
  <inkml:trace contextRef="#ctx0" brushRef="#br0" timeOffset="139632.4569">5958 14584 1092 0,'-8'9'417'16,"-7"15"-314"-16,10 4-39 15,10 2-40-15,11 0-7 0,16-5 0 16,7-1-1-16,10-13 2 16,1-8 5-16,-6-13 9 15,-6-9 4-15,-13-12 4 16,-8-2-2-16,-15-11-7 16,-7-6-3-16,-26-14-9 15,-16-10-3-15,-24-12-2 16,0 0 13-16,2 19 1 15,10 17 3-15,20 29-4 16,4 13-17-16,25 22-10 16,11 4-3-16,32 16-3 15,18 3 3-15,26-3 3 16,15 1 1-16,5-11-44 16,-3-6 287-16</inkml:trace>
  <inkml:trace contextRef="#ctx0" brushRef="#br0" timeOffset="140147.8265">6662 14549 748 0,'0'-2'368'0,"3"-2"-105"15,13 4-95-15,22 4-81 16,11 2-23-16,19-1-40 16,3 0-7-16,-1-5-3 15,-3 0-41-15,-17 0-220 16</inkml:trace>
  <inkml:trace contextRef="#ctx0" brushRef="#br0" timeOffset="140322.1022">6723 14663 880 0,'4'-2'444'0,"10"-3"-119"15,28 2-172-15,10 0-49 16,20 3-39-16,9 0-19 16,-4 0-56-16,-4 2-75 15</inkml:trace>
  <inkml:trace contextRef="#ctx0" brushRef="#br0" timeOffset="140821.6807">7532 14663 893 0,'12'-3'362'0,"31"-6"-198"16,28 4-127-16,49 2-21 16,28 3 10-16,54 5 44 15,22 0 19-15,39 4 7 16,16 3-1-16,5 3-41 15,-4 0-16-15,-20-6-27 16,-17-4-1-16,-37-10-14 16,-16-4-67-16</inkml:trace>
  <inkml:trace contextRef="#ctx0" brushRef="#br0" timeOffset="141418.7439">8351 13828 905 0,'0'8'350'0,"-9"19"-243"16,-5 14-48-16,-12 20-14 15,-6 2-14-15,2-2-10 16,0-4 0-16,9-16-3 0,8-6 0 16,9-18 14-16,5-11 9 15,13-19 4-15,2-10 0 16,9-14-14-16,4-7-8 15,-1-14-10-15,-3-5-1 16,-4-5-7-16,-6 0-3 16,3 19-8-16,-3 8 18 15,-2 22 0-15,-1 13-3 16,-8 26 6-16,2 17-20 0,4 32 2 16,6 7 2-16,6 9 1 15,3-2 2-15,-2-16 3 16,-4-2 3-16,-4-16-17 15,-6-10-59-15</inkml:trace>
  <inkml:trace contextRef="#ctx0" brushRef="#br0" timeOffset="141559.4499">8238 14118 902 0,'16'3'348'0,"22"3"-234"15,10 6-69-15,17-5-19 16,0 1 1-16</inkml:trace>
  <inkml:trace contextRef="#ctx0" brushRef="#br0" timeOffset="141967.5955">8058 13666 429 0,'16'-2'210'15,"13"-1"4"-15,27 3-135 16,16 0 21-16,22 4 16 15,9-3-16-15,2 4-52 16,-8-1-17-16,-21 1-14 16,-13-2-1-16,-27-3-21 15,-11 2-19-15,-20-7-40 16,-5-2-15-16,-13-7 10 16,-8-4 14-16,-2-3 37 15,-1 0 14-15,7 9 22 16,10 0 11-16,15 11 18 15,3 2 5-15,8 12 6 0,-1 5-1 16,-5 9-10-16,-1 3-3 16,-12-2-13-16,-3 2-3 15,-5-3-382-15</inkml:trace>
  <inkml:trace contextRef="#ctx0" brushRef="#br0" timeOffset="142180.1349">8919 14140 1225 0,'0'0'473'0,"2"0"-350"0,2 0-25 0,-4-1-44 15,0 0-20-15,3-2-104 16</inkml:trace>
  <inkml:trace contextRef="#ctx0" brushRef="#br0" timeOffset="142445.7274">9345 13868 924 0,'-1'0'408'0,"-2"11"-189"16,3 17-107-16,-2 20-67 15,8 8 10-15,5 7 1 16,-1-3-2-16,-2 1-15 0,-7-2-11 15,3-7-9-15,1-7-23 16,-2-20-161-16</inkml:trace>
  <inkml:trace contextRef="#ctx0" brushRef="#br0" timeOffset="142774.017">9302 13914 940 0,'10'-12'421'0,"13"-11"-194"16,14 7-86-16,10 8-77 16,3 7-18-16,6 6-30 31,-7 4-3-31,-15 5-7 16,-6 3-2-16,-22 3 1 15,-10 0-2-15,-18 3 11 16,-5-1-32-16,-2-3-10 0,5-3-3 0,13-5-18 31,9-1 28-31,15-2 4 0,9 3 1 0,12 7 4 31,7 5 17-31,-3 8 15 16,-8 1 5-16,-19 4 11 16,-11-2-10-16,-28 2-4 0,-10 1 0 0,-19-8 4 15,-3-10 4-15,4-19-162 0</inkml:trace>
  <inkml:trace contextRef="#ctx0" brushRef="#br0" timeOffset="143180.1643">9201 13597 738 0,'4'0'304'0,"15"0"-146"0,9 2-67 0,26 5-21 31,15 1 17-31,23-1-1 15,11-1-12-15,-4 1-19 16,-14-3-10-16,-34-2-15 16,-16-4 2-16,-25-3-6 15,-10-6-10-15,-11 1-14 0,-8-3-5 0,-7-2-4 16,8 3 3-16,8 3-7 16,7 6-7-16,12 6-16 15,4 10-5-15,1 8 4 0,1 3 7 16,-6 6 26-16,-5-1 8 15,-5-1 15-15,-1-1 8 16</inkml:trace>
  <inkml:trace contextRef="#ctx0" brushRef="#br0" timeOffset="143633.1833">7753 15010 856 0,'4'0'371'16,"3"8"-194"-16,0 15-66 16,-5 28-60-16,-2 13-4 15,-2 26-8-15,-3 5-2 0,5 1-9 16,0-6-2-16,5-24-76 16,3-11-159-16</inkml:trace>
  <inkml:trace contextRef="#ctx0" brushRef="#br0" timeOffset="143992.4816">8090 15237 819 0,'-9'12'390'15,"-9"6"-120"-15,-1 26-191 16,-3 13-29-16,-1 11-23 15,3 4-6-15,5-11-1 16,3-9 3-16,9-19-1 16,3-15 1-16,12-21 4 0,6-12 0 15,8-22-1-15,-1-7-2 16,-3-18-2-16,-4-12 1 16,-4-6-2-16,0 4-6 15,3 17 14-15,1 18 5 16,4 25-5-16,-3 15 2 15,3 20-23-15,1 15-8 16,1 18 0-16,1 6 0 16,1 10 2-16,-5 0 0 0,-2-8 2 15,-5-10 21-15,-8-13-89 16,2-8-57-16</inkml:trace>
  <inkml:trace contextRef="#ctx0" brushRef="#br0" timeOffset="144133.3163">8005 15397 937 0,'15'4'393'15,"7"3"-201"-15,21 1-144 16,15 3-7-16,7-2-20 16,0-3 4-16,-8-3-199 15</inkml:trace>
  <inkml:trace contextRef="#ctx0" brushRef="#br0" timeOffset="144461.397">7941 15031 827 0,'13'-1'329'0,"10"-1"-173"0,25 7-157 16,19 0-3-16,19 3 1 16,4-3 2-16,-1-5 6 15,-9 1 4-15,-26-1-11 16,-12-4-14-16,-28 0-19 16,-13-8-4-16,-16-10 10 15,-6 2 13-15,-6-2 41 16,3 4 13-16,8 9 7 15,1 3-5-15,14 6-29 16,2 5-11-16,7 4-5 16,7 4 10-16</inkml:trace>
  <inkml:trace contextRef="#ctx0" brushRef="#br0" timeOffset="144695.4994">8673 14937 882 0,'2'-6'417'0,"0"-1"-185"16,-2 22-132-16,-1 7-35 16,0 24-42-16,-2 8 3 15,4 14-4-15,3 9-2 16,-2 12-6-16,0 6-2 15,-2-14 3-15,0-9-31 16,2-26-121-16,-1-16-207 0</inkml:trace>
  <inkml:trace contextRef="#ctx0" brushRef="#br0" timeOffset="144867.6663">9070 15471 1480 0,'-2'-2'576'0,"-3"2"-412"15,3 0-84-15,1 0-101 16,1 0 164-16</inkml:trace>
  <inkml:trace contextRef="#ctx0" brushRef="#br0" timeOffset="145242.608">9261 15059 409 0,'1'-8'316'0,"3"-4"73"15,-2 3-53-15,1 14-131 16,-2 12-55-16,0 26-106 15,2 13-16-15,1 25 1 16,2 12-1-16,-2 3-4 16,-3-5 1-16,4-20-5 15,-4-16-1-15,8-22-85 16,2-11-120-16</inkml:trace>
  <inkml:trace contextRef="#ctx0" brushRef="#br0" timeOffset="145429.7166">9522 15237 885 0,'-6'13'402'0,"-3"6"-161"16,2 26-158-16,1 10-17 0,6 8-35 15,4 3-11-15,1-9-6 16,2-11 3-16,-1-14-83 15,-1-10-136-15</inkml:trace>
  <inkml:trace contextRef="#ctx0" brushRef="#br0" timeOffset="145710.8901">9447 15242 894 0,'20'-13'416'15,"12"-7"-204"-15,10 9-90 16,5 10-40-16,0 8-56 15,1 6-11-15,-14 5-8 16,-2 3-1-16,-23-1 2 16,-8-1 2-16,-6 2 2 15,-13-5 0-15,2-3-6 16,-1-6-8-16,6-7-17 16,9-4-7-16,15-5-2 15,9 3 1-15,7 4 4 0,3 6 1 16,-6 18 11-16,-4 6 14 15,-16 11 31-15,-7 5 11 16,-22-1 2-16,-5-3-7 16,-9-7-12-16,-3-6-31 15</inkml:trace>
  <inkml:trace contextRef="#ctx0" brushRef="#br0" timeOffset="146091.9296">9546 14997 924 0,'21'2'367'15,"16"0"-206"-15,23 12-124 16,0-5 0-16,9 4-8 16,-3-6-9-16,-8 4-15 15,-1-4-47 1,-20-7-111-16,-10 1-29 0,-17-5-30 16,-10-5 46-16,-10-4 130 15,-3 1 56-15,-4-3 97 16,2 2 32-16,8 4 10 15,6 0-16-15,7 6-50 16,3 3-30-16,5 14-39 16,-2 2-13-16,-7 6-8 15,-1 3 2-15,-9 0-119 16</inkml:trace>
  <inkml:trace contextRef="#ctx0" brushRef="#br0" timeOffset="146341.6097">10244 15008 670 0,'1'-1'391'0,"0"3"-47"0,3 12-161 16,-1 15-104-16,0 9-28 15,4 15-16-15,0 6-12 16,-2 20-9-16,0 4-3 15,-5-2 0-15,-5-6 0 16,-1-26 2-16,0-8 0 16,5-12 0-16,-1-7 2 15,-2-6-64-15,-3-6-120 16</inkml:trace>
  <inkml:trace contextRef="#ctx0" brushRef="#br0" timeOffset="150813.6348">1787 16291 783 0,'-1'32'374'15,"-1"25"-151"-15,2 35-92 16,3 12-21-16,3 10-51 15,1-6-25-15,3-11 29 16,3-15-117-16</inkml:trace>
  <inkml:trace contextRef="#ctx0" brushRef="#br0" timeOffset="151200.7568">2197 16620 684 0,'-4'17'388'0,"-3"12"-49"16,-9 17-191-16,1 7-14 15,4 8-45-15,-6 3-18 0,12-14-19 16,-2-12-24-16,3-20-11 15,7-17 0-15,3-23-4 16,3-13-2-16,-3-20 2 16,4-7 0-16,-8-5-1 15,1 0-1-15,0 9-6 16,-2 4-5-16,9 14-15 16,3 10 23-16,5 16-1 15,4 15 0-15,4 23 16 16,-1 12-23-16,8 16 2 15,1 4 4-15,2 7 1 16,1 1 0-16,-14-2-64 16,-2 0-62-16,-14-19-407 15</inkml:trace>
  <inkml:trace contextRef="#ctx0" brushRef="#br0" timeOffset="151357.3413">2105 16809 1100 0,'9'2'440'16,"16"-2"-276"-16,13 1-90 15,23-3-36-15,7-5-17 16,7-1-80-16,-5 0-152 16</inkml:trace>
  <inkml:trace contextRef="#ctx0" brushRef="#br0" timeOffset="151732.0124">1987 16431 929 0,'7'-4'340'0,"17"-2"-238"16,15 2-66-16,31 4-12 15,12 1 7-15,19 4-13 16,-6 3-1-16,-16-1-12 16,-16-3-45-16,-28-5-71 0,-13-4-25 15,-18-5-26-15,-5-4 46 16,-13-5 99-16,-5-4 52 15,4-4 75-15,2 5 11 16,7 7-20-16,7 4-29 16,3 12-44-16,6 5-14 15,5 12-11-15,0 5-3 16,2 13 11-16,-1 1-125 16</inkml:trace>
  <inkml:trace contextRef="#ctx0" brushRef="#br0" timeOffset="151966.5322">2838 16284 1010 0,'1'-2'454'15,"1"-3"-235"-15,3 24-105 16,0 17-25-16,6 27-43 15,-1 14-2-15,4 12-17 16,0-1-7-16,-7 0-7 16,1 0-3-16,-1-10 2 15,-5-6-1-15,4-18-108 16</inkml:trace>
  <inkml:trace contextRef="#ctx0" brushRef="#br0" timeOffset="152450.9313">3205 16719 774 0,'10'0'347'0,"8"0"-156"15,25 0-99-15,15 0-23 16,22 1-32-16,1 0-15 16,-2 3-144-16</inkml:trace>
  <inkml:trace contextRef="#ctx0" brushRef="#br0" timeOffset="152607.8408">3302 16789 971 0,'11'1'411'16,"7"2"-224"-16,27 2-121 15,9 1-15-15,22-2-37 16,5-1-95-16</inkml:trace>
  <inkml:trace contextRef="#ctx0" brushRef="#br0" timeOffset="153030.3853">4094 16582 686 0,'4'15'329'0,"7"26"-123"16,5 11-56-16,4 17-15 15,1 4-12-15,1 0-6 16,-5-11-34-16,-1-23-29 15,2-17-4-15,2-28 14 16,2-17 0-16,0-30-1 16,-4-10-14-16,-10-20-21 15,-5-7-1-15,-11-15-2 16,-7-13 4-16,-6-12-11 16,0 9-6-16,5 22-12 15,6 24-14-15,14 41-85 16,11 17-94-16</inkml:trace>
  <inkml:trace contextRef="#ctx0" brushRef="#br0" timeOffset="153437.5793">4387 16136 589 0,'-10'2'286'15,"-9"-1"-107"-15,6 4-89 16,5-3-8-16,19 0-27 16,18 3-5-16,32-5-14 15,27 2 2-15,62-2-19 16,34-2 37-16,57 0 8 16,19-3 2-16,10 1 1 15,-11 1-44-15,-34-3-10 0,-23-3 0 16,-46 4-3-16,-28 2-1 15,-44 1 10-15,-21 4-47 16,-34 1-136-16,-10 1-260 16</inkml:trace>
  <inkml:trace contextRef="#ctx0" brushRef="#br0" timeOffset="153673.0409">6639 16137 742 0,'-4'1'355'16,"-3"6"-60"-16,6 12-232 15,3 10-11-15,9 16-8 16,1 9-14-16,5 7 47 15,-5-3-121-15</inkml:trace>
  <inkml:trace contextRef="#ctx0" brushRef="#br0" timeOffset="155136.3799">4525 16653 741 0,'-7'-10'414'0,"-5"-10"-13"16,12-1-312-16,15 3-17 16,16 3-29-16,9 5-10 0,16 10-11 15,1 11-4-15,-4 18-17 16,-12 6-1-16,-29 10 9 15,-18 2 7-15,-33 7 8 16,-10 5 2-16,-11 1-6 16,1-5-4-16,26-13-7 15,12-14-5-15,30-17 0 16,19-11-3-16,14-13 0 16,13-4 1-16,8-5-1 15,-1 5 11-15,-4 4-173 16</inkml:trace>
  <inkml:trace contextRef="#ctx0" brushRef="#br0" timeOffset="155433.1574">4848 16337 1071 0,'16'-7'404'16,"17"-2"-318"-16,6 7-7 15,1 6-40-15,-8 9-17 16,-7 11-17-16,-16 2 0 0,-18 8 4 16,-4 3 1-16,-6-1 0 15,1-4-3-15,13-10-3 16,5-7 0-16,26-8-1 15,13-4-20-15,14 2-117 16,2 0-95-16</inkml:trace>
  <inkml:trace contextRef="#ctx0" brushRef="#br0" timeOffset="155644.9009">5389 16593 704 0,'0'12'391'0,"0"7"-43"0,1 15-247 15,2 4 2-15,3 10-59 16,-3 8-6-16,-1 5-22 16,2-4-17-16,-5-9-101 15,4-13-55-15</inkml:trace>
  <inkml:trace contextRef="#ctx0" brushRef="#br0" timeOffset="155816.7342">5199 16841 775 0,'0'-2'451'0,"7"-3"23"15,8 2-277-15,21 0-91 16,12 1-22-16,6-1-44 0,-3-2-20 15,3-1-25-15,-2 3-24 16</inkml:trace>
  <inkml:trace contextRef="#ctx0" brushRef="#br0" timeOffset="156285.7568">5769 16668 631 0,'6'-7'343'0,"14"-4"-39"16,7-2-112-16,14 6-78 16,7 5-31-16,2 5-54 0,-4 5-19 15,-7 7-10-15,-10 5-3 16,-26 3 2-16,-14 1 2 15,-20 3 4-15,-6-3 3 16,3-3 0-16,9-5-11 16,18-9-15-16,10-3-2 15,23 0-7-15,10 2 8 16,10 10 12-16,0 4 7 16,-15 8 22-16,-15 3 11 0,-34 0 4 15,-15-1-3-15,-12-7-25 16,-2-8-83-16</inkml:trace>
  <inkml:trace contextRef="#ctx0" brushRef="#br0" timeOffset="156535.6936">6230 16579 935 0,'13'-7'403'0,"23"-6"-212"16,2 2-60-16,-1 11-32 16,-10 4-28-16,-17 13-19 15,-15 5-2-15,-19 8-12 0,-6 3-7 16,-4 1-14-16,13-4-7 16,21-8-3-16,16-6-1 15,26-12-1-15,9-4-2 16,15-3-61-16,1-2-87 15</inkml:trace>
  <inkml:trace contextRef="#ctx0" brushRef="#br0" timeOffset="156996.1925">6877 16800 806 0,'6'-3'371'0,"14"0"-174"16,10 2-37-16,19 0-60 16,9 1-41-16,6 2-40 15,-4-1-4-15,-11 4-53 16,-8-1-82-16,-211 53-404 109,-2 0 622-109,179-49-21 0,23-5 66 16,-3-2-22-16,41 0-57 16,15-4-26-16,7-2-140 15</inkml:trace>
  <inkml:trace contextRef="#ctx0" brushRef="#br0" timeOffset="157684.1641">7722 16737 792 0,'3'19'281'0,"2"28"-233"16,6 13-39-16,3 6 9 16,-1-5 1-16,4-21 7 15,-5-10 4-15,-4-23 23 0,4-9 6 16,2-24 2-16,-5-17-3 15,1-24-27-15,-4-8-7 16,-9-11-6-16,0 0-1 16,-5 1 8-16,4 5 3 15,1 16 3-15,3 8-1 16,8 18-21-16,4 7-10 16,19 11-16-16,8 5-2 15,23 10 0-15,16 0 3 16,17 6 4-16,6 3 4 0,7 3 7 15,2-3 1-15,-1-3 5 16,-3-1 1-16,-22-4-1 16,-19-1 1-16,-29 2-1 15,-13-2-1-15,-10 3 0 16,1-2-1-16,-7 2-6 16,0 1 18-16,-6 6 8 15,-2 4 1-15,1 22 6 16,4 13-19-16,0 24-7 15,4 5-2-15,1-1 69 16,3-6-105-16</inkml:trace>
  <inkml:trace contextRef="#ctx0" brushRef="#br0" timeOffset="160243.0009">8025 16880 565 0,'-1'-3'248'0,"1"-11"-128"0,5-3-23 16,12-11-9-16,4-7-4 15,7-1 2-15,-1-6 12 16,1 5-9-16,-3 7-2 16,-9 13-10-16,-2 11-19 0,-8 25-26 15,-4 13-13-15,0 24-16 16,0 10 2-16,-2 6 0 16,2-6-19-1,4-9-236-15</inkml:trace>
  <inkml:trace contextRef="#ctx0" brushRef="#br0" timeOffset="160633.5688">8330 16751 890 0,'4'-8'342'0,"16"-11"-243"16,5-1-7-16,23 6-34 16,6 3-12-16,3 11-23 0,1 6-17 15,-20 9-6-15,-12 7 2 16,-33 5 11-16,-18 2 3 16,-21 3 3-16,-4 0-1 15,7-4-5-15,8-10-3 16,31-6-2-16,13-12-1 15,31-6-5-15,14-1-2 16,11 6-3-16,2 9-1 16,-13 16 16-16,-10 4 13 0,-31 2 59 15,-19 0 20 1,-38-9 18-16,-21-1-6 0,-16-16-46 16,1-4-19-16,21-9-81 15,14-5-101-15</inkml:trace>
  <inkml:trace contextRef="#ctx0" brushRef="#br0" timeOffset="162777.1022">1877 17427 783 0,'-1'-3'406'0,"1"0"-130"0,7 23-130 16,7 15-34-16,9 30-44 16,2 12-8-16,2 17-6 15,-7 1-20-15,-3-6-11 16,-2-12-2-16,-2-26-160 15</inkml:trace>
  <inkml:trace contextRef="#ctx0" brushRef="#br0" timeOffset="163015.7293">2292 17566 818 0,'-2'5'409'0,"-4"14"-117"16,3 13-93-16,-4 16-66 15,3 11-22-15,4 11-30 16,1-3-24-16,9-6-28 16,-1-8-7-16,4-27-116 15,0-9-100-15</inkml:trace>
  <inkml:trace contextRef="#ctx0" brushRef="#br0" timeOffset="163320.2468">2225 17619 875 0,'22'-14'406'0,"20"-5"-165"0,19 5-139 15,3 5-11-15,-7 10-35 16,-9 8-14-16,-26 5-12 15,-15 3-8-15,-13 8-9 16,-14-2-2-16,-10 4 2 16,-3 0 0-16,-1-9 7 15,6-7-23-15,18-13-22 16,11-6-5-16,24-5-21 16,9 2 16-16,8 9 15 15,2 5 14-15,-12 17 21 16,-5 4 16-16,-24 16 16 15,-7 7-7-15,-19 0-8 16,-7 0-2-16,-6-17-138 16</inkml:trace>
  <inkml:trace contextRef="#ctx0" brushRef="#br0" timeOffset="163679.3503">2232 17435 784 0,'11'-2'325'15,"7"-2"-174"-15,26 2-87 16,12 1 1-16,18-2-15 15,6 3-14-15,-2-3-10 16,-4-1-2-16,-16 0-13 16,-11-4-17-16,-20-2-29 15,-10-1-6-15,-17-3 2 16,-4 0 16-16,-3 4 33 16,-2 0 19-16,6 8 6 15,3 5-2-15,1 9-12 16,2 8-14-16,4 5-39 15,-2 5-349-15</inkml:trace>
  <inkml:trace contextRef="#ctx0" brushRef="#br0" timeOffset="164007.9168">3095 17419 850 0,'1'-10'462'16,"-1"-7"-144"-16,-3 21-141 16,8 14-47-16,-1 28-87 15,1 10-24-15,7 20-2 16,-6 4-2-16,9 9-4 16,-2 1 61-16,6-10-60 15</inkml:trace>
  <inkml:trace contextRef="#ctx0" brushRef="#br0" timeOffset="164305.9071">3461 17687 611 0,'14'-1'324'0,"22"-1"-30"16,5 2-183-16,15 0-58 15,2 0-13-15,6-2 11 16,-5-2-94-16</inkml:trace>
  <inkml:trace contextRef="#ctx0" brushRef="#br0" timeOffset="164447.1079">3583 17786 938 0,'13'4'362'16,"19"1"-262"-16,11-1-48 16,18 0-29-16,4-4-116 15</inkml:trace>
  <inkml:trace contextRef="#ctx0" brushRef="#br0" timeOffset="164864.081">4168 17630 663 0,'5'22'298'0,"1"14"-90"15,3 24-158-15,-3 10 21 16,3 2 34-16,0-3 5 16,1-19 1-16,1-18 4 15,5-32-2-15,2-12-6 16,6-36-11-16,4-14-20 0,0-18-21 15,-3-8 3-15,-9-10 1 16,-9-6-7-16,-12-3-28 16,-4 9-14-16,-3 27-36 15,5 23-42-15,9 32-149 16,8 12-87-16</inkml:trace>
  <inkml:trace contextRef="#ctx0" brushRef="#br0" timeOffset="165207.8078">4420 17265 745 0,'27'-5'258'16,"23"-6"-218"-16,26 4-29 16,16 2 24-16,35 3 56 15,17 1 24-15,28 4 12 16,3 3-19-16,7-1-46 15,2 1-22-15,-20-7-29 16,-5-5 0-16,-23-3 34 16,-16-1-98-16,-22 7-318 15</inkml:trace>
  <inkml:trace contextRef="#ctx0" brushRef="#br0" timeOffset="165724.2446">6098 17252 468 0,'1'-2'221'15,"6"-3"-94"-15,8-2-4 16,21-3-3-16,12 0-9 0,26 5 4 15,10 4-11-15,13 4-41 16,0 5-15-16,-15 2-28 16,-13-1-14-16,-30-2-71 15,-13-2-89-15</inkml:trace>
  <inkml:trace contextRef="#ctx0" brushRef="#br0" timeOffset="165942.9309">6782 17215 612 0,'0'3'284'0,"0"9"-81"16,1 8-39-16,1 17-26 15,6 7-29-15,5 13-67 0,3-4-14 16,1-5-107-16</inkml:trace>
  <inkml:trace contextRef="#ctx0" brushRef="#br0" timeOffset="167151.3805">4814 17539 810 0,'-22'7'402'16,"-15"5"-147"-16,-5 16-125 16,0 10-36-16,8 14-56 15,11 5-14-15,22 11-10 16,10-2-1-16,20-11-2 16,4-6 0-16,9-24-3 15,-9-17-2 1,-15-3-42-16,-1 0-54 0,51-5-194 15</inkml:trace>
  <inkml:trace contextRef="#ctx0" brushRef="#br0" timeOffset="167322.9439">4804 17782 773 0,'7'0'360'0,"6"-1"-147"15,17 1-123-15,4 4-23 16,9-4-40-16,-2 1-12 16,-6-3-35-16,3-1-91 0</inkml:trace>
  <inkml:trace contextRef="#ctx0" brushRef="#br0" timeOffset="167463.7182">5142 17673 673 0,'-3'-3'386'0,"-3"1"-49"15,-1 3-119-15,4 8-116 16,1 6-35-16,4 8-47 16,2 5-6-16,4 5-6 15,3 2 31-15,0-2-236 16</inkml:trace>
  <inkml:trace contextRef="#ctx0" brushRef="#br0" timeOffset="167697.9153">5250 17649 775 0,'21'7'347'0,"14"5"-161"15,7 14-95-15,-5 5 17 16,-14 12-25-16,-8 4-10 15,-16 5-19-15,-8 3-19 16,-12-5-17-16,-5-4-28 16,-6-17-213-16</inkml:trace>
  <inkml:trace contextRef="#ctx0" brushRef="#br0" timeOffset="168041.5928">5393 17465 956 0,'6'-7'431'0,"8"-8"-202"16,3 2-73-16,3 17-85 0,5 1-27 16,1 13-34-16,-6 6-4 15,-6 4-2-15,-16 0 0 16,-14 4 3-16,1-2 1 16,-4-9 2-16,8-2-2 15,11-8-2-15,0-5 0 16,15-6 0-16,10 0-2 15,9-6-3-15,7 2-26 16</inkml:trace>
  <inkml:trace contextRef="#ctx0" brushRef="#br0" timeOffset="168526.4314">5851 17615 923 0,'0'1'419'0,"1"7"-201"15,2 9-60-15,1 19-107 16,4 8-9-16,0 12-16 16,2 6-5-16,-5 0-6 15,-1-4 0-15,-9-15-52 16,-1-15-63-16</inkml:trace>
  <inkml:trace contextRef="#ctx0" brushRef="#br0" timeOffset="168667.3034">5744 17790 1108 0,'16'1'437'15,"14"1"-283"-15,18 3-119 16,11 3-6-16,13-2-23 15,-3 0-39-15</inkml:trace>
  <inkml:trace contextRef="#ctx0" brushRef="#br0" timeOffset="168995.8609">6209 17720 931 0,'8'-10'347'0,"18"-9"-240"15,12 0-26-15,9 9 3 16,4 2-1-16,-10 11-25 16,-9 7-13-16,-15 9-22 15,-11 5-1-15,-15 7 8 16,-13 5 1-16,-15 5-2 15,-4 4-1-15,1-2-14 16,6-7-4-16,16-11-6 16,16-4-4-16,19-14-1 15,10-1-2-15,12-6 0 16,1-1-27-16,-3-2-115 16,0-1-105-16</inkml:trace>
  <inkml:trace contextRef="#ctx0" brushRef="#br0" timeOffset="169299.2533">6458 17521 756 0,'12'-10'388'16,"10"-6"-173"-16,6 3-57 16,1 10-25-16,-5 3-80 0,-3 9-18 15,-13 7 7 1,-8 2 5-16,-11 7 5 0,-3-3 3 16,5-2-15-16,9-1-7 15,18-7 1-15,9-5-2 16,18-7-9-16,6-1-7 15,2-3-91-15,0 5-60 16</inkml:trace>
  <inkml:trace contextRef="#ctx0" brushRef="#br0" timeOffset="169646.6222">7006 17760 784 0,'12'-5'354'0,"22"-2"-148"16,11 2-87-16,23 2-69 16,6 3-16-16,-9 0-24 15,-4 1-3-15,-24 1-137 16</inkml:trace>
  <inkml:trace contextRef="#ctx0" brushRef="#br0" timeOffset="169818.7256">7048 17854 768 0,'16'5'405'16,"7"3"-138"-16,35 0-118 15,12-2-37-15,14 3-74 16,5-1-17-16,-18-1-356 16</inkml:trace>
  <inkml:trace contextRef="#ctx0" brushRef="#br0" timeOffset="171518.5172">7929 17618 834 0,'1'-2'348'0,"3"10"-197"15,3 14-73-15,6 26-55 0,5 13 7 16,5 18 5-16,2-3-1 16,-3-9-2-16,1-12-6 15,-1-32 0-15,-1-14 5 16,1-26 15-16,-2-15 20 16,-5-24 14-16,-2-7 1 15,-10-11-8-15,1-1-20 16,-3 1-23-16,2 3-12 15,12 5-18-15,6 7-8 0,13 19-7 16,5 9-2-16,7 21 1 16,9 8 1-16,20 14 3 15,13 5 50-15,16 4-165 16,4 0-85-16</inkml:trace>
  <inkml:trace contextRef="#ctx0" brushRef="#br0" timeOffset="172106.8718">8738 17676 335 0,'11'-6'261'16,"9"-3"72"-16,-8 1-78 0,-19 1-95 16,-8 2-38-16,-19 3-75 15,-11-3-25-15,-8 1-11 16,-1 3-3-16,4-1-8 16,6 5-26-16,9 6-26 15,5-1-2-15,9 9 2 16,7-3 24-16,6 0 21 15,4 0 1-15,4-4-1 16,0 2 1-16,5-1 4 16,2 0 5-16,-1-5 8 15,2 1 3-15,7-4 3 16,4-3-2-16,8-3-6 16,7 2-5-16,3 2 10 15,3 5 0-15,6 11 13 16,-1 4 6-16,-3 13 4 15,-14 4 7-15,-17 4 31 16,-15 0 8-16,-26-6 2 16,-8-4-2-16,-14-14-33 0,1-6-10 15,6-14-17 1,5-10-29-16,16-5-194 0</inkml:trace>
  <inkml:trace contextRef="#ctx0" brushRef="#br0" timeOffset="176678.4351">11067 13980 592 0,'14'-15'252'0,"11"-10"-163"15,-2 16-13-15,-11 38-19 16,-10 20 3-16,-4 37 32 16,-7 26 3-16,7 34-23 15,8 8-12-15,17 15-39 16,14-4-1-16,11-21-6 16,6-9 0-16,4-31 9 15,-4-16 3-15,-5-23 5 16,-12-14 1-16,-24-27 16 0,-13-9 7 15,-21-17-1-15,-13-8-5 16,-11 6-33-16,2 7-17 16,3 26-27-16,7 21-8 15,7 31 0-15,1 23 8 16,15 40 15-16,2 12 6 16,16 32 13-16,9-5 0 0,8-11 5 15,6-3 4-15,-3-30-48 16,1-11-3-16,-10-36-100 15,0-24-66-15</inkml:trace>
  <inkml:trace contextRef="#ctx0" brushRef="#br0" timeOffset="177147.3184">11975 15126 787 0,'35'-3'291'15,"22"-6"-203"-15,25 7-81 16,13 2 5-16,-1 1 0 16,0 5-1-16,-8-2 1 15,-9-4-43-15</inkml:trace>
  <inkml:trace contextRef="#ctx0" brushRef="#br0" timeOffset="177412.7062">12240 15153 282 0,'-4'1'163'0,"3"2"-37"16,13 1-11-16,12-1 6 15,26 0-26-15,7-3-21 16,21-3-30-16,8-2-13 16,-11-9-15-16,-7-2 0 15,-16 0 15-15,-14 2 22 0,-8 10 31 16,-4 4 16-16,-13 16 10 16,-6 3-13-16,-9 14-28 15,-6 6-14-15,-12-1-42 16,4 2-109-16</inkml:trace>
  <inkml:trace contextRef="#ctx0" brushRef="#br0" timeOffset="177976.5839">11319 17080 630 0,'0'17'297'16,"1"10"-96"-16,6 22-107 15,6 10 13-15,-3 16 2 16,-5 9-13-16,-9-2-21 0,-12-11-15 15,-7-15-30-15,-1-15 1 16,-7-25 7-16,-1-12 2 16,-4-24-21-16,0-16-27 15,4-20-97-15,4-10-79 16</inkml:trace>
  <inkml:trace contextRef="#ctx0" brushRef="#br0" timeOffset="178946.0293">13603 14960 504 0,'3'-8'276'0,"1"-7"-67"15,-8 1-23-15,-21 10-65 16,-14 4-29-16,-19 12-30 16,-3 7-6-16,5 10-22 15,13 7-13-15,22 0-26 16,16 4-9-16,23 2-1 16,12-6 6-16,22-3 12 0,7-10 5 15,7-14-4-15,3-7-14 16,-12-10-48-16,-7-6-27 15,-12-7-3-15,-7-4 16 16,-8 1 43-16,-7 1 28 16,-12 5 36-16,-4 1 9 15,-12 7 6-15,-4 2 0 16,-7 6-18-16,1 2-10 16,-5 8-11-16,4 2-4 15,5 10-12-15,-5-1-3 0,11 1-2 16,9 2 0-16,11-6 3 15,7-2 5-15,10-7 7 16,3-6 6-16,8-10 2 16,4-7-1-16,6-4 20 15,5-1 3-15,3 8 16 16,-1 7 23-16,-6 6 0 31,-10 10 6-31,-16 8 16 16,-12 5-16-16,-17 6-11 15,-5-1-8-15,-8-2-26 16,-4-4-5-16,7-12-41 16,4-8-85-16</inkml:trace>
  <inkml:trace contextRef="#ctx0" brushRef="#br0" timeOffset="179383.0938">14390 15106 841 0,'-9'8'334'0,"-8"7"-216"15,0 5-26-15,7 5-30 16,7 3-15-16,10 2-27 16,10-4 0-16,12-10 3 15,4-10 4-15,11-16 6 16,0-13 2-16,1-15 0 16,-9-11-2-16,-14-8-1 15,-15-9-1-15,-27-18-4 16,-11-3-5-16,-35-3-11 15,-8 6 0-15,-8 37 4 32,6 17 4-32,23 28 3 0,14 14-12 0,26 16-21 15,12 7-9-15,34 8-7 0,21 3 9 16,36-1 12-16,16-4 8 16,0-9-45-16,-14-9-131 15</inkml:trace>
  <inkml:trace contextRef="#ctx0" brushRef="#br0" timeOffset="179839.6202">15028 14976 791 0,'13'-1'327'0,"15"3"-211"16,6-2-20-16,18 5-50 16,2-4-16-16,0-5-13 15,-3 0-17-15,-13-4-198 16</inkml:trace>
  <inkml:trace contextRef="#ctx0" brushRef="#br0" timeOffset="180088.1346">15036 15120 852 0,'10'0'379'0,"18"0"-186"0,12 2-16 15,15 2-50-15,6-4-33 16,6 0-44-16,-7 0-13 16,-14-2-17-16,-9 2-29 15</inkml:trace>
  <inkml:trace contextRef="#ctx0" brushRef="#br0" timeOffset="180582.2129">15765 15168 447 0,'-3'0'235'0,"8"-3"-36"16,11-2-22-16,30-1-16 0,25 2-3 15,39-3-3-15,12 1-7 16,41 4-39-16,8 2-15 15,6 4-49-15,5 3-14 16,-34-3-14-16,-17 0-17 16,-32 0-109-16,-18-2-201 15</inkml:trace>
  <inkml:trace contextRef="#ctx0" brushRef="#br0" timeOffset="181035.2154">16468 14462 383 0,'7'-4'216'0,"1"-2"-25"0,2 6-51 15,-9 11-22-15,-4 7-6 16,-13 14-17-16,-6 4-2 16,-3 2-31-16,0-2-25 15,15-7-28-15,8-3-2 16,17-8 31-16,10-6 7 0,17-6 10 16,-1-6 1-16,4 0-32 15,-1 0-8-15,-10 0-58 16,1 1-54-16,-14-1-151 15</inkml:trace>
  <inkml:trace contextRef="#ctx0" brushRef="#br0" timeOffset="181285.1434">16650 14504 687 0,'1'0'301'0,"-1"1"-161"16,-2 9-32-16,2 9-24 15,0 8-6-15,0 13 5 16,5 4-7-16,-4 3-15 16,1-2-10-16,-1 1-11 15,3-3-10-15,3-9-10 16,-4-4-2-16,5-10-1 0,-5-10 4 16,1-6 5-16,-1-4 1 15,0-8-16-15,0 0-39 16,-2-4-182-16</inkml:trace>
  <inkml:trace contextRef="#ctx0" brushRef="#br0" timeOffset="185328.6813">15998 15493 688 0,'0'0'283'0,"0"6"-148"16,9 31-71-16,2 14-20 15,9 26-6-15,-1 8-12 16,11 10-11-16,-1-3 3 0,1-15 11 15,-3-17 4-15,-15-31 52 16,0-15 22-16,-12-23 10 16,1-7-1-16,-4-24-51 15,-3-9-26-15,4-22-20 16,2-9-6-16,3-15-6 16,1-3-1-16,5-3-9 15,-1 4-3-15,9 21-2 16,3 11-3-16,-2 28-3 15,3 13-5-15,2 15-8 16,8 10-3-16,14 15-45 16,5 6-48-16</inkml:trace>
  <inkml:trace contextRef="#ctx0" brushRef="#br0" timeOffset="185898.8224">16305 15269 259 0,'15'-3'166'16,"30"-2"3"-16,13 1 12 0,24 4-11 16,17 4-22-16,16 9-45 15,2 1-21-15,-9 2-37 16,-12-4-9-16,-17-11-9 16,-11-3-1-16,-12-11-3 15,-8-1-3-15,-18 0-29 16,-5 3-17-16,-13 3-32 15,-10 2-12-15,-10 5 17 16,-8 1 11-16,-6 8 25 31,-1 0 9-31,3 2 3 16,3 3-2-16,4 3-7 0,5 6 13 0,8 16 10 16,3 8 5-16,7 10 13 15,4 0-10-15</inkml:trace>
  <inkml:trace contextRef="#ctx0" brushRef="#br0" timeOffset="186407.5081">16656 15560 733 0,'-20'-3'336'0,"-20"2"-150"16,-6 4-58-16,-6 17-63 16,3 9-32-16,6 12-36 15,8 10-14-15,26 10-3 16,12 7 3-16,31-1 8 15,12-7 5-15,16-16 52 16,0-19 11-16,-3-17 47 16,-8-12 20-16,-23-14-7 15,-13-6 2-15,-35-15-41 16,-12-1-22-16,-18 0-41 16,-8 5-11-16,10 11-11 15,2 10-28-15,12 10-161 16,11 5-332-16</inkml:trace>
  <inkml:trace contextRef="#ctx0" brushRef="#br0" timeOffset="186904.3823">17050 15635 532 0,'4'-3'305'15,"-2"-4"-28"-15,-2 2-83 16,-6-2-81-16,-8 2-40 16,-9-2-55-16,-6 2-10 0,-7 5-6 15,-4 0-1-15,7 6-5 16,2 2-7-16,15 1-15 15,4 3-1-15,7-1 3 16,5-1 5-16,0 1 13 16,2 0 1-16,0 0 4 15,-2-1 1-15,0-4 5 16,0-3 5-16,1-1 22 16,-1-2 3-16,0-2 0 15,7 0-1-15,14-4-23 16,28-3-4-16,-23 13 0 15,4 5 3-15,3 1 1 16,1 4 1-16,-5 4-2 16,-2 1-4-16,-9 7-1 15,-4 1 2-15,-8 2 27 16,-9 1 15-16,-9-3 30 16,-11-1 8-16,-14-15-13 15,-2-7-10-15,-7-14-27 16,0-4-89-16</inkml:trace>
  <inkml:trace contextRef="#ctx0" brushRef="#br0" timeOffset="196694.63">17698 15052 555 0,'0'-1'307'16,"6"2"2"-16,23 5-182 16,16-1-23-16,33 5-12 15,12-6-17-15,19 4-49 16,1-2-9-16,-11-1 4 15,-7-3-53-15,-27-2-103 16,-14 0-88-16</inkml:trace>
  <inkml:trace contextRef="#ctx0" brushRef="#br0" timeOffset="196913.5905">17937 15119 253 0,'-27'3'156'0,"-20"3"-27"0,16-1-9 16,11-2 14-16,26-1 13 16,18 3 1-16,31-3-2 15,18 3-8-15,26-1-51 16,4-1-22-16,-1 4-29 16,-8-2-9-16,-28 2-32 15,-13-1-46-15,-27-6-140 16,-5-4-118-16</inkml:trace>
  <inkml:trace contextRef="#ctx0" brushRef="#br0" timeOffset="197054.3221">18449 14984 659 0,'15'8'298'0,"15"7"-142"16,-3 4-23-16,4 8-15 15,-8 0-19-15,-16 0-5 16,-7 2-14-16,-16-6-25 15,-3 0-62-15</inkml:trace>
  <inkml:trace contextRef="#ctx0" brushRef="#br0" timeOffset="197507.3412">19174 14895 862 0,'-20'7'390'15,"-11"6"-147"-15,4 18-168 16,4 5-25-16,19 6-19 16,8 0-11-16,22-7-8 15,9 0-1-15,16-14 2 16,5-7 0-16,0-14 10 16,-1-10 3-16,-12-15 8 15,-6-10 1-15,-19-21 2 16,-13-10-1-16,-30-18 18 0,-21-6 2 15,-28 5 21-15,-8 10 4 16,2 32-23-16,13 20-9 16,29 27-36-16,14 11-13 15,24 11-11-15,14 3-2 16,36 9-31-16,23 0-41 16,38 7-421-16</inkml:trace>
  <inkml:trace contextRef="#ctx0" brushRef="#br0" timeOffset="197851.5793">19597 14855 940 0,'12'0'386'0,"9"2"-220"16,28 4-109-16,11 2-2 16,16 2-30-16,0 1-15 15,-12-2-73-15,-9 0-98 16</inkml:trace>
  <inkml:trace contextRef="#ctx0" brushRef="#br0" timeOffset="198007.8871">19668 15003 854 0,'12'6'376'0,"26"3"-192"16,14 1-51-16,20-2-60 16,3-1-28-16,3-3-226 15</inkml:trace>
  <inkml:trace contextRef="#ctx0" brushRef="#br0" timeOffset="198377.3285">20518 14798 997 0,'-15'-7'467'0,"-22"-7"-181"0,-4 9-83 16,-6 10-105-16,6 10-32 16,13 15-56-16,10 6-10 15,25 13-8-15,12-1-1 16,26-3 9-16,9-1-52 16,2-22-132-16,-1 0-148 0</inkml:trace>
  <inkml:trace contextRef="#ctx0" brushRef="#br0" timeOffset="198715.7387">20881 14934 451 0,'-2'-12'273'16,"-12"-20"-26"-16,-4 2-19 0,-16 2-69 15,-3 3-36-15,-4 13-62 16,-1 5-26-16,8 13-23 15,6 6-6-15,15 14 3 16,9 5 5-16,16 5 2 16,8-1 0-16,14-6 4 15,6-6 2-15,2-12 5 16,3-8 5-16,3-9 8 16,-6-8 0-16,1-3 13 15,-2-1 5-15,-6 6 8 16,0 7 6-16,-12 11 0 15,-6 9 0-15,-15 6-12 16,-5 2-4-16,-15 0-17 16,-3-1-11-16,-5-5-10 15,-4-2 2-15,7-3-162 16</inkml:trace>
  <inkml:trace contextRef="#ctx0" brushRef="#br0" timeOffset="199126.5172">21104 14613 935 0,'8'-3'358'16,"15"2"-227"-16,11 1-37 15,23 4-12-15,6 1-16 0,2 5-41 16,-10-2-24-16,-17 2-264 16</inkml:trace>
  <inkml:trace contextRef="#ctx0" brushRef="#br0" timeOffset="199392.1205">21536 14646 590 0,'5'-8'268'16,"3"-7"-121"-16,7-3-32 15,-2-9 17-15,2-1 12 16,-1 1 8-16,-5 0-7 16,-3 5-6-16,-6 10-21 15,0 4-23-15,-4 16-43 0,0 12-19 16,3 17-32-16,1 7-1 16,12 6 1-16,6-4 2 15,7-7-95-15</inkml:trace>
  <inkml:trace contextRef="#ctx0" brushRef="#br0" timeOffset="199829.4736">22345 14190 749 0,'-16'8'298'16,"-27"28"-165"-16,-7 31-76 15,-14 54 10-15,4 18 30 16,29 45 49-16,21 1-4 15,49-12-38-15,22 2-19 16,24-47-50-16,-4-20-8 16,-8-35 3-16,-12-22-66 0</inkml:trace>
  <inkml:trace contextRef="#ctx0" brushRef="#br0" timeOffset="200238.8345">22676 14458 660 0,'-10'17'311'16,"-5"12"-139"-16,9 0-99 15,7 0-17-15,22-7-34 16,12-6-3-16,7-3 2 16,2-1 1-16,-9-6-1 15,-10-1-23-15,-9-4-95 16,-8-5-88-16</inkml:trace>
  <inkml:trace contextRef="#ctx0" brushRef="#br0" timeOffset="200379.1943">22899 14449 555 0,'-2'-12'337'0,"-2"-7"-43"16,4 11-75-16,-1 20-94 16,-2 10-38-16,2 16-35 15,-1 8-10-15,3 5-16 16,3 0-5-16,2-5-6 0,-1-3 40 16,0-6-355-16</inkml:trace>
  <inkml:trace contextRef="#ctx0" brushRef="#br0" timeOffset="200754.0583">22251 14899 621 0,'17'4'314'16,"13"3"-87"-16,30-3-119 16,23-3-13-16,46 1-19 0,15 0 12 15,42 4 22-15,2 0 1 16,-14 0 3-16,-13 0-113 16,-56-3-117-16,-27 1-78 15</inkml:trace>
  <inkml:trace contextRef="#ctx0" brushRef="#br0" timeOffset="201316.8407">22500 15181 952 0,'-4'12'317'0,"-2"15"-297"16,6 16-25-16,9 16 11 16,4 5 8-16,8 2 0 0,0-7 4 15,1-19 1-15,1-11 4 16,-1-18 15-16,-3-11-2 16,-1-16 53-16,-6-7 14 15,-7-23 1-15,-5-9 3 16,-14-17-51-16,-4-4-19 15,-3 8-19-15,1 7-6 0,9 16-7 16,5 11-2-16,7 14-5 16,7 5-11-16,14 14-9 15,8 1-1-15,23 4 3 16,8 9 7-16,18-1 7 16,9 0 1-16,9-5 2 15,12 0 2-15,0-6 1 16,-4-1 4-16,-24-4-8 15,-22-3-3-15,-34 3-57 16,-17 0-47-16,-16 7-353 16</inkml:trace>
  <inkml:trace contextRef="#ctx0" brushRef="#br0" timeOffset="201722.9993">23051 15217 687 0,'-11'-3'322'0,"-19"2"-128"16,-1 4-57-16,-6 10-78 16,4 8-25-16,6 10-45 15,6 5-5-15,17 11-2 16,4 4 3-16,21 1 10 16,7-5 5-16,14-21 36 15,8-10 11-15,-1-16 27 16,-3-5 28-16,-19-9 28 15,-13-9 8-15,-27-6-9 16,-16-6-28-16,-18 2-62 16,-7 6-18-16,7 8-18 15,10 10-81-15,15 10-251 16</inkml:trace>
  <inkml:trace contextRef="#ctx0" brushRef="#br0" timeOffset="201988.7145">23323 15271 1042 0,'-9'0'401'0,"-4"5"-295"16,4 1-34-16,6 9-29 15,9 2-11-15,6 11-1 16,5 7 0-16,1 5-2 16,-3 2-5-16,-6-10-8 15,-7-8-2-15,-14-9 8 16,-7-5-42-16,-15-10-210 16</inkml:trace>
  <inkml:trace contextRef="#ctx0" brushRef="#br0" timeOffset="202129.0509">23344 15240 937 0,'24'0'436'15,"20"-3"-148"-15,-2 9-196 16,0 3-37-16,-9 3-27 16,-5-2-8-16,-12-2-130 15</inkml:trace>
  <inkml:trace contextRef="#ctx0" brushRef="#br0" timeOffset="202425.707">23549 14321 728 0,'21'25'277'0,"25"44"-157"16,2 23-52-16,-1 38 17 15,-42-11 8 1,-3-61 18-16,1 2 7 0,-31 186-16 16,-20-6 2-16,-25-33-37 15,21-113-26-15,19-40-11 16,6-14-2-16,12-24-3 15,7-10-65-15</inkml:trace>
  <inkml:trace contextRef="#ctx0" brushRef="#br0" timeOffset="206158.7261">19005 16372 675 0,'-9'-7'337'0,"-9"-7"-112"16,11-8-71-16,7-3-14 16,15-11-39-16,9-3-22 15,13 1-11-15,3 3-4 0,3 12-12 16,0 13-10-16,-11 18-22 15,-7 18-8-15,-8 22 0 16,-2 2 3-16,3 6 2 16,6-9 1-16,15-19 2 15,2-12 6-15,-2-25 10 16,-7-12 5-16,-18-11-4 16,-8-1-9-16,-6 8-48 15,-8 2-53-15,2 14-165 16,-3 4-182-16</inkml:trace>
  <inkml:trace contextRef="#ctx0" brushRef="#br0" timeOffset="206346.0113">18960 16592 790 0,'0'2'350'16,"12"3"-128"-16,20-2-5 15,36-3 3-15,18 0-32 16,23-4-83-16,-2-1-30 16,-13 4-48-16,-14 1-39 15,-27 0-200-15</inkml:trace>
  <inkml:trace contextRef="#ctx0" brushRef="#br0" timeOffset="206863.7334">20227 16118 895 0,'-18'7'345'16,"-25"9"-238"-16,-5 5-40 0,1 17-31 15,5 5-18-15,16 19-21 16,9 6-3-16,21 1 6 16,14-4 5-16,28-23 44 15,11-9 24-15,20-25 16 16,-1-8 20-16,-15-14 21 15,-10-11-3-15,-40-13 10 16,-20-7-18-16,-39-8-59 16,-18 5-23-16,-7 19-35 15,3 16-7-15,24 20-141 16,17 9-118-16</inkml:trace>
  <inkml:trace contextRef="#ctx0" brushRef="#br0" timeOffset="207230.6551">20864 16269 813 0,'-11'-11'369'0,"-17"-13"-149"16,-7-1-41-16,-4 9-57 16,-6 4-34-16,2 12-67 15,5 8-21-15,2 16-15 16,6 9-2-16,11 16 3 0,4 9 4 16,23 9 4-16,10-3 0 15,19-12 5-15,13-13 6 16,18-22 16-16,4-13 6 15,-2-17 34-15,-6-11 13 16,-30-28 4-16,-14-8 0 16,-18-15-32-16,-9 2-21 15,-12 18-41-15,-8 12-46 16,-5 27-161-16</inkml:trace>
  <inkml:trace contextRef="#ctx0" brushRef="#br0" timeOffset="207543.8461">21071 16021 630 0,'-4'2'286'15,"-4"-1"-107"-15,4 7-134 16,4 7-12-16,11 4 8 16,7 0 23-16,11 0 35 15,7-1 12-15,6-13-3 0,1 0-14 16,-5-14 29-16,-8-5 6 16,-14-7 17-16,-11-10 3 15,-25-2-50-15,-12-2-24 16,-26 6-40-16,-5 11-20 15,5 19-93-15,6 11-22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8T09:55:07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18338 13741 625 0,'3'-7'339'0,"12"-6"-67"15,8 5-75-15,18 16-92 16,7 13-26-16,12 25-41 16,1 12-6-16,-12 9-9 15,-8 5-1-15,-24 6 2 16,-10-2 0-16,-10-8-47 16,-5-13-44-16,4-24-159 15</inkml:trace>
  <inkml:trace contextRef="#ctx0" brushRef="#br0" timeOffset="284.0966">18560 14192 783 0,'6'6'341'16,"3"7"-150"-16,10 10-19 0,-1 9-13 16,8 1-21-16,4-3-44 15,-2-5-29-15,2-11-19 16,-1-5 18-16,1-11 20 16,-2-12 4-16,3-12-8 15,-1-11-27-15,0-7-11 16,-2 3-84-16</inkml:trace>
  <inkml:trace contextRef="#ctx0" brushRef="#br0" timeOffset="910.4231">17921 12849 650 0,'-3'-3'325'16,"3"5"-117"-16,8 3-44 16,20 18-59-16,11 10-21 15,11 10 0-15,4 0-14 16,9 9-23-16,-6-6-7 16,0 4-19-16,-7-2 0 0,-21-18-57 15,-5-2-74-15</inkml:trace>
  <inkml:trace contextRef="#ctx0" brushRef="#br0" timeOffset="1130.0478">18369 12759 714 0,'-10'10'381'16,"-10"7"-80"-16,-8 20-133 15,-6 12-22-15,-11 12-34 16,-2 3-22-16,2 7-33 16,4-1-13-16,11-11-27 15,11-6-7-15,5-16-7 0,12-12-3 16,5-10-50 0,2-11-60-16</inkml:trace>
  <inkml:trace contextRef="#ctx0" brushRef="#br0" timeOffset="1716.4715">17757 12588 624 0,'6'-2'288'0,"3"-5"-111"0,17 5-74 16,11-2-20-16,19-3-22 16,10 5-18-16,1-1-21 15,-6-7-3-15,-9 7 3 16,-9-3 2-16,-14-2-26 15,-7 2-23-15,-20-6-28 16,-6-3-10-16,-12-3 20 16,-1 8 15-16,2 0 21 15,4 3 2-15,7 7 2 16,4-4 5-16,8 9 21 16,5 7 13-16,6 8 37 15,1 7 23-15,-6-3 23 16,-3 0 3-16,-11-6-27 15,-2 0-22-15,-3-3-94 16</inkml:trace>
  <inkml:trace contextRef="#ctx0" brushRef="#br0" timeOffset="6546.7196">19521 11096 549 0,'0'-1'291'15,"3"1"-74"-15,2 17-88 16,-4 10-34-16,6 23 7 16,-7 5-2-16,0 8-19 15,1 0 4-15,1-8-44 16,1-7-10-16,-1-14 9 15,-2-12-65-15,0-17-177 16</inkml:trace>
  <inkml:trace contextRef="#ctx0" brushRef="#br0" timeOffset="6913.2111">19490 11114 783 0,'10'-10'339'0,"19"-3"-193"16,7-1-57-16,15 9-57 16,-2 3-19-16,6 1-7 15,-3 0-1-15,-16-1 1 16,-5 6 4-16,-33 12 3 16,-13 8 1-16,-22 14 5 15,-9-2-2-15,-3-4-3 16,4-6-2-16,18-14-9 15,8-2-11-15,24-8-9 0,10-2-5 16,19 2-6-16,11 0 11 16,11 7 11-16,0 3 7 15,-10 9 17-15,-16 2 0 16,-29 5 37-16,-15 2 6 16,-29 1 9-16,-13-5 5 15,-12-8-34-15,5-6-11 16,11-14-101-16,12-3-89 0</inkml:trace>
  <inkml:trace contextRef="#ctx0" brushRef="#br0" timeOffset="7401.8096">19517 10840 609 0,'7'0'316'0,"8"0"-71"16,19-1-122-16,8-1-16 16,23 1-36-16,5 0-19 15,5 1-28-15,-5 3-5 16,-17 1-3-16,-15-2-9 0,-16-2-67 16,-11-2-48-16,-12-4-120 15,-2-3-44-15,-7-6 42 16,0-2 46-16,-2-1 148 15,-2 1 81-15,0 4 74 16,6 5 14-16,9 7-4 31,3 3-18-31,7 7-22 16,-4 5 4-16,-2 8 8 16,-5 1-2-16,0 7-20 15,-4-2-18-15,-6-4-14 16,5 0-88-16</inkml:trace>
  <inkml:trace contextRef="#ctx0" brushRef="#br0" timeOffset="7731.3694">20211 11079 916 0,'0'-7'420'0,"0"4"-210"15,3 7-45-15,1 16-70 16,1 11-26-16,3 11-14 15,-1 1-12-15,0 6-22 16,1 1-5-16,-1-7-6 16,0-5 0-16,1-12-83 15,-3-9-64-15,-1-14-248 16</inkml:trace>
  <inkml:trace contextRef="#ctx0" brushRef="#br0" timeOffset="7872.2626">20048 11289 525 0,'5'0'258'0,"10"-4"-61"16,7 1-46-16,20 0-31 15,0-1-8-15,13 3-47 16,3-1-12-16,0 0-4 16,-5 0-108-16</inkml:trace>
  <inkml:trace contextRef="#ctx0" brushRef="#br0" timeOffset="8126.1302">20541 11065 1132 0,'12'9'427'16,"16"16"-331"-16,6 6-35 15,14 14-7-15,5 3-12 0,0 8-4 16,-3 1-4-16,-14-8-85 16,-4-1-91-16</inkml:trace>
  <inkml:trace contextRef="#ctx0" brushRef="#br0" timeOffset="8344.7973">20936 11134 602 0,'-4'8'381'0,"-18"5"34"16,-1 6-215-16,-14 9-96 15,-7 4-16-15,-5 13-39 16,1 4-7-16,3 9-24 16,2-1-7-16,8-5-81 0,7-9-97 15</inkml:trace>
  <inkml:trace contextRef="#ctx0" brushRef="#br0" timeOffset="8836.9845">20554 10877 541 0,'3'-1'318'0,"12"1"19"15,8 4-167-15,19-2-87 16,8-2-10-16,15-5-45 15,5 3-9-15,-11-1-6 16,-6 1 0-16,-24 0-51 16,-3 0-48-16,-9 1-134 15,-7-1-55-15,-7-2 9 16,-6-2 46-16,0-4 166 16,-3-3 96-16,2 5 122 15,1 0 39-15,2 8 22 16,-3 1-22-16,8 9-54 15,3 7-28-15,-3 3-46 16,3 1-12-16,-7 1-23 16,-1-1-7-16,1-4 17 15,0-3-97-15</inkml:trace>
  <inkml:trace contextRef="#ctx0" brushRef="#br0" timeOffset="9122.4103">21320 11220 889 0,'13'0'366'0,"23"0"-236"15,-4-1-40-15,12 1-42 16,2 3-25-16,-5 0-11 16,3 2-5-16,-11 0-190 15</inkml:trace>
  <inkml:trace contextRef="#ctx0" brushRef="#br0" timeOffset="9311.7447">21348 11390 872 0,'12'4'380'0,"13"2"-189"16,11 2-39-16,-1-8-54 15,8 0-29-15,5-4-51 16,-1 3-96-16</inkml:trace>
  <inkml:trace contextRef="#ctx0" brushRef="#br0" timeOffset="9909.6379">22021 11121 737 0,'-5'11'315'16,"-6"12"-166"-1,5-11-29-15,2 0 13 0,-20 56-20 16,2 11-27-16,-1-3-32 16,12-35-19-16,5-18-15 15,3-6-2-15,5-17 3 16,8-7 1-16,-4-16 0 16,5-6-1-16,1-13-7 0,2-2 0 15,0-6-3-15,-6-4 0 16,1 4-3-16,-3 2-1 15,2 14-7-15,-2 3-3 16,0 17 5-16,-3 6-5 16,0 10-2-16,7 18 5 15,6 11-10-15,7 12 7 0,14 14 3 16,2 3 0-16,3 0 1 16,-1-3 3-16,-8-15-39 15,-6-8-57-15,-4-11-198 16</inkml:trace>
  <inkml:trace contextRef="#ctx0" brushRef="#br0" timeOffset="10065.604">21956 11299 810 0,'9'1'362'16,"10"-1"-145"-16,22 4-160 15,1-4-24-15,19 0-15 16,-2 0-55-16</inkml:trace>
  <inkml:trace contextRef="#ctx0" brushRef="#br0" timeOffset="10347.0407">21803 10875 371 0,'22'1'219'15,"17"-1"-37"-15,16-3-67 16,8 2-19-16,13-1-44 16,-1 4-18-16,1 4-13 15,-11 0-21-15,-23 0-195 16</inkml:trace>
  <inkml:trace contextRef="#ctx0" brushRef="#br0" timeOffset="10518.615">22285 10807 366 0,'7'-1'259'0,"5"-1"40"0,-1 2-89 16,11 12-56-16,-5 3-12 15,-3 5-10-15,1 4-7 16,-15 0-23-16,-2-3-18 16,-7 3-39-16,-4-4 1 15,2-3-180-15</inkml:trace>
  <inkml:trace contextRef="#ctx0" brushRef="#br0" timeOffset="11331.1873">19531 12087 815 0,'0'5'333'0,"12"9"-170"16,13 19-113-16,10 8-2 0,22 19-15 15,0 3-14-15,-4-3-2 16,-3-1 3-16,-14-13-45 16,-7-7-76-16</inkml:trace>
  <inkml:trace contextRef="#ctx0" brushRef="#br0" timeOffset="11580.8607">19932 12142 865 0,'-10'7'378'0,"-18"11"-190"16,4 14-51-16,-12 11-51 16,-3 7-23-16,-1 3-29 15,-4-1-7-15,6-5-10 0,6-10-2 16,6-15-2-16,9-5-4 15,11-16-14-15,4-2-18 16,15-2-91-16,-2-12-82 16</inkml:trace>
  <inkml:trace contextRef="#ctx0" brushRef="#br0" timeOffset="11955.7711">19554 11945 682 0,'14'1'230'0,"25"8"-221"16,11-5-5-16,22-2 4 15,7-2 2-15,-4-6 5 16,-12-2 5-16,-18-2-4 16,-15-2-28-16,-17-2-51 15,-1-1-5-15,-7-1 4 16,-3 0 32-16,1 2 97 16,-8-3 28-16,2 7 58 15,-2 2 17-15,-5 4-45 16,16 8-26-16,-3 6-67 0,4 4-23 15,8 5-8-15,-12 1 0 16,3 1 4-16,1 1 2 16,-3 1-93-16</inkml:trace>
  <inkml:trace contextRef="#ctx0" brushRef="#br0" timeOffset="12206.0109">20320 12234 897 0,'2'0'380'0,"13"0"-173"15,3-2-94-15,17 1-60 16,4-2-7-16,0 3-37 16,3 2-21-16,-13-2-233 15</inkml:trace>
  <inkml:trace contextRef="#ctx0" brushRef="#br0" timeOffset="12400.7911">20358 12375 788 0,'9'1'360'0,"20"3"-138"16,0-3-60-16,12-1-63 15,-3-1-22-15,-4-5-31 16,6 0-90-16</inkml:trace>
  <inkml:trace contextRef="#ctx0" brushRef="#br0" timeOffset="13091.3449">22931 11160 757 0,'8'-1'288'0,"21"-3"-183"15,9 2-59-15,28-3-21 16,13 2-2-16,11 3-20 16,-2 0 1-16,-16 4-34 15,-9 3-97-15</inkml:trace>
  <inkml:trace contextRef="#ctx0" brushRef="#br0" timeOffset="13309.7824">23002 11257 606 0,'-1'-2'312'16,"1"2"-87"-16,11 0-69 15,13 2-65-15,10 0-21 16,22 3-31-16,7-1-11 15,9 0-16-15,-8-2-2 16,-6-6-31-16,-10-1-79 0</inkml:trace>
  <inkml:trace contextRef="#ctx0" brushRef="#br0" timeOffset="13601.9827">23401 10987 804 0,'4'1'336'0,"7"2"-194"15,9 9-76-15,11 10-36 16,1 2 8-16,2 5 10 16,-3-5 2-16,-4 5-15 15,-5-3-8-15,-3-6-7 0,-6 0 2 16,-11-11-2-16,-2 0-2 15,-9 0-3-15,-5 4-4 0,-10 3-2 16,-9 5-2-16,-2 7-2 16,-6-1-2-16,14-3-131 15</inkml:trace>
  <inkml:trace contextRef="#ctx0" brushRef="#br0" timeOffset="14594.9554">21091 12169 698 0,'-12'26'282'0,"-10"34"-178"15,-1 2-22-15,7-5-40 16,2-5-9-16,-1-18-17 15,7-8-1-15,6-16 5 16,3-9 0-16,11-15-3 16,2-12-2-16,4-23-5 15,-1-8 7-15,3-10 36 16,-2 1 10-16,1 3 9 16,-3 5 4-16,-2 19-3 15,-4 4 7-15,-5 21-12 16,1 9-19-16,0 19-36 15,6 9-17-15,11 20-3 0,5 10 7 16,11 9 0-16,2 1 2 16,-1-4 18-16,-5-7-63 15,-15-17-92-15,-2-5-84 16</inkml:trace>
  <inkml:trace contextRef="#ctx0" brushRef="#br0" timeOffset="14767.1104">21056 12284 898 0,'13'3'320'0,"16"1"-275"16,9-3-27-16,22-1-8 15,3-1 7-15</inkml:trace>
  <inkml:trace contextRef="#ctx0" brushRef="#br0" timeOffset="15128.9926">20928 11963 559 0,'10'4'250'0,"1"-5"-83"16,11 3-109-16,16 1-31 16,5-3 3-16,17 0-12 15,1-5-6-15,0-2-1 16,-7-4-20-16,-17 2-135 16,-8 2-126-16</inkml:trace>
  <inkml:trace contextRef="#ctx0" brushRef="#br0" timeOffset="15255.7915">21347 11866 290 0,'0'-2'261'0,"2"-2"28"16,0 4-78-16,-2 0-45 16,0 0-66-16,2 2-21 15,6 17-27-15,11 33-8 16,-12-34-16-16,-1 5-7 16,-4-7-164-16</inkml:trace>
  <inkml:trace contextRef="#ctx0" brushRef="#br0" timeOffset="15584.1273">21567 12282 1004 0,'4'4'390'0,"9"4"-241"0,12 4-42 15,21-3-15-15,14 1-21 16,5-4-47-16,0-2-8 16,-4 0-164-16</inkml:trace>
  <inkml:trace contextRef="#ctx0" brushRef="#br0" timeOffset="15931.9703">22163 12064 873 0,'-1'3'389'0,"0"6"-168"15,1 16-124-15,4 10-38 32,8 15-11-32,-2 2-9 15,6 12-14-15,-3-7 0 0,0-9-6 16,-1-12-19-16,0-22-120 15,1-4-119-15</inkml:trace>
  <inkml:trace contextRef="#ctx0" brushRef="#br0" timeOffset="16260.2655">22100 12084 720 0,'7'-3'333'0,"13"-10"-134"15,9 5-52-15,16 8-63 16,4 0-15-16,4 7-22 16,-5 0-9-16,-9 2-8 15,-4 0-2-15,-14 8-10 16,-10 2-1-16,-14 4-3 16,-10 4-4-16,-12-8-19 15,0 1-16-15,-1-13-27 16,2-6-6-16,18 1 2 0,4-3 8 15,15 3 15-15,8 5 4 16,1 5 9-16,2 3 12 16,2 10 19-16,-6 2 8 15,-8 9 13-15,-9 4-1 16,-18-3-2-16,-7 1 4 0,-16-11-2 16,-3-12-22-16,-3-13-100 15,4-14-122-15</inkml:trace>
  <inkml:trace contextRef="#ctx0" brushRef="#br0" timeOffset="16713.6351">22020 11865 665 0,'8'1'286'0,"23"2"-165"15,7-2-22-15,21-3-29 16,14-4-23-16,1-3-21 15,-3-2-2-15,-16 4-3 16,-13 2-4-16,-18 3-52 16,-9 2-39-16,-15-1-99 15,-2-2-82-15</inkml:trace>
  <inkml:trace contextRef="#ctx0" brushRef="#br0" timeOffset="16885.4418">22454 11760 196 0,'0'-4'176'0,"-2"-9"53"16,2 4-20-16,9 5-53 15,-3 2-32-15,11 7-46 16,1 4-16-16,9 7 7 16,-3 3 22-16,-5 8 30 15,-4 2 18-15,-15 2-1 0,-4 1-12 16,-10-6-29-16,1-1-21 16,-1-9-33-16,3-5 3 15,0-3-125-15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8T07:54:46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13383 12863 1722 0,'-17'-3'65'0,"0"-4"-19"0,-14 0 40 0,1 6-26 15,6 13-45-15,6 13-15 16,8 14-19-16,5 7-3 16,8 2-2-16,5-3 5 15,11-5 8-15,8-4 4 16,17-7 7-16,2-7 5 16,8-14 6-16,-2-6 19 15,-7-12 37-15,-2-5 18 0,-15-12 31 16,-10-5-1-16,-18-10-8 15,-9-9-6-15,-21-4-18 16,-8-1-16-16,-12 11-33 16,-3 11-16-16,2 23-24 15,3 11-9-15,9 18-7 16,4 6-3-16,13 9 1 16,5 1 1-16,15 4-1 15,3-1 1-15,14 1 5 16,7-3 2-16,8-5 8 15,8 0 5-15,7-13 3 16,5-2 3-16,1-13 5 16,0-5 3-16,-13-13 13 15,-8-10 3-15,-14-12 8 16,-10-5 1-16,-12-12-6 16,-8 2 0-16,-19 5-6 15,-8 6-4-15,-6 19-14 0,-1 12-6 16,1 17-15-16,7 11-5 15,7 14 0-15,6 5-1 16,12 5-1-16,6-3 1 16,10-1 4-16,7-2 2 15,10-10 7-15,6 4 2 16,9-11 3-16,2-5 2 16,11-6 3-16,-2-13 4 15,-4-9 7-15,-2-9 3 0,-15-7 7 16,-2 4 5-16,-21-5 2 15,-7 6-1-15,-16 1-9 16,-12 3-8-16,-5 13-14 16,-3 8-5-16,0 14-10 15,7 6 1-15,6 4-2 16,10 3-2-16,10-2 0 16,4-2-1-16,12-4 4 15,3-1 2-15,14-8 9 16,8-3 4-16,6-9 5 15,0 1 6-15,-6-11 10 16,-9-2 5-16,-9-4 7 16,-7-10 1-16,-14-2-4 15,-7-3-3-15,-10 8-8 16,-2 4-7-16,3 14-13 16,3 5-7-16,3 7-12 0,5 6-4 15,8 8 0-15,5 7 2 16,9 1 9-16,9-1 4 15,3-7 6-15,5-10 3 16,4-4 5-16,-5-4 4 16,0-3 10-16,-7-4 6 15,-14-6 7-15,-2-4 1 16,-9-10-8-16,-3-3-5 16,-5-2-9-16,-1 0-4 0,-2 15-8 15,-2 7-9-15,1 12-12 16,-1 12-3-16,5 14-2 15,4 5 4-15,8 4 11 16,6-3 4-16,7-7 9 16,0-10 8-16,3-10 16 15,-2-6 3-15,7-6 2 16,1-5-13-16</inkml:trace>
  <inkml:trace contextRef="#ctx0" brushRef="#br0" timeOffset="19719.9852">18898 15545 506 0,'-2'-7'294'15,"-9"-6"-26"-15,-2-2-34 0,-7 1-47 16,-9-2-32-16,-4 7-58 16,-2 6-23-16,1 8-37 15,4 7-15-15,3 2-18 16,9 5-6-16,10 3-13 16,6 2-2-16,12 3-1 15,4 3 4-15,9 3 6 16,4-1 5-16,11-1 4 15,-1-3 4-15,4-9 3 16,-5-4 2-16,-4-15 30 16,-2-4 23-16,-9-19 38 15,-1-5 17-15,-6-10 8 16,-6-5-11-16,-8 2-15 0,-4-5-13 16,-11 5-28-16,-1 6-14 15,-12 5-25-15,-5 9-10 16,-7 9-10-16,1 5-3 15,2 10-2-15,1 2-3 16,8 10-5-16,3 3-5 16,8 9-7-16,6 7-1 15,9-2-2-15,7 5 4 16,13-2 8-16,7-4 5 16,15-4 8-16,1-7 3 0,8-11 8 15,-4-9 4-15,-9-10 8 16,-7-11 3-16,-14-9 2 15,-2-3 0-15,-13-7 11 16,-1 4 0-16,-13-1-1 16,-9 2-3-16,-8 12-20 15,-8 5-7-15,-8 15-7 16,2 7-6-16,2 11-3 16,8 7-2-16,13 5-3 15,6 3 1-15,15 1-1 16,4-4 2-16,15-2 5 15,6-4 3-15,12-7 6 16,7-3 1-16,6-7 10 16,-4-9 3-16,-9-6 6 15,-9-8 3-15,-14-5 7 16,-3 3 4-16,-10-2 0 0,-4 1-1 16,-15 2-13-16,-10 0-8 15,-6 8-12-15,-7 7-5 16,6 13-7-16,4 7-4 15,10 10-3-15,8 1 0 16,13 2 2-16,5 0 2 16,13-6 7-16,7-2 4 15,7-9 4-15,3-2 4 0,-8-5 7 16,-4-5 5-16,-11-8 5 16,-1-3 1-16,-7-8-2 15,-3-3-4-15,-7-3-5 16,-5-2-2-16,-7 5-8 15,1 4-2-15,-2 13-13 16,1 4-6-16,3 14-3 16,4 9-1-16,7 8 7 15,5 3 4-15,11-5 7 16,3-5 2-16,6-7 5 16,2-4 3-16,2-11 9 15,2-1 5-15,-10-11 26 16,-3-6 10-16,-14-4 10 15,-6-1-1-15,-13 4-25 16,2 5-14-16,-2 9-34 16,3 3-68-16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8T08:01:14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5327 16729 956 0,'-5'-1'445'16,"-1"-6"-207"-16,-8 15-100 16,-2 11-33-16,-7 16-42 15,-1 14-14-15,1 18-18 16,1 3 0-16,4 0-23 15,1-4 0-15,5-11-1 16,0-8-2-16,9-15 5 0,0-9-1 16,5-22 9-16,5-9 2 15,3-25 4-15,3-14 2 16,2-18-7-16,0-8-2 16,2-12-5-16,1 2 0 15,3 10 1-15,1 12 15 16,-7 28 8-16,-2 7-6 15,-2 19-10-15,1 11-16 16,2 14-7-16,3 12 1 16,1 20 4-16,3 6 1 0,1 12 3 15,3 5 0-15,1-6-3 16,-3-3-1-16,-3-9-2 16,-6-8 0-16,-1-13-18 15,0-7-30-15,-3-16-89 16,3-6-70-16</inkml:trace>
  <inkml:trace contextRef="#ctx0" brushRef="#br0" timeOffset="156.2124">5104 17047 792 0,'10'0'433'0,"10"-1"-114"16,30 1-139-16,13-4-32 15,19-1-83-15,-3 3-5 16,-6 1-253-16</inkml:trace>
  <inkml:trace contextRef="#ctx0" brushRef="#br0" timeOffset="674.0915">4981 16432 954 0,'2'1'373'0,"12"1"-224"16,12-3-30-16,32-2-9 15,23-2-16-15,27 0-48 0,4 1-14 16,-11-2-12-16,-11 3-3 15,-25-1 1-15,-11 2 1 16,-24 1 1-16,-14 0 6 16,-29-4 0-16,-12-3 0 15,-13-6-3-15,-6-2-10 16,9-1-7-16,5 2-6 16,18 7-13-16,9 3-10 15,16 7-9-15,12 6 2 16,11 8 19-16,8 4 11 0,-6 4 23 15,-7 4 7-15,-20 0 11 16,-12 0-1-16,-19 1-3 16,-4-7-5-16,2-3-223 15</inkml:trace>
  <inkml:trace contextRef="#ctx0" brushRef="#br0" timeOffset="1034.6987">5970 16900 1097 0,'8'0'467'15,"6"0"-271"-15,30 0-77 16,19-2-14-16,27-1-55 15,10 4-21-15,-14 2-5 16,-13 1-58-16,-18 4-200 16</inkml:trace>
  <inkml:trace contextRef="#ctx0" brushRef="#br0" timeOffset="1222.6362">6108 17061 1168 0,'19'0'505'15,"33"0"-275"-15,17 1-32 16,11-1-70-16,2 0-41 16,-8 2-74-16,-7-2-122 15</inkml:trace>
  <inkml:trace contextRef="#ctx0" brushRef="#br0" timeOffset="1785.0359">7235 16629 1011 0,'-7'7'377'16,"-11"17"-291"-16,-2 12-47 16,-1 24-34-16,0 14-3 15,5 7-1-15,2-1 1 16,5-20 4-16,4-11 1 16,5-23 17-16,0-16 27 15,6-14 19-15,1-18 4 0,7-26-2 16,5-8-18-16,6-28-10 15,-2-4-1-15,3-1-12 16,3 4-11-16,1 24 2 16,1 15 9-16,-9 23-6 15,-6 15 4-15,-11 20-8 16,-1 15-12-16,2 19 4 16,2 11-3-16,6 14-7 15,1 6 0-15,7 5-1 16,1-2 1-16,0-15 1 15,0-10 20-15,-3-19-106 16,-2-9-77-16</inkml:trace>
  <inkml:trace contextRef="#ctx0" brushRef="#br0" timeOffset="1943.1402">7129 16907 664 0,'0'1'332'15,"13"-1"-93"-15,16 1-40 0,29 0-89 16,8 3-29-16,13 0-57 16,3 3-9-16,-7 5-176 15</inkml:trace>
  <inkml:trace contextRef="#ctx0" brushRef="#br0" timeOffset="2131.5583">7688 17004 978 0,'13'13'367'0,"21"20"-282"16,2 6-20-16,-2 0-34 15,0 5-6-15,-11-3-43 16,-4-5-76-16</inkml:trace>
  <inkml:trace contextRef="#ctx0" brushRef="#br0" timeOffset="2303.3954">7936 17014 975 0,'-9'5'443'15,"-8"12"-205"-15,-6 1-57 16,-11 14-82-16,-7 2-32 15,-7 5-41-15,0 7-13 0,7-5-9 16,9-7-24-16,22-12-284 16</inkml:trace>
  <inkml:trace contextRef="#ctx0" brushRef="#br0" timeOffset="2663.2195">8239 16984 973 0,'4'-1'406'0,"2"-1"-225"0,8-2-148 16,1-3-134-16</inkml:trace>
  <inkml:trace contextRef="#ctx0" brushRef="#br0" timeOffset="2944.4183">8555 16734 981 0,'2'2'427'0,"-1"10"-206"15,0 4-86-15,-3 15-56 0,-4 10-26 16,3 13-14-16,2 3-8 15,6-5-5-15,9-6 0 16,12-15-18-16,5-7 1 16,4-13 5-16,2-7 3 15,-2-7-37-15,-7-5-78 16</inkml:trace>
  <inkml:trace contextRef="#ctx0" brushRef="#br0" timeOffset="3116.4521">8467 16528 1034 0,'1'-3'489'16,"4"-3"-105"-16,10 5-344 15,6 1-18-15,6 1-207 16</inkml:trace>
  <inkml:trace contextRef="#ctx0" brushRef="#br0" timeOffset="3491.3006">8348 16202 1218 0,'11'-2'462'16,"15"2"-326"-16,9 2-29 15,21 8-29-15,6 2-21 16,15-2-40-16,-1-2-5 0,-11-6-18 16,-6-2-9-16,-20-2-47 15,-9-4-10-15,-17-2-6 16,-10-3 8-16,-14-4 46 15,-4 2 9-15,0 1 37 16,2 4 18-16,8 2 21 16,5 4 8-16,5 3-4 15,2 5-4-15,6 8-9 16,-2 4-3-16,-5 5-12 16,0 3-9-16,-11 2-32 15,-2 0-87-15</inkml:trace>
  <inkml:trace contextRef="#ctx0" brushRef="#br0" timeOffset="3850.8637">9393 16607 1306 0,'0'-3'551'0,"-1"-2"-334"15,-2 10-62-15,3-5-98 16,0 30-24-16,8 58-20 16,6-22-8-16,5 15-2 15,-1-7 0-15,-3-8-27 16,-2-10-45-16,-5-25-138 16,0-7-139-16</inkml:trace>
  <inkml:trace contextRef="#ctx0" brushRef="#br0" timeOffset="3991.4361">9160 16850 1167 0,'4'-2'485'0,"21"-3"-260"0,15 2-69 16,23-2-39-16,16 2-31 16,15 1-55-16,11 2-9 15,5 2-158-15</inkml:trace>
  <inkml:trace contextRef="#ctx0" brushRef="#br0" timeOffset="4538.5975">10398 16536 713 0,'-14'25'266'16,"-15"41"-183"-16,-4 13-32 15,4 13 2-15,6 3 1 16,8-19-9-16,9-10-19 16,13-28 14-16,0-19 16 15,9-21 11-15,6-16 4 16,-3-28-22-16,3-12-13 15,-5-22 8-15,1-6 6 16,-6-4-1-16,-2 6-3 16,-1 22-15-16,-3 9 3 0,2 27 13 15,-1 18 3-15,1 22 3 16,3 16-12-16,12 21-21 16,7 5-2-16,13 14-10 15,8 3-2-15,1 2 0 16,0-2 0-16,-16-13 22 15,-9-7-66-15,-16-19-144 16,-10-8-203-16</inkml:trace>
  <inkml:trace contextRef="#ctx0" brushRef="#br0" timeOffset="4663.2606">10301 16849 993 0,'22'-4'425'15,"20"-6"-260"-15,21 5-83 0,15 0-25 16,10 5-106-16,-5 3-168 16</inkml:trace>
  <inkml:trace contextRef="#ctx0" brushRef="#br0" timeOffset="5030.9842">10901 16896 783 0,'-6'10'380'15,"-6"5"-114"-15,14 9-156 0,3 2-24 16,14 3-31-16,4 0-11 16,9-6-6-16,6-1-2 15,5-13-1-15,1-6 0 0,-6-13 1 16,-6-5 4-16,-10-11 19 16,-6-4 5-16,-10-5-2 15,-5-4 0-15,-5 4-27 16,-5 7-12-16,5 10-24 15,0 13-15-15,3 15-12 16,2 12 0-16,1 19 8 16,4 9 5-16,3 11 2 15,3 8 13-15,-6 15 18 16,-6 7 6-16,-15 4 10 16,-11-4-8-16,-9-22-6 15,-5-15 3-15,-1-25 15 16,1-15 6-16,5-28-20 0,9-12-27 0,14-25-128 31,12-9-138-31</inkml:trace>
  <inkml:trace contextRef="#ctx0" brushRef="#br0" timeOffset="5333.2702">11767 16793 1049 0,'-6'-4'607'16,"-5"-3"-61"-16,1 5-352 15,7 2-63-15,5 1-104 16,5 4-115-16</inkml:trace>
  <inkml:trace contextRef="#ctx0" brushRef="#br0" timeOffset="5614.6187">12252 16596 1085 0,'-2'-10'522'0,"-1"-8"-193"16,0 4-154-16,-5 11-125 15,7 3-69-15,-1 9-266 16</inkml:trace>
  <inkml:trace contextRef="#ctx0" brushRef="#br0" timeOffset="5864.558">12221 16822 888 0,'-7'19'483'15,"-2"17"-52"-15,5 13-261 16,4 7-39-16,2 5-23 15,2 3-25-15,-3 7-24 16,-1 0 2-16,-2 3-28 0,-3-7-4 16,-3-11-5-16,-2-7-4 15,-11-19 1-15,-4-8 4 16,-8-17 5-16,0-8-8 16,2-14-66-16,5-9-51 15,9-21-149-15,4-9-175 16</inkml:trace>
  <inkml:trace contextRef="#ctx0" brushRef="#br0" timeOffset="6317.5896">11903 16259 932 0,'4'-9'421'15,"7"-4"-195"-15,20-3-58 16,15 1-18-16,26 8-39 16,8 3-33-16,10 8-43 15,1 4-10-15,-5 2-16 0,-4 0 1 16,-17-5 5-1,-14-3 3-15,-26-2-15 0,-12-5-12 16,-21-9-46-16,-12-1-16 16,-15-9 2-16,-2 1 11 15,3 4 34-15,9 2 11 16,12 7-8-16,11 2-3 16,14 8-12-16,8 4 6 15,14 10 24-15,6 7 15 16,-4 1 63-16,1 5 19 0,-19 7 42 15,-18-1 16-15,-19 11-10 16,-14 1-12-16,-12 2-45 16,-2 1-25-16,2-3-72 15,5-6-120-15</inkml:trace>
  <inkml:trace contextRef="#ctx0" brushRef="#br0" timeOffset="938458.7978">20998 17445 319 0,'-15'-3'236'15,"-13"-1"0"-15,6-10-70 16,2-3-30-16,11-7-49 16,9-4-19-16,15-1-11 15,2-2 4-15,12 8 7 16,-1 5 7-16,2 10-15 15,4 9-16-15,-6 13-3 16,-1 9-5-16,-18 14-1 16,-7 8-2-16,-14 4-15 15,-12 4-2-15,-4-8-5 0,-2-6-10 16,3-10-26-16,4-11-14 16,7-13-8-16,-3-8 8 15,6-11 20-15,2-3 11 16,11-2 21-16,4 2 8 15,13 7 18-15,0 3 8 0,8 12 11 16,-1 5 7-16,3 9-6 16,1 4-7-16,0-1-23 15,1 2-11-15,2-12 6 16,6-9-50-16,2-15-240 16</inkml:trace>
  <inkml:trace contextRef="#ctx0" brushRef="#br0" timeOffset="939582.3019">16323 13773 375 0,'-13'1'218'0,"-15"-1"-10"16,2-2-8-16,4-8-38 16,7-6-17-16,9-7-47 15,6-3-21-15,6-4-7 16,5 1 2-16,11 6-12 15,6 5-7-15,5 11-26 16,7 7-15-16,-2 15-2 0,-6 6 2 16,-14 16 1-16,-11 3 2 15,-18 10 0-15,-9-1-2 16,-7-5-9-16,-5-6-10 16,4-10-19-16,-1-10-10 15,5-11-2-15,3-2 6 16,2-12 10-16,10 2 5 15,8-5 6-15,6 1 12 0,12-1 30 16,5 1 12-16,9 6 30 16,3 0 1-16,7 10-3 15,-4 2-5-15,-3 1-19 16,0 0-12-16,-11-10-128 16</inkml:trace>
  <inkml:trace contextRef="#ctx0" brushRef="#br0" timeOffset="940356.8805">21414 13448 629 0,'-13'3'295'0,"-12"5"-118"0,-1 4-28 16,0 11-55-16,5 7-30 15,10 12-41-15,2 4-13 16,18 2-3-16,8 2 1 16,9-5 1-16,9-2 0 15,3-10 0-15,-5-8-1 16,8-11-26-16,-6-6-81 16</inkml:trace>
  <inkml:trace contextRef="#ctx0" brushRef="#br0" timeOffset="940778.6514">21517 13591 443 0,'3'-9'299'0,"4"-11"37"16,1 0-96-16,6 1-65 0,-1 3-30 15,2 7-64-15,3 9-29 16,-4 14-41-16,-3 13-6 15,-10 10 0-15,-5 0 0 16,-13 7 3-16,-2-6-1 16,-1-5-14-16,2-6 1 15,7-14-3-15,6-8 0 16,2-12 8-16,6-1 1 16,9-7 6-16,3 0 7 0,10 4 4 15,0 3 1-15,1 7-10 16,1 3-3-16,-7 8 12 15,-3 2-70-15</inkml:trace>
  <inkml:trace contextRef="#ctx0" brushRef="#br0" timeOffset="940997.1544">21882 13755 866 0,'3'3'376'0,"0"11"-199"15,-3 3-45-15,-3 8-62 16,-3 1-24-16,1 1-31 16,1-2-5-16,-6-5-107 0,1 0-157 15</inkml:trace>
  <inkml:trace contextRef="#ctx0" brushRef="#br0" timeOffset="941559.5298">21953 13629 598 0,'1'-9'281'0,"4"-13"-113"0,4 1-21 16,6 1-16-16,6 0-14 15,5 10-36-15,1 4-13 16,2 6-32-16,-3 8-13 15,-8 7 0-15,-3 2-1 16,-15 10-12-16,-6 3 0 16,-10 4-3-16,-3 2-1 15,-1-6 1-15,0-7 2 16,5-11 3-16,3-8 2 16,10-5 10-16,2-4 15 0,9-3 34 15,3 3 9-15,5 0 1 16,2 2-13-16,4 0-37 15,4 2-10-15,-2 0-10 16,-1 1-19-16,-3 1-149 16,-8 0-161-16</inkml:trace>
  <inkml:trace contextRef="#ctx0" brushRef="#br0" timeOffset="941905.7122">22241 13389 697 0,'9'6'348'0,"4"6"-63"0,14 20-210 16,3 8-9-16,2 10-29 16,-3 3-12-16,-18 7-5 15,-6-2 1-15,-15 5 2 16,-9-5 0-16,3-10-4 15,-2-8-2-15,5-20-65 16,4-11-107-16</inkml:trace>
  <inkml:trace contextRef="#ctx0" brushRef="#br0" timeOffset="943034.8054">19558 14650 791 0,'-7'-13'270'0,"-5"-17"-234"16,6-11 3-16,1-10 30 16,5-10 18-16,10-26 14 15,8-19-1-15,23-28-16 16,14-19-14-16,42-35-30 16,16-11-13-16,44-30-18 15,24-7-3-15,11 11-2 0,10 21 0 16,-26 38 1-16,-23 30-1 15,-42 43-27-15,-28 19-65 16</inkml:trace>
  <inkml:trace contextRef="#ctx0" brushRef="#br0" timeOffset="943519.0754">20923 12162 534 0,'1'-3'259'16,"7"-1"-74"-16,3-1-78 16,12 2-41-16,-1-1-2 15,12 2-5-15,0 1-5 16,-1 0-16-16,0 4-6 0,-17 0 41 16,-8 9 16-16,-16 12 25 15,-10 8 8-15,-10 20-53 16,0 4-20-16,5 5-12 15,6-5-102-15</inkml:trace>
  <inkml:trace contextRef="#ctx0" brushRef="#br0" timeOffset="944675.0522">21454 11581 845 0,'1'0'364'0,"2"1"-205"16,-8 4-57-16,4-5-54 16,-6 30-15-16,-13 58-12 15,8-26-3-15,0 5-9 16,-2-5-2-16,5-10 1 16,3-11 2-16,5-23 3 15,1-4 3-15,4-15 3 16,-2-15-1-16,2-14-4 15,1-12-5-15,4-11-4 16,-4 2-1-16,9 2-1 0,-3 3 0 16,-2 8-2-16,6 4 0 15,-5 9-1 1,-1 4 0-16,-6 10-6 0,-1 3-4 16,-4 14 1-16,6 13 1 15,0 13 8-15,8 15 5 16,6 6 1-16,1 5-2 15,10 3 0-15,-3-5 0 16,2-9 4-16,-4-11 1 16,-1-16-47-16,-2-6-77 0,-7-14-321 15</inkml:trace>
  <inkml:trace contextRef="#ctx0" brushRef="#br0" timeOffset="944824.3612">21445 11915 910 0,'13'-5'363'0,"19"-7"-256"0,0-1-35 15,10 1-158-15</inkml:trace>
  <inkml:trace contextRef="#ctx0" brushRef="#br0" timeOffset="945410.624">21240 11378 541 0,'-6'-1'253'0,"-5"-4"-102"16,6 0-37-16,10-2-45 16,8 0-18-16,18-2-11 15,10-1 4-15,11-2 9 0,3-2 2 16,1 2-16-16,-5 1-7 15,-11 7-13-15,-7 0-3 16,-18 4 1-16,-6 2 1 16,-10-2 7-16,-7-2 0 15,-7-3-3-15,-3-3-3 16,0 2-11-16,2-1-3 16,7 3-8-16,-2 3-4 15,5 5 1-15,5 4 3 0,1 9 3 16,10 5 6-16,0 4-2 15,-2 0-1-15,4-3 2 16,-3-5 23-16,2-3-236 16</inkml:trace>
  <inkml:trace contextRef="#ctx0" brushRef="#br0" timeOffset="945785.5396">21738 11659 407 0,'1'2'244'0,"7"-1"14"16,6 1-62-16,18-4-43 15,5-3-23-15,10 0-61 16,3-3-26-16,-4 0-27 15,-6 1-3-15,-11-5-89 16,-5 8-100-16</inkml:trace>
  <inkml:trace contextRef="#ctx0" brushRef="#br0" timeOffset="946019.8581">21855 11750 558 0,'3'0'314'16,"0"0"-57"-16,11-3-83 16,1-3-17-16,15 0-33 0,1-2-21 15,-2-1-50-15,1 1-17 16,-8 2-21-16,0 1-37 15,-2 3-425-15</inkml:trace>
  <inkml:trace contextRef="#ctx0" brushRef="#br0" timeOffset="946769.8519">22404 11658 578 0,'-9'2'269'0,"-15"-2"-97"16,-4-2-25-16,7-12-47 15,2-6-16-15,13-6-39 16,6-2-17-16,16-6-6 16,5 0 5-16,9 2 36 15,0 5 11-15,0 17-2 16,0 9-5-16,-4 16-35 16,-1 8-10-16,-8 15-1 15,-7 1-2-15,-10 8-3 16,-10-3-3-16,-8-3-19 15,-1 1-21-15,-9-8-38 16,2-6-10-16,-1-11 9 0,-1-9 17 16,6-13 35-16,10-2 8 15,8-8 8-15,8 0 14 16,15 0 21-16,0 5 10 16,7 4 9-16,0 3-10 15,-2 7-21-15,1 3-7 16,-2 3-9-16,-1-1-39 15,-1-4-309-15</inkml:trace>
  <inkml:trace contextRef="#ctx0" brushRef="#br0" timeOffset="947082.2294">22772 11549 757 0,'1'3'337'0,"-1"-2"-145"16,0 6-67-16,0-7-55 16,0 4-7-16,0 11-24 15,5 35-12-15,-1-34-13 16,3 3-4-16,6-1 14 15,-2-3 4-15,1-6 3 16,5 0 0-16,-7-3-13 16,1-1-4-16,-1-5-8 0,-3-2-35 15,-1-7-138-15,-1-2-168 16</inkml:trace>
  <inkml:trace contextRef="#ctx0" brushRef="#br0" timeOffset="947254.0672">22704 11419 1067 0,'1'0'431'0,"4"0"-285"15,3 0-66-15,2 0-58 16,4 1-54-16</inkml:trace>
  <inkml:trace contextRef="#ctx0" brushRef="#br0" timeOffset="947731.3571">22533 11229 719 0,'1'0'330'0,"3"-2"-122"0,10-3-122 16,9 3-24-16,11-5-18 16,7 0-12-16,10 0-18 15,6 0-5-15,-10 0-1 0,-6-1 0 16,-17 2 3-16,-9 2 0 16,-6 1 4-16,-6 3-4 15,-3-2-6-15,-8-3-2 16,1-1-7-16,-1-5-3 15,6 4-2-15,2-1-2 16,5 6-1-16,2 2 9 16,4 3 9-16,1 7 13 15,-8 1 19-15,1 5-2 0,-10-2 0 16,4 0-11-16,1-4-34 16,0-5-92-16</inkml:trace>
  <inkml:trace contextRef="#ctx0" brushRef="#br0" timeOffset="948140.191">23119 11385 771 0,'-1'3'350'0,"-3"2"-153"0,8 7-95 15,3 8-21-15,8 6-11 16,3 8-2-16,3 2-16 16,2-3-11-16,-2-5-13 15,-5-3-6-15,1-2-4 16,-8-6 0-16,0-3-15 15,-5-6-45-15,-5-8-246 16</inkml:trace>
  <inkml:trace contextRef="#ctx0" brushRef="#br0" timeOffset="948296.5477">23012 11597 722 0,'1'0'346'0,"13"-3"-84"0,7 1-93 15,20-7-71-15,11 0-10 16,10-3-52-16,-1 1 2 16,-6 1-178-16,-4 0-222 15</inkml:trace>
  <inkml:trace contextRef="#ctx0" brushRef="#br0" timeOffset="948781.262">23434 11261 686 0,'0'-6'327'0,"4"-10"-104"0,8-1-55 16,12-5-40-16,2 0-11 15,9 3-39-15,4 6-19 16,6 12-41-16,0 7-9 15,-8 10-8-15,-9 6-1 16,-24 8 2-16,-8 3 0 16,-15 12 0-16,-2 2 2 15,0 0-1-15,1-4 0 16,10-13 1-16,0-9 0 0,13-19 4 31,-2-1 1-31,1 2 23 0,-2-3 11 0,6-2 11 16,19-4 5-16,28-8-19 15,-28 7-12-15,-2 2-13 16,-2 1-35-16,-4 1-278 16</inkml:trace>
  <inkml:trace contextRef="#ctx0" brushRef="#br0" timeOffset="949063.0098">23910 11221 1196 0,'-1'-5'517'0,"-3"-2"-269"0,-1 3-155 16,2 1-40-16,0 2-47 16,3 1-10-16,0 0-131 15,0 0-103-15</inkml:trace>
  <inkml:trace contextRef="#ctx0" brushRef="#br0" timeOffset="949407.4018">23925 11314 509 0,'0'1'297'16,"-1"2"-55"-16,-2-2-82 16,3-1-28-16,0 0-45 15,0 0-14-15,0 1-19 16,1 15-9-16,6 34-4 15,-4-24-7-15,3 4-3 16,3 2-2-16,1 7-11 0,4-5-2 16,1 3-11-16,3 2-1 15,-6-6 2-15,-6 1 25 16,-8-2 11-16,-7-7 2 16,-9 0 7-16,-9-4-23 15,1-9-3-15,-2-1 0 16,4-16-5-16,3-2-18 0,8-8-12 15,5-6-24-15,4-6-57 16,6-3-35-16,-3-4-261 16</inkml:trace>
  <inkml:trace contextRef="#ctx0" brushRef="#br0" timeOffset="950064.4336">23731 11012 428 0,'-1'0'283'0,"2"-3"19"0,2-2-95 15,-3 4-88-15,14-4-21 16,50-14-31-16,-23 8-9 16,3 1-15-16,-3-3-5 15,-4-1-10-15,-4 4-7 16,-13 2-4-16,-3 0-1 16,-11 3-3-16,-2 0-3 15,-6 0-39-15,-4 2-31 16,-7-1-57-16,-2 3-12 15,-4-3 32 1,-2 1 28-16,8-2 54 16,0 0 12-16,9 0 2 15,6-1 12-15,7 4 34 16,3 0 12-16,8 4 21 0,1 5-6 16,4 8-4-16,-2 0 7 15,-7 7 15-15,-10 1 13 16,-11 1-4-16,-4 5-14 15,-6-6-25-15,1-1-20 16,0-8-22-16,6-3-6 16,1 0 15-16,3 1-75 15,2 1-291-15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8T08:23:17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17510 7818 841 0,'2'-5'409'0,"8"-1"-122"0,-2 4-46 16,9 5-76-16,7 12-30 15,12 15-72-15,11 8-25 16,6 15-19-16,-1 7 0 16,-12 21 7-16,-12 15 3 0,-17 11 2 15,-9-3-6 1,-7-12-7-16,2-21-4 0,0-24-29 15,2-15-38-15,5-41-202 16</inkml:trace>
  <inkml:trace contextRef="#ctx0" brushRef="#br0" timeOffset="704.9785">18212 8219 939 0,'-10'1'451'0,"-12"5"-157"16,1 4-93-16,10 11-92 15,4 7-35-15,11 3-47 0,11 4-17 16,10-3-4-16,5-8-1 16,5-14 1-16,4-8 10 15,4-15 24-15,-1-13 9 16,-7-21 47-16,-7-15 5 16,-19-17-15-16,-9-5-5 15,-30-1-45-15,-12 4-8 16,-29 0-6-16,-4 10-1 15,4 20 10-15,5 19-4 16,27 35-6-16,4 16-6 0,25 15-20 16,11 3-5-16,23-1 2 15,14 0 1-15,20-9 7 16,3-2 2-16,8-9 3 16,2-8 1-16,-9-10 0 15,-2-7-32-15,-13-23-475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8T09:55:46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18412 15819 759 0,'-21'12'323'0,"-30"38"-158"0,-4 18-23 16,2 47-4-16,8 29 5 15,18 35-19-15,19 19-12 16,32 10-35-16,16-16-25 16,45-30-29-16,15-24-17 15,16-52-158-15,5-14-187 16</inkml:trace>
  <inkml:trace contextRef="#ctx0" brushRef="#br0" timeOffset="487.5791">18796 16488 597 0,'-14'7'310'0,"-15"6"-83"16,-2-3-45-16,8 8-81 15,7-1-34-15,13-3-54 16,10 2-12-16,16-8-3 16,10-5 1-16,3-3 7 15,1-2 3-15,-12-6 7 16,-12 1 2-16,-16 1-2 16,-12 6-1-16,-17 7 4 15,-8 7 8-15,1 10 18 16,5 5 16-16,14 7-7 15,11 1-14-15,17-2-22 16,10 0-16-16,23-10-2 16,6-6-18-16,11-16-125 15,-2-6-118-15</inkml:trace>
  <inkml:trace contextRef="#ctx0" brushRef="#br0" timeOffset="801.4073">18965 16254 1500 0,'24'-3'55'0,"-5"1"-15"16,22 6 69-16,-6 10 11 16,-4 26 31-16,-7 15 8 0,-10 17-27 15,-9 3-32-15,-8-7-54 16,0-2-17-16,3-15-9 15,2-9-1-15,3-18-5 16,-1-12-10-16,-1-20-27 16,-3-8-12-16,-12-13-11 15,-5-2 5-15,-11 1 20 16,-4 6 7-16,1 14 0 16,0 5-5-16,-4 14-9 15,3 9-2-15,4 11 42 16,8 7-104-16,16-6-304 15</inkml:trace>
  <inkml:trace contextRef="#ctx0" brushRef="#br0" timeOffset="1235.81">19438 16541 602 0,'5'-4'274'0,"1"-5"-84"15,-5 4-31-15,-2 4-15 16,-8 1-15-16,-7 1-44 16,0 5-21-16,-3 6-25 15,1 4-13-15,7 4-27 0,2-6-7 16,13 1-2-16,3-5 0 15,10 2 9-15,4-2 1 16,-5-4 5-16,1-6-13 16,-11-2-13-16,0-3-7 15,-10-3-5-15,-9 3 14 16,-7 2 10-16,-7 2 8 16,1 4 4-16,4 2 1 0,13 9-2 15,5 3 0-15,12-1 1 16,4 0 3-16,8 2 4 15,-1-8-1-15,3 0-2 16,1 4 1-16,-9-10 0 16,1 0 20-16,-12-5-194 15</inkml:trace>
  <inkml:trace contextRef="#ctx0" brushRef="#br0" timeOffset="1360.4135">19305 16193 1141 0,'-4'-7'481'16,"-8"-8"-282"-16,9 10-92 16,0 8-82-16,3 9-117 15</inkml:trace>
  <inkml:trace contextRef="#ctx0" brushRef="#br0" timeOffset="1907.2065">19547 16587 812 0,'5'-1'332'16,"10"7"-154"-16,1 10-49 15,8 28-2-15,0 13 23 16,-6 28-15-16,-8 8-13 16,-13 4-45-16,-8-4-20 0,-5-22-50 15,-4-12-3-15,-3-29-4 16,-2-15-9-16,1-27-5 15,1-12-7-15,8-19-8 16,1-15 3-16,9-10 15 16,7-6 4-16,12-7 6 15,11 6 2-15,12 9 4 16,-1 9 0-16,4 20-6 16,-1 9-32-16,-6 10-168 15</inkml:trace>
  <inkml:trace contextRef="#ctx0" brushRef="#br0" timeOffset="2110.6203">19888 16615 991 0,'-5'-6'216'0,"5"6"-85"15,0 7 168-15,5 9-99 16,12 25-86-16,-2 7-3 15,4 27-49-15,2 7-13 16,-1 10-12-16,1-1-45 16,-1-17-135-16,-5-12-40 15,-2-24-182-15</inkml:trace>
  <inkml:trace contextRef="#ctx0" brushRef="#br0" timeOffset="2282.6716">20005 16662 1091 0,'-10'6'471'15,"-14"6"-260"-15,-1 15-106 16,-3 11-29-16,-13 18-49 16,1 11-16-16,-3 10-10 15,5 0-14-15,17-8-205 16</inkml:trace>
  <inkml:trace contextRef="#ctx0" brushRef="#br0" timeOffset="2956.1583">20388 16733 601 0,'-5'-5'286'0,"-6"-5"-77"16,-1-3-89-16,-11 0-25 16,-2 1 6-16,-7 0-7 15,-3 4-7-15,4 6-29 16,1 3-26-16,9 9-39 15,4 4-9-15,6 6-5 16,5 1 1-16,10 2 8 16,6-2 2-16,11-6 7 15,0-4 4-15,5-10 5 16,2-2 2-16,-3-8 5 16,-2-5-1-16,-6-4 1 15,-6 1 0-15,-5 3-3 16,-4 3-2-16,-2 9 11 15,0 5 1-15,0 7 0 16,4 6 0-16,0 3-15 16,7-3-2-16,1-1-2 0,9-2 1 15,2-6 3-15,1-5 3 16,-1-8 4-16,-4-4 3 16,-3-10 1-16,-2-2 0 15,1-5-2-15,-4-3-2 16,0 0-1-16,-3 0-2 15,-6 2-2-15,1 3 12 0,0 10 15 16,1 5 2-16,-2 14 18 16,2 11 7-16,-4 10 2 15,-2 11 1-15,2 17-15 16,0 7-18-16,4 16-15 16,3 6-4-16,0-4-4 15,-2-6 0-15,-2-12-3 16,2-8 14-16,1-15-75 15,-2-7-55-15,1-21-241 16</inkml:trace>
  <inkml:trace contextRef="#ctx0" brushRef="#br0" timeOffset="3097.006">20529 16835 1137 0,'11'-4'477'0,"7"-3"-257"16,13 0-161-16,5-2-24 16,7 3-90-16,-2 1-109 15</inkml:trace>
  <inkml:trace contextRef="#ctx0" brushRef="#br0" timeOffset="3706.0521">20955 16572 764 0,'-11'-2'378'0,"-5"1"-139"16,-7 1-109-16,4 7-36 15,1 3-62-15,8 3-23 16,9 3-18-16,7-1-3 16,13-1 5-16,8-1 4 0,-1-5 5 15,-3-1 4-15,-5-4 2 16,-9-3 2-16,-9-3 0 15,-6-2-1-15,-14 5 0 16,-4-1 0-16,-8 7 27 16,-4 2 16-16,3 2 19 15,5 4 2-15,14 2-19 16,11 4-7-16,12 2-5 16,11 1 1-16,13-3-7 15,5-1-6-15,1-9-12 16,4-8 8-16,1-12-118 15,1-7-106-15</inkml:trace>
  <inkml:trace contextRef="#ctx0" brushRef="#br0" timeOffset="4221.4846">21583 16651 829 0,'-1'13'306'0,"-4"10"-225"16,1 1-15-16,-1 0-10 15,1-3-9-15,0-10-24 16,3-3 5-16,1-12-1 16,0-11-2-16,5-14-9 15,3-7-8-15,8-4-8 16,6 0-1-16,4 7 13 16,5 7 12-16,-2 11 5 15,-2 9 0-15,-7 15-7 16,-5 7 2-16,-9 13 3 15,-4 6 1-15,-3-1-4 0,-2 6-11 16,3-7-3-16,0-4-40 16,9-14-206-16</inkml:trace>
  <inkml:trace contextRef="#ctx0" brushRef="#br0" timeOffset="4518.7906">22032 16599 548 0,'1'9'343'0,"-2"11"38"16,-2 5-191-16,-6 4-85 16,-4 0-20-16,-3-2-42 15,-1-6-13-15,1-10-6 16,-3-7-1-16,6-11-17 16,-7-4-11-16,5-13-28 15,0-3-6-15,8-2 3 16,8 0 7-16,10 6 16 15,5 4 8-15,-1 10 21 16,7 7 9-16,-5 13 11 16,4 5-2-16,2 8-2 0,-5 0-5 15,4 4-4-15,-5-3-2 16,-5-5-51-16,-3-3-91 16</inkml:trace>
  <inkml:trace contextRef="#ctx0" brushRef="#br0" timeOffset="4659.5702">21888 16270 1227 0,'3'-2'433'0,"-4"-4"-383"16,2 6-49-16,-1 0-137 15,0 0-205-15</inkml:trace>
  <inkml:trace contextRef="#ctx0" brushRef="#br0" timeOffset="4851.4124">22217 16559 1059 0,'4'17'492'0,"3"12"-203"16,-2 2-132-16,2-1-28 15,4-11-60-15,1-6-33 16,3-17 22-16,3-13 0 15,5-9-4-15,-1-8-5 0,-3 1-46 16,-5 1-53-16,-8 5-115 16</inkml:trace>
  <inkml:trace contextRef="#ctx0" brushRef="#br0" timeOffset="5337.3796">22501 16557 846 0,'6'0'330'16,"11"2"-192"-16,7 1-66 15,8-3-18 1,6-2-6-16,4-5-28 15,1-1 1-15,-8-5 2 16,-5 4 2-16,-10-1-3 16,-6-1-4-16,-12 4-9 0,-3 1-4 15,-13 10-6-15,-3 3-5 16,-5 9 0-16,-1 4 0 16,2 1-1-16,3 5 2 15,7 0-1-15,9-3-1 16,10 3 2-16,7-8 1 0,12-4 4 15,5-2 22-15,2-8-132 16,2 2-132-16</inkml:trace>
  <inkml:trace contextRef="#ctx0" brushRef="#br0" timeOffset="5617.6749">23214 16551 566 0,'-4'9'322'0,"-10"8"-31"0,-8 6-69 15,-11 6-67-15,-5-1-23 16,-6-2-48-16,4 0-20 16,4-14-24-16,6-6-10 15,13-11-11-15,2-10-4 16,9-5-8-16,5-5-7 16,4-2-9-16,10 4-2 15,5 3-1-15,3 2-1 16,7 14 16-16,-2 3 11 15,2 10 18-15,1 14 7 0,-1 6-8 16,4 7-8-16,-5 0-57 16,0-2-94-16</inkml:trace>
  <inkml:trace contextRef="#ctx0" brushRef="#br0" timeOffset="6367.2688">19218 17436 1003 0,'6'3'382'0,"14"14"-249"16,11 16-63-16,8 20-12 16,3 12 10-16,-13 11-12 15,-12 3-9-15,-24 1-24 0,-10-4-46 16,-11-27-87-16,-2-17-34 15,2-32-34-15,0-22 32 16,5-24 73-16,6-9 28 16,14-13 36-16,9 5 13 15,16 4 47-15,6 4 27 16,10 18 27-16,2 6 4 16,-1 18-32-16,-2 9-23 15,-12 7-21-15,-3 8-9 0,-9 7-10 16,-2 3-2-16,0 2-4 15,-4-1-2-15,3 3-1 16,-1-1 0-16,0-1 24 16,2-3-76-16,-3-9-336 15</inkml:trace>
  <inkml:trace contextRef="#ctx0" brushRef="#br0" timeOffset="6632.7755">19834 17562 703 0,'7'4'342'0,"5"12"-124"16,-9 2-21-16,-6 8-59 15,-12 4-33-15,-12-3-50 0,-2-1-13 16,-6-11-16-16,1-7-6 16,8-13-24-16,5-7-13 15,8-10-15-15,5-1-3 16,7-1 12-16,1 0 7 15,7 9 0-15,5 7 12 16,5 13 17-16,1 8 10 16,9 11 21-16,0 0-8 15,5 6-11-15,2 5-5 16,2-3-43-16,1 1-342 0</inkml:trace>
  <inkml:trace contextRef="#ctx0" brushRef="#br0" timeOffset="7132.9275">20886 17565 825 0,'-21'-2'397'15,"-23"3"-126"-15,-3 4-118 16,2 7-83-16,8 7-25 16,15 0-44-16,12 6-11 0,16-5-1 15,12 1 5-15,17-7 9 16,5-5 8-16,7-10 6 16,-2-9 3-16,-10-14 10 15,-8-3 5-15,-13-8 14 16,-7-6 10-16,-11-5 5 15,-3-1 1-15,-10-4-15 16,0 4-15-16,4 7-23 16,2 4-11-16,9 14-17 15,5 9-10-15,12 14-78 16,4 6-66-16</inkml:trace>
  <inkml:trace contextRef="#ctx0" brushRef="#br0" timeOffset="7320.2774">21140 17477 941 0,'-3'9'414'0,"-3"0"-212"16,3 12-96-16,3 3-21 15,1 5-40-15,2 4-13 16,3-4-18-16,2-2-2 15,3-3-104-15,-2-8-107 16</inkml:trace>
  <inkml:trace contextRef="#ctx0" brushRef="#br0" timeOffset="7632.9898">21477 17509 808 0,'-19'-6'431'15,"-14"-3"-100"-15,0 9-162 16,-3 2-36-16,7 9-75 16,6 7-32-16,11 1-37 15,8 2-7-15,18 0 5 16,5-4 8-16,15-1 12 15,-1-6 15-15,-3-6 16 16,0-4 1-16,-15-6 5 0,1-1-6 16,-11-3 3-16,0-3-47 15,-5-6-126-15,-6-3-113 16</inkml:trace>
  <inkml:trace contextRef="#ctx0" brushRef="#br0" timeOffset="7728.5858">21409 17218 896 0,'0'-8'473'15,"1"-4"-146"-15,-1 9-178 16,0 5-57-16,3 11-82 16,0 3-23-16</inkml:trace>
  <inkml:trace contextRef="#ctx0" brushRef="#br0" timeOffset="8324.8907">20377 17278 796 0,'0'-1'342'15,"1"3"-181"-15,-1 10-67 16,2 13-69-16,2 6-5 15,-4 3-9-15,5-4-16 0,-2-10-127 16,-2-5-176-16</inkml:trace>
  <inkml:trace contextRef="#ctx0" brushRef="#br0" timeOffset="8481.5885">20446 17315 515 0,'6'-4'274'0,"0"0"-68"0,-1 6-90 15,-3 6-13-15,0 11-23 16,1 6-13-16,3 6-26 16,4-3-15-16,0-2-206 15</inkml:trace>
  <inkml:trace contextRef="#ctx0" brushRef="#br0" timeOffset="9060.9918">21594 17626 657 0,'4'4'306'0,"5"-1"-37"16,12 1-230-16,5-4 1 15,2-10 4-15,3-1-14 16,-9-4-6-16,-2-2 0 15,-12-3 1-15,-8 3 0 16,-11-1-6-16,-11 2-3 16,-11 9-10-16,0 0-5 15,-1 13 3-15,3 9 4 0,11 11 5 16,1 12 3-16,8 9 0 16,4 5-5-16,8 2-1 15,5-3-1-15,5-10-2 16,2-5-7-16,-1-14-161 15</inkml:trace>
  <inkml:trace contextRef="#ctx0" brushRef="#br0" timeOffset="9414.983">21898 17476 845 0,'-6'7'370'16,"-4"4"-164"-16,6 8-142 16,5 3-21-16,10 5-5 0,5-1-4 15,7-6 2-15,-2-2 5 16,6-11-13-16,2-7 0 16,-1-11 1-16,-2-9 2 15,-6-15-1-15,-5-3 0 16,-9-3-5-16,-6-4-3 15,-7-5-7-15,-3 1-1 0,-10-10-2 16,-7-1 0-16,-4 12-4 16,-4 6-8-16,-5 24 21 15,3 13 2-15,9 25-2 16,3 7 2-16,16 10-28 16,15 0-7-16,23-3 13 15,12-3-52-15,22-6-185 0</inkml:trace>
  <inkml:trace contextRef="#ctx0" brushRef="#br0" timeOffset="10060.0507">22285 17486 595 0,'-3'2'253'0,"-2"1"-127"16,1 8-64-16,0 4-3 15,2 4 10-15,3 3 0 16,7 4-11-16,4-6-4 15,7-2-24-15,0-8-8 0,0-10 1 32,3-3 4-32,-6-14 5 15,0 0 0-15,-2-4-2 16,-8-3-5-16,-3 1-7 16,-1-2-4-16,-5 12-8 15,0 5-6-15,-2 7-10 16,3 10-3-16,2 4-2 15,5 5 0-15,5 2 6 16,-1-1 4-16,4 0 17 16,3-7 5-16,7-6 29 15,1-3 11-15,0-14 9 16,-4-3 5-16,-10-5-12 0,-5-2-6 16,-10-1-18-16,-4 1-9 15,-6 5-16-15,3 6-8 16,1 5-55-16,4 3-71 15,7 6-373-15</inkml:trace>
  <inkml:trace contextRef="#ctx0" brushRef="#br0" timeOffset="10612.5735">22843 17413 641 0,'-4'-2'337'0,"-12"-1"-65"15,-4 4-85-15,-7 9-72 16,-1 2-35-16,3 6-54 16,10 8-18-16,11 2-14 15,6 3-3-15,14 0 1 16,0-8 5-16,10-3 4 15,-3-11 4-15,-5-7 7 16,0 1 4-16,-10-13 6 16,-4-1 1-16,-6-9-3 0,-2 1-4 15,-6 6-9-15,3-1-3 16,6 10-9-16,2-3-6 16,15 1-4-16,0-1 1 0,4 1 5 15,-3 4 1-15,-4 1 2 16,3 6 1-1,-4 2 1-15,-1 10 3 0,-2 6 4 16,-4-5 3-16,-2-2 2 16,-1-4-1-16,-2-11 3 15,9-1-1-15,2-5-1 16,7-9-1-16,4-2-4 16,-4 1-2-16,5 0-1 15,-1 1 0-15,0 9-2 16,-4 0-3-16,-3 12 34 15,-3 8 18-15,-3 10 24 16,0 3 9-16,-1 5-30 0,0 4-15 16,-3-6-17-16,-3-2-19 15,-3-11-136-15</inkml:trace>
  <inkml:trace contextRef="#ctx0" brushRef="#br0" timeOffset="10929.2156">23325 17148 833 0,'-2'0'415'16,"-4"0"-118"-16,-1 16-176 0,4 7-42 15,3 8-39-15,0 3-14 16,-1-2-34-16,-1 0-69 0</inkml:trace>
  <inkml:trace contextRef="#ctx0" brushRef="#br0" timeOffset="11119.7221">23422 17188 646 0,'0'1'396'16,"-3"0"-22"-16,3 9-177 15,4 7-35-15,-4 1-61 16,2 5-32-16,3 3-33 0,-3-4-25 16,2-2-355-16</inkml:trace>
  <inkml:trace contextRef="#ctx0" brushRef="#br0" timeOffset="11575.9095">23397 15927 568 0,'24'21'286'15,"39"35"20"-15,20 27-185 16,20 47 7-16,-5 19 27 16,-27 32-6-16,-18 7 8 0,-51 9-5 15,-16-1-19-15,-30-17-47 16,-11-11-25-16,-7-43-93 15,0-25-40-15,0-38-172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8T08:24:35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2220 9477 600 0,'-2'0'346'15,"-2"2"-12"-15,-7 23-146 16,0 13-7-16,-11 20-15 15,-4 9-23-15,-1 16-53 16,-1 0-36-16,10-6-25 16,5-12-8-16,9-31-4 0,6-10 2 15,1-27 15-15,5-11 3 16,3-23-1-16,1-17-3 16,8-19-17-16,-1-6-3 15,0-1-5-15,-2 2-1 16,1 13-5-16,1 5-1 15,-3 17-1-15,2 10-8 16,-6 18 8-16,-2 13 0 16,-1 20 0-16,2 10 7 0,-4 21-6 15,9 7 2-15,6 12 2 16,1 2 0-16,9 11 0 16,-4-3 1-16,-2-13 0 15,1-4 10-15,-2-27-81 16,-8-11-52-16,-2-19-125 15,-8-8-140-15</inkml:trace>
  <inkml:trace contextRef="#ctx0" brushRef="#br0" timeOffset="140.5957">2198 9810 894 0,'-14'-4'417'0,"-9"-3"-130"15,6 5-54-15,17 2-62 16,6 0-36-16,21 0-83 0,16 0-27 15,13 0-13-15,5-1-18 16,0 4-232-16</inkml:trace>
  <inkml:trace contextRef="#ctx0" brushRef="#br0" timeOffset="578.7952">1997 9268 387 0,'1'0'230'0,"0"0"-29"15,3 0-34-15,-4 0-20 16,4 0-15-16,26 0-18 16,56 1-23-16,-22-1-47 15,9 4-16-15,11-3-12 16,-34 0-3 0,-26-1-1-16,1 1-14 0,53 1-36 15,-16-1-16-15,-31-1-11 16,-29-8 7-16,-11-4 33 0,-8-4 16 15,2-1 19-15,-6 6 25 16,8 6 28-16,3 4 10 16,5 5 8-16,5 6-7 15,4 5-19-15,6 3-9 16,-3 5-17-16,-1 0-9 16,4-1-121-16,-2-1-224 15</inkml:trace>
  <inkml:trace contextRef="#ctx0" brushRef="#br0" timeOffset="922.0734">2949 9623 924 0,'2'-7'454'0,"0"-8"-154"16,2 8-66-16,0 15-84 0,2 10-46 15,2 17-64-15,-3 10-7 16,4 15-21-16,-5 7-2 15,-2-4-2-15,2-4 1 16,2-15-30-16,-1-17-53 16,0-15-148-16,-4-13-129 15</inkml:trace>
  <inkml:trace contextRef="#ctx0" brushRef="#br0" timeOffset="1048.5103">2767 9752 975 0,'0'1'457'15,"0"3"-170"-15,26 1-130 16,16 0-18-16,27-5-23 16,13 0-22-16,6-2-41 15,-5-1 8-15,-12 3-289 16</inkml:trace>
  <inkml:trace contextRef="#ctx0" brushRef="#br0" timeOffset="1786.9186">3630 9535 900 0,'-9'4'454'0,"-2"11"-139"15,1 11-124-15,5 24-116 16,4 10-10-16,1 17-26 16,4 3-3-16,5-8 2 15,-3-6-14-15,6-27-16 0,-2-11-33 16,1-25-88-16,-3-8-52 16,-7-19-101-16,-3-11-23 15,-13-19-45-15,-2-6 42 16,-10-14 176-16,1 2 114 15,5 12 227-15,1 6 48 16,17 16-8-16,7 2-34 16,19 8-65-16,14 2-23 15,18 8-48-15,9 4-27 16,13 13-35-16,-8 3-18 0,-13 17-11 16,-18 4-1-16,-36 7 1 15,-11 4 2-15,-34 3 0 16,-7 0 1-16,-6-4-9 15,5-4-13-15,17-14-17 16,11-4-8-16,18-4-5 16,5-3 8-16,22 3 11 15,6 2 6-15,22 6 17 16,6 5 6-16,5 8 12 16,-5 6 3-16,-25 5 0 15,-12 3 1-15,-24-1 23 16,-10-3 9-16,-25-5 9 15,-7-7 2-15,-13-15-18 16,-4-11-13-16,12-15-67 16,7-12-51-16,18-8-160 0,1 0-165 15</inkml:trace>
  <inkml:trace contextRef="#ctx0" brushRef="#br0" timeOffset="2225.1693">3555 9269 915 0,'1'0'357'0,"7"2"-227"16,9 1-28-16,19-2-18 15,11-1-9-15,20-1-36 16,11-3-14-16,3 1-17 16,2-2-1-16,-13 2 4 15,-15-3-2-15,-21 2-42 16,-11 1-16-16,-19-4-9 15,-5 0 0-15,-12-3 42 16,-2-1 14-16,-2 1 14 16,2 3 7-16,7 6 11 0,2 2 6 15,6 14 7-15,1 5 4 16,2 10 2-16,0 4-5 16,-2 4-11-16,2 3-8 15,1-8-14-15,0-4-66 16</inkml:trace>
  <inkml:trace contextRef="#ctx0" brushRef="#br0" timeOffset="2600.6379">4461 9779 763 0,'10'-4'377'16,"17"-3"-99"-16,13 0-89 15,15 3-49-15,5 1-26 16,6 1-49-16,-4 2-19 16,-14 0-58-16,-7 0-56 15,-19 0-200-15</inkml:trace>
  <inkml:trace contextRef="#ctx0" brushRef="#br0" timeOffset="2772.8769">4470 9901 767 0,'2'2'392'0,"18"3"-95"16,16 2-43-16,17-2-47 15,11 1-41-15,7-1-73 16,-2-2-38-16</inkml:trace>
  <inkml:trace contextRef="#ctx0" brushRef="#br0" timeOffset="3590.5268">5693 9231 802 0,'-30'2'401'15,"-19"5"-137"-15,-17 29-96 16,-3 22-30-16,-4 32-61 16,9 13-24-16,26 26-33 0,21 5-4 15,55-7-2-15,20-9-2 16,30-32-1-16,5-20 19 16,7-29-200-16,4-10-312 15</inkml:trace>
  <inkml:trace contextRef="#ctx0" brushRef="#br0" timeOffset="4349.1106">6063 9713 709 0,'-9'-22'348'0,"-2"-19"-128"0,8 0-59 16,12 3-61-16,12 4-12 15,15 8-13-15,3 9-6 16,15 24-24-16,5 12-14 16,-7 16-13-16,-4 5-5 0,-34 9-4 15,-21 3 0-15,-38 9 1 16,-11 0 0-16,-11-10 0 15,6-10 2 1,18-22-1-16,8-13 0 0,20-10-9 16,12-3-2-16,18 1 18 15,9 0 11-15,16 5 16 16,5 4 2-16,9 7-17 16,2 1-13-16,1-1 3 15,-4-2-69-15,-6-8-320 16</inkml:trace>
  <inkml:trace contextRef="#ctx0" brushRef="#br0" timeOffset="4583.2149">6688 9765 1105 0,'0'0'453'0,"-4"7"-273"0,-6 8-56 15,-1 15-63-15,-3 4-15 16,1 11-23-16,3 0-8 16,10-6-10-16,4-4 1 0,13-13 1 15,7-7 2 1,6-9 4-16,-1-4 3 0,1-6-73 16,-10-5-84-16</inkml:trace>
  <inkml:trace contextRef="#ctx0" brushRef="#br0" timeOffset="4739.7721">6650 9590 1402 0,'0'-2'542'0,"-5"2"-402"15,1 2-64-15,3-2-121 16,1 0-125-16</inkml:trace>
  <inkml:trace contextRef="#ctx0" brushRef="#br0" timeOffset="5428.2418">6601 9390 784 0,'-2'-1'372'0,"2"0"-153"0,16 1-115 15,3 3-27-15,22 3-29 16,11-1-6-16,11 3-15 16,5-1-6-16,-12 0-9 15,-7 3 8-15,-17-7-63 16,-7-3-35-16,-11-2-16 16,-9-7-9-16,-5-5 63 15,-4-1 32-15,-3 2 67 16,0 3 24-16,-1 8 28 15,4 2 3-15,4 8-55 16,-3 3-24-16,3 11-31 16,-3 1 0-16,-4 7-131 15,7 4-212-15</inkml:trace>
  <inkml:trace contextRef="#ctx0" brushRef="#br0" timeOffset="5678.1584">7395 9700 1070 0,'1'1'485'16,"-2"13"-213"-16,1 12-81 0,-7 23-74 15,-2 12-27-15,3 11-41 16,1-2-12-16,8-10-4 16,2-9-61-16,6-19-121 15,3-10-96-15</inkml:trace>
  <inkml:trace contextRef="#ctx0" brushRef="#br0" timeOffset="5834.1471">7188 9963 1114 0,'0'-2'470'0,"11"-1"-263"16,12 1-66-16,30-5-77 15,8 3-20-15,16-1-29 16,2 2 23-16,-6 7-281 16</inkml:trace>
  <inkml:trace contextRef="#ctx0" brushRef="#br0" timeOffset="6366.5575">7977 9745 882 0,'-11'-22'430'16,"-6"-19"-168"-16,10-2-138 16,9 0-36-16,21 7-36 15,10 6-6-15,20 16-7 16,11 13-4-16,4 24-22 0,-6 12-7 16,-26 18 0-16,-18 10 2 15,-35 12 4-15,-19 5 2 16,-14-2 1-16,-5-10-1 15,5-23-7-15,7-15-10 16,12-22-28-16,7-8-9 16,12-18 0-16,5 0 5 15,14-5 26-15,4 0 12 16,17 12 13-16,7 6 8 0,4 13 13 16,0 8-6-16,-1 7-6 15,-7 0-5-15,4-1-37 16,-4-3-77-16</inkml:trace>
  <inkml:trace contextRef="#ctx0" brushRef="#br0" timeOffset="6523.3315">8553 9810 1245 0,'0'-8'488'15,"0"-7"-331"-15,2 7-111 16,1 2-73-16,1 4-321 0</inkml:trace>
  <inkml:trace contextRef="#ctx0" brushRef="#br0" timeOffset="6720.5989">8542 10031 883 0,'1'21'437'15,"1"28"-126"1,2 7-85-16,-5 14-74 16,-4 7-36-16,-8 12-14 15,-2-4-10-15,-2-17-22 0,2-12-1 16,0-27-49-16,1-14-29 16,-4-22-99-16,-1-12-32 15,6-18-254-15</inkml:trace>
  <inkml:trace contextRef="#ctx0" brushRef="#br0" timeOffset="7111.7069">8389 9575 686 0,'0'0'406'15,"1"-2"6"-15,17 2-292 16,13 2-38-16,17-1-37 16,8-1-9-16,6 0-17 15,-2 0-6-15,-8 0-3 16,-8 3-20-16,-22-2-48 15,-5 2-26-15,-20-9-30 0,-7-1 17 16,-4-5 47-16,-3 0 25 16,10 5 25-16,1-1 0 15,8 7 14-15,4-2 17 16,2 4 20-16,6 6 10 16,-1 5 14-16,0 4-11 15,-1 6-14-15,-7-4-4 16,-2 2-104-16,-3-2-187 15</inkml:trace>
  <inkml:trace contextRef="#ctx0" brushRef="#br0" timeOffset="7330.3841">8965 9413 738 0,'8'1'431'0,"19"19"16"15,7 11-249-15,23 24-65 16,7 11-23-16,-6 3-48 16,-10 11-14-16,-37 9-27 15,-21-1-6-15,-33-1-5 16,-12-12 2-16,-4-22-32 16,3-12-104-16</inkml:trace>
  <inkml:trace contextRef="#ctx0" brushRef="#br0" timeOffset="7728.8133">9869 9659 872 0,'-5'-12'482'16,"-3"-10"-81"-16,1 7-102 16,4 14-139-16,3 10-51 0,0 23-77 15,1 10-19-15,6 23-6 16,0 9 0-16,6-1 0 16,-2-4-16-16,4-19-137 15,-5-17-104-15</inkml:trace>
  <inkml:trace contextRef="#ctx0" brushRef="#br0" timeOffset="7869.6032">9749 9857 1315 0,'23'-3'520'0,"31"-8"-364"15,13 4-51-15,16 7-63 16,-1 0-17-16,-14 6-101 15</inkml:trace>
  <inkml:trace contextRef="#ctx0" brushRef="#br0" timeOffset="8337.9984">10729 9332 783 0,'-31'6'396'16,"-22"7"-133"-16,-18 34-102 15,-5 15-17-15,13 28-41 16,6 7-18-16,39 21-15 0,16-1-14 16,28-5-12-16,19-3-8 15,22-38-7-15,10-6-7 16,12-25-117-16,-6-15-153 16</inkml:trace>
  <inkml:trace contextRef="#ctx0" brushRef="#br0" timeOffset="8712.961">10915 9794 873 0,'-15'-29'458'15,"-14"-21"-74"-15,31 8-289 16,15 7-35-16,21 11-3 16,21 6 1-16,15 15 8 15,2 4-9-15,-4 21-37 16,-18 7-8-16,-35 10-4 16,-18 7 3-16,-27 11 3 15,-20 1 1-15,-16 5-2 16,-2-3-1-16,3-19-3 0,13-5 1 15,20-16-8 1,10-7-5-16,19-7-6 0,11 0-1 16,26-5 4-16,13-3 4 15,16-1 2-15,2-1 1 16,-8-2-49-16,-2 5-90 16</inkml:trace>
  <inkml:trace contextRef="#ctx0" brushRef="#br0" timeOffset="8947.493">11571 9795 1107 0,'0'-6'531'16,"0"-4"-201"-16,-4 12-179 15,1 8-45-15,-5 18-54 16,-2 7-16-16,0 8-15 15,2 6-7-15,7-3-7 16,3-7-3-16,18-5 1 16,5-11 1-16,11-12 0 15,-1-6-4-15,-5-10-85 16,-3-5-92-16</inkml:trace>
  <inkml:trace contextRef="#ctx0" brushRef="#br0" timeOffset="9087.8561">11595 9646 904 0,'1'-1'406'16,"0"0"-184"-16,-1 1-133 16,0 0-281-16</inkml:trace>
  <inkml:trace contextRef="#ctx0" brushRef="#br0" timeOffset="9384.8817">11325 9522 1154 0,'7'-3'463'0,"15"-8"-312"15,17 5-47-15,26 0-69 16,13-1-14-16,6 5-12 15,-6 0-2-15,-20-3 2 16,-13 3 0-16,-23-3-20 16,-8-4-7-16,-18-3-10 15,-5-3-1-15,-5-3 18 16,2 6 3-16,4 4-2 16,6 6-3-16,4 8 14 15,6 4 4-15,9 14 16 0,-2 2 5 16,-2 3-12-16,-6 2 1 15,-3 0-115-15</inkml:trace>
  <inkml:trace contextRef="#ctx0" brushRef="#br0" timeOffset="9746.5927">12153 10039 805 0,'4'-2'473'0,"9"-4"6"16,19 7-307-16,12 4-54 15,23 2-52-15,3-3-29 16,11 4-95-16,-1-3-149 15</inkml:trace>
  <inkml:trace contextRef="#ctx0" brushRef="#br0" timeOffset="10011.8568">12826 9666 1200 0,'8'-3'479'0,"7"1"-325"16,-3 3-47-16,-12 13-48 15,-7 3-16-15,-9 11-14 16,1 2-4-16,8 8-16 16,7 0-7-16,18-2 0 15,9 2 0-15,18-8 3 16,2-4 1-16,-1-7-37 15,-1-8-55-15,-15-11-199 16</inkml:trace>
  <inkml:trace contextRef="#ctx0" brushRef="#br0" timeOffset="10183.7324">13088 9645 1037 0,'0'10'422'16,"0"13"-250"-16,0 8-51 15,-1 21-27-15,1 5-12 16,9 12-28-16,-1-1-8 0,3-8-17 16,-4-12-18-16,-1-12-108 15,0-6-67-15</inkml:trace>
  <inkml:trace contextRef="#ctx0" brushRef="#br0" timeOffset="10386.7655">13435 9780 984 0,'-1'-9'529'16,"-3"-11"-60"-16,3 12-369 15,2 2-46-15,0 6-51 16,0 4-29-16,-1-4-163 15,0 0-276-15</inkml:trace>
  <inkml:trace contextRef="#ctx0" brushRef="#br0" timeOffset="10558.6095">13446 9990 871 0,'3'24'460'0,"1"18"-135"15,-2 9-139-15,-2 5-48 16,-8 17-7-16,-8 13 5 15,-13-1-19-15,-4-4-9 0,0-28-60 16,0-16-32-16,10-25-54 16,0-6-45-16,5-19-144 15,0-9-96-15</inkml:trace>
  <inkml:trace contextRef="#ctx0" brushRef="#br0" timeOffset="10964.7564">13218 9549 1047 0,'0'-1'432'0,"8"0"-270"0,13 3-42 16,24 4-69-16,15 0-16 15,25-3-19-15,1-2-5 16,-12-1-2-16,-8 0 2 16,-30 0 3-16,-14-2-5 15,-21-5-8-15,-12-1-2 0,-11-6-4 16,-2-3 3-16,10 4 2 15,8 4-5-15,6 3-8 16,9 9-1-16,2 3-3 16,4 3 2-16,4 11 6 15,-7 0 0-15,-5 5 6 16,0 3 3-16,-10-2 5 16,-3-1 3-16,-1-6-165 15</inkml:trace>
  <inkml:trace contextRef="#ctx0" brushRef="#br0" timeOffset="11199.6698">13904 9500 782 0,'16'-2'428'0,"12"0"-93"16,11 26-159-16,2 13-48 15,3 23-40-15,-5 14-11 16,-14 21-26-16,-17 1-14 16,-30 2-19-16,-20-7-2 15,-29-24 10-15,-6-4 11 16,-3-16 6-16,11-7-43 16</inkml:trace>
  <inkml:trace contextRef="#ctx0" brushRef="#br0" timeOffset="20584.3664">4499 11284 475 0,'31'4'213'15,"23"0"-96"-15,18-2-77 16,7-1-11-16,1-1-10 0,-10 0-33 16</inkml:trace>
  <inkml:trace contextRef="#ctx0" brushRef="#br0" timeOffset="20741.1418">4530 11403 431 0,'-1'5'298'0,"5"3"69"16,16 0-66-16,31-1-72 16,12 0-14-16,25 2-82 15,-2-1-39-15,-7 2-69 16,-9-3-146-16</inkml:trace>
  <inkml:trace contextRef="#ctx0" brushRef="#br0" timeOffset="21225.6291">5739 10975 726 0,'-35'16'388'16,"-23"12"-122"-16,-3 27-103 16,1 13-38-16,22 27-62 15,10 9-19-15,28 5-23 16,14-5-6-16,19-21-7 16,17-14 1-16,20-24-54 15,14-10-115-15</inkml:trace>
  <inkml:trace contextRef="#ctx0" brushRef="#br0" timeOffset="21600.4429">6272 11517 773 0,'-31'-26'387'16,"-34"-33"-127"-16,6-5-54 15,21 3-85-15,14 9-39 16,24 16-55-16,16 10-10 16,20 14-5-16,11 6 2 0,20 15 8 15,-1 7-4-15,-17 16-3 16,-7 11 4-16,-42 19 8 16,-20 6 0-16,-26 6-2 15,-16-4-5-15,-5-12-6 16,7-7 0-16,9-21-27 15,11-13-17-15,26-15-25 16,5-9-8-16,21-5 11 16,11-3 13-16,18-2 30 15,8 5 9-15,11 5 19 16,3 7 5-16,-9 13-11 16,-3 2 2-16,-15 5-36 15,-13 1-108-15</inkml:trace>
  <inkml:trace contextRef="#ctx0" brushRef="#br0" timeOffset="21803.2324">6695 11294 989 0,'1'-4'499'0,"1"-3"-139"16,1 20-202-16,-1 10-41 15,0 25-43-15,4 13-13 0,0 2-23 16,2 1-13-16,-1-11-10 16,-4-7-3-16,2-5-93 15,-3-10-91-15</inkml:trace>
  <inkml:trace contextRef="#ctx0" brushRef="#br0" timeOffset="21959.7389">6553 11553 1210 0,'16'0'447'0,"30"1"-366"15,10-1-30-15,12-2-35 16,1 2-4-16,-3 1-80 16,-4 2-193-16</inkml:trace>
  <inkml:trace contextRef="#ctx0" brushRef="#br0" timeOffset="22287.7591">7239 11599 686 0,'-17'-16'330'16,"-19"-28"-99"-16,6-7-55 15,15-10-79-15,13 0-26 16,25 14-39-16,14 11-6 0,15 22 20 15,1 11 2-15,-8 17-10 16,-6 11-5-16,-18 19-3 16,-12 8 8-16,-19 7 2 15,-19-4 0-15,-24-4-14 16,0-3-9-16,-2-16-1 16,15-6-1-16,26-15-12 15,12-5-3-15,19-6-9 16,13 0-1-16,13 0 10 15,3-2 1-15,-1 3 2 16,-4 1-1-16,-7 6-63 16,-4 0-161-16</inkml:trace>
  <inkml:trace contextRef="#ctx0" brushRef="#br0" timeOffset="22506.2058">7591 11046 1278 0,'13'-4'503'15,"22"13"-344"-15,10 14-61 16,21 30-45-16,4 20-12 16,-13 22-8-16,-11 7-10 15,-45 0-9-15,-19-3-3 16,-34-3 0-16,-14-11 1 0,1-16-82 15,1-11-22-15</inkml:trace>
  <inkml:trace contextRef="#ctx0" brushRef="#br0" timeOffset="22958.8232">8210 11519 651 0,'2'-5'352'16,"6"-2"-99"-16,4 7-49 0,-4 15-45 15,-4 6-28-15,-5 13-20 16,-7 2-19-16,6 7-45 16,4 0-8-16,14-7-9 15,9-5 0-15,2-16-5 16,-1-4-4-16,-6-14-60 16,-8-7-108-16</inkml:trace>
  <inkml:trace contextRef="#ctx0" brushRef="#br0" timeOffset="23115.5564">8258 11348 1046 0,'-3'-1'383'0,"3"-3"-316"16,-1 3-92-16</inkml:trace>
  <inkml:trace contextRef="#ctx0" brushRef="#br0" timeOffset="23459.6832">8053 11100 900 0,'12'-1'365'16,"11"-2"-221"-16,21 7-77 16,14-1-9-16,16 4-25 15,1 0-12-15,-5-2-5 16,-10 2 2-16,-15-4 3 16,-7 1 1-16,-20-4 4 15,-5-4 4-15,-13-3 1 16,-3-3-2-16,-6-3-12 15,0 5-9-15,6 1-42 16,4 6 41-16,10 4 2 16,3 1 4-16,3 7 38 15,-3 3-43-15,-5 7 4 16,-4 1-1-16,-15 0-13 0,-1-1-45 16</inkml:trace>
  <inkml:trace contextRef="#ctx0" brushRef="#br0" timeOffset="23741.1263">9001 11274 1174 0,'3'0'494'0,"6"17"-293"16,3 12-66-16,5 25-58 16,2 11-22-16,1 0-19 15,0-1-9-15,-3-8-12 16,-2-6-38-16,-4-10-186 15</inkml:trace>
  <inkml:trace contextRef="#ctx0" brushRef="#br0" timeOffset="23881.5675">8858 11568 1381 0,'6'-1'550'15,"15"1"-375"-15,13 0-69 16,30 0-70-16,19 0-16 15,11 4-8-15,4 7-55 16</inkml:trace>
  <inkml:trace contextRef="#ctx0" brushRef="#br0" timeOffset="24353.6787">10019 10973 878 0,'-34'18'375'0,"-41"32"-194"16,-3 15-3-16,2 31-37 16,7 19-26-16,33 13-54 15,20-4-25-15,46-17-24 16,22-11-1-16,32-26 1 16,15-13 2-16,17-31-73 15,2-18-102-15</inkml:trace>
  <inkml:trace contextRef="#ctx0" brushRef="#br0" timeOffset="24729.212">10302 11439 1162 0,'-7'-18'488'16,"-5"-23"-283"-16,12-1-44 16,16 2-55-16,9 6-20 15,18 12-34-15,3 8-10 0,8 22-25 16,-2 9-8-16,-15 20-5 16,-16 10 0-16,-39 11 1 15,-17 5-1-15,-24-4 1 16,-7-4 1-16,6-19 11 15,10-8-19-15,14-19-40 16,14-7-13-16,18-6-30 16,8-9 14-16,24 5 22 15,6-1 6-15,16 4 15 16,3 9 8-16,0 6 18 16,-4 4 6-16,-12 7 43 15,1-4-103-15</inkml:trace>
  <inkml:trace contextRef="#ctx0" brushRef="#br0" timeOffset="24900.6631">10742 11559 1383 0,'10'0'545'16,"15"0"-359"-16,13-3-50 15,23 2-62-15,4-1-16 0,13-4-62 16,1 3 0-16</inkml:trace>
  <inkml:trace contextRef="#ctx0" brushRef="#br0" timeOffset="25261.9529">11296 11307 1061 0,'-10'14'454'0,"-6"12"-239"16,-3 9-102-16,6 6-35 16,2-3-26-16,12 0-4 15,16-8-35-15,9-6-1 0,18-6 1 16,-2-8 1-16,1-7-78 15,2-3-85-15</inkml:trace>
  <inkml:trace contextRef="#ctx0" brushRef="#br0" timeOffset="25418.326">11474 11347 881 0,'-3'0'425'0,"0"3"-133"16,1 10-85-16,0 17-84 15,1 8-18-15,4 12-45 16,2 2-28-16,5-4-22 16,1-2-34-16</inkml:trace>
  <inkml:trace contextRef="#ctx0" brushRef="#br0" timeOffset="25638.3583">11728 11085 1242 0,'18'18'492'0,"12"12"-309"0,17 36-102 16,7 17 18-16,-5 15-7 16,-13-1-15-16,-54-36-6 31,9-30-43-31,1 0-9 0,-44 78-1 0,-21-30-88 15,-1-10-56-15</inkml:trace>
  <inkml:trace contextRef="#ctx0" brushRef="#br0" timeOffset="25979.1084">12383 11389 1201 0,'-3'-6'509'16,"-6"-4"-315"-16,1 5-85 0,2 10-116 15,0 5-105-15</inkml:trace>
  <inkml:trace contextRef="#ctx0" brushRef="#br0" timeOffset="26198.2061">12376 11622 1181 0,'-7'8'514'0,"-2"22"-259"15,1 6-123-15,13 23-58 16,5 16-9-16,-3 6 6 15,-2 5-7-15,-10-9-21 16,-10-11-8-16,-6-20-18 16,-1-8 0-16,-3-23-21 15,1-14-33-15,0-21-138 16,-1-14-119-16</inkml:trace>
  <inkml:trace contextRef="#ctx0" brushRef="#br0" timeOffset="26573.1195">12236 11122 888 0,'-1'0'405'0,"5"-4"-165"16,7 0-73-16,22 2-76 16,15 6-20-16,19 4-39 15,12 6-14-15,-2-3-5 16,-11-4 3-16,-23-1-11 16,-11-5-16-16,-19-3-59 15,-8-5-19-15,0-5-6 16,-10-3 14-16,3 2 47 15,3 1 11-15,-2 5 49 16,1 5 21-16,-1 8 24 16,4 5 11-16,0 10-25 15,3 5-18-15,-2 3 16 0,-8-2-83 16</inkml:trace>
  <inkml:trace contextRef="#ctx0" brushRef="#br0" timeOffset="26871.3147">13099 11562 932 0,'7'-3'459'0,"22"2"-172"16,8-2-86-16,11 3-115 16,10 3-35-16,-3-1-28 15,-5 1-19-15,-11 2-155 16,-8 1-187-16</inkml:trace>
  <inkml:trace contextRef="#ctx0" brushRef="#br0" timeOffset="27027.1585">13082 11683 1042 0,'25'6'494'0,"11"-1"-216"15,26 3-111-15,10-1-47 0,-3-5-59 16,0-1-63-16</inkml:trace>
  <inkml:trace contextRef="#ctx0" brushRef="#br0" timeOffset="27721.4782">14274 11212 712 0,'7'1'362'0,"-1"13"-70"16,-6 11-84-16,-16 21-60 16,-13 13-22-16,0 8-62 15,2 0-20-15,16-10-30 16,11-12-5-16,18-14-3 16,13-9 2-16,27-14 17 15,9-1-54-15,7-9-178 0</inkml:trace>
  <inkml:trace contextRef="#ctx0" brushRef="#br0" timeOffset="27919.9039">14456 11249 972 0,'-2'0'419'0,"-2"8"-200"0,2 5-42 15,0 28-51-15,1 12-14 16,1 22-30-16,3 5-9 15,4 2-20-15,2-2-9 16,0-16-25-16,3-2 25 16,-2-20-178-16,2-7-161 15</inkml:trace>
  <inkml:trace contextRef="#ctx0" brushRef="#br0" timeOffset="28160.9459">14855 11514 1135 0,'-3'0'494'16,"-2"5"-267"-16,-1 9-78 16,-1 12-105-16,2 5-7 15,1 5-6-15,3 3-4 16,2 1-3-16,5 2-5 15,9-2-9-15,6-3 1 16,11-8 0-16,2-4-1 0,-1-13-82 16,-7-9-116-16</inkml:trace>
  <inkml:trace contextRef="#ctx0" brushRef="#br0" timeOffset="28364.0226">14829 11295 924 0,'-2'-1'481'0,"1"-5"-119"16,1 6-114-16,0-1-122 15,0 1-48-15,0 0-59 16,0 0-85-16</inkml:trace>
  <inkml:trace contextRef="#ctx0" brushRef="#br0" timeOffset="28784.1469">14649 11117 512 0,'5'-2'297'0,"19"2"8"15,11 2-101-15,19 3-38 16,12 2-24-16,13-2-59 15,-3 0-25-15,-12 0-29 16,-8-3-3-16,-27-3 11 16,-10-3-27-16,-13-1-30 15,-5-1-18-15,-7-7-24 16,3 2 23-16,-5-3 21 16,2 1 4-16,6 8-3 15,4 4-3-15,8 4 20 16,3 5 18-16,5 4 35 15,1 7 18-15,-4 5 19 16,-11-2 0-16,-6 3-13 16,-6-6-11-16,-6-4-33 0,5-5-81 15</inkml:trace>
  <inkml:trace contextRef="#ctx0" brushRef="#br0" timeOffset="29599.0419">15437 11657 768 0,'-4'-1'408'0,"-4"-3"-113"15,14 3-138-15,15 1-28 0,24-1-34 16,15 2-5-16,23-1-39 16,6 0-16-16,3 3-40 15,-8 0-81-15</inkml:trace>
  <inkml:trace contextRef="#ctx0" brushRef="#br0" timeOffset="30099.8634">16532 11543 643 0,'-17'-2'327'0,"-10"-5"-88"15,-13-4-59-15,-7-5-19 16,6-10-18-16,5-2-30 15,21-12-57-15,11-1-23 16,25 5-39-16,11 3-11 0,15 12 11 16,3 12 0-16,1 17 16 15,-3 17 8-15,-14 24-4 16,-10 9 15-16,-22 7 1 16,-12-2 1-16,-19-7-5 15,-11-4-8-15,-10-3-6 16,-2-5-14-16,9-13-36 15,10-11-3-15,19-20-13 16,16-10 8-16,19-10 29 16,11-1 17-16,10 4 30 15,-1 2 17-15,-2 7 11 16,-8 8-15-16,-7 9-17 16,-3 4-12-16,-12 7-7 15,0-1-15-15,-5-4-354 16</inkml:trace>
  <inkml:trace contextRef="#ctx0" brushRef="#br0" timeOffset="30271.3594">16881 11551 851 0,'4'-6'403'15,"3"-10"-168"-15,-1 2-117 16,-4 14-108-16,-1 1-91 0</inkml:trace>
  <inkml:trace contextRef="#ctx0" brushRef="#br0" timeOffset="30490.2597">16922 11706 1077 0,'0'9'455'0,"0"12"-269"16,-1 7-49-16,-4 18-72 16,0 9-25-16,-5 19-26 15,-1 2-2-15,-11 4-5 16,-5-3 3-16,-4-15 2 16,0-5-2-16,7-20 13 15,1-14-7-15,-1-22-68 16,4-13-63-16,3-25-264 15</inkml:trace>
  <inkml:trace contextRef="#ctx0" brushRef="#br0" timeOffset="30943.4285">16670 11208 1022 0,'12'-2'415'0,"24"-4"-263"15,10 2-44-15,29 7-42 16,8 2-11-16,-1 4-16 16,-4 2-1-16,-20-1-11 15,-12-4-3-15,-18-2 0 16,-13-3-11-16,-18-2-48 16,-10-6-23-16,-7-1-44 15,-1-2-9-15,7-2 19 16,5 2 12-16,9 0 24 15,4 4 12-15,5 6 31 0,5 2 13 16,1 11 53-16,0 4 31 16,-5 7 46-16,-4-1 5 15,-12 1-27-15,-4-1-23 16,-11 0-76-16,-8 5-102 16</inkml:trace>
  <inkml:trace contextRef="#ctx0" brushRef="#br0" timeOffset="71974.3824">1732 13110 572 0,'-2'-5'376'0,"-4"-8"-4"16,7 14-193-16,2 7-28 0,2 24-43 15,1 16-11-15,-4 27 12 16,-2 15-13-16,-1 8-29 16,-1 1-9-16,2-17-22 15,5-11-50-15,9-18-193 16</inkml:trace>
  <inkml:trace contextRef="#ctx0" brushRef="#br0" timeOffset="72428.6459">2197 13387 937 0,'-3'15'454'16,"-8"25"-168"-16,-4 7-72 16,-1 6-100-16,-7 1-37 0,8-10-47 15,5-6-10-15,1-20-7 16,9-9 1-16,1-18-7 15,4-12-5-15,6-14-1 16,-3-8-2-16,2-17 2 16,-6 1 3-16,0-5 0 15,6 4-1-15,2 18-4 16,1 8-3-16,5 19-3 16,-6 9 7-16,-1 14 13 15,0 13 8-15,4 17 7 16,4 8-4-16,4 13-10 15,1-1-4-15,5 4-4 16,1-3-1-16,0-4-57 16,-1-6-60-16,-10-17-129 15,-3-6-92-15</inkml:trace>
  <inkml:trace contextRef="#ctx0" brushRef="#br0" timeOffset="72563.7099">2153 13621 577 0,'-11'0'318'0,"-4"0"-43"16,11 1-89-16,19 3-68 15,12-2-24-15,20-2-40 16,6-1-21-16,2 1-128 16</inkml:trace>
  <inkml:trace contextRef="#ctx0" brushRef="#br0" timeOffset="72923.0599">2046 13112 886 0,'19'1'331'0,"32"1"-256"16,10-2-14-16,13 0-18 15,4-1-10-15,-3-1-9 16,-8 2-4-16,-23-2-22 16,-14-1-16-16,-22-4-6 15,-7-3-1-15,-2-5 21 16,-10 0 12-16,4 3 43 15,-1 4 19-15,5 8 8 16,3 4-4-16,0 4-45 16,3 5-21-16,2 9-6 15,3 3-62-15</inkml:trace>
  <inkml:trace contextRef="#ctx0" brushRef="#br0" timeOffset="73141.3924">2767 13273 973 0,'4'2'437'0,"-1"8"-189"16,2 17-110-16,-2 11-18 15,-2 16-39-15,-1 1-26 0,5-1-30 16,0-4-7-16,4-10-71 15,-1-7-56-15,-2-13-271 16</inkml:trace>
  <inkml:trace contextRef="#ctx0" brushRef="#br0" timeOffset="73265.06">2629 13474 1223 0,'15'-6'486'0,"26"-2"-342"15,14 1-40-15,18 6-66 16,3 2-24-16</inkml:trace>
  <inkml:trace contextRef="#ctx0" brushRef="#br0" timeOffset="73886.1447">3271 13253 923 0,'0'4'420'0,"0"10"-156"0,0 12-90 0,-1 28-65 16,1 11-6-16,0 12-41 16,0-2-11-16,1-10-22 15,1-11-6-15,4-20-79 16,1-11-44-16,1-21-107 15,-3-13-31-15,-8-18 70 16,-2-9 44-16,-9-15 119 16,-4-7 53-16,-1-8 52 15,2 2 15-15,12 4 2 16,12 13-26-16,19 15-50 16,15 13-19-16,15 14-22 15,0 7-2-15,-3 12-3 16,-12 6 0-16,-21 8 5 15,-6 4 2-15,-20 0 5 16,0 0 1-16,-7-10-7 16,4-4-5-16,14-9-9 15,1-5-1-15,17 3 0 0,-2 2 2 16,7 5 7-16,0 11 10 16,-10 8 17-16,-6 5 7 15,-20 6 4-15,-15-3-7 16,-10-1-6-16,-1-9-4 15,-1-15-136-15</inkml:trace>
  <inkml:trace contextRef="#ctx0" brushRef="#br0" timeOffset="74272.5183">3158 13169 775 0,'0'0'349'0,"3"0"-160"16,12 0-70-16,15 0-56 15,14 4 0-15,25 1-7 16,5 1-9-16,6 5-24 15,-6-6-5-15,-21-5-18 16,-8 0-18-16,-21-9-34 16,-8-4-5-16,-14-2 14 15,-4-5 19-15,-7-2 38 16,1 5 15-16,4 6 13 16,3 5-1-16,6 6-7 15,3 0-12-15,7 11-17 16,1 3 2-16,-5 9 5 15,0 3 2-15,-10 1 2 16,1 0-71-16</inkml:trace>
  <inkml:trace contextRef="#ctx0" brushRef="#br0" timeOffset="74522.9777">3980 13155 715 0,'-1'-8'398'0,"1"-4"-75"16,0 7-81-16,6 18-78 16,-2 11-30-16,1 30-36 15,1 18-5-15,2 24-31 16,0 6-14-16,-1-3-19 15,1-9-8-15,-8-16-22 16,4-10-55-16,6-21-181 16</inkml:trace>
  <inkml:trace contextRef="#ctx0" brushRef="#br0" timeOffset="74944.8289">4482 13472 1007 0,'15'-1'404'0,"25"0"-272"16,13 3-46-16,16 1-40 15,0 0-23-15,-6-2-55 16,-8 2-105-16</inkml:trace>
  <inkml:trace contextRef="#ctx0" brushRef="#br0" timeOffset="75147.8982">4516 13664 820 0,'8'0'412'0,"15"-1"-89"16,11-2-103-16,18-4-58 15,9 2-39-15,4-1-66 16,-4 1-45-16</inkml:trace>
  <inkml:trace contextRef="#ctx0" brushRef="#br0" timeOffset="75819.3661">5293 13249 982 0,'2'4'354'0,"9"19"-291"16,3 19-33-16,16 32-19 15,7 12 8-15,2 11 7 16,2-5 2-16,-8-11 1 0,-6-10-1 16,0-28 1-16,-3-16 14 15,2-40 37-15,0-21 25 16,-5-27 21-16,-4-12-1 15,-15-21-15-15,-10-14-22 16,-14-22-26-16,-8-12-15 16,0-8-31-16,6 14-11 15,10 32-13-15,8 25-7 16,9 46-102-16,2 22-80 16</inkml:trace>
  <inkml:trace contextRef="#ctx0" brushRef="#br0" timeOffset="76367.2233">5488 12835 803 0,'-1'-7'324'15,"-6"-8"-196"-15,25 7-108 16,18-1-34-16,36 2-10 15,27 4 3-15,47 1 31 16,33 0 16-16,63-2 16 16,37-5 6-16,75 2-23 15,29 3-6-15,26 7-9 16,-17 6 0-16,-26 1 1 16,-24-2 38-16,-56-5 17 15,-15-2 0-15,-56 0-13 16,-21-1-183-16</inkml:trace>
  <inkml:trace contextRef="#ctx0" brushRef="#br0" timeOffset="76958.1259">9732 12853 689 0,'-1'-4'384'0,"2"-4"-91"16,-1 6-97-16,-3 2-37 15,6 18-45-15,0 11-23 16,2 18-22-16,2 6-12 0,-4-1-36 16,-3-1-88-16</inkml:trace>
  <inkml:trace contextRef="#ctx0" brushRef="#br0" timeOffset="80522.2561">14438 11001 739 0,'2'-4'333'0,"7"-12"-145"0,11-9-22 16,27-26-24-16,17-18-6 16,36-34-22-16,25-14-24 15,46-29-18-15,19-1-18 16,13 13-19-16,-19 21-17 0,-62 51-74 15,-38 24-43-15,-56 38-122 16,-17 12-109-16</inkml:trace>
  <inkml:trace contextRef="#ctx0" brushRef="#br0" timeOffset="80972.5634">14443 10762 639 0,'-3'2'253'16,"-7"13"-147"-16,-2 10-26 16,-1 13-11-16,4 5-7 0,6 2-25 15,3-8-13-15,12-13 22 16,6-10 25-16,17-16 36 16,10-8 1-16,10-15-6 15,0 3-132-15</inkml:trace>
  <inkml:trace contextRef="#ctx0" brushRef="#br0" timeOffset="81332.4203">15918 9807 1116 0,'-1'-2'467'0,"3"2"-286"16,12 11-71-16,15 14-74 15,8 6-15-15,3 8-6 16,-1 4-1-16,-10-6-73 16,-1-3-106-16</inkml:trace>
  <inkml:trace contextRef="#ctx0" brushRef="#br0" timeOffset="81505.7677">16176 9780 805 0,'-18'6'416'16,"-9"7"-71"-16,-2 16-237 15,2 9-29-15,-1 8-44 0,0 6-14 16,7-3 20-16,1-7-94 15</inkml:trace>
  <inkml:trace contextRef="#ctx0" brushRef="#br0" timeOffset="81836.25">16267 9926 597 0,'8'0'307'0,"12"-4"-75"0,10-1-114 16,16 2-65-16,6-1-20 15</inkml:trace>
  <inkml:trace contextRef="#ctx0" brushRef="#br0" timeOffset="82148.4041">16701 9719 625 0,'-7'0'318'0,"-8"3"-93"16,-2 8-92-16,-6 9-71 16,1 8-29-16,10 8-30 15,7 2-5-15,10 3-6 16,12-6 1-16,5-10 7 16,4-8 3-16,2-17 2 15,-3-2 45-15,-10-9 54 16,-10-3 11-16,-15-3 9 15,-7 0-44-15,-11 1-57 0,0 1-30 16,9 7-196-16</inkml:trace>
  <inkml:trace contextRef="#ctx0" brushRef="#br0" timeOffset="82414.2934">16816 9774 691 0,'-2'-2'373'0,"-2"1"-63"0,2 6-211 15,1-5-38-15,1 7-38 16,0 21-6-16,10 33-11 16,2-30-2-16,10-5-2 15,3-5 27-15,8-14 35 16,1-7 17-16,-3-17 31 15,-2-8-14-15,-12-6-20 16,-4-3-15-16,-13 5-43 16,-8 4-75-16,-7 8-358 15</inkml:trace>
  <inkml:trace contextRef="#ctx0" brushRef="#br0" timeOffset="82648.2914">17088 9691 1104 0,'5'1'512'0,"1"3"-198"16,0 12-186-16,-1 5-38 15,0 11-42-15,4 6-15 16,-1 1-22-16,3-2-3 16,4-11 0-16,-1-13 1 15,2-16 9-15,4-13 1 16,-2-16 2-16,1 0-1 15,-3 1-7-15,-6 4-12 0,-1 11-125 16,-4 8-89-16</inkml:trace>
  <inkml:trace contextRef="#ctx0" brushRef="#br0" timeOffset="82780.59">17397 9754 1300 0,'5'-1'636'15,"2"0"-239"1,-2 1-210-16,-2 2-57 16,0 2-80-16,-3-4-80 15</inkml:trace>
  <inkml:trace contextRef="#ctx0" brushRef="#br0" timeOffset="83789.8856">16494 11103 374 0,'-4'-2'200'0,"-2"-1"-22"15,0 1-33-15,6-1-22 0,0-2-19 16,0 4-37-16,1 0-12 16,29-30-18-16,60-44 1 15,4 1 13-15,30-7-5 16,54-12-2-16,34 0-9 15,24 7-27-15,-5 9 1 16,-42 28-44-16,-44 14-59 16,-62 28-194-16,-33 7-93 15</inkml:trace>
  <inkml:trace contextRef="#ctx0" brushRef="#br0" timeOffset="84031.3327">17950 10318 441 0,'6'-3'250'0,"12"-3"-46"16,2 4-33-16,3 6-34 15,5 7-21-15,-1 12 2 16,-4 2 9-16,-10 8-15 15,-6 0-14-15,-8-3-37 16,-3-3-19-16,-7-7-63 0,-5-6-101 16</inkml:trace>
  <inkml:trace contextRef="#ctx0" brushRef="#br0" timeOffset="86450.3223">18356 10277 765 0,'1'3'331'0,"2"6"-144"16,3 18-124-1,0 7-17-15,5 13-16 0,2 1-14 0,3-11-7 16,2-4 1-16,5-17 7 16,-3-11 5-16,3-11 6 15,0-10 1-15,-8-14 0 16,-1-2-2-16,-11-6-5 16,-3 3-5-16,-2 16-9 15,1 6-9-15,2 26-12 16,3 11-2-16,5 19-2 15,-1 5 3-15,-5 5 10 16,-5 2 4-16,-14-5 9 16,-3-4 4-16,-9-10 4 15,1-12 6-15,-5-17-57 16,-1-11-42-16,9-21-172 16,11-4-170-16</inkml:trace>
  <inkml:trace contextRef="#ctx0" brushRef="#br0" timeOffset="86606.58">18770 10326 1131 0,'7'-1'457'0,"13"0"-293"16,3 2-71-16,9 5-50 16,3 1-18-16,-3-1-62 15,4-3-96-15</inkml:trace>
  <inkml:trace contextRef="#ctx0" brushRef="#br0" timeOffset="86888.0058">19216 10227 666 0,'-15'6'301'0,"-16"10"-145"16,6 8-64-16,12 7-62 16,9 9-15-16,12 0-11 15,10-2 2-15,16-8 30 0,5-14 18 16,1-14 24-16,-1-2 18 16,-15-16 20-16,-10-2-3 15,-21-9-15-15,-16 0-18 16,-18 5-51-16,-5 7-17 15,3 10-53-15,10 4-91 16</inkml:trace>
  <inkml:trace contextRef="#ctx0" brushRef="#br0" timeOffset="87153.28">19416 10254 556 0,'2'-5'317'16,"3"-4"-63"-16,-1 6-94 16,-3 5-24-16,-2 8-48 15,-1 8-23-15,-1 9-24 16,3 5-16-16,8 6-14 16,4-2-3-16,10-7 0 15,2-6 3-15,2-16 26 16,0-7 13-16,-4-13 10 15,-3-4 2-15,-10-9-21 16,-9 0-42-16</inkml:trace>
  <inkml:trace contextRef="#ctx0" brushRef="#br0" timeOffset="87387.9703">19780 10210 1173 0,'-2'1'492'15,"1"7"-264"-15,2 10-86 0,0 9-59 16,1 4-10-16,1 7-31 16,0-1-11-16,7-2-18 15,5-7 0-15,6-16 4 16,3-12 2-16,3-17 4 16,-1-11 0-16,-3-11-3 15,-1-3-3-15,-3 5-7 16,-1 5-11-16,-10 13-99 15,-1 9-35-15</inkml:trace>
  <inkml:trace contextRef="#ctx0" brushRef="#br0" timeOffset="87732.3817">20162 10420 1308 0,'0'4'598'0,"4"1"-260"15,2-1-94-15,1 2-117 0,-1-6-39 16,-2 0-94-16,-2 0-118 16</inkml:trace>
  <inkml:trace contextRef="#ctx0" brushRef="#br0" timeOffset="91566.825">6066 13253 829 0,'-6'3'376'0,"-5"4"-161"0,3 13-112 31,-3 8-31-31,7 14-27 16,3-2-12-16,7-1-24 15,9-3-7-15,9-10 3 16,6-5 1-16,8-13 8 16,1-7-30-16,-3-11-92 15,-1-5-51-15,-2-7-90 16,-3-4 27-16,-8-3 112 16,-6 0 103-16,-16 1 196 0,-4 4 46 15,-10 7 43-15,-4 4-26 16,-1 13-80-16,0 9-28 15,3 19-63-15,2 8-25 16,11 13-31-16,2 9-13 16,8 5-7-16,4 1-2 0,4-6 1 15,3-6-38-15,2-14-155 16,1-10-165-16</inkml:trace>
  <inkml:trace contextRef="#ctx0" brushRef="#br0" timeOffset="91910.8746">6436 13129 932 0,'0'-9'401'0,"7"-13"-208"16,8 1-47-16,15 1-59 0,6 8-13 16,12 12-33-16,-5 3-13 15,-9 14-16-15,-16 7-2 16,-28 8 4-16,-13 7 2 16,-19 4 3-16,0-6-1 15,7-10 4-15,6-8 0 16,21-17-5-16,7-4-5 15,14-9-15-15,10 0-7 16,11 2-5-16,9 4 1 16,7 5 7-16,3 7 51 0,-3 9-228 15</inkml:trace>
  <inkml:trace contextRef="#ctx0" brushRef="#br0" timeOffset="92145.1972">7059 13309 1177 0,'0'1'503'0,"3"13"-266"16,-1 9-75-16,6 22-70 15,0 4-17-15,2 12-29 16,1 0-13-16,-3-5-15 15,0-4-15-15,-3-11-112 0,-2-10-74 16</inkml:trace>
  <inkml:trace contextRef="#ctx0" brushRef="#br0" timeOffset="92285.7904">6943 13580 1166 0,'31'-7'512'0,"23"-3"-286"0,13 4-104 16,5 4-39-16,-6 5-55 16,-8 5-16-16</inkml:trace>
  <inkml:trace contextRef="#ctx0" brushRef="#br0" timeOffset="92724.5257">7976 13090 889 0,'-31'11'438'15,"-26"12"-173"-15,4 23-102 16,1 14-46-16,18 30-61 16,13 4-20-16,28 1-22 15,16-2-2-15,18-24-4 16,7-7 1-16,0-17-1 16,2-9-1-16,-2-13-125 15,-4-11-150-15</inkml:trace>
  <inkml:trace contextRef="#ctx0" brushRef="#br0" timeOffset="92896.0941">8021 13522 979 0,'3'-3'435'0,"11"-2"-210"0,8 7-113 16,18 3-82-16,15 5-13 15,7 3-23-15,2 3-57 16</inkml:trace>
  <inkml:trace contextRef="#ctx0" brushRef="#br0" timeOffset="93213.6341">8506 13401 1010 0,'-2'-21'380'0,"2"-20"-272"16,11 4-11-16,19 16-15 15,10 7-4-15,9 20-26 16,1 10-20-16,-15 20-13 0,-14 12 1 16,-33 11 8-16,-15 1-1 15,-21 0-2-15,-4-7-5 16,3-14-26-16,9-5-13 15,17-23-18-15,6-7-10 16,20-10 10-16,7-5 8 16,17 0 25-16,10 1 9 15,9 5 17-15,5 3 2 16,-3 6-10-16,-5 5-3 0,-18 6-38 16,-6 2-113-16</inkml:trace>
  <inkml:trace contextRef="#ctx0" brushRef="#br0" timeOffset="93448.0171">8935 13153 1302 0,'17'9'484'0,"21"17"-381"15,12 13-22-15,2 20-27 16,-6 10-9-16,-21 12-7 16,-17-4-4-16,-27 3-14 15,-12-3-21-15,-13-7-169 16,5 0 3-16</inkml:trace>
  <inkml:trace contextRef="#ctx0" brushRef="#br0" timeOffset="93822.9175">9211 13101 920 0,'11'-6'417'0,"19"-5"-200"16,0 4-47-16,1 7-72 16,-1 5-27-16,-15 10-22 15,-6 1 5-15,-14 7-3 16,-9 4-3-16,-12 5-16 15,1 2-10-15,7-3-17 16,5-5-5-16,20-13-1 16,9-8 0-16,19-5 2 0,4-3 3 15,9 0-1-15,2 2 0 16,-9 2-74-16,0 4-97 16</inkml:trace>
  <inkml:trace contextRef="#ctx0" brushRef="#br0" timeOffset="94260.4421">10061 13522 745 0,'12'0'348'16,"18"2"-128"-16,13 5-52 15,18 0-28-15,3-2-42 16,5-2-54-16,-1-3-11 15,-10-3-70-15,-7 3-104 0</inkml:trace>
  <inkml:trace contextRef="#ctx0" brushRef="#br0" timeOffset="94448.2447">10186 13723 657 0,'21'-2'422'16,"13"2"13"-16,16 0-229 15,7 2-32-15,2 0-74 16,-3 0-28-16,-8 3-126 16</inkml:trace>
  <inkml:trace contextRef="#ctx0" brushRef="#br0" timeOffset="95289.042">11008 13475 851 0,'7'4'313'16,"12"19"-239"-16,8 15-67 31,14 21 24-31,2 13 27 0,-3 3 26 0,-5-5 6 15,-14-15-22-15,-4-14-26 16,-3-29 48-16,2-14 4 0,-2-35 1 16,0-15 3-16,-4-20-63 15,-4-9-7-15,-7-18-6 16,-6-13-2-16,-1-15-3 16,0 0-6-16,3 12-8 15,4 14-4-15,-1 33-9 16,2 13 0-16,-2 30-10 15,2 16-6-15,7 11-1 32,-1 5 1-32,18 3 12 15,3 2 9-15,14-5 5 16,16-4 0-16,24-4-3 0,12-6-3 0,37-2-6 31,20-1-1-31,33 2 2 0,23 1 1 0,9-1 7 16,-3 1 1-16,-18 1 4 15,-20 0 3-15,-25-1 3 16,-10 0 1-16,-17-7-1 16,5-2 0-16,-10 1-3 15,-10 2-1-15,-17 3-4 16,-20 3 0-16,-31 7-6 16,-16 0-2-16,-23 4 3 15,-6 2 1-15,-8 1 4 16,0 3 0-16,2 7-9 15,3 7-10-15,8 22-7 16,3 12 2-16,12 19 7 16,3 2 16-16,5-5-135 15</inkml:trace>
  <inkml:trace contextRef="#ctx0" brushRef="#br0" timeOffset="95758.2824">11607 13604 828 0,'2'-9'333'0,"6"-14"-193"15,7-9-25-15,4-15-20 16,1-4 3-16,-3-4-28 0,-3 6-7 16,-5 19-8-16,-2 9-10 15,2 27-7-15,-2 12-7 16,4 30-19-16,-4 14-3 16,-4 11-2-16,6 0-1 15,-2-7 0-15,2-4 1 16,3-13-7-16,-3-2-49 15,-1-20-328-15</inkml:trace>
  <inkml:trace contextRef="#ctx0" brushRef="#br0" timeOffset="96070.6686">12261 13429 996 0,'-13'-7'460'16,"-12"-7"-203"-16,-1 13-146 16,-4 2-46-16,-3 12-57 15,3 7-17-15,6 13-14 16,6 7 0-16,13 8 4 16,6 2 4-16,23-1 6 15,6-4 3-15,13-11 6 16,2-6 3-16,-5-16 8 0,1-7 3 15,-11-11 13-15,-8-7-15 16,-22-9 65-16,-14-2 12 16,-19 0-2-16,-9 1 16 15,-10 1-70-15,-1 5-16 16,8 3-106-16,9 6-95 16</inkml:trace>
  <inkml:trace contextRef="#ctx0" brushRef="#br0" timeOffset="96305.0384">12707 13319 1296 0,'-2'0'508'0,"1"6"-351"16,1 13-62-16,4 23-72 15,4 10-3-15,2 11-7 16,-2 1-1-16,-1-4-3 16,-5-5 1-16,7-11-57 15,0-5-50-15,0-17-215 16</inkml:trace>
  <inkml:trace contextRef="#ctx0" brushRef="#br0" timeOffset="96492.4447">12622 13558 1057 0,'7'-1'427'16,"10"1"-268"-16,9 1-48 16,16 2-52-16,4 2-17 15,10 2-26-15,-6-2-14 0,0 4-298 16</inkml:trace>
  <inkml:trace contextRef="#ctx0" brushRef="#br0" timeOffset="96774.3976">13258 13385 658 0,'5'3'395'16,"4"3"-7"-16,-8 10-243 15,2 3-12-15,-5 3-37 16,0 2-18-16,1 2-20 16,0 1-16-16,1-4-28 0,10 0-5 15,12-7 0-15,9-3 1 16,10-2 4-16,-1-5 1 15,-3-6-37-15,-6 0-65 16,-8-3-192-16,-6-4-240 16</inkml:trace>
  <inkml:trace contextRef="#ctx0" brushRef="#br0" timeOffset="96930.653">13489 13344 791 0,'0'-2'409'0,"0"1"-144"16,1 6-33-16,-1-5-96 15,1 30-32-15,6 53-28 16,-2-28-21-16,3 3-23 16,-1-3-8-16,-2-2-9 15,-1-1-17-15,-1-8-157 16</inkml:trace>
  <inkml:trace contextRef="#ctx0" brushRef="#br0" timeOffset="97322.7441">14392 13495 676 0,'10'-1'363'0,"22"-1"-72"16,13 2-136-16,15 0-91 15,4-1-28-15,0 0-93 16,-6 0-129-16</inkml:trace>
  <inkml:trace contextRef="#ctx0" brushRef="#br0" timeOffset="97478.8443">14502 13653 1171 0,'23'0'490'16,"28"5"-316"-16,6 3-38 15,2-2-46-15,-1 4-108 16</inkml:trace>
  <inkml:trace contextRef="#ctx0" brushRef="#br0" timeOffset="98160.2218">15306 13436 541 0,'0'6'268'15,"6"23"-47"-15,-1 7-82 16,10 16-3-16,1 4-3 0,5-3-27 16,2-1-6-16,-1-10-31 15,1-10-15-15,3-19-5 16,-1-13 1-16,-2-26 4 15,0-9-4-15,-3-18-13 16,-6-10-5-16,-9-22-10 16,-7-12-1-16,-12-10-6 15,-2 3-5-15,1 22-7 16,5 14-5-16,10 28-8 16,3 4-5-16,9 14-7 15,6 5-1-15,7 3 0 16,8 7 3-16,23 7 8 15,9 1 4-15,20 3 5 16,7-1 3-16,2-7 0 16,0-2 1-16,-6 3 1 15,-5-3 0-15,-16 6-1 0,-12 2 0 16,-19 3-1 0,-10 2-1-16,-10 1-3 0,-3 3 0 31,-6 5-4-31,2 6-4 0,-3 8-2 15,1 4 0-15,2 12 1 16,2 3 4-16,1 8 18 16,0 2-87-16</inkml:trace>
  <inkml:trace contextRef="#ctx0" brushRef="#br0" timeOffset="98660.2666">15791 13537 833 0,'-9'-17'353'0,"-4"-29"-210"15,12-6-51-15,18-2-73 16,13 2-4-16,12 21 30 15,4 11 14-15,2 22 14 16,-5 12-7-16,-9 19-37 16,-9 7-11-16,-19 3-5 15,-9 4 1-15,-20-6 2 16,-10 1 1-16,-10-3-4 16,2-6-2-16,10-7-2 15,9-11-2-15,18-7-7 0,5-4-2 16,11 0-3-16,5 1-1 15,7 4 3-15,6 1 0 16,0 3 3-16,4-1 0 16,-1-1-51-16,1-7-93 15</inkml:trace>
  <inkml:trace contextRef="#ctx0" brushRef="#br0" timeOffset="98931.2117">16220 13500 723 0,'-8'-6'379'15,"-5"-4"-116"-15,-4 8-151 16,-3 2-38-16,4 16-74 16,6 8-14-16,9 8-6 15,5 5 1-15,17 1 12 16,3-4 4-16,14-4 30 16,5-5 10-16,5-12 4 0,3-8 45 15,-8-14 12 1,-7-9 10-16,-17-12 36 0,-12-4-26 15,-28-7-21-15,-14-5-11 16,-32 1-28-16,-7 6-20 16,4 19-23-16,11 14-12 15,23 20-137-15,10 4-85 16</inkml:trace>
  <inkml:trace contextRef="#ctx0" brushRef="#br0" timeOffset="99308.866">17070 13427 707 0,'8'-4'325'0,"16"-7"-140"15,13 3-41-15,19 4-70 16,5-2-24-16,4 8-33 16,-6-1 31-16,-12 2-187 15,-5 1-224-15</inkml:trace>
  <inkml:trace contextRef="#ctx0" brushRef="#br0" timeOffset="99512.0404">17104 13591 642 0,'13'4'329'0,"25"4"-104"16,9-8-31-16,27 0-86 15,8-3-34-15,-5 2-41 16,-9 1-7-16,-17-2-116 0,-14-2-256 15</inkml:trace>
  <inkml:trace contextRef="#ctx0" brushRef="#br0" timeOffset="100921.6254">18185 13455 617 0,'-5'-21'349'0,"-3"-14"-7"15,15-9-249-15,15-1-34 16,23 2-20-16,13 4 8 15,16 17 3-15,-1 9-3 16,-11 24-16-16,-11 16-21 16,-34 24-14-16,-23 10 6 0,-37 13 10 15,-27-2 5-15,-14-8 2 16,4-10-4-16,17-18-2 16,19-11 0-16,32-18 1 15,13-7-4-15,24-10-7 16,18-3-4-16,18 2 13 15,6 3 8-15,-5 8 19 16,-9 3 5 0,-21 6-16-16,-8 2-3 15,-13 1-22-15,-4-2-52 16</inkml:trace>
  <inkml:trace contextRef="#ctx0" brushRef="#br0" timeOffset="101387.1515">18805 13395 932 0,'2'15'398'0,"5"13"-226"0,6 19-75 16,2 4 9-16,4 2-39 15,1-9-11-15,-1-11-20 16,0-6-6-16,-3-16 5 15,0-7 5-15,-4-19 6 16,2-7 1-16,-4-17-10 16,-3-8-5-16,-6-21-9 15,-3-13-1-15,-8-13-6 16,0 2-4-16,7 14-9 16,1 13-4-16,12 13-11 15,7 6-3-15,7 10-6 16,13 3-3-16,18 16 2 15,9 7 3-15,20 15 7 16,-1 4 5-16,-5 5 7 16,-6-5 5-16,-24-8 6 15,-7-1 0-15,-18-8-1 0,-7 2-4 16,-9 3-10-16,-4 4-5 16,-2 6-4-16,-1 7-3 15,0 8 3-15,3 7 2 16,6 9 5-16,5-1-20 15,6-3-434-15</inkml:trace>
  <inkml:trace contextRef="#ctx0" brushRef="#br0" timeOffset="101996.82">19482 13245 434 0,'5'-2'332'0,"4"1"37"16,-6 1-135-16,0 0-40 16,-7 2-61-16,2-2-37 15,1 0-42-15,-10 0-15 16,-47 5-23-16,26-9 2 16,-3 2-62-16,0 0-33 15,6 2-34-15,5 2-11 16,9 4 55-16,2 3 29 15,5 5 30-15,3-1 4 0,2 1 3 16,-2 3 14-16,2-1 15 16,2 1 8-16,2 2 11 15,2-6-11-15,6-2-7 16,-2-4-4-16,6-7-8 16,2-2-1-16,7-3-6 15,8-1-5-15,8 5-19 16,2 3 29-16,7 12 8 15,-2 4 6-15,2 9 23 16,-2 1-26-16,-13-1-3 16,-8 0 18-16,-25-3 35 15,-19-1 10-15,-20-3 14 16,-10-1-21-16,-8-8-35 16,1-6-13-16,4-6-13 15,7-7-19-15,16-2-94 16,7-2-83-16</inkml:trace>
  <inkml:trace contextRef="#ctx0" brushRef="#br0" timeOffset="108955.2811">3039 15332 715 0,'-3'-9'361'16,"-4"-12"-96"-16,-9 1-47 16,-14 7-53-16,-9 0-27 15,-20 12-56-15,-5 7-23 16,1 13-38-16,7 8-15 0,17 14-16 16,11 9-3-16,17 5-3 15,12 3 2-15,18-5 3 16,9-5 1-16,21-12 4 15,5-6 1-15,14-16 3 16,1-11 10-16,-10-10-39 16,-9-7 7-16,-25-5 8 15,-13-3-7-15,-13-1 45 16,-12 0-5-16,-9 5-14 16,-7 6 16-16,-7 12 7 15,3 11 3-15,4 18 9 16,8 9-17-16,10 21-10 15,3 12-1-15,9 18 1 16,2 3 0-16,8-5 3 16,2-10-2-16,1-20-3 15,-1-9 0-15,-5-16 2 16,-4-6 1-16,-3-14 4 16,-3-7-42-16,-3-8-291 0</inkml:trace>
  <inkml:trace contextRef="#ctx0" brushRef="#br0" timeOffset="109599.121">3477 15369 648 0,'11'0'331'0,"4"2"-109"15,24 3-67-15,8 3 1 16,19 2-71-16,5-2-29 0,0 0-30 16,-8-3 29-16,-14-6-163 15,-13-5-181-15</inkml:trace>
  <inkml:trace contextRef="#ctx0" brushRef="#br0" timeOffset="109786.5777">3540 15496 527 0,'-2'7'300'0,"0"3"0"15,13 4-52-15,15-4-24 16,12-3-5-16,21 0-52 15,4-2-35-15,9-3-61 16,-11 1-24-16,-16-3-93 16,-8-1-314-16</inkml:trace>
  <inkml:trace contextRef="#ctx0" brushRef="#br0" timeOffset="111084.5449">4721 14834 1012 0,'-2'1'426'0,"-6"14"-232"15,1 20-56-15,-3 32-74 16,0 16-9-16,8 21-25 15,4 8-12-15,11-1-3 16,8-10-2-16,13-22-3 16,3-18-1-16,8-23-1 15,-3-12 3-15,-11-12-14 16,-8-7-23-16,-16-8-140 16,-5-5-256-16</inkml:trace>
  <inkml:trace contextRef="#ctx0" brushRef="#br0" timeOffset="111225.1427">4589 15263 939 0,'-9'-2'414'15,"-3"2"-212"-15,6 2-61 16,11 6-68-16,14 5-23 16,21-1-24-16,15 2-8 0,29-5-5 15,6-1-41-15</inkml:trace>
  <inkml:trace contextRef="#ctx0" brushRef="#br0" timeOffset="111514.1533">5431 15367 916 0,'-13'26'461'0,"-15"21"-158"16,-12 1-136-16,-2-1-23 15,-3-15-71-15,3-9-20 16,9-17-23-16,4-9-11 0,9-11-27 0,1-9-22 0,13-12-41 16,6-1 2-16,14-7 13 15,8 3 11-15,12 13 47 16,3 8 15-16,1 22 24 16,-3 9 5-16,1 22-4 15,-6 1-5-15,-1 10-14 16,-6-3-2-16,-6-6 31 15,0-2-103-15</inkml:trace>
  <inkml:trace contextRef="#ctx0" brushRef="#br0" timeOffset="111811.6352">5511 15316 1108 0,'9'0'439'0,"12"6"-290"16,6 13-27-16,-9 12-16 0,-2 7-7 0,-11 6-22 0,-6 0-10 16,-5-9-35-16,0-5-11 15,4-18-24-15,3-9-24 16,5-16-38-16,3-15-3 16,8-8 13-16,3-4 20 15,4 1 33-15,1 7 12 16,0 11 12-16,-1 9 10 15,-3 19 15-15,-3 12-2 16,-7 16 0 0,-1 9-8-16,-7 1-13 15,-1 1-9-15,2-5-51 16,-1-7-87-16</inkml:trace>
  <inkml:trace contextRef="#ctx0" brushRef="#br0" timeOffset="112014.7061">5724 15119 1183 0,'21'-3'453'0,"25"3"-348"0,4 0-33 15,0 7-52-15,-5 0 7 16,-7 0-256-16</inkml:trace>
  <inkml:trace contextRef="#ctx0" brushRef="#br0" timeOffset="112155.2996">6135 14841 1327 0,'0'4'547'0,"1"15"-307"15,4 12-66-15,4 20-83 16,0 4-17-16,4 5-49 16,0 1-50-16</inkml:trace>
  <inkml:trace contextRef="#ctx0" brushRef="#br0" timeOffset="114492.6698">6592 15631 514 0,'-16'0'230'0,"-10"-2"-100"16,15 2-63-16,34 0 6 16,21-4 2-16,51 4-5 15,17 3 5-15,34 2 16 16,18 2-12-16,-2 0-6 16,3-4 2-16,-15 2-42 15,-22 1-6-15,-32-6-58 16,-25 0-174-16</inkml:trace>
  <inkml:trace contextRef="#ctx0" brushRef="#br0" timeOffset="115289.3083">6866 15151 1049 0,'1'-5'415'0,"13"-2"-263"0,10 2-57 16,23 0-45-16,17 5-13 16,13 0 10-16,6 5-86 15</inkml:trace>
  <inkml:trace contextRef="#ctx0" brushRef="#br0" timeOffset="115695.3394">7471 15073 1068 0,'-14'-7'428'0,"-11"-12"-283"16,4-4-33-16,15-8-56 15,9-6-29-15,14-2-40 16,10 6-15-16,18 20 16 16,4 13 9-16,9 26 20 15,-5 14 12-15,-20 10 13 16,-16 3 4-16,-35 2 1 16,-17-1-2-16,-15-4-15 15,-5 0-8-15,12-14-36 16,2-10-32-16,19-17-42 15,8-5-12-15,10-12 13 0,10-1 25 16,9 1 49-16,5 1 26 16,15 7 41-16,2 2 14 15,8 5-9-15,3 1-17 16,2 2 19-16,-2-3-83 16</inkml:trace>
  <inkml:trace contextRef="#ctx0" brushRef="#br0" timeOffset="116132.6625">7142 15963 1069 0,'0'0'431'0,"-1"1"-273"0,1 5-27 16,-1-6-25-16,0 0-8 16,0 18-25-16,1 29-16 15,7-24-31-15,4-4-13 16,16-8-5-16,6 1 0 16,7-9-1-16,2 1-1 15,-4-3-46-15,-6 1-43 16,-10 2-76-16,-6-3-53 0,-12-1-162 15</inkml:trace>
  <inkml:trace contextRef="#ctx0" brushRef="#br0" timeOffset="116305.5926">7411 15878 858 0,'-2'-2'432'15,"2"2"-168"-15,0 11-33 0,-1 16-81 16,-1 9-34-16,1 12-2 15,0 8-13-15,1 4-18 16,9 2-10-16,-1-1-30 16,-2-6-15-16,4-11-48 15,-5-8-82-15</inkml:trace>
  <inkml:trace contextRef="#ctx0" brushRef="#br0" timeOffset="120467.2879">8405 15526 842 0,'10'-1'347'0,"17"-8"-197"15,12 4-61-15,21 2-35 16,4-5-19-16,11 6-9 16,-3 4-87-16</inkml:trace>
  <inkml:trace contextRef="#ctx0" brushRef="#br0" timeOffset="120623.506">8476 15654 978 0,'23'-4'390'0,"20"4"-224"15,28 0-143-15,14 2-11 16</inkml:trace>
  <inkml:trace contextRef="#ctx0" brushRef="#br0" timeOffset="120982.8028">9550 14953 836 0,'1'0'396'0,"0"11"-137"16,-2 13-82-16,-6 29-90 16,-4 9 0-16,-1 22-19 15,0 9-13-15,8 2-10 0,4-3-15 0,17-23-22 16,8-10-4-16,20-21 0 16,7-9 1-16,6-12-78 15,-4-8-119-15</inkml:trace>
  <inkml:trace contextRef="#ctx0" brushRef="#br0" timeOffset="121139.3029">9388 15384 1097 0,'7'0'421'0,"21"2"-318"15,6 2-14-15,21-1-39 16,10 3-22-16,10 0-44 31,-2-2-99-31</inkml:trace>
  <inkml:trace contextRef="#ctx0" brushRef="#br0" timeOffset="121413.7398">10236 15423 1199 0,'-13'21'499'0,"-17"21"-305"16,-9-1-55-16,-6-8-75 15,2-3-20-15,2-14-14 16,5-8-4-16,6-13-39 16,7-11-23-16,8-12-53 15,6-4-10-15,11-3 24 16,6 5 14-16,15 7 50 16,8 10 10-16,6 13 30 15,2 4 12-15,2 18 11 16,-7 2 4-16,-3 5-3 15,-4 4-5-15,-10-3-12 16,-4 0-6-16,-9-1-83 16,0-6-65-16</inkml:trace>
  <inkml:trace contextRef="#ctx0" brushRef="#br0" timeOffset="121695.7437">10398 15371 1192 0,'7'9'496'15,"7"11"-314"-15,-3 5-47 16,-3 13-68-16,-4-3-18 16,-8 1-13-16,-5-3-7 15,2-4 2-15,-1-8-51 16,6-11-60-16,4-8-18 16,6-15-28-16,6-7 45 0,7-13 58 15,3-3 28-15,6-2 35 16,3 6 23-16,2 15 34 15,-3 7 5-15,-7 18 4 16,-8 11-9-16,-9 9-23 16,-2 10-17-16,-6 4-26 15,-3 2-14-15,-1-2-40 16,-4-6-52-16,4-12-181 16</inkml:trace>
  <inkml:trace contextRef="#ctx0" brushRef="#br0" timeOffset="121884.4681">10509 15186 1020 0,'16'-7'491'0,"10"-7"-217"15,17 8-104-15,4 4-43 16,-3 3-79-16,-4 6-23 15,-14 1-63-15,-4-1-91 16</inkml:trace>
  <inkml:trace contextRef="#ctx0" brushRef="#br0" timeOffset="122009.7613">10887 15081 1026 0,'1'8'520'0,"4"12"-148"16,2 8-156-16,3 8-115 15,5 7-41-15,0-1-13 16</inkml:trace>
  <inkml:trace contextRef="#ctx0" brushRef="#br0" timeOffset="122432.0498">11677 14722 614 0,'-17'0'341'0,"-30"13"-46"15,-8 20-83-15,-10 47-81 16,-3 18-22-16,16 40-37 15,18 21-16-15,27 3-28 16,18 4-5-16,31-15-16 16,10-20-1-16,23-28-49 15,7-20-84-15</inkml:trace>
  <inkml:trace contextRef="#ctx0" brushRef="#br0" timeOffset="122666.8476">11748 15455 1197 0,'4'0'487'0,"13"0"-269"15,12 2-88-15,26-7-40 16,14-3-23-16,22-4-45 16,0-4-23-16,-7 0-271 15</inkml:trace>
  <inkml:trace contextRef="#ctx0" brushRef="#br0" timeOffset="123010.7273">12364 15488 1146 0,'15'0'462'0,"27"2"-283"16,17-2-81-16,28-2-20 15,4-4-24-15,7-2-24 16,-5 2-5-16,-10-1-102 15,-7 4-195-15</inkml:trace>
  <inkml:trace contextRef="#ctx0" brushRef="#br0" timeOffset="123245.0499">12646 14882 848 0,'0'-15'427'0,"0"-11"-130"16,0 17-89-16,7 33-108 16,5 23-35-16,4 30-47 0,7 12-6 15,-6 8-14-15,0 0-33 16</inkml:trace>
  <inkml:trace contextRef="#ctx0" brushRef="#br0" timeOffset="123762.7461">12590 15767 807 0,'-5'-3'403'0,"-1"0"-99"0,5-3-146 16,3-1-85-16,11-3-30 16,11-6-15-16,4 3 2 15,11 10-5-15,5 8 3 16,-9 18-20-16,-7 10-8 15,-23 19 12-15,-13 2 5 0,-24 7 6 16,-12-6 1-16,-15-17-2 16,1-8 7-16,10-21-30 15,9-11-10-15,24-14-13 16,14-4-15-16,19-5 26 16,14 8 14-16,17 10 25 15,4 4 6-15,3 15 0 16,-4 2-8-16,-2 3-7 15,-4 2-64-15</inkml:trace>
  <inkml:trace contextRef="#ctx0" brushRef="#br0" timeOffset="124138.6016">13211 14714 650 0,'5'0'371'0,"11"14"-13"16,8 19-168-16,23 48-115 15,6 19 13-15,14 44-26 16,-7 19 10-16,-26 4 9 16,-16 4-27-16,-43-11-12 15,-12-18-13-15,-20-28-5 16,0-18-1-16,4-39-64 15,6-13-52-15</inkml:trace>
  <inkml:trace contextRef="#ctx0" brushRef="#br0" timeOffset="131457.7325">17811 11533 491 0,'6'0'282'16,"4"-4"-23"-16,26 3-120 15,13-1-43-15,21 2-38 16,10 10-21-16,-2-7-115 16,-8 3-205-16</inkml:trace>
  <inkml:trace contextRef="#ctx0" brushRef="#br0" timeOffset="131613.9523">17891 11697 883 0,'0'1'398'0,"11"4"-154"16,14 1-84-16,27 0-77 15,14-2-12-15,15-4-63 16,4-2-122-16</inkml:trace>
  <inkml:trace contextRef="#ctx0" brushRef="#br0" timeOffset="132004.4857">18980 11307 786 0,'0'5'377'16,"-9"9"-127"-16,-15 5-43 16,-8 16-65-16,-6 2-37 15,4 6-67-15,12-1-25 16,22-10-17-16,14-2-1 16,26-11 5-16,11-4 4 0,8-7 0 15,1-2-3-15,-6-6-142 16,-7-1-183-16</inkml:trace>
  <inkml:trace contextRef="#ctx0" brushRef="#br0" timeOffset="132151.467">19155 11275 964 0,'0'6'446'0,"0"7"-195"15,3 22-108-15,-1 11-12 16,2 18-53-16,0-1-27 15,-1 3-22-15,2-3-7 16,1-6-78-16,3-2-116 0</inkml:trace>
  <inkml:trace contextRef="#ctx0" brushRef="#br0" timeOffset="132401.9233">19552 11541 1056 0,'-6'4'487'0,"-9"10"-212"16,-1 4-111-16,-5 11-95 16,0 3-23-16,5 4-26 15,4 2-5-15,12-2-10 16,11-3-2-16,10-10-2 15,8-5-1-15,8-15-52 0,2-4-60 16,-3-11-250-16</inkml:trace>
  <inkml:trace contextRef="#ctx0" brushRef="#br0" timeOffset="132567.7083">19518 11400 1296 0,'-1'-10'573'0,"2"-6"-293"0,1 4-94 15,1 7-114-15,5 5-23 16,-4 7-222-16</inkml:trace>
  <inkml:trace contextRef="#ctx0" brushRef="#br0" timeOffset="133318.6602">19475 11187 709 0,'7'-4'323'0,"10"-5"-124"15,15 2-59-15,17 6-29 16,6 1-21-16,13 4-35 16,-1 3-19-16,-8 0-34 15,-13 1-23-15,-21-4-51 0,-8-4-9 16,-16-7 7-16,2-6 22 15,-3-4 49-15,-1-3 25 16,-1 6 45-16,1 1 20 16,1 12 5-16,3 7-15 15,0 8-40-15,-2 7-20 16,2 5-7-16,3 3-37 16</inkml:trace>
  <inkml:trace contextRef="#ctx0" brushRef="#br0" timeOffset="133600.1916">20189 11553 1004 0,'2'-1'466'16,"-1"0"-202"-16,3 12-141 15,1 8-42-15,5 13-50 16,3 4-14-16,0 5-10 0,-2-1-39 16,-6-7-179-16,-3-4-195 15</inkml:trace>
  <inkml:trace contextRef="#ctx0" brushRef="#br0" timeOffset="133741.0194">20000 11672 986 0,'7'0'488'0,"15"0"-166"16,9 0-112-16,19 1-91 15,10 2-50-15,10 2-45 16,6 2-8-16,-11-1-127 15</inkml:trace>
  <inkml:trace contextRef="#ctx0" brushRef="#br0" timeOffset="134182.4575">21210 11152 731 0,'-26'10'380'0,"-30"20"-77"16,-1 16-137-16,12 35-87 15,10 9-17-15,22 12-32 16,14 2-6-16,20-13-12 16,11-8-1-16,22-15-1 15,10-12 23-15,13-25-205 16</inkml:trace>
  <inkml:trace contextRef="#ctx0" brushRef="#br0" timeOffset="134385.3131">21317 11620 1068 0,'9'0'435'0,"15"2"-279"15,10 3-73-15,13-1-44 16,6 2-24-16,9 0-82 15,1 1-161-15</inkml:trace>
  <inkml:trace contextRef="#ctx0" brushRef="#br0" timeOffset="134722.6594">21824 11544 794 0,'-11'-16'348'0,"-3"-19"-164"16,11 3-61-16,21 7-55 15,12 8-5-15,7 11-22 16,2 11-5-16,0 12-14 16,-3 9-9-16,-11 6-8 15,-9 0 2-15,-22 10 10 16,-14-8 2-16,-21 2 4 15,-2-1-1-15,-2-12-6 16,9-1-12-16,15-11-35 16,8-3-9-16,20-2-6 15,5-3 6-15,18 3 42 16,3 2 11-16,7 1 10 16,-1 2 3-16,0 0-7 15,-3-1 18-15,-2-5-256 0</inkml:trace>
  <inkml:trace contextRef="#ctx0" brushRef="#br0" timeOffset="135144.4903">22217 11117 918 0,'28'19'431'0,"15"13"-163"16,12 39-171-16,-3 18-30 15,-14 11-42-15,-10 1-9 16,-28-13-3-16,-11-6 1 15,-22 0 1-15,-12-6 1 16,-6-13 5-16,3-15-35 16</inkml:trace>
  <inkml:trace contextRef="#ctx0" brushRef="#br0" timeOffset="135489.4472">22863 11522 1303 0,'-1'-4'580'16,"-2"-6"-299"-16,1 4-114 15,1 3-95-15,1 3-105 16,-1 0-218-16</inkml:trace>
  <inkml:trace contextRef="#ctx0" brushRef="#br0" timeOffset="135707.7878">22832 11684 1003 0,'-6'10'456'0,"-6"14"-190"16,7 7-114-16,6 21-91 15,10 10-20-15,9 14-34 16,2 5-2-16,-12-10-3 16,-10-5 1-16,-14-14 8 15,-16-8 2-15,-13-14 8 16,-6-10 0-16,-7-17-56 16,5-14-71-16</inkml:trace>
  <inkml:trace contextRef="#ctx0" brushRef="#br0" timeOffset="136194.9108">22711 11216 830 0,'4'0'386'15,"7"1"-163"-15,18 3-112 16,10 0-26-16,16 0-35 15,8 1-15-15,8-1-12 16,-1 0-5-16,-8-1-58 16,-11-3-38-16,-22-2-12 15,-12-1-5-15,-20-2 42 0,-9-1 34 16,-10-3 9-16,0-4 4 16,4 0 9-16,3 1 1 15,10 5 2-15,7 3 6 16,9 4 16-16,7 5 8 15,11 8 3-15,1 2-6 16,4 9 7-16,-5 0 7 16,-12-2 17-16,-7 0 7 15,-18-5-14-15,-7 0-11 16,-15-3-116-16</inkml:trace>
  <inkml:trace contextRef="#ctx0" brushRef="#br0" timeOffset="136937.5754">18656 11915 794 0,'0'3'389'0,"2"5"-131"16,12 12-123-16,10 7-36 16,25 6-33-16,15 5-8 0,18-7-26 15,2-7-4-15,1-13-7 16,-13-15-2-16,-12-7 4 15,-10-8 3 1,-21-4 7-16,-9 2-18 0,-16 0 46 16,-5 1-1-16,-5 7-9 15,-2 2 14-15,2 5-114 16,0 3-67-16</inkml:trace>
  <inkml:trace contextRef="#ctx0" brushRef="#br0" timeOffset="139095.8964">18852 12291 870 0,'6'0'393'15,"18"5"-164"-15,8 8-96 0,6 14-78 16,4 4-11-16,-8 3-22 16,-4 3-45-16,-12-7-399 15</inkml:trace>
  <inkml:trace contextRef="#ctx0" brushRef="#br0" timeOffset="139252.3532">19083 12273 1385 0,'-13'7'539'0,"-22"15"-385"15,0 9-47-15,-6 14-61 16,-5-2-18-16,7-1-52 15,8-4-100-15</inkml:trace>
  <inkml:trace contextRef="#ctx0" brushRef="#br0" timeOffset="139861.5032">21109 12073 978 0,'-1'6'394'0,"2"7"-240"15,7 14-61-15,21 9-36 16,13 3-10-16,32 2-7 0,9-5-4 16,24-16 0-16,9-11-4 15,8-18-12-15,0-9-4 16,-24-7 0-16,-19 1 2 16,-42 7-2-16,-17 2-2 15,-21 15-51-15,-6 1-56 16,-7 3-301-16</inkml:trace>
  <inkml:trace contextRef="#ctx0" brushRef="#br0" timeOffset="140405.0186">21421 12542 648 0,'-5'4'311'0,"3"2"-79"0,2 6-163 15,3 3-19-15,17 5-12 16,4-2-7-16,11-4-5 16,4-5 0-16,-3-11 2 15,-4-4 2-15,-11-9 3 16,-6 0 0-16,-11-1 5 15,-2-1 8-15,-4 5-2 16,-1 4-6-16,-1 9-26 16,3 8-16-16,14 262-17 47,-22-253 1-47,-17 9 27 15,4-9 25-15,-27 15 40 16,-3-10 9-16,3-23 11 15,9-10-2-15,15-18-52 16,7-3-16-16,18-4-80 16,2 3-66-16</inkml:trace>
  <inkml:trace contextRef="#ctx0" brushRef="#br0" timeOffset="160150.0803">13970 15364 730 0,'-5'-16'377'0,"-4"-10"-106"16,12-6-115-16,9-1-27 15,12 5-26-15,8 8-8 16,6 15-34-16,6 7-18 0,-9 19-24 16,-2 4-8-16,-7 4-1 15,-7 0 1-15,3-9 3 16,-1-8 1-16,0-15 38 16,0-10 10-16,-3-13 4 15,-7-3 1-15,-6 0-36 16,-5 3-14-16,-9 13-42 15,-5 6-51-15,-2 12-166 16,0 7-234-16</inkml:trace>
  <inkml:trace contextRef="#ctx0" brushRef="#br0" timeOffset="160353.1583">13945 15553 942 0,'4'0'462'0,"9"0"-165"16,29-3-137-16,14-2-27 0,23-3-54 15,5 2-22-15,-3 6-34 16,-7 0-9-16,-20 0-27 16,-10-1-42-16,-21-3-447 15</inkml:trace>
  <inkml:trace contextRef="#ctx0" brushRef="#br0" timeOffset="161482.7026">14777 15292 973 0,'-5'1'443'0,"3"-2"-188"15,10 1-64-15,21 2-61 16,24-2-34-16,34 1-52 16,9 0-10-16,8-1-96 15,-9 0-116-15</inkml:trace>
  <inkml:trace contextRef="#ctx0" brushRef="#br0" timeOffset="162498.2979">15873 15246 371 0,'-25'10'245'0,"-18"10"-6"15,-9-7-35-15,6-6-13 16,13-13-45-16,4-11-35 16,15-20-64-16,7-3-26 15,10-8-18-15,11-1 6 16,16 11 35-16,4 6 15 16,16 24 10-16,5 8-8 15,0 23-36-15,-9 7-9 16,-37 18-6-16,-20 17 1 0,-39 11 1 15,-9 6-1-15,9-7-30 16,9-14-33-16,18-30-20 16,13-16-4-16,10-21 15 15,2-8 30-15,20-3 61 16,6 2 19-16,13 3 29 16,8 8 2-16,4 7-43 15,0 4-17-15,-11 8-25 16,-4-1-70-16</inkml:trace>
  <inkml:trace contextRef="#ctx0" brushRef="#br0" timeOffset="162842.1207">16453 15085 1018 0,'-22'-5'460'0,"-16"-2"-228"16,-6 9-104-16,-1 6-33 15,1 16-62-15,2 3-21 0,12 14-24 16,0 6-4-16,17 13-5 16,11 5-1-16,13-2 7 15,18-3 2-15,14-19 13 16,6-14 4-16,12-14 6 15,-3-11 3-15,-9-9 41 16,-7-1 24-16,-33-12 36 16,-10-5 7-16,-36 2-35 15,-18-4-23-15,-12 11-40 16,-7 1-13-16,21 4-57 16,16 5-75-16,26-2-480 15</inkml:trace>
  <inkml:trace contextRef="#ctx0" brushRef="#br0" timeOffset="163217.0226">16741 14882 836 0,'-9'-8'449'15,"-12"-3"-105"-15,4 6-126 0,2 10-143 16,3 7-39-16,9 10-46 16,3 6-7-16,13 5 0 15,3-1 6-15,13-5 7 16,4-4 4-16,8-16 4 15,2-3 5-15,-5-14 37 16,-7-8 31-16,-13-8 52 16,-13-10 18-16,-20-3 1 15,-13 1-24-15,-22 10-54 16,-3 12-23-16,0 16-54 16,7 11-80-16</inkml:trace>
  <inkml:trace contextRef="#ctx0" brushRef="#br0" timeOffset="165882.9967">21648 3519 675 0,'-1'0'306'0,"-1"2"-149"16,1 8-33-16,1 6-51 0,5 10-14 16,8 12-20-16,2-2-8 15,9 4-17-15,2 1-3 16,1-3-75-16,-1-1-256 15</inkml:trace>
  <inkml:trace contextRef="#ctx0" brushRef="#br0" timeOffset="166289.6686">21984 4034 676 0,'0'6'332'0,"6"13"-107"0,5 8-54 15,4 12-68-15,8 8-33 16,4 7-46-16,4-2-8 16,6-10-3-16,-2-1-67 0</inkml:trace>
  <inkml:trace contextRef="#ctx0" brushRef="#br0" timeOffset="166805.5496">22373 4682 831 0,'3'-3'390'0,"8"8"-144"15,-9 5-78-15,13 24-63 16,3 10-32-16,6 12-46 16,7 4-9-16,-7-3-5 15,1 0-82-15</inkml:trace>
  <inkml:trace contextRef="#ctx0" brushRef="#br0" timeOffset="167242.8708">22850 5376 452 0,'0'0'286'15,"1"2"-22"-15,9 7-85 16,-2 9-15-16,10 14-41 16,5 1-26-16,4 18-36 15,5 3-19-15,4 4-25 0,-4 1-22 16</inkml:trace>
  <inkml:trace contextRef="#ctx0" brushRef="#br0" timeOffset="167712.7324">23291 6083 799 0,'2'3'339'16,"0"5"-186"-16,9 8-36 16,0 8-38-16,1 6-16 15,7 7-26-15,3 1-9 0,10 4-12 16,2-3-4-16,0-3-124 16</inkml:trace>
  <inkml:trace contextRef="#ctx0" brushRef="#br0" timeOffset="168181.9685">23576 6794 343 0,'-2'2'210'15,"-1"4"3"-15,7 2-99 16,6 2-4-16,9 8 11 15,7 1 9-15,5 14-4 16,2-1-10-16,2 10-34 16,-5 2-21-16,-6-1-32 15,-1 4 2-15,-6-6-170 16</inkml:trace>
  <inkml:trace contextRef="#ctx0" brushRef="#br0" timeOffset="168653.6445">23992 7367 812 0,'0'-6'432'15,"0"-1"-114"-15,-6-1-155 16,0 1-42-16,-1 7-66 16,-2 1-21-16,3 6-26 0,3 1-7 15,4 4-4-15,6 1 1 16,4 3 1-16,7 3 1 15,2 4 0-15,2 3 0 16,1 5-4-16,-4 1-101 16</inkml:trace>
  <inkml:trace contextRef="#ctx0" brushRef="#br0" timeOffset="170489.1093">19017 5308 332 0,'1'-2'194'0,"4"-3"-41"0,0 5-51 16,3 0-72-16,2 5-19 15,1 1-10-15,5 2-1 16,4 3-1-16,2 0 0 15,4 6-1-15,2-4 0 16,4 2 0-16,4 5 1 0,4-3 0 16,0 7-1-16,2 2 1 15,-2-2 1-15,-5 4 0 16,4-2 2-16,1 0 0 16,6 2-2-16,16 1 0 15,7-1-1-15,22 4-1 16,1-1 0-16,10 3 1 15,-26-5 1 1,-38-16 1-16,1 2 0 0,105 44 39 16,0 2 1-16,-12 4 1 15,-57-24 0-15,3 2-36 16,-2-4-2-16,4-2 1 0,7-2-1 16,10-1-3-16,11 3-1 15,8 3 0-15,4 2-1 16,-1 5 1-16,-3 3 0 15,-8-2-1-15,-11-2 1 16,-11-1 0-16,-10 0 0 16,-1-2 1-16,3 3 1 15,4 1 0-15,3 1 0 16,9-2 0-16,-2 1-1 16,10-3-1-16,2-4 0 0,-10-3-1 15,2-1 0-15,-11-2 6 16,-6 2 4-16,-1 2 3 15,-4-1 3-15,-7-1-4 16,3 0-4-16,9-4 1 16,2-2-1-16,7-1-3 15,-1-2 0-15,-12 1 38 16,-6 0 3-16,-10-2 2 16,-5-3 1-16,-13-4-39 15,-5-3 0-15,-21-9-22 16,-9 3-48-16</inkml:trace>
  <inkml:trace contextRef="#ctx0" brushRef="#br0" timeOffset="171145.0503">23757 7317 575 0,'0'-4'286'0,"-1"-6"-88"0,4 5-79 16,1 5-63-16,5 3-12 16,2 12-12-16,2 7 15 15,5 14 14-15,-2 8-4 16,9 2-6-16,-3-1-17 15,5-8-20-15,2-8-2 16,3-11 2-16,3-4 2 16,-3-10 5-16,-3-3-38 0,-9-1 92 15,-9-4 20-15,-17 1 4 16,-12-1 46-16,-22 3-81 16,-7 3-20-16,-6 4-10 15,0 1-9-15,9 7-20 16,3-2-2-16,11 3-4 15,6 1-2-15,13-1-24 16,11 0-73-16</inkml:trace>
  <inkml:trace contextRef="#ctx0" brushRef="#br0" timeOffset="171816.5858">22478 7201 685 0,'-12'4'355'0,"-7"9"-87"15,-12 31-152-15,-6 23-29 16,6 34-40-16,-1 10-25 15,27 9-9-15,10 2-1 16,16-14-7-16,9-6 7 0,8-19-1 16,-1-17 6-16,-1-23 35 15,-4-10-88-15,-15-24-289 16</inkml:trace>
  <inkml:trace contextRef="#ctx0" brushRef="#br0" timeOffset="172144.6383">22420 7225 540 0,'-6'-1'250'0,"-11"2"-80"0,-6 7-73 15,-10 14-48-15,-5 7-12 16,2 10-31-16,0 1-4 16,19-6-1-16,9-4 3 15,16-19 31-15,9-5 9 16,14-16 7-16,3-16 2 16,1-9-26-16,-1-8-6 15,-12 1 27-15,-5 7 4 16,-9 8 23-16,1 12-9 0,-1 20-51 15,3 9-11-15,7 29-32 16,6 12 9-16,21 14-104 16</inkml:trace>
  <inkml:trace contextRef="#ctx0" brushRef="#br0" timeOffset="172706.9979">22333 8612 484 0,'-9'9'290'0,"-8"15"-5"16,-7 9-123-16,-8 12-87 15,2 5-27-15,3 5-37 16,9-2-5-16,4-13 2 16,7-8 2-16,6-18 23 15,1-12 17-15,14-14 13 16,1-17 1-16,5-20-18 16,1-5-15-16,-6-7-12 15,0 2 12-15,-2 14 5 16,0 10 0-16,3 18-7 15,0 14-23-15,1 13-19 16,-1 11-7-16,3 18 1 16,1 7 5-16,2 17 10 15,-2-3 4-15,1 0 6 16,-3-5-18-16,-5-20-103 16,1-5-70-16</inkml:trace>
  <inkml:trace contextRef="#ctx0" brushRef="#br0" timeOffset="172847.605">22186 8824 758 0,'-2'-2'356'15,"3"-1"-140"-15,11 2-44 16,21 1-79-16,14 5-26 16,7 0-43-16,4-1-11 0,-3 0-36 15,-9-4-105-15</inkml:trace>
  <inkml:trace contextRef="#ctx0" brushRef="#br0" timeOffset="173159.4408">22131 8566 562 0,'0'-5'253'16,"3"-4"-120"-1,8 0-58-15,13 5-46 16,9 4-21-16,16 6-16 16,3 2 1-16,2-1 7 15,-6-3 5-15,-12-3 7 16,-10-2 2-16,-11-3 9 16,-7-6 1-16,-8-6-1 0,-4 2 20 15,-3-1 21-15,0 8 4 16,0 7-4-16,1 0-27 15,9 16-35-15,2 8-7 16,2 7 50-16,5 4-132 16</inkml:trace>
  <inkml:trace contextRef="#ctx0" brushRef="#br0" timeOffset="173349.4344">22772 8667 609 0,'2'-2'330'16,"3"-3"-49"-16,-1 8-139 0,-3 12-78 15,-1 5-15-15,-1 15-22 16,-3 4-10-16,1 6-8 16,0 2 1-16,1-5-115 15,2-9-120-15</inkml:trace>
  <inkml:trace contextRef="#ctx0" brushRef="#br0" timeOffset="173500.9865">22575 8832 795 0,'12'-1'323'16,"24"2"-213"-1,10 3-46-15,14 1-31 16,4 3-19-16,-11 0-20 0,-6 1-90 15</inkml:trace>
  <inkml:trace contextRef="#ctx0" brushRef="#br0" timeOffset="173665.9989">23070 8710 571 0,'0'-6'367'15,"0"-3"12"-15,3 9-214 0,-2 15-109 16,-1 7-28-16,0 16-16 15,0 7-6-15,2 8-5 16,-1 2 2-16,2-8-50 0,-2-5-99 16</inkml:trace>
  <inkml:trace contextRef="#ctx0" brushRef="#br0" timeOffset="173931.9903">23025 8681 466 0,'14'-13'317'15,"19"-7"24"-15,6 1-158 16,6 12-102-16,-3 7-25 0,-8 10-27 16,-12 2-4-16,-19 7-3 15,-9 1-4-15,-16 1-2 16,1 2-14-16,4-8-56 16,11-4-15-16,17-8-8 15,11 0 10-15,9 2 48 16,1 2 10-16,-1 11 16 15,-10 3 35-15,-20 9 43 16,-2 9 11-16,-26-1-5 16,-9 0-30-16,-8-4-47 15,-4-13-85-15</inkml:trace>
  <inkml:trace contextRef="#ctx0" brushRef="#br0" timeOffset="174246.3677">23025 8491 431 0,'13'-1'248'0,"21"-3"-5"16,7 3-121-16,14 1-77 15,6 4-7-15,-2 0-25 16,0 3-2-16,-19-5 3 16,-8-3 4-16,-16-7 10 15,-7-1 1-15,-9-1 4 16,-2-3 12-16,-4 7 36 16,-3 5 4-16,5 9 5 15,3 13-16-15,-2 5-44 16,3 4-6-16,-7 4-156 15</inkml:trace>
  <inkml:trace contextRef="#ctx0" brushRef="#br0" timeOffset="174993.4622">20422 5346 460 0,'1'-1'258'0,"1"-5"-53"15,1 4-78-15,-3 2-71 16,0 0-23-16,-1 0-25 0,1 12-4 15,10 51-9-15,1-24-2 16,5 7 5-16,-8-3 1 16,-5 0 4-16,-6 1 1 15,-17-1 2-15,-3 1 1 16,-16-4-17-16,0-1-1 16,3-9-1-16,3-6 1 15,16-10 16-15,9-6 1 16,13-10 19-16,8-6-95 15</inkml:trace>
  <inkml:trace contextRef="#ctx0" brushRef="#br0" timeOffset="182154.5127">20418 5405 85 0,'2'1'81'0,"0"-2"32"15,2 1 12-15,-4-2 35 31,0 1 5-31,0 0 10 16,0 0 1-16,0 0-21 16,0 0-15-16,0 0-29 15,0-1-13-15,0 1-38 16,0 0-19-16,-1 0-25 16,-1 0-9-16,1 0-5 15,1 0 2-15,0-1 16 16,0 1 8-16,0 0 11 15,0 0 2-15,0 0-7 16,0 1-3-16,0 0-7 16,1 0-2-16,2 11-6 0,27 33-3 0,-26-27-1 15,-1 0-1-15,-2-1-3 16,-1-3-2-16,2-1-3 16,4 2 0-16,-4-4 0 15,2 4-1-15,-4-2 1 0,0-2 0 16,0-1 1-16,0 2 12 15,-3 1 14-15,1 4 1 16,-5 5 0-16,-3-1-12 16,2 4-11-16,-4 0-2 15,6-2 0-15,2-1 0 16,-3-7 0-16,2-2 0 16,-2-2 0-16,1-1 2 0,2-1-1 15,-1 1-1-15,-3-1-1 16,-3 3 0-16,-1-2-1 15,-2 0 2-15,3-1-1 16,0-2 1-16,2-2 0 16,3 0-2-16,1-1 0 15,-1 1-2-15,0-2 0 16,-1-1 0-16,4 0 0 16,-2 1 1-16,5-2 3 15,-1 0 0-15,1-2 1 16,0 1-1-16,0 0 0 15,0 0-1-15,3-7 1 32,2-5 1-32,16-28 2 0,-19 30 1 0,-2 2-1 15,-1 1-1-15,-1 0-1 0,-2-2-1 16,2-3-2-16,0-1-1 16,0-2-2-16,2 0-1 15,0 3-2-15,3 2-1 16,0 4 0-16,0 0 1 15,-2 3 0-15,1 1 2 16,-2 3 0-16,0 0 1 16,0 0 1-16,-1 0-1 15,0 2-1-15,0 13 0 0,-5 30-2 16,1-24-1-16,2 2 1 16,-2 1 0-16,3 3 2 15,1-2 0-15,1-3 1 16,2-6 0-16,0-7 1 15,1-3 1-15,2-5 1 16,0 0 0-16,2 2 0 31,0-2-1-31,0-1-2 0,3 0 0 0,7-7 1 32,1 1 0-32,6-4-1 0,5-5 0 0,1 0-1 31,4-4-1-31,2 1 1 0,-5 5 1 0,-6 3 1 15,-6 4 2-15,-11 5 3 16,-3 0 6-16,-4 1 7 16,-1 1 1-16,-1-1 2 0,-1 0-6 15,1 0-4-15,0 0-4 16,1 0-4-16,0 0-2 16,0 0-4-16,0 0 17 15,0 0 15-15,-1 0 5 16,0 0 10-16,0 0-17 15,-1 0-13-15,1 0-7 16,0 0-52-16,0 0-79 16</inkml:trace>
  <inkml:trace contextRef="#ctx0" brushRef="#br0" timeOffset="230681.1385">24183 7582 562 0,'0'-4'301'0,"-2"-9"-74"16,-3 5-37-16,-5 2-72 15,-5 2-33-15,-2 4-47 16,-1 3-13-16,1 2-18 0,8 3-7 16,-1 3-7-16,8-1-1 15,8 1 2-15,4-1 1 16,10-1 25-16,2-1 21 16,1-6 41-16,-6-1 22 15,-4-3 28-15,-8-7-4 16,-7-2-20-16,-4-2-16 15,-7 2-43-15,-2 1-15 16,-5 0-21-16,0 3-11 0,4 9-14 16,4 2-6-16,6 9-3 15,5 2 3-15,8 4 8 16,5 3 4-16,7-3 4 16,5-2 3-16,-1-10 6 15,-1-6 13-15,-6-4 30 16,-6-9 15-16,-7-3 14 15,-5-2-6-15,-6 0-28 16,0-1-16-16,3 6-23 16,3-1-22-16,6 6-178 0,1 7-388 15</inkml:trace>
  <inkml:trace contextRef="#ctx0" brushRef="#br0" timeOffset="231103.1391">23839 7973 692 0,'-5'-2'377'0,"-5"2"-75"0,-5 7-92 16,-10 6-88 0,3 7-26-16,-3 9-42 0,4 2-12 15,13 7-27-15,3 0-7 16,15-2-2-16,5 2 0 16,4-9 6-16,3-5-18 15,-6-9-111-15,0-6-124 16</inkml:trace>
  <inkml:trace contextRef="#ctx0" brushRef="#br0" timeOffset="231384.1">23996 8031 604 0,'1'0'355'16,"-1"0"-25"-16,-5 4-180 16,3-4-39-16,1 0-36 15,-2 15-12-15,-40 35-24 16,37-27-9-16,7-2-8 16,5-2-4-16,13 0-4 15,-4-5 1-15,4-5-3 16,-4-2-44-16,-2-5-162 15,-3-4-195-15</inkml:trace>
  <inkml:trace contextRef="#ctx0" brushRef="#br0" timeOffset="231540.3111">24094 8090 448 0,'2'-1'333'16,"2"-2"31"-16,-4 4-87 15,-1-1-110-15,0 0-45 16,-1 7-50-16,-2 16-21 15,-5 33-32-15,3-25-4 16,1 2-6-16,2 1 1 0,-2-2-19 16,4-3-51-16,1-8-411 15</inkml:trace>
  <inkml:trace contextRef="#ctx0" brushRef="#br0" timeOffset="231790.2579">24264 8275 1124 0,'2'1'453'0,"0"5"-286"0,3 8-71 15,-3 9-49-15,-1 2-15 16,-5 5-14-16,-9-2-3 16,-5-4-29-16,-6-4-79 15</inkml:trace>
  <inkml:trace contextRef="#ctx0" brushRef="#br0" timeOffset="232051.7137">24358 8197 1208 0,'0'-1'504'0,"6"1"-300"16,7 2-77-16,8 2-74 16,6-1-20-16,5 2-50 15,2-4-74-15</inkml:trace>
  <inkml:trace contextRef="#ctx0" brushRef="#br0" timeOffset="232379.6091">24596 8087 779 0,'4'-3'385'0,"9"2"-123"0,4-3-63 15,7 9-69-15,-2 1-23 16,-1-1-45-16,-4 5-18 15,-12-1-28-15,-5 1-8 16,-9 5-2-16,-9 0 2 16,-6 1 0-16,-3 2 2 15,0-3-1-15,4-3-2 16,13-2-2-16,10-5 1 16,12-4 20-16,11-1 6 0,7-3 4 15,-2 0-3-15,1 1-21 16,-4 2-5-16,-3 7-126 15,-2 1-116-15</inkml:trace>
  <inkml:trace contextRef="#ctx0" brushRef="#br0" timeOffset="232645.7531">24807 7963 621 0,'7'-2'414'0,"17"4"16"16,0 11-223-16,-6 18-134 0,7 8-20 16,-15 9-13-16,-9 4-2 15,-14 6-21-15,-13 2-1 16,-5-4 0-16,-4-5 1 15,12-13 3-15,6-8-1 16,3-15-59-16,6-8-91 16</inkml:trace>
  <inkml:trace contextRef="#ctx0" brushRef="#br0" timeOffset="240549.1371">2790 8573 1072 0,'0'-4'494'0,"0"2"-232"15,0 9-137-15,0-7-45 16,0 28-55-16,-4 48-9 0,4-16-10 16,-3 0 4-16,9-9-128 15,2-8-104-15</inkml:trace>
  <inkml:trace contextRef="#ctx0" brushRef="#br0" timeOffset="240752.2201">3024 8606 1062 0,'3'-9'555'15,"-3"-7"-91"-15,0 16-312 16,-6 8-46-16,-3 28-57 16,-1 11-27-16,2 27-15 15,8 5-4-15,7-5-1 16,6-7-24-16,8-24-128 15,-5-16-130-15</inkml:trace>
  <inkml:trace contextRef="#ctx0" brushRef="#br0" timeOffset="241346.0975">3084 7586 822 0,'-20'-14'443'0,"-20"-6"-129"16,-13 7-111-16,-10 5-45 0,-9 24-89 15,2 12-36-15,11 32-41 16,15 15-8-16,39 20 6 16,17-1 14-16,46-11 40 15,20-11 28-15,16-32 31 16,-4-10-1-16,-20-21-25 16,-17-6-19-16,-21-10-60 15,-9-10-86-15</inkml:trace>
  <inkml:trace contextRef="#ctx0" brushRef="#br0" timeOffset="241956.0901">2682 7173 671 0,'-1'-1'383'0,"-2"-1"-73"16,7 3-81-16,-4-1-79 15,13 2-25-15,73 13-16 16,-18-4-17-16,17 1-38 15,13 2-18-15,-9-1-22 16,0-3-36-16,-13-3-87 16,-14 0-51-16,-25-5-59 15,-16-2 32-15,-25-8 89 16,-9-6 52-16,-15-8 90 16,-3 1 15-16,2-4 22 0,6 8 10 15,13 5-13-15,6 2-13 16,14 11-20-16,9 3-14 15,13 11-24-15,6 8 0 16,-2 7-4-16,-7 0 32 16,-19 2 61-16,-14-2 33 15,-29-2 28-15,-5-1-26 0,-2-1-57 16,3-4-32-16,16-3-127 16</inkml:trace>
  <inkml:trace contextRef="#ctx0" brushRef="#br0" timeOffset="254247.7801">19917 5287 134 0,'4'0'102'0,"-4"1"17"15,3-1-17-15,-3-1-8 16,0 0-3-16,0 0 8 16,0 0-3-16,0-1-15 15,0 1-10-15,0 0-25 16,0 0-5-16,0 0 13 16,0 0 9-16,0 0 18 15,0-1 4-15,0 1-10 0,0 0-4 16,0 0-5-16,3-6-4 15,1-3-7-15,15-32-5 16,-18 29-4-16,-1 1-4 16,0 0-8-16,-1 1-6 15,-4-2-13-15,2 3-5 16,-7-3-2-16,3-1-2 16,2 1-1-16,-6-3 1 15,3-3-8-15,-2-1 31 0,-3-4 10 16,3 1 0-16,-4 0 7 15,-2-4-35-15,-4 7-10 16,-2-2-1-16,0 3-2 16,-2 3 0-16,-1-2 0 15,1 0 1-15,0 1 1 16,4 0 0-16,2 6 1 16,1 1 0-16,-1 5-1 15,-1-2-1-15,-3-2-2 16,3 3-1-16,3-4 0 15,-4 3 0-15,2 1 1 16,-1-2 2-16,-5 1 1 16,3 2 1-16,-3-2-1 15,0 1-1-15,0 0-1 16,-2 4-1-16,3 0-1 0,-1 0 0 16,2 2 0-16,-3 0 1 15,4 5 2-15,0 0 0 16,0-1 1-16,3 2-1 15,-2-4 1-15,0 3-1 16,0 2-3-16,-2 0 0 16,0 0-1-16,6 3 0 15,-4-1 2-15,4 4 2 16,1 0 1-16,-1-2 1 16,-1 2 0-16,1 1-1 0,0-2-1 15,-1 3 0-15,2 1 0 16,-1 1 0-16,1 0-1 15,-3-2 1-15,-2 3 0 16,0-1 0-16,0 2 1 16,2 0 0-16,1-2 0 15,5 0 0-15,-4-6 0 16,-1 2 0-16,1 0 0 16,0 2-1-16,5 5-1 15,-3-2 1-15,2 2-1 16,1-2 1-16,0-2 0 15,3 0 0-15,2 3 0 16,1-2 0-16,-1 2 1 16,1-2-1-16,-3 4 1 15,-1 1 0-15,3 1 0 0,1 0-1 16,2 0 1-16,6 0-1 16,-3-1 1-16,2 0 0 15,-2-2 0-15,-4 1 0 16,1-1 0-16,-1-1 0 15,2-1 0-15,2-2 0 16,0 3-2-16,-1-3 1 16,1 1 1-16,-1-1 0 0,0-2 0 15,1-1 0-15,0 5 1 16,-4-4-1-16,4-2 0 16,0 3 0-16,0-3 0 15,5 0-1-15,-1 5-1 16,3-4 0-16,-4 3-1 15,-1 3 1-15,0-1 1 16,-3 4-1-16,2 1 2 16,0-3 1-16,4 1-1 15,0-2-1-15,0 0-2 16,2-3 1-16,1 0 0 16,4 1 2-16,-3-3 0 15,5 5-1-15,-1-4 3 16,-2 1-2-16,0 0 0 15,-1-1 1-15,-2-2-1 16,1-1 2-16,3 0 0 16,-3-3 1-16,1 1-1 0,1-2 0 15,-2-1 0-15,3 1-1 16,-3 0 1-16,-1-1 0 16,4 1 0-16,0 2 0 15,2-5-1-15,0 1 1 16,-2 1-1-16,-1-2-1 15,1 3 1-15,-1-1-1 16,1-2 1-16,1 2 0 16,-4-1 0-16,6 2 0 0,-7-1 0 15,2 0 0-15,1-1-1 16,-8-3 1-16,6 5-1 16,1 2 1-16,-1-1 0 15,10 0 1-15,-7-3 0 16,0-5 0-16,5 5-1 15,-3-2-1-15,5 1 0 16,1 1 1-16,0 1 2 16,-3-3 1-16,6 1 1 15,-4-2-1-15,-1 3-3 16,-2-6-1-16,2 1-1 16,0 2-1-16,3-6 2 15,1 3 1-15,-2 0 0 16,1-1 1-16,-6 1-1 15,4-1 1-15,-2-3 0 16,-2 2 1-16,3-1-1 16,-6-4 2-16,-3 2-1 0,4-2 0 15,-2-2-2-15,1 2-1 16,5-1 0-16,-1 0 1 16,-1 1-1-16,-3-2 1 15,6 2-1-15,-5-1 1 16,9 0 1-16,4 0-1 15,-6-2 1-15,3 1 0 16,-7-1 1-16,0 1-1 0,-3-4 1 16,3 3 26-16,-1-1 7 15,-2-1 1-15,3 2 2 16,-3-1-26-16,3 3-7 16,1-3-1-16,-1-4 0 15,1 0-1-15,-3 3-1 16,-1-3-1-16,0 7 1 15,-4-3-1-15,-1-3 0 16,2 6 0-16,-2-2 2 16,3 2-4-16,-3-5 27 15,-2 3 0-15,-1-2 0 16,-3 1 5-16,-1 3-28 16,7 0 0-16,-4 0-1 15,2 0-1-15,4 3 0 16,-8-2 0-16,1 5 0 15,4-1-2-15,-10 0 0 0,3-1-6 16,-5 2-4-16,4 1 0 16,0 0 0-16,-1 1 5 15,1 0 4-15,-3 1 0 16,0 0 1-16,1 3 0 16,-9 0 0-16,-33 27 0 15,25-26-3-15,-8-4 0 16,1 6 1-16,-1-2 2 0,3 0 1 15,9 0 1-15,7-5 1 16,4-2 1-16,11-1-1 16,2 0 1-16,6-2-1 15,3 5-1-15,1-2 0 16,1 1-1-16,3-6 1 16,-1-2-1-16,1-3 1 15,-3 0 1-15,-5-1-1 16,0 2 1-16,-6 3-2 15,1 1 0-15,-5 3-1 16,-2 2-1-16,-2-1-1 16,0 2 0-16,0 1-1 15,0 0-1-15,0 0 1 16,0 0 1-16,0 0 0 16,0 0 1-16,0 0 0 15,5 10-1-15,11 35 1 16,-21-30 0-16,6 7-2 0,-1 0 1 15,0 1 0-15,5 5 2 16,-2-3 1-16,6 0 1 16,-4-8 1-16,2-1-1 15,-2-8 1-15,-4-5 0 16,1 0 1-16,-3-2 1 16,1-1 0-16,0-1-1 15,0 0-23-15,0-1-17 16,0 1-62-16,0 0-53 0,0 0-216 15</inkml:trace>
  <inkml:trace contextRef="#ctx0" brushRef="#br0" timeOffset="256474.033">18391 4608 597 0,'2'-8'379'15,"1"-7"-1"-15,-5 0-204 16,-3 2-34-16,-10-5-54 16,-7 1-17-16,-7 4-42 15,-9 2-20-15,-8 13-20 16,0 8-6-16,-4 12-4 16,10 6 1-16,15 10 2 15,9 1 1-15,21 3 3 0,8-2 0 16,21-6 9-16,8 0 3 15,3-14 8-15,1-5 6 16,-14-13 9-16,-4-9 2 16,-11-14 24-16,-3-4 2 15,-11-11 7-15,-3-1 0 16,-7 6-30-16,-4 5-7 16,-3 17-27-16,-2 9-10 0,-3 16-4 15,1 7 3-15,1 13 9 16,5 8 4-16,5 11 3 15,6 5 1-15,3 3 3 16,1-9 1-16,-3-8-28 16,-3-12 56-16,-3-5 26 15,-3-5 7-15,3-5 38 16,-1-2-56-16,4-6-20 16,3-2-6-16,7-5-2 15,2-2-2-15,2-2-88 16</inkml:trace>
  <inkml:trace contextRef="#ctx0" brushRef="#br0" timeOffset="356438.5102">17753 15266 779 0,'3'-16'296'0,"0"-14"-209"15,-1 5 23-15,-3 12 19 16,0 5-22-16,1 12-37 16,4 6-17-16,5 16-20 15,5 8 2-15,5 6-6 16,2-2-3-16,10-11 1 15,7-11 6-15,13-29 30 16,11-20 14-16,26-42 1 16,14-14-7-16,36-39-29 15,22-8-16-15,24 3-50 16,-2 4-111-16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8T09:56:14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21107 5519 589 0,'-13'-6'308'16,"-15"-6"-70"-16,-2 8-54 0,-4-1-64 15,2 8-33-15,4 14-55 16,2 0-18-16,1 10-23 16,7 0-4-16,10 7-1 15,8 2 0-15,20 0 3 16,-2-6 4-16,9-9 4 16,2-2 3-16,0-15 2 15,6-2 0-15,-3-8-3 16,-6-9-1-16,-9-7 4 15,-8 0 3-15,-14-4 9 16,-3 5 2-16,-9 6 8 16,-3 6 6-16,1 15 7 15,0 8 8-15,3 17-10 16,6 5-8-16,8 12 5 0,-3 5-4 16,8 3 2-16,1-1 2 15,1-10-14-15,5-8-5 16,-2-14 1-16,2-7 1 15,0-10 2-15,-2-6-8 16,-3-5-117-16,-1-1-187 16</inkml:trace>
  <inkml:trace contextRef="#ctx0" brushRef="#br0" timeOffset="3335.5483">17122 4466 568 0,'-18'-11'288'0,"-17"-15"-102"16,5-3-54-16,10-6-78 0,11 2-17 15,17 2-5-15,11 4-3 16,15 11 4-16,4 4-1 16,5 15 3-16,-3 10 2 15,-9 13 14-15,-6 9 4 16,-19 13 0-16,-10 2-1 16,-16 4-15-16,-8-2-7 15,-2-8-6-15,0-10-4 0,3-18-22 16,2-11-13-16,7-16-20 15,10-4-10-15,8-7 4 16,7-1 3-16,10 11 6 16,2 3 12-16,12 9 19 15,1 5 9-15,1 8 11 16,1 4-1-16,-10 5-4 16,-3 1-2-16,-7-6-56 15,-3-2-96-15</inkml:trace>
  <inkml:trace contextRef="#ctx0" brushRef="#br0" timeOffset="3679.2349">17333 4501 617 0,'2'4'232'16,"4"6"-169"-16,-1 8-12 16,0 3-9-16,-3-2-4 15,1 1-11-15,-3-5-3 16,-3-3 0-16,-1-7 2 16,-4-12-3-16,0-5-5 0,4-14-13 15,5-1-6-15,11-4-8 16,3 2 0-16,7 6 0 15,5 4 2-15,3 9 14 16,0-1 14-16,-2 16 27 16,-10 0 16-16,-5 15 16 15,-5 5-9-15,-8 1-18 16,2 3-14-16,-2-4-22 16,3 1-63-16</inkml:trace>
  <inkml:trace contextRef="#ctx0" brushRef="#br0" timeOffset="4070.6323">17638 4565 590 0,'6'-1'348'15,"7"0"-47"-15,10-2-122 16,8 3-26-16,9 1-66 16,-2-1-27-16,0 2-11 15,-4-2-94-15</inkml:trace>
  <inkml:trace contextRef="#ctx0" brushRef="#br0" timeOffset="21292.4545">19141 12481 408 0,'-8'3'201'15,"-8"2"-56"-15,6 4-98 0,1 6-20 16,4 5-18-16,5 1-4 16,8 0 0-16,9-3 4 15,9-6 11-15,6-3 14 16,4-9 62-16,-3-9 39 15,-6-4 70-15,-9-7 29 16,-18-3-4-16,-10 0-26 0,-21 1-73 16,-7 4-43-16,-4 7-65 15,5 8-21-15,16 5-111 16,16 7-126-16</inkml:trace>
  <inkml:trace contextRef="#ctx0" brushRef="#br0" timeOffset="22211.0812">21885 12698 632 0,'-6'-5'315'0,"-2"-3"-110"0,-5 1-34 16,-4 4-71-16,1 1-33 15,-2 5-47-15,3 4-14 16,6 4-11-16,3 1-4 15,9 3 0-15,7 1 2 16,10 1 3-16,6-2 4 16,5-7 5-16,0-4 10 15,-3-9 57-15,-9-4 36 0,-7-10 58 16,-9 0 8-16,-14-7-52 16,-9 2-37-16,-13 5-64 15,0 3-61-15,3 10-399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8T08:34:11.2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18438 8223 330 0,'1'-1'251'16,"-1"-5"26"-16,1 1-79 0,-1 4-13 16,0-1-4-16,0 1 7 15,0 0-6-15,0 0-1 16,0 0-31-16,0 0-23 16,0 1-33-16,0 0-18 15,4 19-29-15,-1 44-11 16,-3-27-19-16,2 2-9 15,4-5-6-15,6-4-34 0,3-5-173 16,0-6-155-16</inkml:trace>
  <inkml:trace contextRef="#ctx0" brushRef="#br0" timeOffset="377.7328">18505 8718 725 0,'0'-5'401'0,"-6"0"-58"16,6 0-49-16,-3 7-91 16,3 4-43-16,0-6-82 15,0 6-27-15,0 23-29 16,7 32-8-16,-5-23-9 15,5 0 20-15,1-4-153 16,-5 2-103-16</inkml:trace>
  <inkml:trace contextRef="#ctx0" brushRef="#br0" timeOffset="660.4389">18497 9255 1027 0,'-5'5'463'0,"0"4"-206"15,5 11-93-15,0 2-82 16,1 2-30-16,5 3-39 16,-3-1-6-16,2 0-32 15,3-3-63-15,-4 0-184 16</inkml:trace>
  <inkml:trace contextRef="#ctx0" brushRef="#br0" timeOffset="957.0651">18540 9733 1182 0,'-2'5'475'15,"2"8"-317"-15,-2 1-35 16,2 5-64-16,4 6-20 16,-1 1-24-16,4 3-5 0,0-1-3 15,-2 0-2-15,-2 2 0 16,3 4 0-16,-3-2-2 16,-3 0-6-16,0 4-95 15,4 0-80-15</inkml:trace>
  <inkml:trace contextRef="#ctx0" brushRef="#br0" timeOffset="4421.6865">16583 10416 326 0,'1'0'243'15,"3"-1"1"-15,2 1-31 16,-6 0-12-16,0 0-20 15,5 1-15-15,24 4-26 0,39 4-20 16,-11-6-52-16,4 1-21 16,4 1-26-16,-3 1-6 15,-17 0-129-15,-7 2-138 16</inkml:trace>
  <inkml:trace contextRef="#ctx0" brushRef="#br0" timeOffset="4893.4373">17226 10435 724 0,'3'1'355'0,"3"-1"-103"16,4 1-28-16,12-1-51 15,9-2-17-15,16 0-55 16,6 2-23-16,-1 2-37 15,-1 2-14-15,-19-1-11 16,-5 2-5-16,-4-1-41 16,-4-3-90-16</inkml:trace>
  <inkml:trace contextRef="#ctx0" brushRef="#br0" timeOffset="5408.6547">17887 10363 403 0,'-5'0'305'0,"0"-1"46"16,1 1-125-16,4 0-91 15,0 0-23-15,16 2-20 16,49 8-1-16,-13-7-23 15,7 2-11-15,11-1-2 0,-1 0-3 16,-8 0-6-16,-9-1-2 16,-20-2-24-16,-11 1-5 15,-15-2-42-15,-6 0-106 16</inkml:trace>
  <inkml:trace contextRef="#ctx0" brushRef="#br0" timeOffset="12095.177">16572 8180 818 0,'1'-4'429'16,"-3"-2"-128"-16,-3 1-87 15,5 1-26-15,0 4-52 16,-1 0-25-16,1 0-33 16,-1 0-15-16,-1 0-13 15,2 0 1-15,0 1-5 16,0 7-1-16,0 2 4 15,2 26 2-15,2-23 6 16,1-1 0-16,-4 3 0 16,-2 2-5-16,-5-1-11 15,4 5-4-15,1 0-16 16,-1 1-4-16,2 2-4 16,3-2-2-16,-2 1 0 0,1-1-1 15,2 2-6-15,-5-2 0 16,-2-2-2-16,3 1 1 15,-4-3-1-15,4 2 1 16,0 1 19-16,-3 0 8 16,6 3 3-16,-5 3 1 15,2 0-17-15,2 0-8 16,-6 0 2-16,4 3-2 16,-1 1-1-16,-4 2 0 0,5-7-6 15,-3-2 0-15,1 1 0 16,0-8 0-16,-1 1 0 15,3 1 1-15,0-2-1 16,-1 4-1-16,1 1 0 16,0 0 0-16,1 2-1 15,-1 1 2-15,-1 5-1 16,-1 0 0-16,0-3 0 16,2-1-1-16,-1-3 0 15,1 0 1-15,3 3 0 16,-5-3-1-16,4-1 1 15,1 1 0-15,-4-5 0 16,5 5-1-16,-4-2 2 16,0 1-1-16,3 0 0 15,-7-5 1-15,4 7-2 16,-2-3 1-16,1 2 0 16,2 1-1-16,-1-1 0 0,-3-2 0 15,1 5 1-15,2 1 0 16,2 1 0-16,0 1 0 15,-3-3-1-15,-4 0 0 16,4-1 1-16,-3 3 0 16,2-1 0-16,2-3 0 15,-3 2 0-15,-1-2-1 16,1-2 0-16,-2 2 1 0,2-1-1 16,3-2 0-16,0 3 1 15,1-1-1-15,3 0 1 16,-1-1-1-16,-1-2 0 15,-3-2 1-15,2 2-1 16,-1 1 0-16,1-1 1 16,0-2-1-16,-2-1 1 15,1-1 1-15,0 1-2 16,1 0 1-16,-1 1-1 16,0 3 1-16,-3 5 0 15,1 4-1-15,0 2 0 16,0-2 1-16,1-13-1 15,3-5 1-15,-2-12 1 16,0-8 1-16,-2-2 1 0,-5-6 1 16,2 2-3-16,1 2 1 15,0 3-2-15,2 4-1 16,-1 2 1-16,2-2 0 16,-4-2 0-16,0-2 0 15,-3-3 0-15,-1-3-1 16,-1 0 2-16,-1 0-1 15,0 0 0-15,-2 1 0 16,3 0 0-16,-4-3-1 0,1-2 0 16,2 0 1-16,-1-3-1 15,2 2 0-15,0 4 1 16,4-1-1-16,0 5 0 16,1 1 0-16,2 3 0 15,-1 2 0-15,2 1-1 16,2 5 0-16,0 0-2 15,0 0 0-15,0 0 1 16,0 0 0-16,0 0 1 16,2 4 0-16,-1 9 0 15,37 35 0-15,-26-24 1 16,4 0-1-16,0 5 1 16,4 1-1-16,1 0 1 15,-2-2 0-15,0-2 0 16,-5-2 1-16,-6-4-1 15,1-3 0-15,-2-5 1 0,1-5 0 16,1-5 0-16,-6-4 0 16,3-10 0-16,1 2 1 15,2-10 0-15,3-2 0 16,-4-7-2-16,4-3 0 16,5-1 0-16,0-3 0 15,11 3 0-15,-3 1 0 16,3 6 1-16,-2-3-1 0,1 7 1 15,-2-2 0-15,-6 1 1 16,-3 4-1-16,-6 4 27 16,-5 4 3-16,-4 8 5 15,-1 1 3-15,0 2-24 16,0 0-1-16,-1 0-3 16,0 0-1-16,-1 0-9 15,1 0-1-15,0 0-10 16,0 0-37-16,0 0-128 15</inkml:trace>
  <inkml:trace contextRef="#ctx0" brushRef="#br0" timeOffset="13364.1488">15531 9893 545 0,'-5'0'350'16,"-5"2"14"-16,-3 11-149 15,-3 14-102-15,-1 8-7 0,-2 12-29 16,1 1-15-16,4 2-20 15,3-4-24-15,7-9-12 16,2-8 0-16,2-17 1 16,1-10 7-16,3-16 11 15,2-10 5-15,1-15 3 16,3-3-5-16,1-5-11 16,1 4-3-16,3 3-7 15,-3 1-1-15,3 9-2 16,-2-1 0-16,-4 8 16 15,0 5 3-15,-7 6 7 16,-1 7-2-16,1 8-11 16,-2 9-2-16,5 16-1 15,2 4 3-15,6 13-2 16,0 6-2-16,5-1-5 16,-2 3-2-16,5-4-1 0,-4-9 1 15,3-11 0-15,-1-12-1 16,-7-9-32-16,1-7-42 15,-13-4-152-15,-1-5-144 16</inkml:trace>
  <inkml:trace contextRef="#ctx0" brushRef="#br0" timeOffset="13522.4577">15464 10114 1070 0,'4'-3'454'0,"14"-3"-268"15,1 1-68-15,10 3-77 16,3 2-21-16,-4 3-120 16,0 6-142-16</inkml:trace>
  <inkml:trace contextRef="#ctx0" brushRef="#br0" timeOffset="13897.7334">15758 10104 789 0,'-4'3'409'0,"1"8"-104"16,3 1-158-16,0 1-39 15,7 1-52-15,4-4-21 16,4-6-21-16,1-2-2 16,1-7 2-16,-4-5 2 15,-3 0 3-15,-2-4 0 16,-5 0-1-16,-3 0-2 15,-1 3-6-15,-2 4-5 16,-1 5-10-16,2 6-5 16,-1 7-1-16,3 7 6 0,3 11 15 15,1 3 6-15,4 6 6 16,2 1-3-16,-5 1 19 16,2 3 7-16,-7-6 27 15,-7-4 15-15,-12-5-1 16,-5-5-2-16,-11-14-23 15,-1-5-16-15,7-15-31 16,3-9-19-16,16-8-106 16,3-8-73-16</inkml:trace>
  <inkml:trace contextRef="#ctx0" brushRef="#br0" timeOffset="14555.0692">15416 9734 779 0,'-1'0'356'0,"2"-3"-171"15,8 2-59-15,14-2-61 16,7-1-7-16,12 2-6 16,4 1-5-16,0 1-19 15,-2 2-8-15,-10 2-7 0,-4-1-1 16,-10 1 1-16,-3-3 2 15,-7 0 4-15,-7-5 4 16,-3-3-3-16,-5-5 0 16,-7-3-8-16,2-1-5 15,-4 4-5-15,4 3-2 16,1 3-4-16,3 5-3 0,3 1-7 16,3 3-1-16,0-3 0 15,0 0 1-15,4 4 7 16,15 9 2-16,25 27 28 15,-28-26 10-15,-4 1 34 16,-6 0 18-16,-6 4 18 16,-4 1 9-16,-6 2-16 15,-5-1-16-15,-4-9-24 16,2-1-82-16</inkml:trace>
  <inkml:trace contextRef="#ctx0" brushRef="#br0" timeOffset="15988.1059">16628 8139 203 0,'-7'4'189'0,"-7"-2"38"16,5 3-10-16,0 0 4 16,1-1-25-16,7 3-21 0,1-3-39 15,2-2-18 1,5-2-7-16,2 0 6 0,0-4 1 16,-1-1-2-16,4 1-19 15,-9-8-15-15,0 8-26 16,-3 0-11-16,1 4-19 15,-1 0-9-15,0 0-8 16,0 0-2-16,18 0-2 16,40-1 0-16,-19-4-2 15,5 2 0-15,8 1-2 16,1 1 0-16,-3 2 1 16,0-1-1-16,-9 4 0 15,0 1 1-15,3-3-1 16,2 1 1-16,6-5-1 15,3 1 0-15,9 0 0 16,-3-2 0-16,4 0-1 16,-1 2 1-16,-9-6 0 15,4 5 0-15,-1-2 1 0,-3 1-2 16,1 3 1-16,-4-2 0 16,0 2 0-16,-8-4 1 15,-7 1 1-15,-1-2-1 16,-11-1 0-16,2 3 0 15,-3 3 0-15,-4-1 25 16,-2 1 14-16,-2 0 2 16,-6 1-3-16,0 1-25 0,-2 3-13 15,2 2-2-15,0-4 3 16,2 1 0-16,1-2 0 16,-1 0 1-16,1-2 1 15,-5-2 0-15,-3-1 5 16,-5-3 0-16,-2 0-36 15,1 1-79-15,-4 2-583 16</inkml:trace>
  <inkml:trace contextRef="#ctx0" brushRef="#br0" timeOffset="16426.5427">18078 8146 597 0,'4'-2'338'15,"7"-3"-66"-15,7 4-67 16,8 1-32-16,18 0-34 15,9-1-15-15,13-1-32 16,3 2-9-16,-11 0-23 16,-15 1-13-16,-21 2-27 15,-8 1-8-15,-14 0-21 16,-1 0-59-16</inkml:trace>
  <inkml:trace contextRef="#ctx0" brushRef="#br0" timeOffset="16911.0668">18227 8008 609 0,'-4'-1'367'0,"-4"0"-15"16,2 1-76-16,5 4-97 16,2 0-34-16,-1-4-63 15,1 0-15-15,29 1 11 16,37 43-8-16,-19-31-8 15,1 0-5-15,-6-1-28 16,-3-4-6-16,-14-3-7 16,-2 1-2-16,-6-2-8 0,-5 0 49 15,-10-4 7-15,0 4 5 16,-9 0 16-16,-6 1-42 16,-4 8 0-16,-12-1-3 15,-8 7-7-15,-5 3-7 16,-4 1-9-16,1 3-3 15,9 1-5-15,10-4-2 16,11-4-1-16,6-4-1 16,6-8-2-16,2-4 0 15,2-5-89-15,-2 1-123 0</inkml:trace>
  <inkml:trace contextRef="#ctx0" brushRef="#br0" timeOffset="17676.7986">18587 7688 477 0,'-4'-2'297'0,"-1"2"-24"0,-2 4-51 16,-4 13-80-16,3 5-39 15,-1 15-49-15,1 2-16 16,-1 1-20-16,6 1-6 16,3-15-2-16,-3-7 1 15,10-10 43-15,-2-12 10 16,-1-11 9-16,9-8 5 15,-9-15-34-15,6-6-8 16,2-2-9-16,-5 0-4 0,4 2-9 16,-4 9-4-16,-5 3-3 15,5 5-1-15,-4 13-1 16,-2 0 1-16,3 11-6 16,-2 3-2-16,3 7-4 15,1 7-1-15,2 10 3 16,4 7 0-16,2 11 1 15,3 2 1-15,3 5 2 16,-2-2 0-16,2-6 4 16,-3-8-1-16,-2-11 1 15,-1-6-26-15,-7-13-84 16,0 2-65-16</inkml:trace>
  <inkml:trace contextRef="#ctx0" brushRef="#br0" timeOffset="17833.0021">18545 7833 729 0,'5'-3'358'15,"9"-1"-142"-15,-1-1-55 16,8 5-98-16,5 4-28 16,5 0-26-16,1 5 30 15,3 2-219-15</inkml:trace>
  <inkml:trace contextRef="#ctx0" brushRef="#br0" timeOffset="18067.0962">18849 7826 957 0,'1'0'422'0,"5"2"-218"15,6 3-70-15,8 5-78 16,3 6-17-16,1 0-20 16,0 5-4-16,-5 2-6 15,-2-1-2-15,-5-5 5 16,-3-4-38-16,2-7-100 16,-5-5-67-16</inkml:trace>
  <inkml:trace contextRef="#ctx0" brushRef="#br0" timeOffset="18239.9129">19058 7827 301 0,'-2'-6'255'16,"0"-5"71"-16,-5 2-42 15,-1 6-67-15,1 3-41 16,-2 7-56-16,-2 3-12 16,-1 8-26-16,-5 3-14 15,-8 12-28-15,-1 4-15 16,-4 1-16-16,2-4-2 0,11-8-128 15,5-10-104-15</inkml:trace>
  <inkml:trace contextRef="#ctx0" brushRef="#br0" timeOffset="18896.0164">18674 7516 314 0,'0'-4'198'0,"3"2"15"15,1-3-48-15,-4 5-44 16,8 0 1-16,22 0-19 16,50 1-12-16,-23 0-25 15,0 2-14-15,-8-1-20 16,-4 0-5-16,-22-2-6 16,-6 0 0-16,-10 0 5 15,-4 0-1-15,-5-1-4 16,1 0-2-16,0 0-10 15,-2 0-2-15,-7-5-3 16,-33-37 0-16,33 33-4 16,9 8-3-16,1 1-9 15,2 1-3-15,-2 0-4 16,0 0 1-16,6 3 21 16,11 5 9-16,21 32 18 0,-27-28 20 15,-8-1 31-15,-3 7 14 16,-5 0 17-16,-7-1-6 15,1 3-35-15,-4-10-16 16,5 3-30-16,2-1-24 16,-1-4-297-16</inkml:trace>
  <inkml:trace contextRef="#ctx0" brushRef="#br0" timeOffset="37551.7702">17959 8143 437 0,'3'-4'270'16,"0"-7"-6"-16,2 3-47 0,-7 1-56 15,1-1-21-15,-2 5-39 16,2 1-23-16,3 8-37 16,-2-6-16-16,-1 0-19 15,0 21-2-15,-1 40 0 16,2-22-1-16,2 15-1 16,0 6 1-16,3 2 1 15,0-6 1-15,-1-18 2 16,1-7 0-16,-3-17 1 15,1-3 3-15,1-9 14 16,-3-5 4-16,-2-13 30 16,-1-4 1-16,-4-14-12 15,0-11-3-15,2-13-31 16,-2-1-6-16,5 10-7 16,-4 7-2-16,5 20 1 15,-1 7 4-15,-4 10 4 16,5 3 0-16,-4 9-4 0,4 7-4 15,2 13-4-15,-1 10 2 16,6 18 1-16,-2 3 1 16,-2-4 2-16,1-2 0 15,-3-17 2-15,0-5-1 16,5-8-113-16,-2-13-130 16</inkml:trace>
  <inkml:trace contextRef="#ctx0" brushRef="#br0" timeOffset="38145.5868">17990 8582 651 0,'0'0'324'0,"1"1"-89"15,2 1-61-15,-3-2-43 0,0 0-21 16,23 3-39-16,44 1-15 15,-15-4-30-15,8-2-8 16,3-1-8-16,-3 0-4 16,-11 3 1-16,-11 0-3 15,-17 1 0-15,-6 3-1 16,-14-2 3-16,-1 3 3 16,-8-1 6-16,-6-4 3 15,-7 0-4-15,-5 0-2 0,-14-2-6 16,-2 0-1-16,-7 3-3 15,-1-1 0-15,3 2-2 16,8 2-1-16,12-4 1 16,4 2-2-16,10-3 1 15,5 0-1-15,8 0 6 16,8-3 3-16,14 1 2 16,8 1 2-16,20 0-7 15,7 2-2-15,8 0-1 16,-2 2 1-16,-13 1 2 15,-9 0 0-15,-18-2 2 16,-7 2 1-16,-8-3-19 16,-5-4-100-16</inkml:trace>
  <inkml:trace contextRef="#ctx0" brushRef="#br0" timeOffset="56659.9963">2235 9930 511 0,'-3'-8'345'0,"-4"-2"-17"0,-9-2-85 16,-6-2-33-16,-9 3-58 15,-1 0-28-15,1 7-54 16,-7 4-25-16,-3 17-38 16,-2 8-12-16,0 7-18 15,11 5-5-15,22 5-6 16,13-9 0-16,28-2 10 15,10-3 7-15,12-15 14 16,5-2 3-16,-5-9 4 16,-2-4 3-16,-13-6 6 15,-6 0 6-15,-19-4 8 16,-14-1 0-16,-21 7-6 16,-9 1-5-16,-15 9-10 15,-2 6 1-15,0 6-4 16,2 3-3-16,12 8-12 15,9 7-10-15,21 3 0 16,10 1 3-16,21-5 9 16,10-4 10-16,4-9 2 0,6-10 2 15,5-11 1-15,-2-8 0 16,1-13 1-16,-5-4 1 16,-13-6 6-16,-9-1 3 15,-9 0 2-15,-5 2 0 16,-9 9 16-16,-1 4-1 15,-4 15-6-15,2 7-2 16,1 11-23-16,3 9-2 0,3 4 1 16,3 4-1-16,3-2-39 15,0-3-79-15</inkml:trace>
  <inkml:trace contextRef="#ctx0" brushRef="#br0" timeOffset="56800.7028">2356 9922 1019 0,'-5'-5'428'15,"-3"-3"-231"-15,8 8-168 16,5 7 7-16,11 10-405 16</inkml:trace>
  <inkml:trace contextRef="#ctx0" brushRef="#br0" timeOffset="56972.4235">2593 10166 1078 0,'7'15'540'0,"7"11"-165"16,-1 2-203-16,-3 2-46 15,3-9-64-15,0-4-19 16,1-11-11-16,1-8-2 16,3-14-5-16,-1-9-7 15,-1-8-54-15,1-4-65 16,-5 4-325-16</inkml:trace>
  <inkml:trace contextRef="#ctx0" brushRef="#br0" timeOffset="57362.9632">3103 10194 741 0,'-4'9'499'16,"0"7"3"-16,-14 8-229 15,-1 6-55-15,-10 0-97 16,0-3-37-16,1-13-44 16,4-6-14-16,8-13-44 15,7-5-26-15,10-12-47 16,4-4-11-16,8 0 25 16,2 0 22-16,-1 11 29 15,5 6 5-15,-2 12 0 0,3 6 9 16,2 12 18-16,-2 2 8 15,4 1 12 1,-2-2-6-16,4-10-6 0,3-1 0 16,-2-11 1-16,1-5 1 15,-10-13 3-15,3-6-1 16,-1-4-2-16,-5 1-3 16,1 11 15-16,-7 10 3 15,-8 16 19-15,-1 10 4 16,1 15-18-16,1 2-5 0,4 0-124 15</inkml:trace>
  <inkml:trace contextRef="#ctx0" brushRef="#br0" timeOffset="58097.1655">4566 9993 674 0,'-8'1'401'0,"-6"-1"-11"0,-1 22-240 16,-2 6-44-16,-1 16-55 15,1 7-23-15,-4 4-20 16,2 2-1-16,4-11 3 16,5-10 3-16,6-19 7 15,5-12 5-15,4-20 3 16,3-11-1-16,3-16-7 16,-2-4-6-16,4-5-9 15,0 4-1-15,2 4-6 16,0 2-2-16,3 7-2 15,-2 6 0-15,0 9 11 16,-3 3 2-16,-1 16 2 16,-4 2 3-16,1 11-7 15,4 13 3-15,4 9 0 16,5 7 0-16,4 12-3 16,0 1-1-16,-2 0 0 0,0 1-1 15,-3-10-59-15,3-8-78 16</inkml:trace>
  <inkml:trace contextRef="#ctx0" brushRef="#br0" timeOffset="58253.373">4475 10204 826 0,'-5'-1'429'0,"2"1"-114"15,4 0-110-15,-1 0-111 16,16 3-27-16,58 11-35 15,-17-8-12-15,6-6-85 16,5 0-194-16</inkml:trace>
  <inkml:trace contextRef="#ctx0" brushRef="#br0" timeOffset="58754.0739">4370 9784 822 0,'-1'0'362'0,"1"-2"-192"16,11 2-59-16,17-1-48 16,9 0-17-16,18 2-10 15,6-1-8-15,8 2-15 16,4-3-2-16,-3-2-1 15,-8 0 1-15,-14 0-19 16,-16 1-22-16,-16-1-30 16,-10-1-5-16,-15-7 18 15,-5-3 20-15,-9 1 27 16,3 0 2-16,5 5 3 16,6 3 2-16,9 4 5 15,3 3 3-15,8 9 13 16,3 4 1-16,-7 4 2 15,3 3-2-15,-9 0-10 16,-3 1-18-16</inkml:trace>
  <inkml:trace contextRef="#ctx0" brushRef="#br0" timeOffset="59030.3269">5139 10126 842 0,'8'0'403'15,"9"-3"-148"-15,11 2-82 0,17 0-78 16,7 1-33-16,7 0-43 16,-5 0-6-16,-12 0-90 15,-5 2-114-15</inkml:trace>
  <inkml:trace contextRef="#ctx0" brushRef="#br0" timeOffset="59233.4075">5186 10251 794 0,'5'4'390'0,"7"4"-122"16,12 1-73-16,25-2-42 15,7 0-29-15,3-4-46 16,-1-3-19-16,-17-3-53 15,-5-3-100-15</inkml:trace>
  <inkml:trace contextRef="#ctx0" brushRef="#br0" timeOffset="59922.8">6047 9987 883 0,'-4'-2'399'16,"-2"8"-187"-16,-2 9-68 16,-5 14-89-16,3 9-15 15,-8 9-21-15,2 1-6 0,2 5-2 16,2-4 0-16,7-16 3 15,3-10 1-15,2-23 6 16,6-12 1-16,2-21 0 16,5-7-2-16,5-13-6 15,-6-1-4-15,3 1-3 16,-3 2-3-16,-1 6-7 16,2 6 12-16,-1 15 9 15,-1 10 1-15,-3 17 5 16,5 16-12-16,0 14-6 15,2 4 0-15,5 11-1 16,0 2-2-16,9 4 0 16,2 3-1-16,1-4 0 15,2-6 42-15,-4-12-182 16,-5-8-145-16</inkml:trace>
  <inkml:trace contextRef="#ctx0" brushRef="#br0" timeOffset="60063.5429">5988 10227 962 0,'11'0'386'0,"13"2"-256"16,8-2-60-16,18 2-38 16,4 0-28-16</inkml:trace>
  <inkml:trace contextRef="#ctx0" brushRef="#br0" timeOffset="60297.7136">6478 10271 1033 0,'3'3'463'15,"4"5"-187"-15,12 12-209 16,4 7-27-16,7 5-26 16,-1-1-2-16,-6 1-3 0,-1-3-16 15,-7-9-136-15,-1-7-133 16</inkml:trace>
  <inkml:trace contextRef="#ctx0" brushRef="#br0" timeOffset="60422.6889">6681 10272 1059 0,'-17'12'532'0,"-17"5"-188"16,-8 16-162-16,-4 7-57 15,3 0-76-15,3 0-20 0,15-9-105 16,4-5-121-16</inkml:trace>
  <inkml:trace contextRef="#ctx0" brushRef="#br0" timeOffset="60969.4406">6128 9756 804 0,'-6'-4'392'0,"-7"-3"-135"0,19 3-151 16,13 1-33-16,21 1-44 15,16 2-11-15,16 5-12 16,3 4-2-16,-6 5-1 16,-9-1 4-16,-14-3-57 15,-9-5-19-15,-12-6-56 16,-9 0-40-16,-11-12 34 15,-6 0 21-15,-7-6 83 16,-1-3 68-16,-2 7 72 16,4 3 13-16,3 5-10 15,4 6-23-15,4 6-34 16,3 8-11-16,2 10-1 16,0 6-1-16,-7 7-9 15,-2 3-4-15,-4 0-33 16,3-3-113-16</inkml:trace>
  <inkml:trace contextRef="#ctx0" brushRef="#br0" timeOffset="61235.0909">7017 9970 900 0,'0'-8'489'15,"3"-5"-138"-15,4 17-172 16,1 11-61-16,7 15-70 16,0 5-11-16,2 9-11 15,-2 0-3-15,-5 3-10 16,-3-2-4-16,-7-4-60 15,0-6-72-15,-2-12-333 16</inkml:trace>
  <inkml:trace contextRef="#ctx0" brushRef="#br0" timeOffset="61389.0199">6909 10182 993 0,'15'1'417'0,"17"0"-231"15,13-2-82-15,15-2-42 16,-3-4-20-16,9 1-23 16,0 2-56-16</inkml:trace>
  <inkml:trace contextRef="#ctx0" brushRef="#br0" timeOffset="61984.1723">7745 9844 905 0,'-2'5'381'0,"-6"13"-189"0,0 16-89 16,-5 19-58-16,-3 6-5 15,-4 3-24-15,0-3-3 16,4-10 0-16,4-5 2 16,9-20 3-16,1-10 6 15,2-21 6-15,5-14-1 16,4-15 0-16,0-12-7 0,1-9-6 15,-2-8-3-15,1-4-7 16,4 4 2-16,5 15 11 16,2 14 4-16,2 28 0 15,3 14-3-15,3 29-16 16,0 13-3-16,2 13 3 16,-2 1 1-16,7-3-2 15,-1-4 1-15,1-6 0 16,-3-10-22-16,-10-8-108 15,-2-9-107-15</inkml:trace>
  <inkml:trace contextRef="#ctx0" brushRef="#br0" timeOffset="62140.5566">7658 10106 716 0,'1'0'381'15,"7"-1"-47"-15,24-1-256 0,15-2-50 16,18 4-23-16,4 0-23 16,3 5-251-16</inkml:trace>
  <inkml:trace contextRef="#ctx0" brushRef="#br0" timeOffset="62484.2392">8204 10071 936 0,'-7'4'439'0,"-3"4"-166"0,2 6-176 16,3 5-38-16,9 3-38 15,3 0-8-15,8-6-6 16,4-1 1-16,4-9 3 16,3-5 3-16,-3-8 3 15,-6-8 0-15,-1-3 1 16,-6-5-2-16,-4 2-2 15,3 5-3-15,-6 4-9 16,-3 9-7-16,-1 12 5 16,-3 5 1-16,4 18 7 15,5 10 6-15,-1 14 9 16,1 12 8-16,-3 4 6 16,-3-3 3-16,-2-9-13 15,-5-10-6-15,-9-18 4 0,0-9 2 16,-12-19 4-16,-2-7-11 15,-2-25-108-15,-1-12-88 16</inkml:trace>
  <inkml:trace contextRef="#ctx0" brushRef="#br0" timeOffset="62984.3593">7853 9625 784 0,'0'-1'378'0,"5"-1"-162"16,6 1-61-16,19 2-82 16,11 0-30-16,25-1-18 15,12 0-10-15,10 2-7 16,-11-2 2-16,-15 0-55 0,-13-1-20 16,-28-7-70-16,-1 7-36 15,-23-11 41-15,-4 1 19 16,-1 0 72-16,-7-6 40 15,8 13 52-15,-2 0 7 16,4 4 13-16,6 5 0 16,5 3-22-16,6 8-5 15,5 5-8-15,-2 3 21 16,1 6 31-16,-6 0 13 16,-11-1 16-16,-3-3-27 0,-7-6-12 15</inkml:trace>
  <inkml:trace contextRef="#ctx0" brushRef="#br0" timeOffset="64452.6056">8881 9991 896 0,'3'-5'387'0,"24"1"-206"0,4-1-67 16,16 6-70-16,12 5-17 16,2 1-17-16,-1 2-27 15,-5-1-386-15</inkml:trace>
  <inkml:trace contextRef="#ctx0" brushRef="#br0" timeOffset="64624.6284">8927 10083 512 0,'-1'1'290'0,"8"4"-19"16,10 1-96-16,21 0-91 15,14 1-9-15,16-4-38 16,8-1-10-16,-4 0-187 16</inkml:trace>
  <inkml:trace contextRef="#ctx0" brushRef="#br0" timeOffset="65124.1528">9817 9821 813 0,'-2'11'373'0,"-11"22"-161"16,-4 10-82-16,1 11-62 15,-6 2-14-15,1-4-17 16,4-2-4-16,-2-13-10 16,9-5-3-16,6-15 5 15,2-9 3-15,4-17 0 16,4-10-1-16,-1-18-10 15,4-6-7-15,2-13-5 16,2-4-2-16,6-4-5 16,1 0-3-16,3 18-1 15,-4 7-2-15,-3 22-6 16,-4 9-2-16,-3 13 6 16,1 9 5-16,3 16 11 15,5 8 5-15,8 16-2 16,5 0-3-16,2 1-2 15,1-3-1-15,-11-7 3 0,-3-3-26 16,-6-8-174-16,-3-4-276 16</inkml:trace>
  <inkml:trace contextRef="#ctx0" brushRef="#br0" timeOffset="65296.3628">9766 10055 817 0,'6'0'399'0,"12"-2"-139"16,11 4-119-16,17-1-80 15,9 1-28-15,2 1-46 16,-1-1-96-16</inkml:trace>
  <inkml:trace contextRef="#ctx0" brushRef="#br0" timeOffset="65579.7641">10248 10199 774 0,'11'3'391'15,"9"4"-109"-15,5 6-120 0,-2 5-74 16,-2 4-26-16,3 1-25 16,-6 0-12-16,0-1-48 15,-5-4-76-15</inkml:trace>
  <inkml:trace contextRef="#ctx0" brushRef="#br0" timeOffset="65751.5627">10436 10204 1210 0,'-16'7'502'0,"-17"10"-308"16,-2 4-56-16,6 9-81 15,0 2-22-15,6 3 6 16,5-2-94-16</inkml:trace>
  <inkml:trace contextRef="#ctx0" brushRef="#br0" timeOffset="66176.2351">10702 10059 1227 0,'0'0'493'16,"-1"0"-339"-16,2 2-67 15,-1-2-75-15,0 0-26 0,0 0-313 16</inkml:trace>
  <inkml:trace contextRef="#ctx0" brushRef="#br0" timeOffset="66441.7956">10970 9925 1100 0,'0'1'448'16,"-2"6"-257"-16,0 10-120 15,2 4-25-15,0 9-11 16,0-2-9-16,4 3-12 16,0 0-6-16,7-3-2 15,2-2 0-15,4-6 2 16,4-9-6-16,5-7-48 0,1-5-59 16,1-13-386-16</inkml:trace>
  <inkml:trace contextRef="#ctx0" brushRef="#br0" timeOffset="66693.0643">10901 9750 726 0,'3'0'387'0,"5"0"-96"15,4 0-102-15,2 2-107 16,-1 0-34-16,0 2-70 16,-3-4-84-16</inkml:trace>
  <inkml:trace contextRef="#ctx0" brushRef="#br0" timeOffset="67080.2667">10773 9556 865 0,'8'-4'348'0,"13"0"-219"0,7 3-37 15,22 3-34-15,2 9-8 16,10-3-14-16,1 1-10 16,-11-1-10-16,-1-3-1 15,-16-1-26-15,-11-3-24 0,-10-1-47 16,-11-7-11-16,-3-3 18 15,-7-4 22-15,5 0 41 16,-3 3 10-16,2 5 8 16,3 5 15-16,1 6 28 15,0 1 16-15,6 11 25 16,-3 1 0-16,-3 0-13 16,0 6-12-16,-1-9-25 15,0 1-46-15</inkml:trace>
  <inkml:trace contextRef="#ctx0" brushRef="#br0" timeOffset="67833.7119">11637 9858 688 0,'0'-1'372'0,"-2"2"-102"16,2 5-72-16,0-6-106 16,1 16-18-16,14 49-19 15,-8-27-12-15,1 0-17 16,1-1-7-16,0-6-5 16,1-4-7-16,-4-9-102 0,1-7-109 15</inkml:trace>
  <inkml:trace contextRef="#ctx0" brushRef="#br0" timeOffset="67974.2971">11452 10036 992 0,'7'-1'468'0,"20"2"-212"16,30-1-120-16,12-3-31 0,20 0-64 15,-4 2-14-15,-15 1-91 16</inkml:trace>
  <inkml:trace contextRef="#ctx0" brushRef="#br0" timeOffset="68586.684">12327 9699 849 0,'-9'16'347'0,"-10"25"-231"16,1 15 1-16,4 16-51 15,0-1-11-15,5-6-10 16,4-11-22-16,4-22-9 16,2-10 2-16,7-16 6 15,3-12 2-15,0-17 1 16,3-11-3-16,0-13-5 16,-3-12-3-16,-1-16-2 15,0 2-1-15,-3 2-6 16,1 15-3-16,-1 22 11 15,0 8 6-15,3 21-2 0,3 12 4 16,6 21-13-16,3 17-7 16,6 14 3-16,4 6-1 15,7 5 0-15,2-5 0 16,-3-8 3-16,-4-9-17 16,-14-17-70-16,-5-5-53 15,-7-13-159-15</inkml:trace>
  <inkml:trace contextRef="#ctx0" brushRef="#br0" timeOffset="68743.1797">12298 9975 766 0,'0'-5'391'16,"6"-1"-114"-16,16 2-141 15,18-1-46-15,19 4-47 16,9-1-17-16,3 4-34 15,-7-1-87-15</inkml:trace>
  <inkml:trace contextRef="#ctx0" brushRef="#br0" timeOffset="69088.3758">12746 9998 825 0,'4'5'375'0,"1"2"-162"16,3 6-115-16,4-1-20 15,4-6-30-15,2-4-9 16,2-4-13-16,2-1-4 16,-7-5-1-16,0-2 0 15,-8-10-4-15,-2-1-3 0,-5 0-5 16,-4 4-4-16,-1 13-14 16,-1 5-5-16,2 19-5 15,2 9 0-15,4 10 9 16,3 5 2-16,7 5 27 15,0 1 10-15,0 12 8 16,-3 0 1-16,-9-3-14 16,-6-6-5-16,-13-14 6 15,-9-11 5-15,-5-18 0 16,-7-10-2-16,13-17-10 16,2-10-23-16,14-9-105 15,10-3-91-15</inkml:trace>
  <inkml:trace contextRef="#ctx0" brushRef="#br0" timeOffset="69291.0704">13242 9885 1061 0,'1'-3'574'0,"-1"-1"-101"16,0 5-326-16,-1-1-60 0,0 0-77 15,1 0-75-15</inkml:trace>
  <inkml:trace contextRef="#ctx0" brushRef="#br0" timeOffset="69721.008">13598 9786 724 0,'4'-5'417'0,"3"-8"-55"16,4 5-102-16,-4 4-124 16,-1-2-46-16,2 6-59 0,-6 0-15 15,1 0-70-15,0 2-102 16</inkml:trace>
  <inkml:trace contextRef="#ctx0" brushRef="#br0" timeOffset="69940.0209">13624 9968 840 0,'-1'10'379'0,"-1"17"-170"16,2 1-44-16,12 9-56 15,2 5-24-15,2 5-37 16,-3 5-13-16,-9 6-12 16,-4-1 0-16,-18-3 0 15,-3-4 0-15,-12-20 1 16,-5-4 0-16,4-22-24 16,2-14-53-16,13-22-283 15</inkml:trace>
  <inkml:trace contextRef="#ctx0" brushRef="#br0" timeOffset="70439.5928">13440 9509 687 0,'9'1'299'0,"16"-1"-151"15,8 2-42-15,22 4-42 16,4-5-19-16,13 3-22 15,1-4-9-15,-11-3-4 16,-2 1-34-16,-24-5-57 16,-10-1-31-16,-17-1-35 15,-11-5 32-15,-12 1 56 16,-7 1 30-16,-4-1 40 16,4 5 9-16,6 3 7 15,7 0 1-15,11 8 30 16,1 4 8-16,9 7 17 15,4 5 8-15,4 3-12 16,1 5 4-16,-6-2 29 16,-7-1 17-16,-10-1 18 0,-7-4-6 15,-6-3-41-15,0-4-24 16,0-6-72-16,3 0-111 16</inkml:trace>
  <inkml:trace contextRef="#ctx0" brushRef="#br0" timeOffset="83257.2883">17384 8713 462 0,'-3'2'259'0,"-3"1"-39"15,2-2-27-15,4 0-48 16,2-2-9-16,-2 0 0 15,0 0-1-15,30-1-4 0,37-4-17 16,-25 1-46-16,-2-2-34 16</inkml:trace>
  <inkml:trace contextRef="#ctx0" brushRef="#br0" timeOffset="85532.4584">2118 11228 449 0,'0'-4'321'0,"-1"4"26"16,-2 6-133-16,1-6-114 0,-6 30-36 15,-12 57-32-15,3-33-16 16,4 1-7-16,6 3-2 16,1-17 1-16,5-3 1 15,2-17 1-15,-1-11 7 16,0-17 5-16,7-10-1 15,7-16-2-15,-5-12-8 16,5-12-6-16,1-6 0 16,-4-4 0-16,5 4 0 0,1 6 17 15,-4 5 11-15,-3 15 33 16,-6 11 12-16,-4 14-8 16,0 12-10-16,1 16-32 15,0 11-11-15,4 19-11 16,2 8 0-16,8 19-4 15,6 3 0-15,6-5 2 16,-1-4 1-16,-1-18-23 16,-1-11-38-16,-3-15-128 15,-1-9-105-15</inkml:trace>
  <inkml:trace contextRef="#ctx0" brushRef="#br0" timeOffset="85685.7113">2041 11511 834 0,'-1'-1'366'0,"9"-1"-184"15,11-4-38-15,17-1-79 16,9 1-18-16,9 0-33 16,3 0-2-16,0 6-216 0</inkml:trace>
  <inkml:trace contextRef="#ctx0" brushRef="#br0" timeOffset="85909.0364">2447 11545 1038 0,'-1'-1'469'0,"2"0"-196"0,21 5-205 15,6 5-39-15,12 10-25 16,0 3 0-16,-10 7 1 16,-2-1-5-16,-5 1-164 15,-5-3-177-15</inkml:trace>
  <inkml:trace contextRef="#ctx0" brushRef="#br0" timeOffset="86080.8653">2670 11495 1018 0,'-8'4'462'16,"-12"6"-214"-16,-5 5-69 15,1 12-86-15,-7 1-33 16,-4 8-36-16,4 3-11 0,1-3-51 16,7-4-69-16,11-11-270 15</inkml:trace>
  <inkml:trace contextRef="#ctx0" brushRef="#br0" timeOffset="86366.7121">2955 11389 917 0,'22'-4'393'0,"17"-2"-216"0,0 1-106 15,3 1-31-15,-3 5-27 16,-2 3-1-16,-1 2-73 15,-7-1-96-15</inkml:trace>
  <inkml:trace contextRef="#ctx0" brushRef="#br0" timeOffset="86577.7098">2993 11562 655 0,'12'2'412'15,"5"0"-15"-15,18-6-168 16,4 0-31-16,6-5-63 0,4 5-31 16,-9 4-56-16,-7-2-56 15</inkml:trace>
  <inkml:trace contextRef="#ctx0" brushRef="#br0" timeOffset="88642.9271">3779 11062 436 0,'-3'-8'297'0,"-4"-5"20"15,4 8-113-15,-1 16-104 16,3 10-33-16,1 22-49 16,0 16 0-16,2 24 7 15,1 17 0-15,0-2 2 16,3-2 2-16,-2-22-13 15,6-19 0-15,0-16-2 16,-1-12 1-16,4-18-117 16,0-9-235-16</inkml:trace>
  <inkml:trace contextRef="#ctx0" brushRef="#br0" timeOffset="89096.1219">4203 11229 611 0,'-3'2'318'15,"-6"10"-78"-15,-4 6-99 0,-2 19-85 16,-4 9-14-16,-4 15-23 15,-2 4-2-15,1-1-1 16,6-7-6-16,6-18 0 16,4-10-1-16,8-18 1 15,0-8 10-15,6-16 7 16,7-6 1-16,2-20-5 16,4-2-8-16,3-10-8 15,-2-4-1-15,3-3 0 16,-4 4 1-16,-4 7-2 15,0 10-1-15,-9 12 9 16,0 7 2-16,-5 16-3 16,0 5-1-16,2 17-10 15,1 3-3-15,7 17 1 16,6 5-1-16,9 7 2 16,5 4-1-16,6-3 3 0,-7-5 1 15,1-3 2-15,-9-8-28 16,-12-9-96-16,-1-4-97 15</inkml:trace>
  <inkml:trace contextRef="#ctx0" brushRef="#br0" timeOffset="89268.245">4091 11554 572 0,'3'1'322'0,"12"0"-24"15,8 1-139-15,19-4-75 16,10-1-28-16,9-2-5 16,0 2-106-16</inkml:trace>
  <inkml:trace contextRef="#ctx0" brushRef="#br0" timeOffset="89502.5267">4649 11206 952 0,'-3'0'407'0,"-1"4"-225"0,0 13-73 16,9 22-65-16,4 12-4 15,3 17-6-15,0 8-7 16,-2 1-11-16,-6-3-3 15,-1-14 18-15,1-11-63 16,0-17-176-16</inkml:trace>
  <inkml:trace contextRef="#ctx0" brushRef="#br0" timeOffset="90034.6919">4126 11070 459 0,'4'-5'252'16,"7"-1"-50"-16,8 3-57 15,10-2-51-15,9 3-24 0,12 2-28 16,6-1-9-16,0 4-17 16,-7 0 0-16,-18-1 4 15,-9-2 2-15,-16-2 1 16,-6-4-10-16,-5-6-7 16,-4 0-4-16,-1-7-5 15,1 1 2-15,5 5-7 16,2 6-7-16,8 11-10 15,3 4 11-15,2 8 12 16,4 2 13-16,-7 4 33 16,-5 4-4-16,2-2 3 15,-5-1-4-15</inkml:trace>
  <inkml:trace contextRef="#ctx0" brushRef="#br0" timeOffset="90426.0729">4999 11525 1295 0,'0'-1'479'0,"2"0"-380"15,3 1-54-15,-5-1-89 16,4 1-91-16</inkml:trace>
  <inkml:trace contextRef="#ctx0" brushRef="#br0" timeOffset="90754.4247">5593 11494 434 0,'-8'-11'307'16,"-9"-11"27"-16,-4 1-135 16,-5-1-27-16,-2 9-42 15,-6 6-23-15,-2 14-46 16,3 9-21-16,3 11-29 16,8 3-9-16,18 3-4 15,10-1-2-15,23 1 1 16,4-2 1-16,7-8 2 15,-2-6 3-15,3-7-8 16,4-8-46-16,1-3-203 16</inkml:trace>
  <inkml:trace contextRef="#ctx0" brushRef="#br0" timeOffset="91129.3227">5826 11476 365 0,'-7'-7'252'0,"-6"-8"-18"16,-6 1-54-16,-6 8-25 15,-1 5-57-15,-2 4-24 16,5 12-42-16,2 2-16 0,6-2-20 16,6 3-6-16,8-4-3 15,6 2 2-15,8-3 8 16,0-3 4-16,8-9 9 15,0-1 2-15,3-8 1 16,7-3 0-16,4-3-5 16,1-1 18-16,4 4 21 15,-5 2 10-15,0 14 14 16,-5 4-12-16,-8 5-14 16,0 1-5-16,-12 0 9 15,-4 1 5-15,-6 4 3 16,-7 0-1-16,-7-1-18 15,-4-4-11-15,-2-7-10 16,-2-1 2-16,0-6-160 16</inkml:trace>
  <inkml:trace contextRef="#ctx0" brushRef="#br0" timeOffset="91995.9866">6346 11506 713 0,'-16'8'298'0,"-17"4"-186"0,7 7-48 15,15 4-46-15,9 2-12 16,15-1 0-16,9 0 3 16,16-6 7-16,2-5 9 0,7-8 13 15,-2-6 5-15,-3-8 6 16,-5-9-4-16,-12-9-5 15,-6-2-1-15,-16-10-3 16,-6-5-3-16,-21-6-4 16,-4-6-4-16,-14-6 11 15,-7 3 2-15,0 12 10 16,-2 7 4-16,4 22-18 16,6 12-9-16,6 15-22 15,11 8-8-15,22 12-10 16,7 2 1-16,29 3 3 15,16 0 4-15,18-7 5 16,7-5 2-16,11-11-137 16</inkml:trace>
  <inkml:trace contextRef="#ctx0" brushRef="#br0" timeOffset="93759.4727">18150 8926 538 0,'2'-3'321'15,"1"0"-57"-15,-1 3-118 0,-2 0-26 16,0 1-56-16,4 27-16 16,22 42-14-16,6-26-13 15,35 5-11-15,18 2-2 16,27-7 1-16,6-4 2 15,0-10 0-15,0-7 0 16,-21-9-91-16</inkml:trace>
  <inkml:trace contextRef="#ctx0" brushRef="#br0" timeOffset="94259.7789">18135 8932 657 0,'0'-2'296'16,"-4"0"-153"-16,4 2-63 15,-1 0-45-15,0 6-12 16,-1 22 0-16,-4 35 2 15,4-28-5-15,1-3-7 16,-2-6-1-16,0-10 4 0,2-10 55 16,-6-5 10-16,2-11 7 15,4-5 1-15,-1-15-42 16,2-3 0-16,2-7 4 16,-2 3-3-16,4 8 0 15,6 6-10-15,0 20-17 16,8 4-5-16,10 17-14 15,5 8-2-15,15 0 2 16,2 2-27-16</inkml:trace>
  <inkml:trace contextRef="#ctx0" brushRef="#br0" timeOffset="94874.8434">19174 9177 712 0,'-5'0'304'0,"-8"1"-181"0,-4 4-36 16,1 7-39-16,-2 7-16 16,7 6-10-16,2 2 0 15,9 0-9-15,7 0 2 16,8-8 31-16,4-6 15 15,8-15 17-15,-2-14 2 0,4-17-21 16,1-6-12-16,-7-8-10 16,-6 1-1-16,-15-6-3 15,-12 1-2-15,-21-4-9 16,-7 3-3-16,-4 17-7 16,0 10-4-16,12 25-9 15,4 9-11-15,19 13-8 16,5 6 0-16,21 6 9 15,14 1 5-15,19-6 4 16,15-6 12-16</inkml:trace>
  <inkml:trace contextRef="#ctx0" brushRef="#br0" timeOffset="96025.6685">6963 11493 614 0,'4'0'325'0,"8"0"-74"0,13-2-118 15,11 3-19-15,18-4-49 16,6 3-22-16,6 0-21 16,-5-2-32-16,-14 1-298 15</inkml:trace>
  <inkml:trace contextRef="#ctx0" brushRef="#br0" timeOffset="96200.475">6988 11594 770 0,'3'2'345'0,"12"0"-141"16,11 4-70-16,21-1-44 16,11-3-18-16,12 1-28 15,1 2-68-15</inkml:trace>
  <inkml:trace contextRef="#ctx0" brushRef="#br0" timeOffset="96512.5907">7817 11206 806 0,'0'-2'424'0,"0"-4"-138"15,-3 13-142-15,0 12-38 16,-2 25-63-16,5 14-12 0,7 20-7 15,4 2-10-15,6-4-5 16,-5-8 1-16,-3-15-53 16,1-7-90-16</inkml:trace>
  <inkml:trace contextRef="#ctx0" brushRef="#br0" timeOffset="96957.5906">8204 11298 724 0,'-2'13'310'0,"-6"19"-162"16,-3 12-27-16,-6 11-40 15,-4-1-17-15,5-2-31 16,4-6-7-16,3-12-11 16,7-5-1-16,1-16 0 15,2-6 3-15,1-12 1 16,5-6-2-16,6-12-3 16,0-7-4-16,10-10-5 15,-4-5 1-15,3-9-2 16,-1 1 1-16,-1 8-4 15,-3 4-1-15,-6 19 13 16,2 10 3-16,-5 11 9 16,6 6 11-16,5 15-8 0,0 7 3 15,5 9-2-15,-3 5-8 16,2 5-9-16,2 3-4 16,0-2 0-16,0-2-24 15,-6-11-103-15,-7-3-109 16</inkml:trace>
  <inkml:trace contextRef="#ctx0" brushRef="#br0" timeOffset="97113.7914">8188 11571 763 0,'8'-1'386'0,"21"0"-104"16,12 3-159-16,11-1-75 15,4 4-24-15,0-3-100 16</inkml:trace>
  <inkml:trace contextRef="#ctx0" brushRef="#br0" timeOffset="97540.7361">8077 11101 596 0,'6'-1'274'0,"14"3"-85"15,9 3-66-15,25 4-21 16,11-1-17-16,9-7-36 16,1 3-14-16,-17-6-12 15,-10 0-4-15,-16 1-72 16,-10-8-33-16,-14 0-57 16,-6-4-19-16,-10-2 57 15,-3 5 29-15,0-1 61 16,1 4 28-16,9 5 47 15,2 5 13-15,9 9 20 0,0 3-3 16,4 6-9-16,-1-5-9 16,-3 5-23-16,0-3-7 15,-2-3-188-15</inkml:trace>
  <inkml:trace contextRef="#ctx0" brushRef="#br0" timeOffset="97900.1942">8883 11166 657 0,'-1'-4'350'0,"-1"-5"-90"16,2 7-71-16,-5 7-90 16,4 7-31-16,1 16-31 15,0 7 3-15,2 23-7 0,6 9-3 16,2 11-7-16,0-2-4 15,0-10-3-15,-4-10 1 16,1-16-38-16,-1-9-88 16</inkml:trace>
  <inkml:trace contextRef="#ctx0" brushRef="#br0" timeOffset="98389.3098">9344 11528 1094 0,'-1'4'477'0,"-1"3"-270"15,1-5-105-15,1 0-33 16,0-4-120-16,0 1-103 16</inkml:trace>
  <inkml:trace contextRef="#ctx0" brushRef="#br0" timeOffset="99117.1966">10046 11424 657 0,'-1'-4'308'0,"-6"-6"-109"0,-6 1-29 0,-11-3-24 16,-4 0-9-16,-6 5-27 15,2 2-26-15,4 7-50 16,3 9-21-16,9 11-24 15,2 5-7-15,9 10 4 16,5 0 1-16,15-1-20 16,6-4-24-16,14-7-65 15,4-5-30-15,8-10-30 16,8-4 5-16,10-7 58 16,1-4 33-16,-6-5 58 15,-12-3 25-15,-16-1 13 16,-12-2 5-16,-11-2 54 15,-3 1 18-15,-10-3 28 16,2 3 13-16,-8-1-39 0,-4 1-15 16,-3 3-31-16,-5 0-17 15,-4 8-19-15,1 2-7 16,-7 10-8-16,-1 3-3 16,7 10-5-16,4 6 3 15,13 0 6-15,8 1 4 16,12-10 6-16,7-6 3 0,9-8 2 15,5-2 1-15,3-6 1 16,3-7-1-16,0-4-3 16,1-3-2-16,1 1-4 15,-1 4-3-15,-2 10 26 16,-4 5 19-16,-13 11 29 16,-4 4 18-16,-14 6 8 15,-4 4-10-15,-9 0-20 16,-5-2-12-16,-3 1-29 15,-2-7-20-15,2-3-157 16</inkml:trace>
  <inkml:trace contextRef="#ctx0" brushRef="#br0" timeOffset="99580.3007">11015 11061 503 0,'-11'4'277'0,"-16"9"-43"16,-3 7-59-16,-11 15-57 0,3 11-28 16,6 27-43-16,8 9-12 15,17 12 9-15,10 2-1 16,23-14 2-16,13-12-4 16,16-22-17-16,12-13 4 31,13-21-139-31</inkml:trace>
  <inkml:trace contextRef="#ctx0" brushRef="#br0" timeOffset="99799.0193">11032 11502 1035 0,'13'4'387'16,"20"4"-307"-16,11-1-21 15,10-4-23-15,4 2-15 16,-4-3-70-16,-4 0-340 16</inkml:trace>
  <inkml:trace contextRef="#ctx0" brushRef="#br0" timeOffset="100064.7386">11493 11272 853 0,'0'2'337'0,"-1"7"-215"16,-3 5-20-16,-10 9-23 15,1 5-12-15,3 3-30 16,4-1-16-16,10-3-15 16,8-3-4-16,11-7 1 15,5-2 2-15,5-7 4 16,2-6 0-16,-4-4-114 0,-2-7-178 16</inkml:trace>
  <inkml:trace contextRef="#ctx0" brushRef="#br0" timeOffset="100189.7487">11614 11291 1158 0,'4'15'74'0,"-3"-1"-15"15,7 23 49-15,1 6-4 0,3 3-39 16,3 3-18-16,-1-10-14 16,-1-2-23-16</inkml:trace>
  <inkml:trace contextRef="#ctx0" brushRef="#br0" timeOffset="100658.656">12035 11222 678 0,'6'-3'321'0,"3"-2"-120"16,-7 4-57-16,-10 1-75 15,-5 3-22-15,-13 3-32 0,-4-3-5 16,-7 0-2-16,0 0-3 16,4 1-5-16,0 0-4 15,8 6-7-15,10-1 0 16,0 3 1-16,5 1 0 15,8 4 2-15,-8 3 2 16,12 4 20-16,0 0 5 16,-2-4 11-16,11-5 3 0,0-5-13 15,10-3-1-15,9-7-9 16,6-2-3-16,14-1-6 16,4 3-1-16,5 6-1 15,-6 6 0-15,-17 6 17 16,-9 3 17-16,-27 3 41 15,-12 3 8-15,-19-3-6 16,-11-1-12-16,-2-4-31 16,-1-10-7-16,7-7-37 15,5-6-61-15,9-13-209 16</inkml:trace>
  <inkml:trace contextRef="#ctx0" brushRef="#br0" timeOffset="100955.8827">12186 11213 844 0,'2'-3'337'15,"-4"2"-233"-15,-1 1-47 16,3 0-43-16,0 0-1 15,4 4 31-15,17 10 9 16,25 24 11-16,-27-31 6 0,-4-10 18 16,-4-4 1-16,-6-6-4 15,-5-4-7-15,-8-1-43 16,-6-3-14-16,-8 6-17 16,0 4-4-16,-7 4-78 15,6 7-101-15</inkml:trace>
  <inkml:trace contextRef="#ctx0" brushRef="#br0" timeOffset="101284.8437">12497 11074 819 0,'10'2'368'15,"15"10"-171"-15,8 11-47 16,9 22-41-16,-3 13 1 0,-10 22-14 15,-12 8-13-15,-19 6-39 16,-12-4-16-16,-19-15-11 16,-7-11 0-16,-3-18-12 15,3-12-75-15</inkml:trace>
  <inkml:trace contextRef="#ctx0" brushRef="#br0" timeOffset="102002.0977">13050 11494 838 0,'15'-1'358'15,"24"0"-203"-15,5 1-45 16,3-4-58-16,1 1-18 0,-6-1-20 15,-8-1-22-15,-7 3-172 16</inkml:trace>
  <inkml:trace contextRef="#ctx0" brushRef="#br0" timeOffset="102189.5519">13111 11596 858 0,'19'1'389'0,"27"3"-180"16,8-1-32-16,1-3-78 16,2 0-25-16,-6-2-125 0</inkml:trace>
  <inkml:trace contextRef="#ctx0" brushRef="#br0" timeOffset="104014.2067">13842 11499 615 0,'-7'-15'307'0,"-2"-15"-116"16,7-5-50-16,15 2-71 16,8 3-12-16,11 6 7 15,3 6-5-15,-2 18-15 16,-3 9-17-16,-9 21-28 15,-8 11 0-15,-20 8 9 16,-11 1 4-16,-17-2 4 16,-7-3 0-16,-1-9-3 15,5-4-1-15,14-12 0 16,7-6-4-16,10-13-14 16,7-5-5-16,14-5-8 15,7-5-2-15,11 2 7 16,8 1 2-16,4 7 1 0,3 6 4 15,1 10 6-15,-4 0 4 16,-15 4 7-16,-6 1-40 16</inkml:trace>
  <inkml:trace contextRef="#ctx0" brushRef="#br0" timeOffset="104576.8964">14524 11322 459 0,'9'-3'301'0,"2"-2"12"16,-4 2-82-16,-13 2-105 15,-9 1-38-15,-8 0-61 16,-7 0-10-16,-8 0-7 16,-2 0-1-16,1-3-6 0,3 3-30 15,10 1-65-15,5 5-12 16,8 5-2-16,0-1 29 15,4 6 59-15,-3 4 12 16,3 3 6-16,4 0 1 16,-2 1 13-16,4-2 7 15,3-2 18-15,1-3 2 16,4-8 19-16,3-7 4 16,4-3-5-16,5-6-3 15,10 2-30-15,6 1-12 0,6 2-16 16,5 5-3-16,3 12-1 15,-2 0 1-15,-9 7 3 16,-9 3 2-16,-20-4 7 16,-7 1 9-16,-17 0 13 15,-14-2 3-15,-17-1 4 16,-2-3-6-16,-2-9-4 16,5-4-3-16,17-10-23 15,10-4-56-15</inkml:trace>
  <inkml:trace contextRef="#ctx0" brushRef="#br0" timeOffset="105094.4371">14905 11382 763 0,'1'16'315'16,"0"12"-173"-16,6 14-72 15,-1 0 13-15,3-1-5 16,0-7 0-16,1-6-31 16,2-6-14-16,1-13 0 15,-1-7 4-15,-2-12 7 16,-1-11 1-16,-6-9-9 15,-3-10-5-15,-4-12-10 0,-9-8-2 16,-6-8-6-16,2 6-5 16,8 11-6-16,8 13-3 15,10 14-10-15,9 5-3 16,15 9-5-16,1 1 1 16,19 5 5-16,5 3 5 15,10 1-35-15,4 0-41 16,-1 0-137-16,-8 0-230 0</inkml:trace>
  <inkml:trace contextRef="#ctx0" brushRef="#br0" timeOffset="105469.3524">15109 11390 668 0,'1'-5'272'0,"7"-8"-155"16,8 0-17-16,13-2-22 16,7 4-2-16,9 8-23 15,1 3-16-15,-8 15-26 16,-7 6-6-16,-23 8 10 15,-14 2 5-15,-23 4 6 0,-5-2 2 16,-4 1-12-16,3-9-5 16,13-9-4-16,6-2-3 15,16-13 7-15,12 2 6 16,18-3 9-16,6-1 1 16,12-1-7-16,1-4-6 15,-5 4-8-15,-2 0-28 0,-15 3-215 16</inkml:trace>
  <inkml:trace contextRef="#ctx0" brushRef="#br0" timeOffset="105891.4066">14847 11797 566 0,'1'-2'274'16,"11"-4"-76"-16,11 2-35 0,25-3-40 15,17 1-9-15,18 1-38 16,9-2-12-16,5 5-21 15,-5-1-7-15,-9 3-10 16,-16 2-22-16,-21-1-75 16,-10 0-73-16</inkml:trace>
  <inkml:trace contextRef="#ctx0" brushRef="#br0" timeOffset="106297.8007">15041 12029 742 0,'12'-9'341'0,"9"-3"-145"15,13 3-100-15,-2 6-21 16,8 8-33-16,1 6-16 16,-7 6-17-16,-2 0-4 15,-24 6 0-15,-11 3 2 16,-25 3 4-16,-7-1 2 0,-3 4-2 16,3-7-1-16,7-4-2 15,10-3 13-15,9-9 11 16,3-4 13-16,21-5 32 15,0-2-4-15,23-5-7 16,10 0-15-16,5-1-32 16,8 1-9-16,-11 3-5 15,-9 4 6-15,-16 3-98 16,-9-3-69-16</inkml:trace>
  <inkml:trace contextRef="#ctx0" brushRef="#br0" timeOffset="110595.8681">15882 11727 418 0,'11'-8'202'0,"15"-12"-69"15,6 0-21-15,6 0-13 16,4 2-6-16,-6 1 2 15,-6 6 5-15,-6 7-17 16,-8 8-11-16,-4 13-19 16,1 4-12-16,-1 3-8 15,4-1-4-15,15-6-11 16,4-6 0-16,13-10 1 16,-1-6 3-16,-10-7 4 0,-9-2 2 15,-26-3-3-15,-9 3-31 16,-21 5-116-16,-5 3-93 15</inkml:trace>
  <inkml:trace contextRef="#ctx0" brushRef="#br0" timeOffset="110830.4497">15991 11896 673 0,'13'2'334'31,"-6"-1"-115"-31,1 0-69 0,29 6-3 0,34-6-46 16,9 1-22-16,-2-2-43 16,-1-3-12-16,-18 2-24 15,-11 0-54-15</inkml:trace>
  <inkml:trace contextRef="#ctx0" brushRef="#br0" timeOffset="114455.4119">16771 11745 469 0,'7'0'292'0,"6"-1"-63"0,11-4-27 16,7-8-29-16,7-8-68 16,4-2-26-16,-7-6-37 15,-1 5-10-15,-12-1-10 16,-6 3 10-16,-12 11 7 15,-2 6-12-15,-5 15-13 16,-2 11-16-16,3 19-26 16,0 10 27-16,2 16 10 15,2 8 5-15,4-11 17 16,1-8-17-16,5-18 7 16,3-13 4-16,3-15-82 15,6-6-125-15</inkml:trace>
  <inkml:trace contextRef="#ctx0" brushRef="#br0" timeOffset="114845.9618">17222 11583 682 0,'9'4'267'0,"16"5"-151"15,10-3-16-15,17 6 27 16,2-9-11-16,6-3-39 16,-7-1-19-16,-9-6-24 15,-14-3-6-15,-20 0-2 16,-1-5-3-16,-13 1-11 15,-1 7-8-15,-7 6-11 16,-6 7 1-16,-1 10 4 16,1 7 4-16,5 12 6 15,1 7-3-15,7 12-1 16,1 1 1-16,6-4 3 16,4-5 2-16,4-12 6 15,-1-9 4-15,3-11-32 16,-4-7-54-16</inkml:trace>
  <inkml:trace contextRef="#ctx0" brushRef="#br0" timeOffset="114986.3111">17323 11749 863 0,'6'0'403'15,"17"1"-154"-15,9 4-101 16,16 0-76-16,5 1-23 15,3-1-44-15,-5-4-94 16</inkml:trace>
  <inkml:trace contextRef="#ctx0" brushRef="#br0" timeOffset="115174.0675">17769 11966 1229 0,'-1'0'488'0,"0"2"-341"15,0-2-55-15,1 0-41 16,0 0-93-16</inkml:trace>
  <inkml:trace contextRef="#ctx0" brushRef="#br0" timeOffset="115548.8042">17942 11624 995 0,'12'3'373'0,"16"1"-276"16,7 2-20-16,3-6-9 16,5-1-11-16,1-4-15 15,-4 1-11-15,-4-3-10 16,-10 1-1-16,-13 1-4 16,-6-2-7-16,-12 7-17 15,-3 0-6-15,-9 9-7 16,-1 4-2-16,-3 14 6 15,4 4 3-15,4 14 5 16,1 3 4-16,11 12 5 16,1-2 2-16,8-6 4 15,7-4 3-15,0-22 6 16,5-7-51-16,-2-11-207 16</inkml:trace>
  <inkml:trace contextRef="#ctx0" brushRef="#br0" timeOffset="115690.8524">17983 11830 795 0,'6'-2'353'15,"14"2"-152"-15,5 0-65 16,25 0-60-16,8 3-18 0,6-1-37 16,4 2-13-16</inkml:trace>
  <inkml:trace contextRef="#ctx0" brushRef="#br0" timeOffset="116325.8582">18612 11742 690 0,'3'16'331'16,"3"13"-140"-16,4 10-57 15,-2 1-8-15,3 3-30 16,-4-6-12-16,-2-9-31 31,-2-6-10-31,-2-15-9 16,2-5 5-16,1-11 1 16,3-8-2-16,1-11-14 0,4-6-10 15,2-5-10-15,0 0-4 16,6 9-4-16,2 4-2 15,-1 14-6-15,0 6-4 16,-9 6-6-16,-2 13 1 16,-3 10 5-16,-4 4 6 15,-3 11 9-15,-3-3 3 16,-1-4 4-16,1-4 1 16,1-15 2-16,4-2 3 0,1-15 2 15,5-8-1-15,5-7-1 16,2-8-6-16,8-3-5 15,-1-2-1-15,0 7-1 16,0 4-2-16,-11 13-8 16,4 3-13-16,-7 19 32 15,-1 6 11-15,2 17 45 16,-5 4 29-16,-1 1-20 16,-3-2-5-16,0-11-28 15,1-9-20-15,-1-10-439 16</inkml:trace>
  <inkml:trace contextRef="#ctx0" brushRef="#br0" timeOffset="126656.1797">2103 12601 615 0,'-3'8'298'0,"-2"17"-107"15,-1 11-62-15,-2 18-60 16,1 10-23-16,-2 6-27 16,3 6-3-16,1-13 0 15,0-10-1-15,2-20 2 16,1-15 3-16,2-17 7 15,5-6 0-15,-5-21-1 16,0-13-3-16,6-20-12 16,-5-10-1-16,10-7-4 0,-1-2 0 15,3 12-3 1,5 8 16-16,-6 14 12 0,2 11 12 16,-6 11 21-16,4 9-10 15,-2 19 0-15,3 6-4 16,3 21-5-16,3 6 0 15,6 15-5-15,1 11-6 16,3 10-11-16,-5 2-4 0,1-8 0 16,-1-5 10-1,-5-19-94-15,-1-9-67 0,-14-13-295 16</inkml:trace>
  <inkml:trace contextRef="#ctx0" brushRef="#br0" timeOffset="126812.7664">2075 12935 580 0,'15'0'295'15,"10"0"-77"-15,16 4-152 16,6-1-36-16,6 4-30 16,3-1-123-16</inkml:trace>
  <inkml:trace contextRef="#ctx0" brushRef="#br0" timeOffset="127179.5486">2516 12927 748 0,'1'7'303'0,"3"13"-196"15,9 2-35-15,3 1-41 16,3 1-8-16,2-12-5 15,-4-5 2-15,-6-15 6 16,1-4 1-16,-2-4-1 16,-2-6-3-16,-3-4-6 15,-5-3-2-15,0 2-7 16,-5 8-7-16,3 15 4 0,0 8 7 16,2 21 4-16,2 4 4 15,7 16-8-15,5 4-9 16,-1 5 24-16,-4 5 13 15,-9-2 45-15,-4 3 23 16,-11-1 12-16,-6-7-3 16,-5-9-24-16,-5-9-13 15,1-21-25-15,3-13-8 0,1-21-46 16,6-10-50-16,8-14-175 16</inkml:trace>
  <inkml:trace contextRef="#ctx0" brushRef="#br0" timeOffset="127476.6149">3068 12804 690 0,'15'-3'357'0,"25"3"-120"0,8 0-81 16,12 2-89-16,0 0-33 15,-6-2-40-15,-3 0-125 16</inkml:trace>
  <inkml:trace contextRef="#ctx0" brushRef="#br0" timeOffset="127617.5826">3090 13010 778 0,'33'1'421'16,"20"-1"-80"-16,21 0-205 15,0-8-41-15,-7 1-98 16</inkml:trace>
  <inkml:trace contextRef="#ctx0" brushRef="#br0" timeOffset="128103.729">3977 12472 579 0,'-2'10'377'15,"0"7"7"-15,-5 26-215 16,-3 8 6-16,2 21-66 16,0 8-21-16,5 2-18 0,5 1-33 15,6-16 0-15,2-14-62 16,5-26-315-16</inkml:trace>
  <inkml:trace contextRef="#ctx0" brushRef="#br0" timeOffset="128501.5167">4309 12629 959 0,'-5'12'429'0,"-7"20"-200"16,0 7-52-16,-4 10-76 31,3 3-26-31,4 2-39 0,2-8-13 16,7-11-7-16,0-9 2 16,0-20 9-16,1-6-1 15,1-19-7-15,2-10-4 16,-1-15-17-16,3-5-8 15,0-2-8-15,-3-6-6 16,9 9-1-16,-1 4 5 16,3 8 5-16,2 12 3 0,2 9-11 15,-1 12-8-15,1 16 25 16,3 9 13-16,1 16 23 16,4 3 12-16,-1 7-20 15,-5 2-8-15,-1 3 0 16,-3-4 1-16,2-7-20 15,0-4-45-15,-9-20-154 16,0-5-176-16</inkml:trace>
  <inkml:trace contextRef="#ctx0" brushRef="#br0" timeOffset="128657.5439">4234 12836 758 0,'0'0'403'15,"10"-1"-61"-15,23-3-216 16,14-1-32-16,17-6-42 16,3 3-18-16,-7-2-76 0,-4 1-234 15</inkml:trace>
  <inkml:trace contextRef="#ctx0" brushRef="#br0" timeOffset="129032.4586">4244 12460 658 0,'9'0'295'0,"18"-3"-108"15,13 3-83-15,13 2-28 16,4-1-19-16,4 3-31 16,-4-1-8-16,-6-2-27 15,-5 4-38-15,-16-3-65 16,-9-1-8-16,-15-5 25 16,-6-9 39-16,-8-4 73 15,-2-4 32-15,4 3 52 16,2 4 18-16,3 6 16 15,2 8-18-15,7 7-51 0,3 5-20 16,-1 11-30-16,-1 4-7 16,-3 4-4-16,-3 4-42 15</inkml:trace>
  <inkml:trace contextRef="#ctx0" brushRef="#br0" timeOffset="129283.2167">4980 12406 1024 0,'-4'20'420'0,"1"22"-252"16,0 10-22-16,3 14-54 15,0 3-19-15,0 8-35 16,5 4-11-16,-3-7-3 16,4-6-19-16,3-22-47 15,-4-15-55-15</inkml:trace>
  <inkml:trace contextRef="#ctx0" brushRef="#br0" timeOffset="129455.2573">5301 12827 1295 0,'1'2'560'0,"-1"3"-286"0,3 4-187 15,-3-2-73-15</inkml:trace>
  <inkml:trace contextRef="#ctx0" brushRef="#br0" timeOffset="130064.4477">5905 12742 622 0,'-19'0'323'15,"-16"0"-100"-15,-3 3-92 0,2 0-30 16,9 5-55-16,5-1-20 16,19 0-26-16,8 6-2 15,22 1 2-15,11 2 4 16,9 8 23-16,-2 2 5 15,-14 5 6-15,-15 1 17 16,-17 1-2-16,-12-1-1 16,-18-14 3-16,-5-7-12 15,0-13-12-15,4-12-31 16,16-8-103-16,11-4-66 16,11-3-117-16,8 1-63 0</inkml:trace>
  <inkml:trace contextRef="#ctx0" brushRef="#br0" timeOffset="130205.3062">6089 12778 616 0,'4'10'351'0,"4"12"-47"15,-4 9-52-15,-5 10-86 16,-2 8-37-16,1-4-65 16,2-6-19-16,3-10-54 15,3-13-71-15</inkml:trace>
  <inkml:trace contextRef="#ctx0" brushRef="#br0" timeOffset="130345.8351">6043 12571 972 0,'-3'-5'436'0,"-3"-5"-182"15,8 12-201-15,1 1-43 16,4 6-147-16</inkml:trace>
  <inkml:trace contextRef="#ctx0" brushRef="#br0" timeOffset="130603.3536">6282 12867 1025 0,'10'21'429'0,"7"23"-254"15,-2-3-54-15,-9-7-52 16,0-7-12-16,-2-11-6 0,1 1-8 15,1-14-10-15,-1-8 2 16,7-12-2-16,-5-13-4 16,5-6-13-16,8-2-7 15,-4 4-9-15,7 4-7 16,1 10-7-16,2 13-11 16,-1 14 30-16,-4 11 16 15,-5 12 15-15,-7 4 13 16,-5 5-23-16,-4-5 9 0,0-5-82 15</inkml:trace>
  <inkml:trace contextRef="#ctx0" brushRef="#br0" timeOffset="131150.4873">6805 12707 902 0,'-20'3'382'0,"-19"14"-222"16,8 3-65-16,16 15-58 15,11 4-14-15,19 6-8 16,11 3-1-16,9-8-4 15,6-5 2-15,-1-21 10 16,-1-9 6-16,-2-21 11 16,-2-15 3-16,-8-21 0 15,-2-8-4-15,-12-8-8 16,-11-5-1-16,-17-5-5 16,-12-9-2-16,-17 1 2 15,-1 7 5-15,-4 33 18 16,-1 22 8-16,10 34-8 15,6 17-14-15,24 19-31 16,16 5-9-16,31-3-3 16,14-4 28-16,30-20-82 15</inkml:trace>
  <inkml:trace contextRef="#ctx0" brushRef="#br0" timeOffset="135548.0043">7441 12758 905 0,'5'2'367'0,"8"4"-221"16,14-2-58-16,20 1-42 15,13-2-17-15,19-3-19 16,-1 0-29-16</inkml:trace>
  <inkml:trace contextRef="#ctx0" brushRef="#br0" timeOffset="135704.078">7500 12957 711 0,'8'9'329'16,"22"4"-148"-16,14-1-48 0,31-6-64 15,11-7-20-15</inkml:trace>
  <inkml:trace contextRef="#ctx0" brushRef="#br0" timeOffset="136000.9609">8364 12476 1165 0,'-2'5'460'0,"-7"5"-308"0,4 12-55 15,6 22-64-15,4 13-1 16,2 20-4-16,0 13-5 15,2 1-5-15,1-7-3 16,5-20-139-16,0-19-355 16</inkml:trace>
  <inkml:trace contextRef="#ctx0" brushRef="#br0" timeOffset="136376.353">8776 12630 764 0,'-5'1'402'15,"-3"1"-89"-15,-3 20-160 16,-1 13-45-16,-5 14-43 16,-5 10-17-16,5-3-32 15,4-1-3-15,8-18-3 16,4-13 2-16,7-22 10 15,3-9 1-15,5-19 0 16,6-11-2-16,-2-13-7 16,-1-6-1-16,-6-4 1 15,-4 3-2-15,0 13-12 0,1 9-4 16,4 22-2-16,0 10 1 16,3 18 5-16,-5 10 3 15,5 13-1-15,6 6-1 16,3 11 1-16,4 4-1 15,1-1 1-15,-6-5-40 16,-4-14-143-16,-1-8-189 16</inkml:trace>
  <inkml:trace contextRef="#ctx0" brushRef="#br0" timeOffset="136517.2524">8703 12869 950 0,'8'3'371'0,"15"0"-259"16,10 2-29-16,12-6-26 16,5-4-22-16,7-3-114 15</inkml:trace>
  <inkml:trace contextRef="#ctx0" brushRef="#br0" timeOffset="136899.8316">8666 12448 823 0,'18'0'352'15,"7"0"-182"-15,21 2-101 16,11-2-7-16,8 1-29 16,3 0-10-16,-1 0-11 15,-8-2-41-15,-15-3-74 16,-12-5-29-16,-17-3-9 16,-9-1 42-16,-7-2 84 0,-4-1 55 15,-2 0 53-15,4 3 13 16,3 7 3-16,1 4-26 15,6 7-40-15,1 6-11 16,3 9-15-16,3 2-3 16,-6 3-3-16,0-1-44 15</inkml:trace>
  <inkml:trace contextRef="#ctx0" brushRef="#br0" timeOffset="137181.487">9394 12331 811 0,'-6'0'401'0,"0"9"-117"15,4 11-108-15,0 20-99 16,8 14-17-16,4 20-36 16,-3 6-8-16,3 10-7 15,-1 4-2-15,-4-8 11 0,3-7-44 16,2-27-81-16,-1-16-82 16</inkml:trace>
  <inkml:trace contextRef="#ctx0" brushRef="#br0" timeOffset="137353.5871">9761 12874 1716 0,'3'-2'623'0,"2"-4"-521"16,3 4-73-16</inkml:trace>
  <inkml:trace contextRef="#ctx0" brushRef="#br0" timeOffset="137934.9679">10314 12670 260 0,'6'-3'237'0,"-4"-6"67"16,-4 3-23-16,-12 4-70 0,-12 2-34 16,-9 3-53-16,-3 1-23 15,1 4-41-15,8-1-29 16,21 3-30-16,16 1-3 15,28 4-1-15,12 7 3 16,9 4 1-16,-3 8 2 16,-15 6 1-16,-15-1 2 15,-25 4 8-15,-16-5 5 0,-21-11 20 16,1-9-38-16,-1-18-141 16,9-9-191-16</inkml:trace>
  <inkml:trace contextRef="#ctx0" brushRef="#br0" timeOffset="138106.8069">10470 12691 680 0,'9'-3'393'16,"7"-2"-64"-16,-5 12-126 16,-3 6-45-16,-1 14-62 15,-4 6-25-15,-1 9-45 16,0 2-11-16,-1-6-68 15,3-4-83-15</inkml:trace>
  <inkml:trace contextRef="#ctx0" brushRef="#br0" timeOffset="138232.1312">10423 12468 1120 0,'-5'-9'446'0,"-2"-8"-267"15,7 13-209-15,3 4-118 16</inkml:trace>
  <inkml:trace contextRef="#ctx0" brushRef="#br0" timeOffset="138497.338">10685 12750 1206 0,'5'17'504'0,"4"22"-296"16,-3 3-69-16,-5-7-69 15,3-2-20-15,1-13-22 16,0-7-7-16,3-13-6 16,0-9 0-16,6-20-5 15,0-6-4-15,6-5-8 16,2 0-5-16,4 11-1 16,4 7 1-16,-4 15 4 15,-2 7 3-15,-6 17 23 16,-5 10 10-16,-8 14 6 15,-4 9 1-15,-3 0 15 16,0-2-108-16</inkml:trace>
  <inkml:trace contextRef="#ctx0" brushRef="#br0" timeOffset="138904.0359">11432 12262 955 0,'-27'17'439'16,"-24"17"-187"-16,0 34-121 15,7 17-44-15,15 20-40 16,17 3-21-16,19 1-18 0,13-8-1 16,25-20-2-16,12-16-1 15,22-33-29-15,7-17-83 16</inkml:trace>
  <inkml:trace contextRef="#ctx0" brushRef="#br0" timeOffset="139107.219">11494 12747 1018 0,'10'0'428'15,"5"1"-208"-15,24 1-182 16,13 0-12-16,2-2-33 15,1-1-83-15</inkml:trace>
  <inkml:trace contextRef="#ctx0" brushRef="#br0" timeOffset="139370.8315">11938 12536 834 0,'5'-1'379'0,"2"5"-144"0,-3 5-111 15,-4 8-45-15,-3 8-12 16,-5 2-24-16,-1 1-10 16,3 2-15-16,5-5-6 15,7-4-6-15,6-5-1 16,10-6-1-16,2-4 1 15,10-6-83-15,-1-2-90 16</inkml:trace>
  <inkml:trace contextRef="#ctx0" brushRef="#br0" timeOffset="139496.1655">12163 12586 918 0,'-2'1'415'0,"-5"1"-199"15,0 9-66-15,3 11-84 16,-1 1-26-16,5 12-27 15,2 3-4-15,-1 6-5 16,0 2-31-16</inkml:trace>
  <inkml:trace contextRef="#ctx0" brushRef="#br0" timeOffset="139965.0408">12548 12509 753 0,'-1'0'334'15,"-7"1"-177"-15,-1 3-45 16,-12 3-60-16,-4-4-16 15,-5 0-14-15,-3-1-3 0,3-4-9 16,4 8-5-16,9-5-7 16,4 5-3-16,6 3-4 15,1-4-1-15,2 3 21 16,-4 0 13-16,3 3 29 16,3 1 10-16,2-4-11 15,2-5-7-15,6-3-22 16,2-4-9-16,12 0-10 15,9 4-5-15,14 3-9 16,4 3 0-16,3 8 6 16,-4 2 4-16,-15 7 6 15,-11 3 7-15,-24 4 18 16,-14-1 8-16,-17 4 5 16,-10-4-2-16,-6-5-12 15,1-5-1-15,7-18-107 16,8-5-92-16</inkml:trace>
  <inkml:trace contextRef="#ctx0" brushRef="#br0" timeOffset="140246.5765">12674 12416 790 0,'-4'2'294'0,"2"3"-215"16,6 9-30-16,5 2-22 15,6 0 2-15,8 3-1 16,-1-4 16-16,3-7 21 16,-10-7 21-16,-10-8 11 15,-8-9-11-15,-8-5-19 16,-5 1-21-16,-3-4-25 15,4 8-10-15,-1 7-57 16,8 1-89-16</inkml:trace>
  <inkml:trace contextRef="#ctx0" brushRef="#br0" timeOffset="140497.2391">12912 12328 1047 0,'12'10'437'16,"17"20"-252"-16,3 11-35 16,3 22-72-16,-7 7-13 15,-16 11-34-15,-12 2-11 16,-21 3-6-16,-9 2-3 0,-9-13-2 15,0-8 3-15,0-27 17 16,3-12-54-16</inkml:trace>
  <inkml:trace contextRef="#ctx0" brushRef="#br0" timeOffset="142133.2425">17441 8160 388 0,'0'-5'308'0,"1"0"34"0,0 1-91 15,-1 3-46-15,0 1-72 16,0 0-24-16,0 0-32 16,0 2 3-16,8 17-7 15,12 33-14-15,-19-22-28 16,-4 8-10-16,-14 10-7 16,-2 4 1-16,-13 4-3 15,-1 3-1-15,-6-3-3 16,3-6-1-16,8-1-1 15,4-11 0-15,12-13 2 16,4-8 4-16,7-17-1 16,4-3 1-16,9-14-3 15,1-3-4-15,6-2-1 16,-5 1 0-16,-3 10-2 16,-3 3-2-16,-4 7-3 0,-1 2 0 15,1 0-2-15,-4-1 3 16,0 0 2-16,0 0 2 15,18-3 0-15,32-23 1 16,-27-10 0-16,0-4 2 16,-4-7 0-16,-1-7-1 15,-4 3 1-15,-1 0-1 16,-6 9 0-16,-4 5 1 0,-5 9-1 16,-2 6-1-16,-1 8-3 15,4 4 0-15,-1 3-3 16,1 2-2-16,1 4-4 0,0 0-3 15,0 1 0-15,0 0 0 16,-2 0 2-16,1 15 2 16,-3 38 1-16,1-24 1 15,-2 3 3-15,5 4 2 16,0 3 1-16,0-1 0 16,-2-3 0-16,-4-4 1 15,-8 0 2-15,-6 1 0 16,-9 2 1-16,-4 3 0 0,-3-2 0 15,2-1 0-15,5-9 1 16,6-5 0-16,10-12 2 16,4-7 0-16,5-6-3 15,4-6-2-15,4-4-2 16,3-3-2-16,3 5 0 16,-1-1-1-16,-1 5-1 15,-1 3 0-15,2 1-2 16,2 3 2-16,5-4 1 15,4-1 1-15,7-8 2 16,4-6 1-16,4-7 4 16,0-7 1-16,-8-10 5 15,-4-8-3-15,-12-2 34 16,-3-2 17-16,-8 11 27 16,-7 7 11-16,1 18-24 15,-2 4-17-15,3 10-30 16,5 6-12-16,0 1-14 0,0 3-4 15,0-3-5-15,0 0-35 16,0 1-131-16,3 13 288 16</inkml:trace>
  <inkml:trace contextRef="#ctx0" brushRef="#br0" timeOffset="143468.4994">13460 12738 678 0,'4'0'323'16,"4"0"-89"-16,15 4-160 16,12-1-30-16,16-2-15 15,7 0-9-15,2-1-36 16,-5 0-90-16</inkml:trace>
  <inkml:trace contextRef="#ctx0" brushRef="#br0" timeOffset="143640.3328">13555 12837 882 0,'9'4'354'15,"16"3"-238"-15,10 2-21 0,10 0-45 16,4 0-16-16,3-5-121 16</inkml:trace>
  <inkml:trace contextRef="#ctx0" brushRef="#br0" timeOffset="144015.5209">14220 12859 820 0,'7'0'350'0,"20"-2"-161"15,10 2-69-15,22-3-28 16,11-1-25-16,1 2-39 16,-6-2-22-16,-18 4-296 15</inkml:trace>
  <inkml:trace contextRef="#ctx0" brushRef="#br0" timeOffset="144531.0682">14956 12781 538 0,'-17'-3'301'16,"-17"-5"-44"-16,1-1-68 15,14-12-66-15,8-2-44 16,19-3-56-16,12-3-22 0,20 6-17 15,5 6 3-15,6 14 22 16,1 7 18-16,-14 15 17 16,-7 6 20-16,-22 9 9 15,-16 8-7-15,-20 10-6 16,-11 2-17-16,-10 3-23 16,0-2-4-16,12-20-3 15,9-11-10-15,17-15-15 16,15-13-5-16,19-9-5 15,11 5 5-15,10-7 11 16,5 8 3-16,-8 4 4 16,-3 1 1-16,-12 9 3 15,-7-2-13-15</inkml:trace>
  <inkml:trace contextRef="#ctx0" brushRef="#br0" timeOffset="145030.6387">15606 12632 438 0,'0'-2'284'16,"1"-3"-33"-16,-6 4-131 16,4 1-41-16,-5 0-60 15,-25 1-7-15,-43 5-5 16,32-5-3-16,1 5-3 16,6 1-1-16,10 0-4 15,5 3-1-15,8 1-3 16,5 1 0-16,4 1 17 15,3-1 12-15,2-1 32 16,0-2 15-16,4-2 14 16,-1-4 2-16,2-3-19 15,5 0-13-15,8-2-28 16,5 0-8-16,10 2-6 16,3 0 0-16,6 4 2 0,1 4 1 15,-7 7 0-15,-5 5-2 16,-10 3-1-16,-9 4 3 15,-19 3 7-15,-13 0 3 16,-21-2 7-16,-10-5-2 16,-5-11-4-16,1-12-29 15,7-10-154-15</inkml:trace>
  <inkml:trace contextRef="#ctx0" brushRef="#br0" timeOffset="145592.7114">15941 12662 613 0,'-1'3'271'16,"-1"14"-108"-16,0 4-88 15,7 18 8-15,1 3 15 16,3 3 1-16,3 2-3 16,-2-13-39-16,4-4 7 0,-2-20 22 15,0-10 8-15,0-15 6 16,-6-12-22-16,1-12-21 15,-2-4-4-15,-7-9-8 16,-4 0-2-16,-6 0-22 16,5 0-9-16,5 8-12 15,3 2-4-15,15 9-8 16,-2 3-4-16,13 4-1 16,6 2 1-16,16 3 2 15,9 5-30-15,10 9-101 16,2 7-65-16</inkml:trace>
  <inkml:trace contextRef="#ctx0" brushRef="#br0" timeOffset="145943.3401">16184 12680 779 0,'14'-7'319'0,"18"-8"-208"15,12 3-41-15,15-1-22 16,2 4-21-16,-4 9-10 16,-10 8-4-16,-26 9 21 15,-19 6 4-15,-30 10 6 16,-12-1 5-16,-15 8-27 15,3-3-7-15,16-6-5 0,9-3-1 16,27-14 7-16,10-5 9 16,17-7 12-16,10-3 3 15,11-3-8-15,1 0-10 16,-1-2-13-16,-6 4-14 16,-7 1-129-16,-2 1-227 15</inkml:trace>
  <inkml:trace contextRef="#ctx0" brushRef="#br0" timeOffset="146240.3982">15956 13133 471 0,'5'0'293'16,"4"0"-12"-16,25-2-146 16,18 0-16-16,27-2-64 15,12 1-22-15,16 1-23 16,-3 2-2-16,-21 1 1 16,-13 1 1-16,-34-1 2 15,-11-1 0-15,-14 0 12 0,-11 0 1 16,-4 0-3-16,-7-2 8 15,3-3-124-15,1 2-64 16</inkml:trace>
  <inkml:trace contextRef="#ctx0" brushRef="#br0" timeOffset="146646.6043">16153 13312 696 0,'19'-10'347'16,"8"-10"-103"-16,16 9-149 15,9 4-13-15,1 13-53 16,-1 4-20-16,-15 12-9 16,-14 7 1-16,-31 8 2 15,-17 7 1-15,-20 7 2 16,-5-1-2-16,6-9-1 0,8-7 1 16,19-18-3-16,12-5-1 15,21-11 49-15,13 0 21 16,24-9 19-16,7-4 7 15,2 3-43-15,1 1-19 16,-15 5-15-16,-8 1-1 16,-8 2-59-16,-10-6-78 15</inkml:trace>
  <inkml:trace contextRef="#ctx0" brushRef="#br0" timeOffset="150519.3431">17054 12881 549 0,'8'-16'303'0,"4"-13"-68"0,6 7-67 16,2 14-74-16,2 9-31 15,8 17-29-15,0 6 4 16,0 5 10-16,-1-2-1 16,-2-11 4-16,0-6-3 15,-4-14 27-15,-3-7 6 0,-9-12 15 16,-7-3 0-16,-13-4-43 15,-8 3-18-15,-6 12-33 16,-1 5-33-16,8 16-138 16,3 8-173-16</inkml:trace>
  <inkml:trace contextRef="#ctx0" brushRef="#br0" timeOffset="150722.6343">17071 13086 559 0,'-5'4'271'15,"3"0"-50"-15,10 0-46 16,23-1-19-16,15-3-1 0,27 0-47 16,6-1-29-16,8 1-42 15,-6 5 25-15,-24-4-486 16</inkml:trace>
  <inkml:trace contextRef="#ctx0" brushRef="#br0" timeOffset="151298.9731">17864 12939 804 0,'3'-3'355'0,"19"-1"-139"16,13 1-58-16,25 2-56 15,8-2-18-15,10-2-52 16,2 5-20-16</inkml:trace>
  <inkml:trace contextRef="#ctx0" brushRef="#br0" timeOffset="151746.5101">18527 12895 671 0,'1'2'326'0,"8"2"-115"15,6-2-35-15,12-6-50 16,5-5-31-16,5-12-37 15,-4-3-17-15,-4-6-15 16,-6-1-1-16,-10 3-4 16,-5 0-5-16,-9 7 3 15,-4 5 6-15,-5 5-2 16,0 10-2-16,1 13-7 16,3 10-8-16,3 23 3 15,-1 8 0-15,2 15 3 16,2 3 1-16,3-7-2 15,3-7-1-15,7-19 1 16,2-11-33-16,11-15-463 16</inkml:trace>
  <inkml:trace contextRef="#ctx0" brushRef="#br0" timeOffset="152106.3038">18936 12715 869 0,'11'2'350'0,"13"2"-230"0,6 0-38 16,5-1-34-16,6-3-17 15,0-1-8-15,-3-5 2 16,-9-3-1-16,-7-3 0 15,-11 4-5-15,-9 2-7 16,-9 5-11-16,-6 4-6 16,-6 8 16-16,-1 4 11 0,0 14 28 15,3 6 19-15,3 18-4 16,2 7-5-16,7 5-17 16,4-3-15-16,10-17-13 15,8-6 0-15,8-20-1 16,-1-5 21-16,1-10-114 15,-4-7-94-15</inkml:trace>
  <inkml:trace contextRef="#ctx0" brushRef="#br0" timeOffset="152263.003">18970 12925 738 0,'12'2'398'15,"11"2"-103"-15,13-2-158 16,7 1-33-16,9-2-65 0,1 2-13 16,-4 0-115-16</inkml:trace>
  <inkml:trace contextRef="#ctx0" brushRef="#br0" timeOffset="152452.5967">19359 13131 907 0,'0'2'496'0,"0"2"-42"16,5 2-315-16,-5-6-144 15,0 0-118-15</inkml:trace>
  <inkml:trace contextRef="#ctx0" brushRef="#br0" timeOffset="152812.0507">19585 12721 852 0,'15'2'340'16,"22"2"-230"-16,7 1-20 15,11 1-14-15,3-5-22 16,-7-3-15-16,-3-3-3 16,-14-4-9-16,-13 0 0 0,-11 1-5 15,-5-1-4-15,-16 0-15 16,1 6-6-16,-12 8-10 15,-7 6 5-15,6 13 3 16,-4 5 2-16,10 16 6 16,4 5-2-16,9 12 4 15,2-2 2-15,11-7-2 16,6-8 1-16,2-14-30 16,1-7-77-16</inkml:trace>
  <inkml:trace contextRef="#ctx0" brushRef="#br0" timeOffset="152952.3656">19659 12986 658 0,'7'-7'373'16,"7"6"3"-16,22 0-264 16,13 0-45-16,18 3-30 0,1-1-23 15,-2 2-120-15</inkml:trace>
  <inkml:trace contextRef="#ctx0" brushRef="#br0" timeOffset="153453.0858">20299 12843 694 0,'13'6'338'0,"12"11"-94"16,1 14-49-16,-2 8-35 15,-5 5-21-15,-6-1-44 16,-7-11-20-16,-6-3-30 16,-4-8-11-16,-3-16-5 15,1 2-1-15,6-16-2 16,6-6-3-16,6-10-13 15,3-8-5-15,1 0-5 16,-3-3-1-16,5 11-5 16,-1 5-2-16,-3 11-7 15,0 11-1-15,-4 13 1 16,1 8 4-16,-2 7 8 0,0-1 3 16,-3-1 2-16,-3-8 2 15,3-10 3-15,2-2 2 16,5-15-6-16,3-4-4 15,4-13-5-15,-1-7-2 16,3-2 4-16,1-1 1 16,-1 9-8-16,-2 10-6 15,-9 21 33-15,-5 11 15 0,-7 22 31 16,0 5 9-16,-1 7-28 16,5-4-12-16,1-5-40 15,1-5-23-15</inkml:trace>
  <inkml:trace contextRef="#ctx0" brushRef="#br0" timeOffset="157647.0229">1843 14342 564 0,'0'2'303'0,"0"-1"-44"0,1-3-61 16,-1 1-62-16,4-15-28 15,29-67-58-15,-13 20-15 16,5-13-18-16,-3-1-1 16,-10 1 2-16,-5 2 10 15,-7 20 23-15,0 10 18 16,-2 23 18-16,2 17-12 16,4 20-29-16,5 14-24 0,15 19-23 15,6 15-1-15,11 6 1 16,4-1 2-16,-3-2 3 15,-5-9-2-15,-10-14-45 16,-6-7-52-16,-12-13-155 16,-8-1-230-16</inkml:trace>
  <inkml:trace contextRef="#ctx0" brushRef="#br0" timeOffset="157772.4563">1981 14142 606 0,'21'0'256'0,"25"3"-149"16,7 3-48-16,3 8-37 16,-3 1-16-16</inkml:trace>
  <inkml:trace contextRef="#ctx0" brushRef="#br0" timeOffset="157913.0589">1816 14056 855 0,'-9'-6'454'16,"-10"-7"-81"-16,9 6-243 16,12 7-129-16,11 3-14 0,17 2-81 15,15 5-181-15</inkml:trace>
  <inkml:trace contextRef="#ctx0" brushRef="#br0" timeOffset="158202.6653">2503 14224 925 0,'12'7'428'15,"11"7"-190"1,1-7-124-16,4-3-20 16,0-8-52-16,-4-8-13 15,-4-7-4-15,-1-6 1 0,-16-8-3 16,-5 0-7-16,-14 5-12 15,-11 3-4-15,-14 10-5 16,2 3 0-16,-1 12 4 16,3 6 4-16,16 12 3 15,4 10 1-15,15 9 1 16,8 9-5-16,16 10-2 16,2 4-1-16,6 1 11 15,-4-4-71-15</inkml:trace>
  <inkml:trace contextRef="#ctx0" brushRef="#br0" timeOffset="158468.2559">3106 14111 1147 0,'-8'16'504'16,"-20"18"-267"-16,-5 1-67 15,-7-5-98-15,-5-8-27 16,8-12-35-16,6-10-31 16,5-12-48-16,6-8-12 15,8-6-5-15,7-1 22 16,20 5 48-16,11 5 26 0,14 13 52 16,6 5 22-16,-2 11 15 15,7 11-13-15,-6 9-35 16,-3-1-18-16,0-1 416 15</inkml:trace>
  <inkml:trace contextRef="#ctx0" brushRef="#br0" timeOffset="159192.5361">6393 14075 849 0,'0'-3'426'0,"-6"3"-156"15,-2 6-60-15,-7 20-106 16,-4 10-40-16,-2 12-37 15,-2 7-12-15,3 4-7 16,3-2-1-16,5-16 0 0,7-8 0 16,7-23 2-16,1-14 1 15,7-23-2-15,2-12-3 16,4-18-5-16,5-4-1 16,1-2 1-16,0 5 0 15,2 4-2-15,-5 8 0 16,-2 12-1-16,-1 6 0 15,-8 16 4-15,1 12 2 16,1 20 3-16,-5 10 3 16,7 15-6-16,1 2 0 0,5 8-3 15,7 4 0-15,4 3 2 16,2 2 0-16,-2-11-83 16,-4-8-102-16</inkml:trace>
  <inkml:trace contextRef="#ctx0" brushRef="#br0" timeOffset="159348.9998">6313 14293 1187 0,'2'0'470'16,"13"0"-316"-16,9 0-73 15,23 0-62-15,7-1-7 16,12-4 42-16,3 1-109 15</inkml:trace>
  <inkml:trace contextRef="#ctx0" brushRef="#br0" timeOffset="159754.9136">6192 13836 791 0,'19'-4'298'0,"28"-2"-204"15,13 3-13-15,12 3 6 16,1 0-18-16,-2 1-32 0,-7 3-12 15,-11 0 7-15,-12 2-43 16,-18 0-84-16,-8-3-36 16,-14-5-86-16,-2-5 34 15,-9-13 81-15,3-2 36 16,4 0 142-16,3 2 40 16,6 9 55-16,2 7 12 15,1 7-46-15,-1 8-23 16,-3 8-47-16,-3 4-13 15,-7 6-24-15,0-1-5 0,-2-8-112 16</inkml:trace>
  <inkml:trace contextRef="#ctx0" brushRef="#br0" timeOffset="160004.9534">7064 14123 922 0,'14'-6'440'16,"5"0"-155"-16,18-2-186 0,13 5-29 15,8 4-45-15,0 0-14 16,-9 2-49-16,-14 2-97 16</inkml:trace>
  <inkml:trace contextRef="#ctx0" brushRef="#br0" timeOffset="160210.3002">7087 14243 936 0,'13'4'395'16,"25"3"-239"-16,15 0-11 0,11-5-62 16,0-2-27-16,-4 1-66 15,-13-1-111-15</inkml:trace>
  <inkml:trace contextRef="#ctx0" brushRef="#br0" timeOffset="162343.7818">7834 14252 796 0,'9'-4'339'0,"13"-6"-179"16,-1-5-4-16,10-13-24 15,-1-3-24-15,1-12-41 16,0 2-15-16,-8-6-5 15,-3-1 2-15,-10 7 13 16,-5 6 8-16,-6 17-20 16,-4 13-11-16,-2 27-25 15,2 14-11-15,5 22-4 16,2 12 2-16,6 5 1 16,1 1 2-16,4-5-2 15,-2-13 1-15,7-20 7 16,1-15-79-16</inkml:trace>
  <inkml:trace contextRef="#ctx0" brushRef="#br0" timeOffset="162687.4455">8345 14034 815 0,'12'2'416'0,"9"2"-75"0,17-2-251 16,4-3-18-16,3-7-25 15,-3-8-7-15,-2-4-9 16,-5 4-3-16,-12-5-6 16,-4 0-1-16,-13 9-5 15,-6-3-5-15,-7 10-18 16,-6 7-9-16,-3 17 0 15,-3 8 4-15,7 18 15 16,3 7 9-16,4 6 2 16,4 1 0-16,1-6-4 15,3-5-1-15,5-10-1 16,-1-8-17-16,1-14-159 16,-2-9-264-16</inkml:trace>
  <inkml:trace contextRef="#ctx0" brushRef="#br0" timeOffset="162824.683">8428 14223 823 0,'7'-5'379'0,"15"-2"-152"0,3 4-108 16,10 4-72-16,0 4-16 15,5 2-87-15</inkml:trace>
  <inkml:trace contextRef="#ctx0" brushRef="#br0" timeOffset="163027.9234">8842 14398 970 0,'-1'0'478'16,"-5"0"-106"-16,3 0-306 15,3 0-49-15,0-1-493 16</inkml:trace>
  <inkml:trace contextRef="#ctx0" brushRef="#br0" timeOffset="163388.1986">9034 14066 1038 0,'11'0'367'16,"20"0"-323"-16,7-3-13 15,9 3-14-15,1-7-2 16,-10-6 2-16,-3 6 0 0,-20-9 3 16,-3 5-1-16,-10 7-9 15,-4-2-6-15,-9 11-6 16,-5 1-6-16,1 10 15 16,-1 5 11-16,11 9 17 15,4 5 13-15,5 13 7 16,4 1-6-16,1 4-11 15,5 5-9-15,-2-11-16 16,-1-4-3-16,-3-16-53 16,0-8-76-16</inkml:trace>
  <inkml:trace contextRef="#ctx0" brushRef="#br0" timeOffset="163528.9309">9013 14291 1036 0,'14'1'424'0,"36"3"-274"0,12-4-36 16,15-6-66-16,2-2-20 15,-15-1-140-15</inkml:trace>
  <inkml:trace contextRef="#ctx0" brushRef="#br0" timeOffset="163841.2227">9829 14199 1003 0,'-3'11'408'0,"-4"19"-264"16,-3 3-12-16,5 9-52 15,1 1-21-15,1-3-30 16,3-2-10-16,3-12-7 16,7-8 2-16,5-13 0 15,8-5 1-15,3-12-68 0,-3-6-105 16</inkml:trace>
  <inkml:trace contextRef="#ctx0" brushRef="#br0" timeOffset="163981.9036">9808 14098 1437 0,'-3'-4'561'0,"3"2"-409"16,2 3-68-16,-2-1-90 15,0 0-89-15</inkml:trace>
  <inkml:trace contextRef="#ctx0" brushRef="#br0" timeOffset="164309.8629">9674 13912 1062 0,'15'-5'394'0,"23"-3"-307"16,11 3-42-16,13 5-26 16,2 2-5-16,2 3-6 15,-4 1 1-15,-16-4-16 16,-8-2-21-16,-16-2-11 0,-10-6-3 15,-10-5 17-15,-2-1 19 16,-4-2 8-16,2 2 23 16,5 8 26-16,0 1 9 15,2 10 15-15,2 6-14 16,3 11-15-16,-2 5-7 16,-2 2-11-16,-4-1-10 15</inkml:trace>
  <inkml:trace contextRef="#ctx0" brushRef="#br0" timeOffset="164783.1821">10474 14300 1132 0,'12'0'450'0,"27"2"-297"16,7-2-49-1,-23 0-47-15,1 0-21 0,89 0 228 16</inkml:trace>
  <inkml:trace contextRef="#ctx0" brushRef="#br0" timeOffset="165380.4382">11212 14228 920 0,'3'-9'355'0,"8"-16"-255"16,3-1-45-16,8-10-37 16,-1 0-4-16,-1-1-1 15,-3-2 11-15,-6 10 13 16,-6 4 13-16,-2 24 5 16,-3 10-10-16,-1 27-13 15,-6 11-14-15,3 17-7 16,3 7-4-16,0 1-1 15,4 1 0-15,4-14 2 16,1-10-7-16,4-19-148 16</inkml:trace>
  <inkml:trace contextRef="#ctx0" brushRef="#br0" timeOffset="165709.2197">11498 14033 835 0,'15'4'322'0,"11"1"-224"15,22 4-67-15,4-1-4 16,1-8-11-16,-6-1 0 0,-10-7 4 16,-8-7 3-16,-11 1 2 15,-3 0 0-15,-15 1-8 16,-2 4-7-16,-9 11 14 15,-1 6 15-15,-1 17 10 16,-1 8 6-16,7 11-18 16,4 8-19-16,2 8-9 15,6 1-4-15,2 3 0 16,2-7 1-16,2-14 5 16,-2-10-22-16,-1-19-106 15,-2-12-240-15</inkml:trace>
  <inkml:trace contextRef="#ctx0" brushRef="#br0" timeOffset="165859.1674">11620 14237 940 0,'10'0'440'16,"8"0"-150"-16,13 1-198 15,5 2-21-15,7 1-39 16,2-1-11-16,3 2-42 15,-2 0-101-15</inkml:trace>
  <inkml:trace contextRef="#ctx0" brushRef="#br0" timeOffset="166011.0605">12180 14463 1169 0,'-2'0'537'15,"-6"0"-215"-15,1 0-182 0,7-4-95 16,4 2-79-16</inkml:trace>
  <inkml:trace contextRef="#ctx0" brushRef="#br0" timeOffset="166339.095">12191 14063 852 0,'10'0'360'0,"20"-5"-201"15,8 2-78-15,19 6-37 16,-1-3-24-16,1 1-11 16,-5-1-2-16,-14 0 5 15,-4-3 2-15,-14-1 7 16,-6 0 1-16,-10-2-1 15,-3 5 12-15,-5-2 1 16,-5 5 10-16,-6 2 19 16,1 8-8-16,3 10 5 15,6 4-10-15,3 11-17 16,2 3-7-16,4 8-14 16,0-2-3-16,5 2 17 15,-3-5-69-15,0-12-200 16</inkml:trace>
  <inkml:trace contextRef="#ctx0" brushRef="#br0" timeOffset="166502.6568">12341 14260 1232 0,'23'3'500'0,"12"2"-315"0,22-2-113 15,9 1-20-15,-1-2-38 16,-5 0-47-16</inkml:trace>
  <inkml:trace contextRef="#ctx0" brushRef="#br0" timeOffset="166890.3713">13005 14110 1361 0,'1'-2'499'0,"-1"-8"-406"16,0 7-45-16,0 2-162 16,0 1-173-16</inkml:trace>
  <inkml:trace contextRef="#ctx0" brushRef="#br0" timeOffset="167093.1028">13010 14297 988 0,'-4'23'443'16,"0"18"-216"-16,8 17-118 0,6 8-35 15,10 5-21-15,-3-3-8 16,-2-8-7-16,-10-10-2 16,-10-16-16-16,-6-8 5 15,-11-22-13-15,-4-5-29 16,-11-20-117-16,-3-8-92 15</inkml:trace>
  <inkml:trace contextRef="#ctx0" brushRef="#br0" timeOffset="167539.3192">12881 13738 748 0,'-1'0'326'0,"1"2"-154"0,8 0-64 0,21-1-29 16,10 3-2-16,24-1-12 15,2 0-19-15,9-1-25 16,-6-2-7-16,-15-2-10 16,-5 0-40-16,-27-3-112 15,-5-2-59-15,-20-4-88 16,-9-1 37-16,-7-2 111 16,0 2 70-16,6 5 123 15,5 4 39-15,5 6 65 16,5 4 10-16,12 9 4 15,3 3-17-15,7 7-15 16,3 2 2-16,-10-1-5 16,-5-1-6-16,-11-4-35 15,-7-5-2-15</inkml:trace>
  <inkml:trace contextRef="#ctx0" brushRef="#br1" timeOffset="223095.9027">19053 4264 740 0,'0'-2'391'0,"0"2"-94"0,0 0-49 16,-2 0-67-16,1 0-28 16,-3 21-48-16,-3 39-19 15,8-23-39-15,-1 1-15 16,2 0-17-16,2-4-5 16,-1-2-4-16,4-6 27 15,-3-5-148-15,-1 0-119 16</inkml:trace>
  <inkml:trace contextRef="#ctx0" brushRef="#br1" timeOffset="223458.7471">19103 4858 787 0,'0'0'449'16,"-4"5"-37"-16,0 7-165 16,2 14-112-16,-1 4-33 0,3 8-55 15,0 0-18-15,0 1-18 16,0 3-2-16,0-3-3 16,-2 1-9-16,2-3-106 15,6-5-107-15</inkml:trace>
  <inkml:trace contextRef="#ctx0" brushRef="#br1" timeOffset="223802.366">19131 5544 1163 0,'-2'1'523'15,"-2"6"-256"-15,2 4-68 16,-1 12-88-16,-1 2-32 15,3 12-36-15,-1 1-11 16,3 5-18-16,2 0-5 0,-2-1-2 16,2-3-1-16,-1-9-25 15,-2-5-36-15,0-5-130 16,-1-2-94-16</inkml:trace>
  <inkml:trace contextRef="#ctx0" brushRef="#br1" timeOffset="224154.8313">19156 6246 737 0,'-1'6'415'15,"-2"4"-63"-15,0 9-189 16,1 2-19-16,2 6-41 16,1 2-9-16,2 3-21 15,0 1-7-15,-2-2-26 16,0 0-8-16,1-8-12 15,-2 0-7-15,0-3-1 16,-2-5-1-16,0-2-18 16,2-2-57-16,2-5-244 15,3-1 4-15</inkml:trace>
  <inkml:trace contextRef="#ctx0" brushRef="#br1" timeOffset="224451.9059">19170 6907 1120 0,'0'8'480'0,"-2"13"-284"16,2 3-44-16,0 7-42 16,0 0-48-16,2 4-31 15,-2-2-9-15,1-3-10 16,-1 0-1-16,0-6-4 16,2 1 0-16,0-5-49 15,1 0-90-15</inkml:trace>
  <inkml:trace contextRef="#ctx0" brushRef="#br1" timeOffset="224842.9461">19209 7509 799 0,'-2'4'363'0,"0"14"-155"16,0-2-55-16,0 9-38 15,0 2-35-15,1 3-43 16,1 4-11-16,0 3 4 16,1 2 2-16,1 2 2 15,-2-1 15-15,3 3-8 16,-1-2-7-16,3-3 6 16,0-3 4-16,2-12-4 15,0-6 0-15,-5-10-19 16,1-2-53-16,-4-9-225 15</inkml:trace>
  <inkml:trace contextRef="#ctx0" brushRef="#br1" timeOffset="226238.4893">18603 8150 669 0,'-2'0'356'0,"-3"2"-86"15,2-2-76-15,3 0-44 16,0 0-16-16,30 5-13 16,61 0-15-16,-7-7-40 0,7-1-17 15,6-8-21-15,-6 4-4 16,-23 0-33-16,-10 4-61 15,-25 9-248-15</inkml:trace>
  <inkml:trace contextRef="#ctx0" brushRef="#br1" timeOffset="226691.4963">19066 8108 620 0,'-4'-3'410'16,"-1"-4"-29"-16,5 0-103 16,3 0-42-16,9 2-65 15,4 3-29-15,10 3-47 16,0 4-15-16,4 2-33 0,0 3-12 16,-2 0-22-16,-3 1-3 15,-1 0-3-15,-4 2-1 16,-7-1 1-16,-5 0-1 15,-14 2 4-15,-7-1 1 16,-19 4 6-16,-7 4 4 16,-8 1 13-16,-1 1 2 15,10-2-5-15,5-3-5 16,18-4-18-16,10-3-6 0,11-7-36 16,9-7-97-16</inkml:trace>
  <inkml:trace contextRef="#ctx0" brushRef="#br1" timeOffset="227068.2122">19502 7608 1318 0,'0'0'551'16,"-2"2"-328"-16,2 7-71 15,1 12-90-15,-1 4-3 0,4 12-10 16,-1 3-9-16,6 1-13 16,-1-1-7-16,-4-5-7 15,3-3 0-15,-5-13-51 16,-3-8-52-16,-3-11-127 16,-5-9-75-16,-8-14-183 15</inkml:trace>
  <inkml:trace contextRef="#ctx0" brushRef="#br1" timeOffset="227333.513">19457 7601 494 0,'14'-15'323'0,"13"-15"12"16,5 1-38-16,7 12-81 15,-1 4-46-15,0 12-73 16,-10 3-26-16,-17 9-29 16,-9 2-5-16,-21 11-14 15,-9 1-3-15,-4 5-7 16,-2-5-1-16,9-9-7 15,12-3-5-15,10-9-3 0,14-2-3 16,17 2 1-16,5-1 2 16,8 7 2-16,-5 3 0 15,-7 4 3-15,-10 4 8 16,-23 4 11-16,-12 4 3 16,-19 3 1-16,-9-2-5 15,11-7-52-15,3-4-77 16,16-15-344-16</inkml:trace>
  <inkml:trace contextRef="#ctx0" brushRef="#br1" timeOffset="227536.8549">19788 7748 986 0,'8'-1'496'0,"12"1"-173"16,-1 4-98-16,3 6-117 15,-2 3-45-15,-3 5-35 16,-2 2-11-16,-6-1-9 16,0 1-36-16,-4-6-170 15,0-1-193-15</inkml:trace>
  <inkml:trace contextRef="#ctx0" brushRef="#br1" timeOffset="227677.1903">19971 7712 956 0,'-12'3'535'0,"-10"4"-113"16,-8 9-203-16,-5 8-59 16,-4 9-87-16,-1 2-24 15,3 6-33-15,3-2-6 16,11-10-218-16</inkml:trace>
  <inkml:trace contextRef="#ctx0" brushRef="#br1" timeOffset="228156.0635">19566 7355 1068 0,'0'0'448'0,"7"-1"-262"15,11 2-56-15,14 3-67 16,12 0-18-16,15 2-23 16,5 0-6-16,-4 0-5 15,2-3-1-15,-19-4 4 16,-10-5 2-16,-15-2-16 16,-10-2 0-16,-10-5-4 15,-5 1-3-15,2-1 7 0,-2 5 14 16,3 6 29-16,3 4 7 15,-1 13 38-15,2 2 4 16,5 10-7-16,-5 1-3 16,0-2-28-16,2 1-18 15,1-4-42-15,0-4-93 16</inkml:trace>
  <inkml:trace contextRef="#ctx0" brushRef="#br1" timeOffset="229288.6232">16665 3851 511 0,'4'5'306'15,"4"6"-47"-15,7-3-71 16,12-2-15-16,17-6-58 16,13-5-29-16,14-2-25 15,-1-1-101-15</inkml:trace>
  <inkml:trace contextRef="#ctx0" brushRef="#br1" timeOffset="229643.2123">17258 3825 922 0,'2'-1'378'0,"14"-1"-206"15,12-2-66-15,24-1-49 16,10-1-6-16,1 2-29 16,-3 4 4-16,-15 6-453 15</inkml:trace>
  <inkml:trace contextRef="#ctx0" brushRef="#br1" timeOffset="230002.7555">17921 3779 879 0,'12'-3'402'0,"14"0"-182"16,5 1-98-16,13 2-71 15,3 3-25-15,0 3-16 16,3 0-24-16,-4 0-402 16</inkml:trace>
  <inkml:trace contextRef="#ctx0" brushRef="#br1" timeOffset="230205.4552">18623 3734 740 0,'26'4'468'0,"18"-1"-12"16,7-1-236-16,2 0-60 16,-5-4-80-16,1 1-28 15,-17-1-159-15</inkml:trace>
  <inkml:trace contextRef="#ctx0" brushRef="#br1" timeOffset="230957.3004">16538 3147 433 0,'4'-2'241'0,"0"5"-46"16,10 18-32-16,1 52-61 16,4 34-18-16,4 53-30 15,-4 32-20-15,-10 30-24 16,-4 17-3-16,-15 29 0 16,-5 2 0-16,1 0 1 15,3-16 9-15,20-39-20 16</inkml:trace>
  <inkml:trace contextRef="#ctx0" brushRef="#br1" timeOffset="234248.3336">16557 4006 429 0,'4'-3'271'0,"1"-8"-6"16,2 3-17-16,-5 3-42 15,-1 1-15-15,0 4-28 0,-2 0-20 16,0 0-53-16,0 0-23 16,0 0-26-16,-1 6-5 15,-2 12 3-15,-7 27 1 16,9-24-3-16,0-3-1 0,-3 2-3 16,5 3 1-16,-2 0 0 15,1 4 2-15,1 2-3 16,-1 2-8-16,-3 1-8 15,1 3-6-15,1 1-4 16,3 1 2-16,2-3-6 16,2-3-3-16,2-3 0 15,-5-3 3-15,2 1 8 16,-1 2 4-16,2-1 2 16,-5 0-1-16,-3 6-2 15,0-1-2-15,-5 4-3 16,2 0-1-16,4 2-3 15,1 1-4-15,1-3-1 16,8-1 0-16,-7-4 0 16,-1-2 3-16,2-3 2 15,-5-2 1-15,1 2 2 16,2-1 0-16,-6 3 35 0,-3 0 8 16,8 4 3-16,-3 0-2 15,1 1-34-15,5 5-9 16,-4-4-4-16,2 1 0 15,5-2 0-15,-4-2-1 16,-1-2-1-16,0 0 0 16,-4 0 0-16,0 0 1 0,2-2 3 15,1-1 0-15,-4 3 0 16,2-1-2-16,0 7-3 16,-1 1 1-16,-1 3-1 15,0 4 0-15,0-1-1 16,0 3 0-16,5-2 0 15,4-1-1-15,0-5 1 16,2-1-3-16,-4-1-1 16,0-1 0-16,-2 1 1 15,-4 3 3-15,2 3 2 16,-5-1-1-16,3 9 1 16,2-5-16-16,-2 0 52 15,3-3 1-15,1-10 2 16,0 1 16-16,3-5-51 15,-2-1-2-15,-1 1-1 16,2 3-1-16,-1 2 0 16,0 7 1-16,3 3-2 0,-3 1 1 15,0-1-1-15,5 3 0 16,0-3 2-16,-2-1 1 16,3-4-1-16,0-2 0 15,-5-4-3-15,3 0 1 16,2 4-1-16,-4-2 1 15,5 8-2-15,-5 1-2 16,-7 3 0-16,1 0-1 16,-3 2 4-16,4-2-1 15,2-5 2-15,1-1-1 0,0-6 1 16,-1-1-1-16,1 0 0 16,3-1 0-16,-4 2-1 31,7 4 1-31,-4 3 0 15,-2 0 1-15,2-4-2 16,-7-1 1-16,4-1 0 16,4-2-1-16,-1 6 1 15,3 0-1-15,0-1 1 16,-6-3-1-16,3-8 1 16,2-4-1-16,-5-12 0 0,3-1 2 15,-3-8-1-15,1-1 0 16,-1 2 0-16,-1-2 0 15,0 0-1-15,0 0 1 16,0 0-1-16,-1 0 0 16,1 0-3-16,0 0 0 15,1 0 0-15,0 0 0 16,-1-2 3-16,0 1 0 16,0 0 0-16,0 0 1 0,-1-5-2 15,1-5-1-15,-1-40-1 16,-5 27-2-16,7-14 0 15,0-8 0-15,0-9 1 16,-1 0 2-16,-6 2 2 16,6 7 1-16,-6 11 2 15,1 4 0-15,3 9-1 16,-8-2 0-16,2-6-1 16,4-1-1-16,0-15 0 15,2-1 2-15,2-5 1 16,0-4 0-16,-1 7 1 15,1 1-3-15,-2 8 1 16,-1 0-1-16,-2 6-1 16,-1 2 1-16,1-4-4 15,-2-2-2-15,5-10 0 16,-1-5-2-16,8-4 6 16,1 2 0-16,-1 7 1 15,-2 6 0-15,-3 8 2 0,-1 7 0 16,-4 2-1-16,1-1 0 15,-2-4-1-15,4-3 0 16,3-5-1-16,5-6 0 16,4-2 0-16,-2-4 1 15,-1 8 0-15,-3 5 0 16,-1 9 0-16,1 2 0 0,-5-1 1 16,1 2 0-16,-3-3 0 15,-3-1 0-15,0-3 0 16,2 2-1-16,5 1 0 15,0-3-1-15,7 0 0 16,-3-4 1-16,-4-3 0 16,0 3 0-16,0 0 0 15,-2-3 0-15,5 1 0 16,-1-1 0-16,2-2 0 16,2 4 0-16,1 3 0 15,-1-1 0-15,-1 2 0 16,0-7 0-16,0-3 0 15,3 0 0-15,-1-2 0 16,-1 3 0-16,-7-3-1 16,-2 3 1-16,3 1-1 15,2 5 0-15,2 0 1 0,5 3-1 16,-1 2 1-16,-2-3-1 16,2 2 1-16,-8-2-1 15,5 3 1-15,-5-1-1 16,0 3 0-16,3 4 0 15,-1-2 1-15,1 2-1 16,0-3 1-16,1-2 0 0,-1-1-1 16,1 0 1-16,0 7 0 15,-1-2 0-15,-8 2 0 16,5 7-1-16,-2-3 1 16,1 1 0-16,2 3 0 15,-2-6 0-15,1-5-1 16,0 2 1-16,1-6-2 15,6 0 1-15,-4 2 0 16,4 0 0-16,-5 4 1 16,-2-2 0-16,3 1 0 15,-6 1 0-15,5 1 0 16,-2 1 0-16,0 2-1 16,2 2 0-16,-1-1 1 15,2-1 0-15,1 2 0 16,-5-4 0-16,-2 2 0 15,1 5 0-15,1 0-2 0,3 8 1 16,1 0-1-16,-1 0 0 16,-3 2 1-16,1-6-1 15,-1 0 2-15,-2 0 0 16,4-2 0-16,1 6 0 16,-1 1-1-16,-4 3-2 15,0 5-4-15,-3 1-1 16,5-2-2-16,0 2 3 0,-9 21 3 15,-24 32 1-15,5-29 2 16,0 2 1-16,-5 2 0 16,4-3 1-16,1-5-1 15,6-3 1-15,8-9 0 16,4-4 0-16,8-1-2 16,2-1-1-16,6-6-1 15,4-2 1-15,8-7 2 16,6-5 0-16,7-7 1 15,5-4-1-15,-1-4 0 16,2 2 0-16,-13 6 2 16,-9 2-1-16,-9 11 0 15,-8 4-1-15,3 6-2 16,5 7-1-16,2 4 0 16,6 1-1-16,8 7-3 15,1-3-1-15,16 9 1 16,2-1 2-16,-2 10 4 0,1 3 1 15,-13-7 3-15,-6 0 44 16,-5-13-194-16,-4-7-67 16</inkml:trace>
  <inkml:trace contextRef="#ctx0" brushRef="#br1" timeOffset="234593.3149">15817 3522 501 0,'-2'1'171'0,"1"4"-164"0,0-2-23 15,0-3-23-15,0-1-16 16,0 0-80-16</inkml:trace>
  <inkml:trace contextRef="#ctx0" brushRef="#br1" timeOffset="235088.8169">15712 3387 455 0,'-4'-3'298'0,"0"-4"12"0,1 7-60 16,3 4-65-16,0 13-37 16,1 12-59-16,-1 11-15 15,0 12-41-15,-1-3-8 16,-3 4-13-16,0-7-1 15,2-16 1-15,1-8 1 16,2-21 8-16,2-9-3 16,-2-21-3-16,3-6-1 0,-4-10-11 15,2 1-2-15,3 2-4 16,-1 6-3-16,10 3-4 16,1 1 0-16,11 5 2 15,-2 3 1-15,1 9 4 16,1 8 0-16,-6 13 3 15,-4 6 1-15,-10 14 5 16,-6 5 3-16,-14 7 2 16,-5 3 1-16,-5-10-1 15,2-5 2-15,3-11 1 16,5-10-3-16,13-7-11 16,2-6-2-16,13-6-8 15,10 1 0-15,10 4 4 16,9 5-1-16,6 5 3 15,-2 8 2-15,-10 3 9 16,-17 3 8-16,-24 13 10 0,-17 2 3 16,-20 4 1-16,-3 0-1 15,-6-12-5-15,6-6-1 16,15-15-10-16,5-2-9 16,18-5-30-16,4-1-33 15,7 1-99-15,9 2-73 16</inkml:trace>
  <inkml:trace contextRef="#ctx0" brushRef="#br1" timeOffset="235479.3882">16102 3572 1003 0,'2'2'437'0,"-8"3"-229"16,2 9-66-16,4 10-85 15,-4-1-15-15,15 4-25 16,-3-3-6-16,3-11-4 16,4-4 2-16,-3-13 4 15,2-10 3-15,-2-7 3 16,-4-2-1-16,-2-2-4 16,-1 6-5-16,-3 8-8 15,3 3-4-15,-2 15-7 16,-2 3 0-16,2 14 3 15,2 12 5-15,-1 12 6 0,0 7 3 16,-4 8 43-16,-9-3 4 16,-7-4 43-16,-6-7 7 15,-11-19-25-15,0-8 3 16,-10-22-40-16,3-3-8 16,4-15-19-16,3-6-11 15,11-12-51-15,5-5-58 16,14-4-159-16</inkml:trace>
  <inkml:trace contextRef="#ctx0" brushRef="#br1" timeOffset="236044.9134">15743 3102 821 0,'-5'-1'436'16,"-4"-1"-121"-16,9 2-182 16,5 1-44-16,14 5-65 15,9-3-11-15,14-3-3 16,14-1-2-16,6-9-1 16,-1 3-1-16,-7 1 1 15,-10 0 0-15,-16 7-25 16,-10-1-8-16,-12 3-6 15,-1 4 4-15,-9-8 28 16,0-3 9-16,-7 1 8 16,2-5-3-16,0 1-4 15,2 0-2-15,3 2 13 16,-1-2 0-16,1 7-5 16,0-1-1-16,6 3-16 15,-2-2-3-15,0 0 3 16,0 0-1-16,10 10 2 15,34 36 0-15,-32-32-1 16,-3 2 1-16,-3-1-21 0,-2-2 54 16,-4 4 30-1,-2 1 19-15,-6 5 44 0,-6 4-55 16,2-3-26-16,-1-3-25 16</inkml:trace>
  <inkml:trace contextRef="#ctx0" brushRef="#br1" timeOffset="243308.2166">2133 15025 798 0,'-25'-7'407'0,"-20"-3"-137"16,-13 9-113-16,1 3-40 15,2 13-70-15,10 5-30 16,23 13-41-16,13 5-6 0,25 7 3 16,14 0 6-16,23-10 20 15,7-4 1-15,0-16 4 16,-4-7 3-16,-17-10 8 16,-8-4 7-16,-23-1 20 15,-8 0 3-15,-26 6 9 16,-13 1-4-16,-19 11-16 15,-7 7-6-15,5 6-23 16,6 5-11-16,27 9-17 16,8-1-5-16,19 4 1 15,11-2 6-15,19-4 12 16,13-3 5-16,16-14 8 16,0-9 4-16,2-13 4 15,-4-10 2-15,-8-7 1 16,3-6-4-16,-15-10 2 15,-6-1 0-15,-11 0 20 16,-8 3 14-16,-6 15 19 0,-2 7-2 16,-4 18-22-16,0 12-10 15,1 12-23-15,-1 3-2 16,4 5-2-16,3 0-2 16,3-11-106-16,3 0-114 15</inkml:trace>
  <inkml:trace contextRef="#ctx0" brushRef="#br1" timeOffset="243449.1176">2322 15086 1083 0,'-4'-11'508'0,"-8"-10"-218"16,6 7-117-16,4 7-140 16,2 5-32-16,6 7-113 15,3 4-143-15</inkml:trace>
  <inkml:trace contextRef="#ctx0" brushRef="#br1" timeOffset="243636.9581">2574 15398 1054 0,'9'19'462'0,"8"19"-204"16,0 2-56-16,2-9-50 15,-7-6-30-15,0-11-57 16,-3-10-14-16,0-12-10 0,2-9-5 15,2-14-16-15,0-6-9 16,2-12-87-16,4-2-86 16,0 6-308-16</inkml:trace>
  <inkml:trace contextRef="#ctx0" brushRef="#br1" timeOffset="243964.9791">3038 15362 923 0,'1'13'469'0,"-6"18"-133"15,-6 0-72-15,-14 3-98 16,-10-2-45-16,-3-8-60 16,2-6-22-16,6-12-17 15,7-9-13-15,15-14-40 16,8-1-20-16,19-7-18 16,5 5 5-16,8 4 27 15,4 6 14-15,0 15 14 16,-5 6 5-16,-1 7 7 15,1 3 4-15,-1-5 0 16,5 1 1-16,-3-10 2 16,-2-9 2-16,-3-12 6 15,-3-10 2-15,-7-12 34 16,-2 4 1-16,-11-4 25 16,-2 6 11-16,-5 17-14 15,0 8-4-15,-3 19-31 0,4 11-15 16,2 14-23-16,2 6-41 15</inkml:trace>
  <inkml:trace contextRef="#ctx0" brushRef="#br1" timeOffset="244425.5833">4447 15047 919 0,'3'8'417'0,"2"26"-198"0,1 15-63 16,1 32-39-16,0 10-26 16,-4 0-13-16,5-8-30 15,1-25-23-15,-3-20 9 16,3-25-144-16,2-13-137 16</inkml:trace>
  <inkml:trace contextRef="#ctx0" brushRef="#br1" timeOffset="244735.1034">4414 15083 950 0,'20'-9'402'15,"33"-3"-241"-15,1 3-47 16,2 10-46-16,-4 7-13 16,-20 7-11-16,-12 6-2 0,-31 8-11 15,-12 8-9-15,-18 3 1 16,-2-4 1-16,8-12-31 15,9-10-23-15,17-13-37 16,5-1-12-16,21-5 11 16,11 2 26-16,21 6 37 15,7 2 10-15,4 12 22 16,-5 6 1-16,-26 11 24 16,-16 7 10-16,-38 4 11 15,-15 0-1-15,-15-9-14 16,-4-14-12-16,8-21-137 15,2-11-140-15</inkml:trace>
  <inkml:trace contextRef="#ctx0" brushRef="#br1" timeOffset="245083.673">4442 14863 909 0,'10'-1'346'16,"7"-1"-230"-16,15 4-81 16,13-1-1-16,17-1-3 15,10 0-6-15,6 1-10 16,-10 0 0-16,-17 1 16 15,-13-2-32-15,-22-2-14 16,-8-7-5-16,-15-8-16 16,-2-5 35-16,-4 1 20 15,9 7 27-15,4 12 11 0,1 5 9 16,4 16-6-16,-4 4-24 16,3 9-13-16,1-1 39 15</inkml:trace>
  <inkml:trace contextRef="#ctx0" brushRef="#br1" timeOffset="245302.6903">5142 15243 1057 0,'9'3'434'0,"19"2"-256"16,9 0-61-16,21-3-40 15,4-3-29-15,-7-5-13 16,-5 1-85-16</inkml:trace>
  <inkml:trace contextRef="#ctx0" brushRef="#br1" timeOffset="245459.0291">5187 15417 1160 0,'16'4'491'0,"17"-1"-262"16,22 0-130-16,2 0-23 15,2-1 13-15,-5-1-123 16</inkml:trace>
  <inkml:trace contextRef="#ctx0" brushRef="#br1" timeOffset="245834.8652">6023 15089 884 0,'-7'7'418'0,"-5"8"-119"16,2 24-230-16,4 10-31 16,5 21-20-16,6 2-4 15,7-3-26-15,0-6-102 0</inkml:trace>
  <inkml:trace contextRef="#ctx0" brushRef="#br1" timeOffset="246116.0462">5966 15095 935 0,'10'-13'403'0,"13"-10"-230"16,9 7-50-16,14 16-84 15,3 1-17-15,-5 13-16 16,-7 5-3-16,-23 11 7 15,-15 7 11-15,-15 1-68 16,-5-2-28-16,2-15-43 16,5-9-26-16,14-14 47 15,5-10 24-15,17-1 65 16,8 0 36-16,13 7 39 16,5 8 13-16,-7 17 2 15,-10 6 6-15,-30 17 6 16,-18 9-6-16,-28 4-25 0,-4-2-22 15,-15-15-64-15,3-12-91 16</inkml:trace>
  <inkml:trace contextRef="#ctx0" brushRef="#br1" timeOffset="246272.5669">6453 15477 881 0,'10'14'348'0,"15"15"-235"16,-7 0-43-16,-1 2-185 15</inkml:trace>
  <inkml:trace contextRef="#ctx0" brushRef="#br1" timeOffset="246434.4263">6546 15455 1310 0,'-24'23'539'15,"-19"20"-329"-15,1 1-136 0,3-3-27 16,10-5-176-16</inkml:trace>
  <inkml:trace contextRef="#ctx0" brushRef="#br1" timeOffset="246812.4373">5981 14832 961 0,'5'-1'394'0,"9"-3"-209"15,22 4-130-15,13 1-8 16,28 0-20-16,12 1-14 16,-7-2-5-16,-1-2-1 15,-18 0-39-15,-16-1-36 0,-7-1-83 16,-15-4-18-16,-15-5 34 15,-4-2 36-15,-6-4 106 16,0 1 49-16,2 6 87 16,1 6 31-16,0 10 14 15,1 7-13-15,-2 14-31 16,-2 7-19-16,-4 8-36 16,-1 0-19-16,5-7-131 15</inkml:trace>
  <inkml:trace contextRef="#ctx0" brushRef="#br1" timeOffset="247179.1027">7092 15006 1061 0,'-5'16'472'15,"-2"6"-215"-15,2 27-168 16,5 11-21-16,5 12-36 16,4 3-8-16,4-5-11 0,2-7-2 15,-5-21-114-15,0-13-137 16</inkml:trace>
  <inkml:trace contextRef="#ctx0" brushRef="#br1" timeOffset="247312.5471">6935 15301 1045 0,'9'-4'487'0,"14"-6"-166"15,11 7-202-15,29 3-95 16,10 0-5-16,19 0-12 16,1 1-17-16</inkml:trace>
  <inkml:trace contextRef="#ctx0" brushRef="#br1" timeOffset="247524.9027">7675 15082 1009 0,'-1'7'414'0,"1"12"-217"0,3 9-116 16,7 18-32-16,0 5-10 15,1 13-22-15,0 2-3 16,-4-8-36-16,-2-6-140 16</inkml:trace>
  <inkml:trace contextRef="#ctx0" brushRef="#br1" timeOffset="247790.5174">7700 15041 1172 0,'29'-4'448'0,"30"-2"-327"16,-4 6-35-16,-9 14-21 16,-16 3-1-16,-16 7 9 15,-13 5-8-15,-13 8-22 16,-2 2-9-16,-13-2-47 16,4-9-37-16,0-15-64 15,7-10-20-15,16-14 8 16,7-2 29-16,20-2 67 15,1 2 24-15,7 11 24 16,1 5 15-16,-18 16 13 16,-8 8-1-16,-22 13-4 15,-15 7 0-15,-12 1-155 16</inkml:trace>
  <inkml:trace contextRef="#ctx0" brushRef="#br1" timeOffset="248132.8557">8112 15355 1227 0,'5'8'503'16,"4"12"-318"-16,0 4-43 16,1 5-72-16,1-2-23 15,6-6-30-15,6-2-5 0,-1-14-5 16,0-5 2-16,-6-12 3 15,-4-10 3-15,-6-5 1 16,-1-3 0-16,-3 6-6 16,-2 5-6-16,4 9-12 15,2 8-5-15,-3 16-3 16,6 8 2-16,-2 18 5 16,1 10 4-16,-3 10 2 15,-5 8 8-15,-14 2 14 16,-11-2 11-16,-11-3 7 15,-4-12-2-15,-5-25-30 16,3-16-67-16</inkml:trace>
  <inkml:trace contextRef="#ctx0" brushRef="#br1" timeOffset="248610.1166">7657 14827 805 0,'5'-5'377'0,"18"1"-157"16,10 0-44-16,22 3-71 16,11 1-31-16,17 5-41 0,-3 2-13 15,-4 0-20-15,-5 0-36 16,-25-4-67-16,-10-5-34 15,-24-5-103-15,-11-8 12 16,-13-6 82-16,-7-1 62 16,-4-3 160-16,4 4 47 15,7 7 32-15,6 5-20 16,11 10-31-16,7 5-12 0,11 8-36 16,4 6-2-16,6 7 0 15,-3 0 13-15,-14-1 17 16,-7-2 2-16,-11-4-8 15,-8-4-37-15</inkml:trace>
  <inkml:trace contextRef="#ctx0" brushRef="#br1" timeOffset="249126.9695">8894 15255 1047 0,'9'-1'442'0,"22"2"-254"16,9 2-81-16,19 1-56 15,7 1-25-15,-1-1-61 16,-6-2-91-16</inkml:trace>
  <inkml:trace contextRef="#ctx0" brushRef="#br1" timeOffset="249299.0833">8942 15413 1144 0,'16'3'490'16,"14"2"-268"-16,22 1-112 15,7-1-27-15,9-1-43 0,-7-4-35 16</inkml:trace>
  <inkml:trace contextRef="#ctx0" brushRef="#br1" timeOffset="251901.3707">9859 15103 1133 0,'1'12'456'0,"-6"26"-305"15,-3 14-36-15,1 32-39 16,-4 10-38-16,6 3-21 16,6-4-13-16,4-25-282 15</inkml:trace>
  <inkml:trace contextRef="#ctx0" brushRef="#br1" timeOffset="252213.5774">9823 15133 1125 0,'14'-13'417'16,"26"-6"-327"-16,14 9-35 15,12 10-32-15,3 9-9 16,-16 10-13-16,-17 5-1 16,-29 13 1-16,-17 4 1 15,-24 0-12-15,-6 1 1 0,-4-16-3 16,2-9-8-16,16-15 10 15,8-6-8-15,25-11 0 16,13 1 19-16,19 6 20 16,8 8 8-16,5 16 22 15,-2 10-12-15,-25 22-6 16,-16 2 0-16,-40 13-7 16,-15-1 1-16,-16-10-24 15,0-7-58-15</inkml:trace>
  <inkml:trace contextRef="#ctx0" brushRef="#br1" timeOffset="252416.9488">10193 15552 738 0,'10'0'414'0,"4"-2"-39"16,9 10-254-16,6 7-47 16,2 9-43-16,4 6-5 15,-4 6-210-15</inkml:trace>
  <inkml:trace contextRef="#ctx0" brushRef="#br1" timeOffset="252572.8943">10479 15559 1380 0,'-21'12'565'0,"-27"18"-360"15,-1 8-67-15,2 5-82 16,3 1-24-16,13-3-97 16,7-8-100-16</inkml:trace>
  <inkml:trace contextRef="#ctx0" brushRef="#br1" timeOffset="252730.3112">10770 15533 951 0,'-3'0'589'0,"3"-4"29"0,0 5-380 31,-1-2-138-31,0 0-117 16</inkml:trace>
  <inkml:trace contextRef="#ctx0" brushRef="#br1" timeOffset="253105.1012">11093 15355 926 0,'-1'-1'493'0,"1"0"-134"0,0 17-163 0,0 7-56 15,-5 15-55-15,-1 5-21 16,0-1-33-16,3 1-11 16,10-6-16-16,11-5 3 31,12-10 5-31,5-9 2 15,7-12-65-15,-9-6-72 16</inkml:trace>
  <inkml:trace contextRef="#ctx0" brushRef="#br1" timeOffset="253262.0759">11098 15243 1060 0,'2'3'382'0,"4"2"-316"16,2 2-36-16</inkml:trace>
  <inkml:trace contextRef="#ctx0" brushRef="#br1" timeOffset="253559.1307">10999 15084 1060 0,'15'-3'397'0,"28"-1"-318"0,13 2-24 16,12 1-33-16,-2 1-7 15,-11 1-59-15,-11-1-52 16,-18 0-114-16,-7-1-23 15,-16-8 60-15,-4-2 60 0,-6-6 190 16,-1 2 69 0,3 6 70-16,4 8 16 0,4 13-61 15,0 4-48-15,5 11-71 16,-2 4-25-16,-6 4-16 16,0 0-76-16</inkml:trace>
  <inkml:trace contextRef="#ctx0" brushRef="#br1" timeOffset="254014.1188">10353 15680 1076 0,'9'2'469'0,"18"8"-258"16,7 5-23-16,13 8-73 15,0 0-35-15,-9 3-81 16,-2 0-259-16</inkml:trace>
  <inkml:trace contextRef="#ctx0" brushRef="#br1" timeOffset="254419.9539">11942 15213 1186 0,'2'13'464'0,"4"30"-305"16,2 17-55-16,1 20-31 16,1 4-21-16,1-11-27 15,-3-11 2-15,-1-18-82 16,-3-13-88-16</inkml:trace>
  <inkml:trace contextRef="#ctx0" brushRef="#br1" timeOffset="254560.595">11816 15475 1403 0,'28'-2'527'0,"37"-4"-421"15,18 2-26-15,14 1-39 16,-2 2-17-16,-4-1-107 16,-9-1-218-16</inkml:trace>
  <inkml:trace contextRef="#ctx0" brushRef="#br1" timeOffset="254773.0336">12633 15148 1055 0,'7'9'420'0,"8"12"-270"0,-2 21-62 16,-1 14 0-16,-4 16-12 15,-3 5-7-15,0-3-27 16,1-12-35-16,-3-20-174 16,1-14-150-16</inkml:trace>
  <inkml:trace contextRef="#ctx0" brushRef="#br1" timeOffset="255038.4083">12686 15167 1083 0,'9'-23'478'0,"15"-21"-261"15,7 18-63-15,8 20-96 16,6 13-34-16,-7 10-24 16,-8 4-1-16,-22 10 3 15,-12 1 4-15,-22 8 26 0,-3-2-63 16,-2-6-62-16,1-9-40 16,20-12-55-16,6-6 61 15,24-6 70-15,17 0 57 16,11 3 69-16,5 5 23 15,-10 14 32-15,-12 6 4 16,-24 17-12-16,-20 6-16 16,-25 2-32-16,-10-4-19 15,-7-18-98-15,8-9-41 0</inkml:trace>
  <inkml:trace contextRef="#ctx0" brushRef="#br1" timeOffset="255428.9444">13148 15417 555 0,'7'8'262'0,"6"11"-98"16,4-2-6-16,-1 3-19 15,1-4-17-15,3-12-14 16,-3-2-6-16,0-9-14 16,0-11-2-16,-3-6-9 0,-1-3-6 15,-5-7-13-15,-3 5-8 16,-4 11-23-16,-1 6-17 16,2 22-12-16,-1 11-5 15,4 24-4-15,2 8 2 16,0 19 2-16,-3 3 2 15,-8 11 4-15,-9 4 7 16,-13-6 9-16,-6-8 6 16,1-31 20-16,-3-16 5 15,-4-36 2-15,2-13-18 16,9-31-111-16,12-14-119 0</inkml:trace>
  <inkml:trace contextRef="#ctx0" brushRef="#br1" timeOffset="255634.0598">13698 15323 1636 0,'0'-1'673'15,"3"1"-438"-15,-4 3-91 16,1-3-104-16,0 0-61 16</inkml:trace>
  <inkml:trace contextRef="#ctx0" brushRef="#br1" timeOffset="256011.5119">14174 15166 1123 0,'-1'-7'564'0,"-4"-4"-171"15,3 8-247-15,-2 2-55 16,4 3-72-16,0-2-42 16,0 0-164-16,0 0-299 0</inkml:trace>
  <inkml:trace contextRef="#ctx0" brushRef="#br1" timeOffset="256221.4951">14204 15435 756 0,'2'24'417'16,"-1"31"-49"-16,1 2-80 16,-4 4-102-16,-7 0-40 15,-4-1-80-15,-4-4-28 16,-6-12-5-16,-7-9 3 16,-7-21 9-16,-1-14-21 15,7-28-111-15,7-13-74 0,13-13-198 16,8-4-230-16</inkml:trace>
  <inkml:trace contextRef="#ctx0" brushRef="#br1" timeOffset="256594.5213">13977 14886 551 0,'-2'0'268'16,"1"0"-58"-16,17 3-75 15,11 1-5-15,25 2-6 16,4 0-15-16,20-1-34 16,5 1-15-16,-6-5-12 15,0 4-14-15,-24-4-11 0,-14-2-14 16,-22-7-42-16,-13-4-23 15,-13-6-15-15,-5-1 12 0,-1-3 35 16,3 4 18-16,6 5-2 16,5 6 16-16,7 13 8 15,6 8 13-15,1 12 36 16,3 7-3-16,-10 6 41 16,-4 3 9-16,-16-8-1 15,-8-2-8 1,-7-12-51-16,-7-10-92 15</inkml:trace>
  <inkml:trace contextRef="#ctx0" brushRef="#br1" timeOffset="268504.4347">17155 7107 549 0,'-1'-1'332'0,"0"-3"-38"15,1-4-91-15,1 2-18 16,2 0-25-16,-3-1-14 16,0 3-25-16,0 0-14 15,0-2-32-15,0 5-14 0,0 0-23 16,0 0-4-16,0 1-3 16,0 0 1-16,0 0 2 15,0-1-1-15,10 0 0 16,2-1 0-16,34-1-1 15,-26 3-2-15,3 5-8 16,0-1-4-16,4 2-2 16,-1-1 1-16,3-2 3 15,0 4 1-15,1 2-2 16,0 2-4-16,-4 4-5 16,1-2-2-16,-5 7-1 15,-4 0 1-15,-1 1-1 16,-2 2 2-16,3-2-2 15,0 0 0-15,1 0 1 16,-1-2-1-16,-1 3 0 16,-1-1 3-16,-1 2-3 15,-2 2 0-15,-1-2-1 0,-2 1-3 16,0 2 3-16,-2-1-1 16,-1-3 0-16,0 0 0 15,-1-4-1-15,-1-1-1 16,4 2 0-16,1 3 0 15,-2 3-1-15,3-1 1 16,-4 2-1-16,-3 4 0 16,2 4 2-16,-3 0 0 0,1 3 0 15,1-1 1-15,-2-3-1 16,0-3 1-16,2-6 1 16,0 0 0-16,-1-8 5 15,0-1 0-15,-3 1 31 16,-1 0 4-16,-5 4-2 15,-1 3 1-15,-3 2-32 16,0-2-4-16,1 0-5 16,1-1 0-16,4-8 1 15,3-3 0-15,2-4 0 16,1-8 2-16,2 0 0 16,0-2 1-16,-5 1-1 15,0 1-2-15,0 0-2 16,0 0-1-16,0 0 0 15,0 0-1-15,0-1 1 16,0 1 0-16,0 0 1 16,0 0 0-16,0 0 0 0,2-1 0 15,5-1-1-15,-1-9 1 16,30-31-1-16,-27 30 0 16,-7-2 1-16,4 1 0 15,-6-3 0-15,0-1 1 16,-2-3 0-16,-3-7 0 15,-1-5-1-15,-2-5-1 0,1 0 0 16,-2 0-1-16,-2 8 1 16,1-1 0-16,-2 2-1 15,0-2 0-15,-2 1 0 16,1 1-1-16,-1-1 2 16,2 1-2-16,-2-2 1 15,-1 2-1-15,0 4 1 16,-1-1-1-16,0 7 0 15,-4-7 1-15,0 1-1 16,3 2 1-16,-1-6-1 16,2 3 0-16,-1-3 0 15,2 2 0-15,-4 3 0 16,0 2 0-16,1 1 0 16,-3 3 0-16,-5 2 0 15,-4 1 0-15,-5 2-1 16,3 2 0-16,5-1 1 15,3-1 0-15,5 3 0 16,-3 1 0-16,3 1 0 16,2 5-2-16,-3 1-2 0,1-1 0 15,-1 3 0-15,4 3 1 16,6-1 1-16,1-2 0 16,8 2 0-16,1-4-1 15,1 2-1-15,-1-1 1 16,0 0 0-16,0 0 1 15,0 0 1-15,7 0-2 16,10 2-1-16,29 8 1 0,-20 0-2 16,4 4 2-16,7-2 0 15,7 9 1-15,3 7-1 16,7 3 1-16,-12 8 1 16,-2 5 0-16,-13 8 1 15,-7 2 0-15,-5-4 1 16,-8-6 1-16,-2-5-1 15,-7-9 1-15,-2 0 1 16,0-5 1-16,-1-2-109 16</inkml:trace>
  <inkml:trace contextRef="#ctx0" brushRef="#br1" timeOffset="271147.7915">19437 9598 514 0,'-4'0'278'0,"-3"-2"-53"15,-1 2-29-15,5 0-26 16,0-2-12-16,1 0-15 15,1 1-14-15,0 0-35 16,1-1-16-16,-1 2-20 16,1 0-5-16,0-1 3 15,0 0 2-15,0 0-2 16,0 0 9-16,0 0-3 16,0-1 4-16,0 1-3 15,1 0-14-15,2-2-14 16,1 0-11-16,1 0-14 15,3 1-3-15,1 1-2 16,30 4-1-16,-30 2 0 16,-2 0-1-16,4 2 0 15,2 0-1-15,1 2 2 0,3 3 1 16,1 4 7-16,0 0 2 16,5 5 3-16,0 1-2 15,1 4-3-15,-2 0-1 16,-2 4-1-16,-2 0 0 15,1 1 1-15,-2 2-1 16,1 2-1-16,0-4 1 0,-2-1-3 16,-1 2 0-16,-2-5 0 15,-4-3-1-15,3 4-1 16,0-3-1-16,-1 3 0 16,2 5-1-16,-4-2 1 15,-3 1-1-15,-2 2 2 16,-3-2 0-16,-4-1 0 15,3-1 2-15,-4-1 0 16,2 1 1-16,-1-6-1 16,-3-2 0-16,2-4-1 15,-2-7-1-15,1 1-1 16,2-4 1-16,0-1-2 16,-1-6 2-16,2-1 3 15,2 0 2-15,0-1 2 16,0-1 0-16,0 1-3 15,0 0-3-15,2-8-2 0,2-3 0 16,11-31 0-16,-12 29-2 16,-1 0 1-16,1-2 0 15,-3-3-1-15,0-3 2 16,2-4-1-16,-1-4 0 16,-1-7 0-16,-3-5 0 15,-8 2 2-15,0 2 0 16,-8 2-1-16,2 8 0 15,-5 2 1-15,-3 1 1 0,2 1 2 16,-4-5 1-16,2-8-3 16,1-3-1-16,1-5-2 15,3 3-1-15,0 9-1 16,2 5-1-16,2 11 0 16,-3 3 0-16,3 6-1 15,0 1 1-15,-1-2 0 16,-1-4 1-16,3 0 1 15,3-2-1-15,1 1-1 16,4 4 0-16,-1-1 0 16,-3 0-1-16,6 4-1 15,1 4 0-15,2 2 0 16,5 2 0-16,-3-1 1 16,0-1-1-16,-1 1 1 15,-1 0-1-15,1 0-1 0,0 0 0 16,1 0 1-16,0 0 0 15,0 0 2-15,0-2 0 16,0 1 0-16,0 0 0 16,0 0 0-16,0 0-3 15,0 1-3-15,14 3 1 16,28 22 0-16,-34-15 1 16,5 10 1-16,2-1 1 15,8 5-2-15,6 4 1 0,5 4 1 16,-4 4 0-16,0 9 2 15,-3 1 0-15,-7 1 1 16,0-4 0-16,-7-1 0 16,-1-6 1-16,-4 0-1 15,0 3 0-15,-6-3 1 16,-2 2-1-16,-1 0 0 16,-3-1 0-16,-3 2 0 15,0-3 1-15,-1-3-1 16,0 1 1-16,2-12 0 15,0-1 0-15,1-8-1 16,3-5 1-16,3-1-1 16,0-2 1-16,2-2-1 15,-2-3 1-15,-1 0-1 16,0 0 1-16,0-1-1 16,0 0 0-16,0 0 1 15,0 0-1-15,8-5 1 16,1 0-1-16,27-25 0 15,-30 22 0-15,1-4 0 0,0-1 1 16,-3-2-1-16,2-1 1 16,-1-4-1-16,-5-1 2 15,0-2-1-15,-4-4 1 16,-4-4 1-16,2-1-2 16,-3-4 1-16,-3-5-1 15,-1 1 0-15,-5-1 0 0,-1-3-1 16,-2 7 1-1,-2-5 0-15,-1-1-1 0,-3 2 0 16,3 2-1-16,3 6 0 16,1 4 1-16,8 5-1 15,0-1 0-15,-3 2 0 16,6 3-1-16,-2 0-1 16,0 6 1-16,4 3 0 15,1 1-1-15,0 6 0 16,2 1-1-16,-1 2-1 15,2 4 0-15,2-2 1 16,0 0-1-16,1 0 0 16,0 0 0-16,0 0 0 15,0 0 1-15,0 0 3 16,2 3-1-16,-1-1 0 16,7 5-1-16,1 4 0 0,35 28-1 15,-26-21 0-15,-4 1 0 16,6 5 1-16,0 4 0 15,5 8 1-15,5 7 0 16,-1 8 1-16,-1 0-1 16,-3-2 1-16,-3 1 0 15,-7-2 0-15,-3 1 0 16,-7-1 1-16,-4-2 0 16,-1-3 0-16,-5-4 0 0,-2-4 0 15,0 0 1-15,-3-5 0 16,0-2 0-16,2-6 1 15,-1-9 0-15,4-7-1 16,3-1-1-16,0-5 0 16,2 2 1-16,0-2 0 15,0-1 0-15,0 0 0 16,0 0 0-16,0 0-1 16,0 0-1-16,0-1 1 15,0 1-1-15,0 0 1 16,0 0 0-16,1 0 1 15,0 0 0-15,-1 0 1 16,0-1 17-16,0 1-114 16,5-8 17-16</inkml:trace>
  <inkml:trace contextRef="#ctx0" brushRef="#br1" timeOffset="272886.5791">17672 6739 550 0,'-4'-6'351'16,"2"-5"-20"-16,-4 4-109 15,0 5-34-15,-4 4-61 16,-3 7-35-16,-5 9-52 15,-1 3-18-15,11 14-23 16,-3 6-5-16,7 4-1 0,9 1 0 16,4-7 6-16,9-8 1 15,11-9 5-15,2-7 2 16,5-16 43-16,-1-4-1 16,-3-13 71-16,-7-5 23 15,-17-4 7-15,-8 0 15 16,-26 7-63-16,-10 4-27 15,-6 15-52-15,-2 1-16 0,13 11 24 16,10 4-102-16,14-1-193 16,7 0-169-16</inkml:trace>
  <inkml:trace contextRef="#ctx0" brushRef="#br1" timeOffset="273286.745">17912 6728 1047 0,'-5'-3'505'0,"-11"-5"-186"16,-1 4-96-16,4 6-111 15,0 8-42-15,3 7-52 16,1 3-9-16,9 11-6 15,3 1 0-15,9 5-1 16,6 1-1-16,1-5 0 16,4-3 1-16,4-7 0 15,-4-9 1-15,-1-10 6 16,-3-8 1-16,0-13 50 16,-3-6 21-16,-7-16 34 15,-2-5 14-15,-11-6-24 16,-3 2-12-16,-12 9-29 15,-4 3-15-15,-3 14-26 16,-4 6-10-16,3 11-15 0,3 8-1 16,7 8-118-16,4 6-124 15</inkml:trace>
  <inkml:trace contextRef="#ctx0" brushRef="#br1" timeOffset="273661.8685">18038 6522 920 0,'-7'-3'470'15,"-5"0"-144"-15,3 3-176 16,0 5-52-16,9 4-63 16,4 5-16-16,5-2-14 15,6 6-1-15,0-6 1 16,1-1-2-16,5-7 42 16,-3-4 4-16,2-3 47 15,-3-5 27-15,-10-5 2 0,0 0 12 16,-12-6-21-16,-6 2-15 15,-9 2-33-15,-3 1-16 16,2 9-27-16,-2 0-13 16,1 9-12-16,3 4-1 15,-2 7-90-15,6 2-101 16</inkml:trace>
  <inkml:trace contextRef="#ctx0" brushRef="#br1" timeOffset="277141.604">1830 16319 833 0,'-5'0'388'0,"-3"9"-162"0,4 13-67 15,6 29-75-15,4 11-15 16,4 12-27-16,0 4-3 15,-1-5-19-15,-5-4-3 16,-2-13-51-16,0-11-77 16</inkml:trace>
  <inkml:trace contextRef="#ctx0" brushRef="#br1" timeOffset="277454.4353">1705 16375 850 0,'26'-28'402'15,"16"-26"-171"-15,23 18-87 16,5 9-31-16,1 17-35 16,-4 9-23-16,-19 16-13 15,-13 10-4-15,-30 20-13 16,-13 10-2-16,-19 7-1 16,-5 1-4-16,0-17-5 15,2-13-1-15,15-15-14 16,7-13-6-16,25-6-7 15,10-3-3-15,21-1 8 16,9 4 2-16,2 9 1 16,-4 10 2-16,-23 18 3 0,-17 8 3 15,-36 13 7 1,-13 5 0-16,-19 0 3 0,-2-6 0 16,1-20-65-16,-1-17-68 15,10-25-282-15</inkml:trace>
  <inkml:trace contextRef="#ctx0" brushRef="#br1" timeOffset="277677.3918">2404 16766 1059 0,'10'4'453'0,"16"7"-242"16,3 6-76-16,-3 10-70 16,0 3-20-16,-3 7-29 0,-5-4-71 15,-5-11-165-15,3-5-159 16</inkml:trace>
  <inkml:trace contextRef="#ctx0" brushRef="#br1" timeOffset="277788.0457">2548 16757 1173 0,'-19'16'500'0,"-26"24"-279"16,-3 13-70-16,0 4-93 15,4 1-14-15,16-12-161 16</inkml:trace>
  <inkml:trace contextRef="#ctx0" brushRef="#br1" timeOffset="278244.65">2909 16564 783 0,'15'0'364'16,"12"0"-158"-16,15 2-119 15,8-2-15-15,11-3-48 16,1 1-8-16,-5 2-24 15,-6 1-87-15</inkml:trace>
  <inkml:trace contextRef="#ctx0" brushRef="#br1" timeOffset="278416.5284">3004 16696 828 0,'9'4'393'0,"16"2"-155"16,12-1-33-16,20-3-59 16,6-3-37-16,10 2-46 15,-9 3-36-15</inkml:trace>
  <inkml:trace contextRef="#ctx0" brushRef="#br1" timeOffset="278801.4378">3806 16115 1046 0,'-1'3'461'0,"-4"9"-252"15,4 17-55-15,0 28-76 16,2 25-2-16,5 28 7 0,-2 5-12 16,3-1-21-16,0-9-13 15,1-21-14-15,5-15-18 16,4-33-161-16,1-19-413 16</inkml:trace>
  <inkml:trace contextRef="#ctx0" brushRef="#br1" timeOffset="279037.8005">4147 16363 1075 0,'0'9'455'15,"1"9"-232"-15,4 22-126 16,2 9-9-16,1 11-9 15,0 1-13-15,0 3-19 16,-2-6-13-16,-2-7-15 16,0-11-24-16,-2-19-117 15,-1-13-118-15</inkml:trace>
  <inkml:trace contextRef="#ctx0" brushRef="#br1" timeOffset="279319.0566">4150 16333 844 0,'23'-16'395'0,"18"-13"-152"16,7 21-148-16,1 8-43 16,-5 17 2-16,-13 7 3 15,-25 15 8-15,-11 6 4 16,-24 6-32-16,-4 0-10 16,-2-15-10-16,4-13-20 0,17-18-38 15,11-7-10-15,22-8-12 16,12 0 13-16,17 1 22 15,6 5 7-15,-2 11 3 16,-5 10 27-16,-22 12 36 16,-14 11 19-16,-19 6 19 15,-14-1-19-15,-20 0-18 16,-7-12-16-16,-8-16-45 16,1-15-92-16</inkml:trace>
  <inkml:trace contextRef="#ctx0" brushRef="#br1" timeOffset="279677.9976">4167 16157 652 0,'4'-3'364'0,"9"1"-3"16,21-1-259-16,13 5-29 15,19-2-30-15,0 0-19 0,-5 3-11 16,-10-2-1-16,-19 0 4 16,-8 2 3-16,-16-8 9 15,-4 0-1-15,-6-6-5 16,-2-4-4-16,2-1-17 15,2 3-4-15,2 7 8 16,8 9 3-16,-1 12 30 16,-2 3 23-16,-3 12 4 15,-1 0 1-15,-4 2 33 16,2-1-118-16</inkml:trace>
  <inkml:trace contextRef="#ctx0" brushRef="#br1" timeOffset="280069.7274">4868 16115 1037 0,'2'-1'439'0,"7"9"-246"16,2 9-50-16,-1 27-68 15,2 15-10-15,-2 31-10 16,0 9-1-16,0 8-9 16,-1 0-4-16,-2-16-15 15,-3-9-6-15,-4-28-6 16,0-13-26-16,5-26-154 16,2-12-171-16</inkml:trace>
  <inkml:trace contextRef="#ctx0" brushRef="#br1" timeOffset="280225.8839">5332 16606 1585 0,'-2'-1'610'15,"-3"1"-453"-15,2 3-69 16,2-3 337-16</inkml:trace>
  <inkml:trace contextRef="#ctx0" brushRef="#br1" timeOffset="280881.7347">5927 16596 701 0,'4'-5'345'16,"-2"-9"-106"-16,-7 1-32 0,-10 2-39 15,-11 1-26-15,-17 4-48 16,-3 6-20-16,-3 14-47 16,1 5-13-16,14 13-18 15,8 5-6-15,21 8 0 16,8-2 1-16,22 0 2 16,7-6 2-16,14-16 3 15,2-8 3-15,-1-18 4 16,2-9 3-16,-12-14 4 15,-10-3 1-15,0-6 0 16,-5 2-2-16,-4 4-3 16,8 6-4-16,-7 11 7 15,3 2 0-15,3 12 0 16,0 6 2-16,2 7-10 16,1 6 2-16,-12-1 3 15,-4-1 14-15,-16 1 16 16,-7-1 4-16,-12 0 2 15,-6 0-14-15,-5-3-15 0,1-2-4 16,9-4-113-16,9-4-283 16</inkml:trace>
  <inkml:trace contextRef="#ctx0" brushRef="#br1" timeOffset="282117.8851">6242 16620 294 0,'-5'-1'197'0,"-7"-1"13"0,-1 1-30 15,0 7-53-15,3 2-23 16,4 9-37-16,6 6-16 15,11 1-24-15,7 0-2 0,18-9 15 16,2-6 11-16,8-9 28 16,-1-6 18-16,-12-10 32 15,-4-5 3-15,-13-9 8 16,-11 0-3-16,-19 0-28 16,-12 2-14-16,-24 14-34 15,-2 6-22-15,0 15-34 16,7 5-7-16,16 10-83 15,9 2-77-15</inkml:trace>
  <inkml:trace contextRef="#ctx0" brushRef="#br1" timeOffset="282555.7978">6752 16564 541 0,'-17'-2'341'0,"-22"-3"10"16,1 3-112-16,-3-1-96 16,7 5-43-16,12 1-75 15,10 7-31-15,15 5-16 16,7-3-2-16,20 7 9 16,8-4 9-16,14 6 6 15,4-2 19-15,-9-3 24 16,-6 3 21-16,-26-3 51 15,-12-1 0-15,-26-2-3 16,-16-4-17-16,-15-8-47 16,-2-3-20-16,5-2-20 15,7 1-25-15,19 3-152 16,8 2-213-16</inkml:trace>
  <inkml:trace contextRef="#ctx0" brushRef="#br1" timeOffset="283237.843">7334 16131 744 0,'-16'0'366'0,"-29"6"-103"16,-7 13-65-16,-8 35-82 0,4 24-30 16,21 29-56-16,13 8-17 15,36-2-5-15,9-10 1 16,24-25 0-16,12-10-11 15,10-30-174-15</inkml:trace>
  <inkml:trace contextRef="#ctx0" brushRef="#br1" timeOffset="284090.0551">7535 16356 975 0,'-20'17'395'0,"-21"22"-262"31,11 11-52-31,21 9-61 16,9-1-15-16,15 1-7 15,7-6 0-15,18-11 4 16,7-10 4-16,9-22 10 16,1-10-31-16,-18-16 121 15,-9-5 26-15,-34-6 24 16,-15 1 40-16,-31 5-119 16,-11 0-27-16,3 16-34 15,3-2-13-15,26 11-122 16,18 4-126-16</inkml:trace>
  <inkml:trace contextRef="#ctx0" brushRef="#br1" timeOffset="284402.5251">8019 16468 869 0,'-13'-5'441'0,"-11"-4"-155"15,-3 6-100-15,3 10-111 16,1 6-41-16,7 14-31 16,2-1-3-16,13 14-6 15,1 3 0-15,5 2-1 16,7 0 0-16,6-14 2 16,12-7 3-16,12-20 24 15,6-11 15-15,3-20 43 16,-1-6 21-16,-19-6 23 15,-12-3 2-15,-30 1-27 16,-18 2-20-16,-22 4-47 16,-2 13-17-16,11 14-76 15,8 9-98-15</inkml:trace>
  <inkml:trace contextRef="#ctx0" brushRef="#br1" timeOffset="284652.6581">8304 16364 739 0,'-5'-7'364'16,"-9"-6"-141"-16,5 4-90 16,9 9-106-16,4 7-26 0,16 9-16 15,4 4 7-15,5-2 36 16,0-2 31-16,-3-8 60 15,-6-7 37-15,-10-6 39 16,-6-7-14-16,-17-3-48 16,-9-1-34-16,-15-1-68 15,1 4 8-15,9 6 333 16</inkml:trace>
  <inkml:trace contextRef="#ctx0" brushRef="#br1" timeOffset="285071.3266">8585 16154 735 0,'5'-1'403'0,"13"7"-64"16,4 14-182-16,18 33-112 15,3 20-8-15,0 28 16 16,-2 4-2-16,-22 3 5 16,-19-2-2-16,-25-6-19 15,-11-6-4-15,-2-29-6 16,13-15-3-16,10-38-102 16,9-16-160-16</inkml:trace>
  <inkml:trace contextRef="#ctx0" brushRef="#br1" timeOffset="285584.5958">9159 16627 891 0,'7'4'347'0,"16"3"-245"15,10 1 8-15,14-2-31 16,9-3-18-16,4-1-27 16,-5-2-6-16,-7 0-129 15,-10-2-197-15</inkml:trace>
  <inkml:trace contextRef="#ctx0" brushRef="#br1" timeOffset="285756.2902">9182 16752 704 0,'16'0'439'0,"15"0"-13"15,16 3-259-15,4-1-33 0,6 1-81 16,-6 1-22-16</inkml:trace>
  <inkml:trace contextRef="#ctx0" brushRef="#br1" timeOffset="287601.3935">10018 16336 371 0,'8'-8'281'15,"7"-6"51"-15,-4 4-84 16,-7 10-71-16,-7 9-24 16,-10 15-37-16,-7 10-13 0,-3 13-38 15,4 0-22-15,17-2-29 16,8-4-7-16,20-14-2 16,12 0 2-16,13-15 0 15,6-5 1-15,-8-7-49 16,-5-3-71-1,-19-3-357-15</inkml:trace>
  <inkml:trace contextRef="#ctx0" brushRef="#br1" timeOffset="287788.8592">10240 16318 737 0,'6'5'373'15,"-3"7"-119"-15,10 21-105 16,-8 9-22-16,-1 14-35 15,8 8-10-15,-6-4-28 16,0 0-11-16,-2-6-19 0,-4-9-9 16,2-9-93-16,11-10-101 15</inkml:trace>
  <inkml:trace contextRef="#ctx0" brushRef="#br1" timeOffset="288161.0645">10663 16401 760 0,'-16'-5'395'0,"-19"-3"-117"16,-5 8-72-16,-1 13-101 15,0 9-44-15,11 12-50 16,8 7-10-16,11 5-2 16,7-1-3-16,16 4 1 15,6-6 3-15,22-9 3 16,9-5 2-16,17-20 7 16,-3-9 2-16,-3-18 5 15,-9-5 41-15,-22-12 35 16,-6-4 16-16,-23-5 26 15,-11-2-33-15,-17 0-38 16,-6 2-18-16,-8 7-32 16,1 11-11-16,5 9-31 15,4 10-76-15,15 9-219 16</inkml:trace>
  <inkml:trace contextRef="#ctx0" brushRef="#br1" timeOffset="288411.4187">11101 16577 1310 0,'-1'2'600'15,"0"2"-257"-15,1 0-195 16,0-4-36-16,0 0-62 16,0 0-21-16,0 0-36 15,0 0-31-15</inkml:trace>
  <inkml:trace contextRef="#ctx0" brushRef="#br1" timeOffset="291837.3483">11451 16578 527 0,'4'-7'276'0,"9"-17"-79"0,5 0-20 15,5-11-28-15,2-7-10 16,-2-4 3-16,-5-3 0 15,-6 11-5-15,-5 7-3 16,-9 14-21-16,0 7-15 16,-5 10-44-16,-1 4-25 15,2 13-26-15,2 9-4 0,8 15-3 16,10 10 0-16,12 10 3 16,4-1 60-16,-2-11-233 15,3-4-221-15</inkml:trace>
  <inkml:trace contextRef="#ctx0" brushRef="#br1" timeOffset="292009.1708">11345 16727 871 0,'15'-3'366'0,"23"-1"-197"16,23-4-63-16,31 2-34 15,7 4-24-15,8 1-29 16,-13 1-2-16,-21 4-160 16</inkml:trace>
  <inkml:trace contextRef="#ctx0" brushRef="#br1" timeOffset="292378.8938">11544 16916 951 0,'9'-15'375'16,"19"-14"-221"-16,12 2-60 15,17 13-4-15,3 8-9 16,1 14-24-16,-8 14-3 15,-24 10-3-15,-14 9-8 16,-36 7-9-16,-11-2-6 0,-15-2-8 16,-1-6-2-16,-4-13-2 15,0-6 1-15,12-12-3 16,4-11-12-16,25-8-16 16,11-6-8-16,22-6-12 15,10 4 7-15,16 3 13 16,3 6 5-16,2 11 11 15,-2 7 4-15,-2 10 0 16,-3 2-63-16</inkml:trace>
  <inkml:trace contextRef="#ctx0" brushRef="#br1" timeOffset="292675.5406">12435 16582 925 0,'23'-1'413'0,"19"-2"-213"0,17 4-101 15,7 1-22-15,-3 1-48 16,-5 0-14-16,-15-1-154 16</inkml:trace>
  <inkml:trace contextRef="#ctx0" brushRef="#br1" timeOffset="292847.1591">12472 16710 937 0,'15'2'442'16,"14"0"-179"-16,23 1-147 15,9-3-10-15,15 0-63 16,0 0-38-16</inkml:trace>
  <inkml:trace contextRef="#ctx0" brushRef="#br1" timeOffset="293394.4636">13302 16576 683 0,'-13'-15'369'0,"-7"-27"-80"16,7-6-73-16,15-3-103 15,14 1-31-15,24 13-26 16,3 11-2-16,21 25 1 0,-2 13-9 15,-8 29-30-15,-6 11-5 16,-37 8-1-16,-13 3-2 16,-37-4 1-16,-11-5 2 15,-8-4 1-15,2-11 1 16,16-13 5-16,3-11 7 16,22-21-32-16,5-6-11 15,22-14-18-15,13 0-11 0,15 0 41 16,8 5 14-16,5 15 14 15,-3 7 2-15,-7 19-13 16,-7 3-6-16,-11 8 25 16,-5 0-82-16</inkml:trace>
  <inkml:trace contextRef="#ctx0" brushRef="#br1" timeOffset="293706.8419">14109 16517 991 0,'-21'-10'475'15,"-17"-14"-194"-15,-7 12-121 16,-3 3-38-16,1 9-75 16,3 10-27-16,8 13-28 15,4 7-8-15,11 9 5 0,6 2 4 16,13 4 1-16,4 1 2 15,14-2 1-15,12-5 2 16,16-15 7-16,10-10 5 16,15-24 11-16,-4-11 3 15,-18-18 36-15,-7-5 8 16,-36-6 6-16,-15-1-4 16,-29 3-46-16,-15 2 5 15,-1 17-140-15</inkml:trace>
  <inkml:trace contextRef="#ctx0" brushRef="#br1" timeOffset="294489.8355">14645 16647 543 0,'0'0'260'0,"3"3"-91"16,-5 4-62-16,2-7-42 15,0 5 3-15,0 21-7 16,3 30-5-16,1-28-25 16,0-3-9-16,-2-6-3 15,-1-5 4-15,3-13 16 16,-2-9 3-16,6-12 0 15,2-4-6-15,1-8-20 16,-2 4-6-16,-1 4 1 16,1 4 8-16,6 12 7 0,-1 5 4 15,3 9-4-15,0 8-10 16,-8 6-5-16,-1 1-2 16,-6 1 0-16,-1-4 0 15,-2-3 4-15,0-3 2 16,0-11 15-16,1-5 0 15,3-13-3-15,3-7-2 16,10-5-20-16,4-1-5 0,6 3-6 16,4 6-5-16,-1 8-5 15,1 5 11-15,-6 11 9 16,-1 6 9-16,-8 11 21 16,-1 4-5-16,-7 3 4 15,-1 2-2-15,-4-6-7 16,-5-4-2-16,-3-5-5 15,-1-4 44-15</inkml:trace>
  <inkml:trace contextRef="#ctx0" brushRef="#br1" timeOffset="298045.9783">1769 17385 832 0,'0'-3'397'0,"1"2"-158"15,4 5-44-15,-5-3-46 0,8 31-30 16,22 81-30-16,-18-36-18 16,-2 9-37-16,-4-4-7 15,1-7-7-15,-1-13-20 16,0-26-109-16,0-15-27 16</inkml:trace>
  <inkml:trace contextRef="#ctx0" brushRef="#br1" timeOffset="298348.3494">1798 17443 705 0,'15'-15'337'0,"25"-14"-137"15,11 8-42-15,13 13-59 16,-1 7-18-16,-12 17-29 16,-9 8-6-16,-32 17-3 15,-6 12-12-15,-20 2-1 0,-14 4 2 16,-7-7 1-16,-6-12 1 15,-1-18 2-15,9-12-19 16,11-19-24-16,16-11-12 16,29-7-21-16,10-3 6 15,23 9 9-15,6 9 7 16,-2 12 12-16,-1 12 6 16,-19 16 6-16,-16 9 3 15,-26 15 5-15,-12 3 2 0,-21 3 2 16,-2-4-47-16,0-20-364 15</inkml:trace>
  <inkml:trace contextRef="#ctx0" brushRef="#br1" timeOffset="298738.8797">2417 17744 894 0,'-4'10'350'0,"2"16"-225"16,4 2-68-16,9-3-29 16,7-5-5-16,6-12-8 15,3-6 4-15,-2-14 9 0,-5-6 2 16,-5-7 2-16,-4-1 0 15,-5-1 21-15,-5 4-1 16,5 4-11-16,-6 6-12 16,3 14-35-16,3 10-8 15,-2 12 1-15,7 8 5 16,2 16 3-16,-3 7 5 16,-10 11 9-16,-10-4 6 0,-13-14 14 15,-1-9 1-15,-11-21 22 16,0-5 1-16,-4-16-112 15,1-5-351-15</inkml:trace>
  <inkml:trace contextRef="#ctx0" brushRef="#br1" timeOffset="299061.2719">3144 17692 937 0,'12'2'363'0,"22"2"-281"16,8-1-3-16,10-3-42 16,5-1-39-16</inkml:trace>
  <inkml:trace contextRef="#ctx0" brushRef="#br1" timeOffset="299209.7422">3152 17905 982 0,'5'5'439'16,"11"3"-196"-16,12 0-80 0,19-7-63 15,13 1-36-15,13-6-88 16</inkml:trace>
  <inkml:trace contextRef="#ctx0" brushRef="#br1" timeOffset="299600.8337">4003 17408 714 0,'-2'-9'469'0,"-6"-2"19"16,7 12-259-16,-2 25-128 15,3 17-48-15,6 24-28 16,-1 9 2-16,4 14-9 16,-3 3 1-16,4-10 0 15,0-13 21-15,-2-23-156 16,4-14-168-16</inkml:trace>
  <inkml:trace contextRef="#ctx0" brushRef="#br1" timeOffset="301728.4852">18296 7450 528 0,'0'-4'304'0,"-2"-3"-32"15,0 4-59-15,1 3-73 16,-1 0-22-16,1 2-38 16,1 27-10-16,4 47-14 15,-2-18-11-15,-1 6-15 16,0 10-10-16,1 0-6 16,0-5 0-16,2-12 1 15,2-8 0-15,2-16-23 0,-1-5-40 16,-1-8-163-16,2-6-277 15</inkml:trace>
  <inkml:trace contextRef="#ctx0" brushRef="#br1" timeOffset="302040.927">18333 7398 816 0,'-3'-1'370'0,"-3"0"-175"15,7-3-64-15,-1 3-38 16,28-2-25-16,59-10-9 15,-17 4-7-15,14-5-19 16,8-2-6-16,13 5-13 16,-5 1 1-16,-12 4 29 15,-13 6-57-15,-29 1-174 0</inkml:trace>
  <inkml:trace contextRef="#ctx0" brushRef="#br1" timeOffset="303202.1768">4343 17531 765 0,'1'5'357'0,"0"18"-109"0,2 13-99 16,-2 22-71-16,-2 6-8 16,-2 3-39-16,0-5-8 15,3-19-45-15,0-11-80 16</inkml:trace>
  <inkml:trace contextRef="#ctx0" brushRef="#br1" timeOffset="303490.4174">4236 17600 494 0,'1'-18'291'0,"14"-13"-27"16,5 5-78-16,19 4-55 16,9 8-18-16,3 8-29 15,0 7-12-15,-11 12-36 0,-8 4-9 16,-20 13-1-16,-9 4-3 15,-16 10 2-15,-6 1-1 16,-4-9-31-16,2-4-25 16,10-16-37-16,0-9-10 15,19-13 14-15,9-5 20 16,15 1 40-16,9 4 14 16,8 13 28-16,-4 8 13 0,-14 18 20 15,-14 6 2-15,-27 10-9 16,-14 2-5-16,-12-7-17 15,-1-10-16-15,-2-24-188 16</inkml:trace>
  <inkml:trace contextRef="#ctx0" brushRef="#br1" timeOffset="303890.1054">4251 17358 917 0,'0'-3'364'0,"13"2"-231"15,11 3-78-15,24 7-48 16,11-1 4-16,6-4 1 16,5-2 3-16,-10-4 2 15,-4 0-21-15,-8-6-51 16,-14-1-19-16,-15-5-14 16,-9-5 22-16,-12-1 50 15,-5-1 30-15,-2 2 69 0,-1 8 25 16,5 11 14-16,2 7-3 15,4 16-44-15,3 7-21 16,2 7-16-16,-1-2-10 16,5-2-33-16,1-4-96 15</inkml:trace>
  <inkml:trace contextRef="#ctx0" brushRef="#br1" timeOffset="304236.9953">5045 17316 672 0,'-1'-9'391'16,"2"-4"-64"-16,3 17-89 15,2 26-95-15,0 13-41 16,2 27-13-16,-1 2-8 16,-7 18-8-16,3 2-10 15,1-3-27-15,2-6-9 16,4-25-12-16,0-12-1 0,-7-22-49 15,-1-8-89 1</inkml:trace>
  <inkml:trace contextRef="#ctx0" brushRef="#br1" timeOffset="306769.4258">5787 17615 313 0,'-8'0'223'0,"-4"0"7"15,-10 1-29-15,-4 1-2 0,-7-1-16 16,2 2-23-16,7-2-43 16,3 2-23-16,17 4-54 15,6 5-16-15,21 4-20 16,13 6-4-16,17 7 2 16,1 2 3-16,-13 7 4 15,-9 0 7-15,-31 1 18 16,-11-4 7-16,-20-12 11 15,-9-11 0-15,-2-16-24 16,2-7-51-16,13-11-165 16,11-1-98-16</inkml:trace>
  <inkml:trace contextRef="#ctx0" brushRef="#br1" timeOffset="306969.5518">6044 17649 1127 0,'-3'-7'529'0,"-1"-3"-223"15,-2 8-71-15,1 10-113 0,-2 10-46 16,4 17-60-16,-2-1-3 16,3 16-5-16,2-2 39 15,6-3-211-15,1-1-115 16</inkml:trace>
  <inkml:trace contextRef="#ctx0" brushRef="#br1" timeOffset="307091.2795">5986 17397 971 0,'-2'-6'354'16,"-3"-3"-292"-16,-1 5-75 15</inkml:trace>
  <inkml:trace contextRef="#ctx0" brushRef="#br1" timeOffset="307341.231">6240 17766 1061 0,'9'26'506'15,"7"18"-204"-15,-4-5-133 16,-2-2-17-16,-4-17-75 15,-2-6-18-15,3-19-20 16,1-11-3-16,8-19-9 16,4-4-12-16,4-5-15 15,0 4 0-15,-3 11-3 16,0 5 0-16,-4 12-1 16,1 9 1-16,-2 16 4 15,-6 6 4-15,-1 20 4 0,1 9 1 16,-9 2-1-16,7 3-49 15</inkml:trace>
  <inkml:trace contextRef="#ctx0" brushRef="#br1" timeOffset="307794.2513">7126 17283 865 0,'-19'0'430'0,"-15"-2"-149"16,-8 24-94-16,-1 16-47 15,7 27-61-15,5 12-34 16,14 10-37-16,10 4-5 16,16-2-2-16,11-5-1 15,21-14-35-15,10-15-56 16,18-29-223-16</inkml:trace>
  <inkml:trace contextRef="#ctx0" brushRef="#br1" timeOffset="308094.64">7586 17566 916 0,'-12'-8'420'0,"-21"-11"-216"16,-1 1-7-16,1 13-71 16,6 2-39-16,1 14-36 15,4 13-28-15,-2 8-24 16,1 5-3-16,13 11 0 0,6 0 0 15,15 4 2-15,7-2 1 16,11-14 3-16,2-13 6 16,14-22 10-16,1-11-23 15,-4-17 85-15,-2-5 15 16,-23-5 17-16,-14 1 30 16,-26 2-86-16,-18 10-18 15,-15 10-27-15,-1 5 19 16,10 12-199-16,15 3-60 15</inkml:trace>
  <inkml:trace contextRef="#ctx0" brushRef="#br1" timeOffset="308422.9918">7910 17556 1041 0,'-7'-6'459'0,"-4"4"-258"16,-9 1-44-16,-1 5-92 15,1 12-37-15,-3 9-29 16,3 3-7-16,14 13 0 16,6 0 1-16,14 1 5 15,10-1 2-15,4-13 6 0,6-10 3 16,2-18 44-16,3-11 33 15,-4-20 42-15,-6-5 13 16,-11-4-29-16,-13-5-30 16,-15 7-39-16,-15 3-15 15,-10 9-24-15,0 8-40 16,7 13-179-16</inkml:trace>
  <inkml:trace contextRef="#ctx0" brushRef="#br1" timeOffset="308673.9002">8068 17453 979 0,'-1'0'430'16,"1"0"-219"-16,6 1-130 16,-6-1-38-16,0 0-31 15,20 10-2-15,38 16-3 16,-28-19 1-16,-2-7 45 15,-3-3 34-15,-10-7 42 16,-3-3 11-16,-17-9-32 16,-10 1-33-16,-21-1-44 15,-9 5-13-15,-3 10-22 16,4 7-41-16</inkml:trace>
  <inkml:trace contextRef="#ctx0" brushRef="#br1" timeOffset="309048.8145">8596 17224 1018 0,'10'-1'422'0,"20"8"-247"15,12 16-52-15,8 39-16 16,1 16 5-16,-15 19 9 16,-15 5-21-16,-21 3-35 0,-14-5-15 15,-14-15-16-15,1-13-5 16,3-37-68-16,6-18-92 16</inkml:trace>
  <inkml:trace contextRef="#ctx0" brushRef="#br1" timeOffset="309377.565">9330 17572 763 0,'10'-2'422'16,"8"2"-48"-16,18 1-257 15,8 0-28-15,16-1-53 16,4-2-12-16,-2-4-149 0</inkml:trace>
  <inkml:trace contextRef="#ctx0" brushRef="#br1" timeOffset="309549.4062">9384 17709 1122 0,'10'1'451'0,"16"2"-281"16,14 1-86-16,20 2-4 15,6 0-40-15,7 3-55 16</inkml:trace>
  <inkml:trace contextRef="#ctx0" brushRef="#br1" timeOffset="309940.0577">10352 17363 1092 0,'-6'13'395'15,"-7"17"-324"-15,1 5-34 0,-2 7 9 16,2 4-23-16,6-4-15 16,6-3-3-16,12-9 1 15,10-7 2-15,15-9 4 16,6-5 2-16,3-9 14 16,-2-3-63-16,-12-5-260 15</inkml:trace>
  <inkml:trace contextRef="#ctx0" brushRef="#br1" timeOffset="310097.4046">10512 17474 757 0,'4'10'357'0,"1"13"-122"16,3 7-102-16,4 10-50 0,1-2-30 16,3 0-35-16,1 1-5 15,-3-1-13-15,-4-2-107 16</inkml:trace>
  <inkml:trace contextRef="#ctx0" brushRef="#br1" timeOffset="310441.0754">11030 17490 740 0,'-19'-13'409'16,"-13"-6"-68"-16,-5 2-171 15,-3 4-17-15,5 14-74 16,5 8-33-16,11 15-37 16,3 10-19-16,7 3-3 15,7 5 1-15,9 0 5 16,8-2 3-16,16-5 8 15,3-12 5-15,13-14 11 16,7-10-3-16,-1-20 52 16,-1-4 15-16,-21-10 26 15,-16-4 16-15,-26-4-48 16,-17-1-17-16,-17 1-37 16,3 6-30-16,11 13 272 15</inkml:trace>
  <inkml:trace contextRef="#ctx0" brushRef="#br1" timeOffset="313747.2211">11430 17584 519 0,'-1'12'329'0,"0"9"12"0,-1 19-221 15,2 11-25-15,6 10-24 16,1 4-7-16,7-12-3 15,1-11-5-15,3-24 22 16,3-21 7-16,-2-30 26 16,-2-12 12-16,-9-20-14 15,-6-3-2-15,-6-4-15 16,-4 0-16-16,2 0-37 16,6 3-16-16,11 18-25 15,8 9-7-15,15 24-5 16,9 10 0-16,11 10 4 15,5 5-52-15,7 6-159 16,-1 2-159-16</inkml:trace>
  <inkml:trace contextRef="#ctx0" brushRef="#br1" timeOffset="314153.0574">11665 17638 687 0,'0'-6'359'0,"-1"-3"-104"0,16-7-119 15,6-5-31-15,9 4-46 16,4 0-20-16,0 12-24 15,1 6-6-15,-8 11-11 16,-8 2 1-16,-17 8 6 16,-13 4 4-16,-14-3 3 15,-5 1 2-15,2-8 2 16,9-7 1-16,14-5-7 16,12-4-3-16,11-5-7 15,9-3-7-15,6 3 0 16,2 3-2-16,-5 6 3 15,-10 6 3-15,-27 8 23 16,-16 4 7-16,-21 4 8 16,-6-4 2-16,2-10-41 15,3-6-82-15</inkml:trace>
  <inkml:trace contextRef="#ctx0" brushRef="#br1" timeOffset="314398.0344">12314 17419 763 0,'0'-7'411'0,"-3"-11"-63"0,0 12-89 16,-7 15-95-16,-6 8-35 16,-7 25-63-16,-5 5-5 15,-19 14-11-15,-6 6-4 16,-14 11-18-16,-5 13-11 15,16 0-7-15,8-6-2 16,22-28 0-16,8-14 24 16,10-26-124-16,4-7-72 0</inkml:trace>
  <inkml:trace contextRef="#ctx0" brushRef="#br1" timeOffset="314788.8571">12308 17741 690 0,'8'-6'362'15,"11"-9"-105"-15,7 7-90 16,4 1-18-16,3 7-64 16,-3 8-32-16,-10 7-18 0,-7 7-1 15,-20 12 4-15,-12 8-1 16,-22 7-7-16,-6 0-3 16,4-12-9-16,8-6 2 15,10-20 7-15,13-10 0 16,9-9-4-16,6-9-7 15,10-4-12-15,8-1-4 0,15 4-1 16,3 2 0-16,11 13 1 16,-2 7 4-16,-5 11 0 15,-5 3 1-15,-9 5-68 16</inkml:trace>
  <inkml:trace contextRef="#ctx0" brushRef="#br1" timeOffset="315228.8656">13088 17529 994 0,'11'0'402'0,"18"7"-273"16,7-6-26-16,8 1-54 16,5-1-21-16,5-1-14 15,-2-1 1-15,-7-4-91 16,-4 0-134-16</inkml:trace>
  <inkml:trace contextRef="#ctx0" brushRef="#br1" timeOffset="315464.485">13078 17685 562 0,'9'0'328'16,"16"0"20"-16,9-1-149 0,18 0-54 15,5-2-20-15,9 2-54 32,-5-1-18-32,-6 0-19 0,-5-1-5 0,-22-1-37 31,-6-4-80-31</inkml:trace>
  <inkml:trace contextRef="#ctx0" brushRef="#br1" timeOffset="316149.5554">13022 17346 684 0,'0'-7'297'0,"0"-4"-117"0,7-4-114 32,4-2-10-32,16-6-10 15,5-1 4-15,9 5 1 16,-3 5 1-16,-5 14-8 16,-1 10-21-16,-2 14-12 15,4 4 9-15,-2 2 29 16,-1-6 18-16,0-11 34 15,3-12 7-15,0-17-9 16,-3-8-12-16,-11-13-30 0,-11-1-16 0,-15 3-78 16,-9 8-68-16</inkml:trace>
  <inkml:trace contextRef="#ctx0" brushRef="#br1" timeOffset="318094.2074">13831 17420 509 0,'0'-11'302'16,"4"-8"-20"-16,10 2-106 16,4 2-30-16,13 5-27 15,6 5-26-15,14 9-38 0,4 4-13 16,-6 12-25-16,-10 5-10 16,-20 6 0-16,-19-2 3 15,-23 1 6-15,-10-6 4 16,-11-6 0-16,6-3-2 15,15-8-6-15,11-4-7 16,20-5-9-16,14-3-5 16,23 4-6-16,1 2 8 15,4 12 9-15,-7 3 9 0,-31 10 15 16,-9 4 1-16,-31 10 0 16,-19 1-2-16,-14-6 9 15,-6-6-40-15,9-19-177 16,13-8-308-16</inkml:trace>
  <inkml:trace contextRef="#ctx0" brushRef="#br1" timeOffset="318487.8905">14318 17362 802 0,'-2'0'375'15,"-2"6"-118"-15,-5 7-80 16,-6 10-80-16,0 3-7 16,1 10-51-16,6-5-19 15,13 3-15-15,6-1-4 16,13-11 0-16,6-1 4 0,5-12 7 16,5-5 6-16,-6-6-40 15,-3-6-23-15,-7-6-58 16,-7-4-20-16,-6-6 34 15,-4-3 21-15,-6-1 54 16,-1-2 16-16,-6 2 32 16,-1 6 10-16,0 11 9 15,0 9 3-15,7 16-10 16,3 11-6-16,6 6-5 16,0 11-4-16,2 3-12 15,-1-4-4-15,-3 4-2 16,-3-3 1-16,-4-3-71 15,0-7-105-15</inkml:trace>
  <inkml:trace contextRef="#ctx0" brushRef="#br1" timeOffset="318644.0374">14805 17746 1268 0,'-1'-1'583'0,"1"0"-269"16,0 1-178-16,0-1-34 16,0-1-128-16,0 2 202 15</inkml:trace>
  <inkml:trace contextRef="#ctx0" brushRef="#br1" timeOffset="319144.4576">15084 17359 857 0,'19'6'324'15,"27"4"-229"-15,6 0-17 16,4-4-6-16,4-1-12 15,-7-5-21-15,-7-5-2 16,-11-3-9-16,-14-8-1 16,-13 1-4-16,-8 0-4 15,-14 6 4-15,-3 3 4 0,-11 7 9 16,-1 9 5-16,0 12 0 16,3 12 1-16,4 10-9 15,1 4-5-15,12 5-12 16,4-2-9-16,11-6-2 15,6-4 0-15,3-9-10 16,-3-5-32-16,0-7-126 16,-3-5-102-16</inkml:trace>
  <inkml:trace contextRef="#ctx0" brushRef="#br1" timeOffset="319300.3193">15056 17635 1112 0,'1'4'453'16,"3"4"-247"-16,24 0-103 16,10 2-2-16,29-6-23 0,7-4-24 15,6-1-35-15,-2 0-83 16</inkml:trace>
  <inkml:trace contextRef="#ctx0" brushRef="#br1" timeOffset="319973.6764">15935 17648 702 0,'6'14'300'0,"6"10"-156"16,-12 4-56-16,-4 2-6 15,-10-7-3-15,2-4-13 16,0-10-2-16,3-9-6 16,9-10-18-16,2-8-8 15,14-10-19-15,6-4-9 16,14 0-8-16,1 5 11 0,3 11 9 15,-2 3 6-15,-5 17 21 16,-2 4-7-16,-12 8 0 16,-4 8-3-16,-10 4-12 15,-5 3-3-15,-6-1-2 16,-4-1 2-16,-1-11 2 16,8-4 0-16,-2-13 6 15,8-7-1-15,5-13-6 16,-1-7-2-16,14-5-13 15,0 3 0-15,5 1-2 16,-1 4-2-16,-1 9-4 16,-1 5-4-16,-2 9 8 15,1 5-1-15,-3 9 36 16,1 3 17-16,-2 6 14 16,0 1 16-16,-3-1-7 15,-4-1-8-15,-4-6-20 0,-4-6-10 16,-3-4-64-16</inkml:trace>
  <inkml:trace contextRef="#ctx0" brushRef="#br1" timeOffset="321502.4084">17213 15149 691 0,'7'0'257'15,"6"2"-197"-15,-11 35 8 16,-4 21-9-16,-11 50-2 16,-7 9-8-16,3 9-32 15,3 4-7-15,14-21 0 16,11-4 0-16,15-23 5 16,4-19 0-16,5-30 6 15,4-10 3-15,-1-19 11 0,-2-4 4 16,-11-9 7-16,-7-6 1 15,-14 8-18-15,-9-1-13 16,-7 18-32-16,-4 13-13 16,1 27-11-16,7 34 5 15,11 50 8-15,9 14 9 16,9 44 14-16,7-4 4 16,4 0 13-16,-4 2 3 0,-5-38 2 15,-13-16 2-15,-13-48 1 16,-11-23 27-16,-12-28 32 15,-1-16 10-15,-11-23-66 16,0-21-124-16</inkml:trace>
  <inkml:trace contextRef="#ctx0" brushRef="#br1" timeOffset="322106.5643">18085 15569 671 0,'-3'0'322'0,"4"13"-63"0,0 15-64 16,5 26-33-16,3 16-13 16,-3 18-55-16,-1 3-14 15,0-6-31-15,-2-10-9 16,0-24-18-16,1-12 24 15,0-20-122-15,0-11-85 16</inkml:trace>
  <inkml:trace contextRef="#ctx0" brushRef="#br1" timeOffset="322512.7121">18084 15621 799 0,'15'-7'358'0,"27"-5"-170"15,6 3-61-15,14 3-55 16,4 9-27-16,-9 10-29 16,-8 2-6-16,-18 10-5 15,-13-2 1-15,-23 4 5 16,-13-1 2-16,-18-4 7 15,-5-1 0-15,-1-12 2 16,3-4 0-16,11-10-6 16,8-5-6-16,20 2-16 0,6-1-10 15,21 9 2-15,7 4 6 16,13 13 21-16,6 9 9 16,-8 8 3-16,-3 7-2 15,-16 7-10-15,-19 5-2 16,-14 5 4-16,-14-4 1 15,-28-7 6-15,-4-9 4 16,-13-15-14-16,1-9-34 16,15-14-112-16,12-7-64 15</inkml:trace>
  <inkml:trace contextRef="#ctx0" brushRef="#br1" timeOffset="322944.1896">18036 15386 690 0,'0'5'314'15,"0"-1"-118"-15,14 4-87 16,6-2-1-16,16-2-5 16,15-1-14-16,18-1-34 15,12 3-16-15,1 0-15 16,-10-4-5-16,-18-2-42 16,-13-6-28-16,-18-7-30 15,-6-1-9-15,-18-7 38 16,1-2 27-16,-7-3 25 15,-4 3 13-15,6 8 33 16,1 6 10-16,3 13-1 16,0 4-7-16,2 14-24 15,0 3-7-15,6 14 10 0,-1 5 0 16,-5 0-3-16,0 1-2 16,-5-9-5-16,-1-2-28 15</inkml:trace>
  <inkml:trace contextRef="#ctx0" brushRef="#br1" timeOffset="323233.7052">18726 15731 876 0,'10'1'397'0,"5"0"-172"0,18 3-138 16,9-1-1-16,11-2-51 15,0-1-17-15,-10-1 14 16,-6-1-67-16,-9-2-171 15</inkml:trace>
  <inkml:trace contextRef="#ctx0" brushRef="#br1" timeOffset="323431.3694">18804 15880 747 0,'9'4'376'0,"17"4"-94"0,8 2-60 0,5-5-59 16,4 5-37-16,-4-7-65 15,-6-1-15-15,-4-4-112 16,-4-8-285-16</inkml:trace>
  <inkml:trace contextRef="#ctx0" brushRef="#br1" timeOffset="324370.4396">19486 15819 603 0,'-18'-14'278'0,"-16"-20"-114"15,9 0-36-15,15-4-39 16,18 1-12-16,24 7 2 16,5 1 6-16,17 14 0 15,1 7-5-15,8 17-35 16,1 10-14-16,-17 17-16 0,-13 7-5 15,-37 14 3-15,-20 7 5 16,-27 12 7 0,-11-3 2-16,-3-10-3 0,7-12 7 15,10-22-38-15,12-10-4 16,14-19-3-16,8-4-13 16,18-15 24-16,13 2 3 31,12 1 10-31,11 2 7 0,7 11 4 0,3-1-4 0,5 5-12 15,-4 6 0-15,-7 5-127 16</inkml:trace>
  <inkml:trace contextRef="#ctx0" brushRef="#br1" timeOffset="324721.1009">20149 15662 815 0,'-18'-1'357'0,"-20"4"-172"0,-1 5-106 0,8 12-71 16,4 4-9-16,4 12-16 15,5 9-3-15,8 11 3 16,5 8 3-16,18 0 5 15,2-6 9-15,16-18 59 16,7-13 30-16,8-24 65 16,6-10 20-16,6-22-7 15,-4-9-10-15,-15-19-39 16,-9-6-18-16,-30-4-46 16,-18 2-18-16,-25 12-28 15,-6 8-8-15,-1 22-120 16,8 12-96-16</inkml:trace>
  <inkml:trace contextRef="#ctx0" brushRef="#br1" timeOffset="324986.8982">20475 15908 848 0,'1'0'518'0,"-1"3"3"15,3 1-254-15,-3-4-157 16,0 0-37-16,0 0-72 15,0 0-79-15</inkml:trace>
  <inkml:trace contextRef="#ctx0" brushRef="#br1" timeOffset="325426.7833">20817 15783 536 0,'0'0'305'0,"-2"3"0"16,2 3-115-16,-1-6-64 15,0 7-1-15,0 23-16 16,1 41-17-16,3-27-22 15,4 0-10-15,4-8-34 16,5-4-2-16,7-10-4 16,-1-8 2-16,3-10 7 15,-5-6 2-15,-3-7-75 16,-1-8-94-16</inkml:trace>
  <inkml:trace contextRef="#ctx0" brushRef="#br1" timeOffset="325583.3124">20817 15620 817 0,'5'3'362'0,"1"-1"-111"0,4 7-226 15,3-4-54-15</inkml:trace>
  <inkml:trace contextRef="#ctx0" brushRef="#br1" timeOffset="325958.4084">20638 15438 714 0,'8'0'304'0,"12"0"-137"15,7 2-47-15,20 4 5 16,9-1-14-16,5-3-37 0,-2-1-16 16,-10-1-31-16,-3-1-7 15,-9-1-40-15,-2-2-30 16,-13-1-75-16,-6 1-35 15,-13-3-3-15,-3-2 25 16,-9 0 71-16,0-3 32 16,0 5 78-16,2 4 26 15,6 4 21-15,2 2 23 16,5 11-1-16,-1 6-8 0,0 5-5 16,-4 5-20-16,-3-2-34 15,-2-6 19-15,4-3-362 16</inkml:trace>
  <inkml:trace contextRef="#ctx0" brushRef="#br1" timeOffset="327084.6446">21490 15712 1000 0,'-2'-1'435'0,"-4"7"-212"16,2 10-94-16,3 23-98 15,-2 13-1-15,4 16-18 16,1 0-2-16,5-7 9 16,2-10 3-16,-1-19-99 15,4-7-96-15</inkml:trace>
  <inkml:trace contextRef="#ctx0" brushRef="#br1" timeOffset="327244.6666">21330 15905 1040 0,'13'0'443'0,"14"0"-236"15,14 0-101-15,12 0-6 0,15-5-45 16,4 0-23-16,1 0-10 15</inkml:trace>
  <inkml:trace contextRef="#ctx0" brushRef="#br1" timeOffset="327745.6195">21975 15685 844 0,'9'-9'369'0,"8"-8"-162"15,16 4-106-15,8 2-15 16,10 11-25-16,3 5-24 16,-4 11-25-16,-6 5-4 15,-27 1 1-15,-15 3 3 0,-28 1 2 16,-15 1 2-16,-9-2-3 15,2-6-8-15,14-12-26 16,12-6-16-16,24-10-18 16,17-2 3-16,20 1 25 15,8 6 19-15,6 13 29 16,-3 4 13-16,-18 15 5 16,-11 5 1-16,-30 10-7 15,-18 1-4-15,-22-4 1 16,-9-5 0-16,-1-18-107 15,6-11-158-15</inkml:trace>
  <inkml:trace contextRef="#ctx0" brushRef="#br1" timeOffset="328126.8992">22464 15661 842 0,'-3'4'362'16,"-7"9"-198"-16,1 5-42 15,-4 2-35-15,3 2-13 16,4 2-20-16,0 0-4 16,10 2-26-16,2-1-10 0,10-3-4 15,5-7 2-15,9-9 6 16,1-8-14-16,0-11-36 15,-3-2-22-15,-8-10-23 16,-2-1 11-16,-6-3 34 16,0-2 19-16,-8 3 15 15,-1 4 26-15,-3 10 27 32,-5 7 9-32,-2 11 16 0,-1 5-16 15,-1 14-11-15,2 5-4 16,3 7-10-16,4 9-7 15,4 2-15-15,3 3-3 16,0-2-87-16,-3-3-102 16</inkml:trace>
  <inkml:trace contextRef="#ctx0" brushRef="#br1" timeOffset="328283.0961">22862 16057 1625 0,'1'-2'614'0,"-1"-2"-475"16,4 3-55-16,-4 0-114 15,0 1 439-15</inkml:trace>
  <inkml:trace contextRef="#ctx0" brushRef="#br1" timeOffset="328767.4289">22977 15606 1091 0,'20'2'420'0,"25"-2"-301"16,12-2-26-16,12 4-27 15,-5-5-21-15,-11 3-24 16,-13 0-2-16,-21-2 4 16,-8-3 2-16,-12-3-4 15,-4-2-4-15,-4 1-12 16,-4 3-10-16,-3 6-15 16,-3 9 10-16,3 13 6 15,-1 9 10-15,6 18 14 16,2-1-8-16,1 19-3 15,2 2-3-15,4 1 1 0,0-4 3 16,7-19-12-16,-2-6-41 16,0-24-149-16,0-3-171 15</inkml:trace>
  <inkml:trace contextRef="#ctx0" brushRef="#br1" timeOffset="328923.9608">22977 15802 1164 0,'14'4'470'0,"26"4"-301"16,16-2-25-16,17 1-47 15,6-3-33-15,-15-2-37 16,-8 2-35-16,-18-2-192 16</inkml:trace>
  <inkml:trace contextRef="#ctx0" brushRef="#br1" timeOffset="329197.3796">23769 15744 1181 0,'0'-6'530'0,"0"-2"-248"0,-2 2-186 16,2 5-48-16,0 2-49 16,-1-1-70-16,-1 0-317 15</inkml:trace>
  <inkml:trace contextRef="#ctx0" brushRef="#br1" timeOffset="329431.3982">23745 15905 1230 0,'0'5'505'0,"-1"2"-273"15,4 14-157-15,3 6-24 16,0 13-13-16,2 4-9 15,-1 10-19-15,-2 7-7 16,-7 7-3-16,-11 7 2 16,-15-1 6-16,-10-7 3 0,-10-19-8 15,0-12-15-15,2-29-62 16,5-8-59-16,15-31-336 16</inkml:trace>
  <inkml:trace contextRef="#ctx0" brushRef="#br1" timeOffset="329945.8656">23562 15425 836 0,'0'2'368'0,"0"-1"-160"15,18 0-134-15,14-2-20 16,28-2-2-16,8 0-4 16,7 3-2-16,-5 1-2 0,-21 3-14 15,-9-3-4-15,-21-2-9 16,-14-4-16-16,-11-2-35 16,-8 1-16-16,-8-1-15 15,-2 0 4-15,4-2 22 16,3 0 9-16,11 2 2 15,8 0 2-15,11 7 9 16,3 2 15-16,9 15 43 16,-2 9 25-16,-4 13 38 15,-4 4 10-15,-19-2-7 16,-8-4-14-16,-15-7-26 16,-2-1 131-16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15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6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28-Sep-22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28-Sep-22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8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304800"/>
            <a:ext cx="7415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501778"/>
            <a:ext cx="7415050" cy="393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28-Sep-22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446670"/>
            <a:ext cx="3502152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9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28-Sep-22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28-Sep-22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206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1448" y="1619250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8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28-Sep-22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3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28-Sep-22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3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28-Sep-22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8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28-Sep-22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32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28-Sep-22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7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28-Sep-22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9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28-Sep-22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0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28-Sep-22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5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customXml" Target="../ink/ink2.xml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0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5.emf"/><Relationship Id="rId5" Type="http://schemas.openxmlformats.org/officeDocument/2006/relationships/image" Target="../media/image56.png"/><Relationship Id="rId10" Type="http://schemas.openxmlformats.org/officeDocument/2006/relationships/customXml" Target="../ink/ink4.xml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1.png"/><Relationship Id="rId7" Type="http://schemas.openxmlformats.org/officeDocument/2006/relationships/image" Target="../media/image47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1.png"/><Relationship Id="rId11" Type="http://schemas.openxmlformats.org/officeDocument/2006/relationships/image" Target="../media/image510.png"/><Relationship Id="rId5" Type="http://schemas.openxmlformats.org/officeDocument/2006/relationships/image" Target="../media/image451.png"/><Relationship Id="rId10" Type="http://schemas.openxmlformats.org/officeDocument/2006/relationships/image" Target="../media/image500.png"/><Relationship Id="rId4" Type="http://schemas.openxmlformats.org/officeDocument/2006/relationships/image" Target="../media/image441.png"/><Relationship Id="rId9" Type="http://schemas.openxmlformats.org/officeDocument/2006/relationships/image" Target="../media/image4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63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62.emf"/><Relationship Id="rId4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440.png"/><Relationship Id="rId7" Type="http://schemas.openxmlformats.org/officeDocument/2006/relationships/image" Target="../media/image630.emf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Relationship Id="rId9" Type="http://schemas.openxmlformats.org/officeDocument/2006/relationships/image" Target="../media/image6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6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65.emf"/><Relationship Id="rId4" Type="http://schemas.openxmlformats.org/officeDocument/2006/relationships/customXml" Target="../ink/ink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emf"/><Relationship Id="rId5" Type="http://schemas.openxmlformats.org/officeDocument/2006/relationships/customXml" Target="../ink/ink11.xml"/><Relationship Id="rId4" Type="http://schemas.openxmlformats.org/officeDocument/2006/relationships/image" Target="../media/image5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5200.png"/><Relationship Id="rId7" Type="http://schemas.openxmlformats.org/officeDocument/2006/relationships/image" Target="../media/image5600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0.png"/><Relationship Id="rId5" Type="http://schemas.openxmlformats.org/officeDocument/2006/relationships/image" Target="../media/image5400.png"/><Relationship Id="rId4" Type="http://schemas.openxmlformats.org/officeDocument/2006/relationships/image" Target="../media/image530.png"/><Relationship Id="rId9" Type="http://schemas.openxmlformats.org/officeDocument/2006/relationships/image" Target="../media/image7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4.png"/><Relationship Id="rId7" Type="http://schemas.openxmlformats.org/officeDocument/2006/relationships/image" Target="../media/image16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25.png"/><Relationship Id="rId5" Type="http://schemas.openxmlformats.org/officeDocument/2006/relationships/image" Target="../media/image111.png"/><Relationship Id="rId10" Type="http://schemas.openxmlformats.org/officeDocument/2006/relationships/image" Target="../media/image161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</p:spPr>
            <p:txBody>
              <a:bodyPr/>
              <a:lstStyle/>
              <a:p>
                <a:r>
                  <a:rPr lang="el-GR" b="1" dirty="0" smtClean="0"/>
                  <a:t>Αρνητικό διάνυσμα </a:t>
                </a:r>
                <a:r>
                  <a:rPr lang="el-GR" dirty="0" smtClean="0"/>
                  <a:t>ενός διανύσματος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Ορίζεται ως το διάνυσμα εκείνο που όταν προστεθεί στο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 smtClean="0"/>
                  <a:t>, μας δίνει το μηδενικό διάνυσμα, δηλ.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</m:acc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 smtClean="0"/>
              </a:p>
              <a:p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Πράξη</a:t>
                </a:r>
                <a:r>
                  <a:rPr lang="en-US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828800" y="4809767"/>
            <a:ext cx="1676400" cy="425172"/>
            <a:chOff x="1066800" y="5594628"/>
            <a:chExt cx="1676400" cy="42517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066800" y="5791200"/>
              <a:ext cx="16764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27273" t="-42308" r="-109091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482666" y="4011253"/>
            <a:ext cx="860734" cy="1004024"/>
            <a:chOff x="4244666" y="3500714"/>
            <a:chExt cx="860734" cy="100402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244666" y="3500714"/>
              <a:ext cx="860734" cy="10040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9412" r="-23529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524729" y="5015277"/>
            <a:ext cx="952820" cy="1048858"/>
            <a:chOff x="2332102" y="5398141"/>
            <a:chExt cx="952820" cy="1048858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332102" y="5398141"/>
              <a:ext cx="952820" cy="10488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808512" y="5856829"/>
                  <a:ext cx="38452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512" y="5856829"/>
                  <a:ext cx="384529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1587" r="-14286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419300" y="5234939"/>
            <a:ext cx="1133336" cy="819676"/>
            <a:chOff x="2181300" y="4724400"/>
            <a:chExt cx="1133336" cy="81967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590800" y="4724400"/>
              <a:ext cx="723836" cy="81967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181300" y="5005826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300" y="5005826"/>
                  <a:ext cx="635237" cy="312458"/>
                </a:xfrm>
                <a:prstGeom prst="rect">
                  <a:avLst/>
                </a:prstGeom>
                <a:blipFill>
                  <a:blip r:embed="rId6"/>
                  <a:stretch>
                    <a:fillRect l="-8654" t="-43137" r="-7692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5033818" y="5690765"/>
            <a:ext cx="1676400" cy="425172"/>
            <a:chOff x="1066800" y="5594628"/>
            <a:chExt cx="1676400" cy="425172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1066800" y="5791200"/>
              <a:ext cx="16764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blipFill>
                  <a:blip r:embed="rId7"/>
                  <a:stretch>
                    <a:fillRect l="-27273" t="-45098" r="-10909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5028414" y="5111913"/>
            <a:ext cx="860734" cy="1004024"/>
            <a:chOff x="4244666" y="3500714"/>
            <a:chExt cx="860734" cy="100402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4244666" y="3500714"/>
              <a:ext cx="860734" cy="10040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25714" r="-22857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5877393" y="5111913"/>
            <a:ext cx="1144097" cy="784362"/>
            <a:chOff x="2590800" y="4724400"/>
            <a:chExt cx="1144097" cy="78436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590800" y="4724400"/>
              <a:ext cx="832827" cy="78436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099660" y="4816394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660" y="4816394"/>
                  <a:ext cx="635237" cy="312458"/>
                </a:xfrm>
                <a:prstGeom prst="rect">
                  <a:avLst/>
                </a:prstGeom>
                <a:blipFill>
                  <a:blip r:embed="rId9"/>
                  <a:stretch>
                    <a:fillRect l="-8654" t="-45098" r="-769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40353" y="3123152"/>
                <a:ext cx="2107244" cy="371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353" y="3123152"/>
                <a:ext cx="2107244" cy="371768"/>
              </a:xfrm>
              <a:prstGeom prst="rect">
                <a:avLst/>
              </a:prstGeom>
              <a:blipFill rotWithShape="0">
                <a:blip r:embed="rId10"/>
                <a:stretch>
                  <a:fillRect l="-2601" t="-31148" b="-16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6392520" y="3865680"/>
              <a:ext cx="2120760" cy="1310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87840" y="3860280"/>
                <a:ext cx="2133720" cy="13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26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454750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Πολλαπλασιασμός διανύσματος</a:t>
                </a:r>
                <a:r>
                  <a:rPr lang="el-GR" dirty="0" smtClean="0"/>
                  <a:t> με αριθμό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Το διάνυσμα διατηρεί τη διεύθυνση, αλλά αλλάζει (πιθανώς) η φορά και το μέτρο του</a:t>
                </a:r>
                <a:endParaRPr lang="en-US" dirty="0" smtClean="0"/>
              </a:p>
              <a:p>
                <a:pPr lvl="1"/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↑↑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αν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4547508"/>
              </a:xfrm>
              <a:blipFill>
                <a:blip r:embed="rId2"/>
                <a:stretch>
                  <a:fillRect t="-1072" r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276600" y="3954744"/>
            <a:ext cx="5181600" cy="2104601"/>
            <a:chOff x="3276600" y="3954742"/>
            <a:chExt cx="5181600" cy="210460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800600" y="4251186"/>
              <a:ext cx="3352800" cy="44118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4800600" y="4267200"/>
              <a:ext cx="1676400" cy="425172"/>
              <a:chOff x="1066800" y="5594628"/>
              <a:chExt cx="1676400" cy="42517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1066800" y="5791200"/>
                <a:ext cx="1676400" cy="228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62800" y="3954742"/>
                  <a:ext cx="78912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3954742"/>
                  <a:ext cx="789127" cy="3124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202" t="-45098" r="-45736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H="1">
              <a:off x="3276600" y="5600618"/>
              <a:ext cx="3505200" cy="45872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6781800" y="5175446"/>
              <a:ext cx="1676400" cy="425172"/>
              <a:chOff x="1066800" y="5594628"/>
              <a:chExt cx="1676400" cy="425172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1066800" y="5791200"/>
                <a:ext cx="1676400" cy="228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006609" y="5413730"/>
                  <a:ext cx="962251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609" y="5413730"/>
                  <a:ext cx="962251" cy="3124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063" t="-43137" r="-37342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760640" y="4612320"/>
              <a:ext cx="2075040" cy="1068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9120" y="4600080"/>
                <a:ext cx="2097720" cy="10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49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1"/>
                <a:ext cx="7872250" cy="3933450"/>
              </a:xfrm>
            </p:spPr>
            <p:txBody>
              <a:bodyPr/>
              <a:lstStyle/>
              <a:p>
                <a:r>
                  <a:rPr lang="el-GR" dirty="0" smtClean="0"/>
                  <a:t>Η γραφική μέθοδος είναι βολική για απλά ή διαισθητικά προβλήματα ή ως πρώτο βήμα πριν κάποια άλγεβρα</a:t>
                </a:r>
              </a:p>
              <a:p>
                <a:r>
                  <a:rPr lang="el-GR" dirty="0" smtClean="0"/>
                  <a:t>Για μεγαλύτερη ακρίβεια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ευχρηστία, προτιμούμε την ανάλυση σε </a:t>
                </a:r>
                <a:r>
                  <a:rPr lang="el-GR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συνιστώσες</a:t>
                </a:r>
                <a:r>
                  <a:rPr lang="el-GR" dirty="0" smtClean="0"/>
                  <a:t> (μια κάθετη και μια παράλληλη στον </a:t>
                </a:r>
                <a:r>
                  <a:rPr lang="en-US" dirty="0" smtClean="0"/>
                  <a:t>x-</a:t>
                </a:r>
                <a:r>
                  <a:rPr lang="el-GR" dirty="0" smtClean="0"/>
                  <a:t>άξονα)</a:t>
                </a:r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1"/>
                <a:ext cx="7872250" cy="3933450"/>
              </a:xfrm>
              <a:blipFill rotWithShape="0"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21511" y="3848943"/>
            <a:ext cx="2982514" cy="2657844"/>
            <a:chOff x="1021511" y="3848943"/>
            <a:chExt cx="2982514" cy="2657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228423" y="3848943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8423" y="3848941"/>
                  <a:ext cx="18671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3333" r="-30000" b="-2391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45"/>
            <p:cNvGrpSpPr/>
            <p:nvPr/>
          </p:nvGrpSpPr>
          <p:grpSpPr>
            <a:xfrm>
              <a:off x="1021511" y="3987444"/>
              <a:ext cx="2982514" cy="2519343"/>
              <a:chOff x="1021511" y="3987442"/>
              <a:chExt cx="2982514" cy="251934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021511" y="3987442"/>
                <a:ext cx="2864689" cy="2315341"/>
                <a:chOff x="1021511" y="4631659"/>
                <a:chExt cx="2166799" cy="1705859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1207110" y="6097710"/>
                  <a:ext cx="19812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1359510" y="4631659"/>
                  <a:ext cx="0" cy="161845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1021511" y="6065408"/>
                      <a:ext cx="301569" cy="272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1511" y="6065408"/>
                      <a:ext cx="398699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350311" y="5240914"/>
                  <a:ext cx="1152199" cy="85850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1371600" y="6096000"/>
                  <a:ext cx="1140109" cy="1"/>
                </a:xfrm>
                <a:prstGeom prst="straightConnector1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1353649" y="5240912"/>
                  <a:ext cx="3156" cy="858511"/>
                </a:xfrm>
                <a:prstGeom prst="straightConnector1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359510" y="5240913"/>
                  <a:ext cx="1143000" cy="2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502510" y="5239201"/>
                  <a:ext cx="0" cy="85508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820705" y="5972106"/>
                    <a:ext cx="1833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0705" y="5972106"/>
                    <a:ext cx="18332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036440" y="4977379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6440" y="4977379"/>
                    <a:ext cx="201017" cy="31245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136794" y="6027866"/>
                    <a:ext cx="312200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6794" y="6027866"/>
                    <a:ext cx="312200" cy="31245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9608" t="-45098" r="-68627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110391" y="5135144"/>
                    <a:ext cx="319831" cy="34073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0391" y="5135144"/>
                    <a:ext cx="319831" cy="34073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6981" t="-37500" r="-66038" b="-1607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Arc 41"/>
              <p:cNvSpPr/>
              <p:nvPr/>
            </p:nvSpPr>
            <p:spPr>
              <a:xfrm>
                <a:off x="1767698" y="5452449"/>
                <a:ext cx="706760" cy="1054336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2455013" y="5423006"/>
                    <a:ext cx="1894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5013" y="5423006"/>
                    <a:ext cx="189475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32258" r="-22581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7" name="Group 46"/>
          <p:cNvGrpSpPr/>
          <p:nvPr/>
        </p:nvGrpSpPr>
        <p:grpSpPr>
          <a:xfrm>
            <a:off x="4984644" y="3856240"/>
            <a:ext cx="3013162" cy="2650547"/>
            <a:chOff x="4984644" y="3856238"/>
            <a:chExt cx="3013162" cy="2650547"/>
          </a:xfrm>
        </p:grpSpPr>
        <p:grpSp>
          <p:nvGrpSpPr>
            <p:cNvPr id="23" name="Group 22"/>
            <p:cNvGrpSpPr/>
            <p:nvPr/>
          </p:nvGrpSpPr>
          <p:grpSpPr>
            <a:xfrm>
              <a:off x="4984644" y="3987442"/>
              <a:ext cx="2864689" cy="2315341"/>
              <a:chOff x="1021511" y="4631659"/>
              <a:chExt cx="2166799" cy="1705859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502510" y="5239201"/>
                <a:ext cx="0" cy="85508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1207110" y="6097710"/>
                <a:ext cx="1981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1359510" y="4631659"/>
                <a:ext cx="0" cy="1618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1021511" y="6065408"/>
                    <a:ext cx="301569" cy="272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1511" y="6065408"/>
                    <a:ext cx="398699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/>
              <p:cNvCxnSpPr/>
              <p:nvPr/>
            </p:nvCxnSpPr>
            <p:spPr>
              <a:xfrm flipV="1">
                <a:off x="1350311" y="5240914"/>
                <a:ext cx="1152199" cy="85850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1371600" y="6096000"/>
                <a:ext cx="1140109" cy="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2493311" y="5235376"/>
                <a:ext cx="3156" cy="85851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59510" y="5240913"/>
                <a:ext cx="1143000" cy="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814486" y="5972105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4486" y="5972105"/>
                  <a:ext cx="183320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159423" y="3856238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423" y="3856238"/>
                  <a:ext cx="186718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2258" r="-25806" b="-2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007457" y="499261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7457" y="4992619"/>
                  <a:ext cx="201017" cy="31245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7273" t="-43137" r="-109091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147245" y="6023459"/>
                  <a:ext cx="312200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245" y="6023459"/>
                  <a:ext cx="312200" cy="31245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7308" t="-43137" r="-67308" b="-1176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983822" y="5158130"/>
                  <a:ext cx="319831" cy="3407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822" y="5158130"/>
                  <a:ext cx="319831" cy="34073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9231" t="-37500" r="-67308" b="-160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/>
            <p:cNvSpPr/>
            <p:nvPr/>
          </p:nvSpPr>
          <p:spPr>
            <a:xfrm>
              <a:off x="5759820" y="5452449"/>
              <a:ext cx="706760" cy="1054336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404395" y="5430308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395" y="5430308"/>
                  <a:ext cx="189475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2258" r="-22581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519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0"/>
                <a:ext cx="6777317" cy="5004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Πολλές φορές εκφράζουμε σύνθετα διανύσματα με όρους 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μοναδιαίων διανυσμάτων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Μοναδιαία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marL="68580" indent="0">
                  <a:buNone/>
                </a:pPr>
                <a:endParaRPr lang="en-US" dirty="0" smtClean="0"/>
              </a:p>
              <a:p>
                <a:pPr lvl="1"/>
                <a:r>
                  <a:rPr lang="el-GR" dirty="0" smtClean="0"/>
                  <a:t>Έχουν μέτρο 1 (μονάδα)</a:t>
                </a:r>
              </a:p>
              <a:p>
                <a:pPr lvl="1"/>
                <a:r>
                  <a:rPr lang="el-GR" dirty="0" smtClean="0"/>
                  <a:t>Περιγράφουν έναν άξονα (διεύθυνση)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l-GR" dirty="0" smtClean="0"/>
                  <a:t>Κάθετα μεταξύ τους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i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i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6777317" cy="5004708"/>
              </a:xfrm>
              <a:blipFill>
                <a:blip r:embed="rId2"/>
                <a:stretch>
                  <a:fillRect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2"/>
          <a:stretch/>
        </p:blipFill>
        <p:spPr>
          <a:xfrm>
            <a:off x="5943602" y="1807825"/>
            <a:ext cx="2742277" cy="22307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47388" y="4114803"/>
            <a:ext cx="3063212" cy="2519343"/>
            <a:chOff x="940813" y="3987442"/>
            <a:chExt cx="3063212" cy="2519343"/>
          </a:xfrm>
        </p:grpSpPr>
        <p:grpSp>
          <p:nvGrpSpPr>
            <p:cNvPr id="7" name="Group 6"/>
            <p:cNvGrpSpPr/>
            <p:nvPr/>
          </p:nvGrpSpPr>
          <p:grpSpPr>
            <a:xfrm>
              <a:off x="1021511" y="3987442"/>
              <a:ext cx="2864689" cy="2315341"/>
              <a:chOff x="1021511" y="4631659"/>
              <a:chExt cx="2166799" cy="1705859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1207110" y="6097710"/>
                <a:ext cx="1981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1359510" y="4631659"/>
                <a:ext cx="0" cy="1618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1021511" y="6065408"/>
                    <a:ext cx="301569" cy="272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1511" y="6065408"/>
                    <a:ext cx="39869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/>
              <p:cNvCxnSpPr/>
              <p:nvPr/>
            </p:nvCxnSpPr>
            <p:spPr>
              <a:xfrm flipV="1">
                <a:off x="1350311" y="5240914"/>
                <a:ext cx="1152199" cy="85850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1371600" y="6096000"/>
                <a:ext cx="1140109" cy="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353649" y="5240912"/>
                <a:ext cx="3156" cy="85851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359510" y="5240913"/>
                <a:ext cx="1143000" cy="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502510" y="5239201"/>
                <a:ext cx="0" cy="85508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820705" y="5972106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0705" y="5972106"/>
                  <a:ext cx="18332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355" r="-96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36440" y="497737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6440" y="4977379"/>
                  <a:ext cx="201017" cy="31245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0303" t="-42308" r="-106061" b="-576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136794" y="6027866"/>
                  <a:ext cx="4323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6794" y="6027866"/>
                  <a:ext cx="432361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268" t="-48889" r="-76056" b="-1111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40813" y="5133608"/>
                  <a:ext cx="438325" cy="2989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813" y="5133608"/>
                  <a:ext cx="438325" cy="29892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111" t="-40816" r="-77778" b="-204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rc 11"/>
            <p:cNvSpPr/>
            <p:nvPr/>
          </p:nvSpPr>
          <p:spPr>
            <a:xfrm>
              <a:off x="1767698" y="5452449"/>
              <a:ext cx="706760" cy="1054336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455013" y="5423006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013" y="5423006"/>
                  <a:ext cx="189475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793160" y="3906000"/>
              <a:ext cx="6877080" cy="2442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87040" y="3898800"/>
                <a:ext cx="6891840" cy="245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84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5050" cy="4876800"/>
              </a:xfrm>
            </p:spPr>
            <p:txBody>
              <a:bodyPr/>
              <a:lstStyle/>
              <a:p>
                <a:r>
                  <a:rPr lang="el-GR" dirty="0" smtClean="0"/>
                  <a:t>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 smtClean="0"/>
                  <a:t> σε ένα επίπεδο μπορεί να γραφεί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i="1" dirty="0" smtClean="0"/>
              </a:p>
              <a:p>
                <a:pPr marL="68580" indent="0">
                  <a:buNone/>
                </a:pPr>
                <a:r>
                  <a:rPr lang="el-GR" dirty="0" smtClean="0"/>
                  <a:t>    με χρήση των μοναδιαίων διανυσμάτων</a:t>
                </a:r>
              </a:p>
              <a:p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Διάνυσμα θέσης</a:t>
                </a:r>
              </a:p>
              <a:p>
                <a:pPr lvl="1"/>
                <a:r>
                  <a:rPr lang="el-GR" dirty="0" smtClean="0"/>
                  <a:t>Σημείο 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Οι συνιστώσες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οι</a:t>
                </a:r>
                <a:r>
                  <a:rPr lang="en-US" dirty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5050" cy="48768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421617" y="3352800"/>
            <a:ext cx="3265185" cy="2961306"/>
            <a:chOff x="5421615" y="3352800"/>
            <a:chExt cx="3265185" cy="29613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149328" y="5846803"/>
                  <a:ext cx="7863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328" y="5846803"/>
                  <a:ext cx="78632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2951" r="-201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184228" y="4764263"/>
                  <a:ext cx="4434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228" y="4764263"/>
                  <a:ext cx="44346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3333" r="-65278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5421615" y="3352800"/>
              <a:ext cx="3265185" cy="2961306"/>
              <a:chOff x="5365120" y="3352800"/>
              <a:chExt cx="3265185" cy="296130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365601" y="3352800"/>
                <a:ext cx="3264704" cy="2961306"/>
                <a:chOff x="5225082" y="3264895"/>
                <a:chExt cx="3264704" cy="296130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2679" r="-37500" b="-114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5410200" y="5791200"/>
                  <a:ext cx="2819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V="1">
                  <a:off x="5562600" y="3468591"/>
                  <a:ext cx="0" cy="247500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5562600" y="4038600"/>
                  <a:ext cx="1447800" cy="17526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010400" y="4038599"/>
                  <a:ext cx="0" cy="17526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562599" y="4038599"/>
                  <a:ext cx="14478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>
                  <a:off x="5596466" y="5344066"/>
                  <a:ext cx="685799" cy="88213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5225082" y="3264895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3" name="Rectangle 2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25082" y="3264895"/>
                      <a:ext cx="371384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6099090" y="4460334"/>
                      <a:ext cx="35163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4" name="Rectangle 2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99090" y="4460334"/>
                      <a:ext cx="351635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t="-22951" r="-258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5" name="Rectangle 2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6" name="Rectangle 2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Arrow Connector 26"/>
            <p:cNvCxnSpPr/>
            <p:nvPr/>
          </p:nvCxnSpPr>
          <p:spPr>
            <a:xfrm flipV="1">
              <a:off x="5782051" y="5873038"/>
              <a:ext cx="1437244" cy="1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7203971" y="4126503"/>
              <a:ext cx="3443" cy="1746536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19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10292"/>
            <a:ext cx="3418864" cy="316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850" cy="50292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</m:oMath>
                </a14:m>
                <a:endParaRPr lang="el-G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l-GR" dirty="0" smtClean="0"/>
                  <a:t>με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l-GR" b="1" dirty="0" smtClean="0"/>
                  <a:t>Πρόσθεση όλων των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 smtClean="0"/>
                  <a:t>-</a:t>
                </a:r>
                <a:r>
                  <a:rPr lang="el-GR" b="1" dirty="0" smtClean="0"/>
                  <a:t>συνιστωσών και όλων των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 smtClean="0"/>
                  <a:t>-</a:t>
                </a:r>
                <a:r>
                  <a:rPr lang="el-GR" b="1" dirty="0" smtClean="0"/>
                  <a:t>συνιστωσών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el-GR" dirty="0" smtClean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850" cy="50292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303600" y="2774520"/>
              <a:ext cx="356040" cy="334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7480" y="2762640"/>
                <a:ext cx="3722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534720" y="5694840"/>
              <a:ext cx="2067480" cy="785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5720" y="5689800"/>
                <a:ext cx="2085840" cy="79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38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 smtClean="0"/>
                  <a:t>:</a:t>
                </a:r>
              </a:p>
              <a:p>
                <a:pPr lvl="1"/>
                <a:r>
                  <a:rPr lang="el-GR" sz="2000" dirty="0"/>
                  <a:t>Βρείτε το άθροισμα των διανυσμάτων</a:t>
                </a:r>
                <a:br>
                  <a:rPr lang="el-GR" sz="20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/>
                  <a:t/>
                </a:r>
                <a:br>
                  <a:rPr lang="en-US" sz="20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−4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l-GR" sz="2000" dirty="0"/>
                  <a:t/>
                </a:r>
                <a:br>
                  <a:rPr lang="el-GR" sz="2000" dirty="0"/>
                </a:br>
                <a:r>
                  <a:rPr lang="el-GR" sz="2000" dirty="0"/>
                  <a:t>τόσο σε καρτεσιανή όσο και σε πολική μορφή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6400800" y="757514"/>
            <a:ext cx="1905000" cy="2747686"/>
            <a:chOff x="6781800" y="757514"/>
            <a:chExt cx="1524000" cy="236668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781800" y="1752599"/>
              <a:ext cx="1524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162800" y="757514"/>
              <a:ext cx="0" cy="2366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7162800" y="1143000"/>
              <a:ext cx="68580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162800" y="1752600"/>
              <a:ext cx="685800" cy="12192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848600" y="1143000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162800" y="29718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162800" y="11430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017174" y="1050667"/>
                  <a:ext cx="96181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174" y="1050667"/>
                  <a:ext cx="120225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000" r="-1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848600" y="1752600"/>
                  <a:ext cx="96181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8600" y="1752600"/>
                  <a:ext cx="120225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865929" y="2879467"/>
                  <a:ext cx="188514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929" y="2879467"/>
                  <a:ext cx="235642" cy="1846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04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005897" y="1752599"/>
                  <a:ext cx="96181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897" y="1752599"/>
                  <a:ext cx="120226" cy="1846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000" r="-1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620640" y="1266840"/>
              <a:ext cx="8349480" cy="4627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3440" y="1261080"/>
                <a:ext cx="8365680" cy="46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6123600" y="1528560"/>
              <a:ext cx="1782360" cy="3072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6760" y="1521360"/>
                <a:ext cx="1798560" cy="30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73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 smtClean="0"/>
              </a:p>
              <a:p>
                <a:pPr lvl="1"/>
                <a:r>
                  <a:rPr lang="el-GR" sz="1600" dirty="0"/>
                  <a:t>Ένα ρομπότ αεροδρομίου προχωρά 25</a:t>
                </a:r>
                <a:r>
                  <a:rPr lang="en-US" sz="1600" dirty="0"/>
                  <a:t>m </a:t>
                </a:r>
                <a:r>
                  <a:rPr lang="el-GR" sz="1600" dirty="0"/>
                  <a:t>Ν</a:t>
                </a:r>
                <a:r>
                  <a:rPr lang="en-US" sz="1600" dirty="0"/>
                  <a:t>A</a:t>
                </a:r>
                <a:r>
                  <a:rPr lang="el-GR" sz="1600" dirty="0"/>
                  <a:t> </a:t>
                </a:r>
                <a:endParaRPr lang="en-US" sz="1600" dirty="0"/>
              </a:p>
              <a:p>
                <a:pPr marL="365760" lvl="1" indent="0">
                  <a:buNone/>
                </a:pPr>
                <a:r>
                  <a:rPr lang="el-GR" sz="1600" dirty="0"/>
                  <a:t>από το σημείο αφετηρίας του. Ο αλγόριθμος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l-GR" sz="1600" dirty="0"/>
                  <a:t>αναγνώρισης εμποδίων του το σταματά και το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l-GR" sz="1600" dirty="0"/>
                  <a:t>«στέλνει»</a:t>
                </a:r>
                <a:r>
                  <a:rPr lang="en-US" sz="1600" dirty="0"/>
                  <a:t> 40m </a:t>
                </a:r>
                <a:r>
                  <a:rPr lang="el-GR" sz="1600" dirty="0"/>
                  <a:t>σε διεύθυνση 60</a:t>
                </a:r>
                <a:r>
                  <a:rPr lang="el-GR" sz="1600" baseline="30000" dirty="0"/>
                  <a:t>ο</a:t>
                </a:r>
                <a:r>
                  <a:rPr lang="el-GR" sz="1600" dirty="0"/>
                  <a:t> ΒΑ, όπου και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l-GR" sz="1600" dirty="0"/>
                  <a:t>βρίσκει το σημείο ελέγχου του (Δείτε το σχήμα)</a:t>
                </a:r>
                <a:r>
                  <a:rPr lang="en-US" sz="1600" dirty="0"/>
                  <a:t>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 smtClean="0"/>
                  <a:t>Βρείτε </a:t>
                </a:r>
                <a:r>
                  <a:rPr lang="el-GR" sz="1600" dirty="0"/>
                  <a:t>τις συνιστώσες του ρομπότ για κάθε</a:t>
                </a:r>
                <a:br>
                  <a:rPr lang="el-GR" sz="1600" dirty="0"/>
                </a:br>
                <a:r>
                  <a:rPr lang="el-GR" sz="1600" dirty="0"/>
                  <a:t>κίνησή του.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/>
                  <a:t>Ορίστε τις συνιστώσες της συνολικής </a:t>
                </a:r>
                <a:r>
                  <a:rPr lang="el-GR" sz="1600" dirty="0" err="1"/>
                  <a:t>μετατό</a:t>
                </a:r>
                <a:r>
                  <a:rPr lang="en-US" sz="1600" dirty="0"/>
                  <a:t>-</a:t>
                </a:r>
                <a:br>
                  <a:rPr lang="en-US" sz="1600" dirty="0"/>
                </a:br>
                <a:r>
                  <a:rPr lang="el-GR" sz="1600" dirty="0" err="1"/>
                  <a:t>πισης</a:t>
                </a:r>
                <a:r>
                  <a:rPr lang="el-GR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600" dirty="0"/>
                  <a:t> </a:t>
                </a:r>
                <a:r>
                  <a:rPr lang="el-GR" sz="1600" dirty="0"/>
                  <a:t>του ρομπότ. Βρείτε μια έκφραση </a:t>
                </a:r>
                <a:br>
                  <a:rPr lang="el-GR" sz="1600" dirty="0"/>
                </a:br>
                <a:r>
                  <a:rPr lang="el-GR" sz="1600" dirty="0"/>
                  <a:t>για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1600" dirty="0"/>
                  <a:t> με όρους </a:t>
                </a:r>
                <a:r>
                  <a:rPr lang="el-GR" sz="1600" dirty="0" err="1"/>
                  <a:t>μοναδιαίων</a:t>
                </a:r>
                <a:r>
                  <a:rPr lang="el-GR" sz="1600" dirty="0"/>
                  <a:t> διανυσμάτων.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/>
                  <a:t>Τι θα συνέβαινε αν το ρομπότ έπρεπε να επιστρέψει στο σημείο αφετηρίας του, μετά την επαφή του με το σημείο ελέγχου του; Ποιες συνιστώσες θα περιέγραφαν την πορεία του; Ποια θα ήταν η κατεύθυνση του ρομπότ;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2" y="838202"/>
            <a:ext cx="3187521" cy="34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2"/>
            <a:ext cx="8140520" cy="4225769"/>
          </a:xfrm>
        </p:spPr>
        <p:txBody>
          <a:bodyPr/>
          <a:lstStyle/>
          <a:p>
            <a:r>
              <a:rPr lang="el-GR" b="1" u="sng" dirty="0" smtClean="0"/>
              <a:t>Παράδειγμα </a:t>
            </a:r>
            <a:r>
              <a:rPr lang="en-US" b="1" u="sng" dirty="0" smtClean="0"/>
              <a:t>– </a:t>
            </a:r>
            <a:r>
              <a:rPr lang="el-GR" b="1" u="sng" dirty="0" smtClean="0"/>
              <a:t>Λύση</a:t>
            </a:r>
            <a:r>
              <a:rPr lang="en-US" b="1" u="sng" dirty="0"/>
              <a:t>:</a:t>
            </a:r>
            <a:endParaRPr lang="el-GR" b="1" u="sng" dirty="0" smtClean="0"/>
          </a:p>
          <a:p>
            <a:pPr lvl="1"/>
            <a:r>
              <a:rPr lang="el-GR" sz="1400" dirty="0"/>
              <a:t>Ένα ρομπότ αεροδρομίου προχωρά 25</a:t>
            </a:r>
            <a:r>
              <a:rPr lang="en-US" sz="1400" dirty="0"/>
              <a:t>m </a:t>
            </a:r>
            <a:r>
              <a:rPr lang="el-GR" sz="1400" dirty="0"/>
              <a:t>Ν</a:t>
            </a:r>
            <a:r>
              <a:rPr lang="en-US" sz="1400" dirty="0"/>
              <a:t>A</a:t>
            </a:r>
            <a:r>
              <a:rPr lang="el-GR" sz="1400" dirty="0"/>
              <a:t> </a:t>
            </a:r>
            <a:endParaRPr lang="en-US" sz="1400" dirty="0"/>
          </a:p>
          <a:p>
            <a:pPr marL="365760" lvl="1" indent="0">
              <a:buNone/>
            </a:pPr>
            <a:r>
              <a:rPr lang="el-GR" sz="1400" dirty="0"/>
              <a:t>από το σημείο αφετηρίας του. Ο αλγόριθμος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αναγνώρισης εμποδίων του το σταματά και το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«στέλνει»</a:t>
            </a:r>
            <a:r>
              <a:rPr lang="en-US" sz="1400" dirty="0"/>
              <a:t> 40m </a:t>
            </a:r>
            <a:r>
              <a:rPr lang="el-GR" sz="1400" dirty="0"/>
              <a:t>σε διεύθυνση 60</a:t>
            </a:r>
            <a:r>
              <a:rPr lang="el-GR" sz="1400" baseline="30000" dirty="0"/>
              <a:t>ο</a:t>
            </a:r>
            <a:r>
              <a:rPr lang="el-GR" sz="1400" dirty="0"/>
              <a:t> ΒΑ, όπου και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βρίσκει το σημείο ελέγχου του. (Δείτε το σχήμα)</a:t>
            </a:r>
            <a:endParaRPr lang="en-US" sz="1400" dirty="0"/>
          </a:p>
          <a:p>
            <a:pPr marL="708660" lvl="1" indent="-342900">
              <a:buAutoNum type="alphaUcPeriod"/>
            </a:pPr>
            <a:r>
              <a:rPr lang="el-GR" sz="1400" dirty="0" smtClean="0"/>
              <a:t>Βρείτε </a:t>
            </a:r>
            <a:r>
              <a:rPr lang="el-GR" sz="1400" dirty="0"/>
              <a:t>τις συνιστώσες του ρομπότ για κάθε</a:t>
            </a:r>
            <a:br>
              <a:rPr lang="el-GR" sz="1400" dirty="0"/>
            </a:br>
            <a:r>
              <a:rPr lang="el-GR" sz="1400" dirty="0"/>
              <a:t>κίνησή του.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86401" y="762000"/>
            <a:ext cx="3187521" cy="3479571"/>
            <a:chOff x="5486401" y="724017"/>
            <a:chExt cx="3187521" cy="3479571"/>
          </a:xfrm>
        </p:grpSpPr>
        <p:grpSp>
          <p:nvGrpSpPr>
            <p:cNvPr id="6" name="Group 5"/>
            <p:cNvGrpSpPr/>
            <p:nvPr/>
          </p:nvGrpSpPr>
          <p:grpSpPr>
            <a:xfrm>
              <a:off x="5486401" y="724017"/>
              <a:ext cx="3187521" cy="3479571"/>
              <a:chOff x="5486399" y="724015"/>
              <a:chExt cx="3187521" cy="347957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1"/>
              <a:stretch/>
            </p:blipFill>
            <p:spPr>
              <a:xfrm>
                <a:off x="5486399" y="1447798"/>
                <a:ext cx="3187521" cy="2755788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6477000" y="724015"/>
                <a:ext cx="1066800" cy="95238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V="1">
              <a:off x="5937430" y="1279237"/>
              <a:ext cx="914400" cy="1600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6019801" y="1290914"/>
              <a:ext cx="1743074" cy="1542992"/>
            </a:xfrm>
            <a:prstGeom prst="arc">
              <a:avLst>
                <a:gd name="adj1" fmla="val 16199998"/>
                <a:gd name="adj2" fmla="val 0"/>
              </a:avLst>
            </a:prstGeom>
            <a:ln>
              <a:solidFill>
                <a:schemeClr val="tx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714" r="-20000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13800" y="1096920"/>
              <a:ext cx="8027280" cy="5421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400" y="1087920"/>
                <a:ext cx="8041320" cy="54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7403400" y="1218600"/>
              <a:ext cx="1257480" cy="777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97280" y="1214640"/>
                <a:ext cx="1271880" cy="7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6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486401" y="724017"/>
            <a:ext cx="3187521" cy="3479571"/>
            <a:chOff x="5486399" y="724015"/>
            <a:chExt cx="3187521" cy="34795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99" y="724015"/>
              <a:ext cx="3187521" cy="3479571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6477000" y="724015"/>
              <a:ext cx="1066800" cy="9523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 </a:t>
                </a:r>
                <a:r>
                  <a:rPr lang="en-US" b="1" u="sng" dirty="0" smtClean="0"/>
                  <a:t>– </a:t>
                </a:r>
                <a:r>
                  <a:rPr lang="el-GR" b="1" u="sng" dirty="0" smtClean="0"/>
                  <a:t>Λύση</a:t>
                </a:r>
                <a:r>
                  <a:rPr lang="en-US" b="1" u="sng" dirty="0" smtClean="0"/>
                  <a:t>:</a:t>
                </a:r>
                <a:endParaRPr lang="el-GR" b="1" u="sng" dirty="0" smtClean="0"/>
              </a:p>
              <a:p>
                <a:pPr lvl="1"/>
                <a:r>
                  <a:rPr lang="el-GR" sz="1400" dirty="0"/>
                  <a:t>Ένα ρομπότ αεροδρομίου προχωρά 25</a:t>
                </a:r>
                <a:r>
                  <a:rPr lang="en-US" sz="1400" dirty="0"/>
                  <a:t>m </a:t>
                </a:r>
                <a:r>
                  <a:rPr lang="el-GR" sz="1400" dirty="0"/>
                  <a:t>Ν</a:t>
                </a:r>
                <a:r>
                  <a:rPr lang="en-US" sz="1400" dirty="0"/>
                  <a:t>A</a:t>
                </a:r>
                <a:r>
                  <a:rPr lang="el-GR" sz="1400" dirty="0"/>
                  <a:t> </a:t>
                </a:r>
                <a:endParaRPr lang="en-US" sz="1400" dirty="0"/>
              </a:p>
              <a:p>
                <a:pPr marL="365760" lvl="1" indent="0">
                  <a:buNone/>
                </a:pPr>
                <a:r>
                  <a:rPr lang="el-GR" sz="1400" dirty="0"/>
                  <a:t>από το σημείο αφετηρίας του. Ο αλγόριθμος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400" dirty="0"/>
                  <a:t>αναγνώρισης εμποδίων του το σταματά και το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400" dirty="0"/>
                  <a:t>«στέλνει»</a:t>
                </a:r>
                <a:r>
                  <a:rPr lang="en-US" sz="1400" dirty="0"/>
                  <a:t> 40m </a:t>
                </a:r>
                <a:r>
                  <a:rPr lang="el-GR" sz="1400" dirty="0"/>
                  <a:t>σε διεύθυνση 60</a:t>
                </a:r>
                <a:r>
                  <a:rPr lang="el-GR" sz="1400" baseline="30000" dirty="0"/>
                  <a:t>ο</a:t>
                </a:r>
                <a:r>
                  <a:rPr lang="el-GR" sz="1400" dirty="0"/>
                  <a:t> ΒΑ, όπου και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400" dirty="0"/>
                  <a:t>βρίσκει το σημείο ελέγχου του. (Δείτε το σχήμα)</a:t>
                </a:r>
                <a:endParaRPr lang="en-US" sz="1400" dirty="0"/>
              </a:p>
              <a:p>
                <a:pPr marL="708660" lvl="1" indent="-342900">
                  <a:buFont typeface="+mj-lt"/>
                  <a:buAutoNum type="alphaUcPeriod" startAt="2"/>
                </a:pPr>
                <a:r>
                  <a:rPr lang="el-GR" sz="1400" dirty="0"/>
                  <a:t>Ορίστε τις συνιστώσες της συνολικής </a:t>
                </a:r>
                <a:r>
                  <a:rPr lang="el-GR" sz="1400" dirty="0" err="1"/>
                  <a:t>μετατό</a:t>
                </a:r>
                <a:r>
                  <a:rPr lang="en-US" sz="1400" dirty="0"/>
                  <a:t>-</a:t>
                </a:r>
                <a:br>
                  <a:rPr lang="en-US" sz="1400" dirty="0"/>
                </a:br>
                <a:r>
                  <a:rPr lang="el-GR" sz="1400" dirty="0" err="1"/>
                  <a:t>πισης</a:t>
                </a:r>
                <a:r>
                  <a:rPr lang="el-GR" sz="1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του ρομπότ. Βρείτε μια έκφραση για 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l-GR" sz="1400" dirty="0"/>
                  <a:t>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1400" dirty="0"/>
                  <a:t> με όρους </a:t>
                </a:r>
                <a:r>
                  <a:rPr lang="el-GR" sz="1400" dirty="0" err="1"/>
                  <a:t>μοναδιαίων</a:t>
                </a:r>
                <a:r>
                  <a:rPr lang="el-GR" sz="1400" dirty="0"/>
                  <a:t> διανυσμάτων.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3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937430" y="1279237"/>
            <a:ext cx="9144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019801" y="1290914"/>
            <a:ext cx="1743074" cy="1542992"/>
          </a:xfrm>
          <a:prstGeom prst="arc">
            <a:avLst>
              <a:gd name="adj1" fmla="val 16199998"/>
              <a:gd name="adj2" fmla="val 0"/>
            </a:avLst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blipFill rotWithShape="0">
                <a:blip r:embed="rId4"/>
                <a:stretch>
                  <a:fillRect l="-25714" r="-20000"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13880" y="1743120"/>
              <a:ext cx="7958880" cy="375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4520" y="1736280"/>
                <a:ext cx="7979040" cy="37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1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Reminder…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Διαλέξεις</a:t>
            </a:r>
            <a:endParaRPr lang="el-GR" b="1" dirty="0"/>
          </a:p>
          <a:p>
            <a:pPr lvl="1"/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endParaRPr lang="el-GR" sz="1000" dirty="0"/>
          </a:p>
          <a:p>
            <a:pPr lvl="1"/>
            <a:r>
              <a:rPr lang="el-GR" dirty="0" smtClean="0"/>
              <a:t>Είστε εδώ γιατί </a:t>
            </a:r>
            <a:r>
              <a:rPr lang="el-GR" b="1" dirty="0" smtClean="0"/>
              <a:t>θέλετε</a:t>
            </a:r>
            <a:r>
              <a:rPr lang="el-GR" dirty="0" smtClean="0"/>
              <a:t>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Προστατέψτε εσάς και τους συναδέλφους σας</a:t>
            </a:r>
            <a:r>
              <a:rPr lang="el-GR" dirty="0" smtClean="0"/>
              <a:t>: απέχετε από το μάθημα αν δεν είστε/αισθάνεστε καλά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135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2"/>
            <a:ext cx="8140520" cy="4225769"/>
          </a:xfrm>
        </p:spPr>
        <p:txBody>
          <a:bodyPr/>
          <a:lstStyle/>
          <a:p>
            <a:r>
              <a:rPr lang="el-GR" b="1" u="sng" dirty="0" smtClean="0"/>
              <a:t>Παράδειγμα </a:t>
            </a:r>
            <a:r>
              <a:rPr lang="en-US" b="1" u="sng" dirty="0" smtClean="0"/>
              <a:t>– </a:t>
            </a:r>
            <a:r>
              <a:rPr lang="el-GR" b="1" u="sng" dirty="0" smtClean="0"/>
              <a:t>Λύση</a:t>
            </a:r>
            <a:r>
              <a:rPr lang="en-US" b="1" u="sng" dirty="0" smtClean="0"/>
              <a:t>:</a:t>
            </a:r>
            <a:endParaRPr lang="el-GR" b="1" u="sng" dirty="0" smtClean="0"/>
          </a:p>
          <a:p>
            <a:pPr lvl="1"/>
            <a:r>
              <a:rPr lang="el-GR" sz="1400" dirty="0"/>
              <a:t>Ένα ρομπότ αεροδρομίου προχωρά 25</a:t>
            </a:r>
            <a:r>
              <a:rPr lang="en-US" sz="1400" dirty="0"/>
              <a:t>m </a:t>
            </a:r>
            <a:r>
              <a:rPr lang="el-GR" sz="1400" dirty="0"/>
              <a:t>Ν</a:t>
            </a:r>
            <a:r>
              <a:rPr lang="en-US" sz="1400" dirty="0"/>
              <a:t>A</a:t>
            </a:r>
            <a:r>
              <a:rPr lang="el-GR" sz="1400" dirty="0"/>
              <a:t> </a:t>
            </a:r>
            <a:endParaRPr lang="en-US" sz="1400" dirty="0"/>
          </a:p>
          <a:p>
            <a:pPr marL="365760" lvl="1" indent="0">
              <a:buNone/>
            </a:pPr>
            <a:r>
              <a:rPr lang="el-GR" sz="1400" dirty="0"/>
              <a:t>από το σημείο αφετηρίας του. Ο αλγόριθμος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αναγνώρισης εμποδίων του το σταματά και το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«στέλνει»</a:t>
            </a:r>
            <a:r>
              <a:rPr lang="en-US" sz="1400" dirty="0"/>
              <a:t> 40m </a:t>
            </a:r>
            <a:r>
              <a:rPr lang="el-GR" sz="1400" dirty="0"/>
              <a:t>σε διεύθυνση 60</a:t>
            </a:r>
            <a:r>
              <a:rPr lang="el-GR" sz="1400" baseline="30000" dirty="0"/>
              <a:t>ο</a:t>
            </a:r>
            <a:r>
              <a:rPr lang="el-GR" sz="1400" dirty="0"/>
              <a:t> ΒΑ, όπου και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βρίσκει το σημείο ελέγχου του. (Δείτε το σχήμα)</a:t>
            </a:r>
            <a:endParaRPr lang="en-US" sz="1400" dirty="0"/>
          </a:p>
          <a:p>
            <a:pPr marL="708660" lvl="1" indent="-342900">
              <a:buFont typeface="+mj-lt"/>
              <a:buAutoNum type="alphaUcPeriod" startAt="3"/>
            </a:pPr>
            <a:r>
              <a:rPr lang="el-GR" sz="1400" dirty="0"/>
              <a:t>Τι θα συνέβαινε αν το ρομπότ έπρεπε να επιστρέψει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στο σημείο αφετηρίας του, μετά την επαφή του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με το σημείο ελέγχου του; Ποιες συνιστώσες θα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περιέγραφαν την πορεία του; Ποια θα ήταν η </a:t>
            </a:r>
            <a:r>
              <a:rPr lang="el-GR" sz="1400" dirty="0" err="1"/>
              <a:t>κατεύ</a:t>
            </a:r>
            <a:r>
              <a:rPr lang="en-US" sz="1400" dirty="0"/>
              <a:t>-</a:t>
            </a:r>
            <a:br>
              <a:rPr lang="en-US" sz="1400" dirty="0"/>
            </a:br>
            <a:r>
              <a:rPr lang="el-GR" sz="1400" dirty="0" err="1"/>
              <a:t>θυνση</a:t>
            </a:r>
            <a:r>
              <a:rPr lang="el-GR" sz="1400" dirty="0"/>
              <a:t> του ρομπότ;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86401" y="724017"/>
            <a:ext cx="3187521" cy="3479571"/>
            <a:chOff x="5486399" y="724015"/>
            <a:chExt cx="3187521" cy="34795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99" y="724015"/>
              <a:ext cx="3187521" cy="3479571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6477000" y="724015"/>
              <a:ext cx="1066800" cy="9523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5937430" y="1279237"/>
            <a:ext cx="9144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6019801" y="1290914"/>
            <a:ext cx="1743074" cy="1542992"/>
          </a:xfrm>
          <a:prstGeom prst="arc">
            <a:avLst>
              <a:gd name="adj1" fmla="val 16199998"/>
              <a:gd name="adj2" fmla="val 0"/>
            </a:avLst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blipFill rotWithShape="0">
                <a:blip r:embed="rId3"/>
                <a:stretch>
                  <a:fillRect l="-25714" r="-20000"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19640" y="1707840"/>
              <a:ext cx="7844040" cy="4713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600" y="1698480"/>
                <a:ext cx="7859520" cy="473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0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pPr marL="342900" lvl="1"/>
                <a:r>
                  <a:rPr lang="el-GR" dirty="0" smtClean="0"/>
                  <a:t>Έστω δυο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marL="342900" lvl="1"/>
                <a:endParaRPr lang="el-GR" dirty="0"/>
              </a:p>
              <a:p>
                <a:pPr marL="342900" lvl="1"/>
                <a:r>
                  <a:rPr lang="el-GR" dirty="0" smtClean="0"/>
                  <a:t>Το </a:t>
                </a:r>
                <a:r>
                  <a:rPr lang="el-GR" b="1" dirty="0" smtClean="0"/>
                  <a:t>εσωτερικό τους γινόμενο </a:t>
                </a:r>
                <a:r>
                  <a:rPr lang="el-GR" dirty="0" smtClean="0"/>
                  <a:t>είναι μια βαθμωτή ποσότητα (= αριθμός)</a:t>
                </a:r>
                <a:r>
                  <a:rPr lang="el-GR" dirty="0"/>
                  <a:t> </a:t>
                </a:r>
                <a:r>
                  <a:rPr lang="el-GR" dirty="0" smtClean="0"/>
                  <a:t>που ορίζεται ως</a:t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marL="342900" lvl="1"/>
                <a:endParaRPr lang="en-US" b="1" dirty="0"/>
              </a:p>
              <a:p>
                <a:pPr marL="68580" lvl="1" indent="0"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 smtClean="0"/>
                  <a:t> τη μεταξύ τους γωνία</a:t>
                </a:r>
              </a:p>
              <a:p>
                <a:pPr marL="342900" lvl="1"/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343401" y="3657600"/>
            <a:ext cx="4165444" cy="2819400"/>
            <a:chOff x="4343401" y="3657600"/>
            <a:chExt cx="4165444" cy="2819400"/>
          </a:xfrm>
        </p:grpSpPr>
        <p:grpSp>
          <p:nvGrpSpPr>
            <p:cNvPr id="6" name="Group 5"/>
            <p:cNvGrpSpPr/>
            <p:nvPr/>
          </p:nvGrpSpPr>
          <p:grpSpPr>
            <a:xfrm>
              <a:off x="4343401" y="3657600"/>
              <a:ext cx="4165444" cy="2819400"/>
              <a:chOff x="4804983" y="4038600"/>
              <a:chExt cx="3703861" cy="24384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9200" y="4038600"/>
                <a:ext cx="3479644" cy="2438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pic>
          <p:sp>
            <p:nvSpPr>
              <p:cNvPr id="5" name="Rectangle 4"/>
              <p:cNvSpPr/>
              <p:nvPr/>
            </p:nvSpPr>
            <p:spPr>
              <a:xfrm rot="1740116">
                <a:off x="4804983" y="5216943"/>
                <a:ext cx="176022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629400" y="4648200"/>
              <a:ext cx="1752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914400" y="4724400"/>
            <a:ext cx="3581400" cy="1601371"/>
          </a:xfrm>
          <a:prstGeom prst="horizontalScroll">
            <a:avLst>
              <a:gd name="adj" fmla="val 6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/>
              <a:t>Το εσωτερικό γινόμενο σχετίζεται με τη έννοια της προβολής του ενός διανύσματος στο άλλο και μας πληροφορεί «πόσο» από το ένα διάνυσμα «δείχνει» στην ίδια κατεύθυνση με το άλλο.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7762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490908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Αντιμεταθετικότητα</a:t>
                </a:r>
                <a:r>
                  <a:rPr lang="el-GR" dirty="0" smtClean="0"/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l-GR" b="1" dirty="0" smtClean="0"/>
                  <a:t>Επιμεριστικότητα</a:t>
                </a:r>
                <a:r>
                  <a:rPr lang="el-GR" dirty="0" smtClean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Ειδικές περιπτώσεις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490908" cy="5105400"/>
              </a:xfrm>
              <a:blipFill rotWithShape="0">
                <a:blip r:embed="rId2"/>
                <a:stretch>
                  <a:fillRect t="-1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715000" y="914400"/>
                <a:ext cx="2667000" cy="7620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14400"/>
                <a:ext cx="2667000" cy="762000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2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60871"/>
                <a:ext cx="7948450" cy="5016131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Μοναδιαία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Ορίζουν ένα 3Δ χώρο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r>
                  <a:rPr lang="el-GR" dirty="0" smtClean="0"/>
                  <a:t>Εύκολα αποδεικνύεται (κάντε το</a:t>
                </a:r>
                <a:r>
                  <a:rPr lang="en-US" dirty="0" smtClean="0"/>
                  <a:t>! </a:t>
                </a:r>
                <a:r>
                  <a:rPr lang="en-US" dirty="0" smtClean="0">
                    <a:sym typeface="Wingdings" panose="05000000000000000000" pitchFamily="2" charset="2"/>
                  </a:rPr>
                  <a:t>) </a:t>
                </a:r>
                <a:r>
                  <a:rPr lang="el-GR" dirty="0" smtClean="0"/>
                  <a:t>ότι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Για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 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έχουμε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60869"/>
                <a:ext cx="7948450" cy="5016131"/>
              </a:xfrm>
              <a:blipFill rotWithShape="0">
                <a:blip r:embed="rId2"/>
                <a:stretch>
                  <a:fillRect l="-3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12565"/>
          <a:stretch/>
        </p:blipFill>
        <p:spPr>
          <a:xfrm>
            <a:off x="6248400" y="701827"/>
            <a:ext cx="2438400" cy="21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4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 smtClean="0"/>
                  <a:t>:</a:t>
                </a:r>
              </a:p>
              <a:p>
                <a:r>
                  <a:rPr lang="el-GR" sz="2200" dirty="0"/>
                  <a:t>Βρείτε το εσωτερικό γινόμενο και τη γωνία </a:t>
                </a:r>
                <a:br>
                  <a:rPr lang="el-GR" sz="2200" dirty="0"/>
                </a:br>
                <a:r>
                  <a:rPr lang="el-GR" sz="2200" dirty="0"/>
                  <a:t>μεταξύ των δυο διανυσμάτων</a:t>
                </a:r>
                <a:r>
                  <a:rPr lang="el-GR" sz="1800" dirty="0"/>
                  <a:t/>
                </a:r>
                <a:br>
                  <a:rPr lang="el-GR" sz="18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800" dirty="0"/>
                  <a:t/>
                </a:r>
                <a:br>
                  <a:rPr lang="en-US" sz="18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800" dirty="0"/>
                  <a:t/>
                </a:r>
                <a:br>
                  <a:rPr lang="el-GR" sz="1800" dirty="0"/>
                </a:br>
                <a:endParaRPr lang="el-GR" sz="1800" dirty="0"/>
              </a:p>
              <a:p>
                <a:pPr marL="365760" lvl="1" indent="0">
                  <a:buNone/>
                </a:pPr>
                <a:r>
                  <a:rPr lang="el-GR" sz="1600" dirty="0"/>
                  <a:t/>
                </a:r>
                <a:br>
                  <a:rPr lang="el-GR" sz="160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6019800" y="990600"/>
            <a:ext cx="2438400" cy="1662910"/>
            <a:chOff x="6324600" y="1432312"/>
            <a:chExt cx="1981200" cy="136259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324600" y="2566306"/>
              <a:ext cx="19812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162799" y="1432312"/>
              <a:ext cx="0" cy="13625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162800" y="1628297"/>
              <a:ext cx="685800" cy="938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6682049" y="1931142"/>
              <a:ext cx="480753" cy="63516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671465" y="1924464"/>
              <a:ext cx="491334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162800" y="1634974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94620" y="1559575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620" y="1559575"/>
                  <a:ext cx="120226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788487" y="2566307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8487" y="2566307"/>
                  <a:ext cx="120225" cy="1846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553644" y="2566306"/>
                  <a:ext cx="191459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644" y="2566306"/>
                  <a:ext cx="235642" cy="1846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42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005897" y="2566307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897" y="2566307"/>
                  <a:ext cx="120226" cy="18466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/>
            <p:nvPr/>
          </p:nvCxnSpPr>
          <p:spPr>
            <a:xfrm flipH="1">
              <a:off x="7848600" y="1651908"/>
              <a:ext cx="1" cy="9143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5" idx="0"/>
            </p:cNvCxnSpPr>
            <p:nvPr/>
          </p:nvCxnSpPr>
          <p:spPr>
            <a:xfrm flipV="1">
              <a:off x="6649373" y="1931143"/>
              <a:ext cx="22092" cy="635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183968" y="1811116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968" y="1811116"/>
                  <a:ext cx="120225" cy="2031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642240" y="1746000"/>
              <a:ext cx="7897680" cy="4757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680" y="1735200"/>
                <a:ext cx="7913160" cy="47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79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3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Μηχανική</a:t>
            </a:r>
          </a:p>
          <a:p>
            <a:endParaRPr lang="en-US" dirty="0" smtClean="0"/>
          </a:p>
          <a:p>
            <a:r>
              <a:rPr lang="el-GR" dirty="0" smtClean="0"/>
              <a:t>Μαθηματικό Υπόβαθρο:</a:t>
            </a:r>
          </a:p>
          <a:p>
            <a:r>
              <a:rPr lang="el-GR" dirty="0" smtClean="0"/>
              <a:t>Διανύσματα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7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latin typeface="Cambria" panose="02040503050406030204" pitchFamily="18" charset="0"/>
              </a:rPr>
              <a:t> 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2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5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Μηχανική</a:t>
            </a:r>
          </a:p>
          <a:p>
            <a:endParaRPr lang="en-US" dirty="0" smtClean="0"/>
          </a:p>
          <a:p>
            <a:r>
              <a:rPr lang="el-GR" dirty="0" smtClean="0"/>
              <a:t>Μαθηματικό Υπόβαθρο:</a:t>
            </a:r>
          </a:p>
          <a:p>
            <a:r>
              <a:rPr lang="el-GR" b="1" dirty="0" smtClean="0"/>
              <a:t>Διανύσματα</a:t>
            </a:r>
            <a:endParaRPr 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7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latin typeface="Cambria" panose="02040503050406030204" pitchFamily="18" charset="0"/>
              </a:rPr>
              <a:t> 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2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1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770419" cy="50292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Στην μελέτη της κίνησης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είναι απαραίτητη η χρήση της έννοιας του διανύσματος</a:t>
                </a:r>
                <a:br>
                  <a:rPr lang="el-GR" dirty="0" smtClean="0"/>
                </a:br>
                <a:endParaRPr lang="el-GR" dirty="0"/>
              </a:p>
              <a:p>
                <a:r>
                  <a:rPr lang="el-GR" b="1" dirty="0" smtClean="0"/>
                  <a:t>Διάνυσμα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l-GR" dirty="0" smtClean="0"/>
                  <a:t>: </a:t>
                </a:r>
                <a:r>
                  <a:rPr lang="el-GR" b="1" dirty="0" smtClean="0"/>
                  <a:t>προσανατολισμένο ευθύγραμμο τμήμα</a:t>
                </a:r>
              </a:p>
              <a:p>
                <a:pPr lvl="1"/>
                <a:r>
                  <a:rPr lang="el-GR" dirty="0" smtClean="0"/>
                  <a:t>Μέτρο</a:t>
                </a:r>
              </a:p>
              <a:p>
                <a:pPr lvl="1"/>
                <a:r>
                  <a:rPr lang="el-GR" dirty="0" smtClean="0"/>
                  <a:t>Διεύθυνση</a:t>
                </a:r>
              </a:p>
              <a:p>
                <a:pPr lvl="1"/>
                <a:r>
                  <a:rPr lang="el-GR" dirty="0" smtClean="0"/>
                  <a:t>Φορά</a:t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b="1" dirty="0" smtClean="0"/>
                  <a:t>Καρτεσιανές</a:t>
                </a:r>
                <a:r>
                  <a:rPr lang="el-GR" dirty="0" smtClean="0"/>
                  <a:t> συντεταγμένες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τετμημένη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l-GR" dirty="0" smtClean="0"/>
                  <a:t> τεταγμένη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770419" cy="5029200"/>
              </a:xfrm>
              <a:blipFill rotWithShape="0"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257802" y="3352800"/>
            <a:ext cx="3372505" cy="2961306"/>
            <a:chOff x="5257800" y="3352800"/>
            <a:chExt cx="3372505" cy="2961306"/>
          </a:xfrm>
        </p:grpSpPr>
        <p:grpSp>
          <p:nvGrpSpPr>
            <p:cNvPr id="25" name="Group 24"/>
            <p:cNvGrpSpPr/>
            <p:nvPr/>
          </p:nvGrpSpPr>
          <p:grpSpPr>
            <a:xfrm>
              <a:off x="5257800" y="3352800"/>
              <a:ext cx="3372505" cy="2961306"/>
              <a:chOff x="5117281" y="3264895"/>
              <a:chExt cx="3372505" cy="29613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 flipH="1">
                    <a:off x="7183736" y="3734223"/>
                    <a:ext cx="68580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7183736" y="3734223"/>
                    <a:ext cx="685800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2655" r="-36283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/>
              <p:cNvCxnSpPr/>
              <p:nvPr/>
            </p:nvCxnSpPr>
            <p:spPr>
              <a:xfrm>
                <a:off x="5410200" y="5791200"/>
                <a:ext cx="28194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5562600" y="3468591"/>
                <a:ext cx="0" cy="247500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562600" y="4038600"/>
                <a:ext cx="1447800" cy="1752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010400" y="4038599"/>
                <a:ext cx="0" cy="175260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562599" y="4038599"/>
                <a:ext cx="144780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6802639" y="5687220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2639" y="5687220"/>
                    <a:ext cx="466090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5117281" y="3813591"/>
                    <a:ext cx="46775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281" y="3813591"/>
                    <a:ext cx="467756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Arc 19"/>
              <p:cNvSpPr/>
              <p:nvPr/>
            </p:nvSpPr>
            <p:spPr>
              <a:xfrm>
                <a:off x="5596466" y="5344066"/>
                <a:ext cx="685799" cy="882135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5225082" y="3264895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5082" y="3264895"/>
                    <a:ext cx="371384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6114641" y="5169467"/>
                    <a:ext cx="3741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4641" y="5169467"/>
                    <a:ext cx="374141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8121801" y="5687220"/>
                    <a:ext cx="36798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1801" y="5687220"/>
                    <a:ext cx="367985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365120" y="5846803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5120" y="5846803"/>
                  <a:ext cx="39869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7102754" y="3841464"/>
                  <a:ext cx="385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754" y="3841464"/>
                  <a:ext cx="38568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26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410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500" dirty="0"/>
                  <a:t> </a:t>
                </a:r>
                <a:r>
                  <a:rPr lang="el-GR" sz="3500" b="1" dirty="0"/>
                  <a:t>Πολικές</a:t>
                </a:r>
                <a:r>
                  <a:rPr lang="el-GR" sz="3500" dirty="0"/>
                  <a:t> συντεταγμένες</a:t>
                </a:r>
                <a:br>
                  <a:rPr lang="el-GR" sz="3500" dirty="0"/>
                </a:br>
                <a:endParaRPr lang="en-US" sz="3500" dirty="0"/>
              </a:p>
              <a:p>
                <a:r>
                  <a:rPr lang="en-US" sz="3500" dirty="0"/>
                  <a:t> </a:t>
                </a:r>
                <a:r>
                  <a:rPr lang="el-GR" sz="3500" dirty="0"/>
                  <a:t>Στο τρίγωνο ΟΑΒ:</a:t>
                </a:r>
                <a:endParaRPr lang="en-US" sz="35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sz="3000">
                            <a:latin typeface="Cambria Math" panose="02040503050406030204" pitchFamily="18" charset="0"/>
                          </a:rPr>
                          <m:t>συν</m:t>
                        </m:r>
                      </m:fName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000">
                        <a:latin typeface="Cambria Math" panose="02040503050406030204" pitchFamily="18" charset="0"/>
                      </a:rPr>
                      <m:t>ημ</m:t>
                    </m:r>
                    <m:d>
                      <m:dPr>
                        <m:ctrlPr>
                          <a:rPr lang="el-GR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0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l-GR" sz="3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sz="300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l-GR" sz="3000" i="1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endParaRPr lang="el-GR" sz="3000" dirty="0"/>
              </a:p>
              <a:p>
                <a:pPr marL="365760" lvl="1" indent="0">
                  <a:buNone/>
                </a:pPr>
                <a:r>
                  <a:rPr lang="el-GR" sz="3500" dirty="0">
                    <a:latin typeface="Cambria Math" panose="02040503050406030204" pitchFamily="18" charset="0"/>
                  </a:rPr>
                  <a:t>όπου</a:t>
                </a: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e>
                          </m:acc>
                        </m:e>
                      </m:d>
                      <m:r>
                        <a:rPr lang="en-US" sz="3500" i="1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sz="3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3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3500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sz="3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3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l-GR" sz="3500" b="1" u="sng" dirty="0"/>
              </a:p>
              <a:p>
                <a:r>
                  <a:rPr lang="en-US" sz="3500" dirty="0"/>
                  <a:t> </a:t>
                </a:r>
                <a:r>
                  <a:rPr lang="el-GR" sz="3500" dirty="0"/>
                  <a:t>Πώς προκύπτει η γωνία </a:t>
                </a:r>
                <a14:m>
                  <m:oMath xmlns:m="http://schemas.openxmlformats.org/officeDocument/2006/math">
                    <m:r>
                      <a:rPr lang="el-GR" sz="35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3500" dirty="0"/>
                  <a:t>?</a:t>
                </a:r>
              </a:p>
              <a:p>
                <a:r>
                  <a:rPr lang="el-GR" sz="3500" dirty="0"/>
                  <a:t> Από το ορθογώνιο τρίγωνο</a:t>
                </a:r>
                <a:r>
                  <a:rPr lang="en-US" sz="3500" dirty="0"/>
                  <a:t> OAB</a:t>
                </a:r>
                <a:endParaRPr lang="el-GR" sz="35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500">
                          <a:latin typeface="Cambria Math" panose="02040503050406030204" pitchFamily="18" charset="0"/>
                        </a:rPr>
                        <m:t>εφ</m:t>
                      </m:r>
                      <m:d>
                        <m:dPr>
                          <m:ctrlPr>
                            <a:rPr lang="el-GR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35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35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sz="35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5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5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500" dirty="0"/>
              </a:p>
              <a:p>
                <a:r>
                  <a:rPr lang="en-US" sz="3500" dirty="0"/>
                  <a:t> </a:t>
                </a:r>
                <a:r>
                  <a:rPr lang="el-GR" sz="3500" dirty="0"/>
                  <a:t>Γραφή</a:t>
                </a:r>
                <a:r>
                  <a:rPr lang="en-US" sz="3500" dirty="0"/>
                  <a:t> </a:t>
                </a:r>
                <a:r>
                  <a:rPr lang="el-GR" sz="3500" dirty="0"/>
                  <a:t>πολικής μορφής:</a:t>
                </a:r>
                <a:r>
                  <a:rPr lang="en-US" sz="3500" dirty="0"/>
                  <a:t>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800" dirty="0"/>
              </a:p>
              <a:p>
                <a:endParaRPr lang="el-GR" sz="800" dirty="0"/>
              </a:p>
              <a:p>
                <a:pPr marL="68580" indent="0">
                  <a:buNone/>
                </a:pPr>
                <a:endParaRPr lang="en-US" sz="900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410200"/>
              </a:xfrm>
              <a:blipFill>
                <a:blip r:embed="rId2"/>
                <a:stretch>
                  <a:fillRect t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136522" y="609602"/>
            <a:ext cx="3265185" cy="2888997"/>
            <a:chOff x="5148860" y="675634"/>
            <a:chExt cx="3265185" cy="2888997"/>
          </a:xfrm>
        </p:grpSpPr>
        <p:grpSp>
          <p:nvGrpSpPr>
            <p:cNvPr id="14" name="Group 13"/>
            <p:cNvGrpSpPr/>
            <p:nvPr/>
          </p:nvGrpSpPr>
          <p:grpSpPr>
            <a:xfrm>
              <a:off x="5148860" y="675634"/>
              <a:ext cx="3265185" cy="2792577"/>
              <a:chOff x="5365120" y="3521529"/>
              <a:chExt cx="3265185" cy="279257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392893" y="3521529"/>
                <a:ext cx="3237412" cy="2792577"/>
                <a:chOff x="5252374" y="3433624"/>
                <a:chExt cx="3237412" cy="27925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2679" r="-37500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5410200" y="5791200"/>
                  <a:ext cx="2819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H="1" flipV="1">
                  <a:off x="5562599" y="3634227"/>
                  <a:ext cx="1" cy="230937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5562600" y="4038600"/>
                  <a:ext cx="1447800" cy="17526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7010400" y="4038599"/>
                  <a:ext cx="0" cy="17526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5562599" y="4038599"/>
                  <a:ext cx="14478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Arc 25"/>
                <p:cNvSpPr/>
                <p:nvPr/>
              </p:nvSpPr>
              <p:spPr>
                <a:xfrm>
                  <a:off x="5596466" y="5344066"/>
                  <a:ext cx="685799" cy="88213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5252374" y="3433624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7" name="Rectangle 2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52374" y="3433624"/>
                      <a:ext cx="371384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Rectangle 27"/>
                    <p:cNvSpPr/>
                    <p:nvPr/>
                  </p:nvSpPr>
                  <p:spPr>
                    <a:xfrm rot="18583847">
                      <a:off x="5553300" y="4458221"/>
                      <a:ext cx="1122680" cy="40479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=|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𝑂𝐴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8" name="Rectangle 2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8583847">
                      <a:off x="5553300" y="4458221"/>
                      <a:ext cx="1122680" cy="404791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r="-295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9" name="Rectangle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30" name="Rectangle 2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928112" y="3027143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𝜝</m:t>
                        </m:r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8112" y="3027143"/>
                  <a:ext cx="219611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4324" r="-21622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Brace 9"/>
            <p:cNvSpPr/>
            <p:nvPr/>
          </p:nvSpPr>
          <p:spPr>
            <a:xfrm rot="5400000">
              <a:off x="6087284" y="2543246"/>
              <a:ext cx="217056" cy="1381363"/>
            </a:xfrm>
            <a:prstGeom prst="rightBrace">
              <a:avLst>
                <a:gd name="adj1" fmla="val 28314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7054539" y="1325572"/>
              <a:ext cx="215380" cy="1675336"/>
            </a:xfrm>
            <a:prstGeom prst="rightBrace">
              <a:avLst>
                <a:gd name="adj1" fmla="val 70573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55100" y="3287632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5100" y="3287632"/>
                  <a:ext cx="281424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043" r="-8696" b="-152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294867" y="1925406"/>
                  <a:ext cx="2830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4867" y="1925406"/>
                  <a:ext cx="283090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1739" r="-6522" b="-2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209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Πολικές </a:t>
                </a:r>
                <a:r>
                  <a:rPr lang="el-GR" dirty="0" smtClean="0"/>
                  <a:t>συντεταγμένες</a:t>
                </a:r>
                <a:endParaRPr lang="en-US" sz="500" dirty="0"/>
              </a:p>
              <a:p>
                <a:endParaRPr lang="en-US" sz="500" dirty="0"/>
              </a:p>
              <a:p>
                <a:r>
                  <a:rPr lang="el-GR" sz="2200" b="1" u="sng" dirty="0"/>
                  <a:t>Παράδειγμα:</a:t>
                </a:r>
              </a:p>
              <a:p>
                <a:pPr lvl="1"/>
                <a:r>
                  <a:rPr lang="el-GR" sz="1900" dirty="0"/>
                  <a:t>Βρείτε την πολική μορφή</a:t>
                </a:r>
                <a:r>
                  <a:rPr lang="en-US" sz="1900" dirty="0"/>
                  <a:t> </a:t>
                </a:r>
                <a:r>
                  <a:rPr lang="el-GR" sz="1900" dirty="0"/>
                  <a:t>του διανύσματος με συντεταγμένες </a:t>
                </a:r>
                <a:r>
                  <a:rPr lang="en-US" sz="19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) = (1,1) </a:t>
                </a:r>
                <a:r>
                  <a:rPr lang="el-GR" sz="1900" dirty="0"/>
                  <a:t>και ύστερα αυτού με συντεταγμένες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)</a:t>
                </a:r>
                <a:r>
                  <a:rPr lang="el-GR" sz="1900" dirty="0"/>
                  <a:t> </a:t>
                </a:r>
                <a:r>
                  <a:rPr lang="en-US" sz="1900" dirty="0"/>
                  <a:t>=</a:t>
                </a:r>
                <a:r>
                  <a:rPr lang="el-GR" sz="1900" dirty="0"/>
                  <a:t> </a:t>
                </a:r>
                <a:r>
                  <a:rPr lang="en-US" sz="1900" dirty="0"/>
                  <a:t>(-1, -1).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4800600" y="710292"/>
                <a:ext cx="3657600" cy="1270908"/>
              </a:xfrm>
              <a:prstGeom prst="horizontalScroll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, 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710292"/>
                <a:ext cx="3657600" cy="1270908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5638800" y="3124200"/>
            <a:ext cx="2590800" cy="1828800"/>
            <a:chOff x="5638800" y="3124200"/>
            <a:chExt cx="2590800" cy="18288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638800" y="4114800"/>
              <a:ext cx="2590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934200" y="3124200"/>
              <a:ext cx="0" cy="1828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934200" y="3505200"/>
              <a:ext cx="685800" cy="609600"/>
            </a:xfrm>
            <a:prstGeom prst="straightConnector1">
              <a:avLst/>
            </a:prstGeom>
            <a:ln w="28575"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229927" y="4114800"/>
              <a:ext cx="704273" cy="61408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620000" y="3505200"/>
              <a:ext cx="0" cy="609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29927" y="4114800"/>
              <a:ext cx="0" cy="609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934200" y="3500715"/>
              <a:ext cx="685800" cy="44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257636" y="4724400"/>
              <a:ext cx="685800" cy="44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529430" y="4131733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9430" y="4131733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0000" r="-3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726893" y="3342501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893" y="3342501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984707" y="3854734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4707" y="3854734"/>
                  <a:ext cx="35426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448" r="-1551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967195" y="4585900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7195" y="4585900"/>
                  <a:ext cx="35426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448" r="-1551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525960" y="3104280"/>
              <a:ext cx="7886520" cy="3272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8760" y="3095640"/>
                <a:ext cx="7900560" cy="32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3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338508" cy="4229548"/>
          </a:xfrm>
        </p:spPr>
        <p:txBody>
          <a:bodyPr>
            <a:normAutofit/>
          </a:bodyPr>
          <a:lstStyle/>
          <a:p>
            <a:r>
              <a:rPr lang="el-GR" u="sng" dirty="0" smtClean="0"/>
              <a:t>Ιδιότητες διανυσμάτων</a:t>
            </a:r>
          </a:p>
          <a:p>
            <a:pPr lvl="1"/>
            <a:r>
              <a:rPr lang="el-GR" b="1" dirty="0" smtClean="0"/>
              <a:t>Ισότητα</a:t>
            </a:r>
            <a:r>
              <a:rPr lang="el-GR" dirty="0" smtClean="0"/>
              <a:t> διανυσμάτων</a:t>
            </a:r>
          </a:p>
          <a:p>
            <a:pPr lvl="2"/>
            <a:r>
              <a:rPr lang="el-GR" dirty="0" smtClean="0"/>
              <a:t>Ίδιο μέτρο και κατεύθυνση</a:t>
            </a:r>
            <a:endParaRPr lang="el-GR" dirty="0"/>
          </a:p>
          <a:p>
            <a:pPr lvl="1"/>
            <a:r>
              <a:rPr lang="el-GR" b="1" dirty="0" smtClean="0"/>
              <a:t>Πρόσθεση</a:t>
            </a:r>
            <a:r>
              <a:rPr lang="el-GR" dirty="0" smtClean="0"/>
              <a:t> διανυσμάτων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066800" y="6019800"/>
            <a:ext cx="1676400" cy="374784"/>
            <a:chOff x="1066800" y="6019800"/>
            <a:chExt cx="1676400" cy="37478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27273" t="-45098" r="-10909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2743200" y="3810000"/>
            <a:ext cx="1447800" cy="2193636"/>
            <a:chOff x="2743200" y="3810000"/>
            <a:chExt cx="1447800" cy="2193636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9412" r="-23529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1069874" y="3810000"/>
            <a:ext cx="3121126" cy="2182096"/>
            <a:chOff x="1069874" y="3810000"/>
            <a:chExt cx="3121126" cy="2182096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069874" y="3810000"/>
              <a:ext cx="3121126" cy="218209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11446" y="4419600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446" y="4419600"/>
                  <a:ext cx="635237" cy="312458"/>
                </a:xfrm>
                <a:prstGeom prst="rect">
                  <a:avLst/>
                </a:prstGeom>
                <a:blipFill>
                  <a:blip r:embed="rId5"/>
                  <a:stretch>
                    <a:fillRect l="-8654" t="-43137" r="-769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812665" y="3993053"/>
            <a:ext cx="1827564" cy="381737"/>
            <a:chOff x="5411436" y="6062940"/>
            <a:chExt cx="1827564" cy="381737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411436" y="6062940"/>
              <a:ext cx="1827564" cy="6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149127" y="613221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127" y="6132219"/>
                  <a:ext cx="201017" cy="312458"/>
                </a:xfrm>
                <a:prstGeom prst="rect">
                  <a:avLst/>
                </a:prstGeom>
                <a:blipFill>
                  <a:blip r:embed="rId6"/>
                  <a:stretch>
                    <a:fillRect l="-3030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6144591" y="4267124"/>
            <a:ext cx="685800" cy="799341"/>
            <a:chOff x="7239000" y="5263599"/>
            <a:chExt cx="685800" cy="799341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7239000" y="5263599"/>
              <a:ext cx="685800" cy="7993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680683" y="560052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683" y="5600520"/>
                  <a:ext cx="211404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28571" r="-2000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4611375" y="5091164"/>
            <a:ext cx="336031" cy="1294245"/>
            <a:chOff x="7772400" y="3969353"/>
            <a:chExt cx="336031" cy="1294245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7772400" y="3969353"/>
              <a:ext cx="152399" cy="12942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907542" y="4467110"/>
                  <a:ext cx="200889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542" y="4467110"/>
                  <a:ext cx="200889" cy="312458"/>
                </a:xfrm>
                <a:prstGeom prst="rect">
                  <a:avLst/>
                </a:prstGeom>
                <a:blipFill>
                  <a:blip r:embed="rId8"/>
                  <a:stretch>
                    <a:fillRect l="-2727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4344328" y="2991182"/>
            <a:ext cx="1295400" cy="632393"/>
            <a:chOff x="6477000" y="3336960"/>
            <a:chExt cx="1295400" cy="632393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6477000" y="3429000"/>
              <a:ext cx="1295400" cy="5403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093421" y="3336960"/>
                  <a:ext cx="21993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421" y="3336960"/>
                  <a:ext cx="219932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27778" r="-19444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404301" y="3422049"/>
            <a:ext cx="2072701" cy="2627593"/>
            <a:chOff x="4404299" y="3422047"/>
            <a:chExt cx="2072701" cy="2627593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411436" y="3422047"/>
              <a:ext cx="1065564" cy="262759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404299" y="4566097"/>
                  <a:ext cx="1501693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299" y="4566097"/>
                  <a:ext cx="1501693" cy="312458"/>
                </a:xfrm>
                <a:prstGeom prst="rect">
                  <a:avLst/>
                </a:prstGeom>
                <a:blipFill>
                  <a:blip r:embed="rId10"/>
                  <a:stretch>
                    <a:fillRect l="-3239" t="-43137" r="-2834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5580347" y="1143002"/>
            <a:ext cx="2915921" cy="1803081"/>
            <a:chOff x="5580345" y="1143000"/>
            <a:chExt cx="2915921" cy="1803081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5791200" y="2609051"/>
              <a:ext cx="1981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943600" y="1143000"/>
              <a:ext cx="0" cy="16184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5580345" y="1286980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5605601" y="2576749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601" y="2576749"/>
                  <a:ext cx="39869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/>
            <p:nvPr/>
          </p:nvCxnSpPr>
          <p:spPr>
            <a:xfrm flipV="1">
              <a:off x="6782418" y="1161877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934401" y="2090890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7390089" y="1938137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51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463 L 0.23298 0.050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7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3441 -0.1641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-821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11545 0.141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706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3.7037E-6 L -0.15764 0.301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 smtClean="0"/>
                  <a:t>Ιδιότητες</a:t>
                </a:r>
              </a:p>
              <a:p>
                <a:pPr lvl="1"/>
                <a:r>
                  <a:rPr lang="el-GR" b="1" dirty="0" err="1" smtClean="0"/>
                  <a:t>Αντιμεταθετικότητα</a:t>
                </a:r>
                <a:endParaRPr lang="el-GR" b="1" dirty="0" smtClean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</m:oMath>
                </a14:m>
                <a:endParaRPr lang="el-GR" i="1" dirty="0" smtClean="0"/>
              </a:p>
              <a:p>
                <a:pPr lvl="1"/>
                <a:r>
                  <a:rPr lang="el-GR" b="1" dirty="0" err="1" smtClean="0"/>
                  <a:t>Προσεταιριστικότητα</a:t>
                </a:r>
                <a:endParaRPr lang="el-GR" b="1" dirty="0" smtClean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71600" y="6126998"/>
            <a:ext cx="1676400" cy="374784"/>
            <a:chOff x="1066800" y="6019800"/>
            <a:chExt cx="1676400" cy="37478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4"/>
                  <a:stretch>
                    <a:fillRect l="-27273" t="-42308" r="-109091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3017982" y="5390398"/>
            <a:ext cx="838200" cy="745836"/>
            <a:chOff x="2743200" y="3810000"/>
            <a:chExt cx="1447800" cy="2193636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467100" y="4953000"/>
                  <a:ext cx="365154" cy="9135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70000" r="-90000" b="-2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017985" y="4495800"/>
            <a:ext cx="794905" cy="894598"/>
            <a:chOff x="2479964" y="730593"/>
            <a:chExt cx="1373017" cy="2631171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479964" y="730593"/>
              <a:ext cx="1373017" cy="2631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blipFill>
                  <a:blip r:embed="rId6"/>
                  <a:stretch>
                    <a:fillRect l="-30303" t="-45098" r="-10303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2229838" y="4495800"/>
            <a:ext cx="788147" cy="1631198"/>
            <a:chOff x="1696436" y="4495800"/>
            <a:chExt cx="788147" cy="1631198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2484582" y="4495800"/>
              <a:ext cx="1" cy="163119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696436" y="5519361"/>
                  <a:ext cx="635110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436" y="5519361"/>
                  <a:ext cx="635110" cy="312458"/>
                </a:xfrm>
                <a:prstGeom prst="rect">
                  <a:avLst/>
                </a:prstGeom>
                <a:blipFill>
                  <a:blip r:embed="rId7"/>
                  <a:stretch>
                    <a:fillRect l="-8654" t="-42308" r="-54808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284599" y="4495800"/>
            <a:ext cx="1763403" cy="1631198"/>
            <a:chOff x="751197" y="4495800"/>
            <a:chExt cx="1763403" cy="163119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842239" y="4495800"/>
              <a:ext cx="1672361" cy="1631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blipFill>
                  <a:blip r:embed="rId8"/>
                  <a:stretch>
                    <a:fillRect l="-5202" t="-42308" r="-33526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5059218" y="6142700"/>
            <a:ext cx="1676400" cy="374784"/>
            <a:chOff x="1066800" y="6019800"/>
            <a:chExt cx="1676400" cy="374784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9"/>
                  <a:stretch>
                    <a:fillRect l="-3030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6705600" y="5406100"/>
            <a:ext cx="838200" cy="745836"/>
            <a:chOff x="2743200" y="3810000"/>
            <a:chExt cx="1447800" cy="2193636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467100" y="4953000"/>
                  <a:ext cx="365154" cy="9135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70000" r="-90000" b="-2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5059218" y="5390398"/>
            <a:ext cx="2484582" cy="745836"/>
            <a:chOff x="4525818" y="5390398"/>
            <a:chExt cx="2484582" cy="745836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4525818" y="5390398"/>
              <a:ext cx="2484582" cy="74583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264609" y="5394909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609" y="5394909"/>
                  <a:ext cx="635237" cy="312458"/>
                </a:xfrm>
                <a:prstGeom prst="rect">
                  <a:avLst/>
                </a:prstGeom>
                <a:blipFill>
                  <a:blip r:embed="rId11"/>
                  <a:stretch>
                    <a:fillRect l="-7692" t="-45098" r="-8654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6705602" y="4511502"/>
            <a:ext cx="794905" cy="894598"/>
            <a:chOff x="2479964" y="730593"/>
            <a:chExt cx="1373017" cy="2631171"/>
          </a:xfrm>
        </p:grpSpPr>
        <p:cxnSp>
          <p:nvCxnSpPr>
            <p:cNvPr id="37" name="Straight Arrow Connector 36"/>
            <p:cNvCxnSpPr/>
            <p:nvPr/>
          </p:nvCxnSpPr>
          <p:spPr>
            <a:xfrm flipH="1" flipV="1">
              <a:off x="2479964" y="730593"/>
              <a:ext cx="1373017" cy="2631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blipFill>
                  <a:blip r:embed="rId12"/>
                  <a:stretch>
                    <a:fillRect l="-30303" t="-42308" r="-103030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4972053" y="4510634"/>
            <a:ext cx="1763403" cy="1631198"/>
            <a:chOff x="751197" y="4495800"/>
            <a:chExt cx="1763403" cy="163119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842239" y="4495800"/>
              <a:ext cx="1672361" cy="1631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blipFill>
                  <a:blip r:embed="rId13"/>
                  <a:stretch>
                    <a:fillRect l="-5202" t="-45098" r="-33526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78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Theme4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D876C97B-407F-4FB1-9C86-D974E3FB454E}" vid="{8F338C08-7CF6-4261-A979-A2464788D9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3787</TotalTime>
  <Words>484</Words>
  <Application>Microsoft Office PowerPoint</Application>
  <PresentationFormat>On-screen Show (4:3)</PresentationFormat>
  <Paragraphs>273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Calibri Light</vt:lpstr>
      <vt:lpstr>Cambria</vt:lpstr>
      <vt:lpstr>Cambria Math</vt:lpstr>
      <vt:lpstr>Wingdings</vt:lpstr>
      <vt:lpstr>Wingdings 2</vt:lpstr>
      <vt:lpstr>Theme1</vt:lpstr>
      <vt:lpstr>Theme4</vt:lpstr>
      <vt:lpstr>PowerPoint Presentation</vt:lpstr>
      <vt:lpstr>Reminder…</vt:lpstr>
      <vt:lpstr>Φυσική για Μηχανικούς</vt:lpstr>
      <vt:lpstr>Φυσική για Μηχανικούς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540</cp:revision>
  <dcterms:created xsi:type="dcterms:W3CDTF">2006-08-16T00:00:00Z</dcterms:created>
  <dcterms:modified xsi:type="dcterms:W3CDTF">2022-09-28T10:48:35Z</dcterms:modified>
  <cp:contentStatus/>
</cp:coreProperties>
</file>