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8"/>
  </p:notesMasterIdLst>
  <p:sldIdLst>
    <p:sldId id="546" r:id="rId2"/>
    <p:sldId id="787" r:id="rId3"/>
    <p:sldId id="689" r:id="rId4"/>
    <p:sldId id="690" r:id="rId5"/>
    <p:sldId id="691" r:id="rId6"/>
    <p:sldId id="692" r:id="rId7"/>
    <p:sldId id="693" r:id="rId8"/>
    <p:sldId id="694" r:id="rId9"/>
    <p:sldId id="783" r:id="rId10"/>
    <p:sldId id="695" r:id="rId11"/>
    <p:sldId id="696" r:id="rId12"/>
    <p:sldId id="702" r:id="rId13"/>
    <p:sldId id="703" r:id="rId14"/>
    <p:sldId id="704" r:id="rId15"/>
    <p:sldId id="705" r:id="rId16"/>
    <p:sldId id="706" r:id="rId17"/>
    <p:sldId id="707" r:id="rId18"/>
    <p:sldId id="708" r:id="rId19"/>
    <p:sldId id="785" r:id="rId20"/>
    <p:sldId id="784" r:id="rId21"/>
    <p:sldId id="789" r:id="rId22"/>
    <p:sldId id="788" r:id="rId23"/>
    <p:sldId id="709" r:id="rId24"/>
    <p:sldId id="710" r:id="rId25"/>
    <p:sldId id="711" r:id="rId26"/>
    <p:sldId id="782" r:id="rId27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328E"/>
    <a:srgbClr val="9751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1" autoAdjust="0"/>
    <p:restoredTop sz="87008" autoAdjust="0"/>
  </p:normalViewPr>
  <p:slideViewPr>
    <p:cSldViewPr>
      <p:cViewPr varScale="1">
        <p:scale>
          <a:sx n="60" d="100"/>
          <a:sy n="60" d="100"/>
        </p:scale>
        <p:origin x="1416" y="3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21T11:07:27.6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14675 8890 2775 0,'19'0'-24'0,"-6"-1"20"0,1 1 4 16,0 0 4-16,9 0 1 0,5 0 11 15,-2 0-64-15,-7 0-47 16,-3-4-67-16</inkml:trace>
  <inkml:trace contextRef="#ctx0" brushRef="#br0" timeOffset="438.6091">14751 8397 717 0,'1'0'269'0,"-1"3"-38"16,-1 0-57-16,1-3-17 16,-1 0-30-16,0 0-18 15,-1 15 202-15,-9 38-143 16,1-23-24-16,-2 9-45 16,0 2-22-16,-3 4-30 0,0 1-13 15,0-1-12-15,0-4-6 16,1-5-6-16,4-5-1 15,1-10-3-15,6-3-3 16,4-7 1-16,5-5-2 16,5-4 0-1,4-1-15-15,4 0-110 16</inkml:trace>
  <inkml:trace contextRef="#ctx0" brushRef="#br0" timeOffset="970.8469">14930 8658 507 0,'3'-9'450'0,"0"0"-99"16,-2 3-159-16,2-7 112 15,0 3-37-15,-3 7-60 16,0 3-27-16,-5 14-52 16,-1 4-24-16,1 14-40 15,-2 4-18-15,-1 6-26 16,1 3-4-16,0 0-3 0,1 2-3 0,2-3 1 16,1-2-3-16,1-9 12 15,1-3 3-15,-1-7 7 16,1-1 3-16,1-5 5 15,-2-4 0-15,1-6-2 16,1 0 0-16,0-5-12 16,0 1-3-1,-1-3-10-15,1 0-3 16,-2-2-4-16,2 1-1 16,0 0-24-16,-1 0-44 15</inkml:trace>
  <inkml:trace contextRef="#ctx0" brushRef="#br0" timeOffset="2760.2261">15106 9048 911 0,'0'-3'572'16,"-1"0"-241"-16,2 1-191 16,-1 0 93-16,0 1-81 15,0 0-30-15,0 0-42 0,0 0-30 16,0 0-143-16</inkml:trace>
  <inkml:trace contextRef="#ctx0" brushRef="#br0" timeOffset="3261.639">15238 8454 650 0,'-5'0'432'15,"-2"10"-198"-15,3 2-149 16,-8 11 78-16,1 10-57 16,1 11-61-16,2 6-23 15,4 6-22-15,1 3-5 16,7-1-6-16,2-1-3 0,7-8 13 15,5-7 5-15,4-10 19 16,2-8 9-16,9-14 26 16,1-8 11-16,1-13 33 15,4-10 18-15,-5-17 10 16,-4-10 3-16,-6-13-4 16,-8-3-5-16,-13 0-16 0,-8 3-7 15,-12 6-30-15,-6 6-16 0,-6 12-56 16,-1 9-58-16</inkml:trace>
  <inkml:trace contextRef="#ctx0" brushRef="#br0" timeOffset="20198.1033">12911 15371 644 0,'-8'-3'371'16,"-7"-2"-78"-16,-10-3-90 15,0 3-27-15,-8 1-30 16,0 2-16-16,1 5-38 15,0 4-18-15,1 3-49 16,4 4-14-16,9 5-13 16,6-2-2-16,12 4-1 15,8-1-1-15,9-1 2 16,5 3 0-16,12 2 2 16,0-2 0-16,-2 5 2 15,-1-1 0-15,-11-1 4 16,-2 7 2-16,-8-2 6 15,-9 2 1-15,-7-1 7 0,-9-7 1 16,-3-6 2-16,-1-3 2 16,2-11-11-16,4-6-9 15,3-16-18-15,-1-4-8 16,14-10-2-16,1-3 5 16,8-4 10-16,-1-5 2 15,3-2 6-15,-3 4 2 16,-1 0 3-16,0 8 2 0,-5 7 4 15,0 7 1-15,-8 11 3 16,-5 0-1-16,-2 9-5 16,-2-1-12-16,0 2-132 15,4 2-187-15</inkml:trace>
  <inkml:trace contextRef="#ctx0" brushRef="#br0" timeOffset="20416.9656">13025 15807 839 0,'2'1'514'0,"-2"-1"23"0,0-2-264 15,0 1-157-15,0 0-36 16,0-1-109-16,0-1-115 16</inkml:trace>
  <inkml:trace contextRef="#ctx0" brushRef="#br0" timeOffset="20932.3046">13292 15359 868 0,'-3'-4'405'0,"-2"-4"-166"16,-1 3-39-16,-4 7-62 16,-3 2-21-16,-4 9-43 15,0 3-20-15,0 2-34 0,2 7-13 16,6 0-14-16,0 1-4 15,8 8 0-15,4 1 0 16,9 1 4-16,3 4 2 16,9-6 4-16,-6-5 0 15,8-8 1-15,-3-7 3 16,0-13 2-16,4-7 1 16,0-14 41-16,1-4 34 0,-9-10 44 15,-2-4 20-15,-9-3-18 16,-5 3-29-16,-7 6-35 15,-4 5-16-15,-11 11-19 16,-3 6-5-16,-7 4-22 16,-1 3-60-16,7 0-123 15</inkml:trace>
  <inkml:trace contextRef="#ctx0" brushRef="#br0" timeOffset="35701.5713">11859 8676 704 0,'1'-6'381'0,"5"-8"-75"0,-4 1-41 16,0 10-87-16,-1 0-40 16,-2 10-61-16,0-7-22 15,-2 13-18-15,-13 46-8 16,7-21-14-16,1-3-4 15,7-2-7-15,0-3-2 16,8-10-2-16,5-6 0 0,4-8 3 16,7-1 2-16,0-8 1 15,0 2-1-15,-4-2-66 16,-2-2-78-16,-5 1-280 16</inkml:trace>
  <inkml:trace contextRef="#ctx0" brushRef="#br0" timeOffset="35934.9973">12020 8711 676 0,'1'-6'386'0,"2"-4"-56"15,1 2-63-15,-4 9-96 16,0 8-32-16,0 14-50 16,-2 7-14-16,1 15-21 15,0 3-14-15,1 6-16 16,-3-4-4-16,3-9-7 15,0-2-1-15,0-14-1 16,3 0-2-16,-1-13-2 16,3-3-3-16,1-6-73 15,0-4-79-15</inkml:trace>
  <inkml:trace contextRef="#ctx0" brushRef="#br0" timeOffset="36091.2204">12232 9051 862 0,'-2'0'477'0,"0"2"-91"15,2 4-165-15,0-6-147 16,0 0-28-16,0 0-148 16,4 0-117-16</inkml:trace>
  <inkml:trace contextRef="#ctx0" brushRef="#br0" timeOffset="36450.5102">12586 8823 860 0,'-9'-9'463'0,"-11"-9"-95"15,-2 6-80-15,-2 1-95 16,2 4-44-16,0 7-69 0,1 0-25 16,2 13-48-16,0 6-8 15,5 11-11-15,1 5-1 16,10 6 0-16,4-1 1 16,13-1 0-16,6-4 2 15,6-11 2-15,6-3 2 16,4-16 5-16,3-2 3 15,4-10 24-15,-5-9 25 16,-11-6 49-16,-9-12 19 0,-15-6-8 16,-6-1-19-16,-12-2-47 15,2 4-23-15,-8 8-9 16,1 3-40-16,3 9 190 16</inkml:trace>
  <inkml:trace contextRef="#ctx0" brushRef="#br0" timeOffset="37865.515">14189 15189 721 0,'-11'-9'382'16,"-7"-6"-117"-16,-9 4-53 0,0 2-16 15,-7 9-70-15,1 6-29 16,5 7-50-16,4 7-26 16,8 2-4-16,5 1-7 15,11 2-11-15,6 0-4 16,16 4-4-16,5 4 1 15,9 1 6-15,-1 0 2 16,-8 2 3-16,-3-1 1 0,-15-4-9 16,-8 0-5-16,-9-9 2 15,-14-3 2-15,-12-9 16 16,0-7 3-16,3-8 0 16,7-7-1-16,12-7-2 15,5-3 5-15,7-1 7 16,6 0 2-16,11-1 3 15,8 0-2-15,6-4-4 16,-1-3-1-16,0-1-1 16,-6-3 2-16,-9 5 1 15,-5 4 1-15,-6 6 5 16,-3 4-1-16,-5 3-5 16,-4 3-38-16,-2 3-169 15,4 2-116-15</inkml:trace>
  <inkml:trace contextRef="#ctx0" brushRef="#br0" timeOffset="38102.5078">14354 15545 1214 0,'-2'-3'586'16,"1"-1"-210"-16,1-1-225 15,0 3-65-15,0 1-59 16,0 0-10-16,0 0-173 16,0-1-240-16</inkml:trace>
  <inkml:trace contextRef="#ctx0" brushRef="#br0" timeOffset="38524.1495">14604 15159 685 0,'-6'-3'396'0,"-12"-3"-47"15,0 2-89-15,-1 8-109 16,-2 7-42-16,5 12-65 16,0 5-21-16,5 8-27 15,5 2-8-15,8 3-3 16,5-3 2-16,9-1 6 15,2-7 4-15,9-5 3 16,1-5 10-16,2-11 30 16,4-3 23-16,-2-10 44 15,-2-13 14-15,-5-12 25 16,-1-4-6-16,-11-12-18 16,-3-4-18-16,-13-3-42 15,-6 1-12-15,-11 8-25 16,-1 9-6-16,0 15-47 15,0 4-81-15</inkml:trace>
  <inkml:trace contextRef="#ctx0" brushRef="#br0" timeOffset="77629.4308">19443 9139 871 0,'-13'-9'448'0,"-13"-8"-133"16,17-4-130-16,8-4-29 15,14-4-25-15,8 0-19 16,8 1-26-16,5 2-16 15,-2 10-35-15,-2 8-9 32,-1 12-10-32,-5 6-5 15,-6 17-7-15,-4 4 0 0,-13 13 4 0,-4 4 0 32,-12 5 4-32,-6 0 0 0,-5-1 5 0,-2-5 5 0,-1-16 3 15,2-9 0-15,5-14-4 16,0-5-6-16,14-5-13 15,2-2-2-15,12-5 6 16,10-1 3-16,3-3 11 16,10 0 6-16,8-1-2 15,0 6-2-15,0 8-7 32,-2 5-5-32,-11 11-4 0,-4 1 0 15,-6 3-7-15,0-3-29 16,-2-3-183-16,-1-6-140 0</inkml:trace>
  <inkml:trace contextRef="#ctx0" brushRef="#br0" timeOffset="77816.9007">19925 9402 1243 0,'0'0'584'16,"2"0"-259"-16,0 0-185 16,-2-2-60-16,0 1-95 15,0 0-90-15,0 0-459 16</inkml:trace>
  <inkml:trace contextRef="#ctx0" brushRef="#br0" timeOffset="78176.1886">20155 9035 922 0,'-14'0'448'0,"-9"1"-166"15,0 10-155-15,4 4-43 16,4 9-58-16,0 2-21 15,6 11-20-15,5 5-8 0,5 3-6 16,4 0 9-16,14-3 20 16,1-7 18-16,7-12 32 15,5-10 26-15,5-18 54 16,6-8 12-16,-3-17 46 16,-2-5-1-16,-11-13-16 15,-11 1-7-15,-16-1-50 16,-7 0-24-16,-15 8-44 15,-3 4-17-15,-2 10-37 16,2 7-42-16,7 7-194 16,5 4-64-16</inkml:trace>
  <inkml:trace contextRef="#ctx0" brushRef="#br0" timeOffset="98723.2199">18587 12886 982 0,'-2'-2'439'0,"-3"-2"-225"16,-3 4-46-16,2 10-86 15,-1 3-39-15,-2 12-39 16,0 2-3-16,-2-1 7 15,7 4 4-15,0-7 6 0,3-3 2 16,6-3 4-16,-3-9 1 16,8 0 7-16,7-1 0 15,0-3-7-15,2 0-3 16,1 2-11-16,-5-1-3 16,-2-2-56-16,-1 4-87 15</inkml:trace>
  <inkml:trace contextRef="#ctx0" brushRef="#br0" timeOffset="98969.4396">18713 12970 928 0,'-4'-7'468'16,"1"2"-130"-16,1 1-76 15,0 1-100-15,2 3-46 0,0 0-72 16,-1 5-20-16,0 19-12 15,-3 35 1-15,1-23-4 16,1 6 0-16,-1 4-4 16,0-3 0-16,1-1-1 15,-1-9 1-15,3-6-1 16,0-7-1-16,4-8-66 16,0-6-61-16,3-8-278 15</inkml:trace>
  <inkml:trace contextRef="#ctx0" brushRef="#br0" timeOffset="99219.3425">18941 13220 1348 0,'-6'0'679'0,"-3"3"-264"16,-4 3-199-16,5 2-71 16,0 0-106-16,1-2-14 15,5 0-18-15,3-3-5 16,7 3-83-16,2 1-95 16,11-1-441-16</inkml:trace>
  <inkml:trace contextRef="#ctx0" brushRef="#br0" timeOffset="99563.0104">19186 13017 870 0,'-11'-3'444'16,"-8"-2"-144"-16,-1 7-149 15,0 1-47-15,4 13-74 16,1-1-24-16,8 12-21 16,-3 7-6-16,5 3-3 15,3 3-1-15,3-3 1 16,9-5 4-16,12-5 8 0,4-7 4 16,9-16 32-16,3-5 26 15,1-21 71-15,0-7 55 16,-11-11 62-16,-3-4 6 15,-19 2-30-15,-6 2-49 16,-15 10-79-16,-5 5-29 16,-6 9-43-16,1 3-8 15,3 5-129-15,4 2-28 16</inkml:trace>
  <inkml:trace contextRef="#ctx0" brushRef="#br0" timeOffset="147606.7211">22395 10563 966 0,'-11'2'427'16,"-22"0"-219"-16,-7 11-49 16,-1 13-77-16,-4 7-35 15,12 20-43-15,6 7-4 0,15 9-8 16,7 2 1-16,17-7 0 16,8-8-4-16,10-19 2 15,8-9 5-15,6-14 9 16,-1-11 20-16,-5-5 50 15,-5-7 23-15,-15-12 51 16,-9 0 4-16,-14-7-26 16,-9-2-19-16,-16 2-60 15,-5 0-21-15,-9 12-27 16,-1 3-6-16,10 11-34 16,9-1-51-16,15 3-201 15,7-1-204-15</inkml:trace>
  <inkml:trace contextRef="#ctx0" brushRef="#br0" timeOffset="147782.1815">22588 11042 1215 0,'0'-2'555'0,"-4"-3"-243"16,2 1-119-16,0 1-119 15,1 2-35-15,1 0-120 16,0 0-115-16</inkml:trace>
  <inkml:trace contextRef="#ctx0" brushRef="#br0" timeOffset="148172.6031">22831 10579 758 0,'-21'11'354'0,"-16"5"-157"16,0 14-118-16,4 11-17 15,11 9-56-15,6 10-11 16,16 4 2-16,6 0 9 16,18-8 34-16,9-8 18 15,15-16 32-15,0-12 17 0,5-13 48 16,2-2 10-16,-11-19 37 16,1-8 8-16,-13-17-26 15,-7-16-13-15,-7-3-65 16,-10-3-24-16,-14 2-44 15,-15 5-12-15,-12 14-10 16,-2 5-4-16,5 12-102 16,6 5-65-16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21T14:09:34.3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14675 8890 2775 0,'19'0'-24'0,"-6"-1"20"0,1 1 4 16,0 0 4-16,9 0 1 0,5 0 11 15,-2 0-64-15,-7 0-47 16,-3-4-67-16</inkml:trace>
  <inkml:trace contextRef="#ctx0" brushRef="#br0" timeOffset="1">14751 8397 717 0,'1'0'269'0,"-1"3"-38"16,-1 0-57-16,1-3-17 16,-1 0-30-16,0 0-18 15,-1 15 202-15,-9 38-143 16,1-23-24-16,-2 9-45 16,0 2-22-16,-3 4-30 0,0 1-13 15,0-1-12-15,0-4-6 16,1-5-6-16,4-5-1 15,1-10-3-15,6-3-3 16,4-7 1-16,5-5-2 16,5-4 0-1,4-1-15-15,4 0-110 16</inkml:trace>
  <inkml:trace contextRef="#ctx0" brushRef="#br0" timeOffset="2">14930 8658 507 0,'3'-9'450'0,"0"0"-99"16,-2 3-159-16,2-7 112 15,0 3-37-15,-3 7-60 16,0 3-27-16,-5 14-52 16,-1 4-24-16,1 14-40 15,-2 4-18-15,-1 6-26 16,1 3-4-16,0 0-3 0,1 2-3 0,2-3 1 16,1-2-3-16,1-9 12 15,1-3 3-15,-1-7 7 16,1-1 3-16,1-5 5 15,-2-4 0-15,1-6-2 16,1 0 0-16,0-5-12 16,0 1-3-1,-1-3-10-15,1 0-3 16,-2-2-4-16,2 1-1 16,0 0-24-16,-1 0-44 15</inkml:trace>
  <inkml:trace contextRef="#ctx0" brushRef="#br0" timeOffset="3">15106 9048 911 0,'0'-3'572'16,"-1"0"-241"-16,2 1-191 16,-1 0 93-16,0 1-81 15,0 0-30-15,0 0-42 0,0 0-30 16,0 0-143-16</inkml:trace>
  <inkml:trace contextRef="#ctx0" brushRef="#br0" timeOffset="4">15238 8454 650 0,'-5'0'432'15,"-2"10"-198"-15,3 2-149 16,-8 11 78-16,1 10-57 16,1 11-61-16,2 6-23 15,4 6-22-15,1 3-5 16,7-1-6-16,2-1-3 0,7-8 13 15,5-7 5-15,4-10 19 16,2-8 9-16,9-14 26 16,1-8 11-16,1-13 33 15,4-10 18-15,-5-17 10 16,-4-10 3-16,-6-13-4 16,-8-3-5-16,-13 0-16 0,-8 3-7 15,-12 6-30-15,-6 6-16 0,-6 12-56 16,-1 9-58-16</inkml:trace>
  <inkml:trace contextRef="#ctx0" brushRef="#br0" timeOffset="5">12911 15371 644 0,'-8'-3'371'16,"-7"-2"-78"-16,-10-3-90 15,0 3-27-15,-8 1-30 16,0 2-16-16,1 5-38 15,0 4-18-15,1 3-49 16,4 4-14-16,9 5-13 16,6-2-2-16,12 4-1 15,8-1-1-15,9-1 2 16,5 3 0-16,12 2 2 16,0-2 0-16,-2 5 2 15,-1-1 0-15,-11-1 4 16,-2 7 2-16,-8-2 6 15,-9 2 1-15,-7-1 7 0,-9-7 1 16,-3-6 2-16,-1-3 2 16,2-11-11-16,4-6-9 15,3-16-18-15,-1-4-8 16,14-10-2-16,1-3 5 16,8-4 10-16,-1-5 2 15,3-2 6-15,-3 4 2 16,-1 0 3-16,0 8 2 0,-5 7 4 15,0 7 1-15,-8 11 3 16,-5 0-1-16,-2 9-5 16,-2-1-12-16,0 2-132 15,4 2-187-15</inkml:trace>
  <inkml:trace contextRef="#ctx0" brushRef="#br0" timeOffset="6">13025 15807 839 0,'2'1'514'0,"-2"-1"23"0,0-2-264 15,0 1-157-15,0 0-36 16,0-1-109-16,0-1-115 16</inkml:trace>
  <inkml:trace contextRef="#ctx0" brushRef="#br0" timeOffset="7">13292 15359 868 0,'-3'-4'405'0,"-2"-4"-166"16,-1 3-39-16,-4 7-62 16,-3 2-21-16,-4 9-43 15,0 3-20-15,0 2-34 0,2 7-13 16,6 0-14-16,0 1-4 15,8 8 0-15,4 1 0 16,9 1 4-16,3 4 2 16,9-6 4-16,-6-5 0 15,8-8 1-15,-3-7 3 16,0-13 2-16,4-7 1 16,0-14 41-16,1-4 34 0,-9-10 44 15,-2-4 20-15,-9-3-18 16,-5 3-29-16,-7 6-35 15,-4 5-16-15,-11 11-19 16,-3 6-5-16,-7 4-22 16,-1 3-60-16,7 0-123 15</inkml:trace>
  <inkml:trace contextRef="#ctx0" brushRef="#br0" timeOffset="8">11859 8676 704 0,'1'-6'381'0,"5"-8"-75"0,-4 1-41 16,0 10-87-16,-1 0-40 16,-2 10-61-16,0-7-22 15,-2 13-18-15,-13 46-8 16,7-21-14-16,1-3-4 15,7-2-7-15,0-3-2 16,8-10-2-16,5-6 0 0,4-8 3 16,7-1 2-16,0-8 1 15,0 2-1-15,-4-2-66 16,-2-2-78-16,-5 1-280 16</inkml:trace>
  <inkml:trace contextRef="#ctx0" brushRef="#br0" timeOffset="9">12020 8711 676 0,'1'-6'386'0,"2"-4"-56"15,1 2-63-15,-4 9-96 16,0 8-32-16,0 14-50 16,-2 7-14-16,1 15-21 15,0 3-14-15,1 6-16 16,-3-4-4-16,3-9-7 15,0-2-1-15,0-14-1 16,3 0-2-16,-1-13-2 16,3-3-3-16,1-6-73 15,0-4-79-15</inkml:trace>
  <inkml:trace contextRef="#ctx0" brushRef="#br0" timeOffset="10">12232 9051 862 0,'-2'0'477'0,"0"2"-91"15,2 4-165-15,0-6-147 16,0 0-28-16,0 0-148 16,4 0-117-16</inkml:trace>
  <inkml:trace contextRef="#ctx0" brushRef="#br0" timeOffset="11">12586 8823 860 0,'-9'-9'463'0,"-11"-9"-95"15,-2 6-80-15,-2 1-95 16,2 4-44-16,0 7-69 0,1 0-25 16,2 13-48-16,0 6-8 15,5 11-11-15,1 5-1 16,10 6 0-16,4-1 1 16,13-1 0-16,6-4 2 15,6-11 2-15,6-3 2 16,4-16 5-16,3-2 3 15,4-10 24-15,-5-9 25 16,-11-6 49-16,-9-12 19 0,-15-6-8 16,-6-1-19-16,-12-2-47 15,2 4-23-15,-8 8-9 16,1 3-40-16,3 9 190 16</inkml:trace>
  <inkml:trace contextRef="#ctx0" brushRef="#br0" timeOffset="12">14189 15189 721 0,'-11'-9'382'16,"-7"-6"-117"-16,-9 4-53 0,0 2-16 15,-7 9-70-15,1 6-29 16,5 7-50-16,4 7-26 16,8 2-4-16,5 1-7 15,11 2-11-15,6 0-4 16,16 4-4-16,5 4 1 15,9 1 6-15,-1 0 2 16,-8 2 3-16,-3-1 1 0,-15-4-9 16,-8 0-5-16,-9-9 2 15,-14-3 2-15,-12-9 16 16,0-7 3-16,3-8 0 16,7-7-1-16,12-7-2 15,5-3 5-15,7-1 7 16,6 0 2-16,11-1 3 15,8 0-2-15,6-4-4 16,-1-3-1-16,0-1-1 16,-6-3 2-16,-9 5 1 15,-5 4 1-15,-6 6 5 16,-3 4-1-16,-5 3-5 16,-4 3-38-16,-2 3-169 15,4 2-116-15</inkml:trace>
  <inkml:trace contextRef="#ctx0" brushRef="#br0" timeOffset="13">14354 15545 1214 0,'-2'-3'586'16,"1"-1"-210"-16,1-1-225 15,0 3-65-15,0 1-59 16,0 0-10-16,0 0-173 16,0-1-240-16</inkml:trace>
  <inkml:trace contextRef="#ctx0" brushRef="#br0" timeOffset="14">14604 15159 685 0,'-6'-3'396'0,"-12"-3"-47"15,0 2-89-15,-1 8-109 16,-2 7-42-16,5 12-65 16,0 5-21-16,5 8-27 15,5 2-8-15,8 3-3 16,5-3 2-16,9-1 6 15,2-7 4-15,9-5 3 16,1-5 10-16,2-11 30 16,4-3 23-16,-2-10 44 15,-2-13 14-15,-5-12 25 16,-1-4-6-16,-11-12-18 16,-3-4-18-16,-13-3-42 15,-6 1-12-15,-11 8-25 16,-1 9-6-16,0 15-47 15,0 4-81-15</inkml:trace>
  <inkml:trace contextRef="#ctx0" brushRef="#br0" timeOffset="15">19443 9139 871 0,'-13'-9'448'0,"-13"-8"-133"16,17-4-130-16,8-4-29 15,14-4-25-15,8 0-19 16,8 1-26-16,5 2-16 15,-2 10-35-15,-2 8-9 32,-1 12-10-32,-5 6-5 15,-6 17-7-15,-4 4 0 0,-13 13 4 0,-4 4 0 32,-12 5 4-32,-6 0 0 0,-5-1 5 0,-2-5 5 0,-1-16 3 15,2-9 0-15,5-14-4 16,0-5-6-16,14-5-13 15,2-2-2-15,12-5 6 16,10-1 3-16,3-3 11 16,10 0 6-16,8-1-2 15,0 6-2-15,0 8-7 32,-2 5-5-32,-11 11-4 0,-4 1 0 15,-6 3-7-15,0-3-29 16,-2-3-183-16,-1-6-140 0</inkml:trace>
  <inkml:trace contextRef="#ctx0" brushRef="#br0" timeOffset="16">19925 9402 1243 0,'0'0'584'16,"2"0"-259"-16,0 0-185 16,-2-2-60-16,0 1-95 15,0 0-90-15,0 0-459 16</inkml:trace>
  <inkml:trace contextRef="#ctx0" brushRef="#br0" timeOffset="17">20155 9035 922 0,'-14'0'448'0,"-9"1"-166"15,0 10-155-15,4 4-43 16,4 9-58-16,0 2-21 15,6 11-20-15,5 5-8 0,5 3-6 16,4 0 9-16,14-3 20 16,1-7 18-16,7-12 32 15,5-10 26-15,5-18 54 16,6-8 12-16,-3-17 46 16,-2-5-1-16,-11-13-16 15,-11 1-7-15,-16-1-50 16,-7 0-24-16,-15 8-44 15,-3 4-17-15,-2 10-37 16,2 7-42-16,7 7-194 16,5 4-64-16</inkml:trace>
  <inkml:trace contextRef="#ctx0" brushRef="#br0" timeOffset="18">18587 12886 982 0,'-2'-2'439'0,"-3"-2"-225"16,-3 4-46-16,2 10-86 15,-1 3-39-15,-2 12-39 16,0 2-3-16,-2-1 7 15,7 4 4-15,0-7 6 0,3-3 2 16,6-3 4-16,-3-9 1 16,8 0 7-16,7-1 0 15,0-3-7-15,2 0-3 16,1 2-11-16,-5-1-3 16,-2-2-56-16,-1 4-87 15</inkml:trace>
  <inkml:trace contextRef="#ctx0" brushRef="#br0" timeOffset="19">18713 12970 928 0,'-4'-7'468'16,"1"2"-130"-16,1 1-76 15,0 1-100-15,2 3-46 0,0 0-72 16,-1 5-20-16,0 19-12 15,-3 35 1-15,1-23-4 16,1 6 0-16,-1 4-4 16,0-3 0-16,1-1-1 15,-1-9 1-15,3-6-1 16,0-7-1-16,4-8-66 16,0-6-61-16,3-8-278 15</inkml:trace>
  <inkml:trace contextRef="#ctx0" brushRef="#br0" timeOffset="20">18941 13220 1348 0,'-6'0'679'0,"-3"3"-264"16,-4 3-199-16,5 2-71 16,0 0-106-16,1-2-14 15,5 0-18-15,3-3-5 16,7 3-83-16,2 1-95 16,11-1-441-16</inkml:trace>
  <inkml:trace contextRef="#ctx0" brushRef="#br0" timeOffset="21">19186 13017 870 0,'-11'-3'444'16,"-8"-2"-144"-16,-1 7-149 15,0 1-47-15,4 13-74 16,1-1-24-16,8 12-21 16,-3 7-6-16,5 3-3 15,3 3-1-15,3-3 1 16,9-5 4-16,12-5 8 0,4-7 4 16,9-16 32-16,3-5 26 15,1-21 71-15,0-7 55 16,-11-11 62-16,-3-4 6 15,-19 2-30-15,-6 2-49 16,-15 10-79-16,-5 5-29 16,-6 9-43-16,1 3-8 15,3 5-129-15,4 2-28 16</inkml:trace>
  <inkml:trace contextRef="#ctx0" brushRef="#br0" timeOffset="22">22395 10563 966 0,'-11'2'427'16,"-22"0"-219"-16,-7 11-49 16,-1 13-77-16,-4 7-35 15,12 20-43-15,6 7-4 0,15 9-8 16,7 2 1-16,17-7 0 16,8-8-4-16,10-19 2 15,8-9 5-15,6-14 9 16,-1-11 20-16,-5-5 50 15,-5-7 23-15,-15-12 51 16,-9 0 4-16,-14-7-26 16,-9-2-19-16,-16 2-60 15,-5 0-21-15,-9 12-27 16,-1 3-6-16,10 11-34 16,9-1-51-16,15 3-201 15,7-1-204-15</inkml:trace>
  <inkml:trace contextRef="#ctx0" brushRef="#br0" timeOffset="23">22588 11042 1215 0,'0'-2'555'0,"-4"-3"-243"16,2 1-119-16,0 1-119 15,1 2-35-15,1 0-120 16,0 0-115-16</inkml:trace>
  <inkml:trace contextRef="#ctx0" brushRef="#br0" timeOffset="24">22831 10579 758 0,'-21'11'354'0,"-16"5"-157"16,0 14-118-16,4 11-17 15,11 9-56-15,6 10-11 16,16 4 2-16,6 0 9 16,18-8 34-16,9-8 18 15,15-16 32-15,0-12 17 0,5-13 48 16,2-2 10-16,-11-19 37 16,1-8 8-16,-13-17-26 15,-7-16-13-15,-7-3-65 16,-10-3-24-16,-14 2-44 15,-15 5-12-15,-12 14-10 16,-2 5-4-16,5 12-102 16,6 5-65-16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21T11:21:34.1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16687 2418 845 0,'7'0'379'16,"7"1"-145"-16,20 1-112 16,17-1-11-16,31-1-19 15,9-3-23-15,13-1-35 16,-2 0-9-16,0-2-12 16,2 4-2-16,-15 3-4 15,-7 2 18-15,-28 5-123 16,-13-2-137-16</inkml:trace>
  <inkml:trace contextRef="#ctx0" brushRef="#br0" timeOffset="289.5757">17484 2284 566 0,'13'-2'297'0,"12"2"-92"0,6 2-34 16,8 5-41-16,-4 4-3 15,1 5 25-15,-4 4 3 16,-13 1-14-16,-3 1-18 15,-8 1-38-15,-5-1-13 16,-4 0-25-16,-6-6 12 16,-5-6-183-16,-1-2-271 15</inkml:trace>
  <inkml:trace contextRef="#ctx0" brushRef="#br0" timeOffset="664.4875">16838 2204 633 0,'-17'5'388'0,"-17"3"25"16,-3 6-233-16,0 7-31 15,11 5-38-15,5 5-29 16,19 5-49-16,3-3-17 15,19-4-16-15,8-5-2 16,17-12-3-16,11-6 4 16,8-12-108-16,0-4-194 15</inkml:trace>
  <inkml:trace contextRef="#ctx0" brushRef="#br0" timeOffset="1090.9799">17224 1835 800 0,'-8'-2'472'0,"-6"-1"-46"0,-8 8-217 15,-2 7-46-15,-1 9-72 16,-1 4-31-16,10 8-50 16,-1 2-11-16,15 0-13 15,6 0 5-15,9-8 1 31,8-4 1-31,3-8 5 0,2-7 3 16,-1-8 12-16,-6-2 19 16,-12-5 49-16,-8 0 11 15,-15-1-2-15,-5-1-18 0,-8 4-49 16,1 3-14-16,2 2-66 16,3 0-61-1,18 2-308-15</inkml:trace>
  <inkml:trace contextRef="#ctx0" brushRef="#br0" timeOffset="1403.4088">17241 1906 1087 0,'0'-5'541'16,"2"-5"-189"-16,2 6-122 15,5 8-120-15,3 4-47 16,5 8-42-16,6 7-6 15,2 5-9-15,1-2-2 16,2 1 2-16,-3-5 1 16,0-9 1-16,1-3 0 15,-8-10 40-15,1-7 25 0,-2-7 44 16,-8-6 16-16,3-7-16 16,0-1-23-16,-3-5-44 15,1-1-18-15,-4 6-24 16,-3 3-4-16,-2 11-28 15,4 7-94-15</inkml:trace>
  <inkml:trace contextRef="#ctx0" brushRef="#br0" timeOffset="2272.2857">18047 2460 879 0,'0'-1'363'0,"7"0"-224"15,13 0-22-15,24 0-33 16,13 2-9-16,22 3-14 15,12 4-14-15,4 1-25 0,5-5-7 16,8-4-6 0,3-9 0-16,-2-5 2 15,-10-1 1-15,-27-1 2 16,-17 7-37-16,-31 8-62 16,-11 3-20-16,-20 6-37 15,-9 0 31-15,-11-5 46 0,0 1-3 16,-1-8 21-16,-1-2 7 15,10-4 12-15,3-2 24 16,4-2 16-16,11 3 10 16,4 3 26-16,9 6 14 15,7 4 22-15,8 8 10 16,3 6 5-16,0 1 10 16,-4 4 12-16,-7-2-1 15,-12 3-14-15,-7-4-16 16,-5-5-27-16,-6-1-19 15,-3-5-60-15,0-1-92 16</inkml:trace>
  <inkml:trace contextRef="#ctx0" brushRef="#br0" timeOffset="2591.6102">18182 2328 927 0,'-6'0'428'0,"-10"1"-194"16,-7 7-27-16,-2 10-85 16,-6 4-25-16,11 14-31 0,3 2-34 15,15 1-16-15,6 3-6 16,18-9-6 0,10-1-2-16,19-14-1 0,9-9-28 0,8-14-363 15</inkml:trace>
  <inkml:trace contextRef="#ctx0" brushRef="#br0" timeOffset="3062.7933">18528 1857 915 0,'0'-2'457'0,"-8"-4"-149"15,-7 6-44-15,-7 6-99 16,-7 4-37-16,-4 13-64 16,4 3-26-16,5 7-28 15,4 3-9-15,17 1-9 16,4 1-1-16,16-8 1 16,4-1 0-16,10-13 3 15,3-7 4-15,-4-9 34 16,-5-7 29-16,-16-11 45 15,-3-2 12-15,-17-4-25 16,-7 2-28-16,-12 5-46 16,-13 1-29-16,1 7-99 0,3 5-85 15</inkml:trace>
  <inkml:trace contextRef="#ctx0" brushRef="#br0" timeOffset="3455.5622">18763 1909 1000 0,'0'-3'568'16,"-1"-5"-91"-16,1 9-282 15,0 5-62-15,7 7-96 16,3 9-29-16,4 6-6 16,1 2 1-16,5 0 0 15,-1-4 2-15,4-8 1 16,-1-6 0-16,-2-10 33 0,2-4 22 15,0-6 41-15,-3-6 20 16,-5-7 3-16,1-4-7 16,-7-7-35-1,3 0-18-15,1 3-35 0,-1 1-14 16,-3 8-10-16,2 3-7 0,-2 12 222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21T14:10:27.8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23069 4119 608 0,'-9'-3'357'16,"-6"-5"-63"-16,-3 4-128 16,-2 5-42-16,-2 4-65 15,-1 2-20-15,2 12-30 16,1 5-9-16,0 8-15 16,10 7-4-16,5 8-1 15,3 4 1-15,11 1 8 0,4-6 2 16,8-13 5-16,5-7 2 15,7-17 4-15,-3-4 12 16,-7-12 53-16,-4-2 36 16,-18-9 56-16,-8-5 3 15,-13 4-45-15,-5 0-35 16,1 6-62-16,0 7-16 16,5 1-24-16,6 1-45 15,7 1-148-15,2 1-122 16</inkml:trace>
  <inkml:trace contextRef="#ctx0" brushRef="#br0" timeOffset="218.7467">23217 4471 1350 0,'-5'0'542'0,"-3"2"-368"16,-1 2-48-16,3-3-75 15,3 2-29-15,3-2-113 16,0-1-125-16</inkml:trace>
  <inkml:trace contextRef="#ctx0" brushRef="#br0" timeOffset="663.4281">23434 4214 827 0,'-10'-7'417'15,"0"-5"-152"-15,-5 7-116 16,-2 2-42-16,5 6-70 16,-3 5-25-16,1 7-26 15,2 2-9-15,-1 12 1 16,3 3 2-16,8 6 9 15,5 4 2-15,8-8 1 16,9-4 0-16,9-9 0 16,-2-8 1-16,8-13 19 15,-4-6 24-15,-3-13 61 16,-3-6 36-16,-11-8 47 0,-8-3 4 16,-17-5-30-16,-6 3-33 15,-7 5-61-15,0 3-27 16,-4 5-31-16,6 3-34 15,8 9-140-15,-2 6-91 16</inkml:trace>
  <inkml:trace contextRef="#ctx0" brushRef="#br0" timeOffset="1515.8476">22510 5986 722 0,'0'0'296'0,"4"-3"-179"0,12 5-71 16,11-4-1-16,28 1 15 16,15-2 10-16,27 3 8 15,11 0-12-15,18 2-29 16,1-2-8 0,3 0-13-16,-3-1-2 0,-20-5-22 15,-9 3-28-15,-28-5-104 16,-14 5-86-16</inkml:trace>
  <inkml:trace contextRef="#ctx0" brushRef="#br0" timeOffset="1843.6317">23510 5861 785 0,'4'-2'348'16,"7"-2"-156"-16,4 3-72 16,11 4-50-16,5 5-26 15,12 4-37-15,6 8-1 16,-2-2 0-16,-7 3 2 15,-14-1 4-15,-8-8 2 16,-14-1 3-16,-4-1 1 0,-13-4-4 16,-13 7-1-16,-11 2-6 15,-4-4-3-15,-2 3-65 16,6-4-113 0</inkml:trace>
  <inkml:trace contextRef="#ctx0" brushRef="#br0" timeOffset="2278.2802">22759 5861 496 0,'2'-2'305'0,"1"-4"-47"16,-4 6-115-16,-1 0-31 0,1 0-72 15,-19 8-22-15,-44 26-14 16,26-12-1-16,-2-2-2 16,1 3 1-16,5-4 1 15,2-3-1-15,9-3 1 16,2-6 0-16,11-6-7 16,6 2-4-16,10-2-6 15,9 5-4-15,10 2 3 16,6-1 2-16,11 10 13 15,5-5-97-15</inkml:trace>
  <inkml:trace contextRef="#ctx0" brushRef="#br0" timeOffset="2864.6478">22914 6251 687 0,'-8'9'302'0,"-6"10"-158"0,-11 6-60 15,6 6-5-15,-5 4-32 16,8 0-12-16,2-8-17 16,3-4-7-16,9-14-2 15,1-7 0-15,10-4 3 16,3-9 1-16,7-10 1 16,0-6-1-16,-2-7-4 15,3-2 0-15,-7 0-1 16,0 2-1-16,-4 4 1 15,-4 7-1-15,-2 8 9 16,0 5 0-16,-3 10-8 16,-3 3-4-16,2 8-14 15,-3 2-4-15,4 4 1 16,1 3 1-16,6 3 2 16,7 3 0-16,4 4 4 15,5 4 1-15,-1-5 5 0,2-2 2 16,-7-4 5-16,-4-2 4 15,-13-5 8-15,-5-4 3 16,-13-5 5-16,-7-2-2 16,-11-6-5-16,0 1-3 15,-4-2-10-15,1-4-3 16,8-1-17-16,2 0-30 16,10 4-95-16,9 1-130 0</inkml:trace>
  <inkml:trace contextRef="#ctx0" brushRef="#br0" timeOffset="3227.679">23103 6181 832 0,'2'-3'371'15,"3"-3"-168"-15,3 10-146 16,2 9-20-16,5 9-14 16,0 6 6-16,-1 13 8 15,-1 0-2-15,-1 6-10 16,0-4-4-16,3-13-2 16,0-5 9-16,-3-15 39 0,3-1 9 15,-5-9 13-15,-1-6 2 16,2-5-23-16,1-4-1 15,2-4-7-15,-2-3-8 16,3-7-18-16,-2-4-7 16,2-3-15-16,-1 3-3 15,-3 6-3-15,-7 8-33 16,-2 9-107-16,-2 4-87 0</inkml:trace>
  <inkml:trace contextRef="#ctx0" brushRef="#br0" timeOffset="4244.4044">23043 6683 676 0,'-3'-3'341'0,"-2"-1"-94"16,-1 1-82-16,2 7-91 15,3 8-32-15,2 6-48 0,2 4-3 16,2 8 7-16,0 1 3 16,-1-2-61-16,0 1-151 15</inkml:trace>
  <inkml:trace contextRef="#ctx0" brushRef="#br0" timeOffset="4427.2479">23189 6687 1157 0,'-2'-3'481'0,"0"0"-315"15,-1 4-52-15,2-1-67 16,0 0-34-16,0 7-12 15,0 10-1-15,-2 39-18 16,2-28-76-16,-1 7-399 16</inkml:trace>
  <inkml:trace contextRef="#ctx0" brushRef="#br0" timeOffset="4778.5463">22726 7252 665 0,'8'-6'315'0,"2"-5"-132"15,6-7-54-15,3-4 11 16,0-3-19-16,3 0-8 15,-8 2-13-15,-2 3-10 16,-7 4-24-16,-1 2-16 0,-3 4-24 16,2 7-18-16,0 8-18 15,-2 4-7-15,2 12-5 16,3-1 7-16,-5 10 5 16,4 3 5-1,-1 0 5-15,-4 3 2 0,0-5 5 16,0-3 7-16,2-5-113 15,0-5-125-15</inkml:trace>
  <inkml:trace contextRef="#ctx0" brushRef="#br0" timeOffset="5144.0145">22968 7166 1122 0,'-1'-8'416'0,"8"-9"-303"0,3 2-35 16,14 1-18-16,6 8-5 15,2 7-27-15,1 6-16 16,-7 12-12-16,-6-1 0 16,-13 10 7-16,-7 3 2 15,-12 2 3-15,-6 2 1 16,-6-5 2-16,0-6 3 15,0-10 4-15,5-5 0 0,5-9 0 16,3-2-7-16,8-5-13 16,3-2-6-16,8-2-12 15,7 1 5-15,5 2 7 16,3 5 2-16,2 5 3 16,-2 5-1-16,4 4-1 15,-3 1 0-15,-2 2-12 16,-3-2-58-16,-4-1-324 15</inkml:trace>
  <inkml:trace contextRef="#ctx0" brushRef="#br0" timeOffset="5516.4564">23359 7128 1031 0,'2'-1'441'16,"3"1"-252"-16,-1 1-71 15,-4-1-65-15,0 0-23 16,9 23-10-16,18 35-4 16,-14-28-3-16,-2 1 0 15,1 1-2-15,-4-3 1 16,0-4 1-16,-1-3 2 15,-5-11 3-15,1-4 2 0,0-10 10 16,-1-5 2-16,10-9 1 16,0-7 2-16,9-13 0 15,7-6-3 1,-3-6-5-16,2 1-4 0,-6 8-8 16,-2 5-2-16,-8 16-4 15,-2 4-2-15,-7 4-18 16,0 10-49-16,-1 4-234 15</inkml:trace>
  <inkml:trace contextRef="#ctx0" brushRef="#br0" timeOffset="7860.2046">20406 4507 768 0,'-3'0'298'0,"0"0"-222"15,11 1-73-15,27 1-20 16,17 3 1-16,35-3 25 16,20 0 10-16,19 1-3 15,8-3 1-15,-5 2 3 16,-4 1-2-16,-15 3 3 16,-9-1-44-16,-21-3-143 15</inkml:trace>
  <inkml:trace contextRef="#ctx0" brushRef="#br0" timeOffset="8294.3335">21426 4420 703 0,'-4'0'350'16,"-2"2"-126"-16,6 1-120 16,0-3-17-16,0 0-57 15,14 7-18-15,48 27 1 16,-26-16-4-16,1-1-2 16,-6 2 3-16,-12-7 5 15,-5-2 4-15,-11 1 5 16,-6-2-1-16,-9 2-6 15,-3 0-14-15,-4-3-66 0,3-1-74 16</inkml:trace>
  <inkml:trace contextRef="#ctx0" brushRef="#br0" timeOffset="8743.5617">20591 4395 580 0,'-4'1'294'0,"-9"1"-7"15,-3 10-274-15,-6-1-11 16,-8 7 0-16,0 1 3 15,-8 0 3-15,0 2 0 16,1-4-1-16,2-2 7 16,14-4-1-16,9-4-1 15,17 2 6-15,9-1-8 16,17 4-1-16,6-1 0 16,10 1-5-16,4 2 0 15,0 0-118-15</inkml:trace>
  <inkml:trace contextRef="#ctx0" brushRef="#br0" timeOffset="9094.1727">20730 4828 354 0,'4'-7'166'15,"4"-2"-56"-15,5-5-17 16,6-5 17-16,-1-6 23 16,-2-1-2-16,-4-2 4 0,-4 6-5 15,-4 6-20-15,-3 5-4 16,-4 7-34-16,-1 7-19 15,-3 10-38-15,-1 6-17 16,0 7-10-16,1 2 1 16,3 5 8-16,2 0 3 15,2-2 3-15,1-2 2 16,1-9-31-16,2-2-77 16</inkml:trace>
  <inkml:trace contextRef="#ctx0" brushRef="#br0" timeOffset="9477.7885">20970 4777 979 0,'-4'-10'388'15,"-8"-11"-252"-15,7 1-89 16,5-5-3-16,9 5-20 15,5-1-5-15,8 8-14 16,0 5-7-16,-4 9-7 16,2 9 0-16,-10 10 6 15,-5 6 6-15,-13 5 6 16,-5 2 0-16,-6 1-1 0,-2-1 0 16,1-8-3-1,2-5 0-15,3-11-1 0,3-8-4 16,7-5-5-16,1-3-5 15,10-5-6-15,3 3 2 16,8 1 11-16,0 6 4 16,1 4 7-16,0 5-1 15,1 7-3-15,0-3 0 16,-1 2-10-16,-3-3-62 16</inkml:trace>
  <inkml:trace contextRef="#ctx0" brushRef="#br0" timeOffset="9766.3695">21215 4704 856 0,'2'-4'360'0,"-2"0"-210"16,0 2-47-16,0 2-22 15,0 0-28-15,3 13-19 16,14 44 4-16,-12-25-7 15,3 3-8-15,-3-7-9 16,2-1 0-16,-1-13 22 16,3-6 21-16,2-8 37 15,-1-6 9-15,5-15-7 16,-7 11-16 0,1-1-32-16,21-36-10 0,1-6-17 15,2 0-6-15,-23 32-8 0,-1 5-1 16,-4 9-55-16,0 3-73 15</inkml:trace>
  <inkml:trace contextRef="#ctx0" brushRef="#br0" timeOffset="11297.2648">20421 5475 378 0,'-8'1'150'0,"-7"-2"-63"0,8 1-47 16,15 0-15-16,11 0 4 16,20 1-10-16,14 0 9 15,30 3 15-15,17-3 10 16,21 5-8-16,4-2-4 0,-5-1-3 15,-5 0-15-15,-17-6-56 16,-10 0-122-16</inkml:trace>
  <inkml:trace contextRef="#ctx0" brushRef="#br0" timeOffset="11776.2726">21363 5392 805 0,'-1'0'313'16,"0"0"-237"-16,3 3-29 0,-2-3-34 15,0 0-12-15,18 8 0 16,39 19 1-16,-25-15 1 16,0 3 0-16,-2-2 3 15,-6-1 1-15,-11-2 6 16,-6-1 10-16,-10 1 37 16,-6-3 11-16,-9 4 12 15,-2 1-8-15,-4-2-35 16,4 2-14-16,0-2-11 15,6 0-59-15</inkml:trace>
  <inkml:trace contextRef="#ctx0" brushRef="#br0" timeOffset="12209.6017">20524 5367 394 0,'0'-3'228'0,"-4"0"-22"16,-4 1-111-16,-1 7-54 16,-5 3-9-16,-7 9 19 15,1 3 5-15,-13 1-1 16,3 2-10-16,-3-1-33 15,3 0-5-15,13-5 2 16,5-3 0-16,17-8 9 16,11-5 4-16,14-3-5 15,7-3 0-15,8 0-8 16,0 2-36-16</inkml:trace>
  <inkml:trace contextRef="#ctx0" brushRef="#br0" timeOffset="12566.5165">20642 5186 617 0,'0'-7'242'0,"4"-6"-153"16,-1-2-5-16,2 5 6 15,0-1-5-15,-2 3-12 16,-1 5-8-16,1 0-13 16,-2 3-2-16,-1 0-6 15,0 0-7-15,-1 0-12 16,0 0-11-16,-1 0-13 15,1 4-1-15,0 21-2 16,3 32 1-16,3-31 2 16,2 2 10-16,0-6-159 15,0-3-214-15</inkml:trace>
  <inkml:trace contextRef="#ctx0" brushRef="#br0" timeOffset="12994.4979">20865 5227 605 0,'-8'-7'307'0,"-2"-3"-88"0,6-7-111 16,3-1-20-16,11 2-30 15,4 0-7-15,3 2 2 16,6 5-3-16,-2 4-17 16,-2 5-9-16,-3 11-18 15,-8 5-1-15,-8 9 10 16,-2 4 4-16,-15 4 4 16,-4 2 1-16,-9-2-3 15,-2-4-3-15,-1-10-3 16,4-7-5-16,10-12-8 15,1-8-6-15,16-8-13 16,5-2-5-16,14-2 0 16,4 2 3-16,7 5 6 15,1 5 5-15,-3 9 2 16,1 9 2-16,-5 7 4 0,-1 0 1 16,-2 1-8-16,-3 0-67 15</inkml:trace>
  <inkml:trace contextRef="#ctx0" brushRef="#br0" timeOffset="13660.828">21113 5125 700 0,'-4'-5'330'0,"2"0"-117"16,0 2-79-16,2 3-66 16,0 0-31-16,0 0-39 15,2 11-12-15,16 45 6 16,-5-25 5-16,1-1 4 15,1-4 4-15,1-6 3 16,1-7 19-16,-2-8 37 16,-2-3 19-16,-6-8 22 15,1-1-4-15,-3-8-9 16,0-2-9-16,2-4-19 16,0-1-12-16,4-2-33 15,1 1-10-15,4 0-10 16,1 1-3-16,0 7-41 15,-2-1-58-15</inkml:trace>
  <inkml:trace contextRef="#ctx0" brushRef="#br0" timeOffset="21009.6025">21485 2664 587 0,'-3'-4'323'0,"-8"-7"-53"0,-1 1-34 15,-11 1-54-15,-2 1-27 16,-7 8-55-16,-6 1-21 15,-1 11-51-15,-3 7-18 16,8 9-23-16,5 4-9 16,15 9-3-16,7 5 2 15,10 2 5-15,9-1 5 16,7-12 4-16,4-7 0 16,14-13 3-16,3-8 3 0,5-7-59 15,1-5-87-15</inkml:trace>
  <inkml:trace contextRef="#ctx0" brushRef="#br0" timeOffset="21341.5874">21508 2979 520 0,'3'-7'292'0,"0"-6"-72"16,-2 3-47-16,0 2-25 16,0 3-38-16,3 5-21 15,-5 3-17-15,1-3-3 16,0 0-10-16,0 11 3 15,3 46 1-15,-5-33-2 16,0 4-7-16,-1-1-8 16,-2-7-19-16,5 1-9 15,1-6-31-15,1-9-73 16</inkml:trace>
  <inkml:trace contextRef="#ctx0" brushRef="#br0" timeOffset="21544.7874">21702 2810 732 0,'15'-2'335'16,"9"1"-120"-16,7 0-168 15,6-2-10-15,1-1-22 16,-2 0 10-16,-1-1-231 16</inkml:trace>
  <inkml:trace contextRef="#ctx0" brushRef="#br0" timeOffset="21741.9171">21722 2895 800 0,'0'0'392'16,"2"3"-124"-16,8-2-132 15,10-1-83-15,9 2-12 0,6-4-18 16,3 1-2-16,3 0-36 16,-4-2-98-16</inkml:trace>
  <inkml:trace contextRef="#ctx0" brushRef="#br0" timeOffset="22158.9577">22132 2826 642 0,'-12'-11'381'0,"-8"-13"-11"15,4-1-185-15,13 3-105 16,4 1-29-16,13 5-30 16,7 4-6-16,8 9-1 0,1 3-4 15,4 11-11-15,-5 7 1 16,-6 6 17-16,-8 1 9 16,-16 6 13-16,-5 2 5 15,-12-2-9-15,-4 1-3 16,-5-8-5-16,-3-3-3 0,2-8-3 15,1-6-1 1,8-4-13-16,1-3-7 16,6-2-12-16,3-2-8 0,8 0-9 15,4-1-4-15,9 4-7 16,3 2 2-16,10 6 22 16,0 2 16-16,5 9 24 15,-2-3 10-15,-4-2-4 16,1 4-7-16,-6-8-9 15,1 0 0-15,-1-4-412 16</inkml:trace>
  <inkml:trace contextRef="#ctx0" brushRef="#br0" timeOffset="22977.3828">21044 7216 374 0,'-5'-6'280'16,"0"-4"2"-16,-6 3-63 16,-6 1-33-16,-4 5-46 15,-9 1-27-15,-8 2-51 16,1 6-15-16,-2 5-34 15,8 4-2-15,6 7-8 16,7 4-2-16,16 9-12 16,4 1-7-16,18 6 2 15,10-5-1-15,11-11 11 16,4-4 4-16,2-16 19 16,1 1-49-16</inkml:trace>
  <inkml:trace contextRef="#ctx0" brushRef="#br0" timeOffset="23395.6345">21060 7437 625 0,'-3'-6'332'0,"0"-3"-94"0,4-4-101 16,7 0-28-16,7-2-21 15,4 2-5-15,3 7-16 16,1 7-11-16,-1 9-29 16,-3 6-10-16,-7 6 5 15,-8 4 3-15,-11 5 6 16,-5-4 2-16,-7 0-5 15,0-7-3-15,-1-7 0 16,4-5 1-16,3-8-3 16,5 0-6-16,4-1-18 15,2-2-10-15,9 2-10 16,3-3 0-16,6 1 2 16,0 2 4-16,2 5 6 15,4 3 4-15,1 1 5 0,0-2 3 16,3-2-49-16,-6 1-113 15</inkml:trace>
  <inkml:trace contextRef="#ctx0" brushRef="#br0" timeOffset="23600.9241">21358 7347 875 0,'2'-1'415'16,"1"-2"-129"-16,11 1-216 16,9 0-31-16,6 2-27 15,4 0-4-15,2 0 3 16,-8 0-33-16,2-2-265 16</inkml:trace>
  <inkml:trace contextRef="#ctx0" brushRef="#br0" timeOffset="23776.41">21362 7420 841 0,'-2'3'412'0,"-2"3"-139"16,9 2-186-16,10 0-39 15,12-2-48-15,6-5 0 16,10-1 2-16,2-2-15 15,0 2-196-15</inkml:trace>
  <inkml:trace contextRef="#ctx0" brushRef="#br0" timeOffset="24175.5223">21929 7262 803 0,'-5'-4'418'0,"-11"2"-126"15,-1 2-78-15,-15 1-98 16,2 9-51-16,0 6-51 15,0 3-15-15,11 12-15 16,1 3-3-16,12 5-3 16,6-2 0-16,14-2 9 15,6-2 7-15,6-12 16 16,8-1 6-16,-4-14 18 0,-4-6 10 16,-3-1 43-1,-8-8 28-15,-13 0 22 0,-2-2-11 16,-17-4-41-16,-6 1-29 15,-2 1-41-15,0 3-15 16,12 6-129-16,-1 3-123 16</inkml:trace>
  <inkml:trace contextRef="#ctx0" brushRef="#br0" timeOffset="24682.4203">22123 7306 731 0,'0'7'304'16,"0"13"-186"-16,1 6-23 16,6 5-27-16,-1 3-2 0,-2-2 3 15,2-2 1-15,-5-7-7 16,1-6-3-16,4-2 0 16,-1-6-7-16,-3-4 3 15,-2-3 4-15,-1-2-8 16,0-1-7-16,0 0-21 15,-1 0-12-15,1-1-6 16,0 1-52-16,0 0-195 16</inkml:trace>
  <inkml:trace contextRef="#ctx0" brushRef="#br0" timeOffset="25149.5462">22134 7405 333 0,'0'0'197'0,"1"2"-5"16,-1 5 4-16,0-7-24 16,0 0-21-16,-1 20-42 15,1 35-28-15,-1-23-15 16,1-1-8-16,0 3-18 16,0-3-3-16,2-2-17 15,1-6-3-15,2-6 1 16,1-5 10-16,-2-7-102 15,-2-2-131-15</inkml:trace>
  <inkml:trace contextRef="#ctx0" brushRef="#br0" timeOffset="25308.5918">22142 7525 892 0,'0'-1'367'15,"12"-3"-218"-15,5 4-78 16,6 1-49-16,5-1-9 0,-6 0-101 16</inkml:trace>
  <inkml:trace contextRef="#ctx0" brushRef="#br0" timeOffset="25675.4027">22372 7360 946 0,'0'0'431'0,"-3"0"-211"15,0 6-100-15,3-6-78 16,0 4-21-16,1 23 4 16,6 29 4-16,-3-25-3 15,-3-5-2-15,3-7-3 16,1-6 1-16,-3-6 29 15,2-4 24-15,-7-8 15 0,2 0-1 16,0-11-28-16,-2-5-24 16,1-3-16-16,-3-4-5 15,-5-5-2-15,0-3-1 16,3-5-4-16,3-2-4 16,2 6-12-16,7 5-9 15,5 10-9-15,4 3 0 16,6 8-1-16,-1 5 5 15,2 6-28-15,0 0-33 0,0 8-120 16,-1 3-195-16</inkml:trace>
  <inkml:trace contextRef="#ctx0" brushRef="#br0" timeOffset="25874.6497">22361 7423 853 0,'6'0'449'0,"3"-1"-60"16,6 1-199-16,7 0-84 16,-3-2-30-16,5 0-23 15,1-2-75-15</inkml:trace>
  <inkml:trace contextRef="#ctx0" brushRef="#br0" timeOffset="26805.0468">22501 2788 745 0,'-6'0'400'0,"-1"1"-131"16,3 8-115-16,-1 6-54 0,5 15-72 16,1 8-9-16,0 10-5 15,2 5-1-15,-2 5 5 16,0-1-5-16,0-8 4 15,2-7 1-15,1-17-58 16,-4-10-71-16,2-12-177 16</inkml:trace>
  <inkml:trace contextRef="#ctx0" brushRef="#br0" timeOffset="26970.4743">22501 2952 854 0,'1'-3'360'0,"5"2"-218"16,4 2-54-16,3 5-62 15,4 5-17-15,2-4 17 16,2 2-98-16</inkml:trace>
  <inkml:trace contextRef="#ctx0" brushRef="#br0" timeOffset="27324.5512">22734 2790 784 0,'-4'0'409'0,"-3"0"-119"0,0 8-177 16,2 5-38-16,0 9-57 16,5 3-13-16,0 1 2 15,7 1-2-15,0-6 1 16,-1-4 2-16,1-5 6 15,-4-8 22-15,-1-6 28 16,1-2 4-16,-3 3-1 16,0 0-19-16,2-14-30 15,7-37-4-15,-8 27 2 16,-2-4 1-16,-3-4 0 16,-2 0-2-16,-1-2-7 15,1-1-4-15,6 9-7 16,0 3-4-16,5 9-10 15,2 5-5-15,7 3-5 16,2 1 0-16,9 6 27 16,2 1-70-16,2 5-115 0,4 2-148 15</inkml:trace>
  <inkml:trace contextRef="#ctx0" brushRef="#br0" timeOffset="27557.5614">22742 2846 720 0,'2'2'373'15,"5"2"-93"-15,13-1-113 16,5-3-4-16,6 0-59 15,-2 0-29-15,-3-4-41 16,-1 4-32-16</inkml:trace>
  <inkml:trace contextRef="#ctx0" brushRef="#br0" timeOffset="29424.9534">22030 3374 605 0,'-4'-5'298'15,"-8"-11"-73"-15,-3 2-11 16,-3 6-25-16,-5-2-24 16,-2 8-67-16,-3 6-40 0,-6 8-56 15,3 10-18-15,6 12-22 16,2 1-4-16,17 9 1 15,6 1 7-15,17 1 13 16,6-4 4-16,11-13 5 16,0-8 3-16,3-21 4 15,5-6 5-15,-2-18 22 16,-3-9 22-16,-12-7 37 16,-4-2 10-16,-16-2 1 15,-7 3-8-15,-19 1-56 16,-5 1-16-16,-7 11-39 15,1 3-40-15,6 19-125 16,0 1-147-16</inkml:trace>
  <inkml:trace contextRef="#ctx0" brushRef="#br0" timeOffset="29610.015">21938 3493 669 0,'1'0'377'16,"2"5"-33"-16,1 1-213 15,9 7-110-15,3 5-2 16,8 5-1-16,4 6-1 0,-3-2-16 16,-2 0-90-16</inkml:trace>
  <inkml:trace contextRef="#ctx0" brushRef="#br0" timeOffset="29924.5128">22123 3736 462 0,'7'-6'252'16,"5"-6"-27"-16,6-5-142 16,1-2-3-16,1 0-11 15,-3-1-3-15,-2 4 8 16,-2 1 8-16,-6 7 10 16,-3 3-5-16,-4 5-29 0,0 9-20 15,-2 8-35-15,2 2-3 16,1 10 0-16,0-2 1 15,2-4 3-15,0-3 1 16,3-6-39-16,-2-2-104 16</inkml:trace>
  <inkml:trace contextRef="#ctx0" brushRef="#br0" timeOffset="30143.0612">22369 3475 852 0,'10'-1'347'16,"6"-5"-199"-16,7 5-121 15,-1-2-7-15,9 1-14 16,0-1 1-16</inkml:trace>
  <inkml:trace contextRef="#ctx0" brushRef="#br0" timeOffset="30325.1837">22425 3549 690 0,'4'4'360'0,"0"1"-19"16,7-3-294-16,4 3-10 16,8-5-20-16,7 0-19 15</inkml:trace>
  <inkml:trace contextRef="#ctx0" brushRef="#br0" timeOffset="30652.5055">22727 3287 1030 0,'7'-12'419'0,"11"-8"-257"16,5 3-30-16,10 12-39 15,0 2-35-15,-4 6-46 16,-2 5-6-16,-8 4 0 16,-8 5 0-16,-7 3 3 0,-3 6 4 15,-9 5 4 1,-2 1 0-16,-7-4 0 0,-2-4-2 16,6-3-5-16,-1-7-2 15,11-2-11-15,2 1-7 16,5-6-30-16,4 1-68 15</inkml:trace>
  <inkml:trace contextRef="#ctx0" brushRef="#br0" timeOffset="30823.7261">22895 3613 1064 0,'-2'-1'532'0,"2"1"-108"15,1-2-196-15,-1 0-92 16,0 2-31-16,0-1-63 16,0 0-11-16,2 0-67 15,4 0-80-15</inkml:trace>
  <inkml:trace contextRef="#ctx0" brushRef="#br0" timeOffset="32424.4912">21477 6441 746 0,'-14'-1'364'16,"-9"-1"-137"-16,-3 10-110 15,0-1-33-15,1 9-56 16,-2 2-27-16,14 10-23 15,3 3-9-15,18 8-3 16,9 0 6-16,5-2 14 16,8-1 5-16,-1-18 7 15,7-7 2-15,5-19 47 16,-1-11 33-16,-8-15 59 16,-6-5 20-16,-16-3 0 0,-9-1-10 15,-15 1-30-15,-9 3-20 16,-11 0-47-16,-1 8-27 15,3 18-60-15,3 7-44 16,5 14-125-16,1 7-174 16</inkml:trace>
  <inkml:trace contextRef="#ctx0" brushRef="#br0" timeOffset="32613.4827">21404 6558 596 0,'5'2'293'0,"7"9"-111"16,1 2-22-16,7 8-61 15,0 5-27-15,4 3-35 16,-2 2-4-16,0-4 26 16,0-5-92-16</inkml:trace>
  <inkml:trace contextRef="#ctx0" brushRef="#br0" timeOffset="33075.1486">21467 6848 428 0,'0'-2'308'0,"0"-5"29"0,1 2-90 0,8-1-91 15,-1 2-39-15,6 2-50 16,-2 2-17-16,-1 4-33 15,1 4-5-15,-5 5-1 16,-2 2 3-16,-9 2 7 16,-6-1 1-16,-2 0 1 15,-3-3-1-15,0-6 2 16,2 1-3-16,0-9-11 16,4 1-7-16,8-1-21 15,5-4-5-15,1 3-2 16,-5 1 1-16,0 0 16 15,1-1 3-15,19 0 6 16,28 4 5-16,-27 7-3 16,-1 1 0-16,-3-4 6 15,0-3 10-15,0-2-291 0</inkml:trace>
  <inkml:trace contextRef="#ctx0" brushRef="#br0" timeOffset="33364.269">21794 6583 987 0,'-1'0'435'0,"1"0"-235"16,2-1-63-16,-2 1-78 15,0 0-23-15,15 0-21 16,39 5-2-16,-30-3-5 16,0-4-10-16,0 1-175 15</inkml:trace>
  <inkml:trace contextRef="#ctx0" brushRef="#br0" timeOffset="33548.3195">21792 6669 1167 0,'3'4'434'0,"11"0"-339"0,1 0-43 15,11 0-28-15,1 1-11 16,1-1-36-16,4-1-113 16</inkml:trace>
  <inkml:trace contextRef="#ctx0" brushRef="#br0" timeOffset="33826.5788">21996 6413 983 0,'9'-8'407'0,"11"-1"-260"16,5-4-49-16,4 10-59 15,2 5-29-15,1 10-15 16,1 4 2-16,-13 1 8 15,-6 3 5-15,-16 3 6 16,-6 1 1-16,-9-1 2 16,-5 3 8-16,0-11-87 0,1-2-79 15</inkml:trace>
  <inkml:trace contextRef="#ctx0" brushRef="#br0" timeOffset="33971.4777">22127 6743 945 0,'0'1'518'16,"1"2"-100"-16,2-1-149 0,-3-2-104 15,0 0-58-15,0-1-64 16,0 0-79-16</inkml:trace>
  <inkml:trace contextRef="#ctx0" brushRef="#br0" timeOffset="45654.6966">22492 4068 611 0,'-6'-3'370'0,"-8"-5"-57"15,-3 6-83-15,-6 2-33 16,-11 5-68-16,3 10-33 16,-2 6-62-16,0 8-24 15,16 10-26-15,3 5-9 16,19 7-4-16,10-2 5 16,14-5 9-16,3-5 8 15,0-13 8-15,1-6 3 16,-3-10-26-16,0-10-39 15,-3-11-241-15</inkml:trace>
  <inkml:trace contextRef="#ctx0" brushRef="#br0" timeOffset="46019.4156">22578 4233 729 0,'5'0'321'16,"11"0"-157"-16,1 0-83 15,9-3-39-15,0-2-20 0,-3-1-11 16,1 6-37-16</inkml:trace>
  <inkml:trace contextRef="#ctx0" brushRef="#br0" timeOffset="46228.0238">22574 4279 685 0,'0'2'353'0,"2"2"-50"16,4 1-143-16,11-2-59 16,7 3-9-16,11-4-38 15,3 0-13-15,1-2-16 16,0-2 2-16,-11-2-277 16</inkml:trace>
  <inkml:trace contextRef="#ctx0" brushRef="#br0" timeOffset="46901.4682">23779 4262 799 0,'-2'0'414'16,"-1"5"-99"-16,-2 7-131 15,2 13-97-15,-1 5-15 16,3 11-15-16,-4 2-9 0,-2-1-15 16,1 0-5-16,-3-3-13 15,5-3-2-15,3-4-65 16,1-6-64-16,-1-14-270 15</inkml:trace>
  <inkml:trace contextRef="#ctx0" brushRef="#br0" timeOffset="47061.4768">23736 4429 882 0,'8'0'341'15,"5"6"-224"-15,8-6-100 16,6 0-1-16,-1 1-40 16,0-5-164-16</inkml:trace>
  <inkml:trace contextRef="#ctx0" brushRef="#br0" timeOffset="47439.5354">23998 4297 959 0,'-2'4'471'0,"-2"4"-119"16,1 9-234-16,0 0-25 0,0 6-37 15,3 2-16-15,2 1-18 16,0-2-8 0,6-7-6-16,-3-3-1 0,-1-8 7 15,2-2 5-15,-5-7 8 16,1-4 2-16,-2-9-2 15,0-4-3-15,-4-5-7 16,-3-5 1-16,-5-6 0 16,-3-6-1-16,3-3-5 15,0 1-3-15,4 0-9 16,6 9-2-16,4 8-5 16,0 2 0-16,8 13-8 15,-2 3-5-15,3 0-9 16,9 8-1-16,5 2 7 15,2 1 7-15,6 5-24 16,4-5-38-16,1 0-95 16,5 0-101-16</inkml:trace>
  <inkml:trace contextRef="#ctx0" brushRef="#br0" timeOffset="47676.0246">23972 4259 682 0,'6'0'389'0,"6"0"-29"0,11 0-189 15,4-4-10-15,10 4-43 16,1-2-30-16,-2 2-37 15,-2 0-16-15,-10-1-45 16,-5-4-67-16</inkml:trace>
  <inkml:trace contextRef="#ctx0" brushRef="#br0" timeOffset="50179.481">1956 7329 607 0,'0'0'312'16,"-2"2"-74"-16,-3 22-102 15,-9 14-24-15,-6 21-28 16,-3 11-16-16,-4 11-38 16,3 0-5-16,3-6-9 15,2-9-2-15,9-23 0 16,-1-10 0-16,11-21 2 16,0-9 1-16,6-20-2 15,3-13-3-15,3-20-4 16,4-10-3-16,-1-12 1 15,-2-3 2-15,-1 3 2 16,-4 1 0-16,2 10-5 16,-1 11-2-16,-1 14 13 0,0 9 5 15,-2 25-15-15,2 9-2 16,0 25-14-16,5 14-7 16,3 15 19-16,2 9 2 15,3 8 3-15,-3-1-1 16,0 3 0-16,-8-6 2 15,3-11 0-15,-1-7 4 16,0-14-55-16,1-10-60 16,-3-18-240-16</inkml:trace>
  <inkml:trace contextRef="#ctx0" brushRef="#br0" timeOffset="50614.1957">1856 7759 642 0,'-3'-1'383'15,"-5"-3"-24"-15,8 4-246 16,7 0-43-16,10 0-60 16,11 1-10-16,13 0 2 15,5-1 2-15,2-3 2 16,-2-2 3-16,-10-1 3 16,-8 0-14-16,-6 5-10 15,-8-1-6-15,-5 5-9 16,2 4 13-16,-4 5-1 15,2 6 2-15,0 6 7 16,0 1 8-16,1-2 12 16,-2 0 5-16,-2-8 2 0,-1-7-1 15,1-5 12-15,-4-8 2 16,-2-9-3-16,0-5-3 16,2-11-17-16,-2 0-4 15,10-3-7-15,-2 5-2 16,0 3-10-16,5 5-6 15,3 7-3-15,6 5 0 16,9 8 5-16,-2 3 5 16,-2 8 7-16,-3 3 2 0,-9 10 5 15,-1-2 2-15,-3 9 3 16,-9 0 1-16,4 1-1 16,-2 2-12-16,-3-10-161 15</inkml:trace>
  <inkml:trace contextRef="#ctx0" brushRef="#br0" timeOffset="50890.9502">2768 7813 687 0,'0'-8'410'15,"-4"-7"-75"-15,-5 1-88 16,-6 0-29-16,-6 3-57 15,0 0-27-15,-3 4-49 16,5 5-27-16,1 6-42 16,4 3-15-16,5 6-22 0,-3 3-5 15,12 5 0-15,3 0 2 16,8 0 14-16,8-5 4 16,1-3 6-16,1-2 2 15,0-7 6-15,-3-3 0 16,-2-5-90-16,-4-7-74 15</inkml:trace>
  <inkml:trace contextRef="#ctx0" brushRef="#br0" timeOffset="51018.3968">2662 7574 754 0,'-9'-12'482'16,"-6"-13"-17"-16,4 14-230 16,4 4-62-16,4 7-112 15,3-1-41-15,4 4-29 16,-4-3-98-16</inkml:trace>
  <inkml:trace contextRef="#ctx0" brushRef="#br0" timeOffset="51406.6333">3153 7713 834 0,'6'0'321'0,"6"0"-218"16,12 1-81-16,7 1-1 16,5 2-11-16,1 0-1 15,0-1 2-15,-3-3 3 16,-6-2 6-16,-5-2 5 0,-13 3 10 15,-6-1 2-15,-11 4 0 16,-12 5 11-16,-11 2 8 16,3 6 5-16,-3 8-6 15,3 6-18-15,16 2-27 16,3-4-12-16,10 0-10 16,15-4 1-16,7-2 3 15,8-3 3-15,7-6-24 16,2-4-27-16,1-8-123 15,-1-5-106-15</inkml:trace>
  <inkml:trace contextRef="#ctx0" brushRef="#br0" timeOffset="51644.5102">3734 7822 407 0,'0'-6'319'0,"-4"-10"69"16,-5 6-62-16,-11-3-85 15,-4 4-35-15,0 6-73 16,-1-1-32-16,6 6-65 0,2 8-26 15,5 6-32-15,3 1-6 16,8 8-1-16,5-4 2 16,7-2 7-16,7-1 3 15,5-8 9-15,0-4 6 16,4-10 14-16,-3-6 9 16,-5-7 13-16,-4-4 6 0,-13-2 6 15,-6-1-7 1,-15 3-23-16,-3 6-48 0</inkml:trace>
  <inkml:trace contextRef="#ctx0" brushRef="#br0" timeOffset="52225.0863">4442 7707 652 0,'-9'-6'405'16,"-10"-3"-48"-16,-10 3-133 16,-4 2-51-16,-1 6-87 15,-2 7-32-15,14 13-54 16,6 3-15-16,8 11-13 16,7 2 0-16,9 1 2 15,7-2 5-15,14-13 9 16,4-9 5-16,7-9 13 15,-5-6 9-15,-12-9 27 16,-7-4 15-16,-19-6 11 16,-10-1-3-16,-17 4-23 15,-8 2-17-15,-5 4-34 16,-2 1-42-16,11 3-161 16</inkml:trace>
  <inkml:trace contextRef="#ctx0" brushRef="#br0" timeOffset="52418.4856">4544 7747 668 0,'1'-5'442'16,"1"-5"25"-16,-1 3-165 0,-1 9-162 16,3 4-53-16,5 21-76 15,7 9-11-15,8 13 0 16,3 10 0-16,4 7-45 15,-5 2-78-15,-8-2-88 16,-2-4-47-16</inkml:trace>
  <inkml:trace contextRef="#ctx0" brushRef="#br0" timeOffset="52654.3511">4699 7724 1151 0,'-10'8'499'15,"-12"5"-253"-15,3 19-157 16,-5 7-37-16,-1 13-34 0,2 5-9 16,-3 0-5-16,-2 0-9 15,3-4-80-15,0-7-35 16,11-12-121-16,3-9-218 15</inkml:trace>
  <inkml:trace contextRef="#ctx0" brushRef="#br0" timeOffset="52974.5001">4720 7728 862 0,'7'-1'406'0,"5"6"-148"15,3 6-107-15,-2 13-59 16,-2 6-18-16,-3 3-19 16,0 3-13-16,-3-12-15 15,0-4-5-15,0-14-5 16,2-4 3-16,0-8 2 16,1-9-1-16,3-6-8 15,4-4-5-15,2-6-8 16,-1 3-1-16,1 9-4 15,-1 5-3-15,-6 14-7 16,4 8-2-16,-8 9 10 16,1 6 5-16,-4 3 9 0,-1 1 4 15,-1-1-5 1,-5-4-1-16,7-2-15 0,-1-1-64 16</inkml:trace>
  <inkml:trace contextRef="#ctx0" brushRef="#br0" timeOffset="53149.5765">4925 7543 1386 0,'-5'-6'572'0,"-2"-2"-370"16,4 6-87-16,-1 2-116 15,7 7-23-15,6 3-114 16,1 4-128-16</inkml:trace>
  <inkml:trace contextRef="#ctx0" brushRef="#br0" timeOffset="53338.6817">5071 7620 536 0,'0'5'379'0,"0"15"70"16,2 5-150-16,-1 19-108 15,0 8-32-15,3 10-75 16,-4 5-22-16,3 3-37 15,-1 0-10-15,1-3-5 16,1-4 0-16,3-13 0 16,0-4-1-16,-1-14 1 0,0-8-17 15,-3-8-145-15,0-9-164 16</inkml:trace>
  <inkml:trace contextRef="#ctx0" brushRef="#br0" timeOffset="53499.3237">5119 7989 729 0,'4'2'382'0,"5"-6"-26"16,7 2-293-16,3-2-65 16,-7 0 2-16,23 1-56 15,4 0-235-15</inkml:trace>
  <inkml:trace contextRef="#ctx0" brushRef="#br0" timeOffset="53772.4269">5611 7805 683 0,'-7'8'410'0,"-9"12"-31"16,-6-1-98-16,0-2-112 15,-2-2-47-15,2-8-62 16,0-4-15-16,1-8-18 15,0-9-7-15,1-4-13 16,3-2-6-16,4-2-10 16,7 2-10-16,9 3-14 0,5 1 3 15,10 7 11-15,2 4 11 16,2 5 18-16,2 10 4 16,-4 10 3-1,2 6 0-15,-5 6 1 0,0-1-1 16,-1-4-4-16,0-5-4 15</inkml:trace>
  <inkml:trace contextRef="#ctx0" brushRef="#br0" timeOffset="54207.556">6386 7269 657 0,'-23'-1'382'0,"-17"-3"-31"15,-10 19-192-15,6 8-32 16,2 25-47-16,1 9-18 0,17 7-34 15,4 5-15-15,17-1-11 16,9-3-3-16,15 4-1 16,6-5 2-16,16-13-30 15,5-4-44-15,15-20-287 16</inkml:trace>
  <inkml:trace contextRef="#ctx0" brushRef="#br0" timeOffset="54654.4569">6655 7827 1035 0,'-3'-11'466'0,"-5"-10"-212"15,-3-4-48-15,-7-2-64 16,0-1-21-16,-3 3-35 16,-1 4-26-16,-1 11-36 15,3 5-14-15,-2 11-22 16,2 4-9-16,3 7-10 0,2 3-3 15,9 2-1-15,3 1 5 16,9 3 15-16,6 0 5 16,6-5 10-16,3-4 2 15,3-11 2-15,2-8 1 16,1-8 4-16,2-11 2 16,-5-11 3-16,-3-1 0 15,-2-11-1-15,-5-2 1 16,-6-2 0-16,-1-2 0 0,-18-2-1 15,4 2-3-15,-2 6-5 16,2 11-3-16,11 18-9 16,-8 8-11-16,1 20-18 15,-2 4-2-15,-1 19 5 16,5 6 8-16,3 7 18 16,5 6 1-16,-2 4 5 15,-2 0 0-15,4-2 3 16,1-6 1-16,3-15-10 15,1-7-69-15,-1-14-323 16</inkml:trace>
  <inkml:trace contextRef="#ctx0" brushRef="#br0" timeOffset="54870.1254">6883 7394 1296 0,'2'-1'539'15,"6"0"-335"-15,7 12-85 16,4 14-87-16,5 7-18 16,4 14-5-16,-6 0 8 15,-10 12 8-15,-8 1 2 16,-14 3-1-16,-1-2-6 16,-5-13-22-16,5-5-78 15</inkml:trace>
  <inkml:trace contextRef="#ctx0" brushRef="#br0" timeOffset="55289.6355">7556 7633 798 0,'-2'-2'425'16,"-3"-3"-148"-16,4 9-90 15,1-4-119-15,5 30-48 16,14 61-16-16,-7-20 13 0,-2 11 11 16,-2 3 0-16,-11-7 0 15,-3-9-3-15,-8-12-4 16,-2-8 1-1,6-16-24-15,3-8-56 0,5-21-309 16</inkml:trace>
  <inkml:trace contextRef="#ctx0" brushRef="#br0" timeOffset="55431.7885">7638 7926 927 0,'7'-1'312'0,"13"1"-292"16,4 1-30-16,6 2 4 16,4 4 1-16</inkml:trace>
  <inkml:trace contextRef="#ctx0" brushRef="#br0" timeOffset="55737.4177">7921 7812 858 0,'-2'-2'403'0,"2"2"-198"0,-2 0-52 16,2 0-70-16,0 0-28 16,0 6-5-16,0 11-5 15,-6 26-15-15,3-33-2 16,-2-5 5-16,-4-5-1 0,2-9-9 16,2-4-8-16,5-7-23 15,9-7-10-15,4 0-4 16,7-1 1-16,10 5 4 15,0 7 1-15,3 8 20 16,-10 4 12-16,-9 8 11 16,-2 5 6-16,-5 9-13 15,1 5-7-15,-1 5-5 16,2 2-2-16,-6 0 26 16,2-4-65-16,2-2-291 15</inkml:trace>
  <inkml:trace contextRef="#ctx0" brushRef="#br0" timeOffset="56037.0334">8363 7780 670 0,'-6'-6'410'15,"-5"-6"-41"-15,-4 4-118 16,-1 8-142-16,-3 2-54 15,2 10-59-15,2 2-18 16,9 8-10-16,2 1 0 16,9 2 4-16,5 1 5 0,7-6 28 15,5-4 20-15,-1-10 32 16,2-6 16-16,-7-9 18 16,-5-1-4-16,-4-8-9 15,-4 2-11-15,-6-2-33 16,-2 0-19-16,-6 2-113 15,1 2-89-15</inkml:trace>
  <inkml:trace contextRef="#ctx0" brushRef="#br0" timeOffset="56388.2145">8528 7902 826 0,'8'4'429'0,"12"4"-129"15,-4-3-50-15,7-5-99 16,0-3-37-16,1-7-47 16,6 1-17-16,-6-5-23 0,-2 0-2 15,-7-3 3-15,-9-1 1 16,-11-2-3-16,-3 4-6 16,-9 0-14-16,-4 1-3 15,-3 6-8-15,-2 2-8 16,3 7-10-16,2 2-5 15,7 15-5-15,1 4 6 16,5 8 5-16,1 7 1 16,4 4 6-16,-1 1 3 0,1 7 11 15,2-1 5-15,0-2 4 16,1 0 1-16,2-4-3 16,1 1-2-16,5-6-18 15,6-5-72-15,-3-5-419 16</inkml:trace>
  <inkml:trace contextRef="#ctx0" brushRef="#br0" timeOffset="57013.5364">8862 7791 763 0,'0'-2'419'0,"-3"-3"-90"0,2 5-91 15,0 0-109-15,0 0-46 16,-1 0-53-16,0 13-13 16,-7 36-16-16,9-24 0 15,3-1 4-15,5-2 0 16,7-4 0-16,3-3 0 15,0-8 3-15,2-6 4 0,-2-9 6 16,-1-6 0-16,-3-6 3 16,-3-1-1-16,-2 0-5 15,-6-2 1 1,0 6-2-16,-2 4-2 0,-2 4-2 16,-1 5-4-16,1 2-14 15,0 1-10-15,1 1-8 16,0 0-2-16,0 0 9 15,0 1 7-15,7 15 8 16,18 30 3-16,-14-31 9 16,2-2 9-16,0-5 17 15,5-2 9-15,1-6 9 16,0-5-5-16,-1-2-10 16,-4 0-8-16,-4-1-9 15,0-1-1-15,-4 0-1 16,-1-3 0-16,-4 1-21 15,-1-2-29-15,-4-8-75 0,-4 4-29 16,-2-7 3-16,-1-1 27 16,-2-4 69-16,-16-4 45 15,17 7 68-15,0 1 24 16,1 11 45-16,16 2-3 16,-8 8-37-16,-2 1-23 15,5 0-55-15,0 3-25 16,0 0-56-16,0 0 34 0</inkml:trace>
  <inkml:trace contextRef="#ctx0" brushRef="#br0" timeOffset="57473.2487">9744 7771 1325 0,'-3'-1'567'15,"-3"-2"-341"-15,6 3-76 16,0 0-107-16,0 0-30 16,5 21-14-16,11 36 4 15,-5-30 2-15,4-4 1 0,-3-10 3 16,2-5 4-16,-4-10 35 15,2-2 7-15,-3-9 8 16,-6 0 2-16,4-2-28 16,0-1-5-16,-3 1-16 15,0-2-17-15,-3-3-121 16,4 1-88-16</inkml:trace>
  <inkml:trace contextRef="#ctx0" brushRef="#br0" timeOffset="57771.4262">10272 7784 940 0,'-8'13'452'0,"-6"11"-172"16,-3 0-57-16,-7-5-96 15,1-5-31-15,-4-8-36 0,1-6-13 16,-3-8-14-16,4-4-5 15,13-8-16-15,-6 1-8 16,7-2-15-16,7 1-10 16,-2 3-16-16,15 4-6 15,10 3 20-15,3 4 15 16,6 10 25-16,2 0 16 16,-1 17 7-16,-2 4 0 0,-5 8 1 15,-4 5-4-15,-2-6-11 16,-2-4-7-16</inkml:trace>
  <inkml:trace contextRef="#ctx0" brushRef="#br0" timeOffset="61803.2782">1782 8618 381 0,'-2'-8'290'15,"-1"-7"0"-15,1 4-63 16,-1 5-52-16,3 10-91 16,4 10-37-16,2 24-45 15,0 8 0-15,6 21 2 16,-5 7 5-16,-4-3 1 15,2-1 1-15,-5-10 5 16,0-9-1-16,0-15-80 16,0-12-104-16</inkml:trace>
  <inkml:trace contextRef="#ctx0" brushRef="#br0" timeOffset="62170.9061">1709 8621 289 0,'9'-14'241'16,"13"-15"70"-16,6 3-60 0,6 10-89 16,5 2-31-16,-2 12-60 15,1 5-21-15,-13 9-12 16,-9 5-2-16,-15 6 0 16,-10 4 2-16,-12 3-2 15,0-3-3-15,-1-10 1 16,2-5-3-16,1-12-30 15,4-5-12-15,9-4-40 16,6 0-8-16,14 0 11 16,5 1 2-16,13 4 17 15,5 5 3-15,8 12 7 16,-3 3 6-16,-9 6 9 16,-10 3 4-16,-19 5 6 15,-8 0 6-15,-15 3 7 16,-10-3 6-16,-10-7 0 15,0-5-2-15,2-11-53 16,7-6-65-16,14-9-256 0</inkml:trace>
  <inkml:trace contextRef="#ctx0" brushRef="#br0" timeOffset="62510.1291">2179 8843 668 0,'7'4'326'0,"8"3"-126"16,-2 1-56-16,5-3-65 16,1-3-20-16,0-2-16 15,-3-8-1-15,-3-5-9 16,-1-3-1-16,-5-5 1 16,-2 4 3-16,-7-3 4 15,-4 1 0-15,-10 5-9 16,-5-3-7-16,-2 8-18 15,-3 4-11-15,6 8-20 16,4 10-7-16,5 9-2 16,1 6 4-16,3 6 11 15,3 3 3-15,3 5-1 16,2 1 4-16,3 0 7 16,3 1 6-16,3-4 6 15,-4-4 3-15,3-4-9 16,0-3-98-16</inkml:trace>
  <inkml:trace contextRef="#ctx0" brushRef="#br0" timeOffset="63020.3653">2507 8705 885 0,'-4'0'389'0,"-6"0"-208"15,-3 3-94-15,9 6-88 16,-2 4-18-16,6 5-4 16,6 4 3-16,4 2 12 15,0-2 3-15,5-2 4 16,3-8 1-16,-1-9 6 15,2-5 2-15,-4-9 7 16,0-4 2-16,-3-6 4 16,-2-1-1-16,1 0-4 15,-4 2-2-15,-6 5-2 16,-1 3-2-16,-3 7-6 16,-2 4-7-16,-1 6-14 15,0 4-4-15,2 11-1 16,2 5 3-16,9 7 8 0,1 0 2 15,7-1 2-15,0-7-4 16,5-10 31-16,4-4 20 16,6-13 53-16,-3-2 38 15,-10-11 17-15,-4-4 9 16,-17-9-13-16,7-2-21 16,-3 0-34-16,-2 1-22 15,4 5-36-15,-9 2-29 16,-3 9-137-16,2 6 100 0</inkml:trace>
  <inkml:trace contextRef="#ctx0" brushRef="#br0" timeOffset="63936.6686">4307 8874 575 0,'-9'-4'330'16,"-12"1"-32"-16,5 3-84 0,-15 8-93 16,0 11-29-16,-4 11-58 15,-6 7-15-15,20 8-13 16,6 2-9-16,19 10-11 15,12 1 5-15,13 2 5 16,9-6-1-16,9-15 4 16,7-11 2-16,11-24 6 15,-1-5 16-15,-6-21 54 16,-7-6 11-16,-21-8 37 16,-10-9 0-16,-12 0-27 15,-9-3-10-15,-17 8-35 16,-8 2-11-16,-13 0-27 15,1 7-4-15,-1 2-22 16,3 9-36-16,7 15-116 16,3 5-119-16</inkml:trace>
  <inkml:trace contextRef="#ctx0" brushRef="#br0" timeOffset="64152.1709">4411 9119 1025 0,'3'8'393'0,"14"16"-298"16,5 8-22-16,5 8-36 16,7 7-14-16,-13 0-10 15,2 0 3-15,-6-8-3 16,-4-8-40-16</inkml:trace>
  <inkml:trace contextRef="#ctx0" brushRef="#br0" timeOffset="65126.1555">4717 9141 671 0,'2'0'314'0,"4"0"-112"15,11 4-99-15,11-2-14 16,14-2-35-16,14 0-21 16,3-1-21-16,-3 1-3 15,-11 2-14-15,-13 0-77 16</inkml:trace>
  <inkml:trace contextRef="#ctx0" brushRef="#br0" timeOffset="65375.5095">4748 9264 548 0,'16'2'301'16,"12"-2"-92"-16,18-2-26 15,3-2-15-15,7-1-57 16,-7 2-25-16,-10 2-40 16,-5 1-15-16,-15 0-12 15,-2 1-53-15</inkml:trace>
  <inkml:trace contextRef="#ctx0" brushRef="#br0" timeOffset="66953.2586">5744 8939 558 0,'0'-4'308'16,"-2"-4"-57"-16,-18-3-33 0,0 6-68 15,-8 1-20-15,-14 6-48 16,8 4-21-16,-13 10-32 16,8 3-21-16,5 10-11 15,5 5-5-15,14 5 0 16,9 5-3-16,15 0 1 15,13 0 5-15,13-4 5 16,7-4 4-16,13-11 2 16,-1-4-1-16,2-12 5 15,-5-7-12-15,-11-3-152 16</inkml:trace>
  <inkml:trace contextRef="#ctx0" brushRef="#br0" timeOffset="67569.5031">6135 9003 849 0,'-3'-3'389'16,"-5"1"-189"-16,1 4-52 15,-1 12-84-15,-3 5-32 0,-2 6-26 16,-2 6-1-16,-2 4-1 16,3 2 2-16,0-6 2 15,4-5 0-15,8-8 0 16,0-9 3-16,5-8 5 15,1-4 0-15,2-15 0 16,3-1 0-16,5-9-7 16,2-3-2-16,-4-1 1 15,0 0 0-15,-2 0-2 16,-1 1-1-16,0 10-2 16,-3 2-2-16,-5 11-10 15,1 8-7-15,0 5-7 16,3 10-2-16,3 8 6 15,4 3 5-15,4 4 3 0,6 6 3 16,8 0 6-16,2 4 1 16,7-7 2-16,-4-2 2 15,-4-9 3-15,-4-3 2 16,-16-7 5-16,0-5 3 16,-14-6 16-16,-6-1 5 15,-14-4 7-15,-12-3 4 16,-18-1-12-16,-2 0-5 15,-6 1-17-15,3 2-9 16,13 5-8-16,3 2-37 16,17 5-136-16,9 1-199 0</inkml:trace>
  <inkml:trace contextRef="#ctx0" brushRef="#br0" timeOffset="67953.6394">6434 9033 1041 0,'-1'-5'460'0,"1"-2"-273"0,1 7-49 16,4 12-83-16,11 8-37 16,0 13-7-16,3 4 1 15,3 8-3-15,-10-3 1 16,3 0 0-16,0-5 1 16,-3-17 2-16,5-7 7 15,11-21 24-15,-9-9 9 16,9-19 17-16,-1-6-1 15,-8-6-11-15,10-2-6 16,-7 3-19-16,-2 1-7 0,-9 6-34 16,-4 6-50-16,-7 16-138 15,-5 8-200-15</inkml:trace>
  <inkml:trace contextRef="#ctx0" brushRef="#br0" timeOffset="69707.231">7046 9166 832 0,'5'0'323'15,"11"0"-210"-15,9 3-35 16,10-2-2-16,9 5-25 16,12-2-30-16,1 1-2 0,-2 0-105 15,-7-2-272-15</inkml:trace>
  <inkml:trace contextRef="#ctx0" brushRef="#br0" timeOffset="69905.4676">7139 9304 688 0,'6'4'305'0,"14"1"-118"15,9 2-19-15,22-3-49 16,4 1-21-16,-3-2-55 15,-6-1-37-15</inkml:trace>
  <inkml:trace contextRef="#ctx0" brushRef="#br0" timeOffset="71074.66">7984 9026 630 0,'-7'-4'352'16,"-8"-4"-81"-16,-6 5-112 15,-1 4-32-15,-6 5-55 16,-6 5-22-16,1 9-36 15,2 5-14-15,4 8-17 16,11 1-4-16,14 9-1 16,4-1 1-16,19 3 8 15,6-4 3-15,7-10 6 16,0-6 2-16,2-17 2 16,-1-4 4-16,-10-10 2 15,-2-6 45-15,-15-1 53 16,-12-5 20-16,-13 3 31 15,-11-2-35-15,-4 1-52 16,2 2-23-16,3 4-35 0,14 3-11 16,9 4-100-16,6 3-66 15,15 0-278-15</inkml:trace>
  <inkml:trace contextRef="#ctx0" brushRef="#br0" timeOffset="71236.3865">8204 9193 1122 0,'-4'-3'448'0,"-2"-2"-311"16,1 3-56-16,5 2-115 16,1 0-118-16</inkml:trace>
  <inkml:trace contextRef="#ctx0" brushRef="#br0" timeOffset="71552.9991">8416 9200 664 0,'3'-10'352'0,"0"-7"-103"16,3-1-68-16,-3-3-15 15,-2 0-35-15,-1 1-9 16,3 6-35-16,-3 2-15 16,1 7-19-16,-1 3-19 15,-4 2-27-15,3 0-8 16,0 0-13-16,0 20 5 16,0 42 9-16,4-25 1 15,2 9 3-15,-3 2-2 16,10-2 1-16,-8-6 2 0,1-13 2 15,3-3 1-15,-3-15-19 16,2-3-60-16,2-6-240 16</inkml:trace>
  <inkml:trace contextRef="#ctx0" brushRef="#br0" timeOffset="72203.4855">8779 9190 839 0,'-12'-7'386'0,"-12"-14"-176"16,5-2-61-16,12-7-76 15,9-4-36-15,17 2-41 16,2 3-2-16,5 11 24 16,1 3 13-16,-3 13 10 15,1 6-2-15,2 15-26 16,-4 5-7-16,-8 5 6 16,-5 3 7-16,-14 2 8 15,-11 2 1-15,-11 3-1 16,0 1-5-16,-5-2-7 15,2-4 1-15,-3-11 4 16,-2-9-4-16,9-14-30 16,3-8-12-16,11-6-25 15,5-4-4-15,9-3 13 0,6 3 3 16,15 1 11-16,3 5-2 16,3 7 6-16,3 5-1 15,-10 9 1-15,4 8 13 16,-6 8 26-16,-1 1 10 15,1 4 13-15,-2-3-4 16,-6-5-14-16,1-3-4 16,-5-5-12-16,2 0-40 15,2-2-289-15</inkml:trace>
  <inkml:trace contextRef="#ctx0" brushRef="#br0" timeOffset="72454.0047">9307 9185 842 0,'6'1'418'0,"9"0"-95"15,5-1-186-15,10 0-51 16,3 1-32-16,3-1-32 16,2 2 0-16,-6-2-108 15,-6 0-161-15</inkml:trace>
  <inkml:trace contextRef="#ctx0" brushRef="#br0" timeOffset="72635.4164">9330 9327 1110 0,'10'0'474'0,"4"0"-283"0,11 1-67 16,6 0-26-16,1 0-56 15,3 3-11-15,-5-3-437 16</inkml:trace>
  <inkml:trace contextRef="#ctx0" brushRef="#br0" timeOffset="73222.5003">9913 9105 957 0,'2'0'369'0,"10"3"-225"16,7 2-47-16,13 0-3 15,-7 2-4-15,21-7-30 16,2 0-14-16,-4-1-8 16,9-4-5-16,-29-1-2 15,-5 0-1-15,-12 1 0 16,-4-1-3-16,-5 7-17 16,-10 3-6-16,-5 5-11 15,-7 4-5-15,-3 5 2 16,3 7 0-16,3 8 3 15,6 2 3-15,6 10 4 0,3 2 0 16,6-2 1-16,4 1 0 16,4-9 2-16,0-6 1 15,1-9 13-15,-1-6-30 16,-1-6-88-16,-1-6-99 16</inkml:trace>
  <inkml:trace contextRef="#ctx0" brushRef="#br0" timeOffset="73411.7717">9886 9336 939 0,'11'2'428'0,"14"4"-162"16,14 2-106-16,14 5-50 15,6 1-29-15,4-2-45 16,-2-1-11-16,-5-4-59 15,-7-2-437-15</inkml:trace>
  <inkml:trace contextRef="#ctx0" brushRef="#br0" timeOffset="74119.7209">10599 9368 458 0,'-16'-9'295'15,"-13"-6"-16"-15,8-12-106 16,2 2-21-16,8-7-40 16,6 0-22-16,9 2-37 15,2 1-16-15,14 5-6 16,3 2 12-16,12 10 7 0,6 3 1 15,-1 10-19-15,1 11-18 16,-12 5-8-16,-5 9-1 16,-18 11 5-16,-11 4 3 15,-19 12 1-15,-10 1 1 16,-11-1-3-16,-6-8-2 16,5-14-17-16,2-9-1 15,11-15-3-15,6-4-2 16,9-6 6-16,6-4-5 15,7-2-10-15,7 1-1 0,7-3-4 16,3 4-3-16,10 8 8 16,-1 2 5-16,9 8 16 15,2 4 13-15,5 0 5 16,4 1 2-16,-2 1 0 16,-5-6-4-16,-8-3-248 15</inkml:trace>
  <inkml:trace contextRef="#ctx0" brushRef="#br0" timeOffset="74623.9556">11137 9331 864 0,'1'3'378'16,"2"2"-163"-16,2 15-121 15,1 5-26-15,0 15 17 16,-4 6 4-16,-2 4-4 16,-3 2-10-16,-3-3-27 15,-2-4-14-15,4-7-18 16,3-6-4-16,2-12-3 0,3-9-24 16,5-11-169-1,-1-3-335-15</inkml:trace>
  <inkml:trace contextRef="#ctx0" brushRef="#br0" timeOffset="74790.1136">11162 9522 848 0,'10'-4'371'0,"9"-1"-190"15,9 2-98-15,1 8-57 16,2 2-16-16,-1 1 1 15,-3-4-69-15</inkml:trace>
  <inkml:trace contextRef="#ctx0" brushRef="#br0" timeOffset="75252.5447">11975 9216 685 0,'-3'-7'407'0,"-8"-7"-63"0,-5-1-107 15,-3 1-30-15,-15 1-64 16,-3 0-31-16,-2 8-58 16,-2 4-28-16,3 9-31 15,1 10-11-15,2 12-20 16,-2 6 0-16,8 20 2 15,5 6 0-15,15 0 15 16,14-1 4-16,20-13 6 16,12-11 3-16,11-14 6 15,6-5 1-15,4-12 6 16,-4-6 1-16,-5-5 5 16,-10-5 3-16,-16-2 5 15,-8 8 2-15,-13-4-95 16</inkml:trace>
  <inkml:trace contextRef="#ctx0" brushRef="#br0" timeOffset="83384.4312">14319 9087 729 0,'-6'5'326'0,"-5"4"-141"16,-10 18-97-16,2 10-40 15,-4 15-8-15,4 6-11 16,6 4-10-16,-2-3 0 16,4-15-6-16,0-11 0 15,5-17 2-15,6-8 4 16,5-12 0-16,2-11-2 0,5-21-4 16,-2-6-6-16,5-13 1 15,-2-2 2 1,-2 1 3-16,-2-1 1 0,-3 9-5 15,0 7-3-15,-3 14 12 16,1 9 5-16,2 18-6 16,-1 7 5-16,6 22-16 15,0 9-5-15,4 12 5 16,5 11-3-16,4 4 0 16,3-4 1-16,-2-4 5 15,-3-12-2-15,-10-18-109 16,-2-5-180-16</inkml:trace>
  <inkml:trace contextRef="#ctx0" brushRef="#br0" timeOffset="83734.1858">14213 9328 566 0,'15'2'244'0,"9"2"-95"16,11-2-122-16,4-2 5 15,7-2 9-15,4-5 3 16,-2-1-6-16,-4 0-11 16,-12-3 19-16,-8 7 15 0,-13 4 27 15,-6 0 13-15,-10 10 1 16,-2 5-14-16,-5 7-24 16,-2 3-16-16,12 2-33 15,1-4-6-15,9 1-5 16,7-7 1-16,6-5 13 15,2-5 9-15,-2-14 14 16,-1-6 3-16,-2-9-3 16,-8 1-4-16,-2-6-3 15,-2 0-3-15,-6 2-6 16,1 0-6-16,-3 6-40 16,-3 5-57-16,5 6-265 15</inkml:trace>
  <inkml:trace contextRef="#ctx0" brushRef="#br0" timeOffset="83889.447">14848 9298 747 0,'8'0'360'16,"13"1"-127"-16,3 0-116 16,12 0-64-16,1 2-26 15,0-2-13-15,-3 0-6 16,-4-1-208-16</inkml:trace>
  <inkml:trace contextRef="#ctx0" brushRef="#br0" timeOffset="84066.9511">15005 9369 743 0,'-4'10'351'0,"0"10"-147"16,3 2-41-16,3 1-74 15,7 2-28-15,0-4-31 16,0 0-8-16,3-7-45 16,2-6-80-16</inkml:trace>
  <inkml:trace contextRef="#ctx0" brushRef="#br0" timeOffset="84334.7338">15370 9366 501 0,'-9'-7'368'0,"-14"-10"43"0,-1 3-130 15,-1 3-102-15,-1 5-64 16,4 6-70-16,4 2-25 16,3 8-33-16,4 5-7 15,6 6 7-15,2 2 3 16,7 0 6-16,2 0 4 15,10-2-4-15,4-5 3 0,5-4 4 16,0-8 4 0,-1-3 11-16,-2-3-22 15,-3-13-115-15,-1-5-128 0</inkml:trace>
  <inkml:trace contextRef="#ctx0" brushRef="#br0" timeOffset="84451.4846">15317 9164 644 0,'-7'-11'397'0,"-4"-11"-2"15,1 7-89-15,0 9-74 16,5 4-63-16,0 7-99 16,1 3-36-16,4 10-30 15,2 5-52-15</inkml:trace>
  <inkml:trace contextRef="#ctx0" brushRef="#br0" timeOffset="84812.1812">15762 9349 575 0,'7'2'308'0,"16"3"-43"15,6 1-128-15,15 1-54 16,6-3-24-16,-1-4-31 15,1-2-3-15,-16-4-2 16,-5 1 9-16,-10 3-109 16,-9-3-99-16</inkml:trace>
  <inkml:trace contextRef="#ctx0" brushRef="#br0" timeOffset="84955.652">15959 9383 594 0,'0'9'354'0,"0"10"-56"15,2 4-149-15,-1 1-46 16,3 3-64-16,4-2-12 16,4-2-13-16,2-7-10 15,4-2-162-15</inkml:trace>
  <inkml:trace contextRef="#ctx0" brushRef="#br0" timeOffset="85218.9329">16252 9415 856 0,'-10'-2'414'0,"-12"-5"-169"15,-1 3-65-15,5 6-119 16,1 5-31-16,9 12-34 16,4 3-5-16,5 7-6 15,3-2 2-15,9-4 3 16,4-2 1-16,8-10 7 15,6-4 3-15,0-7 9 16,0-3 7-16,-11-12 15 16,-4-4 9-16,-15-9 5 15,-6 4-3-15,-13 3-13 16,-9 1-28-16,1 4-486 16</inkml:trace>
  <inkml:trace contextRef="#ctx0" brushRef="#br0" timeOffset="85850.3781">17006 9389 623 0,'-3'-7'352'0,"-2"-4"-89"16,-12 2-85-16,-5 6-37 16,-9 8-64-16,-4 3-21 15,4 15-46-15,6 6-13 16,9 6-19-16,10 6-5 15,13-2 7-15,10-1 5 16,13-8 9-16,4-7 6 16,5-9 7-16,0-5 1 15,-7-9 4-15,-4-1-3 0,-11-8-9 16,-5-4 0-16,-4-1-2 16,-8-6 1-16,-6 3 7 15,-8 0 2-15,-7 4-5 16,3 9-7-16,1 8-3 15,3 10 0-15,0 19 7 16,-2 8 4-16,2 12 0 16,3 8-2-16,8-1-2 15,6-2 1-15,8-9 5 16,4-7-14-16,3-18-173 16</inkml:trace>
  <inkml:trace contextRef="#ctx0" brushRef="#br0" timeOffset="86171.7598">17218 9442 714 0,'-8'0'324'16,"-8"3"-151"-16,5 6-77 15,0 6-68-15,7 2-13 16,7 7-11-16,3 3-3 16,11-6 4-16,2-2 0 15,4-9 8-15,2-2 4 16,-1-8 21-16,2-4 20 16,-7-9 16-16,-3-1 9 0,-10-4 3 15,-6-1-12-15,-16-3-11 16,-7 2-13-16,-7 0-28 15,0 3-22-15,8 8-129 16,6 0-212-16</inkml:trace>
  <inkml:trace contextRef="#ctx0" brushRef="#br0" timeOffset="86502.0402">17437 9578 625 0,'13'7'372'16,"6"-1"-61"-16,1-6-133 16,0 0-35-16,-4-8-62 15,0-2-19-15,-1 0-19 0,1-3-11 16,-4-2-9-16,-6-3 0 16,-9-1-4-16,-8-4-4 15,-6 2-7-15,-3 2-6 16,0 10-13-16,1 9-6 15,0 14-10-15,0 8 0 16,0 10 14-16,3 4 7 16,5 5 10-16,4 6 5 15,5 2-4-15,4 5-1 16,5 1 0-16,2-5 2 0,5-6 0 16,-1-10 7-16,2-13-69 15,2-7-105-15</inkml:trace>
  <inkml:trace contextRef="#ctx0" brushRef="#br0" timeOffset="87033.5239">17722 9377 920 0,'1'-1'369'0,"7"1"-230"0,4 1-76 16,11 2-47-16,6 3-5 15,0-2-6-15,0-2 0 16,-4 2 4-16,-6-4 0 16,-7 0 4-16,-4 0-17 15,-10 0-23-15,-6 0-5 16,-11 0-7-16,-4 2 16 15,-8 5 20-15,2 2 8 0,5 6 18 16,3 1 5 0,10 3 10-16,3 0 15 0,8 3 0 15,3-2 0-15,11 0-7 16,1-2-20-16,8-9-11 16,2 2-1-16,3-11 2 15,2-3 3-15,-1-1 1 16,-3-7 0-16,0-2-4 15,-6-5-3-15,-6-4-2 16,-2 2 0-16,-6-3 1 16,-3 3 0-16,2 5-3 15,-5 8 6-15,0 8-3 16,0 8 0-16,-4 6 1 16,4 4-8-16,0 3-3 15,1-3 1-15,5 7 0 16,-4-6-3-16,2-1-85 15,-2-1-86-15</inkml:trace>
  <inkml:trace contextRef="#ctx0" brushRef="#br0" timeOffset="87166.4624">18016 9248 1002 0,'-2'-4'472'16,"-2"-8"-214"-16,3 5-112 15,2 8-126-15,5 3-39 16,1 7-283-16</inkml:trace>
  <inkml:trace contextRef="#ctx0" brushRef="#br0" timeOffset="87471.8517">18317 9483 430 0,'-1'-3'309'0,"-3"-3"47"16,0 4-110-16,-8 1-62 15,-3 2-29-15,-7-1-45 16,1-1-28-16,0 4-63 16,4 3-17-16,3 10-11 15,3 3-1-15,8 6 3 16,3 2 2-16,11-4-2 15,6 0 1-15,7-10 8 0,2-2 8 16,7-10 13 0,-4-4 8-16,-2-7 22 0,-5-6 6 15,-16-7 5-15,-5 4-4 16,-16-5-33-16,-8-2-55 16</inkml:trace>
  <inkml:trace contextRef="#ctx0" brushRef="#br0" timeOffset="88070.2888">18843 9494 740 0,'6'9'307'0,"7"8"-179"16,0 5-33-16,1-1-10 15,-4-4-5-15,-5 1-3 16,-3-2-6-16,-3-7-18 16,-4-4-2-16,3-8-7 15,-2-9-4-15,4-5-13 16,4-4-12-16,4-7-15 16,7-1-8-16,6-2-4 15,3 4 4-15,2 6 18 16,-5 4 4-16,-1 12-1 15,-4 5-6-15,-1 18-13 16,1 3-3-16,-9 10 9 16,-1 2 1-16,0 1-75 15,0-2-175-15</inkml:trace>
  <inkml:trace contextRef="#ctx0" brushRef="#br0" timeOffset="88382.5734">19237 9564 667 0,'0'3'339'16,"0"2"-71"-16,6 0-132 15,8 1-54-15,6-2-17 16,6-4-24-16,3-3-6 16,-4-9-8-16,-1 2-1 0,-9-9 3 15,-6 2-1 1,-7 2 1-16,-6-6 0 0,-11 2-5 15,-4 3-4-15,-5 1-16 16,-2 4-9-16,2 18-16 16,1 5-4-1,3 13-1-15,3 3 16 0,4 3 12 16,3 6 5-16,6 3 3 16,3 4-8-16,5 3-2 15,1-3 0-15,5-4 4 16,-2 0-53-16</inkml:trace>
  <inkml:trace contextRef="#ctx0" brushRef="#br0" timeOffset="88824.412">19652 9409 759 0,'-8'-4'343'15,"-8"-2"-163"-15,2 6-86 16,3 5-79-16,5 3-18 0,6 5-17 16,2-1 0-16,10 2 7 15,0-1 3-15,4-3 9 16,2-1 1-16,-4-4 3 15,-2 1 1-15,-6-6-2 16,-5-1-2-16,-4-4-2 16,2 4-2-16,-1 0 10 15,-7 0 15-15,-14-2 43 16,-25 6 19-16,27 5 32 16,3 1 2-16,6 5-26 15,3-2-9-15,8 3-22 16,5 2-9-16,7 1-13 15,-2-4-8-15,8 1-17 16,-2 0-4-16,1-5-2 16,2-1 1-16,-3-4-116 15,0-7-324-15</inkml:trace>
  <inkml:trace contextRef="#ctx0" brushRef="#br0" timeOffset="88945.266">19682 9231 927 0,'-3'-6'417'0,"-3"-4"-160"16,2 6-216-16,2 1-58 0,4 6-258 15</inkml:trace>
  <inkml:trace contextRef="#ctx0" brushRef="#br0" timeOffset="92317.0255">19861 9462 244 0,'0'0'195'0,"-4"-4"52"15,3 1-73-15,1 3-75 0,0 0-29 16,0 3-47-16,8 26-2 16,6 29 0-16,-10-32 0 15,-4-6 4-15,1-3 2 16,-1-5 8-16,0-4 10 15,-5-11 16-15,0-6 4 16,-3-9-1-16,1-3-7 16,1-10-20-16,-1-6-11 15,8 2-19-15,5 1-8 0,11 5-1 16,5 8 3-16,1 6 9 16,2 5 4-16,-3 13-5 15,-1 6-6-15,-5 10-2 16,-4 5 1-16,-7 6 1 15,-2 3 1-15,1-1 2 16,2-4 1-16,0-3-34 16,5-8-72-16</inkml:trace>
  <inkml:trace contextRef="#ctx0" brushRef="#br0" timeOffset="92838.4553">20307 9449 437 0,'-7'-8'319'0,"-6"-9"33"0,-4 0-94 15,-3 5-122-15,2 5-46 16,3 9-67-16,1 7-23 16,8 6-23-16,6 4-4 15,9 0 6-15,5-2 5 16,10 1 12-16,-1-3 4 15,2-4 4-15,-2-5 1 16,-7-5-7-16,-3-2-6 0,-10-1-18 16,-3 0-10-16,-9-3 3 15,-6-2 5-15,-11 0 16 16,-7 1 11-16,1 9 2 16,4 5 2-16,10 7-2 15,5 4 0-15,10 0 0 16,4 0 2-16,10-5 7 15,8-2 3-15,6-4 10 16,3-4 2-16,3-2-2 16,-2-2 0-16,3-4-6 15,-5-4-2-15,-2-5-1 16,-2 1-3-16,-10-12-4 16,5 5-1-16,-4-1 0 15,-1-1 1-15,-4 8 2 16,-9 0 3-16,-1 13 1 15,-4 5 4-15,4 12 6 16,2 8 3-16,-1 5 0 0,3 0-4 16,-1 0-7-16,2-4-4 15,11-2-46-15,-2-6-79 16</inkml:trace>
  <inkml:trace contextRef="#ctx0" brushRef="#br0" timeOffset="93120.1396">20953 9477 880 0,'6'9'373'0,"1"10"-212"15,4 10-40-15,-4 0-36 16,-3 1-16-16,0-1-17 15,-1-3-11-15,5-5-16 16,-1-7-4-16,2-9 6 16,2-5 5-16,3-9 4 15,-3-4 0-15,6-9-11 16,-2 1-5-16,-2-4-11 16,2 2-10-16,-5 2-88 15,2-1-70-15</inkml:trace>
  <inkml:trace contextRef="#ctx0" brushRef="#br0" timeOffset="93401.5942">21438 9590 592 0,'-1'9'356'0,"-7"10"-52"16,-8-2-145-16,-1-1-48 15,-6-5-56-15,3-4-10 16,-2-9-17-16,0-6-4 0,5-7-20 15,2-1-14-15,4 1-23 16,7-3-6-16,5 3 0 16,4 2 6-16,10 2 10 15,3 3 4-15,1 8 23 16,2 2 12-16,-2 10 27 16,-2 7 11-16,-1 6 5 15,-1 4-2-15,-2 0-14 16,-1-2-7-16,-1-2-33 15,4-4-46-15</inkml:trace>
  <inkml:trace contextRef="#ctx0" brushRef="#br0" timeOffset="94066.8017">22150 9503 690 0,'-15'4'315'16,"-12"0"-134"-16,9 7-127 16,5 0-40-16,9 1-25 15,4-2-5-15,11 0 4 16,6 1 4-16,2-4-5 15,8 0-19-15,-2-4-21 16,-4-3-2-16,-5-2 10 16,-8-1 16-16,-10 2 16 15,-5 0-1-15,-15 0 3 16,-2 1 16-16,-4 5 33 16,-1 4 15-16,9 7 20 15,1 2-9-15,9 3-20 0,5-2-10 16,12 0-14-16,6-2 5 15,10-5 4-15,5-3 2 16,6-8 2-16,2-4-1 16,-2-11-6-16,5-2-1 15,-12-5-1-15,-1-2-3 16,-6 5-5-16,-13-5 28 16,-2 4 23-16,-2 4 9 0,-3 11 10 15,0 4-27-15,-2 6-32 16,-4 9-13-16,-3 4-13 15,6 4-2-15,3 3 1 16,4 1 0-16,2-5-52 16,2-2-57-16</inkml:trace>
  <inkml:trace contextRef="#ctx0" brushRef="#br0" timeOffset="94233.7356">22369 9342 889 0,'-4'-13'507'0,"-3"-11"-56"15,-1 7-252-15,6 8-144 16,-1 5-44-16,7 4-73 0,-3 2-62 16,-1-2-230-16</inkml:trace>
  <inkml:trace contextRef="#ctx0" brushRef="#br0" timeOffset="94418.9085">22472 9563 519 0,'8'18'276'0,"11"22"-81"0,-1-1-53 15,-3-6-75-15,0-4 7 16,-5-14 39-16,1-8 19 16,3-14 13-16,2-6-26 0,4-10-57 15,0-3-19-15,-1-6-17 16,-2-2-8-16,-6 3-69 15,1 1-86-15</inkml:trace>
  <inkml:trace contextRef="#ctx0" brushRef="#br0" timeOffset="94867.8826">23008 9644 848 0,'-6'7'422'0,"-9"9"-151"16,-3-1-78-16,1-4-92 16,-4 2-38-16,2-7-31 0,2-3-10 15,-1-5-44-15,2-5-31 16,1-5-55-16,1-1-29 16,6-2 7-16,3 1 24 15,7 2 43-15,4 3 23 16,8 3 24-16,4 5 5 15,1 3 32-15,2 7 18 16,-5 9 25-16,0 4 5 16,0 8-11-16,1 2-6 0,4-7-5 15,0 0-5-15,3-13-6 16,0-5-2-16,-1-10-6 16,0-8-2-16,2-7-4 15,-1-5-6-15,-2-2-6 16,-2-2-1-16,-2-2 2 15,-4-1 0-15,-5 6 18 16,-3 6 10-16,-5 11 12 16,-1 10 19-16,0 13-3 15,-4 5-9-15,3 10-14 16,0 3-18-16,1 1-17 16,3 0 19-16,1-6-113 15</inkml:trace>
  <inkml:trace contextRef="#ctx0" brushRef="#br0" timeOffset="95689.6556">14277 10054 462 0,'-15'6'305'15,"-9"1"-41"-15,-2 6-97 16,5 4-46-16,8 5-84 16,5 3-22-16,9 5-23 15,13 0 0-15,6-5 4 16,7-5 4-16,9-13 10 16,-3-7 4-16,-5-10 7 15,-5-5 18-15,-12-5 38 16,-8 5 15-16,-11 5 10 15,-8 2-16-15,-13 6-39 0,-1 2-20 16,3 0-26-16,3 0-59 16</inkml:trace>
  <inkml:trace contextRef="#ctx0" brushRef="#br0" timeOffset="95863.2089">14408 10099 865 0,'9'1'388'0,"16"4"-159"16,9 1-106-16,10-1-56 15,3 2-20-15,-3-2-28 16,-10-5-4-16,-5-2-120 16,-9-3-273-16</inkml:trace>
  <inkml:trace contextRef="#ctx0" brushRef="#br0" timeOffset="95997.381">14591 10179 796 0,'-2'11'328'0,"-1"16"-203"16,2-3-41-16,7-2-50 15,1-3 8-15,0-6-385 16</inkml:trace>
  <inkml:trace contextRef="#ctx0" brushRef="#br0" timeOffset="96299.884">14996 10187 872 0,'-10'8'398'16,"-8"9"-195"-16,-5 3-50 0,-5-8-77 15,2-1-26-15,-1-4-22 16,3-7-7-16,6-5-9 16,3-5-13-16,4-6-24 15,5 1-7-15,9-3-11 16,3 2 9-16,9 2 9 16,3 3 2-16,4 6 18 15,2 6 7-15,3 15 12 16,-5 4 6-16,-1 12-3 15,-1 2-5-15,-4-1 1 16,0-1-6-16,2-8-431 16</inkml:trace>
  <inkml:trace contextRef="#ctx0" brushRef="#br0" timeOffset="96634.4258">15206 10226 966 0,'0'8'432'0,"-2"8"-193"16,4 4-124-16,4-1-29 16,6 0-30-16,-1-2-13 15,7-8-18-15,-4-5 0 16,-1-9 5-16,2-6-1 16,-2-11 0-16,3-4-6 15,-2-6-21-15,-4-4-7 0,-7-2-18 16,-7-4 0-16,-15-4 7 15,-9-5 6 1,-10-9 7-16,-1 1 0 0,7 12 7 16,3 11 8-16,8 29 15 15,5 12 0-15,3 17-1 16,5 8-7-16,8 5-15 16,6 2-2-16,13-1-6 15,9-6-17-15,19-4-115 16,4-1-116-16</inkml:trace>
  <inkml:trace contextRef="#ctx0" brushRef="#br0" timeOffset="97373.3529">15637 10121 647 0,'-16'-3'355'0,"-13"-3"-44"16,5 6-213-16,2 3-38 15,9 5-38-15,11 3-7 16,3 3-12-16,7-1-4 16,11 0 1-16,1 0 0 0,8-1 6 15,-6-4 1-15,-4 1 1 16,-6-6-8-16,-11-3-8 15,1-1-8-15,-7-1-4 16,4 0 8-16,0 2 20 16,-16 0 23-16,-37 5 34 15,32 1 14-15,2 2 8 16,1 1-13-16,12 1-30 16,1 2-14-16,13 0-21 15,4-1-4-15,11-1 0 16,4-4 0-16,1-2 0 15,4-4-1-15,-1-3 0 16,-1 0-15-16,-2-1-11 16,-4 2 0-16,-6 2 1 15,-5 2 15-15,-7 0 10 16,-2-1 2-16,-2 1-1 0,-1-2-2 16,0 0-1-16,0 0-2 15,0 0 0-15,10 0-1 16,5 0-1-16,32 6-2 15,-28-4 2-15,2-2 2 16,2 0 2-16,-3-6 4 16,1-4 2-16,-4-2-7 15,-5-4-10-15,-4 1 0 0,-8-2-1 16,-1 0 6-16,-13-6 10 16,-1 2-2-16,-8 6-10 15,-2 3-1-15,7 15-6 16,-1 5 1-16,5 6 3 15,0 3 3-15,1 5 13 16,3 1 7-16,4 9 10 16,4 3 0-16,3 10-1 15,4 1 5-15,2 0-3 16,0-3 1-16,0-10-9 16,-1-3-7-16,5-6-28 15,3 3-66-15</inkml:trace>
  <inkml:trace contextRef="#ctx0" brushRef="#br0" timeOffset="97670.5394">16331 10246 951 0,'-7'-10'429'16,"-10"-12"-193"-16,-3 3-29 16,-5 3-57-16,-1 3-30 0,0 7-52 15,-1 5-23-15,4 8-29 16,7 2-10-16,2 7-10 16,8 3-4-16,11 0-1 15,0 4 3-15,13 2 2 16,3-1 2-16,1-6 2 15,7-3 1-15,-3-10-10 16,1-5-28-16,-7-8-135 16</inkml:trace>
  <inkml:trace contextRef="#ctx0" brushRef="#br0" timeOffset="97825.4466">16266 9918 1148 0,'-2'-1'534'0,"-3"2"-255"16,2 6-92-16,0 7-138 0,3 9-26 16,5 6-17-16,4 2-20 15</inkml:trace>
  <inkml:trace contextRef="#ctx0" brushRef="#br0" timeOffset="98327.3463">17198 10183 810 0,'-21'3'414'0,"-11"1"-148"16,3 7-113-16,5 4-48 15,9 6-73-15,3 5-20 16,11 5-23-16,3-1-4 16,11 0 6-16,5-2 4 15,8-11 8-15,1-3 6 16,1-12 8-16,-6-2 4 15,-10-6 12-15,-9-3 2 0,-10-4-10 16,-7-2-2-16,-10-1-13 16,0-1-4-16,-2 1-45 15,1 2-55-15</inkml:trace>
  <inkml:trace contextRef="#ctx0" brushRef="#br0" timeOffset="98595.7351">17489 10198 595 0,'-5'-9'399'15,"-10"-6"-15"-15,-5 4-195 16,-2 1-49-16,0 10-98 15,5 0-27-15,3 7-33 0,7 6-9 16,7 1 0-16,5 5 4 16,11 0-9-16,2-1-24 15,0-4-81-15,0-1-41 16,-4-5-147-16</inkml:trace>
  <inkml:trace contextRef="#ctx0" brushRef="#br0" timeOffset="98732.8554">17407 10278 607 0,'-11'0'355'0,"-11"3"-39"15,4 3-64-15,8 4-80 16,3 4-10-16,7 5-35 16,4 1-24-16,6 2-39 15,6-1-25-15,10-7-23 16,3-5-5-16,12-8-83 16,3-8 113-16</inkml:trace>
  <inkml:trace contextRef="#ctx0" brushRef="#br0" timeOffset="99202.4033">18351 10285 737 0,'-3'-8'393'15,"-3"-7"-107"-15,-7 0-89 16,-5 0-30-16,-7 2-32 16,-4 3-14-16,-1 6-52 15,0 4-21-15,3 7-35 0,1 8-12 16,8 10-6-16,6 7-1 15,12 6 0-15,7 0 2 16,13-3 2-16,2-6 0 16,11-11 0-1,0-13 2-15,4-10-54 0,1-9-77 16</inkml:trace>
  <inkml:trace contextRef="#ctx0" brushRef="#br0" timeOffset="99334.7719">18251 10091 760 0,'-4'-6'334'0,"-3"4"-188"16,2 1-64-16,5 1-94 15,5 6-293-15</inkml:trace>
  <inkml:trace contextRef="#ctx0" brushRef="#br0" timeOffset="99699.7752">18468 10100 858 0,'6'-10'465'0,"2"-7"-91"16,2 2-186-16,3 3-31 16,-1 10-65-16,4 3-27 15,2 19-44-15,-1 4-14 16,1 15-4-16,-8 8 1 15,-4 7 3-15,-3 5 1 16,-2-3 0-16,5-3 2 16,-2-15 0-16,0-7 1 15,3-17 3-15,-2-10 1 16,1-6 8-16,-3-4 1 16,-1-8 0-16,-3-2-3 0,-8-2-12 15,-1-3-6-15,-8 8-6 16,0 4-6-16,-1 7-6 15,0 4-1-15,-3 8 0 16,6 3 4-16,0 1-53 16,4-3-30-16,8-1-135 15,-5-2-151-15</inkml:trace>
  <inkml:trace contextRef="#ctx0" brushRef="#br0" timeOffset="100018.1381">18913 10267 805 0,'-11'-9'457'0,"-4"-6"-104"16,-4 4-157-16,0 4-68 15,2 7-91-15,2 7-26 16,3 8-30-16,3 3-7 15,9 10 0-15,2 1 4 16,9 2 11-16,8-1 5 16,4-8 6-16,5-10 5 15,6-8 9-15,-5-8 7 0,-5-12 18 16,-4-1 8 0,-14-8 9-16,-4-2-3 0,-8 0-18 15,-7 3-8-15,-10 5-89 16,-1 4-52-16</inkml:trace>
  <inkml:trace contextRef="#ctx0" brushRef="#br0" timeOffset="100717.4838">19495 10232 515 0,'4'0'302'16,"6"1"-46"-16,4 2-83 16,9 3-83-16,7 0-35 0,3-5-28 15,3 1-6-15,-8-2-2 16,-9-3 1-16,-9 2-3 16,-10-3-8-16,-12 0-12 15,-6 1-1-15,-15 1 10 16,1 2 15-16,1 7 13 15,5 1-1-15,14 8-12 16,3 5-11-16,10 1-11 16,2 3-4-16,11-1 1 15,8-2 2-15,10-3-19 16,8-4-22-16,6-12-63 16,2-5-47-16,-1-11-104 15,-2-5-34-15,-10-3 59 16,-4 3 57-16,-15-2 227 15,-4 0 116-15,-10 7 108 0,-5-1 23 16,-8 3-48-16,-5 6-28 16,-6-1-69-16,1 6-23 15,-2 2-54-15,3 4-32 16,2 7-42-16,3 3-10 16,8 6-7-16,5 2-2 15,9 1 4-15,5-2 2 16,13-7 9-16,3-8 3 15,5-10 11-15,3-9 4 16,-11-10 9-16,-6-1 2 16,-8-7 0-16,-7 3-5 0,-11 0-13 15,-5 4-36-15,-12 11-120 16</inkml:trace>
  <inkml:trace contextRef="#ctx0" brushRef="#br0" timeOffset="101481.4513">20513 10264 554 0,'8'-1'347'15,"11"0"13"-15,4 3-125 0,-4 14-85 16,1 6-32-16,-11 8-52 16,-5 2-10-16,-11-1-17 15,-6-1-5-15,-5-10-5 16,-1-5-2-16,7-10-28 16,0-10-23-16,16-13-30 15,5-7-12-15,8-7 2 16,10 1 15-16,-2 6 21 15,1-1 9-15,-5 9 19 16,-5 4 1-16,-6 5 2 16,-4 2 0-16,-6 5 5 15,-1 4 10-15,-6 9 10 16,-1 9 3-16,1 5-6 16,3 1-9-16,6 1-14 15,8-3-1-15,10-8 3 16,4-2 2-16,6-11 7 15,0-4 2-15,-2-9-3 16,-2-4-12-16,-5-7-25 0,-2-3-8 16,-4 4 1-16,-6-2 10 15,-3 2 22-15,-6 3 3 16,-2 5-2-16,0 0 0 16,1 11 3-16,-2 5 6 15,-7 8 7-15,5 5-1 16,-1 5-1-16,6 3-5 15,4-1 3-15,4 0 8 0,5-2 14 16,4-3 8-16,4-9 5 16,-1-5-2-16,1-7-4 15,-6-8-5-15,-4-4-6 16,-2-5-40-16,-4-3-126 16,1 0-127-16</inkml:trace>
  <inkml:trace contextRef="#ctx0" brushRef="#br0" timeOffset="101598.2621">21008 10176 848 0,'0'-4'477'16,"-5"-5"-106"-16,2 5-204 15,3 3-59-15,0 6-78 16,0-5-98-16</inkml:trace>
  <inkml:trace contextRef="#ctx0" brushRef="#br0" timeOffset="101951.3981">21177 10338 1106 0,'0'0'501'0,"0"2"-194"16,8 8-216-16,3 3-37 0,4 7-28 15,-4-2-8-15,-3 4-8 16,-5-5 2-16,-8-3 2 15,-4-2 2-15,-4-6 3 16,4 0-10-16,2-7-26 16,7-6-20-16,7-5-29 15,3-3 0-15,6-4 7 16,2 1 15-16,-2-3 20 16,0 3 6-16,-3 4 14 15,-2 2 4-15,-5 10 4 16,-4 2 9-16,-2 5 16 15,-1-5 0-15,1 0 0 16,0 13-9-16,13 36-18 16,-3-27-1-16,4-4-9 15,1 2-83-15</inkml:trace>
  <inkml:trace contextRef="#ctx0" brushRef="#br0" timeOffset="102318.6946">21434 10134 1126 0,'11'-15'417'16,"18"-9"-306"-16,-4 2 7 16,7 12-15-16,-3 10-5 15,-5 10-34-15,3 9-30 16,-8 12-4-16,-1 5 2 0,-6 7 7 15,-1 2 0-15,-3 1-11 16,-2 0-6-16,-2-5-7 16,0-5-3-16,0-12-1 15,1-9-1-15,-2-11-6 16,2-6-13-16,-5-10-31 16,-3 0-19-16,-9 0-9 15,-6 0 8-15,-9 5 21 16,-4 6 10-16,-3 9 23 15,-1 6 6-15,2 10 4 16,10-2 9-16,17-1-107 16,7-5-393-16</inkml:trace>
  <inkml:trace contextRef="#ctx0" brushRef="#br0" timeOffset="102723.3141">21835 10297 1206 0,'0'2'463'0,"0"1"-336"16,2 6-49-16,0 6-57 16,4 5-3-16,0 5-9 15,2 1-4-15,2-1-2 16,0-5 2-16,7-9 3 15,-1-3 2-15,2-7 0 16,-3-4-11-16,-6-9-26 16,2-3-6-16,-8-4 0 15,2-1 11-15,-5 2 26 16,-6 2 6-16,3 3 23 16,-3 1 13-16,5 8 13 15,-2 3 3-15,2 1-20 16,1 0-10-16,0 0 2 15,0 0 3-15,0 0 15 16,15 8 6-16,29 14-3 16,-32-21-2-16,-2 0-12 15,-5-1-7-15,-2-4-11 0,-1-1-44 16,1-2-127 0,0 0 83-16</inkml:trace>
  <inkml:trace contextRef="#ctx0" brushRef="#br0" timeOffset="102931.7016">22203 10222 1106 0,'-1'0'537'0,"-1"0"-201"0,-1 11-180 16,0 6-57-16,3 14-56 16,3 12-15-16,2 12-8 15,3 2-5-15,2 0-5 16,-1-2-2-16,1-8-1 15,-1 2-2-15,-3-4 0 16,-1-3 1-16,-5-8-37 16,-1-7-57-16</inkml:trace>
  <inkml:trace contextRef="#ctx0" brushRef="#br0" timeOffset="103124.0221">22253 10533 1008 0,'6'-3'442'0,"4"-6"-215"0,9-1-112 16,4 2-78-16,4-2-19 16,7 5-50-16,-2 0-77 15</inkml:trace>
  <inkml:trace contextRef="#ctx0" brushRef="#br0" timeOffset="103465.5583">22775 10326 1010 0,'-2'6'449'16,"-2"3"-176"-16,-9 10-151 15,-3 1-1-15,-12 3-1 16,-4 1-12-16,-6-4-43 16,-1-4-17-16,1-7-20 15,4-6-2-15,6-9-7 16,5-4-6-16,6-7-25 16,4-1-11-16,7-3-20 15,5 3-2-15,13 2 8 16,5-1 4-16,10 9 14 15,3 2 6-15,-3 8 4 16,-3 7 9-16,-4 9 10 0,0 3 1 16,0 7 5-16,0 0-8 15,2 0 15-15,-3-4-50 16,-1-4-197-16</inkml:trace>
  <inkml:trace contextRef="#ctx0" brushRef="#br0" timeOffset="103614.4655">22982 10565 1147 0,'-3'0'525'0,"0"-2"-130"0,3 3-370 15</inkml:trace>
  <inkml:trace contextRef="#ctx0" brushRef="#br0" timeOffset="105085.4161">23068 10005 754 0,'-3'3'377'0,"-4"10"-114"16,2 13-120-16,3 22-110 15,2 5-9-15,6 10-20 0,-1-1-394 16</inkml:trace>
  <inkml:trace contextRef="#ctx0" brushRef="#br0" timeOffset="109117.9711">1703 10384 542 0,'-1'2'265'0,"-5"10"-68"16,-2 6-60-16,-5 19-27 16,-4 7-1-16,1 14-23 15,-6 6-6-15,5 4-22 16,-2 0-11-16,7-8-15 15,6-13-1-15,-1-14-15 16,9-11-4-16,3-21 3 16,3-6 1-16,5-23-2 15,-1-11 1-15,1-13-5 16,2-5-1-16,-3-6 4 16,-7 2 1-16,-4 1 0 15,-6 0-4-15,1 12-5 16,3 9-3-16,0 18 14 15,2 12-10-15,4 18-2 16,-1 14-1-16,4 17-16 16,4 7 15-16,3 9 7 15,3 4 1-15,7 2 1 0,-4 3-4 16,4-4 0-16,-5-7 3 16,-6-11-51-16,-3-11-50 15,-9-16-255-15</inkml:trace>
  <inkml:trace contextRef="#ctx0" brushRef="#br0" timeOffset="109514.8176">1604 10729 765 0,'2'-2'335'0,"-2"-2"-172"16,11 3-79-16,1 1-68 15,6-1-10-15,13 1-6 16,1 1-1-16,7-1 3 15,-3 2 2-15,-3-1 1 16,0 0 0-16,-9 4-5 16,0 1-1-16,-10 5-5 15,-3 5 6-15,-4 7 32 16,-3 3 19-16,-2 0 18 16,-2-2-2-16,0-7-22 15,-2-6-12-15,2-7 3 16,-2-6-1-16,0-9-9 0,4-6-6 15,1-10-20-15,2-2-1 16,5-1-3-16,4 4 0 16,4 4-4-16,3 5-3 15,1 6 0-15,-2 5 3 16,-3 8 8-16,2 7 6 16,-4 7 4-16,3-2 0 15,-4 10-3-15,-4 0 0 16,-2 0-57-16,-1 4-89 0</inkml:trace>
  <inkml:trace contextRef="#ctx0" brushRef="#br0" timeOffset="109830.76">2437 10816 798 0,'-8'-15'434'16,"-3"-6"-112"-16,-5-3-109 15,-5 1-34-15,-1 8-57 16,-2 0-27-16,8 8-38 16,-3 7-22-16,7 6-42 15,2 7-15-15,1 6-10 16,6 1 2-16,8 5 11 0,6 0 5 15,4-4 8-15,4 0 2 16,2-8 8-16,3-6 2 16,3-6 3-1,-3-3-3-15,-3-10-95 0,-4-2-82 16</inkml:trace>
  <inkml:trace contextRef="#ctx0" brushRef="#br0" timeOffset="109958.2453">2338 10535 859 0,'-11'-5'455'0,"-3"-11"-109"16,4 6-79-16,7 5-124 16,6 2-63-16,-1 6-80 15,-2-3 9-15,0 0-133 16</inkml:trace>
  <inkml:trace contextRef="#ctx0" brushRef="#br0" timeOffset="110647.7086">3008 10635 544 0,'0'0'328'0,"-2"1"-11"0,4 2-194 15,-2-3-49-15,0 0-32 16,23 3-6-16,44 4-20 15,-32-7-2-15,-1-2 1 16,-4-3 3-16,-15 2 6 16,-3-1 4-16,-12 3-7 15,-8 2-7-15,-10 6-10 16,-4 4-6-16,-4 7-6 16,2 3 1-16,9 4-4 15,4 0-1-15,14 4 2 16,6 1 0-16,9-1 6 15,8 1-16-15,9-7-77 16,0-6-48-16,7-9-78 16,-1-5-19-16,-1-11 71 15,4-6 49-15,-10-9 86 16,-4 1 75-16,-14-5 83 0,-7-1 56 16,-7 6 76-16,-6-1-1 15,-12 4-10-15,-4 5-31 16,-10 0-53-16,1 6-33 15,0 8-64-15,2 4-32 16,7 10-41-16,4 4-14 16,9 7-2-16,8 3 1 15,13 1 10-15,2-4 3 16,13-4 6-16,0-8 3 0,3-10 8 16,1-4 6-16,-11-9 12 15,-2-4 6-15,-13-6 5 16,-9 0-19-16,-8 1-138 15</inkml:trace>
  <inkml:trace contextRef="#ctx0" brushRef="#br0" timeOffset="111247.9936">4158 10680 451 0,'-8'-1'304'16,"-5"-4"-1"-16,-10 5-136 15,-5 6-33-15,0 8-65 16,-3 7-19-16,11 8-26 16,9 5-11-16,8 4-5 15,5 0-4-15,16-2 0 16,4-7 1-16,15-12 5 15,6-4 0-15,-3-13 9 16,-4-7 5-16,-12-8 14 16,-11-5 3-16,-17-2-1 15,-6 0-5-15,-13 5-16 0,-2 5-7 16,-5 1-20-16,3 1-36 16,2 5-151-16,6-1-251 15</inkml:trace>
  <inkml:trace contextRef="#ctx0" brushRef="#br0" timeOffset="111472.4382">4230 10730 716 0,'0'0'401'16,"1"0"-67"-16,2 11-159 15,-2 8-33-15,13 14-52 16,3 9-23-16,12 11-32 16,9 2-13-16,-8-3-19 15,1-1-63-15,-3-8-167 16,-3-1-208-16</inkml:trace>
  <inkml:trace contextRef="#ctx0" brushRef="#br0" timeOffset="111667.567">4487 10770 781 0,'-7'-1'386'16,"-11"4"-132"-16,-3 15-61 16,-5 17-96-16,-4 8-28 15,-5 14-36-15,-4-2-7 16,2 4-8-16,2 1-2 15,5-6-39-15,7-3-53 16,5-18-137-16</inkml:trace>
  <inkml:trace contextRef="#ctx0" brushRef="#br0" timeOffset="112007.8585">4520 10774 791 0,'8'6'348'15,"2"4"-177"-15,2 9-61 16,-2 3-12-16,-10 1-22 16,2 0-9-16,-4-7-30 15,2-4-12-15,6-10-6 16,-4-4-1-16,7-15-3 15,2-2-1-15,1-8-7 16,7-1-2-16,-1 5-5 16,1 3 8-16,-6 12 9 0,-1 7 7 15,-5 9 23-15,0 11-3 16,-3 8-6-16,3 5-7 16,-4 4-17-16,-2-1-2 15,1-5-36-15,-1-3-57 16,0-14-430-16</inkml:trace>
  <inkml:trace contextRef="#ctx0" brushRef="#br0" timeOffset="112190.8617">4681 10541 1008 0,'-1'-10'508'0,"-3"-6"-172"16,1 2-97-16,3 10-149 15,0 5-54-15,3 5-50 16,3 8-25-16,2 4-126 16,0 2-162-16</inkml:trace>
  <inkml:trace contextRef="#ctx0" brushRef="#br0" timeOffset="112370.3683">4819 10606 909 0,'0'12'465'0,"0"9"-135"15,5 14-141-15,-3 10-28 16,2 15-63-16,1 4-26 16,1 8-46-16,1-1-10 15,1-3-8-15,0-3-1 16,-1-7-11-16,2-4-18 16,-1-11-50-16,-5-10-58 15,-3-15-322-15</inkml:trace>
  <inkml:trace contextRef="#ctx0" brushRef="#br0" timeOffset="112798.8372">4850 11000 813 0,'0'0'318'0,"4"-5"-218"16,10 0-65-16,10 0-38 15,6-4-2-15,6 4-10 16,-2-5-57-16,2-2-140 16,-4-3-43-16,4-1 10 15,-3-3 60-15,-1 4 159 16,-8 4 81-16,-6 8 118 16,-3 3 45-16,-11 10 54 15,-1 0-17-15,-9 7-78 16,-4 3-37-16,-5-1-56 0,-5-2-17 15,-3-13-22-15,-1-4-9 16,3-10-11-16,1-5-9 16,3-4-11-16,1-2-4 15,8 1-6-15,7 0-4 16,3 4 4-16,10 2 7 16,6 5 22-16,2 2 10 15,5 10 19-15,4 2 8 0,-8 14-3 16,-6 4-3-1,6 4-21-15,-3 3-13 0,-1-3-1 16,5-2-61-16</inkml:trace>
  <inkml:trace contextRef="#ctx0" brushRef="#br0" timeOffset="113350.4932">6175 10460 898 0,'-8'-6'425'0,"-12"-8"-173"16,-7 3-29-16,-15 11-79 15,-2 3-39-15,-2 17-46 16,6 10-21-16,2 17-14 15,9 8 2-15,15 12-9 16,4 1-1-16,21 2-4 16,10-4-5-16,8-14-2 15,9-6-1-15,4-20 12 16,-1-3-42-16,9-13-99 16,-9-10-74-16</inkml:trace>
  <inkml:trace contextRef="#ctx0" brushRef="#br0" timeOffset="113700.8782">6422 10807 610 0,'2'-7'359'16,"2"-4"-67"-16,-8-2-80 15,0 2-23-15,-14 2-25 16,-1 1-18-16,-4 6-35 16,-9 2-22-16,7 7-54 15,1 5-10-15,7 7-22 16,4 4-4-16,11 1-4 15,3 2-2-15,14 1 4 16,3-4 0-16,11-1 2 16,1-5 2-16,7-7-1 15,-3-7-31-15,-4-7-122 0</inkml:trace>
  <inkml:trace contextRef="#ctx0" brushRef="#br0" timeOffset="114005.7037">6626 10512 932 0,'7'10'387'0,"14"12"-209"16,6 5-44-16,8 13-14 16,4 4-9-16,-3 10-29 15,-7 2-6-15,-19 4-32 16,-10-1-5-16,-15-3-12 16,-8-11-2-16,-2-9-6 15,-3-7-9-15,2-9-94 16,6-2-66-16</inkml:trace>
  <inkml:trace contextRef="#ctx0" brushRef="#br0" timeOffset="116218.5541">7260 10923 797 0,'3'3'390'16,"5"5"-117"-16,-4 11-148 16,-4 7-17-16,-13 1-39 15,-6 1-5-15,-4-5-165 16,-2 0-273-16</inkml:trace>
  <inkml:trace contextRef="#ctx0" brushRef="#br0" timeOffset="116662.902">7820 10631 831 0,'-19'0'385'16,"-15"0"-145"-16,9 7-174 16,6 3-33-16,12 3-34 15,9 3-7-15,15 2-4 16,3 1 4-16,12-3 8 16,0-1 1-16,0-6 7 15,-6-1 2-15,-4-6 2 16,-9 1-2-16,-13-5-17 15,0 1-6-15,-17 0-5 16,-5 1 4-16,-13 0 17 16,-5 1 14-16,-1 0 23 15,4 3 4-15,14 5 4 0,6-1 3 16,14 6-22-16,6-1-3 16,9-2 2-16,4 1-11 15,14-2 4-15,-1-3-2 16,2-1-6-16,-3-3 1 15,-8-5-53-15,-4-3-90 16</inkml:trace>
  <inkml:trace contextRef="#ctx0" brushRef="#br0" timeOffset="116905.1808">7776 10496 1032 0,'-6'-8'469'0,"-6"-7"-236"16,5 5-81-16,0 10-117 15,7 0-35-15,4 12-58 16,4 3-46-16,9 8-134 16,5 4-105-16,6 0-24 15,4 2 47-15,-1 7 144 16,1 1 191-16,-1 9 175 16,2 10 49-16,-1 5 63 15,-3 6-71-15,-9-2-108 16,1-8-45-16,-8-8-41 15,-3-11-47-15,4-9-106 16</inkml:trace>
  <inkml:trace contextRef="#ctx0" brushRef="#br0" timeOffset="117113.3104">8151 10677 819 0,'-8'-1'422'15,"-6"3"-123"-15,-4 8-96 16,-10 16-89-16,-1 9-29 0,-13 16-20 16,-1 6-3-16,3 8-17 15,-1-1-11-15,9-9-23 16,4-5-17-16,5-12-80 16,4-4-63-16</inkml:trace>
  <inkml:trace contextRef="#ctx0" brushRef="#br0" timeOffset="117580.4746">8249 10717 712 0,'-7'1'376'0,"-2"5"-94"16,-3 4-106-16,6 5-78 0,6 5-31 16,4 1-24-16,5-1-9 15,5-1-14-15,5-5-3 16,-1-9-1-16,2-3 2 16,0-9 3-16,-1-6-1 15,-5-9 0-15,0 1-1 16,-6-1-5-16,-4 1-2 15,2 7-6-15,-6 2-4 16,-1 8-8-16,0 2-5 0,0 7-5 16,-1-5-2-16,2 0 6 15,0 15 3-15,8 36 5 16,6-30 1-16,2 0 2 16,9-2 2-16,3-9 7 15,-1-2 11-15,-1-9 27 16,-1-3 13-16,-9-10 22 15,-3-7 5-15,-8-3-16 16,-4-3-10-16,-4 2-27 16,-5 2-15-16,-2 3-62 15,-2 2-69-15</inkml:trace>
  <inkml:trace contextRef="#ctx0" brushRef="#br0" timeOffset="118080.8331">9332 10733 1070 0,'-11'-8'471'0,"-9"-3"-246"16,-8 1-66-16,-1 14-81 15,0 7-35-15,6 11-30 16,6 6-8-16,15 5-12 16,7 2 1-16,18 0 1 15,5-5 2-15,4-13 9 16,2-6 4-16,-7-14 11 16,0-9 5-16,-11-12 4 15,-3-7 1-15,-6-8-9 16,-7-4-5-16,-3-1-8 15,-4-3-3-15,-6-1-3 0,1-2-4 16,2-1-34-16,5 5-27 16,9 2-65-1,5 10-37-15,3 10-97 0,5 9-141 16</inkml:trace>
  <inkml:trace contextRef="#ctx0" brushRef="#br0" timeOffset="118406.8545">9448 10696 849 0,'-2'-1'417'16,"-4"1"-151"-16,-2 7-149 15,1 8-28-15,4 8-27 16,1 6-7-16,9 3-13 16,5-3-10-16,6-6-21 15,5-4 0-15,4-15 7 16,-4-4 6-16,0-10 13 16,-3-6 1-16,-8-2 1 15,1-1-4-15,-10-1-12 16,0 2-5-16,-2 2-45 0,-1 1-63 15,1 0-232 1</inkml:trace>
  <inkml:trace contextRef="#ctx0" brushRef="#br0" timeOffset="118699.9118">9741 10774 715 0,'-6'-2'430'15,"0"1"-54"-15,-2 1-193 16,5 5-63-16,5 8-78 16,2 0-22-16,9 7-18 15,0 0 3-15,7-2 1 16,-2-1 1-16,2-4 9 16,-3-7 13-16,3-7 31 15,-2-7 10-15,-3-11 22 16,1-1 1-16,-11-5-11 15,-4 1-7-15,-9 4-33 16,-8 4-15-16,-5 9-23 16,0 5-5-16,-4 5-8 15,8 4-15-15,1 5-105 16</inkml:trace>
  <inkml:trace contextRef="#ctx0" brushRef="#br0" timeOffset="119250.5486">10494 10847 473 0,'1'12'293'0,"1"17"13"15,2 1-121-15,-4-4-77 16,-1-4-21-16,-3-9-35 16,2-5-6-16,-2-12-9 0,4-4-1 15,3-12-15-15,0-9-12 16,9-8-7-16,0-5-3 15,8 2-2-15,2 5 1 16,1 8 13-16,2 6 11 16,-3 12 16-16,-2 4 5 15,-1 11-10-15,-4 5-9 16,-4 9-10-16,2 7-4 0,-10 3-3 16,-1 4 0-16,0 2-29 15,-2-4-48-15</inkml:trace>
  <inkml:trace contextRef="#ctx0" brushRef="#br0" timeOffset="119582.7559">11068 10830 970 0,'-16'13'448'15,"-3"10"-206"-15,-4-5-109 16,-1 1-39-16,6-8-45 16,-8-4-11-16,3-7-17 15,4-3-4-15,5-8-15 16,1 0-7-16,4-7-12 0,4 1-4 16,8 1 0-16,3-1 1 15,9 3 5-15,4 2 7 16,-3 4 15-16,2 7 6 15,-3 7 9-15,-3 4 0 16,-1 9-6-16,1 0-1 0,-3 4-5 16,5 2-2-16,-2-1 2 15,3-6-44 1,4-4-174-16</inkml:trace>
  <inkml:trace contextRef="#ctx0" brushRef="#br0" timeOffset="119931.1813">11204 10914 834 0,'1'1'412'0,"6"5"-122"15,2-2-115-15,0 0-75 16,6-3-20-16,3-1-21 16,-3-1-11-16,1-3-9 15,0-2-7-15,-2-2-8 16,-3-4-3-16,-3-2-2 15,-3-1-3-15,-8-2-24 0,-6-1-10 16,-8 0-10-16,-4 3 0 16,-3 4 18-16,0 0 4 15,4 13-8-15,1 5-4 16,6 12 0-16,3 7 5 16,3 7 20-16,5 3 4 15,-2 4 6-15,4 2-2 16,0-2-7-16,1-3-2 15,4-4-1-15,-4-4 4 16,4-4-75-16,-3-5-63 16</inkml:trace>
  <inkml:trace contextRef="#ctx0" brushRef="#br0" timeOffset="120283.1672">11681 10835 899 0,'0'3'399'0,"-1"7"-190"16,-1 2-33-16,-10 3-71 16,-3 0-23-16,-10-1-40 15,-4-7-13-15,0-4-12 16,-5-2 0-16,8-6-34 15,2 0-13-15,2-8-12 16,8-2-7-16,5 0 19 16,4 1 2-16,12 3 1 0,6-1 1 15,6 4 35-15,2 3 25 16,1 9 44-16,3 8 18 16,-2 8-2-16,-1 7-11 15,-3 1-32-15,0-1-15 16,-7-1-17-16,-3-3 2 15,-5-6-97-15,-4-3-292 16</inkml:trace>
  <inkml:trace contextRef="#ctx0" brushRef="#br0" timeOffset="120445.2353">11506 10582 1113 0,'-2'-2'501'0,"-1"-3"-251"16,3 5-133-16,0 0-105 16,0 0-57-16</inkml:trace>
  <inkml:trace contextRef="#ctx0" brushRef="#br0" timeOffset="120979.2343">11752 10624 935 0,'8'-16'401'16,"3"-14"-204"-16,12 2-109 15,5 4-3-15,8 5 7 16,3 7-2-16,2 15-24 15,2 10-23-15,-2 24-28 16,-3 12-2-16,-6 20 5 16,-12 7 1-16,-13 4 1 15,-2-4-3-15,-6-13-3 16,0-13-1-16,1-23 2 16,-2-9 0-16,2-13-10 15,-1-7-12-15,1-3-27 0,0 4-12 16,-1-4-9-16,-5-20-10 15,-17-35 10-15,5 28 9 16,-6 8 6-16,-2 9 14 16,-3 18 11-16,-2 7 1 15,-1 14 8-15,1-1 4 16,8 1-8-16,6 1-60 16</inkml:trace>
  <inkml:trace contextRef="#ctx0" brushRef="#br0" timeOffset="121322.4428">12167 10580 742 0,'20'-14'423'16,"15"-15"-83"-16,3 19-176 15,-3 6-39-15,0 22-64 16,-1 10-12-16,-9 16 5 15,-2 9 6-15,-10 4-7 16,-3 2-3-16,-2-5-20 16,-1-8-10-16,2-11-7 15,3-12-1-15,1-17-8 16,0-1-16-16,1-12-53 16,-3-4-31-16,-6-5-67 15,-3-6-15-15,-7 2 0 16,-4 2 23-16,-9 8 61 0,-2 10 30 15,-11 12 59-15,-6 7 17 16,-4 10 16-16,2 0 3 16,9-2 2-16,6-5-179 15</inkml:trace>
  <inkml:trace contextRef="#ctx0" brushRef="#br0" timeOffset="121596.871">12642 10825 937 0,'6'7'414'0,"13"9"-194"15,-8 3-64-15,-3 3-49 16,2-3-21-16,-11-5-30 16,1-3-11-16,0-9-21 15,-3-2-27-15,6-9-52 16,3-5-11-16,4-6-10 15,0 2 23-15,3 1 39 16,-1 4 6-16,0 8 12 16,2 4 16-16,-4 13 16 15,3 6 13-15,0 11-4 16,-5 1-14-16,1-1-4 16,-2-3-38-16</inkml:trace>
  <inkml:trace contextRef="#ctx0" brushRef="#br0" timeOffset="121978.8224">12864 10641 706 0,'12'-9'358'0,"13"-13"-83"16,8 6-111-16,4 9-31 15,0 7-20-15,0 17-25 16,-4 6-6-16,-6 14-21 16,-7 6-3-16,-3 10-7 15,-2 6-1-15,0-1-14 16,1-1-9-16,-4-18-11 16,-1-9-3-16,-2-17 0 15,4-10-5-15,2-6-33 16,-6-9-22-16,-2-9-23 15,-5-1 1-15,-9-4 31 16,-2 1 20-16,-10 3 28 16,-4 8 9-16,-6 15 23 15,-1 13 8-15,-8 19-6 0,0 4-7 16,7 1-25-16,4-1-17 16,19-9-174-16</inkml:trace>
  <inkml:trace contextRef="#ctx0" brushRef="#br0" timeOffset="122712.416">13578 11098 439 0,'3'-9'309'15,"4"-6"-4"-15,-2 0-107 16,-2 2-38-16,-4-5-28 15,-6-4-3-15,-6-2-3 16,-4-3-8-16,0 3-30 16,-5 8-20-16,-2 11-39 15,-1 5-11-15,4 7-14 0,0 5-5 16,10 9 0-16,5 2 0 16,4 4-3-16,4-3 2 15,6-7 2-15,5-3 3 16,9-8 4-16,6-2 4 15,3-8 1-15,-1-1-6 16,-3-7-33-16,-5-3-9 16,-6 2-9-16,-3-6 5 15,-3 7 32-15,-3 1 6 0,-11 7-1 16,0 2 3-16,-7 6 6 16,1 4 1-16,4 5 5 15,3 2-4-15,1-2-6 16,2-3-1-16,6-1 4 15,1-5 3-15,5-1 7 16,3-3 2-16,-4-13-1 16,2 0-2-16,-2-4-6 15,2 0-1-15,5 0-6 16,2 2-2-16,2 6-8 16,-2 5-2-16,0 7-2 15,0 9 0-15,1 3 5 16,-2 4-1-16,0 2 30 15,-4-4 16-15,-8 1 37 16,-4-6 24-16,-11-5 10 0,-6-1-6 16,-7-5-25-16,-3-3-21 15,6 2-73-15,0-1-75 16</inkml:trace>
  <inkml:trace contextRef="#ctx0" brushRef="#br0" timeOffset="123329.7184">14552 10991 755 0,'-2'5'355'15,"-3"7"-102"-15,3 6-98 0,-3 6-38 16,2 0-8-1,-1 1-34-15,1-9-21 0,0-6-22 16,1-5 4-16,-3-11 1 16,3-1-4-16,2-9-14 15,1-2-16-15,5-10-11 16,2-2-2-16,1 2-1 16,2-2 2-16,7 12-7 15,2-1 0-15,-2 10-4 16,1 6 2-16,-6 10 20 15,2 9 4-15,-1 8 12 16,-2 5 4-16,-5 3-12 16,-4-1 0-16,-1 1 7 15,1-2-25-15,3-5-148 16</inkml:trace>
  <inkml:trace contextRef="#ctx0" brushRef="#br0" timeOffset="123629.8735">14873 11010 969 0,'0'-4'435'16,"-1"6"-217"-16,0 1-63 16,0-3-83-16,0 0-23 15,1 1-23-15,0 20-2 16,7 34-10-16,2-32-3 15,8 2-1-15,2-10 1 0,8-4 9 16,3-4 7-16,0-12 31 16,0-2 12-16,-9-9 10 15,-6-4-1-15,-6 0-27 16,-9-2-13-16,-1 0-32 16,0 3-35-1,-4 1-106-15,4 4-37 0</inkml:trace>
  <inkml:trace contextRef="#ctx0" brushRef="#br0" timeOffset="123830.5374">15283 11020 814 0,'0'6'443'0,"-1"0"-25"16,3 9-307-16,-1 2-12 15,1 7-40-15,4 4-12 16,-4 0-23-16,2-3-10 16,-1-9-130-16,1-1-196 15</inkml:trace>
  <inkml:trace contextRef="#ctx0" brushRef="#br0" timeOffset="124031.4387">15419 11056 562 0,'-7'3'350'16,"-10"8"-39"-16,-4-4-118 15,1 5-24-15,-1 0-62 16,5-2-18-16,7 0-34 16,3-1-12-16,6 1-14 15,6-2-4-15,8 0-10 16,3-2-3-16,6-1 6 15,4 2-48-15,3-2-168 16</inkml:trace>
  <inkml:trace contextRef="#ctx0" brushRef="#br0" timeOffset="124305.2689">15555 11047 609 0,'0'-4'355'16,"0"0"-30"-16,1-1-77 16,-1 5-72-16,0 0-26 15,0 2-45-15,6 24-11 16,8 27-20-16,-7-28-13 16,3-4-17-16,0-4-7 0,-1-8-3 15,3-4 8-15,2-8 5 16,-10-8 1-16,8-3-9 15,-3-1-12-15,-1-1-40 16,5 1-54-16,-6 1-86 16</inkml:trace>
  <inkml:trace contextRef="#ctx0" brushRef="#br0" timeOffset="124779.2289">15820 11048 664 0,'0'-4'364'0,"-1"-4"-60"0,0 5-75 16,-4 3-69-16,-2 8-35 15,0 8-38-15,1 0-15 16,4 10-21-16,2-7-2 15,8 3-18-15,4-3-6 16,6-12-1-16,3-3 2 16,1-8 2-16,2-3-1 15,-1-5-7-15,-3-5-4 16,-4 1-14-16,-6-3-3 16,-4 3-6-16,-3 3-3 0,-3 3 1 15,-2 2-2 1,-1 6-11-16,-1 3-1 0,4 3 1 15,0-4 3-15,0 0 15 16,4 14 5-16,14 33 7 16,-7-29 3-16,4-4 10 15,1-4 0-15,-3-3 30 16,-1-7 12-16,-4-6 13 16,1 0 6-16,-5-4-25 15,-2-5-14-15,-4 1-24 16,-1-2-8-16,0 0-74 15,2 4-60-15,1 1-514 16</inkml:trace>
  <inkml:trace contextRef="#ctx0" brushRef="#br0" timeOffset="125148.5288">16240 11026 783 0,'2'-2'361'0,"6"-4"-142"15,5 4-54-15,7-1-47 16,7 3-20-16,6 5-39 16,1-2-22-16,-2 0-26 15,-3-3-1-15,-12-3 4 16,-2 1 3-16,-8-1 2 15,-3-2-2-15,-6 0-12 16,-3 1-5-16,-6 3-10 16,-3 1 1-16,-3 5 4 15,0 2 4-15,-2 5 7 16,4 4 7-16,4 2 12 16,1 3 3-16,7-1-3 15,3-1-5-15,9-4-8 16,6 0-2-16,7-4-31 15,6-4-48-15</inkml:trace>
  <inkml:trace contextRef="#ctx0" brushRef="#br0" timeOffset="125560.8926">16767 10978 874 0,'-18'-2'364'0,"-8"4"-207"0,6 3-72 16,2 5-8-16,12 3-2 15,4 1-2-15,3 4-18 16,8-3-5-16,5 0-19 16,7-2-8-16,3-1-6 15,2-3-1-15,-3-2 3 16,0-6-27-16,-5-3-62 15,-6 0-27-15,-5-4-45 16,-9 2 18-16,-11 1 54 16,-5-1 26-16,-8 4 69 15,-1 3 25-15,-1 4 34 16,2 1 14-16,4 3-8 16,3 0-10-16,5 0-11 15,9 3-6-15,5 0-21 16,5 2-6-16,13-1-17 15,-2-1-5-15,13-4 1 16,1-4-8-16,0-6-115 0,2-7-116 16</inkml:trace>
  <inkml:trace contextRef="#ctx0" brushRef="#br0" timeOffset="125709.3083">16877 10925 715 0,'-10'-11'463'15,"-9"-10"38"-15,3 5-213 16,5 7-136-16,5 3-55 0,5 4-90 16,-2 2-9-16,6 7-123 15,-3-7-83-15</inkml:trace>
  <inkml:trace contextRef="#ctx0" brushRef="#br0" timeOffset="126014.5781">17192 11050 847 0,'-14'-4'384'0,"-10"-2"-197"16,2 6-65-16,9 2-82 15,6 5-30-15,7 6-8 0,5-1 12 16,8 7 23-16,3 0 8 16,-1 5 20-16,0-1 12 15,-4 0 18-15,-5-3 8 16,-13-3 0-16,-8-7-15 16,-13-8-29-16,-1-2-10 15,2-8-49-15,7-1-46 16,9 0-198-16,5 1-346 0</inkml:trace>
  <inkml:trace contextRef="#ctx0" brushRef="#br0" timeOffset="126190.8869">17462 11227 854 0,'8'7'497'16,"13"4"-116"-16,-9 3-132 15,-5 1-55-15,-2 0-93 16,-8 2-24-16,-7-3-36 16,1 2-50-16,-8-5 321 15</inkml:trace>
  <inkml:trace contextRef="#ctx0" brushRef="#br0" timeOffset="126879.2034">18069 11061 598 0,'0'8'343'15,"-9"12"-20"-15,-4 6-114 16,-6 1-67-16,-9 3-30 16,-1-5-51-16,-2-6-14 15,-1-11-17-15,4-8-6 0,6-12-24 16,4-7-15-16,10-6-19 15,4-1-4-15,14 3 13 16,5-1 12-16,9 9 37 16,3 5 16-16,0 6 28 15,4 10 4-15,-4 11-12 16,-6 5-8-16,0 13-18 16,-6 1-6-16,-3-2-3 15,-2-5-50-15,-5-12-145 16</inkml:trace>
  <inkml:trace contextRef="#ctx0" brushRef="#br0" timeOffset="127018.5631">17978 10910 920 0,'0'-4'334'16,"2"-2"-265"-16,2 6-121 15</inkml:trace>
  <inkml:trace contextRef="#ctx0" brushRef="#br0" timeOffset="127312.4978">18251 11223 1138 0,'8'5'479'0,"10"1"-283"16,0-2-45-16,2-8-67 15,1-7-27-15,-1-4-28 16,-2-2-29-16,-9-3-38 16,-7 2-19-16,-10-3-30 15,-7 1 17-15,-6 7 19 16,2 3 11-16,-1 10 22 16,4 5 11-16,4 11 23 15,3 3 19-15,3 7 24 16,3 3-1-16,3 6-6 15,0-1-12-15,2 0-17 16,1 1-8-16,-3-1-4 16,-3-3-8-16,-1-6-61 15</inkml:trace>
  <inkml:trace contextRef="#ctx0" brushRef="#br0" timeOffset="127629.1832">18743 11132 966 0,'-7'9'423'0,"-14"11"-203"16,-5 5-39-16,-7-4-63 16,0-4-27-16,3-5-48 15,2-6-14-15,8-10-49 16,1-4-23-16,6-10-66 15,5-3-18-15,7-2 25 16,4 1 17-16,7 5 57 16,1 0 18-16,6 11 51 15,-5 0 14-15,3 12 39 16,-2 7 8-16,-5 14-29 16,3 5-11-16,3 5-7 15,2-1-66-15</inkml:trace>
  <inkml:trace contextRef="#ctx0" brushRef="#br0" timeOffset="128163.5193">19449 11202 866 0,'-3'10'363'0,"-2"9"-191"16,1 1-45-16,6-1-30 16,6 0-10-16,0-8-24 15,10-5-9-15,3-12-15 16,6-9-4-16,8-11-8 15,-6-5-3-15,-9-11-3 16,-9 1-3-16,-15-3-6 0,-16-7-2 16,-11-4-1-16,-8-7-1 15,-7-2 6-15,4 11 0 16,2 21 0-16,3 13 0 16,12 19-8-16,6 4-6 15,15 14-11-15,5 5-4 16,15 17 0-16,9 6 5 15,13 3-15-15,8-1-51 16,9-7-167-16</inkml:trace>
  <inkml:trace contextRef="#ctx0" brushRef="#br0" timeOffset="128449.4451">19921 11132 740 0,'-4'1'347'0,"-3"2"-128"15,-3 1-62-15,-8 0-33 16,-3 0-15-16,-7 0-29 16,-2-1-17-16,0-4-34 15,0-4-5-15,9-7-7 16,5 0-5-16,13-4-18 16,4 0-13-16,15 3-10 15,4 1 0-15,6 1 10 16,1 7 7-16,-6 6 14 15,0 7 12-15,-6 15 29 0,-2 2 17 16,0 6 17 0,-3 0-8-16,2-2-20 0,-2-1-12 15,6-8-288-15</inkml:trace>
  <inkml:trace contextRef="#ctx0" brushRef="#br0" timeOffset="128993.8724">20754 11034 546 0,'-17'-2'360'0,"-20"-3"24"16,0 4-168-16,6 3-107 0,5 2-42 15,9 4-53-15,8 0-7 16,13 1-6-16,6 0 1 16,12-1 2-16,3 3 3 15,4-5 3-15,1-3-1 16,-7-1 2-16,-4-3 2 16,-14 0-6-16,-7-2-6 15,-11-1-5-15,-4 4-4 16,-7-3 4-16,-4 5 4 15,1 1 17-15,2 1 13 0,8 6 18 16,5-1 5-16,10 3-9 16,2 3-6-16,9-1-10 15,3 1-3-15,8-1-1 16,1-3-4-16,1 0-5 16,3-7-5-16,-4-5-101 15,0-4-118-15</inkml:trace>
  <inkml:trace contextRef="#ctx0" brushRef="#br0" timeOffset="129156.4608">20687 10817 1244 0,'0'-9'518'15,"-2"-6"-308"-15,2 5-131 0,0 1-37 16,0 5-46-16,2 3-31 15,3 3-159-15</inkml:trace>
  <inkml:trace contextRef="#ctx0" brushRef="#br0" timeOffset="129319.0287">20793 10970 787 0,'14'28'407'0,"9"18"-138"0,7 10-87 16,-2-3-26-16,-5-1-56 15,-3 0-23-15,-4-6-30 16,-4-1-4-16,1-10-105 16,-2-6-72-16</inkml:trace>
  <inkml:trace contextRef="#ctx0" brushRef="#br0" timeOffset="129512.5779">21046 11081 1285 0,'-14'4'516'0,"-19"9"-341"15,0 1-62-15,0 13-69 16,0 4-15-16,-7 7-13 16,2 4-6-16,-2-2 11 15,3 0-44-15,11-4-134 16,4-5-178-16</inkml:trace>
  <inkml:trace contextRef="#ctx0" brushRef="#br0" timeOffset="130110.8572">21383 11214 568 0,'-3'-6'352'0,"-2"-11"-23"15,-7-4-58-15,4-2-102 16,-5 0-35-16,3-2-52 15,-1 0-26-15,-1 9-37 16,0 1-16-16,-2 12-15 16,1 6-6-16,-4 10 3 15,5 4 6-15,3 9 5 16,5 0 4-16,10-3 6 16,3 0 0-16,10-7 1 0,1-3 2 15,3-6 4 1,0-6 2-16,-3-3-7 0,-2-7-10 15,0-2-22-15,-2-3-5 16,0-1 4-16,-7 2 9 16,-9-4 17-16,0 2 4 15,-3 5-1-15,-2-1 2 16,5 11 0-16,-4 1-1 16,-2 6-1-16,3 2-4 15,1 6-2-15,2 3-1 0,6 4 6 16,3-1 5-16,2-3 4 15,0-1 3-15,10-7 2 16,2-3 3-16,3-7 4 16,1-4 2-16,-7-7 1 15,-9-3-2-15,-5-3-6 16,-4-1-20-16,-4 2-101 16,-2 6-92-16</inkml:trace>
  <inkml:trace contextRef="#ctx0" brushRef="#br0" timeOffset="130371.4123">21651 11102 803 0,'0'-2'448'0,"0"8"-52"0,1-3-143 16,-1-3-107-16,0 0-16 15,7 14-43-15,24 34-23 16,-20-32-34-16,0-1-10 15,0-3-2-15,-2-4 2 16,0-5 5-16,3-3 2 16,-1-6 0-16,3-4-3 0,1-2-6 15,-3-3-2-15,-1 0-5 16,-1-1-3-16,-4 3-32 16,0-2-51-16,-4 4-33 15</inkml:trace>
  <inkml:trace contextRef="#ctx0" brushRef="#br0" timeOffset="130996.6351">22685 11129 788 0,'-4'-7'400'0,"-10"-5"-99"16,-5-2-56-16,-7 2-77 15,-4 4-32-15,-1 4-71 16,0 5-24-16,5 11-38 15,4 3-9-15,11 8-5 16,9 5 2-16,12-1 5 0,8-1 5 16,15-8 7-16,2-4 5 15,3-14 14-15,-2-5 4 16,-14-10 8 0,-7-4-3-16,-16-4-45 0,-4 1-64 15</inkml:trace>
  <inkml:trace contextRef="#ctx0" brushRef="#br0" timeOffset="132111.7415">1589 11643 538 0,'5'-8'292'0,"7"-11"-29"16,6 3-46-16,-2 7-38 16,2 5-28-16,-2 14-59 15,-1 8-18-15,-7 17-7 16,-6 3-8-16,-8 8-13 15,-5 0-5-15,1-6-18 16,0-6-6-16,5-12-4 16,-1-8-15-16,6-14-15 15,6-7-5-15,4-15-5 16,7-9 11-16,3-7 11 16,-2-4 5-16,-3 1 3 15,-3 1 3-15,-6 6 0 0,-4 6-1 16,-2 10-2-16,0 11 3 15,-4 9-2-15,1 8 2 16,2 16 4-16,1 3-2 16,6 10 1-16,2 1 0 15,9-2-6-15,-2-3 2 16,4-11-9-16,5-3-31 16,4-17-94-16,6-5-85 0</inkml:trace>
  <inkml:trace contextRef="#ctx0" brushRef="#br0" timeOffset="132363.8538">2086 11685 607 0,'2'-2'385'0,"2"-1"-23"16,-3 6-60-16,-2-3-119 15,-2 8-49-15,-7 20-62 16,-20 27-27-16,7-29-17 16,-1-4-5-16,3-11-2 15,-1-5-1-15,2-12-20 16,4-5-7-16,4-10-12 15,1-1-8-15,11-1 8 16,5 1 2-16,9 2-1 16,4 2-1-16,6 11 9 15,3 6 5-15,-1 11 8 16,1 11 7-16,-5 7 0 16,0 4-2-16,-3 1 5 0,2 1-49 15</inkml:trace>
  <inkml:trace contextRef="#ctx0" brushRef="#br0" timeOffset="132745.5594">2306 11737 999 0,'0'6'429'15,"0"4"-215"-15,-1 8-114 16,0 1-25-16,8 6-19 15,3-1-12-15,9-2-18 16,4-3-4-16,1-8 0 16,2-6-1-16,1-13 7 15,-1-7 0-15,1-15-2 16,-3-4-2-16,-9-9-4 16,-2-4 1-16,-10-5 6 15,-6 0 1-15,-13-5 2 16,-12 0-1-16,-19 4 4 15,-6 3 5-15,0 17 7 16,4 11-2-16,13 19-18 16,11 7-15-16,10 14-26 15,8 3-5-15,15 6-1 16,12 2 5-16,11-4-10 16,10 3-49-16,15-2-147 15,4 0-369-15</inkml:trace>
  <inkml:trace contextRef="#ctx0" brushRef="#br0" timeOffset="133128.6644">2824 11579 678 0,'-12'-2'407'0,"-17"-1"-14"16,4 5-168-16,9 1-121 15,-1 3-35-15,8 3-55 16,9-2-11-16,7 6-10 16,8 2-1-16,3 0 5 15,-7-3 4-15,8-6 6 16,-3-1 2-16,-1-3 4 16,2 2 1-16,-15-3-15 15,-5 0-8-15,-11 3-6 16,-3 0-1-16,-5 3 12 15,0 2 4-15,4 2 21 16,0 1 17-16,9 2 26 16,6-1 7-16,8 2 5 15,6 2-8-15,7 2-20 16,-1 0-4-16,5-4-22 16,0-3-7-16,-2-5 1 0,4-7-11 15,-4-8-115-15,-4-7-76 16</inkml:trace>
  <inkml:trace contextRef="#ctx0" brushRef="#br0" timeOffset="133254.7094">2869 11427 946 0,'-7'-18'488'16,"-7"-20"-138"-16,4 8-125 0,0 10-105 16,3 7-59-16,6 8-120 15,0 5-70-15,5 9-265 16</inkml:trace>
  <inkml:trace contextRef="#ctx0" brushRef="#br0" timeOffset="133447.3106">2946 11552 483 0,'8'14'376'0,"10"21"75"16,1-1-100-16,-3 0-144 16,4 2-45-16,-4-8-82 15,-5-1-25-15,0-8-21 16,-6-8-2-16,7-9 10 15,-1-6 2-15,4-13-2 16,4-6-5-16,-4-4-17 16,3-3-4-16,-4 1-70 15,-1 4-76-15</inkml:trace>
  <inkml:trace contextRef="#ctx0" brushRef="#br0" timeOffset="133946.4522">3560 11685 759 0,'-4'14'449'15,"-8"11"-61"-15,-3 2-186 16,1 3-49-16,-6-1-75 16,-1-5-22-16,-1-7-23 15,0-5-6-15,4-12-12 16,0-2-14-16,6-12-26 15,1-5-9-15,9-4-10 16,3-1 6-16,10 2 12 16,6 2 6-16,-2 6 7 15,2 3 0-15,-1 11 34 16,0 7 18-16,-1 9 27 16,3 5 15-16,-7 4-17 15,0 1-11-15,7-2-21 16,-3-4-5-16,6-8-9 15,-2-5 1-15,0-9 2 16,-2-6 0-16,2-9-1 0,-1-3-4 16,0-3-8-1,4-1-6-15,3 2-4 0,0 3-1 16,3 8-5-16,-1 7 0 16,2 10-2-16,-5 5 2 15,-4 6 17-15,-4 4 10 16,-11 4 17-16,-5 0 3 15,-11 2-3-15,-8-5-3 16,-8-6-3-16,-3-6-24 16,0-9-100-16,4-1 38 0</inkml:trace>
  <inkml:trace contextRef="#ctx0" brushRef="#br0" timeOffset="134677.0431">5138 11611 697 0,'-2'-6'443'16,"0"-6"-59"-16,-4 13-142 15,-4 7-57-15,-10 18-104 16,-3 10-36-16,-3 12-16 16,0 5-1-16,4 2-6 15,5 1-5-15,5-12-3 16,2-11-1-16,1-19 0 15,6-7 5-15,3-11 1 16,1-7-2-16,11-10-3 16,-1-11-7-16,3-12-7 15,5-5 0-15,-1-4-3 16,-1 4 0-16,2 5-1 16,-8 5-1-16,-1 11 0 15,-1 10 0-15,-7 8-9 16,2 9-5-16,1 7-9 15,-1 4-4-15,14 12 5 0,5 8 3 16,9 12 6-16,6 3 5 16,7 3 9-16,1-2 3 15,-4-4 5-15,-5-4 4 16,-19-9 3-16,-10-4 0 16,-14-8 5-16,-10 0 1 0,-17-6 3 15,-13-3 0-15,-6-3-5 16,-6-5-1-16,3-6-6 15,9-3-8-15,10-2-40 16,9 2-37-16,14-4-145 16</inkml:trace>
  <inkml:trace contextRef="#ctx0" brushRef="#br0" timeOffset="135012.6032">5387 11598 1136 0,'0'-1'499'0,"2"-2"-288"16,0 6-60-16,-2-3-68 16,2 5-31-16,4 25 1 15,46 49-1-15,-28-25-15 0,-4-1-5 16,-2-7-10-16,-3-4-3 15,1-22 0-15,4-5 1 16,0-18 9-16,0-9 0 16,2-15 1-16,0-8-1 15,-6-7-7-15,7-3-1 16,-5-4-4-16,-3 4-3 16,1 8-5-16,-10 3-19 15,-3 14-73-15,-1 6-66 0</inkml:trace>
  <inkml:trace contextRef="#ctx0" brushRef="#br0" timeOffset="135373.4809">6014 11790 715 0,'10'-1'386'0,"7"1"-111"16,14 0-106-16,9-1-34 15,7 1-72-15,0 1-21 16,-1 3-25-16,-5-1-3 16,-12-1-3-16,-2 0-36 0,-11-5-268 15</inkml:trace>
  <inkml:trace contextRef="#ctx0" brushRef="#br0" timeOffset="135593.3005">6048 11945 775 0,'0'6'405'16,"-1"2"-118"-16,9 0-78 15,8-1-22-15,17 0-30 16,6 1-15-16,10 2-44 16,-2-4-26-16,-4-2-30 15,-2 1-11-15,-14-6-19 16,-6-3-46-16</inkml:trace>
  <inkml:trace contextRef="#ctx0" brushRef="#br0" timeOffset="140031.6095">6964 11644 923 0,'-4'-2'408'0,"-2"4"-232"16,3 12-70-16,-9 13-72 16,-3 10-13-16,-12 14 10 15,0 3-3-15,1 3-7 16,-1-7-3-16,10-13 0 16,4-9 1-16,5-21 6 15,6-5 2-15,3-9-7 16,3-11-5-16,9-9-12 15,0-9-4-15,4-13 0 16,3 1 2-16,-6-7 4 16,2 2 0-16,-2 6-2 15,-3 5-3-15,1 10-2 16,-3 8-1-16,0 14-11 16,-2 6-7-16,1 11-1 15,5 9 1-15,5 12 11 16,10 7 7-16,9 8 3 15,4 1 0-15,-3 2 1 16,-1-1 2-16,-8-7 4 0,-6-1 2 16,-10-8 5-16,-12-4 3 15,-18-4 1-15,-7-1 3 16,-18-7-1-16,-3-4 0 16,-4-6-1-16,-3-5-4 15,8-3-6-15,5-3-1 16,12-4-39-16,4 1-37 15,16 1-155-15,9 3-156 0</inkml:trace>
  <inkml:trace contextRef="#ctx0" brushRef="#br0" timeOffset="140359.6819">7334 11596 1159 0,'0'-4'467'0,"0"2"-334"15,2 4-41-15,-2-2-38 16,5 16-23-16,19 56 11 16,-7-22 0-16,-1 8-10 15,4-1-3-15,-1-10-6 0,-1-8-4 16,0-21 7-16,-2-7 20 15,4-18 19-15,3-10 3 16,-1-17-2-16,0-8-17 16,-3-9-16-16,-5-3-3 15,-6 3-9-15,-2 5-4 16,-7 7-32-16,4 5-32 16,-1 13-103-16,-1 10-83 0</inkml:trace>
  <inkml:trace contextRef="#ctx0" brushRef="#br0" timeOffset="140644.4902">7677 11994 549 0,'-1'-4'371'15,"0"0"21"-15,3-4-201 16,5-1-33-16,5-1-65 15,2-3-25-15,2 3-32 16,-1 0-5-16,-3 5-5 16,-2 5 2-16,-2 5 9 15,-7 9 1-15,-3 13 9 16,-1 5 3-16,-5 5 1 0,4 2-4 16,0 0-14-1,1-3-5-15,3-7-12 0,3-4 14 16,3-11-113-16,0-6-70 15</inkml:trace>
  <inkml:trace contextRef="#ctx0" brushRef="#br0" timeOffset="140892.4334">8196 11739 1006 0,'7'-2'390'0,"10"0"-270"16,4 2-49-16,2 0-40 15,4-1-10-15,-3 2-40 16,-1 1-81-16</inkml:trace>
  <inkml:trace contextRef="#ctx0" brushRef="#br0" timeOffset="141454.798">8233 11899 786 0,'9'1'411'16,"13"2"-97"-16,5 3-100 16,0-4-96-16,4 1-38 0,1-4-58 15,0-4-63-15</inkml:trace>
  <inkml:trace contextRef="#ctx0" brushRef="#br0" timeOffset="142232.3564">8959 11673 794 0,'-11'9'378'16,"-5"7"-124"-16,-4 15-138 15,0 10-5-15,2 11-29 16,-2 1-18-16,7-6-24 16,-2-7-8-16,5-17-10 15,2-8-1-15,7-15 9 16,5-7-3-16,4-20-6 16,4-7-5-16,1-18-13 15,0-1 0-15,1 1 2 16,-5 1 0-16,0 10 0 15,-1 1-4-15,-3 11-1 16,0 8-2-16,-1 11-8 16,0 6-8-16,1 9-8 0,2 3-2 15,7 12 1-15,1 5 5 16,14 8 6-16,3 9 3 16,9 4 8-16,3 3 3 15,2 2 6-15,-3-2 2 16,-12-9 2-16,-4-4 3 15,-18-12 2-15,-7-5 3 16,-10-6 1-16,-11-2 0 16,-18-8-1-16,-7 0-3 0,-14-6-11 15,-1 0-7-15,4-4-37 16,5 1-39-16,16-3-136 16,6 0-147-16</inkml:trace>
  <inkml:trace contextRef="#ctx0" brushRef="#br0" timeOffset="142593.3267">9303 11617 928 0,'0'-8'426'0,"1"0"-190"0,0 6-89 16,7 11-71-16,-1 11-23 16,0 12-12-16,6 7 8 15,2 11-3-15,0 3-5 16,4 2-15-16,0-2-6 16,-2-15-5-16,3-8 3 15,-4-20 10-15,1-10 5 16,5-14 3-16,0-9-1 0,3-15-7 15,-1-6-3 1,-2-8-3-16,0-1-3 0,-6 2-6 16,1 5-5-16,-4 8-29 15,1 3-29-15,-2 16-79 16,-5 2-70-16</inkml:trace>
  <inkml:trace contextRef="#ctx0" brushRef="#br0" timeOffset="143026.8329">9739 12101 872 0,'0'-9'388'16,"5"-7"-188"-16,6 1-61 16,7 6-36-16,3 0-17 15,-5 5-19-15,4 8-10 16,-4 7-23-16,-6 2-3 16,-6 7 8-16,-5-6 4 15,-13 3-1-15,-1 1-5 16,-8-3-14-16,-2 3-4 0,5-8-1 15,2-1-2-15,9-8-9 16,0-1-13-16,4-3-36 16,3-4-10-16,7 0 1 15,8-1 9-15,9 3 25 16,0 4 7-16,-2 6 0 16,-3 3 0-16,-1 6 1 15,0 0 1-15,4 3 4 16,-5-2 3-16,3 0-40 15,0-3-53-15</inkml:trace>
  <inkml:trace contextRef="#ctx0" brushRef="#br0" timeOffset="143308.9545">10244 11890 845 0,'-4'-2'447'16,"0"-2"-74"-16,2 4-169 16,2 0-72-16,0 0-29 15,13 1-45-15,40 7-19 16,-21-5-27-16,5 0-4 0,1-3-11 15,3 0-41-15,-6-1-117 16,-2 1-136-16</inkml:trace>
  <inkml:trace contextRef="#ctx0" brushRef="#br0" timeOffset="143523.3903">10294 12071 957 0,'4'2'405'0,"8"-2"-212"16,9 3-38-16,8-3-28 0,7 0-31 16,3 0-47-16,1 0-18 15,-4 0-18-15,-4 1-13 16,-12 1-103-16,-6-1-371 15</inkml:trace>
  <inkml:trace contextRef="#ctx0" brushRef="#br0" timeOffset="146742.3714">10927 11968 354 0,'6'-15'229'15,"3"-8"-1"-15,7-9-74 16,3-8-3-16,-4 5-11 16,1-5-4-16,-3 6-14 15,-4 5-8-15,-1 8-20 16,-3 7-7-16,-5 10-28 15,-3 4-16-15,-3 11-20 16,1 10-11-16,-2 17-7 16,2 8 4-16,4 13-2 15,1 6-1-15,1-11 0 0,4-2 2 16,3-19 3-16,2-5-14 16,-1-6-107-16,-1-5-93 15</inkml:trace>
  <inkml:trace contextRef="#ctx0" brushRef="#br0" timeOffset="147208.4161">11398 11921 978 0,'-11'-7'424'0,"-10"-14"-225"16,4-8-20-16,9-8-80 15,8-2-29-15,12 1-51 16,8 8-24-16,8 9 5 16,3 7 6-16,5 14 9 15,1 10 6-15,-1 19-4 16,-6 5 0-16,-19 11 10 15,-10 3 5-15,-24 1-1 16,-8 2 0-16,-17-8-4 16,-4-7-3-16,0-12-22 15,5-4-27-15,11-15-55 0,4-4-24 16,10-5-5-16,6-3 18 16,10-2 37-16,7 1 16 15,14-1 17-15,6 2 18 16,9 6 37-16,4 1 21 15,7 16 29-15,-5-1 1 16,4 6-12-16,-6 4-14 16,-5-8-22-16,0 1-2 0,-5-5-94 15,4-4-63-15</inkml:trace>
  <inkml:trace contextRef="#ctx0" brushRef="#br0" timeOffset="147643.1883">11994 11727 879 0,'4'-6'424'0,"4"-4"-139"0,0 5-78 15,5 17-58-15,-1 5-33 16,3 23-43-16,4 10 0 16,2 11-14-16,2 2-6 15,-3-6-15-15,-1-6-10 16,-3-12-12-16,0-9-1 15,-1-17 5-15,-2-7 5 16,0-14 3-16,-2-5 1 16,5-13-2-16,3-3-3 0,-1-9-2 15,3-7-1 1,-5-9-6-16,2-2-2 0,-5 4-6 16,-2 6-4-16,-5 15-5 15,-3 6-13-15,-4 13-69 16,2 5-77-16</inkml:trace>
  <inkml:trace contextRef="#ctx0" brushRef="#br0" timeOffset="149920.5373">12742 12096 751 0,'0'1'392'15,"-4"1"-74"-15,-1-2-48 16,5 0-61-16,-2 0-40 15,2 0-82-15,0 0-15 16,0 0-307-16</inkml:trace>
  <inkml:trace contextRef="#ctx0" brushRef="#br0" timeOffset="156225.55">13352 11722 765 0,'-15'0'305'0,"-20"8"-206"0,1 4-49 16,8 19-48-16,1 5-9 16,14 11-5-16,7 8-1 15,6-5 2-15,15 1 2 16,11-13 4-16,11-8 2 16,17-15 4-16,5-14 4 15,2-13 19-15,-4-10 38 16,-14-13 60-16,-14-4 42 0,-19-10 63 15,-12 1-5-15,-23-6-21 16,-14 2-31-16,-15 6-76 16,-2 5-31-16,7 13-47 15,9 8-39-15,16 14-174 16,7 7-418-16</inkml:trace>
  <inkml:trace contextRef="#ctx0" brushRef="#br0" timeOffset="156876.4203">14464 12012 372 0,'-1'12'238'15,"-1"10"-9"-15,-2 3-82 16,0-6-21-16,4-2-41 16,-1-5-21-16,1-4-21 15,1-5 10-15,0-8 4 16,0-2-2-16,1-8-10 16,1-5-20-16,0-1-14 15,-2-2-4-15,3-3-3 16,0 6-3-16,4-3-5 0,3 2-4 15,5 8-3 1,2 0 0-16,8 6 2 0,-2 5 0 16,0 3-2-16,-2 4 1 15,-4 8 0-15,0 5 6 16,-12 8 18-16,-3 0 6 16,-3 1 6-16,-2 2-2 15,4-7-17-15,3 0-52 16</inkml:trace>
  <inkml:trace contextRef="#ctx0" brushRef="#br0" timeOffset="157150.9797">14770 11956 932 0,'0'-2'398'0,"-1"2"-229"16,-3 6-50-16,3-6-73 15,0 8-10-15,0 15-10 16,0 31-5-16,2-30-9 16,4-1-3-16,9-1-4 15,4-2 0-15,8-10 5 16,3-4 2-16,3-9 6 16,-2-8 19-16,-6-6 20 0,-4-4 3 15,-9 0 0-15,-2 2-18 16,-9-3-38-16,-3 2-44 15,-4 3-224-15</inkml:trace>
  <inkml:trace contextRef="#ctx0" brushRef="#br0" timeOffset="157525.2372">15090 11988 1033 0,'3'4'449'0,"-2"7"-233"15,1 2-55-15,0 5-61 16,4 0-31-16,-1 2-37 16,-3-1-11-16,-2-3-9 15,-3 4-3-15,0-10-33 16,4 1-25-16,5-11-20 16,0-7-4-16,8-9 31 15,0-3 21-15,4-6 21 16,2 3 3-16,2-2 1 15,1-4 1-15,-6 5 22 16,-1 0 14-16,-9 8 26 16,-4 8 10-16,-7 12-9 15,-8 0-7-15,3 16-22 16,-3-5-10-16,8 2-16 16,5 7-5-16,8-10-5 0,6 5-1 15,8-2-10-15,0-6-27 16,3 3-134-16,1-6-79 15</inkml:trace>
  <inkml:trace contextRef="#ctx0" brushRef="#br0" timeOffset="157783.4007">15494 11941 1138 0,'1'7'454'0,"2"9"-288"16,4 9-12-16,-1 4-29 16,1-4-20-16,0-2-44 15,1-5-16-15,1-6-22 16,-1-2-1-16,5-9 4 16,1-4 2-16,2-9 1 15,0-6-5-15,-1-2-9 16,-2 0-9-16,-5-1-89 15,2 2-40-15</inkml:trace>
  <inkml:trace contextRef="#ctx0" brushRef="#br0" timeOffset="158227.1628">15761 12007 439 0,'-2'5'272'16,"1"5"22"-16,0 4-118 0,3 3-36 16,5 1-24-16,2-2-28 15,4 0-19-15,5-7-20 16,1-2-7-16,4-12-14 15,-1-3 0-15,-2-4-3 16,-1-5-3-16,-5 0-7 16,-5-2-4-16,-6 1-3 15,0 2-3-15,-10 9-5 16,-1 6 0-16,-4 2 7 16,1 5 6-16,5 6 9 15,3 4 2-15,8 4 2 16,2 2 5-16,10-4 6 15,2-2 5-15,3-8 20 16,4 0 11-16,-4-8 15 16,1 0 13-16,-4-8-9 15,-6-5-14-15,-1-2-21 0,-4 0-16 16,-7-1-103-16,-1 0-73 16</inkml:trace>
  <inkml:trace contextRef="#ctx0" brushRef="#br0" timeOffset="159025.3839">16217 11964 596 0,'3'-2'349'0,"5"0"-15"16,11 2-212-16,4 1-30 15,10 2-37-15,-1 1-6 16,2-2-24-16,-3 2-6 16,-8-4-1-16,-5 0 5 15,-13-3-47-15,-5-4-21 16,-12 4-18-16,-7 0-8 0,-10 4 40 15,-4 3 18-15,-1 8 6 16,4 4 8 0,7 5 24-16,5 5 8 0,11 1 20 15,6-1 3-15,12-4-4 16,9-1-2-16,7-6-1 16,6-6-6-16,5-10-6 15,-1-5-3-15,-4-8-9 16,-5-4 0-16,-9 0-6 15,-4-4-5-15,0 5-7 16,-3 4-3-16,-4 3-8 16,-1 7-5-16,-5 4-8 15,-1 3-1-15,3 8 2 16,0 6 6-16,-1 0 8 16,-1 4 3-16,0-7 3 15,-2-5 2-15,3-5 4 16,2-3 2-16,1-4 1 15,2-5-2-15,4-6-6 0,-1-2-4 16,3 1-2-16,0-1-1 16,3 0-1-16,-2 6 0 15,0 7-2-15,0 2 4 16,-4 10 9-16,-1 3 5 16,-3 1 9-16,1 7-3 15,-3 0-6-15,-1 1-2 16,-3 0-15-16,-1-3-46 15,-4-7-220-15</inkml:trace>
  <inkml:trace contextRef="#ctx0" brushRef="#br0" timeOffset="159173.2605">16669 11773 649 0,'-3'-2'377'0,"2"-3"-39"15,1 5-234-15,0 0-177 16,0 0-202-16</inkml:trace>
  <inkml:trace contextRef="#ctx0" brushRef="#br0" timeOffset="159358.5896">16856 11962 1117 0,'5'9'484'0,"7"14"-264"0,6 3-40 15,14 5-76-15,3 0-27 16,4-1-36-16,-1 1-11 16,-15-8-11-16,-3-4 2 15,-14-9 11-15,-6-4 4 16,-14-7 1-16,-4-3 0 16,-12-6-64-16,-1-3-65 15</inkml:trace>
  <inkml:trace contextRef="#ctx0" brushRef="#br0" timeOffset="159842.6097">18062 11720 984 0,'-14'-5'440'0,"-28"-4"-215"16,-5 6-60-16,-3 13-51 16,-5 7-9-16,9 18-25 15,7 10-14-15,16 16-40 16,8 5-13-16,17-4-7 15,9-4 0-15,23-16 1 16,9-6 1-16,15-12 2 16,1-5 1-16,-3-11-43 15,-5-4-47-15,-6-6-149 16,-2-2-208-16</inkml:trace>
  <inkml:trace contextRef="#ctx0" brushRef="#br0" timeOffset="160078.7869">18135 12139 812 0,'5'-4'422'16,"1"-1"-133"-16,0-4-77 0,2 6-27 16,-3-2-42-16,-2 3-26 15,2 4-32-15,-2 5-11 16,0 7-16-16,1 4-2 15,-1 10-8-15,2 1-1 16,5 1-14-16,-1-4-6 16,4-4-13-16,-1-6-35 15,1-5-567-15</inkml:trace>
  <inkml:trace contextRef="#ctx0" brushRef="#br0" timeOffset="160774.7724">19035 12102 692 0,'-5'-1'358'0,"-7"1"-80"16,4 3-100-16,2 7-62 15,7 6-15-15,5 5-21 16,2 2-9-16,7 0-16 16,2-3-10-16,12-4-13 15,5-6-3-15,4-10-1 16,1-8 1-16,0-16-2 16,-1-3-2-16,-7-9-4 15,-2-3-1-15,-17-3-7 16,-11-7-6-16,-17-9-9 15,-13-7-3-15,-13-2 2 16,0 6 2-16,-3 18 1 16,2 11-3-16,10 22-12 15,5 9-5-15,15 14-7 16,8 7 0-16,9 13 6 0,8 5 4 16,17 8 7-16,6 2 3 15,17 2 17-15,3-5-31 16,5-11-93-16,2-1-85 15</inkml:trace>
  <inkml:trace contextRef="#ctx0" brushRef="#br0" timeOffset="161027.7757">19727 12130 733 0,'-7'5'382'0,"-11"8"-115"16,-5-2-45-16,-8 1-105 15,-2-1-31-15,0-8-40 16,4-2-12-16,7-10-10 15,4-5-3-15,6-5-8 16,5-4-11-16,4 3-18 16,4 0-5-16,10 6-5 15,1 5 2-15,5 8 26 16,4 3 18-16,0 11 32 16,3 4 16-16,1 8 9 15,0 4-10-15,-2 3-18 16,-4-2-12-16,2-3-46 15,2-4-84-15</inkml:trace>
  <inkml:trace contextRef="#ctx0" brushRef="#br0" timeOffset="161581.2648">20603 12014 612 0,'-10'-5'323'16,"-11"-3"-85"-16,-4 3-95 16,-9-2-13-16,7 7-22 15,2 3-16-15,7 1-41 16,10 0-27-16,8 2-31 0,7 3-6 15,9 4 4-15,1-2 6 16,4 2 4-16,2-5 4 16,-1-1 1-16,-2-2 1 15,-10-2 0-15,-10-3-4 16,-12-1-3-16,-6 3-3 16,-9 3 0-16,1 6 15 15,3 1 29-15,6-1 8 16,6 3 13-16,7-1-7 15,6 3-8-15,3-1 0 16,5 0-5-16,4-2-4 0,10-6-10 16,4-3-5-16,3-6-53 15,3-5-69-15</inkml:trace>
  <inkml:trace contextRef="#ctx0" brushRef="#br0" timeOffset="161712.8991">20585 11739 992 0,'-4'-5'438'16,"1"-4"-221"-16,-1 6-150 15,4 3-39-15,4 6-102 16,-4-6-116-16</inkml:trace>
  <inkml:trace contextRef="#ctx0" brushRef="#br0" timeOffset="161851.3081">20730 12026 747 0,'9'23'400'16,"15"31"-93"-16,0 3-95 16,-5 7-102-16,3 3-38 15,-5 0-42-15,-1-4-22 16,2-15-148-16,-4-10-160 16</inkml:trace>
  <inkml:trace contextRef="#ctx0" brushRef="#br0" timeOffset="162041.1684">20961 12030 1026 0,'-19'8'468'16,"-14"10"-223"-16,-12 9-117 16,-6 10-31-16,-9 8-40 15,-2 2-4-15,8 4-29 16,5-3-4-16,12-5-100 15,10-4-94-15</inkml:trace>
  <inkml:trace contextRef="#ctx0" brushRef="#br0" timeOffset="162558.07">21229 11981 800 0,'-10'-6'388'15,"-9"-5"-114"-15,3 7-102 16,5 2-70-16,4 4-22 16,3 8-40-16,4 3-19 15,5 4-10-15,5 2-3 16,5-9 0-16,3-1 1 0,1-2 6 15,-3-7-11-15,-3 5-18 16,-4-4-11-16,-9 1-39 16,-1-2 4-16,-9 0 9 15,-3 4 9-15,-7 0 30 16,1 6 7-16,-1 2 3 16,3 1 0-16,7 4 13 15,4 4 5-15,6-4 16 16,6-2 9-16,9-3-1 15,3-4 0-15,10-6-7 16,1-3-6-16,-1-9-7 16,6-3-3-16,-8-4-3 15,0-3-1-15,-4-1-3 16,-7-1 0-16,0 0 0 16,-5 5-4-16,-7 7 21 0,-3 4 4 15,-4 9 16-15,-2 9 8 16,0 8-16-16,0 3-5 15,6 5-17-15,3 0 16 16,8 1-117-16,3-4-412 16</inkml:trace>
  <inkml:trace contextRef="#ctx0" brushRef="#br0" timeOffset="163179.5007">22233 11977 653 0,'-12'-10'374'0,"-8"-8"-61"16,-11 5-122-16,-2 5-32 16,-3 10-56-16,-1 6-30 0,8 9-40 15,7 9-11 1,11 5-10-16,7 2-1 0,10 3-2 16,10-4 0-16,11-5 1 15,4-5 2-15,10-6 3 16,0-4 2-16,-3-5-16 15,-4-4-14-15,-13-7-24 16,-6-3-7-16,-7-3 9 16,-4 1 11-16,-10 1 18 15,-6 0 3-15,-5 2 1 16,-5 2 3-16,4 10 9 16,-2 9 4-16,-1 14 16 15,4 7 4-15,1 17-1 16,4 4-2-16,5 4-13 15,4 3-5-15,4-15-4 16,3-6 2-16,2-16-41 16,4-8-57-16</inkml:trace>
  <inkml:trace contextRef="#ctx0" brushRef="#br0" timeOffset="163493.4948">22517 12051 671 0,'-10'-4'317'0,"-8"1"-128"16,-1 3-62-16,0 6-49 16,5 4-11-16,2 7-13 15,1 4-4-15,10 5-8 16,2-1-8-16,11-1-2 15,5-2 8-15,10-9 3 16,0-4 4-16,6-13 12 16,-2-2 0-16,-10-11 13 15,-6-3 1-15,-15-6-9 16,-6 2-12-16,-16-4-34 16,-1 3-9-16,-6 7-69 15,6 0-52-15</inkml:trace>
  <inkml:trace contextRef="#ctx0" brushRef="#br0" timeOffset="163827.7867">22715 12195 779 0,'13'1'394'15,"14"5"-115"-15,1-1-59 16,-1-5-54-16,-4 0-24 15,-6-8-39-15,-2-6-20 0,-4-2-40 16,-3-2-13-16,-8-5-15 16,-4 2-6-16,-9-4-9 15,-6 1-1-15,-4 9-10 16,-3 1-6-16,1 14-8 16,6 6-3-16,0 12 3 15,4 8 6-15,7 9 12 16,2 3 7-16,5 10 6 15,2 4 2-15,2 5-3 16,0 2-1-16,3-6 1 16,2-3 3-16,0-14 0 15,1-9-33-15,-1-13-472 16</inkml:trace>
  <inkml:trace contextRef="#ctx0" brushRef="#br0" timeOffset="164341.1823">22944 12039 938 0,'4'-7'409'0,"4"-3"-221"15,12 0-81-15,5 2-12 16,7 5-41-16,1 3-14 0,0 3-20 15,-3 0-10-15,-8-1-1 16,-2 2 0-16,-11-4 0 16,-6 2-15-16,-7-1-16 15,-5 2-3-15,-9 6-2 16,-1-5 14-16,-2 6 10 16,2 0 1-16,4 2-3 15,2 3 7-15,6 2 14 16,3 0 7-16,9 0 14 15,6 2 0-15,6-3-7 16,4-6-2-16,6-4-3 16,4-6-1-16,7-8-5 15,-6-6-1-15,-3-3-5 16,-5-5-1-16,-6 0 0 16,-2-1 0-16,-5 4-3 15,1 5 1-15,-11 7 7 16,-1 7 1-16,-3 7 3 15,-4 7 0-15,7 6-9 0,1 3-1 16,-2 5-4-16,2-3-2 16,1-4 5-16,0-2-24 15,1-9-80-15,-2-7-50 16</inkml:trace>
  <inkml:trace contextRef="#ctx0" brushRef="#br0" timeOffset="164477.8746">23379 11744 1030 0,'0'-11'507'0,"0"-7"-194"16,-3 8-92-16,2 8-145 15,1 4-51-15,1 8-53 16,4 7-61-16,6 9-237 16</inkml:trace>
  <inkml:trace contextRef="#ctx0" brushRef="#br0" timeOffset="164808.636">23743 12066 698 0,'-11'-10'410'0,"-6"-8"-47"16,-9 0-184-16,3 2-39 15,-1 6-69-15,-2 9-21 16,4 11-35-16,0 7-6 16,2 8 6-16,6 1 5 15,6 2 1-15,7 1 3 16,13-3 15-16,7-3 3 16,19-10 11-16,3-3 2 15,6-11-7-15,-4-8 0 0,-11-8 8 16,-9-4 2-16,-16-3-15 15,-6-2-12-15,-15 0-56 16,-7 0-23-16</inkml:trace>
  <inkml:trace contextRef="#ctx0" brushRef="#br0" timeOffset="166206.8698">2085 12717 502 0,'0'-7'285'0,"0"-9"1"16,-5-1-46-16,-9 1-10 16,-2 2-20-16,-10 7-66 15,-8 2-28-15,-8 12-62 16,-7 7-22-16,6 15-28 15,4 7-4-15,13 18-5 16,11 8-1-16,17 7 0 16,8 5 2-16,24-13 3 15,7-11 2-15,16-18 6 16,10-15 2-16,-2-17 10 16,-5-9 6-16,-13-18 24 15,-12-7 11-15,-20-18 5 16,-8 0 4-16,-21-5-13 15,-10-4-11-15,-13 4-12 16,-1-1-13-16,0 11-18 16,4 10-8-16,4 15-64 0,4 12-45 15,14 12-204 1</inkml:trace>
  <inkml:trace contextRef="#ctx0" brushRef="#br0" timeOffset="166383.2206">2052 12872 729 0,'5'11'439'0,"3"10"-57"0,5 9-128 15,2 1-42-15,7 7-90 16,-2-1-46-16,2 1-47 16,0 1-8-16,-4-6-44 15,-2-5-65-15</inkml:trace>
  <inkml:trace contextRef="#ctx0" brushRef="#br0" timeOffset="166666.4125">2419 13168 773 0,'6'-6'316'0,"8"-8"-190"0,1 2-37 16,0-2-27-16,1 0-17 15,-4 5-7-15,-3-3 11 16,-1 8 29-16,-4 3 8 16,-5 4 22-16,0 6 2 15,-1 12-18-15,-2 1-8 16,4 9-36-16,1 2-20 15,-2-3-25-15,2-1-47 16,4-8-192-16</inkml:trace>
  <inkml:trace contextRef="#ctx0" brushRef="#br0" timeOffset="166890.2366">2744 12829 1172 0,'7'-3'419'0,"13"-2"-330"16,8 2-35-16,12 3-7 15,2 1-8-15,3 3-18 16,-3 1-52-16</inkml:trace>
  <inkml:trace contextRef="#ctx0" brushRef="#br0" timeOffset="167072.408">2787 12957 879 0,'1'0'404'0,"8"6"-114"15,8 0-100-15,11 3-20 16,4 1-24-16,4-5-65 16,-1-2-6-16,-2-4-91 15</inkml:trace>
  <inkml:trace contextRef="#ctx0" brushRef="#br0" timeOffset="167658.3726">3910 12638 543 0,'-3'-7'359'16,"-4"-6"-27"-16,-12 6-102 15,-10 1-24-15,-12 8-32 16,-4 2-24-16,-5 5-34 16,0 4-25-16,10 11-57 15,3 5-11-15,8 14-12 16,14 10-3-16,10 14-1 16,6 5 0-16,15-5-1 15,4-6-1-15,15-17 0 0,11-10 0 16,12-15-2-16,5-11-35 15,1-14-107-15</inkml:trace>
  <inkml:trace contextRef="#ctx0" brushRef="#br0" timeOffset="167972.8183">3994 13258 815 0,'4'-6'357'0,"11"-9"-191"16,-2-2-13-16,-2-3-42 15,0 2-8-15,-3 1 2 16,0 6 4-16,-5 8 1 15,-3 3-9-15,0 9-10 16,-3 6-8-16,3 9-9 16,-1 3-5-16,1 6-25 15,-1-2-12-15,4-2-19 16,5-1-7-16,0-11-108 16,2-5-370-16</inkml:trace>
  <inkml:trace contextRef="#ctx0" brushRef="#br0" timeOffset="168691.5956">4656 12812 708 0,'-5'-4'380'16,"-7"-3"-126"-16,-6 13-81 15,-3 9-30-15,-3 20-63 16,2 9-15-16,-1 7-32 0,0 0-7 16,3-7-14-16,5-6-3 15,11-10-1-15,3-9-1 16,5-12 10-16,3-7 2 15,5-15 1-15,4-4 2 16,3-11-8-16,0-5-3 16,-3-9-1-16,0-2 0 15,-8-2 1-15,-1 2 0 0,-6 12-4 16,-2 8-2-16,1 13-8 16,1 6-10-16,1 8-7 15,2 7-3-15,4 8-1 16,5 8 4-16,11 10 1 15,3 5 2-15,11 9 6 16,4 2 4-16,4-2 8 16,-2-6 2-16,-14-7 6 15,-9-5 2-15,-14-8 2 16,-5 0 3-16,-18-10-1 16,-10-1-1-16,-22-8-2 15,-6-1-2-15,-5-4-1 16,2-6-1-16,8-1 0 15,5-3-11-15,18 0-39 16,4 4-35-16,17 1-127 16,9 0-117-16</inkml:trace>
  <inkml:trace contextRef="#ctx0" brushRef="#br0" timeOffset="168993.3889">4933 12830 818 0,'0'-2'464'0,"0"-1"-59"15,0 7-228-15,0-4-87 16,9 28-20-16,12 52 6 16,-2-21 0-16,-8-2-25 15,4-4-12-15,-1-12-17 16,2-4-5-16,5-16 0 15,1-10 5-15,2-16 6 16,0-11 3-16,4-13 2 16,0-6-2-16,-3-5-7 15,-3-9-3-15,-7-2-5 16,1-3-4-16,-2 0-42 16,-2 6-44-16,-2 10-114 15,-2 7-110-15</inkml:trace>
  <inkml:trace contextRef="#ctx0" brushRef="#br0" timeOffset="169272.2283">5568 12995 1197 0,'6'0'479'0,"9"-4"-307"16,10 4-52-16,13-3-45 16,2 2-21-16,8 1-32 15,-3 0-7-15,-5 6-27 16,-7-6-58-16,-9 1-242 15</inkml:trace>
  <inkml:trace contextRef="#ctx0" brushRef="#br0" timeOffset="169465.4877">5592 13076 680 0,'4'1'359'0,"7"6"-112"16,13-1-91-16,8-1-32 16,13 1-63-16,2-1-20 15,-3-3-23-15,-6 3-21 16,-12-4-241-16</inkml:trace>
  <inkml:trace contextRef="#ctx0" brushRef="#br0" timeOffset="170905.7701">6474 13122 413 0,'-11'0'176'0,"-9"-10"-1"16,-5-4-9-16,0-13 4 15,1-6 5-15,9-9-91 16,8-4-28-16,14 0-30 15,9 2-12-15,12 11 15 16,0 5 12-16,10 18 14 16,4 10 6-16,-2 18-6 15,1 13 1-15,-11 15 17 16,-11 5 9-16,-19 0 5 16,-11-2-8-16,-26-1-22 15,-4-6-13-15,-5 2-23 16,-2-6-8-16,8-14-21 15,-3-7-14-15,11-12-36 16,6-5-11-16,15-5-19 16,12-3 5-16,15-6 25 15,7-5 12-15,14 2 26 16,2 2 2-16,7 13-2 16,3 4 15-16,-5 11 36 0,-5 5 16 15,-13 3 16-15,-8 2-8 16,-8-1-13-16,-5-5-36 15,-2-9-83-15</inkml:trace>
  <inkml:trace contextRef="#ctx0" brushRef="#br0" timeOffset="171059.4302">6889 13101 1317 0,'-1'-1'551'0,"1"1"-329"16,1 2-113-16,-1-2-108 16,0 0-53-16</inkml:trace>
  <inkml:trace contextRef="#ctx0" brushRef="#br0" timeOffset="171440.1199">7225 13027 766 0,'4'-16'366'15,"4"-15"-150"-15,2-2-33 16,-2 4-58-16,0 9-25 16,-2 8-34-16,-4 2-8 0,-2 6-8 15,-1 0-3-15,0 8-4 16,0-4-2-16,0 6-3 16,0 24 5-16,1 44 14 15,-1-23 2-15,1 1-12 16,1 0-7-16,1-1-20 15,4-8-4-15,-3-8-6 16,3-5-6-16,3-10-103 16,-3-9-255-16</inkml:trace>
  <inkml:trace contextRef="#ctx0" brushRef="#br0" timeOffset="171907.4677">7586 13157 806 0,'-7'-14'399'0,"-8"-14"-134"16,7-8-135-16,7-5-37 15,10-5-58-15,7 3-22 16,11 7 16-16,2 10 17 0,1 19 21 16,1 10 6-16,-2 24-18 15,-3 9-13-15,-8 11 10 16,-9-2 6-16,-17 0 0 16,-11-1-5-16,-15-2-21 15,-6 2-9-15,-3-12-11 16,2-3-20-16,9-14-44 15,1-11-18-15,10-9-34 16,5-4 8-16,15-10 26 16,4 1 12-16,16-3 27 15,5 0 15-15,7 8 44 16,6 7 33-16,2 13 43 16,-3 6 8-16,-4 12-15 15,-6-1-23-15,-7 1-32 16,-2-1-12-16,-2-4-76 15,3 0-138-15</inkml:trace>
  <inkml:trace contextRef="#ctx0" brushRef="#br0" timeOffset="172281.2808">8271 13038 749 0,'2'-1'432'16,"6"2"10"-16,10 0-282 16,2 0-38-16,20 4-40 15,2-4-26-15,12 1-40 16,1 2 4-16,-3-2-124 15,-6-1-194-15</inkml:trace>
  <inkml:trace contextRef="#ctx0" brushRef="#br0" timeOffset="172446.0031">8321 13150 1162 0,'7'2'444'0,"6"0"-309"15,5 2-67-15,14-1-15 16,6-1-20-16,13 0-12 16,2-2-51-16</inkml:trace>
  <inkml:trace contextRef="#ctx0" brushRef="#br0" timeOffset="172889.1654">9088 13106 1013 0,'-17'-16'425'0,"-17"-26"-237"16,2-2-48-16,14-6-48 0,9 1-27 15,18 13-48-15,11 3-21 16,16 13 0-16,7 10 4 16,4 15 28-16,6 14 9 15,-9 20-6-15,-7 10 5 16,-18 5 10-16,-19-6 5 16,-15 0-1-16,-12-3-5 15,-18-3-19-15,-3 3-7 0,-4-9-14 16,2-7-8-16,9-13-12 15,8-4-4-15,12-11-6 16,1-2 3-16,15-6-4 16,5-3-1-16,14 0 5 15,10 1-1-15,11 2 5 16,4 3 3-16,4 6 10 16,-1 5 4-16,-1 3 7 15,-4 5 1-15,-11 1 22 16,4-2-59-16</inkml:trace>
  <inkml:trace contextRef="#ctx0" brushRef="#br0" timeOffset="173142.2884">9488 12872 962 0,'-2'-1'497'0,"-2"2"-22"16,-2 11-396-16,0 5-17 16,-1 10 6-16,2 1-3 15,4 2-17-15,5-1-12 16,8-9-17-16,9 1-3 16,7-9-3-16,3-4-1 0,8-1 1 15,0-3 2-15,1-5-49 16,-9-2-57-1,-8-4-263-15</inkml:trace>
  <inkml:trace contextRef="#ctx0" brushRef="#br0" timeOffset="173343.4512">9744 12835 884 0,'-2'3'476'15,"-3"7"-127"-15,0 13-126 16,-1 10-38-16,5 11-42 15,0 2-9-15,-1 0-38 16,4 3-21-16,-2 1-32 16,2 2-15-16,-1-1-15 15,-1-6-18-15,0-12-120 16,1-3 43-16</inkml:trace>
  <inkml:trace contextRef="#ctx0" brushRef="#br0" timeOffset="173822.247">10299 13070 1125 0,'0'4'494'0,"-1"5"-232"16,-4 16-130-16,4 17-34 15,-1 22-18-15,2 11-12 16,2 7-18-16,-1 1-5 15,-1-13-17-15,2-7-11 16,-2-14-17 0,0-12-44-16,5-12-137 0,-4-8-155 0</inkml:trace>
  <inkml:trace contextRef="#ctx0" brushRef="#br0" timeOffset="173985.4334">10276 13311 1239 0,'7'0'448'0,"10"0"-371"16,12 2-44-16,14 8-20 16,6-1-1-16,12 0-219 15</inkml:trace>
  <inkml:trace contextRef="#ctx0" brushRef="#br0" timeOffset="174388.7016">11220 12893 834 0,'-16'-14'421'0,"-29"-12"-132"16,-8 4-44-16,-9 14-94 15,-8 8-39-15,12 21-51 16,1 13-25-16,17 17-22 16,9 8-1-16,15 8-6 15,11-1-1-15,13-6 2 16,14 0 3-16,21-11 9 16,6-5 5-16,20-15 1 15,5-10-1-15,0-15-7 16,-6-6-1-16,-14-16 428 15</inkml:trace>
  <inkml:trace contextRef="#ctx0" brushRef="#br0" timeOffset="180022.3925">19070 3092 971 0,'-6'-5'433'15,"-10"-6"-200"-15,-2 2-28 0,-9 4-42 16,-6 4-35-16,-9 8-56 16,-3 4-26-16,-1 15-28 15,3 7-2-15,8 9 10 16,8 6 0-16,18 4-3 16,9-5-3-16,22-6-15 15,10-10-3-15,20-16-10 16,3-5-41-16,3-10-123 15</inkml:trace>
  <inkml:trace contextRef="#ctx0" brushRef="#br0" timeOffset="180738.9927">19026 3336 689 0,'0'0'358'16,"1"-1"-103"-16,7-1-123 15,0-3-27-15,6 1-37 16,2-1-10-16,7 3-22 0,5 2-12 15,-7 2-14-15,-3 4-3 16,-13 5 1-16,-6 2 3 16,-12 1 2-16,-5 0 1 15,-1 2-3-15,-2 1-1 16,5-5-3-16,8 0-3 16,1-5-5-16,7-4 3 15,8 0 23-15,0 1 17 16,9-2 22-16,-4 4 0 15,1 5-6-15,-2 1 1 0,-10 3 7 16,-4 2 7-16,-15-1 0 16,-2-3-12-16,-6-5-18 15,2-4-10-15,6-6-15 16,6 0-24-16,5-4-96 16,9 3-76-16,8-2-194 15</inkml:trace>
  <inkml:trace contextRef="#ctx0" brushRef="#br0" timeOffset="182187.6079">16934 2909 408 0,'-6'0'312'0,"-8"-4"17"16,-12 7-88-16,-8 0-32 0,-11 5-44 15,-2 2-17-15,3 10-63 16,0 0-11-16,9 11-33 16,7 5-8-16,9 5 5 15,9 7-6-15,12 0-12 16,8-1-3-16,16-10-11 15,8-5-2-15,16-15-15 16,4-7-33-16,8-12-110 16,-1-7-152-16</inkml:trace>
  <inkml:trace contextRef="#ctx0" brushRef="#br0" timeOffset="182570.9351">17041 3115 1047 0,'-7'4'430'0,"-6"8"-255"16,-1 1-34-16,2 3-52 16,3 2-25-16,6-3-42 15,6 2-11-15,5-4-8 16,8-5 0-16,0-2 4 15,3-1 2-15,3-5-4 16,-4 0-36-16,5-2-104 16,-9-3-148-16</inkml:trace>
  <inkml:trace contextRef="#ctx0" brushRef="#br0" timeOffset="182723.7682">17137 3136 967 0,'-4'11'477'0,"0"9"-173"16,2 9-107-16,-3 2-23 16,8 7-65-16,2 1-24 15,-3 0-49-15,5-3 0 16,-3-8-113-16,-1-8 44 16</inkml:trace>
  <inkml:trace contextRef="#ctx0" brushRef="#br0" timeOffset="185583.6137">14721 4291 680 0,'4'-1'406'0,"3"0"3"16,11-2-296-16,7 1-35 16,9 1-52-16,1-3-12 15,0 3-73-15,-4-2-141 16</inkml:trace>
  <inkml:trace contextRef="#ctx0" brushRef="#br0" timeOffset="185773.6561">14744 4391 973 0,'4'1'438'0,"3"-1"-201"0,10-1-127 15,10 0-27-15,6-5-47 16,5 3-12-16,1-1-173 15</inkml:trace>
  <inkml:trace contextRef="#ctx0" brushRef="#br0" timeOffset="186155.0774">15355 4147 904 0,'-19'3'455'0,"-12"3"-156"0,-6 6-115 16,6 4-46-16,2 2-58 15,0 3-27-15,16 7-28 16,-2-1-7-16,14 3-8 16,7 0 0-16,5-6 3 15,8-2 0-15,10-7 0 16,3-3 2-16,7-8 3 15,0-1-40-15,2-6-132 16</inkml:trace>
  <inkml:trace contextRef="#ctx0" brushRef="#br0" timeOffset="186737.9585">15621 4303 778 0,'0'-2'394'0,"-2"1"-128"15,2 0-87-15,-1 0-100 16,0 0-33-16,0 1-34 16,0-1-8-16,-10 1-5 15,-5 0-11-15,-33 0-17 16,31 0-1-16,7 1-5 16,-1 1 9-16,10 3 15 15,-1 2 3-15,1 3 5 16,0 0 8-16,0 2 17 15,1 1 7-15,1-2 9 16,0-3-3-16,3-2-10 16,2 0-1-16,1-6-2 15,3 0-1-15,2-4 0 16,4 0-5-16,4 4-5 16,-1 1-1-16,-2 2-2 15,4 6-1-15,-4 2 3 16,-3 6 2-16,-2 3 8 0,-8-1 9 15,-9 3 21-15,-1 0 9 16,-14-3 12-16,-4 0 1 16,-9-7 4-16,-4-7-4 15,6-5-16-15,3-4-9 16,12-5-34-16,4 2-14 16,6-1-80-16,6 3-64 15</inkml:trace>
  <inkml:trace contextRef="#ctx0" brushRef="#br0" timeOffset="188395.396">14699 2843 785 0,'3'-1'399'0,"6"3"-97"16,7 0-155-16,16 4-99 15,4 1-15-15,10 0-3 16,-1 0-50-16</inkml:trace>
  <inkml:trace contextRef="#ctx0" brushRef="#br0" timeOffset="188589.8876">14733 2929 942 0,'-2'4'441'0,"2"-2"-164"0,4 6-101 16,15-2-80-16,5 0-18 15,13-4-32-15,2-2-1 16,4-3-148-16</inkml:trace>
  <inkml:trace contextRef="#ctx0" brushRef="#br0" timeOffset="189013.3475">15443 2714 850 0,'-15'0'460'0,"-14"-1"-119"16,-10 1-97-16,-5 2-25 15,2 3-72-15,1 2-42 16,11 6-58-16,4 6-26 16,8 7-21-16,7 4-3 15,4 5-5-15,7-1-2 16,9-1-1-16,4-3 3 16,8-10 2-16,9-1 3 15,2-10 12-15,9-3-36 16,5-7-116-16,-4-7-63 0</inkml:trace>
  <inkml:trace contextRef="#ctx0" brushRef="#br0" timeOffset="189455.3561">15691 2911 811 0,'-8'0'417'0,"-5"0"-124"15,-3 1-117-15,-4 5-35 16,0-1-50-16,-1 4-24 16,0 1-42-16,6 3-11 15,6 6-13-15,2 0-1 16,10 5-5-16,1-7 0 16,6 4-2-16,5-6 0 15,3-7 7-15,3 3 4 0,-2-11 9 16,-1-2 6-1,-8-2 34-15,-7-3 25 0,-8-4 21 16,-11 3 0-16,-4 1-31 16,-7 3-29-16,-1 4-36 15,4 1-62-15</inkml:trace>
  <inkml:trace contextRef="#ctx0" brushRef="#br0" timeOffset="192769.6096">16589 4819 368 0,'-8'2'213'0,"-11"2"-42"16,10-4-38-16,24 3-28 15,8 1-9-15,38 0 26 16,21 2-12-16,35-1-17 15,26-1-6-15,23 0-28 16,12 1-12-16,15 2-19 16,-6-1-9-16,-16 1-7 0,-8-2 1 15,-36-3-1 1,-18 1 2-16,-30 0 7 16,-16-1 12-16,-12-1 23 0,4 2 8 15,5-1-2-15,-2-1-12 16,-11-1-33-16,-12 0-70 15</inkml:trace>
  <inkml:trace contextRef="#ctx0" brushRef="#br0" timeOffset="193253.217">18526 4783 786 0,'0'3'318'15,"1"5"-156"-15,10 4-51 16,9 4 16-16,8 2 2 15,10 1-28-15,2 0-20 16,-2-5-34-16,4-1-10 16,-12-3-8-16,-10-3 0 0,-12 0 17 15,-12 2 10-15,-19 6 26 16,-8 1 9-16,-13 7-17 16,-1-2-12-1,7 1-33-15,2-4-1 0,17-4-100 16</inkml:trace>
  <inkml:trace contextRef="#ctx0" brushRef="#br0" timeOffset="193836.2706">16708 4721 962 0,'0'-1'435'0,"0"0"-224"15,-7 4-62-15,-12 11-90 16,-3 3-12-16,-6 10 4 16,-2 0-8-16,2 7-11 15,3-2-10-15,5-4-12 16,6-7-2-16,11-12-4 15,3-5 22-15,11-4 47 16,7 0 21-16,9 0 28 16,9 3-18-16,11 1-45 15,3 6-21-15,-3 3-26 0,-7 2-12 16,-13 5 382-16</inkml:trace>
  <inkml:trace contextRef="#ctx0" brushRef="#br0" timeOffset="196037.396">17375 5186 651 0,'5'-8'313'0,"4"-7"-98"15,1-4-32-15,1-2-22 16,-2 3-5-16,-2-1-15 16,0 2-11-16,-3 8-17 0,-1-3-12 15,-2 9-40-15,-1 3-20 16,1 7-35-16,-1-7-6 16,1 6 5-16,5 18 6 15,8 35 3-15,-12-24-3 16,-2-3-3-16,0-4 0 15,-1-5-24-15,1-3-63 16</inkml:trace>
  <inkml:trace contextRef="#ctx0" brushRef="#br0" timeOffset="196453.5305">17705 5175 839 0,'-5'-1'391'15,"-4"-1"-152"-15,-2-3-125 16,-2-1-11-16,-1-9-3 16,4-4-5-16,5-1-31 15,6 1-23-15,13 5-37 16,3 5-2-16,5 6 10 15,2 6 8-15,-2 6 5 16,-1 7-2-16,-11 6-5 16,-7 2 2-16,-17 9 0 15,-9 2-1-15,-9 1-3 0,-2 0-4 16,8-11-35-16,8-8-11 16,8-9-5-16,5-4-1 15,7-5 20-15,2-4 13 16,12 1 27-16,4-1 18 15,8 4 25-15,0 2 3 16,2 3-26-16,0 3-11 16,3 0-8-16,-3 0-43 15,-3-3-162-15</inkml:trace>
  <inkml:trace contextRef="#ctx0" brushRef="#br0" timeOffset="196811.5315">18023 5128 1005 0,'1'-2'488'0,"3"-4"-176"15,-1 2-78-15,4 4-78 16,-1 2-37-16,0 8-42 15,2 5-16-15,4 7-28 16,6 3-11-16,-4 1-12 0,-1 0-1 16,1-1-2-16,-2-1 1 15,0-9 7-15,-1-7 5 16,-1-11 12-16,2-5 3 16,3-10 4-16,3-4 1 15,1-7 0-15,-3-6-1 16,0 0-6-16,-2 0-8 15,-3 6-13-15,1 12-4 0,-8 3-7 16,-1 5-4-16,-2 7-46 16,-1 3-52-16</inkml:trace>
  <inkml:trace contextRef="#ctx0" brushRef="#br0" timeOffset="210535.1815">12497 9632 802 0,'-6'-11'354'0,"-6"-17"-165"16,6 0-29-16,10-11-46 15,8-4-21-15,17-4-22 16,3-6-5-16,11 9-1 16,-4 5 0-16,-2 14-18 15,-2 6-16-15,-8 16-25 16,8 4-8-16,10 18-16 16,8 9 1-16,12 13 6 15,7 7 5-15,1-8 7 0,-3-5 4 16,1-14 5-1,-6-10 1-15,-6-11 5 0,-2-3 3 16,-17-11 6-16,-9-3 4 16,-19-5 0-16,-11-2-5 15,-19-12-10-15,-10-6-6 16,-8 0-8-16,0 0 0 16,11 15-3-16,7 8-6 15,10 12-10-15,1 4-14 16,11 9-10-16,5 2 0 0,15 10 8 15,9 7 14-15,9 4 13 16,6 2 5-16,5-1 3 16,1-7 2-16,-6-2 2 15,-6-4 2-15,-22-9 4 16,-6 1-5-16,-13-6 43 16,-6 3 6-16,-3 6 28 15,-7 7 13-15,-11 7-33 16,-6 3-8-16,-12 6-6 15,1-5-68-15</inkml:trace>
  <inkml:trace contextRef="#ctx0" brushRef="#br0" timeOffset="216535.2914">12331 12664 910 0,'-20'13'366'0,"-21"23"-241"15,0 16-26-15,11 26-17 16,8 10-21-16,18 13-22 16,11-1-13-16,18-6-18 15,9-6-4-15,9-20 4 16,3-10 9-16,5-20-101 15,-3-15-106-15</inkml:trace>
  <inkml:trace contextRef="#ctx0" brushRef="#br0" timeOffset="216921.4395">12623 13054 852 0,'0'-1'437'0,"-1"-6"-143"16,2 10-163-16,-1-3-42 16,0 0-57-16,5 12-6 15,22 40-9-15,-23-30-1 16,3 1-6-16,-3-3 0 16,1-5-29-16,3-3-32 15,2-11-85-15,2-4-51 0,-4-15-49 16,7 0 11-16,1-6 80 15,5 2 51-15,5 5 81 16,-8-3 25-16,-3 8 77 16,-6 3 39-16,-9 5 35 15,-4 4-1-15,-7 8-41 16,-5 2-24-16,-5 3-16 16,1 2-3-16,7-2-29 15,0 0-16-15,13 1-27 16,3-4-6-16,9 3-6 15,9-4 1-15,-1-3-12 16,7 0-42-16,6-4-244 16</inkml:trace>
  <inkml:trace contextRef="#ctx0" brushRef="#br0" timeOffset="217316.4172">13233 13062 769 0,'1'5'383'16,"-3"6"-117"-16,-5 5-36 15,-8 2-71-15,-2 3-29 16,-15-4-56-16,-1-4-19 16,-4-8-25-16,0-5-6 15,12-8-20-15,5-4-11 16,10-6-22-16,4 0-5 0,8 6 3 16,4-2 6-16,6 8 4 15,2 0 2-15,4 6 0 16,2 4 3-16,2 10 9 15,2 6 7-15,1 1 11 16,-1 4 4-16,2-6 1 16,-1-3-2-16,0-9-2 15,4-6 2-15,-2-7 4 16,-1-7 1-16,-2-9 2 16,-4 2-2-16,-3 0-3 15,-4 2-4-15,-6 9 10 16,-6 5 0-16,-1 6 13 15,-2 11 8-15,0 4-15 16,3 6-1-16,3 0-2 16,4-3-54-16,10-3-543 15</inkml:trace>
  <inkml:trace contextRef="#ctx0" brushRef="#br0" timeOffset="217835.3149">14364 12860 1030 0,'-24'-2'429'0,"-24"2"-268"15,-1 10-55-15,7 24-72 16,11 11-18-16,4 10-11 16,8 3-3-16,16 0-2 15,3-2-4-15,22-5 1 0,6-4 2 16,17-20 8-16,12-10 6 16,13-22 7-16,7-12 5 15,-6-17 38-15,-10-10 14 16,-25-7 26-16,-17-2 15 15,-21-5-23-15,-14 3-18 16,-23-2-32-16,-6 2-21 16,-12 11-28-16,2 9-6 15,10 17-61-15,1 6-57 0,19 14-293 16</inkml:trace>
  <inkml:trace contextRef="#ctx0" brushRef="#br0" timeOffset="217992.1576">14494 13180 2092 0,'15'16'-53'15,"-1"-4"-100"-15</inkml:trace>
  <inkml:trace contextRef="#ctx0" brushRef="#br0" timeOffset="218372.4116">14694 13240 1044 0,'7'-5'439'0,"4"-8"-252"0,5 4-31 0,8 7-52 16,1 3-26-16,0 8-27 15,-5 7-1-15,-11 8 3 16,-9 5 1-16,-12 5-4 16,-4-1-7-16,-7-1-13 15,-2-4-3-15,1-9-7 16,2-7-1-16,3-11-21 15,8-1-14-15,7-4-16 16,3-4-6-16,7-4 11 16,3 1 7-16,5-1 6 15,2 7 3-15,4 7 0 16,-2 2 3-16,0 10 4 16,2 0 1-16,-3 0 57 15,1 1-107-15</inkml:trace>
  <inkml:trace contextRef="#ctx0" brushRef="#br0" timeOffset="218612.8273">15105 13085 1162 0,'6'0'448'0,"10"0"-319"16,8 2-38-16,10-2-31 15,7 0-20-15,3 3-24 16,-4-4-2-16,-5 1-52 16,-6 1-74-16</inkml:trace>
  <inkml:trace contextRef="#ctx0" brushRef="#br0" timeOffset="218799.5365">15149 13191 853 0,'-1'2'419'0,"9"2"-101"15,5 0-108-15,15-1-36 16,7 1-28-16,3-1-63 0,2 1-21 15,0 1-83-15,-5 0 23 16</inkml:trace>
  <inkml:trace contextRef="#ctx0" brushRef="#br0" timeOffset="219316.2994">16040 12826 761 0,'-9'-4'357'0,"-20"-4"-140"0,-5 4-31 15,-14 7-52-15,-4 6-22 16,-4 17-31-16,3 7-15 16,9 15-32-16,8 5-4 15,18 5-15-15,8 1-4 0,12 0 1 16,8 1-3-16,19-5 1 15,9-5 2-15,20-19 6 16,12-11 4 0,4-20-78-16,0-3-80 0</inkml:trace>
  <inkml:trace contextRef="#ctx0" brushRef="#br0" timeOffset="219686.1118">16039 13332 875 0,'3'-9'379'0,"11"-12"-172"0,7 4-63 16,7 6-20-16,3 5-16 15,-3 8-32-15,-5 6-10 16,-12 9-12-16,-9 4-5 16,-12 9-4-16,-12-2-4 15,-3 1-15-15,1 1-4 16,3-4-11-16,1-3-2 16,2-8-9-16,3-8-6 0,7-7-18 15,9 0-6-15,10-5 2 16,2 1 5-16,9 1 11 15,-1 0 3-15,4 6 0 16,5 4 1-16,-3 7 2 16,3 4-17-16,-5-2-497 15</inkml:trace>
  <inkml:trace contextRef="#ctx0" brushRef="#br0" timeOffset="220253.6302">16602 13040 974 0,'-2'8'380'0,"-10"8"-244"0,-3 9-39 16,-2 13-1-16,-9 1-11 16,3 5-28-16,1 3-12 15,5-9-29-15,7-6-6 16,7-16-2-16,3-10 4 0,13-16 0 16,0-8-1-16,10-12 2 15,1-5-5-15,-6-6 2 16,5-2 1-1,-9-1-2-15,0 2-1 0,-4 3-3 16,0 2-1-16,0 8-2 16,-5 5-2-16,-2 14-9 15,-2 5-5-15,-1 13-3 16,7 9-2-16,6 9 6 16,3 5 1-16,8 6 1 15,3 0 2-15,7 4 4 16,0 1 3-16,-2-2 4 15,-3-3 2-15,-8-6 3 16,-5-4 1-16,-13-7 5 16,-3-2 2-16,-17-4 3 15,-6-1 0-15,-15-2-3 16,-7-6-1-16,-6-5-2 0,2-2-4 16,9-5-5-16,5 0-28 15,10 2-93-15,8 1-94 16</inkml:trace>
  <inkml:trace contextRef="#ctx0" brushRef="#br0" timeOffset="220587.4105">16899 12954 1206 0,'0'-10'531'0,"5"-1"-294"15,3 12-87-15,7 22-78 16,8 8-37-16,0 13-8 16,5 2 3-16,-10 6-1 15,-3 7-5-15,-4 3-3 16,-6-5 0-16,3-17 2 16,-3-11 3-16,1-20 5 15,-2-9 3-15,5-14 2 16,4-9-3-16,7-13-11 15,2 1-5-15,2-2-9 16,-1 2 0-16,-7 6-6 0,-1-1 3 16,-9 5-55-16,-1 1-48 15,1-2-168-15</inkml:trace>
  <inkml:trace contextRef="#ctx0" brushRef="#br0" timeOffset="220918.3445">17594 13142 1095 0,'13'2'452'15,"9"2"-270"-15,14 0-122 16,6 2-9-16,6-3-34 15,-5-1-3-15,-8 2-84 16,-7 1-103-16</inkml:trace>
  <inkml:trace contextRef="#ctx0" brushRef="#br0" timeOffset="221083.0615">17593 13227 1124 0,'1'2'471'0,"8"2"-280"16,10-1-40-16,16 3-65 16,0-3-31-16,8 2-31 15,-4-2-68-15</inkml:trace>
  <inkml:trace contextRef="#ctx0" brushRef="#br0" timeOffset="221780.5184">18315 13032 762 0,'-13'8'351'0,"-6"9"-159"16,-7 11-83-16,3 0-21 15,4-1-43-15,4 2-18 16,15-2-17-16,3-5 4 16,18 0 9-16,6-6 5 15,8-6 1-15,-10-9-4 16,-12 0-2-1,0 1-52-15,35-6-205 0</inkml:trace>
  <inkml:trace contextRef="#ctx0" brushRef="#br0" timeOffset="221950.9215">18497 13039 1060 0,'-5'6'432'0,"-6"12"-247"16,3 5-60-16,-1 14-44 15,3 6-3-15,5 6-27 16,-4 6-10-16,5-4-11 16,0-2 10-16,5-9-128 15,0-10-107-15</inkml:trace>
  <inkml:trace contextRef="#ctx0" brushRef="#br0" timeOffset="222324.8996">18598 13146 1035 0,'4'0'442'16,"9"7"-181"-16,2 0-98 16,16 10-11-16,7 5-24 0,7 4-63 15,0-1-15 1,-11 1-30-16,-11 1-3 0,-19 2-4 15,-11 0-1-15,-21-1 0 16,-2-1 2-16,-8-13 1 16,5-3-9-16,8-12-8 15,5-5-5-15,13-11-18 16,9-7 4-16,17-11 1 16,8-7 2-16,14-4 13 15,-2-3 5-15,0 3 5 16,-7 2 4-16,-14 7 21 15,-15 5 4-15,-16 7-3 16,-12 3-4-16,-15 11-28 16,-3 11-10-16,-1 12 3 15,5 6-47-15,12 11-506 16</inkml:trace>
  <inkml:trace contextRef="#ctx0" brushRef="#br0" timeOffset="222732.7617">19290 13165 906 0,'-4'5'401'0,"-2"16"-170"15,1 8-104-15,5 23-19 16,2 11-16-16,2 12-27 16,-1 2-13-16,0-7-25 15,-3-8-6-15,-1-13-2 16,-1-6 1-16,4-14-44 16,0-7-71-16</inkml:trace>
  <inkml:trace contextRef="#ctx0" brushRef="#br0" timeOffset="222899.0837">19250 13439 725 0,'18'-3'360'0,"12"-4"-48"0,14 5-273 15,3 2-17-15,-1 3-21 16,3 3-93-16</inkml:trace>
  <inkml:trace contextRef="#ctx0" brushRef="#br0" timeOffset="223233.304">20028 13053 998 0,'-14'-8'457'0,"-14"-4"-189"0,-4-2-62 16,-9 4-90-16,-1 10-31 15,-4 9-62-15,1 5-18 16,6 18-8-16,7 1 2 15,14 12 9-15,6 4 4 16,19 0 4-16,6 1 0 16,20-2 0-16,9-6 2 15,13-10 3-15,2-7-1 16,-4-18-1-16,-4-7-34 0,-7-10-122 16,-4-5-90-16</inkml:trace>
  <inkml:trace contextRef="#ctx0" brushRef="#br0" timeOffset="225729.716">14416 13137 496 0,'0'-4'291'0,"-1"2"-48"15,1-1-39-15,0 2-71 16,0-1-28-16,0 1-33 15,0 0-8-15,0 1-14 16,4 2 2-16,18 11-3 16,32 40-2-16,-18-26-9 15,0 0-8-15,-5-6-8 0,-1-4-2 16,-8-2-6-16,-1-4-58 16</inkml:trace>
  <inkml:trace contextRef="#ctx0" brushRef="#br0" timeOffset="226899.205">20332 12664 1062 0,'14'1'411'0,"18"14"-272"0,2 15-56 15,5 44-24-15,-3 22 5 16,-15 17-7-16,-6 7 0 16,-24-3-4-16,-11-6-10 15,-18-7-10-15,-4-7-9 16,2-34-62-16,4-16-55 0,14-21-361 15</inkml:trace>
  <inkml:trace contextRef="#ctx0" brushRef="#br0" timeOffset="227103.6335">20894 13411 1247 0,'-5'0'535'0,"-1"-2"-295"16,-2 2-129-16</inkml:trace>
  <inkml:trace contextRef="#ctx0" brushRef="#br0" timeOffset="298240.3631">19224 3229 654 0,'6'-1'308'0,"10"0"-119"15,6 1-74-15,8 0-55 16,4 1-22-16,-1-1-22 16,-3-2-6-16,0-1-135 15</inkml:trace>
  <inkml:trace contextRef="#ctx0" brushRef="#br0" timeOffset="298446.3543">19249 3293 725 0,'2'1'341'0,"5"2"-136"15,10 0-91-15,7-1 0 16,13-2-32-16,1-1-11 16,0-3-32-16,0 1-4 15,-9-3-222-15</inkml:trace>
  <inkml:trace contextRef="#ctx0" brushRef="#br0" timeOffset="298756.0021">19622 3021 532 0,'2'0'315'16,"2"0"16"-16,-4 1-202 15,-1-1-6-15,0 0-28 16,-3 12-11-16,-5 38-35 16,9-32-13-16,1 1-16 15,5-3-13-15,5-2-2 16,2-6 0-16,6-5 1 0,0-2 0 16,3-5 2-16,1-3-39 15,1 0-118-15,-3-3-113 16</inkml:trace>
  <inkml:trace contextRef="#ctx0" brushRef="#br0" timeOffset="298957.1364">19826 3016 495 0,'-4'0'318'0,"-1"1"-1"16,-1 3-68-16,-1 5-90 15,3 2-33-15,0 9-48 16,1 3-24-16,3 6-19 15,1 2-7-15,1 5-8 16,-1-2-3-16,2 3-3 16,-2-1-1-16,1-6-10 15,5 1-45-15,-2-8-192 16</inkml:trace>
  <inkml:trace contextRef="#ctx0" brushRef="#br0" timeOffset="299339.209">20010 3188 641 0,'1'3'328'0,"-1"8"-66"16,0-1-116-16,1 18-59 15,-1 4-11-15,0 8 7 16,3 7-10-16,0-3-12 15,2-3-6-15,-2-8-36 16,-3-8-4-16,1-8-3 16,-1-4-16-16,6-6-121 15,-1-2-130-15</inkml:trace>
  <inkml:trace contextRef="#ctx0" brushRef="#br0" timeOffset="299508.1268">20051 3349 657 0,'12'-3'332'0,"6"-4"-98"0,5-1-73 16,-1 3-77-16,-4-1-29 15,3 3-61-15,-5-1-103 16</inkml:trace>
  <inkml:trace contextRef="#ctx0" brushRef="#br0" timeOffset="299956.3893">20309 3121 847 0,'-1'3'340'0,"-1"8"-203"16,-2 6-61-16,1 9-8 15,1 6 1-15,-2 3-12 0,2-2-8 16,3-7-27-16,2-5-4 16,3-14 3-16,-1-4 7 15,1-13 11-15,-4-7 14 16,-2-8 19-16,0-3 6 16,-6-6 12-16,-1 1-8 15,-2-4-25-15,0-2-14 16,5 5-33-16,4 4-13 15,6 11-14-15,4 11-8 0,8 4-2 16,2-1 2-16,7 4 7 16,4 0-36-16,4-2-125 15,-2 3-106-15</inkml:trace>
  <inkml:trace contextRef="#ctx0" brushRef="#br0" timeOffset="300159.1524">20290 3148 1023 0,'12'-2'422'0,"18"-6"-254"15,8 3-54-15,-1 2-47 16,-2 0-26-16,-6 3-33 0,-9-3-67 15</inkml:trace>
  <inkml:trace contextRef="#ctx0" brushRef="#br0" timeOffset="300922.3534">17261 3095 856 0,'10'-1'324'0,"14"-1"-244"0,3-1-35 16,7 4-25-16,-1-1-6 15,-2 1-13-15,1 2-65 16</inkml:trace>
  <inkml:trace contextRef="#ctx0" brushRef="#br0" timeOffset="301106.6384">17284 3155 672 0,'6'2'332'16,"4"-2"-105"-16,16 4-132 15,5-4-12-15,10 2-44 16,-2 2-9-16,-4-2-87 16,-5 1-213-16</inkml:trace>
  <inkml:trace contextRef="#ctx0" brushRef="#br0" timeOffset="301412.1929">17635 2902 801 0,'1'1'316'16,"2"8"-189"-16,-4 3-21 16,-4 4-7-16,-4 3-6 15,-3 1-30-15,6 3-14 16,2-6-29-16,4 0-6 16,5-7-11-16,3-4 1 0,5-3 0 15,7 1 1-15,2-2 1 16,-2-3-1-16,1-2-96 15,-3 1-82-15</inkml:trace>
  <inkml:trace contextRef="#ctx0" brushRef="#br0" timeOffset="301606.802">17778 2894 613 0,'-3'-1'345'0,"-5"1"-57"16,1 1-73-16,3 11-91 15,-3 3-22-15,0 5-35 16,2 10-19-16,2 6-22 16,3-2-8-16,1 10-11 15,1-7-1-15,1-4 1 16,-1 0 15-16,1-9-142 16,1-5-157-16</inkml:trace>
  <inkml:trace contextRef="#ctx0" brushRef="#br0" timeOffset="301887.3306">18023 3026 880 0,'-2'3'349'0,"-2"4"-206"16,2 6-57-16,2 7-10 15,0 3 2-15,0 9-22 16,0 2-11-16,0-3-27 16,1-1-6-16,3-11 0 15,-3-4-40-15,-1-9-168 16,1-5-243-16</inkml:trace>
  <inkml:trace contextRef="#ctx0" brushRef="#br0" timeOffset="302019.438">18021 3135 797 0,'3'-2'344'0,"7"1"-160"15,9 1-142-15,1-1-21 16,4 1-23-16,-3 0-140 15</inkml:trace>
  <inkml:trace contextRef="#ctx0" brushRef="#br0" timeOffset="302372.6552">18254 2967 941 0,'-6'9'397'0,"-4"11"-235"15,1 5-61-15,1-5-48 16,5 7-12-16,0-5-6 16,3 0-3-16,3-3-3 15,0-8-7-15,4-7 10 16,-1-6 17-16,1-7 21 16,0-7 10-16,-1-5 4 15,-3-7-12-15,-3-3-14 16,1 2-12-16,-1 0-23 15,0 0-8-15,5 2-11 16,-3-1-4-16,5-1-8 16,4 6-2-16,1 6-5 0,2 5-4 15,3 7 0-15,2 2 0 16,4 5-50-16,3 0-37 16,4 1-117-16,0 0-145 15</inkml:trace>
  <inkml:trace contextRef="#ctx0" brushRef="#br0" timeOffset="302579.0805">18263 3003 921 0,'-1'3'432'15,"0"2"-145"-15,12-5-168 16,12 1-30-16,14-1-5 16,8-1-7-16,1-1-29 15,-4-3-16-15,-9 1-81 16</inkml:trace>
  <inkml:trace contextRef="#ctx0" brushRef="#br0" timeOffset="305494.2494">1577 13896 876 0,'0'-2'371'0,"6"-1"-203"16,10-1-51-16,28 1-65 15,15 2-12-15,25 0-22 16,15 0-8-16,-2 1-2 16,-7-2 4-16,-17 4-19 15,-17-2-42-15,-12 0-169 16</inkml:trace>
  <inkml:trace contextRef="#ctx0" brushRef="#br0" timeOffset="305710.4281">2004 13868 487 0,'-5'8'277'0,"-2"10"-56"15,6 7-77-15,0 2-22 16,1 12-10-16,5-1-4 0,-5 4-7 15,2 2-11-15,-2-6-35 16,0-2-14-16,1-5-15 16,-2-6-3-16,1-6-87 15,-1-2-120-15</inkml:trace>
  <inkml:trace contextRef="#ctx0" brushRef="#br0" timeOffset="306035.7492">2319 14116 894 0,'-4'-7'429'0,"-12"-1"-168"16,0 0-66-16,0 8-109 0,-3 2-44 15,4 11-59-15,5 7-12 16,9 7-3-16,4 2 3 16,15 1 12-16,4-3 5 15,5-8 4-15,6-8 4 16,-1-11 6-16,-1-4 23 16,-8-14 44-16,-6-1 28 15,-14-8 29-15,-9-5-18 16,-10 4-37-16,-7 3-28 15,8 18-68 1,8 4-61-16</inkml:trace>
  <inkml:trace contextRef="#ctx0" brushRef="#br0" timeOffset="306605.6451">3268 14121 462 0,'-4'0'322'0,"-6"-1"14"0,-9 2-125 16,-5 4-27-16,-7 1-69 15,1 5-30-15,9 10-69 16,3 3-20-16,11 6-22 16,7-1-4-16,11-2 3 15,9-2 8-15,12-9 12 16,6-4 6-16,-4-12 8 16,1-3 3-16,-6-5 6 15,-9-3 4-15,-6-2 6 16,-11-2 6-16,-10 4 4 15,-3 4 2-15,-7 8-1 16,-2 8-3-16,4 16-9 16,1 11-7-16,6 9-11 15,4 7-3-15,4-1-2 16,5-5 3-16,3-8-45 0,3-4-91 16,6-9-291-16</inkml:trace>
  <inkml:trace contextRef="#ctx0" brushRef="#br0" timeOffset="306928.1948">3540 14151 904 0,'-6'2'365'0,"-11"5"-234"15,2 4-72-15,3 6-54 16,1 3-12-16,13 2-12 16,4 2-1-16,4 0 4 15,4 0 6-15,4-5 15 16,1-6 19-16,1-10 29 16,2-2 21-16,-10-8 39 15,1-5 4-15,-10-6 1 16,-4-4-14-16,-6-3-39 15,-9 1-18-15,1-3-31 16,-1 4-6-16,-2 7-101 16,14 8-95-16</inkml:trace>
  <inkml:trace contextRef="#ctx0" brushRef="#br0" timeOffset="307259.0862">3746 14335 709 0,'13'0'407'0,"6"0"-34"16,7-3-235-16,1 1-35 15,-5-9-45-15,-1-1-16 16,-4-2-8-16,-1-3-1 16,-4 4-5-16,-9-4-2 0,-8 1-5 15,-9 1-5-15,-12 0-8 16,2 2-3-16,-2 5-7 15,0 1-9-15,4 13-13 16,6 6-5-16,7 12-4 16,4 1 3-16,5 12 7 15,2 8 4-15,-2 5 25 16,1 3 21-16,1 0 28 16,-1-4 6-16,4-6-13 15,-2 1-15-15,2-10-6 16,2-4-56-16</inkml:trace>
  <inkml:trace contextRef="#ctx0" brushRef="#br0" timeOffset="307789.1717">3995 14147 1080 0,'0'1'391'0,"7"2"-298"16,3 4-51-16,6-2 0 15,11 1 1-15,1-5-13 16,-1-1-4-16,0-2-3 16,-9-2 1-16,-7-4 0 15,-3-1-2-15,-8 3-13 16,0 3-10-16,-11 4-13 15,-4 3-4-15,-4 3 3 16,-1 5 5-16,2 7 1 16,3 2-1-16,6 5 3 15,3-5 7-15,6 1 5 16,6 0 4-16,10-3 7 16,4-4 0-16,9-6 4 15,-1-3 1-15,-5-9 3 16,0-2-2-16,-1-12-2 15,0 1-1-15,-3-7-4 16,-1 3-2-16,-7-5-1 0,-3 0 0 16,-4 1 2-16,-4 2-1 15,-1 10-3-15,-3 4 1 16,3 14-12-16,-1 3 1 16,1 10 1-16,1 5-1 15,1 1 6-15,0 3 1 16,2-2-3-16,2 2 16 15,-3-7-92-15,3-4-73 16</inkml:trace>
  <inkml:trace contextRef="#ctx0" brushRef="#br0" timeOffset="307942.3961">4297 13934 1178 0,'-1'-6'553'15,"-5"-7"-251"-15,6 7-176 16,-1 6-67-16,2 5-70 16,-1-5-49-16,1 2-243 15</inkml:trace>
  <inkml:trace contextRef="#ctx0" brushRef="#br0" timeOffset="308259.3502">4631 14218 1001 0,'-11'-5'444'15,"-13"-6"-219"-15,-3 3-61 16,6 8-86-16,3 4-33 15,6 9-47-15,7 6-10 16,5 2 2-16,4 4 3 16,12-1 10-16,7-1 4 0,9-7 8 15,1-4 19-15,-3-11 23 16,-3-4 17-16,-11-8 21 16,-7-6-6-16,-9-3-14 15,-4-3-16-15,-11-1-54 16,-1 3-58-16</inkml:trace>
  <inkml:trace contextRef="#ctx0" brushRef="#br0" timeOffset="309024.7231">5568 14203 660 0,'-3'8'353'0,"-4"12"-70"16,-4 2-61-16,-7 2-69 15,-2 0-30-15,-3-6-50 16,-4-8-7-16,-2-13-29 15,3-8-7-15,0-7-16 16,1-3-10-16,9-1-26 16,3 1-12-16,12 2-9 15,9 4-1-15,8 2 6 16,3 4 4-16,7 9 3 16,-1 8 2-16,-1 14 9 15,-2 3 7-15,-14-3 13 16,-4-12 3-1,1 2 7-15,12 28 0 0,1-9 0 0,1-6 3 16,2-28 4-16,-2-6 2 16,-2-9 1-16,-4-2-1 15,-3-2-4-15,0 0-2 16,-2 4-5-16,-3 3-1 16,-1 4-3-16,-4 2 0 15,0 8-9-15,0 2-3 0,-1 5-4 16,0-6-1-16,0 0 5 15,1 17 0-15,13 39 1 16,3-33 1-16,9 0 13 16,5-4 9-16,5-8 20 15,-1-9 16-15,-2-7 32 16,-7-6 10-16,-14-9-2 16,-2 0-11-16,-9-4-38 15,0 1-16-15,-1 5-63 16,-6 0-53-16,-3 1-216 15</inkml:trace>
  <inkml:trace contextRef="#ctx0" brushRef="#br0" timeOffset="309188.0609">5900 14224 790 0,'5'1'442'0,"13"0"-46"0,5-1-204 15,9 2-73-15,6-2-35 16,1-3-39-16,-1 1-8 15,-9-2-17-15,3 1-9 16,-9 0-89-16,-4-1-79 16</inkml:trace>
  <inkml:trace contextRef="#ctx0" brushRef="#br0" timeOffset="309349.3547">6091 14230 669 0,'-1'3'386'15,"-3"4"-57"-15,3 5-152 16,1 2-29-16,0 7-46 16,2 1-21-16,2 0-31 15,1 3-18-15,-2-8-45 16,3-2-58-16</inkml:trace>
  <inkml:trace contextRef="#ctx0" brushRef="#br0" timeOffset="309654.5836">6444 14248 892 0,'-6'-4'435'16,"-9"-8"-151"-16,0 4-63 15,-3 3-86-15,-3 3-38 16,-2 7-60-16,2 3-19 16,11 7-18-16,-1 3 1 15,10 6 5-15,7 3 1 16,7-2 0-16,6 0-1 16,8-5 1-16,-5-8 2 0,-5-11 5 15,0-4 4-15,-5-15-9 16,1-5-42-16,-1-4-138 15,0-3-145 1</inkml:trace>
  <inkml:trace contextRef="#ctx0" brushRef="#br0" timeOffset="309782.9874">6401 14032 685 0,'0'-4'427'16,"0"-3"-46"-16,-1 3-129 15,1 4-60-15,3 5-100 16,5 6-41-16,3 5-51 15,-3 0 20-15,1 7-538 16</inkml:trace>
  <inkml:trace contextRef="#ctx0" brushRef="#br0" timeOffset="310388.0849">7154 14260 693 0,'-1'-1'346'15,"-4"2"-125"-15,-1 3-69 16,-2 10-94-16,-2 9-27 15,5 8-24-15,5 8-5 16,13-4 11-16,8-5 6 16,10-10 11-16,3-10 12 15,4-11 16-15,-1-4 14 0,-11-12 15 16,-10 1-3-16,-15-6-15 16,-4-3-20-16,-9-2-61 15,-3-3-66-15,5 1-149 16,3 1-166-16</inkml:trace>
  <inkml:trace contextRef="#ctx0" brushRef="#br0" timeOffset="310707.2713">7458 14462 526 0,'-3'-3'295'0,"-3"-7"-50"0,1-5-26 15,5-9-66-15,2 1-32 16,6-5-45-16,2 1-12 16,5 4 2-16,3 3 0 15,3 9-16-15,1 9-11 16,-1 13-32-16,-3 8-7 15,-3 12 2-15,-1 5 4 0,-6 2 3 16,-1-5-1 0,0-5 0-16,1-5 19 0,5-6-100 15,1-4-101-15</inkml:trace>
  <inkml:trace contextRef="#ctx0" brushRef="#br0" timeOffset="311038.8714">8013 14285 779 0,'-4'11'369'0,"-5"9"-139"16,-6 5-27-16,-1 0-61 15,-2-3-29-15,-6-5-48 16,5-4-16-16,-1-13-16 15,3-5-4-15,5-11-13 16,-3-5-9-16,11-1-16 0,-7 2-8 16,7 1-6-16,7 2-2 15,1 1-5-15,12 7-3 16,1 7-2-16,3 6 2 16,-1 15 18-16,2 3 11 15,2 9 11-15,-2 5 3 16,1-1 0-16,-5-5 0 15,-2-4-38-15,-2-8-82 0</inkml:trace>
  <inkml:trace contextRef="#ctx0" brushRef="#br0" timeOffset="311166.5832">7955 14141 887 0,'-4'-5'427'0,"-2"0"-171"15,0 4-151-15,6 5-115 16,6 5-117-16</inkml:trace>
  <inkml:trace contextRef="#ctx0" brushRef="#br0" timeOffset="311488.9046">8253 14411 1197 0,'6'13'456'0,"3"7"-310"0,4-1-21 16,4-9-45-16,-8-9 3 16,7-5-33-16,-5-9-4 15,-1-10-10-15,2-1-6 16,-12-6-17-16,-4-3-8 16,-11 3-18-16,-4 4-6 15,1 10-7-15,-1 9-3 16,4 14-4-16,-1 9 0 15,5 13 5-15,3 3 2 0,4 14 8 16,4 4 1 0,8 3 6-16,4 0 3 0,6-11 7 15,-3-2 2-15,1-6 5 16,-4-5 2-16,-5-6-62 16,3-4-123-16</inkml:trace>
  <inkml:trace contextRef="#ctx0" brushRef="#br0" timeOffset="311687.2891">8416 14271 1307 0,'0'0'523'16,"6"2"-323"-16,3 16-140 15,5 5-33-15,14 16-16 0,-1 7-4 16,7 9-2-16,-1 0-1 15,-4-3 0-15,-4 0 4 16,-3-11-105-16,-3-4-68 16</inkml:trace>
  <inkml:trace contextRef="#ctx0" brushRef="#br0" timeOffset="311850.1995">8748 14330 1039 0,'-14'5'494'0,"-18"11"-210"16,-6 7-85-16,-5 13-115 16,-1 5-36-16,0 1-37 15,1-4-6-15,5 1-3 16,6-3-16-16,11-1-123 16</inkml:trace>
  <inkml:trace contextRef="#ctx0" brushRef="#br0" timeOffset="312372.39">8952 14233 1112 0,'-5'-3'469'15,"-8"-3"-278"-15,5 5-52 16,-3 2-95-16,6 5-27 16,7 9-36-16,4 2-5 15,10 2 7-15,1 2 6 16,2-7 13-16,-1 0 3 16,-4-3 4-16,-3-6 1 0,-2-1-9 15,-6-4-8-15,-8-3-14 16,-3 1-2-16,-8 1 8 15,-3 1 5-15,-3 3 9 16,2 2 0-16,7 5 4 16,3 3 4-16,9 2 5 15,2-1 1-15,7 0 0 16,6-3 1-16,4-6 1 16,2 0 0-16,3-9 3 15,0-5-1-15,2-7-4 16,1-6-1-16,-1-1-3 15,-4-3-1-15,-6 6 4 16,-5-1-1-16,-6 6-1 16,-2 7 0-16,-2 8 1 15,-2 4 5-15,-1 14 1 0,0 2-2 16,3 7-5-16,2 2-5 16,5 0 20-16,4-9-45 15,1-5-511-15</inkml:trace>
  <inkml:trace contextRef="#ctx0" brushRef="#br0" timeOffset="312971.9673">9912 14336 883 0,'10'0'368'16,"8"5"-186"-16,1 5-76 15,-5 12-40-15,-7 3-6 16,-11 9-27-16,-7-4-5 15,-6-7-1-15,1 1-4 16,2-17-5-16,8 4 1 16,6-11-27-16,8-11-5 15,10-5-5-15,3-17-3 0,5 0 19 16,-3-3 2-16,2 3 1 16,-1 4 2-16,-10 9 9 15,-1 4 17-15,-9 9 24 16,-4 5 4-16,-6 9-8 15,-1 10-17-15,0 13-26 16,3 7-6-16,7 5 0 16,9-1-1-16,8-8-7 15,9-3-28-15,8-15-101 16,-2-9-84-16</inkml:trace>
  <inkml:trace contextRef="#ctx0" brushRef="#br0" timeOffset="313374.4001">10482 14380 617 0,'0'1'384'0,"-2"6"-2"0,-10 8-98 16,-10 4-115-16,-4 2-42 15,-10-2-67-15,3-4-15 16,7-10-10-16,0-5-4 16,13-9-9-16,3-8-8 15,4-4-15-15,10 1-8 16,-1-4-9-16,9 4 0 15,1 0 0-15,1 4 1 0,3 8-6 16,-2 7 10-16,0 9 20 16,3 8 7-1,-1 10 20-15,-1 4-6 0,0 4-10 16,-3-8-2-16,2-2-5 16,0-3 0-16,2-12 0 15,1-2 7-15,0-14 8 16,2-3 2-16,-3-11-5 15,0-4-5-15,-3-3-8 16,0-4-1-16,-4 3 0 16,1 3-1-16,-3 11 0 15,-5 5 0-15,-1 15 1 16,0 8 1-16,-4 7-2 16,2 9-2-16,-1 4-3 15,1 0-15-15,4-4-148 16</inkml:trace>
  <inkml:trace contextRef="#ctx0" brushRef="#br0" timeOffset="313988.3854">11471 14266 869 0,'-11'0'370'0,"-19"3"-214"0,-1 6-43 16,3 11-49-16,2 4-16 16,11 8-19-16,8 4-8 15,15 4-21-15,7-3-2 16,15-8 2-16,2-6 5 15,5-14 9-15,-1-7 2 0,-9-7 48 16,-6-5 11-16,-16-10 23 16,-9 2 8-16,-19-3-22 15,-7-1-11-15,-11 2-28 16,4 3-13-16,9 5-61 16,7 3-65-16</inkml:trace>
  <inkml:trace contextRef="#ctx0" brushRef="#br0" timeOffset="314181.4046">11532 14297 1281 0,'11'0'489'0,"19"0"-355"15,7-1-62-15,7-1-34 16,0 4-14-16,-9 0-12 0,-4 0 1 15,-7 0-2-15,-5-2-39 16,-9-3-159-16,-1 1-169 16</inkml:trace>
  <inkml:trace contextRef="#ctx0" brushRef="#br0" timeOffset="314316.1524">11740 14299 443 0,'-10'7'313'0,"-5"8"13"15,9 5-52-15,1 1-94 16,6 4-45-16,7 2-60 15,-2-1-22-15,1-2-34 16,2 0-5-16,3-3-41 16,-1-6-92-16</inkml:trace>
  <inkml:trace contextRef="#ctx0" brushRef="#br0" timeOffset="314760.0511">12101 14432 725 0,'-8'-14'428'15,"-7"-8"-77"-15,-6-6-121 16,-4 2-49-16,-1 7-82 16,1 7-34-16,4 13-51 0,3 3-18 15,3 12-20-15,4 5-1 16,9 6 3-16,4 2 3 15,11-1 10-15,6-3 4 16,4-9 5-16,3-6 5 16,3-10 6-16,0-1 2 15,-4-12 2-15,-2-1 0 16,-6-2 0-16,1-4 0 16,-6 2-3-16,-5 2-2 0,1 3 5 15,-5 9 0-15,1 7-1 16,2 4 1-16,-1 12-10 15,2-2 0-15,-2 7-1 16,0-3 1-16,-3-7 2 16,5-2 2-16,-1-9 14 15,0-6 9-15,5-6 12 16,0-5 3-16,5-9-7 16,0 3-9-16,4-6-13 15,-7 2-2-15,-1 4-82 16,-2 2-23-16</inkml:trace>
  <inkml:trace contextRef="#ctx0" brushRef="#br0" timeOffset="315287.4455">13017 14350 620 0,'10'-3'395'0,"10"3"-18"16,3 5-107-16,-2 17-146 15,-6 3-38-15,-11 11-25 16,-10-3-3-16,-11-4-1 16,-2-2-2-16,3-11-20 15,4-4 1-15,8-12-7 16,5-9-6-16,13-15-14 15,7-6-9-15,7-9-4 16,-1 0 2-16,-5 7 2 16,-4 4 1-16,-7 11 1 15,-4 5-2-15,-4 11-15 16,-2 3 3-16,-3 18 3 16,1 5 1-16,2 11 16 0,0 3-4 15,12-1-4-15,3-3 0 16,5-11-33-16,5-8-34 15,9-9-84-15,-4-5-63 16,5-7-148-16</inkml:trace>
  <inkml:trace contextRef="#ctx0" brushRef="#br0" timeOffset="315527.355">13586 14403 518 0,'8'0'379'16,"-1"0"12"-16,-12 12-125 15,-4 12-52-15,-14-1-73 16,1 4-20-16,-9-7-49 15,0-6-18-15,2-5-9 16,2-9-12-16,11-9-10 16,5-7-6-16,5-11-16 15,5 1-7-15,7-3-9 16,4 1-3-16,9 12-4 16,1 4 7-16,3 18 6 15,-1 8 4-15,-5 16 9 16,1 6-1-16,-3 3 1 15,-2-2-18-15</inkml:trace>
  <inkml:trace contextRef="#ctx0" brushRef="#br0" timeOffset="315990.4046">13790 14357 940 0,'0'20'419'16,"1"16"-215"-16,5 9-89 15,1 1-13-15,2-7-34 16,4-5-7-16,6-15-8 16,4-7-1-16,6-13-3 15,2-7-6-15,4-16-6 16,-1-6-3-16,-7-18-11 16,-2-6 2-16,-17-9-20 15,-11-4-7-15,-21-9-11 16,-13 3-6-16,-12 7 8 15,3 13-1-15,5 23-10 16,4 14-5-16,10 22-10 0,2 4-4 16,17 18 2-16,12 4 0 15,21 8 12-15,12 5 7 16,20-2-31-16,3-3-45 16,8-4-158-16</inkml:trace>
  <inkml:trace contextRef="#ctx0" brushRef="#br0" timeOffset="316337.3745">14357 14285 1006 0,'-10'-7'441'0,"-18"-4"-231"16,-3-1-39-16,0 8-75 16,0 2-32-16,9 5-43 15,8 5-18-15,12 5-12 16,3 3-3-16,3 4 2 15,4 1 2-15,6-1 4 16,6 1 4-16,3-8 5 16,1-3 4-16,-9-5 3 15,-6-5 4-15,-6-1-4 16,-5 0-4-16,-8-2-5 16,-3 3-2-16,-6 3-6 15,-3 3 0-15,5 3-2 16,2 3-4-16,5 5 4 15,9 2 3-15,2 3 4 16,4-4 3-16,8-5 6 0,2-4 0 16,4-8 5-16,3-1-24 15,-2-10-112-15,1-8-184 16</inkml:trace>
  <inkml:trace contextRef="#ctx0" brushRef="#br0" timeOffset="316637.94">14329 14153 882 0,'-7'-13'431'0,"-6"-10"-158"16,2 7-96-16,7 11-109 16,-1 1-40-16,5 5-83 15,-1-1-52-15,1 0-128 16,0 0-72-16,0 0 17 16,10 12 46-16,37 36 205 15,-27-29 138-15,-1 5 133 16,-1 4 36-16,-1 6-20 15,-1 5-36-15,-1 5-67 16,-1 2-26-16,-2-9-46 16,0-4-14-16,1-17 18 15,0-9 10-15,3-9 7 16,1-10-5-16,1-7-39 16,-1-8-16-16,-6-2-45 15,0-1-50-15,-2 3-152 16,1 1-160-16</inkml:trace>
  <inkml:trace contextRef="#ctx0" brushRef="#br0" timeOffset="316903.6886">14982 14334 989 0,'-9'18'476'0,"-6"14"-199"15,-10-2-105-15,-2-2-36 0,-3-11-58 16,-1-10-18-1,2-10-24-15,3-9-7 0,6-11-16 16,4-2-10-16,6-2-11 16,5 0-6-16,9 4-5 15,5 5-1-15,8 7 8 16,1 3 7-16,2 10 11 16,0 8 7-16,0 12-3 15,-3 7-2-15,-2 7-4 16,1 1-1-16,1-2-25 15,3 0 124-15</inkml:trace>
  <inkml:trace contextRef="#ctx0" brushRef="#br0" timeOffset="317670.6467">15876 14312 694 0,'-8'9'396'15,"-5"4"-46"-15,-9 13-191 16,-4 4-40-16,-6 1-46 16,-4-2-17-16,4-8-19 15,1-6-3-15,10-15 4 16,7-4-3-16,11-16-10 15,3-7-7-15,7-9-21 16,3-2-6-16,2 6-4 16,5 7 5-16,3 14 10 15,-1 7 2-15,2 12-4 16,-5 8-3-16,-2 14-8 16,-4 6 2-16,-2 7 9 15,4 3 0-15,1-12-30 0,3-3-51 16,7-16-138-16,-1-9-40 15,1-6 6-15,-1-12 49 16,-6-7 141-16,0-2 59 16,-6-4 115-16,-1 2 43 15,-2 4 57-15,-2 1 1 16,0 7-55-16,-2 8-39 16,1 9-53-16,-1 5-20 0,-2 4-27 15,0 2 0-15,3-5 3 16,-5-4 6-16,2-7 8 15,-1-4 0-15,-6-10-11 16,4-7-11-16,2-3-15 16,7-4-6-16,5-1-5 15,2 3 0-15,2 7-1 16,-1 8 3-16,0 10 12 16,0 9 9-16,-6 12 12 15,-3 4 2-15,-1 9-7 16,-4 0-4-16,1 2-9 15,1-4 26-15,4-6-113 16,3-2-92-16</inkml:trace>
  <inkml:trace contextRef="#ctx0" brushRef="#br0" timeOffset="317907.3438">16493 14455 659 0,'-1'-13'435'0,"-6"-9"-30"15,-5-4-135-15,-2-1-33 16,-11 5-79-16,4 6-28 16,-2 10-65-16,-1 5-30 15,9 7-40-15,3 7-10 16,7 5 1-16,5 4 0 16,6 4 10-16,8 0 3 0,7-3 1 15,0-4 0-15,5-5 2 16,-4-3-2-1,-4-10-75-15,-1-4-68 0</inkml:trace>
  <inkml:trace contextRef="#ctx0" brushRef="#br0" timeOffset="318023.0039">16489 14185 1113 0,'-4'-7'520'0,"0"-7"-235"15,-1 6-78-15,2 8-135 16,0 2-43-16,3 11-56 15,-1 3-67-15</inkml:trace>
  <inkml:trace contextRef="#ctx0" brushRef="#br0" timeOffset="318893.4044">17036 14379 932 0,'6'-2'353'0,"8"2"-261"16,2 0-35-16,11 4-24 15,6-1-10-15,8 1-9 16,6-1-5-16,-4-2 0 16,-5-2 3-16,-13-5 7 15,-7 0 5-15,-16-1 1 16,-4 1-3-16,-13 4-8 16,-6 2-5-16,-3 3 4 15,-2 5 8-15,6 8 6 16,2 5-1-16,8 7-16 15,8 2-10-15,9 3-5 16,8-5-1-16,10-6 7 16,6-5 2-16,7-11 4 15,6-4-2-15,-2-7-13 16,-3-7-6-16,-6-3-1 16,-5-6 1-16,-11-2 17 0,-3 2 7 15,-10-5 21-15,-3 7 14 16,-7 0 33-16,-8 1 14 15,-5 8-3-15,-3 2-13 16,-2 8-40-16,4 4-21 16,4 8-19-16,0 2-6 0,11 4-5 15,3 2 1-15,6-3 1 16,7 2 4-16,8-6 8 16,4-1 2-16,0-6 3 15,-2-6 2-15,-5-7-15 16,-3-2-5-16,0 1-8 15,-2-1-1-15,-4 4 14 16,-2 1-1-16,-5 4 0 16,0 3-1-16,0-3 1 15,0 0 6-15,0 6 7 16,1 11 2-16,9 21 3 16,1-29 0-16,6-7 5 15,5-4 2-15,1-10 1 16,2-1-2-16,-4-5-4 15,1-3-3-15,-1 4-5 16,-2 0-3-16,5 4 13 16,-2 7 10-16,-4 4 13 0,-1 4 11 15,-7 12 0-15,0 2 5 16,-7 7 9-16,-4-3 12 16,-13-1 10-16,-4-3-6 15,-5-7-14-15,1-2-7 16,4-7-109-16,8-1-39 15</inkml:trace>
  <inkml:trace contextRef="#ctx0" brushRef="#br0" timeOffset="319374.4843">18632 14432 946 0,'-11'0'415'16,"-13"4"-216"-16,-1 4-56 15,5 10-66-15,3 2-23 16,15 6-20-16,4 3-3 16,15-4 4-16,5-3 1 15,9-8 1-15,3-5-1 16,-2-7 1-16,-4-5 5 15,-11-10 22-15,-3-7 4 0,-12-11-3 16,-2-6-5-16,-4-10-27 16,-3-7-7-16,1-7-13 15,2-3-6-15,6 4-9 16,3 6-5-16,13 12-58 16,2 11-45-16,7 14-100 15,-1 8-82-15</inkml:trace>
  <inkml:trace contextRef="#ctx0" brushRef="#br0" timeOffset="319622.4621">18907 14399 671 0,'-2'10'385'0,"-3"10"-22"15,0 2-105-15,1 4-94 16,4 0-27-16,1-3-62 0,7-2-20 15,5-6-7-15,0-6 4 16,3-4 9-16,4-4 2 16,-2-7-7-16,0-5-5 15,0-6-10-15,-8-3-6 16,-4-5-12-16,0 4-2 16,-6-1-70-16,0 3-50 15,-2 7-137-15,1 2-280 16</inkml:trace>
  <inkml:trace contextRef="#ctx0" brushRef="#br0" timeOffset="319845.8994">19116 14527 1003 0,'6'6'437'0,"5"7"-217"16,2-1-64-16,2-1-37 16,1-1-5-16,4-2-8 15,2-7 9-15,1-2-26 16,0-8-14-16,-5-8-11 15,-4-1-4-15,-9-7-5 16,-5 0-4-16,-15-4-17 16,-4 4-15-16,-5 6-20 15,-2 9-12-15,5 13-1 16,0 8-41-16,3 8-125 16</inkml:trace>
  <inkml:trace contextRef="#ctx0" brushRef="#br0" timeOffset="320329.128">20098 14357 674 0,'-9'-6'387'0,"-15"-3"-41"16,0 3-118-16,-4 9-114 15,1 9-30-15,9 11-49 16,1 6-15-16,13 8-10 0,4 2 0 16,13-3 4-16,5-4 2 15,9-11 5 1,4-8 2-16,-4-8 8 0,-4-5 10 15,-12-5 10-15,-9-3-1 16,-11-7-13-16,-8 0-13 16,-10-3-10-16,-5 0-37 15,7 5-95-15,-1 0-135 0</inkml:trace>
  <inkml:trace contextRef="#ctx0" brushRef="#br0" timeOffset="320824.456">20380 14346 777 0,'-5'-5'403'0,"-3"-6"-107"16,-4 1-96-16,-5 4-92 16,1 0-28-16,-2 6-37 15,3 6-27-15,5 3-28 16,7 5-9-16,6 6-2 15,8 2 4-15,7 1 12 16,5-1 5-16,-3-9 7 16,3-1 2-16,-8-7 5 15,-5-2 3-15,-4-3-3 16,-7-2-7-16,-7-1-8 16,-3 1-5-16,-6 3 0 0,-3 3 3 15,1 4 1-15,-1 2-2 16,9 4-3-16,2-1 9 15,6-2 14-15,3 0 8 16,6-3 13-16,3 2-2 16,5-1-5-16,2-4-2 0,5-1-2 15,1-5-1-15,4-6-4 16,2-1 1 0,-5-9-5-16,1-4-1 0,-5 0-1 15,-3-3 1-15,-6 1-1 16,-2 5-1-16,-4 4 9 15,-4 8-1-15,-3 10-1 16,-1 7-2-16,-3 8-14 16,6 7-1-16,3 1-10 15,2-2-58-15</inkml:trace>
  <inkml:trace contextRef="#ctx0" brushRef="#br0" timeOffset="321187.5541">20701 14513 811 0,'1'2'357'0,"3"1"-154"0,2 3-63 16,7-3-5-16,2 1-6 16,6-4-21-16,2-1-18 15,0-2-37-15,-2-5-11 16,-2-4-14-16,-5-6-5 15,-5-3-5-15,-3-2-2 16,-9-1-8-16,-3 0-5 16,-11-6-3-16,-8 4-1 15,-5 7-11-15,-4 6-5 16,4 18-9-16,4 11-5 0,5 13 8 16,1 7 3-16,9 6 14 15,5 4 7-15,8 4 9 16,6 1 2-16,9-4-3 15,0-5-1-15,0-9 2 16,2-4 2-16,-6-12-43 16,0-5-59-16</inkml:trace>
  <inkml:trace contextRef="#ctx0" brushRef="#br0" timeOffset="321369.1933">21001 14356 1178 0,'-1'3'543'0,"0"5"-194"15,-2 16-253-15,-2 5-44 16,3 10-28-16,2 2-8 16,2-8-26-16,2-3-44 15</inkml:trace>
  <inkml:trace contextRef="#ctx0" brushRef="#br0" timeOffset="321841.4958">21451 14387 621 0,'-4'17'363'0,"-4"13"-74"16,-2 8-93-16,-8-8-41 16,-3-6-56-16,-4-8-23 15,-8-13-21-15,4-3-4 16,0-13-13-16,4-6-4 16,11-9-11-16,4-2-11 15,10 0-15-15,8 2-9 16,9 8-9-16,6 4 4 15,6 9 21-15,0 6 10 16,-3 9 16-16,-2 11 2 0,-3 7-13 16,-2 4-3-16,-6 5-7 15,-3-4-3-15,-5-2-39 16,1-4-65-16</inkml:trace>
  <inkml:trace contextRef="#ctx0" brushRef="#br0" timeOffset="322206.0777">21632 14347 1272 0,'4'3'468'0,"5"6"-370"16,-2 6-49-16,-3 6-22 15,-3 5-3-15,-3 2-2 0,-3-2-1 16,-2-5-4-16,0-5 11 15,5-9-39-15,3-6-15 16,11-8-16-16,3-10-14 16,4-7 36-16,2-3 11 15,-3-1 16-15,1 2 2 16,-8 6 11-16,-1 2 12 16,-8 10 15-16,0 5-4 15,-6 7-8-15,-3 8-10 16,-3 6-14-16,1 5 5 15,8 6-5-15,3 0-3 0,12-3-3 16,3-2 10-16,8-7-73 16,0-6-47-16,2 0-95 15,3-4-85-15</inkml:trace>
  <inkml:trace contextRef="#ctx0" brushRef="#br0" timeOffset="322704.8368">22082 14524 563 0,'0'-7'328'0,"-3"-3"-33"15,-5-4-39-15,-5-11-59 16,-3-1-15-16,-2-9-50 16,0 3-20-16,2 10-53 15,1 6-24-15,1 16-23 16,0 0-7-16,5 12-10 16,-5 3-4-16,14 6 0 15,0 6 0-15,5-2 6 0,7 1 4 16,0-7 3-16,9-1 3 15,4-7 4-15,6-2 3 16,-1-11 2-16,-1-4 1 16,-2-5-2-16,-4-5 0 15,-5 2 1-15,-4-2-1 16,-9 1-4-16,-5 3-3 16,-6 6-7-16,-2 6-1 0,-2 5 0 15,3 5-1-15,5 5 1 16,1 0 0-16,7 5 2 15,4-9 3-15,7 1 2 16,3 0 2-16,1-8 4 16,2 2 4-16,-1-6 8 15,-2-6 1-15,-2-4 2 16,-4-2-4-16,-4-6-8 16,-4-2-6-16,-6-7-39 15,-1-3-12-15,-4-2-17 16,-3-1 2-16,2 2 33 15,-3 1 10-15,1 8 13 16,2 2 1-16,1 9-5 16,4 3-5-16,-2 7-27 15,1 3-66-15</inkml:trace>
  <inkml:trace contextRef="#ctx0" brushRef="#br0" timeOffset="322945.3017">22568 14335 804 0,'-3'-1'423'16,"-1"-1"-100"-16,0 4-142 0,4-2-83 16,0 0-25-16,4 23-27 15,49 41 10-15,-31-26-21 16,-5 1 9-16,-18-11 37 15,-11-5 17-15,-18-14 20 16,-2-5-12-16,1-8-42 16,2-5-56-16</inkml:trace>
  <inkml:trace contextRef="#ctx0" brushRef="#br0" timeOffset="324137.2667">1707 15088 952 0,'-3'5'354'0,"-1"14"-261"15,-3 0-48-15,3 18-3 16,0 0-5-16,3-2-8 15,1-5-2-15,1-15-2 16,2-6-21-16,3-11-46 16,1-8-19-16,-4-9-13 15,-2-5 18-15,-5-6 42 16,-1 0 15-16,-1 5 11 16,4 2 2-16,2 10 18 15,1 2 2-15,7 3-7 16,3 2-4-16,7 6-23 15,4 0-2-15,6 0-2 16,4 0 2-16,4 3 2 16,1-2 3-16,-7-1 1 0,-5 0-1 15,-7 3 0-15,-6 2 16 16,-5 10 27-16,-6 6 13 16,-4 5 12-16,-2 9-16 15,2 0-25-15,1 2 26 16,5-6-175-16</inkml:trace>
  <inkml:trace contextRef="#ctx0" brushRef="#br0" timeOffset="324420.3898">2160 15097 903 0,'-1'-2'458'16,"-2"-8"-149"-16,1 13-180 15,0 6-38-15,-5 3-55 16,2 8-8-16,-2 5-14 16,4 7-5-16,4 0-9 15,6 0-3-15,10-4 1 16,5-4 2-16,11-7 4 16,0-6 5-16,1-12 8 15,-1-8 5-15,-8-7 10 16,-6-1 3-16,-9-4 1 15,-7 3 4-15,-6-2-81 16,-4 1-63-16</inkml:trace>
  <inkml:trace contextRef="#ctx0" brushRef="#br0" timeOffset="324757.8506">2436 15168 867 0,'11'15'446'0,"0"8"-153"0,3 5-94 15,-5 0-39-15,-4 0-70 16,0 2-28-16,-5-3-31 16,0-5-4-16,0-11-4 15,0-4-3-15,-2-11-57 16,4-4-35-16,4-12-34 16,6-4-4-16,5-6 50 15,4 0 30-15,2 1 22 16,0 3 3-16,4 0 0 15,-3 7 5-15,-9 5 49 16,0 5 22-16,-9 9 42 16,-5 2 20-16,-6 2-10 15,-3 2-10-15,-5 5-33 16,1 0-20-16,8 9-35 16,2-1-12-16,9 2-12 15,7 0-1-15,4-3-30 16,3 1-53-16</inkml:trace>
  <inkml:trace contextRef="#ctx0" brushRef="#br0" timeOffset="325230.3503">2904 15172 1057 0,'-2'3'415'0,"-1"16"-299"16,1 3-37-16,7 10-28 15,2 4-7-15,3-6 2 0,2-3 8 16,1-11 21-16,-2-5 12 15,6-11 31-15,-4-8 2 16,3-11-29-16,5-5-18 16,-11-5-37-16,2 2-10 15,-3 5-14-15,-5 2 11 16,3 7-107-16,1 1-73 16</inkml:trace>
  <inkml:trace contextRef="#ctx0" brushRef="#br0" timeOffset="325629.2743">3201 15196 857 0,'-8'11'397'16,"-7"9"-123"-16,3 3-181 16,3 5-14-16,9 2-20 15,1-3-20-15,11-1-15 16,5-9-8-16,5-11 2 15,2-7 6-15,2-14 9 16,0-5 1-16,-4-5-4 16,0-2-4-16,-10 0-4 15,-2-2 0-15,-8 3 1 16,-2 7 10-16,-2 10 10 16,-3 5-1-16,0 4-13 15,0 4-14-15,1 5-17 16,1 6-4-16,4 9 5 0,3 1 2 15,7 3 2-15,4-3 1 16,4-4 0-16,4-2 5 16,-1-14 16-16,4-1 16 15,-7-9 34-15,-5-4 3 16,-2-5-8-16,-4-4-13 16,-2-1-31-16,-2 1-4 0,1 1-83 15,-5 0-74-15</inkml:trace>
  <inkml:trace contextRef="#ctx0" brushRef="#br0" timeOffset="325952.2107">3525 15246 756 0,'3'-3'401'0,"-3"2"-51"15,0 0-221-15,4-1-95 16,16-6-9-16,38-11-17 15,-26 14-2-15,1 2-2 16,-5 1 1-16,-7 1 2 16,-7-1 1-16,-8 2 2 15,-3 0-1-15,-2 0 3 16,-1 0 0-16,-1 0-1 0,0 0 1 16,0 0 20-16,0 0 8 15,-10 8 26-15,-30 36 6 16,30-22-11-16,2-1-7 15,9 3-23-15,3-2-9 16,7 0-12-16,6-1-3 16,4-4-2-16,2-2-4 15,5-9-82-15,2-4-43 0</inkml:trace>
  <inkml:trace contextRef="#ctx0" brushRef="#br0" timeOffset="326337.4701">4116 15202 842 0,'-16'-11'440'15,"-11"-1"-124"-15,1 1-158 16,5 4-38-16,6 5-68 16,5 2-23-16,4 8-25 15,3 3-9-15,5 7-8 16,1-1 0-16,10-2 4 15,0 1 4-15,1-6 6 16,2-2 4-16,-5-5 2 16,1-1-2-16,-4-2-19 15,-8-2-12-15,-9 0-7 0,-3 2 2 16,-9 1 23-16,4 4 18 16,1 5 18-16,-1 0 5 15,10 5 13-15,-1 0 4 16,9 0 8-16,7 3 1 15,6-3-8-15,4 0-11 16,5-6-18-16,-1-3-3 16,2-6-5-16,2-2 18 15,-6-7-87-15,-1-3-78 0</inkml:trace>
  <inkml:trace contextRef="#ctx0" brushRef="#br0" timeOffset="326466.5196">4052 15002 1173 0,'-5'-5'504'16,"-7"-4"-275"-16,8 7-151 15,3 0-53-15,1 5-86 16,0-3-70-16</inkml:trace>
  <inkml:trace contextRef="#ctx0" brushRef="#br0" timeOffset="326715.4786">4373 15210 887 0,'2'2'510'0,"-2"0"-43"16,3 4-258-16,-3-6-22 16,0 0-89-16,0 0-39 15,15 13-41-15,29 32-3 16,-31-27-5-16,1 5 0 15,-5 5-2-15,-6-3 2 16,-3 2 10-16,-1-5 6 0,-9-6 8 16,2-3 1-16,-12-10-10 15,0-4-38-15,0-8-429 16</inkml:trace>
  <inkml:trace contextRef="#ctx0" brushRef="#br0" timeOffset="327235.9368">5774 15015 869 0,'-13'-10'412'0,"-18"-11"-170"16,-7 2-51-16,-3 7-41 15,-4 5-43-15,1 10-39 16,5 11-9-16,7 11-23 15,4 7-12-15,7 7-11 16,7 7-7-16,14 10-6 16,8 2 2-16,15 3 1 15,4-2 1-15,8-13 1 16,5-4-1-16,2-16-1 16,11-10-12-16,-1-14-131 15</inkml:trace>
  <inkml:trace contextRef="#ctx0" brushRef="#br0" timeOffset="327604.3541">5834 15335 964 0,'3'-5'453'0,"-2"-5"-194"0,13 2-105 15,-1 0-25-15,0 5-58 16,2 4-25-16,1 7-30 16,-2 5-5-16,-6 2-5 15,-1 0 2-15,-9 0 4 16,1 0 1-16,-2 1-1 16,-5-2 1-16,1-3-37 15,1-2-13-15,6-4-7 16,6-4-4-16,8 0 30 15,2 2 11-15,3 6 0 16,1 4-2-16,-10 10 13 16,-7 3 4-16,-16-2 16 15,-2 4 4-15,-7-6-6 16,-2-6-1-16,8-4-27 16,-2-8-61-16</inkml:trace>
  <inkml:trace contextRef="#ctx0" brushRef="#br0" timeOffset="327789.3194">6175 15447 696 0,'9'5'405'16,"7"9"-9"-16,3 2-132 0,-9 8-50 15,-6-3-30-15,-8 0-66 16,-7 0-28-16,-10-2-48 15,-3 2-24-15,-2-3-109 16</inkml:trace>
  <inkml:trace contextRef="#ctx0" brushRef="#br0" timeOffset="328235.922">6923 15067 802 0,'-9'-2'386'16,"-14"-4"-140"-16,-10 1-24 0,-11 6-64 15,-2 3-40-15,1 11-52 16,3 6-16-16,11 14-15 15,7 9-1-15,16 14-13 16,9 5-2-16,17 2-6 16,8-2-1-16,9-16-1 15,6-4 0-15,7-19-2 16,-2-10-2-16,3-8-16 16,-2-7-46-16</inkml:trace>
  <inkml:trace contextRef="#ctx0" brushRef="#br0" timeOffset="328669.7034">7054 15436 905 0,'2'0'468'0,"-2"0"-177"16,-2 3-98-16,0-3-21 15,1 0-48-15,-1 3-1 16,-7 13-27-16,-18 27-27 16,24-33-39-16,4 1-11 15,9-2-14-15,6-3-2 16,10-1-2-16,-3-1 1 16,-1-4-29-16,-3 6-27 0,-6-6-62 15,-4-2-41-15,-1-2-88 16,-3-6-34-16,1-4-31 15,-1-1 38-15,-2-2 118 16,1 0 85-16,1 3 185 16,-2 2 47-16,-1 7 93 15,-1 5 9-15,-1 9-55 16,-4 2-24-16,0 9-66 16,-2 5-21-16,0 5-28 15,2 6-16-15,1 1-27 16,3 0-10-16,0-4-8 15,4-3-16-15,-1-8-98 16,4-7-72-16</inkml:trace>
  <inkml:trace contextRef="#ctx0" brushRef="#br0" timeOffset="328833.2748">7449 15593 1710 0,'-2'0'618'0,"2"4"-520"16,-4 0-38-16</inkml:trace>
  <inkml:trace contextRef="#ctx0" brushRef="#br0" timeOffset="334826.3149">7906 15031 798 0,'-6'-2'376'15,"0"4"-166"-15,4 6-58 16,2 15-61-16,2 15-9 15,4 20-15-15,-6 11-1 16,3 15-26-16,0-2-16 16,-1-7-4-16,4-13-3 0,2-18-55 15,0-6-63 1</inkml:trace>
  <inkml:trace contextRef="#ctx0" brushRef="#br0" timeOffset="335041.8264">8103 15061 958 0,'0'-3'467'16,"-3"-1"-191"-16,3 15-132 16,2 8-44-16,0 21-50 15,5 9-3-15,2 17-14 16,0 4-9-16,2-2-8 0,-6-3-3 15,1-12-11-15,-2-14-43 16,-1-7-167-16</inkml:trace>
  <inkml:trace contextRef="#ctx0" brushRef="#br0" timeOffset="335217.9615">7934 15357 1237 0,'0'0'486'0,"6"3"-302"0,15 2-154 16,10 0-13-16,22 3-3 15,8-2-49-15</inkml:trace>
  <inkml:trace contextRef="#ctx0" brushRef="#br0" timeOffset="335786.3215">9223 15383 820 0,'-19'0'412'0,"-25"0"-135"15,-3 3-71-15,0 5-91 16,7 7-47-16,12 3-59 16,11 6-15-16,16 2-13 15,6 0-3-15,18-2 7 16,2-2 5-16,15-11 10 15,4-5 5-15,-1-6 8 16,1-9 7-16,-20-6 13 16,-2-5 4-16,-18-9 4 15,-6-6-1-15,-14-9-9 16,-9-3-3-16,-10-5 0 16,-2-2-2-16,6-1-8 15,4 3-6-15,17 11-21 16,7 9-10-16,14 14-4 0,9 5-37 15,9 6-132-15,6 4-203 16</inkml:trace>
  <inkml:trace contextRef="#ctx0" brushRef="#br0" timeOffset="335973.9464">9393 15293 968 0,'-3'10'396'0,"5"13"-226"16,0 5-41-16,3 5-47 16,1-3-19-16,-3 0-42 15,3-4-4-15,-4-8-54 16,0-2-69-16</inkml:trace>
  <inkml:trace contextRef="#ctx0" brushRef="#br0" timeOffset="336269.3419">9776 15372 687 0,'-3'14'375'0,"-8"10"-85"16,-4 6-67-16,-11-5-97 0,-3-7-33 15,-2-6-39-15,-1-12-12 16,3-9-14-16,2-2-6 15,6-5-13-15,1 2-3 16,10-1-8-16,4 0-7 16,7 1-9-16,6 0-5 15,9 3 13-15,4 4 9 16,6 8 20-16,6 6 14 16,1 8 4-16,2 2 1 0,-7 5-6 15,-1 1-7-15,-5 1-7 16,-5-1-18-16,0-3-149 15</inkml:trace>
  <inkml:trace contextRef="#ctx0" brushRef="#br0" timeOffset="336670.0854">10059 15348 693 0,'-9'-6'414'0,"-13"-4"-16"16,-3-3-106-16,-7 4-103 16,4 3-47-16,3 6-79 15,2 6-28-15,8 9-32 16,3 5-7-16,11 5-10 16,5 4 0-16,12 2 4 0,4-3 5 15,5-3 6-15,2-4 2 16,0-9-6-16,-1-1-14 15,-2-8-22-15,-1-3-8 16,-8-7-2-16,-1 0 16 16,-9-3 21-16,-5 1 10 15,-4 2 10-15,-4 1 5 16,-4 7 23-16,1 5 4 16,-3 9 10-16,-1 6-4 0,1 11-22 15,2 6-6-15,5 8-12 16,6 2-2-16,4-8-8 15,9-3-29-15,5-12-106 16,-1-8-170-16</inkml:trace>
  <inkml:trace contextRef="#ctx0" brushRef="#br0" timeOffset="337018.2341">10292 15356 980 0,'-2'0'436'15,"-4"1"-216"-15,2 9-129 0,7 6-25 16,0 6-34-16,5 1-6 16,5 1-4-16,5-2-4 15,4-6-7-15,-1-1 0 16,3-6 6-16,-8-8 5 15,-1-9 8-15,-2-6 3 16,-9-6 3-16,-2 0-1 16,-10 2 10-16,-7 0 10 15,-13 0 12-15,-3 3 1 0,4 7-17 16,3 6-22 0,10 11-31-16,5 5-10 0,7 9-9 15,3 0 7-15,12 4-74 16,4 0-55-16</inkml:trace>
  <inkml:trace contextRef="#ctx0" brushRef="#br0" timeOffset="337635.2454">10640 15482 751 0,'-2'6'387'15,"-5"2"-109"-15,7 3-128 16,6 3-24-16,4 0-46 16,7 0-14-16,10-7-26 15,-4-5-2-15,0-4 0 16,-1-9 4-16,-9-6-1 16,-3 0-2-16,-5-8-5 15,-2 4-3-15,-4 1-9 16,-7-3-3-16,-8 4-7 15,-5 7-2-15,-3 4-5 16,4 8-6-16,2 12-2 16,6 8-3-16,1 11 3 15,5 6 4-15,4 5 3 0,0 1 0 16,8 9 0-16,-1-2-1 16,9-5 0-16,-3-7 8 15,3-13-119-15,4-4-130 16</inkml:trace>
  <inkml:trace contextRef="#ctx0" brushRef="#br0" timeOffset="337968.7789">11146 15442 980 0,'-8'9'479'15,"-4"5"-158"-15,-10 4-162 16,-7 0-23-16,-1-5-48 16,-2-1-23-16,0-4-27 15,6-8-9-15,2-5-9 16,6-1-4-16,7-7-7 16,3-2-3-16,5 4-14 15,3-7-5-15,10 2-10 16,2 1-1-16,10 1 5 15,1 5 2-15,2 9 10 0,0 5 5 16,-1 10 6-16,-1 6 3 16,-4 8 0-16,-4 0 0 15,-8 0-9-15,1 2-67 16</inkml:trace>
  <inkml:trace contextRef="#ctx0" brushRef="#br0" timeOffset="338140.3425">10988 15098 1558 0,'-2'-6'642'0,"-3"-3"-428"16,4 6-76-16,2 7-103 15,5 10-35-15,8 10-93 16,4 10 91-16</inkml:trace>
  <inkml:trace contextRef="#ctx0" brushRef="#br0" timeOffset="338668.7901">11979 15393 851 0,'-21'-7'461'15,"-13"-3"-99"-15,2 5-180 16,-1 5-47-16,10 6-71 16,3 9-28-16,6 5-38 15,8 4-12-15,13 3-7 16,8-1 3-16,14-2 9 15,1-4 6-15,5-7 6 16,-3-3 5-16,-3-10 7 16,-3-4 7-16,-9-11 9 15,-5-1 1-15,-6-10-1 16,-6-4-3-16,-6-5-7 16,-4-7-4-16,-4-2-5 15,0-5-3-15,3-2-7 0,3 3-2 16,6 3-48-16,5 8-42 15,8 7-102-15,4 6-54 16,8 9-152-16</inkml:trace>
  <inkml:trace contextRef="#ctx0" brushRef="#br0" timeOffset="339004.1023">12184 15362 885 0,'0'2'434'0,"-2"3"-149"16,-4 3-97-16,2 8-55 15,-3 3-37-15,7 5-30 16,3 0-11-16,4-7-23 15,4 2-5-15,5-5-3 16,4-4 1-16,2-2 15 16,-1-6 6-16,-5-5 0 15,1-5 2-15,-4-5-14 16,-2-3-6-16,-4-4-26 16,-1-2-30-16,-4-2-100 0,-1 0-68 15,-1 6-245-15</inkml:trace>
  <inkml:trace contextRef="#ctx0" brushRef="#br0" timeOffset="339224.3415">12403 15406 834 0,'6'6'388'16,"6"6"-165"-16,1 3-43 0,-1 6-47 16,-1 0-7-16,-1-3-8 15,1-1-19-15,0-8-18 16,-1 0-1-16,0-7 9 15,0-7 9-15,1-4-13 16,3-6-12-16,1-6-32 16,2 2-13-16,0-3-17 15,-2-1-16-15,-1 6-123 16,-7-3-167-16</inkml:trace>
  <inkml:trace contextRef="#ctx0" brushRef="#br0" timeOffset="339634.4644">13000 15403 897 0,'0'0'444'0,"-1"3"-150"0,-8 8-133 16,-4 8-35-16,-10 3-51 16,-5 2-17-16,-5-3-28 15,-3-6-6-15,4-4-3 16,1-7-2-16,10-6-1 15,4-2-1-15,3-9-5 16,3 0-5-16,8-3-7 16,5-1-3-16,9-1 3 15,3 0 9-15,5 4 13 16,0 6 5-16,9 14-4 16,0 8-5-16,-4 13-12 15,-2 1 2-15,-1 5 440 16</inkml:trace>
  <inkml:trace contextRef="#ctx0" brushRef="#br0" timeOffset="339952.3578">13223 15254 898 0,'2'-3'460'0,"-2"3"-161"16,2 10-80-16,-2 24-108 15,1 13-43-15,9 19-12 16,-5 6-1-16,5-1 8 15,-8-1-1-15,-3-10-18 16,-4 3-13-16,-2-17-16 16,3-8-32-16,2-14-126 15,1-14-88-15</inkml:trace>
  <inkml:trace contextRef="#ctx0" brushRef="#br0" timeOffset="340236.9836">13278 15465 834 0,'6'-3'347'15,"6"-1"-185"-15,3 0-119 16,10 3-40-16,1-1-1 16,3-4-6-16,-6-2-20 15,-2-6-12-15,-6 0-2 16,-4 0 7-16,1-1 20 15,-8 4 78-15,0 1 55 16,-4 5 46-16,0 5 10 16,0 11-40-16,-1 6-44 15,1 9-41-15,1 4-9 0,1 5-25 16,3-4-4 0,-1-2-76-16,2-5-12 0</inkml:trace>
  <inkml:trace contextRef="#ctx0" brushRef="#br0" timeOffset="340621.5304">13655 15369 1100 0,'3'-1'493'0,"-1"1"-260"16,-1 9-71-16,0 9-105 15,0 5-19-15,1 5-8 16,1 1-6-16,1 0-4 15,-5-4-3-15,1-8-30 16,-1-7-24-16,4-14-69 0,7 0-41 16,0-13-45-16,6 0 13 15,3-4 63-15,-4-3 34 16,5 3 70-16,1 1 10 16,-5 4-2-16,0 2 36 15,-12 3 64-15,-4 8 6 16,-9 6 34-16,-5 8-19 15,0 5-48-15,-1 1-6 16,6 3-33-16,5-1-14 16,4-1-16-16,6 1-2 0,7-6 1 15,3 1-12-15,6-4-52 16,3-2-32-16,4-3-127 16,4-5-70-16,9-4-124 15</inkml:trace>
  <inkml:trace contextRef="#ctx0" brushRef="#br0" timeOffset="341130.4875">14113 15497 132 0,'16'-5'211'15,"-9"-2"18"-15,8-5 104 16,-8-4-16-16,-10 2-67 16,0 1-22-16,-11-1-41 15,2 1-17-15,-3 2-40 16,-2 4-28-16,1 6-50 16,-6 3-28-16,-1 6-28 15,3 4-5-15,7 4-2 0,6 1-2 16,7 1 1-16,4-2 3 15,8-5 4-15,5-3 4 16,5-5 4-16,2-2 4 16,3-14 1-16,-3 1 0 15,-3-6 0-15,-4-4-1 16,-2 5 0-16,-5-4 1 16,-5 10 0-16,-4 1-4 15,-1 12-4-15,-1 3 1 16,-4 9 5-16,4 5 2 15,-2 1 5-15,2 3-4 0,9-2-3 16,3-1 0-16,7-6 12 16,6-4 6-16,1-8 12 15,0-1 7-15,0-5 0 16,-3-3-1-16,-7-2-5 16,0-2-7-16,-7-1-27 15,0-6-39-15,-4-1-96 16,-3-3-67-16,-1-1-187 15,0-1-103-15,-3 0 16 16,0 0 91-16,-2-2 300 16,-3 0 199-16,-1-2 192 15,-1-2 17-15,2 5-23 16,4 7-31-16,3 9-89 16,1 5-42-16,1 5-79 15,1 6-33-15,-2-7-3 16,0 4-57-16</inkml:trace>
  <inkml:trace contextRef="#ctx0" brushRef="#br0" timeOffset="341834.3184">15443 15070 782 0,'2'-7'472'16,"5"-6"-43"-16,-14 14-275 0,-7 19-31 15,-14 20-73-15,-7 10-7 16,-1 21-9-16,1 4-9 15,3 1-10-15,8-9-5 16,10-17-1-16,10-15 1 16,6-22 8-16,6-10 4 15,8-17 3-15,3-7-1 16,4-15-6-16,1-6-4 16,-6-9-1-16,-3-2 1 15,-5 0 0-15,-6-2 0 0,-3 11-5 16,2 6-4-16,-2 16-9 15,-1 9-9-15,5 17-17 16,1 5-5-16,11 14 0 16,7 11 4-16,13 11 17 15,3 5 5-15,4 13 8 16,-1-5 1-16,-1-1 5 16,-4-8 0-16,-7-14 3 15,-10-4 0-15,-16-12 4 16,-10-3 2-16,-16-6 1 15,-11-6 0-15,-16-6 1 16,-5-2-2-16,-11-8-2 16,8-2-2-16,6-1-25 15,12-1-34-15,23 3-87 16,10 1-61-16</inkml:trace>
  <inkml:trace contextRef="#ctx0" brushRef="#br0" timeOffset="342218.1816">15683 15158 1146 0,'3'-9'487'0,"3"-5"-269"15,-3 2-44-15,4 16-77 16,3 7-31-16,3 18-43 15,4 10-4-15,2 19 4 16,-3 4 3-16,-2 4-2 16,0-7-1-16,0-18-5 15,0-13-1-15,4-20 7 16,-1-6 15-16,4-12 9 16,1-6 3-16,2-15-5 15,2-9-12-15,-4-10-2 16,-5-1 1-16,-4-3-1 15,-7-2-2-15,-1 7-13 16,-1 3-7-16,-4 5-10 16,1 9 2-16,0 15-70 15,-1 2-44-15,0 15-137 0,-1 4-181 16</inkml:trace>
  <inkml:trace contextRef="#ctx0" brushRef="#br0" timeOffset="343723.0206">16265 15384 978 0,'5'0'400'0,"10"2"-253"0,7 3-52 15,16 2-40-15,4-2-27 16,9 2-8-16,0-2-48 16</inkml:trace>
  <inkml:trace contextRef="#ctx0" brushRef="#br0" timeOffset="343910.7013">16303 15528 614 0,'-1'0'359'16,"0"2"26"-16,11-2-253 15,12-5-29-15,18 5-35 16,6-7-28-16,10 3 0 15,-2 1-68-15,-7 0-257 16</inkml:trace>
  <inkml:trace contextRef="#ctx0" brushRef="#br0" timeOffset="344300.6994">16851 15319 807 0,'-1'-19'395'16,"1"-20"-130"-16,0-2-51 15,2 10-57-15,2 7-20 16,-2 9-25-16,1 8-18 16,-3 9-41-16,-2 4-18 15,-1 15-31-15,2 8-6 0,1 13 5 16,0 8-1-16,6 6 1 15,0 1-1-15,2-8 2 16,0-6 0 0,-5-15 3-16,-3-8 1 0,-7-7-13 15,-5-5-5-15,-9-4-7 16,0-4-2-16,4-3 13 16,2 1 3-16,8-1 3 15,2 4-10-15,9-2-8 16,4-1-2-16,13 2-2 15,6 0 8-15,7 4 1 16,2 2-36-16,-3-2-128 16</inkml:trace>
  <inkml:trace contextRef="#ctx0" brushRef="#br0" timeOffset="344734.587">17265 15393 961 0,'-14'-15'476'0,"-9"-15"-179"0,4-6-122 15,7 1-40-15,13-3-69 16,10 6-25-16,8 11-17 15,4 2 5-15,3 17-4 16,3 8 0-16,2 16-10 16,-3 7-11-16,-11 11-1 15,-12 1 1-15,-17 1 5 16,-11 1 2-16,-14 0 3 16,-3-4-2-16,-4-9 0 15,6-7 0-15,8-15 5 16,5-2 0-16,11-6-4 15,5-3-4-15,9 2-13 16,8-1-5-16,14 4-5 16,5 2 2-16,9 2 7 15,-4-3 2-15,6 7 3 16,-1-2 22-16,-1 2-118 16,3 0 113-16</inkml:trace>
  <inkml:trace contextRef="#ctx0" brushRef="#br0" timeOffset="345112.0345">17705 15207 1111 0,'7'-2'498'0,"6"1"-256"16,2 3-50-16,1 16-92 15,1 7-35-15,5 15-31 16,0 6-6-16,-5 6-5 16,-1-2-2-16,-7-7-6 15,3-8-2-15,1-14-1 16,-1-2 3-16,3-17 16 15,-1-4 6-15,2-15 14 16,-2-7 11-16,3-9 16 16,-3-9 2-16,-2 0-28 15,2 0-13-15,-3 4-32 0,-2 1-13 16,1 5-31-16,-6 0-44 16,1 6-122-16,3 8 129 15</inkml:trace>
  <inkml:trace contextRef="#ctx0" brushRef="#br0" timeOffset="350316.9731">18841 15320 717 0,'-13'-1'319'0,"-13"0"-167"0,-1 2-47 16,6 5-56-16,6 1-31 15,10 5-27-15,7 0-4 16,14 3-2-16,6-1 5 15,8-5 9-15,0-1 1 16,-4-3 8-16,-3-2 3 16,-16-1 12-16,-5-2 3 15,-11-2-4-15,-9 1-1 16,-12 2 13-16,-4 4 10 0,-1 7 25 16,3 3 7-1,13 2-28-15,7 5-17 0,12 0-30 16,6 0-6-16,15-1-1 15,5-2 4-15,10-8 3 16,8 0 12-16,1-8-71 16,0-3-56-16</inkml:trace>
  <inkml:trace contextRef="#ctx0" brushRef="#br0" timeOffset="350669.6678">19200 15394 641 0,'-3'-6'335'0,"-10"-7"-86"16,-5-2-33-16,-5 3-59 16,-4 3-39-16,5 9-58 0,4 5-32 15,3 10-32-15,5 3-9 16,5 7-4-16,0 1 2 16,10 0 4-16,3 1 3 15,7-7 6-15,9-1 1 16,4-12 2-16,-2-1 2 15,2-6-28-15,-5-5-16 16,-7-4-15-16,0-6-8 16,-9-3 32-16,-3 6 18 15,-8 4 17-15,-5 4 12 0,-3 11 6 16,-3 2 6-16,3 14 11 16,0 5 0-16,3 7-7 15,2 5-9-15,5 4-12 16,3 1-3-16,8-5-1 15,4-4 7-15,9-7-92 16,2-8-91-16</inkml:trace>
  <inkml:trace contextRef="#ctx0" brushRef="#br0" timeOffset="350969.5661">19609 15465 897 0,'-6'6'373'0,"-12"11"-211"0,-5-2-26 15,-4-2-32-15,0-1-18 16,-2-6-28-16,2-6-15 16,6-7-14-16,0-6-6 15,8-9-13-15,5 1-8 16,9-3-10-16,5 1-6 15,9 7 0-15,6 2 3 16,2 12 11-16,-6 2 3 16,1 15 2-16,-5 6-1 0,4 5-4 15,3 5 0 1,-2-1 0-16,-1-2-59 0</inkml:trace>
  <inkml:trace contextRef="#ctx0" brushRef="#br0" timeOffset="351283.39">19754 15501 1072 0,'4'4'411'0,"8"2"-296"16,6 4-13-16,5-3-10 16,6 1-17-16,0-6-18 15,-5-9-10-15,-2-1-11 16,-7-10-3-16,-8-5-7 15,-4 0-6-15,-6-6-16 16,-6 1-4-16,-14 2-10 16,-3 3-3-16,-8 7-2 0,1 8-4 15,8 12-7 1,1 10-1-16,10 16 3 0,5 1 7 16,5 11 8-16,4 1 5 15,5 2 3-15,3 4 1 16,5-4 0-16,-1 1 2 15,0-5-19-15,-1 0 17 16</inkml:trace>
  <inkml:trace contextRef="#ctx0" brushRef="#br0" timeOffset="351512.5985">20034 15377 1130 0,'-1'0'495'0,"1"0"-266"16,0 13-89-16,0 15-85 15,1 8-10-15,0 10 5 16,1 4-3-16,0 4-8 16,2 3-5-16,-4-1-8 15,-4-2-17-15,1-16-116 16,3-7-74-16</inkml:trace>
  <inkml:trace contextRef="#ctx0" brushRef="#br0" timeOffset="351652.3255">20076 15575 1092 0,'4'-6'472'0,"3"-3"-246"15,1 4-124 1,9 5-85-16,5 0-21 0,11 4-158 15</inkml:trace>
  <inkml:trace contextRef="#ctx0" brushRef="#br0" timeOffset="351900.435">20536 15418 658 0,'-13'-5'388'0,"-8"-8"-20"16,-2 0-129-16,-5 1-77 15,5 1-43-15,0 7-70 16,1 3-22-16,9 7-43 16,2 9-5-16,5 7 9 15,3 4 6-15,8 5 14 16,3-2 5-16,12-5-2 16,1 0 0-16,-2-11 2 15,4-3 1-15,-9-10-29 16,4-9-49-16,0-12-152 15,-3-8-152-15</inkml:trace>
  <inkml:trace contextRef="#ctx0" brushRef="#br0" timeOffset="351983.1969">20506 15229 728 0,'-5'-18'418'0,"-2"-11"-80"16,3 14-188-16,-3 6-59 16,7 12-107-16</inkml:trace>
  <inkml:trace contextRef="#ctx0" brushRef="#br0" timeOffset="352369.0174">20633 15286 780 0,'9'-24'331'15,"8"-22"-150"-15,1 8-82 16,4 6 4-16,-1 8 20 16,-1 10-12-16,-5 10-42 0,-3 5-18 15,-3 20-42-15,-2 6-8 16,-1 21 12-16,-3 6 4 15,-2 16 1-15,1 3-1 16,-2 3-7-16,-2-8 0 16,-2-11 1-16,-5-4 4 15,-10-10-1-15,-2-1 2 16,-5-12 6-16,-3-12-17 16,3-12-72-16,4-10-67 15</inkml:trace>
  <inkml:trace contextRef="#ctx0" brushRef="#br0" timeOffset="352732.8888">21198 15415 814 0,'-4'-6'363'0,"-10"-5"-175"16,-4-2-22-16,-4 2-40 15,-1 5-33-15,4 7-55 16,4 7-22-16,7 7-26 16,0 1-6-16,10 6 3 15,4-1 3-15,8-2 6 16,4 3 4-16,0-10 3 16,1-2 1-16,-6-4 3 0,-3-7-1 15,-5 1-14-15,-7-4-6 16,-6-1-9-16,-4 0 1 15,-7 5 15-15,1-1 17 16,1 3 26-16,2 4 10 16,8 1 16-16,5 3-5 15,8 2-4-15,10 0-6 16,9-1-15-16,3-2-9 16,9-3-85-16,0-2-77 15</inkml:trace>
  <inkml:trace contextRef="#ctx0" brushRef="#br0" timeOffset="353133.5048">21395 15423 782 0,'0'-2'397'16,"4"-4"-61"-16,6 0-245 15,5 3-27-15,4-5-24 16,-3 2-14-16,2-2-13 0,-1 1-3 16,-2 2-2-16,-3 1 1 15,-10 3-3-15,-4-3-3 16,-5 10-6-16,-3-1-2 15,-5 7 9-15,1 3 7 16,2 5 9-16,1-1 2 16,12 7-8-16,1 0-2 15,9-3-5-15,6 2-1 0,0-7-1 16,5-4 0-16,0-7-24 16,2 0-51-16,5-11-123 15,0-4-148-15</inkml:trace>
  <inkml:trace contextRef="#ctx0" brushRef="#br0" timeOffset="353516.4003">21875 15451 595 0,'8'-3'371'16,"7"1"-64"-16,-9 8-99 15,-10 1-44-15,-4 10-44 16,-2-1-7-16,-9 2-30 16,0-2-22-16,-8-12-24 15,-2-1-5-15,2-10-4 16,4-7-2-16,8-3-8 15,1-8-5-15,9 2-10 16,4 4-6-16,2 1-10 16,7 6-3-16,5 7-4 15,-1 4-2-15,3 11 4 0,-2 8 2 16,1 6 5-16,1 1 4 16,4 1 5-16,-3-3 2 15,3-6 3-15,2-1 3 16,-1-10 5-16,-1-5 3 15,1-7 3-15,-2-6 0 16,-2-7-2-16,-1-3-2 16,-2-2-1-16,-2-1-1 15,0 4-4-15,-2 2 9 16,-2 14 4-16,-2 1-2 0,-5 13 3 16,1 8-11-16,0 6-6 15,1 2 0-15,5 1-12 16,-1-6-46-16</inkml:trace>
  <inkml:trace contextRef="#ctx0" brushRef="#br0" timeOffset="353960.3652">22895 15330 744 0,'-18'4'393'0,"-10"6"-119"0,-8 8-133 16,3 7-28-16,9 8-70 15,4 2-19-15,20 3-14 16,9-3 0-16,15-4 5 16,5-4 2-16,5-15 4 15,-4-1 3-15,-5-12 11 16,-6-5 6-16,-9-6 8 15,-4-4-3-15,-13-2-18 16,-9-1-9-16,-13 0-16 16,-3 2-3-16,-4 6-4 15,5 1-23-15,9 7-116 16,6 1-149-16</inkml:trace>
  <inkml:trace contextRef="#ctx0" brushRef="#br0" timeOffset="354152.0056">23019 15359 1191 0,'10'0'465'16,"14"-2"-328"-16,3 1-47 16,4 1-39-16,0 1-20 15,-2 1-17-15,-3 1-6 16,-9-1-47-16,-4-1-60 0</inkml:trace>
  <inkml:trace contextRef="#ctx0" brushRef="#br0" timeOffset="354293.1669">23137 15439 867 0,'-4'12'391'0,"-4"13"-192"15,1-3-45-15,7 0-78 16,1 1-28-16,6-3-31 15,2-1-7-15,0-3-71 16,3-2-134-16</inkml:trace>
  <inkml:trace contextRef="#ctx0" brushRef="#br0" timeOffset="354600.1377">23510 15523 1009 0,'-7'8'428'0,"-11"9"-243"0,-3-5-38 16,-6-5-51-16,2 1-13 15,2-3-17-15,3-6-5 16,4-7-11-16,2-5-15 16,4-5-17-16,4 4-6 15,1-7-10-15,4 4-4 16,3-2-10-16,8 3-5 0,3 7 4 15,5 2 7-15,4 10 14 16,-4 3 11-16,6 17 9 16,-2 1 1-16,-3 5-4 15,0 4-1-15,-6-8-6 16,1 3-11-16,0-7-250 16</inkml:trace>
  <inkml:trace contextRef="#ctx0" brushRef="#br0" timeOffset="355635.3271">2010 16255 595 0,'-12'17'359'0,"-4"11"-72"0,-16 10-68 16,-6 0-38-16,-4-2-73 16,0-2-23-16,2-15-36 15,2-5-10-15,6-14-6 16,2-10-7-16,8-11-15 15,3-4-6-15,8-2-9 16,8-3 2-16,9 4 26 16,7-1 12-16,9 10 13 15,1 6-2-15,11 19-27 16,-2 12-11-16,7 10-8 16,-2 9 1-16,-2-1 6 15,-4-3 2-15,-6-6-113 16,-4-5-103-16</inkml:trace>
  <inkml:trace contextRef="#ctx0" brushRef="#br0" timeOffset="355787.3374">1877 15987 1146 0,'-4'-5'485'16,"-6"-4"-280"-16,5 9-136 15,6 7-119-15,6 6-87 16</inkml:trace>
  <inkml:trace contextRef="#ctx0" brushRef="#br0" timeOffset="356131.2264">2109 16250 808 0,'5'8'408'16,"1"7"-131"-16,6 5-138 15,-3 4-21-15,-3 1-60 16,-1 3-19-16,-9-2-22 16,2-1-3-16,-3 0-4 15,3-8 0-15,2-9-6 16,-4-7-4-16,7-9-13 16,5-5-3-16,6-8 3 15,5-5 3-15,2-5 10 16,0-1 1-16,-5 5 2 15,0 6 0-15,-8 10 4 16,-4 5 2-16,-7 9 13 16,-4 3 13-16,-3 11 10 15,0 2 1-15,4 5-15 16,4-1-13-16,6-3-16 0,7 1-2 16,8-5-3-16,3 2 35 15,9-1-136-15,3-1-174 16</inkml:trace>
  <inkml:trace contextRef="#ctx0" brushRef="#br0" timeOffset="356466.2316">2546 16415 716 0,'-5'0'411'0,"2"0"9"16,2 1-241-16,1-1-82 15,0 0-5-15,0 0-30 16,7 2-13-16,6 0-19 15,30-2-7-15,-35-14-2 16,1-2 0-16,-6 5-1 16,-7-3-6-16,-5 4-11 15,-4 2-11-15,-5-2-12 16,3 2-6-16,-5-2-3 16,1 5 4-16,3 4-4 15,3 3 4-15,6 15-2 16,1-2 0-16,8 9 8 15,2 5 19-15,2 4 20 16,3 4 6-16,5 8 5 16,-2-1-15-16,1-1-7 0,-5-2-1 15,-2-12-34-15,0-4-62 16</inkml:trace>
  <inkml:trace contextRef="#ctx0" brushRef="#br0" timeOffset="356783.1077">2998 16350 924 0,'-3'12'417'0,"-9"13"-168"16,-1 1-40-16,-10 1-55 15,-3-4-43-15,0-8-70 16,-3-2-13-16,4-12-16 15,0-4-13-15,4-8-23 16,6-5-8-16,7-4-3 16,6 2 5-16,8-4 11 15,6 0 5-15,9 2 25 16,5 4 10-16,2 14 21 16,-2 4 3-16,1 19-10 15,-1 3-4-15,-4 5-13 16,1 4-4-16,-8-3-24 15,-2-2 10-15</inkml:trace>
  <inkml:trace contextRef="#ctx0" brushRef="#br0" timeOffset="357405.949">3580 16258 886 0,'6'-3'381'0,"10"0"-174"15,5 2-131-15,11 1-50 16,4 1-5-16,-1-1-11 15,5-2-1-15,-7-2 2 16,-10 2 3-16,-11 1 4 16,-11 1-1-16,-9 4-15 15,-6 4-3-15,-9 13-7 16,0 3 10-16,3 9 24 16,4 2 6-16,10 1 14 15,6-2-1-15,7-6-7 0,7-3 0 16,9-14-8-16,2-2-7 15,12-7-5-15,-2-12-2 16,-6-8-7-16,-3-6-7 16,-7-10-5-16,-4 4-2 15,-6-1 4-15,-7 1 4 16,2 8 3-16,-2 5 0 16,-2 11-5-16,1 10 3 15,-4 9 1-15,0 7-1 16,1 7 6-16,2-1-1 15,0-3 1-15,0-1 0 16,4-10 1-16,0-4-1 0,2-8 4 16,-4-6-1-16,5-7-4 15,2-4-1-15,4-2-7 16,-4 0 0-16,4 2-1 16,-3 7 3-16,4 7 1 15,1 9 3-15,-7 10 7 16,0 1-2-16,-5 6-1 15,2 0 8-15,3-3-103 16</inkml:trace>
  <inkml:trace contextRef="#ctx0" brushRef="#br0" timeOffset="357598.2156">4242 16318 1193 0,'8'2'507'0,"4"4"-263"15,3 8-140-15,5 3 0 16,-1 5-8-16,-4 0-3 16,-7 0-16-16,-5-2-13 15,-12-1-22-15,-4-2-6 16,-9-7-57-16,-4-1-69 16</inkml:trace>
  <inkml:trace contextRef="#ctx0" brushRef="#br0" timeOffset="358155.4287">5350 16273 614 0,'-10'-4'355'0,"-16"0"5"16,-3 5-141-16,-4 9-74 15,-2 9-30-15,12 12-74 16,3 5-18-16,20 4-24 16,7-2-3-16,14-13 6 15,9-5 6-15,7-18 12 16,4-3 5-16,-6-8 21 16,-10-5 10-16,-22-1 9 15,-10-2-5-15,-22 1-31 16,-3 5-18-16,-5 8-7 15,0 3-45-15,15 4-138 16</inkml:trace>
  <inkml:trace contextRef="#ctx0" brushRef="#br0" timeOffset="358665.3218">5618 16285 808 0,'-8'-4'392'0,"-4"-5"-146"16,-9 3-98-16,1 5-33 15,5 1-55-15,0 1-30 0,12 6-42 16,-2 2-8 0,10 6-4-16,9 2 3 0,4-1 12 15,10-2 3-15,-4-6 6 16,-1-2 2-16,-5-4 5 15,-3-2 3-15,-10-2-5 16,-5-3-3-16,-7 2-7 16,-7 1-5-16,-4 3 3 15,-4 1 9-15,1 9 14 16,4 0 2-16,9 5 6 16,4 4-3-16,7-3-2 15,4 5 3-15,8-2 0 16,0-4-2-16,10-7-4 15,5-6 0-15,2-8 3 16,3-6 1-16,-4-8 1 16,-3-4-2-16,-8-7-2 15,-2-2 0-15,-7 4 3 16,-5 2-4-16,-5 9 29 0,-1 9-1 16,-6 13 1-16,-2 6 2 15,-1 16-35-15,3 1-2 16,6 4-8-16,5-1-25 15,10-9-134-15,1-4-158 16</inkml:trace>
  <inkml:trace contextRef="#ctx0" brushRef="#br0" timeOffset="358999.4733">5974 16419 1117 0,'3'9'438'0,"7"8"-301"15,-2-6-43-15,13-1-35 16,3 0-16-16,5-5-4 16,2-2 2-16,0-6 10 15,-4-7 0-15,-6-5-9 16,-5-2-2-16,-9-5-8 16,-7 1-4-16,-12 1-10 15,-6 4-6-15,-11 4-10 16,-2 2-2-16,-3 6-6 15,1 4-6-15,7 8-10 16,5 7-4-16,11 15 10 0,5 7 13 16,3 9 18-16,4 7 7 15,-2 3-3-15,3 2-4 16,5-3-6-16,1-10 17 16,5-11-99-16,-1-10-79 15</inkml:trace>
  <inkml:trace contextRef="#ctx0" brushRef="#br0" timeOffset="359172.4023">6360 16319 1479 0,'0'7'551'0,"0"12"-429"16,3 8-30-16,-1 3-33 15,3 2-22-15,2 3-25 16,-1-3-63-16</inkml:trace>
  <inkml:trace contextRef="#ctx0" brushRef="#br0" timeOffset="359549.3149">6764 16345 741 0,'4'0'424'15,"-1"0"-59"-15,-2 7-125 16,-2-7-90-16,-2 5-34 15,-8 19-36-15,-43 28-23 16,24-31-29-16,0-2-4 16,1-9-2-16,2-8-3 0,7-6-5 15,2-8-8-15,7-4-19 16,5 1-7-16,5-6-4 16,6 1 1-16,5-1 14 15,6 7 9-15,6 10 10 16,1 10 0-16,2 18-2 15,-1 3-5-15,1 8 10 16,2 1-25-16</inkml:trace>
  <inkml:trace contextRef="#ctx0" brushRef="#br0" timeOffset="360222.0098">6982 16303 1171 0,'7'10'423'15,"2"17"-347"-15,2 6-12 16,-11 6 4-16,-5 3-6 0,-4-7-16 15,-3-6-5-15,6-11-19 16,1-10-7-16,4-11-35 16,1-5-11-16,10-12-23 15,6-2-6-15,4-9 30 16,2-2 7-16,0 4 18 16,-5 2 6-16,-6 9 5 15,-5 6 6-15,-6 12 7 16,-3 3 8-16,-3 15 7 15,0 6-6-15,3 3-1 16,3 2-7-16,9-6-7 16,6-3-1-16,9-2-2 15,3-6-1-15,1-11-5 16,0-2-3-16,-4-12-7 16,-2-4-6-16,-5-2 2 0,0 0 2 15,-7-2 8-15,0 5 5 16,0 3 6-16,-6 6 3 15,-1 11 5-15,-3 4 2 16,-9 7-3-16,6 2-4 16,-4 0-3-16,2 1-3 15,3-7 1-15,0 0 0 16,3-10-1-16,0-5-5 16,10-8-5-16,-1-8 0 15,4-2 0-15,3-1 3 16,0 5 6-16,-3 3 5 0,0 10 0 15,1 5 6-15,-7 9 11 16,6 10 0-16,-8 5 4 16,-3 7-4-16,-2 2-10 15,-2 0-4-15,2-1-16 16,-1-4-42-16,-1-13-279 16</inkml:trace>
  <inkml:trace contextRef="#ctx0" brushRef="#br0" timeOffset="360370.329">7441 16110 1363 0,'-4'-8'610'16,"-5"-14"-292"-16,5 21-223 16,-2 0-63-16,2 8-101 0,3 8-81 15</inkml:trace>
  <inkml:trace contextRef="#ctx0" brushRef="#br0" timeOffset="360537.1423">7613 16358 1137 0,'16'15'519'16,"23"18"-230"-16,-1 3-93 16,-4-1-84-16,-7-3-30 15,-16-9-22-15,-9-4-11 0,-12-11 2 16,-4 0-4-16,-5-8-102 15,3-4 87-15</inkml:trace>
  <inkml:trace contextRef="#ctx0" brushRef="#br0" timeOffset="361025.6883">8767 16288 674 0,'-14'2'381'0,"-21"5"-51"16,-2 4-97-16,-1 11-77 15,4 4-46-15,11 7-64 16,8 4-13-16,17-2-24 16,12-5-1-16,18-6 10 15,7-6 3-15,11-8 6 16,-6-5 4-16,-14-9 12 16,-7-4 9-16,-23-7 3 15,-11 0-8-15,-14 2-27 16,-8-4-8-16,-4 5-81 15,3 4-78-15</inkml:trace>
  <inkml:trace contextRef="#ctx0" brushRef="#br0" timeOffset="361281.3096">8875 16351 1023 0,'0'5'453'16,"-4"5"-232"-16,-1 6-44 15,-2 7-71-15,0 4-27 16,11 6-31-16,1-4-6 16,14-1-13-16,-1-10-4 15,9-6 6-15,3-4 7 0,1-9 11 16,1-3 8-16,-8-6 4 16,-4-9-4-16,-9-3-4 15,-6-2-10-15,-5-5-34 16,-6 8-38-16,-3-3-123 15,-2 1-75-15</inkml:trace>
  <inkml:trace contextRef="#ctx0" brushRef="#br0" timeOffset="361472.5397">9091 16348 944 0,'5'9'469'0,"6"14"-155"15,3 5-58-15,1 3-87 16,1 1-33-16,5-8-46 15,-3-5-15-15,3-8-26 16,-3-8-3-16,-1-9 0 16,3-2 1-16,-6-13-5 15,3 5-7-15,-4-6-25 0,-6-3-39 16,0 4 369-16</inkml:trace>
  <inkml:trace contextRef="#ctx0" brushRef="#br0" timeOffset="361934.4621">9720 16411 650 0,'-21'0'392'0,"-22"0"-61"15,-1 7-49-15,5 7-101 16,9 1-55-16,15 7-64 15,9-3-16-15,16 2-19 16,10 0-6-16,12-3 5 0,6-4 3 16,5-7-2-16,-4-7 0 15,-8-6 12-15,-8-8 6 16,-16-5 5-16,-6-8-1 16,-4-12-14-16,-8-5-7 15,-4-12-8-15,-2-2-4 16,-13-10-4-16,7 4-4 15,4-2-10-15,6 8-7 16,16 12-60-16,9 6-39 16,11 20-117-16</inkml:trace>
  <inkml:trace contextRef="#ctx0" brushRef="#br0" timeOffset="362437.7879">10059 16311 778 0,'-8'1'382'0,"-6"1"-158"16,3 7-92-16,-1 1-40 16,8 6-55-16,2 0-14 15,8-1-14-15,6-2 0 0,3-3-1 16,3-3 1-1,-3-5 3-15,-1-2 2 0,-7-2-3 16,-5-3-6-16,-4 1-9 16,-10 1-5-16,-8 2 0 15,-6 1 3-15,-1 8 2 16,2 5 9-16,7 3 16 16,5 4 11-16,10-2 10 15,3 2-3-15,8-1-7 16,7 1-8-16,4-4-6 15,1-1-4-15,9-3 0 16,0-8-37-16,4-3-115 16,4-3-97-16</inkml:trace>
  <inkml:trace contextRef="#ctx0" brushRef="#br0" timeOffset="362684.2041">10402 16448 704 0,'-5'-5'407'16,"-4"-4"-43"-16,-5 1-80 15,-6 1-103-15,-1 4-31 16,-3 3-61-16,2 0-37 16,5 4-30-16,-3 2-18 15,8 9-10-15,3 1-4 16,6 10-1-16,6 1 1 16,6-5 1-16,5 1 2 15,2-10 6-15,5-4 1 16,-4-8 6-16,0-1 3 15,-5 0 11-15,-7-9 5 0,-2 7 2 16,-7-9-19-16,-5 0-73 16,-4 5-36-16</inkml:trace>
  <inkml:trace contextRef="#ctx0" brushRef="#br0" timeOffset="363004.7271">10534 16262 837 0,'2'-9'410'0,"4"-4"-143"0,-1 11-91 16,-2 24-55-16,-3 16-41 16,3 24-26-16,-3 8 15 15,3 8-11-15,2 0-3 16,-3-4-16-16,-1-2-12 16,-1-12-6-16,0-4-28 15,2-14-120-15,2-13-84 0</inkml:trace>
  <inkml:trace contextRef="#ctx0" brushRef="#br0" timeOffset="363165.4133">10617 16545 861 0,'2'0'305'0,"8"1"-237"15,6 5-133-15,7-3-132 16</inkml:trace>
  <inkml:trace contextRef="#ctx0" brushRef="#br0" timeOffset="363415.5168">10950 16517 681 0,'0'-10'325'15,"0"-3"-104"-15,0 0-36 16,-5-4-53-16,-2 6-8 15,-10-4-33-15,-1 1-13 16,-5 3-21-16,1 1-14 16,2 10-25-16,5 2-10 15,6 13-9-15,1 4-2 0,8 7 8 16,6 1 3-16,9-1 15 16,5-3 11-16,9-5 7 15,0-5 1-15,0-9-4 16,0-4-2-16,-7-9-81 15,-3-2-280-15</inkml:trace>
  <inkml:trace contextRef="#ctx0" brushRef="#br0" timeOffset="363815.9667">11112 16334 598 0,'4'-19'365'0,"8"-23"34"0,5 1-136 16,2 9-43-16,5 9-17 15,-2 15-82-15,-5 7-38 16,0 22-64-16,-4 4-14 15,-2 18 6-15,4 12 11 16,5 9 10-16,-4-4 0 16,-2-8-2-16,-4-9-6 15,-2-14-4-15,-1-5-1 16,1-8 0-16,-2-7-12 0,-3-7-7 16,-5-4-9-16,-8-6-15 15,-4 4 6-15,-10-11-6 16,1 4 5-16,3 3 5 15,-4 2 1-15,8 10-3 16,0-1-5-16,-3 7-16 16,8-3-50-16</inkml:trace>
  <inkml:trace contextRef="#ctx0" brushRef="#br0" timeOffset="364497.5446">11720 16423 837 0,'-9'-7'390'16,"-12"-7"-167"-16,2 6-37 16,-9 8-77-16,5 8-33 0,2 10-44 15,4 2-16-15,9 6-5 16,6 3-1-16,9-7 1 16,3-2 0-16,7-10 3 15,2-8 2-15,3 1 6 16,2-7 1-16,3-4 0 15,-2-3-2-15,-2-9-1 16,3 2 13-16,-3-2 11 16,5 5 3-16,1 9-2 15,-2 7-14-15,0 19-17 16,-2 7-5-16,0 8-5 16,0 3-1-16,-8 6 6 15,-2 1 3-15,-15 2 5 16,-7 3 1-16,-12-4-1 15,-3-3-1-15,-8-9-4 16,-4-7-1-16,4-17-11 16,2-9-9-16,9-14-24 0,6-8-10 15,8-14-3-15,8-3 7 16,16-8 17-16,4-2 6 16,11 0 7-16,0-1 1 15,7 1 2-15,8 4 12 16,-3 2 22-16,-1 7 14 15,-14 14 20-15,-13 4-3 0,-10 16-16 16,-3 2-7-16,1 14-10 16,-2-1-3-16,3 7 0 15,-1 5-3-15,-4-2-6 16,8 6-2-16,-6-5-2 16,-2-4-11-16,3-4-104 15,-4-4-40-15</inkml:trace>
  <inkml:trace contextRef="#ctx0" brushRef="#br0" timeOffset="364623.4362">12176 16212 1212 0,'-5'-7'491'0,"-1"-9"-331"15,5 10-56-15,5 7-392 16</inkml:trace>
  <inkml:trace contextRef="#ctx0" brushRef="#br0" timeOffset="365254.5399">12666 16447 872 0,'0'0'397'0,"-4"8"-167"15,-1 1-58-15,-6 12-45 16,-8 4-21-16,-10-1-37 16,-4-3-11-16,-8-6-23 15,6-8-10-15,7-3 0 16,3-3-2-16,8-8-1 16,2 1-3-16,5-7-13 15,5-2-6-15,9-2-9 16,5-4-3-16,6 3 4 15,2 9 8-15,1 6 8 0,1 8 0 16,3 8-4 0,1 5-4-16,6 7-6 0,1 1 3 15,-3 0 4-15,-1-5 2 16,-2-6 4-16,-2-7 0 16,-7-9-7-16,3-6-11 15,-7-9-9-15,-1-3-2 16,4 6 6-1,-7 6 12-15,1 0 4 16,19-23 3-16,5 9 20 0,-1 1 6 0,-15 18 22 16,0 7 5-16,-6 2 3 15,-3 10 5-15,-4 5-10 16,-7-5-6-16,-11 0-15 16,-2 1-8-16,-3-8-76 15,6 2-51-15</inkml:trace>
  <inkml:trace contextRef="#ctx0" brushRef="#br0" timeOffset="365528.5004">13570 16477 1133 0,'0'0'538'16,"1"2"-202"-16,-1-2-127 0,-1 0-113 15,1 0-37-15,-2 0-30 16,2 0-55-16,0 0-92 15</inkml:trace>
  <inkml:trace contextRef="#ctx0" brushRef="#br0" timeOffset="365686.8096">13541 16616 1543 0,'0'1'664'16,"-1"3"-345"-16,1-1-207 16,0-3-36-16,0 0-15 15</inkml:trace>
  <inkml:trace contextRef="#ctx0" brushRef="#br0" timeOffset="367383.3986">14663 16204 387 0,'5'-12'244'0,"5"-10"33"15,-5 4-16-15,-4 13-68 16,-5 9-29-16,-5 15-78 16,-3 12-37-16,-12 14-7 15,1 4-9-15,-8 6-8 16,0 0-2-16,5-3-5 15,3-6-2-15,10-13-5 16,5-9-1-16,5-14 1 0,4-5 5 16,3-6 10-16,1-6 0 15,6-9 1-15,-1-9-6 16,4-9-12-16,0-7-3 16,-2-5-3-16,3-1-1 15,0 3-1-15,1 7-1 16,-1 9 0-16,-4 9-2 15,-5 8-3-15,-1 4-5 16,-1 8-5-16,2 1-3 16,2 12-2-16,3 4 0 0,12 11 2 15,6 9 1-15,15 12 8 16,0 2 4-16,3 2 5 16,-2-6 3-16,-12-9 2 15,-6-7 1-15,-19-9 3 16,-8-3 4-16,-20-7 6 15,-8 3 4-15,-16-9 4 16,-8-6 12-16,-1-5 8 16,2-4-2-16,4-3-1 15,3 4-13-15,5 4-18 16,2 2-6-16,13 1-9 16,5-1-6-16,14 2-20 15,5-1-2-15,13 0-85 16,10-1-81-16</inkml:trace>
  <inkml:trace contextRef="#ctx0" brushRef="#br0" timeOffset="367731.0982">14986 16355 980 0,'0'-15'435'0,"0"-7"-205"16,0 4-59-16,3 18-72 16,-1 10-30-16,4 14-32 15,2 14-15-15,0 15 8 16,4 1 1-16,5 3-8 16,-1-8-6-16,2-10-5 15,7-3-1-15,-8-17 7 16,1-10 7-16,5-14 16 15,-4-12 4-15,6-13-1 16,3-4-5-16,-5-12-6 16,-1-3 2-16,-7-5-2 15,-2-4-4-15,-4 7-14 16,-2 9-20-16,-3 14-99 16,0 8-72-16</inkml:trace>
  <inkml:trace contextRef="#ctx0" brushRef="#br0" timeOffset="368006.7475">15659 16430 890 0,'3'-3'406'0,"1"0"-174"15,5 0-143-15,14 3-84 16,4 2-7-16,17 2-1 16,2 2 2-16,-1 4 1 15,-3 2-6-15,-8 3-190 16</inkml:trace>
  <inkml:trace contextRef="#ctx0" brushRef="#br0" timeOffset="368205.5504">15617 16536 863 0,'5'4'379'0,"5"4"-151"0,9 4-100 15,9-1 0-15,13 3-19 16,9 3-34-16,0-3-10 16,-3-1-26-16,-9-6-13 15,-13-5-64-15</inkml:trace>
  <inkml:trace contextRef="#ctx0" brushRef="#br0" timeOffset="372751.9557">16602 1903 789 0,'3'-2'355'0,"6"1"-163"16,7 1-123-16,1 0-16 16,8 0-35-16,1 0-26 15,3-5-248-15</inkml:trace>
  <inkml:trace contextRef="#ctx0" brushRef="#br0" timeOffset="372966.7621">16615 1974 850 0,'-3'-5'409'16,"5"4"-138"-16,6-1-140 16,7 4-31-16,13 0-37 15,1-1-17-15,2-1-8 16,0 0-76-16</inkml:trace>
  <inkml:trace contextRef="#ctx0" brushRef="#br0" timeOffset="374881.6244">16018 1718 321 0,'-2'17'214'0,"-4"10"-11"15,-3 6-34-15,-8-2-37 16,-2 4-39-16,2-5-24 16,0-4-44-16,3-3-7 0,5-15-10 15,5-1-4-15,8-8 0 16,3-7 0-16,4-2 3 16,-1-10 4-16,2-4 5 15,-2-2 6-15,0-5 11 16,0 3 0-16,-2-1-4 15,-1-7-7-15,0 13-9 16,-6 2-2-16,1 6 19 16,1 11 7-16,-3 1-2 15,2 3-2-15,-2 0-21 16,0 0-7-16,3 15-4 16,20 45-1-16,-8-24-3 15,3-4 0-15,6-5 2 16,-6-2 1-16,-1-4 4 15,-3 3 4-15,-10-8 9 16,-5 3 6-16,-7 0 6 16,-13-7 3-16,-7-1-4 0,-4 0-5 15,-4-14-7 1,6 1-6-16,8-1-12 0,7-4-6 16,11 1-13-16,3 4-18 15,5-5-63-15,8 0-51 16,6 1-208-16</inkml:trace>
  <inkml:trace contextRef="#ctx0" brushRef="#br0" timeOffset="375230.1707">16135 1706 464 0,'-1'-3'337'0,"1"3"18"16,0 8-136-16,3 11-104 15,0 9-26-15,7 6-9 16,0 2-9-16,2-4-27 16,3-1-13-16,-3-2-15 15,3-10-4-15,1-3 0 16,-1-5 2-16,-3-14 9 15,-2 1 8-15,0-13 8 16,-4-3 6-16,1-3 3 0,-2-9 1 16,2-2-8-1,-2-5-7-15,-1-2-17 0,3 6-7 16,-2 10-16-16,0 8-53 16,1 14-208-16</inkml:trace>
  <inkml:trace contextRef="#ctx0" brushRef="#br0" timeOffset="376395.238">19181 1955 801 0,'2'3'386'0,"4"-3"-135"16,8 4-132-16,2-3-12 16,12 2-52-16,1-2-21 0,4-1-18 15,0-1-7-15,-10-5-125 16,-3 0-183-16</inkml:trace>
  <inkml:trace contextRef="#ctx0" brushRef="#br0" timeOffset="376569.3121">19234 2037 801 0,'3'-2'405'15,"7"-4"-124"-15,5-1-168 16,5 0-22-16,8 1-59 16,-1 4-9-16,6 0-137 15</inkml:trace>
  <inkml:trace contextRef="#ctx0" brushRef="#br0" timeOffset="377098.3573">19622 1809 941 0,'-7'10'357'0,"-8"16"-240"15,-3 1-41-15,2 11-16 16,0-3-3-16,6-2-25 15,5 2-9-15,5-11-14 16,1-5-4-16,0-15 4 16,3-7 3-16,1-16 4 15,5-1 6-15,2-8 16 16,1-3 3-16,-5-2 1 16,3 1-2-16,1 1-21 15,-4-2-5-15,-1 3-4 16,-5 0-1-16,0 7-5 15,0 6-2-15,-1 16-5 16,2-1-1-16,1 12 0 16,-1 5 1-16,4 6 3 15,1 9 0-15,5 2 1 0,2 3 0 16,3 0 1 0,2-2 0-16,-3 2 2 0,-1-4 1 15,-7-7 4-15,-2-1 4 16,-8-7 11-16,-7-4 7 15,-11 0 7-15,-10-5-1 16,-9-7-8-16,-2 1-9 16,2-3-13-16,5 0-7 15,15 1-22-15,1-3-34 16,19 2-98-16,0-2-91 0</inkml:trace>
  <inkml:trace contextRef="#ctx0" brushRef="#br0" timeOffset="377662.4809">19978 1748 636 0,'-7'-5'309'15,"4"-2"-112"-15,2 7-114 16,-7 1-79-16,7 7-23 16,1-3-34-16,-3 3-1 15,3 1 9-15,5-3 8 0,-5 3 88 16,0-4 46-16,2 0 83 16,-2-3 29-16,0-2-22 15,0 0-34-15,0 0-63 16,5 15-18-16,10 42-21 15,-14-25-1-15,9 7-17 16,0 0-8-16,0-7-10 16,5-2-1-16,-13-19 5 15,9-2 11-15,-1-15 12 16,0-9 2-16,7-9-5 16,-4-5-8-16,5-4-9 15,-1 0-1-15,5 3-3 16,0-1-4-16,-4 4-5 15,0 0-20-15,-9 7-96 16,-1 7-76-16</inkml:trace>
  <inkml:trace contextRef="#ctx0" brushRef="#br0" timeOffset="382812.3232">16478 1960 313 0,'1'0'239'15,"-1"0"10"-15,-2-1-74 16,1 1-36-16,0 0-57 15,0 0-21-15,0 0-29 16,-1 0-5-16,-5 9-5 16,-25 37-5-16,25-30-7 0,1-1-5 15,5-4-4-15,4-2 0 16,4-3 4-16,4-3 0 16,4-2 3-16,0-1-2 15,1 0-2-15,-1 1-1 16,-1 3-31-16,-8-3-34 15,2-1-68-15,-4 1-22 16,2-4 14-16,0-3 33 16,-4-6 71-16,-2 2 27 15,-3-2 83-15,3 6 38 0,-2-1 55 16,0 3 12-16,1 8-44 16,0-4-17-16,0 0-36 15,-1 5-8-15,-2 22-7 16,-2 31-13-16,6-25 3 15,0-4-8-15,0-10-11 16,3-1-4-16,-3-7-80 16,0 1-23-16</inkml:trace>
  <inkml:trace contextRef="#ctx0" brushRef="#br0" timeOffset="383831.301">20211 2041 629 0,'4'-4'335'16,"3"-3"-52"-16,4 0-186 16,3 3-17-16,2-2-14 15,1-1-2-15,0 7-11 16,-5-1-9-16,-5 3-19 15,-5 6-6-15,-7 0-2 16,-7 4-2-16,-6 0-1 16,-4-2 0-16,1-2-3 15,6-6-2-15,9 2-9 16,5-1-4-16,13 0 3 16,3 4 5-16,8 0 12 15,3 4 5-15,-2 5 12 0,-4 3 3 16,-6 4 11-1,-9 1 13-15,-15-6 2 0,-4 3 4 16,-15-10 0-16,-6-5-12 16,3-6-21-16,2-6-10 15,11-4-46-15,7 2-54 16</inkml:trace>
  <inkml:trace contextRef="#ctx0" brushRef="#br0" timeOffset="385863.3907">16466 16235 893 0,'-4'1'409'0,"-2"2"-173"15,-5 16-112-15,-5 11-22 16,-11 18-19-16,-4 9-9 15,-4 8-23-15,0-2-15 16,4-2-19-16,4-6-4 16,11-15-3-16,6-4 1 15,7-23-8-15,7-12-3 0,6-17-7 16,7-11-3-16,6-13 4 16,3-6 1-1,1-6 5-15,-1 0 2 0,3 1 1 16,-6 4 1-16,-4 6-1 15,0 7 1-15,-11 12-1 16,-1 8 0-16,-4 10-8 16,1 0-3-16,1 10-2 15,4 8 0-15,2 11 6 16,7 10 2-16,6 6-1 16,2 4 0-16,4 0 1 15,-2-2 2-15,-4-3 1 16,-10-5 5-16,-12-4 2 15,-4-1 3-15,-12-1 2 16,-11 0 1-16,-16-6 0 0,-11-6-1 16,-11-8-1-1,3-3-1-15,9-6-12 16,10-1-16-16,18-7-54 0,5-3-30 16,18-2-85-16,7 0-59 15</inkml:trace>
  <inkml:trace contextRef="#ctx0" brushRef="#br0" timeOffset="386214.6206">16640 16247 1025 0,'-3'-3'473'16,"6"-2"-191"-16,1 11-153 15,4 6-30-15,5 15-23 16,1 7-4-16,5 13-17 16,0 6-7-16,1 1-15 15,-5-3-6-15,1-4-11 16,-3-4-3-16,2-12 2 16,-1-6 0-16,-2-13 5 15,-1-12 5-15,3-14 3 16,2-7 0-16,3-17-6 15,3-4-4-15,1-8-6 16,0-3-1-16,0-2-4 0,-4 2-2 16,-1 3-2-16,-4 6-3 15,-4 17-34-15,1 5-46 16,0 17-109-16</inkml:trace>
  <inkml:trace contextRef="#ctx0" brushRef="#br0" timeOffset="386680.0837">17077 16591 1032 0,'-3'-5'427'0,"6"1"-263"16,5-1-31-16,6 0-55 16,4 3-23-16,-1-1-26 15,3 2-10-15,-3 4-9 16,0 3-3-16,-8 3 6 0,-9 1 2 15,-12 3 1-15,-4 0 0 16,-7 2-5-16,-1 0-3 16,6-3-4-16,3 0-2 15,10-6-10-15,7-3-2 16,8-2-2-16,6 0 0 16,9 5 5-16,-1 3-1 15,-1 10 4-15,-7 3 6 16,-15 4 20-16,-9 0 7 0,-14-3 9 15,-1-3-2-15,-8-10-16 16,4-7-44-16,9-14-163 16</inkml:trace>
  <inkml:trace contextRef="#ctx0" brushRef="#br0" timeOffset="386955.08">17576 16340 1139 0,'-2'2'453'15,"6"14"-278"-15,-7 6-39 16,6 22-15-16,2 4 0 15,-3 8-27-15,10 0-15 16,-9-3-28-16,7 0-14 16,-3-13-69-16,-1-6-56 15,-2-19-115-15</inkml:trace>
  <inkml:trace contextRef="#ctx0" brushRef="#br0" timeOffset="387096.3231">17489 16529 1115 0,'14'0'462'16,"8"1"-273"-16,10 1-105 15,14 0-13-15,6-2-37 16,4 0 5-16,2 3-122 16</inkml:trace>
  <inkml:trace contextRef="#ctx0" brushRef="#br0" timeOffset="387646.4222">18167 16279 1024 0,'4'1'463'0,"1"4"-191"16,-6 23-126-16,-1 12-26 15,-8 17-20-15,-9 5-15 16,1-3-33-16,0-4-8 0,1-11-18 16,4-8-4-1,10-13-9-15,3-10 1 0,7-16 3 16,3-9-2-16,5-16-1 15,1-7-3-15,3-8-7 16,-1-6-1-16,-3-10 0 16,-1-2-1-16,-3 2-1 15,-1 6 0-15,-2 18-1 16,-3 7-2-16,-2 16-7 16,-2 8-9-16,3 12-7 15,1 6-2-15,6 16 4 16,4 8 6-16,10 13 5 15,6 7 3-15,7-1 6 16,3-3 2-16,-2-10 2 16,-8-4 2-16,-9-3 1 15,-5-4 0-15,-13 1 2 16,-8-5 0-16,-19-6 4 16,-10-1 1-16,-21-10 1 0,-5-4 0 15,-1-8-20-15,4-5-37 16,21-6-112-16,9-1-93 15</inkml:trace>
  <inkml:trace contextRef="#ctx0" brushRef="#br0" timeOffset="388068.3704">18504 16252 588 0,'8'-10'365'15,"0"-9"23"-15,10 17-216 16,-4 8-24-16,6 26-30 15,3 14-18-15,3 23-20 16,4 7-7-16,-5-4-13 16,0-5-9-16,-9-15-13 15,-3-6-5-15,-4-14-6 0,-2-8 0 16,3-19 8-16,2-11 3 16,6-16-1-16,4-8-3 15,5-11-12-15,3-4-4 16,1-12-5-16,-1-4-2 15,-4-5-5-15,-4-1-2 16,-4 10-1-16,-5 5 1 16,-5 15-53-16,1 13-48 0</inkml:trace>
  <inkml:trace contextRef="#ctx0" brushRef="#br0" timeOffset="388493.9559">19090 16566 691 0,'0'0'369'15,"1"1"-53"-15,-1 6-82 16,-1-7-44-16,-1 2-8 15,-9 21-41-15,-19 29-22 16,17-26-44-16,6-1-22 16,12-7-24-16,5-4-6 0,14-7-7 15,1-5 0-15,2-3 4 16,3-5-27-16,-10-4-94 16,-3-2-78-16,-5-3-383 15</inkml:trace>
  <inkml:trace contextRef="#ctx0" brushRef="#br0" timeOffset="388648.6138">19203 16589 912 0,'-3'8'441'0,"-1"14"-145"16,1 6-68-16,1 10-48 16,2 5-26-16,1 7-50 15,1-1-27-15,1-4-61 16,0-6-74-16,5-12-537 15</inkml:trace>
  <inkml:trace contextRef="#ctx0" brushRef="#br0" timeOffset="389019.4772">19616 16602 752 0,'7'3'388'16,"4"-2"-26"-16,16 4-275 16,7-2-17-16,12-1-25 15,5 1-21-15,-1-1-6 16,-6-1-53-16,-17-2-215 15</inkml:trace>
  <inkml:trace contextRef="#ctx0" brushRef="#br0" timeOffset="389207.4812">19657 16698 754 0,'2'2'376'0,"3"3"-83"15,7-1-101-15,11-1-42 16,7-2-19-16,12 0-52 16,9-1-18-16,-4-1-42 15,-3-1-80-15</inkml:trace>
  <inkml:trace contextRef="#ctx0" brushRef="#br0" timeOffset="393877.1733">20404 16748 391 0,'-5'-5'278'16,"-3"-1"46"-16,-1 1-72 15,5 3-72-15,4 2-39 16,6 2-60-16,-6-2-19 16,19 0-13-16,54-3 8 0,13 0 4 15,20-2-2-15,37 5-14 16,7 3-8-16,16 5-15 16,-8 0-3-16,-19-1-12 15,-11 1-45-15</inkml:trace>
  <inkml:trace contextRef="#ctx0" brushRef="#br0" timeOffset="394397.3483">20980 16034 801 0,'-11'-10'383'0,"-15"-8"-124"15,-6 9-46-15,-20 8-71 16,-2 10-27-16,-4 14-65 16,2 8-26-16,17 20-23 15,9 7-3-15,22 10-2 16,13 2 1-16,28-3 2 15,10-9 1-15,21-25 5 16,10-8 5-16,-2-30 8 16,-1-13 8-16,-13-18 43 15,-11-15 14-15,-19-8 7 16,-9-7-3-16,-27 2-40 16,-12 0-15-16,-13 9-19 15,-9 5-11-15,3 23-28 16,0 5-39-16,-4 17-119 15,9 14-128-15</inkml:trace>
  <inkml:trace contextRef="#ctx0" brushRef="#br0" timeOffset="394589.1005">20797 16163 685 0,'2'1'392'0,"7"5"17"16,4 3-162-16,11 12-59 15,3 3-16-15,4 11-64 16,0 3-29-16,-4 2-33 16,-2 1-11-16,-9-9-28 15,-3-3-55-15,-2-11 140 16</inkml:trace>
  <inkml:trace contextRef="#ctx0" brushRef="#br0" timeOffset="395010.3351">21185 16240 978 0,'3'-4'452'0,"7"-1"-164"0,5 3-105 16,13 4-73-16,1 5-16 15,3 5-42-15,-8-1-12 16,-7 3-15-16,-5-2-3 16,-18-1-3-16,-1 1-1 15,-9-3-29-15,0-1-17 16,2-7-19-16,7-2-10 15,10-7 13-15,5 0 10 0,11 1 10 16,3 3 6-16,0 8 7 16,0 4 13-16,-13 12 26 15,-4 4 13-15,-9 7 32 16,-12 2-1-16,-10 0-4 16,-11-7-7-16,-11-12-18 15,5-4-24-15,9-13-106 16,10-4-73-16</inkml:trace>
  <inkml:trace contextRef="#ctx0" brushRef="#br0" timeOffset="395563.721">20986 16876 674 0,'-21'0'426'16,"-19"1"13"-16,-11 7-257 15,3 7-38-15,-3 10-52 16,4 6-22-16,16 18-32 16,4-2-12-16,19 12-15 0,10 0 1 15,23-6 5-15,13 1 6 16,19-13 7-16,9-6 2 15,1-18 0-15,-5-8-2 16,-11-14-12-16,-11-10-41 16,-14-7 179-16</inkml:trace>
  <inkml:trace contextRef="#ctx0" brushRef="#br0" timeOffset="396529.6929">21121 17213 1136 0,'-4'0'457'16,"0"-3"-309"-16,4 0-57 0,0 1-52 15,1 1-28-15,29-10-11 16,31-12 3-16,-24 17 8 16,-2 5-1-16,-12 5 0 15,-7 6 1-15,-19 5 4 16,-10 2 3-16,-21 2 3 15,-2 3-5-15,2-3-6 16,4-4-4-16,18-7-11 16,7 0-5-16,10-3-3 15,7-2-1-15,10 9 11 16,2-2 4-16,-1 7 7 16,-2 5 4-16,-15 3 10 15,-8 4 6-15,-18-7 9 16,-11 2-1-16,-10-10-36 15,-2-9-31-15</inkml:trace>
  <inkml:trace contextRef="#ctx0" brushRef="#br0" timeOffset="396889.7512">21905 16510 1044 0,'0'-3'490'0,"1"0"-231"16,2 5-67-16,-3-2-80 15,0 11-32-15,2 56-13 16,1-17-3-16,-4 7-20 16,1 5-9-16,0-5-17 15,0-6-45-15,6-18-152 16,2-12-5-16</inkml:trace>
  <inkml:trace contextRef="#ctx0" brushRef="#br0" timeOffset="397040.4363">21792 16661 1206 0,'-2'0'520'0,"-1"-2"-259"15,9 3-163-15,-6-1-32 16,22 0-32-16,49 1-11 15,-12-4-21-15,3 0-46 0,8-1-74 16</inkml:trace>
  <inkml:trace contextRef="#ctx0" brushRef="#br0" timeOffset="397397.3523">22383 16670 781 0,'0'2'379'0,"4"0"-104"0,1 0-105 16,-5-2-34-16,20 0 5 15,64-6 3-15,-6 3-5 16,31-2-24-16,10 0-10 16,19 3-31-16,2 1-16 15,-14 1-28-15,4 3-9 0,-22-7-30 16,-12-3-39-1,-15-1-124-15</inkml:trace>
  <inkml:trace contextRef="#ctx0" brushRef="#br0" timeOffset="397936.3112">22896 15975 731 0,'-8'-5'363'16,"-14"-14"-124"-16,-5 6-20 16,-10 13-59-16,-5 4-36 0,-4 21-55 15,5 6-25-15,8 13-23 16,9 5-6-16,20 6-4 15,7 0 2-15,22 3-1 16,10-6-1-16,17-12 6 16,5-9 3-16,7-23 7 15,-1-10 5-15,-2-26 11 16,-8-9 15-16,-15-16 24 16,-13-2-1-16,-25 0-4 15,-13-3-15-15,-22 10-35 16,-8 0-6-16,-2 12-21 15,4 7-2-15,9 11-75 16,7 10-51-16,-1 10-155 16,7 10-184-16</inkml:trace>
  <inkml:trace contextRef="#ctx0" brushRef="#br0" timeOffset="398082.8589">22779 16164 702 0,'7'11'425'0,"6"6"-61"15,6 6-119-15,4 1-33 16,3 7-64-16,1 1-33 16,4 0-46-16,-6-2-15 15,2-11-88-15,-3-2-86 16</inkml:trace>
  <inkml:trace contextRef="#ctx0" brushRef="#br0" timeOffset="398378.4964">23194 16185 1033 0,'1'0'475'16,"0"0"-203"-16,-6 2-147 15,4-2-17-15,0 0-30 16,-1 4-10-16,-5 14-23 16,-5 31-13-16,20-32-23 15,4 1-1-15,5-1 0 16,1-1-1-16,1-6-17 16,1-1-39-16,-8-9-110 0,1-1-104 15</inkml:trace>
  <inkml:trace contextRef="#ctx0" brushRef="#br0" timeOffset="398529.2332">23326 16185 760 0,'0'0'386'15,"-1"2"-110"-15,1 4-62 0,-1-6-76 16,0 0-14-16,-5 21-10 16,-7 37-9-16,17-24-26 15,0 1-15-15,0 4-35 16,-4-7-17-16,0-5 293 15</inkml:trace>
  <inkml:trace contextRef="#ctx0" brushRef="#br0" timeOffset="399053.4537">23129 16923 824 0,'-15'-10'434'16,"-14"-10"-133"-16,-18 5-100 16,-5 3-36-16,-3 12-51 15,1 7-17-15,1 16-32 16,7 9-11-16,9 11-21 16,8 7-6-16,22 8-8 15,9-1-2-15,21 1-4 16,6-6-4-16,13-8 0 15,3-6-1-15,8-19 1 16,12-6 0-16,6-17-105 0,6-7-67 16</inkml:trace>
  <inkml:trace contextRef="#ctx0" brushRef="#br0" timeOffset="399394.8932">23205 17174 866 0,'0'-3'445'16,"4"-2"-105"-16,-3 5-196 15,-1 0-17-15,-1 0-23 16,0 0-9-16,-5 13-15 16,-15 33-12-16,20-24-32 15,1-2-12-15,10-6-13 16,8 1-5-16,8-2-1 16,6-1 0-16,-4-4-17 15,-3-6-25-15,-7-9-77 16,-6-6-66-16,-2-5-155 15,0 0-108-15</inkml:trace>
  <inkml:trace contextRef="#ctx0" brushRef="#br0" timeOffset="399537.2822">23366 17133 945 0,'-2'3'443'16,"4"10"-178"-16,-4 2-53 16,-2 11-39-16,0 8-3 15,0 12 10-15,1 4-19 16,-1 3-51-16,3 0-26 15,-1-8-44-15,1-4-29 0,0-11 318 16</inkml:trace>
  <inkml:trace contextRef="#ctx0" brushRef="#br0" timeOffset="405376.6725">1675 17413 1141 0,'3'3'452'0,"8"3"-277"15,11 2-44-15,21 1-16 16,10-2-32-16,17-2-48 16,-2-3-8-16,-9-1-40 15,-11-1-76-15</inkml:trace>
  <inkml:trace contextRef="#ctx0" brushRef="#br0" timeOffset="405608.2699">1730 17580 654 0,'-2'0'390'0,"2"-6"14"16,9 3-198-16,12 3-59 16,14 0-4-16,22 0-38 15,9 0-10-15,6 3-47 16,-13 1-26-16</inkml:trace>
  <inkml:trace contextRef="#ctx0" brushRef="#br0" timeOffset="407797.0305">2557 17445 726 0,'-8'4'340'15,"-8"5"-153"-15,23-2-96 16,6-1 3-16,34-2-4 16,15-2 8-16,43-2 8 15,21-1 5-15,12 1-12 16,6 0-7-16,-21-2-21 15,-8 1-23-15,-23 3-32 16,-11 0-35-16,-24 0-152 16</inkml:trace>
  <inkml:trace contextRef="#ctx0" brushRef="#br0" timeOffset="408492.7848">3092 16798 674 0,'-7'-2'391'0,"-10"-5"-79"15,-9 7-100-15,-2 7-27 16,-10 8-72-16,1 6-30 16,6 10-45-16,6 2-20 15,13 10-21-15,12 4-6 16,17 3-3-16,11 4 2 16,16-5 5-16,5-7 4 15,11-14 3-15,3-17 4 16,-2-24 11-16,0-14 7 0,-13-18 52 15,-9-2 24-15,-26-5 34 16,-12 4 8-16,-23 7-44 16,-9 2-28-16,-12 10-45 15,-3 3-18-15,3 4-29 16,1 7-33-16,9 7-111 16,0 8-83-16</inkml:trace>
  <inkml:trace contextRef="#ctx0" brushRef="#br0" timeOffset="408723.4135">3104 16966 1126 0,'7'10'503'0,"7"11"-276"16,9 17-91-16,3 6-8 15,5 11-66-15,0-1-17 16,1-10 15-16,-4-6-62 16</inkml:trace>
  <inkml:trace contextRef="#ctx0" brushRef="#br0" timeOffset="412592.8541">3120 17618 742 0,'-13'-9'429'0,"-6"1"-100"15,-17 7-88-15,-3 3-26 16,-10 22-71-16,-4 5-30 15,8 11-42-15,6 10-26 16,23 1-32-16,13-2-11 16,22-5-6-16,13-5-1 0,18-11 4 15,4-10 2-15,7-10-50 16,2-6-70 0</inkml:trace>
  <inkml:trace contextRef="#ctx0" brushRef="#br0" timeOffset="413108.1244">3208 17875 932 0,'-5'0'427'0,"-2"3"-188"0,4-3-76 16,6-2-76-16,-3 1-24 15,0 0-28-15,21-5-5 0,38-4-5 16,-28 8-11-16,-7 2-9 16,-4 2 2-16,-16 5 9 15,-8 3 1-15,-10 2 4 16,-5 2-2-16,0-3-5 16,4-3-4-16,7-2-13 15,8-4-6-15,9-2-6 16,6 4-4-16,8 0 8 15,0 3 2-15,-1 7 4 16,-5-1 5-16,-12 12 23 16,-10-1 13-16,-17 2 15 15,-7-3 5-15,-4-19-18 16,1-4-39-16,6-11-133 16,7-6-247-16</inkml:trace>
  <inkml:trace contextRef="#ctx0" brushRef="#br0" timeOffset="413515.1754">3907 17186 1132 0,'0'2'520'16,"-2"5"-203"-16,4 15-175 15,-2 6-33-15,5 13-25 16,3 4-11-16,-6 2-21 16,2-3-4-16,-1-10-6 15,-2-4-31-15,1-13-96 16,-2-1-94-16</inkml:trace>
  <inkml:trace contextRef="#ctx0" brushRef="#br0" timeOffset="413679.1495">3773 17381 1094 0,'3'0'498'0,"13"-2"-197"16,9 2-121-16,17-2-69 15,5 0-36-15,6 0-49 16,-8-1 2-16,0 0 19 16</inkml:trace>
  <inkml:trace contextRef="#ctx0" brushRef="#br0" timeOffset="414046.3778">4393 17394 1020 0,'-4'4'462'0,"4"2"-172"16,19-1-190-16,10 0-22 16,32-4-21-16,17 2-7 0,32-5-14 15,14-1-7-15,12-2-4 16,0-2-4-1,-3-5-4-15,-4-3 0 0,-17-12-103 16,-11 2-71-16</inkml:trace>
  <inkml:trace contextRef="#ctx0" brushRef="#br0" timeOffset="414525.4177">4912 16792 693 0,'-25'-7'408'0,"-15"-4"-25"0,-10 15-208 16,1 10-37-16,7 16-53 15,3 4-26-15,17 16-32 16,10 0-11-16,17 5-9 15,11-1-1-15,20-8 4 16,11-6 3-16,18-22 10 16,7-15 3-16,-1-23 10 15,-2-12 6-15,-17-14 20 16,-10-2 9-16,-21-4 4 16,-16 2-4-16,-27 4-25 15,-8 4-17-15,-18 15-28 16,-2 8-9-16,-1 17-76 15,2 7-86-15</inkml:trace>
  <inkml:trace contextRef="#ctx0" brushRef="#br0" timeOffset="414699.16">4855 16930 972 0,'10'9'476'15,"17"16"-175"-15,2 2-39 16,0 12-93-16,-2 4-55 16,2 9-66-16,3 3-22 15,-1-10 412-15</inkml:trace>
  <inkml:trace contextRef="#ctx0" brushRef="#br0" timeOffset="415174.3059">4863 17552 651 0,'-6'-6'396'0,"-4"-7"-35"16,-13 5-155-16,-6 1-26 16,-12 8-49-16,-7 7-10 0,0 8-36 15,2 8-20-15,15 6-33 16,6 3-20-16,15 9-7 16,10 0 2-16,13 4 10 15,6 2 7-15,19-8 1 16,4-1-2-1,11-18-5-15,5-11-2 0,2-12-39 16,-5-8-44-16,-12-3-140 16</inkml:trace>
  <inkml:trace contextRef="#ctx0" brushRef="#br0" timeOffset="415507.1354">5003 17758 708 0,'4'-3'464'0,"-4"0"25"16,0 3-287-16,0 0-29 15,-1 0-71-15,0 0-21 16,-1 6-28-16,-2 9-17 0,0 31-18 16,8-27-8-16,8-4-5 15,0-3-2-15,2-4 0 16,7-2 2-16,-5-4-28 16,1 0-34-16,-2-2-128 15,-4-2-103-15</inkml:trace>
  <inkml:trace contextRef="#ctx0" brushRef="#br0" timeOffset="415658.0369">5136 17755 646 0,'-4'0'435'15,"-2"1"-23"-15,-1 11-152 16,1 5-48-16,3 13-68 16,2 1-17-16,4 5-29 15,2-1-15-15,2-3-32 16,-2 4-10-16,1-3-22 15,1-5-52-15</inkml:trace>
  <inkml:trace contextRef="#ctx0" brushRef="#br0" timeOffset="416182.6724">5901 17253 869 0,'5'1'402'0,"0"0"-152"15,9 1-125-15,4 3-22 16,11-4-38-16,7 3-24 0,3-4-26 15,6 1 17-15,-10 0-103 16,-3-1-126-16</inkml:trace>
  <inkml:trace contextRef="#ctx0" brushRef="#br0" timeOffset="416354.5818">5948 17373 781 0,'0'1'464'16,"0"-1"22"-16,8 1-331 15,7-1-30-15,15 1-40 16,8 1-22-16,2 1-30 16,1-1 19-16,3-1-105 0</inkml:trace>
  <inkml:trace contextRef="#ctx0" brushRef="#br0" timeOffset="416775.2414">6541 17351 1041 0,'5'1'407'0,"16"1"-238"15,17 0-81-15,38-3-21 16,18 1 12-16,30 3 10 16,11 0 1-16,6 5-7 15,-9 1-15-15,-12-2-38 0,-8-3-24 16,-16-7-146-16,-3-5-129 15</inkml:trace>
  <inkml:trace contextRef="#ctx0" brushRef="#br0" timeOffset="417325.5486">7155 16758 938 0,'-21'2'417'15,"-24"5"-192"-15,-3 6-46 16,1 11-69-16,7 7-34 15,14 11-61-15,10 5-12 16,13-1-10-16,10 1-1 16,14 0 6-16,10-4 4 15,25-7 9-15,6-12 6 0,20-14 9 16,0-15 4 0,-19-20 12-16,-4-2 20 15,-32-16 30-15,-10-2 8 0,-14 4 12 16,-10-7-18-16,-17 7-35 15,-10 4-16-15,-14 6-33 16,-4 8-11-16,3 12-56 16,4 6-32-16,12 11-144 15</inkml:trace>
  <inkml:trace contextRef="#ctx0" brushRef="#br0" timeOffset="417533.421">7148 16961 1229 0,'8'9'507'16,"11"12"-296"-16,6 10-31 15,11 7-54-15,1 0-34 16,-4 5-54-16,-2-3-12 15,-11-8-43-15,-3-5-73 16</inkml:trace>
  <inkml:trace contextRef="#ctx0" brushRef="#br0" timeOffset="418541.3161">7118 17490 1080 0,'-7'1'480'0,"-7"12"-223"16,-5 4-52-16,-8 12-61 15,7 1-32-15,1-3-58 16,9 0-20-16,11-5-28 16,7 1-6-16,17-4 2 15,6-7 2-15,10-6 2 16,4-1 2-16,-1-5-10 15,-4-1-39-15,-11-2-117 0,-7 0-87 16</inkml:trace>
  <inkml:trace contextRef="#ctx0" brushRef="#br0" timeOffset="418729.0867">7275 17567 989 0,'-6'6'546'0,"-2"7"-80"0,1 12-256 15,-3 8-37-15,2 11-45 16,-3 6-15-16,3 5-28 16,4-2-14-16,1-6-36 15,5-5-11-15,6-16-66 16,1-5-60-16,2-12-147 16</inkml:trace>
  <inkml:trace contextRef="#ctx0" brushRef="#br0" timeOffset="419131.3165">8057 17120 812 0,'-2'-9'456'0,"0"-4"-109"0,2 14-154 16,1 5-17-16,2 19-76 16,1 7-25-16,0 11 1 15,-1 12-8-15,2 1-18 16,-2-1-5-16,-1-10-14 16,0-11 2-16,-1-12-56 15,0-13-59-15,0-8-205 16</inkml:trace>
  <inkml:trace contextRef="#ctx0" brushRef="#br0" timeOffset="419306.9592">7924 17335 1033 0,'2'-2'489'0,"2"2"-162"0,7 2-145 16,16-2-74-16,4 2-9 15,12-2-27-15,10 0-20 16,-1-2-23-16,3-2-51 16</inkml:trace>
  <inkml:trace contextRef="#ctx0" brushRef="#br0" timeOffset="419724.3415">8583 17441 1339 0,'13'1'468'16,"25"2"-387"-16,14-3-36 15,25 3 22-15,11 2 5 16,16 4-8-16,9 3-6 16,2-3-11-16,-3-3-15 15,1-7-8-15,-3-7-24 16,-2-12-112-16,-3-2-63 0,-25-4-192 16</inkml:trace>
  <inkml:trace contextRef="#ctx0" brushRef="#br0" timeOffset="420227.8982">9197 16895 677 0,'-7'-4'347'0,"-12"-8"-86"0,-6 3-64 15,-12 3-34-15,-3 6-27 16,-2 9-38-16,5 11-5 16,9 11-50-16,7 6-12 15,20 10-21-15,5 3-7 0,24 4 2 16,8-2 1-16,16-11 6 16,12-9 3-16,9-21 7 15,2-9 4-15,-10-19 17 16,-10-11 16-16,-16-12 18 15,-14-5 7-15,-24-4 0 16,-8 5-14-16,-23 6-23 16,-12 2-13-16,-7 8-23 15,-5 3-8-15,1 11-33 16,10 3-39-16,11 8-117 16,9 6-81-16</inkml:trace>
  <inkml:trace contextRef="#ctx0" brushRef="#br0" timeOffset="420432.3112">9228 17046 1259 0,'8'7'520'15,"9"6"-297"-15,7 12-48 16,2 5-52-16,1 5-34 15,1 4-54-15,-4-1-9 16,-1-4-54-16,-3-3-81 16</inkml:trace>
  <inkml:trace contextRef="#ctx0" brushRef="#br0" timeOffset="420978.75">9118 17620 1047 0,'-4'0'508'16,"-4"-1"-164"-16,-4 6-182 15,2 5-28-15,-4 4-35 16,1 5-19-16,5 2-25 15,2-1-11-15,6 0-24 16,7 0-8-16,7-2-8 16,8 0-3-16,9 3 0 15,1-3 1-15,5-3-29 16,-2-3-43-16,-4-12-142 16,-7-6-236-16</inkml:trace>
  <inkml:trace contextRef="#ctx0" brushRef="#br0" timeOffset="421170.9705">9335 17610 647 0,'-1'0'412'0,"-5"4"-8"16,6 6-200-16,-3 6-29 16,-4 15-29-16,7 4-5 15,1 10 2-15,-2 1-8 16,8-5-42-16,-5-1-23 0,3-10-25 15,-1-5-35-15,0-4-61 16</inkml:trace>
  <inkml:trace contextRef="#ctx0" brushRef="#br0" timeOffset="425923.7762">10135 17358 671 0,'-2'0'351'0,"-2"3"-99"0,16-1-102 15,10-2-19-15,22 2-38 16,6-2-16-16,21 0-36 15,0 1-14-15,2-1-84 16,-3-1-154-16</inkml:trace>
  <inkml:trace contextRef="#ctx0" brushRef="#br0" timeOffset="426139.2585">10203 17475 1051 0,'6'0'411'16,"14"-1"-239"-16,7 2-48 16,17 1-11-16,7 1-16 15,6 4-47-15,2-4-17 16</inkml:trace>
  <inkml:trace contextRef="#ctx0" brushRef="#br0" timeOffset="427307.2987">11047 17381 646 0,'-14'-11'336'0,"-16"-16"-66"15,7-5-81-15,11-6-59 16,6 0-17-16,13 1-31 16,10-2-15-16,14 9-15 15,9 7-11-15,15 16-21 16,3 12-18-16,0 20-15 16,-11 12 2-16,-17 9 14 15,-10 12 11-15,-28-2 14 16,-6 1 3-16,-14-3-1 0,-12-5-4 15,2-9-3-15,-6-7 1 16,-3-17-1-16,10-13-5 16,6-11-13-16,4-15-7 15,18-4-15-15,7 1-2 16,9-2 0-16,9 7 3 16,8 11 14-16,6 5 4 15,9 9 13-15,5 8 5 16,-2 8 6-16,-2 0 0 15,-3 3 1-15,-6 0 6 0,1-12-97 16,-2 1-102-16</inkml:trace>
  <inkml:trace contextRef="#ctx0" brushRef="#br0" timeOffset="427946.4752">11824 17164 840 0,'-4'1'427'0,"-7"5"-125"0,-8 17-126 16,-7 9-23-16,-7 19-48 16,-6 3-24-16,4 3-43 15,4-4-15-15,8-17-15 16,11-4-2-16,10-17-7 15,4-12 1-15,12-12-2 16,1-14 1-16,12-12 4 16,-2-3 2-16,-5-9 3 15,-3 0 1-15,-7-2 0 16,-2 2-1-16,0 8-4 16,-1 0-2-16,-2 15-4 15,0 5-4-15,1 17-13 16,-1 4-2-16,1 14 0 15,4 8 1-15,1 11 12 16,8 5 1-16,9 9 3 16,4-3 4-16,7-1 3 15,3-2 2-15,-2-8 4 16,-4-5 1-16,-12-6 5 16,-9-3 5-16,-16-1 9 0,-13 0 1 15,-19-2 3-15,-10 0-1 16,-15-4-6-16,1-7-2 15,4-4-9-15,2-3-5 16,7-1-10-16,8-2-19 16,8 0-62-16,11 0-52 15,17-2-234-15</inkml:trace>
  <inkml:trace contextRef="#ctx0" brushRef="#br0" timeOffset="428307.2695">12044 17148 1164 0,'-1'-4'502'15,"-1"-1"-296"-15,7 18-111 16,0 14-23-16,9 14-39 15,2 8 8-15,2 6 4 16,6 0-2-16,-2 2-10 16,-2-11-6-16,6-11-6 15,-7-9-1-15,-1-18 6 0,-1-8 4 16,-1-16 6-16,5-7 2 16,2-13-2-16,-2-4-2 15,-3-11-6-15,-1-4-5 16,1-3-10-16,0 5-3 15,-5 13-10-15,-7 4-22 16,-6 20-117-16,-2 7-32 16</inkml:trace>
  <inkml:trace contextRef="#ctx0" brushRef="#br0" timeOffset="428824.9871">12386 17577 851 0,'-3'0'402'0,"2"1"-155"0,1 1-85 16,0-3-50-16,0 0-20 16,15-3-18-16,43-12-4 15,-26 13-22-15,-1 0-12 16,-10 1-15-16,-8 6 1 15,-19 9-1-15,-10 7 1 0,-10 7-1 16,-5-7-6-16,2-1-4 16,5-7-3-16,12-4-8 15,8 2-3-15,12-6-3 16,9 2-1-16,10 4 7 16,1 4 4-16,-2 5 6 15,-3-2 4-15,-17 0 12 16,-7 4 8-16,-20-1 10 15,-7 0 2-15,-12-8-4 16,1-7-3-16,4-11-58 16,5-7-49-16,20-4-150 15</inkml:trace>
  <inkml:trace contextRef="#ctx0" brushRef="#br0" timeOffset="429255.9021">13000 17377 876 0,'6'1'409'16,"7"2"-115"-16,20-3-173 15,10 0-24-15,19-3-26 16,5 2-30-16,7 2-29 16,-2 0-2-16,-5 1-4 15,-4 0-59-15,-20-2-204 16,-11 3-229-16</inkml:trace>
  <inkml:trace contextRef="#ctx0" brushRef="#br0" timeOffset="429502.446">13050 17525 536 0,'-5'1'318'0,"-4"1"18"16,4 2-189-16,16-4-63 16,9 0-2-16,15 1-5 15,11-2 2-15,7 4-19 16,5-2-9-16,4-1-26 16,0-1-8-16,-2-8-31 15,-4-3-68-15</inkml:trace>
  <inkml:trace contextRef="#ctx0" brushRef="#br0" timeOffset="429750.685">13352 17224 941 0,'7'1'389'0,"16"6"-214"0,7 6-48 15,9 9 4-15,9 5-17 16,5 7-9-16,-8 0-2 16,-14 1-15-16,-9-4-6 15,-22-6 0-15,-4-2 13 16,-16-1-4-16,-8 0-6 16,-7 4-37-16,-7 2-26 15,3 7-54-15,-3 5-47 16</inkml:trace>
  <inkml:trace contextRef="#ctx0" brushRef="#br0" timeOffset="454420.3066">14249 17242 760 0,'0'-4'371'0,"0"-2"-132"15,0 6-60-15,-2 0-67 16,1 0-29-16,-10 30-33 15,-17 59 3-15,6-28-14 16,5 4-7-16,-6-10-9 16,0-2-4-16,4-16-3 15,4-9 1-15,10-13 0 16,1-10 5-16,15-11 3 16,-6-5-2-16,9-10-1 15,1-6-6-15,-8-4-7 16,8-6 0-16,0-2-4 15,-2 2-1-15,3-1-1 16,-5 7 0-16,-5 2-1 16,0 5-1-16,-3 11-1 15,-1 4-3-15,-1 9-6 16,-1 3-3-16,0 2-2 16,-1-5-1-16,1 0 5 0,0 7-1 15,1 16-2-15,11 31 0 16,2-20-1-16,8 3 2 15,13 1 5-15,4 1 3 16,5-1 5-16,-5-3 3 16,-11-5 4-16,-9-6 2 15,-15-6 10-15,-7 0 4 16,-23-5 5-16,-13 5 8 16,-18-9 12-16,-6-2 1 15,5-4-1-15,4-3-11 0,12 0-23 16,5-1-6-16,13-2-48 15,7 0-45-15,13 2-124 16,11 1-102-16</inkml:trace>
  <inkml:trace contextRef="#ctx0" brushRef="#br0" timeOffset="454803.0203">14432 17339 969 0,'5'-7'463'0,"3"-3"-215"16,-3 12-119-16,1 9-27 15,5 15-56-15,2 5-2 16,8 13 0-16,2 2-6 15,5 5-13-15,0-3-3 16,-5-10-3-16,-2-4 1 16,-4-15 7-16,-6-8 4 15,2-12 18-15,0-9 6 16,-4-14 3-16,-1-2-2 0,-4-15-16 16,0-1-8-1,4-5-14-15,0-6-4 0,5 3-8 16,-2-2-2-16,3 9-4 15,3 6 2-15,-3 11-77 16,2 6-61-16,-3 12-268 16</inkml:trace>
  <inkml:trace contextRef="#ctx0" brushRef="#br0" timeOffset="455273.4297">14818 17654 799 0,'0'-2'398'0,"1"-8"-133"16,7 2-124-16,3-1-23 16,5 1-44-16,3 5-17 15,5 3-29-15,0 2-11 0,-2 7-14 16,-6 4-1-16,-13 3 7 16,-5 3 3-16,-11-1 5 15,-3-2 3-15,-1-2 4 16,3-4 1-16,7-6-9 15,2-1-4-15,9-4-8 16,6 0-4-16,5 1 4 16,3 1 3-16,0 6 3 15,-5 1 1-15,-6 1 15 16,-7 4 11-16,-17 3 15 16,-6-1 4-16,-8 1-10 15,-1-7-11-15,6-9-30 16,4 0-42-16,10-4-150 15,5-2-195-15</inkml:trace>
  <inkml:trace contextRef="#ctx0" brushRef="#br0" timeOffset="455598.3309">15196 17482 819 0,'-1'0'428'0,"2"4"-106"16,6-4-131-16,-7 0-105 16,29 1-24-16,47-1-27 15,-25 0-13-15,-4-1-14 16,-1-1-53-16,-9 0-259 16</inkml:trace>
  <inkml:trace contextRef="#ctx0" brushRef="#br0" timeOffset="455818.3183">15224 17586 802 0,'0'4'424'0,"1"2"-112"16,16 0-117-16,11 0-22 15,12-9-49-15,5 3-26 16,6-1-39-16,-6 1-14 16,-1 1-31-16,-4-4-58 0</inkml:trace>
  <inkml:trace contextRef="#ctx0" brushRef="#br0" timeOffset="456386.6072">16083 17302 715 0,'-13'-4'382'0,"-15"-4"-88"16,-4 4-67-16,-8 8-76 15,2 8-47-15,-1 12-57 16,2 5-21-16,10 14-27 16,6 3-7-16,19 4-6 15,7 5 0-15,17-11 4 16,8-3 2-16,13-8 8 15,6-13 4-15,6-10 8 16,-3-10 8-16,-16-17 33 16,-12-2 20-16,-17-10 39 15,-12-1 9-15,-14 6-13 16,-5-2-14-16,-21 11-31 16,-5 7-12-16,-4 6-22 15,2 2-10-15,15 1-66 16,11 4-71-16</inkml:trace>
  <inkml:trace contextRef="#ctx0" brushRef="#br0" timeOffset="457003.2426">16514 17323 849 0,'0'-7'466'0,"0"-6"-72"0,-1 2-106 16,1 5-103-16,-2 3-48 15,5 5-77-15,-3-2-18 16,0 2-20-16,10 28 1 16,12 47-2-16,-14-25-1 15,5 4-8-15,-5-3-2 16,4-14 1-16,3-6 1 16,-4-10 6-16,1-10 4 15,-4-9 12-15,1-7 6 0,1-13 3 16,1-3-3-16,5-16-10 15,-2-5-9 1,5-11-8-16,2-4-2 0,1-7-6 16,2 8 0-16,-4 7-3 15,-4 5-1-15,-7 18-1 16,-5 5-1-16,-4 11-22 16,0 6-38-16,-3 10-139 15,1 6-241-15</inkml:trace>
  <inkml:trace contextRef="#ctx0" brushRef="#br0" timeOffset="457595.5255">17205 17518 634 0,'-2'0'309'0,"1"1"-55"15,16 4-84-15,11-5-4 16,20 2-14-16,11-2-47 16,14 2-60-16,-2 4-21 15,-7 1-12-15,-9 1 23 0,-9-3-115 16,-9-3-113-16</inkml:trace>
  <inkml:trace contextRef="#ctx0" brushRef="#br0" timeOffset="457857.4113">17259 17607 697 0,'1'1'331'0,"7"1"-76"15,7-1-78-15,20 2-57 16,10-3-8-16,12 1-55 16,4 3-17-16,-8-3-17 15,-4 2-4-15,-11-3 0 0,-6-3-37 16,-8 0-128-16,-6-4-159 16</inkml:trace>
  <inkml:trace contextRef="#ctx0" brushRef="#br0" timeOffset="458000.3106">17699 17453 809 0,'7'6'374'16,"10"4"-155"-16,2 7-44 0,-3 4-13 15,-6 5 5-15,-12 5 12 16,-9 1-19-16,-14-1-60 16,1-2-7-16,6-10-182 15,6-7-493-15</inkml:trace>
  <inkml:trace contextRef="#ctx0" brushRef="#br0" timeOffset="458752.1687">18472 17481 441 0,'0'-5'311'16,"-2"1"10"-16,-4 4-119 15,0 7-26-15,-14 17-40 16,-4 5-7-16,-7 14-29 16,-3 4-8-16,6 2-25 15,0-3-13-15,15-12-21 16,3-7-5-16,9-17 5 16,1-7 9-16,4-10 5 15,6-8-2-15,5-11-12 16,3-7-12-16,2-8-9 15,-1-1 0-15,-3-5-2 16,-2 2-1-16,-3 5-6 16,-3 5-2-16,-4 16-5 0,-2 6-9 15,-2 14-7-15,2 5 0 16,0 8-2-16,4 5 5 16,13 12 0-16,6 5-1 15,13 4 4-15,2 4 2 16,4-5 10-16,2 2 2 15,-9-5 4-15,-5-3 2 16,-18-5 4-16,-10-2 3 16,-19-4 4-16,-13-1 0 0,-20-6-1 15,-3-6-1-15,-12-8-4 16,1-3-13-16,4-10-45 16,2 0-28-16,18-3-86 15,9 1-49-15,19 2-259 16</inkml:trace>
  <inkml:trace contextRef="#ctx0" brushRef="#br0" timeOffset="459105.1722">18688 17392 1095 0,'5'-3'457'0,"2"-1"-269"0,2 10-75 16,0 17-45-16,-1 12-2 16,3 14 22-16,0 8 1 15,1 3-17-15,0-3-15 16,5-5-31-16,0-3-6 16,4-12 2-16,1-10 3 15,-2-13 10-15,1-12 7 16,-2-12 4-16,-3-10-1 15,3-13-7-15,-5-7-7 0,3-7-11 16,0-3-3-16,-4-1-9 16,6 0-5-16,-8 5 3 15,1 3-33-15,-5 12-65 16,-3 6-56-16,2 13-286 16</inkml:trace>
  <inkml:trace contextRef="#ctx0" brushRef="#br0" timeOffset="459545.4876">19105 17705 841 0,'-4'3'412'0,"-5"10"-112"0,-3 1-105 16,8 4-74-16,0 2-26 16,8-4-39-16,5 1-5 15,8-4-6-15,5-3 1 0,2-3-8 16,1-7-6-16,-4-3-5 15,-2-4-20-15,-3-7-62 16,-2-1-30-16,-5-1-49 16,-2-3 3-16,-6 2 53 15,-1 0 27-15,-1 7 47 16,-1 5 23-16,-3 6 31 16,-2 9 14-16,-1 10 18 15,0-1 1-15,1 13-18 16,1 2-11-16,4 5-25 15,2 6-10-15,0-3-12 16,4-8-39-16,2-3-95 16</inkml:trace>
  <inkml:trace contextRef="#ctx0" brushRef="#br0" timeOffset="459828.2103">19511 17669 798 0,'9'0'405'0,"0"0"-37"0,18 1-276 15,9 5-23-15,10-2-19 16,10 1-20-16,-2 1-13 16,-5-2-25-16,-8 0-128 15,-9-4-220-15</inkml:trace>
  <inkml:trace contextRef="#ctx0" brushRef="#br0" timeOffset="460001.9712">19597 17756 631 0,'-7'5'321'0,"-2"3"-70"15,5 0-40-15,17-2-42 16,9-1-23-16,15-2-55 0,6-1-31 16,11 0-29-16,0-2-37 15</inkml:trace>
  <inkml:trace contextRef="#ctx0" brushRef="#br0" timeOffset="460570.6935">20382 17535 666 0,'-12'-6'435'0,"-16"-6"36"0,-8 4-173 16,-8 10-132-16,-4 5-33 15,-2 10-62-15,3 8-22 16,6 9-29-16,10 5-7 15,15 10-13-15,7 2 1 16,16 9-1-16,11 1 0 16,10-9 6-16,10-9 4 15,12-20 4-15,1-10 4 16,2-19 12-16,-6-11 5 0,-17-16 13 16,-14-6 1-16,-21-1-2 15,-11 1 3-15,-21 9 0 16,-6 5-4-16,-7 15-14 15,2 5-13-15,9 7-44 16,6 3-48-16,6 1-146 16,11 2-462-16</inkml:trace>
  <inkml:trace contextRef="#ctx0" brushRef="#br0" timeOffset="461081.3413">20725 17647 900 0,'7'-6'452'16,"3"-2"-163"-16,3 6-113 15,4 2-38-15,4 11-64 16,7 9-23-16,3 12-12 15,-2 5 3-15,-2 15-14 16,-9 3-5-16,-6 0-6 16,-2-6 0-16,-7-14 5 15,1-15 3-15,0-9 10 16,2-4 7-16,1-16 6 16,-2-3-1-16,3-18-9 15,1-8-9-15,3-9-9 16,3-6-4-16,1-4 11 15,0 6 5-15,0 9 8 16,-6 7 3-16,0 13-16 0,-5 5-8 16,-3 7-15-16,-1 3-1 15,-2 6-80-15,-1 4-98 16</inkml:trace>
  <inkml:trace contextRef="#ctx0" brushRef="#br0" timeOffset="462125.1179">21346 17966 1315 0,'4'-1'631'16,"4"-5"-255"-16,-3 2-205 15,-2 8-59-15,-1 6 165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21T14:19:02.3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22976 13150 485 0,'-8'0'351'0,"-20"3"69"16,-9 11-97-16,-33 15-113 15,-18 9-27-15,-15 29-69 16,-7 10-28-16,7 19-26 16,8 0-13-16,12-10-19 15,9-1-7-15,25-13-14 16,9-4-2-16,22-11-24 16,7-12-45-16,11-19-153 15,6-8-145-15</inkml:trace>
  <inkml:trace contextRef="#ctx0" brushRef="#br0" timeOffset="306.6207">21999 13780 683 0,'0'0'349'0,"0"0"-101"15,-1 6-49-15,0-6-45 16,0 5-14-16,-4 25-3 16,-9 35-14-16,3-27-33 15,5-2-11-15,2-9-32 16,2-4-11-16,5-11-10 15,1-2 10-15,4-8 23 16,4-2 2-16,8-8 3 16,4-1-11-16,8 1-31 15,5-3-3-15,6 2-12 16,-2 1-3-16,-1-3-32 16,-2 2-76-16</inkml:trace>
  <inkml:trace contextRef="#ctx0" brushRef="#br0" timeOffset="1085.0163">23574 12795 467 0,'1'-5'319'0,"-3"-2"12"0,-8 4-69 16,-17 1-72-16,-11 2-38 15,-13 6-39-15,-3 0-12 16,-5 2-34-16,8-2-15 16,1-3-27-16,10 3-11 15,15-4-11-15,18 1-4 31,4-2-15-31,1 1 0 0,2-2 3 0,0 0 4 0,14 7 9 16,41 24 0-16,-25-11-1 16,-4 2-1-16,-4 8 3 15,-8 0 3-15,-16 2 4 16,-7 4 1-16,-19-2 1 16,-3 4-2-16,-5-1-2 15,3-1-3-15,10-6-1 16,5-4-2-16,15-8-2 15,5-7 0-15,15-7 2 16,9-4 2-16,12-3 6 16,0 2 3-16,2 1-1 15,-5 2 0-15,-10 7-3 16,1-1-2-16,-2 3-8 16,-1-1-56-16,-2-1-160 15,0-3-315-15</inkml:trace>
  <inkml:trace contextRef="#ctx0" brushRef="#br0" timeOffset="1248.2058">23408 13138 768 0,'-4'-1'408'0,"-1"-3"-133"15,6 4-140-15,-1 0-31 0,5 2-72 16,20 10-6-16,36 30 3 15,-30-16-4-15,-2 9 0 16,-5 0 2-16,1-1-5 16,-4 1 9-16,-4-8-90 15,-2-5-70-15</inkml:trace>
  <inkml:trace contextRef="#ctx0" brushRef="#br0" timeOffset="1484.2827">23618 13175 881 0,'-5'-1'415'0,"-6"1"-156"15,0 3-63-15,-4 11-59 16,-3 3-21-16,-7 13-37 16,-6 7-15-16,-2 15-24 0,3 3-10 15,5 1-15-15,4-3-2 16,7-16-47-16,3-7-40 15,6-14-147-15,-1-6-224 16</inkml:trace>
  <inkml:trace contextRef="#ctx0" brushRef="#br0" timeOffset="1852.086">23772 13094 876 0,'2'3'365'0,"1"1"-191"16,2 5-42-16,-5 5-8 16,-1 4-3-16,-3 1-19 15,-4-2-15-15,3-2-30 16,0-5-12-16,2-10-4 15,4-3-2-15,1-13-6 16,8-2-4-16,4-4-23 16,4 1-4-16,2 2 4 15,-3 1 5-15,-3 7 15 16,-1 1 3-16,1 14-1 16,-6 2 0-16,3 8-9 0,-5 4-1 15,-6 0-4-15,2 5-3 16,-2-1-2-16,3-1 0 15,-3-4-25-15,0-3-49 16,2-5-169-16,-2-4-222 16</inkml:trace>
  <inkml:trace contextRef="#ctx0" brushRef="#br0" timeOffset="2005.1212">23879 12944 912 0,'0'-2'467'0,"0"-6"-123"16,-2 1-105-16,2 6-130 16,0 1-51-16,0 0-67 15,0 0-16-15,2 6-159 16</inkml:trace>
  <inkml:trace contextRef="#ctx0" brushRef="#br0" timeOffset="2241.2374">24086 13033 1315 0,'0'0'540'0,"-2"0"-335"0,1 7-59 16,-1-7-61-16,1 12-17 15,-3 58-22-15,0-24-15 16,1 14-16-16,-2 1-4 15,4 0-6-15,0-5 5 16,1-14-2-16,3-6 0 16,1-18-26-16,0-1-38 15,6-15-129-15,0-6-140 16</inkml:trace>
  <inkml:trace contextRef="#ctx0" brushRef="#br0" timeOffset="2459.3481">24045 13190 969 0,'6'5'355'0,"15"0"-293"16,7 1-15-16,5 1-4 16,3-2-17-16,0-5-272 15</inkml:trace>
  <inkml:trace contextRef="#ctx0" brushRef="#br0" timeOffset="2735.0167">24507 13060 926 0,'-4'4'473'0,"-1"4"-140"16,-9 6-125-16,-5 2-14 16,-3 5-57-16,-3 1-31 15,0-4-46-15,4 2-20 16,1-8-14-16,5-6-1 15,2-6-2-15,-2-5-2 16,3-8-13-16,1-2-7 0,4-2-8 16,7 1-7-16,1 1-5 15,6 2-2-15,6 4-5 16,5 3 3-16,5 6 11 16,3 7 6-16,1 8 12 15,-5-1 3-15,1 10-2 16,-4 2-2-16,-2 3-5 15,-1 2-81-15</inkml:trace>
  <inkml:trace contextRef="#ctx0" brushRef="#br0" timeOffset="3184.2581">23719 13632 1031 0,'-9'-2'454'0,"-14"-1"-222"15,-7 3-36-15,-7 8-46 16,-1 5-25-16,-1 13-40 16,6 8-22-16,7 9-34 15,6 6-11-15,17 11-13 16,7 1-1-16,15-2-2 15,5-5 1-15,3-20-1 16,-2-7-2-16,8-12-63 16,0-7-68-16,5-5-298 15</inkml:trace>
  <inkml:trace contextRef="#ctx0" brushRef="#br0" timeOffset="3531.0861">23781 13689 1062 0,'4'-6'483'16,"2"-2"-219"-16,0 4-54 16,-6 7-78-16,1 8-38 15,0 12-56-15,-1 7 0 16,-1 13-6-16,-1 2-6 15,-1 4-6-15,1-5-4 16,0-13-3-16,0-4-1 0,4-13 0 16,-1-5 1-16,1-6 7 15,-1-9-1-15,-1-8-5 16,8-2-5-16,8 0-13 16,4 4-5-16,4 3-2 15,-2 4-1-15,6 14 2 16,-3 2 3-16,-2 12 4 15,-5 0 1-15,-16 1 5 16,-3-1 3-16,-17-5 9 16,-2 1 3-16,-8-8 7 15,-1-5 2-15,1-8-22 16,4-3-26-16,7-2-109 16,1-1-77-16,5 2-292 15</inkml:trace>
  <inkml:trace contextRef="#ctx0" brushRef="#br0" timeOffset="3959.5337">24070 13678 1164 0,'16'5'532'16,"11"3"-265"-16,11 16-98 16,-3 7-14-16,-6 17-50 15,-8 11-11-15,-22 10-11 16,-8-2-20-16,-16-7-11 16,-5-11-2-16,0-17-21 15,4-6-2-15,5-14-2 16,5-8-25-16,3-8-73 0,3-2-76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21T11:21:43.9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16516 3120 814 0,'6'0'301'15,"17"-3"-210"1,14 2-53-16,33-1 6 16,17-4 15-16,33 4 9 15,7 0-6-15,2-2-16 16,-3 4-9-16,-23-2-12 0,-13-1 8 16,-32 2-134-16,-17-2-243 15</inkml:trace>
  <inkml:trace contextRef="#ctx0" brushRef="#br0" timeOffset="182.6692">17378 3001 666 0,'6'-1'295'0,"15"2"-120"0,7 1-86 16,11 7-18-16,1 3 14 16,-8 5 20-16,-8 1 0 15,-15 3 0-15,-10 3-17 16,-8-1-29-16,-8 1-7 15,-11-3-83-15,-5-4-125 16</inkml:trace>
  <inkml:trace contextRef="#ctx0" brushRef="#br0" timeOffset="477.0992">16626 3018 756 0,'-7'4'377'0,"-18"6"-94"16,2 6-101-16,-2 6-72 15,1 0-28-15,15 1-57 16,5-1-23-16,17-5-14 16,6-2-6-16,19-8 21 15,3-3-54-15</inkml:trace>
  <inkml:trace contextRef="#ctx0" brushRef="#br0" timeOffset="914.14">17119 2639 869 0,'-17'0'442'16,"-10"0"-121"-16,-14 8-180 16,-5 4-43-16,-1 6-56 15,0 5-16-15,15 6-23 16,7 5-4-16,18 4-3 15,8 2-2-15,20-2 6 16,9-5 4-16,9-9 7 16,1-10 4-16,-6-10 36 15,-10-3 20-15,-15-9 65 16,-5-1 5-16,-18-4-30 16,-12-4-23-16,-10-1-76 15,-11 0-58-15,13 1-155 0,9 4-210 16</inkml:trace>
  <inkml:trace contextRef="#ctx0" brushRef="#br0" timeOffset="1172.1597">17099 2798 928 0,'0'-9'437'0,"1"-5"-183"0,4 7-107 31,4 5-35-31,7 12-56 16,-1 5-24-16,4 10-21 16,2 3-1-16,-1 0-1 0,0-4-1 15,-4-9 15-15,2-5 32 16,-2-12 59-16,-2-6 30 16,1-16 33-16,0-4-13 15,-3-3-52-15,2 0-31 16,-3 7-45-16,-1 2-39 15,3 7-283-15</inkml:trace>
  <inkml:trace contextRef="#ctx0" brushRef="#br0" timeOffset="1883.8565">17856 3039 728 0,'-6'-1'359'0,"-6"-1"-102"16,13 0-193-16,10 4-11 16,25 1-16-16,15 4 11 15,24-1-8-15,10-2-11 16,19 0-9-16,7-2-4 15,8-2-4-15,1-2-1 16,-11-3-2-16,-10 2 1 16,-16 0 4-16,-18 1 1 15,-25 1-37-15,-17-1-25 0,-21-3-24 16,-9-1-2-16,-9-2 36 16,-5-1 23-16,3 0 15 15,6 2-1-15,6 0-11 16,9 3-6-16,8 4 12 15,3 3 5-15,7 1 39 16,1 4 21-16,-8 6 45 16,-4-6 23-16,-10 4 28 15,-8-3-6-15,-7-3-46 16,-6 2-12-16,-1-6-151 16,-1-2-80-16</inkml:trace>
  <inkml:trace contextRef="#ctx0" brushRef="#br0" timeOffset="2212.0709">18027 2970 777 0,'-2'0'393'0,"-10"0"-132"15,3 3-61-15,-15 11-74 16,-4-1-18-16,0 9-35 15,1 1-12-15,16-3-47 16,10-1-12-16,20-5-10 16,11-6-5-16,12-8-91 15</inkml:trace>
  <inkml:trace contextRef="#ctx0" brushRef="#br0" timeOffset="2701.479">18309 2579 518 0,'-6'-2'335'0,"-3"-4"6"15,-2 2-56-15,-8 4-87 0,-2-1-34 16,-5 8-75-16,-2 5-37 16,4 12-47-16,2 6-20 15,7 8-4-15,9 2 4 16,11-3 10-16,5-2 7 16,16-10 4-16,0-4 1 15,8-12 7-15,0-8 13 16,-4-6 28-16,-5-9 25 15,-12-7 25-15,-12 1-8 0,-12 2-27 16,-11 4-28-16,-8 5-57 16,2 3-54-16,10 1-166 15</inkml:trace>
  <inkml:trace contextRef="#ctx0" brushRef="#br0" timeOffset="3057.6123">18484 2580 1227 0,'4'-1'510'0,"5"0"-317"16,-1 3-64-16,1 8-90 16,0 3-17-16,1 8-15 15,-1 3-2-15,1 3-2 16,1 3 1-16,3-7 1 15,-4-4 2-15,1-7 3 16,2-6 35-16,-6-6 52 16,2-5 25-16,2-8 35 15,-2-2-25-15,6-5-33 16,-1-4-29-16,1-1-36 0,-4-1-10 16,2 1-20-16,-4 3 2 15,-1 8-3-15,-1 2-3 16,-2 6-2-16,-2 3-31 15,-4 3-122-15,-1 7-21 16</inkml:trace>
  <inkml:trace contextRef="#ctx0" brushRef="#br0" timeOffset="5652.8764">17130 4321 754 0,'2'0'485'0,"1"0"11"0,2 1-283 16,-5-1-42-16,-1 0-73 15,0 8-15-15,-4 16-34 16,-5 32-8-16,3-31-14 15,-1-1-9-15,4-1-7 32,0-7-4-32,3-3 0 0,1-1-1 0,4-9 1 31,3 4 3-31,5-6 1 0,0-1 1 0,4-2-2 16,3-2-4-16,3-2-39 15,4 3-47-15,1-3-228 16</inkml:trace>
  <inkml:trace contextRef="#ctx0" brushRef="#br0" timeOffset="5887.3752">17245 4418 617 0,'-2'-6'365'16,"-3"-2"-13"-16,4 4-78 15,1 6-72-15,2 3-20 16,-2-5-40-16,0 0-21 15,4 21-20-15,5 36-6 16,-9-29-10-16,0 2-2 16,0-3-10-16,3-1-11 0,3-5-22 15,0-1-12-15,0-7-11 16,-2-4-3-16,0-2 23 16,-3-3-41-16,-1 2-607 15</inkml:trace>
  <inkml:trace contextRef="#ctx0" brushRef="#br0" timeOffset="6598.4178">18168 4350 1115 0,'2'-1'523'0,"-2"-3"-212"16,0 5-53-16,-2-1-86 16,1 0-36-16,0 3-51 15,-9 15-20-15,-20 32-28 16,15-26-11-16,6-3-15 16,-1-3-4-16,9-2-4 15,3-5 1-15,8-2 2 16,2-2 1-16,7-7 2 15,4 1-1-15,2-2-3 16,6-2-2-16,-5 3-8 16,-1 0-36-16,-8 0-100 15,-7-3-68-15,-3-3-158 0,-7 0-147 16</inkml:trace>
  <inkml:trace contextRef="#ctx0" brushRef="#br0" timeOffset="6859.845">18284 4387 898 0,'0'-3'450'16,"0"0"-138"0,1 3-49-16,-1 0-82 0,-1 0-25 15,0 0-48-15,-2 14-13 16,-6 42-17-16,3-26-18 16,0 1-10-16,3-5-8 15,3-1-11-15,1-1-3 16,4-4-7-16,1-3 14 15,-2-6 10-15,0-5 2 16,-2 0 3-16,0-1-15 16,1-3-13-16,-3-2-2 0,0-1-9 15,0 0-1-15,0 0-93 16,0 0 345-16</inkml:trace>
  <inkml:trace contextRef="#ctx0" brushRef="#br0" timeOffset="12887.4574">2284 7640 610 0,'-16'5'360'16,"-12"4"-54"-16,-11 2-111 31,-8-3-30-31,-4-2-58 16,-3-1-23-16,1-5-44 16,6 2-17-16,9 0-17 15,11-2-6-15,12 0-17 16,8 3-18-16,12 0-3 0,4 3 4 0,16 3 12 0,7 3 16 15,14-1 2 1,-1 4-2-16,1 1 1 0,1 4 2 16,-15 8 9-16,-8 2 8 15,-25 13 8-15,-18 7 32 16,-19 5 9-16,-5 0-4 16,-4-7-3-16,2-8-26 15,3-11-6-15,7-7 1 16,13-14-3-16,4-6-8 0,15-5-10 15,3 0-2-15,14-1 4 16,8-1 5-16,18 4 0 16,5 1-2-16,5 4-7 15,1 2-2-15,1 4 3 16,0 0 4-16,-5-3-29 16,1-2-60-16</inkml:trace>
  <inkml:trace contextRef="#ctx0" brushRef="#br0" timeOffset="13090.714">2401 7981 654 0,'8'-3'381'0,"16"-5"-5"0,8 4-191 0,11 2-83 0,3-1-28 15,-2 3-40-15,-7-2-12 16,-3 2-30-16,-5 4-64 16,-7-4-291-16</inkml:trace>
  <inkml:trace contextRef="#ctx0" brushRef="#br0" timeOffset="13247.0622">2606 7936 687 0,'-6'4'386'0,"-7"3"-77"0,11 9-105 15,-4 3-25-15,5 10-48 16,0 0-10-16,1 5-37 31,0-2-13-31,1-1-24 0,4-2-19 0,3-6-72 32,5-5-88-32</inkml:trace>
  <inkml:trace contextRef="#ctx0" brushRef="#br0" timeOffset="13527.0585">2932 8074 691 0,'-7'-7'448'16,"-2"-10"-35"-16,-10 5-158 16,-2 3-41-16,-4 2-101 15,1 7-42-15,5 11-63 16,4 3-25-16,9 13-20 0,7-1 1 15,10-2 9-15,8-1 4 16,11-8 13-16,1-4 6 16,5-15 16-16,-6-4 33 15,-7-6 42-15,-7-1 22 16,-18-4 10-16,-5 1-26 16,-11 1-43-16,-2 3-25 15,4 11-129-15</inkml:trace>
  <inkml:trace contextRef="#ctx0" brushRef="#br0" timeOffset="14042.5612">3841 8069 798 0,'-9'-7'473'0,"-9"-5"-90"16,-3 3-140-16,1 3-57 0,-5 6-92 15,2 6-34-15,0 9-63 16,2 5-17-16,12 6-24 15,8 5-3-15,15 2 13 16,7-4 6-16,5-6 16 16,3-8 7-16,0-10 12 15,-4-5 10-15,-6-7 49 16,-11-2 16-16,-15-6 11 16,-8 0-5-16,-11 1-49 15,1 3-11-15,0 2-102 16,5-1-84-16</inkml:trace>
  <inkml:trace contextRef="#ctx0" brushRef="#br0" timeOffset="14245.651">3928 7977 1227 0,'7'7'499'0,"8"10"-305"0,5 8-61 16,5 19-56-16,-2 6-21 15,2 14-27-15,4 7-8 16,-1 1-4-16,1-6 2 16,1-15 10-16,-7-11-25 15,-2-16-76-15,-4-3-65 16,-8-12-308-16</inkml:trace>
  <inkml:trace contextRef="#ctx0" brushRef="#br0" timeOffset="14433.1266">4194 8064 1100 0,'-6'-3'522'15,"-9"-1"-202"-15,-7 11-160 16,-4 8-50-16,-7 16-55 16,-3 10-21-16,-5 18-30 15,-2 6 0-15,-3 7-9 16,3-3-71-16,13-13-144 15,6-6-101-15</inkml:trace>
  <inkml:trace contextRef="#ctx0" brushRef="#br0" timeOffset="14755.6157">4236 7986 1263 0,'2'-4'488'0,"5"10"-337"16,2 7-52-16,4 7-42 15,-4 6 0-15,-2-3-15 16,0-3-6-16,1-4-10 0,0-7-4 16,2-9 2-16,2 0 2 15,2-14-3-15,2-3-3 16,7-4-12-16,3-3-4 15,-2 7-6-15,-1 3-3 16,-6 13-12-16,-8 4-2 16,-2 16 2-16,0 5 2 15,-6 5 13-15,2 4 3 16,-2-4 5-16,-1-3 8 16,3-6-78-16,1-5-75 0</inkml:trace>
  <inkml:trace contextRef="#ctx0" brushRef="#br0" timeOffset="14927.6475">4464 7721 1376 0,'-8'-6'586'15,"1"-2"-291"-15,6 8-264 16,-1 2-46-16,13 11-88 15,2 4-91-15</inkml:trace>
  <inkml:trace contextRef="#ctx0" brushRef="#br0" timeOffset="15114.9068">4690 7921 1111 0,'0'16'523'0,"0"12"-216"16,0 14-149-16,0 5-41 15,1 9-57-15,2 7-20 16,5 4-25-16,-4 3-4 16,1-6 0-16,-2-4 2 15,-4-12 17-15,4-13-30 0,3-8-105 16,1-6-103-16</inkml:trace>
  <inkml:trace contextRef="#ctx0" brushRef="#br0" timeOffset="15281.4233">4751 8196 1254 0,'4'-1'480'0,"7"-1"-346"16,10 2-83-16,15 4-47 15,6-1-3-15,1 0 39 16,-3 1-80-16</inkml:trace>
  <inkml:trace contextRef="#ctx0" brushRef="#br0" timeOffset="15562.3377">5372 8041 1067 0,'-11'8'548'16,"-6"6"-188"-16,-7 5-133 15,-10-2-47-15,4-1-89 16,-5 0-32-16,2-9-29 16,4-2-3-16,1-8-12 15,9-2-5-15,8-5-16 16,4 1-10-16,6 1-11 0,2-2-1 16,10 9-4-16,2-6-3 15,9 3 13-15,3 7 4 16,-1 0 18-16,2 12 11 15,-3 6 1-15,0 2-1 16,1 3 31-16,-2 2 5 16</inkml:trace>
  <inkml:trace contextRef="#ctx0" brushRef="#br0" timeOffset="15984.1138">6244 7522 932 0,'-16'5'437'15,"-23"10"-182"-15,-4 10-59 16,1 19-81-16,0 13-27 15,19 19-41-15,10 10-13 16,21 4-19-16,11-4-8 16,9-17-1-16,5-8 0 15,3-15 1-15,2-7 3 0,3-12-63 16,3-9-79-16</inkml:trace>
  <inkml:trace contextRef="#ctx0" brushRef="#br0" timeOffset="16431.2953">6501 8104 559 0,'7'-3'299'0,"5"-6"-39"16,5-1-18-16,-7-3-33 16,1-1-9-16,-2-2-45 15,-4 1-21-15,-5-2-29 16,-1-3-12-16,-11 2-19 16,-6-5-12-16,-5 9-27 15,-1 2-16-15,0 13-34 16,3 9-11-16,3 7-16 15,5 5-3-15,8 4 8 16,1-1 6-16,8-2 10 16,1-4 7-16,7-4 7 0,5 0 5 15,3-6 4-15,-3-1 4 16,2-2 2-16,-3-6 0 16,-4-1-3-16,1 1-4 15,-1 1-1-15,1 6-1 16,2 0 1-16,2-2 12 15,4-4-124-15,-6 2-138 16</inkml:trace>
  <inkml:trace contextRef="#ctx0" brushRef="#br0" timeOffset="16726.1534">6717 7601 1306 0,'3'0'538'0,"8"1"-346"16,5 9-66-16,10 16-92 16,4 11-16-16,0 25-7 15,4 12 0-15,-11 11-1 16,-9-1 3-16,-10-8 3 15,-8-9 0-15,-8-13 3 16,3-4 3-16,-1-14 3 16,-1-8-3-16,2-14-54 15,0-3-54-15,3-13-160 0</inkml:trace>
  <inkml:trace contextRef="#ctx0" brushRef="#br0" timeOffset="17007.6005">7328 7905 1062 0,'0'-2'598'15,"1"-2"-114"-15,-1 2-233 16,0 1-51-16,0 0-94 16,0 1-39-16,0 0-25 15,0 0-12-15,0 0-16 16,0 0 4-16,2 0-91 16,-2 0-84-16</inkml:trace>
  <inkml:trace contextRef="#ctx0" brushRef="#br0" timeOffset="17241.6389">7307 8116 1076 0,'3'-1'572'0,"1"1"-158"16,1-5-195-16,2 3-57 16,-4 0-83-16,-3 2 331 15</inkml:trace>
  <inkml:trace contextRef="#ctx0" brushRef="#br0" timeOffset="28377.4542">13137 4169 270 0,'7'3'159'0,"8"0"-13"16,16-3-17-16,18-2 22 15,29-3 1-15,17 0-1 16,31 4-26-16,11 1-17 16,15 3-40-16,-2 4-26 15,-9-2-23-15,-3-1-3 16,-14-4-1-16,-6-1 2 16,-13-6-51-16,-10-2-61 0</inkml:trace>
  <inkml:trace contextRef="#ctx0" brushRef="#br0" timeOffset="28744.6942">14487 4122 492 0,'8'0'223'0,"14"-4"-88"16,6 4-17-16,7 1-4 15,-2-1 4-15,-9 6-12 16,-3 2-9-16,-18 5 4 16,-1 2-16-16,-8 3-14 15,-3-1-6-15,-6 1-65 16,0-1-151-16</inkml:trace>
  <inkml:trace contextRef="#ctx0" brushRef="#br0" timeOffset="29269.6897">13347 4087 537 0,'-3'-1'311'0,"-12"1"-39"15,-4 1-83-15,-6 5-73 16,-5 6-19-16,2 8-24 16,1 0-13-16,8 3-35 15,8-1-12-15,12-2-14 16,8 2-7-16,14-8 5 16,9-1 3-16,14-8-10 15,9-5-68-15</inkml:trace>
  <inkml:trace contextRef="#ctx0" brushRef="#br0" timeOffset="29814.1684">13650 3809 642 0,'-5'5'277'0,"1"5"-121"0,-11 10-69 16,0 7 0-16,-3 7-6 15,-5-2-13-15,4-5-33 16,6-3-6-16,9-10-11 15,3-5-3-15,5-7 5 16,6-8 2-16,7-11 0 16,4-7 1-16,0-11-5 15,-2-2-2-15,-5-2-1 16,-3 0-3-16,-6 7-3 16,2 5 6-16,-5 10 10 15,-1 8 1-15,-1 6-17 16,0 6-13-16,0 6-19 15,6 6-3-15,6 9 12 16,-1 4 4-16,11 6 3 16,-1 1 3-16,6 1 4 15,1-1 2-15,-5-7 3 0,-6-4 1 16,-10-4 4-16,-9-5 0 16,-16-1 2-16,-10-6 0 15,-11-5-1-15,-7-2-1 16,-2-1-2-16,2-3-8 15,8-7-50-15,12 4-36 16,14-2-139-16,9 2-198 0</inkml:trace>
  <inkml:trace contextRef="#ctx0" brushRef="#br0" timeOffset="30171.6167">13820 3787 552 0,'3'-4'346'0,"4"-8"-14"16,1 11-136-16,3 5-98 16,1 6-30-16,0 9-26 15,2 6-8-15,-1 9-9 16,-1 6-8-16,1 0-5 15,-2-3 0-15,1-11 3 16,2-4 0-16,2-14 6 16,-1-5 19-16,4-9 37 15,1-11 19-15,1-9 23 16,1-11-9-16,-5-13-15 16,1-3-10-16,-6 0-13 0,-2 7-7 15,-2 15-16-15,-2 7-10 16,-3 12-15-16,-1 4-34 15,-2 8-96-15</inkml:trace>
  <inkml:trace contextRef="#ctx0" brushRef="#br0" timeOffset="30762.5179">14258 3649 363 0,'-4'-5'256'16,"1"-6"6"-16,6 3-50 15,8-2-66-15,4 1-24 16,9 2-25-16,4 0-1 0,3 3-29 15,2 4-20-15,-7 7-21 16,-8 3-7-16,-16 11-7 16,-9 5 1-16,-17 7 2 31,-3 3 2-31,0-4 0 16,5-6-2-16,14-9-38 0,3-2-43 0,8-7-173 15</inkml:trace>
  <inkml:trace contextRef="#ctx0" brushRef="#br0" timeOffset="30941.5964">14343 4019 1038 0,'-1'0'543'15,"-1"0"-159"-15,3 0-237 16,-1-1-38-16</inkml:trace>
  <inkml:trace contextRef="#ctx0" brushRef="#br0" timeOffset="94106.9051">2077 9115 696 0,'-10'-6'387'0,"-11"-5"-60"16,-8-1-67-16,-9 11-92 16,-4 3-41-16,-4 14-63 15,7 13-34-15,8 14-29 16,7 6-8-16,19 11-14 16,6-2 3-16,19-9-3 15,6-10 2-15,17-25 11 16,6-9 20-16,4-27 61 15,-4-9 38-15,-19-14 61 16,-11-5-1-16,-14 7-33 16,-4-4-28-16,-9 11-59 15,-8 6-17-15,-7 8-33 16,1 8-43-16,5 10-158 0,4 6-131 16</inkml:trace>
  <inkml:trace contextRef="#ctx0" brushRef="#br0" timeOffset="94310.394">2237 9253 1015 0,'5'8'471'0,"0"6"-203"0,1 9-124 15,1 3-32-15,1 7-55 16,5-3-24-16,-3-4-17 15,3-3-6-15,6-10-13 16,2-4-73-16</inkml:trace>
  <inkml:trace contextRef="#ctx0" brushRef="#br0" timeOffset="94773.6663">3181 9302 649 0,'0'13'351'0,"0"17"-58"0,0 5-91 15,-3-1-86-15,1-1-33 16,0-13-52-16,2-8-6 16,1-9 7-16,2-10-1 15,-3-12-3-15,0-7 1 16,-2-13-11-16,2 1-2 15,4-1-3-15,6 6 0 16,8 8-4-16,5 6-1 0,3 12-1 16,2 6-3-1,1 10-2-15,-4 9 1 0,-3 12 5 16,-5 6 1-16,-9 8 6 16,-2 3 1-16,-4-1-23 15,1-2-72-15</inkml:trace>
  <inkml:trace contextRef="#ctx0" brushRef="#br0" timeOffset="95039.2197">3522 9345 1001 0,'-1'0'468'0,"0"0"-204"16,-1 2-87-16,2-2-102 15,0 0-30-15,1 26-25 0,8 35-7 16,-4-35-5-16,6 4-1 16,3-10-2-16,1-5 0 15,9-3 5-15,-6-10 5 16,-1-8 46-16,-1 0 18 16,-8-8 17-16,-1 4 2 15,-2 1-42-15,-5-6-22 16,3 0-156-16,-1-8-105 15</inkml:trace>
  <inkml:trace contextRef="#ctx0" brushRef="#br0" timeOffset="95217.708">3737 9352 842 0,'2'-2'464'0,"3"-4"-92"15,-2 4-125-15,-3 2-122 16,0 0-43-16,0 0-44 15,7 20-10-15,16 39-11 16,-12-26-2-16,-5-8-23 16,5-1-59-16,-1-11-180 15,4-3-292 1</inkml:trace>
  <inkml:trace contextRef="#ctx0" brushRef="#br0" timeOffset="95452.0437">3969 9317 579 0,'-2'3'347'16,"-3"0"-9"-16,-3 9-176 15,-6 2-26-15,-9 2-36 16,3 3-15-16,0 1-27 16,5 2-9-16,12-4-16 15,0-2-3-15,8-3-4 16,10-1-1-16,5-3-5 15,8-1-6-15,3 0-7 16,-1-2-24-16,0-3-111 16,0 1-181-16</inkml:trace>
  <inkml:trace contextRef="#ctx0" brushRef="#br0" timeOffset="95668.4543">4081 9390 801 0,'-2'-7'444'0,"-1"-4"-53"0,0 5-123 0,2 9-100 0,2 7-39 15,7 5-76-15,4 4-12 16,1 5-22-16,-2 1-9 16,1-4-2-16,-3-4 1 15,4-10 7-15,-1-5 6 16,1-3 12-16,1-6 2 16,0-12 1-16,0-1-4 15,-8-6 6-15,6 1-62 16,-2 2-191-16</inkml:trace>
  <inkml:trace contextRef="#ctx0" brushRef="#br0" timeOffset="96133.9927">4374 9336 1026 0,'-3'-1'475'0,"-5"1"-220"16,1 6-91-16,7 14-97 16,0 5-31-16,8 7-20 15,1-1-5-15,10-5-4 16,-1 0-1-16,6-10 5 15,-1-6 4-15,-5-9 27 16,-3-7 17-16,-3-5 14 16,-2-5 2-16,-4-4-17 15,4-1-14-15,-10-4-18 16,1 6-6-16,-1 5-11 16,-3 4-10-16,1 10-17 0,-1 6-6 15,2 7-7-15,1 6 6 16,4 1 12-16,1 0 2 15,11-2 7-15,-3-5 5 16,5-4 28-16,5-4 18 16,-4-7 43-16,4-2 15 0,-7-9-8 15,-1 2-11-15,-5-5-29 16,-3-2-25-16,-3-1-102 16,-3-1-87-16</inkml:trace>
  <inkml:trace contextRef="#ctx0" brushRef="#br0" timeOffset="96602.6411">4818 9240 832 0,'0'0'426'0,"4"3"-111"15,11 2-170-15,8 3-53 16,8 3-30-16,0 0-15 15,0 0-15-15,-2-2-6 16,-6-3-5-16,-2-5 5 16,-11-1 12-16,-2-4 10 15,-10-1 0-15,-4-1-5 0,-8-1-17 16,-5 1-15-16,-3 7-10 16,0 6 4-16,3 8 1 15,2 6 1-15,4 2-2 16,5 4-5-16,8-1-5 15,7 2-3-15,11-2 3 16,0-6 1-16,10-5 4 16,-1-4-1-16,10-8-117 15,5 0-112-15</inkml:trace>
  <inkml:trace contextRef="#ctx0" brushRef="#br0" timeOffset="96942.5171">5329 9313 1070 0,'-14'-8'560'16,"-7"-3"-162"-16,-3 1-195 15,1 3-63-15,7 7-83 16,2 1-28-16,7 9-42 16,4 1-13-16,6 3-6 15,5 0 4-15,10-2 15 16,0 0 5-16,2-6 8 15,-3-2 1-15,-6-4-3 0,-1 1-1 16,-13 1-1-16,-5-2 0 16,-10 3 5-16,-6 2 1 15,-1 5 16-15,5 3 7 16,6 5 2-16,8-2-3 16,7-2-23-16,0 1-10 15,13-2-7-15,1 2 3 16,8 0 7-16,5-5 6 0,-4-3 5 15,1-2-33-15,-5-6-141 16,-4-6-198-16</inkml:trace>
  <inkml:trace contextRef="#ctx0" brushRef="#br0" timeOffset="97067.6725">5241 9160 1229 0,'-9'-18'587'15,"-12"-13"-228"-15,11 15-207 16,6 8-58-16,2 10-105 15,2 4-20-15,1 8-60 16,10 3-76-16,7 8-325 16</inkml:trace>
  <inkml:trace contextRef="#ctx0" brushRef="#br0" timeOffset="97208.1001">5502 9414 802 0,'16'12'458'16,"13"9"-97"-16,-5-1-137 15,-3 3-26-15,-13-2-6 0,-8 1 2 16,-13-5-31-16,-4-2-30 16,-7-1-65-16,-3 0-77 15</inkml:trace>
  <inkml:trace contextRef="#ctx0" brushRef="#br0" timeOffset="100179.9179">14951 2543 1106 0,'-7'-8'503'0,"-10"-11"-221"16,-7 8-54-16,-3 12-100 16,-5 2-46-16,-2 14-73 15,1 5-9-15,4 6-13 16,6 12-8-16,9 6-8 16,4 4 2-16,13 0 8 15,10-1 7-15,17-11 6 16,10-6 6-16,13-16-101 15,5-9-92-15</inkml:trace>
  <inkml:trace contextRef="#ctx0" brushRef="#br0" timeOffset="100687.4681">15200 2706 761 0,'-5'-1'414'16,"-4"-3"-97"-16,-3 2-140 15,0 1-54-15,-7 1-41 16,2 1-15-16,-3 1-39 16,4 3-14-16,7-2-19 15,3 3-6-15,-4 2 2 16,1 1 0-16,1 2-2 16,-6 0 14-16,8 2 17 15,-3 0 8-15,1 3 11 16,4-4-9-16,4-1-13 15,1-5-5-15,9-6 1 16,3-3 0-16,9-5-5 16,4 1-6-16,0 5-3 0,3 3-5 15,0 9 3 1,-1 8 5-16,-9 7 8 0,-6 0 18 16,-17 2 35-16,-6 0 7 15,-8-8 5-15,-2 2-9 16,-3-11-8-1,0-5-47-15,1-9-150 16,0-7-14-16</inkml:trace>
  <inkml:trace contextRef="#ctx0" brushRef="#br0" timeOffset="101414.811">15200 3800 952 0,'-16'-6'470'0,"-20"-5"-149"0,0 5-69 16,-11 12-88-16,0 7-44 16,-1 17-68-16,0 6-27 15,14 13-39-15,8 1-2 16,18 0-1-16,8-4 5 16,21-9 10-16,9-7 0 0,16-7 3 15,2-8 10 1,5-8-85-16,-1-5-85 0</inkml:trace>
  <inkml:trace contextRef="#ctx0" brushRef="#br0" timeOffset="101836.5971">15425 4126 1076 0,'-11'-4'497'15,"-12"-5"-208"-15,-3 3-69 16,-4 6-102-16,0 2-36 16,3 11-60-16,2 6-24 15,4 9-24-15,8 4-4 16,8 0-1-16,5 1 0 16,11-7 8-16,5-2 6 0,12-9 19 15,1-4 14-15,0-14 49 16,-3-5 35-16,-13-9 60 15,-9-4 4-15,-15 2-32 16,-9 1-37-16,-12 9-79 16,-5 5-45-16</inkml:trace>
  <inkml:trace contextRef="#ctx0" brushRef="#br0" timeOffset="102848.6568">6684 9043 823 0,'-12'-7'457'16,"-12"-1"-112"-16,-13 8-129 16,1 9-43-16,-10 17-71 15,0 8-21-15,8 25-49 16,4 7-15-16,18 14-25 15,11 0-12-15,17-12 0 16,10-10 4-16,18-21 11 16,8-11 5-16,6-13-17 15,2-5-59-15</inkml:trace>
  <inkml:trace contextRef="#ctx0" brushRef="#br0" timeOffset="103372.0809">7032 9452 776 0,'-3'-7'456'0,"-1"-5"-64"0,-8 0-163 16,-3-2-46-16,-3 6-67 16,-5-1-28-16,-3 7-61 15,3 8-23-15,4 5-25 16,4 6-4-16,7 0 4 15,0-1 7-15,2-4 9 16,4 2 3-16,0 0 1 16,1-4 1-16,2-4 4 15,1-2 4-15,3-3 7 16,-5-1 1-16,0 0-3 16,16 0-4-16,37 9-7 15,-26-3-3-15,3 3 1 0,-2 3 0 16,-6 0 5-16,-2 5 6 15,-13 3 11-15,-9 0 9 16,-14 4 11-16,-5-1 6 16,-11-7-1-16,-2-4-3 15,-1-9-19-15,3-5-32 16,16-4-99-16,1 0-63 16,19-3-224-1</inkml:trace>
  <inkml:trace contextRef="#ctx0" brushRef="#br0" timeOffset="103559.9624">7323 9576 859 0,'8'5'546'0,"7"5"-43"16,-8 8-231-16,-1 3-68 15,-9 3-105-15,-4 1-30 16,1 1-99-16,-4-4-585 15</inkml:trace>
  <inkml:trace contextRef="#ctx0" brushRef="#br0" timeOffset="104013.7426">8082 9057 932 0,'-12'-4'503'0,"-8"-6"-145"15,-8 5-106-15,-4 3-42 16,-6 2-90-16,1 8-41 0,-5 13-59 15,0 6-25-15,5 17-23 16,0 5-1-16,15 19-4 16,13 6 1-16,18-3 13 15,11-3 1-15,19-21 5 16,2-10 5-16,13-22 6 16,3-4 18-16,1-10-113 15,-5-2-83-15</inkml:trace>
  <inkml:trace contextRef="#ctx0" brushRef="#br0" timeOffset="104357.4224">8351 9487 824 0,'-5'-7'451'0,"-9"-3"-71"0,3 0-72 15,-12 6-104-15,-4 6-49 16,2 13-95-16,-4 6-35 16,9 10-43-16,9-3-13 15,12 4-3-15,9-1 5 16,14-2 11-16,4-1 6 0,6-12 12 15,-2-6 5-15,-7-10 15 16,-3-6 8-16,-17-9 23 16,-1-1 20-16,-13 0 8 15,-9 0-8-15,-18 7-26 16,-4 3-52-16,2 6-577 16</inkml:trace>
  <inkml:trace contextRef="#ctx0" brushRef="#br0" timeOffset="105060.4319">9348 9268 891 0,'-18'-1'417'0,"-11"1"-181"16,-6 8-121-16,3 3-45 16,7 7-58-1,9-2-22-15,15 2-23 16,10 1-3-16,18-3 8 15,5-2 10-15,-1-6 17 16,2-6 5-16,-13 0 6 16,-8-3 4-16,-6 0 11 15,-6 0 0-15,-12 0-2 16,-3 4-7-16,-8 9-4 16,0 3 2-16,5 9-2 15,5 0-2-15,11 0-11 16,3-2-7-16,15-2-1 0,3-10 4 15,8-5 5-15,-1-4 5 16,1-4 7-16,-2-6 4 16,2-11 1-16,1-3 1 15,-7-8-1-15,-1-1 0 16,-4 1-3-16,-5 5 12 16,-6 10 37-16,-2 6 5 0,-6 17 7 15,0 7-16-15,-2 14-44 16,1 4-8-16,4 4-7 15,0-2 32-15,4 0-113 16,3-9-75-16</inkml:trace>
  <inkml:trace contextRef="#ctx0" brushRef="#br0" timeOffset="105216.8191">9500 9124 910 0,'-3'-13'544'16,"-4"-9"7"-16,2 7-424 16,5 9-68-16,3 6-93 15,6 7-81-15</inkml:trace>
  <inkml:trace contextRef="#ctx0" brushRef="#br0" timeOffset="105388.4801">9643 9258 728 0,'10'18'501'0,"5"13"12"15,3 5-250-15,6 7-61 16,-5-10-102-16,2-2-29 16,0-14-27-16,-7-11-1 15,1-6 5-15,1-7 1 16,-3-9-6-16,0-5-9 0,-1-3-64 16,-3 0-46-16,4 2-168 15,1 2-158-15</inkml:trace>
  <inkml:trace contextRef="#ctx0" brushRef="#br0" timeOffset="105794.645">10101 9351 1062 0,'1'7'506'0,"1"12"-199"16,-2-1-63-16,-8-3-94 16,-2 0-38-16,-4-6-48 15,-1 2-11-15,-6-2-19 16,1-4-7-16,1-4-23 15,0-2-14-15,10-1-26 16,3-4-20-16,6 0-4 16,5-2 4-16,10-8 15 15,5 4 15-15,-4 0 11 0,7 4 0 16,-4 9-1 0,0 7 1-16,5 9 12 0,-3 8 9 15,-2 0 13-15,3 2 2 16,3-6-2-16,-2-6-5 15,1-6-1-15,1-5 3 16,-6-5 4-16,-2-9 2 16,-1-9 2-16,-4-3-2 15,-1-5-1-15,-3 2 0 0,-3 6-7 16,1 0-4-16,-4 12-18 16,4 7-5-16,-4 8 2 15,0 10 3-15,2 5 10 16,-3 2 2-16,7 1-37 15,1-3 62-15</inkml:trace>
  <inkml:trace contextRef="#ctx0" brushRef="#br0" timeOffset="106266.3299">11250 9374 428 0,'-2'13'261'0,"-1"17"-19"0,-1-2-75 16,0-8-83 0,1-6-21-16,1-10-15 15,-5-4-4-15,0-8 5 16,3-4-3-16,-3-14 0 15,11 1-5-15,4-5 28 16,3 2 16-16,11 5 22 16,-4 4 10-16,5 6-20 15,-3 5-12-15,-1 11-36 16,2 8-13-16,-8 12-18 0,0 6-8 16,-5 6-1-16,-4 0 0 15,1-4-37-15,2-1-64 16</inkml:trace>
  <inkml:trace contextRef="#ctx0" brushRef="#br0" timeOffset="106578.7542">11790 9278 657 0,'0'5'419'0,"-3"10"2"16,-1 3-139-16,-7 8-101 15,-6 0-35-15,-3 3-48 16,0-1-20-16,-9-9-30 16,5-4-11-16,-4-11-4 15,-1-4-6-15,6-9-9 16,0-3-9-16,11-6-16 16,6-6-6-16,9 1-7 15,6-1 0-15,10 3 0 16,3 8-3-16,4 10-2 15,1 6-2-15,-5 12 5 16,4 7 4-16,-5 6 18 16,1 1-60-16,2-1-500 15</inkml:trace>
  <inkml:trace contextRef="#ctx0" brushRef="#br0" timeOffset="106906.8026">11929 9445 1144 0,'0'4'572'0,"0"-1"-163"16,8 5-241-16,3-2-68 16,7 1-42-16,4 1-11 15,4 3-18-15,1-8-3 0,-3-3 2 16,-2-2 3 0,-6-10 11-16,-5-2 3 0,-8-6-4 15,-4-1-10-15,-10-5-27 16,-5-3-5-16,-6 3-15 15,-1 2-10-15,0 14-5 16,4 10-6-16,4 12-8 16,2 10 8-16,1 8 9 15,4 6 3-15,2 4 9 16,1 1 3-16,6 1 4 16,1-3 3-16,6 1 5 15,2-5 1-15,-1-7-61 16,2-5-76-16</inkml:trace>
  <inkml:trace contextRef="#ctx0" brushRef="#br0" timeOffset="107250.484">12459 9329 1128 0,'3'1'484'15,"0"6"-237"-15,-5 2-58 16,-5 9-67-16,-6 0-11 16,-6 0-43-16,-4 2-21 15,-3-8-14-15,2-3-5 16,2-9-8-16,3-4-9 0,2-3-17 16,0-8-10-16,4 2-13 15,2-3 1-15,7 1-1 16,6 1-1-16,7-1 3 15,5 3 0-15,5 4 4 16,2 5-2-16,2 6 6 16,2 7 6-16,2 12 8 15,-1 3 5-15,-4 2 4 16,-1 2 38-16,-5-6-143 16,-2-3-161-16</inkml:trace>
  <inkml:trace contextRef="#ctx0" brushRef="#br0" timeOffset="107399.3137">12356 9140 1709 0,'-5'-7'684'16,"-3"-3"-477"-16,4 4-106 15,9 7-158-15,8 5 49 16</inkml:trace>
  <inkml:trace contextRef="#ctx0" brushRef="#br0" timeOffset="107891.8278">12646 9216 1176 0,'0'-17'406'0,"7"-19"-360"15,5-2 9-15,9 3 45 16,6 8 19-16,3 6-17 0,0 12-17 16,3 16-63-16,1 9-27 15,-3 20-9-15,0 6 9 16,-6 15 18-16,0 3 5 16,-3 2 5-16,-2-1 0 15,1-17-5-15,-1-8 5 16,-7-19 5-16,-1-9 4 15,-9-12-14-15,-3-8-13 16,-11-12-25-16,-6-5-12 0,-17-7 4 16,-3 4 6-16,-5 9 12 15,-2 8 6-15,8 19 4 16,3 7-1-16,10 11-3 16,4 3-4-16,10 0-87 15,2 1-82-15</inkml:trace>
  <inkml:trace contextRef="#ctx0" brushRef="#br0" timeOffset="108219.8819">12912 9143 954 0,'24'-19'413'0,"27"-18"-229"15,6 7-10-15,7 20-58 16,-8 10-32-16,-9 19-33 15,-7 9-4-15,-12 12-7 0,1 4-4 16,-8 4-11-16,-2 2-3 16,0-5-1-16,-4-2 0 15,-4-12 3-15,0-9-1 16,-4-10 0-16,-3-8-13 16,-4-11-46-16,-1-6-21 15,-9-8-37-15,-4-2 8 16,-6 1 39-16,-2 6 15 0,-2 12 35 15,0 7 14-15,-8 16 16 16,0 5 2-16,4 3-6 16,0 2-12-16,12-6-40 15,3-3-85-15</inkml:trace>
  <inkml:trace contextRef="#ctx0" brushRef="#br0" timeOffset="108498.363">13473 9237 1069 0,'11'2'491'16,"11"3"-218"-16,-3 7-127 15,-3 6-39-15,-8 1-38 16,-4 0-11-16,-2-1-20 16,-2-3-6-16,2-6-9 15,3-4-6-15,-1-8-19 16,9-7-7-16,1-6-8 15,3-1-3-15,5 0 12 16,-3 0 3-16,1 8 2 16,-4 5 4-16,-5 11 3 15,1 8 0-15,-3 9 3 16,2 5-1-16,0 3 3 0,-4-5-20 16,-1 0-132-16,0-5-156 15</inkml:trace>
  <inkml:trace contextRef="#ctx0" brushRef="#br0" timeOffset="108810.7887">13783 9125 1012 0,'13'-17'465'0,"10"-14"-228"0,5 6-42 16,2 10-33-16,5 14-69 15,-2 7-39-15,1 19-30 16,2 6-9-16,-6 13 2 15,-2 6-1-15,-5 2-2 16,-2 2 0-16,-7-6 2 16,-5-7 1-16,0-13 4 15,-3-7 1-15,0-13 10 16,0-5 13-16,-6-11-11 16,-3-7-6-16,-12-10-23 15,-4 2-15-15,-16 0-7 16,-4 7-1-16,-1 13-6 15,2 4-4-15,7 10-23 16,6 1-44-16,14-2-201 16</inkml:trace>
  <inkml:trace contextRef="#ctx0" brushRef="#br0" timeOffset="109111.8323">14491 9245 1062 0,'-3'4'463'0,"-2"8"-222"16,-6 3-48-16,-7 2-70 15,-1 3-23-15,-7-2-47 16,-2-2-17-16,2-9-8 16,-2-4-18-16,5-8-12 15,1-4-3-15,6-7-18 16,4-2 8-16,10 3-6 15,4-1-3-15,12 5 10 16,2 2 7-16,11 4 19 16,3 7 12-16,3 14 7 15,2 6 0-15,-4 6-5 0,-1 2-4 16,-7-1-25-16</inkml:trace>
  <inkml:trace contextRef="#ctx0" brushRef="#br0" timeOffset="109679.1862">15408 9154 821 0,'-9'-4'435'0,"-14"1"-105"0,-1 3-112 0,-5 10-108 15,1 9-46-15,9 11-59 16,6 4-15-16,19 9-16 16,8-3 4-16,18-2 12 15,4-10 10-15,2-13 17 16,-1-6 26-16,-10-13 53 16,-9-8 13-16,-17-8 7 15,-10-5-23-15,-20-1-58 16,-2 2-21-16,-3 10-81 15,3 3-57-15</inkml:trace>
  <inkml:trace contextRef="#ctx0" brushRef="#br0" timeOffset="109960.3811">15566 9213 1137 0,'4'-3'470'15,"0"1"-297"-15,2 2-51 0,-6 0-80 16,0 0-21-16,3 10-18 16,0 16-4-16,6 35-1 15,0-27 2-15,3-1 2 16,2-8 2-16,5-10 2 16,3-5 4-16,6-11 34 15,-2-6 27-15,-1-10 31 16,-3-6 12-16,-12-6-23 15,-4 1-22-15,-5 2-37 16,-3 3-41-16,-3 8-111 16,1 2-71-16</inkml:trace>
  <inkml:trace contextRef="#ctx0" brushRef="#br0" timeOffset="110164.885">15843 9246 1133 0,'5'1'513'15,"5"5"-234"-15,5 4-139 0,1 6-42 16,6 4-31-16,-1 0-10 16,1-1-17-16,0-4-2 15,0-9 15-15,-3-3 16 16,1-11 19-16,-2-5 6 16,-5-9-15-16,1-4-16 15,-6 2-26-15,-1 1-13 16,-4 9-95-16,-2 3-82 0</inkml:trace>
  <inkml:trace contextRef="#ctx0" brushRef="#br0" timeOffset="110524.1866">16424 9268 982 0,'-18'-8'489'16,"-10"-5"-186"-16,-4 3-125 16,-1 2-52-16,7 8-73 15,1 7-25-15,7 6-28 16,8 7-4-16,6 2-8 16,4-1 2-16,10-2 8 0,0-4 5 15,6-7 17-15,3-4 9 16,-2-9 27-16,2-6 12 15,2-9 6-15,-1-1 3 16,-1-2 0-16,-4-2-3 16,-8 2 0-16,-4-4-8 15,-8 1-25-15,-3-1-12 16,0-3-13-16,0 2-25 16,3-6-66-16,5 2-48 0,12 3-128 15,3 4-60-15</inkml:trace>
  <inkml:trace contextRef="#ctx0" brushRef="#br0" timeOffset="110930.3307">16634 9184 885 0,'-9'-6'412'16,"-7"-4"-174"-16,2 7-123 15,5 3-33-15,4 8-36 16,1 4-10-16,9 3-16 16,4 2-7-16,2 0-4 0,4 0 0 15,-2-5 3-15,0-1 2 16,-5-6 4-16,-4 0 4 15,-4-3-1-15,-7-2-1 16,-7 0-5-16,-6 0-5 16,-2 4 23-16,2-1 12 15,6 3 17-15,6 3 4 16,8 4-24-16,1 0-13 16,6 6-20-16,2-1-4 0,1 0-2 15,7 3-2-15,7-7-23 16,2-3-39-16,11-10-148 15,4-5-186-15</inkml:trace>
  <inkml:trace contextRef="#ctx0" brushRef="#br0" timeOffset="111242.7579">16972 9278 600 0,'-5'-5'394'0,"-6"-10"28"15,-4 1-119-15,-2-1-117 16,1 5-43-16,2 9-83 15,3 2-41-15,3 13-37 16,3 1-6-16,8 8 5 16,5 2 5-16,8 0 14 15,3-1 3-15,6-4 10 16,-1-4 6-16,-5-10 20 0,-2-7 28 16,-8-12 21-16,-6-4 3 15,-3-12-12-15,0-1-27 16,-11-7-23-16,1-2-5 15,-5-6 1-15,-3-5-2 16,11-3-12-16,5-1-10 16,12 10-19-16,7 6-9 15,8 16-39-15,-5 7-57 0,1 19-144 16</inkml:trace>
  <inkml:trace contextRef="#ctx0" brushRef="#br0" timeOffset="111820.7499">17286 9156 979 0,'-9'-5'413'0,"-9"2"-239"16,-1 2-62-16,2 7-69 15,3 6-14-15,7 2-19 16,6 3-7-16,7 1-8 16,3-1 0-16,8-1 6 15,2-3 2-15,0-6 8 0,-2-4 3 16,-4-2 6-16,-2-1 5 16,-8-1-4-16,-3-1-3 15,-9-3-7-15,-2 2-3 16,-4 3 6-16,0 3 1 15,3 3-3-15,4 3-3 16,7 4-9-16,1-2-3 16,9 9 3-16,4-1 1 0,5-2 4 15,6-1 3 1,2-9 3-16,-1-5 4 0,3-9 3 16,-5-5 1-16,-4-8-1 15,1-2 0-15,-5-3 0 16,0 1 0-16,-3-5 34 15,-2 1 31-15,-6 3 39 16,-4 3 12-16,-1 13-69 16,0 7-36-16,-2 17-47 15,3 11-17-15,1 15 26 16,-2 10 0-16,5 15 1 16,1 5-1-16,1-1 6 15,2-4 4-15,-4-16 7 16,6-9 6-16,-1-18-3 15,-2-7-14-15,2-13-119 16,-6-11-89-16</inkml:trace>
  <inkml:trace contextRef="#ctx0" brushRef="#br0" timeOffset="111954.8748">17484 9331 1430 0,'3'1'576'16,"3"3"-378"-1,4 2-66-15,5 4-85 16,2 0-16-16,11 3-7 16,4-4-47-16</inkml:trace>
  <inkml:trace contextRef="#ctx0" brushRef="#br0" timeOffset="112615.6123">18048 9146 816 0,'-2'-5'408'16,"-6"-3"-137"0,-6 1-56-16,-6 1-82 15,-2 4-21-15,-4 3-33 16,2 1-19-16,6 8-38 15,6 1-21-15,11 5-22 0,3 5-4 0,9 0 6 16,2-2 6-16,5-1 12 16,-1-7 2-16,1-3 11 15,-4-5 5-15,-4-7-16 16,-4 1-7-16,-8-8-19 16,-8 2-8-16,-6 2 10 15,-9 1 5-15,-6 5 18 16,4 4 5-16,4 5 14 15,5 3 1-15,14 2-9 16,4 1-2-16,7 1-5 16,6-4 2-16,8 0 5 15,5-7 2-15,-2-6-18 16,0-6-41-16,-6-6-284 0</inkml:trace>
  <inkml:trace contextRef="#ctx0" brushRef="#br0" timeOffset="112740.5796">17980 9003 1195 0,'-2'-11'523'16,"-5"-12"-284"-16,4 3-90 0,3 8-107 15,0 2-41-15,1 6-110 16,2 8-99-16</inkml:trace>
  <inkml:trace contextRef="#ctx0" brushRef="#br0" timeOffset="112928.4388">18108 9146 587 0,'10'18'334'0,"9"20"-45"16,1-2-51-16,-2-5-73 15,-3-4-16-15,3-10-10 16,-1-3-1-16,1-14-6 16,5-6-14-16,-1-11-35 15,-1-5-16-15,-6-2-29 16,-3-3-11-16,-6 5-111 15,0 4-82-15</inkml:trace>
  <inkml:trace contextRef="#ctx0" brushRef="#br0" timeOffset="113209.2303">18616 9226 967 0,'-4'-8'450'16,"-5"-10"-181"-16,-6-1-44 0,-3 3-60 15,-2 4-25-15,-1 4-54 16,4 5-28-16,2 4-59 16,1 7-16-16,10 9-4 15,0 2 0-15,8 4 12 16,5 1 6-16,6-3 3 15,0-2 4-15,4-7 10 16,0-6 3-16,-2-8-25 16,4-5-55-16,0-6-226 15</inkml:trace>
  <inkml:trace contextRef="#ctx0" brushRef="#br0" timeOffset="113365.6372">18748 9150 973 0,'4'0'515'16,"-2"-1"-107"-16,4 7-209 0,1 7-30 16,-3 7-34-16,3 7-19 15,-1-1-38-15,-3 0-24 16,3-4-17-16,1-6-34 16</inkml:trace>
  <inkml:trace contextRef="#ctx0" brushRef="#br0" timeOffset="114003.5864">19332 9241 1189 0,'-3'5'467'0,"-6"8"-307"15,-1 5-93-15,-9 7-41 0,1 3-5 16,2 0-55-16,4-4-445 16</inkml:trace>
  <inkml:trace contextRef="#ctx0" brushRef="#br0" timeOffset="114311.732">19918 9160 955 0,'-4'5'449'15,"-8"11"-180"-15,-2 3-67 16,-10 2-72-16,-5-1-38 15,1-7-40-15,-4-3-15 16,6-7-5-16,1-7-3 16,3-8-13-16,2-6-7 0,6-5-18 15,5-1-4-15,8 1-4 16,2-1 1-16,9 5 24 16,7 6 4-16,7 4 12 15,3 8 0-15,6 14-17 16,-1 3-3-16,3 14-4 15,-3 2 4-15,-2-1-2 16,-7-2-61-16</inkml:trace>
  <inkml:trace contextRef="#ctx0" brushRef="#br0" timeOffset="114467.9457">19890 8935 1129 0,'-7'-8'499'16,"-6"-7"-199"-16,7 10-285 0,7 7-22 15,11 11-164-15,10 5-245 16</inkml:trace>
  <inkml:trace contextRef="#ctx0" brushRef="#br0" timeOffset="114749.1183">20129 9196 929 0,'12'7'430'0,"13"5"-189"16,2-2-60-16,-1-5-77 16,-1-5-19-16,-1-8-22 15,-2-4-10-15,-7-6-11 16,-3-2-5-16,-8-2-5 16,-8 2 0-16,-9 1-10 15,-7 5-14-15,-4 10-22 16,-1 5-10-16,1 14-6 15,1 10 8-15,5 11 15 16,2 3 4-16,9 10 3 16,6-1 0-16,6 2 0 15,6-1 1-15,4-11 3 16,2-9 3-16,4-11 3 16,1-6-35-16,1-12-20 15</inkml:trace>
  <inkml:trace contextRef="#ctx0" brushRef="#br0" timeOffset="115045.9342">20833 9140 729 0,'-3'7'427'0,"-2"2"-86"15,-13 8-130-15,-5 1-31 16,-10 1-80-16,-1 0-27 15,1-9-20-15,2-3-8 16,10-9-7-16,0-5 0 0,6-7-10 16,5 0-5-16,6-3-11 15,4 0-6-15,10 0-5 16,5 4 6-16,7 2 7 16,0 8 2-16,4 7-5 15,2 8-9-15,-2 12-6 16,2 3 0-16,-3 5-38 15,-4 1-10-15</inkml:trace>
  <inkml:trace contextRef="#ctx0" brushRef="#br0" timeOffset="115467.7121">21769 9026 921 0,'-14'-4'436'0,"-11"-5"-167"16,-2 8-160-16,5 1-35 15,6 5-43-15,6 3-16 16,11 1-18-16,6 2-8 0,10-3-4 15,6 4 5-15,5-3 10 16,2-2 6-16,-7-1-12 16,-4-3-6-16,-12-1-5 15,-8-2-6-15,-14 0 14 16,-8 0 10-16,-10 2 33 16,-2 4 23-16,4 2 32 15,6 1 0-15,12 5-25 16,7-2-20-16,7 3-20 15,5-2-6-15,8-3 3 16,3 0 0-16,6-6 1 16,0-3-35-16,2-2-145 15,-1-4-280-15</inkml:trace>
  <inkml:trace contextRef="#ctx0" brushRef="#br0" timeOffset="115577.0486">21776 8772 1414 0,'-4'-8'583'0,"-4"-5"-373"0,6 4-90 16,0 8-129-16,2 3-87 15</inkml:trace>
  <inkml:trace contextRef="#ctx0" brushRef="#br0" timeOffset="115748.8835">21892 9000 1184 0,'5'14'524'0,"7"23"-253"16,5 5-74-16,3 8-89 16,5 5-35-16,-4 0-47 15,1-1-6-15,0-4-30 16,-3-7-23-16,0-10-125 16,1-9-87-16</inkml:trace>
  <inkml:trace contextRef="#ctx0" brushRef="#br0" timeOffset="115949.116">22185 9102 1168 0,'-6'-9'528'0,"-10"-5"-241"15,-2 6-69-15,-8 10-94 16,-5 10-33-16,-3 11-50 16,-3 7-15-16,-4 10-15 15,4 4-4-15,3 5-4 16,2 2 0-16,9 1-55 15,2-4-64-15,10-10-146 16,9-10-213-16</inkml:trace>
  <inkml:trace contextRef="#ctx0" brushRef="#br0" timeOffset="116603.6359">22469 9187 954 0,'-6'-11'438'15,"-2"-12"-166"-15,2 0-63 16,-4 1-65-16,-1 0-23 0,0 8-61 16,-7 5-29-16,0 3-38 15,1 7-13-15,-4 9-15 16,2 1-2-16,8 11 1 15,2-2 3-15,9 1 13 16,10 0 4-16,6-4 11 16,8-1 2-16,4-6 5 15,-3-7-11-15,4-5-44 16,-2-5-21-16,-5-6-6 16,-2 3 18-16,-9-6 51 15,-7-2 30-15,-4 6 34 16,-4-1 5-16,0 8-6 15,1 5-16-15,1 6-34 16,0-6-8-16,1 0-2 16,1 5 3-16,4 11 7 15,13 29 5-15,4-30 5 0,-2-5 4 16,2-5 11-16,5-3 11 16,-3-9 9-16,1-2 2 15,-2-6 1-15,-2-2-9 16,-2-3-12-16,-2 3-3 15,-3 0-12-15,-5 0-6 16,-1 7-16-16,-3 1-9 16,4 10-15-16,-1 5-3 0,2 4 9 15,1 6 7 1,5 3 10-16,-3-2 6 0,2 4 14 16,-1-6 13-16,-6-6 26 15,-2-1 15-15,0-7 33 16,2-1 3-16,1-7 0 15,5-5-3-15,2-5-30 16,2-1-13-16,3 4-24 16,-3 4-15-16,-1 1-47 15,-2 1-48-15</inkml:trace>
  <inkml:trace contextRef="#ctx0" brushRef="#br0" timeOffset="117724.7714">1810 10431 839 0,'4'0'360'15,"10"0"-169"-15,9 7-74 0,15 1-47 16,8 0 0-16,5-1-17 16,-2-5-7-16,-14 0-7 15,-5-2-4-15,-16-2 1 16,-6 2 7-16,-14 4-2 16,-10 5-4-16,-7 12-15 15,-7 3-12-15,3 3-9 0,8 4-2 16,7 0 3-16,9 1 1 15,14 2-1-15,3-6 2 16,11-6-1-16,3-7 3 16,-4-10 7-16,7-5 5 15,-5-12 10-15,-2-4 3 16,-3-8 2-16,-10 0-1 16,-3-4-7-16,-2 2-5 0,0 6-8 15,-2 0-4-15,-2 10-12 16,-1 7-8-16,-1 8-3 15,-1 8 0-15,1 5 9 16,-2 3 6-16,2-5 5 16,3-1 1-16,0-5 0 15,3-6 4-15,4-10 4 16,2-5 0-16,3-9-2 16,0 1-5-16,2-2-6 15,2 5-1-15,2 4 5 16,2 7 0-16,-3 8 2 15,-1 3 0-15,-8 12-2 16,1 3 0-16,-3 7 5 16,-2 3-15-16,2-4-95 15,1-1-83-15,0-11-332 16</inkml:trace>
  <inkml:trace contextRef="#ctx0" brushRef="#br0" timeOffset="117927.8378">2530 10654 467 0,'0'-14'348'0,"1"-15"40"0,0 0-70 15,5 2-90-15,2 3-26 16,3 11-41-16,-1 6-25 16,-1 8-56-16,1 7-23 15,5 7-27-15,1 1-3 16,2 1 2-16,-5-1 0 16,1-5 11-16,0-8 11 15,-1-3 15-15,2-4 3 0,0-9-9 16,0-1-14-16,-1-7-54 15,-1-2-68-15</inkml:trace>
  <inkml:trace contextRef="#ctx0" brushRef="#br0" timeOffset="118270.0268">3653 10376 953 0,'-2'6'514'0,"-3"2"-102"15,6 20-250-15,2 8-73 16,5 7-55-16,5 4-8 16,-1-7-7-16,0-4 4 15,-1-9-55-15,-2-10-58 16</inkml:trace>
  <inkml:trace contextRef="#ctx0" brushRef="#br0" timeOffset="118422.2716">3589 10220 1154 0,'-7'-8'588'15,"-2"-8"-191"-15,1 3-171 0,9 10-177 16,8 1-41-16,6 4-113 15,7 4-82-15</inkml:trace>
  <inkml:trace contextRef="#ctx0" brushRef="#br0" timeOffset="118745.31">4065 10391 713 0,'-8'0'443'0,"-15"0"-3"0,-1 3-129 0,-7 6-139 15,3 9-58-15,4 5-86 16,0 6-30-16,16 3-10 16,2 0-4-16,22 2-6 15,6-3 4-15,14-7 8 16,4-6 5-16,-8-12 13 16,2-2 5-16,-10-11 10 15,-4-7 6-15,-9-5 10 16,-6-9 4-16,-12-10 1 15,-7-3-4-15,-7-8 7 16,-2-3-2-16,-1-14-13 16,6-5-5-16,6-2-33 15,3 4-17-15,16 19-39 16,1 11-26-16,13 24-67 0,6 8-49 16</inkml:trace>
  <inkml:trace contextRef="#ctx0" brushRef="#br0" timeOffset="118948.5825">4254 10347 1357 0,'3'5'538'0,"4"10"-378"16,3 5-46-16,0 6-61 15,1 6-27-15,-5 7-18 16,-5 0 0-16,-1 3-26 15,-1-4-47-15,4-6-162 16,4-4-148-16</inkml:trace>
  <inkml:trace contextRef="#ctx0" brushRef="#br0" timeOffset="119229.5723">4667 10461 1025 0,'-1'6'539'15,"-1"7"-119"-15,-4 5-231 16,-2 0-42-16,-11 1-51 16,-1-2-15-16,-3-2-33 15,3-4-11-15,3-3-10 0,-1-6-9 16,2-8-14-16,1-3-4 16,4-1-12-16,3-5-3 15,9 0-6-15,2-3-3 16,16-2 0-16,-4 6 3 15,8 6 21-15,1 9 5 16,1 9 10-16,4 4 2 0,-5 9-7 16,-1 1 26-16,-5 4-55 15</inkml:trace>
  <inkml:trace contextRef="#ctx0" brushRef="#br0" timeOffset="119705.898">5717 10440 769 0,'-18'-5'486'16,"-15"-7"-72"-16,-9 10-117 15,2 8-56-15,6 9-130 16,8 8-55-16,14 8-67 15,6 0-11-15,15 2-4 16,5 0 8-16,13-8 11 16,4-3 5-16,5-11 11 15,-4-6 5-15,-15-11 15 16,0-9 5-16,-16-10 6 16,-1-4-2-16,-1-7-15 15,-11-5-11-15,-6-13-15 0,-3-12-11 16,-1-13-13-16,6-2-9 15,16 3-39-15,4 14-11 16,22 18-20-16,-2 16-33 16,11 26-117-16</inkml:trace>
  <inkml:trace contextRef="#ctx0" brushRef="#br0" timeOffset="119878.0324">5858 10469 1152 0,'0'9'460'0,"4"12"-303"15,0 3-51-15,0 3-43 16,1-2-23-16,-1-1-41 16,5-2-63-16</inkml:trace>
  <inkml:trace contextRef="#ctx0" brushRef="#br0" timeOffset="120174.548">6227 10482 1250 0,'-2'8'507'0,"-5"10"-312"0,-5 4-26 15,-3 1-52-15,-3 0-22 16,-4-5-40-16,1-2-11 15,-3-10-13-15,2-3-2 16,4-8-6-16,0-3-5 16,7-3-9-16,-1-4-6 15,8-1-8-15,2-2-4 16,9-1-7-16,5-1 4 0,9 5 13 16,1 5 10-16,3 14 8 15,4 10 0 1,-6 6-7-16,6 6-5 0,-1 6-19 15,1-2-38-15</inkml:trace>
  <inkml:trace contextRef="#ctx0" brushRef="#br0" timeOffset="120721.2847">6707 10531 495 0,'0'-6'342'16,"-3"-9"43"-16,-4 0-58 15,-5 2-59-15,-11 3-24 0,-11 7-64 16,-5 2-39-16,-3 11-66 16,10 4-42-16,8 6-32 15,11 3-7-15,12 2-11 16,5 3 4-16,12-5 0 15,6 4 4-15,11-11 9 16,2-6 3-16,3-5-3 16,-1-7-15-16,-7-10-27 15,-4-2-6-15,-11-4 8 16,-6 3 16-16,-11 3 26 16,-6 2 9-16,-7 6 8 15,-4 3 5-15,3 10 1 16,1 7-1-16,7 18-11 15,4 6-3-15,4 13-1 16,0 6-1-16,7-1-3 16,0-4 1-16,5-12-7 15,3-6-27-15,4-14-146 0,0-6-11 16</inkml:trace>
  <inkml:trace contextRef="#ctx0" brushRef="#br0" timeOffset="121002.8733">6980 10511 1085 0,'-13'-12'457'0,"-9"-4"-244"16,1 6-65-16,4 10-44 15,3 10-33-15,9 11-42 16,1 1-19-16,9 5-10 15,7-1 1-15,6-6 2 16,6 0 3-16,2-12 9 16,3-3 5-16,-2-10 12 15,-8-6 5-15,-5-6-3 16,-9 1-20-16,-5 1-75 16,-5 2-61-16,-6-4-221 15</inkml:trace>
  <inkml:trace contextRef="#ctx0" brushRef="#br0" timeOffset="121314.9074">7109 10646 649 0,'9'9'375'0,"11"10"-34"0,-1-2-50 16,8-5-71-16,3-4-26 16,3-10-45-16,2-6-27 15,-9-13-37-15,-5 2-15 16,-9-7-26-16,-2 3-8 15,-10-1-9-15,-7 0-8 16,-9 2-79-16,-7 3-4 16,-1 14-20-16,-1 5-5 0,2 15 58 15,4 3-4-15,2 14 8 16,-7 4 8-16,13 9 16 16,9 3 3-16,5 8 7 15,14-2 0-15,0-1-3 16,-1-3 0-16,2-14 2 15,2-6 2-15,2-13-56 16,0-6-87-16</inkml:trace>
  <inkml:trace contextRef="#ctx0" brushRef="#br0" timeOffset="121611.7103">7874 10566 1186 0,'-8'7'458'0,"-15"7"-327"16,-8 1-54-16,-7 1-44 0,-5-2-5 15,2-7-7-15,4-6-16 16,7-8-14-16,2-8-3 16,10-7-2-16,3-1 14 15,10 2 11-15,7 0 4 16,10 8 19-16,4 2 13 15,9 11 24-15,2 12 11 16,3 11 2-16,1 6-7 16,0 5-16-16,-4 0-11 0,-5-3-14 15,-7-1-3-15,-8-11-37 16,0-5-64-16,-7-11 339 16</inkml:trace>
  <inkml:trace contextRef="#ctx0" brushRef="#br0" timeOffset="121751.7605">7716 10317 1194 0,'-3'-5'623'0,"-2"-3"-198"16,3 7-164-16,3 9-194 16,6 7-47-16,7 13-69 15</inkml:trace>
  <inkml:trace contextRef="#ctx0" brushRef="#br0" timeOffset="122265.9043">8994 10443 768 0,'-13'-7'482'16,"-13"-8"-41"-16,-1 15-206 16,1 8-65-16,4 17-99 15,6 7-30-15,14 9-35 16,8 0-4-16,16-7 1 16,7-1 3-16,11-10 6 15,2-7 2-15,-4-8 9 16,-2-8 4-16,-15-9 9 15,-6-7-5-15,-9-7-13 16,-9-9-9-16,-15-10-12 16,-2-4 2-16,-11-20 4 0,2-5 0 15,8-3-6-15,7 4-5 16,15 17-14-16,9 11-5 16,10 16-7-16,3 7-20 15,7 16-99-15,5 3-67 16</inkml:trace>
  <inkml:trace contextRef="#ctx0" brushRef="#br0" timeOffset="122534.6741">9218 10467 795 0,'-2'7'412'15,"-3"10"-80"-15,0 5-130 16,6 2-61-16,0 3-22 15,11-4-41-15,2-1-13 16,4-10-20 0,5-4 3-16,-3-6 22 15,2-6 14-15,-6-6 6 16,0-3-5-16,-2-4-25 16,-6-3-19-16,0 2-27 0,-2-1-31 15,-6-1-113-15,2 0-66 16</inkml:trace>
  <inkml:trace contextRef="#ctx0" brushRef="#br0" timeOffset="122746.7899">9457 10511 1108 0,'6'5'490'16,"6"10"-241"-16,3 6-41 0,2 0-64 15,-1 0-26-15,1-5-40 16,-2-2-17-16,0-7-19 15,-1-3 3-15,-1-8 4 0,1-4 0 16,1-7-5-16,0-5-5 16,0-2-4-16,1-2-5 15,-2 2-8-15,-1 0-7 16,-2 5-58-16,-1 5-60 16</inkml:trace>
  <inkml:trace contextRef="#ctx0" brushRef="#br0" timeOffset="123308.429">10141 10432 477 0,'7'1'346'0,"6"4"40"0,-13 10-108 0,-6 7-27 16,-15 8-35-16,-9 3-38 15,-8 1-61-15,-2-5-32 0,5-7-31 16,4-11-3-16,9-11-9 15,4-6-4-15,6-12-16 16,4-5-12-16,8-4-19 16,5 0-6-16,4 5 0 15,4 2-3-15,3 10-3 16,3 2-2-16,8 11-6 16,-1 5-2-16,5 6 10 15,1 8 5-15,-2 3 13 16,0 3 36-16,-6 2-124 15,-4-5-52-15</inkml:trace>
  <inkml:trace contextRef="#ctx0" brushRef="#br0" timeOffset="123511.4958">10287 10347 1259 0,'0'-2'548'15,"0"7"-308"-15,2 12-61 16,0 22-105-16,1 12-6 16,1 12 0-16,-1 5-6 15,-3 7-23-15,1 1-9 16,4-2-11-16,-4-6-10 16,7-19-44-16,-2-11-55 0,-3-18-160 15</inkml:trace>
  <inkml:trace contextRef="#ctx0" brushRef="#br0" timeOffset="123699.2501">10304 10609 1261 0,'3'-3'499'0,"4"-2"-351"15,11 5-61-15,5 1-78 16,6 3-8-16,7 2 2 15,-4-2-51-15,-2-7-158 16,-7 1-149-16</inkml:trace>
  <inkml:trace contextRef="#ctx0" brushRef="#br0" timeOffset="123839.5536">10583 10507 646 0,'2'-15'433'16,"0"-9"-36"-16,-2 7-68 0,0 3-28 15,-2 14-109-15,1 6-47 16,-2 13-84-16,2 8-29 15,-1 4-14-15,2 4-2 16,1-2-2-16,1-4-43 16,6 0-119-16</inkml:trace>
  <inkml:trace contextRef="#ctx0" brushRef="#br0" timeOffset="124722.4874">10795 10439 1341 0,'0'-1'560'0,"2"5"-344"16,-2 2-69-16,0-6-102 15,2 13-9-15,5 38-8 16,-7-23-6-16,-1 0 3 16,0-2-25-16,1-6-81 15,0-8-49-15,6-9-95 16,-2-6-31-16,8-12-3 15,2 1 42-15,6-9 84 16,1 2 53-16,1 5 100 16,-2-6 21-16,-9 5 56 15,0 2 37-15,-11 1 56 16,-2 10-2-16,-7 6-26 0,-4 6-28 16,-4 6-65-16,2 3-13 15,5 2-35-15,4-4-13 16,13 3-12-16,3-1-3 15,10 1 2-15,2-1-1 16,3-3-35-16,4-3-26 16,6-3-13-16,3-1 4 15,4-7 38-15,1-2 28 16,0-7 13-16,-2-6 4 0,-6-3 7 16,-9-2 2-16,-12-1 36 15,-5 1 14-15,-13 0 32 16,-2 3 16-16,-7 1-17 15,-3 4-10-15,1 1-39 16,-6 8-22-16,3 6-30 16,-1 3-8-16,6 8-5 15,-2-2-1-15,10 8 5 16,3-1 2-16,4 0 3 16,10 2 3-16,5-6 5 15,7 0 2-15,4-5 5 16,-3-3 1-16,-1-7 5 15,-3-4 4-15,-1-7 4 16,-2-3 2-16,-6 3-1 16,-7-3-1-16,-2 7-6 15,-3 1-5-15,-1 4-16 0,-1 4-7 16,2-2-5-16,0 0 3 16,0 0 15-16,4 8 6 15,0 4 12-15,43 26 3 16,-27-33 14-16,2-5 8 15,2 0 11-15,1-4 3 16,-5-4-8-16,-1 0-5 16,-9-6-7-16,-3-2-24 0,-8-6-72 31,-5-2-45-31,-8-10-128 16,1-2-87-16,-4-9-59 15,4 1 32-15,5 2 150 16,1 5 162-16,4 14 251 0,4 5 78 15,-3 12 60-15,0 6-47 16,-2 7-118-16,1 2-72 16,3 7-93-16,2 4 19 15,-1 4 305-15</inkml:trace>
  <inkml:trace contextRef="#ctx0" brushRef="#br0" timeOffset="125351.1597">12725 10173 973 0,'0'-9'439'0,"0"-6"-165"16,-5 9-44-16,-7 14-57 15,-5 14-45-15,-8 19-87 16,-2 9-13-16,-3 19-10 15,6-1-2-15,9-8-5 16,6-9 1-16,5-25 4 16,3-12 3-16,6-14 11 15,3-8-1-15,8-16-4 16,5-8-6-16,0-17-16 16,-1-3-3-16,-6-9-5 15,-3 4-1-15,-1 10-1 16,0 9 0-16,-1 19-1 15,2 10-7-15,-5 12-10 0,1 10-3 16,6 10-2-16,2 7 7 16,14 10 10-16,2 4 4 15,13 6 7-15,-6-3 2 16,4-6 7 0,-4-4 2-1,-15-13 4-15,-2-5 1 16,-25-9 3-16,-13-4 1 0,-22 1-1 15,-10-4-3-15,-13 2-7 16,2-2-2-16,3 1-3 16,4-2 4-16,15-2-56 0,8 0-46 15,19-3-136-15</inkml:trace>
  <inkml:trace contextRef="#ctx0" brushRef="#br0" timeOffset="125629.3645">13058 10156 1359 0,'0'-3'549'16,"2"2"-346"-16,8 15-121 16,4 10-36-16,7 19 0 0,3 6 4 15,-2 11-6-15,0 1-7 16,-5-11-15-16,-3-7-1 15,0-21 10-15,0-9 25 0,1-13 42 16,0-8 11-16,1-17 16 16,2-5-17-16,0-14-26 15,0-4-12-15,-3-5-23 16,-5-1-7-16,-3 10-82 16,-3 8-57-16</inkml:trace>
  <inkml:trace contextRef="#ctx0" brushRef="#br0" timeOffset="126083.4107">14214 10326 859 0,'1'-3'534'0,"-1"-6"-64"15,-3 21-262-15,-2 16-56 16,3 30-98-16,-2 8-15 15,3 13-2-15,1 2-4 0,-4-10-7 16,0-2 14-16,3-13-68 16,0-12-68-16</inkml:trace>
  <inkml:trace contextRef="#ctx0" brushRef="#br0" timeOffset="126252.3518">14228 10526 1070 0,'10'-3'360'0,"21"3"-350"15,10 2-12-15,16 1-67 16,6 2-292 0</inkml:trace>
  <inkml:trace contextRef="#ctx0" brushRef="#br0" timeOffset="126568.0465">14691 10402 950 0,'-19'-7'470'0,"-14"-5"-150"0,5 7-165 16,2 3-43-16,10 3-64 16,3 6-35-16,11 3-28 15,3 3-4-15,10 1 3 16,3-2 5-16,5-1 11 15,1-3 2-15,-4-2 5 16,-1-3 1-16,-9-2-11 16,-3 0-8-16,-4-1-15 15,0-1-2-15,0 1 8 16,-7 0 19-16,-12 4 46 16,-27 11 23-16,33-4 23 15,5 3-9-15,9-1-29 16,4 2-17-16,8 1-17 15,6-5-2-15,8 3-3 0,5-5-6 16,12-7-112-16,8-1-55 16</inkml:trace>
  <inkml:trace contextRef="#ctx0" brushRef="#br0" timeOffset="127285.91">15255 10393 732 0,'0'-2'376'0,"8"-3"-73"16,7 2-177-16,16 0-44 16,8 3-9-16,6 2 6 15,3 4 1-15,-1 1-19 16,-7-4-8-16,-13 0-15 15,-8-3-5-15,-10-4 4 16,-5 0 5-16,-6-2-11 16,-4 3-6-16,-9 3-16 15,-1 2-9-15,-1 9-5 0,-1 1-3 16,5 9-5-16,2-1-3 16,8 4 2-16,4 1 4 15,12-1-51-15,4 2-49 0,10-7-81 16,3-1-27-16,4-10 41 15,-1-6 52-15,2-5 80 32,-1-7 27-32,-4-5 31 15,0 3 45-15,-10-3 87 16,-7 0 32-16,-13 1 42 16,-4-3-21-16,-10-1-40 0,-4 2-21 15,-5 5-47-15,0 3-23 16,1 8-47-16,1 4-18 15,5 10-20-15,6 4-4 0,2 4 1 16,6-1 3-16,7-5 9 16,2-4 5-16,13-3 4 15,4-6 3-15,5-3 1 16,1-2-2-16,-2-7-2 16,-6-3-1-16,-1-5 1 15,-5 2 3 1,-3-1 3-16,0 1-3 15,-3 10-4-15,0 0-5 16,1 6-2-16,0 7 0 0,5 3 5 16,-1 3 2-16,-1 0 11 15,1-1 7-15,-4-9 26 16,0-3 11-16,1-3 16 16,0-4-1-16,0-7-19 15,-1 0-12-15,-1-1-66 0,-4-4 1 16</inkml:trace>
  <inkml:trace contextRef="#ctx0" brushRef="#br0" timeOffset="127655.6918">16957 10218 1260 0,'-4'0'555'0,"-1"4"-316"0,-1 10-77 16,1 14-124-16,2 10-26 16,3 10-6-16,2-1 0 15,6-2 6 1,5-5-47-16,1-14-119 15</inkml:trace>
  <inkml:trace contextRef="#ctx0" brushRef="#br0" timeOffset="127971.8453">17256 10252 997 0,'-4'-5'460'0,"-7"-7"-189"15,0 4-68-15,-3 5-80 16,1 3-30-16,-4 8-50 16,1 7-31-16,2 8-15 15,4 4-6-15,11 5-1 0,9-1 2 16,12-5 6-16,4-4 3 16,5-6 11-16,-5-10 4 15,-2-6 10-15,-4-5 5 16,-15-5 9-16,-6 1-5 15,-17-3-13-15,-7 1-8 16,-4 4-16 0,1 0-6-16,10 5-112 15,9 2-139-15</inkml:trace>
  <inkml:trace contextRef="#ctx0" brushRef="#br0" timeOffset="128272.1222">17616 10333 818 0,'-3'-7'460'16,"-5"-3"-96"-16,-5-4-118 16,-2 1-36-16,-6 5-71 15,-1 0-40 1,-5 8-64-16,1 6-21 15,1 9-20-15,4 6-1 16,11 6 0-16,6 1-2 16,14 3 5-16,7-3 2 15,7-10 7-15,4 0 5 0,-3-16 7 16,-2-2 6 0,-8-7 7-16,-2-5-3 0,-4-6-72 15,-1 0-63-15</inkml:trace>
  <inkml:trace contextRef="#ctx0" brushRef="#br0" timeOffset="128635.3101">17897 10371 727 0,'-2'-7'433'0,"-5"-9"-19"15,-2 1-122-15,-6-3-79 16,-1 2-38-16,-3 4-64 16,1 4-46-16,1 11-65 0,3 6-22 15,3 8-19-15,3 8 1 16,8 7 10-16,6 4 8 16,11-2 12-16,7-1 6 0,6-9 6 15,2-10 3-15,-2-9 3 16,-3-9 5-16,-7-14 9 15,-4-2 6-15,-9-7 4 16,-7-6 0-16,-6-8 19 16,-8-2 15-16,-2-8 17 15,1-1-3-15,10 12-80 0,3-1-19 16,14 12-63-16,8 9-76 16,6 9-62-16</inkml:trace>
  <inkml:trace contextRef="#ctx0" brushRef="#br0" timeOffset="128920.4896">18136 10322 689 0,'-3'2'412'0,"-7"8"-6"15,2 6-177-15,0 8-77 16,3 7-25-16,1 1-29 16,6-2-16-16,11-1-17 31,2-9-2-31,12-6-1 0,-2-3 13 16,1-10 21-16,0-5 0 15,-7-6-8-15,0-3-13 16,-9-5-34-16,-2-1-16 15,-4-2-92-15,-7-3-88 16</inkml:trace>
  <inkml:trace contextRef="#ctx0" brushRef="#br0" timeOffset="129042.6559">18223 10186 1125 0,'-2'-5'557'15,"1"-4"-175"-15,2 5-269 16,6 4-68-16,6 7-115 15,2 5-103-15</inkml:trace>
  <inkml:trace contextRef="#ctx0" brushRef="#br0" timeOffset="129258.8094">18420 10375 1121 0,'3'7'540'15,"6"6"-227"1,4 8-143-16,3 2-32 15,3 1-76-15,-3 3-14 16,1-6-22-16,-3-4-1 16,1-7 8-16,-2-8 11 15,-1-5 20-15,3-5 5 16,-1-8-8-16,5-2-13 0,-3-10-40 16,0 3-62-16</inkml:trace>
  <inkml:trace contextRef="#ctx0" brushRef="#br0" timeOffset="129760.7887">19020 10282 839 0,'3'11'412'16,"-1"4"-156"-16,0 7-109 15,-2 7-17-15,-4 0-41 0,-7 1-8 16,-1-6-14-16,-8-6-9 16,-1-10-6-16,-1-7-4 15,-4-11-10-15,0-5-2 16,8-6-14-16,4-2-7 0,13 3-26 15,6 0-11-15,14 2-7 16,3 5 1-16,5 6 12 16,-2 2 3-16,-8 8 0 15,2 10 2-15,-5 11 4 16,-2 7 3-16,-1 3 7 16,-4-1 30-16,-3-6-122 0,4-4-115 0</inkml:trace>
  <inkml:trace contextRef="#ctx0" brushRef="#br0" timeOffset="129992.8367">19159 10237 1019 0,'4'-5'513'0,"4"-6"-207"15,-2 14-133-15,1 7-42 16,0 19-81-16,1 12-11 15,2 22-12-15,1 5-5 16,-3 3-3-16,0-1 1 16,-5-12-1-16,-1-5 9 0,-1-11-38 15,0-9-33-15,-1-15-99 16,4-8-98-16</inkml:trace>
  <inkml:trace contextRef="#ctx0" brushRef="#br0" timeOffset="130161.4132">19262 10430 1159 0,'7'-2'458'16,"12"-2"-315"-16,4 3-56 16,7 3-61-16,1 2-3 15,-2 5-97-15,2 3-79 16</inkml:trace>
  <inkml:trace contextRef="#ctx0" brushRef="#br0" timeOffset="130377.5935">19582 10452 442 0,'6'-8'323'15,"4"-9"51"-15,0-1-59 16,-5-1-68-16,-4 0-27 16,-6 4-36-16,-5-1-23 0,-8 3-43 15,-1 4-28-15,0 3-57 16,1 6-19-16,2 8-19 15,3 5-7-15,8 7 0 16,2-2 5-16,8 5 0 16,3 0 5-16,11-4 3 15,0 3 3-15,10-11 7 16,-1-4-22-16,-6-7-90 16,-3-6-59-16,-8-10-387 15</inkml:trace>
  <inkml:trace contextRef="#ctx0" brushRef="#br0" timeOffset="130508.9636">19588 10135 1322 0,'-6'-7'652'0,"-7"-6"-253"15,4 12-203-15,3 2-86 16,6 10-97-16,4 5 7 16,8 7-114-16,6 3-221 15</inkml:trace>
  <inkml:trace contextRef="#ctx0" brushRef="#br0" timeOffset="131464.6926">20200 10207 606 0,'0'2'345'0,"-1"0"-26"15,10 3-156-15,7 0-46 16,13 6-18-16,5-2-15 16,4-1-42-16,4 1-10 15,-6-9-9 1,-1 0-1-16,-9-4 1 16,-9-2 1-16,-9 0 0 15,-9-1-4-15,-6 1-16 0,-2 2-4 16,-6 4-15-16,3 3-1 15,-6 6 5-15,3 2-1 16,2 6 0-16,2 3 0 16,6 5 1-16,5 4-1 0,8 0 4 15,6 4 2-15,8-3 1 16,2-6 2-16,6-9 3 16,-1-11 0-16,9-11 4 15,0-5 0-15,-2-5 4 16,-4 0 1-16,-12-4 7 15,-5-1 2 1,-9-2 6-16,-2 0 0 0,-6 2 15 16,-5 3 9-16,-5 8-2 15,-4 2-3-15,-6 7-33 16,-1 2-12-16,-3 9-14 16,4 4-1-16,7 5 0 15,3 2 2-15,11 3 2 16,7 1 2-16,13-4 7 0,3-1 0 15,11-11 4-15,-6-5 0 16,-4-9 1 0,0-3 2-16,-5-5 3 15,-3-1 1-15,-4 0 3 16,-3-1-1-16,-3 4-2 16,-1 0-2-16,0 7-12 15,-1 5-7-15,-3 4-6 16,0-4-3-16,0 0 9 15,1 9 4-15,5 6 5 16,23 29 4-16,-9-36 5 16,-1-2 5-16,-3-9 8 15,-1-6 1-15,-2-7 1 16,2-2-6-16,5-3 16 0,-4-1 1 0,7 4-5 16,-2 3 1-16,2 5-17 15,6 8 4-15,-9 7 18 16,1 6 21-16,-8 6 46 15,-9 4 18-15,-8 1 29 16,-9-1-7-16,-8-4-42 16,1-3-20-16,0-6-89 0,1-4 306 15</inkml:trace>
  <inkml:trace contextRef="#ctx0" brushRef="#br0" timeOffset="132113.9661">22212 10158 1102 0,'-11'-7'516'16,"-13"-3"-223"-1,-5 3-48-15,-7 7-84 16,3 7-55-16,5 11-67 16,4 6-26-16,14 9-21 15,6 3-3-15,10 1 7 16,8-2 5-16,5-6 10 15,4-11 6-15,3-14 16 16,-2-5 8-16,0-14 9 0,-6-3 1 16,-8-3-12-16,-7 1-9 0,-10 2-36 15,-6 5-31-15,-5 3-114 16,2 3-105-16</inkml:trace>
  <inkml:trace contextRef="#ctx0" brushRef="#br0" timeOffset="132268.1399">22262 10183 1017 0,'23'-1'481'0,"13"0"-213"15,10 3-131-15,-1 3-36 16,1 1-60-16,0-3-13 16,-5-1-79-1,-8 0-46-15,-13 2-193 16</inkml:trace>
  <inkml:trace contextRef="#ctx0" brushRef="#br0" timeOffset="132430.475">22485 10237 1052 0,'-4'4'467'0,"-1"4"-218"16,-2 2-74-16,3 8-75 15,4 2-28-15,2 3-40 16,7 2-6-16,1-6-77 15,1-1-76-15</inkml:trace>
  <inkml:trace contextRef="#ctx0" brushRef="#br0" timeOffset="132716.0777">22819 10258 1229 0,'-8'-9'521'0,"-10"-7"-300"16,-1 2-59-16,-2 6-84 15,1 7-32-15,-2 7-36 16,1 6-8-16,7 9 1 16,4 2 0-16,10 6 2 0,4-4 2 15,15-2 13-15,5-4 11 16,7-11 33-1,0-7 17-15,-3-9 12 16,-6-9 1-16,-13-6-21 16,-2-1-18-16,-7 4-59 15,0 5-51-15</inkml:trace>
  <inkml:trace contextRef="#ctx0" brushRef="#br0" timeOffset="134252.3046">2311 11868 756 0,'7'-6'446'0,"5"-5"-17"16,10 8-227-16,12 13-118 16,5 11-22-16,7 16-24 15,-1 6-5-15,-5 2-1 16,-5-3 5-16,-10-5-125 16,-2 0-90-16</inkml:trace>
  <inkml:trace contextRef="#ctx0" brushRef="#br0" timeOffset="134437.5964">2666 11932 924 0,'-7'-11'490'0,"-6"-11"-139"16,3 19-153 0,-3 9-46-16,-3 18-69 15,-4 9-27-15,-11 9-15 16,-2 3 0-16,-8 6-18 15,0 1-5-15,5-7-28 16,4-5-55-16,13-13-122 16</inkml:trace>
  <inkml:trace contextRef="#ctx0" brushRef="#br0" timeOffset="134729.9147">2831 11931 1238 0,'5'2'507'0,"3"6"-302"16,-3 4-29-16,-5 4-52 15,-1-1-26-15,-1 0-47 0,-2-6-13 16,3-6-18-16,1-2-8 16,7-10-18-16,4-1-11 15,11-6-8-15,-1-3 3 16,6 2 9-1,-2 2 8-15,-3 10-2 16,1 5-1-16,-7 10 1 16,-4 5 3-16,-5 8 6 15,-2 1 3-15,-2-1-1 16,0-1-52-16,-3-4-123 0</inkml:trace>
  <inkml:trace contextRef="#ctx0" brushRef="#br0" timeOffset="134906.999">3004 11577 1456 0,'-3'-10'614'16,"2"-8"-381"-16,0 9-88 15,7 10-142-15,2 9-31 16,-1 8-64-16,10 11-46 15</inkml:trace>
  <inkml:trace contextRef="#ctx0" brushRef="#br0" timeOffset="135138.3894">3239 11825 945 0,'-4'-5'571'16,"-5"-4"-60"-16,8 13-301 15,2 7-65-15,7 21-102 16,3 12-27-16,0 12 1 16,-3 7-2-16,-3 3-5 15,-4 2-2-15,-1-4 2 16,3-5 1-16,2-15-43 16,1-7-42-16,2-15-179 15,-1-7-39-15</inkml:trace>
  <inkml:trace contextRef="#ctx0" brushRef="#br0" timeOffset="137250.132">2119 11796 684 0,'-9'-3'406'0,"-17"-2"-46"16,1 5-102-16,-1 12-119 16,-4 6-42-16,7 14-59 15,0 5-15-15,12 6-24 16,9-2-4-16,15-5-2 15,3-5 0-15,12-9 6 16,4-8 6-16,-4-16 22 16,-4-6 17-16,-12-11 52 15,-8-2 17-15,-11 1-1 0,-5 1-15 16,-3 8-53-16,-4-3-39 16,3 7 328-16</inkml:trace>
  <inkml:trace contextRef="#ctx0" brushRef="#br0" timeOffset="137898.3639">3265 12054 822 0,'0'-1'423'15,"1"-2"-99"-15,7-1-121 16,12 3-105-16,5 1-25 0,15 2-43 16,2-2 3-16,10 0-134 15</inkml:trace>
  <inkml:trace contextRef="#ctx0" brushRef="#br0" timeOffset="138257.6539">3880 11928 895 0,'0'5'390'0,"-9"14"-189"0,-3 2-52 16,-12-1-66-16,-4 6-17 16,0-7-30-16,-3-1-5 15,1-10-3-15,3-7-3 16,0-6-13-16,5-5-9 15,13-5-12-15,6-1-5 16,8-6 9-16,10 4 9 16,8 2 32-16,5 5 14 15,0 13 3-15,1 5-2 16,-2 14-19-16,2 4-8 0,1 2-10 16,3 4-49-16</inkml:trace>
  <inkml:trace contextRef="#ctx0" brushRef="#br0" timeOffset="139403.7133">4917 11401 1150 0,'-23'20'485'0,"-23"33"-298"15,5 10-62-15,20 20-59 16,13 9-20-16,23 1-4 16,16-4-9-16,17-19-18 15,5-16 3-15,2-27-62 16,-1-6-63-16,-5-20-435 15</inkml:trace>
  <inkml:trace contextRef="#ctx0" brushRef="#br0" timeOffset="139809.8666">5207 11543 837 0,'-1'-2'475'0,"1"1"-105"15,0 2-155-15,0-1-128 16,0 12-39-16,9 51-14 16,-1-20 2-16,1 4-11 15,0 5-3-15,-5-7 1 16,-3-7 1-16,-1-11 4 15,1-11 2-15,-1-10-1 16,0-6-10-16,1-9-24 16,3-4-14-16,7-7-26 15,6 2 2-15,10-1 9 16,2 4 5-16,5 7 12 16,-4 3 2-16,-8 11 2 15,-1 6 3-15,-16 9 15 16,-2 3 8-16,-10 1 11 15,-8 4 4-15,-10-6-2 0,-4-1-5 16,-2-9-61-16,2-8-83 16</inkml:trace>
  <inkml:trace contextRef="#ctx0" brushRef="#br0" timeOffset="140081.7468">5600 11439 951 0,'6'7'457'0,"12"16"-142"32,6 3-133-32,5 17-50 0,2 6-9 15,-4 6-23-15,-9 3-19 16,-14 5-33-16,-8-3-9 15,-15-4-7-15,-1-5-1 16,2-14-64-16,0-7-68 16,9-16-214-16</inkml:trace>
  <inkml:trace contextRef="#ctx0" brushRef="#br0" timeOffset="140734.9761">6470 11975 791 0,'0'3'369'16,"-3"7"-162"-16,-5 15-105 15,-7 4-34-15,-5 6-35 16,-1-1-12-16</inkml:trace>
  <inkml:trace contextRef="#ctx0" brushRef="#br0" timeOffset="141059.5856">6919 11850 711 0,'0'11'301'0,"1"13"-178"0,0-3-27 15,2-7-39-15,-3-5-11 16,-3-9-5-16,-2-5-2 16,1-9-7-16,-1-2-8 15,4-6-14-15,-1-4-1 16,4-3 4-16,11 0 11 16,3 5 33-16,7 2 16 0,0 9 31 15,-2 5-7-15,1 11-20 16,-3 7-16-16,-1 7-36 15,-2 7-6-15,-7 9-7 16,0 1-9-16,1 1-130 16</inkml:trace>
  <inkml:trace contextRef="#ctx0" brushRef="#br0" timeOffset="141524.3865">7417 11871 577 0,'-1'-8'335'0,"-5"-13"-34"16,0-2-60-16,1 2-76 15,-5 1-20-15,-7 5-48 16,2 3-24-16,-7 10-46 16,2 2-27-16,3 10-29 15,0 8-6-15,11 5 2 16,5 2 6-16,7 3 13 15,12-4 7-15,0-6 6 16,4-3 2-16,6-11 5 16,-7-4 0-16,0-9-17 0,-3-5-11 15,-5-2-9-15,-3-2 0 16,-3 1 16-16,-1 3 10 16,-4 6 9-16,-2 2 2 15,2 7-4-15,-2 5-2 16,0-6-6-16,0 1-2 15,5 20 1-15,11 26 3 16,0-26 4-16,0-6 7 0,5-6 23 16,3-3 19-16,-1-11 56 15,-5-1 14-15,-9-7 18 16,-2-4-8-16,-7-6-48 16,0 3-15-16,1-1-108 15,-1 2-58-15</inkml:trace>
  <inkml:trace contextRef="#ctx0" brushRef="#br0" timeOffset="142177.778">8654 11707 971 0,'-9'0'377'16,"-12"5"-268"-16,7 4-28 15,9 5-32-15,5 2-13 16,13-1-15-16,3 0-2 16,4-3-4-16,-2-3-1 0,-2-4 3 15,-3-3 3-15,-6-4 4 16,-1-1 2-16,-7 0-2 15,-4-1-6-15,4 4-10 16,0 0-5-16,-24 1-4 16,-30 6 0-16,33 6-3 15,4 2-2-15,9 6-4 16,4 1 0-16,7 1 1 16,6-1 1-16,10-5 7 15,6 4 2-15,6-9 3 16,2-1 2-16,0-10 4 15,-3-5-1-15,-2-9-11 16,0-4-9-16,-5-7-7 16,-4-3 0-16,-6-1 14 15,-6 1 7-15,-4 7 27 16,-1 6 15-16,-2 9 7 16,-2 5-2-16,1 13-23 0,0 3-15 15,2 7-10-15,2 1 0 16,-2-2 0-16,0-1 13 15,0-5-97-15,2-4-61 16</inkml:trace>
  <inkml:trace contextRef="#ctx0" brushRef="#br0" timeOffset="142349.8774">8830 11469 1471 0,'-2'-9'607'0,"-4"-10"-386"16,4 8-100-16,2 11-127 16,2 4-21-16,7 13-156 15,4 6-94-15</inkml:trace>
  <inkml:trace contextRef="#ctx0" brushRef="#br0" timeOffset="142506.3">8979 11794 533 0,'6'11'368'0,"9"10"27"16,-3-2-97-16,2-7-105 16,0-4-37-16,0-8-51 15,0-5-27-15,2-10-32 0,1-3-40 16,0-4-127-16,1-1-94 16</inkml:trace>
  <inkml:trace contextRef="#ctx0" brushRef="#br0" timeOffset="142926.7474">9450 11734 502 0,'-1'8'382'16,"-6"12"54"-16,-2 3-149 0,-5 3-140 16,-2 0-52-16,-1-3-52 15,1-6-12-15,0-7-11 16,2-4-19-16,2-9-41 15,0-6-20-15,2-7-21 16,2-3 9-16,8-3 27 16,5 0 11-16,8 7 10 15,5 1 5-15,-3 8 19 16,5 6 18-16,-5 7 29 16,-4 8 10-16,5 12 10 15,-1 4-5-15,4 1-11 16,1-1-4-16,2-7-15 15,-1-7-6-15,4-9-2 16,1-7 2-16,-4-10 3 16,-3-4 1-16,-3-7-4 15,-3 1-2-15,-1-4-4 16,-3 2-2-16,-6 5 7 0,0 5 9 16,-3 11-1-16,0 5 4 15,-4 12-6-15,0 2-12 16,0 7-3-16,4 0 0 15,5-1-227-15</inkml:trace>
  <inkml:trace contextRef="#ctx0" brushRef="#br0" timeOffset="143472.6065">11003 11493 1222 0,'-27'6'500'16,"-30"12"-326"-16,11 10-51 16,11 14-78-16,16 10-17 15,19 12-13-15,3 1 0 0,26-6-3 16,6-6 2-16,13-18 3 16,5-11 4-16,-2-20 8 15,-4-7 4-15,-13-12 16 16,-12-5 5-16,-20-4 2 15,-9-2-5-15,-23-3-19 16,-6 6-11-16,-9 7-16 16,-1 3-5-16,10 10-27 15,10 0-57-15</inkml:trace>
  <inkml:trace contextRef="#ctx0" brushRef="#br0" timeOffset="143890.6199">11621 11524 970 0,'0'-5'541'0,"1"-4"-128"16,7 14-235-16,7 11-53 16,4 13-77-16,3 10-1 15,3 9-8-15,-3 3-5 16,0 1-12-16,3-4-2 15,-4-11 1-15,1-11 5 16,1-21 16-16,-3-10 5 0,6-19 6 16,2-10-3-16,-3-10-10 15,3-2 5-15,-9 0-2 16,-1-1-5-16,-2 3-9 16,-1 7-28-16,-6 11-70 15,-2 7-73-15,-7 19-344 16</inkml:trace>
  <inkml:trace contextRef="#ctx0" brushRef="#br0" timeOffset="144061.7161">12227 11946 1855 0,'0'-1'710'0,"0"-1"-522"0,0-3-80 16</inkml:trace>
  <inkml:trace contextRef="#ctx0" brushRef="#br0" timeOffset="144950.1233">1801 14086 531 0,'-3'6'295'0,"-1"7"-58"15,7-12 23-15,11-11-16 16,11-9-44-16,19-24-66 16,6-12-41-16,8-22-53 15,-4-4-11-15,-9 0 3 16,-8 2 3-16,-15 11 1 15,-5 7 1-15,-16 8-3 16,-5 12 0-16,-4 22-13 16,-4 8-6-16,3 25-15 15,3 12-11-15,6 19 1 16,0 11 2-16,12 16 4 16,6 5 3-16,11 8 3 15,10-4 1-15,3-13 3 0,-1-9 3 0,-4-21 7 31,-6-8-7-31,-9-12-24 0,-8-6-36 0,-16-8-132 16,-8-4-231-16</inkml:trace>
  <inkml:trace contextRef="#ctx0" brushRef="#br0" timeOffset="145085.0807">2085 13886 1036 0,'11'3'397'15,"13"6"-297"-15,6 1-24 0,17 10-35 16,-5-4-10-16,5-1-27 0,-3 0-67 16</inkml:trace>
  <inkml:trace contextRef="#ctx0" brushRef="#br0" timeOffset="145241.2932">1861 13808 1091 0,'-8'-6'518'0,"-7"-10"-145"0,13 9-329 16,7 5-42-16,24 3-36 15,14 8 42-15,18 6-142 16</inkml:trace>
  <inkml:trace contextRef="#ctx0" brushRef="#br0" timeOffset="145552.9065">2565 14021 913 0,'10'5'449'15,"7"1"-165"-15,7-3-117 16,0-2-6-16,5-5-66 16,1-3-19-16,-4-7-28 15,-6-2-5-15,-8-7 0 16,-9 2 0-16,-12-1-17 15,-8 2-11-15,-13 2-15 16,-1 2-8-16,-3 8-6 16,7 4-4-16,5 15-14 15,8 7 4-15,7 11 15 0,6 7 12 16,7 2 18-16,3 5 5 16,6-1 2-16,-4-4 1 15,3 2-5-15,-2-4 0 16,0-6 7-16,-1-5-24 15,1-13-113-15,0-7-88 16</inkml:trace>
  <inkml:trace contextRef="#ctx0" brushRef="#br0" timeOffset="145834.0906">3160 13914 1075 0,'0'9'508'0,"-2"12"-225"15,-6 8-62-15,-12 1-112 16,-4 2-41-16,-8-2-34 16,-2-6-8-16,2-7-26 15,2-8-10-15,5-13-3 16,-2-5-3-16,10-6 15 16,2-2 11-16,13-2 5 15,6 6 8-15,9-3 30 16,5 3 10-16,2 6 19 15,3 3-4-15,1 12-23 16,3 7-15-16,2 6-24 0,-2 1 10 16,6 1 319-16</inkml:trace>
  <inkml:trace contextRef="#ctx0" brushRef="#br0" timeOffset="146688.1558">4803 13671 1201 0,'-12'12'452'15,"-21"23"-310"-15,0 12-31 16,-4 19-13-16,3 3-4 16,10-5-39-16,5-9-12 15,11-19-14-15,3-13-5 16,6-14 14-16,6-11 4 15,6-19 1-15,3-5-3 0,2-17-14 16,0-6-9-16,-1-3-7 16,-3-2-1-16,-2 6-4 15,2 3 0-15,-5 8-2 16,1 6 0-16,-3 15-3 16,-3 4-9-16,3 12-18 15,6 8-6-15,14 15-15 16,7 8 3-16,13 17 14 15,4 8 8-15,1 3 19 16,2-1 4-16,-4-7 8 16,-4-10 2-16,-14-11 2 15,-8-5 0-15,-16-10 8 16,-5 1 5-16,-15-3 11 16,-9-5 1-16,-16 0-6 15,-5-4-7-15,-10-4-12 16,-2 1-5-16,-4-1-2 15,2 1-1-15,8-1-24 16,9-2-27-16,19-4-84 0,9-2-91 16</inkml:trace>
  <inkml:trace contextRef="#ctx0" brushRef="#br0" timeOffset="147023.9039">5223 13679 955 0,'4'-3'449'0,"6"-1"-181"16,3 8-93-16,2 18-62 16,4 10-15-16,4 19-10 15,2 10-13-15,1 4-26 16,-2 0-11-16,-1-17-16 15,-2-11 0-15,-1-19 8 16,1-10 12-16,1-12 39 16,1-10 9-16,0-13 7 0,3-4-7 15,-1-17-35-15,5-6-11 0,-4-9-14 16,1-2-7-16,1 12-74 16,-4 9-29-16,-5 19-103 15,-4 11-127-15</inkml:trace>
  <inkml:trace contextRef="#ctx0" brushRef="#br0" timeOffset="147430.0463">5901 14211 541 0,'-5'-8'400'0,"-2"-5"88"0,-7-1-133 16,-8 4-92-16,-3 5-50 15,-7 5-87-15,1 2-38 16,0 12-61-16,7 4-17 15,10 12-23-15,4 4-4 16,13 6 1-16,6-3 2 16,10-4 8-16,7-3 3 15,11-12 9-15,-15-17 5 16,-11 0 14 0,1 0 6-16,18-12 20 0,-7-9 1 0,-23-5-11 15,-23 7-11-15,-14 7-22 16,-5 5-34-16,3 4-114 15,9 2 308-15</inkml:trace>
  <inkml:trace contextRef="#ctx0" brushRef="#br0" timeOffset="147703.2332">6319 13885 1121 0,'9'-2'494'0,"13"-5"-230"16,4 5-52-16,6 5-69 15,0 3-36-15,4 5-60 16,2 0-16-16,1-3-72 16,-3-1-77-16</inkml:trace>
  <inkml:trace contextRef="#ctx0" brushRef="#br0" timeOffset="147875.0249">6304 14015 733 0,'1'5'450'0,"9"1"44"0,6 2-196 15,10-1-83-15,9 1-37 16,5-1-84-16,6-1-33 16,0-3-68-16</inkml:trace>
  <inkml:trace contextRef="#ctx0" brushRef="#br0" timeOffset="148404.8495">7595 13740 689 0,'-16'-8'462'0,"-11"-8"2"15,-13 1-194-15,1 5-13 16,-1 8-103-16,1 4-41 16,6 18-77-16,0 3-30 15,8 21-23-15,6 10-7 16,19 11 2-16,9 2 5 0,20-10 7 15,5-11 7-15,7-13 5 16,4-10 6-16,2-15 5 16,1-7 7-16,-13-12 17 15,-9-4 9-15,-19-8 10 16,-10-2 0-16,-21 0-14 16,-9-3-13-16,-12 11-27 15,-5 6-8-15,8 9-26 16,5 6-55-16,11 2-305 15</inkml:trace>
  <inkml:trace contextRef="#ctx0" brushRef="#br0" timeOffset="148823.9481">8125 13647 1283 0,'2'2'498'16,"4"9"-339"-16,4 12-19 15,8 22-29-15,4 8-6 16,3 14-22-16,0 1-20 15,-3-9-25-15,-1-8-9 16,-6-18-5-16,-3-12 1 0,0-11 14 16,-4-8 9-16,3-9 16 15,2-11-1-15,-1-11-6 16,5-6-7-16,-2-18-11 16,-1-5-4-16,8-9-10 15,0 3-5-15,-3 12-14 16,0 7-3-16,-12 19-25 15,-2 11-30-15,-1 14-138 16,0 5-59-16</inkml:trace>
  <inkml:trace contextRef="#ctx0" brushRef="#br0" timeOffset="148948.9086">8654 14097 1264 0</inkml:trace>
  <inkml:trace contextRef="#ctx0" brushRef="#br0" timeOffset="154358.1526">9630 13927 528 0,'-9'-11'350'0,"-8"-3"-23"16,-10 2-98-16,-2 4-27 15,-4 11-81-15,1 4-26 16,3 17-58-16,5 7-13 16,8 11-14-16,7-1-8 15,14-3-4-15,8-4-5 0,13-15 2 16,8-1 4-16,7-18 8 15,0-6 9-15,-11-9 19 16,-11-3 23-16,-30 8 12 31,5 6-5-31,0 0-24 0,-30-8-25 0,-7 8-142 16,-2 5-200-16</inkml:trace>
  <inkml:trace contextRef="#ctx0" brushRef="#br0" timeOffset="154545.6083">9735 13972 1030 0,'15'-3'409'0,"16"-2"-289"0,8-1-17 16,1-1-41-16,0-1-24 15,0 2-15-15,-6 1 1 16,-9 4-148-16,-6 2-163 15</inkml:trace>
  <inkml:trace contextRef="#ctx0" brushRef="#br0" timeOffset="154678.479">9895 13994 825 0,'4'9'433'16,"-4"6"-135"-16,3 0-126 15,1 4-35-15,-1 1-78 16,6-2-24-16,4 2-84 15,4-6-193-15</inkml:trace>
  <inkml:trace contextRef="#ctx0" brushRef="#br0" timeOffset="155112.4299">10298 14098 654 0,'-3'-6'354'0,"-5"-13"-57"0,-9-3-46 15,-4-3-50-15,-3-2-37 16,-4 2-57-16,2 4-32 16,1 13-38-16,0 5-18 15,5 14-31-15,7 8-10 16,13 5-9-16,5 3 2 16,18 1 13-16,7-2 6 15,11-8 9-15,-3-7 4 16,-6-7 6-16,-2-4 5 0,-12-8 6 15,-1-1 2-15,-7-5 0 16,-4-1-3-16,-2-5-4 16,-4 1-1-16,1 1-5 15,0-1-3-15,0 13-20 16,2 6-9-16,1 7-6 16,3 9-1-16,2 5 16 15,4 2 5-15,2 1 6 16,1-3 3-16,1-6-8 15,-1-5 34-15,0-6 34 16,1-4 13-16,-1-6 45 16,0-5-21-16,-2-7-24 15,0 0-10-15,-4-2-33 16,-1 4-50-16</inkml:trace>
  <inkml:trace contextRef="#ctx0" brushRef="#br0" timeOffset="155606.2412">11294 13991 553 0,'-2'14'317'0,"-3"9"27"0,1 5-248 15,4 2-1-15,0-8-31 16,0-3-25-16,3-8-15 16,-3-7 10-16,2-7 12 15,-1-8 0-15,4-8-2 16,-2-8-4-16,2-5-9 16,4-4 2-16,5 3 24 15,6 1 2-15,4 11 5 16,-2 6-2-16,-2 17-25 15,0 11-12-15,-5 17-14 16,0 4-4-16,-3 8 0 16,-1-3-17-16,3-4-125 15,0-1-130-15</inkml:trace>
  <inkml:trace contextRef="#ctx0" brushRef="#br0" timeOffset="155855.9316">11658 14022 697 0,'0'-3'354'16,"-3"-1"-104"-16,-1 3-72 15,3 1-74-15,0 0-42 16,-3 11-44-16,-6 43-12 0,17-30 0 16,8-1-2-16,8-6 23 15,1-5 16-15,3-5 35 16,-4-7 26-16,-6-9 6 15,-1-5-6-15,-8-6-21 16,2-2-23-16,-10 3-25 16,0 1-36-16,-4 7-150 15,1 3-123-15</inkml:trace>
  <inkml:trace contextRef="#ctx0" brushRef="#br0" timeOffset="156230.8432">11938 14012 986 0,'4'3'484'16,"2"5"-214"-16,0 7-77 15,0 4-31-15,0 6-81 16,2 2-22-16,-1-4-31 0,2-4-10 16,3-6-8-16,0-5 1 15,6-8-41-15,2-7-22 16,3-8-16-16,2-2-4 15,0-5 38-15,0 0 20 16,-4 3 14-16,-1 4 0 16,-4 3-1-16,-5 1 1 15,-4 5-1-15,-4-3 1 16,-6 10 3-16,-4 2 5 0,-3 1 6 16,-4 6 2-16,-2-2 5 15,0 1 1-15,2-1 5 16,3 3 4-16,8-4 4 15,4 2-1-15,11 4-7 16,2-3-5-16,9 1-10 16,5 0-5-16,7-2-52 15,11 3-230-15</inkml:trace>
  <inkml:trace contextRef="#ctx0" brushRef="#br0" timeOffset="156655.4655">12442 14034 991 0,'0'6'399'15,"0"4"-240"-15,0 2-41 16,4 8-23-16,-1 1-8 15,3 0-24 1,3 1-2-16,3-8-13 16,3-3-1-16,1-11 28 15,1-6 6-15,4-10 6 16,-1-5-9-16,1-4-35 16,-5-1-9-16,-6 1-22 15,-5 2-44-15,-2 5-205 16,1 9-331-16</inkml:trace>
  <inkml:trace contextRef="#ctx0" brushRef="#br0" timeOffset="157061.6188">12765 14014 581 0,'-2'-3'366'15,"-6"-8"25"-15,-1 8-145 16,3 2-103-16,0 9-39 0,-2 8-68 15,0 5-16-15,4 8-8 16,1-5-2-16,6 1-4 16,9 1 0-16,2-14 6 15,5 0 5-15,5-9 9 16,1-6 5-16,-2-5 3 16,-1-7-1-16,-6 1-2 15,-3-1-3-15,-4 0-5 16,-5 0-1-16,-4 1-8 15,0 0-4-15,-1 10-16 16,-2 0-12-16,0 6-10 16,2-2-1-16,0 0 8 15,2 20 8-15,11 28 8 16,0-28 2-16,8-7 9 16,2-5 14-16,2-8 36 15,0 0 28-15,-3-6 32 0,-5-8 7 16,-8 0-12-16,-2-8-23 15,-10 3-34-15,0 0-29 16,-2 0-127-16,-1 6 69 16</inkml:trace>
  <inkml:trace contextRef="#ctx0" brushRef="#br0" timeOffset="157766.3708">13196 14006 819 0,'-1'4'354'0,"2"0"-146"16,5 0-95-16,9 3-42 15,10-3 0-15,9 1-28 16,6 1-10-16,1-4-8 16,-1 0-3-16,-13-3 5 15,-5-1 3-15,-17-3 5 16,-5-1-8-16,-11 4-25 15,-9 2-5-15,-8 1-15 16,-5 5 4-16,3 8 5 16,4-1-1-16,6 3-4 15,7 6-1-15,11-5 2 16,2 4 1-16,12-5 9 16,6-2 6-16,5-7 14 0,3-6 5 15,3-5 7-15,-4-5-1 16,-5-5-5-16,-4-2-2 15,-3 3-7-15,-2 4-6 16,-3 6-19 0,3 3 9-16,-4 9 1 15,1 4 8-15,0 5 20 16,-5 0-8-16,2-1 0 16,-2-4-3-16,2-5 2 15,1-5 4-15,5-8 3 16,0-6 0-16,4-8-4 15,0-3-7-15,3-2-6 16,2 1-7-16,0 5 15 0,0 5 10 16,-6 6 9-16,0 7 9 15,-4 2-10-15,3 6-8 16,-1 9-9-16,-2 1-4 16,0 6-2-16,-4 0-2 15,-1-2-28-15,2-3-71 16</inkml:trace>
  <inkml:trace contextRef="#ctx0" brushRef="#br0" timeOffset="157922.7688">13660 13732 1314 0,'0'-12'585'0,"0"-7"-280"16,0 6-117-16,1 13-129 15,0 7-35-15,3 17-107 16</inkml:trace>
  <inkml:trace contextRef="#ctx0" brushRef="#br0" timeOffset="158265.0138">14311 14043 855 0,'7'-5'360'16,"10"4"-170"-16,5 5-42 0,8 22-17 15,2 10-12-15,5 16-28 16,1 7-10-16,-1 6-12 16,2 5-17-16,-5-7-29 15,-3-8-12-15,-7-15-130 16</inkml:trace>
  <inkml:trace contextRef="#ctx0" brushRef="#br0" timeOffset="158483.3967">14675 14068 1134 0,'-7'-8'476'0,"-8"-4"-258"16,-5-1-73-16,-6 15-63 15,-5 11-26-15,-12 12-41 16,1 13-7-16,7 3-3 31,18-22-2-31,0 2-1 0,-46 64 1 0,16 0-50 0,9-8-57 16,36-45-206-16</inkml:trace>
  <inkml:trace contextRef="#ctx0" brushRef="#br0" timeOffset="159086.8734">14781 14042 994 0,'-9'-5'431'0,"-8"-2"-205"0,4 6-65 15,5 8-76-15,5 8-26 16,3 6-52-16,3 5-6 15,9 0 2-15,6-3-1 16,11-5 4-16,2-7 5 0,2-11 10 16,-2-6 7-16,-7-9 9 15,-5-1 1-15,-7-2-5 16,-5-1-6-16,-4 3-11 16,-2 1-6-16,-1 3-8 15,2 4-2-15,0 4-7 16,0 0-9-16,1 4-4 15,-3 0-1-15,0 0 2 16,0 0 6-16,8 6 5 16,6 8 0-16,32 28 4 15,-27-27 0-15,2-1 3 16,1 0 1-16,-2-2 2 16,1-6 3-16,0-3 3 15,4-3 2-15,-1-6 3 16,2-3 0-16,-6-6 1 15,-5-6 2-15,-4 1 2 16,-5-4 0-16,-11 5-3 0,-5-1-4 16,-9-2-11-16,0 11-7 15,2 5-13-15,-1 6-4 16,3 17-4-16,-1 6 4 16,-1 7 6-16,8 4 2 15,4 6 4-15,-1-2 0 16,9 6 7-16,0 0 4 15,4-2 7-15,4-1 2 16,0-7 3-16,0-2 7 0,1-12-109 16,-1-8 3-16</inkml:trace>
  <inkml:trace contextRef="#ctx0" brushRef="#br0" timeOffset="159399.3105">15524 14042 1114 0,'4'1'503'16,"4"-1"-239"-16,-2 7-131 16,-4 6-28-16,3 3-51 15,-6-6-15 1,1-4-19-16,0 0-2 0,-2 13-4 15,2-3-1-15,-3-13 3 0,4-7-4 16,5-7-5-16,6-3-1 16,4 1-7-16,1 2-1 15,3 2-2-15,-6 2-2 16,-4 5-1-16,0 2 3 16,-4 15 3-16,1 8 1 15,-2 5 3-15,-1 6-3 16</inkml:trace>
  <inkml:trace contextRef="#ctx0" brushRef="#br0" timeOffset="160036.8209">15858 14013 742 0,'-1'1'359'16,"-4"0"-139"-16,9 6-97 16,5-1-17-16,11 1-26 15,6-2-2-15,13-3-24 16,2 0-10-16,-2-3-17 0,-3-2-4 16,-11-3 2-16,-7-1 2 15,-11 2-1-15,-6 2-7 16,-10 3-11-16,-3 0-6 15,-8 6-8-15,-2 4 1 16,-1 0-3-16,1 11-3 16,5 1-2-16,6 1 0 15,9 5 6-15,3-4 7 0,13 0 11 16,2-3 4-16,5-8 4 16,1-4 2-16,2-10 2 15,4-4 0-15,-2-10 0 16,0-1 0-16,-3-2-5 15,-5-7-1-15,-3 6 0 16,-1-6-2-16,-7 6-2 16,-1 4-6-16,-3 8 6 15,-3 6-5-15,0 4-2 16,0 10 2-16,-3 4-10 16,1 4 1-16,2 7 1 15,2 1 2-15,3-3-57 16,3-1-88-16</inkml:trace>
  <inkml:trace contextRef="#ctx0" brushRef="#br0" timeOffset="160226.7369">16402 14040 1192 0,'0'-7'511'15,"3"-3"-281"-15,-2 4-56 16,0 9-87-16,2 6-35 15,1 11-45-15,1 3-1 0,0 6-3 16,-1 1-2-16,-3-1-14 16,2-1-36-16,-1-7-107 15,2-1-78-15</inkml:trace>
  <inkml:trace contextRef="#ctx0" brushRef="#br0" timeOffset="160445.3977">16632 14067 705 0,'-8'-1'372'16,"-11"-2"-106"-16,-3 3-92 15,-3 2-15-15,-4 1-67 16,4 0-30-16,4 0-45 16,6 4-17-16,9 0-7 15,5 5 1-15,11 3 7 0,9-2 0 16,2 0 7-16,11 1 0 15,-1-1 1-15,-1-4-16 16,11-2-111-16,-7-1-101 16</inkml:trace>
  <inkml:trace contextRef="#ctx0" brushRef="#br0" timeOffset="160679.7282">16881 14143 405 0,'7'-5'336'16,"5"-7"91"-16,-5 1-61 15,-7-2-108-15,-6 1-32 0,-7 1-71 16,-4 0-47-16,-6 5-45 15,-1-1-25-15,-1 4-34 16,2 1 3-16,3 8-6 16,1 1-2-16,4 4 0 15,4 1 3-15,10 2 1 16,8 6 2-16,11 1 2 16,5 1-1-16,5-6 1 15,0-3 1-15,-1-10 2 16,-1-3-8-16,-3-4-110 15,-6-6-105-15</inkml:trace>
  <inkml:trace contextRef="#ctx0" brushRef="#br0" timeOffset="160804.6877">16889 13813 1332 0,'-3'-2'539'0,"-1"-1"-370"0,1 3-82 16,3 0-77-16,0 0-80 15</inkml:trace>
  <inkml:trace contextRef="#ctx0" brushRef="#br0" timeOffset="161538.9015">17108 14004 732 0,'0'3'320'0,"0"7"-122"16,4 1-88-16,11 1-20 15,7-1 3-15,13-4-17 16,5-2-11-16,5-3-22 16,-2-2-7-16,-7-5-7 0,-9 1 0 15,-14-1 3-15,-7 1-10 16,-14 1-22-16,-7 0-4 15,-10 3-13-15,-2 1 3 16,-1 6 7-16,3 4-2 16,2 4-6-16,4 0 0 15,11 7 3-15,6 1 1 16,9 0 9-16,5-2 4 16,9-8 10-16,1-6 3 0,5-7 8 15,0-4 2-15,1-8 1 16,-2-1-1-16,-1-6-5 15,-3 2-4-15,-5 3-4 16,-3-2-4-16,-5 8-14 16,2 1 8-16,-4 6-2 15,1 6 1-15,-4 5 15 16,-1 4-10-16,0 2 5 16,-3 0 0-16,0-5 2 15,0-3 0-15,-4-5 16 16,5-5 2-16,4-5-1 15,0-4-4-15,4-4-17 16,-1 3-6-16,7-2 4 16,0 2 7-16,6 6 13 15,-3 1 9-15,-4 10 1 16,1 5-3-16,-8 9-8 0,3 2-6 16,-4 6-7-1,-3-2-3-15,3-1-12 0,1-1-44 16,2-6-85-16</inkml:trace>
  <inkml:trace contextRef="#ctx0" brushRef="#br0" timeOffset="161882.5601">17740 14033 889 0,'4'-3'379'16,"5"3"-181"-16,10 3-133 15,4-6 15-15,8 3-11 16,5-1-9-16,1-3-2 16,-2 4-15-16,-6-5-15 15,-5-1-6-15,-11 1-1 16,-6 0 1-16,-4 3-8 16,-6 2-7-16,-4 5-6 15,-1 2-1-15,-5 4 9 16,1-2 10-16,-3 6 18 15,1 0 2-15,6 2-6 16,2 4-8-16,7-3-16 16,1 0-4-16,8 0-2 15,2-3 0-15,7-2 6 16,2-1-27-16,2-8-62 0,3-2-91 16,10-3-368-16</inkml:trace>
  <inkml:trace contextRef="#ctx0" brushRef="#br0" timeOffset="162260.1689">18323 14143 709 0,'7'-3'400'0,"5"2"-66"16,-5-2-65-16,-11 3-98 16,-10 7-32-16,-10 0-51 15,-5 0-21-15,-2-1-22 16,1-6-7-16,4-6-8 16,5-3-2-16,7-1-7 15,2-3-4-15,9 0-12 16,4-1-6-16,3 2-15 15,7 1-3-15,3 6 5 16,2 7 4-16,5 8 9 16,-3 6 1-16,2 10 2 15,-2-2-1-15,5 3 0 16,0-3 1-16,6-8 2 16,0-3 4-16,-5-13 8 15,4-2 2-15,-5-9 2 0,-4-4-2 16,3-5-8-16,-2 1-1 15,-1 1-12-15,3 5 17 16,-1 8 17-16,-2 0 5 16,-7 8 15-16,-4 2-9 15,-11 6-5-15,-6 3-4 16,-10 3-5-16,1-2-15 16,7 1-224-16</inkml:trace>
  <inkml:trace contextRef="#ctx0" brushRef="#br0" timeOffset="162830.7446">19498 13842 916 0,'-3'-10'445'0,"-5"-8"-187"15,19-1-136-15,6 0-18 16,22 2-25-16,11 4 3 31,14 9 6-31,7 8-17 0,-5 14-37 16,-2 5-13-16,-24 6-4 16,-12 0 2-16,-27-3 5 15,-6 0 3-15,-19-6 1 16,-6 0-1-16,-8-6-5 15,-3-4-1-15,8-9-1 0,7-1-1 16,16-4-16-16,8-1-7 16,20 5-11-16,9 4-4 15,17 13 7-15,3 8 5 16,-3 11 4-16,-5 2 2 16,-17-2 1-16,-6-3 1 15,-18-5 7-15,-11-6 3 16,-16-1 3-16,-14-5 2 15,-14-9-2-15,2-6 3 0,7-6-43 16,10-4-33-16,20-4-105 16,9 2-78-16</inkml:trace>
  <inkml:trace contextRef="#ctx0" brushRef="#br0" timeOffset="163072.9419">20245 13952 1031 0,'3'-12'482'15,"3"-9"-175"-15,1 10-86 16,-4 20-89-16,0 14-28 0,0 21-51 16,-1 9 7-16,-2 8-2 15,3 3-3-15,-2-4-15 16,-1-5-14-16,3-2-11 15,0-8-1-15,-1-9-31 16,4-5-63-16,-3-15-528 16</inkml:trace>
  <inkml:trace contextRef="#ctx0" brushRef="#br0" timeOffset="163244.425">20323 14172 1085 0,'5'-2'494'0,"4"-4"-177"16,6 2-112-16,8 4-88 15,2 1-27-15,5 4-69 16,0 4 37-16,4 3-151 0</inkml:trace>
  <inkml:trace contextRef="#ctx0" brushRef="#br0" timeOffset="163634.9466">20668 13836 1002 0,'-1'-6'496'16,"0"-6"-210"-16,1 17-135 15,2 11-42-15,1 21-69 16,1 10 1-16,1 9-4 15,2-1 1-15,0-4-2 16,0-6-1-16,-3-12-11 16,-3-5-2-16,-1-16 1 15,0-5 4-15,1-9 19 16,0-5 1-16,-1-8-2 16,0-5-6-16,-8-10-20 15,-2-9-2-15,-8-15-3 16,-1-6-2-16,3-7-4 15,4 2-5-15,10 13-4 16,5 8-5-16,12 15-14 16,4 6-3-16,14 6-4 15,8 1-1-15,15 4 9 0,3 5 4 16,1 7-33-16,-1 6-46 16,-1 7-5-16</inkml:trace>
  <inkml:trace contextRef="#ctx0" brushRef="#br0" timeOffset="163855.2794">20622 14011 734 0,'-4'0'364'0,"1"2"-72"15,10 0-87-15,-7-2-44 16,30-1-5-16,69-2-53 16,-37 2-33-16,-4 4-48 15,-8 6-14-15,-14 5-165 16</inkml:trace>
  <inkml:trace contextRef="#ctx0" brushRef="#br0" timeOffset="164121.2393">21188 14213 1503 0,'0'0'618'0,"0"2"-671"16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21T14:19:30.4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1682 16297 78 0,'-2'0'29'0</inkml:trace>
  <inkml:trace contextRef="#ctx0" brushRef="#br0" timeOffset="1067.6453">1671 16297 397 0,'0'0'257'0,"0"-1"16"0,8-4-45 16,2-5-64-16,6-5-21 16,12-11-50-16,1-13-20 15,9-16-16-15,2-6-3 16,6-7-3-16,1 1-7 15,-12-3-12-15,3-1-8 16,-20 1 33-16,-8 7 11 16,-9 16 18-16,-8 11 7 15,-3 18-31-15,-2 6-8 0,0 12-33 16,-3 3-12-16,0 14-29 16,5 8-6-16,10 21 0 15,7 8 4-15,11 21 15 16,6 8 1-16,2 1 4 15,3 0 2-15,6-6 2 16,-11-9 2-16,-6-16 4 16,2-7 0-16,-18-21-86 15,5-3-55-15</inkml:trace>
  <inkml:trace contextRef="#ctx0" brushRef="#br0" timeOffset="1195.2523">1811 16106 811 0,'15'2'368'0,"12"8"-151"16,20 1-124-16,10-2-7 15,3 7-36-15,-3-7-14 16,-12 4-43-16,-5 0-95 16</inkml:trace>
  <inkml:trace contextRef="#ctx0" brushRef="#br0" timeOffset="1359.3787">1688 16009 1403 0,'-2'-3'544'0,"-7"-3"-402"16,6 3-67-16,13 2-74 15,3 2-19-15,20 4 4 16,0 4-79-16</inkml:trace>
  <inkml:trace contextRef="#ctx0" brushRef="#br0" timeOffset="1722.4952">2572 16050 843 0,'-7'-7'426'0,"-6"-3"-107"0,-12-7-89 16,4 10-76-16,-6 6-43 16,-4 7-71-16,3 13-24 15,-2 4-29-15,5 4-8 16,16 8-6-16,9 6-3 15,17-1 10-15,12 1 5 0,5-8 10 16,3-8 5-16,-3-9 4 16,-3-10 4-16,-13-12 39 15,-9-2 23-15,-11-5 27 16,-11 3 2-16,-12-1-35 16,-5 0-23-16,-9-1-66 15,-1-3-58-15,7-3-193 16</inkml:trace>
  <inkml:trace contextRef="#ctx0" brushRef="#br0" timeOffset="1921.0101">2628 16032 766 0,'12'0'419'0,"9"-3"-84"15,-1 9-89-15,-10 5-89 16,-3 7-39-16,-3 12-50 15,-7 1-17-15,0 8-26 16,-3-2-10-16,3-7-51 0,3-6-52 16,1-11-121-16,3-9-77 15,7-8-128-15</inkml:trace>
  <inkml:trace contextRef="#ctx0" brushRef="#br0" timeOffset="2099.7148">2872 16074 325 0,'0'-4'293'15,"0"-1"60"-15,-4 5-32 0,-10 3-91 16,-4 5-37-16,-1 8-42 16,3 0-21-16,4 2-48 15,5 1-22-15,7 0-34 16,4 1-9-16,11 2-11 16,5 0-3-16,9-5 26 15,1-3-67-15,-4-7-184 16</inkml:trace>
  <inkml:trace contextRef="#ctx0" brushRef="#br0" timeOffset="2418.9579">3007 16099 1036 0,'6'4'473'0,"2"0"-205"15,-5 3-73-15,2 10-69 0,-3 3-13 16,-3 8-18-1,0 2-14-15,2-4-27 0,-2-8-16 16,-1-11-26-16,2-3-5 16,0-15 0-16,9-5-1 15,5-13 1-15,5-4-2 16,9 2-3-16,-6-3-2 16,7 15 0-16,-4 4 1 15,-3 13 2-15,-1 8 3 16,-6 15 4-16,-4 8-1 15,-6 10 0-15,-4 4-1 0,-1-2-75 16,2-3-70-16</inkml:trace>
  <inkml:trace contextRef="#ctx0" brushRef="#br0" timeOffset="2813.5734">3580 16084 856 0,'-6'-8'464'0,"-2"-5"-137"16,-6-3-94-16,-2 3-44 16,-3 7-84-16,-3 1-32 15,2 14-65-15,-3 2-16 16,6 12-22-16,4 6-4 16,12 5 3-16,4 1 2 0,13-2 11 15,9-5 4-15,1-8 11 16,-6-7 6-16,-4-10 36 15,-13-4 23-15,-3-10 39 16,0-3 5-16,-5-7-24 16,1 2-21-16,-11 1-43 15,4-3-39-15,-8 7-139 16,-6-2-92-16</inkml:trace>
  <inkml:trace contextRef="#ctx0" brushRef="#br0" timeOffset="3188.2475">3626 16123 612 0,'12'-5'337'0,"12"-2"-45"0,-2 5-52 16,-6 8-67-16,-6 6-21 15,-9 12-34-15,-3 2-14 16,-6 7-26-16,-1-4-14 15,-2-7-34-15,5-6-10 16,4-10-8-16,2-5 1 16,6-9-1-16,3-8-1 15,5-12-4-15,2-5-3 16,4-5-4-16,1 1-1 16,4 13-3-16,2 4 0 0,1 13 10 15,2 11 6-15,-7 6 15 16,-3 5 8-16,-8 13 9 15,-4 3-2-15,-8 8-8 16,1 4-9-16,-1-3-42 16,-4-3-66-16</inkml:trace>
  <inkml:trace contextRef="#ctx0" brushRef="#br0" timeOffset="3370.8278">4272 16102 1440 0,'5'0'559'0,"7"2"-418"0,-3 3-33 16,-2 3-63-16,0 1 9 15,-3-1-126-15</inkml:trace>
  <inkml:trace contextRef="#ctx0" brushRef="#br0" timeOffset="3524.0806">4317 16281 1716 0,'-1'0'640'0,"1"0"-509"15,0-5-53-15,0 4-74 16,0 0-74-16,0 1-344 16</inkml:trace>
  <inkml:trace contextRef="#ctx0" brushRef="#br0" timeOffset="3891.5788">1400 16627 1152 0,'24'0'381'0,"20"-1"-309"0,49-5-133 16,40 3 41-16,63-6 51 15,34 0 15-15,49 0 51 16,10-5 6-16,22 10 3 16,-10 1 4-16,-11 3-43 15,-14 0-19-15,-36-2-17 16,-18-1-6-16,-43-1 46 15</inkml:trace>
  <inkml:trace contextRef="#ctx0" brushRef="#br0" timeOffset="4716.3966">5320 15642 999 0,'-15'16'356'0,"-25"27"-286"15,-1 24-55-15,-6 26-2 0,-1 5 0 16,12 0-3-16,3-13 0 16,16-28 1-1,5-17-1-15,14-27 7 0,7-14 3 16,7-28 2-16,5-9 1 16,3-17-8-16,1-5-1 15,0-3 2-15,-2-3 0 16,-6 0-3-16,1 2-3 15,-4 10-7-15,0 10 7 16,-3 21 37-16,-6 6 17 0,-5 17-9 16,-1 8-13-16,-1 19-45 15,3 8-19-15,13 24 8 16,8 8 4-16,16 9 8 16,12 7 2-16,-2-7 1 15,-1-3 2-15,-8-13 3 16,-15-9 2-16,-3-12 7 15,-12-5 5-15,-18-11 15 16,-11-3 8-16,-19-10 4 16,-14-7-1-16,-15-11-14 15,-1-6-8-15,-2-6-14 16,8 1-7-16,24 2-57 16,10 7-37-16,26 4-138 15,11 3-119-15</inkml:trace>
  <inkml:trace contextRef="#ctx0" brushRef="#br0" timeOffset="5037.144">5886 16099 840 0,'-11'-10'445'15,"-6"-5"-83"-15,-9 6-123 16,-11 2-89-16,3 7-36 0,-2 4-64 15,3 2-22-15,9 11-37 16,4 2-11-16,12 9 3 16,9 3 3-16,15-2 11 15,8-2 5-15,10-4 2 16,5-8 2-16,5-11 4 16,-7-5 3-16,-9-12 17 15,-8-4 6-15,-10-8 9 16,-6-3 0-16,-6-2-23 15,-6 4-27-15,-8-1-103 16,3 6-73-16,4 5-267 16</inkml:trace>
  <inkml:trace contextRef="#ctx0" brushRef="#br0" timeOffset="5471.0213">5947 16043 500 0,'13'5'337'15,"10"2"-13"-15,0 6-87 0,2-1-24 16,-4 10-43-16,-9-1-15 15,-12 8-50-15,-1 3-25 16,-10-1-38-16,3-1-14 16,0-10-12-16,-2-8-9 15,9-12-37-15,1-1-20 16,11-10-14-16,2-5 4 16,9-6 34-16,-1-5 15 15,1-2 10-15,2 4 1 16,-4-2 0-16,-2 6 1 0,-4 8 2 15,-6 2 6-15,-6 11 8 16,-5 6 13-16,-11 6 16 16,-1 5 3-16,-2 7 6 15,5 4-12-15,8 1-17 16,3 0-7-16,10-4-15 16,2-3-1-16,10-12-2 15,2-2 2-15,5-10 3 16,4-6 3-16,-3-8 5 15,1-8 0-15,-4-8-2 16,-6-3 0-16,-3 2-1 16,-2 3 0-16,-9 10 0 15,3 7 17-15,-9 7 1 16,-1 7 4-16,0 14 1 16,0 5-17-16,-1 11-8 15,6 7 34-15,0 0-141 0</inkml:trace>
  <inkml:trace contextRef="#ctx0" brushRef="#br0" timeOffset="5808.1155">6647 15960 718 0,'-4'-5'445'16,"-4"-2"-45"-16,5 9-200 15,-1 13-28-15,1 20-83 16,-1 13-22-16,0 28 4 15,0 9-12-15,3 12-9 16,-2-3-8-16,1-9-19 16,0-11-7-16,-1-16-4 15,-2-9-9-15,4-20-91 0,0-10-84 16</inkml:trace>
  <inkml:trace contextRef="#ctx0" brushRef="#br0" timeOffset="5961.7833">6597 16265 1067 0,'8'0'409'0,"5"3"-250"0,18 4-157 16,7-1 4-16,9-5-1 16,10 0-7-16,-1-3-217 15</inkml:trace>
  <inkml:trace contextRef="#ctx0" brushRef="#br0" timeOffset="6238.7165">7142 16145 643 0,'3'4'368'0,"-2"8"-52"15,-6 4-33-15,-10 5-62 16,-7 0-29-16,-8-3-46 16,-4-2-27-16,-1-9-48 15,4-3-17-15,6-8-26 16,3-6-7-16,4-13-14 15,6-3-7-15,6-7-14 16,8 3-8-16,8 4-7 16,8 5-4-16,4 11-5 15,-1 3 5-15,7 13 11 16,-6 8 11-16,3 14 19 0,-5 3 1 16,-2 9 0-16,-5-5-2 15,-2 1-4-15,0-3-53 16,-3-11-163-16</inkml:trace>
  <inkml:trace contextRef="#ctx0" brushRef="#br0" timeOffset="6373.9023">7022 15921 1077 0,'-5'-9'569'15,"0"-8"-179"-15,2 9-213 16,0 8-76-16,11 6-65 15,2 7-91-15</inkml:trace>
  <inkml:trace contextRef="#ctx0" brushRef="#br0" timeOffset="6821.2276">7554 16041 638 0,'-9'-7'454'0,"-6"0"4"16,-9 4-205-16,-3 0-53 0,-1 14-109 16,0 6-39-16,4 12-37 15,8 7-13-15,7 5-15 16,9-1-1-16,12-4 5 16,1-7 2-16,12-12 6 15,1-4 1-15,-3-12 7 16,-1-1 10-16,-9-6 20 15,-9-7 7-15,-12-1 11 16,-9-2-4-16,-11-2-12 16,-3 4-7-16,5 6-19 15,-2-1-12-15,14 6-121 16,6-2-88-16</inkml:trace>
  <inkml:trace contextRef="#ctx0" brushRef="#br0" timeOffset="6959.8927">7556 16099 867 0,'12'0'452'0,"15"0"-152"0,7 1-84 15,10 7-119-15,2-2-45 16,0-2-28-16,-1 1-4 16,-12-6-75-16,-3 0-68 15</inkml:trace>
  <inkml:trace contextRef="#ctx0" brushRef="#br0" timeOffset="7109.6637">7699 16119 625 0,'-3'8'369'16,"-2"12"-54"-16,3 11-145 16,1 1-30-16,3 7-66 15,3-3-26-15,3 0 8 16,1-2-56-16</inkml:trace>
  <inkml:trace contextRef="#ctx0" brushRef="#br0" timeOffset="7533.3111">8077 16104 835 0,'-8'-6'443'0,"-10"0"-112"0,-2 2-92 15,1 4-115-15,2 6-44 16,8 6-54-16,6-1-19 16,6 8-15-16,6-2-1 0,8 0 4 15,0-1 4 1,0-8 6-16,-2 2 2 0,-6-7-2 15,-3-3-3-15,-8-1-8 16,-7-5-2-16,-9 1 4 16,-2 1 2-16,-5 4 14 15,2 3 7-15,6 10 15 16,2 4 7-16,8 3 2 16,7 0-4-16,12-1-16 15,7-2-5-15,12-5-10 16,3-2-2-16,0-9-8 15,3-2-54-15</inkml:trace>
  <inkml:trace contextRef="#ctx0" brushRef="#br0" timeOffset="7923.243">8851 16100 1097 0,'0'0'475'0,"2"2"-276"16,4 10-57-16,-6 4-77 15,6 13-12-15,-6 5 1 16,1 3-1-16,7 1-17 16,-5-14-7-16,7-8-8 15,1-7 4-15,-6-20 21 16,9 3 5-16,-2-14-1 15,2-2-6-15,7-3-25 16,-6-5-8-16,3 8-6 16,-2-6-8-16,1 8-75 15,-1 4-58-15,3-3-168 16</inkml:trace>
  <inkml:trace contextRef="#ctx0" brushRef="#br0" timeOffset="8205.9539">9334 16125 827 0,'-2'12'437'16,"-3"17"-107"-16,-5 3-53 16,-10-2-119-16,-5-3-35 15,-9-6-56-15,0-7-14 16,0-11-12-16,5-3-4 16,3-12-13-16,3-5-7 0,7-3-12 15,2-1-5-15,9 4-10 16,4 0-6-16,8 4-14 15,8 3-2-15,9 7 16 16,7 6 9-16,11 15 19 16,-6 2 6-16,-5 6-5 15,-1 5-2-15,-14 3-1 16,-2 1-1-16,-4-1-46 16,-3-3-64-16</inkml:trace>
  <inkml:trace contextRef="#ctx0" brushRef="#br0" timeOffset="8535.7366">10206 15903 948 0,'5'14'390'0,"8"9"-226"0,1 24-87 15,1 8 10-15,-11 15-13 16,-2 5-4-16,0 6-21 15,-6 0-8-15,-1-21-13 16,1-5 18-16,-7-27-81 16,-1-19-63-16,5-6-316 15</inkml:trace>
  <inkml:trace contextRef="#ctx0" brushRef="#br0" timeOffset="9154.9514">10178 15986 667 0,'17'-23'386'0,"22"-23"-57"16,2 10-74-16,-4 16-115 16,2 12-54-16,-13 13-63 15,-4 7-5-15,-21 10 3 16,-8 9 4-16,-19 2 1 16,1 1-2-16,3-6-1 0,-3-13 0 15,22-6-14-15,3-7-9 16,14-3-9-16,1-2-8 15,12 3 0-15,2 1 3 16,5 9 5-16,4 10 2 16,-16 5 13-16,-8 2 6 15,-23 7 9-15,-7 0 2 0,-14-3 3 16,3 0-2-16,-1-12-4 16,4-8-13-16,11-9-61 15,2-3-42-15,12-7-88 16,9 0-35-16,6-5-16 15,5-2 21-15,9 6 83 16,-5-1 43-16,8 6 121 16,-1 4 60-16,0 5 84 15,3 5 39-15,-2 0 2 16,-1-1-28-16,-3-3-45 16,-4-4-27-16,-2-2-32 15,-4-5-2-15,-5-6-25 16,2-3-5-16,-9-8-12 15,-2-1-7-15,-8-2-6 16,-6 0-2-16,-9 0-10 16,-4 4-6-16,-4 5-17 0,0 7-12 15,5 14-15-15,0 7-1 16,8 17 7-16,0 3 8 16,7 17 12-16,5 4 2 15,6 10 3-15,2 1 1 16,1-2 1-16,2-3 1 15,-3-12 0-15,2-2 6 16,4-11-121-16,2-6-65 16</inkml:trace>
  <inkml:trace contextRef="#ctx0" brushRef="#br0" timeOffset="9681.0191">11032 16085 972 0,'-8'-6'488'15,"-5"-1"-172"-15,-3 5-143 16,-1-3-47-16,2 11-74 16,1 0-25-16,10 6-29 15,2 5-9-15,10-2-4 16,7 1-1-16,10-2 11 15,1-1 5-15,1-2 6 16,-4-4 3-16,-12-5 10 16,-4-2 7-16,-13-2-3 0,-6 2-2 15,-14-1-7-15,-2 1-7 16,2 4 17-16,2 0 1 16,7 7-2-16,1 4 1 15,6 1-19-15,7 5 0 16,11-1-1-16,5-1-1 15,6-6 1-15,0 0 1 0,4-9 1 16,2-5 0-16,6-7 5 16,1-8-1-16,-2-6 3 15,-4-2 1-15,-5-3 0 16,-5 2 0-16,-7 8 1 16,0 2-2-16,-10 8-1 15,0 7-2-15,-4 5-4 16,1 6-1-16,0 12-3 15,4 0-2-15,0 1 0 16,0 6 0-16,2-5-50 16,-2-3-54-16,2-8-99 15</inkml:trace>
  <inkml:trace contextRef="#ctx0" brushRef="#br0" timeOffset="9823.879">11143 15813 1436 0,'-1'0'577'0,"-2"-3"-399"0,2 5-88 16,1-2-79-16,0 0-13 16,1 23-30-16</inkml:trace>
  <inkml:trace contextRef="#ctx0" brushRef="#br0" timeOffset="10280.0122">11342 16115 612 0,'-2'0'375'16,"1"2"15"-16,3 4-230 15,-2-6-25-15,14 6-37 0,45 17-19 16,-12-13-32-16,-3-6-12 15,3-3-11-15,-3-2 0 16,-12-3-2-16,-5 4 1 16,-19-1 5-16,-8 1-4 15,-13 2-12-15,-10 3-4 16,-7 8-11-16,0 3-4 16,-1 6 2-16,7 4-1 15,11 2 0-15,6 2 2 0,16 0 0 16,7-1 2-16,14-9 4 15,7-2-2-15,7-14-85 16,-2-5-87-16</inkml:trace>
  <inkml:trace contextRef="#ctx0" brushRef="#br0" timeOffset="10622.006">11935 16131 1018 0,'-14'-6'482'0,"-17"-9"-195"15,0 1-65-15,4 10-103 16,3 0-48-16,9 9-69 16,5 4-21-16,11 7-14 15,6 3 3-15,13 4 16 16,2-5 7-16,0-2 8 16,1-4 4-16,-7-8-6 15,-2-1-6-15,-8-3-9 16,-5-4-3-16,-5 0 2 0,-6-1 6 15,-7 0 8-15,-6 2 3 16,-3 1 18-16,4 2 6 16,4 7 12-16,9 4 7 15,6 6-1-15,-3 1-4 16,6 1-10-16,3 1-5 16,18 4-13-16,0-3-3 0,13 0-3 15,3-7-1-15,-1-6-51 16,9-2-72-16</inkml:trace>
  <inkml:trace contextRef="#ctx0" brushRef="#br0" timeOffset="11140.7397">13009 16043 980 0,'-19'-10'408'0,"-23"-5"-247"15,-3 8-46-15,1 13-53 16,10 10-18-16,3 14-25 15,8 0-8-15,8 10-17 16,9 5-6-16,14 2 5 16,10 4 6-16,22-8 19 15,-1-9 8-15,-1-32 9 32,-20-1 9-32,2 0 28 0,47-11 7 0,-17-29 18 15,-11-12-4-15,-53 1-29 16,-7 0-15-16,-16 15-34 15,-3 8-12-15,3 12-37 16,5 8-45-16,14 3 69 16</inkml:trace>
  <inkml:trace contextRef="#ctx0" brushRef="#br0" timeOffset="11504.4644">13265 16119 738 0,'-7'10'412'0,"-5"8"-105"16,-1 10-102-16,-7 3-34 16,3 8-77-16,-1-2-25 15,-2-6-40-15,13-1-10 16,-1-16-6-16,10-6 8 0,11-13 6 16,-7-11 2-16,6-9 0 15,-2-6-6-15,-1-5-6 16,7-1 0-16,-7-7 0 15,2 5-2-15,-3 2-11 16,-3 5 9-16,6 22 15 16,-4-2-3-16,-4 13 6 15,-2 8-11-15,3 5-19 16,-1 6 1-16,7 11 1 16,3 5 0-16,-1 11-1 15,4 5 1-15,-4 1 1 16,-1-2 0-16,5-9-7 15,0-4-28-15,5-17 404 16</inkml:trace>
  <inkml:trace contextRef="#ctx0" brushRef="#br0" timeOffset="11788.1552">13778 16023 853 0,'-12'-10'516'0,"-11"-7"17"16,-3 7-354-16,2 5-37 0,-3 7-60 16,-3 5-22-16,-5 13-24 15,0 4-12-15,3 5-10 16,8 7-5-16,19 5-9 16,12 4 0-16,19 5 0 15,1-4 2-15,9-12 0 16,-1-5 0-16,1-11-1 15,-2-9-10-15,-12-14-60 16,4-5-59-16,-6-16-185 16,0 0-209-16</inkml:trace>
  <inkml:trace contextRef="#ctx0" brushRef="#br0" timeOffset="11916.6562">13596 16103 637 0,'-13'1'356'0,"-14"-1"-79"16,5 6-33-16,13 1-100 15,6 0-34-15,19 3-45 16,9-6-12-16,18 0-18 16,9-1-13-16,18 0-36 0,4 1-46 15</inkml:trace>
  <inkml:trace contextRef="#ctx0" brushRef="#br0" timeOffset="12428.2979">14334 16036 586 0,'1'-3'421'16,"1"-2"-15"-16,-14-5-164 15,-9 9-46-15,-16 0-109 16,-6-1-22-16,-5 6-16 16,0-4-10-16,1-2-15 15,4 7-10-15,12-3-13 16,7 0-3-16,19 1-14 15,5 0-8-15,11-1-5 16,9 7-2-16,8-1 13 0,1 4 6 16,1 5 8-16,-4 0 3 15,-5 9 1-15,-11-3 3 16,-11 3 5-16,-8 0 3 16,-18-2 1-16,-5-1 1 15,3-5-1-15,2-6-1 16,14-5-7-16,9 0-3 15,10-3 8-15,7 0 1 0,13 5 4 16,6-3 2-16,8 1-12 16,2 4 13-16,0-5-112 15</inkml:trace>
  <inkml:trace contextRef="#ctx0" brushRef="#br0" timeOffset="12723.0862">12779 16611 905 0,'2'0'403'0,"16"2"-127"0,17 1-187 16,35-3-48-16,30 6 16 15,32 0 2-15,17 1 2 16,18 5-3-16,-1-1-1 16,-1-2-16-16,-6 0-15 0,-29-9-41 15,-14-2-38-15</inkml:trace>
  <inkml:trace contextRef="#ctx0" brushRef="#br0" timeOffset="13525.1836">14814 16222 641 0,'-2'-2'333'16,"5"-4"-97"-16,4 2-83 0,17 2-72 15,10 1-28-15,18 4-23 16,5 2-7-16,-3 2-13 16,-11-4 1-16,-11-1 7 15,-7-2 4-15,-16-4 12 16,1 0 6-16,-14-5-7 16,-6 3-5-16,-12 0-9 15,0 3-5-15,-3 6-3 16,-1 4 0-16,8 7-4 15,-3-3-2-15,6 8 0 16,5 1 1-16,10 6 0 16,3 5-2-16,15 1 3 15,-1-4 2-15,9-2 1 16,3-5 1-16,-3-15 5 16,3-5 3-16,-2-14-1 0,0-3-2 15,-3-9-6-15,-2-1-1 16,-5-1 0-16,-3 0 3 15,-8 8 4-15,-5 2-1 16,-6 11 2-16,-4 2-5 16,0 10-6-16,-3 5-2 15,6 12-7-15,3 2 0 16,6 8 1-16,4-2 1 16,-2-3 4-16,8 2 4 0,-5-16-99 15,3-4-83 1</inkml:trace>
  <inkml:trace contextRef="#ctx0" brushRef="#br0" timeOffset="13660.3972">15405 16299 511 0,'3'-2'362'0,"8"-3"53"16,4 5-153-16,8 8-130 16,5 7-32-16,1 11-55 15,4 5 3-15,-15 1 38 16,-11-6 4-16,-7-1 23 15,-9-4-6-15,-6-12-36 16,-5-5 1-16,8-13-113 31,6 5-46-31</inkml:trace>
  <inkml:trace contextRef="#ctx0" brushRef="#br0" timeOffset="14155.032">16530 16279 953 0,'-18'-10'452'0,"-26"-8"-182"16,-1 6-66-16,-8 10-88 15,7 4-35-15,15 17-43 16,10 3-11-16,21 13-11 15,8 6-7-15,20 0-1 16,9-3 1-16,9-10 2 16,1-8 1-16,-7-16 12 15,-10-11 9-15,-18-19 9 0,-2-11 4 16,-11-13-8 0,-4-3-10-16,-6-8-9 0,-8-1-4 15,3-2-5-15,1-6-5 16,13 0-9-16,2 3-7 15,7 15-27-15,6 15-20 16,10 29-74-16,-5 10-48 16</inkml:trace>
  <inkml:trace contextRef="#ctx0" brushRef="#br0" timeOffset="14327.0474">16695 16200 855 0,'-5'2'438'0,"-2"8"-103"16,1 6-135-16,-1 9-92 16,4 9-19-16,3 7-35 15,4 5-20-15,-2-5-18 16,4-3-1-16,2-13-66 16,3-8-60-16</inkml:trace>
  <inkml:trace contextRef="#ctx0" brushRef="#br0" timeOffset="14629.0014">17025 16296 668 0,'-1'8'396'0,"-3"14"15"0,-7 3-183 16,-6 6-55-16,-2-1-24 15,-8-3-50-15,2-5-18 16,-3-12-31-16,-3-9-6 15,7-12-7-15,2-8-5 16,8-8-13-16,4-1-7 16,4-6-10-16,5 7-4 0,6 4-12 15,4 4 3-15,9 14 9 16,4 2 2-16,7 10 16 16,2 6-4-16,0 9-4 15,3 7 0-15,-4 5-3 16,-5-2-1-16,-4-2-3 15,-5-2-58-15,-8-10-8 16</inkml:trace>
  <inkml:trace contextRef="#ctx0" brushRef="#br0" timeOffset="15137.8592">17450 16338 756 0,'-4'-10'413'15,"-11"-13"-71"-15,-9 1-71 16,-7 9-113-16,-2 4-35 0,2 9-64 16,0 7-18-16,4 5-13 15,4 5-3-15,9 8-11 16,5 2-2-16,15 6-5 16,6-2-3-16,8-3-1 15,5-1 0-15,5-11 2 16,2-4 0-16,0-9 5 15,-6-3 2-15,-5-4 6 16,-9-5 1-16,-7 1 2 16,0-4-1-16,-6 1-8 15,0 6-7-15,-9 5-12 16,-1 6-3-16,-1 16 2 16,0 4 3-16,3 8 6 15,0 4 1-15,5-1-2 16,4 3-1-16,3-3-16 15,4-3-42-15,7-9-140 0,1-7-226 16</inkml:trace>
  <inkml:trace contextRef="#ctx0" brushRef="#br0" timeOffset="15744.2859">17718 16312 897 0,'-10'-9'459'0,"-12"-9"-119"16,-3 6-146-16,0 7-121 16,7 7-31-16,5 9-40 15,1 8-5-15,12 11-1 16,0 5 1-16,8 3 3 16,9 0 4-16,3-7 2 15,-3-9 1-15,3-9 9 16,-5-7 16-16,-5-12 20 15,1-3 6-15,-9-9-2 16,0-4-15-16,-1-4-20 16,1-2-24-16,3-1-109 15,3 4-68-15,2 5-182 16,2 5-39-16,-2 11 96 16,-1 4 64-16,-5 10 241 15,-1 5 87-15,-1 4 63 0,0 1 28 16,11 5-25-16,2-4-15 15,7 0-26-15,3-1-2 16,2-4 2-16,-1-3-2 16,2-4-14-16,-5-6-13 15,-5-7-14-15,1-3-4 16,-4-8-4-16,-1-4-2 16,-12-6-13-16,-5-3 3 15,-10-3-2-15,-3 0-5 16,-7 1-7-16,2 4-14 0,-4 6-19 15,4 10-12-15,4 11-17 16,-2 9-5-16,5 18 7 16,-3 3 8-16,5 18 14 15,7 3 3-15,6 6 2 16,5 1 0-16,3-11 0 16,2 2 0-16,-4-10 1 15,4 1-1-15,-4-6-12 16,-1-8-78-16</inkml:trace>
  <inkml:trace contextRef="#ctx0" brushRef="#br0" timeOffset="16287.0718">18425 16219 683 0,'-9'-11'387'16,"-3"-5"-80"-16,-13 1-121 15,0 6-39-15,-3 5-73 16,3 2-25-16,8 7-36 16,3-1-7-16,8 6-8 15,6 2-3-15,5 1 0 16,4 3 2-16,6-2 3 15,2-5 3-15,0-2 3 16,1-2 3-16,-7-4 5 16,-3-1 2-16,-8 0-1 15,-3-3-4-15,-9 3-8 16,-5 2-3-16,-4 6 10 0,1 0 9 16,3 2 8-16,7 5 3 15,7 4 4-15,3 0-1 16,5 2-1-16,6-4 1 15,1-4-16-15,2 0-4 16,0-9 2-16,-2 0-32 16,-2-9-146-16,3-8-179 15</inkml:trace>
  <inkml:trace contextRef="#ctx0" brushRef="#br0" timeOffset="16412.8012">18376 15989 782 0,'-5'-14'426'0,"-4"-17"-101"15,3 9-116-15,1 11-134 16,2 4-47-16,3 8-70 16,3 5-45-16,-1 3-192 15</inkml:trace>
  <inkml:trace contextRef="#ctx0" brushRef="#br0" timeOffset="16600.8566">18470 16141 264 0,'11'19'207'0,"20"22"37"15,-3 3-15-15,5 1-28 16,-8-3-24-16,-18-10 10 16,-3-5 4-16,-19-9 17 15,-4-7-10-15,-5-10-61 16,2-3-29-16,5-15-58 0,3-4-44 16,1-2-113-16,8 1-424 15</inkml:trace>
  <inkml:trace contextRef="#ctx0" brushRef="#br0" timeOffset="17096.7498">19486 16204 522 0,'-7'-13'366'0,"-7"-7"43"15,-6 1-130-15,-9 9-125 16,-3 6-36-16,-3 8-62 16,6 13-24-16,12 15-25 15,11 8-7-15,14 10 0 16,9-2 2-16,12-5 12 0,6-3 3 16,1-18 6-16,-3-11 6 15,-4-18 11-15,-7-16 7 16,-10-18 6-16,0-5-5 15,-13-14 3-15,-3 1-1 16,-4-5-7-16,-8-4-3 16,5-6-23-16,-3-6-10 0,6 8-11 15,8 6-4-15,8 22-59 16,2 11-24-16,17 19-56 16,-2 7-40-16,7 13-182 15</inkml:trace>
  <inkml:trace contextRef="#ctx0" brushRef="#br0" timeOffset="17356.0637">19666 16102 785 0,'-3'12'364'0,"-3"14"-142"15,-1 4-35-15,7 7-41 16,2-2-34-16,10 2-47 15,4-4-21-15,5-9 20 16,-1-3 13-16,1-12 43 0,-2-9 1 16,0-9-14-16,0-8-12 15,-6-9-42-15,0 0-4 16,-11-5-19-16,1 2-11 16,-3-1-29-16,0 1-29 15,-3 9-103-15,0 4-50 16,-3 8-163-16</inkml:trace>
  <inkml:trace contextRef="#ctx0" brushRef="#br0" timeOffset="17550.9989">19863 16170 652 0,'7'8'386'0,"9"8"-69"0,-2 3-110 16,2 3-44-16,1 2-46 16,-7-3-14-16,1-2-28 15,-3-4-11-15,-5-8 21 16,2-5 9-16,2-10 1 15,-1-7-3-15,8-3-41 16,-3-4-17-16,-3-1-16 16,3 1-6-16,-9 0-52 15,4 5-81-15,-3 8-218 16</inkml:trace>
  <inkml:trace contextRef="#ctx0" brushRef="#br0" timeOffset="17901.0343">20380 16146 673 0,'7'8'350'0,"2"7"-60"0,-5 3-55 16,-12 7-28-16,-10-5-15 16,-14 7-47-16,-10-5-24 15,-2-6-35-15,0-1-17 16,11-13-16-16,6-2-4 15,11-12-16-15,7-3-6 16,3-8-12-16,2-2-5 0,4 5-11 16,1-2-4-16,7 6-11 15,7 5-5-15,6 5 4 16,5 5 3-16,9 7 8 16,-4 0 6-16,2 10 1 15,-3 5 0-15,-8 6 0 16,-2 4 1-16,-11 2-94 15,-4 1 147-15</inkml:trace>
  <inkml:trace contextRef="#ctx0" brushRef="#br0" timeOffset="18233.1199">20564 16070 885 0,'5'-2'422'0,"3"-8"-143"15,-6 3-85-15,1 15-80 16,1 6-35-16,1 23-53 16,-3 14-1-16,1 20-4 15,-3 14 3-15,-4 2 2 16,1 0-2-16,-5-16-1 16,-1-18-3-16,7-13-57 15,0-12-56-15</inkml:trace>
  <inkml:trace contextRef="#ctx0" brushRef="#br0" timeOffset="18520.8156">20599 16298 800 0,'7'-3'445'0,"12"-2"-46"0,4 2-271 15,9 3-120-15,4 0-7 16,2-2 4-16,5 0 3 15,-7-9 4-15,1 0 1 16,-10-7-1-16,-8-4 0 16,-2 3-1-16,-6-1 2 15,-7 2 20-15,-1 2 20 16,-6 5 42-16,1 7 5 16,-3 4-17-16,0 8-22 15,2 11-44-15,-5 0-7 16,7 10-4-16,1 5-2 15,2 0 0-15,3 0 26 0,-3-9-135 16,0-8-77-16</inkml:trace>
  <inkml:trace contextRef="#ctx0" brushRef="#br0" timeOffset="19428.3298">21154 16127 1000 0,'0'0'463'15,"4"-2"-213"-15,-4 7-152 16,0-5-42-16,-1 6-36 16,-1 20 3-16,-1 37 0 15,-2-30-3-15,1-4-4 16,-1-4-1-16,3-8-20 16,2-5-24-16,6-11-101 0,4-7-61 15,7-9-22-15,4-4 22 16,2-4 99-16,-1-1 64 15,-1 1 86 1,-3 5 46-16,-7 6 65 0,-6 1 17 16,-6 6-29-16,-10 4-37 15,-4 2-57-15,-4 5-22 16,0 4-15-16,1 2-9 16,3 2-14-16,8 3-4 0,6 3-5 15,5-4-1-15,14 2 1 16,2 1 3-16,11-4 3 15,6 0 2-15,1-7 2 16,1-2 0-16,-3-10-1 16,-5-1 0-16,4-6 2 15,-1-3 0-15,-2-2 3 16,0 0 2-16,-15 1 3 16,-2 1 2-16,-12 0 25 15,-3 3 13-15,-9-2 23 16,-9-3 6-16,-4 1-18 15,-3-1-14-15,1 2-27 16,6 8-12-16,-1 5-15 16,6 1-4-16,2 8-1 15,-2-2 0-15,11 10 5 0,-1 0 1 16,8 4 1-16,4 3 2 16,8-5 0-16,7 1 1 15,5-7 1-15,7-5 2 16,-4-7 4-16,1-3 1 15,-5-8-3-15,-4-2-1 16,-7-1-4-16,-2 1-1 16,-8 0 2-16,-7 5-2 15,-2 7-6-15,-5 0-3 16,1 4-4-16,3 5 1 16,4 3 6-16,5 0 1 0,2 2 5 15,3-1 2-15,7-1 5 16,-1-1 3-16,4-5 4 15,-5-1 5-15,1-9 12 16,2-1 2-16,-2-4 0 16,-1-4-4-16,-6-4-9 15,1-3-5-15,-2-5-3 16,0-2 0-16,-4-12-21 16,-5-3-2-16,-1-16-2 15,-2-2-7-15,2 11 11 16,-4 7 0-16,2 22-3 15,3 11-8-15,0 13-4 16,4 7 1-16,-3 13 3 16,0 7 12-16,2 7 6 15,-4-1 71-15,9 6-693 16</inkml:trace>
  <inkml:trace contextRef="#ctx0" brushRef="#br0" timeOffset="29019.8711">4970 17363 754 0,'0'0'292'0,"0"2"-181"15,6 4-33-15,10 2-16 16,11 2 11-16,13-3-13 16,6-3-11-16,4-4-15 15,-5 0-8-15,-9-3-7 16,-8-2 3-16,-9-2 4 15,-8 0 4-15,-8-1 4 16,-6-2-5-16,-13 1-8 0,-3 3-9 16,-8 11-17-16,-3 5-4 15,-1 14-4-15,0 5-2 16,9 4 2-16,5 2-1 16,11-5 1-16,9 3 2 15,11-5 5-15,6-4 2 16,7-6 5-16,1-10 3 0,4-10 6 15,3-4 3-15,3-13 3 16,-2-4-1-16,-1-12 0 16,-7-3-3-16,-12 0 0 15,0 4 12-15,-11 13 26 16,1 6 13-16,-3 17-5 16,-6 5-16-16,-1 14-28 15,-4 4-14-15,3 8 4 16,3-1 1-16,-1-8 1 15,-3-10 0-15,7-5 2 16,-1-3 1-16,6-6 9 16,10 2 1-16,-7-13 0 15,1-4-2-15,5-5-10 16,-10 2-5-16,7 4-7 16,-2 5 0-16,1 14 3 15,1 7 2-15,-2 12 9 0,-2 6-2 16,-5 2 0-16,3 1-2 15,1-4-21-15,3-5-62 16,1-10-309-16</inkml:trace>
  <inkml:trace contextRef="#ctx0" brushRef="#br0" timeOffset="29233.7318">5632 17466 458 0,'8'1'286'0,"11"7"49"16,9 11-158-16,17 5-17 16,4 5-12-16,-5-1-9 15,-7-2 12-15,-24-3-4 16,-11-1 18-16,-13-7 1 16,-7-4-24-16,-12-10-45 15,0 3-25-15,0-2-64 16,-1-1-65-16</inkml:trace>
  <inkml:trace contextRef="#ctx0" brushRef="#br0" timeOffset="34845.3235">6679 17409 781 0,'-12'3'359'16,"-13"3"-166"-16,-2 4-46 0,4 6-78 15,5 6-28-15,9 8-35 16,6-4-7-16,14 3-7 15,5-1 0-15,13-11 6 16,4-1 2-16,1-8 10 16,-4-8 5-16,-18-10 38 15,-9 4 27-15,-21-5 19 16,-9 0 2-16,-8 9-32 16,-1-5-28-16,12 4-23 15,8-1-57-15,16 1-190 16</inkml:trace>
  <inkml:trace contextRef="#ctx0" brushRef="#br0" timeOffset="35169.4408">6891 17409 1033 0,'-5'5'474'0,"0"3"-193"16,-3 12-158-16,-6 0-25 15,13 9-37-15,1 1-16 16,7 0-20-16,10-2-10 0,4-10-5 16,6-1 1-16,7-13 5 15,-2-4 5-15,-6-6 27 16,-2-4 15-16,-12-7 12 15,-6-3 2-15,-7 2-24 16,-4 0-18-16,-3 1-40 16,0 0-48-16,0 3-142 15,1-1 55-15</inkml:trace>
  <inkml:trace contextRef="#ctx0" brushRef="#br0" timeOffset="35392.4791">7179 17469 964 0,'5'10'460'0,"6"9"-170"16,0 8-61-16,0 5-92 15,3-2-43-15,1 0-58 0,1-6-13 16,7-11-5-16,0-7 7 16,2-14 14-16,3-6 3 15,-8-12 6-15,0 3 0 16,-5-6-12-16,-8 1-3 15,1 5-58-15,-2-2-81 16</inkml:trace>
  <inkml:trace contextRef="#ctx0" brushRef="#br0" timeOffset="35852.8504">7757 17514 682 0,'-12'-4'405'0,"-17"0"-27"15,-4 2-92-15,-5 2-96 16,-1 2-49-16,8 2-78 16,5 5-30-16,14 5-44 15,4 1-5-15,8 7-5 0,2-3 0 16,12 3 9-16,4-1 2 16,8-3 6-16,2-4 4 15,5-8 4-15,1-6 3 16,-4-9 6-16,-2-3 3 15,-12-11-4-15,-6-3 0 16,-7-9 1-16,-6-6-1 0,-8-3 22 16,-5-2 12-16,-4-5 8 15,2 3 1-15,5 3-21 16,6 7-15-16,8 14-22 16,5 8-38-16,14 12-132 15,7 4-100-15</inkml:trace>
  <inkml:trace contextRef="#ctx0" brushRef="#br0" timeOffset="36408.2887">8069 17416 618 0,'-8'-2'326'0,"-10"-3"-66"15,-1 5-65-15,1 5-76 16,3 1-33-16,7 5-62 16,5 1-18-16,8 2-13 15,7 0-2-15,8-3 6 16,2-2 3-16,6-5 4 15,-3-5 3-15,-4-2 2 16,-7 3-1-16,-12-2-3 16,-8 1-3-16,-14 0-2 15,-8-2 0-15,-10 7 9 16,3 5 7-16,4 6 13 16,5 2 4-16,11 3-3 15,4 2-2-15,14 0-6 16,2 0-3-16,13 0-5 15,5-6-2-15,8-5 0 16,7-4-23-16,5-6-64 0,0-1-106 16</inkml:trace>
  <inkml:trace contextRef="#ctx0" brushRef="#br0" timeOffset="36694.7994">8419 17466 687 0,'-11'-1'454'0,"-7"-5"22"0,-6 3-234 16,-3 1-45-16,1 2-86 16,-2 0-39-16,8 8-63 15,2 4-17-15,10 4-13 16,5 6-2-16,8 3 1 16,10-4 4-16,7-1 8 15,2-8 5-15,4-2 5 16,-1-7 3-16,-6-2 7 15,-6-1 5-15,-9-7 13 16,-8 4 1-16,-11-5-4 16,-4 1-4-16,-10 5-15 15,-4-3-4-15,2 4-52 16,3 0-70-16</inkml:trace>
  <inkml:trace contextRef="#ctx0" brushRef="#br0" timeOffset="36939.386">8480 17385 725 0,'2'-4'482'15,"-1"-4"5"-15,-1 9-219 0,4 21-134 16,-2 5-57-16,4 22-15 15,-2 6-5-15,-4 10-17 16,-2 6-2-16,-1 1-19 16,0-1-4-16,3-13-10 15,3-9-18-15,-3-14-107 16,3-13-105-16</inkml:trace>
  <inkml:trace contextRef="#ctx0" brushRef="#br0" timeOffset="37094.1822">8485 17662 1355 0,'4'1'482'0,"9"3"-411"16,5-2-44-16,14 1-2 15,9 1-41-15,4-1-420 0</inkml:trace>
  <inkml:trace contextRef="#ctx0" brushRef="#br0" timeOffset="37468.6788">8962 17518 894 0,'-7'-6'419'0,"-9"-8"-170"15,-5 5-28-15,-5 1-75 16,2 4-28-16,0 11-55 15,2-1-22-15,7 10-26 16,2 3-3-16,18 3 7 16,7 1 6-16,7-5 10 15,5-2-1-15,2-10-2 16,0-2-3-16,7-7-3 16,-5-4-3-16,-2-4-96 15,-4-3 86-15</inkml:trace>
  <inkml:trace contextRef="#ctx0" brushRef="#br0" timeOffset="37842.8938">9018 17264 1097 0,'7'-16'473'0,"10"-12"-235"15,6 6-40-15,7 11-60 16,3 9-27-16,6 12-56 16,3 12-12-16,-7 17-13 15,-3 10-3-15,-10 9-2 16,-7 2-2-16,1-2-4 16,-9-10-4-16,2-8 1 15,-4-8 1-15,-4-15 1 16,4-1 0-16,-4-9-1 15,0-7-8-15,-1-6-13 16,0-4-3-16,-7-7-7 16,-3 4 5-16,-7 6 4 15,-5-1-2-15,-11 14 0 16,-2 1 3-16,0 9 3 16,-3 7-1-16,13-2 20 0,6-3-72 15,16-4-140-15</inkml:trace>
  <inkml:trace contextRef="#ctx0" brushRef="#br0" timeOffset="38211.9731">9710 17540 471 0,'0'-5'331'0,"-5"-9"63"15,-4 3-123-15,-6-3-62 16,-6 1-23-16,-5 5-47 16,-2 2-20-16,-1 6-56 15,4 4-25-15,4 7-33 16,6 4-7-16,8 10-1 15,4-3 3-15,9 1 2 16,2 0 2-16,10-7-2 16,0-1 3-16,6-6 3 15,1-6 2-15,1-8 13 16,3-3-37-16,-3-6 23 0</inkml:trace>
  <inkml:trace contextRef="#ctx0" brushRef="#br0" timeOffset="38752.4044">10081 17220 686 0</inkml:trace>
  <inkml:trace contextRef="#ctx0" brushRef="#br0" timeOffset="40984.646">9855 17489 884 0,'-5'-7'431'0,"4"-2"-145"15,1 8-87-15,3 9-105 16,5 11-33-16,7 22-45 16,5 6-5-16,6 16 7 15,-1 1 6-15,-9-1 2 16,-9-1 4-16,-9-10 2 16,-7-4-3-16,-9-17 4 15,-4-9 5-15,-2-15-15 16,-3-9-13-16,2-14-21 15,6-8-12-15,8-9-3 16,8-5 5-16,13-10 13 16,6-1 13-16,12-1 32 15,4 3 13-15,1 9 8 0,0 7-7 16,-6 10-19-16,-4 4-8 16,-9 7-25-16,-4 4-49 15,-4-1-155-15,1 4-178 16</inkml:trace>
  <inkml:trace contextRef="#ctx0" brushRef="#br0" timeOffset="41140.8329">10155 17516 900 0,'0'0'454'0,"-1"1"-152"16,1 4-72-16,0-5-79 15,0 6-34-15,1 20-42 16,5 30-17-16,-3-29-29 15,3-2-9-15,-3-3-116 16,0-5-90-16</inkml:trace>
  <inkml:trace contextRef="#ctx0" brushRef="#br0" timeOffset="41319.8697">10031 17154 1161 0,'-3'-9'561'0,"1"-1"-215"0,-2 4-119 16,5 11-151-16,5 3-39 15,2 9-41-15,1 6-2 16,5 5-46-16,4 3-76 16</inkml:trace>
  <inkml:trace contextRef="#ctx0" brushRef="#br0" timeOffset="41994.5713">10687 17479 757 0,'3'4'411'16,"1"4"-113"-16,-8 10-85 15,-9 1-30-15,-12 4-77 0,-4 3-33 16,-7-6-39-16,-4-1-4 16,3-11-5-16,1-8-1 15,8-8-8-15,5-4-5 16,8-4-11-16,-1 2-1 16,9-1-5-16,2-4-2 15,6 6-5-15,10 5-1 16,4 5 8-16,6 11 6 15,4 7 8-15,1 5 4 0,8 14-5 16,2-2-1-16,4 4-2 16,3-5 2-16,3-13-13 15,-8-6-8-15,-5-17 0 16,-12-10-2-16,-7-7 17 16,1-5 5-16,0-2 0 15,3 5 0-15,-3-3-5 16,4 5-1-16,-2 3-2 15,8 6-3-15,-3 12 3 16,2 8 5-16,-2 9 16 16,-7-5 8-16,-3 15 30 15,-9-4 10-15,-11 4 16 16,-6 6-1-16,-9-6-20 16,-3-3-10-16,1-10-28 15,4-8-33-15,10-6-82 16</inkml:trace>
  <inkml:trace contextRef="#ctx0" brushRef="#br0" timeOffset="42469.8839">12037 17102 1067 0,'-10'-3'471'16,"-15"1"-237"-16,-6 8-60 16,-9 24-85-16,-1 14-22 15,9 27-36-15,5 11-8 16,19 11-12-16,11-4-6 16,15-14-4-16,7-13 14 15,12-21-93-15,7-9-97 0</inkml:trace>
  <inkml:trace contextRef="#ctx0" brushRef="#br0" timeOffset="42873.1629">12374 17578 984 0,'-3'-6'409'0,"-7"-12"-233"16,-1 0-21-16,-3 0-22 15,-4-3-10-15,-2 3-21 16,-2-5-15-16,-3 3-31 16,5 3-16-16,-3 12-30 15,-3 9-10-15,-2 9-9 16,0 8-2-16,6 9 5 16,8 5 3-16,14-2 2 0,6-1 0 15,16-6 2 1,7-10 2-16,6-9 6 0,-1-6 3 15,-3-7 4-15,-3-8 2 16,-7-2 1-16,-2-5-2 16,-6 0-2-16,-2 4-3 15,-4 0-3-15,-1 10-6 16,0 8 0-16,-3 3-1 16,3 14 0-16,2 1 3 0,4 7-2 15,0 2 1-15,3-4-59 16,2-2-78-16</inkml:trace>
  <inkml:trace contextRef="#ctx0" brushRef="#br0" timeOffset="43145.4185">12574 17083 748 0,'8'-4'449'15,"10"4"-18"-15,4 13-246 0,6 13-50 16,2 22-29-16,-6 5-4 16,0 30-23-16,-9 11-4 15,-12-1-26-15,-6-3-14 16,-15-21-9-1,4-12 3-15,-1-21-44 0,9-8-55 16,5-19-129-16,4-6-44 16</inkml:trace>
  <inkml:trace contextRef="#ctx0" brushRef="#br0" timeOffset="43325.9131">13196 17597 1338 0,'0'3'614'16,"-3"0"-252"-16,-3 3-244 16,0 1 72-16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21T14:20:31.7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14179 3973 608 0,'-4'3'358'0,"-8"1"-40"15,-5 4-80-15,-3 6-103 16,-1-2-44-16,7 7-60 16,1 4-20-16,12 0-18 15,5-1-4-15,8-7-1 16,9-3 2-16,4-8 7 16,-2-6 4-16,3-5 9 15,-10-11 15-15,-8 5 85 16,-8 2 32-16,-14 3 23 15,-3 9-12-15,-15 8-86 16,0 4-34-16,2 4-85 16,5 1 63-16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3F949-2ACA-481C-87AE-89754124B8CC}" type="datetimeFigureOut">
              <a:rPr lang="el-GR" smtClean="0"/>
              <a:t>21/12/2021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B121-525A-438D-8FD9-7B2708CF85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23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7536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7512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8781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12/21/2021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94C600"/>
                </a:solidFill>
              </a:rPr>
              <a:pPr/>
              <a:t>‹#›</a:t>
            </a:fld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858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961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401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6613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92275"/>
            <a:ext cx="7415050" cy="43484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709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907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83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34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748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82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6385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712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907270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42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.gif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3.gif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7" Type="http://schemas.openxmlformats.org/officeDocument/2006/relationships/customXml" Target="../ink/ink2.xml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6.png"/><Relationship Id="rId12" Type="http://schemas.openxmlformats.org/officeDocument/2006/relationships/image" Target="../media/image27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11" Type="http://schemas.openxmlformats.org/officeDocument/2006/relationships/customXml" Target="../ink/ink5.xml"/><Relationship Id="rId5" Type="http://schemas.openxmlformats.org/officeDocument/2006/relationships/customXml" Target="../ink/ink3.xml"/><Relationship Id="rId10" Type="http://schemas.openxmlformats.org/officeDocument/2006/relationships/image" Target="../media/image25.emf"/><Relationship Id="rId4" Type="http://schemas.openxmlformats.org/officeDocument/2006/relationships/image" Target="../media/image3.gif"/><Relationship Id="rId9" Type="http://schemas.openxmlformats.org/officeDocument/2006/relationships/customXml" Target="../ink/ink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6.png"/><Relationship Id="rId7" Type="http://schemas.openxmlformats.org/officeDocument/2006/relationships/customXml" Target="../ink/ink7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emf"/><Relationship Id="rId5" Type="http://schemas.openxmlformats.org/officeDocument/2006/relationships/customXml" Target="../ink/ink6.xml"/><Relationship Id="rId10" Type="http://schemas.openxmlformats.org/officeDocument/2006/relationships/image" Target="../media/image29.emf"/><Relationship Id="rId4" Type="http://schemas.openxmlformats.org/officeDocument/2006/relationships/image" Target="../media/image3.gif"/><Relationship Id="rId9" Type="http://schemas.openxmlformats.org/officeDocument/2006/relationships/customXml" Target="../ink/ink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65760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60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710292"/>
            <a:ext cx="3483674" cy="3129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Χωρητικότητα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48437" cy="5181600"/>
          </a:xfrm>
        </p:spPr>
        <p:txBody>
          <a:bodyPr>
            <a:noAutofit/>
          </a:bodyPr>
          <a:lstStyle/>
          <a:p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Χωρητικότητα</a:t>
            </a:r>
            <a:endParaRPr lang="el-GR" sz="9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Όμοια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ισχύουν και για τη </a:t>
            </a:r>
            <a: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«αριστερή»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(κόκκινη) πλάκα</a:t>
            </a:r>
          </a:p>
          <a:p>
            <a:pPr lvl="2"/>
            <a:r>
              <a:rPr lang="el-G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Εγκαθίσταται διαφορά δυναμικού </a:t>
            </a:r>
            <a:br>
              <a:rPr lang="el-GR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μεταξύ πλάκας και πόλου μπαταρίας</a:t>
            </a:r>
            <a:endParaRPr lang="el-G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…μόνο που εκεί τα ηλεκτρόνια κινούνται </a:t>
            </a:r>
            <a:r>
              <a:rPr lang="el-G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l-GR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από 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την πλάκα στο </a:t>
            </a:r>
            <a:r>
              <a:rPr lang="el-G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καλώδιο</a:t>
            </a:r>
          </a:p>
          <a:p>
            <a:pPr lvl="3"/>
            <a:r>
              <a:rPr lang="el-G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 αφού κινούνται προς περιοχές υψηλού </a:t>
            </a:r>
            <a:br>
              <a:rPr lang="el-GR" sz="1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δυναμικού, αντίθετα δηλ. της φοράς του διανύσματος του ηλεκτρικού πεδίου</a:t>
            </a:r>
            <a:endParaRPr lang="el-G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…αφήνοντάς τη φορτισμένη </a:t>
            </a:r>
            <a:r>
              <a:rPr lang="el-G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θετικά</a:t>
            </a:r>
          </a:p>
          <a:p>
            <a: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Στο τέλος, η διαφορά δυναμικού μεταξύ των πόλων της μπαταρίας είναι ίδια με αυτήν ανάμεσα στις πλάκες του πυκνωτή.</a:t>
            </a:r>
          </a:p>
          <a:p>
            <a: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Τότε η αριστερή πλάκα έχει το ίδιο δυναμικό με το θετικό πόλο, όπως και η δεξιά πλάκα με τον αρνητικό πόλο</a:t>
            </a:r>
          </a:p>
          <a:p>
            <a: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Έτσι, δεν υπάρχει διαφορά δυναμικού πλέον, και ο πυκνωτής θεωρείται φορτισμένος!</a:t>
            </a: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96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Χωρητικότητα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48437" cy="5181600"/>
              </a:xfrm>
            </p:spPr>
            <p:txBody>
              <a:bodyPr>
                <a:no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Χωρητικότητα</a:t>
                </a:r>
              </a:p>
              <a:p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Στην πραγματικότητα, το </a:t>
                </a:r>
                <a:b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πεδίο ενός πυκνωτή </a:t>
                </a:r>
                <a:b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είναι όπως στο σχήμα δεξιά</a:t>
                </a:r>
              </a:p>
              <a:p>
                <a:endParaRPr lang="el-GR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Είναι όμως βολικό να θεωρούμε ότι αν οι πλάκες βρίσκονται σε απόσταση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πολύ μικρή</a:t>
                </a:r>
              </a:p>
              <a:p>
                <a:pPr lvl="1"/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…δηλ. οι πλάκες είναι πολύ κοντά μεταξύ τους…</a:t>
                </a:r>
              </a:p>
              <a:p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…τότε το ηλεκτρικό πεδίο ανάμεσά τους είναι σχεδόν ομογενές</a:t>
                </a:r>
              </a:p>
              <a:p>
                <a:endParaRPr lang="el-GR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Αγνοούμε τα (ενδιαφέροντα) φαινόμενα που συμβαίνουν στα άκρα των πλακών</a:t>
                </a:r>
                <a:endParaRPr lang="el-GR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48437" cy="5181600"/>
              </a:xfrm>
              <a:blipFill rotWithShape="0">
                <a:blip r:embed="rId2"/>
                <a:stretch>
                  <a:fillRect t="-941" r="-54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778" y="710292"/>
            <a:ext cx="3766779" cy="2261508"/>
          </a:xfrm>
          <a:prstGeom prst="rect">
            <a:avLst/>
          </a:prstGeom>
        </p:spPr>
      </p:pic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08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Χωρητικότητα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4" y="1367902"/>
            <a:ext cx="7948449" cy="4569731"/>
          </a:xfrm>
        </p:spPr>
        <p:txBody>
          <a:bodyPr/>
          <a:lstStyle/>
          <a:p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Συνδυασμοί Πυκνωτών</a:t>
            </a:r>
          </a:p>
          <a:p>
            <a:pPr lvl="1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Συμβολισμοί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5" y="2362199"/>
            <a:ext cx="2522625" cy="39779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97"/>
          <a:stretch/>
        </p:blipFill>
        <p:spPr>
          <a:xfrm>
            <a:off x="3779821" y="2362200"/>
            <a:ext cx="2544779" cy="39797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90" r="29112"/>
          <a:stretch/>
        </p:blipFill>
        <p:spPr>
          <a:xfrm>
            <a:off x="6474542" y="2362200"/>
            <a:ext cx="1983658" cy="3967316"/>
          </a:xfrm>
          <a:prstGeom prst="rect">
            <a:avLst/>
          </a:prstGeom>
        </p:spPr>
      </p:pic>
      <p:pic>
        <p:nvPicPr>
          <p:cNvPr id="8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5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838" y="685800"/>
            <a:ext cx="3262853" cy="2775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Χωρητικότητα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914" y="1371600"/>
            <a:ext cx="7919875" cy="5257800"/>
          </a:xfrm>
        </p:spPr>
        <p:txBody>
          <a:bodyPr>
            <a:normAutofit/>
          </a:bodyPr>
          <a:lstStyle/>
          <a:p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Συνδυασμοί Πυκνωτών</a:t>
            </a:r>
          </a:p>
          <a:p>
            <a:r>
              <a:rPr lang="el-G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Στο σχήμα βλέπετε τη λεγόμενη</a:t>
            </a:r>
            <a:br>
              <a:rPr lang="el-GR" sz="2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παράλληλη σύνδεση </a:t>
            </a:r>
            <a:r>
              <a:rPr lang="el-G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δυο </a:t>
            </a:r>
            <a:r>
              <a:rPr lang="el-GR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πυκνω</a:t>
            </a:r>
            <a:r>
              <a:rPr lang="el-G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br>
              <a:rPr lang="el-GR" sz="2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τών</a:t>
            </a:r>
            <a:r>
              <a:rPr lang="el-G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με την μπαταρία</a:t>
            </a:r>
          </a:p>
          <a:p>
            <a:r>
              <a:rPr lang="el-G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Η λέξη «παράλληλα» δεν έχει να </a:t>
            </a:r>
            <a:br>
              <a:rPr lang="el-GR" sz="2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κάνει με τη σχεδίαση</a:t>
            </a:r>
          </a:p>
          <a:p>
            <a:r>
              <a:rPr lang="el-G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Έχει να κάνει με το ότι οι πυκνωτές είναι απευθείας </a:t>
            </a:r>
            <a:r>
              <a:rPr lang="el-GR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συνδεδεμέ-νοι</a:t>
            </a:r>
            <a:r>
              <a:rPr lang="el-G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μεταξύ τους στον ένα τους οπλισμό και απευθείας </a:t>
            </a:r>
            <a:r>
              <a:rPr lang="el-GR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συνδεδε-μένοι</a:t>
            </a:r>
            <a:r>
              <a:rPr lang="el-G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μεταξύ τους στον άλλο</a:t>
            </a:r>
          </a:p>
          <a:p>
            <a:r>
              <a:rPr lang="el-G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Η ίδια διαφορά δυναμικού εφαρμόζεται στα άκρα των δυο ομάδων των συνδεδεμένων οπλισμών</a:t>
            </a:r>
          </a:p>
          <a:p>
            <a:r>
              <a:rPr lang="el-G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Άρα όλοι οι πυκνωτές έχουν την </a:t>
            </a:r>
            <a:r>
              <a:rPr lang="el-G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ίδια διαφορά δυναμικού </a:t>
            </a:r>
            <a:r>
              <a:rPr lang="el-G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στα άκρα τους!</a:t>
            </a:r>
            <a:endParaRPr lang="el-G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14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685800"/>
            <a:ext cx="3232491" cy="27500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Χωρητικότητα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3914" y="1371600"/>
                <a:ext cx="7919875" cy="5257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sz="26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Συνδυασμοί Πυκνωτών</a:t>
                </a:r>
              </a:p>
              <a:p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 διαφορά δυναμικού μεταξύ </a:t>
                </a:r>
                <a:b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πυκνωτών συνδεδεμένων </a:t>
                </a:r>
                <a:r>
                  <a:rPr lang="el-GR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πα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b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ράλληλα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είναι η ίδια και ίση με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Δ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</m:oMath>
                </a14:m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Οι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πυκνωτές αποκτούν φορτίο </a:t>
                </a:r>
                <a:b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Το συνολικό φορτίο είναι </a:t>
                </a:r>
                <a:endParaRPr lang="el-GR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11463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el-GR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Άρα οι δυο πυκνωτές μπορούν να αντικατασταθούν από έναν, με χωρητικότητα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l-GR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Γενικότερα: 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παράλληλη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σύνδεση πυκνωτών</a:t>
                </a:r>
                <a:endParaRPr lang="en-US" b="1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51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3914" y="1371600"/>
                <a:ext cx="7919875" cy="5257800"/>
              </a:xfrm>
              <a:blipFill>
                <a:blip r:embed="rId3"/>
                <a:stretch>
                  <a:fillRect t="-1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3725671" y="5302101"/>
            <a:ext cx="1587063" cy="990600"/>
          </a:xfrm>
          <a:prstGeom prst="roundRect">
            <a:avLst>
              <a:gd name="adj" fmla="val 13441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pic>
        <p:nvPicPr>
          <p:cNvPr id="8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98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5" r="3653"/>
          <a:stretch/>
        </p:blipFill>
        <p:spPr>
          <a:xfrm>
            <a:off x="7010399" y="710292"/>
            <a:ext cx="1524001" cy="21056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Χωρητικότητα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2" y="1367902"/>
                <a:ext cx="7919875" cy="5261499"/>
              </a:xfrm>
            </p:spPr>
            <p:txBody>
              <a:bodyPr>
                <a:normAutofit fontScale="92500"/>
              </a:bodyPr>
              <a:lstStyle/>
              <a:p>
                <a:r>
                  <a:rPr lang="el-GR" sz="26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Συνδυασμοί Πυκνωτών</a:t>
                </a:r>
                <a:endParaRPr lang="en-US" sz="26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 διαφορές δυναμικού μεταξύ 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πυκνωτών συνδεδεμένων 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σε </a:t>
                </a:r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σειρά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είναι διαφορετικές</a:t>
                </a:r>
              </a:p>
              <a:p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Ξανά, το «σε σειρά» δε σημαίνει κάτι όσον αφορά τη σχεδίαση</a:t>
                </a:r>
              </a:p>
              <a:p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Σημαίνει ότι οι πυκνωτές συνδέονται σειριακά, ο ένας μετά τον άλλο, και όποια διαφορά δυναμικού εφαρμόζεται, αυτή εφαρμόζεται στα άκρα της όλης συνδεσμολογίας</a:t>
                </a:r>
              </a:p>
              <a:p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Συγκεκριμένα:</a:t>
                </a:r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 αριστερή πλάκα 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και η δεξιά πλάκα 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είναι συνδεδεμένες με την πηγή</a:t>
                </a:r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Οι άλλες δυο πλάκες είναι συνδεδεμένες μεταξύ τους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μόνο</a:t>
                </a:r>
              </a:p>
              <a:p>
                <a:pPr lvl="2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Το συνολικό τους φορτίο είναι μηδέν, και πρέπει να παραμείνει τόσο, εφόσον αποτελούν ηλεκτρικά απομονωμένο σύστημα!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2" y="1367902"/>
                <a:ext cx="7919875" cy="5261499"/>
              </a:xfrm>
              <a:blipFill rotWithShape="0">
                <a:blip r:embed="rId3"/>
                <a:stretch>
                  <a:fillRect t="-92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5914"/>
          <a:stretch/>
        </p:blipFill>
        <p:spPr>
          <a:xfrm>
            <a:off x="4800600" y="710292"/>
            <a:ext cx="2007909" cy="2105621"/>
          </a:xfrm>
          <a:prstGeom prst="rect">
            <a:avLst/>
          </a:prstGeom>
        </p:spPr>
      </p:pic>
      <p:pic>
        <p:nvPicPr>
          <p:cNvPr id="7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16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5" r="3653"/>
          <a:stretch/>
        </p:blipFill>
        <p:spPr>
          <a:xfrm>
            <a:off x="7048499" y="710292"/>
            <a:ext cx="1524001" cy="21056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5914"/>
          <a:stretch/>
        </p:blipFill>
        <p:spPr>
          <a:xfrm>
            <a:off x="4838700" y="710292"/>
            <a:ext cx="2007909" cy="21056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Χωρητικότητα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2" y="1367902"/>
                <a:ext cx="7919875" cy="5261499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Συνδυασμοί Πυκνωτών</a:t>
                </a:r>
              </a:p>
              <a:p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Ας θεωρήσουμε αρχικά </a:t>
                </a:r>
                <a:r>
                  <a:rPr lang="en-US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αφόρτιστους πυκνωτές</a:t>
                </a:r>
                <a:endParaRPr lang="en-US" sz="22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Όταν συνδέσουμε την μπαταρία, </a:t>
                </a:r>
                <a:r>
                  <a:rPr lang="en-US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μεταφέρονται ηλεκτρόνια από την αριστερή πλάκα 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στη δεξιά πλάκα 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l-GR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l-GR" sz="22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Ένα ισόποσο αρνητικό φορτίο εγκαταλείπει την αριστερή πλάκα 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l-GR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και άρα αυτή έχει πλεόνασμα φορτίου (θετικού)</a:t>
                </a:r>
              </a:p>
              <a:p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Το αρνητικό φορτίο που εγκαταλείπει την αριστερή πλάκα 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l-GR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προκαλεί συσσώρευση αρνητικού φορτίου στην δεξιά πλάκα 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2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Έτσι, και οι δυο πυκνωτές έχουν δεξιές πλάκες με φορτίο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–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και αριστερές πλάκες με φορτίο </a:t>
                </a:r>
                <a14:m>
                  <m:oMath xmlns:m="http://schemas.openxmlformats.org/officeDocument/2006/math">
                    <m:r>
                      <a:rPr lang="el-GR" sz="2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</m:oMath>
                </a14:m>
                <a:endParaRPr lang="el-GR" sz="22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2" y="1367902"/>
                <a:ext cx="7919875" cy="5261499"/>
              </a:xfrm>
              <a:blipFill rotWithShape="0">
                <a:blip r:embed="rId3"/>
                <a:stretch>
                  <a:fillRect t="-926" r="-107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02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5" r="3653"/>
          <a:stretch/>
        </p:blipFill>
        <p:spPr>
          <a:xfrm>
            <a:off x="7086599" y="710292"/>
            <a:ext cx="1524001" cy="21056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5914"/>
          <a:stretch/>
        </p:blipFill>
        <p:spPr>
          <a:xfrm>
            <a:off x="4876800" y="710292"/>
            <a:ext cx="2007909" cy="21056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Χωρητικότητα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3" y="1371600"/>
                <a:ext cx="7919875" cy="53340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Συνδυασμοί Πυκνωτών</a:t>
                </a:r>
              </a:p>
              <a:p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Το φορτίο των δυο</a:t>
                </a:r>
                <a:r>
                  <a:rPr lang="en-US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πυκνωτών </a:t>
                </a: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σε σειρά είναι</a:t>
                </a:r>
                <a:r>
                  <a:rPr lang="en-US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ίδιο</a:t>
                </a:r>
                <a:r>
                  <a:rPr lang="en-US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sz="22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Προφανώς ισχύει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2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2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2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el-GR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7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200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sz="220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2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20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20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l-G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l-G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l-G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2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Ας θεωρήσουμε έναν πυκνωτή που έχει την ίδια επίδραση στο κύκλωμα με τους δυο πυκνωτές</a:t>
                </a:r>
              </a:p>
              <a:p>
                <a:pPr marL="6857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2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f>
                        <m:fPr>
                          <m:ctrlPr>
                            <a:rPr lang="el-G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l-G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l-G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el-GR" sz="2200" b="0" i="1" smtClean="0">
                          <a:latin typeface="Cambria Math" panose="02040503050406030204" pitchFamily="18" charset="0"/>
                        </a:rPr>
                        <m:t>  ⇒  </m:t>
                      </m:r>
                      <m:f>
                        <m:fPr>
                          <m:ctrlPr>
                            <a:rPr lang="el-G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l-G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l-GR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2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Άρα γενικά: </a:t>
                </a:r>
                <a:r>
                  <a:rPr lang="el-GR" sz="22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σειριακή </a:t>
                </a:r>
                <a:r>
                  <a:rPr lang="el-GR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σύνδεση πυκνωτών</a:t>
                </a:r>
                <a:endParaRPr lang="en-US" sz="2200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51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l-G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l-GR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3" y="1371600"/>
                <a:ext cx="7919875" cy="5334000"/>
              </a:xfrm>
              <a:blipFill rotWithShape="0">
                <a:blip r:embed="rId4"/>
                <a:stretch>
                  <a:fillRect t="-91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3683874" y="5456904"/>
            <a:ext cx="1650125" cy="9906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pic>
        <p:nvPicPr>
          <p:cNvPr id="7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Horizontal Scroll 5"/>
              <p:cNvSpPr/>
              <p:nvPr/>
            </p:nvSpPr>
            <p:spPr>
              <a:xfrm>
                <a:off x="6400800" y="5139068"/>
                <a:ext cx="2257428" cy="1371600"/>
              </a:xfrm>
              <a:prstGeom prst="horizontalScroll">
                <a:avLst>
                  <a:gd name="adj" fmla="val 5113"/>
                </a:avLst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Horizontal Scrol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5139068"/>
                <a:ext cx="2257428" cy="1371600"/>
              </a:xfrm>
              <a:prstGeom prst="horizontalScroll">
                <a:avLst>
                  <a:gd name="adj" fmla="val 5113"/>
                </a:avLst>
              </a:prstGeom>
              <a:blipFill>
                <a:blip r:embed="rId6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Arrow 7"/>
          <p:cNvSpPr/>
          <p:nvPr/>
        </p:nvSpPr>
        <p:spPr>
          <a:xfrm>
            <a:off x="5410200" y="5791200"/>
            <a:ext cx="914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3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Χωρητικότητα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3" y="1367902"/>
            <a:ext cx="7919875" cy="5185298"/>
          </a:xfrm>
        </p:spPr>
        <p:txBody>
          <a:bodyPr>
            <a:normAutofit/>
          </a:bodyPr>
          <a:lstStyle/>
          <a:p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Συνοψίζοντας:</a:t>
            </a:r>
          </a:p>
          <a:p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Παράλληλη σύνδεση:</a:t>
            </a:r>
          </a:p>
          <a:p>
            <a:pPr lvl="1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Ισοδύναμος πυκνωτής με 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φορτίο το άθροισμα των επιμέρους φορτίων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και 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ίδια διαφορά δυναμικού με τους επιμέρους πυκνωτές</a:t>
            </a:r>
          </a:p>
          <a:p>
            <a:pPr lvl="1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Χωρητικότητα ίση με το άθροισμα των επιμέρους χωρητικοτήτων</a:t>
            </a:r>
          </a:p>
          <a:p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Σειριακή σύνδεση:</a:t>
            </a:r>
          </a:p>
          <a:p>
            <a:pPr lvl="1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Ισοδύναμος πυκνωτής με 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φορτίο ίδιο με τους επιμέρους πυκνωτές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και 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διαφορά δυναμικού ίση με το άθροισμα των επιμέρους διαφορών δυναμικού</a:t>
            </a:r>
          </a:p>
          <a:p>
            <a:pPr lvl="1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Χωρητικότητα ίση με το αντίστροφο άθροισμα των αντίστροφων επιμέρους χωρητικοτήτων</a:t>
            </a:r>
          </a:p>
          <a:p>
            <a:endParaRPr lang="el-G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l-G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2784" t="24800" r="-825" b="35521"/>
          <a:stretch/>
        </p:blipFill>
        <p:spPr>
          <a:xfrm>
            <a:off x="7033517" y="5832877"/>
            <a:ext cx="1624711" cy="7203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8514" b="6916"/>
          <a:stretch/>
        </p:blipFill>
        <p:spPr>
          <a:xfrm>
            <a:off x="6705600" y="3657600"/>
            <a:ext cx="1773524" cy="408594"/>
          </a:xfrm>
          <a:prstGeom prst="rect">
            <a:avLst/>
          </a:prstGeom>
        </p:spPr>
      </p:pic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41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Χωρητικότητα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3" y="1367902"/>
            <a:ext cx="7919875" cy="4874531"/>
          </a:xfrm>
        </p:spPr>
        <p:txBody>
          <a:bodyPr>
            <a:normAutofit/>
          </a:bodyPr>
          <a:lstStyle/>
          <a:p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Παράδειγμα: </a:t>
            </a:r>
            <a: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Βρείτε την </a:t>
            </a:r>
            <a:b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ισοδύναμη χωρητικότητα για </a:t>
            </a:r>
            <a:b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τη διάταξη του σχήματος (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  <a:endParaRPr lang="el-GR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l-G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0"/>
          <a:stretch/>
        </p:blipFill>
        <p:spPr>
          <a:xfrm>
            <a:off x="506964" y="2518581"/>
            <a:ext cx="8151264" cy="39838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824" t="24800" r="-824" b="35521"/>
          <a:stretch/>
        </p:blipFill>
        <p:spPr>
          <a:xfrm>
            <a:off x="6426139" y="677146"/>
            <a:ext cx="2081911" cy="7203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863" y="1496406"/>
            <a:ext cx="2176461" cy="438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0200" y="810550"/>
            <a:ext cx="1175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Σειριακά: 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5137882" y="1478546"/>
            <a:ext cx="1447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Παράλληλα: </a:t>
            </a:r>
            <a:endParaRPr lang="el-GR" dirty="0"/>
          </a:p>
        </p:txBody>
      </p:sp>
      <p:pic>
        <p:nvPicPr>
          <p:cNvPr id="9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4259160" y="3022920"/>
              <a:ext cx="4058640" cy="26683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49080" y="3016440"/>
                <a:ext cx="4081680" cy="268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600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Reminder…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82436"/>
            <a:ext cx="7872250" cy="4994564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Διαλέξεις</a:t>
            </a:r>
            <a:endParaRPr lang="el-G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Προαιρετική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παρουσί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b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l-G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l-GR" sz="1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Είστε εδώ γιατί 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θέλετε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να ακούσετε/συμμετέχετε</a:t>
            </a:r>
            <a:b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l-G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Δεν υπάρχουν απουσίες</a:t>
            </a:r>
            <a:b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l-G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Υπάρχει </a:t>
            </a:r>
            <a:r>
              <a:rPr lang="el-GR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σεβασμός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στους συναδέλφους σας και στην εκπαιδευτική διαδικασία</a:t>
            </a:r>
          </a:p>
          <a:p>
            <a:pPr lvl="1"/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COVID attention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προσέρχεστε με τα απαραίτητα δικαιολογητικά</a:t>
            </a:r>
          </a:p>
          <a:p>
            <a:pPr lvl="1"/>
            <a:endParaRPr lang="el-GR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Προστατέψτε εσάς και τους συναδέλφους σας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: απέχετε από το μάθημα αν δεν είστε/αισθάνεστε καλά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87345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Χωρητικότητα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3" y="1367902"/>
                <a:ext cx="7919875" cy="4874531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Παράδειγμα: </a:t>
                </a: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Δ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𝑎𝑏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=12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βρείτε το φορτίο του πυκνωτή </a:t>
                </a:r>
                <a:b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χωρητικότητας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𝐶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l-GR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3 </m:t>
                    </m:r>
                    <m:r>
                      <m:rPr>
                        <m:sty m:val="p"/>
                      </m:rPr>
                      <a:rPr lang="el-GR" sz="20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μ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F</m:t>
                    </m:r>
                  </m:oMath>
                </a14:m>
                <a:endParaRPr lang="el-GR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l-GR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endParaRPr lang="el-GR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3" y="1367902"/>
                <a:ext cx="7919875" cy="4874531"/>
              </a:xfrm>
              <a:blipFill rotWithShape="0">
                <a:blip r:embed="rId2"/>
                <a:stretch>
                  <a:fillRect t="-1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"/>
          <a:stretch/>
        </p:blipFill>
        <p:spPr>
          <a:xfrm>
            <a:off x="506964" y="2505881"/>
            <a:ext cx="8151264" cy="39838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38850" y="770488"/>
                <a:ext cx="2452403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/>
                  <a:t>Σειριακά: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=∑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dirty="0" smtClean="0"/>
                  <a:t> </a:t>
                </a:r>
                <a:endParaRPr lang="el-GR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850" y="770488"/>
                <a:ext cx="2452403" cy="390748"/>
              </a:xfrm>
              <a:prstGeom prst="rect">
                <a:avLst/>
              </a:prstGeom>
              <a:blipFill rotWithShape="0">
                <a:blip r:embed="rId4"/>
                <a:stretch>
                  <a:fillRect l="-2239" t="-9375" b="-1718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52282" y="1438484"/>
                <a:ext cx="2561214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/>
                  <a:t>Παράλληλα: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dirty="0" smtClean="0"/>
                  <a:t> </a:t>
                </a:r>
                <a:endParaRPr lang="el-GR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282" y="1438484"/>
                <a:ext cx="2561214" cy="390748"/>
              </a:xfrm>
              <a:prstGeom prst="rect">
                <a:avLst/>
              </a:prstGeom>
              <a:blipFill rotWithShape="0">
                <a:blip r:embed="rId5"/>
                <a:stretch>
                  <a:fillRect l="-2143" t="-10938" b="-1718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8"/>
              <p14:cNvContentPartPr/>
              <p14:nvPr/>
            </p14:nvContentPartPr>
            <p14:xfrm>
              <a:off x="4259160" y="3022920"/>
              <a:ext cx="4058640" cy="266832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49080" y="3016440"/>
                <a:ext cx="4081680" cy="268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284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"/>
          <a:stretch/>
        </p:blipFill>
        <p:spPr>
          <a:xfrm>
            <a:off x="3909550" y="710292"/>
            <a:ext cx="4723278" cy="23084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Χωρητικότητα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3" y="1367902"/>
                <a:ext cx="7919875" cy="4874531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Παράδειγμα: </a:t>
                </a:r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Δ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𝑎𝑏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=12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βρείτε </a:t>
                </a:r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το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</m:oMath>
                </a14:m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του πυκνωτή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𝐶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l-GR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3 </m:t>
                    </m:r>
                    <m:r>
                      <m:rPr>
                        <m:sty m:val="p"/>
                      </m:rPr>
                      <a:rPr lang="el-GR" sz="20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μ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F</m:t>
                    </m:r>
                  </m:oMath>
                </a14:m>
                <a:endParaRPr lang="el-GR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l-GR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endParaRPr lang="el-GR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3" y="1367902"/>
                <a:ext cx="7919875" cy="4874531"/>
              </a:xfrm>
              <a:blipFill rotWithShape="0">
                <a:blip r:embed="rId3"/>
                <a:stretch>
                  <a:fillRect t="-1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5999040" y="657720"/>
              <a:ext cx="888480" cy="287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89680" y="644760"/>
                <a:ext cx="90612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/>
              <p14:cNvContentPartPr/>
              <p14:nvPr/>
            </p14:nvContentPartPr>
            <p14:xfrm>
              <a:off x="561240" y="603360"/>
              <a:ext cx="8161200" cy="59029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2960" y="595440"/>
                <a:ext cx="8178840" cy="592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/>
              <p14:cNvContentPartPr/>
              <p14:nvPr/>
            </p14:nvContentPartPr>
            <p14:xfrm>
              <a:off x="7903440" y="4600080"/>
              <a:ext cx="919440" cy="5022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893000" y="4591800"/>
                <a:ext cx="935640" cy="52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460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"/>
          <a:stretch/>
        </p:blipFill>
        <p:spPr>
          <a:xfrm>
            <a:off x="3909550" y="710292"/>
            <a:ext cx="4723278" cy="23084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Χωρητικότητα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3" y="1367902"/>
                <a:ext cx="7919875" cy="4874531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Παράδειγμα: </a:t>
                </a:r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Δ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𝑎𝑏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=12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βρείτε </a:t>
                </a:r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το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</m:oMath>
                </a14:m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του πυκνωτή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𝐶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l-GR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3 </m:t>
                    </m:r>
                    <m:r>
                      <m:rPr>
                        <m:sty m:val="p"/>
                      </m:rPr>
                      <a:rPr lang="el-GR" sz="20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μ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F</m:t>
                    </m:r>
                  </m:oMath>
                </a14:m>
                <a:endParaRPr lang="el-GR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l-GR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endParaRPr lang="el-GR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3" y="1367902"/>
                <a:ext cx="7919875" cy="4874531"/>
              </a:xfrm>
              <a:blipFill rotWithShape="0">
                <a:blip r:embed="rId3"/>
                <a:stretch>
                  <a:fillRect t="-1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645120" y="901800"/>
              <a:ext cx="7634880" cy="43210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5760" y="892080"/>
                <a:ext cx="7656120" cy="434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504000" y="5602680"/>
              <a:ext cx="7380720" cy="8773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7520" y="5591880"/>
                <a:ext cx="7398000" cy="89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/>
              <p14:cNvContentPartPr/>
              <p14:nvPr/>
            </p14:nvContentPartPr>
            <p14:xfrm>
              <a:off x="5062320" y="1430280"/>
              <a:ext cx="54360" cy="576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51520" y="1425600"/>
                <a:ext cx="74520" cy="7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767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Χωρητικότητα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5" y="1371600"/>
            <a:ext cx="6576846" cy="5181600"/>
          </a:xfrm>
        </p:spPr>
        <p:txBody>
          <a:bodyPr>
            <a:normAutofit fontScale="92500" lnSpcReduction="10000"/>
          </a:bodyPr>
          <a:lstStyle/>
          <a:p>
            <a:r>
              <a:rPr lang="el-GR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Ενέργεια αποθηκευμένη σε πυκνωτή</a:t>
            </a:r>
          </a:p>
          <a:p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Ας θεωρήσουμε μια απλουστευμένη, «μηχανική» διαδικασία φόρτισης ενός πυκνωτή</a:t>
            </a:r>
          </a:p>
          <a:p>
            <a:pPr lvl="1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Ένα μικρό ποσό φορτίου μεταφέρεται από τη μια πλάκα μέσω </a:t>
            </a:r>
            <a:r>
              <a:rPr lang="el-G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ηλ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. δύναμης προς την άλλη πλάκα</a:t>
            </a:r>
          </a:p>
          <a:p>
            <a:pPr lvl="2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Παράγεται έργο στο φορτίο</a:t>
            </a:r>
          </a:p>
          <a:p>
            <a:pPr lvl="1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Δημιουργείται μια διαφορά δυναμικού (μικρή) ανάμεσα στις πλάκες</a:t>
            </a:r>
          </a:p>
          <a:p>
            <a:pPr lvl="1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Όσο μεταφέρουμε φορτίο από τη μια πλάκα στην άλλη, τόσο μεγαλώνει η διαφορά δυναμικού</a:t>
            </a:r>
          </a:p>
          <a:p>
            <a:pPr lvl="2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Περισσότερο έργο απαιτείται για τη μεταφορά μιας ποσότητας φορτίου</a:t>
            </a:r>
          </a:p>
          <a:p>
            <a:pPr lvl="1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Το έργο που παράγεται στο σύστημα από την εξωτερική δύναμη εμφανίζεται ως μεταβολή της δυναμικής ενέργειας του συστήματος (διατήρηση της ενέργειας)</a:t>
            </a:r>
          </a:p>
          <a:p>
            <a:pPr lvl="2"/>
            <a:endParaRPr lang="el-G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586" r="59085" b="53211"/>
          <a:stretch/>
        </p:blipFill>
        <p:spPr>
          <a:xfrm>
            <a:off x="7086600" y="914400"/>
            <a:ext cx="1516703" cy="4782964"/>
          </a:xfrm>
          <a:prstGeom prst="rect">
            <a:avLst/>
          </a:prstGeom>
        </p:spPr>
      </p:pic>
      <p:pic>
        <p:nvPicPr>
          <p:cNvPr id="5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22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Χωρητικότητα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4" y="1371600"/>
                <a:ext cx="7872249" cy="51816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Ενέργεια αποθηκευμένη σε πυκνωτή</a:t>
                </a:r>
              </a:p>
              <a:p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Ας υποθέσουμε ότι ο πυκνωτής έχει φορτίο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σε κάποιο στάδιο της διαδικασίας φόρτισης</a:t>
                </a: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 διαφορά δυναμικού θα είναι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endParaRPr lang="en-US" b="0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Το έργο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που απαιτείται για τη μεταφορά ενός φορτίου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𝑑𝑞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από μια πλάκα φορτίου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σε αυτή φορτίου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είναι </a:t>
                </a:r>
                <a:endParaRPr lang="el-GR" b="0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71" indent="0">
                  <a:buNone/>
                </a:pPr>
                <a:endParaRPr lang="el-GR" sz="900" b="0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7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𝑉𝑑𝑞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𝑑𝑞</m:t>
                      </m:r>
                    </m:oMath>
                  </m:oMathPara>
                </a14:m>
                <a:endParaRPr lang="en-US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l-GR" sz="1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Άρα το συνολικό έργο που απαιτείται για τη φόρτιση του πυκνωτή από μηδενικό φορτίο σε φορτίο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είναι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endParaRPr lang="el-GR" sz="105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1000" b="0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7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𝑑𝑊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𝑑𝑞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el-GR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4" y="1371600"/>
                <a:ext cx="7872249" cy="5181600"/>
              </a:xfrm>
              <a:blipFill rotWithShape="0">
                <a:blip r:embed="rId2"/>
                <a:stretch>
                  <a:fillRect t="-1647" r="-162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36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Χωρητικότητα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4" y="1385656"/>
                <a:ext cx="7872249" cy="5243744"/>
              </a:xfrm>
            </p:spPr>
            <p:txBody>
              <a:bodyPr>
                <a:normAutofit fontScale="92500"/>
              </a:bodyPr>
              <a:lstStyle/>
              <a:p>
                <a:r>
                  <a:rPr lang="el-GR" sz="26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Ενέργεια αποθηκευμένη σε πυκνωτή</a:t>
                </a:r>
                <a:endParaRPr lang="en-US" sz="2600" b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Το έργο που παράγεται κατά τη φόρτιση του πυκνωτή αποθηκεύεται ως ηλεκτρική δυναμική ενέργεια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και άρα</a:t>
                </a:r>
              </a:p>
              <a:p>
                <a:pPr marL="68580" indent="0">
                  <a:buNone/>
                </a:pPr>
                <a:endParaRPr lang="el-GR" sz="1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7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71" indent="0">
                  <a:buNone/>
                </a:pPr>
                <a:endParaRPr lang="el-GR" sz="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Θεωρούμε την ενέργεια σε έναν πυκνωτή ως αποθηκευμένη στο ηλεκτρικό πεδίο που δημιουργείται ανάμεσα στις πλάκες του, όσο φορτίζεται</a:t>
                </a:r>
              </a:p>
              <a:p>
                <a:endParaRPr lang="el-GR" sz="16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Για έναν πυκνωτή από δυο παράλληλες πλάκες εμβαδού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που απέχουν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απόσταση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είναι </a:t>
                </a:r>
                <a:endParaRPr lang="en-US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51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4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</m:d>
                        </m:e>
                        <m:sup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l-GR" sz="2400" b="0" i="0" smtClean="0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𝐸𝑑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𝐴𝑑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l-GR" sz="24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2"/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4" y="1385656"/>
                <a:ext cx="7872249" cy="5243744"/>
              </a:xfrm>
              <a:blipFill rotWithShape="0">
                <a:blip r:embed="rId2"/>
                <a:stretch>
                  <a:fillRect t="-929" r="-23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2845678" y="2651051"/>
            <a:ext cx="3657600" cy="807128"/>
          </a:xfrm>
          <a:prstGeom prst="roundRect">
            <a:avLst>
              <a:gd name="adj" fmla="val 12891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Rounded Rectangle 4"/>
          <p:cNvSpPr/>
          <p:nvPr/>
        </p:nvSpPr>
        <p:spPr>
          <a:xfrm>
            <a:off x="1828800" y="5562600"/>
            <a:ext cx="5334000" cy="8382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26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Διάλεξης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7355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Χωρητικότητα</a:t>
            </a:r>
            <a:endParaRPr lang="el-GR" dirty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1" y="4863406"/>
            <a:ext cx="4285172" cy="739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1" dirty="0">
                <a:solidFill>
                  <a:srgbClr val="FF0000"/>
                </a:solidFill>
              </a:rPr>
              <a:t>Εικόνα: Όλες οι παραπάνω συσκευές είναι πυκνωτές, οι οποίοι αποθηκεύουν ηλεκτρικό φορτίο και ενέργεια. Ο πυκνωτής είναι ένα είδος κυκλώματος που μπορούμε να συνδυάσουμε με άλλα για να φτιάξουμε ηλεκτρικά κυκλώματα.</a:t>
            </a:r>
            <a:endParaRPr lang="en-US" sz="105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3" y="1371602"/>
            <a:ext cx="4098087" cy="3491807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17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Χωρητικότητα</a:t>
            </a:r>
            <a:endParaRPr lang="el-GR" dirty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1" y="4863406"/>
            <a:ext cx="4285172" cy="739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1" dirty="0">
                <a:solidFill>
                  <a:srgbClr val="FF0000"/>
                </a:solidFill>
              </a:rPr>
              <a:t>Εικόνα: Όλες οι παραπάνω συσκευές είναι πυκνωτές, οι οποίοι αποθηκεύουν ηλεκτρικό φορτίο και ενέργεια. Ο πυκνωτής είναι ένα είδος κυκλώματος που μπορούμε να συνδυάσουμε με άλλα για να φτιάξουμε ηλεκτρικά κυκλώματα.</a:t>
            </a:r>
            <a:endParaRPr lang="en-US" sz="105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3" y="1371602"/>
            <a:ext cx="4098087" cy="3491807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79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Χωρητικότητα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4" y="1371600"/>
            <a:ext cx="8024645" cy="5181600"/>
          </a:xfrm>
        </p:spPr>
        <p:txBody>
          <a:bodyPr>
            <a:normAutofit fontScale="92500"/>
          </a:bodyPr>
          <a:lstStyle/>
          <a:p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Εισαγωγή</a:t>
            </a:r>
          </a:p>
          <a:p>
            <a:pPr lvl="1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Σε αυτή τη διάλεξη θα μιλήσουμε για το πρώτο από τα τρία βασικά συστατικά των ηλεκτρικών κυκλωμάτων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συνεχούς ρεύματος</a:t>
            </a:r>
          </a:p>
          <a:p>
            <a:pPr lvl="1"/>
            <a:endParaRPr lang="en-US" sz="105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Τον 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πυκνωτή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! 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endParaRPr lang="el-GR" dirty="0" smtClean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Οι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πυκνωτές είναι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διατάξεις που αποθηκεύουν 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ηλεκτρική </a:t>
            </a:r>
            <a:b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ενέργεια</a:t>
            </a:r>
          </a:p>
          <a:p>
            <a:pPr lvl="1"/>
            <a:endParaRPr lang="el-GR" sz="1400" dirty="0" smtClean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Πυκνωτές χρησιμοποιούνται</a:t>
            </a:r>
          </a:p>
          <a:p>
            <a:pPr lvl="2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για την επιλογή συχνότητας στο ραδιόφωνό σας</a:t>
            </a:r>
          </a:p>
          <a:p>
            <a:pPr lvl="2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ως φίλτρα σε παροχές ρεύματος</a:t>
            </a:r>
          </a:p>
          <a:p>
            <a:pPr lvl="2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για αποθήκευση ενέργειας όταν θέλετε να βγάλετε φωτογραφία με φλας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2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κ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.α.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09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410" y="1149933"/>
            <a:ext cx="3066286" cy="44888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Χωρητικότητα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5052849" cy="51054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Χωρητικότητα</a:t>
                </a:r>
              </a:p>
              <a:p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Έστω δυο αγωγοί όπως στο σχήμα</a:t>
                </a:r>
              </a:p>
              <a:p>
                <a:endParaRPr lang="el-GR" sz="16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Αυτή η διάταξη ονομάζεται</a:t>
                </a:r>
                <a:r>
                  <a:rPr lang="en-US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2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πυκνωτής</a:t>
                </a:r>
              </a:p>
              <a:p>
                <a:pPr lvl="1"/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Οι αγωγοί λέγονται </a:t>
                </a:r>
                <a:r>
                  <a:rPr lang="el-GR" sz="20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αγώγιμες πλάκες</a:t>
                </a:r>
                <a:r>
                  <a:rPr lang="en-US" sz="20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:r>
                  <a:rPr lang="el-GR" sz="20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ή οπλισμοί)</a:t>
                </a:r>
              </a:p>
              <a:p>
                <a:pPr lvl="1"/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Αν οι αγωγοί φέρουν φορτίο ίδιου μέτρου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και αντίθετου προσήμου, τότε αναπτύσσεται διαφορά δυναμικού ανάμεσά τους</a:t>
                </a:r>
              </a:p>
              <a:p>
                <a:pPr lvl="2"/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Το συνολικό φορτίο είναι βέβαια μηδέν</a:t>
                </a:r>
                <a:endParaRPr lang="en-US" sz="1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l-GR" sz="16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Τι καθορίζει πόσο φορτίο μπορούν να φέρουν;</a:t>
                </a:r>
                <a:endParaRPr lang="el-GR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5052849" cy="5105400"/>
              </a:xfrm>
              <a:blipFill>
                <a:blip r:embed="rId3"/>
                <a:stretch>
                  <a:fillRect t="-955" r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06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Χωρητικότητα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4" y="1371600"/>
                <a:ext cx="7872249" cy="51816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Χωρητικότητα</a:t>
                </a: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Πειραματικά, έχει δειχθεί ότι η ποσότητα φορτίου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σε έναν πυκνωτή είναι γραμμικά ανάλογη με τη διαφορά δυναμικού ανάμεσα στους αγωγούς</a:t>
                </a: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 σταθερά αναλογίας εξαρτάται από το σχήμα και την απόσταση των αγωγών</a:t>
                </a: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 σχέση αυτή μπορεί να γραφεί ως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l-GR" b="1" i="0" smtClean="0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𝐕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αν ορίσουμε τη χωρητικότητα ως:</a:t>
                </a: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 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χωρητικότητα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𝐂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ενός πυκνωτή ορίζεται ως ο λόγος του μέτρου του φορτίου σε οποιονδήποτε αγωγό προς το μέτρο της διαφοράς δυναμικού ανάμεσά τους</a:t>
                </a:r>
                <a:r>
                  <a:rPr lang="el-GR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lang="en-US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endParaRPr lang="en-US" b="0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783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b="1" i="0" smtClean="0"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b="1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783" lvl="2" indent="0">
                  <a:buNone/>
                </a:pPr>
                <a:endParaRPr lang="en-US" sz="1100" b="1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783" lvl="2" indent="0">
                  <a:buNone/>
                </a:pP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Μονάδα μέτρησης: 1 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C/V = 1 Farad (F)</a:t>
                </a:r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4" y="1371600"/>
                <a:ext cx="7872249" cy="5181600"/>
              </a:xfrm>
              <a:blipFill rotWithShape="0">
                <a:blip r:embed="rId2"/>
                <a:stretch>
                  <a:fillRect t="-1647" r="-155" b="-16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40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710292"/>
            <a:ext cx="3483674" cy="3129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Χωρητικότητα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26924" cy="5105400"/>
              </a:xfrm>
            </p:spPr>
            <p:txBody>
              <a:bodyPr>
                <a:noAutofit/>
              </a:bodyPr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Χωρητικότητα</a:t>
                </a:r>
              </a:p>
              <a:p>
                <a:pPr lvl="1"/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Ας θεωρήσουμε έναν πυκνωτή </a:t>
                </a:r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από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δυο παράλληλες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πλάκες</a:t>
                </a:r>
              </a:p>
              <a:p>
                <a:pPr lvl="1"/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Ένας τρόπος να τον φορτίσουμε</a:t>
                </a:r>
                <a:b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είναι να τον συνδέσουμε σε ένα</a:t>
                </a:r>
                <a:b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0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κύκλωμα</a:t>
                </a: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με </a:t>
                </a:r>
                <a:r>
                  <a:rPr lang="el-GR" sz="20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μπαταρία</a:t>
                </a:r>
              </a:p>
              <a:p>
                <a:pPr lvl="1"/>
                <a:r>
                  <a:rPr lang="el-GR" sz="20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κύκλωμα </a:t>
                </a: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ονομάζεται ένα </a:t>
                </a:r>
                <a:b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μονοπάτι στο οποίο μπορούν να ρέουν φορτία</a:t>
                </a:r>
              </a:p>
              <a:p>
                <a:pPr lvl="1"/>
                <a:r>
                  <a:rPr lang="el-GR" sz="20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Μπαταρία</a:t>
                </a: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ονομάζεται μια συσκευή που μπορεί να διατηρεί μια </a:t>
                </a:r>
                <a:r>
                  <a:rPr lang="el-GR" sz="20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διαφορά δυναμικού </a:t>
                </a:r>
                <a14:m>
                  <m:oMath xmlns:m="http://schemas.openxmlformats.org/officeDocument/2006/math">
                    <m:r>
                      <a:rPr lang="el-GR" sz="2000" b="1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𝜟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𝑽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ανάμεσα στους δυο πόλους της</a:t>
                </a:r>
              </a:p>
              <a:p>
                <a:pPr lvl="2"/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Πόλοι είναι περιοχές της μπαταρίας που φορτία μπορούν να βγαίνουν (από τον έναν) και να μπαίνουν (από τον άλλο)</a:t>
                </a:r>
                <a:endParaRPr lang="en-US" sz="1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Το ηλεκτρικό κύκλωμα του σχήματος αποτελείται από καλώδια, έναν πυκνωτή και μια μπαταρία…</a:t>
                </a:r>
              </a:p>
              <a:p>
                <a:pPr lvl="2"/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…και έναν διακόπτη που ανοιγοκλείνει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26924" cy="5105400"/>
              </a:xfrm>
              <a:blipFill rotWithShape="0">
                <a:blip r:embed="rId3"/>
                <a:stretch>
                  <a:fillRect t="-955" b="-7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27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710292"/>
            <a:ext cx="3483674" cy="3129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Χωρητικότητα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26924" cy="5105400"/>
              </a:xfrm>
            </p:spPr>
            <p:txBody>
              <a:bodyPr>
                <a:no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Χωρητικότητα</a:t>
                </a:r>
              </a:p>
              <a:p>
                <a:pPr lvl="1"/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Αν ο πυκνωτής είναι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αρχικά </a:t>
                </a:r>
                <a:r>
                  <a:rPr lang="el-GR" sz="20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αφό</a:t>
                </a: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b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0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ρτιστος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η </a:t>
                </a: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μπαταρία δημιουργεί </a:t>
                </a:r>
                <a:b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πεδίο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στα καλώδια</a:t>
                </a:r>
              </a:p>
              <a:p>
                <a:pPr lvl="1"/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Ας δούμε την </a:t>
                </a: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«δεξιά» (</a:t>
                </a:r>
                <a:r>
                  <a:rPr lang="el-GR" sz="20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μπλέ</a:t>
                </a: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 πλάκα</a:t>
                </a:r>
              </a:p>
              <a:p>
                <a:pPr lvl="2"/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 μπαταρία εγκαθιστά διαφορά δυναμικού</a:t>
                </a:r>
                <a:b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μεταξύ πόλου και πλάκας</a:t>
                </a:r>
                <a:endParaRPr lang="el-GR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2"/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Εγείρεται ηλεκτρικό </a:t>
                </a: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πεδίο στο καλώδιο </a:t>
                </a: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 ηλεκτρ. </a:t>
                </a: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δύναμη </a:t>
                </a: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στα ηλεκτρόνια του </a:t>
                </a: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</a:t>
                </a: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κινούνται προς την </a:t>
                </a: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πλάκα</a:t>
                </a:r>
              </a:p>
              <a:p>
                <a:pPr lvl="3"/>
                <a:r>
                  <a:rPr lang="el-GR" sz="1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Θυμηθείτε ότι τα ηλεκτρόνια κινούνται πάντα προς περιοχές υψηλού δυναμικού (αντίθετα της φοράς του ηλεκτρικού πεδίου)! </a:t>
                </a:r>
                <a:endParaRPr lang="el-GR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2"/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κίνηση συνεχίζεται ως ότου η πλάκα, το καλώδιο, και ο αρνητικός πόλος της μπαταρίας έχουν όλα το ίδιο ηλεκτρικό δυναμικό</a:t>
                </a:r>
              </a:p>
              <a:p>
                <a:pPr lvl="2"/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Όταν αυτό γίνει, η διαφορά δυναμικού παύει να </a:t>
                </a: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υπάρχει </a:t>
                </a: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 δ</a:t>
                </a: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εν </a:t>
                </a: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υπάρχει </a:t>
                </a: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</a:t>
                </a: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πεδίο στο καλώδιο και τα ηλεκτρόνια δεν κινούνται</a:t>
                </a:r>
              </a:p>
              <a:p>
                <a:pPr lvl="2"/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</a:t>
                </a: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l-GR" sz="1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μπλέ</a:t>
                </a: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 πλάκα </a:t>
                </a: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φέρει πλέον αρνητικό </a:t>
                </a: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φορτίο </a:t>
                </a:r>
                <a14:m>
                  <m:oMath xmlns:m="http://schemas.openxmlformats.org/officeDocument/2006/math">
                    <m:r>
                      <a:rPr lang="el-GR" sz="1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</m:oMath>
                </a14:m>
                <a:endParaRPr lang="el-GR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26924" cy="5105400"/>
              </a:xfrm>
              <a:blipFill rotWithShape="0">
                <a:blip r:embed="rId3"/>
                <a:stretch>
                  <a:fillRect t="-955" r="-1000" b="-131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59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F59B2DC8-A3E7-4453-8315-234A1287D304}" vid="{D5D3A880-CF44-472C-81E8-0C05555475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10623</TotalTime>
  <Words>559</Words>
  <Application>Microsoft Office PowerPoint</Application>
  <PresentationFormat>On-screen Show (4:3)</PresentationFormat>
  <Paragraphs>186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Calibri</vt:lpstr>
      <vt:lpstr>Cambria</vt:lpstr>
      <vt:lpstr>Cambria Math</vt:lpstr>
      <vt:lpstr>Wingdings</vt:lpstr>
      <vt:lpstr>Wingdings 2</vt:lpstr>
      <vt:lpstr>Theme2</vt:lpstr>
      <vt:lpstr>PowerPoint Presentation</vt:lpstr>
      <vt:lpstr>Reminder…</vt:lpstr>
      <vt:lpstr>Φυσική για Μηχανικούς</vt:lpstr>
      <vt:lpstr>Φυσική για Μηχανικούς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Τέλος Διάλεξης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για Μηχανικούς</dc:title>
  <dc:creator>George Kafentzis</dc:creator>
  <cp:lastModifiedBy>George Kafentzis</cp:lastModifiedBy>
  <cp:revision>988</cp:revision>
  <cp:lastPrinted>2019-11-14T08:09:52Z</cp:lastPrinted>
  <dcterms:created xsi:type="dcterms:W3CDTF">2006-08-16T00:00:00Z</dcterms:created>
  <dcterms:modified xsi:type="dcterms:W3CDTF">2021-12-21T14:21:36Z</dcterms:modified>
  <cp:contentStatus/>
</cp:coreProperties>
</file>