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302" r:id="rId2"/>
    <p:sldId id="310" r:id="rId3"/>
    <p:sldId id="256" r:id="rId4"/>
    <p:sldId id="257" r:id="rId5"/>
    <p:sldId id="260" r:id="rId6"/>
    <p:sldId id="269" r:id="rId7"/>
    <p:sldId id="274" r:id="rId8"/>
    <p:sldId id="275" r:id="rId9"/>
    <p:sldId id="276" r:id="rId10"/>
    <p:sldId id="277" r:id="rId11"/>
    <p:sldId id="278" r:id="rId12"/>
    <p:sldId id="279" r:id="rId13"/>
    <p:sldId id="300" r:id="rId14"/>
    <p:sldId id="301" r:id="rId15"/>
    <p:sldId id="282" r:id="rId16"/>
    <p:sldId id="286" r:id="rId17"/>
    <p:sldId id="287" r:id="rId18"/>
    <p:sldId id="288" r:id="rId19"/>
    <p:sldId id="309" r:id="rId20"/>
    <p:sldId id="303" r:id="rId21"/>
    <p:sldId id="304" r:id="rId22"/>
    <p:sldId id="305" r:id="rId23"/>
    <p:sldId id="306" r:id="rId24"/>
    <p:sldId id="307" r:id="rId25"/>
    <p:sldId id="308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5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6305" autoAdjust="0"/>
  </p:normalViewPr>
  <p:slideViewPr>
    <p:cSldViewPr>
      <p:cViewPr varScale="1">
        <p:scale>
          <a:sx n="69" d="100"/>
          <a:sy n="69" d="100"/>
        </p:scale>
        <p:origin x="1236" y="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1:39:15.8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10312 10926 94 0,'0'-4'43'16,"0"-1"-1"-16</inkml:trace>
  <inkml:trace contextRef="#ctx0" brushRef="#br0" timeOffset="163.5606">10269 10997 139 0</inkml:trace>
  <inkml:trace contextRef="#ctx0" brushRef="#br0" timeOffset="719.0594">8035 8505 10 0,'9'-3'2'0</inkml:trace>
  <inkml:trace contextRef="#ctx0" brushRef="#br0" timeOffset="1152.1299">10355 11020 349 0,'-1'-1'145'0</inkml:trace>
  <inkml:trace contextRef="#ctx0" brushRef="#br0" timeOffset="1567.7567">8027 8308 627 0,'-2'-4'234'16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3:31:10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1665 8755 648 0,'5'-1'301'0,"11"0"-100"16,6 1-70-16,15 1-44 15,12 0-8-15,18 1-29 16,1-2-13-16,2 2-11 16,-7 4 9-16,-14-2-149 15</inkml:trace>
  <inkml:trace contextRef="#ctx0" brushRef="#br0" timeOffset="265.2873">1682 9006 718 0,'11'3'264'16,"19"3"-201"-16,10 0-19 15,25-2 8-15,5-2-14 16,-2-2-13-16,2 1 3 16,-18-1-59-16,-8 1-165 0</inkml:trace>
  <inkml:trace contextRef="#ctx0" brushRef="#br0" timeOffset="468.3832">1690 9238 706 0,'0'2'285'16,"0"3"-139"-16,22-2-86 15,9 2-4-15,24-2 5 16,10 2-17-16,8-2-10 16,-4 4-5-16,-8-2-69 15,-4 1-274-15</inkml:trace>
  <inkml:trace contextRef="#ctx0" brushRef="#br0" timeOffset="952.6252">2535 9002 653 0,'-12'2'340'0,"-22"3"-99"16,-4-1-65-16,1 5-80 15,1 3-39-15,12 3-41 16,10 2-23-16,12 0-22 16,10 3-3-16,15-3 4 15,9-3 8-15,10-1 15 16,-3-7 5-16,-4-4 9 15,-6-2 3-15,-15-2 5 16,-6-1 8-16,-11-2 4 16,-8 2 0-16,-12 4 7 15,-6 1 5-15,-10 3 3 0,1 2 0 16,3 4-15-16,5 0-16 16,15 8-13-16,4-1-7 15,11-1-3-15,6 3-2 16,12 2 3-16,6-4 2 15,12 1 5-15,3-3 2 16,-7-10 7-16,2 1-7 16,-11-7-180-16</inkml:trace>
  <inkml:trace contextRef="#ctx0" brushRef="#br0" timeOffset="1108.9883">2530 8900 1175 0,'-7'-1'470'0,"-5"1"-320"16,4 0-70-16,5 10-72 15,3 1-31-15,10 5-310 16</inkml:trace>
  <inkml:trace contextRef="#ctx0" brushRef="#br0" timeOffset="1436.898">2733 9230 560 0,'11'9'334'0,"5"7"-34"15,7-3-140-15,-1 1-20 16,1-8-56-16,3-4-17 16,-3-8-26-16,0-9-4 15,-5-3-3-15,-2-3-1 16,-6-7-6-16,-7-1-2 15,-12-4-2-15,-8 0-4 16,-12 1-9-16,-2 5-7 0,1 15-19 16,4 8-8-16,8 15-4 15,-2 6-2-15,5 11 9 16,1 8 1-16,5 4 9 16,8 6 6-16,7 7 14 15,2-1 11-15,1 6 21 16,-2-3 2-16,3-5-4 15,-3-2-7-15,0-7-37 16,0-7-83-16</inkml:trace>
  <inkml:trace contextRef="#ctx0" brushRef="#br0" timeOffset="2265.1794">3310 9185 346 0,'1'-5'246'0,"2"-9"29"16,-2-3-68-16,-3-4-56 15,-7 2-10-15,-1-1-11 16,-5 5-10-16,-5 7-27 15,0 0-19-15,-7 12-40 16,1 6-18-16,1 7-24 16,4 5-5-16,6 6-4 15,3-2 0-15,12 2 0 16,0-5 1-16,13-6 3 16,1-2 1-16,4-8 6 15,6 0 2-15,9-7 4 16,-7-6 3-16,-1-7 3 15,1-6 1-15,-11-4 1 0,3-1 2 16,-7-2 2-16,-5 3 2 16,-8 11 0-16,-2 3-1 15,-6 11-6-15,-1 5-2 16,0 3-4-16,3 3-1 16,7 1-5-16,2 3-4 15,11 0-2-15,5 1-2 16,10-4 4-16,6-2 4 15,2-7 8-15,-1-4 6 16,-3-4 6-16,-7-5 2 0,-1-8 3 16,-4-4-2-16,-6-9 2 15,1-1 0-15,-9-1-2 16,-1 1 2-16,-4 5 3 16,-2 2 16-16,-4 12 11 15,-1 5-5-15,1 10-12 16,5 7-21-16,2 10-17 15,4 8 0-15,3 11 3 16,0 7-1-16,1 13 2 16,2 4 0-16,-2-1 2 15,-2-1 2-15,-4-3 3 16,-2-9 0-16,0-7 2 16,3-8-1-16,0-20-30 15,5-2-59-15</inkml:trace>
  <inkml:trace contextRef="#ctx0" brushRef="#br0" timeOffset="2405.4166">3654 9266 620 0,'12'-3'225'15,"17"-2"-187"-15,2-1-18 16</inkml:trace>
  <inkml:trace contextRef="#ctx0" brushRef="#br0" timeOffset="2803.5219">4116 9038 451 0,'-8'-9'332'0,"-9"-8"49"15,-1 4-105-15,-3 4-102 16,1 4-45-16,-1 5-69 16,-1 6-30-16,10 7-36 15,1 1-11-15,11 1-8 16,8 1 1-16,6-2 7 16,3-2 5-16,1-2 11 15,2-8 2-15,-5-2 7 16,-2-2 2-16,-7-4 5 0,-3 2 2 31,-4 2-5-31,-9-4-3 0,-6 5-9 16,-5-1-1-16,-3 5-3 15,4 7-2-15,-1 5 2 16,3 4 4-16,11 6 10 16,5 2 5-16,13 4 7 15,8-4 2-15,1-2 0 16,2-3 0-16,4-7-2 15,-2-5-2-15,2-13 2 16,6-8 3-16,-4-7-479 16</inkml:trace>
  <inkml:trace contextRef="#ctx0" brushRef="#br0" timeOffset="3303.0642">5028 9103 437 0,'0'-5'286'0,"1"-6"15"16,-1-1-50-16,-4 0-58 15,-5-2-21-15,-7 2-34 16,-1 4-13-16,-14-1-25 16,2 8-16-16,-8 4-34 0,0 5-16 15,11 14-32-15,-2 1-10 16,18 9-3-16,7 2-1 16,16 0 7-16,9-3 4 15,11-9 1-15,4-9 2 16,-1-7 4-16,-4-4 2 15,-11-4 6-15,-7-5-10 16,-11-11-119-16,5-5-235 16</inkml:trace>
  <inkml:trace contextRef="#ctx0" brushRef="#br0" timeOffset="3428.3655">4937 8836 1039 0,'-2'0'418'0,"-5"0"-278"15,0-2-73-15,7 2-125 16,4 2-214-16</inkml:trace>
  <inkml:trace contextRef="#ctx0" brushRef="#br0" timeOffset="3943.5471">5109 8936 901 0,'2'6'366'0,"5"9"-210"0,8 0-59 16,10-4-42 0,-3-2-4-16,2-4-18 0,2-4-13 15,-2 0-7-15,5 0 0 16,0-3-1-16,-4-1 2 16,1-4 1-16,-1-1-1 15,-9-2-2-15,-2 1-1 16,-6 0-12-16,-5 2-3 15,-7 7-6-15,-7 1-2 16,-7 8 7-16,-4 4 2 16,-2 6 1-16,1 7 0 15,1-1-4-15,3 0-2 0,11 0-2 16,6-2-1-16,10 1 2 16,8-1 2-16,6-6 4 15,7-4 2-15,2-6 3 16,-2-4 2-16,1-6 4 15,-7-7 2-15,-4-7 2 16,1-5 1-16,-5-5-2 16,0-4-1-16,-1 2 2 15,-6 4 0-15,-4 2 2 16,-4 10 23-16,-2 6 17 16,1 1 5-16,-1 13 0 15,-3 4-22-15,7 10-19 16,1 6-5-16,2 3-4 15,5 5-1-15,0-2-4 16,3-1 2-16,1-5-82 16,4-7-154-16</inkml:trace>
  <inkml:trace contextRef="#ctx0" brushRef="#br0" timeOffset="4646.5099">6705 9222 427 0,'7'-6'318'0,"7"-7"5"16,-2-4-127-16,-2-4-44 15,-2-1-65-15,-3 2-10 16,-6-1-4-16,-4 4-1 16,-12-1 1-16,-4 3-9 15,-3 8-19-15,-5 3-11 16,-1 7-28-16,1 6-10 15,-3 9-16-15,3 4-4 0,6 9-5 16,5 5 2-16,14 0 6 16,5 4 1-16,15-8 9 15,6-3 4-15,7-7 6 16,7-10 2-16,-18-11 8 16,13-5 2-16,-5-15 5 15,-4-1 0-15,10-5 3 16,-16 0-1-16,-9 2 0 15,-4 0 1-15,-6 6-4 16,-4 5 2-16,-3 11 1 16,-2 4-1-16,4 10-3 15,0 4-7-15,8 5-8 16,3 1-3-16,8 4 0 16,3-2 1-16,4-1 3 15,3-3 0-15,4-8-43 16,1-6-82-16</inkml:trace>
  <inkml:trace contextRef="#ctx0" brushRef="#br0" timeOffset="4858.4662">7062 9130 777 0,'9'-3'345'0,"7"-1"-133"16,16 1-145-16,9-2-22 16,13 1-17-16,1 2-10 15,-5 0-5-15,-5 3 2 16,-12 0-37-16,-10-1-84 16</inkml:trace>
  <inkml:trace contextRef="#ctx0" brushRef="#br0" timeOffset="5045.9212">7139 9244 826 0,'14'2'365'16,"6"1"-159"-16,21-3-98 15,12-1 0-15,-8-4-22 16,-1 0-20-16,-9 3-29 15,-9-1-1-15</inkml:trace>
  <inkml:trace contextRef="#ctx0" brushRef="#br0" timeOffset="5529.9175">7661 9271 737 0,'16'6'302'16,"15"6"-170"-16,34 1-57 15,17-1 19-15,29-4-12 16,14-2-9-16,9-3-34 16,-6-2-8-16,-35-1-7 15,14 0 1-15,-12-3-112 16,-9 1-312-16</inkml:trace>
  <inkml:trace contextRef="#ctx0" brushRef="#br0" timeOffset="6076.8906">7858 8795 554 0,'1'-7'276'0,"3"-5"-56"15,13-1-61-15,5 4-55 16,2 1-15-16,3 3-53 16,-2 5-16-16,-2 9-11 15,-2 7 3-15,-8 11 13 16,-6 6 2-16,-4 7 1 16,-1-5-7-16,2-5-12 15,3-6-2-15,4-9 1 0,4-6 1 16,-1-9 5-16,2-5 3 15,6-14 0-15,1-1-1 16,8-10-4-16,-3-5-4 16,-4-2-4-16,-1 5-2 15,-9 4 2-15,-2 9 0 16,-9 11 2-16,-3 3 0 16,-5 7 1-16,-4 6 1 15,-2 12 3-15,-2 5 3 0,1 8-3 16,8 0 1-16,6-2-3 15,9-2-2-15,6-6-1 16,1-1 1-16,7-7-19 16,-5-7-57-16</inkml:trace>
  <inkml:trace contextRef="#ctx0" brushRef="#br0" timeOffset="6404.7119">8352 8515 938 0,'2'-6'410'0,"5"-8"-216"16,7 4-56-16,8 1-69 15,4 3-25-15,2 5-27 0,-4 2 1 16,-7 13 0-16,-6 1-1 15,-11 10-1-15,-8 3 0 16,-10 5-2-16,-1 2-2 16,-2-5-2-16,8-1-1 15,4-13-6-15,7-2-3 16,11-7-6-16,4-3 1 16,16 0 2-16,4-1 2 15,5 1 1-15,4-1 2 16,-1 2-13-16,-2-2-58 0</inkml:trace>
  <inkml:trace contextRef="#ctx0" brushRef="#br0" timeOffset="6904.6006">7995 9591 598 0,'2'5'311'15,"2"13"-40"-15,2 7-94 16,3 10-20-16,0 3-20 16,1 2-37-16,0-1-23 0,0-8-30 15,-4-4-11-15,-1-10-9 16,-3-8 8-16,-4-9 10 15,-2-4-1-15,-3-11-6 16,-1-6-13-16,4-5-20 16,3-4-5-16,6-4-15 15,11 2-5-15,11-2-8 16,9 5 7-16,14 7 12 16,5 2 7-16,-5 12 14 15,-7 7-2-15,-20 5 1 16,-9 4 9-16,-7 4 488 15</inkml:trace>
  <inkml:trace contextRef="#ctx0" brushRef="#br0" timeOffset="9829.1675">9764 9210 529 0,'-8'12'268'0,"-14"18"-78"15,-8 0-44-15,-7-3-72 0,-1 2-19 16,0-10-29-16,2-8-2 16,5-11 3-16,2-7 3 15,5-9 3-15,7-2-2 16,8-5-15-16,6 2-10 16,14 0-3-16,8 4 2 15,11 11 21-15,6 4 13 16,2 13 0-16,1 10-3 15,5 9-11-15,-4 2-7 0,2 2-17 16,-9-5-77-16</inkml:trace>
  <inkml:trace contextRef="#ctx0" brushRef="#br0" timeOffset="10185.8087">9709 9082 678 0,'11'-10'330'0,"16"-13"-119"15,3-1-62-15,11 4-68 16,2 3-18-16,4 8-23 16,8 9-9-16,-3 11-1 15,0 6 3-15,-3 10 3 16,-9 2 0-16,-5 6-12 15,-11 5-3-15,-7 0-2 0,-7-3-1 16,-6-11 1-16,-2-5 1 16,-5-10-23-16,-3-6-22 15,-4-7-57-15,-5-4-21 16,-5-5-11 0,-7 0 19-16,-1 6 46 0,0 3 15 15,3 9 28-15,4 7 6 16,-1 9 6-16,4 6 3 15,1 0 29-15,5-5-120 16</inkml:trace>
  <inkml:trace contextRef="#ctx0" brushRef="#br0" timeOffset="10419.8878">10135 9082 537 0,'23'-8'328'16,"14"-7"5"-16,8 6-197 16,1 4-24-16,-4 10-8 15,2 9-6-15,-8 14-13 16,1 5-7-16,-4 10-28 16,-9-2-8-16,0-2-19 15,0-3-6-15,-4-11-1 16,5-4-17-16,-6-13-98 15,-3-7-77-15,-6-9-320 16</inkml:trace>
  <inkml:trace contextRef="#ctx0" brushRef="#br0" timeOffset="10521.5003">10557 9221 449 0,'-14'8'318'0,"-18"11"15"16,0 8-98-16,2 9-112 15,0-1-50-15,11 1-51 16,7-8-29-16</inkml:trace>
  <inkml:trace contextRef="#ctx0" brushRef="#br0" timeOffset="10865.412">11037 9222 584 0,'0'3'351'16,"-4"6"-22"-16,-4 3-42 16,-10 4-82-16,-4 1-44 15,-8 0-76-15,-4-5-27 16,3-5-33-16,1-6-7 16,5-4-9-16,5-6-8 15,5-7-27-15,7 2-18 16,7-2-17-16,5 1-1 0,8 1 17 15,2 2 11-15,9 8 13 16,4 4 3-16,0 8 4 16,1 5 5-16,-1 11 6 15,0 3 3-15,-9 4 5 16,-6 0 3-16,-5-3-99 16</inkml:trace>
  <inkml:trace contextRef="#ctx0" brushRef="#br0" timeOffset="11068.5963">10860 8833 1190 0,'-2'-4'502'0,"-4"-2"-309"0,6 4-75 15,1 11-83-15,6 8-30 16,7 13-265-16</inkml:trace>
  <inkml:trace contextRef="#ctx0" brushRef="#br0" timeOffset="11682.8665">11964 9095 723 0,'-4'-5'372'16,"-5"1"-127"-16,-9 4-73 15,-7 6-30-15,-8 9-39 16,-2 1-19-16,5 10-41 0,10 4-18 16,10 4-33-16,13 4-7 15,20 0 0-15,3-5 3 16,17-8 14-16,1-8 5 15,1-17 8-15,0-10 5 16,-12-17 10-16,-5-4 5 16,-21-11 5-16,-10-3-2 15,-20 0-7-15,-4-2-5 16,-13-5-8-16,-1 0-3 0,5-3-8 16,7 2-5-16,19 11-16 15,9 3-4-15,16 17-13 16,6 6-1-16,12 13-34 15,7 5-44-15,12 14-369 16</inkml:trace>
  <inkml:trace contextRef="#ctx0" brushRef="#br0" timeOffset="12018.4672">12331 9052 577 0,'-9'-4'320'0,"-16"-3"-55"16,4 4-83-16,4 5-98 15,2 3-30-15,15 9-50 16,1 1-7-16,13 4-6 16,3-2 1-16,5-4 7 15,1-2 3-15,-3-4 8 16,-4-1 1-16,-12-4 1 15,-2-1 1-15,-13 4-1 16,-6 0 1-16,-10 3-4 16,1 2 6-16,2 0 20 15,3 3 5-15,13 1 7 16,7 1-2-16,8 1-13 16,10 5-7-16,13-2-4 15,3 0-2-15,12-2 25 16,-2-7-59-16</inkml:trace>
  <inkml:trace contextRef="#ctx0" brushRef="#br0" timeOffset="12518.3582">12847 9010 888 0,'-1'0'405'16,"-5"-3"-229"-16,15 13-85 15,12 13-36-15,20 22-52 16,12 11 5-16,4 21 13 16,-4 7 12-16,-22-3 13 15,-15-5 5-15,-19-10-4 16,-15-7-9-16,-12-13-13 0,-10-6-19 15,-7-17-28-15,1-10-16 16,5-23-23-16,9-15 7 16,14-14 12-16,3-10 7 15,15-12 11-15,5-2 5 16,21-5 3-16,11 5 6 16,16 2 10-16,7 7 1 15,1 9 4-15,-5 7-2 16,-15 12-109-16</inkml:trace>
  <inkml:trace contextRef="#ctx0" brushRef="#br0" timeOffset="12760.9967">13277 9133 682 0,'2'12'337'15,"2"5"-109"-15,-1 9-92 16,0 3-24-16,4-5-45 16,4-3-27-16,1-9-19 15,2-9 22-15,4-7 11 0,0-8 0 0,0-15 1 16,3-2-26-16,-7-8-12 16,-1 1-2-16,-6 7-38 15,0 6-71-15</inkml:trace>
  <inkml:trace contextRef="#ctx0" brushRef="#br0" timeOffset="13198.269">13577 9113 595 0,'-4'4'308'15,"-4"2"-79"-15,5 6-112 0,4 7-25 16,6 3-40-16,6 2-16 16,8-5-10-16,1-1-1 15,5-9 4-15,-3-8 5 16,-3-7-6-16,-4-7 0 16,-6-7 0-16,0-2-1 15,-8-2-5-15,3 7-3 16,-6 2-5-16,-6 4-3 15,2 9-5-15,-4 0-3 16,-1 5-4-16,6 5-3 0,2 4 1 16,1 1 1-16,7 2 2 15,0 0 0-15,5-1 2 16,1-1 0-16,1-4 2 16,0 0 2-16,-2-4 23 15,-2-3 10-15,-2-2 11 16,-3-5 1-16,1-7-21 15,1-3-9-15,0-1-15 16,1-1 8-16,3 2-112 16,-2 2-126-16</inkml:trace>
  <inkml:trace contextRef="#ctx0" brushRef="#br0" timeOffset="13785.1311">14019 9234 861 0,'3'7'375'16,"3"4"-170"0,9 4-119-16,10-1-15 0,-1-3-7 15,-2-3-8-15,4-7-12 16,-5-3-5-16,1-9-4 16,1-4-4-16,-11-10-2 15,0 0-3-15,-10-3-8 16,-2 2-2-16,-8 3-10 15,-9 3-4-15,-4 7-10 16,-6 4-6-16,-4 9-6 16,1 9-2-16,1 12 3 15,3 7 3-15,8 9 4 16,3 3 1-16,12 11-1 16,7 0 2-16,10 4 4 15,4-3 2-15,3-6 5 16,-4-5 3-16,-3-15 43 15,2-3-79-15</inkml:trace>
  <inkml:trace contextRef="#ctx0" brushRef="#br0" timeOffset="13988.1522">14360 9066 1091 0,'-1'7'426'0,"-2"12"-280"16,1 5-61-16,2 13-38 15,1 2-8-15,1 5-16 16,1-1-6-16,1-8-92 16,-2-8-110-16</inkml:trace>
  <inkml:trace contextRef="#ctx0" brushRef="#br0" timeOffset="14120.7742">14312 8877 933 0,'-2'-1'439'16,"-4"-6"-154"-16,6 9-226 0,1 5-81 0</inkml:trace>
  <inkml:trace contextRef="#ctx0" brushRef="#br0" timeOffset="14643.5588">14721 8908 577 0,'5'-34'264'15,"10"-33"-105"-15,-5 5-27 16,-2 17-21-16,-2 11-9 16,-9 13-14-16,0 8-2 15,-6 9-26-15,0 5-17 16,-3 10-30-16,-1 2-12 16,8 17-10-16,-1 6-3 0,11 24 5 15,5 13 5-15,9 10 14 16,8 8 6-16,3 0 3 31,3 0 1-31,-13-1 2 16,-7-8 3-16,-18-12 2 0,-10-15 1 15,-11-18 4-15,-3-9 1 16,-4-18 3-16,0-7-2 16,6-14-16-16,-2-8-20 15,12-11-57-15,6-4-38 16,11-1-116-16,8-2-128 15</inkml:trace>
  <inkml:trace contextRef="#ctx0" brushRef="#br0" timeOffset="15284.132">15164 9261 191 0,'8'-3'169'0,"5"-10"52"15,-2 1-15-15,-3-2-35 16,-6 1-13-16,-5-2-23 16,-1-1-2-16,-7 1-9 15,2 1-12-15,-4 4-27 16,-6 6-17-16,-3 5-44 16,0 4-14-16,1 7-14 15,4 3-8-15,4 7-4 16,6 2 1-16,8-1 2 15,10 1 4-15,7-7 10 0,2-4 5 16,3-8 6-16,-2-5 1 16,-2-10 0-16,4-3 0 15,-4-6-9-15,-1 0-15 16,-2 0-10-16,-5 0 0 16,-7 5 5-16,-4 5 12 15,-5 8-1-15,-2 2 2 16,0 9 4-16,-1 3 4 15,7 4 8-15,1 1-3 16,6-2-5-16,7-2-1 0,6-2 0 16,4-1 2-16,2-7 5 15,0-5 1-15,2-8 4 16,-2-6-1-16,-4-7-1 16,0 0-2-16,-6-5-1 15,-1 0 0-15,-5 0 1 16,-5 1 1-16,-2 3-11 15,-2 6 23-15,-4 9 9 16,1 8 2-16,-2 13 13 16,0 6-22-16,4 12-10 15,2 7-2-15,7 9-4 16,2 10-2-16,0 7-4 16,2 2 1-16,-4-4 0 15,-1-8 2-15,2-7 3 16,-5-11 0-16,6-10-36 0,-3-9-58 15</inkml:trace>
  <inkml:trace contextRef="#ctx0" brushRef="#br0" timeOffset="15424.9541">15433 9328 929 0,'15'1'365'0,"10"0"-218"0,15-1-120 15,2-2-3-15,-2-2-6 16,-2 1-34-16</inkml:trace>
  <inkml:trace contextRef="#ctx0" brushRef="#br0" timeOffset="15846.664">15942 9053 860 0,'-14'0'373'0,"-12"4"-206"15,2 4-66-15,5 5-75 0,4 2-16 16,13 3-12-16,2-1-4 15,14 1 2-15,4-2 1 16,8-5 7-16,1-1 2 16,1-6 4-16,-3-3-17 15,-7-3-35-15,-7-1-21 16,-11-1-18-16,-10 0 16 0,-10 2 32 16,-8 2 28-1,-3 4 26-15,4 2 12 0,4 4 36 16,5 4 6-1,9 4 13-15,7 1-1 0,10 1-4 16,6 2 0-16,10-2 1 16,2-2-1-16,4-6-22 15,3-5-11-15,-2-8-18 16,3-7-23-16</inkml:trace>
  <inkml:trace contextRef="#ctx0" brushRef="#br0" timeOffset="16643.3503">16611 9089 931 0,'10'4'349'0,"18"0"-274"15,9 2-13-15,7 1-24 16,2-2-12-16,3-2-10 15,-4-3 1-15,-7-5 2 16,-4 0 0-16,-18-5-24 16,-1 4-13-16,-15-3-20 15,-5 4-5-15,-10 6 14 16,-7 0 7-16,-8 7 21 16,-1 2 11-16,2 3 25 15,1 7 10-15,8-1 4 0,5 3-7 16,14 4-18-16,4 0-10 15,17 3-13-15,6 1-1 16,9-4 2-16,4-3 3 16,3-9 3-16,-1-3 1 15,-2-15 5-15,-2-5-1 16,-3-9-2-16,0-8-3 16,0 2-2-16,-7-5-1 15,-5 4 5-15,-7-1 4 0,-16 3 11 16,-8 3 25-16,-14 5 39 15,-5 4 3-15,-2 8-3 16,-3 4-24-16,4 7-43 16,4 4-6-16,9 7-11 15,7 5-5-15,12 5-3 16,6-1-1-16,11-3 4 16,0-5 4-16,10-11 8 15,-1-7 4-15,-1-13-36 16,1-4-57-16</inkml:trace>
  <inkml:trace contextRef="#ctx0" brushRef="#br0" timeOffset="17168.2338">17600 9077 963 0,'9'8'382'15,"14"15"-258"-15,5 4 11 0,-4 11-1 16,-2-1-4-16,-12 2-8 16,-4-2-25-16,-6-9-40 15,-2-3-12-15,-3-14-6 16,1-7 2-16,-1-11-3 15,0-4-6-15,4-11-18 16,1-6-7-16,7-4-8 16,5-1-1-16,4 0-9 15,6 3-1-15,5 10-1 16,2 3-2-16,4 11 3 16,1 2 2-16,-3 4 14 15,-3 1-35-15,-2 6-106 16,-2 1-124-16</inkml:trace>
  <inkml:trace contextRef="#ctx0" brushRef="#br0" timeOffset="17402.1935">18156 9367 983 0,'-1'2'521'0,"-2"2"-80"16,-1-1-186-16,2-3-114 16,1 0-39-16,0 0-67 15,1 0 33-15</inkml:trace>
  <inkml:trace contextRef="#ctx0" brushRef="#br0" timeOffset="18862.655">22666 8519 661 0,'2'-9'339'0,"3"-3"-87"16,-1 0-24-16,5 13-86 15,0 10-22-15,1 14-45 16,3 12 3-16,-6 20-8 15,-1 5-11-15,-4 10-26 16,-2 2-11-16,4-3-10 16,3-12-1-16,14-11-2 15,1-10 1-15,4-16-1 16,3-4-14-16,-6-11-70 16,-3-1-67-16</inkml:trace>
  <inkml:trace contextRef="#ctx0" brushRef="#br0" timeOffset="19065.7437">22610 8814 676 0,'3'3'281'16,"7"3"-128"-16,9 1-67 15,14 3-30-15,10-2-3 16,10-1-26-16,1-3 39 16</inkml:trace>
  <inkml:trace contextRef="#ctx0" brushRef="#br0" timeOffset="19253.4867">23001 8860 778 0,'15'-1'314'16,"9"-2"-166"-16,14 1-132 16,6 1-4-16,0 0-5 15,-2-2-4-15</inkml:trace>
  <inkml:trace contextRef="#ctx0" brushRef="#br0" timeOffset="19425.104">23081 8992 851 0,'4'-2'367'0,"2"-1"-171"16,14-2-133-16,4 2-31 15,11-1-13-15,5-2-5 16,3 2-153-16</inkml:trace>
  <inkml:trace contextRef="#ctx0" brushRef="#br0" timeOffset="19784.305">23491 8733 601 0,'2'-9'284'0,"11"-9"-65"16,3 5-40-16,7 11-31 16,5 4-15-16,1 10-53 15,-1 10-11-15,-11 5 9 16,-6 6-3-16,-20 9-10 15,-10-1-6-15,-14 5-27 16,-4-2-8-16,-2-10-4 16,7-8-3-16,9-14 0 0,9-7-4 15,12-4-8-15,9-3-3 16,12 2-4-16,7 0 0 16,9 0 2-16,0 0 0 15,1 2 1-15,-2 0-15 16,-4 1-112-16,-3-2-114 15</inkml:trace>
  <inkml:trace contextRef="#ctx0" brushRef="#br0" timeOffset="20065.4864">23808 8751 940 0,'4'0'414'16,"-2"2"-176"-16,1 4-149 15,4 1-22-15,-7 8 2 16,3 4-3-16,-6 5-25 16,-4 7-8-16,6-3-10 15,1-2 1-15,6-1 2 16,0-6-2-16,9-3-7 15,0-1-5-15,9-7-1 16,8-1 0-16,-2-7-86 0,1 0-65 16</inkml:trace>
  <inkml:trace contextRef="#ctx0" brushRef="#br0" timeOffset="20315.7225">24004 8739 558 0,'-2'0'362'0,"-2"-4"-60"0,4 9-111 16,-1-5-28-16,1 0-71 15,0 23-3-15,3 45 11 16,-1-25-5-16,-2 10 22 16,0 1-2-16,-6-3-19 15,3-5-8-15,2-12-38 16,1-6-10-16,3-11-15 15,-1-1-5-15,4-4-5 16,0-5-3-16,0-5-93 16,-3-1 452-16</inkml:trace>
  <inkml:trace contextRef="#ctx0" brushRef="#br0" timeOffset="22927.6673">2062 10370 360 0,'-7'-10'290'0,"-9"-9"35"0,-12 5-96 15,-5-3-26-15,-11 6-64 16,1 0-34-16,5 14-53 15,1 8-29-15,8 20-37 16,4 11-10-16,6 11-2 16,10 2 4-16,14 2 13 15,11-4 5-15,13-11 4 16,5-6 4-16,16-16 7 16,1-10 4-16,2-15 3 15,-1-7 3-15,-15-8 6 16,-5-3 4-16,-14-4 5 15,-7 1 1-15,-15-2-13 16,-6-1-40-16,-11-2-227 16</inkml:trace>
  <inkml:trace contextRef="#ctx0" brushRef="#br0" timeOffset="23068.2309">1815 10114 613 0,'0'-2'382'0,"-2"2"-50"0,2-1-115 16,0 1-157-16,0 0-41 16,0 0-106-16</inkml:trace>
  <inkml:trace contextRef="#ctx0" brushRef="#br0" timeOffset="23364.6997">2268 10453 972 0,'0'0'423'0,"-1"6"-219"15,3 3-72-15,3 19-80 16,4 6-2-16,0 23-17 16,-1 7-9-16,-2 10-5 15,-1 2-7-15,-1-11 3 0,0-8 1 16,-4-19-35-16,-8-6-36 16,3-14-164-16</inkml:trace>
  <inkml:trace contextRef="#ctx0" brushRef="#br0" timeOffset="23536.8654">2299 10670 956 0,'17'-3'363'0,"11"-3"-261"0,10 1-72 16,7 3-10-16,-5-2-70 15,-1 2-211-15</inkml:trace>
  <inkml:trace contextRef="#ctx0" brushRef="#br0" timeOffset="24073.8825">2629 10507 653 0,'-5'0'389'16,"-5"-1"-25"-16,-2 5-217 0,3 5-41 15,5 7-54-15,1 5-10 16,9 3-19-16,3 0-2 16,6 0-3-16,6-4-5 15,7-6 3-15,0-6 4 16,0-14 4-16,0-4 0 15,-11-12-17-15,-3-5-14 16,-5-2-30-16,-3-2-6 16,-4 7 12-16,-2 3 9 15,-6 7 19-15,1 8 0 0,0 9-7 16,-1 5-4-16,4 6-8 16,0 3 0-16,2-1 0 15,3 4 3-15,9 1 10 16,1-3 5-16,11-7 5 15,0-6 4-15,3-6 2 16,-1-6 0-16,0-2 1 16,-1-4 0-16,-4-6-4 15,6 3-2-15,-3-4-4 16,5 7-5-16,2 11 12 16,1 3 12-16,-2 12 35 15,-2 1 20-15,-10 5 15 16,-6 3 1-16,-11 2 1 15,-7-1-1-15,-11-2-9 16,-7-4-4-16,-3-8-11 16,1-9-60-16,5-4-321 15</inkml:trace>
  <inkml:trace contextRef="#ctx0" brushRef="#br0" timeOffset="25605.7807">4113 10550 627 0,'9'-2'298'0,"9"-4"-123"15,1 4-33-15,-4 7-46 16,-3 7-14-16,-7 12-15 16,-4 3-6-16,-2 7-21 0,-1 0-12 15,3-2-17-15,6-1-3 16,5-6-1-16,1-3 1 15,6-7 3-15,2-4 3 16,7-11 3-16,3-6 3 16,4-10-3-16,-5-9-5 0,1-6-20 15,-1-2-7 1,-10-4-1-16,-4-1 5 0,-12 7 16 16,-6 3 25-16,-8 7 49 15,3 15 5-15,0 7 3 16,2 8-18-16,5 12-47 15,-2 2-7-15,3 8-9 16,1 3-3-16,6 2 0 16,6-5 0-16,1-5 15 15,4-4-52-15,-1-11-173 16</inkml:trace>
  <inkml:trace contextRef="#ctx0" brushRef="#br0" timeOffset="25808.8587">4689 10588 1035 0,'7'-5'391'16,"16"4"-275"-16,9 1-61 15,17 0-19-15,6 4-10 16,-4-1-8-16,-5 1-27 15,-14 0-118-15,-9-3-170 16</inkml:trace>
  <inkml:trace contextRef="#ctx0" brushRef="#br0" timeOffset="25980.9488">4718 10676 686 0,'8'4'374'16,"9"2"-85"-16,20 0-101 16,9 1-16-16,5-4-51 15,-1 1-27-15,-11-2-41 16,-4-1 1-16,-6-1-54 16</inkml:trace>
  <inkml:trace contextRef="#ctx0" brushRef="#br0" timeOffset="26652.6714">5681 10425 476 0,'-12'0'261'0,"-10"-5"-25"15,-6-9-21-15,0-14-43 16,8-6-28-16,10-6-77 15,8-2-25-15,13 4-42 16,5 4-11-16,15 9 11 0,-4 6-1 16,14 14 8-16,8 6 5 15,-3 16-10-15,3 8 4 16,-19 12 7-16,-21 6 3 16,-27 7 7-16,-15 1 0 15,-16 1-1-15,0-1-1 16,1-13-2-16,4-7 1 15,10-13-1-15,7-9-3 16,17-2-15-16,7-7-8 16,7-2-12-16,9 2-4 15,16 0 7-15,5 6 4 0,11 3 6 16,1-3 4-16,-1 0 4 16,-3-3 4-16,-4 1 6 15,-1-2-5-15,-12-5-196 16</inkml:trace>
  <inkml:trace contextRef="#ctx0" brushRef="#br0" timeOffset="26980.496">5986 10533 515 0,'0'5'310'0,"7"7"10"15,-2-2-162-15,-5 1-63 0,2-3-21 16,-4-3-22-16,-4 5-10 16,6-1-6-16,-1-3 2 15,-2-6-6-15,3-4-4 16,0 3-15-16,-1 0-8 16,1-18-10-16,5-36-2 15,3 31 0-15,3-3-1 16,3 4-6-16,2 7 5 15,3 9 17-15,-1 10 8 16,1 9 29-16,0 4 3 0,1 5-6 16,-6 2-4-16,-4 5-20 15,-2 5-4-15,-8 4-16 16,4-4-53-16</inkml:trace>
  <inkml:trace contextRef="#ctx0" brushRef="#br0" timeOffset="27324.1341">6378 10380 810 0,'5'7'362'0,"7"11"-162"0,-2 1-54 16,3 11-9-16,-1 2-20 16,-5 1-19-16,-1-2-10 15,-4-13-34-15,-3-4-9 16,-3-9-9-16,1-1 3 16,-2-8 0-16,5-2-2 15,2-8-16-15,2-7-11 0,2-4-12 16,-1-4-5-16,8 2-6 15,1 1-1 1,9 9-6-16,4 8 3 0,3 9-69 16,2 7-54-16,-6 5-216 15</inkml:trace>
  <inkml:trace contextRef="#ctx0" brushRef="#br0" timeOffset="27683.6316">5509 10778 828 0,'10'4'305'16,"26"3"-227"-16,8-2-11 16,46-1 29-16,17-1-4 15,28 1-14-15,13 0-6 16,-2 0-22-16,-8-1-10 0,-18-4-52 15,-17-2-62-15</inkml:trace>
  <inkml:trace contextRef="#ctx0" brushRef="#br0" timeOffset="28035.357">5753 11050 724 0,'7'-1'319'0,"21"-1"-87"15,13 2-108-15,23 1-25 16,9-2 6-16,5 1-36 16,4 0-22-16,-8 0-16 15,-3 1-2-15,-14-1-3 16,-13 0-24-16,-20-4-189 15</inkml:trace>
  <inkml:trace contextRef="#ctx0" brushRef="#br0" timeOffset="28285.5655">6122 11076 608 0,'2'11'370'0,"2"8"-57"0,6 4-74 16,1 7-25-16,-1-2-47 15,-1 4-19-15,-4 0-44 16,-4 0-12-16,-1 5-30 16,-1-4-15-16,0 1-17 15,1-3-10-15,0-10-9 16,-2 2-2-16,5-12-40 15,-3-3-77-15</inkml:trace>
  <inkml:trace contextRef="#ctx0" brushRef="#br0" timeOffset="30566.2638">7326 10726 557 0,'4'0'288'0,"16"0"-44"16,12-1-104-16,26 0-63 15,10-2-8-15,16 3-34 16,5-2-8-16,-2 2-3 16,-7 0 7-16,-18-2-127 15</inkml:trace>
  <inkml:trace contextRef="#ctx0" brushRef="#br0" timeOffset="30847.199">7439 10824 764 0,'-2'1'345'0,"2"-1"-162"15,11 2-80-15,7-2-17 16,19 0-27-16,8-3-12 16,13-1-22-16,4 0-10 0,0 2-3 15,-3-2 22-15,-6 1-174 16</inkml:trace>
  <inkml:trace contextRef="#ctx0" brushRef="#br0" timeOffset="31097.1632">7801 10586 922 0,'3'1'365'0,"12"-1"-227"16,7 2-57-16,7 2-38 15,4-1-8-15,5 7-20 16,3 4-4-16,-4 0 1 15,-4 3 0-15,-13 1 0 16,-8-1 2-16,-13 4 5 0,-8-1 3 16,-12 3 11-16,-7 3 5 15,-4-1 0-15,2 1-4 16,9-2-15-16,4-5-19 16</inkml:trace>
  <inkml:trace contextRef="#ctx0" brushRef="#br0" timeOffset="31847.0023">8782 10595 811 0,'3'-2'349'0,"5"4"-171"15,-1 7-44-15,7 15-44 16,-2 10-10-16,-1 7-29 16,-5 3-3-16,-6-2-10 15,-1-7-5-15,-2-6-3 16,3-8-3-16,-1-12 3 16,-3-3 6-16,0-10 2 15,2-4-1-15,0-10-13 16,2-6-8-16,6-9-13 15,-1-2-3-15,11-5-6 0,4 2-2 16,1 5-2-16,7 4-1 16,-2 14 2-16,-1 7 23 15,4 12-155-15,-4 4-252 16</inkml:trace>
  <inkml:trace contextRef="#ctx0" brushRef="#br0" timeOffset="32081.3314">9291 10697 1105 0,'10'-3'413'0,"15"-2"-291"15,4 1-57-15,9-2-13 16,1 5-10-16,-2-1-23 16,0 0-22-16,-12 0-139 15,-2 1-133-15</inkml:trace>
  <inkml:trace contextRef="#ctx0" brushRef="#br0" timeOffset="32299.9842">9318 10814 861 0,'8'0'369'16,"13"-1"-178"-16,9 0-44 15,7-3-40-15,1 3-23 0,1 1-45 16,-6 1-12-16,-7 0-81 15,-5 2-82-15</inkml:trace>
  <inkml:trace contextRef="#ctx0" brushRef="#br0" timeOffset="34822.9012">10055 10568 558 0,'6'-12'289'16,"11"-22"-55"-16,7 8-22 16,5 5-45-16,-2 4-28 15,-3 20-58-15,-2 6-20 16,-7 14-16-16,-3 6-6 16,-6 4-14-16,-2-1-9 0,3 0-7 15,0-3-2-15,5-10 0 16,4 0 2-16,1-12 7 15,2-8 4-15,2-12 0 16,-3-4-4-16,0-9-27 16,1-1-19-16,-3-4-33 15,-5-3 1-15,-5 4 18 16,0 9 14-16,-6 10 27 16,0 4 0-16,-6 12 6 15,-1 5 6-15,0 11 9 16,3 6 8-16,4 3 2 15,2-1-4-15,7-1-7 16,4-2-5-16,6-5-25 16,8-6-83-16</inkml:trace>
  <inkml:trace contextRef="#ctx0" brushRef="#br0" timeOffset="35088.4676">10566 10309 905 0,'14'-1'387'15,"10"-2"-169"-15,24-1-123 16,5-2-12-16,7-1-17 15,2-2-21-15,-4 2-26 16,-4 1 0-16,-7 2-9 16,-5 0-35-16,-13 2-89 15,-1 2-75-15</inkml:trace>
  <inkml:trace contextRef="#ctx0" brushRef="#br0" timeOffset="35354.0334">10865 10293 566 0,'0'3'327'0,"-2"2"-64"15,2 14-80-15,-3 7-16 16,5 13-32-16,2 5-2 15,3 5-41-15,-1-1-19 16,-2-9-27-16,0-1-13 16,-1-13-12-16,7-3-4 15,-1-10-85-15,1-5-91 16</inkml:trace>
  <inkml:trace contextRef="#ctx0" brushRef="#br0" timeOffset="35760.184">10149 10870 555 0,'38'-2'289'0,"27"-1"-74"0,29-1-65 16,8 1-4-16,21 3-29 15,-1 3-26-15,-3 4-37 16,-7 0-13-16,-19-2-55 16,-5-7-50-16,-20-4-239 15</inkml:trace>
  <inkml:trace contextRef="#ctx0" brushRef="#br0" timeOffset="36275.6843">10292 11151 569 0,'1'-13'268'16,"8"-14"-74"-16,8 0-35 15,12 0-5-15,5 5-6 16,11 8-30-16,0 8-22 16,4 14-35-16,0 4 1 0,-12 11-5 15,-10 5-3-15,-24 5-8 16,-11 4-9-16,-26 4-9 16,1 0-6-16,-9-4-4 15,-3-5-3-15,4-11-19 16,-1-5-13-16,10-12-11 15,4-3-7-15,15-1-5 16,3-5-7-16,10-2-13 16,8-1 2-16,8-1 10 15,8 1 14-15,7 3 15 16,3 5 5-16,7 6 16 16,-3 3 6-16,-1 4 5 15,-2 1 1-15,-4-3 0 16,-2-1-72-16</inkml:trace>
  <inkml:trace contextRef="#ctx0" brushRef="#br0" timeOffset="36755.3993">10807 11242 704 0,'0'8'330'16,"-1"7"-145"-16,2 3-79 15,3 4-13-15,-2-1-41 16,6-4-13-16,-3-3-19 16,-5-5-2-16,1-5 10 15,-5-4 3-15,0-6-1 16,4 5-6-16,-1 0-25 15,-3-24-9-15,-3-29-6 16,4 28 1-16,2 3 7 16,2 3 2-16,9 3-2 15,-9 4-4-15,9 4-4 16,0 3-1-16,5 4 2 16,9 2 4-16,5 0 6 15,-1 2 1-15,-2-1 2 16,1-1 1-16,-8-1 0 0,-1-1 1 15,-8-1 0-15,-3 3 1 16,-2 7 11-16,-2 3 16 16,-13 7 33-16,6 4 14 15,4 6 30-15,0 4-7 16,13 3-26 0,-10-2-12-16,0-3-37 0,-1-6-19 15</inkml:trace>
  <inkml:trace contextRef="#ctx0" brushRef="#br0" timeOffset="37506.6988">11942 10677 732 0,'8'-4'319'0,"8"2"-173"15,-1 5-27-15,-5 18-62 16,-3 5-16-16,-8 14-17 15,-4 4-3-15,-5-1 0 0,-1 1 1 16,2-16-3-16,1-7 1 16,5-13 8-16,3-8-1 15,3-11-9-15,5-10-5 16,7-13-13-16,4-4-3 16,5-3 2-1,-2 4 0-15,0 4 0 16,-5 6 0-16,-6 11-1 15,-3 7 1-15,-11 9-1 16,-2 9 2-16,-7 10 5 16,2 3 8-16,9 10 19 0,2 4 5 15,11 0 4 1,8-2-2-16,5-4-16 0,4-4-6 16,2-10-3-16,-1-6-8 15,-2-10-87-15,0-2-75 16</inkml:trace>
  <inkml:trace contextRef="#ctx0" brushRef="#br0" timeOffset="37951.9228">12515 10739 558 0,'3'3'324'0,"3"8"-22"16,-6 4-77-16,-8 7-91 16,-4 3-21-16,-4-1-49 15,-2-1-15-15,-3-5-17 16,-1-6-3-16,1-8-6 15,1-7-2-15,2-9-32 16,4-4-18-16,5-4-42 16,2 0-8-16,6 2 17 15,1 1 10-15,6 2 31 16,3 4 5-16,4 6 9 16,3 1 6-16,6 8 8 15,0-2 7-15,3 6 7 16,1-1 1-16,0 1 5 15,1 3 0-15,0-1-3 0,-1-2-5 0,-3-7-3 16,-4-5 0-16,-3-5-1 16,1-3-1-16,0-5-4 15,-2 1-1-15,-4 1-1 16,-3 1-1-16,-3 5-6 16,-3 5 4-16,2 7 26 15,-4 6 19-15,3 10 27 16,-2 5 5-16,5 5-14 15,-1 0-16-15,-3-5-18 16,4-3-10-16,-4-9-13 16,3-3-56-16</inkml:trace>
  <inkml:trace contextRef="#ctx0" brushRef="#br0" timeOffset="38561.1885">13673 10697 513 0,'0'0'313'0,"2"6"6"0,3 5-137 16,-4 11-35-16,-3 4-13 16,-5 7-23-16,-8 2-11 15,-12 0-48-15,2-4-12 16,-7-12-15-16,1-4 0 15,3-15-10-15,1-5-16 16,6-12-51-16,2-6-31 16,11-5-19-16,3-5 12 15,6 3 37-15,7 3 22 16,8 6 33-16,5 8 10 0,3 9 22 16,1 4 16-16,2 12 15 15,0 7 1-15,0 10-3 16,-1 5-8-16,-7 3-22 15,-1-1-7-15,-6-6-6 16,-3-6-32-16,3-7-171 16</inkml:trace>
  <inkml:trace contextRef="#ctx0" brushRef="#br0" timeOffset="38732.9904">13579 10507 1132 0,'0'0'414'0,"-5"0"-356"0,5 1-42 15,0-1-105-15,0 0-146 16</inkml:trace>
  <inkml:trace contextRef="#ctx0" brushRef="#br0" timeOffset="39061.0376">13808 10855 678 0,'9'10'418'0,"9"8"-49"0,3-3-158 15,2-2-52-15,2-9-76 16,1-4-25-16,0-8-25 16,0-8-6-16,0-3-4 15,-4-5-2-15,-5-5-4 16,-6 3-8-16,-12-2-18 15,-8 3-9-15,-14 6-12 16,-5 0 2-16,-3 10 3 16,0 7 0-16,5 10-1 15,-1 8-1-15,7 10-1 16,7 8 14-16,9 6 17 16,5 7 7-16,10 5 16 15,1-2-8-15,2-5-2 16,0-3-2-16,-5-6-1 15,0 1-2-15,-2-7-1 16,-1-5-3-16,2-10-346 16</inkml:trace>
  <inkml:trace contextRef="#ctx0" brushRef="#br0" timeOffset="39529.7222">14559 10775 685 0,'-12'9'318'0,"-13"9"-87"16,-4 4-59-16,-2 5-51 15,-5-1-7-15,0-4-57 16,-2-1-16-16,4-11-12 16,0-7-7-16,10-6-4 15,2-7-2-15,5-4-12 16,3-2-7-16,4-6-26 15,10 0-6-15,8-1 0 16,5 0 3-16,7 5 23 0,0 4 10 16,4 11 24-16,1 6 13 15,5 16 26-15,0 8 3 16,2 13 8-16,-1 3-6 16,-7-9-19-16,-1 1-7 15,-8-16-38-15,-2-3-43 16</inkml:trace>
  <inkml:trace contextRef="#ctx0" brushRef="#br0" timeOffset="41992.0136">7894 12536 406 0,'2'-7'257'0,"8"-9"2"15,0 1-46-15,3-6-54 16,-1 0-30-16,-1-2-39 16,-3-4-10-16,-6 2-9 15,-2 2-2-15,-11 0-12 16,-6-1-12-16,-6 5-23 16,-1-3-6-16,-4 12-15 15,4 7-6-15,-8 8-17 16,1 10-7-16,7 10 1 15,3 10 5-15,17 6 11 16,10 1 4 0,9-3 6-16,4-9 1 0,8-9 5 15,0-7 5-15,3-14 5 16,2-5 2-16,-2-13-2 16,-2-7-4-16,-4-5-10 15,-3-2-6-15,-6 0-2 16,-3 5 0-16,-6 10 7 15,-5 7 5-15,-5 12 29 16,-3 7 15-16,-1 11 24 16,2 5 3-16,6 7-22 15,1 1-16-15,13-5-23 16,2 0-5-16,8-9-17 0,2-6-50 16,2-6-167-16</inkml:trace>
  <inkml:trace contextRef="#ctx0" brushRef="#br0" timeOffset="42273.3503">8382 12269 910 0,'4'0'371'0,"15"0"-203"16,4 0-59-16,17 0-39 16,10 2-12-16,7 4-35 15,2 0-8-15,-29-1-64 31,-15-2-73-31</inkml:trace>
  <inkml:trace contextRef="#ctx0" brushRef="#br0" timeOffset="42476.409">8440 12443 860 0,'12'1'409'16,"12"1"-172"-16,9 0-21 0,13-2-82 15,1 2-41-15,1-1-52 16,-3 2 1-16,-10 1-112 16</inkml:trace>
  <inkml:trace contextRef="#ctx0" brushRef="#br0" timeOffset="43210.2442">9221 12467 942 0,'22'2'307'0,"29"0"-307"16,21-2-27-16,42-2 46 16,19 0 18-16,1 2 54 31,-67 0 22-31,-1 0-6 0,210 4-11 0,-4-1-41 15,-10-3-17 1,-122-3-18-16,-17-1-12 16,-28 2-124-16,-14 3-135 0</inkml:trace>
  <inkml:trace contextRef="#ctx0" brushRef="#br0" timeOffset="79322.2692">9595 11968 693 0,'-11'-16'360'15,"-7"-12"-99"-15,11-4-142 16,7 0-40-16,10 0-42 0,7 5-13 16,23 13-8-16,8 1-4 15,9 16-7-15,-7 5-1 16,-14 12-1-16,-9 13 2 15,-21 15 11-15,-6 7 3 16,-21 8 2-16,-5 0-1 16,-15-6-4-16,-7-6 1 15,3-14 5-15,-1-10 3 16,16-17-4-16,10-7-8 16,17-8-21-16,9-3-11 15,18-4-12-15,11-2 0 0,17 6 10 16,4 0 4-16,0 5 11 15,-3 3 5-15,-12 3 4 16,-4 5 5-16,-10 3-168 16</inkml:trace>
  <inkml:trace contextRef="#ctx0" brushRef="#br0" timeOffset="79750.6672">10120 12071 685 0,'0'2'276'0,"4"4"-129"16,1 4-65-16,-1 7-13 15,2 1 1-15,-1 0-32 16,-1-1-8-16,-2-5-10 15,-1-2 3-15,-2-7 9 16,-5-3 0-16,1-7-6 16,-2-4-5-16,-2-6-16 15,4-2-3-15,0-1-3 16,5-2-3-16,6 3-5 16,3 1-1-16,9-1-5 15,3 5 0-15,5-1 1 16,-1 0 1-16,3 10 3 15,-9 0 4-15,-1 10 7 16,-2 5 7-16,-9 4 26 0,2 5 12 16,-2 4 13-16,-2 3 2 15,-1 3-20-15,0-1-12 16,0-1-14-16,1-4-3 16,2-4-153-16</inkml:trace>
  <inkml:trace contextRef="#ctx0" brushRef="#br0" timeOffset="80227.6186">10476 12005 652 0,'6'-7'342'16,"5"-3"-94"-16,0 10-123 15,1 4-35-15,1 9-34 16,-2 0-12-16,-3 4-8 31,0 4-5-31,-6 2-12 0,2 4-4 0,3 0-6 16,1-3-1-16,4-6-1 15,6-3 0-15,0-6 2 16,3-5 2-16,2-6 4 16,-2-7 0-16,3-10 1 15,-1-5 0-15,-5-5-4 16,2-1 0-16,-4 1-1 16,-8 2 1-16,-3 5 3 15,-3 1 1-15,-4 8 18 16,0 9 9-16,0 8 9 15,-2 6 0-15,0 6-19 16,3 4-9-16,-5 2-15 16,10 5-3-16,2 3-2 15,1 1-1-15,8 1 2 16,-6-1-30-16,5-4-502 0</inkml:trace>
  <inkml:trace contextRef="#ctx0" brushRef="#br0" timeOffset="80665.0174">9823 12684 731 0,'1'2'314'0,"12"2"-120"0,5-1-75 16,30-2 9-16,10-1-22 16,23-4-49-16,5-3-18 15,0 2-22-15,-6 2 0 16,-19 1 3-16,-5 0-28 15,-19 0-135-15,-6 1-132 16</inkml:trace>
  <inkml:trace contextRef="#ctx0" brushRef="#br0" timeOffset="80993.3693">10227 12720 377 0,'0'8'257'16,"-1"6"-25"-16,1 11-37 15,3 7-6-15,-5 13-48 16,7 5-22-16,-5 3-23 16,4 0-8-16,-1-6-20 0,0-4-11 15,1-12-17-15,-2-6-10 16,0-9-9-16,-2-5 0 16,0-8-17-16,0-1-57 15</inkml:trace>
  <inkml:trace contextRef="#ctx0" brushRef="#br0" timeOffset="82633.5073">11486 12533 1249 0,'-2'1'501'0,"0"0"-330"15,-1 3-80-15,2-4-47 0,0 0-393 16</inkml:trace>
  <inkml:trace contextRef="#ctx0" brushRef="#br0" timeOffset="85897.2992">2067 13469 628 0,'-11'-3'313'0,"-18"-4"-86"16,-3 0-53-16,-10 2-60 15,2 5-31-15,2 6-59 16,6 9-22-16,14 10-18 15,6 3-4-15,20 9 2 0,7-3 2 16,19 1 5-16,9-3 4 16,7-10 8-16,3-5 3 15,-8-10 4-15,-6-3-4 16,-15-5-4-16,-10-3 1 16,-19 2-2-16,-8 0 1 15,-13 3 4-15,-5 4-1 16,-11 7 4-16,-7 3-1 15,-2 6-5-15,1 2-2 0,16 3-7 16,10 3 2-16,14 1 1 16,8-2 3-16,7-3 1 15,7 2 0-15,10-7 0 16,4-1 1-16,12-6 3 16,3-2 2-16,6-11 1 15,-2-7 2-15,-3-11 1 16,-5-8-1-16,-9 0 0 15,0 0-1-15,-9 5-4 16,-4 6-2-16,-9 9-11 16,-3 6 0-16,-1 11 10 15,1 8 4-15,0 2 13 16,1 3 0-16,0-4-7 16,1-1-2-16,1-11 2 15,-1-8 3-15,3-8 0 0,2-8-7 16,1-7-37-1,1 0-6-15,0-10-14 16,3 1 5-16,5 3 31 0,1 4 1 16,1 9 9-16,-4 9 10 15,-3 15 11-15,-2 5 7 16,-2 13 7-16,0 2-8 16,-9 4-7-16,2 4-6 15,2-3-4-15,0-2 0 16,6-4-49-16,-2-9-114 15</inkml:trace>
  <inkml:trace contextRef="#ctx0" brushRef="#br0" timeOffset="86069.4513">2620 13733 794 0,'-4'6'348'0,"3"14"-140"15,1 9-88-15,5 9-40 16,4 5-8-16,4-6-27 16,-3-3-39-16,1-7-368 15</inkml:trace>
  <inkml:trace contextRef="#ctx0" brushRef="#br0" timeOffset="86210.0973">2531 13546 959 0,'0'-1'391'0,"-1"0"-211"15,1 6-165-15,0-5-83 16</inkml:trace>
  <inkml:trace contextRef="#ctx0" brushRef="#br0" timeOffset="86600.2577">2990 13746 591 0,'-13'-5'288'16,"-4"-2"-104"-16,-5 7-80 16,-1 1-19-16,0 11-38 15,-6 2-17-15,12 11-27 16,4 5-5-16,14 3-4 16,14 2 1-16,9-7 5 0,7-4 1 15,4-13 7-15,-4 0 2 16,-4-12 11-16,-8-5 10 15,-14-5 26-15,-4-6 11 16,-14 1 10-16,-3-1-10 16,-14 6-31-16,-8 4-18 15,-10 7-63-15,2 4-68 16</inkml:trace>
  <inkml:trace contextRef="#ctx0" brushRef="#br0" timeOffset="86912.8401">3118 13789 795 0,'9'6'354'16,"4"5"-158"-16,-1 2-55 15,1 4-22-15,-7 0-23 16,-3 2-30-16,-2-1-35 15,-1-3-9-15,0-5-4 16,-2-4 5-16,-1-10-7 16,3-2-16-16,0-9-22 15,2-4-14-15,9-2-10 16,3 1 11-16,7 2 14 16,1 4 3-16,-6 13 22 0,-2 5 10 15,-5 13 19-15,-2 7 5 16,1 3-8-16,-1 0-7 15,2 2-64-15,4-5-128 16</inkml:trace>
  <inkml:trace contextRef="#ctx0" brushRef="#br0" timeOffset="87178.5067">3529 13811 1164 0,'0'-1'470'0,"6"2"-318"15,3 6-47-15,15 9-75 16,4 7-12-16,4 5-4 16,-4 3-1-16,-13-3 10 15,-7-2 7-15,-15-11 12 16,-3 0 3-16,-12-9-3 15,-2-6-5-15,-5-6-65 16,1-5-65-16</inkml:trace>
  <inkml:trace contextRef="#ctx0" brushRef="#br0" timeOffset="87740.6089">4882 13765 471 0,'-8'18'284'0,"-11"18"-13"0,-7 7-81 15,-12-4-92-15,2-2-24 16,0-14-34-16,-2-11-8 16,9-15-7-16,-4-9-1 15,7-11-14-15,7-3-6 16,11-6-9-16,4-5-8 15,12 0-3-15,6 4 0 16,9 11 10-16,5 8 15 16,1 18 31-16,0 8 16 15,2 18 12-15,2 8-7 0,4 7-22 16,8 0-10-16,-7-9 4 16,-3-10-47-16,-4-14-170 15</inkml:trace>
  <inkml:trace contextRef="#ctx0" brushRef="#br0" timeOffset="87983.401">4998 13759 843 0,'2'6'346'0,"8"15"-191"16,5 8-58-16,-2 11 3 15,1 2-8-15,-5-11-17 16,1-4-15-16,1-9-25 15,1-10 11-15,5-10 17 0,-2-13 3 0,2-11-1 16,-1-3-18-16,-3-2-25 16,-1 2-6-16,-5 2-19 15,-1 3-62-15,-2 10-212 16</inkml:trace>
  <inkml:trace contextRef="#ctx0" brushRef="#br0" timeOffset="88264.7366">5569 13773 831 0,'0'13'434'0,"-1"15"-116"0,-9 0-83 16,-10 0-96-16,5 2-36 16,-7-6-46-16,1-1-11 15,5-8-13-15,-6-9-11 16,-8-12-38-16,7-3-25 15,-5-7-71-15,4-2-22 16,16-1 3-16,1-3 13 16,14 4 58-16,6 3 17 15,15 8 50-15,2 7 22 0,3 8 35 16,1 8 20 0,-7 11-10-16,-4-2-14 0,-4 11-24 15,-1-6-15-15</inkml:trace>
  <inkml:trace contextRef="#ctx0" brushRef="#br0" timeOffset="88771.3693">5619 13727 836 0,'15'8'385'16,"8"8"-135"-16,14 26-126 15,5 7 4-15,1 18-5 16,-2 3-17-16,-14 2-31 16,-10 2-15-16,-18-7-25 15,-12-3-6-15,-15-14-11 16,-6-11-17-16,-3-15-52 15,-4-11-28-15,5-13-59 0,3-9-10 16,4-12 30 0,9-7 22-16,14-12 57 0,6-5 23 15,18-10 36-15,10-3 15 16,11-8 23-16,11 2-1 16,8 6-20-16,-2 5-13 15,-8 16-51-15,-12 6-165 16</inkml:trace>
  <inkml:trace contextRef="#ctx0" brushRef="#br0" timeOffset="89021.3094">5992 13817 681 0,'0'12'338'0,"7"16"-94"16,2 7-34-16,-3 4-44 15,9 3-38-15,0-9-57 16,-4-4-19-16,8-17 2 16,-2-10 11-16,3-13 9 15,5-5-3-15,-8-12-22 16,-3-4-16-16,-5 4-17 16,-6-4-15-16,1 11-123 15,1-1-139-15</inkml:trace>
  <inkml:trace contextRef="#ctx0" brushRef="#br0" timeOffset="89443.2554">6333 13821 645 0,'0'4'315'0,"-9"8"-92"15,0 4-60-15,11 7-40 16,0 0-9-16,13-1-29 16,4 1-14-16,5-9-23 15,2-3-12-15,-3-11-5 16,-3-7 0-16,-6-10-2 16,-1-1-3-16,-5-3-5 15,-1 1-5-15,-6 2-5 16,-4-1-3-16,-1 8-7 15,-1 4-3-15,2 6-13 16,3 5-3-16,4 8 1 16,1 1 3-16,6 9 10 15,3-4 3-15,2 0 4 16,9 0 7-16,1-7 16 16,3 0 4-16,-4-11 12 15,-2-2 13-15,-3-14 12 16,-5-2 5-16,-6-6-5 0,-5-4-15 15,-11-1-26-15,-7-1-12 16,-8 7-59-16,0 2-51 16</inkml:trace>
  <inkml:trace contextRef="#ctx0" brushRef="#br0" timeOffset="89981.7627">6829 13970 754 0,'16'9'367'15,"9"2"-154"-15,5-6-57 16,3-1-28-16,1-9-50 15,-2-4-20-15,-2-6-22 16,-3-6-4-16,-16-7 1 16,-4-1-1-16,-14-1-7 15,-8 0-5-15,-11 5-14 16,-4 2-5-16,-2 7-9 16,-2 6-2-16,9 14-9 15,-4 10-2-15,9 14-4 16,3 9-2-16,10 12 8 15,13 5 13-15,11 6 15 0,1-1 7 16,1 1 8 0,1-4-9-16,-10-9-2 0,-1 2-1 15,5-17-43-15,-9-9-72 16</inkml:trace>
  <inkml:trace contextRef="#ctx0" brushRef="#br0" timeOffset="90184.5357">7198 13711 899 0,'-1'9'361'0,"1"20"-134"15,0 9-99-15,1 11-12 16,1 0-2-16,3 0-72 15,-2-4-26-15,2-12-194 16</inkml:trace>
  <inkml:trace contextRef="#ctx0" brushRef="#br0" timeOffset="90340.7372">7119 13429 1334 0,'-2'-5'533'0,"-4"-1"-324"16,7 6-184-16,6 5-32 15</inkml:trace>
  <inkml:trace contextRef="#ctx0" brushRef="#br0" timeOffset="90840.6219">7472 13671 714 0,'5'-11'273'0,"14"-15"-191"15,3-3-56-15,7-13-17 16,2-1 1-16,-9-5 44 15,-6-3 17-15,-8 0 34 16,-8 1 12-16,0 9-20 0,-3 4 10 16,-5 17-32-16,-3 10-17 15,-7 16-34-15,3 10-35 16,3 26-17-16,7 14-2 16,15 22 2-16,6 11 5 15,10 9 9-15,2 6 5 16,-5 4 10-16,-3-2 5 0,-15-14 8 15,-8-11 3-15,-13-24 5 16,-2-10 3-16,-3-22-7 16,-1-13-24-16,-1-22-96 15,1-13-80-15</inkml:trace>
  <inkml:trace contextRef="#ctx0" brushRef="#br0" timeOffset="91489.5669">8107 13915 561 0,'-2'-9'271'0,"-5"-14"-90"16,-2-1-41-16,-5-6-33 15,-3 1-7-15,-3 5-18 16,-2 4-15-16,-1 12-30 16,-1 8-16-16,3 9-19 15,2 11-5-15,4 10-5 16,7 7 0-16,8 2 1 16,6-2 2-16,11-10 5 15,2-4 0-15,3-11 6 16,3-10 3-16,1-9 5 15,-2-6-1-15,-1-9-3 16,-4-4-5-16,-9-5-8 16,-3 1-2-16,-3 0 1 15,-4 5 4-15,-2 13-1 0,-2 7-1 16,-7 11 2-16,1 8 0 16,4 7 5-16,3 3 1 15,5-1-2-15,8 3-2 16,-3-4 2-16,9-5 1 15,6-6 5-15,-1-8 3 16,15-9 4-16,-7-4-1 16,-2-10 1-16,0 2-2 15,-7-9-3-15,-1-3-1 16,-9 1-2-16,-2 0 0 0,-2 4-3 16,-1 10-2-16,-2 8 6 15,-1 7 5-15,-5 14 8 16,2 8 10-16,2 14 11 15,-1 5 3-15,9 20 0 16,2 3-7-16,-4 1-14 16,4 2-8-16,-9-9-5 15,-2-6 1-15,5-13-1 16,-4-10 2-16,6-19-73 16,-2-5-66-16</inkml:trace>
  <inkml:trace contextRef="#ctx0" brushRef="#br0" timeOffset="91630.1337">8392 13979 895 0,'13'-4'296'16,"13"-2"-298"-16,8-1 2 15</inkml:trace>
  <inkml:trace contextRef="#ctx0" brushRef="#br0" timeOffset="92005.0377">8882 13739 473 0,'-5'-7'282'0,"-8"-6"-22"16,-6-1-28-16,-3 9-77 15,-5-1-41-15,0 6-71 16,1 4-28-16,4 4-21 15,5 4-7-15,11 1-4 16,7 2 0-16,7 1 2 16,2 1 4-16,9 0 7 15,-2-3 4-15,3-5 3 16,4-2 2-16,-13-4-5 16,-3-2-14-16,-7-1-16 15,-9 0-3-15,-10 1 5 16,-6 2 14-16,-6 4 15 15,3 1 4-15,7 4 31 16,5 1 13-16,9 3 22 0,2 2 15 16,12 3 3-16,5-4-2 15,11 2-7-15,5-3-13 16,3-5-31-16,1-1-7 16,-5-12-20-16,5-1-54 15</inkml:trace>
  <inkml:trace contextRef="#ctx0" brushRef="#br0" timeOffset="92551.7801">9801 13891 712 0,'3'-7'324'16,"7"-13"-137"-16,-5 0-59 15,-1-5-42-15,-2-1-14 16,-9-1-8-16,3 3 2 15,-17 3 7-15,0 4-4 0,-9 9-23 16,-3 8-12-16,0 10-29 16,1 7-6-16,11 9-14 15,6 4-2-15,15 8 5 16,7 2 6 0,13-5 12-16,4-2 7 0,9-15 3 15,7-7 1-15,-5-12 0 16,-3-9-10-16,-5-9-135 15,-5-8-228-15</inkml:trace>
  <inkml:trace contextRef="#ctx0" brushRef="#br0" timeOffset="92645.5091">9731 13561 755 0,'-9'-4'355'0,"-7"-6"-165"15,1 6-61-15,7 3-98 0,8 1-54 16</inkml:trace>
  <inkml:trace contextRef="#ctx0" brushRef="#br0" timeOffset="93137.9811">9914 13691 840 0,'10'10'355'0,"11"4"-202"16,7-2-29-16,5-5-47 15,1-6-24-15,-2-1-27 16,-3-4-7-16,-16 0-7 31,-6 3-1-31,1 0-4 0,15 0-2 0,-11 0-12 16,-9 1-4-16,-18 4-4 16,-4 0 1-16,-6 5 7 15,-1 4 3-15,7 6 0 16,0 3 0-16,9 5 3 15,5 3 4-15,6-2 5 16,10 0 3-16,9-4 3 0,3-5-1 16,9-5 4-16,-1-4 3 0,0-10 3 15,-2-4 0-15,-6-12-3 16,-3-4-2-16,-5-7-6 16,0-2-8-16,-4-4-6 15,-2-2 0-15,-1 8 0 16,-6 1 2-16,-2 15 12 15,-4 3 5-15,-2 10 10 16,-1 6 8-16,6 9 10 16,1 7 3-16,10 9 0 15,3 1-3-15,4 2-13 16,3-1-7-16,-2-10-39 16,3-5 507-16</inkml:trace>
  <inkml:trace contextRef="#ctx0" brushRef="#br0" timeOffset="93996.8225">11310 13397 812 0,'-6'2'326'0,"10"1"-180"16,7 4-23-16,24 1-36 15,17-2-2-15,21-5-41 16,15-2-15-16,-4-3-15 16,3 2-2-16,-12 3 0 15,-15-1 0-15,-12 0 3 16,-10-3 0-16,-15-3-57 16,-6 3-56-16,-7-1-200 15</inkml:trace>
  <inkml:trace contextRef="#ctx0" brushRef="#br0" timeOffset="94293.6274">11754 13432 671 0,'-1'6'324'16,"0"11"-137"-16,-8 6-13 16,5 9-51-16,2 7-19 15,-3 5-11-15,6 1-25 16,0 2-29-16,-5-7-7 16,7-6-13-16,-2-6-2 0,5-13 2 15,1-4-2-15,-7-14-92 16,0-6-99-16</inkml:trace>
  <inkml:trace contextRef="#ctx0" brushRef="#br0" timeOffset="94668.6715">11194 13998 579 0,'-5'4'312'0,"-4"1"-75"16,11 0-137-16,5 3-21 16,23-2-10-16,9-3 1 15,30-3 2-15,12-1 15 16,23-7-8-16,9 5 3 16,3-2-11-16,-5 4-23 0,-13 2-25 15,-6 1-5-15,-25-3-14 16,-8 1-24-16,-21-6-155 15,-12 2-311-15</inkml:trace>
  <inkml:trace contextRef="#ctx0" brushRef="#br0" timeOffset="95199.9224">11532 14319 413 0,'-1'-8'195'16,"1"-16"-66"-16,6 0-23 15,16 0 23-15,7 1 5 16,16 13 7-16,0 5 10 0,1 15-24 16,-6 12-9-16,-17 9-5 15,-7 9-14-15,-18 5-22 16,-9-4-11-16,-12-1-28 15,-3-3-8-15,-7-14 2 16,-5-2-28-16,-7-13-50 16,-1-8-16-16,6-10-36 15,10-5 10-15,19-5 5 16,6-2 3-16,15 0 14 16,6 1 12-16,12 3 30 15,5 8 4-15,8 13 19 16,0 7 15-16,-3 14 47 15,4 3 23-15,-12 1 17 16,-1 6-12-16,-7-8-32 16,-7-6-7-16,2-9-18 15</inkml:trace>
  <inkml:trace contextRef="#ctx0" brushRef="#br0" timeOffset="95668.7113">12437 13885 927 0,'7'2'375'0,"7"2"-201"15,19 2-116-15,9-2 0 16,14-4-20-16,2 1-16 15,-10-2-47-15,-2 0-89 16</inkml:trace>
  <inkml:trace contextRef="#ctx0" brushRef="#br0" timeOffset="95871.6382">12458 13996 758 0,'12'7'330'16,"7"-1"-173"-16,17-3-81 15,10-1-2-15,6-3-42 16,1 2-15-16,-3-1-55 16,-3-2-321-16</inkml:trace>
  <inkml:trace contextRef="#ctx0" brushRef="#br0" timeOffset="96308.8011">13141 13867 1047 0,'-12'-19'452'15,"-10"-20"-247"-15,7-4-50 16,16 0-67-16,9 6-32 0,13 7-33 16,6 9-1-16,5 14 1 15,-2 4 4-15,3 15 10 16,-3 9-2-16,-13 10 0 16,-1 11-2-16,-19 8-9 15,-7 2-6-15,-12 2-2 16,-7-2-1-16,1-8 2 15,0-7 0-15,-5-15-21 16,2-9-8-16,-5-12-18 16,8-4-11-16,11-5 1 15,6-3-2-15,12 0 3 16,9 3 5-16,13 4 8 16,3 4 6-16,1 1 6 15,4 4 2-15,-3 6 6 16,0 1 2-16,3 3 4 15,-7 0 1-15,-3-8-82 16,-2-3-95-16</inkml:trace>
  <inkml:trace contextRef="#ctx0" brushRef="#br0" timeOffset="96590.3364">13492 13666 1079 0,'3'2'400'0,"0"5"-291"16,2 5-13-16,-3 4 21 15,-4 2-10-15,-2 7-27 16,1 2-14-16,3 0-30 16,4 3-10-16,9-6-11 15,3-4-2-15,8-3-3 16,3-9 0-16,3-3 1 15,1-4 1-15,-6-4-48 16,-2 1-44-16,-8-11-102 16,-2-2-87-16</inkml:trace>
  <inkml:trace contextRef="#ctx0" brushRef="#br0" timeOffset="96746.5263">13711 13641 626 0,'-3'-5'397'16,"1"-6"-43"-16,-1 9-106 15,-2 6-49-15,0 12-75 0,-3 7-34 16,4 16-23-16,7 10 11 16,0 10-9-16,1 2-7 15,-1 2-16-15,-2-10-20 16,0-16-8-16,3-4-1 16,-1-18-33-16,2 0-53 15</inkml:trace>
  <inkml:trace contextRef="#ctx0" brushRef="#br0" timeOffset="97355.6629">14386 13822 439 0,'-15'-3'246'0,"-17"2"-40"16,-4 0-25-16,5 3-66 16,3 3-33-16,11 3-46 15,6 2-7-15,11 3-1 16,10 4-1-16,15 3-6 16,7 3-3-16,10 2-4 15,2 0 16-15,-11 4 35 16,-9-3 16-16,-22-2 37 15,-11 3-5-15,-20-10-21 16,-7-4-11-16,-8-12-30 16,2-3-13-16,8-16-21 15,9 2-18-15,19 0-91 16,2 0-93-16</inkml:trace>
  <inkml:trace contextRef="#ctx0" brushRef="#br0" timeOffset="97699.0853">14850 13826 730 0,'5'3'282'0,"11"2"-171"16,10-1-3-16,21 2-4 15,8-1-16-15,10 0-49 16,5 1-15-16,-2 0-9 15,-5-2-3-15,-1 0-3 16,-9 0 0-16,-12 1-79 16,-7-2-88-16</inkml:trace>
  <inkml:trace contextRef="#ctx0" brushRef="#br0" timeOffset="98160.2409">14968 13961 554 0,'-3'1'280'15,"3"4"-57"-15,4-2-61 16,-4-3-43-16,28 2-10 16,47-1-40-16,-23-2-18 0,3-4-22 15,0 5-14-15,-4-5-6 16,-4-2 0-16,-12-1-24 15,-7-2-29-15,-17-2-86 16,-7 0-28-16,-16-4 17 31,-5 2 29-31,-9-6 110 0,-1 1 42 16,5-3 40-16,0 0 13 16,12 8 4-16,3 4-1 15,7 5-23-15,3 5-13 16,11 0-28-16,6 5-15 15,9 6-11-15,7 3-1 16,-2 4-1-16,0 1-2 0,-5 4 2 16,-8-2 5-16,-7 1 13 15,-5 1 14-15,-13-10 29 16,1 1 11-16,-9 7 16 16,-5-8 0-16,-6 5-17 15,-3 1-13-15,-2-7-27 16,4 8-12-16,6-7-23 15,6-2-57-15</inkml:trace>
  <inkml:trace contextRef="#ctx0" brushRef="#br0" timeOffset="98660.1197">15981 13656 602 0,'0'1'334'0,"4"-1"-49"15,13 0-136-15,19-1-87 16,10-4-5-16,21 2-5 16,2-1-12-16,9-2-15 15,-1 6-2-15,-11 0-5 0,-9-1-3 16,-20-2-19-1,-6-1-45-15,-20-4-134 0,-5 3-151 16</inkml:trace>
  <inkml:trace contextRef="#ctx0" brushRef="#br0" timeOffset="98863.21">16336 13678 603 0,'0'15'303'0,"0"20"-88"15,0 11-28-15,-1 13-42 16,-2 4-14-16,-3-2-37 16,0-4-20-16,2-14-37 15,1-12-9-15,5-14-7 16,3-4-1-16,2-13-16 16,2-3-47-16</inkml:trace>
  <inkml:trace contextRef="#ctx0" brushRef="#br0" timeOffset="99097.7802">16632 13819 770 0,'8'0'345'0,"8"-1"-120"0,9 1-108 16,10 1-44-16,-2 2-15 16,4-2-39-16,-3 0-8 15,-7 0-29-15,1-1-53 16,-9-2-271-16</inkml:trace>
  <inkml:trace contextRef="#ctx0" brushRef="#br0" timeOffset="99269.3824">16659 13937 540 0,'6'2'340'0,"7"4"59"16,7-5-186-16,15 2-56 16,2-3-23-16,7 0-64 15,-3 2-22-15,-4-4-32 16,-1-2-36-16</inkml:trace>
  <inkml:trace contextRef="#ctx0" brushRef="#br0" timeOffset="99722.6064">17253 13589 849 0,'-3'3'372'16,"-7"3"-155"-16,-6 11-115 16,-1 4 3-16,-3 7-6 15,8 3-12-15,8-2-17 16,6 1-6-16,16-5-19 15,6-2-6-15,8-9-11 16,5-5-3-16,2-8-3 16,-2-2-24-16,-7-7-122 15,-9-3-106-15</inkml:trace>
  <inkml:trace contextRef="#ctx0" brushRef="#br0" timeOffset="99878.9313">17419 13592 946 0,'0'7'376'16,"-1"13"-205"-16,0 5-62 16,2 19-10-16,2 7 6 0,0 9-25 15,1 4-10-15,0-4-22 16,-3-8-12-16,3-12-14 16,1-8-26-16,0-19-124 15,2-5-346-15</inkml:trace>
  <inkml:trace contextRef="#ctx0" brushRef="#br0" timeOffset="100269.5004">17567 13711 989 0,'11'8'400'16,"4"5"-194"-16,21 14-108 15,5 6 17-15,2 8 4 16,-1 4-29-16,-11-1-40 16,-9 1-14-16,-16-6-19 15,-7-4 0-15,-15-9-3 0,-5-8-26 16,-9-9-84-16,-2-7-53 16,0-9-101-16,0-5-27 15,12-8-32-15,10-8 32 16,14-9 99-16,15-6 55 15,16-10 169-15,8-4 64 16,7 5 108-16,-8 3 44 16,-16 9 33-16,-14 7-24 15,-27 9-80-15,-11 2-43 16,-19 10-77-16,-7 8-22 16,-2 4-27-16,10 9-7 0,13 4-18 15,10 0-33-15,21 7-190 16</inkml:trace>
  <inkml:trace contextRef="#ctx0" brushRef="#br0" timeOffset="100753.6357">18476 13806 380 0,'-2'-6'244'0,"-5"-5"-8"0,-9 5-96 15,-5 0-16-15,-7 3-20 16,1 3-10-16,-2 5-37 16,5 1-14-16,9 3-35 15,4 0-8-15,15 3 8 16,8 3 8-16,17 3 12 15,6 4 8-15,4 4 13 16,-3 1 8-16,-13 7 10 16,-10-4 4-16,-20-5-5 15,-13-4-10-15,-18-10-12 16,-2 0-7-16,-5-10-9 16,9-2-4-16,18-10-93 15,9-3-87-15,23-1-178 16</inkml:trace>
  <inkml:trace contextRef="#ctx0" brushRef="#br0" timeOffset="100925.2187">18739 14015 939 0,'0'3'523'0,"-1"1"-95"16,-3-1-189-16,3-3-38 15,0 0-93-15,0 0-39 0,0 0 340 16</inkml:trace>
  <inkml:trace contextRef="#ctx0" brushRef="#br0" timeOffset="102471.7241">1666 14764 885 0,'4'1'337'0,"12"1"-203"0,15 0-56 15,23-2 1-15,15-2 1 16,17-3-30-16,0 2-15 16,-2 2-16-16,-12 1-2 15,-16 0 32-15,-10 2-65 16,-15-4-256-16</inkml:trace>
  <inkml:trace contextRef="#ctx0" brushRef="#br0" timeOffset="102706.1011">2039 14842 641 0,'1'18'338'15,"5"10"-53"-15,0 12-133 16,5 8-1-16,-2 0-9 15,-2 4-13-15,-9 1-52 16,2-4-23-16,-2-6-28 16,1-2-6-16,1-15-49 15,-1-3-100-15</inkml:trace>
  <inkml:trace contextRef="#ctx0" brushRef="#br0" timeOffset="103089.0514">2585 15109 639 0,'0'-4'288'0,"-7"-2"-135"15,-2-2-22-15,-13 3-45 16,-3 3-16-16,-1 4-30 0,-1 3-15 16,7 5-21-16,4 1-7 15,8 4-10-15,8 2-3 0,4 3 3 16,9 0 2-16,10-1 9 15,-1-5 3-15,1-9 6 16,-1-3 1-16,-12-7-34 16,1-2-63-16,-8-2-259 15</inkml:trace>
  <inkml:trace contextRef="#ctx0" brushRef="#br0" timeOffset="103214.0255">2419 15199 422 0,'-7'8'260'0,"-3"6"-13"16,5 1-34-16,12-3-65 15,5 1-26-15,9 3-49 16,5 2-20-16,-2 2-28 16,1-6-8-16,-3-8-22 15,-7-7-49-15</inkml:trace>
  <inkml:trace contextRef="#ctx0" brushRef="#br0" timeOffset="103354.7619">2524 14878 1012 0,'0'-4'486'16,"-5"0"-193"-16,3 3-114 15,2 1-132-15,0 0-32 16,0 0-116-16</inkml:trace>
  <inkml:trace contextRef="#ctx0" brushRef="#br0" timeOffset="103916.9912">2774 14882 248 0,'12'-15'215'16,"13"-16"66"-16,0 7-20 15,11 18-38-15,0 11-51 16,0 25-62-16,3 14 5 16,-3 17-12-16,-11 1-7 15,-5 10-25-15,-7 0-16 16,-5-13-25-16,5-1-5 16,-7-23-3-16,0-10-1 0,1-16 2 15,-7-9-12-15,-4-19-33 16,2-4-13-16,-16-7-41 15,2-4 1-15,-3-1 19 16,-9 2 10 0,11 7 30-16,2 10 3 0,2 17 16 15,2 9 4-15,-11 11 3 16,-3 7 5-16,-2 4-8 16,-2 3-2-16,5 0 0 15,-4-8 1-15,11-4-17 16,4-5-84-16</inkml:trace>
  <inkml:trace contextRef="#ctx0" brushRef="#br0" timeOffset="104401.5036">3497 15219 422 0,'-1'-8'243'0,"-8"-10"-10"16,-1 1-65-16,-5 5-41 15,-5 1-12-15,-3 9-39 16,-6 1-17-16,0 7-26 15,-1 5-10-15,5 5-11 16,2 0-4-16,11 3-6 16,9-4-2-16,3-1 4 15,1-3 3-15,4-2 6 16,8-3 2-16,6-6 5 16,3-3 1-16,4-9-2 15,-2-2-4-15,9-2-9 16,-2 1-3-16,3 4-3 15,-3 5 5-15,-3 6 5 16,0 7 4-16,-2 7 3 16,2 1-1-16,-6-3-1 15,-1 0-4-15,-12-1 7 16,0 4 4-16,-8 4 10 0,-3 2 8 16,-13-4-3-16,-8 1-4 15,-9-4-10-15,3-2-3 16,6-5-90-16,2-4-110 15</inkml:trace>
  <inkml:trace contextRef="#ctx0" brushRef="#br0" timeOffset="104682.4251">4067 15371 823 0,'5'4'416'0,"6"4"-116"15,-4 3-38-15,-3 9-65 16,-6-1-47-16,-11 6-76 15,-3-2-20-15,-7-7-34 16,5 5-33-16</inkml:trace>
  <inkml:trace contextRef="#ctx0" brushRef="#br0" timeOffset="109283.4417">4659 14713 1464 0,'-5'-1'192'0,"-4"11"-76"15,-1 13-36-15,9 37-45 16,-2 9 4-16,6 12-2 16,1 1-2-16,-1-7-3 15,4-6-4-15,-1-11-8 16,1-9 0-16,1-18-36 0,1-8-66 0</inkml:trace>
  <inkml:trace contextRef="#ctx0" brushRef="#br0" timeOffset="109837.3696">4952 14997 764 0,'-1'-2'359'0,"0"0"-127"0,4 6-123 31,-3-4-31-31,0 0-1 16,4 11 1-16,12 37-29 15,-14-28-5-15,-3 4-20 16,0 2-5-16,1 2-9 16,-1-1-1-16,3-4-2 0,0-3-1 15,4-9 1-15,5-2 0 0,6-9 3 16,1-3 1-1,7-10 1-15,1-4 1 16,-2-6-7-16,0-4-2 0,-8 1-2 16,-2-2-2-16,-7 5 3 15,-4 7 1-15,-4 1-3 16,-3 7-1-16,-4 7 0 16,1 1-1-16,0 9 3 15,-1 5 5-15,4 5 3 16,4 6 2-16,8 6 4 15,5 1 1-15,4 3 0 16,1-4 0-16,-2-7-2 16,-4-6 4-16,-5-8-73 15,-1-6-55-15</inkml:trace>
  <inkml:trace contextRef="#ctx0" brushRef="#br0" timeOffset="112390.4938">4867 14843 526 0,'3'0'264'0,"-2"-3"-94"16,5 0-51-16,-6 2-54 16,20 0-15-16,48 2-10 15,-20-1-11-15,2 1-13 16,3 1-2-16,-7 1-1 16,-7-3 1-16,-14 0 2 0,-4 0 2 15,-9-3-61-15,-4-2-24 16,-8-3-29-16,-4-5-5 15,-3-1 56-15,0 2 22 16,3 0 27-16,1 5 15 16,5 4 19-16,1 2 16 15,-3 1 20-15,0 0-2 16,0 0 5-16,8 17-12 16,8 34-21-16,-17-29 26 0,-1-9-402 15</inkml:trace>
  <inkml:trace contextRef="#ctx0" brushRef="#br0" timeOffset="112765.7122">5577 14743 578 0,'-1'-2'372'0,"-1"-3"-33"16,-3 11-122-16,-1 8-31 15,-1 22-57-15,4 14-16 16,4 19-32-16,3 6-13 16,3 8-26-16,1-1-10 15,2-6-12-15,1-1-3 16,3-20-1-16,-1-10-8 0,-3-20-91 16,1-8-93-16</inkml:trace>
  <inkml:trace contextRef="#ctx0" brushRef="#br0" timeOffset="113038.651">5916 15054 920 0,'7'0'379'16,"1"0"-191"-16,14 0-135 0,-1-1-18 16,8 1-6-16,6-1-10 31,-3 2-9-31,0 0 14 0,-4-2-162 15</inkml:trace>
  <inkml:trace contextRef="#ctx0" brushRef="#br0" timeOffset="113226.3627">5930 15180 438 0,'2'2'273'0,"4"0"-15"0,9 1-36 16,10-2-53-16,4-2-40 16,7 1-52-16,0-1-21 15,0 1-28-15,-2 2-7 16,-11 1-92-16</inkml:trace>
  <inkml:trace contextRef="#ctx0" brushRef="#br0" timeOffset="113929.4285">6561 14655 448 0,'0'-1'261'0,"-3"1"-37"16,-2 8-51-16,1 21-60 15,-2 8-21-15,5 29-24 16,0 11-2-16,5 17-8 16,1 3-4-16,-2-10-6 0,2-5-8 15,1-19-17-15,1-11-3 16,2-14-4-16,-1-10 0 15,-2-13 3-15,1-2-30 16,-3-11-211-16</inkml:trace>
  <inkml:trace contextRef="#ctx0" brushRef="#br0" timeOffset="114694.5291">6871 15105 539 0,'7'-8'268'0,"9"-7"-68"16,-4-1-39-16,8 12-43 15,-4 2-30-15,-2 7-45 16,-2 5-11-16,-6 5-6 16,1 6 0-16,-7 4-5 15,2 5-2-15,-6-2-3 16,0-2-4-16,4-5-4 16,1-6-2-16,12-4 1 15,-3-4 0-15,5-4 1 16,4-2 3-16,5-5 0 15,-2-5-2-15,2-7-20 16,-3-5-12-16,-3-8-7 16,-2-1 0-16,-4-3 20 15,-2 2 10-15,-7 7 6 16,-2-2 2-16,-3 15 14 0,-4-1 3 16,-1 17-1-16,1 11 0 15,1 9-11-15,2 8-1 16,4 6 5-16,5 4 0 15,4-2-3-15,2 4-1 16,2-9-57-16,-2-7-99 16</inkml:trace>
  <inkml:trace contextRef="#ctx0" brushRef="#br0" timeOffset="114913.4702">7411 15308 736 0,'-1'11'341'15,"0"10"-139"-15,-4 2-80 16,3 2-7-16,-2 1-41 16,3-1-25-16,1-2-30 15,5-2-6-15,2-6-6 16,-2-6 5-16,4-9-96 15,1-1-117-15</inkml:trace>
  <inkml:trace contextRef="#ctx0" brushRef="#br0" timeOffset="115069.4208">7442 15196 1046 0,'-2'0'442'15,"-3"1"-234"-15,1 5-133 16,1 2-70-16,3 0 39 16,1 0-195-16</inkml:trace>
  <inkml:trace contextRef="#ctx0" brushRef="#br0" timeOffset="115506.8223">6946 14848 470 0,'5'-3'259'0,"7"0"-20"15,8 2-121-15,13 2-54 16,7 2-4-16,13 1-21 0,3 2-11 16,6 1-19-16,-6-3 0 15,-11 3 2-15,-9-3 0 16,-17-2-51-16,-5-1-88 16,-12-3-166-16,-2-3-13 15,-8-5 69-15,-2-5 129 16,0-5 231-16,-7-3 47 15,7 5 45-15,2 3-9 16,5 10-36-16,5 4-29 0,1 7-43 16,8 5-25-16,-1 10-7 15,-4 3 5-15,3 4-14 16,-1-4-6-16,-3-2-18 16,2-5-81-16</inkml:trace>
  <inkml:trace contextRef="#ctx0" brushRef="#br0" timeOffset="115882.0491">7727 14790 538 0,'0'-4'368'0,"0"-6"-48"15,-4 20-106-15,-1 7-47 16,-2 17-83-16,3 9-4 15,7 11 1-15,5 6 3 0,7 14-14 16,1 2-15-16,-1 4-26 16,-4-2-7-16,0-16-3 15,-4-9-1-15,-1-23-18 16,-1-7-30-16,-3-13-111 16,-2-13-139-16</inkml:trace>
  <inkml:trace contextRef="#ctx0" brushRef="#br0" timeOffset="116100.7288">8091 15183 794 0,'17'-2'352'0,"11"-3"-140"16,8 3-147-16,-3 0-9 15,1 2-21-15,-4 0-10 16,-7-1-55-16,0 1-104 16</inkml:trace>
  <inkml:trace contextRef="#ctx0" brushRef="#br0" timeOffset="116272.614">8108 15293 755 0,'10'3'349'16,"6"3"-137"-16,16-1-120 15,7-4-2-15,5-1-42 16,-2-6 37-16</inkml:trace>
  <inkml:trace contextRef="#ctx0" brushRef="#br0" timeOffset="116694.4048">8595 14724 735 0,'-2'-2'354'0,"-3"0"-155"16,0 8-47-16,0 22-66 15,-1 16-32-15,1 25-12 16,5 11 0-16,3 6 2 15,0 3-6-15,-2-10-11 16,0-8-4-16,3-17 29 16,-1-13-66-16,2-17-180 15</inkml:trace>
  <inkml:trace contextRef="#ctx0" brushRef="#br0" timeOffset="117147.0673">8873 15015 963 0,'1'0'372'0,"1"3"-238"15,5 1-60-15,-2 7-23 16,-2 4 9-16,0 5-5 15,-7 4-9-15,-2 6-11 16,3 0-11-16,2 1-14 16,5-2-2-16,8-9-1 15,1-5-1-15,7-11 3 16,1-3 1-16,7-6-2 16,1-7-18-16,-3-7-39 15,-3-6-12-15,-3-7-13 16,-6-5 19-16,-4 3 35 15,-2 1 11-15,-7 11 14 16,0 6 8-16,-4 5 27 16,-2 7 2-16,1 5 11 15,-2 9-3-15,2 7-13 16,4 6 6-16,2 9 5 16,3 4 0-16,5 7-11 15,0 2-9-15,5-7-18 0,1-6-60 16</inkml:trace>
  <inkml:trace contextRef="#ctx0" brushRef="#br0" timeOffset="117475.1079">9253 15516 898 0,'3'9'361'0,"-1"4"-206"15,7 4-18-15,5-7-13 16,-7-7-16-16,2-6-33 16,1-5-10-16,-4-7-13 15,-1-1-7-15,-1-7-17 16,-2-5-7-16,-5-8-9 15,3-4-3-15,-2-3-7 16,2 1-2-16,7 6-5 16,0 5-1-16,1 8-4 15,0 5-3-15,3 10-36 16,3 7-39-16,1 5-144 16</inkml:trace>
  <inkml:trace contextRef="#ctx0" brushRef="#br0" timeOffset="117646.939">9245 15412 866 0,'5'1'348'0,"14"0"-206"16,1-1-97-16,15-4-32 15,-2-1 0-15,4-2-197 16</inkml:trace>
  <inkml:trace contextRef="#ctx0" brushRef="#br0" timeOffset="118061.7137">8921 14827 669 0,'0'2'290'0,"1"0"-147"15,6-2-29-15,-7 0-44 16,18-2-21-16,55-2-34 16,-18 1-6-16,8 2-5 15,-1 1-1-15,-6 5 1 16,-7 0 2-16,-22-4-22 15,-4-1-48-15,-15-5-183 0,-7-3-98 16</inkml:trace>
  <inkml:trace contextRef="#ctx0" brushRef="#br0" timeOffset="118186.673">9348 14772 134 0,'-5'-3'148'15,"2"2"47"-15,-8-1 48 16,11 3-66-16,-1 4-29 16,7 6-54-16,2 4-2 0,-5 7 16 15,7 1-3-15,-10-3 6 16,7 1-5-16,-6-9-38 15,1-1-11-15,-3-8-59 16,-6-3-31-16</inkml:trace>
  <inkml:trace contextRef="#ctx0" brushRef="#br0" timeOffset="118671.1944">9737 14805 748 0,'0'-3'384'16,"-3"-7"-155"-16,-2 20-80 16,2 12-33-16,2 24-48 15,1 12 0-15,11 11 7 16,-3 2-4-16,2 0-11 16,-3-1-8-16,-7-5-16 15,4-4-7-15,-4-19-6 16,-2-10-3-16,5-13-22 15,-5-11-65-15</inkml:trace>
  <inkml:trace contextRef="#ctx0" brushRef="#br0" timeOffset="119092.7094">10132 15127 463 0,'2'1'268'16,"3"-3"19"-16,13 4-178 15,9 3-19-15,10-4-21 16,3 0-23-16,0-3-30 16,4-1-6-16,-5 0-2 0,-2 0-1 15</inkml:trace>
  <inkml:trace contextRef="#ctx0" brushRef="#br0" timeOffset="119327.3346">10214 15222 733 0,'8'2'321'0,"15"1"-150"16,-1-2-8-16,17 3-40 15,-2-3-18-15,-3-1-47 16,3 0-18-16,-11 1-20 16,-6 1-22-16</inkml:trace>
  <inkml:trace contextRef="#ctx0" brushRef="#br0" timeOffset="121521.3053">10836 14983 731 0,'1'-1'342'0,"-1"1"-151"16,1 9-101-16,3 9-23 0,7 18-9 15,10 11 8-15,6 15-1 16,3 4-8-16,-3 6-17 16,-4-9-7-16,-3-15-8 15,-4-8 0-15,-5-28 9 16,0-6 8-16,-3-16 1 15,1-12 0-15,-2-15-11 16,-2-7-8-16,-4-12-6 16,-1-2-3-16,-5-11-3 15,0 0 0-15,-3-9-1 16,-2-3-2-16,0 6 7 16,0 5 1-16,2 27-6 15,-2 10-5-15,8 23-25 16,1 9-39-16</inkml:trace>
  <inkml:trace contextRef="#ctx0" brushRef="#br0" timeOffset="122177.3243">11060 14705 442 0,'3'-2'173'16,"10"-3"-106"-16,15 3-29 15,22 0-12-15,15 2 3 16,26 4-2-16,13 2 11 0,26 2 50 16,14 2 18-1,27 4 27-15,2 2-12 0,12 0-52 16,6 4-20-16,0-5-28 16,8-5-4-16,3-9-4 15,2-4-1-15,-11-9-1 16,-2 2-2-16,-24 5-3 15,-17 5-1-15,-36 13 2 16,-25 2-45-16</inkml:trace>
  <inkml:trace contextRef="#ctx0" brushRef="#br0" timeOffset="122684.8482">14054 14803 398 0,'0'0'257'0,"0"7"64"15,0 7-108-15,-1 12-81 16,2 10-2-16,0 2-68 15,1 1-19-15,1-4-20 16,0-4-31-16</inkml:trace>
  <inkml:trace contextRef="#ctx0" brushRef="#br0" timeOffset="123333.3652">11346 14993 487 0,'2'-1'305'0,"4"4"8"15,-9 3-101-15,-3 14-90 16,-7 5-8-16,-10 5-39 16,1 3-20-16,-2 0-29 15,6-3-11-15,9-3-12 16,5 0-3-16,10-9 1 15,11-5 1-15,14-6 2 16,10-5 2-16,9-1-12 16,-5-1-36-16,-6-4-139 15,-8-3-166-15</inkml:trace>
  <inkml:trace contextRef="#ctx0" brushRef="#br0" timeOffset="123504.8542">11490 15075 607 0,'-4'2'298'16,"-1"13"-71"-16,1 4-58 16,-2 9-28-16,3 13-18 15,-4 1-44-15,1 1-17 16,2-3-25-16,-2-6-8 16,6-9-11-16,0-4-22 15,3-11-167-15</inkml:trace>
  <inkml:trace contextRef="#ctx0" brushRef="#br0" timeOffset="123833.1232">11659 15107 851 0,'-10'4'317'0,"-17"-2"-224"15,5 9-28-15,4 9-20 16,3 4-3-16,13 10-22 16,6 3-10-16,10-2-4 15,9 0-1-15,4-9 4 16,2-4 2-16,1-12 9 16,-5-10 5-16,-1-11 26 0,-2-10 15 15,-6-10 30-15,-4-2 6 16,-11-7-9-16,-5 2-11 15,-13 1-34-15,0 5-12 16,-4 12-28-16,-5 4-9 16,5 16-7-16,0 0-51 15,6 11-160-15</inkml:trace>
  <inkml:trace contextRef="#ctx0" brushRef="#br0" timeOffset="124223.4238">11969 15159 533 0,'-3'-1'317'0,"-10"-6"-27"16,-2 5-74-16,-4 2-72 15,-1 1-41-15,-1 6-55 16,3 1-17-16,1 9-23 16,0 0-1-16,11 11 4 15,4 0 1-15,10 3 7 0,9 3 3 16,8-4 5-16,5 2 6 16,3-13 14-16,2-8 0 15,-4-16 4-15,-1-4 1 16,-8-14 10-16,-7-3 3 15,-9-4-6-15,-6-3-7 16,-10-1-31-16,-1 3-7 16,-10-1-32-16,2 3-37 15,1 3-158-15</inkml:trace>
  <inkml:trace contextRef="#ctx0" brushRef="#br0" timeOffset="124504.9566">11901 14896 754 0,'11'-12'338'0,"11"-10"-151"16,4 2-23-16,8 12-30 15,3 11-29-15,-5 14-26 16,-7 3 0-16,-17 8-3 15,-9 5-1-15,-15 2-23 16,-4 0-11-16,1-7-16 16,1-6-6-16,12-7-10 15,6-5 0-15,15-4-4 0,6-2-1 16,11-4-66-16,1 1-51 16,2 3-268-16</inkml:trace>
  <inkml:trace contextRef="#ctx0" brushRef="#br0" timeOffset="124738.9266">12358 15074 893 0,'-2'12'455'15,"-4"9"-129"-15,0 8-135 16,5 7-26-16,1 5-65 16,2 7-30-16,5-2-43 15,-2-4-7-15,1-11-5 16,-1-6-33-16,-2-15-141 16,-1-7-122-16</inkml:trace>
  <inkml:trace contextRef="#ctx0" brushRef="#br0" timeOffset="124895.1487">12246 15276 1022 0,'7'1'401'0,"16"2"-234"0,2-1-100 16,15 0-12-16,2-2-9 15,4 0-25-15,-1 0-62 16</inkml:trace>
  <inkml:trace contextRef="#ctx0" brushRef="#br0" timeOffset="125754.5747">12940 15113 431 0,'-2'-2'293'0,"-4"-3"-19"16,-7 2-134-16,-5-2-43 15,-5 5-66-15,-4 0-11 0,1 6-4 16,-3-1-3-16,4 1-5 16,5 2-2-16,2-3-3 15,5-2-1-15,3 2 5 16,3 1 5-16,4 2 12 16,3 2 7-16,-3-3 8 15,2 0 0-15,6 2 0 16,-2-2-5-16,-4-1-5 15,4 1-2-15,1-5-5 16,1 3-3-16,10-1-5 16,-3 1-4-16,-1 0-1 15,-5-1 0-15,2 2 1 16,-4-1 0-16,0-2 0 16,2-2 1-16,-5-1 6 15,-1 0 3-15,0-1-1 16,0 0-3-16,0 1-14 15,0 0-3-15,0 0-7 16,-1 0 1-16,0 0 4 16,0 0 3-16,0 0 1 0,1 0 4 15,-2 0 3-15,2 0 0 16,0 0-2-16,0 0-4 16,0 0-4-16,12-2-3 15,42-5-3-15,-30 6-2 16,3 9 0-16,2 4 1 15,-9 6 4-15,-2 1 5 16,-17 1 14-16,-9 1 7 0,-15 0 14 16,-8-2 0-16,-6-3-5 15,-4-6-6-15,7-6-12 16,2-5-13-16,11-11-72 16,6-2-46-16,10-2-199 15</inkml:trace>
  <inkml:trace contextRef="#ctx0" brushRef="#br0" timeOffset="126129.4893">13233 15184 481 0,'-12'-2'301'0,"-1"-1"-39"16,-10 3-61-16,-5 1-31 15,-1 7-69-15,-1 3-35 16,4 6-48-16,4 3-13 16,10 5-5-16,3 1 4 15,11 5 4-15,10 0 4 16,11-2 5-16,9-4 0 15,3-8 5-15,2-8 2 16,-3-15 5-16,-3-7 0 0,-8-13 32 16,-4-8 14-16,-17-1 30 15,-7-2 6-15,-7 3-33 16,-11 4-19-16,3 10-44 16,-1 2-13-16,1 11-47 15,5 5-54-15,7 4-267 16</inkml:trace>
  <inkml:trace contextRef="#ctx0" brushRef="#br0" timeOffset="126520.0248">13565 15199 660 0,'-9'-4'346'15,"-15"-7"-87"-15,-8 3-50 16,0 6-78-16,1 0-40 16,5 8-55-16,5 3-25 15,5 9-23-15,3 4 2 0,11 5 8 16,5 3 2-16,13 1 10 15,7-4 2-15,12-4 3 16,3-4 6-16,1-15 8 16,1-5 3-1,-10-11 5-15,-3-9 7 0,-14-6 14 16,-4 1 1-16,-7-2-8 16,-11 2-14-16,1 8-34 15,-6 1-49-15,-4 4-126 16</inkml:trace>
  <inkml:trace contextRef="#ctx0" brushRef="#br0" timeOffset="126832.1977">13605 14970 720 0,'8'-8'337'16,"14"-9"-105"-16,4 6-51 16,-3 7-38-16,4 4-25 15,-4 13-46-15,-8 0-17 16,-10 8-13-16,-7 3-3 16,-16-1-13-16,3 6-4 0,-5-4-8 15,4-2-2-15,13-5-6 16,0-10-1-16,15 2 4 15,5-5 0-15,5-5 1 16,4 6 0-16,4-5-4 16,2 3-5-16,-2-1-504 15</inkml:trace>
  <inkml:trace contextRef="#ctx0" brushRef="#br0" timeOffset="127660.4378">14367 15115 662 0,'-1'-7'334'0,"4"-10"-79"16,1-7-75-16,10 1-72 15,4 0-17-15,7 7-30 16,-1 9-19-16,-1 9-11 15,0 10-6-15,-6 9-14 16,1 6 3-16,-9-5 5 16,1 2-2-16,4-10 2 15,1-4 3-15,13-6 6 16,-6-11 1-16,-2-8-2 16,-6-8-3-16,-6 1-6 15,0 0-2-15,-8 7-16 16,-4 5-36-16,-6 5-118 15,1 5-118-15</inkml:trace>
  <inkml:trace contextRef="#ctx0" brushRef="#br0" timeOffset="127878.824">14381 15231 774 0,'9'-2'381'0,"8"-2"-129"0,18 0-112 16,13 1-13-16,12 3-34 15,-2 2-19-15,-8 4-21 16,-9 1-10-16,-12-1-20 16,-6-3-15-16,-5-3-32 15</inkml:trace>
  <inkml:trace contextRef="#ctx0" brushRef="#br0" timeOffset="128527.0482">15393 14862 673 0,'-13'1'327'15,"-21"8"-111"-15,-3 6-60 16,-3 9-61-16,2 8-24 0,9 12-35 16,6 1-9-16,10 5-15 15,9-3 0-15,14-5-1 16,10-3 1-16,18-13 9 15,6-7 4-15,7-19 6 16,2-6 1-16,-10-12 3 16,-5-7 0-16,-18-7 23 15,-11 1 10-15,-19-4 2 16,-15 9-4-16,-17 10-31 16,-4 3-17-16,-3 12-18 15,5-1-2-15,10 3-42 16,7 3-54-16</inkml:trace>
  <inkml:trace contextRef="#ctx0" brushRef="#br0" timeOffset="128776.8505">15546 14917 1076 0,'3'-5'442'15,"5"2"-273"-15,-1 3-32 16,-5 7-42-16,-2 5-24 16,-7 3-28-16,-1 9-13 15,-3-1-16-15,0 3-5 16,9 1-5-16,2-4-1 0,9-5 1 16,5-1 1-16,8-2 2 15,0-9 2-15,5-4-22 16,0-6-45-16,-1-4-184 15</inkml:trace>
  <inkml:trace contextRef="#ctx0" brushRef="#br0" timeOffset="128995.3048">15753 14875 691 0,'-1'4'334'0,"1"11"-92"16,-1 2-93-16,2 15 9 15,2 9 1-15,0-1-11 16,1 3-11-16,-4-4-68 16,-4-4-19-16,-2-4-20 15,1-5-6-15,5-6 13 0,2-6-46 16,2-11-159-16,2-1-257 16</inkml:trace>
  <inkml:trace contextRef="#ctx0" brushRef="#br0" timeOffset="129385.8439">16124 14940 618 0,'-12'-9'359'15,"-8"-10"-52"-15,-3 8-126 16,-4 7-38-16,-1 8-66 16,-5 7-29-16,3 12-39 15,6 5-3-15,10 7 10 16,9 0 7-16,13 1 12 16,9 0-1-16,14-4-4 15,4-3-3-15,-1-12-2 16,2-6 0-16,0-15 5 15,-2-7 2-15,-1-15 4 16,-5-1 1-16,-14-10-3 16,-8-5 3-16,-16 0-3 15,-12-3-6-15,-2 9-12 16,-5 7-14-16,-1 15-16 16,6 10-27-16,9 12-118 0,3 7-382 15</inkml:trace>
  <inkml:trace contextRef="#ctx0" brushRef="#br0" timeOffset="129542.3371">16327 15135 1064 0,'0'2'536'0,"-1"2"-118"15,1-1-212-15,0-3-81 16,0 0-44-16,0 0-63 15,0 0-51-15</inkml:trace>
  <inkml:trace contextRef="#ctx0" brushRef="#br0" timeOffset="130182.5322">16589 14871 553 0,'-2'-2'305'0,"3"-4"-35"15,-1-1-113-15,12 1-52 16,5 1-7-16,10 2-21 16,8 3-19-16,6 3-33 15,1 7-11-15,-8 5-9 16,-6 1-1-16,-20 5 2 16,-9-3 3-16,-21 0 4 15,-8 0 0-15,-8-9-1 16,5 0 1-16,7-6-4 15,13-1-2-15,16 1-7 0,6-4-3 16,18 3-2-16,4 4 2 16,8 5 3-16,4 5 1 15,-8 2 8-15,-6 2 7 16,-20 4 13-16,-11 0 4 16,-26 3 4-16,-6-5-2 15,-13-7-4-15,-1-7-1 16,9-7-7-16,9-2-4 15,19-5-41-15,5-1-52 0,12 0-161 16</inkml:trace>
  <inkml:trace contextRef="#ctx0" brushRef="#br0" timeOffset="130963.8306">17398 14834 683 0,'3'-1'376'0,"3"2"-42"16,1 7-102-16,-1 10-89 15,-2 4-19-15,-7 6-54 16,0 1-20-16,-5-6-23 15,2-1-4-15,1-9-2 16,1-10 7-16,4-5 3 16,1-10-2-16,8-7-7 15,2-6-10-15,7-3-12 16,0-1 0-16,3 6-3 16,0 8-1-16,-10 12 5 15,0 3 4-15,-4 18 8 16,4 4 1-16,-10 3-1 0,1 0 0 15,-2-3-2-15,-4-7 1 16,4-6 4-16,2-3 6 16,3-9-1-16,-1-8-3 15,7-7-13-15,-2-8-8 16,2-5-9-16,2 5-1 16,5 7 3-16,0 6-1 15,1 15-3-15,-4 8 1 16,-10 12 5-16,-2 9 7 15,-3 4 8-15,0 1 3 0,4-4 1 16,4-4-3-16,4-11-50 16,1 0-65-16</inkml:trace>
  <inkml:trace contextRef="#ctx0" brushRef="#br0" timeOffset="131197.9153">17326 15128 851 0,'3'0'368'0,"16"1"-120"0,11 1-98 15,18 0-38-15,5-2-5 16,10 0-62-16,3 0-18 15,2 1-15-15,2 3-2 16,-11 0-65-16,-8-4-119 16</inkml:trace>
  <inkml:trace contextRef="#ctx0" brushRef="#br0" timeOffset="131705.1233">17701 15296 495 0,'-5'-3'222'16,"-6"-3"-105"-16,-11-1-48 16,-3-1 5-16,-4 5-3 0,-3-1 3 15,9 5-10-15,-2 5-8 16,1 1-7-16,8 3-6 15,3 2-15-15,7 4-10 16,13 5-14-16,5-2-2 16,10 7-2-16,5-2 2 15,5 0-3-15,4 3 24 16,-6-3 44-16,-6 2 21 16,-21-3 52-16,-8-3-6 15,-20-6-16-15,-5-6-6 0,-5-7-24 16,1-1-15-16,8-6-23 15,4-7-15-15,6 0-24 16,3 0 1-16,3-1-99 16,4 7-57-1</inkml:trace>
  <inkml:trace contextRef="#ctx0" brushRef="#br0" timeOffset="136163.3019">1778 16977 418 0,'1'0'201'0,"2"2"-39"16,3-3 9-16,-6 0 9 16,0 0-11-16,11-27-48 15,40-40-19-15,-19 11-34 16,5-10-14-16,-4-10-20 16,-2-5-7-16,-10 13-8 15,-9 5-2-15,-7 15 0 16,-2 9 11-16,-3 9 18 15,-2 6 7-15,2 16-6 16,-3 9-19-16,2 18-21 16,1 10-2-16,3 13 5 15,12 9 7-15,6 11-3 16,1 8-5-16,3 6-8 0,3 0 2 16,4-15 3-1,4-8 2-15,-4-21 7 0,-5-10-28 16,-10-13-82-16,-4-12-88 15</inkml:trace>
  <inkml:trace contextRef="#ctx0" brushRef="#br0" timeOffset="136303.7896">1997 16661 681 0,'7'6'280'0,"17"9"-166"16,9-2-35-16,9-1-9 15,5 1-25-15,-2-3-11 16,-2 4-36-16</inkml:trace>
  <inkml:trace contextRef="#ctx0" brushRef="#br0" timeOffset="136475.3787">1782 16507 939 0,'-7'0'429'0,"-7"3"-209"16,6 4-98-16,9 4-109 15,7-3-15-15,16 3-5 16,7 3-91-16</inkml:trace>
  <inkml:trace contextRef="#ctx0" brushRef="#br0" timeOffset="136834.6708">2467 16832 483 0,'13'0'288'0,"15"0"25"15,1 0-157-15,-4-6-60 16,0-1-13-16,-13-9-34 15,2-2-7-15,-5-4-5 16,-8-4-3-16,1 1-5 16,-11-4-3-16,-5 5 10 15,-5 2 1-15,-4 12 2 16,2 9-3-16,0 12-18 16,7 10-8-16,2 8-13 15,7 8-1-15,4 6 7 16,-1 0 3-16,5 3 6 15,5-3 0-15,9-3-3 16,1 0 0-16,-2-2 4 16,-3-3 3-16,0-4-19 15,-2-7-86-15</inkml:trace>
  <inkml:trace contextRef="#ctx0" brushRef="#br0" timeOffset="137193.9665">3090 16668 808 0,'-3'14'429'15,"-10"1"-93"-15,-3 13-158 16,-2 0-32-16,-8-1-58 15,-3 3-27-15,-4-10-35 16,-9-5-5-16,0-7-11 16,3-4-11-16,6-7-18 15,7-6-11-15,9-5-13 16,7-4-1-16,11-1 4 16,5-3 6-16,11 2 6 15,6 4 3-15,11 7-2 16,1 7 21-16,2 3 25 15,-6 9 15-15,-3 16 20 16,-3 1-17-16,-3 10-9 16,-2-5 8-16</inkml:trace>
  <inkml:trace contextRef="#ctx0" brushRef="#br0" timeOffset="142126.4683">4528 16888 579 0,'0'-3'273'16,"1"-7"-79"-16,-1-3-53 31,2-6-38-31,0-2-7 0,1-4-11 0,-3-2 3 16,2 0 12-16,-5 1-6 15,-9 1-27-15,-1 3-15 16,-10 7-29-16,4 10-10 16,-9 9-15-16,0 12-4 0,-3 12 1 15,1 4 0-15,11 11 5 16,5-1 0-16,13-3 0 15,8-2 2-15,10-17 0 16,6 0 1-16,10-13 4 16,-3-8 3-16,3-13 2 15,-8-8 2-15,-4-10-2 16,2-7-2-16,-4 2-4 16,2 0-1-16,-7 13-2 15,-6 9-2-15,-8 13 12 16,-5 8 11-16,-6 9 17 15,-1 6 10-15,5 9-1 16,5 6-11-16,9-2-9 16,1-3-6-16,8-9-8 15,6-4 1-15,5-5-4 16,3-8-19-16,-3-4-112 0,2-1-271 16</inkml:trace>
  <inkml:trace contextRef="#ctx0" brushRef="#br0" timeOffset="142517.3707">5089 16702 1124 0,'5'3'425'0,"7"-1"-287"0,11 0-31 15,17-5-36-15,9-1-11 16,16-1-44-16,-2 0-6 16,-9 2-1-16,-5-1-5 15,-18 4-193-15</inkml:trace>
  <inkml:trace contextRef="#ctx0" brushRef="#br0" timeOffset="142751.5693">5147 16832 697 0,'2'3'333'0,"7"2"-77"16,5 0-80-16,17 0-30 15,12-1-10-15,15-2-50 16,-2-1-25-16,-8-2-31 16,-6-2-14-16,-13-4-361 15</inkml:trace>
  <inkml:trace contextRef="#ctx0" brushRef="#br0" timeOffset="143680.4899">6106 16461 480 0,'-9'-14'258'16,"-9"-25"-49"-16,9-5-58 15,14-3-58-15,11-1 2 16,16 6 11-16,10 10-7 16,8 19 1-16,1 9-6 0,-1 27-14 15,-16 8 9-15,-21 22 4 16,-14 6-8-16,-26 5-25 15,-5 0-15-15,-15-8-20 16,-3-9-4-16,2-16-19 16,4-6-13-16,14-18-24 15,8-6-8-15,15-6 0 16,5-6 6-16,13 0 9 16,9-3 1-16,12 7 7 15,11 0 4-15,1 10 17 16,1 9 10-16,-1 6 9 15,-5 4 1-15,-6 1-5 16,-3-1-9-16,-11-8-142 16</inkml:trace>
  <inkml:trace contextRef="#ctx0" brushRef="#br0" timeOffset="144055.4435">6485 16478 891 0,'4'6'347'15,"0"5"-185"-15,8 13-49 16,-5 5 25-16,0 2-16 0,-3 3-50 16,-4-8-20-16,0-6-23 15,0-6-4-15,-2-14 5 16,2-6-3-16,-2-12-15 15,-2-4-15-15,7-6-30 16,-1-4-8-16,4 2 6 16,5 0 8-16,3-1 12 15,3 6 4-15,7 8-1 16,-1 7 0-16,2 11 12 16,-3 6 17-16,-5 9 26 15,-2 4 6-15,-2 10 1 16,-2 3-10-16,-4 3-18 15,-2 1-4-15,-2-2-7 16,-1-5-47-16,5-3-193 16</inkml:trace>
  <inkml:trace contextRef="#ctx0" brushRef="#br0" timeOffset="144445.7231">6939 16427 602 0,'-2'-1'352'15,"-1"2"3"-15,3 7-151 16,1 11-94-16,-1 5 5 0,3 7-23 16,1 0-22-16,5 0-24 15,5 0-14-15,-3-7-19 16,3-4-1-16,1-11 2 15,2-5 3-15,2-10 4 16,1-5 1-16,0-9-4 16,-1-4-3-16,-5-6-9 15,-3-1-5-15,-7 0-1 16,1-1 0-16,-5 9-2 16,0 4 2-16,3 12-11 15,-5 6-2-15,2 10 9 16,2 9 1-16,2 3 10 15,7 7 3-15,4 3-6 16,2 1-1-16,0 3-1 16,-3-7-65-16</inkml:trace>
  <inkml:trace contextRef="#ctx0" brushRef="#br0" timeOffset="144945.6031">6031 16910 800 0,'0'3'299'0,"2"0"-181"15,20 2-61-15,15-2 5 16,32-3 40-16,21-1 4 16,28-6-22-16,10-1 1 15,12 0-4-15,-2 1-14 16,-7 1-14-16,-8 4-10 15,-20 1-24-15,-12 0-24 16,-25 5-72-16,-16 2-65 16</inkml:trace>
  <inkml:trace contextRef="#ctx0" brushRef="#br0" timeOffset="145297.6252">6341 17104 821 0,'6'6'307'16,"9"-1"-159"-16,11 5-59 0,17-2-2 16,9-4 18-16,21 0-45 15,4-4-14-15,6-1-12 16,-7-2-8-16,-16-1-13 15,-9-1-47-15</inkml:trace>
  <inkml:trace contextRef="#ctx0" brushRef="#br0" timeOffset="145656.9514">6698 17144 650 0,'-2'5'319'0,"-1"13"-86"15,-1 4-55-15,1 11-24 16,1 5-9-16,0 4-17 16,2 6-9-16,0 1-35 15,2-5-19-15,1 1-32 16,0-7-11-16,2-9-8 16,0-3-2-16,-1-15 0 15,1-2 0-15,-2-9-4 16,-2-1-32-16,-1-10 238 15</inkml:trace>
  <inkml:trace contextRef="#ctx0" brushRef="#br0" timeOffset="146297.3795">7736 16773 921 0,'5'1'339'0,"7"2"-221"16,10-2-63-16,12 0-8 15,-1-1 0-15,10 0-32 16,-3-1-4-16,2 2-3 15,-1-1 44-15,-9-1-256 16</inkml:trace>
  <inkml:trace contextRef="#ctx0" brushRef="#br0" timeOffset="147015.6658">7744 16593 496 0,'4'-7'231'15,"3"-15"-88"-15,2 3-22 16,2-3-13-16,5 1-15 15,6 20-36-15,3 0-10 0,-1 19-24 16,-1 10 1-16,0 1 15 16,-1 3 3-16,4-11-2 15,-3-12-2-15,2-11 0 16,-2-11-2-16,-5-11-4 16,-6-6-9-16,-10-4-112 15,-3 8-169-15</inkml:trace>
  <inkml:trace contextRef="#ctx0" brushRef="#br0" timeOffset="196904.3154">8842 16366 656 0,'-15'-1'323'0,"-26"-5"-112"15,0 0-32-15,-5 6-58 16,0 3-40-16,11 12-54 16,4 1-15-16,10 6-15 15,8 2-7-15,13 3-7 16,7 0-3-16,21 7-1 15,10-2 5-15,15 1 9 16,2 4 6-16,-7-2 5 16,-6-1 5-16,-21-5 2 0,-9-6 3 15,-16-5 8-15,-7-7 1 16,-18-1 3-16,-5-3-2 16,-6-11-9-16,-4-1-8 15,10-5-9-15,5-2-6 16,10 3-4-16,8 0-1 15,12-3-3-15,8-3-2 16,14-5-3-16,10-8 5 16,7-8 8-16,-1-1 5 0,-3-4 10 15,-8 3 5-15,-24 7 19 16,-5 3 8-16,-15 13 2 16,-6 3-6-16,0 12-22 15,4 4-12-15,3 2-124 16</inkml:trace>
  <inkml:trace contextRef="#ctx0" brushRef="#br0" timeOffset="197435.2159">8927 16438 667 0,'2'0'315'15,"4"-3"-121"-15,4 0-44 0,12-4-66 16,5 2-22-16,4 3-38 16,2 2-8-16,-8 6-5 15,-3 6 0-15,-16 3 4 16,-6 3 2-16,-11 0 4 16,-8 1 0-16,0-6-1 15,-1 4-2-15,9-10-5 16,3-6-9-16,11 3-10 15,6-6-6-15,14 2-8 16,9 0 3-16,9 3 3 16,5 11 5-16,-4 8 6 15,-8 5 3-15,-22 6 18 16,-12-1 16-16,-18 1 35 16,-11-5 8-16,-12-6-1 15,1-7-13-15,-2-10-30 16,10-4-10-16,12-5-26 15,3-2-29-15,14 0-94 16,3 4-77-16</inkml:trace>
  <inkml:trace contextRef="#ctx0" brushRef="#br0" timeOffset="197607.4301">9362 16785 1171 0,'-5'1'438'0,"6"1"-348"15,-1 2-28-15,0-4-29 16,0 0-98-16</inkml:trace>
  <inkml:trace contextRef="#ctx0" brushRef="#br0" timeOffset="198231.9041">9687 16436 651 0,'-15'-2'377'0,"-7"2"-94"0,-1 0-86 16,4 1-44-16,9 9-71 16,2-4-24-16,14 9-31 15,9 3-7-15,19 2-3 16,5 5 5-16,6 1-1 16,-3 5-4-16,-14 4-3 15,-5 2 2-15,-15-5 1 16,-5-3-1-16,1-8 3 15,-12-9 2-15,-6-4-7 16,-5-1-12-16,-10-8-26 16,9-1-18-16,-2-6-22 15,0-6 4-15,5-3 14 16,4-4 11-16,12-7 15 16,7 3 2-16,14-5-1 15,9-2 2-15,6-2 6 16,0-3 5-16,-7 3 8 15,-7 3 4-15,-7 6 46 0,-14 8 24 16,-10 3 36-16,-9 7 16 16,-17 7-30-16,0 4-22 15,-6 5-39-15,4 1-20 16,13 1-42-16,9-4-72 16</inkml:trace>
  <inkml:trace contextRef="#ctx0" brushRef="#br0" timeOffset="198958.3993">10323 16368 586 0,'-3'-1'303'0,"0"0"-144"15,3 5 3-15,0-4-103 16,2 6-17-16,3 21 13 15,10 33-6-15,-15-32-9 16,0-3 0-16,0-13-10 16,1-3-5-16,5-8 3 15,1-5 0-15,5-9-2 0,-2-6-2 16,-1-10-14-16,3 1-4 16,3 7 1-16,0 2 4 15,1 15 0-15,-2 4 8 16,-4 10 0-16,-3 4 1 15,-5 7 5-15,-2 4-3 16,-5-1-3-16,-1 3-3 0,1-12-2 16,2-4-2-16,3-12 0 15,1 1 1-15,7-9-4 16,2-8-1-16,9-2-8 16,1-10 0-16,6 7-4 15,-1 5 0-15,-2 8-3 16,-3 8 0-16,-10 9 1 15,-1 5 4-15,-5 8 5 16,-3 2 3-16,-1-3 0 16,0 1-1-16,4-2-42 15,1-4-67-15</inkml:trace>
  <inkml:trace contextRef="#ctx0" brushRef="#br0" timeOffset="199223.8312">10239 16717 822 0,'9'0'341'16,"19"-3"-145"-16,8 0-94 15,22-5-19-15,12 0-7 16,14 2-42-16,0 2-11 0,-11 9-4 16,-12 1-2-16,-21 3 14 15,-4 1-44-15,-12-1-170 16</inkml:trace>
  <inkml:trace contextRef="#ctx0" brushRef="#br0" timeOffset="199739.5856">10593 16977 583 0,'-12'-6'313'0,"-18"-4"-78"15,-3-2-36-15,-2 3-79 16,1 2-23-16,5 7-41 16,5 3-28-16,9 7-29 15,4 4-11-15,11 5-11 16,10 3 1-16,9 4 9 16,7-3 8-16,8 2 23 15,4 0 14-15,-4 1 22 16,-4 4 19-16,-17-1 16 15,-10 1 7-15,-17-2 7 16,-11-1-14-16,-9-5-19 16,-3-6-14-16,3-15-28 15,-1-7-13-15,11-11-72 16,3-7-40-16,12-6-145 16,9-2-219-16</inkml:trace>
  <inkml:trace contextRef="#ctx0" brushRef="#br0" timeOffset="200160.9802">10672 16875 557 0,'3'-7'280'16,"-1"-5"-78"-16,8 3-53 15,9 2-14-15,2 3-24 16,7 4-23-16,0 5-16 16,-9 2 9-16,-4 5-3 15,-11 1 2-15,-6 7-16 16,-3 3-10-16,-9-2-10 15,2 1-8-15,-7-7-12 16,2-4-1-16,2-4-4 16,-3-7-3-16,13-1-5 15,-2-2-4-15,7-2-9 16,0 5-7-16,2-2-7 16,-2 2-3-16,0 0 4 15,16 1 7-15,36 10 4 16,-32-3 4-16,1-3 20 0,-4 1-62 15</inkml:trace>
  <inkml:trace contextRef="#ctx0" brushRef="#br0" timeOffset="202137.7697">11621 16651 644 0,'3'6'248'0,"1"10"-147"16,5 10-38-16,-2 11-2 16,1 7-9-16,-4 2-26 15,-2-4-5-15,-1-11 2 16,-2-11 1-16,-3-17 16 16,2-3 0-16,-2-20-6 15,-1-5-4-15,3-12-22 16,1-5-4-16,5 2-6 15,7 2-2-15,5 9 9 16,3 5 3-16,4 12 3 16,3 9 4-16,-5 13 10 15,-4 9 6-15,2 11 6 16,-9 1-1-16,5 6-15 16,1 0-4-16,-2-4-18 0,3-4-66 15</inkml:trace>
  <inkml:trace contextRef="#ctx0" brushRef="#br0" timeOffset="202715.9602">12184 16873 283 0,'6'-7'227'16,"-2"-4"12"-16,2-6-55 16,-3-4-24-16,2-2-20 15,-5-1-2-15,-8-1-22 16,3 4-5-16,-15 0-25 16,-5 5-15-16,-2 6-15 15,-7 8-14-15,2 9-29 16,6 2-9-16,6 7-15 15,5 2-7-15,15 4 0 16,3 3 2-16,15 3 4 16,6-4 5-16,8-6 6 15,2-5 2-15,-1-12 5 16,-4-3 3-16,-7-11 4 0,-4-6 1 16,-2-3 1-16,-5-5 0 15,-7 3-3-15,2 4-1 16,-11 5-8-16,-4 6-5 15,0 11-10-15,-4 5-3 16,8 12-1-16,5 3 1 16,0 6 6-16,3 1 2 15,4-2 4-15,11-2 2 0,3-10 2 16,3-4 2-16,12-6 3 16,-9-5 2-16,1-8 4 15,-1-3 2-15,-7-11 13 16,-3-2 17-16,-9-6 34 15,-2 2 12-15,-9 0-2 16,-4 3-15-16,-6 5-43 16,-5 2-17-16,-1 11-35 15,-1 6-43-15</inkml:trace>
  <inkml:trace contextRef="#ctx0" brushRef="#br0" timeOffset="203168.6366">13172 16626 587 0,'1'-5'378'15,"-3"-3"-3"-15,1 9-207 16,-1 9-43-16,1 20-75 16,-1 8-32-16,9 21-5 15,1 3-2-15,-2-4 2 16,10-3 3-16,-5-18-110 15,4-10-338-15</inkml:trace>
  <inkml:trace contextRef="#ctx0" brushRef="#br0" timeOffset="203488.0434">13523 16666 740 0,'-11'0'309'0,"-17"3"-172"31,2 5-54-31,4 5-36 16,3 6-9-16,14 5-22 16,2 1-5-16,13 5-12 15,9 0-2-15,11-8 5 0,5-5 4 16,6-12 8-16,-6-6 3 15,-10-6 13-15,-8-5 4 16,-19-4 47-16,-13-1 16 16,-15 2 13-16,-6 3-4 15,-6 7-53-15,7 3-22 16,12 4-61-16,9-2-121 16</inkml:trace>
  <inkml:trace contextRef="#ctx0" brushRef="#br0" timeOffset="204050.3961">13924 16793 380 0,'2'-6'231'0,"0"-7"5"16,-2 1-54-16,-2-5-20 16,-4 2-10-16,-5-1-17 15,-1 0-5-15,-8 1-21 16,-4 2-21-16,1 11-40 16,-3 1-19-16,5 9-28 15,5 7-5-15,-5-1-4 16,8 7-2-16,12-3-2 0,-2 1-1 15,18 2 2-15,0-2 2 16,2-4 4-16,8-1 4 16,2-10 3-16,5-1 3 15,2-5 2-15,-6-6 3 16,-6-5 2-16,-3-1 1 16,-11-2 0-16,-1 1-2 15,-10 1-3-15,-1 0-3 16,-4 5-5-16,-4 3-5 0,2 6-7 15,3 5-2-15,3 6-1 16,4 1 1-16,7 0 6 16,3 3 2-16,5 1 4 15,0-1 2-15,6 0 1 16,6-3 3-16,1-9 2 16,4-1 2-16,-14-8 3 15,-1-2 2-15,-8-6 1 16,0 1-1-16,1-1-1 15,-4-1-19-15,-1 4-86 16,-5-4-65-16,0 1-204 16</inkml:trace>
  <inkml:trace contextRef="#ctx0" brushRef="#br0" timeOffset="204159.9176">14095 16548 619 0,'-5'-18'357'0,"-9"-17"-50"0,2 5-25 15,4 15-42-15,-3 4-58 16,3 13-82-16,1 7-42 15,2 4-54-15,5 8-15 16</inkml:trace>
  <inkml:trace contextRef="#ctx0" brushRef="#br0" timeOffset="204643.8332">14344 16657 428 0,'-1'-2'245'0,"5"2"-57"15,4 2-50-15,8-2-56 16,8 0-18-16,6-4-8 16,7 4-8-16,3-2-22 0,-2 2-6 15,-10 0-4-15,-10-5 1 16,-13 5 5-16,-6 0-1 15,-18 3-1-15,0 6 3 16,-11 2 15-16,1 5 9 16,4 3 2-16,3-2-5 15,13 4-23-15,2 0-10 0,14 3-7 16,9-1 0-16,11-1 3 16,9 1 2-1,1-8 3-15,2-2 1 0,-3-9-2 16,1-7-37-16,9-10-161 15</inkml:trace>
  <inkml:trace contextRef="#ctx0" brushRef="#br0" timeOffset="205081.2509">15000 16717 732 0,'-1'5'348'0,"-7"13"-144"16,-5 0-31-16,-13 6-69 15,1 4-23-15,-5 1-31 16,-3-4-10-16,3-3-13 15,1-9-2-15,2-12-6 16,5-1 0-16,5-14-5 16,-3-6-5-16,11-6-19 15,5-2-10-15,9 2-9 0,9 3-1 16,4 4 11-16,0 4 4 16,-2 6 6-16,0 6 20 15,1 8 20-15,-1 6 9 16,-1 7 13-16,0 5-16 15,1 5-12-15,0-2-4 16,6 0-6-16,0-7 1 16,4-9 2-16,0-9 1 15,-4-8 3-15,2-6 0 16,-8-9-4-16,-2-3-3 0,0-3-5 16,-6-1-2-16,3 7-4 15,-3 5-1-15,-8 8-9 16,3 8-6-16,1 8-2 15,4 4 7-15,1 9 16 16,-6 2 6-16,2 3 5 16,1 1-5-16,-2-3-18 15,4-5-59-15</inkml:trace>
  <inkml:trace contextRef="#ctx0" brushRef="#br0" timeOffset="205472.1046">15804 16544 904 0,'0'-3'385'0,"-2"6"-235"15,-1 8-44-15,-1 19-50 16,-1 11-17-16,5 17 9 15,2 11-1-15,8 14 0 16,-2 3-5-16,-1-9-12 16,-3-4-5-16,-2-18 0 15,2-10 0-15,-2-13-43 16,-1-10-73-16</inkml:trace>
  <inkml:trace contextRef="#ctx0" brushRef="#br0" timeOffset="205627.9512">15845 16817 991 0,'14'-1'328'16,"25"1"-328"-16,3-4 1 16,4 1-12-16,1 1-102 15</inkml:trace>
  <inkml:trace contextRef="#ctx0" brushRef="#br0" timeOffset="206003.0072">16355 16600 606 0,'-10'-7'336'0,"-15"0"-41"16,-1 2-87-16,-4 3-89 15,0 5-29-15,6 0-61 16,6 3-18-16,10 4-21 16,6 4-4-16,9 1 2 15,2 0 3-15,11-3 9 16,2-2 2-16,0 0 6 16,2-5 0-16,-5 0 3 15,-6-4 0-15,-8-2-4 16,-7-1-5-16,-14 1-3 15,0 1-3-15,-9 5 0 16,2 2 9-16,4 4 10 16,0 2 8-16,11 3 13 0,5-2-1 15,15 2 7-15,10 3-2 16,5-4-7-16,3 0-2 16,2-10-3-16,-1-3-56 15</inkml:trace>
  <inkml:trace contextRef="#ctx0" brushRef="#br0" timeOffset="206409.0104">17075 16624 538 0,'6'-16'209'0,"13"-15"-142"15,-2-1 5-15,1 2 47 16,4 8 12-16,-6 12 4 15,3 6-12-15,-5 12-50 0,0 7-13 16,-3 12-8-16,-2 1-5 16,1 2-12-16,1-4-5 15,5-10-6-15,7-7 2 16,7-6 8-16,4-6 1 16,-3-13-1-1,0 3-1-15,-11-4-7 0,-10 0-2 16,-5 8-7-16,-15-8-5 15,-2 7-18-15,-5 1-40 16,-6 3-171-16</inkml:trace>
  <inkml:trace contextRef="#ctx0" brushRef="#br0" timeOffset="207431.9457">17001 16853 748 0,'4'-12'318'15,"11"-7"-167"-15,2 0-58 16,5 3 4-16,5 4-25 16,-11 5-20-16,1 12-14 15,1 9-4-15,-6 15 3 16,0 4 2-16,-3 1-9 16,6-3-2-16,1-16-4 0,9-7 4 0,3-17 4 15,0-13 1-15,-3-8-2 16,-4-5-3-16,-10 3-8 15,-5 5-5-15,-8 11-32 16,-2 6-71-16</inkml:trace>
  <inkml:trace contextRef="#ctx0" brushRef="#br0" timeOffset="208689.1896">18145 16521 597 0,'-9'-13'311'0,"-8"-4"-63"16,-6 2-40-16,-8 7-49 15,0 8-36-15,1 11-64 16,0 5-25-16,10 8-27 15,7 4-10-15,12-3-11 16,11 3 2-16,17 2 6 16,6 7 6-16,7 2 6 15,0 2 2-15,-7-2 3 16,-7-5 2-16,-15-1 4 0,-8-5 4 16,-21-3 5-16,-5-3 0 15,-12-10-1-15,-4-5-4 16,5-8-9-16,-3-7-11 15,10-8-15-15,4-3-19 16,17-9-20-16,10-5 2 16,20-5 7-16,9-3 16 15,6-5 19-15,0 3 10 16,-2-3 25-16,-7 2 20 16,-8 8 25-16,-16-4 0 15,-16 16-16-15,-7 1-18 0,-13 10-23 16,7 11-9-16,-2 3 40 15,6 7-85-15</inkml:trace>
  <inkml:trace contextRef="#ctx0" brushRef="#br0" timeOffset="208976.9642">18376 16911 731 0,'-1'2'438'16,"0"-4"0"0,-5 1-182-16,5 1-130 15,0 0-38-15,-1 0-64 16,1 0-4-16,0 0 31 16</inkml:trace>
  <inkml:trace contextRef="#ctx0" brushRef="#br0" timeOffset="209507.9167">18870 16503 574 0,'-11'-2'349'0,"-21"-4"-6"16,-4 4-113-16,-1 12-106 16,-2 4-34-16,10 14-55 15,3 5-27-15,7 4-13 16,5 6-3-16,11 4-2 16,6 4 3-16,19 3 5 15,6-4 2-15,6-11 6 0,7-7 3 16,1-23 6-16,0-11 3 15,-4-13 9-15,-9-10 3 16,-17-8 54-16,-9 1 23 16,-23-4 30-16,-5 7 4 15,-19 8-46-15,-2 2-27 16,0 10-41-16,2 3-13 16,15 5-74-16,5 2-76 15</inkml:trace>
  <inkml:trace contextRef="#ctx0" brushRef="#br0" timeOffset="210429.9633">19349 16836 359 0,'6'-2'224'0,"8"-5"-13"15,-1-3-30-15,-5-3-37 16,4-2-22-16,-10-1-24 15,-2 0-4-15,-4-1-16 16,-12-2-11-16,-10 7-11 16,-5-1-7-16,-7 6-20 15,1 7-7-15,5 6-20 16,4 5-7-16,10 7-9 16,5 2-1-16,11 4 1 15,3 3 1-15,10-3 7 16,7 0 4-16,6-3 5 15,4-8 4-15,3-7 2 16,0-8 2-16,-1-11-26 16,-4-4-17-16,-3-2-15 15,-5-2-2-15,-10 5 27 16,-1 2 15-16,-12 5 8 16,3 2 0-16,-6 6-2 0,0 0-1 15,4 1 0-15,-2 0 1 16,6 0 1-16,0 0 2 15,0 0 1-15,0-1 1 16,0-1-1-16,0 1-1 16,0 0 1-16,0 0-1 15,0 0 9-15,0 0-1 16,0-1-2-16,0 1 1 16,0 1-3-16,0 0 2 15,2 5 2-15,0 17 0 0,2 42 1 16,1-17-4-16,2 7 10 15,2 3 4-15,-3 1 25 16,-4-3 17-16,-11-5 7 16,-11-4 6-16,-11-9 6 15,-10-7-3-15,-5-12-4 16,0-10-9-16,3-11-27 16,5-10-11-16,11-6-13 15,7-2-5-15,9-1-11 16,7 1-5-16,6 2-10 15,5 1-21-15,12 2-73 16,9 1 11-16</inkml:trace>
  <inkml:trace contextRef="#ctx0" brushRef="#br0" timeOffset="210866.9709">19702 16982 1043 0,'-1'1'463'0,"-4"5"-229"0,0-3-90 16,4 2-29-16,1-1-577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3:34:51.3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19790 9637 451 0,'-4'2'268'0,"-4"-1"-7"16,4-2-43-16,10-8-68 16,8-6-26-16,17-14-59 15,12-3-18-15,17-11-9 0,7-4 1 16,21 5-6-16,3 7-3 16,4 12-13-16,-3 12-7 15,-31 11-4-15,-18 5-18 16,-15 5-373-16</inkml:trace>
  <inkml:trace contextRef="#ctx0" brushRef="#br0" timeOffset="348.025">20436 9246 618 0,'2'1'269'16,"3"3"-128"-16,8 0-64 15,11 1-42-15,2 3-3 16,10 1-11-16,0 0-2 0,-5 2 5 16,-4-4 6-16,-12-2 55 15,-7-1 37-15,-10 0 40 32,-7 2 3-32,-12 5-39 15,-4 2-36-15,-7 7-45 16,3 3-13-16,12 1-23 0,6-3-21 15</inkml:trace>
  <inkml:trace contextRef="#ctx0" brushRef="#br0" timeOffset="856.0449">21106 9289 276 0,'-5'-4'206'15,"-2"-3"34"-15,5 2-31 0,6-4-51 16,6-1-28-16,9-3-42 15,13 1-20-15,20 5-13 16,12 7 2-16,12 10-5 16,1 6-2-16,-2 11-9 15,-8 3-9-15,-5-1-7 16,-7-3-2 0,-14-9-1-16,-5-6 0 15,-11-7-40-15,-5-1-57 0,-13-2-185 16</inkml:trace>
  <inkml:trace contextRef="#ctx0" brushRef="#br0" timeOffset="1150.2454">21635 9223 327 0,'2'-5'242'0,"4"1"24"32,7 1-74-32,8 9-73 15,5 5-27-15,9 1-19 16,-4 8-4-16,-2 2-13 16,-3 1-6-16,-7 0-16 15,-1-4-5-15,-10-2-1 16,-6-5 19-16,-2 4 35 0,-7 5 10 15,-10 1 6-15,-4 3-20 0,-6-3-37 16,-1-6-14-16,11-4-56 16,4-9-91-16</inkml:trace>
  <inkml:trace contextRef="#ctx0" brushRef="#br0" timeOffset="1620.5347">22260 9630 516 0,'6'-1'228'0,"20"3"-79"15,4 4-54-15,14 8-18 16,15 9-7-16,1 7-3 16,4 5-3-16,-4 13 2 15,-16-3 3-15,-15 5-25 16,-8 3-8-16,-10-15-12 15,1 1-3-15,-4-16-106 16</inkml:trace>
  <inkml:trace contextRef="#ctx0" brushRef="#br0" timeOffset="2068.4314">22761 9897 659 0,'-1'-1'358'16,"1"1"-101"-16,1 4-124 15,-1-4-39-15,3 3-51 0,6 20-3 16,43 33-16-16,-28-30-3 16,-6-2-7-16,0 2 0 15,-7-4 4-15,-11-9 1 16,-3-2 12-16,-3-4 5 15,-11-6 21-15,3 1 10 16,-9-3 0 0,-5-4 0-16,4-4-16 15,0 0-13-15,3 0-18 16,7 4-11-16,6 3-46 16,4 1-58-16</inkml:trace>
  <inkml:trace contextRef="#ctx0" brushRef="#br0" timeOffset="2585.0945">23103 10469 612 0,'7'0'279'15,"9"6"-93"-15,7 1-73 16,16 24-36-16,2 8 9 16,6 19 11-16,-6 11-2 15,-13 13-18-15,-10 0-8 16,-12-5-35-16,-5-3-10 16,-3-20-5-16,2-6-2 0,-1-12-59 15,-4-8-76-15</inkml:trace>
  <inkml:trace contextRef="#ctx0" brushRef="#br0" timeOffset="2986.2687">23212 11020 712 0,'5'3'314'0,"6"5"-144"15,0 3-51-15,6 13 9 16,-3 4-7-16,-3 9-17 15,-4 3-9-15,-3-5-44 16,-3-6-15-16,0-12-7 16,8-8 10-16,2-15 15 31,8-4-1-31,2-18 4 16,2-3-4-16,2 2-13 0,-4-1-2 15,1 12-15-15,-6 0-11 16,-4 7-70-16,-1 8-497 15</inkml:trace>
  <inkml:trace contextRef="#ctx0" brushRef="#br0" timeOffset="3525.6453">23295 11687 522 0,'4'4'285'0,"8"10"-78"16,3 10-53-16,-2 10 21 15,-4 16-21 1,-4 2-12-16,-18 12-28 16,-4-4-34-16,-11 7-41 0,-12-1-12 15,1-10-8-15,-4-4-2 16,5-12-3-16,7-8-2 15,8-5-4-15,5-4-3 16,6-13-34-16,3 1-56 16</inkml:trace>
  <inkml:trace contextRef="#ctx0" brushRef="#br0" timeOffset="3910.3322">23006 12157 905 0,'3'0'362'0,"2"3"-216"16,-3 6-40-16,-5 15-10 15,-4 2-11-15,-6 16-26 16,-2 5-13-16,-1-1-25 16,-2 1-7-16,8-13-4 0,0-10 0 15,9-10-6-15,4-8-3 16,8-3 23-16,12-2 9 0,16-4 18 15,4 3 8 1,12-9-18-16,1 1-5 0,-4 4-16 16,-2-5-20-16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09:37:16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14033 8662 239 0,'0'-4'219'15,"0"3"-52"-15,0 0-77 16,0 0 47-16,0-1-23 0,-1-9-14 16,-1-33-29-16,-1 28-16 15,1 3-17-15,2 2-4 16,-1 4-3-16,1 5 3 16,1 10 12-16,4 4 8 15,-2 11 7-15,3 7 1 16,0 11 1-16,-2 2-2 15,2 6-10 1,1 2-9-16,-1-4-45 0,-1-1-57 16</inkml:trace>
  <inkml:trace contextRef="#ctx0" brushRef="#br0" timeOffset="437.3889">14061 8213 546 0,'-6'3'393'15,"0"6"-172"-15,2 1-142 0,-4 11 89 16,2 5-64-16,5 9-144 16</inkml:trace>
  <inkml:trace contextRef="#ctx0" brushRef="#br0" timeOffset="898.5229">14075 9025 2276 0,'-2'13'3'15,"1"9"3"-15,0-2-3 16,1 5 0-16,-2-3 18 16,2 1-80-16,0 19-47 15</inkml:trace>
  <inkml:trace contextRef="#ctx0" brushRef="#br0" timeOffset="1187.2699">14092 9435 926 0,'-2'10'493'16,"0"2"-272"-1,0 6-152-15,-1 8 70 0,1 13-76 16,-1 0-38-16,2 5-92 16,1 1-92-16</inkml:trace>
  <inkml:trace contextRef="#ctx0" brushRef="#br0" timeOffset="1577.6407">14115 9489 562 0,'-4'-2'444'15,"3"0"-153"-15,1-1-165 16,0 2 90-16,0 0-45 0,0 0-58 16,11 0-24-16,15-2-44 15,33 2-14-15,-23 4-8 16,2 0-1-16,0-2-27 16,0 0-35-16,-5 0-127 15</inkml:trace>
  <inkml:trace contextRef="#ctx0" brushRef="#br0" timeOffset="1827.9366">14409 9490 359 0,'-1'-1'347'0,"0"1"-94"16,1 0-137-16,-2 0 90 15,1 0-48-15,1 0-51 16,0 0-16-16,0 4-23 0,0 18-7 16,0 39-14-16,0-27-3 15,0 6-3-15,0 0-4 16,1-2-15-16,2-4-5 16,-1-7-4-16,1-9-3 15,1-15-5-15,1-6-54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1:42:42.3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8715 8568 358 0,'0'-4'196'0,"1"-7"-61"16,5 4-55-16</inkml:trace>
  <inkml:trace contextRef="#ctx0" brushRef="#br0" timeOffset="1404.6271">10808 12201 572 0,'0'-1'218'0,"-1"1"-135"16</inkml:trace>
  <inkml:trace contextRef="#ctx0" brushRef="#br0" timeOffset="2050.5287">8368 13527 568 0,'0'-2'207'0,"11"1"-140"15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3T09:27:22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18431 1039 86 0,'0'0'32'16,"0"0"-4"-16,0 0-7 16,0 0-6-16,0 0-3 15,0 0-3-15,0 0-4 16,-6 44 2-16,6-8-4 0,0 22 2 16,3 9-2-16,1 25 1 15,0 3-3-15,1-8 0 16,-2 5 1-16,0 0-3 15,-3-21 0-15,4-9-1 0,-4-13 1 16,0-28-1-16,3-9-5 31,-3-12-8-31,0-16-27 16,0-8 1-16,0 2 0 0,5-22 1 16</inkml:trace>
  <inkml:trace contextRef="#ctx0" brushRef="#br0" timeOffset="585.7974">18433 1053 67 0,'0'0'33'16,"0"0"-7"-16,0 0-5 15,0 0-3-15,-14-41-6 16,14 41-3-16,0 0-2 0,0 0-1 15,-44 50-2-15,44-50-1 16,0 0 2-16,-55 67-2 16,55-67-2-16,-36 44 1 15,36-44-1-15,0 0-1 16,0 0 2 0,0 0 0-16,0 0-2 15,0 0 1-15,0 0 0 16,0 0-1-16,14-60 0 15,-14 60 0-15,43-40 0 16,-43 40-2-16,44-45 1 16,-44 45 0-16,31-45 0 15,-31 45 2-15,0 0 0 0,0 0-2 16,0 0 0-16,0 0 2 16,45 38 0-16,-45-38 1 15,30 70-1-15,-30-70 0 16,43 54-3-16,-43-54-9 15,38 44-29-15,-38-44-1 0,0 0 1 16,40 20-2-16</inkml:trace>
  <inkml:trace contextRef="#ctx0" brushRef="#br0" timeOffset="1034.6108">18982 805 59 0,'0'0'35'0,"0"0"-2"15,-41-10-6-15,41 10-9 16,-42 39-5-16,42-39-6 15,-45 41-1-15,45-41-1 16,-35 51-1-16,35-51-1 16,-11 77-1-16,11-77 1 15,20 68 0-15,-20-68-2 0,45 34-3 16,-45-34-3-16,64 28-20 16,-64-28-16-16,63-21 0 15,-63 21-1-15,56-32-2 16</inkml:trace>
  <inkml:trace contextRef="#ctx0" brushRef="#br0" timeOffset="1420.1167">19182 815 60 0,'0'0'40'0,"0"0"0"15,0 0 0-15,0 0-24 0,0 0-8 16,6 57-1-16,-6-57-2 15,4 54-1-15,-4-54-1 16,8 65-1-16,-8-65 1 16,7 55 0-16,-7-55-1 15,9 44-1-15,-9-44-2 16,0 0-3 0,0 0-3-16,0 0-16 15,0 0-21-15,0 0 0 16,0 0 0-16,0 0 2 15</inkml:trace>
  <inkml:trace contextRef="#ctx0" brushRef="#br0" timeOffset="1674.9526">19081 955 42 0,'0'0'38'0,"-45"-10"2"16,45 10-1 0,0 0-14-16,0 0-10 15,0 0-6-15,56 7-6 16,-56-7 2-16,62 8-2 16,-62-8-5-16,71 0-9 15,-71 0-29-15,55-10-4 16,-55 10 3-16,43 12 0 15</inkml:trace>
  <inkml:trace contextRef="#ctx0" brushRef="#br0" timeOffset="2175.6002">19409 865 74 0,'0'0'39'0,"0"0"1"16,42-22-12-1,-42 22-10-15,0 0-8 0,41 32-5 16,-41-32 1-16,0 0-1 15,48 60 0-15,-48-60-2 32,11 55-2-32,-11-55 3 0,-19 54-1 15,19-54-1-15,-43 49-2 16,43-49 0-16,-46 37-4 16,46-37-2-16,0 0-11 15,-50 12-27-15,50-12-1 16,0 0 0-16,0 0-1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3T09:27:46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18704 884 39 0,'0'0'28'0,"9"-43"-3"16,-9 43-4-16,0 0-2 15,0 0-2-15,0 0-5 16,0 0-3-16,-6 77-1 16,6-26-1-16,0 20-2 15,0 13 1-15,-4 5-4 16,4 13 1-1,0-5-1-15,0-6 0 16,0-10-3-16,0-17-1 16,0-15-4-16,0-17-2 15,2-5-13-15,-2-27-18 16,0 0 1-16,0 0-1 16,-9-25 1-16</inkml:trace>
  <inkml:trace contextRef="#ctx0" brushRef="#br0" timeOffset="519.9747">18674 860 18 0,'0'0'28'0,"0"0"-5"0,0 0-4 16,0 0-3-16,0 0-3 16,0 0-3-16,0 0-1 15,0 0-2-15,-37 41-1 16,37-41-1-16,-32 44-1 15,32-44 0-15,0 0-1 16,-46 45 1-16,46-45 0 0,0 0-1 16,0 0 0-16,0 0-1 15,0 0 0-15,0 0 1 16,21-48 0-16,-21 48-2 16,32-50 1-16,-32 50-3 15,35-46 2-15,-35 46 0 0,0 0-1 31,0 0 0-31,41-48 0 0,-41 48-1 16,0 0 0-16,0 0 2 16,0 0-1-16,0 0 1 15,18 46 0-15,-18-46-1 16,26 43 0-16,-26-43-5 16,36 41-10-16,-36-41-23 15,48 28 0-15,-48-28-1 0,45 8 0 16</inkml:trace>
  <inkml:trace contextRef="#ctx0" brushRef="#br0" timeOffset="920.9284">19159 718 41 0,'0'0'34'0,"0"0"-1"15,0 0-7-15,0 0-9 16,-49 7-6-16,49-7-6 0,0 0 2 16,-43 63-1-16,43-63-3 15,-6 71 0-15,6-71-1 16,16 47-1-16,-16-47 1 16,0 0-3-16,52 59-6 15,-52-59-15-15,48 12-16 31,-48-12 0-31,0 0 0 0,51-22 1 16</inkml:trace>
  <inkml:trace contextRef="#ctx0" brushRef="#br0" timeOffset="1205.1787">19327 753 62 0,'0'0'34'0,"-8"-43"0"0,8 43-13 16,0 0-7-16,0 0-7 15,0 0-3-15,9 63 1 16,-9-63-2 0,10 61 2-16,-10-61-2 15,8 44-1-15,-8-44-3 16,10 48 0-16,-10-48-2 15,0 0-5-15,0 0-14 16,0 0-16-16,0 0-2 16,0 0 3-16,0 0 1 15</inkml:trace>
  <inkml:trace contextRef="#ctx0" brushRef="#br0" timeOffset="1421.5295">19264 834 68 0,'0'0'36'15,"0"0"-1"-15,0 0 2 16,0 0-31-16,42-4-4 16,-42 4-7-1,47 4-14-15,-47-4-17 0,46 6-3 31,-46-6 2-31,0 0 0 0</inkml:trace>
  <inkml:trace contextRef="#ctx0" brushRef="#br0" timeOffset="1805.1366">19527 756 44 0,'0'0'35'0,"0"0"-2"16,0 0-4-16,0 0-12 16,0 0-8-16,48 34-5 15,-48-34 0-15,20 41 2 0,-20-41-2 16,8 61 0-16,-8-61-1 16,0 0 0-16,-25 58-3 15,25-58-8-15,0 0-29 16,-53 34-3-16,53-34 1 15,0 0-2-15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752" units="cm"/>
          <inkml:channel name="Y" type="integer" max="6608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10-21T13:29:12.4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10-21T09:54:07.215"/>
    </inkml:context>
  </inkml:definitions>
  <inkml:trace contextRef="#ctx0" brushRef="#br0">17882 13423 0</inkml:trace>
  <inkml:trace contextRef="#ctx1" brushRef="#br0">16230 16762 1071 0,'-4'-28'374'16,"-9"-17"-321"-16,21 3-48 15,13 7-9-15,22 24 3 16,15 15 1-16,24 30-9 16,8 11 4-16,13 12 2 0,-1-5 1 15,6-20 10 1,-6-11 7-16,-25-27 12 0,-12-11 12 16,-41-18 25-16,-12-6 5 15,-18-8-2-15,-12-3-8 16,-11 0-30-16,-1 3-14 15,10 15-21-15,13 14-11 16,20 13-13-16,9 7 0 16,14 8 3-16,0 1 4 15,0 6 27-15,-1 3 16 0,-14 0 51 16,-5 0 21-16,-16 8 4 16,-6 2-6-16,-7 7-43 15,-2 2-17-15,7 0-144 16</inkml:trace>
  <inkml:trace contextRef="#ctx1" brushRef="#br0" timeOffset="538.4801">17850 16152 922 0,'-19'2'378'0,"-18"-1"-228"15,11 8-107-15,13 4-24 16,16 3-38-16,15 3-6 16,27 1 2-16,12 2 12 15,4-1 22-15,-2 2 7 16,-28 2 25-16,-9 3 21 16,-22 2 23-16,-13 1 4 15,-12-5-5-15,-10-7-15 0,-5-12-32 16,5-10-21-1,11-13-128-15,7-8-103 0</inkml:trace>
  <inkml:trace contextRef="#ctx1" brushRef="#br0" timeOffset="741.5395">18106 16134 878 0,'1'6'428'0,"6"14"-145"16,0 9-104-16,0 6-79 16,-1 10-40-16,-3 4-43 15,2-3-4-15,-1-6 1 0,5-4 8 16,-5-21-76-16,0-6-83 16</inkml:trace>
  <inkml:trace contextRef="#ctx1" brushRef="#br0" timeOffset="880.307">18114 15963 1311 0,'-3'-7'505'0,"-4"-7"-356"15,3 9-129-15,1 6-123 0</inkml:trace>
  <inkml:trace contextRef="#ctx1" brushRef="#br0" timeOffset="1182.2635">18291 16185 1180 0,'4'19'483'0,"1"23"-291"0,2 2-48 0,-2 1-69 16,0-6-20-16,3-12-34 15,-1-9-2-15,-2-18 9 16,-2-9 4-16,3-16-4 16,1-7-5-16,3-7-18 15,9-2-8-15,9 6-8 16,2 3-2-16,4 10 0 16,-1 9 2-16,-8 11 6 15,1 8 4-15,-9 12 9 16,-4 8 8-16,-3 12 8 15,-10 4-1-15,0 6-6 16,-3-2-4 0,1-8-104-16,4-1-81 0</inkml:trace>
  <inkml:trace contextRef="#ctx1" brushRef="#br0" timeOffset="1612.9002">19096 15780 666 0,'-12'0'413'15,"-6"0"-11"-15,-8 19-217 16,-12 12-34-16,-8 23-65 16,-4 12-31-16,3 19-28 15,12 7-18-15,25 10-10 0,15 1-1 16,33-11 0-16,12-12 0 16,11-28 16-16,3-9-85 15</inkml:trace>
  <inkml:trace contextRef="#ctx1" brushRef="#br0" timeOffset="2029.1457">19194 16132 1000 0,'-2'-8'414'0,"0"-16"-224"16,5 1-47-16,17-3-22 15,6 0-22-15,14 6-45 16,3 4-20-16,4 14-29 16,-6 4-5-16,-16 14-5 15,-8 10-1-15,-27 13 3 0,-8 6 4 16,-18 8 8-16,-3 1 2 15,0-7 5-15,2-5 1 16,11-21 4-16,6-8 0 0,11-13-9 16,4-5-6-16,11-5-9 15,6 0-4-15,14 2 2 32,3 6 0-32,6 6 4 15,2 5 1-15,-1 10 1 16,-3 3 2-16,-8 1 0 15,-2 1-15-15,-8-5-256 16</inkml:trace>
  <inkml:trace contextRef="#ctx1" brushRef="#br0" timeOffset="2213.565">19539 16230 1198 0,'2'-1'513'16,"0"1"-279"-16,14 5-135 15,5 5-34-15,5 8-37 16,3 1-11 0,-7 3-9-16,-2 3-6 15,-2-3-161-15,-2-1-137 16</inkml:trace>
  <inkml:trace contextRef="#ctx1" brushRef="#br0" timeOffset="2344.8992">19803 16182 705 0,'-4'0'441'16,"-3"-1"-26"-16,-11 12-223 16,-1 11-58-16,-9 7-78 0,-1 4-19 15,0-1-19-15,3 0 15 16,6-12-146-16,6-4-117 16</inkml:trace>
  <inkml:trace contextRef="#ctx1" brushRef="#br0" timeOffset="2598.6035">19803 15724 1291 0,'14'15'486'0,"8"10"-351"0,12 32-93 15,8 13-11-15,-9 12-10 16,0 7-6-16,-24 4-4 16,-11 5 0-16,-4 1 4 15,-11-10 2-15,-1-26-53 0,6-13-94 16</inkml:trace>
  <inkml:trace contextRef="#ctx1" brushRef="#br0" timeOffset="2919.1209">20152 16138 1004 0,'6'-1'447'16,"12"1"-221"-16,6 2-104 0,16 6-73 15,3-1-26-15,3 1-43 16,-6-1-114-16</inkml:trace>
  <inkml:trace contextRef="#ctx1" brushRef="#br0" timeOffset="3114.7639">20210 16292 931 0,'13'1'458'0,"21"1"-129"15,10 1-84-15,8-1-79 16,-1 0-40-16,-14-1-34 16,-10 0-104-16</inkml:trace>
  <inkml:trace contextRef="#ctx1" brushRef="#br0" timeOffset="3732.2049">20864 16223 601 0,'-14'0'294'0,"-18"-6"-88"0,1-10-25 15,7-17-31-15,5-11-37 16,19-6-58-16,6 0-11 0,20 7 12 15,13 8-4-15,6 12 7 16,1 13-3-16,-4 19-29 16,-9 14-6-16,-14 26-6 15,-9 10 0-15,-17 18 3 16,-12 5 1-16,-11 3 0 16,-7-3 0-16,-5-20 2 15,4-15 3-15,0-27-16 0,5-15-8 16,3-18-11-16,7-8-8 15,16-11 2-15,10 0 12 16,19 2 16 0,7 2 8-16,14 19 14 15,3 9-4-15,1 15-12 16,0 11-4-16,-10 9 22 16,-8 1-108-16</inkml:trace>
  <inkml:trace contextRef="#ctx1" brushRef="#br0" timeOffset="4371.1517">21421 16142 504 0,'-17'0'331'0,"-26"-3"15"0,0 3-140 16,2 13-111-16,4-1-35 15,23 9-56-15,7 0-11 16,21-2 1-16,12 2 11 15,16-3 22-15,4 3 7 0,-3 0 4 16,-8 1-2-16,-14 6 29 16,-14-3 7-16,-13 3 4 15,-11-1-1-15,-19-5-22 16,-1-4-8-16,-3-18-64 16,4-7-58-16,17-16-191 15,8-6-155-15</inkml:trace>
  <inkml:trace contextRef="#ctx1" brushRef="#br0" timeOffset="4549.5381">21528 16179 683 0,'0'-1'412'16,"-1"5"-27"0,-3 5-116-16,-3 14-122 0,3 8-34 15,-3 14-54-15,6 2-17 16,5 2-26-16,3-1-3 15,5-11-7-15,-4-6-16 16,2-16-157-16,-1-9-367 0</inkml:trace>
  <inkml:trace contextRef="#ctx1" brushRef="#br0" timeOffset="4703.5311">21513 15858 1179 0,'2'-1'486'0,"-4"-4"-289"16,2 10-148-16,0-5-22 0,0 0-21 15,0 23-68-15,8 34-370 16</inkml:trace>
  <inkml:trace contextRef="#ctx1" brushRef="#br0" timeOffset="4935.0381">21685 16473 814 0,'-4'8'455'0,"-4"7"-97"16,7-12-155-16,3-7-47 15,4-15-56-15,4-6-15 0,9-11-32 16,2-6-3-16,5 2-6 16,1 6-3-16,-1 14-2 31,-3 8-6-31,-4 15-11 15,-6 8-2-15,-2 15-1 0,-3 7-1 16,0 5-4-16,1 3-3 16,-3-7-64-16,6-4-117 15</inkml:trace>
  <inkml:trace contextRef="#ctx1" brushRef="#br0" timeOffset="5351.6875">22039 16209 1248 0,'3'3'496'0,"10"6"-338"16,6 5-55-16,22 8-60 31,6 5-16-31,11 4-12 16,-3 3-3-16,-11-3-36 16,-9 0-81-16</inkml:trace>
  <inkml:trace contextRef="#ctx1" brushRef="#br0" timeOffset="5505.4796">22379 16167 1156 0,'-16'5'499'16,"-8"7"-256"-16,-10 16-131 16,-5 5-38-16,-2 11-35 0,-6 2-18 15,9-3-21-15,6-6-73 16</inkml:trace>
  <inkml:trace contextRef="#ctx1" brushRef="#br0" timeOffset="6091.5427">22818 16115 825 0,'-20'-8'476'15,"-12"-5"-89"-15,-12 6-180 16,-5 6-56-16,5 11-87 15,6 12-28-15,12 13-35 16,10 6-3-16,22 9-6 16,13-4 1-16,21-7-7 15,12-6 0 1,13-17-103-16,2-5-115 0</inkml:trace>
  <inkml:trace contextRef="#ctx1" brushRef="#br0" timeOffset="6454.8456">23048 16235 527 0,'-9'-14'372'15,"-7"-13"6"-15,-8 1-103 0,-5-1-42 16,1 9-78-16,2 7-47 16,5 10-63-16,6 8-28 15,9 13-22-15,3 5-5 16,10 11 0-16,3-1 7 15,11-3 1 1,4-3 1-16,4-14 1 16,2-6 1-16,-3-14 6 15,-3-10 2-15,1-10 5 16,-4-6 3-16,0-3 6 16,2 1 8-16,0 10 0 15,0 3-3-15,0 14-12 16,2 9-10-16,-3 7-4 0,-2 9 0 15,-6 3 3-15,-4 3 1 0,-12 3 5 16,-3-5 0-16,-12 0 1 16,0 0 0-16,3-5-5 15,3 1-19-15,8-7-226 16</inkml:trace>
  <inkml:trace contextRef="#ctx1" brushRef="#br0" timeOffset="6724.2631">23431 16023 721 0,'6'3'431'15,"3"3"0"-15,9 13-286 16,5 7-32-16,11 11-32 16,3 5-9-16,5 1-19 0,-3-2-4 0,-8-1-24 15,-5-6-7-15,-12-10-54 16,-2-6-78-16</inkml:trace>
  <inkml:trace contextRef="#ctx1" brushRef="#br0" timeOffset="6909.2404">23779 16098 1034 0,'-2'-2'553'0,"-4"-7"-169"15,-6 13-198-15,-3 4-65 16,-7 8-84-16,0 8-20 16,-7 8 11-16,-4 5-5 0,-5 8-10 15,-2 7-3-15,3-2-4 16,2 0-1-16,11-13-45 15,5-6-84-15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0:03:30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15496 10855 362 0,'5'-5'217'16,"7"-8"-13"-16,2-2-19 15,-5-5-20-15,1 1-3 0,-12-4 2 16,-6 2 2-16,-7 1-13 16,-8 3-15-16,-4 3-41 15,-4 3-21-15,-4 10-41 16,2 5-16-16,1 16-25 16,5 5-8-16,8 15-6 15,8 8 1-15,12 2 7 16,6 1 2-16,12-14 7 15,8-10 0-15,10-20 3 16,4-9 7-16,1-17 6 16,-6-9 6-16,-9-6 3 15,-6-5 1-15,-12 5-2 16,-1 5 8-16,-8 9 21 16,0 8 8-16,-5 9 2 15,-4 3-14-15,3 14-24 16,-5 5-9-16,3 8-1 15,8 3-1-15,8 0-1 16,8-1-4-16,11-7-4 0,-1-7 0 16,3-7-65-16,-3-8-74 15,-6 0-476-15</inkml:trace>
  <inkml:trace contextRef="#ctx0" brushRef="#br0" timeOffset="319.79">15776 10904 1104 0,'4'0'538'0,"3"0"-186"16,11 7-195-16,3 9-45 0,5 5-56 16,5 5-17-16,-1 2-21 15,0-3-3-15,-2-1-38 16,-5-3-62-16,-8-9-240 15</inkml:trace>
  <inkml:trace contextRef="#ctx0" brushRef="#br0" timeOffset="483.6239">16059 10885 1111 0,'-11'4'552'16,"-13"0"-187"-16,-7 13-197 15,-5 4-54-15,-4 12-69 0,2 0-18 0,6-1 2 16,6-2-76-16,9-10-297 16</inkml:trace>
  <inkml:trace contextRef="#ctx0" brushRef="#br0" timeOffset="1077.2271">15402 10542 820 0,'-2'-1'380'0,"0"-2"-195"16,4 3-51-16,-2 0-93 15,10 0-25-15,20 2-11 16,63 2 0-16,-32-2 0 16,1 2 0-16,-6-2 3 15,-6-1 2-15,-10 3 3 16,-10-4 1-16,-15-1 4 15,-6-5 2-15,-14-6 2 16,-4-1 1-16,-7-4 0 16,-2 1-2-16,3 5-4 15,5-3 0-15,7 8 4 16,1 3-6-16,5 4-2 16,-3-1-3-16,0 0-8 15,0 0 9-15,6 9 27 0,-2 5 6 16,22 30 8-16,-33-29-2 15,-3-3-49-15,2-1-94 16</inkml:trace>
  <inkml:trace contextRef="#ctx0" brushRef="#br0" timeOffset="1467.7692">16294 10715 651 0,'0'-1'350'0,"2"-2"-84"16,7 1-60-16,11-1-73 0,8-3-17 15,11 2-29-15,5 0-21 16,1 1-36-16,-3 1-10 15,-9 2-10-15,-7 0-34 16,-6 1-236-16</inkml:trace>
  <inkml:trace contextRef="#ctx0" brushRef="#br0" timeOffset="1678.9238">16341 10819 968 0,'2'2'423'16,"10"5"-190"-16,10-3-17 16,16 0-45-16,7-3-27 15,3-1-69-15,-2-2-26 16,-6-1-49-16,-9-1-80 15</inkml:trace>
  <inkml:trace contextRef="#ctx0" brushRef="#br0" timeOffset="2130.3873">17291 10680 777 0,'-8'-9'445'0,"-13"-7"-58"16,-2 4-98-16,-7 2-124 0,3 8-48 16,-3 6-72-16,1 3-25 15,3 12-28-15,2 4-11 16,6 11-8-16,5 10 0 16,12 6 6-16,7 3 4 15,19-6 11-15,5-10 6 16,23-13 7-16,1-15 7 15,7-17 5-15,0-6 5 0,-14-18 14 16,-9 0 8-16,-25-9 15 16,-13-1 7-16,-24 0-11 15,-10 4-13 1,-8 12-59-16,2 4-76 0</inkml:trace>
  <inkml:trace contextRef="#ctx0" brushRef="#br0" timeOffset="2614.9623">17042 10453 569 0,'-2'0'392'0,"-1"1"10"16,8-1-233-16,-5 0-33 15,2 0-53-15,26 0-3 16,43-2-16-16,-24-3-16 15,3 0-25-15,0 0-4 16,-10 3-2-16,-5 2 0 0,-13-3 0 16,-5 0 0-16,-7-5-29 15,-4-5-9-15,-5 2-9 16,-3-1-3-16,-3 4 15 16,-2 5-1-16,5 5-7 15,2 2-2-15,0 10 4 16,4 2 8-16,0 4 16 15,0 2 8-15,3 0 17 16,-3-6 5-16,0-6 3 16,-2-6-3-16,-1-4 2 15,-1 6-104-15</inkml:trace>
  <inkml:trace contextRef="#ctx0" brushRef="#br0" timeOffset="5051.7737">15697 9700 679 0,'1'-10'335'0,"0"-11"-103"15,-2-1-21-15,-8-1-32 16,-2-1-17-16,-7-1-34 16,2 0-23-16,-11 3-49 15,-2 6-24-15,-3 16-39 16,-8 6-10-16,0 17-15 0,5 4-6 16,8 8-4-16,12 7-2 15,15 5 9-15,7-2 7 16,15-8 15-16,7-6 8 15,12-17 11-15,4-8 11 16,-3-15 20-16,-5-15 8 16,-8-10 7-16,-10-8-2 15,-5-4-11-15,-4 4-7 16,-7 5-13-16,-3 6-5 16,-3 14-14-16,-1 8-10 15,-7 9-15-15,6 9-6 0,0 13-1 16,5 6 7-16,5 12 13 15,0 3 6-15,9-3 3 16,2-2 1-16,13-11 0 16,8-5-1-16,1-16-1 15,0-6 4-15,-9-8 7 16,-6-9 6-16,-7-2 6 16,-7-3 0-16,-4 0-7 15,-4 6-3-15,-4 8-10 16,-1 4-8-16,0 8-10 15,-2 3-2-15,2 3 0 16,3 5 5-16,5 0 8 16,4 0 3-16,4-5 3 15,5-4 2-15,4-4 2 16,5-4 4-16,-7-9 6 0,3-3 3 16,-8-8 10-16,-5 0 7 15,1 2 5-15,-7 3-4 16,2 12-19-16,-4 5-14 15,0 13-15-15,-1 8-2 16,3 12 4-16,3 9 4 16,2 14 4-16,-2 1 0 15,-2-3 6-15,-4-3 2 0,-11-13 4 16,2-4 3-16,-20-9 11 16,-1-7 5-16,-16-12 9 15,-1-5-5-15,10-9-65 16,2-7-77-16</inkml:trace>
  <inkml:trace contextRef="#ctx0" brushRef="#br0" timeOffset="5512.7357">15396 9288 748 0,'3'-4'312'15,"10"-1"-182"-15,4 2-39 16,20 1-27-16,10 2 0 16,14 0-10-16,7-3-8 0,0 3-24 15,-3-2-5-15,-13 2 5 16,-11 1 4-16,-19-4 14 16,-9-2 6-16,-14-6-3 15,-7-4-4-15,-4 0-18 16,0 1-12-16,5 6-17 15,2 3-13-15,5 6-19 16,5 7-3-16,4 7 27 0,4 5 16 16,-1 3 42-16,-3-1 12 15,-2-4-10-15,-4-3-1 16,-1-7-65-16,1-4-164 16</inkml:trace>
  <inkml:trace contextRef="#ctx0" brushRef="#br0" timeOffset="5817.6052">16468 9628 838 0,'10'-3'359'0,"16"1"-188"16,5-3-50-16,8 3-51 15,4 2-20-15,0 1-26 16,0 2 21-16,-5-2-305 15</inkml:trace>
  <inkml:trace contextRef="#ctx0" brushRef="#br0" timeOffset="5989.6389">16557 9742 866 0,'0'1'400'0,"7"1"-149"0,4 1-89 16,17 1-78-16,5 0-21 16,12-1-44-16,6 0-6 15,2-1-290-15</inkml:trace>
  <inkml:trace contextRef="#ctx0" brushRef="#br0" timeOffset="6231.4879">17116 9655 793 0,'0'0'415'16,"2"0"-53"-16,20 4-248 0,10-4-30 15,14-1-31-15,10-1-21 16,4-2-14-16,1 3 31 16,-2 3-328-16</inkml:trace>
  <inkml:trace contextRef="#ctx0" brushRef="#br0" timeOffset="6825.2239">17969 9614 1589 0,'2'-5'51'0,"-1"-3"6"16,-1-9 46-16,-9-5-27 0,-5-2-12 16,-10-2-26-16,-4 7-14 15,-8 7-23-15,-7 10-9 16,4 11-18-16,0 5-7 15,13 10-4-15,7 3-1 16,15 3 5-16,9 1 8 16,14 0 8-16,6-7 7 15,8-10 8-15,2-5 2 16,1-12 5-16,4-1 4 0,-8-8 5 16,-3-5 2-16,-11 1 0 15,-6-1-1-15,-7 8-1 16,-1 2-6-16,3 11-8 15,0 8-4-15,0 9-8 16,0 6 1-16,-4 11 2 16,-1 9 4-16,-3 7 5 15,0 3 4-15,-6-6 8 16,-3-7 3-16,-9-14 10 16,-1-10 8-16,-10-18 15 15,-2-10 0-15,-4-18-10 16,-4-7-34-16,6-11-102 15,3-2-94-15</inkml:trace>
  <inkml:trace contextRef="#ctx0" brushRef="#br0" timeOffset="7269.7507">17651 9180 940 0,'0'0'384'0,"4"0"-223"31,13 1-40-31,19-1-48 0,17 0 5 0,22 0-19 0,5-2-15 15,-4 2-18-15,-9 0-8 16,-20 1-5-16,-9-1 1 16,-15-1-8-16,-8-1-14 15,-15-4-31-15,-6 0-6 32,-10-5 3-32,-4-1 13 0,0 0 25 0,5 0 3 0,7 5-5 15,7 3-11-15,7 4 0 16,2 0 8-16,10 9 16 15,3 2 24-15,-3 8 36 16,-3 1 9-16,-10 4 21 31,-7-4 3-31,-8 1-19 16,-2-4-14-16,-3-3-26 0,-2-1-88 0</inkml:trace>
  <inkml:trace contextRef="#ctx0" brushRef="#br0" timeOffset="9278.8415">18391 9547 645 0,'10'5'326'15,"9"0"-126"-15,16-1-62 0,9-2-28 16,10-4-57-16,2-2-21 16,-5 3-189-16</inkml:trace>
  <inkml:trace contextRef="#ctx0" brushRef="#br0" timeOffset="9466.3892">18429 9668 802 0,'0'2'336'0,"5"5"-180"16,11-1-51-16,17-1-49 15,11-1 0-15,12-3-16 16,6-1 34-16</inkml:trace>
  <inkml:trace contextRef="#ctx0" brushRef="#br0" timeOffset="9700.3735">19026 9628 716 0,'4'0'332'16,"6"-3"-96"-16,10 2-82 15,18 2-70-15,9 0-6 16,15 2-49-16,0-2 34 15</inkml:trace>
  <inkml:trace contextRef="#ctx0" brushRef="#br0" timeOffset="10207.4857">19808 9607 462 0,'9'-8'295'0,"6"-3"-25"16,-2-5-59-16,-2-1-24 0,-4-4-31 15,-6-3-15-15,-9-1-20 16,-3 0-10-16,-14 6-32 16,-2 6-21-16,-7 10-42 15,-4 6-16-15,4 13-13 16,3 6-5-16,13 8 0 16,8 2 2-16,11-4 3 15,6-4 2-15,8-9 3 16,5-4 3-16,6-4 5 15,3-6 0-15,3-1 3 16,-2 0-1-16,-1 3-3 16,-4 4-3-16,1 5-3 15,-7 3 0-15,-4 5-2 16,-4 5 1-16,-11 3 2 16,-7 0 1-16,-13 0 5 15,-3-3 4-15,-9-2 6 0,-2-6 2 16,3-8 3-16,4-8-2 15,10-6-13-15,8-5-21 16,13-8-173-16</inkml:trace>
  <inkml:trace contextRef="#ctx0" brushRef="#br0" timeOffset="10379.3504">20123 9788 1007 0,'0'-5'492'0,"0"-3"-182"15,0 2-139-15,1 1-126 16,1 2-21-16,-2 2-343 16</inkml:trace>
  <inkml:trace contextRef="#ctx0" brushRef="#br0" timeOffset="10746.7637">20212 9580 704 0,'4'-3'410'0,"10"2"-17"16,3 3-214-16,15 12-85 16,5 8-23-16,6 8-24 15,-3 0-8-15,-14 3-17 16,-10-2-1-16,-16-2 1 15,-7 0 0-15,-16-7-6 16,-3-6-12-16,-7-11-9 16,-2-5 1-16,10-4-10 15,1-5 3-15,12-5-7 16,10-3-12-16,18-11 3 16,14-3 1-16,16-7 11 15,3-1 5-15,-6 4 30 16,-7 2 21-16,-22 4 33 15,-11 2 15-15,-20 2-3 0,-12 2-10 16,-19 9-29-16,-9 6-17 16,2 7-20-16,5 1-52 15,27 8-323-15</inkml:trace>
  <inkml:trace contextRef="#ctx0" brushRef="#br0" timeOffset="11043.5582">20880 9584 1260 0,'1'-5'589'0,"-1"-4"-265"16,0 0-111-16,0 4-142 16,0 4-46-16,0 1-55 15,0 0-90-15</inkml:trace>
  <inkml:trace contextRef="#ctx0" brushRef="#br0" timeOffset="11285.9895">20858 9706 654 0,'-1'5'387'0,"-5"11"-12"15,0 5-176-15,1 20-107 16,0 11-34-16,6 11-44 15,3 10-8-15,1-7 0 16,-1-8 2-16,-9-14 17 16,-5-11 38-16,-10-12 58 15,-9-7 8-15,-9-8-8 16,-2-6-37-16,-5-9-57 0,8-4-10 16,7-13-56-16,9-3-55 15,18-15-162-15,6-7-307 16</inkml:trace>
  <inkml:trace contextRef="#ctx0" brushRef="#br0" timeOffset="11770.1041">20787 9275 918 0,'-6'-1'419'0,"-3"-2"-186"15,6 2-77-15,11 0-89 16,6 1-29-16,21 0-37 16,5 1-1-16,9 2 2 15,7 2 4-15,-3 3 5 0,-2-2 2 16,-13 1 2-16,-11-6 0 16,-16-2-19-16,-5-5-25 15,-8-3-40-15,-2-2-5 16,-2-1 15-16,-1 2 22 15,1 0 34-15,3 6-8 16,3 5-4-16,1 4 3 16,-1-5 12-16,2 5 31 15,8 24 49-15,5 32 17 0,-17-30 6 16,-2-2-17-16,3-12-63 16,1-6-278-16</inkml:trace>
  <inkml:trace contextRef="#ctx0" brushRef="#br0" timeOffset="12480.0467">21748 9504 800 0,'6'7'303'0,"1"12"-203"16,0 1-20-16,-4 14 0 15,-5-4-10-15,-4-3-27 16,-1-5-8-16,4-8-12 16,3-6-1-16,8-9 5 15,2-8 0-15,5-15-2 16,6-3-4-16,0-4-12 16,-1 1-5-16,3 6-4 15,-5 4 3-15,-4 12-1 16,-2 8 7-16,-3 12 26 15,-4 2 5-15,-1 9 6 16,-2 3-2-16,-4-5-22 16,-1 0-5-16,7-11-6 15,-4-8-1-15,10-5 2 0,4-8 2 16,-1-7 5-16,4-5 1 16,-6-4-6-16,1 3-3 15,-4 6-6-15,-1 7-1 16,-4 10-5-16,1 5 3 0,2 14 4 15,-1 5 0-15,5 7 7 16,0 1-3-16,1-6-72 16,1 0-156-16</inkml:trace>
  <inkml:trace contextRef="#ctx0" brushRef="#br0" timeOffset="12667.5003">21640 9788 828 0,'3'0'345'16,"17"-1"-167"-16,13 1-54 15,28-4-34-15,12 1 9 16,12-2-28-16,2 5-16 0,-10 1-18 16,-10 3-10-1,-22 3-74-15,-10-3-54 16</inkml:trace>
  <inkml:trace contextRef="#ctx0" brushRef="#br0" timeOffset="12979.9292">21934 10017 672 0,'-11'-3'415'0,"-14"-1"9"16,-5 1-185-16,7 12-124 15,2 1-32-15,12 5-58 16,10 6-16-16,11 2-11 0,10 4-1 16,4 2 3-16,6-1 5 15,-6-2 7-15,-10-4 4 16,-9-4 18-16,-15-3 11 15,-10-6 9-15,-7-4 2 16,-8-7-15-16,1-5-26 16,5-11-140-16,7 2-220 15</inkml:trace>
  <inkml:trace contextRef="#ctx0" brushRef="#br0" timeOffset="13245.4774">22012 9983 984 0,'9'-6'451'0,"14"-8"-200"15,4 1-58-15,5 4-79 16,3 1-34-16,-6 10-48 16,-5 6-8-16,-16 6 11 15,-15 7 3-15,-15-1 2 16,-6 2-1-16,3-3-22 15,8-3-9-15,16-1-8 16,4-2-2-16,18-5-1 16,6-1 3-16,11-2 3 15,3-4 3-15,-3-1 11 0,-6-3-32 16</inkml:trace>
  <inkml:trace contextRef="#ctx0" brushRef="#br0" timeOffset="21042.1048">1659 8355 598 0,'-3'2'310'0,"-1"9"-77"16,3 14-126-16,0 9-29 0,8 22-41 15,-1 11-14-15,2 16-15 16,0 3-1-16,-2-3 4 16,3-10 3-16,0-19-106 15,1-11-260 1</inkml:trace>
  <inkml:trace contextRef="#ctx0" brushRef="#br0" timeOffset="21250.2416">1814 8404 688 0,'0'-3'402'0,"0"2"-37"16,1 10-114-16,2 23-109 0,2 13-15 15,4 23-37-15,2 8-28 16,5 6-33-16,1-3-8 16,1-16 6-16,1-9-39 15,-5-22-122-15,-6-5-120 16</inkml:trace>
  <inkml:trace contextRef="#ctx0" brushRef="#br0" timeOffset="21388.3572">1732 8732 1039 0,'2'1'438'0,"12"-1"-246"0,8 0-87 16,14-1-57-16,12-3-31 0</inkml:trace>
  <inkml:trace contextRef="#ctx0" brushRef="#br0" timeOffset="22090.05">2590 8633 864 0,'-12'-10'446'16,"-10"-6"-146"-16,0 15-163 15,-1 3-52-15,6 13-80 16,7 3-20-16,13 4-11 16,10 2 0-16,13-3 11 15,3-2 9-15,0-6 7 0,0-3-11 16,-9-6-21-16,-5-3 1 0,-9-1 1 15,-7-5 16-15,-15 1 22 16,-7 1 1-16,-9 3-3 16,-1 5-4-16,8 4-6 15,3 4-9-15,12 6-13 16,10 3-4-16,10 1 1 16,9 0 6-1,7-5 12-15,3-4 6 16,4-5 6-16,-3-3 4 15,3-9 5-15,-6-5 2 0,-3-10 0 16,2-6-4 0,-11-5-3-16,-1 0-1 0,-10 5-1 15,-3 4 2-15,1 13-8 16,-4 7-2-16,6 13-2 16,-3 6 1-16,2 10 6 15,3 4 3-15,-4-2 1 0,4-2 1 16,-1-9 1-16,-1-8 0 15,1-10 11-15,-1-8 1 16,1-17 0-16,-2-3 2 16,0-16 3-1,2 1 2-15,3-1 5 16,4 3 1-16,8 13 6 16,3 3 3-16,2 14 5 0,0 9 4 15,-1 15-14-15,-3 10-4 16,-5 6-13-16,-1 8-4 15,-7 2-4-15,1 1-11 16,-3-3-124-16,-3-9-222 16</inkml:trace>
  <inkml:trace contextRef="#ctx0" brushRef="#br0" timeOffset="22237.3788">3243 8686 1277 0,'-1'3'538'0,"0"10"-298"0,-2 6-78 16,1 18-86-16,0 6-19 16,2 5-31-16,4 2-7 15</inkml:trace>
  <inkml:trace contextRef="#ctx0" brushRef="#br0" timeOffset="22769.9671">3440 8652 829 0,'2'0'371'15,"2"0"-166"-15,11 0-75 16,8 1-69-16,7 1-7 0,9-2-18 16,0 0-6-16,1-3-9 15,-3-2 0-15,-7-1 0 16,-6-2-18-16,-8-3-23 16,-8-1-4-16,-11 2-7 15,-9 3 13-15,-11 10 16 0,-3 5-1 16,-7 9 2-1,4 7 1-15,3 4 0 16,8 3-2-16,5-5-8 16,6-2-2-16,15 0 1 15,1-3 2-15,14-3 5 16,4-4 4-16,7-5 20 16,4-6-74-16</inkml:trace>
  <inkml:trace contextRef="#ctx0" brushRef="#br0" timeOffset="23039.7012">4120 8697 608 0,'0'6'377'0,"0"4"-50"0,-9 12-103 15,-2 7-45-15,-11 6-66 16,-3-1-27-16,-4-7-37 16,0-5-8-16,5-12-9 15,-5-9-6-15,5-10-19 16,2-9-14-16,9-8-20 0,12-3-3 15,6 1 3-15,8 3 8 16,7 9 19-16,1 5 7 16,3 12 18-1,-1 5 6-15,-2 9-4 16,-2 9-4-16,3 6-11 16,-2 2-1-16,3 3-35 15,-5-10-102-15</inkml:trace>
  <inkml:trace contextRef="#ctx0" brushRef="#br0" timeOffset="23177.7324">3957 8350 1596 0,'-1'0'582'0,"-3"3"-493"15,9 9 3-15</inkml:trace>
  <inkml:trace contextRef="#ctx0" brushRef="#br0" timeOffset="23555.9575">4307 8596 1216 0,'-2'-1'541'16,"-1"-3"-287"-16,6 15-158 15,10 13-49-15,16 22-48 0,10 13 7 16,1 19 1-16,-2 0 0 16,-11-1 42-16,-4-7-82 15,-5-15-156-15,0-10-256 16</inkml:trace>
  <inkml:trace contextRef="#ctx0" brushRef="#br0" timeOffset="23724.6191">4540 8651 894 0,'-8'-1'460'0,"-12"7"-103"15,-1 9-192-15,-8 20-104 16,-8 13-23-16,-4 15-23 15,-1 7-3-15,9 3-8 16,8-7 16-16,15-11-210 16</inkml:trace>
  <inkml:trace contextRef="#ctx0" brushRef="#br0" timeOffset="23977.7511">4651 8721 1126 0,'-2'9'426'15,"-1"11"-308"-15,3 6-27 0,11 5-10 16,5 2-4-16,9-2-15 16,5-5-1-16,7-12-10 15,3-11-4-15,4-15 8 16,-5-7 4-16,-9-19 5 15,-4-3-1-15,-16-1-18 16,-6 0-8-16,-7 13-82 16,-8 8-72-16</inkml:trace>
  <inkml:trace contextRef="#ctx0" brushRef="#br0" timeOffset="24240.9572">5079 8621 1103 0,'0'-2'510'0,"4"4"-195"15,4 13-213-15,6 6-41 16,2 17-35-16,2-1-7 16,1 5-5-16,-1-3-2 15,-5-16 2-15,0-8 4 16,2-19 19-1,1-9 7-15,4-14 17 16,-2-6 0-16,-5-3-17 16,-2 0-7-16,-5 8-113 15,-3 3-103-15</inkml:trace>
  <inkml:trace contextRef="#ctx0" brushRef="#br0" timeOffset="24610.6821">5669 8693 590 0,'0'-7'356'0,"0"-8"-27"16,-5 1-124-16,-4 2-27 0,-10 3-47 15,-7 3-25-15,-5 6-55 16,-4 7-23-16,1 11-30 31,5 6-11-31,6 9-15 16,10 6 0-16,13 3 4 16,7-2 4-16,13-7 25 15,-1-13 20-15,8-15 42 16,1-6 18-16,-5-15 16 0,-3-1-1 15,-14-6-19-15,-6-3-10 16,-12 5-32-16,-7 0-15 0,-5 11-85 16,1 7-69-16</inkml:trace>
  <inkml:trace contextRef="#ctx0" brushRef="#br0" timeOffset="24927.0722">5791 8695 1188 0,'14'2'513'0,"14"7"-293"15,-6 5-55-15,-6 7-81 16,-6 6-26-16,-3 1-19 16,-1 0-7-16,-6-5-9 15,1-3 0-15,0-13-8 0,0-6-14 16,6-12-16-16,1-10-9 15,0-11 1-15,4-3 8 16,2 1 7-16,0 4 0 16,4 13 7-16,0 8 9 15,-3 12 25-15,-2 11 15 16,-8 14 4 0,0 10-5-16,-5 9-17 15,0 4-10-15,5-4-46 16,-1-6-370-16</inkml:trace>
  <inkml:trace contextRef="#ctx0" brushRef="#br0" timeOffset="25514.7921">7142 8736 472 0,'0'0'271'0,"2"-4"-30"16,-2-3-22-16,0-7-29 16,-2 0-13-16,-7-4-25 15,-5-1-17-15,-10 3-54 0,-7 4-18 0,-5 13-33 16,0 2-17-16,2 12-17 15,3 4-13-15,10 5-9 16,12 10 0-16,11 7 5 16,8-2 9-16,16-2 5 15,3-7 5-15,11-19 8 16,4-8 2 0,-4-20 4-16,1-8-1 15,-12-9-8-15,-5-2-1 16,-11 4 0-16,-8 3 5 15,-6 9 14-15,-6 10 1 0,1 11-3 16,0 8-6-16,6 13-13 16,5 0-3-16,11 9-1 15,5-4 2-15,3-4-45 16,6-1-75-16</inkml:trace>
  <inkml:trace contextRef="#ctx0" brushRef="#br0" timeOffset="25914.4144">6871 8408 1112 0,'6'0'422'0,"3"1"-295"16,12 1-73-16,8-2-16 16,24 3-2-16,6-1-5 0,13-2-14 15,2 1-2-15,-15 0 2 16,-6 4-8-16,-23-2-33 16,-12 0-23-16,-16-7-14 15,-2-5 4-15,-11-6 33 16,-3-3 21-16,-2-1 13 15,-1 2 7-15,8 3 13 16,9 7 3-16,8 8 13 0,6 5 3 16,2 9 10-16,2 7 19 15,-3 8 8-15,-8-4 1 16,-6 0-13 0,-5-4-20-16,-4-9-59 15,-3-3 43-15</inkml:trace>
  <inkml:trace contextRef="#ctx0" brushRef="#br0" timeOffset="26383.0068">7668 8651 789 0,'2'1'365'0,"11"2"-107"15,9 1-121-15,17 1-47 16,11 1-14-16,7-2-35 16,0 0-11-16,-6-2-143 15,-10 3-252-15</inkml:trace>
  <inkml:trace contextRef="#ctx0" brushRef="#br0" timeOffset="26561.2224">7695 8779 819 0,'2'6'381'0,"11"4"-127"16,12 3-62-16,23-2-19 15,8 0-24-15,4-7-56 16,-2 2-19-16,-10-3-299 15</inkml:trace>
  <inkml:trace contextRef="#ctx0" brushRef="#br0" timeOffset="27263.8118">8785 8761 544 0,'4'-11'282'0,"3"-9"-57"15,-11-5-31-15,-6 3-25 0,-8 2 0 16,-13 2-36-16,-3 7-26 16,-7 6-51-16,1 6-24 15,2 16-23-15,6 4-10 16,6 12-16-16,8-1-9 0,14 6 2 15,4 2 5-15,18 0 18 32,5-5 9-32,3-12 11 15,7-8 3-15,5-15 1 16,0-9 3-16,3-15 1 0,-6-8 1 16,-9-8-1-16,-4 2-2 15,-15 2-2-15,-5 3-3 16,-6 8-8-16,-7 2-7 15,2 15-20-15,1 4 2 0,7 16 0 16,3 6 5-16,5 10 13 16,2 5-2-16,9 5 0 15,-3 3 0-15,10-7-30 16,-2-1-117-16</inkml:trace>
  <inkml:trace contextRef="#ctx0" brushRef="#br0" timeOffset="27471.6182">8939 8879 1172 0,'4'10'446'0,"8"14"-342"0,-2 3-20 16,7 3-40-16,3-1-16 15,0-2-11-15,0-4-19 16,-2-5-102-16,-8-5-107 16</inkml:trace>
  <inkml:trace contextRef="#ctx0" brushRef="#br0" timeOffset="27612.2127">9143 8908 679 0,'-8'7'427'0,"-11"6"-6"15,-4 8-162-15,-6 7-133 16,-4-1-41-16,-6 2-50 0,1-3-15 16,12-2-75-16,9 0-175 15</inkml:trace>
  <inkml:trace contextRef="#ctx0" brushRef="#br0" timeOffset="27862.4441">9396 8762 1114 0,'1'-3'521'15,"-2"-2"-214"-15,1 2-187 16,0 2-51-16,0 0-71 16,0 1-89-16</inkml:trace>
  <inkml:trace contextRef="#ctx0" brushRef="#br0" timeOffset="28188.1372">9672 8621 1283 0,'2'-2'542'15,"5"-3"-332"-15,-1 8-61 16,1 3-104-16,-2 6-21 16,-3 11-15-16,-2 4-2 15,-3 9-2-15,0 4-1 0,4 1-2 16,5-3 0-16,8-6 2 16,1-4-1-16,6-12 1 15,-2-8 4-15,3-12-58 16,2-5-66-16</inkml:trace>
  <inkml:trace contextRef="#ctx0" brushRef="#br0" timeOffset="28344.2348">9703 8529 891 0,'3'-1'344'16,"4"0"-196"-16,2 1-270 16</inkml:trace>
  <inkml:trace contextRef="#ctx0" brushRef="#br0" timeOffset="28688.0691">9471 8325 1217 0,'2'-1'464'0,"7"-2"-341"15,10 0-26-15,17-1-53 16,15 1-3-16,21 1-18 16,-4 1-9-16,-2 2-4 15,-11 1 22-15,-20 0-52 16,-2 1-15-16,-11-3-47 15,-3 0-28-15,-10 0 58 16,-2-4 14-16,-3 1 41 16,-4-1 4-16,0 2 24 15,0 2 14-15,0 0 29 16,0 0 16-16,-1 0-11 16,0 0-11-16,0 0-24 15,0 1-16-15,-6 12-84 16,-17 31-493-16</inkml:trace>
  <inkml:trace contextRef="#ctx0" brushRef="#br0" timeOffset="29102.3853">10304 8550 653 0,'-2'-10'397'16,"2"1"-8"-16,0 2-124 0,6 17-109 16,3 10-39-16,1 17-68 15,3 9-8-15,-5 6-17 16,2 5-6-16,-1-5 0 15,-4-4 2-15,-5-11-25 16,-3-9-47-16,-4-16-175 16,-1-8-165-16</inkml:trace>
  <inkml:trace contextRef="#ctx0" brushRef="#br0" timeOffset="29242.6128">10173 8746 1144 0,'8'-3'464'0,"19"-2"-286"16,6-1-48-16,21 0-64 16,11 0-18-16,12 2 17 15,9 1-60-15</inkml:trace>
  <inkml:trace contextRef="#ctx0" brushRef="#br0" timeOffset="29852.1108">11076 8818 310 0,'7'-7'271'16,"4"-3"25"-16,-1-7-58 16,0-3-41-16,-4-1-41 15,-3 1-16-15,-11-3-32 0,-6-1-12 16,-13 4-38-16,-4 4-13 16,-4 9-24-16,-1 6-12 15,5 10-17-15,1 6-13 16,14 12-9-16,6 8-3 15,16 6 7-15,11 1 11 16,7-7 13-16,6-5 4 16,-3-19 8-16,5-6 4 15,0-16 6-15,0-9 2 0,-2-9 1 16,-9-4-2-16,-8 5-3 16,-8 2-2-16,-7 10-10 15,-4 15-6 1,4 1-21-16,0 0-3 0,1 0-5 15,-6 10 3-15,-18 58 12 16,30-31 2-16,16-3-23 16,6-2-76-16</inkml:trace>
  <inkml:trace contextRef="#ctx0" brushRef="#br0" timeOffset="30217.9324">11355 8832 611 0,'-4'-3'388'0,"-2"-4"-29"15,3 4-113-15,2 9-141 16,2 3-44-16,10 11-47 16,-4 0-5-16,6 0-5 15,2 0 1-15,0-12 7 0,0-6 8 16,0-9 12-16,-4-4 3 16,-3-5 1-16,-4 0-6 15,-4-2-10-15,0 3-5 16,2 7-19-16,-2 7-4 15,5 12-7-15,2 9-2 16,1 15 5-16,4 6-3 16,5 12 2-16,-1 3 1 0,-3 4 34 15,-11 2 14-15,-17-3 31 16,-9-2 14-16,-13-6 1 16,-3-6 5-16,-3-20-5 15,5-11-6-15,6-26-27 16,4-17-19-16,18-19-81 15,4-6-43-15,20-5-92 0,11 2-85 16</inkml:trace>
  <inkml:trace contextRef="#ctx0" brushRef="#br0" timeOffset="30436.6586">11788 8730 1166 0,'-2'0'574'0,"-6"0"-204"16,5 0-105-16,-1 0-134 15,4 0-48-15,0-2-58 16,0 1-41-16,0 0-166 15</inkml:trace>
  <inkml:trace contextRef="#ctx0" brushRef="#br0" timeOffset="30663.4736">12084 8544 1338 0,'-3'-2'538'0,"1"-1"-368"16,-2 3-70-16,4 0-95 15,0 0-18-15,0 0-217 16</inkml:trace>
  <inkml:trace contextRef="#ctx0" brushRef="#br0" timeOffset="30881.7986">12110 8755 819 0,'-3'17'382'0,"-7"24"-141"0,5 10-75 15,3 12-61-15,2 4-25 16,4 3-12-16,-6 2 28 15,-16-1 5-15,-5-7 2 16,-4-13-19-16,-2-11-37 16,2-22 1-16,0-8 5 0,-5-20-4 15,7-11-9-15,10-17-97 16,6-10-75-16,16-12-260 16</inkml:trace>
  <inkml:trace contextRef="#ctx0" brushRef="#br0" timeOffset="31319.2086">11896 8302 800 0,'-4'-4'389'0,"-2"-4"-137"0,5 3-62 16,10 1-92-16,5 2-21 15,19 2-28-15,12-1-5 16,19 3-7-16,4 4-5 16,-3-2-10-16,-9 0-3 15,-18-4-21-15,-9-1-18 16,-14-9-77-16,-1 2-40 15,-10-2-35-15,1-3 14 16,-5 5 72-16,0 0 34 16,-2 5 37-16,2 3-1 0,1 8 10 15,6 2 9-15,3 6 32 16,4 3 24-16,0 3 46 16,-5 1 28-16,-9-1 54 15,-7-1 6-15,-7-3-38 16,-2-2-32-16,1 1-53 15,3-2-44-15</inkml:trace>
  <inkml:trace contextRef="#ctx0" brushRef="#br0" timeOffset="33302.1309">1924 9850 664 0,'-13'-3'361'16,"-15"-3"-101"-16,0 7-117 16,9 7-46-16,3 9-75 15,5 5-23-15,10 4-21 16,0 2 2-16,12-4 6 16,9-6 6-16,4-9 11 0,6-4 3 15,-6-5 8-15,-4-4 4 16,-10 3 6-16,-6-5 2 15,-12 3-4-15,-8 1-3 16,-11 2 15-16,-6 2 9 16,2 8 14-16,1 4 4 15,7 6-27-15,8 5-18 16,11 3-15-16,8 0-2 16,16-3 0-16,7-4 6 15,14-10 4-15,8-3 3 16,0-9 5-16,3-5-53 0</inkml:trace>
  <inkml:trace contextRef="#ctx0" brushRef="#br0" timeOffset="33880.12">2054 9603 785 0,'8'0'384'16,"7"2"-65"-16,15-1-240 16,5 0-4-16,14-1-18 0,0 0-12 15,-4-5-11-15,-4 1-1 16,-17-2-33-16,-8-5-34 15,-18 1-103-15,-11-1-35 16,-5-2 7-16,-5 5 30 16,2 8 87-16,3 1 29 15,5 12 24-15,5 2-3 16,10 7-2-16,7-2-3 0,5 3-7 16,4 0 7-1,10 0 6-15,0 2 5 0,3-7 3 16,-1 1 0-16,-15-6 6 15,-5 0 5-15,-11 0 5 16,-10-4 0-16,-7 0-7 16,-3 2-6-16,1-2-12 15,1 2-5-15,12 4-9 16,6 6-3-16,9 7-5 16,5 4 29-16,3 8 63 15,-1 2 39-15,-7 4 62 16,-4 2-3-16,-10-3-34 15,-5 0-27-15,-6-12-41 16,-4-9-7-16,3-21-8 16,-2-6-6-16,5-14-26 15,3-7-38-15,4 3-98 16,6 0-76-16,8 4-364 16</inkml:trace>
  <inkml:trace contextRef="#ctx0" brushRef="#br0" timeOffset="34182.6243">2780 9950 891 0,'1'4'425'0,"3"0"-163"0,-4 11-82 16,1 7-33-16,-9 6-41 16,-4 4-28-16,-11 1-42 15,-7-5-7-15,2-5-3 16,2-5-1-16,4-14-6 15,5-8-13-15,3-11-21 16,0-8-8-16,7-4-5 16,4 1 4-16,8-2 3 15,5 6-1-15,5 5-5 16,2 9-3-16,4 12 13 16,-2 4 5-16,5 12 14 0,2 0 7 15,-2 3 3-15,-2-3 4 16,0 0-162-16</inkml:trace>
  <inkml:trace contextRef="#ctx0" brushRef="#br0" timeOffset="34471.5891">3069 10160 813 0,'14'5'399'0,"10"3"-145"0,7-3-95 15,2-3-27-15,-2-6-38 0,-3-4-13 16,-10-10-28-16,-3-3-5 15,-9-4-9-15,-5-2-5 16,-6 1-9-16,-9-3-6 16,-10-3-11-16,-5-1-8 15,-2 15-18-15,2 10-8 16,9 22-7-16,4 11 1 16,10 13 4-16,1 1-1 0,12 12 22 15,3 4 9-15,4 12 53 16,7 7 22-16,-5-1 0 15,-2 2-1-15,-8-10-33 16,-4-7-10-16,-2-11-49 16</inkml:trace>
  <inkml:trace contextRef="#ctx0" brushRef="#br0" timeOffset="35018.341">3440 9949 812 0,'7'0'359'15,"4"1"-171"-15,11-2-75 16,4-1 2-16,16-4-38 16,0-1-23-16,3 2-33 15,-5 5-7-15,-16 5-5 16,-6 3 0-16,-14 7 1 16,-6-1 0-16,-9-1 2 15,-5 2 1-15,1-5-1 16,-1-1-3-16,5 4-8 15,3-1-6-15,4 4-9 16,5 3 0-16,3 4 4 16,7 4 4-16,6-3 7 15,2-2 2-15,4-8 15 16,1-6-59-16,10-16-407 16</inkml:trace>
  <inkml:trace contextRef="#ctx0" brushRef="#br0" timeOffset="35315.1714">4306 9926 853 0,'-10'19'448'16,"-13"16"-123"-16,-7 6-99 15,-7-3-108-15,-2-5-26 16,-3-5-30-16,0-9-5 0,9-9-21 16,0-8-6-16,4-11-11 15,8-3-6-15,-1-5-8 16,7-1-6-16,10-4-13 15,5-3-5-15,18 5-8 16,3 2-1-16,4 10 14 16,4 5 7-16,-4 11 22 15,4 7 13-15,-2 11 7 16,-8 3-1-16,2 5-9 16,-4-1-5-16,0 1-3 15,-1-3-18-15,-6-6-108 16,0-7-108-16</inkml:trace>
  <inkml:trace contextRef="#ctx0" brushRef="#br0" timeOffset="35440.1606">4078 9645 1522 0,'-3'-1'583'15,"-2"4"-448"-15,6 9-92 16,7 11-74-16,8 9 471 15</inkml:trace>
  <inkml:trace contextRef="#ctx0" brushRef="#br0" timeOffset="35916.033">4476 10000 860 0,'0'0'350'0,"6"2"-197"16,7 3-85-16,12-3-40 15,9-2 8-15,8-4-3 16,-2-4 0-16,-9-2-9 16,-7 1 0-16,-13 3 3 15,-10 3-4-15,-9 3-9 16,-8 3-3-16,-13 8 8 15,0-1 14-15,-1 7 11 16,4 1 4-16,13 0-20 16,8 4-18-16,9-1-16 15,10 3-6-15,6 1 3 16,8 0 6-16,9-4 8 16,-3-2 1-16,8-12-108 15,-1-4-136-15</inkml:trace>
  <inkml:trace contextRef="#ctx0" brushRef="#br0" timeOffset="36317.3142">5117 10054 695 0,'-4'5'372'15,"-5"6"-92"1,-1 2-74-16,-9 5-88 16,0 0-36-16,-3-2-36 15,-1 1-10-15,-3-5-9 16,1-8-3-16,0-7-3 0,-3-9-5 15,12-6-12-15,3-4-7 16,13-2-17-16,7 3-5 16,11 4-3-16,4 7-1 15,0 9 4-15,1 7 2 16,0 11 6-16,0 5 5 16,2 7 21-16,-3 1 8 15,-1 0 7-15,1-5 2 16,5-10-5-16,-1-8 1 0,-6-11 6 15,3-9 1-15,-4-8-2 16,-2-5-5-16,6-3-6 16,-7 0-3-16,2 5-7 15,2 4-5-15,-7 6-10 16,2 8-5-16,-5 7-3 16,0 11 11-16,0 9 15 15,0 6 9-15,0 5 6 16,4-2-6-16,6 0 8 15,1-7-183-15</inkml:trace>
  <inkml:trace contextRef="#ctx0" brushRef="#br0" timeOffset="36723.5585">6089 9923 965 0,'5'17'426'16,"3"13"-202"-16,6 22-117 15,2 8 7-15,1 18-6 16,-2 8-3-16,-9 9-22 15,0-4-8-15,-6-15-29 16,-1-11 25-16,6-25-133 16,-1-10-109-16</inkml:trace>
  <inkml:trace contextRef="#ctx0" brushRef="#br0" timeOffset="36863.8983">6203 10190 1085 0,'11'-6'438'0,"10"-5"-256"16,15 1-145-16,5 1-15 15,4 6-42-15,5 2-99 16</inkml:trace>
  <inkml:trace contextRef="#ctx0" brushRef="#br0" timeOffset="37089.8616">6692 10046 940 0,'-10'-6'483'0,"-14"-5"-141"16,-2-2-77-16,-7 3-99 15,2 4-48-15,5 5-61 16,0 5-27-16,13 8-38 16,1 5-12-16,6 1-8 0,10 0 2 15,10 3 8-15,9-4 7 16,12 3 9-16,1-3 4 15,-4-7 7-15,-3-2 4 16,-7-8-22-16,-6 0-45 16</inkml:trace>
  <inkml:trace contextRef="#ctx0" brushRef="#br0" timeOffset="37230.6242">6579 9678 1403 0,'-4'0'549'0,"0"0"-410"16,4 1-81-16,0-1-74 16,0 0 43-16,5 18-249 15</inkml:trace>
  <inkml:trace contextRef="#ctx0" brushRef="#br0" timeOffset="37480.3965">6778 9991 1010 0,'13'9'421'0,"13"11"-267"0,4 0-46 16,0 3-56-16,-4-2-24 15,-2 1-11-15,-5-2 0 16,-6-10 3-16,-1-1 3 16,-2-9 11-16,-2-6 19 15,2-6 31-15,-2-3 5 16,-1-5-11-16,1 2-19 15,-2-2-37-15,2 1 18 16,0-1-146-16,0 2 33 16</inkml:trace>
  <inkml:trace contextRef="#ctx0" brushRef="#br0" timeOffset="37808.4493">7417 9983 525 0,'0'-1'321'0,"2"-2"-5"16,-3-5-48-16,-3 5-40 16,-5-2-15-16,-8 2-43 15,0 3-30-15,-8 2-75 16,2 6-33-16,0 7-42 0,5 3-11 15,9 7-4-15,6-2 2 16,14 1 7-16,7-3 5 16,10-4 11-16,3-4 9 15,4-9 15-15,-3-4 8 16,-3-8 10-16,-4-6 3 16,-10-4 5-16,-5-3-1 15,-12-9-9-15,-7 3-9 16,-11-3-38-16,1 4 409 15</inkml:trace>
  <inkml:trace contextRef="#ctx0" brushRef="#br0" timeOffset="38706.4834">8600 9998 666 0,'-4'9'349'0,"-4"4"-79"0,-9 11-168 16,-2 1-27-16,-16 6-42 16,-6 5-13-16,1-6-7 15,1 1-1-15,10-11 7 16,-2-11 3-16,12-13 6 16,2-9-1-16,10-14-9 15,9-4-6-15,4-2-15 16,8-1-4-16,3 6 13 15,4 2 17-15,1 13 12 16,-6 4 6-16,1 17-5 16,-1 8-11-16,6 7-4 15,3 6-4-15,-1-5-5 16,3 3-1-16,-3-5 3 0,1-3 4 0,4-5-23 16,-6-5-31-16,-2-10-81 15,-3-3-38-15,-6-10 10 16,-1-3 29-16,-5-2 77 15,2-2 34-15,1 6 34 16,-2-1 19-16,2 8 23 16,3 4 12-16,0 7-9 15,1 4-16-15,1 6-17 16,-4 2-9-16,-4-3-9 16,0 3-3-16,-2-3-2 15,-1-3-1-15,-2-3 10 16,-3-6 7-16,-4-4 0 15,0-5-3-15,1-6-15 16,8 2-10-16,7-3-7 16,3-2-4-16,8 1 0 0,-4-2 0 15,5 4 1-15,0 2 1 16,-2 3 3-16,6 7 1 16,-7 4 3-16,1 6 2 15,-4 11-2-15,-5 4 0 16,-7 7 1-16,-2 4 0 15,-2 1-12-15,2-1-50 16</inkml:trace>
  <inkml:trace contextRef="#ctx0" brushRef="#br0" timeOffset="38987.6605">9454 10099 919 0,'-13'-11'499'16,"-9"-9"-139"-16,-2 2-111 15,-2 0-47-15,0 10-85 16,3 4-37-16,-1 9-51 16,5 6-21-16,2 8-14 15,3 4-1-15,14 5 1 16,3 1 3-16,14-3 9 0,5 1 6 15,2-9 10-15,7-3 3 16,3-8 3-16,-1-6 1 16,0-8-42-16,-5-4-72 15</inkml:trace>
  <inkml:trace contextRef="#ctx0" brushRef="#br0" timeOffset="39128.44">9373 9750 1235 0,'-6'-1'557'0,"-1"1"-262"0,3 5-200 16,3 6-55-16,9 11-44 15,1 8-2-15</inkml:trace>
  <inkml:trace contextRef="#ctx0" brushRef="#br0" timeOffset="39941.8805">10109 9927 894 0,'-1'4'346'0,"1"5"-219"16,10 3-65-16,13 0-10 16,6 2 7-16,11-7-4 15,0-2-6-15,0-7-15 16,-6-4-4-16,-14-3-4 16,-4 1 3-16,-15 7-12 15,-4-1-24-15,-11 3-23 31,-9 5-11-31,-4 0-1 0,2 7 18 16,2 4 9-16,9 3 0 0,9 7 0 16,5-3-3-16,9 7-1 15,2-2 4-15,7-1 8 16,2-3 8-16,7-9 16 16,0-4 4-16,7-12 8 15,1-10 1-15,-3-8-2 16,-5-5-1-16,-4-2-8 15,-7 0 0-15,-8 0-3 16,1 0-4-16,-5 7-2 16,3 7-4-16,2 10 4 15,-3 8 7-15,-2 8 7 0,-1 2 2 32,-3 5 0-32,-1-1-4 0,-1-2 0 0,0-4 0 0,4-7 2 15,-1-4 7-15,3-10 5 16,1-4-1-16,4-9-8 15,4-2-11-15,6-2-15 16,4 3-3-16,4 2-6 16,1 3-3-16,-3 12 7 15,-5 3 5-15,-5 6 12 16,-2 3 5-16,-8 6-4 16,7 3-1-16,-5 5-7 15,-2 1 2-15,2 4-15 31,-6-1-64-31,4-4-267 16</inkml:trace>
  <inkml:trace contextRef="#ctx0" brushRef="#br0" timeOffset="40205.9024">10925 10050 835 0,'7'-4'429'0,"3"-3"-152"0,4 14-106 0,2 1-48 15,5 12-55-15,3 4-5 16,3-1-22-16,0 2-11 16,0-5-2-16,-2-5-3 15,-5-8 54-15,-3-6 15 16,-1-8 15-16,-1-4 7 16,-3-8-50-16,0 1-12 0,0-1-17 15,-2 3-10-15,0 5-13 16,1 3-7-16,-6 3 135 15</inkml:trace>
  <inkml:trace contextRef="#ctx0" brushRef="#br0" timeOffset="41798.92">2024 11114 732 0,'-28'2'333'15,"-15"5"-144"-15,4 4-120 16,6 4-27-16,18 4-39 15,9 3-9-15,20 1-13 16,8 1 1-16,15-6 12 16,3-5 8-16,-2-7 14 15,-3-5 7-15,-14-6 16 16,-7 2 25-16,-6-3 14 0,-11 0 0 16,-10 6 11-16,-9 0-18 15,-15 5-16-15,-4 5 0 16,3 7-33-16,7 3-14 15,15 7-24-15,11 1-10 16,14 3 5-16,8 0 3 16,12-8 18-16,7-5 5 15,4-13 5-15,-2-9 4 16,-2-7 6-16,-8-4 3 0,-7-2 1 16,-5-6 2-16,-8 0-3 15,-1-2-2-15,-5 6-8 16,1 6-9-16,4 10-17 15,-2 3-5-15,3 10-3 16,-2 5 6-16,0 3 11 16,-1 3 3-16,-1-6 3 15,-1-3 3-15,-2-4 4 16,-1-7 9-16,0-7 6 16,0-4-1-16,0-11-4 15,3-4-11-15,4-8-7 16,1 1-4-16,8 1-5 15,3 1-2-15,5 11 7 16,-1 3 3-16,1 15 0 16,1 5 4-16,1 12-6 15,-3 3-1-15,-8 11 4 0,-3 4 3 16,-5 2 3-16,0 3 2 16,1-8 58-16,-1-3-92 15,1-11-159-15</inkml:trace>
  <inkml:trace contextRef="#ctx0" brushRef="#br0" timeOffset="41955.5032">2624 11251 835 0,'0'8'477'16,"3"8"-48"-16,3 15-247 15,1 8-21-15,4 4-76 16,-1-6-25-16,5-8 7 15,1-9-75-15,6-9-185 16</inkml:trace>
  <inkml:trace contextRef="#ctx0" brushRef="#br0" timeOffset="42314.4144">2787 11199 742 0,'0'-5'399'0,"7"2"-81"16,7 3-167-16,18 3-108 0,8 3-6 15,9-4-2-15,0-2-5 16,-8 0-5-16,-7-4 1 16,-10-1 1-16,-6 1 1 15,-9-1 3-15,-5-1-3 16,-9 3-11-16,-8 3-6 15,-9 8-11-15,-4 5 10 16,1 10 23-16,-2 0 10 16,3 10 7-16,10 2-11 15,8 0-21-15,13 1-11 0,10 0-8 16,2-4-1-16,2-7 3 16,5-3 5-16,2-11 10 15,3-5-10-15,7-11-118 16,-1-8-119-16</inkml:trace>
  <inkml:trace contextRef="#ctx0" brushRef="#br0" timeOffset="42571.5346">3491 11296 895 0,'0'9'440'0,"-4"11"-142"16,-4 3-85-16,-11 4-86 15,-3 0-27-15,-5-2-38 16,-1-5-17-16,1-10-16 15,1-7-1-15,3-8-3 16,4-5-5 0,7-5-13-16,0-3-5 0,9-5-14 15,1-2-10-15,6-2-5 16,7 7-4-16,11 7-3 16,3 9 5-16,9 12-2 15,0 7 7-15,0 13 15 16,-2 1 5-16,-7 1 13 15,0 3 4-15,-9-5-142 16</inkml:trace>
  <inkml:trace contextRef="#ctx0" brushRef="#br0" timeOffset="42711.8126">3427 11009 928 0,'-5'-5'567'0,"-1"-3"-32"0,3 3-341 16,7 17-174-16,6 4-30 16</inkml:trace>
  <inkml:trace contextRef="#ctx0" brushRef="#br0" timeOffset="43055.4833">3752 11292 826 0,'0'-13'416'0,"0"-12"-80"15,0 8-63-15,1 19-119 16,4 11-36-16,10 25-99 16,8 13-15-16,13 16 12 0,4 3-2 15,-3-3 2-15,-4-4 5 16,-12-10-58-16,-6-4-66 15</inkml:trace>
  <inkml:trace contextRef="#ctx0" brushRef="#br0" timeOffset="43250.863">3986 11258 919 0,'-19'14'424'0,"-27"21"-179"15,-2 13-103-15,1 10-60 16,2 6-17-16,9-2-22 0,7-4-8 16,11-13-44-16,7-8-39 15,11-16-210-15</inkml:trace>
  <inkml:trace contextRef="#ctx0" brushRef="#br0" timeOffset="43531.9608">4170 11230 1000 0,'-4'5'415'0,"-7"5"-250"16,6 5-72-16,5 9-58 15,4 4-15-15,8 4-14 16,1 4-3-16,7-5-1 15,-3-6 1-15,10-10 8 16,2-10 7-16,1-12 14 16,3-7 8-16,-10-11 16 15,-7-4 5-15,-11 0-6 16,-4 3-7-16,-8 3-21 16,-1 7-35-16,-1 9-194 15</inkml:trace>
  <inkml:trace contextRef="#ctx0" brushRef="#br0" timeOffset="43766.4618">4502 11220 846 0,'4'7'392'16,"3"9"-123"-16,6 6-164 15,1 9-34-15,1 3-17 16,4 4-18-16,-7-2-8 0,2-10-8 15,-1-6 3-15,-4-15 55 16,6-6 14-16,1-13 11 16,-1-9 4-16,3-9-50 15,-5-4-14-15,-7 2-23 16,3 3-60-16</inkml:trace>
  <inkml:trace contextRef="#ctx0" brushRef="#br0" timeOffset="44071.3388">5172 11272 744 0,'-14'-12'397'15,"-10"-5"-119"-15,-12-1-62 16,-2 3-17-16,0 12-66 16,2 3-36-16,12 14-65 15,2 7-26-15,10 10-25 16,6 6-1-16,8 1 5 16,10-1 3-16,9-11 13 15,3-3 5-15,2-18 12 16,1-3 4-16,-5-12-26 15,-3-5-61-15,-6 0-227 16</inkml:trace>
  <inkml:trace contextRef="#ctx0" brushRef="#br0" timeOffset="44336.6236">5263 11300 863 0,'11'12'479'0,"5"5"-121"16,-6 5-113-16,0 0-50 15,-6-7-84-15,1 1-33 16,-2-11-36-16,0-5-9 16,3-11-35-16,2-7-25 0,10-6-43 15,2-5-7-15,8 2 22 16,1 2 19-16,-2 10 28 16,-3 7 9-16,-6 13 37 15,-3 7 26 1,-7 18 42-16,1 7 6 0,-5 9-26 15,-1 0-22-15,-3-5-38 16,4-7-47-16</inkml:trace>
  <inkml:trace contextRef="#ctx0" brushRef="#br0" timeOffset="45297.9568">6200 11118 907 0,'4'4'358'15,"2"3"-214"-15,19 2-79 16,7-1 9-16,13-1-7 15,5-1-10-15,-1-3-22 16,-4 1-3-16,-8-4-6 16,-8-3-1-16,-15-1 8 15,-5 1-26-15,-11 3-26 16,-10 0-13-16,-6 4-19 16,-7 0 20-16,-3 10 14 15,6 5 8-15,0 6-4 16,0 2-3-16,9 4-2 15,7 2 14-15,15 1 11 16,7-1 7-16,8-9 15 16,-2-4-11-16,1-14 5 0,6-10 3 15,2-13-4-15,2-7-4 16,-1-12-7-16,-1-1-7 16,-14-3-1-16,-5 3 0 15,-7 8 3-15,-5 7 2 16,0 14 0-16,0 6 5 15,-2 13 2-15,2 8 1 16,-3 9 5-16,6 6-4 16,7 2 0-16,0-3-2 0,7-8 2 15,-4-4 1-15,-3-13 13 16,1-4 8-16,1-14 5 16,-2-3-1-16,0-12-14 15,-1-1-7-15,-1-4-10 16,3 1-5-16,-1 7-6 15,-2 5-3-15,1 10-12 16,-3 5-4-16,5 10-2 16,0 6 1-16,1 10 8 15,-1 5 3-15,-2 3 6 16,2-1 2-16,1-6 4 16,1-3 5-16,0-13 6 15,0-7 0-15,-1-13-4 16,2-5-4-16,-2-8-7 15,4 0-4-15,4-4 0 0,4 3-2 0,6 5 0 16,0 9-3-16,-1 11-9 16,0 5 24-16,-4 11 29 15,-1 8 22-15,-9 3 50 16,-8 2-5-16,-13-1 0 16,-21-3-11-16,1-7-29 15,-2-4-24-15,2-11 316 16</inkml:trace>
  <inkml:trace contextRef="#ctx0" brushRef="#br0" timeOffset="45695.738">8069 10993 1080 0,'-2'1'452'0,"2"5"-251"16,1 37-107-16,1 21-44 16,4 34 19-16,-1 14 2 15,-2 1-7-15,1-6-4 16,-3-21 44-16,-1-15-113 15,2-26-204-15</inkml:trace>
  <inkml:trace contextRef="#ctx0" brushRef="#br0" timeOffset="46070.6493">7999 11033 977 0,'8'-18'434'0,"15"-18"-207"15,5 5-60-15,4 12-94 16,7 13-35-16,0 20-48 16,-6 12-2-16,-13 12 9 15,-16 2 4-15,-20 0 6 16,-7 1 0-16,-6-9-7 16,6-3-9-16,9-16-20 15,7-11-14-15,11-9-9 16,5-9 2-16,16-2 11 0,7 5 7 15,15 6 10-15,1 8 2 16,-5 8 4-16,-4 4 4 16,-17 8 7-16,-7-2 6 15,-14 6 10-15,-7-1 4 16,-14 1-8-16,-10 0 36 16,-17-3 3-16,-4-1-2 15,9-8 8-15,10-4-42 16,21-6-14-16,11 0-39 0,19-8-124 15,7-4-172-15</inkml:trace>
  <inkml:trace contextRef="#ctx0" brushRef="#br0" timeOffset="46383.0879">8793 11177 835 0,'6'4'396'0,"2"8"-155"16,-7 3-45-16,-4 7-71 15,-8 3-13-15,-6 5-25 16,-2 3-21-16,-11-4-18 16,1-2-11-16,-5-10-7 15,0-6 1-15,6-11-2 16,-1-9-3-16,7-9-26 16,4-6-9-16,6 0-16 15,7 0-7-15,8 4 7 0,5 7-2 16,6 10-5-16,3 3-2 15,2 8 21-15,5 6 8 16,5 3 23-16,2 5 9 16,8 1-9-16,-4-1 2 15,-2 0-1-15,-4-9-17 16,-10-6-128-16,1-7-385 16</inkml:trace>
  <inkml:trace contextRef="#ctx0" brushRef="#br0" timeOffset="46702.9188">8956 11337 836 0,'1'6'431'16,"1"2"-149"-16,9 3-75 15,6-1-35-15,5-2-58 16,7 1-21-16,-3-7-38 16,1-2-6-16,-2-8-10 15,-4-4-5-15,-3-6-3 16,-3 0-3-16,-9-3-1 0,-7 1-4 15,-12-4-23-15,-5 3-9 16,-4 2-13-16,-6 4-5 16,2 12 0-16,5 6-1 15,1 16-4-15,10 2 3 0,3 12 6 16,4 1 0-16,3 12 3 16,1 5 0-16,3 4 28 15,1 1 5-15,0-7 11 16,-2 2 7-16,0-8-16 15,3-3-10-15,0-12-96 16</inkml:trace>
  <inkml:trace contextRef="#ctx0" brushRef="#br0" timeOffset="46984.1003">9430 11198 1190 0,'-5'-1'501'0,"-4"-4"-285"0,1 5-63 15,-1 9-78-15,6 5-28 16,6 10-29-16,2 5-6 16,11 3 18-16,1 0 9 15,2-5 12-15,2-4 6 16,0-10-5-16,-1-4-3 15,-2-11-4-15,0-5-2 16,-3-9-44-16,-1-5-52 0,-2-4-216 16</inkml:trace>
  <inkml:trace contextRef="#ctx0" brushRef="#br0" timeOffset="47093.789">9537 11002 1434 0,'-6'-6'598'0,"-2"0"-372"15,2 1-92-15,5 6-120 16,3 8 97-16,6 8-720 16</inkml:trace>
  <inkml:trace contextRef="#ctx0" brushRef="#br0" timeOffset="47929.4476">9824 11144 1046 0,'0'-2'391'0,"8"5"-298"16,4-1-26-16,12 5-40 15,9 1 0-15,11 0-11 16,4-2-5-16,0-3 3 16,-7-1 3-16,-17-5 6 15,-3 1 0-15,-13-2-20 16,-7 0-8-16,-9-1-16 16,-9 2-4-16,-10 3 10 15,0 3 2-15,-1 10 2 16,2 2-1-16,3 4-2 0,4 2-2 15,11 3-3 1,7 2-2-16,9 4 3 0,5-1 14 16,4-3 22-16,4-2 9 15,2-11 10-15,1-6-4 16,4-12-6-16,-5-7-2 16,4-9-7-16,-2-2-2 15,-7-3-7-15,0-1 0 16,-6 3-3-16,2 2-3 0,-4 6-4 15,-2 9-3-15,-1 7-3 16,-5 4 3-16,0 9 17 16,-2 0 8-16,0 7 18 15,0 3 1-15,-2-1-9 16,4-2-3-16,-2-7-8 16,0-5 0-16,2-8 13 15,-1-1 1-15,0-14-2 16,6-4-4-16,6-5-19 15,-2-1-8-15,6 1-5 16,-6 3-3-16,3 9-6 16,2 5 12-16,-1 7 6 15,-2 6 6-15,-3 7 9 16,0 2-9-16,0 9-4 16,-2 1-3-16,-4 6 0 15,0 3 1 1,0-1-20-16,1-3-43 0,3-8-153 15</inkml:trace>
  <inkml:trace contextRef="#ctx0" brushRef="#br0" timeOffset="48304.3595">10633 11179 927 0,'11'2'337'0,"17"-1"-270"0,6 2 7 15,4 1-17-15,0-3-12 16,-1-2-22-16,-6-4-1 16,-8-1 2-16,-5-1 1 15,-14-1-1-15,-4 2-5 16,-10 1-10-16,-9 1-6 15,1 8-6-15,-5-1-1 16,5 8 4-16,6 1 6 16,1 2 21-16,7 4 7 0,0 2 23 15,0 1 0-15,8 7-15 16,7-2-6-16,1 2-19 16,8-1-3-16,2-6 1 15,-1-2 2-15,10-8-78 16,4-10-74-16</inkml:trace>
  <inkml:trace contextRef="#ctx0" brushRef="#br0" timeOffset="48639.703">11309 11249 894 0,'0'3'416'0,"3"5"-169"16,-4 0-32-16,-7 8-82 15,-5 4-17-15,-3 2-46 16,-3 5-20-16,-3-6-20 15,0-2-7-15,-6-9 1 16,3-8 1-16,2-10-1 0,1-4-3 16,6-9-11-16,3-1-5 15,7 1-13-15,6-1-7 16,12 4-10-16,5-1-2 16,7 7 6-16,-1 1 4 0,0 9 5 15,-3 2 1-15,-3 6 3 16,-1 5-1-16,-4 4 17 15,-2 5 3-15,-4 5 11 16,-4 3 7-16,2 5-9 16,4-2 0-16,7-6-3 15,-1-6-1-15,4-11-31 16,-3-6 362-16</inkml:trace>
  <inkml:trace contextRef="#ctx0" brushRef="#br0" timeOffset="48983.6205">11524 11204 1025 0,'0'-2'451'0,"4"2"-237"16,5 8-49-16,10 12-42 16,4 4-6-16,5 13-6 15,5 4-23-15,-11-3-35 16,-3-2-15-16,-14-8-3 15,-9-6 5-15,-11-8 6 16,-9-6 2-16,0-12-67 16,-3-6-67-16</inkml:trace>
  <inkml:trace contextRef="#ctx0" brushRef="#br0" timeOffset="49614.6328">12230 11589 886 0,'-1'13'473'0,"-7"21"-113"16,-7 4-79-16,-12 0-99 16,-6 1-70-16</inkml:trace>
  <inkml:trace contextRef="#ctx0" brushRef="#br0" timeOffset="50561.9587">2108 12494 821 0,'-4'22'436'15,"-7"11"-132"-15,-4 12-83 16,-8 0-33-16,-5-4-77 16,2-1-31-16,-6-16-35 15,2-9-4-15,0-16-3 16,-1-9-6-16,6-15-19 15,4-5-11-15,10-3-14 16,5-1-4-16,9 7 2 16,2 5-2-16,8 7 6 15,4 7 2-15,12 10 4 16,10 6 6-16,6 10 4 16,0 1 3-16,-4 7 2 15,-8 1 1-15,-9 2 32 0,-1 1-47 16,-14-7-145-16,-4-3-407 15</inkml:trace>
  <inkml:trace contextRef="#ctx0" brushRef="#br0" timeOffset="50725.7036">1965 12283 1287 0,'-6'-5'519'0,"-5"-4"-336"16,8 5-119-16,8 7-78 16,8 6-39-16</inkml:trace>
  <inkml:trace contextRef="#ctx0" brushRef="#br0" timeOffset="51100.706">2319 12694 863 0,'12'6'423'0,"11"3"-177"0,12-2-95 16,7-3-10-16,-3-3-69 16,-2-2-17-16,-10-7-16 15,-8-4-2-15,-4-4-2 16,-6-3-1-16,-4 0-4 15,-5-7-1-15,-7 0-7 16,-3 2-3-16,-9 0-7 16,-4 2-3-16,-3 8-6 15,-2 2-4-15,6 10-11 16,1 7-3-16,5 11-5 16,3 9 1-16,5 14 11 15,7 7 3-15,3 10 16 16,-1 1 4-16,2 4 0 15,1 1 0-15,2-12-6 16,6-7 1-16,3-18-9 16,-2-6-57-16</inkml:trace>
  <inkml:trace contextRef="#ctx0" brushRef="#br0" timeOffset="51459.8649">3064 12546 1118 0,'0'6'492'0,"-7"13"-240"16,-3 5-72-16,0 4-53 16,-5 2-38-16,-3 1-41 15,-3-6-9-15,-9-7-8 16,1-5-3-16,-2-9-4 15,-6-4-3-15,8-6-8 16,3-2-5-16,6-4-7 16,11 0-5-16,8-4-13 15,2-4-5-15,3 0-3 16,8 1 0-16,9 7 1 16,2 3 3-16,10 9-4 15,-2 0-8-15,-1 10 31 16,1 9 6-16,-2 9 19 15,-7 4 14-15,-7 5-16 16,0 0 0-16,-3-5 45 16</inkml:trace>
  <inkml:trace contextRef="#ctx0" brushRef="#br0" timeOffset="52296.3603">3605 14908 416 0,'11'-3'229'15,"7"-5"-53"-15,-1-3-8 0,0-8-43 16,-4-6-19-16,-3-5-6 16,-2-1-6-16,-8-5-13 15,-8 2 11-15,-8 0-1 16,-8 3 11-16,-4 9 8 0,-5 5-20 16,1 10-35-16,2 7-25 15,0 10-27-15,2 11-2 16,4 14-3-16,1 4-4 15,12 3-7-15,5 6-6 16,13-4-1-16,15-4 5 16,3-8 10-16,2-6 5 15,3-11 9-15,-4-9 5 16,5-11 6-16,3-10-1 0,-3-12-5 16,-2-3-4-16,-2-4-24 15,0 1-5-15,-11 7 1 16,-3 5 1-16,-11 13 15 15,-6 2 1-15,0 10-1 16,-4 1 2-16,0 9 7 16,2 5 3-16,2 5 10 15,4 5 1-15,9 1-2 16,-1-1-2-16,7-5-7 16,3-3-1-16,4-9 1 15,1-6-45-15</inkml:trace>
  <inkml:trace contextRef="#ctx0" brushRef="#br0" timeOffset="52577.5593">3368 14441 887 0,'3'-2'337'0,"10"0"-236"16,9 2-16-16,12 0 9 16,8 4-17-16,10-1-33 15,2 2-8-15,6 2-16 16,0-3-2-16,-2-1-19 15,-3-1-57-15,-9-5-209 16</inkml:trace>
  <inkml:trace contextRef="#ctx0" brushRef="#br0" timeOffset="52780.271">3887 14352 463 0,'-11'-10'321'16,"-8"-8"3"-16,7 5-143 15,8 1-50-15,6 7-58 16,2 4-26-16,8 7-12 15,1 6 1-15,3 12-3 16,2 3 16-16,-3 7 24 16,-2 3 9-16,-6-5 6 15,-7 0-15-15,-1-10-24 0,-3-4-9 16,0-8-44-16,2-4-62 16</inkml:trace>
  <inkml:trace contextRef="#ctx0" brushRef="#br0" timeOffset="53092.6913">4377 14648 822 0,'4'2'419'16,"8"1"-80"-16,11 2-210 15,8 0-3-15,8 2-49 16,4-3-27-16,4-1-22 15,-1 2-5-15,-1-6-57 0,-2-1-102 16</inkml:trace>
  <inkml:trace contextRef="#ctx0" brushRef="#br0" timeOffset="53311.5016">4420 14856 857 0,'-6'3'393'0,"2"8"-147"16,9-1-114-16,17-1-29 16,13 1 0-16,16-7-12 15,3 2-14-15,-1-3-31 16,4 0-10-16,-10 1-87 15</inkml:trace>
  <inkml:trace contextRef="#ctx0" brushRef="#br0" timeOffset="53819.9148">5188 14855 857 0,'15'0'419'0,"13"-3"-149"0,31 5-125 15,5 0-21-15,13 4-61 16,3 2-21-16,-14 6-25 15,-5-1-23-15</inkml:trace>
  <inkml:trace contextRef="#ctx0" brushRef="#br0" timeOffset="54491.3078">6066 14947 575 0,'9'-5'296'16,"13"-6"-63"-16,-2-2-50 0,-3-8-45 16,-1-2-36-16,-7-6-53 15,0 1-15-15,-5-2-11 16,-8-4-1-16,-11 7-2 16,-9-7-4-16,-12 10 1 15,-3 6-1-15,1 13-8 16,0 10-7-16,6 13-9 15,4 8-7-15,6 8-4 16,4 5 4-16,12 1 1 16,6-2 1-16,10-4 8 15,5-9 2-15,5-12 8 16,-1-6 6-16,3-13 3 16,0-4 1-16,-1-6-3 15,2-2-3-15,-6 1-3 16,3 3-3-16,-5 5-5 15,-2 6-4-15,0 11-5 16,-3 4 0-16,2 15 1 16,1 7 2-16,-3 2 3 0,2 8 0 15,-5 3-6-15,-6 3 27 16,-7 10 20-16,-8-2 16 16,-9 1 34-16,0 0-20 15,-7-10-7-15,3-7-9 16,-2-16-9-16,-2-14 0 15,1-18-2-15,-3-10-5 16,1-19-32-16,3-6-27 16,10-15-61-16,3-8-39 0,13-7-205 15</inkml:trace>
  <inkml:trace contextRef="#ctx0" brushRef="#br0" timeOffset="54770.1087">5877 14354 622 0,'-6'-2'336'16,"-3"1"-17"-16,3 0-122 0,6-2-62 15,8 2-23-15,16 0-60 16,7-1-16-16,15 3-14 31,4-1-6-31,7 3-6 16,1 2 0-16,-7-3-10 16,-4 0-53-16</inkml:trace>
  <inkml:trace contextRef="#ctx0" brushRef="#br0" timeOffset="54935.7781">6266 14269 638 0,'-1'0'288'16,"1"2"-101"-16,2 4-48 0,-2-6-27 15,0 0-2-15,1 19-15 16,39 32 12-16,-38-22 17 16,-3 0-2-16,-7-4-22 0,-3 1-28 15,3-12-74-15,4-9-28 16</inkml:trace>
  <inkml:trace contextRef="#ctx0" brushRef="#br0" timeOffset="55326.659">6601 14723 865 0,'2'1'371'0,"7"6"-142"0,5-1-75 16,14 3-14-16,11 2-12 16,15-2-59-16,5-1-17 15,-3-3-19-15,-6-1-1 16,-17-4-79-16,-9 0-70 15,-9-2-292-15</inkml:trace>
  <inkml:trace contextRef="#ctx0" brushRef="#br0" timeOffset="55545.0316">6633 14941 1047 0,'3'4'431'0,"10"1"-237"15,8 5-28-15,17 2 4 16,6-2-26-16,11 3-50 16,-6-3-18-16,-7-7-32 15,-4 4-14-15,-10-9-63 16</inkml:trace>
  <inkml:trace contextRef="#ctx0" brushRef="#br0" timeOffset="56200.9815">7406 14888 980 0,'0'-1'412'0,"7"1"-204"16,9 0-92-16,18 0-51 15,13 0-3-15,21-6-27 16,13 3-10-16,4-2-14 15,-12 1-15-15</inkml:trace>
  <inkml:trace contextRef="#ctx0" brushRef="#br0" timeOffset="56806.6491">8392 14637 877 0,'-3'-7'377'16,"-5"-10"-217"-16,-3-1-31 15,2 2-56-15,-5 2-9 16,-10 5-5-16,-8 0-7 16,-8 8-25-16,0 2-21 15,5 15-25-15,8 4-5 16,8 2 0-16,10 3 1 15,9-1 6-15,8-1 4 0,13-4 10 16,0-8 4-16,9-10 5 16,-1-2 2-16,-3-9-1 15,2-2-3-15,-8 6-7 16,7 6-7-16,-4 11-7 16,0 10-1-16,2 6 6 15,-5 6 5-15,-4 3 8 16,-4 4 5-16,-12-1 5 15,-12-6 2-15,-9 1 8 16,-7-4 12-16,-10-10 16 16,-2-1 7-16,-7-13-1 15,4-5-14-15,10 0-19 16,6-3-11-16,17-2-11 16,6 2-5-16,7-4-8 15,7 5-2-15,12-4 0 16,7-5-39-16</inkml:trace>
  <inkml:trace contextRef="#ctx0" brushRef="#br0" timeOffset="56962.8721">8615 14943 1062 0,'1'-4'506'0,"1"-4"-182"16,1 1-178-16,4 3-99 15,0 2 54-15,5 1-180 16</inkml:trace>
  <inkml:trace contextRef="#ctx0" brushRef="#br0" timeOffset="57353.4123">8815 14728 1153 0,'-1'3'458'0,"6"10"-223"16,8 5-176-16,4 9 14 15,9 6 8-15,2 1-15 16,-2-1-16-16,-5 1-23 16,-9-5-3-16,-16 3-4 15,-4-4-5-15,-14-9-21 0,6-13-10 31,8-4-40-31,1 2-25 0,-21-7-7 0,3-4 3 16,13-12 30-16,15-8 22 16,9-8 20-16,8-6 13 15,5-5 28-15,5 1 11 16,3 4 8-16,-2-2-2 16,-9 10 9-16,-10-2 0 0,-13 7 6 15,-10 2-7 1,-10 3-25-16,-2 4-2 0,1 2-12 15,-3 7-8-15,6 7-18 16,0 6-11-16,1 13 83 16,6 1-114-16</inkml:trace>
  <inkml:trace contextRef="#ctx0" brushRef="#br0" timeOffset="57673.0075">9426 14713 1153 0,'-3'-6'541'0,"-1"-2"-238"16,1 1-129-16,2 0-109 16,3 4-42-16,1 0-98 15,-3 3-106-15</inkml:trace>
  <inkml:trace contextRef="#ctx0" brushRef="#br0" timeOffset="57907.3319">9426 14885 653 0,'-2'15'393'16,"-4"17"-12"-16,0 5-100 15,2 7-105-15,0 3-46 16,1 12-49-16,1 4-23 15,-4 5-14-15,-5-4 2 16,-1-11-20-16,-3-6 3 0,-8-15 4 16,-3-8 1-16,-4-11 0 15,-3-12-8-15,1-12-46 16,5-8-38-16,6-17-113 16,7-8-97-16</inkml:trace>
  <inkml:trace contextRef="#ctx0" brushRef="#br0" timeOffset="58329.3942">9253 14435 887 0,'-3'-2'436'16,"-2"1"-144"-16,5-3-87 16,0 3-95-16,0 0-32 15,14 1-37-15,44-1-9 16,-16 4-7-16,4 2-5 16,2 1-9-16,-1 3 2 15,-10-2 2-15,-6 0-20 16,-14-4-53-16,-5-2-38 0,-11-4-70 15,-1-5 7-15,-7-5 49 16,-1-3 36-16,-2-4 68 16,-2 2 12-16,5 4-3 15,3 2 11-15,4 10 8 16,0 2 8-16,5 11 19 16,3 3-7-16,2 8 12 15,0 4 8-15,-4-5 2 16,-4-3 1-16,-4-4-14 15,-4-5-14-15</inkml:trace>
  <inkml:trace contextRef="#ctx0" brushRef="#br0" timeOffset="59007.8853">10285 14483 583 0,'0'-1'352'0,"8"5"9"15,-2 4-214-15,4 13-103 16,3 4 12-16,-7 3 15 15,-2 3 1-15,-5-6-2 16,0-3-14-16,-4-12-25 16,7 0 1-16,3-16-3 15,1-8-2-15,6-9-7 16,-3-7-9-16,7-5-8 16,-2 3-3-16,4 3-3 15,3 4-3-15,-6 12-6 0,0 8-3 16,-3 14 8-16,-2 9 4 15,-4 10 10 1,-1 1 7-16,-1 3-2 16,-4-4 0-16,-1-5 0 15,0-4 2-15,1-12-2 16,7-1-2-16,5-12-9 16,2-5-2-16,6-10-6 15,2-1 2-15,4-3 3 16,1-1 1-16,-2 7 0 15,-5 4-1-15,-8 15-5 16,-3 8 2-16,-7 11 0 16,-2 3 3-16,2 2 3 15,-1 4 2-15,5-4-1 16,1 3-60-16</inkml:trace>
  <inkml:trace contextRef="#ctx0" brushRef="#br0" timeOffset="59226.599">10193 14817 1163 0,'4'-6'437'0,"15"-2"-302"15,11 0-44-15,24 4 0 16,9 4-2-16,22 4-15 15,10 5-12-15,-1-2-18 16,-1 1 8-16,-9-8-123 16,-11-5-111-16</inkml:trace>
  <inkml:trace contextRef="#ctx0" brushRef="#br0" timeOffset="59679.839">10498 15154 906 0,'-15'-3'450'0,"-11"-2"-162"0,-4 4-121 16,7 2-35-16,3 6-53 15,3 0-18-15,11 5-26 16,-1 0-10-16,13 7-16 16,8 3-4-16,10 3-2 15,8 2 2-15,1 4 3 16,-2 0 1-16,-11 1 6 15,-7 0 4-15,-15-3 15 16,-12-2 5-16,-12-5 5 16,-6-6-1-16,-4-10-5 15,0-6-6-15,6-11-11 16,3-3-5-16,13-4-18 16,1-2-14-16,13-4-65 15,7 1-52-15,10-1-146 16,10 0-167-16</inkml:trace>
  <inkml:trace contextRef="#ctx0" brushRef="#br0" timeOffset="60013.8676">10682 15051 966 0,'7'-1'409'0,"2"-6"-222"16,5 5-24-16,1-2-48 15,-2-1-22-15,4 8-35 16,1 0-17-16,-4 10-15 16,-7 3 4-16,-7 1 27 15,-6 4 2-15,-7 1-1 0,6 2-5 16,-3-3-38-16,3-6-7 15,7-5-7-15,2-5-1 16,15-2 1-16,2 2-1 16,10-1 0-16,2 1 0 15,5 4 0-15,-4 2 5 16,-4 1-54-16</inkml:trace>
  <inkml:trace contextRef="#ctx0" brushRef="#br0" timeOffset="60620.6796">1821 16749 656 0,'-1'6'215'0,"-2"3"-215"15,2 1-52-15</inkml:trace>
  <inkml:trace contextRef="#ctx0" brushRef="#br0" timeOffset="61060.1062">2131 16862 472 0,'-7'-6'314'16,"-5"-3"-15"-16,-6 0-116 15,1 3-30-15,-11 2-60 16,-1 4-15-16,-2 10-42 16,0 6-13-16,10 14-14 15,3 9-11-15,18 12-8 0,8 5-3 16,19 1-1-16,5-4 5 15,3-18 11-15,5-10 8 16,-6-23 9-16,-3-9 6 16,-5-14 12-16,-10-4 5 15,-15-4 5-15,-6 5-2 16,-21 3 10-16,-7 6-6 16,-11 9-13-16,-1 4-8 0,9 4-30 15,6 5 63-15,18 1-218 16,10-5-136-16</inkml:trace>
  <inkml:trace contextRef="#ctx0" brushRef="#br0" timeOffset="61450.6305">2462 16878 451 0,'-6'-9'320'0,"-8"-6"38"16,-8 1-65-16,-5 9-108 16,-2 6-46-16,2 10-87 15,5 5-35-15,12 5-33 16,4 1-8-16,10 1 3 16,5-3 3-16,9-1 10 0,3-5 6 15,4-6 7-15,-2-6 5 16,-9-3 5-16,-3-2 4 15,-11-2-1-15,-3 3-11 16,-6 0-11-16,-6 1-5 16,-6 1-5-16,-3 1 9 15,0 3 5-15,2 3-2 16,11 6 11-16,1 0 1 0,10 7 27 16,5 0 18-16,9 0 4 15,8 0 3-15,10-1-21 16,6-1-13-16,2-7-3 15,-3-3 59-15,-6-5 136 16</inkml:trace>
  <inkml:trace contextRef="#ctx0" brushRef="#br0" timeOffset="61895.7333">3564 16925 774 0,'-6'-4'440'15,"0"-3"-109"-15,-9 2-103 16,-1 1-24-16,-6 4-64 16,-7 1-19-16,-3 6-47 15,0 5-25-15,7 7-40 16,3-3-6-16,12 9-4 15,7-1-2-15,11 2 1 0,7 3-4 16,10-7 2-16,7 1 4 16,-5-13 8-16,2-2 6 15,-5-9 9-15,-4-12 1 16,2-3-41-16,-6-6-71 16,1-3-437-16</inkml:trace>
  <inkml:trace contextRef="#ctx0" brushRef="#br0" timeOffset="62130.1862">3525 16683 802 0,'-3'-2'448'0,"2"-4"-82"16,0 5-163-16,1 1-125 15,0 0-50-15,0 0-29 16,0 0-45-16</inkml:trace>
  <inkml:trace contextRef="#ctx0" brushRef="#br0" timeOffset="62536.0478">3613 16634 882 0,'11'-25'393'0,"5"-15"-160"0,13-1-68 16,0 4 18-16,3 16-41 15,0 13-27-15,4 27-69 16,1 14-17-16,2 28 11 16,-6 15-2-16,-8 22-1 15,-7 7-8-15,-8-3-14 16,1-5-1-16,0-22 1 16,-3-13 2-16,2-27 7 15,0-17 3-15,-4-24 11 16,1-15 0-16,-6-17-4 15,-3-6-4-15,-5-3-21 16,1 1-14-16,-5 9-10 16,1 9-8-16,-4 15-13 15,-9 12 6-15,-9 17-3 16,-5 6 3-16,-9 13 16 16,3 1 4-16,2-2-32 15,7-5-53-15,18-14-175 16</inkml:trace>
  <inkml:trace contextRef="#ctx0" brushRef="#br0" timeOffset="62864.1076">4095 16921 634 0,'19'1'428'0,"13"3"3"15,-5 13-213-15,-3 3-19 16,-9 6-82-16,-3-1-20 0,-2-3-37 15,-2 1-16-15,-4-11-14 16,1-4 5-16,-2-10 7 16,2-7-4-16,1-10-10 15,2-6-10-15,2-9-16 16,2-1-2-16,6-1-4 16,2 5-2-16,-1 14-9 15,3 4-4-15,-7 19 2 16,3 11 2-16,-3 15 14 15,-2 3 4-15,2 6 3 16,-7-6 1-16,2 0 3 16,-6-6 2-16,-1-3-19 15,-2 0-73-15</inkml:trace>
  <inkml:trace contextRef="#ctx0" brushRef="#br0" timeOffset="63090.371">3551 17346 982 0,'9'1'369'0,"21"-1"-231"15,23 0-54-15,35 0 36 16,15 1 8-16,11 7-37 15,0 5-18-15,-10 4-30 16,-11 2-21-16,-15-5-93 0</inkml:trace>
  <inkml:trace contextRef="#ctx0" brushRef="#br0" timeOffset="63356.1716">3575 17548 1136 0,'2'0'439'16,"6"0"-236"-16,20 2-184 16,17-1-1-16,34-2 56 15,11 2 2-15,10 0-1 16,3 3-3-16,-4-1-39 15,-4-2-7-15,-7-1 6 16,-12-4 5-16,-29-4-50 16,-13-3-36-16</inkml:trace>
  <inkml:trace contextRef="#ctx0" brushRef="#br0" timeOffset="64183.8637">5202 16913 938 0,'0'1'371'16,"2"1"-253"-16,8 0-46 15,17 2-47-15,11-4 9 16,15 0 11-16,3-1-2 16,-10-6-7-16,-5 0-3 15,-19-1 1-15,-6 0 3 16,-11 1 2-16,-7 2-27 15,-12 3-27-15,-8 2-11 0,-12 9-16 16,-2 6 20-16,-2 10 8 16,3 7 1-16,12 1 2 15,8 4-2-15,15-7-5 16,11-4 17-16,17-5 10 16,4-9 15-16,9-5 21 15,0-4-10-15,-4-8 1 16,-1-4-3-16,-6-5-2 15,-5-3-1-15,-4-3-6 16,-5 0-7-16,-1 0-12 16,-2 4-5-16,-4 10-14 15,0 6-6-15,-4 11-1 16,-3 2 1-16,-2 8 12 16,-1 0 6-16,-2 0 6 15,-2-4 2-15,1-7 6 16,3-2 4-16,2-11 1 15,5-5-1-15,5-11-8 0,2-7-6 16,8-2-4-16,1-2-1 16,0 5-2-16,0 9 5 15,-5 11 4-15,2 5 0 16,-1 15 1-16,-2 1-5 16,0 11 2-16,-4 0-1 15,-1 3 7-15,6 2 2 16,-8-9-44-16,7 1-101 0</inkml:trace>
  <inkml:trace contextRef="#ctx0" brushRef="#br0" timeOffset="64418.9948">6037 16976 641 0,'3'0'362'15,"6"1"-9"-15,3 10-161 0,1 8-69 16,3 2-1-16,2 5-32 15,-2 1-8-15,-1-2-32 16,-1-5-13-16,-5-7-4 16,1-12 10-16,-1-11 12 15,2-6 2-15,2-11 9 16,3 0-5-16,-1-4-1 16,-2-2-1-16,-2 7-26 0,-1 2-8 15,-5 6-30-15</inkml:trace>
  <inkml:trace contextRef="#ctx0" brushRef="#br0" timeOffset="65278.1722">7035 16975 622 0,'6'2'298'0,"15"6"-59"0,6 3-104 16,15-4-18-16,7-5-21 15,8-6-42-15,-2-4-18 16,-9-4-8-16,-9 0 3 15,-17-1 2-15,-13 1-14 16,-7 5-38-16,-11-1-11 16,-11 2-12-16,-2 4 9 15,-15 10 21-15,1 7 3 0,2 8 14 16,5 4 4-16,15 3 7 16,7 3 2-16,11-3-16 15,8-3-3-15,14-5-1 16,3-7 2-16,10-6 5 15,0-4 5-15,1-7 3 16,-2-6 0-16,-5-7-2 16,-6-4-1-16,-9 0-1 15,-4 1-1-15,-7 8 2 16,-2 5 36-16,-3 5 5 16,0 4 1-16,0-4 1 15,0 0-36-15,0 0-5 16,13 7 0-16,40 18-1 15,-26-21 1-15,1-6 1 16,2-3 3-16,-2-5 4 16,-2-3 2-16,-2-6 1 15,-5 4-1-15,-6-2 0 0,-4 1 0 16,-9 1 1-16,-7-4-2 16,-15 1-5-16,-8-1-5 15,-10 4-7-15,2 2-4 16,8 6-12-16,7 6-11 15,11 14-17-15,5 12 5 16,7 17 17-16,0 9 8 16,1 13 21-16,0 6 0 15,-2 3 1-15,-2 0 2 16,2-5-3-16,1-8-2 0,4-20 15 16,5-6-17-16,12-27-164 15</inkml:trace>
  <inkml:trace contextRef="#ctx0" brushRef="#br0" timeOffset="65590.5881">8029 17017 766 0,'-9'-10'365'15,"-5"-6"-147"-15,-3 6-69 16,0-2-16-16,1 14-45 16,2 5-26-16,1 8-32 0,3 8-11 15,2 5-11-15,1-3-5 16,11 4-3-16,-1 0 0 16,13-5 1-16,4-2 4 15,3-11 13-15,2-8 6 16,-4-10 15-16,-2-4 3 15,-8-6 23-15,-4 0-54 16,-7-3-142-16,-1 0-135 16</inkml:trace>
  <inkml:trace contextRef="#ctx0" brushRef="#br0" timeOffset="65770.28">8123 16974 899 0,'7'12'471'0,"4"8"-137"15,3 12-121-15,3 9-19 16,5 8-74-16,3 5-34 16,2 6-42-16,0 0-13 15,0-6-9-15,-10-4-8 16,-2-15-63-16,-5-11-51 16,-7-18-78-16</inkml:trace>
  <inkml:trace contextRef="#ctx0" brushRef="#br0" timeOffset="65926.7708">8368 17072 1242 0,'-14'14'590'16,"-11"12"-224"-16,-9 17-194 16,-4 6-35-16,-8 18-55 15,-5 1-20-15,8-1-27 16,6-4-26-16,14-16 343 15</inkml:trace>
  <inkml:trace contextRef="#ctx0" brushRef="#br0" timeOffset="66286.0959">8600 16978 1166 0,'-8'0'532'0,"-11"4"-254"15,3 10-102-15,3 9-109 16,5 2-38-16,7 5-26 16,1-1-2-16,8-2-28 15,1 1-72-15</inkml:trace>
  <inkml:trace contextRef="#ctx0" brushRef="#br0" timeOffset="66634.4659">9031 17056 737 0,'2'10'447'0,"3"1"-64"0,-11 7-149 15,-4 2-42-15,-10 0-78 16,-1 1-26-16,-4-5-37 16,-3-7-9-16,0-5-14 15,1-3-3-15,0-9-11 16,4-5-4-16,7-2-8 16,2-5-5-16,18 1-12 15,6 0-3-15,5 0-3 16,7 3-2-16,1 8-3 15,0 8-3-15,1 12 4 16,-2 9 7-16,-3 14 13 16,-2 2 7-16,-6 6 6 15,0-2 2-15,-8-3-44 0,0-5-122 16</inkml:trace>
  <inkml:trace contextRef="#ctx0" brushRef="#br0" timeOffset="66790.7943">8929 16687 1393 0,'-2'-3'586'0,"-1"2"-358"16,1 8-113-16,2-7-99 16,2 30-21-16,16 48-9 15,2-30-18-15</inkml:trace>
  <inkml:trace contextRef="#ctx0" brushRef="#br0" timeOffset="67532.5174">9808 17022 934 0,'2'-1'352'0,"5"1"-257"16,11 2-59-16,10 1-21 16,7-1-1-16,5 0 3 15,0-4 1-15,-10-4 5 16,-3 3 1-16,-16-4 5 16,-6 6-5-16,-11-1-13 15,-10 4-5-15,-8 8-13 16,-5 5-1-16,3 9 2 0,3 4 5 15,8 2 5 1,6 1 4-16,14 1 1 0,8-4 0 16,11-10 6-16,4-6 7 15,0-14 23-15,0-8 5 16,-4-7-1-16,-3-4-5 16,-5-2-17-16,-1-1-7 15,-3 4-11-15,-1 4-6 16,0 9-14-16,0 3-5 0,2 11-4 15,3 4 1-15,-1 6 8 16,-3 9 4-16,-3-5 8 16,-3 0 3-16,-5-6 7 15,0-5 8-15,-1-6 17 16,0-4 2-16,1-5-4 16,-1 3-7-16,0 1-17 15,1-3-5-15,7-13-2 16,19-25-2-16,-15 27-3 15,0 3-2-15,1 7-6 16,-4 1 7-16,0 10 11 16,1 9 6-16,-5 4 8 15,3 7-6-15,-4 4-3 16,-4-3-2-16,0-2-14 16,0 0-39-16,-2-10-195 15</inkml:trace>
  <inkml:trace contextRef="#ctx0" brushRef="#br0" timeOffset="67751.259">10541 17058 1056 0,'10'6'483'16,"8"4"-209"-16,8 10-103 15,5 1-1-15,2 7-38 16,-3 2-20-16,-11 1-30 15,-7-3-2-15,-13-5-11 16,-5-3 1-16,-12-12-12 16,-5-4-9-16,-7-7-71 15,-2-2 349-15</inkml:trace>
  <inkml:trace contextRef="#ctx0" brushRef="#br0" timeOffset="69024.535">5832 17604 958 0,'-3'-2'447'0,"2"0"-217"0,0 9-40 16,1-2-68-16,5 27-40 16,16 100-21-16,-10-36-4 15,-2-3-19-15,-1-5-1 16,-1-17-6-16,3-14-21 16,-3-22-100-16,1-13-84 15</inkml:trace>
  <inkml:trace contextRef="#ctx0" brushRef="#br0" timeOffset="69196.7014">5867 17860 1087 0,'7'-2'443'16,"4"-4"-213"-16,12 5-214 15,4 2-6-15,14-1-3 16,4 0-1-16,5-4-54 15,-1-2-175-15</inkml:trace>
  <inkml:trace contextRef="#ctx0" brushRef="#br0" timeOffset="69508.7953">6272 17741 631 0,'1'6'337'0,"1"9"-36"0,2 7-115 15,0 5-31-15,0-1-45 16,-4-2-51-16,-2-4 0 16,-5-8 2-16,-1-8 0 15,-3-6-13-15,3-9-12 16,4-13-20-16,1-3-13 16,10-7-12-16,6-3-3 0,12 2 0 15,3 2 8-15,-2 10 6 16,3 9 7-16,-8 18 16 15,-4 6 5-15,-5 16 2 16,-6 1-2-16,0 5-11 16,3 3-4-16,1-6-2 15,1-3-11-15,-1-8-141 16,0-4-195-16</inkml:trace>
  <inkml:trace contextRef="#ctx0" brushRef="#br0" timeOffset="69824.9091">6911 17697 596 0,'3'8'427'0,"-2"3"24"0,-4 11-161 32,-8 5-37-32,-10 3-98 0,-1 4-49 0,-12-3-55 31,2-7-9-31,-2-9-12 15,1-8-2-15,8-11-6 0,-2-4-7 0,8-10-11 16,2-4-5-16,7-2-10 16,10 0-4-1,6 3-4-15,6 3 1 0,6 7-6 16,0 6 1-16,5 8-2 16,1 4-2-16,5 9 5 15,0 7 3-15,0 5 7 16,-6 5 5-16,-7 2 9 15,-3-3 0-15,-13-6-43 16</inkml:trace>
  <inkml:trace contextRef="#ctx0" brushRef="#br0" timeOffset="69965.4133">6838 17486 1243 0,'-5'-6'502'0,"-5"-5"-267"16,8 14-215-16,6 4 92 16</inkml:trace>
  <inkml:trace contextRef="#ctx0" brushRef="#br0" timeOffset="70418.1746">7131 17660 661 0,'8'-22'337'16,"7"-17"-122"-16,9 4-18 16,3 4 12-16,4 14-62 15,1 11-33-15,5 18-54 16,0 18-28-16,-4 22 20 16,-3 8 14-16,-4 9-7 0,-5-4-6 15,-3-15-14-15,-1-10-4 16,-5-22 4-16,-2-11 0 15,-3-16-26-15,-3-11-23 16,-8-11-33-16,-9-1-16 16,-12 1 1-16,-6 2 15 15,-3 15 12-15,0 10 4 16,-3 15 19-16,-5 13 3 16,1 14 9-16,0 3 6 0,14-4 2 15,11-11-87-15</inkml:trace>
  <inkml:trace contextRef="#ctx0" brushRef="#br0" timeOffset="71105.4856">7947 17760 788 0,'-2'6'380'16,"1"-2"-156"-16,-4 16-88 16,-2 0 13-16,0 6-44 15,-7 6-13-15,-3-2-28 16,3-2-13-16,-10-8-17 0,0-8-2 0,-6-8-1 16,-2-7-3-16,4-10-9 31,2-4-4-31,14-4-16 15,4-4-8-15,13-1-8 0,8-1-2 0,9 4 1 0,2 2 2 16,4 13-9-16,-2 7-3 16,0 12-1-16,3 6 3 31,-7 6 15-31,-3 3 7 0,1-2 6 0,-1-4 2 31,2-2 2-31,2-5 2 16,-4-5 2-16,-3 1 2 0,1-9-12 0,1-4-12 0,1-6-23 15,-2-5-16-15,-1-6-3 16,1-2 12-16,2-2 14 16,1-1 12-16,6 8 9 15,1 3-4-15,3 10-1 16,-1 5 0-16,-6 11 1 16,0 4 14-16,-15 10 37 15,-4 3 12-15,-9 2 19 16,-10-2-5-16,-2-7-23 31,0-6-6-31,1-9-2 16,4-7-31-16,2-7-141 0,7-6-376 15</inkml:trace>
  <inkml:trace contextRef="#ctx0" brushRef="#br0" timeOffset="71355.4361">8617 17896 700 0,'1'2'468'0,"0"-1"102"15,3 5-232-15,-4-6-57 16,0 0-67-16,0 0-112 16,0 0-36-16,0 0 233 15</inkml:trace>
  <inkml:trace contextRef="#ctx0" brushRef="#br0" timeOffset="88989.3631">21370 7024 814 0,'3'0'374'15,"-3"-1"-169"-15,5 22-102 16,-4 16-35-16,8 36-35 16,1 26-6-16,3 33-20 15,1 11-4-15,-10 9 2 16,3-2 1-16,-9-13 3 15,-1-6 2-15,3-22 5 16,-7-13 1-16,-1-21 2 16,-7-14 4-16,-2-28-23 0,2-10-68 15</inkml:trace>
  <inkml:trace contextRef="#ctx0" brushRef="#br0" timeOffset="89473.6239">21466 7000 794 0,'-10'8'379'0,"-14"10"-169"16,-7 5-12-16,-8 8-58 15,0 0-31-15,3-1-15 16,5 1-58-16,13-4-26 15,6-7-3-15,9-7-4 0,5-7 7 16,7-12 9-16,5-7 6 16,3-10 17-16,3-4-1 15,1-7-1-15,4 1-3 16,-6-7-12-16,0 1-3 16,-5-1-2-16,-9-2-2 15,-1 12-5-15,-1 9-2 16,3 18-13-16,4 12-2 0,1 19-2 15,6 11-1-15,6 9 5 16,7 0 2-16,12 3-16 16,-5-5-222-16</inkml:trace>
  <inkml:trace contextRef="#ctx0" brushRef="#br0" timeOffset="90261.7801">21157 8519 1038 0,'0'-2'422'0,"13"1"-254"16,15 2-46-16,33-3-43 15,21 0-3-15,40-4 9 16,26-2 11-16,24 2-5 16,12 3-10-16,6 3-37 15,-10 1-17-15,-16 1-15 16,-15 0 0-16,-42 3-3 16,-18 5-2-16,-36 7-7 15,-19 0-2-15,-17 1-24 16,-6-6-21-16,-11-6-7 15,-4-4-10-15,-9-11-18 0,-6-6 9 16,-11-14-3-16,-4-5 0 16,-3-8 3-16,-4-7 6 15,9 8 9-15,6 5 10 16,9 18 26-16,9 5-3 16,14 14 7-16,6 2 8 31,12 3 25-31,6 7 21 0,4 2 28 15,1 5 14-15,-7 6 33 16,-3 3 10-16,-13 4 25 16,-4 0 11-16,-15-6-3 0,-8 0-9 15,-8-5-48-15,-4-4-33 16,10 1-67-16,6-2-110 16</inkml:trace>
  <inkml:trace contextRef="#ctx0" brushRef="#br0" timeOffset="90636.6842">23317 8514 1268 0,'0'-1'572'0,"-3"0"-305"15,0 8-63-15,2-7-104 16,-2 17-41-16,-2 54-19 15,5-23-4-15,6 13-7 16,1 3-4-16,0 4-5 16,-5-4-3-16,3-11-3 0,-4-9 1 15,-1-20-1-15,8-7-1 16,-4-9-73-16,0-7-83 16</inkml:trace>
  <inkml:trace contextRef="#ctx0" brushRef="#br0" timeOffset="90893.7317">23045 8844 968 0,'0'-1'470'16,"3"-3"-178"-16,16 3-114 15,12 0-27-15,30 0-16 0,6-2-4 16,9 2-8-16,-3 0-12 15,-14 0-43-15,-4 0-24 16,-16-2-17-16,-5 1-2 16,-17 2-2-16,-7-1 0 15,-3 1-7-15,-3 0 6 16,-2 0-100-16,-2-1-72 0</inkml:trace>
  <inkml:trace contextRef="#ctx0" brushRef="#br0" timeOffset="91573.5531">21912 6485 902 0,'0'-7'422'16,"0"-6"-158"-16,-1 5-34 15,1 8-59-15,-5 3-35 16,4 14-67-16,-7 5-25 16,5 13-33-16,3 14-6 15,4 14-5-15,3 10 1 0,-3 9 1 16,3-4 3-16,-2-10 2 16,3-14 1-16,-2-20 1 31,-3-11 24-31,2-17-111 0,-2-3-76 15</inkml:trace>
  <inkml:trace contextRef="#ctx0" brushRef="#br0" timeOffset="91800.4899">21622 6737 673 0,'3'-4'384'0,"7"-7"-57"15,9 2-65-15,22-1-84 16,17 2-29-16,15 5-26 16,7 6-25-16,1 8-41 15,-11 2-9-15,-10 0-28 0,-13-5 3 16,-20-4 7 0,-9-1 1-16,-12-3-6 0,-3-2-7 15,-3 1 117-15</inkml:trace>
  <inkml:trace contextRef="#ctx0" brushRef="#br0" timeOffset="94732.777">17662 6866 865 0,'-2'-2'402'0,"-3"-4"-163"0,2 8-50 16,2-2-62-16,0 0-20 15,-3 16-30-15,-4 40-10 16,6-13-22-16,2 11-14 15,0 21-14-15,-1 13 1 16,2 14 4-16,1 1 1 16,0-2-4-16,3-4-4 0,2-9-5 15,1-9 0-15,1-18 0 16,-3-11 1-16,-6-19 4 16,0-6 1-16,-3-8 4 15,-2-2-1-15,1-9 7 0,0-1 2 16,-1 0 3-16,1-2 1 15,-4-3-8-15,2-2-4 16,1-3-4-16,3-1-3 16,0 2-3-16,-4-1-2 15,0-1-3-15,-2 0 0 16,0-4 0-16,2 2 0 16,-5-3 1-16,1-1 1 0,-1-4-1 15,-3-5 2-15,-1-9-1 16,0-2 0-16,-3-3-2 15,10 6-1-15,-1 9 6 16,4 5-1-16,7 10 1 16,-7 3-1-16,5 2-8 15,0 0-1-15,0 0-1 16,0 0-2-16,0 0 0 16,2 9 1-16,14 21 0 15,29 36 1-15,-30-20 1 16,1-1 1-1,1-6 0-15,-2-7 1 0,0-4 1 16,-3-5-1-16,-6-10 4 16,3-3 8-16,1-17 10 15,1-8 6-15,6-10 14 16,2-8-3-16,4-4-8 16,4 0-6-16,4 2-16 15,-1 8-5-15,-1 7-3 16,-5 6 0-16,-10 7 1 15,-5 5 1-15,-8 2 0 16,0 0 2-16,-2-4-52 16,1 3-64-16,0 0-193 15</inkml:trace>
  <inkml:trace contextRef="#ctx0" brushRef="#br0" timeOffset="95450.5824">18301 8102 601 0,'6'-2'334'0,"5"-7"-44"16,1 0-40-16,-5-4-65 16,2-2-28-16,-4 1-40 15,-4-5-11-15,-1 1-12 16,-4 1-7-16,-7 1-21 15,-3 2-11-15,-7 5-14 16,-5 4-8-16,-4 7-12 16,-4 6-7-16,2 5-12 15,2 3-5-15,5 0-9 16,7 6-3-16,10 8-2 0,2-3 0 16,11 4 1-16,3-5 3 15,9-5 3-15,6-1 3 16,7-12 0-16,4-6 1 15,2-12 0-15,2-9-1 16,-3-7-33-16,-2-1 2 16,-14 5 7-16,-6 3 7 15,-11 10 44-15,-4 3 5 0,-5 7-3 16,0 7-4-16,-1 8-11 16,1 7-7-16,7 12-4 15,0 3-2-15,8 7 1 16,1 2-1-16,2 4 3 15,-1 3 2-15,-4 0 5 16,-1 2 18-16,-11-5 31 16,-6-2 16-16,-8-9 19 15,-5-7-2-15,-4-22-14 16,-2-10-10-16,0-19-24 16,2-15-16-16,5-10-26 15,5-9-8-15,7-4-76 16,3 1-30-16,8-6-122 15,3 1-147-15</inkml:trace>
  <inkml:trace contextRef="#ctx0" brushRef="#br0" timeOffset="95973.4521">18150 7697 862 0,'-9'-9'430'0,"-7"-7"-110"0,2 1-106 16,10 6-89-16,5 1-31 15,12 3-55-15,6 2-17 16,14 2-16-16,5 2 2 16,16 5 1-16,2 0-2 15,0 0-1-15,-3 0 1 16,-15 0 3-16,-6 2 2 16,-9-3 3-16,-9-5 3 15,-6-7 4-15,-4-6 1 16,-8-8 3-16,-1 3-1 15,-6-4-4-15,3 5-3 0,-3 5-9 16,3 1-4-16,2 7-12 16,0 0-9-16,10 4-8 15,1 1 0-15,8 8 3 16,2 2 7-16,0 1 5 16,3 2 3-16,-4-3 6 15,-3 3 10-15,-6 5 42 16,-10 4 19-16,-7 7 23 15,-2 2-2-15,-4 4-39 16,7-4-17-16,1-8-41 16,3-4 369-16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0:06:24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13176 10804 756 0,'-6'1'378'0,"-12"0"-95"16,23-2-152-16,10-2-9 15,17-2 7-15,14 0 8 16,26-1-16-16,13 4-21 15,21 0-33-15,1-2-11 16,-2 0-37-16,-7-2-85 16</inkml:trace>
  <inkml:trace contextRef="#ctx0" brushRef="#br0" timeOffset="508.066">14173 10791 680 0,'5'-1'293'0,"8"0"-115"0,19 1-33 16,10-4 15-16,23 2 21 15,13-3-19-15,11 3-34 16,5 0-18-16,4 2-42 15,-7 1-20-15,-4 3-55 0,1 3-54 16,-10 1-291-16</inkml:trace>
  <inkml:trace contextRef="#ctx0" brushRef="#br0" timeOffset="804.8695">15186 10784 437 0,'1'0'281'16,"5"0"22"-16,10 0-90 15,7 1-20-15,17 3 7 16,11 0-15-16,21 1-46 16,6-2-18-16,14-3-46 15,5-1-20-15,-4-6-18 16,-1 0 37-16,-19-1-169 16</inkml:trace>
  <inkml:trace contextRef="#ctx0" brushRef="#br0" timeOffset="1273.5103">16252 10802 461 0,'6'0'293'0,"4"-2"-28"15,19 2-52-15,14 2-2 16,25-2-22-16,8 3-17 15,23-3-49-15,3-4-27 16,5 0-41-16,-1-4-13 16,-15 2-113-16,-2 2-145 15</inkml:trace>
  <inkml:trace contextRef="#ctx0" brushRef="#br0" timeOffset="1586.0688">17391 10775 762 0,'5'-1'389'16,"4"-2"-59"-16,14 2-163 16,5 0-6-16,18 1 11 0,14-1-9 15,20 0-44-15,12-3-21 16,12 0-42-16,-2 1-16 16,2 0-12-16,-6 2-61 15,-15 1-193-15</inkml:trace>
  <inkml:trace contextRef="#ctx0" brushRef="#br0" timeOffset="2046.5037">18544 10737 1077 0,'6'-1'63'0,"8"1"38"15,10 0 61-15,21 0 18 16,15 1-4-16,25 0-40 16,11 0-23-16,24-2-45 15,8-4-22-15,7-2-107 16,12-3-128-16</inkml:trace>
  <inkml:trace contextRef="#ctx0" brushRef="#br0" timeOffset="2343.3861">19810 10707 627 0,'1'-1'344'0,"8"-2"-58"16,9 2-58-16,14 1-45 16,4 1-8-16,21 0-31 15,13 1-33-15,20-5-56 16,16 3 11-16</inkml:trace>
  <inkml:trace contextRef="#ctx0" brushRef="#br0" timeOffset="2780.7297">20577 10695 999 0,'15'-3'373'15,"14"-5"-235"-15,24 0-70 16,18 3 17-16,27 3 22 16,15-3-18-16,28 2-37 15,2-1-7-15,8 0-261 16</inkml:trace>
  <inkml:trace contextRef="#ctx0" brushRef="#br0" timeOffset="3092.8759">21647 10708 587 0,'3'-1'301'0,"15"-4"-45"16,14 0-60-16,22 1-56 16,13-1-21-16,25 1-58 15,14 1-23-15,17 4-21 16,3 4-1-16,-7 4-138 15</inkml:trace>
  <inkml:trace contextRef="#ctx0" brushRef="#br0" timeOffset="3413.0353">22835 10703 667 0,'0'0'290'0,"1"0"-100"15,9-1-35-15,6 0 14 16,8 0 13-16,22-3-24 0,12 2-22 15,29 1-44-15,15-1-24 16,19-1-31-16,3 2-12 16,1 0-20-16,-10 1-34 15,-34 5-262-15</inkml:trace>
  <inkml:trace contextRef="#ctx0" brushRef="#br0" timeOffset="5794.8926">12099 8965 535 0,'-7'18'267'0,"-4"18"-82"15,2 25-90-15,4 21-29 16,4 42-28-16,1 22-6 15,-3 32 4-15,-5 10 28 16,-1 6 5-16,-3-8 1 0,6-35-29 16,6-26-24-16,3-43 0 15,5-20 2-15,1-33-8 16,-5-14-74-16</inkml:trace>
  <inkml:trace contextRef="#ctx0" brushRef="#br0" timeOffset="6193.5341">11903 8974 757 0,'-4'-4'424'0,"4"2"-98"16,9 0-160-16,13 2-52 15,27 0-62-15,14-4-10 16,22-1-9-16,5-7-1 16</inkml:trace>
  <inkml:trace contextRef="#ctx0" brushRef="#br0" timeOffset="6709.0295">11908 10579 1888 0,'14'4'30'15,"1"2"-4"-15,30 4 28 16,15-6 4-16,16-6-18 16,7-4-2-16,-4-7-113 15,-8 6-142-15</inkml:trace>
  <inkml:trace contextRef="#ctx0" brushRef="#br0" timeOffset="7505.793">11312 9708 287 0,'5'-4'237'0,"1"-3"72"16,-3-1-21-16,-2 1-42 15,-5 2-34-15,-4 3-69 16,-3 0-31-16,2-2-52 16,2-3-15-16,1-7-26 15,3-6-13-15,5-6-19 16,7 0-6-16,10 0-1 0,6 13 3 16,2 4 1-16,-1 9 3 15,-4 26 10-15,-8 5 3 16,-14 22 13-16,-5 2 2 0,-14 1 1 15,-3-1-2-15,2-10 0 16,-7-9-10-16,6-18-4 16,1-10-2-16,3-9-9 15,10-4 4-15,5 3-14 16,4 0 3-16,10-2 14 16,4 4 4-16,7 3 27 15,2-2-1-15,2 7-4 16,-3-2-1-16,-3 3-3 15,-2-1-1-15,-3-5-46 16,-1 2-103-16</inkml:trace>
  <inkml:trace contextRef="#ctx0" brushRef="#br0" timeOffset="7982.0336">11534 9795 755 0,'0'1'329'0,"2"1"-146"16,3 10-107-16,0 3-28 15,0 4-4-15,-4 2-5 16,0 0-14-16,-1-3-3 16,-2-6-3-16,0-3 3 15,-3-9 8-15,4-3 4 0,1-11-6 16,4-5-6-1,10-3-8-15,2 0 3 0,7 4 11 16,2 3 4-16,-1 8-2 16,-10 4-6-16,-4 5-6 15,-5 8-1-15,-6 7-3 16,6 2 0 0,-3 4-1-16,-2-1-2 15,0-5 0-15,-3 0-2 16,-1-11-3-16,5-2-3 15,7-8-3-15,0-5 0 16,8-9 1-16,-2-3 0 0,-1-1 1 16,-3 1 1-16,0 6-2 15,3 6 0-15,-6 7 6 16,4 5 7-16,-6 10 11 16,-2 7 4-16,1 5-4 15,-2 1-7-15,3 0-9 16,-3-8-3-16,3-5 4 15,1-6 2-15,0-5-24 16</inkml:trace>
  <inkml:trace contextRef="#ctx0" brushRef="#br0" timeOffset="9301.885">22630 8406 442 0,'-2'-26'294'0,"-1"-19"-8"0,2 21-104 16,1 13-57-16,7 24-85 16,4 21-28-16,12 45-42 15,7 24 7-15,8 57 18 16,1 15 3-16,-8 38 7 15,-15 12 6-15,-16 5 3 16,-6 0-3-16,-8-27 0 16,2-15 0-16,5-33-2 15,1-18 0-15,10-32 5 16,4-19 2-16,4-36 5 16</inkml:trace>
  <inkml:trace contextRef="#ctx0" brushRef="#br0" timeOffset="9926.3681">22442 8378 444 0,'0'-4'253'15,"0"1"-33"-15,6 0-48 16,-6 3-40-16,0 0-16 15,28 3-16-15,37 5-6 0,-6-9-16 16,7-5-12-16,4-4-21 16,-3-1-8-16,-21 2-42 15,-13 5-118-15</inkml:trace>
  <inkml:trace contextRef="#ctx0" brushRef="#br0" timeOffset="10668.2492">22591 10686 548 0,'-1'2'296'0,"1"1"-56"15,3-1-24-15,-3-3-12 16,17-2-12-16,64-6-37 16,-17 0-32-16,4-1-61 15,-3-2-23-15,-12 2-33 16,-7 3-105-16</inkml:trace>
  <inkml:trace contextRef="#ctx0" brushRef="#br0" timeOffset="11441.5197">23058 9369 398 0,'0'-4'281'16,"-1"-5"19"-16,4 0-138 15,5-1-32-15,7 1-55 16,4 1-23-16,6 7-38 15,4 2-13-15,0 8-4 16,-3 6 2-16,-11 7 5 16,-8-1 4-16,-12 3 2 15,-7 0 0-15,-9-7 0 16,-2-3 0-16,3-9-1 16,5-3 0-16,12-2-11 15,5 0-4-15,13 1-7 16,6 3 0-16,10 6 11 15,1 2 2-15,-5 4 4 16,-4 2 4-16,-21 0 8 16,-4 5 12-16,-24-3 14 0,-8-1 3 0,-5-8-2 15,-2-6-8-15,17-10-18 16,9-3-15-16,16-1-16 16,7-3-43-16,12 7-141 15</inkml:trace>
  <inkml:trace contextRef="#ctx0" brushRef="#br0" timeOffset="12043.9358">23393 9490 726 0,'6'0'327'16,"3"5"-153"-16,4 2-34 16,1 9-52-16,-4 5-13 0,-5 3-19 15,-3 4-6-15,-4-2-12 16,-1-4-5-16,1-6-5 15,0-4 2-15,2-11 9 16,2-8-1-16,5-11-5 16,0-10-8-16,3-2-15 15,4 2 0-15,0 8 25 16,2 2 0 0,-3 11 0-16,-1 6-6 15,0 8-27-15,0 7-2 16,-4 1 2-16,-3 6 2 0,0-4 2 15,-4 0 3-15,-1-2 3 16,0-4 1-16,1-9 8 16,2-2 4-16,2-12-1 15,5-6 0-15,8-5-12 16,3-2-4-16,3 3 20 16,1 5 2-16,-2 11 6 15,-1 6 5-15,-3 8-7 16,-2 3 5-16,-3 5 2 15,-3 0-2-15,-1 3-8 16,-5 2-5-16,-2-3-2 16,-1-1-2-16,-3-2-1 15,-4-5 4-15,1-1-26 16,-2-6 366-16</inkml:trace>
  <inkml:trace contextRef="#ctx0" brushRef="#br0" timeOffset="22268.254">19927 8331 414 0,'0'0'229'16,"0"-2"-53"-16,3 2-22 16,-3 0-21-16,0 0-2 15,15 2 19-15,40 8-2 16,-13-5-20-16,4-1-20 15,8-1-43-15,3-2-15 16,-7-4-20-16,-5-2 23 0,-8-5-124 16,-10 0-114-16</inkml:trace>
  <inkml:trace contextRef="#ctx0" brushRef="#br0" timeOffset="22847.9648">20169 8357 356 0,'-3'-1'227'0,"0"0"-2"15,1-1-35-15,0 0-62 16,2 1-31-16,0 1-47 16,0 0-9-16,0 0-5 15,0 0 5-15,0 0 5 16,2 12-4-16,4 43-11 15,-8-26-6-15,-4 8-5 16,3-1-3-16,1-1-5 16,2 4-3-16,7-2 1 15,-3 1 0-15,4-5 1 16,-2-7 1-16,-4-4 2 16,2-5 0-16,-7-3 3 15,0 0 1-15,0-5 1 0,-3-3 0 16,7-4-43-16,4-2-117 15</inkml:trace>
  <inkml:trace contextRef="#ctx0" brushRef="#br0" timeOffset="23332.194">19970 8866 178 0,'0'1'145'0,"-5"1"44"15,2 3-23-15,2-5-2 16,0 0-6-16,0 0-10 16,0 0-2-16,-1 0-16 15,1 0-6-15,0 0-28 16,0 0-9-16,0 0-24 16,0 0-14-16,1-2-12 0,0 1-8 15,0 1-15-15,12-1-5 16,36-1-5-16,-26 0-1 15,13 0-3-15,8 2 0 16,11 0 3-16,7 2 2 16,-2-2 5-16,-6 0 3 15,-15-3 4-15,-10 2 1 16,-13-4 30-16,-4 4 4 0,-10-2 5 16,4-1 3-16,-8 2-31 15,1 1-13-15,1 0-162 16</inkml:trace>
  <inkml:trace contextRef="#ctx0" brushRef="#br0" timeOffset="24105.9004">19160 8632 391 0,'-1'-2'235'16,"-2"-5"-15"-16,3-1-34 15,2-3-29-15,2-4-9 0,2-2-12 16,-1-3-12-16,-1-4-29 15,-3 3-10-15,-1 1-12 16,-1 4-6-16,-2 9-13 16,-1 3-11-16,3 6-32 15,0 3-14-15,1-5-16 16,0 0-2-16,1 19 6 16,11 34 4-16,-4-26 6 15,0 3 3-15,-2-5 3 16,0 3 2-16,-1-5 3 15,-4-5 3-15,-3-2 6 16,-6-4 2-16,-5-5 5 16,-1-1-1-16,-2-5-3 15,0-1-2-15,4-2-7 16,3-1-3-16,9 2-7 16,6-1-6-16,8-3-5 15,9 1-1-15,13-3 3 16,6 2 5-16,8 4 6 0,-1 1-33 15,-12 3-226-15</inkml:trace>
  <inkml:trace contextRef="#ctx0" brushRef="#br0" timeOffset="24761.9968">19448 8599 932 0,'5'3'386'0,"2"2"-224"16,1 3-61-16,-3 6-55 15,-1 1-8-15,-1 5-17 16,4 1-7-16,-2-3-3 16,-4-2 3-16,-1-5 4 15,-1-5 4-15,1-6 18 16,1-1 0-16,-1 0-3 0,0 0-2 16,2-17-24-16,11-34-5 15,-5 31-6-15,4 5-6 16,-2 9-4-16,0 5 0 15,3 6 2-15,-3 4 5 16,1 5 7-16,-2 0 5 16,-1-3 1-16,0 4 1 15,-4-5 0-15,-6-1 2 16,1-1 5-16,0-7 7 16,-1-1 6-16,2 0 0 0,0 0-7 15,0-1-10-15,4-9-12 16,28-33-3-16,-12 30-2 15,2 3-2-15,-3 3-3 16,-3 4 0-16,-2 5 3 16,-3 4 3-16,-2 4 9 15,-2 0 8-15,0 3 4 16,-2 1 1-16,-1 3 9 16,1-2 6-16,-1-1 10 15,0 0 4-15,1 0-10 16,-1-2-8-16,0-1-13 15,0-1-2-15,-1-5 0 16,-1 2 1-16,-2-4-57 16,-1-2-105-16</inkml:trace>
  <inkml:trace contextRef="#ctx0" brushRef="#br0" timeOffset="102573.9059">20853 9118 861 0,'0'-3'436'0,"2"-1"-146"0,-4 3-78 0,1 1-111 16,0 0-40-16,-3 7-47 15,-6 18-6-15,-9 39-6 32,11-24 0-32,4 8-64 15,1 3-126-15</inkml:trace>
  <inkml:trace contextRef="#ctx0" brushRef="#br0" timeOffset="102925.615">20769 9723 755 0,'1'-4'416'0,"3"-4"-80"0,-2 2-88 16,0 9-125-16,0 4-48 16,-2 9-60-16,-3 6-5 15,-5 11 2-15,0 6-3 16,-1 8 13-16,2 3-75 0</inkml:trace>
  <inkml:trace contextRef="#ctx0" brushRef="#br0" timeOffset="103348.5234">20792 10250 949 0,'1'1'376'16,"2"5"-251"-16,-2 7-58 16,1 10-45-16,2 9 1 0,-2 8 5 15,0 3-2-15,1-4-1 16,1-2-3-16,3-8-10 16,0-7 2-16,-1-7 5 15,0-8 1-15,-6-6 18 16</inkml:trace>
  <inkml:trace contextRef="#ctx0" brushRef="#br0" timeOffset="104464.8891">13204 11306 359 0,'-29'-1'200'16,"-23"-2"-28"-16,20 4-38 16,11 3-18-16,26 1-9 15,13 2-11-15,25 1-14 16,19 0 11-16,47 0-20 15,24-2-21-15,61-6-20 16,29-2-8-16,48-9-9 16,25-2-2-16,29 0-2 15,7-1-3-15,1 8-3 16,-11 3-2-16,-26 8-2 16,-26 6 1-16,-57 4 2 15,-28 0 2-15,-67 0-36 0,-23 0-65 16</inkml:trace>
  <inkml:trace contextRef="#ctx0" brushRef="#br0" timeOffset="105245.9564">13055 11268 254 0,'3'-8'173'0,"-3"-13"35"16,0 1 17-16,-1-1 15 15,-2-1-13-15,3 9-38 16,4 2-23-16,-2 7-78 16,0 7-37-16,3 12-52 15,-2 8-18-15,2 16 6 16,0 10 5-16,-2 15 7 16,1 0 4-16,1 0 6 15,-1-9 3-15,-5-18 2 16,-1-8 1-16,0-13-1 15,1-7-1-15,1-5 18 16,-1-7 44-16,0-6 14 16,-2-8 3-16,2-18-13 0,1-12-44 15,-1-26-14 1,-1-3-5-16,-2 4-8 0,-1 8-5 16,-1 27-6-16,-1 12-5 15,1 16-17-15,3 9-8 16,-3 4-8-16,4 11 2 15,2 10 20-15,0 0 13 16,8 11-125-16</inkml:trace>
  <inkml:trace contextRef="#ctx0" brushRef="#br0" timeOffset="106175.3441">17131 11359 630 0,'-4'-2'315'0,"1"-2"-92"16,5 3-56-16,-2 0-26 15,0 0-20-15,3 0-24 16,13-8-11-16,31-27-35 0,-29 13-3 16,-6-1 5-16,-6-1 1 15,-6 3-1-15,-4 4-7 16,0 9-25-16,1 3-15 15,-1 11-20-15,-1 4-10 16,0 9-5-16,3 8 5 16,6 7 10-16,1 6 4 15,3 6 9-15,-1 3 3 16,-1-9 6-16,-2-7 3 0,-4-9 5 16,-4-6 3-16,-6-7 10 15,-5-3 2-15,-4-9-3 16,4 1-3-16,4-1-15 15,3-2-9-15,10 2-11 16,3 0-4-16,14 0-2 16,10 0 4-16,8 2 9 15,2-1 3-15,3 1-65 16,-2-6-98-16</inkml:trace>
  <inkml:trace contextRef="#ctx0" brushRef="#br0" timeOffset="106503.3802">17665 11322 412 0,'1'-8'288'16,"0"-9"21"-16,-6-1-75 16,-5 3-74-16,-9 2-22 15,-4 1-39-15,3 3-19 16,-7 2-46-16,3 3-21 15,0 8-27-15,1 7-13 16,2 12-7-16,7 5 0 16,13 14 7-16,3 2 9 15,14 1 20-15,3-3 13 16,0-9 24-16,7-9 11 0,5-16 31 16,5-9 18-16,1-19 20 15,-9-10 5-15,-12-12-22 16,-9-6-19-16,-12-2-40 15,-7 9-19-15,-2 12-68 16,3 7-80-16</inkml:trace>
  <inkml:trace contextRef="#ctx0" brushRef="#br0" timeOffset="107058.0965">17895 11402 649 0,'6'-2'348'15,"4"-1"-103"-15,2 7-52 16,-5 10-97-16,0 7-25 16,-7 3-13-16,-1 0-6 15,-9 1-9-15,1-5-5 0,3-5-13 16,3 0-4-16,4-13 3 16,5 3 7-16,5-11 6 0,2-8 0 15,2-8-8-15,-1-7-10 16,2 3-14-16,-1 0-3 15,0 13-11-15,-5 2-4 16,-3 13 0-16,-2 8-1 16,-4 6 8-16,0 6 4 15,0-3 4-15,-1 0 3 16,3-5 4-16,-1-4 1 16,1-4 5-16,4-6 3 0,1-9 4 15,6-6-1-15,2-6-7 16,3 0-4-16,3 1-11 15,0 4 10-15,1 12 11 16,-4 5 2-16,-5 15 21 16,-5 6-9-16,-6 6-4 15,-3 0 0-15,-2-1-5 16,4-2-29-16</inkml:trace>
  <inkml:trace contextRef="#ctx0" brushRef="#br0" timeOffset="108166.4411">18475 11373 613 0,'-1'0'316'0,"1"0"-84"15,1 0-37-15,-1 0-54 16,0 0-20-16,29 4-28 15,46 5-9-15,-4-5-22 16,19 1-9-16,23-4-20 16,17-1-10-16,36-6-11 15,13-3-3-15,39-2-2 16,5-1-1-16,1 4-2 16,-7 5-1-16,-34 4 0 15,-17 3-1-15,-46 7 2 16,-19-1 1-16,-44-1 4 15,-16-1 3-15,-26-5 17 0,-8-3 6 16,-4-3 3-16,-4-2-3 16,-1-2-16-16,-2-1-8 15,-1 2-6-15,3 0-3 16,-1 0-1-16,2 5-1 16,-1-2-7-16,2 3-1 15,0 0 0-15,0 0 2 16,0 0 8-16,0 0 4 15,0 0 4-15,0-1-2 16,0-1-3-16,0 1-3 0,0 0-4 16,0 0-2-16,0 0 1 15,0 0 1-15,0-1 4 16,0 1 2-16,0 0 5 16,2 0 2-16,0-1 0 15,1-4-1-15,8-15 0 16,8-31-1-16,-19 29-2 15,3-1-1-15,-2 7-4 16,0 3 0-16,0 6-2 16,-1 3-7-16,-2 5-12 15,-1 6-6-15,2-6-6 16,-1 7 4-16,-4 23 11 16,-4 45 4-16,12-21 6 15,2 1 1-15,4 0 3 16,3-1 1-16,-3-15 2 0,-1-6 3 15,-2-10 1-15,-1-5 1 16,-1-11 3-16,-1-2 21 16,-2-5 37-16,-3-4 5 15,3 3 1-15,0-1 28 16</inkml:trace>
  <inkml:trace contextRef="#ctx0" brushRef="#br0" timeOffset="117173.3063">13694 8570 914 0,'1'2'407'0,"-1"0"-213"0,-3 1-65 15,2-3-77-15,-1 10-23 16,0 20-18-16,0 34-4 15,5-39-6-15,2-6 0 16,10-11 1-16,5-5 1 16,4-9-45-16,2-4-50 15,-5-5-90-15,-7-3-30 0,-10-2 34 16,-1-7 50-16,-3-2 94 16,-1 3 54-16,-1 3 94 15,1 12 32-15,1 10 22 16,0 1-1-16,0 18-45 15,-1 3-16-15,0 15-8 32,1 7-20-32,1 2-30 0,3 3-13 15,4-7-14-15,0-10-5 16,4-9-87-16,2-8-136 16</inkml:trace>
  <inkml:trace contextRef="#ctx0" brushRef="#br0" timeOffset="117516.9684">14055 8597 1155 0,'-7'-5'484'0,"-11"-2"-270"15,-1 3-48-15,0 11-73 16,-2 5-29-16,5 8-55 15,2 8-12-15,7 7-11 16,7 1-1-16,9-2 3 16,6-1 1-16,14-10 4 15,3-4 2-15,5-14 5 16,2-5 2-16,-9-12 8 16,-1-8 4-16,-13-7 15 15,-4-1 6-15,-12-3 6 16,-7-2 2-16,-12 3-12 15,-1 4-9-15,-1 10-21 16,-1 3-10-16,5 11-119 0,-1 4-350 16</inkml:trace>
  <inkml:trace contextRef="#ctx0" brushRef="#br0" timeOffset="117841.1311">14239 8478 612 0,'-1'3'350'16,"-3"2"-33"-16,1 4-201 0,6 3-41 15,4 2-34-15,8-1-4 16,3-4 15-16,3-3 25 16,-3-9 50-16,-3-3 34 15,-10-7 37-15,-5-1-12 0,-13 0-45 16,-6 1-38-16,-6 6-74 16,-2 3-21-16,5 5-108 31,3-1-461-31</inkml:trace>
  <inkml:trace contextRef="#ctx0" brushRef="#br0" timeOffset="119514.819">12934 8969 479 0,'-4'5'279'0,"-8"2"5"16,4-3-118-16,4 1-51 15,1-6-21-15,6-5-39 16,1-1-11-16,2-1-10 16,1 1 3-16,0 6 3 15,-1 1 0-15,-3 0 7 16,-2 1 2-16,-1-1 3 15,0 0-3-15,0 0-16 16,0-1-7-16,0 0-11 16,0 0-4-16,13-5-4 15,34-18 0-15,-20 8 0 16,3-4-1-16,13-16 0 16,7-6-1-16,8-18 1 15,5-9 0-15,8-10 1 16,8-5 1-16,5 4 0 15,-7 2 3-15,-17 17 3 16,-10 13 2-16,-21 13 6 16,-9 11 3-16,-5 5 10 0,-3 5 8 15,-6 8 10-15,-3 2 3 16,-3-1-5-16,0 3-6 31,0 1-14-31,0 0-13 0,0 0-15 16,0 0-3-16,0-1-5 15,0 1 2-15,6-5 3 16,0 1 0-16,26-23 0 16,-31 26 1-16,0 2 1 15,0-1 2-15,-1-1 2 16,0 1 2-16,0 0 2 16,0 0 1-16,-1 0 1 15,0 0 0-15,0 0-2 16,-16-4-3-16,-40-1-2 0,27 8-2 15,-2 5-3-15,1 3 0 16,7-1-2-16,4 2-1 16,11-5-5-16,5-1 0 15,9-4 0-15,9-2 3 16,10-4 4-16,2-2 2 16,7-5 0-16,0-2 1 0,5-1 0 15,0 1 0 1,-3 2 1-16,-6 0 1 0,-11 5 2 15,-6 1 1-15,-9 4 0 16,1 2 2-16,-4 0-2 16,0 0 0-16,0 0 2 15,-2 0 0-15,1 0 8 16,-2 7 5-16,-5 11 11 16,-14 33 6-16,9-26 7 15,3-2 1-15,1 0-1 16,0-2-4-16,7-7-10 15,0-5-5-15,1-6-9 16,1-1-2-16,3-2-6 16,-3-2-8-16,0 1 281 15</inkml:trace>
  <inkml:trace contextRef="#ctx0" brushRef="#br0" timeOffset="120295.8865">13377 7541 551 0,'0'-12'277'15,"2"-8"-77"-15,5-3-34 16,7-4-51-16,5 6-22 15,4 4-35-15,3 5-17 16,0 11-12-16,-5 2 5 16,-4 12 6-16,-6 1 3 15,-3 10 3-15,0 5-4 0,-5 4-13 16,0 0-4-16,-1-4-11 16,1-3-3-16,4-4-1 15,2-6 0-15,1-7 2 16,5-4 3-16,0-10 5 15,2-4 2-15,0-9-1 16,-4-7-2-16,2-2-5 16,-2-1-2-16,-3-3-2 15,2 7 2-15,-7 2 1 16,-5 2 2-16,-5 11 5 16,1-2 6-16,-2 5 10 15,-1 2-3-15,2 4-6 16,-1 4-11-16,6 3-16 15,0 3-2-15,5 7-2 16,-3 3 1-16,3 4 3 16,2 2 1-16,-5 0 3 15,5 1 0-15,2-4 43 0,-1 2-80 16,4-3-309-16</inkml:trace>
  <inkml:trace contextRef="#ctx0" brushRef="#br0" timeOffset="120538.1639">13849 7642 730 0,'-3'5'340'0,"-1"8"-130"0,-1 3-51 15,0 5-64-15,1 0-24 16,3 1-42-16,1-2-11 15,3-3-9-15,3-2-1 16,0-8 3-16,2-3 1 16,0-8 1-16,1-3 0 15,-2-1-140-15</inkml:trace>
  <inkml:trace contextRef="#ctx0" brushRef="#br0" timeOffset="120725.9129">13880 7534 1121 0,'0'-1'499'0,"1"1"-251"16,0-2-70-16,-1 2-100 15,0-2-34-15,0 1-89 16,0 0-25-16</inkml:trace>
  <inkml:trace contextRef="#ctx0" brushRef="#br0" timeOffset="121382.0508">13468 7257 677 0,'0'0'348'0,"-2"0"-125"15,5 0-64-15,-3 0-91 16,5 0-30-16,25 0-17 15,49 0-2-15,-28-2-7 16,0 1-2-16,-5 1 1 16,-7 1 1-16,-7-1 2 15,-5-1 14-15,-9-4-107 16,-5 1-35-16,-9-3-15 16,-6 1-16-16,-10 1 104 0,-4 0 35 15,-5-2 32-15,0 0 20 16,4-2 23-16,4 0 8 15,5 3-1-15,6 0-14 16,3 5-31-16,0 1-11 16,-1 0-18-16,0 0-2 15,5 0 6-15,11 0 5 16,26 5 23-16,-30 2 10 16,-5-1 32-16,-5 4 22 0,-3 2 14 15,-6-1 0-15,-3 7-23 16,-1-1-23-16,1 3-36 15,1-1-11-15,4-1-27 16,4-6-40-16</inkml:trace>
  <inkml:trace contextRef="#ctx0" brushRef="#br0" timeOffset="135128.0131">20936 8325 317 0,'0'-2'194'0,"6"-3"-2"16,2 0-8-16,0 0-26 15,-2-1-16-15,-4-1-20 16,4 0-10-16,-6 1-7 15,1 3-2-15,-1 0-10 16,-1 2-8-16,0 0-14 16,0 0-3-16,0 0-11 15,-12 0-7-15,-32-2-16 0,28 3-12 16,6-1-15-16,-2 1-6 16,1 3-5-16,2 2-6 15,-1 6-3-15,2 0-1 16,1 3 1-16,3 2 1 15,4-1 0-15,1 0 2 16,9-1 2-16,1-4 2 16,6-2 6-16,1-1 1 15,2-4 7-15,-3-5 5 0,-2-4 6 16,-1-5 2 0,-2-5 3-16,1 0 2 0,-4 0 11 15,-1 0 9-15,-4 2 7 16,-6 1 1-16,-4 3-10 15,-4 1-8-15,-3 3-11 16,-5 0-7-16,1 4-10 16,-4 2-5-16,0 3-4 15,3 2-2-15,-5 5 0 16,5 3-1-16,4 1 0 16,4 1 0-16,8-2-1 15,2 1 0-15,3-2 1 16,4 4 0-16,3-3 2 15,3 0 0-15,5-2 2 16,2-7 0-16,5-4 2 16,1-4 2-16,-3-8 1 15,0 0 0-15,-9-6 0 0,-4 2 1 16,-7 0 2 0,-2 3 1-16,-3 1 2 0,-3 1 3 15,-7 2 7-15,1 1 0 16,-6 2-2-16,-1 3-6 15,-4 4-11-15,1 2-2 16,2 4-2-16,2 1-2 0,6 3-1 16,3-2 0-1,4 4-1-15,5-1 0 0,2 2 0 16,3 0 0-16,5-2 2 31,2 1 0-31,8-3 3 0,2-3 0 16,0-4 1-16,-2-4 0 15,-1-6 2-15,-1-5 2 16,-4-4 0-16,-5-2 2 16,-3 1 3-16,-5-1 1 15,-4 2 0-15,-2 1-1 16,-9 4-3-16,1 1-1 16,-9 6-1-16,-5 1-1 0,1 3-2 15,-4 0-1-15,8 4-4 16,0 1-2-16,6 4-2 15,2 1 1-15,8 6-1 16,5 2 0-16,7-3 1 16,4 1 0-16,5-4 2 15,5-1 3-15,3-4 1 16,0-4 1-16,3-5 3 16,1 0 0-16,-10-12 2 15,3 1 0-15,-10-3 3 16,-5-4 1-16,-5 6 1 15,-6 1-1-15,-8 2-3 16,-2 4-3-16,-2 4-3 16,-5 1 0-16,1 2-3 15,1 2-1-15,2 5-2 16,4 0 1-16,6 3-2 16,2 0 1-16,7 2-2 15,1 2 0-15,9 4 2 0,1 1 0 16,5 0 4-16,3-4 1 15,-2-4 1-15,4-2 2 16,-4-8 4-16,-7-1 0 16,2-8 2-16,-6-6 1 15,-6-4 0-15,7-2 1 16,-12-2 0-16,-3 0-1 16,-4 6-4-16,-9 0-3 0,2 9-4 15,-2 4-3-15,2 3-2 16,3 7 0-16,2 2 0 15,1 2 1-15,4 3-1 16,3-1 1-16,6 2-2 16,5-3 0-16,6 0 2 15,3 0 1-15,7-6 2 16,0 1 2-16,2-7 1 16,1 0 1-16,-6-5 3 15,-3-3-1-15,-7-2 4 16,-2-2 1-16,-6 0 0 15,0 1 1-15,-4 1-3 16,-7 1-2-16,0 2-2 16,-6 0-2-16,3 3-4 15,-1 1-1-15,3 6-2 16,2 1 0-16,2 7 1 16,2-2 0-16,3 1 0 0,3 3 1 15,4-3 0-15,5 1 2 16,4-6 2-16,4 0 1 15,5-6 2-15,-4-4 1 16,-3-4 2-16,-2-4 2 16,-6 0 3-16,-3 1 1 15,-4 3 2-15,-5-2 0 16,-7 6 12-16,1-1 1 0,0 4-4 16,5 2-2-16,2 3-19 15,5 3-4-15,3 0 13 16,0 3 6-16</inkml:trace>
  <inkml:trace contextRef="#ctx0" brushRef="#br0" timeOffset="138682.4713">20762 7517 751 0,'-5'1'373'0,"-6"3"-125"16,-5 10-122-16,-1 9-39 15,-3 10-46-15,1 4-20 16,1 6-12-16,0 2-2 16,2-1-1-16,4-6 1 15,4-11 0-15,5-8 1 16,3-11 13-16,0-7 5 16,2-13 1-16,4-10 4 15,4-14-1-15,4-6-1 16,2-5-2-16,0 2-5 0,3 3-15 15,1 1-4-15,2 10 6 16,0 4 2-16,-3 9 8 16,-6 5 5-16,-6 4-2 15,-1 6-4-15,-4 4-2 16,2 8 2-16,-1 7-3 16,1 9 1-16,5 4-8 15,1 3-9-15,11 7-6 16,3-1 1-16,3 4 5 15,-5-1 4-15,-5-6 8 16,-7-5 2-16,-5-8 3 16,-5-4 0-16,-2-8 7 15,-4-2-24-15,-4-6-97 16,6-2-101-16</inkml:trace>
  <inkml:trace contextRef="#ctx0" brushRef="#br0" timeOffset="138917.1523">20667 7699 593 0,'-1'-1'348'0,"-1"0"-56"15,2-1-73-15,0 2-67 16,0 0-24-16,13 0-28 15,44-3 8-15,-26 2-20 16,1 0-15-16,-2 1-13 16,0 1-19-16,-1-1-23 15,-2 0-41-15</inkml:trace>
  <inkml:trace contextRef="#ctx0" brushRef="#br0" timeOffset="158808.7362">19989 9045 267 0,'-1'-1'214'15,"-5"-1"41"-15,6 1-87 16,0 1-11-16,0 0-33 15,0 0-8-15,30 0 2 16,39-5-6-16,-16 3-28 16,9-2-31-16,7 0-29 15,-1 4-4-15,-12-2 1 16,-12 0 3-16,-14 4-66 16,-11-4-71-16</inkml:trace>
  <inkml:trace contextRef="#ctx0" brushRef="#br0" timeOffset="159277.3642">20262 9040 376 0,'-3'-3'275'15,"-1"1"13"-15,1 1-113 16,1 0-32-16,1 1-69 15,0 0-25-15,0 0-39 16,0 7-12-16,1 23-7 16,1 50 1-16,1-12 3 15,3 12 5-15,1 12 5 16,1 5 1-16,2 2-12 16,-6 6 55-16,-6 10 16 15,-8 6 3-15,-9 4 14 16,0-5-58-16,2-7-14 15,0-5-2-15,7-15 3 16,0-13 2-16,7-22 0 16,4-11 0-16,2-21-74 0,3-5-173 15</inkml:trace>
  <inkml:trace contextRef="#ctx0" brushRef="#br0" timeOffset="159746.0049">19985 10605 671 0,'-1'0'358'0,"9"3"-73"16,6-1-111-16,10-1-19 15,17 4-29-15,1-3-26 16,14-2-40-16,-1 0-26 15,3-5-17-15,-4 2-1 0,-8-3-98 16</inkml:trace>
  <inkml:trace contextRef="#ctx0" brushRef="#br0" timeOffset="160442.0055">19264 9661 935 0,'0'-13'376'16,"3"-12"-222"-16,11 1-21 15,14 5-34-15,10 7-19 16,11 9-45-16,5 8-20 15,-10 13-4-15,-9 7 4 16,-23 10 23-16,-10 3 10 16,-14 5 7-16,-6 1 0 0,-7-6-12 15,-3-5-5-15,-7-13 1 16,-2-6-4-16,0-15-11 16,7-5-7-16,10-5-17 15,6 0-7-15,8 3-5 16,1 0-5-16,8 6-9 15,2-1-4-15,9 3-1 16,7 3 5-16,8 3 11 16,4 2 7-16,3 6 6 15,0 1 2-15,-7-1 3 16,-8 2 5-16,-2-5-96 16,-2 0-142-16</inkml:trace>
  <inkml:trace contextRef="#ctx0" brushRef="#br0" timeOffset="161050.8705">19643 9712 960 0,'1'-5'418'0,"4"-2"-231"16,2 6-74-16,1 11-79 15,1 5-11-15,-1 12 1 16,-2 3 1-16,-2 2-1 16,-1-1-1-16,-1-6 0 15,0-7 0-15,-2-11 11 16,1-7 0-16,2-12-5 15,-2-10-5-15,2-7-20 16,5-1-5-16,5 3-5 16,1 7-2-16,2 9-4 15,-1 4 1-15,-2 7 4 16,1 2 2-16,-2 5 7 16,0 2 3-16,-4 2 0 15,-4 3 1-15,-4 1 2 16,0 0 0-16,-2-3 4 15,1-2 1-15,1-9 4 16,0-2-2-16,2-9-10 0,5-4-5 16,6-3-8-16,3-2-4 15,7 0 5-15,-2 2 0 16,0 5 1-16,-2 7 4 16,-5 6 6-16,-1 7 5 15,-5 6 9-15,-5 1 1 16,0 5-2-16,0 5 0 15,0-1 1-15,0 3 0 16,0-1 0-16,-3-5 3 0,0-3 6 16,-3-1 1-16,2-5 0 15,1-3 36-15,2-6-563 16</inkml:trace>
  <inkml:trace contextRef="#ctx0" brushRef="#br0" timeOffset="283668.9218">12948 8883 449 0,'-4'-1'269'0,"-6"-3"-10"16,-1 1-47-16,2-2-66 15,-3 3-26-15,4 2-54 16,0 2-27-16,0 7-33 16,3 2-10-16,3 7-8 15,2 1 0-15,3-1 4 16,5 1 0-16,3-4 2 15,0-6 1-15,6-7 2 16,-4-4 3-16,4-7 11 16,0 0 11-16,-6-1 37 15,2 0 21-15,-11-3 27 0,-3 0 6 16,-8 0-4-16,-1 0-10 16,-9 2-19-16,1 0-15 15,-4 6-31-15,-4 3-14 16,6 4-27-16,1 8-8 15,7 6-9-15,-1 1-1 16,5 6 8-16,4 2 2 16,5-3 4-16,5 1 1 15,9-3 1-15,-1-5 1 0,3-5 3 16,4-4 1-16,0-7 4 16,2-6 4-16,0-8 6 15,-1-1 2-15,-4-9 5 16,-3-2 2-16,-10 0 4 15,-7-1 3-15,-15 5 25 16,-2 6 13-16,-9 6 6 16,-1 5-3-16,5 8-35 15,-1 2-17-15,6 11-22 16,2 2-5-16,6 3-4 16,4-2 0-16,5 0 3 15,2-1 0-15,6-1 2 16,2 1 0-16,5-5 4 15,3-2 0-15,4-3 4 16,0-5 3-16,2-6 3 16,0-2 4-16,-4-12 6 15,-6 1 4-15,-5-2 4 0,-8-7 1 16,-9 3 2-16,-3-1-1 16,-7 3-4-16,3 6-2 15,-3 9-11-15,3 4-4 16,2 9-11-16,1 5-4 15,6 5-3-15,0 2 1 16,6 3 3-16,2-4 1 16,7-1 1-16,2-2 2 0,5-3 3 15,3-3 2-15,4-6 2 16,0-3 1-16,3-3 3 16,-1-7 3-16,-5-1 6 15,-1-4 4-15,-14-2 8 16,-3 1 2-16,-9-4 0 15,-6 4-3-15,-4 6 5 16,1 3-1-16,2 7-6 16,3 8-3-16,4 1-16 15,2 0-5-15,6 3 18 16,1-8-71-16</inkml:trace>
  <inkml:trace contextRef="#ctx0" brushRef="#br0" timeOffset="287768.6405">13247 9298 710 0,'-11'6'445'16,"-7"5"-8"-16,2 12-254 15,1 6-46-15,1 16-65 16,2 5-18-16,9 4-25 15,2 2-4-15,10-6-12 16,6-8-13-16,8-12-122 16,7-5-126-16</inkml:trace>
  <inkml:trace contextRef="#ctx0" brushRef="#br0" timeOffset="288119.4883">13422 9478 866 0,'-10'1'416'0,"-11"2"-171"16,-2 1-77-16,-1 10-112 15,3-1-34-15,7 9-37 16,1 6-8-16,13-3-1 16,5 4 4-16,13-6 9 15,5-9 8-15,9-14 13 16,2-2 2-16,3-17 53 16,-6-4 19-16,-12-8 40 15,-9-6 16-15,-21 2-25 16,-9 1-16-16,-15 12-52 15,-4 8-22-15,5 11-52 0,1 8-88 16</inkml:trace>
  <inkml:trace contextRef="#ctx0" brushRef="#br0" timeOffset="288362.1424">13664 9630 1070 0,'2'2'535'15,"3"3"-162"-15,-5 6-189 16,-7 4-60-16,-4 7-60 15,-4 2 9-15,-2-2-234 16</inkml:trace>
  <inkml:trace contextRef="#ctx0" brushRef="#br0" timeOffset="288752.7011">13955 9542 705 0,'-5'-8'405'0,"-2"-3"-79"15,-4-2-106-15,-6 4-38 16,0 4-52-16,-2 2-24 16,-1 4-50-16,-1 5-17 0,3 6-30 15,0 6-9-15,5 0-12 16,2 1-4-16,7-2 5 16,4 2 8-16,3-1 10 15,9-7 8-15,5 0 8 16,4-8 1-16,4-3 5 15,-1 0 1-15,-1-10 0 16,0-2-22-16,-2-5-183 16</inkml:trace>
  <inkml:trace contextRef="#ctx0" brushRef="#br0" timeOffset="289096.713">13965 9269 1180 0,'2'0'497'0,"5"1"-284"16,6 8-67-16,10 16-97 15,8 7-11-15,0 18-21 16,-1 4-6-16,-14-1 0 16,-8 2 4-16,-13-7 10 15,-8-6 3-15,-4-7 7 16,-9-8-7-16,-1-11-316 15</inkml:trace>
  <inkml:trace contextRef="#ctx0" brushRef="#br0" timeOffset="290755.5195">13397 9109 438 0,'-7'0'193'16,"-7"0"-67"-16,6 2-79 0,4 2 1 16,4-1 48-16,5-1 14 15,-5-2-18-15,14 1-8 16,69 6-47-16,-9-4-13 16,35-3-16-16,25 0 8 15,34-4 15-15,13-3 2 16,13-3 5-16,2-2-11 15,-11-3-15-15,-9 3-3 16,-30 0-3-16,-14 0 28 0,-33 2 9 16,-14 3 2-16,-19 5 3 15,-12 0-29-15,-15 2-12 16,-9 1-2-16,-18 1-3 16,-3-2-1-16,-9 0 7 15,-5 3 2-15,-3-3 4 16,-1 3 1-16,1-1-7 15,1-2-1-15,8 0 0 16,0 0 2-16,-1 0 3 16,0 0 1-16,0-1 0 15,-1 0-2-15,0 0-7 16,0 0-3-16,-22-7-1 16,-36-32-2-16,26 32 1 15,0 3 1-15,9-1 0 16,4 4 0-16,12 2-9 15,7 0-1-15,12 2-2 0,9 2-1 16,18 3 8-16,10 3 0 16,1 0 2-16,0 0 2 15,-10 4 8-15,-10-1 9 16,-14 0 34-16,-7-2 19 16,-15-1 41-16,-5 2 12 15,-6 2 7-15,-1-3-1 16,0 3-30-16,-2-2-17 15,7-1-39-15,-3 0-16 0,11-7-15 16,6 1-45-16,9-3-183 16</inkml:trace>
  <inkml:trace contextRef="#ctx0" brushRef="#br0" timeOffset="291091.983">15751 9264 971 0,'10'3'432'0,"12"4"-224"16,5 4-32-16,4 8-54 15,-1 5-39-15,0 7-33 16,2 4-27-16,-3-3-8 16,-2-3 0-16,-3-5 2 15,-4-3-18-15,-4-9-108 16,-2-2-97-16</inkml:trace>
  <inkml:trace contextRef="#ctx0" brushRef="#br0" timeOffset="291247.9078">16100 9289 772 0,'-4'-6'426'0,"-3"-6"-97"16,-6 8-125-16,3 4-34 15,-11 6-42-15,-6 6-10 16,-10 16-33-16,-9 3-18 15,-3 14-29-15,-2-2-11 16,9-4-12-16,7-3-12 16</inkml:trace>
  <inkml:trace contextRef="#ctx0" brushRef="#br0" timeOffset="292122.7126">12806 7555 277 0,'5'-6'154'0,"-2"-7"-10"15,3-1 21-15,-3 8 46 16,-3 0 4-16,0 6-13 15,0 0-17-15,-2-1-67 16,1 1-24-16,0 0-42 16,0 0-26-16,0 0-30 0,-3 27-9 15,5 62-7-15,11 0 9 16,-3 39 6-16,-3 19 3 16,3 15 4-16,-5-4 2 15,-4-6 4-15,0-13 2 16,-4-7-1-16,-7-15 1 15,3-22 9-15,-2-14-36 16,5-31-426-16</inkml:trace>
  <inkml:trace contextRef="#ctx0" brushRef="#br0" timeOffset="292803.0344">12839 7377 572 0,'-1'-4'343'16,"-1"2"-31"-16,1 1-90 15,0 0-96-15,-2 0-35 16,-15 6-44-16,-32 25-19 15,30 1-18-15,-1 6-4 16,-3-4-3-16,9 2 0 16,1-12 4-16,6-5 2 0,7-8-3 15,0-10 9-15,5-3 10 16,3-12-1-16,13-7 4 16,-3-4-8-16,10-8-13 15,-4-2-2-15,-4-2-2 16,4 6-1-16,-9 11 11 15,-2 11-2-15,-5 16 19 16,-1 9 8-16,3 11-7 16,3 7 4-16,10 2-21 15,8 3-4-15,8-5 2 16,4-8-22-16</inkml:trace>
  <inkml:trace contextRef="#ctx0" brushRef="#br0" timeOffset="296204.2892">12428 7039 569 0,'-9'4'297'16,"-8"6"-94"-16,-1 9-71 15,7 10-69-15,2 0-26 16,9 5-21-16,7-3-3 15,11-10-12-15,6-6 2 16,2-14 12-16,1-7 13 16,-6-12 47-16,-2-5 17 0,-6-6 19 15,-5 3-1-15,-4 2-25 16,-4 2-15-16,0 9-18 16,-1 1-13-16,-2 12-38 15,3 3-7-15,3 15-15 16,4 8-2-16,8 11 10 15,-2 7 4-15,1 10 5 16,-9 2 4-16,-12 1 6 16,-7 2 4-16,-18-6 29 15,0-3 18-15,-9-11 42 16,-4-9 16-16,3-25-7 16,-2-11-17-16,7-24-52 15,8-10-18-15,14-8-72 16</inkml:trace>
  <inkml:trace contextRef="#ctx0" brushRef="#br0" timeOffset="299090.1239">12571 8464 914 0,'-16'-1'404'0,"-19"4"-206"16,2 5-50-16,-2 8-77 16,4 4-25-16,6 5-38 15,3 1-15-15,13 10-12 16,5 1-2-16,16 3 7 15,6-1 4-15,10-11 7 16,3-6 4-16,13-14 9 16,3-10 8-16,4-19 41 15,0-9 32-15,-20-18 54 16,-9-3 27-16,-20 2 14 16,-12 4-13-16,-18 14-53 15,-14 13-38-15,-14 18-128 16,1 9 375-16</inkml:trace>
  <inkml:trace contextRef="#ctx0" brushRef="#br0" timeOffset="302396.2347">20054 3472 1034 0,'0'9'402'0,"0"20"-249"16,2 26-39-16,3 50-27 15,0 31-6-15,1 32-35 16,0 13-22-16,-3-6-9 0,-4-16 0 15,0-19 4-15,-2-19 1 16,-1-30-9-16,3-10-46 16,3-26-259-16</inkml:trace>
  <inkml:trace contextRef="#ctx0" brushRef="#br0" timeOffset="302849.2537">20034 3581 736 0,'-14'16'298'0,"-20"17"-178"16,0 1-22-16,-3-3-21 15,6-6-6-15,12-12-18 0,8-4 13 16,13-12-15-16,4-8-3 15,10-9 12-15,4-8-24 16,6-7 3-16,4 0 3 16,-3 2-15-16,0 5 9 15,-6 7 17-15,-6 2 10 16,-6 9 1-16,-4 8-19 16,-2 6-28-16,1 10-14 15,6 10-4-15,2 1 2 0,10 6 4 16,4-1-14-1,8-5-229-15</inkml:trace>
  <inkml:trace contextRef="#ctx0" brushRef="#br0" timeOffset="303106.5684">20499 3110 994 0,'0'2'466'15,"-5"1"-158"-15,4 17-203 16,-4 5-33-16,-1 13-27 16,6 7-7-16,1 6-18 15,10 5-4-15,-2-7 0 0,4-7 2 16,-2-12-73-1,-3-9-97-15</inkml:trace>
  <inkml:trace contextRef="#ctx0" brushRef="#br0" timeOffset="303262.7399">20369 3312 777 0,'24'0'413'15,"13"-1"-138"-15,21-2-43 16,-2-3-38-16,4 0-78 0,3 1-35 16,-14 5-59-16</inkml:trace>
  <inkml:trace contextRef="#ctx0" brushRef="#br0" timeOffset="303863.683">20093 4939 987 0,'-2'2'355'16,"4"5"-282"-16,11-2-36 15,31-5-19-15,20-1-1 16,37-10 18-16,21 2 8 16,28-1 8-16,3 0 4 15,5 3-27-15,-8-2-8 0,-17 2-3 16,-16 0-1-16,-25-1 41 15,-13 5-84-15,-26-3-234 16</inkml:trace>
  <inkml:trace contextRef="#ctx0" brushRef="#br0" timeOffset="304094.911">21399 4757 566 0,'1'-3'244'15,"10"-1"-114"-15,-1 3-21 0,13 4-9 16,3 3 22-16,6 7 25 16,4 2 2-16,-2 4-7 15,-7 3-8-15,-13 1-29 16,-8-2-13-16,-12 2-19 16,-8-2-12-16,-4-2-16 15,-3-3-9-15,7-5-37 16,4-4-77-16</inkml:trace>
  <inkml:trace contextRef="#ctx0" brushRef="#br0" timeOffset="304391.6106">22020 4652 1341 0,'-2'0'522'0,"-6"2"-372"15,0 7-56-15,5 14-47 16,0 7-2-16,5 16-1 16,-1 6-7-16,1 8-16 15,1 3-7-15,2-9-4 16,2-6 1-16,1-14 3 15,-3-7 1-15,1-7-22 16,-1-5-27-16,-2-7-107 16,1-5-120-16</inkml:trace>
  <inkml:trace contextRef="#ctx0" brushRef="#br0" timeOffset="304664.3433">21888 4957 800 0,'4'-1'444'0,"3"-3"-118"0,5-3-115 16,18 6-35-16,11-3-43 16,10 4-9-16,11 7-38 15,-8-1-20-15,-9 3-30 16,-8-2-9-16,-16-3-46 16,-10 0-553-16</inkml:trace>
  <inkml:trace contextRef="#ctx0" brushRef="#br0" timeOffset="314390.2566">1935 10540 1076 0,'-15'-4'444'0,"-19"3"-269"15,0 3-47-15,-4 17-64 16,4 8-30-16,8 22-42 15,3 4-11-15,18 15 1 16,9 6 3-16,19-2 11 16,3-10 4-16,16-44 6 31,-22-10 4-31,1 1 10 0,67 6 5 0,6-35 11 16,1-13 4-16,-58-19 24 15,-13-4 35-15,-27 0 19 16,-11 8-1-16,-24 9-31 15,-10 4-41-15,-9 13-39 0,-5 1-3 16,2 8-102-16,9 5-71 16,17 3-232-16</inkml:trace>
  <inkml:trace contextRef="#ctx0" brushRef="#br0" timeOffset="314490.8246">1725 10658 649 0,'3'11'353'15,"4"5"-81"-15,16 1-132 16,17-2-35-16,24-5-47 15,15-1-27-15</inkml:trace>
  <inkml:trace contextRef="#ctx0" brushRef="#br0" timeOffset="315255.9445">2631 10724 926 0,'-18'-3'404'16,"-24"-4"-207"-16,2 5-60 15,1 11-70-15,1 3-29 0,10 8-45 16,7 2-12-16,17-2-9 16,9 1 2-16,23-2 13 15,4-2 7-15,8-7 12 16,4-2 4-16,-11-8 3 15,-2-2 2-15,-14-4 4 16,-9 2 1-16,-12-1-5 16,-13 3-3-16,-8 3-8 15,-8 2-3-15,-3 11-1 16,1 2-2-16,8 7-6 16,5-1-5-16,15 1-8 15,9-1 0-15,13-4 4 16,8-5 7-16,10-6 10 15,1-4 4-15,1-9 5 16,-2-3 0-16,-4-12 2 16,1-2-11-16,-2-5-4 15,-4-2 1-15,-8 3 3 16,-6-3 6-16,-7 5 51 0,-5 7 21 16,-2 9 9-16,-2 6 7 15,-1 10-52-15,0 8-24 16,4 10-18-16,3 4-4 15,7 6-3-15,4-3 2 16,5-6 3-16,-5-3 2 16,8-11 4-16,3-3 3 0,2-6 7 15,4-12 6-15,-6-2 9 16,-5-7 2-16,-11-10 0 16,0 3-1-16,-6-9-9 15,-4 7-5-15,0 6-13 16,-2 8-11-16,1 13-22 15,3 5-4-15,3 10-1 16,4 6 6-16,4 4 17 16,4 0 4-16,4-2 5 15,7-4 3-15,-2-9 24 16,1-2 15-16,0-11 45 16,-8-1 17-16,-1-9 0 15,-5-6-8-15,-3-2-33 16,-2-9-15-16,-2 0-11 15,-4-1-42-15,0 5-136 16,-1 4-93-16</inkml:trace>
  <inkml:trace contextRef="#ctx0" brushRef="#br0" timeOffset="315591.3081">3198 10998 852 0,'11'6'424'16,"6"2"-161"-16,10-1-105 15,4-6-15-15,1-1-52 16,-1-3-14-16,-1-3-18 16,-1-5-13-16,-4-4-10 15,-1-5-1-15,-7-11-7 16,-6 1-4-16,-11-8-16 15,-8 1-5-15,-14 7-8 0,-7 2-6 16,-2 17-3-16,-1 6-6 16,8 17-10-1,3 7-2-15,8 12 10 0,5 9 9 16,8 9 23-16,7 8 10 16,4 0 20-16,-1 0 9 15,-4-3 1-15,-2-3-1 0,0-8-67 16,3-3 109-16</inkml:trace>
  <inkml:trace contextRef="#ctx0" brushRef="#br0" timeOffset="316216.1632">3834 10929 629 0,'2'-8'339'16,"5"-14"-62"-16,-3 0-31 16,-8-3-42-16,-7 1-17 15,-13 3-47-15,0 4-31 0,-6 12-61 16,1 6-26-16,3 13-32 15,-2 7-8-15,11 6-14 16,4 5 0-16,13 2 4 16,9-4 6-16,9-6 11 15,6-4 8-15,0-8 7 16,-2-6 4-16,2-9 6 16,-2-6 4-16,3-9 0 15,-3-3-1-15,-3-1-3 16,-5-1-3-16,-10 2-3 15,-1 7-3-15,-6 9-15 16,-1 8-7-16,1 12-9 16,3 3-1-16,6 5 12 15,10-3 4-15,6-8 16 16,7-1 10-16,2-8 12 16,-6-3 4-16,-3-3 2 0,-8-4 0 15,-6-2-3-15,-5-3-31 16</inkml:trace>
  <inkml:trace contextRef="#ctx0" brushRef="#br0" timeOffset="316349.5649">3966 10542 1455 0,'-4'-6'645'16,"-2"-2"-330"-16,5 8-218 15,1 1-63-15,3 12-56 16,3 4-50-16,9 13-179 15</inkml:trace>
  <inkml:trace contextRef="#ctx0" brushRef="#br0" timeOffset="316552.6304">4120 10676 1219 0,'-2'0'538'15,"-1"4"-279"-15,3 11-102 16,7 19-126-16,4 13-5 15,4 27-8-15,-1 9-3 0,-6 11-5 16,-5 0 1-16,-3-15 2 16,2-3 0-16,1-19 2 15,3-9 0-15,3-17-44 16,1-13-89-16</inkml:trace>
  <inkml:trace contextRef="#ctx0" brushRef="#br0" timeOffset="316724.9288">4244 10921 983 0,'9'-3'409'0,"14"-8"-233"15,12 6-107-15,11 2-66 0,4 3-22 16</inkml:trace>
  <inkml:trace contextRef="#ctx0" brushRef="#br0" timeOffset="317060.2755">4653 10742 1333 0,'-23'-6'623'16,"-14"-5"-285"-16,4 7-178 15,1 1-67-15,16 10-93 16,6 5-20-16,10 6-19 16,10 5-1-16,10 1 16 0,3-3 7 15,11-4 13-15,-4-4 4 16,-5-7-25-16,-2-3-2 16,-12-3 1-16,-8 0-3 15,-11-3 29-15,-8 3 1 16,-10 0-1-16,-1 2 0 15,-2 7-2-15,4 3-3 16,6 8 5-16,3 1 2 16,7 4 12-16,9 1 2 0,12-3 7 15,13-4 2-15,15-11-1 16,0-7 2-16,9-8-25 16,-3-7 421-16</inkml:trace>
  <inkml:trace contextRef="#ctx0" brushRef="#br0" timeOffset="317669.5148">5622 10682 1012 0,'-16'-1'468'0,"-19"4"-205"16,-2 2-62-16,7 12-111 16,2 7-43-16,16 14-59 15,11 8-15-15,14 7 1 16,13-5 8-16,11-13 12 15,4-9 6-15,2-20 13 16,-6-7 8-16,-19-14 29 16,-6-5 11-16,-28-3 1 0,-12 0-9 15,-15 6-32-15,-4 0-15 16,7 5-57-16,10 4-82 16</inkml:trace>
  <inkml:trace contextRef="#ctx0" brushRef="#br0" timeOffset="317935.0778">5770 10711 1178 0,'9'4'492'0,"5"7"-300"15,0 8-51-15,-7 6-59 16,-3 6-29-16,-3 2-20 16,0-6-9-16,7-6-10 15,5-8 0-15,1-17-5 16,4-7-2-16,2-14-1 15,-1-2-1-15,0 1-3 16,-5 4-2-16,-2 9-9 16,0 7-5-16,-2 12-2 15,-2 9 0-15,-1 13 9 16,-5 7 5-16,2 2 82 16,0 0-117-16</inkml:trace>
  <inkml:trace contextRef="#ctx0" brushRef="#br0" timeOffset="318161.4389">6154 10636 1041 0,'6'-3'517'0,"1"-7"-223"16,2 15-137-16,0 14-52 15,4 16-63-15,1 14 2 16,-5 21 7-16,-3 10-9 0,-6 5-11 15,1-3-7-15,0-13-9 16,0-10 1-16,3-15 0 16,-1-10-20-16,3-19-137 15,-1-9-157-15</inkml:trace>
  <inkml:trace contextRef="#ctx0" brushRef="#br0" timeOffset="318292.5143">6273 10904 1283 0,'5'-4'497'16,"12"1"-356"-16,7-2-74 0,12 4-51 15,3 1-8-15,0-1-113 16</inkml:trace>
  <inkml:trace contextRef="#ctx0" brushRef="#br0" timeOffset="318763.7314">6681 10693 1286 0,'-16'-4'515'0,"-15"0"-341"16,1 4-68-16,9 8-81 16,6 3-25-16,13 8-28 15,9 0-5-15,17 4 11 16,-4-2 8-16,14-3 14 15,2-5 3-15,-5-9 6 16,5-2 4-16,-21-3 7 16,-6-4 2-16,-12 2-6 15,-10-1-3-15,-10 4-8 16,-6 2-4-16,0 7-1 16,4 1-6-16,10 10-9 15,4 3-2-15,18 5-1 16,-1-1 3-16,11-4 8 0,8-3 2 15,-1-17 7-15,12-3 4 16,1-12 2-16,2-8 0 16,-5-6-8-16,-7-8-1 15,-9-2-3-15,-5 3 0 16,-3 9 7-16,-2 6-1 16,-2 10 10-16,-1 6-1 15,-8 8 3 1,5 6 2-16,-2 13-8 15,0 1 0-15,5 9-4 0,2-1-1 16,3-3 1-16,0-3 1 16,-2-9-68-16,-3-10-75 15</inkml:trace>
  <inkml:trace contextRef="#ctx0" brushRef="#br0" timeOffset="318882.512">6929 10508 1385 0,'-5'-3'557'16,"-3"-7"-336"-16,6 7-200 0,2 3 81 16</inkml:trace>
  <inkml:trace contextRef="#ctx0" brushRef="#br0" timeOffset="319164.3173">7238 10739 1042 0,'-9'-1'472'15,"-14"0"-228"-15,0 3-68 16,2 8-104-16,1 6-33 16,8 11-39-16,1 4-8 0,11 6-6 15,3-1 0-15,15-5 22 16,9-6 16-16,11-14 38 15,4-11 20-15,-4-13 28 16,-2-8 4-16,-20-10 4 16,-3-4-9-16,-14 0-40 15,-10 0-17-15,-6 9-62 0,-1 5 58 16</inkml:trace>
  <inkml:trace contextRef="#ctx0" brushRef="#br0" timeOffset="319734.5105">8286 10531 689 0,'-15'0'390'0,"-17"4"-60"15,-7 4-89-15,-1 17-118 16,3 9-49-16,13 22-72 15,9 8-16-15,21 6-5 16,14-1 2-16,27-18 28 0,11-12 14 0,11-27 29 16,1-14 14-16,-17-26 55 15,-8-12 11-15,-18-16 16 16,-15-5-1-16,-21 0-55 16,-13 4-25-16,-25 10-43 15,-5 7-16-15,-8 15-24 16,2 6-36-1,20 18-97-15</inkml:trace>
  <inkml:trace contextRef="#ctx0" brushRef="#br0" timeOffset="320065.9127">8936 10390 830 0,'-19'2'500'15,"-15"4"3"-15,3 17-368 16,0 9-56-16,-3 16-51 16,1 10-11-16,12 16-15 15,11 3 5-15,26 13-7 0,12-5 0 16,12-11 10-16,6-9 2 16,1-26-15-16,1-4-61 15</inkml:trace>
  <inkml:trace contextRef="#ctx0" brushRef="#br0" timeOffset="320382.0193">9216 10659 1023 0,'-11'-9'495'0,"-18"-7"-188"15,1 5-81-15,0 13-115 16,-2 7-48-16,3 15-60 16,4 7-14-16,11 10-9 15,8 4-2-15,18 1 6 16,8-5 12-16,12-15 40 16,10-10 18-16,3-21 32 15,-4-12 7-15,-9-14-7 0,-12-7 0 16,-16-4-16-16,-5 2-14 15,-16 9-32-15,-4 4-33 16,-8 13-99-16,1 5-40 16</inkml:trace>
  <inkml:trace contextRef="#ctx0" brushRef="#br0" timeOffset="320536.1423">9483 10877 1013 0,'-1'18'543'0,"-4"12"-155"16,-14 2-173-16,0 1-70 15,0-10-93-15,4-7 404 0</inkml:trace>
  <inkml:trace contextRef="#ctx0" brushRef="#br0" timeOffset="320852.9499">9837 10641 1040 0,'-14'-3'510'15,"-14"-6"-206"-15,-4 8-111 31,-4 4-55-31,3 6-82 0,3 7-30 16,8 9-20-16,7 5 7 16,12 6 12-16,9 2 11 15,16-4 25-15,7-5 4 16,9-14 1-16,0-6-1 16,-6-15-20-16,-3-6-2 15,-12-12 1-15,1-4-18 0,-8-2-94 16,-6 0-72-16</inkml:trace>
  <inkml:trace contextRef="#ctx0" brushRef="#br0" timeOffset="321052.663">9872 10433 847 0,'7'-9'553'0,"12"-2"19"16,7 11-288-16,17 25-171 15,9 18-50-15,7 32-41 16,-5 8-10-16,-25 26 2 16,-20 2 3-16,-35-9 4 15,-12-2 0-15,-9-29-31 0,0-10-66 16</inkml:trace>
  <inkml:trace contextRef="#ctx0" brushRef="#br0" timeOffset="321785.4661">1763 11710 912 0,'15'1'369'0,"28"2"-261"0,12-3 0 0,13-3-42 16,4-3-27-16,-10-2-17 16,-8 0 24-16,-19 4-167 15</inkml:trace>
  <inkml:trace contextRef="#ctx0" brushRef="#br0" timeOffset="321939.4865">2013 11670 617 0,'0'7'302'0,"3"15"-67"16,-1 9-63-16,-2 14-33 16,0 5-16-16,1 1-52 15,5-6-22-15,5-14-26 32,4-6-4-32,-4-18-149 15</inkml:trace>
  <inkml:trace contextRef="#ctx0" brushRef="#br0" timeOffset="322223.7973">2529 11801 960 0,'-19'17'441'15,"-13"16"-196"-15,-6-6-130 16,-1-5-33-16,3-14-40 15,2-8-14-15,9-17-25 16,4-3-14 0,6-8-18-16,1 0-4 0,10 1 5 15,4 3 7-15,9 7 21 16,5 6 4-16,6 12 20 16,4 9 15-16,13 17 5 15,4 8 11-15,6 6-4 0,-2 1-8 16,-7-10 6-1</inkml:trace>
  <inkml:trace contextRef="#ctx0" brushRef="#br0" timeOffset="322598.9681">3134 11695 868 0,'1'5'418'15,"6"9"-60"-15,23 30-258 0,7 16-28 16,20 20 1-16,3 1-22 16,-5 0-22-16,-5-7 0 15,-19-13-16-15,-9-6-17 16,-9-20-244-1</inkml:trace>
  <inkml:trace contextRef="#ctx0" brushRef="#br0" timeOffset="322788.1331">3524 11798 1085 0,'-17'7'530'16,"-16"6"-204"-16,-9 15-161 0,-6 4-44 15,-3 12-67-15,-1 3-17 0,5 0-25 16,6 1-7-16,5-8-13 16,8-5-52-16,9-11-155 15,8-7-351-15</inkml:trace>
  <inkml:trace contextRef="#ctx0" brushRef="#br0" timeOffset="323188.4187">3764 11681 953 0,'-15'0'457'15,"-11"-4"-197"-15,4 8-130 16,-1 4-38-16,10 6-80 0,8 4-21 15,10 1-15-15,9 0 0 16,10-4 13-16,-2-1 7 16,2-5 11-16,-2-3 5 15,-5-4 6-15,-4-2 5 0,-10-3 1 16,-7 1-4-16,-12-2-10 16,-6 3-7-16,-7 4-6 15,2 4 1-15,2 5 6 16,7 3 3-16,12 3 0 15,5 3 6-15,8 1-1 16,7 0-1 0,8 1 4-16,0-6-2 15,3-4 1-15,0-5 8 16,0-10-82-16,1-6-412 0</inkml:trace>
  <inkml:trace contextRef="#ctx0" brushRef="#br0" timeOffset="323304.6005">3797 11552 1082 0,'-7'-6'521'0,"-8"-3"-215"0,3 3-131 15,5 5-166-15,6 5 82 16,9 11-319-16</inkml:trace>
  <inkml:trace contextRef="#ctx0" brushRef="#br0" timeOffset="323597.3731">3965 11861 664 0,'10'11'398'16,"12"11"-62"-16,7 0-90 15,-3-9-113-15,2-4-38 16,-1-10-17-16,-1-5-8 16,-3-9-11-16,-6-7-4 15,-8-6-16-15,-7-5-5 16,-9-2-13-16,-9 0-6 0,-12 4-13 15,-3 5-10-15,-2 16-16 16,5 8-5-16,10 17-10 16,0 8 4-16,11 13 8 15,1 6 2-15,4 9 7 16,6 3 1 0,10-1 9-16,1-1 6 0,3-8 8 15,-1-4 6-15,-7-11 4 16,0-5 6-16,-2-7-477 15</inkml:trace>
  <inkml:trace contextRef="#ctx0" brushRef="#br0" timeOffset="323789.3685">4371 11719 1159 0,'1'0'526'0,"2"2"-219"0,3 9-132 0,0 10-77 16,2 12-15-16,0 11-26 16,-4-1-20-16,4 1-46 15,-4-8 37-15</inkml:trace>
  <inkml:trace contextRef="#ctx0" brushRef="#br0" timeOffset="324058.3688">4746 11813 1214 0,'-10'13'530'16,"-12"17"-267"-16,-4 2-58 16,-8-4-83-16,2-7-35 0,5-14-54 15,2-10-21-15,5-13-40 16,5-1-13-16,0-12-13 15,7 0 4-15,8-1 21 16,2 3 1-16,14 7 6 16,0 5 5-16,14 15 14 0,1 4 8 15,4 17 11 1,-2 11 1-16,-1 7 0 16,0 7 0-16,-7-3 44 15</inkml:trace>
  <inkml:trace contextRef="#ctx0" brushRef="#br0" timeOffset="324915.6256">5355 11689 1072 0,'5'0'392'0,"13"1"-303"16,4 3-46-16,12-4-16 16,4 0 2-16,2-5-5 15,1-3-2-15,-8-1-2 16,-7-1 0-16,-14 6-6 16,-7 4-6-16,-13 4-8 0,-6 7-2 15,-7 10 2-15,0 4 3 16,7 8-3-16,4 3-2 15,15 7-6-15,7-1-1 0,17-1 6 16,6-3 3-16,9-14 1 16,2-9-7-16,-1-14-11 31,0-3-15-31,-13-13-1 16,0-5 11-16,-9-6 14 15,-8-5 14-15,-3-1 14 16,-8 1 5-16,-4 4 36 0,-1 2 17 15,-10 4 8-15,-3 4-4 16,-5 7-44-16,-3 4-23 16,2 11-24-16,-5 4-5 0,4 7-3 15,2 4-1-15,10 5 0 16,7 2-1-16,12 3 5 16,8-4 3-16,10-5 11 15,2-7 3-15,1-14 7 16,-3-2 3-16,-6-13 1 15,-5-3-2-15,-9-5-7 0,1-1-4 0,-6 1 0 16,-3 1 1-16,0 12 2 16,-6 3-2-16,0 10-9 15,4 4-5-15,0 8-6 16,2 6-2-16,8 4 6 16,-3 2 3-16,10-2 8 31,7-3-1-31,2-7 49 0,5-7 27 15,-2-11 41-15,-3-8 30 16,-4-13-18-16,-4-3-18 16,-10-5-29-16,-5-1-25 15,-6 0-20-15,-4 5-42 0,0 9 242 16</inkml:trace>
  <inkml:trace contextRef="#ctx0" brushRef="#br0" timeOffset="325477.9124">6867 11768 570 0,'3'18'300'0,"10"24"-56"0,-4 2-40 16,-5-7-52-16,3-2-27 15,-5-15-46-15,0-5-7 16,-1-9 10-16,-4-10-11 0,-2-18-19 15,3-6-11-15,0-16-31 16,5 0-6-16,1-1-7 16,2 4-7-16,7 11-9 15,3 7-5-15,5 16-6 16,3 6 5-16,-1 12 3 16,-3 10 9-16,-4 9 22 0,-2 8 5 15,-7 9 8-15,-3 1-1 16,2-5-9-16,2-4 3 15,7-19-155-15</inkml:trace>
  <inkml:trace contextRef="#ctx0" brushRef="#br0" timeOffset="325932.2692">7538 11758 1144 0,'-12'13'494'0,"-12"13"-269"0,-5 4-54 16,2 3-85-16,4-5-26 16,-1-6-28-16,1-8-5 0,-1-14-6 15,-2-9-4-15,3-12-18 16,4-3-10-16,6-4-14 16,8 3-4-16,6 1-1 15,8 4 2-15,10 6-2 16,2 5-2-16,6 10 1 15,-3 5 2 1,2 14 7-16,0 6 4 16,2 10 8-16,1 3 3 0,2 0 7 15,-1-7 4-15,-4-11 7 16,1-9 3-16,-3-15 11 16,-5-6 1-16,0-10 2 15,-1-7-1-15,-3-6-4 16,0 0 1-16,-8-1-2 0,0 8 4 15,-3 7-10-15,-1 6-10 16,2 12-18-16,-3 2-8 16,3 15 1-16,-1 1 5 15,0 9 14-15,-1 1 0 16,-3 2-6-16,0-2-42 16</inkml:trace>
  <inkml:trace contextRef="#ctx0" brushRef="#br0" timeOffset="326079.6858">7683 11496 1565 0,'-2'-11'592'0,"-1"-8"-466"16,3 14-92-16,5 10-90 15,4 15 56-15</inkml:trace>
  <inkml:trace contextRef="#ctx0" brushRef="#br0" timeOffset="326288.4913">7902 11628 896 0,'2'8'373'0,"1"12"-169"16,1 8-122-16,6 15-2 15,-5 4-3-15,6 11-18 16,-4-3-14-16,2-8-17 16,0-10-4-16,0-19-3 15,2-10-30-15,-4-19-181 0,1-5-156 16</inkml:trace>
  <inkml:trace contextRef="#ctx0" brushRef="#br0" timeOffset="326465.3806">8121 11744 793 0,'-7'4'406'0,"-12"1"-101"16,-3 5-104-16,-4 4-75 16,1 1-22-16,7 4-34 15,3 2-15-15,10 1-30 16,4 0-5-16,9 2-6 16,5 0 1-1,10-4-1-15,5-4 0 16,7-8-55-16,8-6-70 15</inkml:trace>
  <inkml:trace contextRef="#ctx0" brushRef="#br0" timeOffset="327098.5372">8271 11771 988 0,'7'0'393'16,"14"2"-235"-16,4-1-45 0,10 2-35 15,0-3-16-15,5 0-41 16,-1-2-5-16,-8-2 0 16,-3-1-1-16,-15-1-12 15,-7-1-14-15,-9 2-37 16,-7 1-9-16,-8 1 4 15,-3 3 11 1,-2 4 22-16,-1 4 5 16,4 13-2-16,4 2 3 15,7 10 8-15,1 2 3 16,7 0 4-16,4-2 5 0,11-8 13 16,8-6 11-16,5-13 13 15,1-8 2-15,2-10-10 16,-2-5-8-16,2-9-13 15,-1 1-2-15,-3-1-4 0,-1 1-4 16,-7 15-8-16,-3 5-1 16,-4 12 16-16,0 7 13 15,-3 9 22-15,0 6 10 16,-2 2-2-16,-4-4-7 16,2-8-10-1,-2-5-7-15,1-12 3 16,2-3 3-16,1-11-6 15,-1-7-4-15,6-10-22 16,4-1-8-16,2 0-14 16,0 3 0-16,2 9 0 15,-2 7 3-15,2 11 3 16,-3 7-1-16,-6 10 9 0,2 6 7 0,-5 11 18 16,-2-1 7-16,-1 2-2 15,0-2-5-15,-4-9-10 16,5-5 35-16,4-9-86 15</inkml:trace>
  <inkml:trace contextRef="#ctx0" brushRef="#br0" timeOffset="327252.3035">9221 12052 1362 0,'0'2'596'16,"-1"2"-247"-16,-4 4-738 16</inkml:trace>
  <inkml:trace contextRef="#ctx0" brushRef="#br0" timeOffset="331880.2621">9205 12068 828 0,'4'6'344'0,"3"7"-185"16,-1 5-38-16,-9 6-25 15,-8 3-19-15,-5-1-22 16,-2-3-66-16</inkml:trace>
  <inkml:trace contextRef="#ctx0" brushRef="#br0" timeOffset="332254.8326">9657 11819 940 0,'-14'-2'430'0,"-18"-2"-193"15,1 7-87-15,9 12-105 16,3 7-32-16,16 12-34 15,6 3-4-15,18-2 16 16,8-2 7-16,11-16 6 16,5-6 4-16,-2-12 5 15,-5-11 2-15,-15-10 9 16,-12-4 4-16,-11-11 29 16,-2-6 14-16,-11-8 15 15,-2-2-1-15,-2-2-29 16,0 2-20-16,17 7-29 15,9 2-12-15,20 10 0 16,8 6-88-16,2 19-259 16</inkml:trace>
  <inkml:trace contextRef="#ctx0" brushRef="#br0" timeOffset="332600.2534">9855 11861 491 0,'4'-4'241'0,"5"-3"-24"16,5 7-56-16,4 8-5 16,-2 6-2-16,-1 7-41 15,-2 1-8-15,-9 3-13 16,-2-1-9-16,-7-7-20 15,-3-7-7-15,1-9-11 16,2-4-9-16,7-11-18 16,4-2-12-16,12-10-24 15,7 3-5-15,9 5 2 16,2 4 4-16,1 16 2 16,-3 10 1-16,-11 13 7 15,-4 4 4-15,-5 2 8 16,-6-5 7-16,3-5-123 15</inkml:trace>
  <inkml:trace contextRef="#ctx0" brushRef="#br0" timeOffset="332928.5309">10126 11758 655 0,'2'-23'332'16,"9"-29"-60"-16,13 6-150 0,14 7-13 15,3 8-1-15,0 17-12 16,0 12-7-16,-3 17-34 16,-2 11 8-16,-3 18 11 15,-3 5-6-15,-6 15-17 16,-5 2-16-16,-4-3-18 16,-3-7-1-16,-1-20 0 15,1-10-2-15,-3-17-4 16,-2-8-11-16,-6-13-27 15,-3-7-8-15,-13-13-13 16,-5-3 8-16,-8 6 16 16,1 8 0-16,0 19-4 15,1 9-2-15,4 17 43 16,1 6-76-16</inkml:trace>
  <inkml:trace contextRef="#ctx0" brushRef="#br0" timeOffset="333091.8232">10826 12032 1109 0,'0'0'514'16,"2"-1"-228"-16,-5 1-100 15,1 0-90 1,1 0-339-16</inkml:trace>
  <inkml:trace contextRef="#ctx0" brushRef="#br0" timeOffset="333911.5073">1984 12912 519 0,'0'-7'308'16,"0"-9"-2"-16,-1-2-54 16,-9-4-31-16,-5-1-17 15,-13 0-37-15,-2 2-22 16,-5 7-48-16,-1 7-28 16,6 12-51-16,3 10-21 15,11 14-24-15,9 6 1 0,13 6 10 16,8-1 7-16,11-1 7 15,5-9 2 1,11-13 3-16,0-6 0 0,3-16 7 16,-4-2-30-16,-9-11-179 15,-11-5-197-15</inkml:trace>
  <inkml:trace contextRef="#ctx0" brushRef="#br0" timeOffset="334021.2205">1946 12619 995 0,'-10'-7'537'15,"-8"-5"-166"-15,4 5-184 16,1 2-81-16,10 10-41 16,4 2-133-16</inkml:trace>
  <inkml:trace contextRef="#ctx0" brushRef="#br0" timeOffset="334348.9053">2115 12805 744 0,'-1'-5'349'0,"-1"1"-90"16,14 0-221-16,9 2-25 16,11 0-8-16,3 0-1 15,0 0 1-15,0 1 1 16,-9 0 5-16,-6-1 3 0,-8 2 15 15,-10 0 2-15,-13 1 3 16,-2 2 3-16,-12 5-8 16,0 5-2-16,3 5-3 15,3 8-8-15,9 6-9 16,7 3-5-16,9 3-5 16,4-4 1-16,13-7 1 15,1-5-1-15,11-13-55 16,6-2-90-16</inkml:trace>
  <inkml:trace contextRef="#ctx0" brushRef="#br0" timeOffset="334606.5017">2723 12853 596 0,'-2'8'379'0,"-8"13"-33"16,-8 6-70-16,-6 8-122 0,-5 1-49 15,-4-7-52 1,1-4-11-16,2-14-13 15,3-7-10-15,5-13-36 16,3-7-16-16,6-11-34 16,5-5 0-16,9-2 23 15,8 2 5-15,10 11 15 16,-3 6-3-16,6 17 18 16,2 12 13-16,0 15 28 15,6 3 12-15,-2 1-8 16,1-5-5-16,0-10-7 15,-4-2-1-15,-1-9-86 16,-4-4-123-16</inkml:trace>
  <inkml:trace contextRef="#ctx0" brushRef="#br0" timeOffset="334793.917">2851 12894 559 0,'7'2'304'16,"12"6"-89"-16,-3 8-58 15,6 10-86-15,-5 2-13 16,-1 4 12-16,0-7 0 15,-1-7-3-15,1-6 32 16,2-12 38-16,-2-9 8 0,-6-16 18 16,2-6-35-16,-6-9-59 15,1 1-15-15,-2 6 212 16</inkml:trace>
  <inkml:trace contextRef="#ctx0" brushRef="#br0" timeOffset="335231.8566">3683 12959 691 0,'4'-8'342'16,"7"-3"-116"-16,2 7-37 15,4 10-38-15,-4 10-21 16,0 8-16-16,-5 1-16 15,-3 0-35-15,-4-5-13 0,-1-12-20 16,1-3 0-16,5-9-8 16,4-11-4-16,12-11-17 15,6-7-9-15,8-5-6 16,2 7-1-16,-2 11 1 16,-3 13 1-16,-10 21 7 15,-7 9 8-15,-10 19 10 16,-4 0 4-16,-4 5 28 15,2-1-213-15</inkml:trace>
  <inkml:trace contextRef="#ctx0" brushRef="#br0" timeOffset="335622.5563">4701 12723 1110 0,'-4'19'434'16,"0"15"-260"-16,4 39-137 16,2 15 5-16,6 16-2 15,-4-1-6-15,2-10-5 16,1-5-1-16,0-19-6 15,3-15-22-15,1-26-124 16,-4-15-291-16</inkml:trace>
  <inkml:trace contextRef="#ctx0" brushRef="#br0" timeOffset="335763.2639">4747 13047 844 0,'11'1'315'0,"19"0"-215"0,12 3-95 16,3-3-1-16,-2 0 3 16,-1-1-24-16,-6-5-111 15</inkml:trace>
  <inkml:trace contextRef="#ctx0" brushRef="#br0" timeOffset="336026.4024">5094 12957 470 0,'0'0'306'0,"0"4"-11"0,0 7-115 0,4 10-37 16,-3 4-29-16,-1-3-12 15,2-1-32-15,-2-8-10 16,-3-11-10-16,2-2-5 0,1-15-12 16,-1-4-6-16,3-9-23 15,3-6-6-15,5-3-7 16,5 0-2-16,6 10-7 16,4 8-1-16,1 16 0 15,-1 9 0-15,-2 13 9 16,-2 9 4-16,-1 3 7 15,-4 1 4-15,-7-1 5 16,-4-6 1-16,-5-1-7 16,-2-2-88-16</inkml:trace>
  <inkml:trace contextRef="#ctx0" brushRef="#br0" timeOffset="336338.7941">5847 12939 869 0,'-20'16'429'0,"-11"16"-133"15,-7-2-148-15,-5-6-31 16,3-3-44-16,1-11-19 16,4-8-24-16,5-8-21 15,9-10-53-15,-1-5-13 16,6-9-11-16,5 0 12 0,7-5 33 15,8 5 0-15,10 10-1 16,3 2 0-16,7 18 17 16,1 6 9-16,8 19 22 15,-3 8 12-15,4 1 3 16,0 6-1-16,-6-5-12 16,0-6-3-16,-13-4 14 15,-2-5-53-15</inkml:trace>
  <inkml:trace contextRef="#ctx0" brushRef="#br0" timeOffset="336463.7683">5696 12682 909 0,'-6'-3'459'0,"-3"-3"-89"15,7 6-292-15,9 4-383 0</inkml:trace>
  <inkml:trace contextRef="#ctx0" brushRef="#br0" timeOffset="336776.1916">5877 12656 731 0,'3'-16'383'16,"14"-17"-36"-16,5 3-170 0,8 14-85 15,1 5-20-15,4 19-47 16,3 14-13-16,-1 18 16 15,4 12 6-15,-12 13 1 16,-4 5-2-16,-7-1-12 16,-3-4-3-16,-1-19-3 15,-3-11 1-15,-3-20 0 16,-1-5 8-16,-7-12 13 16,-5-6-1-16,-11-7-28 15,-8-3-10-15,-5 10-33 16,-2 6-10-16,0 19 32 15,2 9 2-15,-3 6 17 16,7 1 9-16,11-6 7 16,8-3-37-16</inkml:trace>
  <inkml:trace contextRef="#ctx0" brushRef="#br0" timeOffset="337073.0073">6647 12911 604 0,'4'16'328'0,"3"12"-66"16,-11 5 14-16,-10-1-10 15,-11-3-46-15,-1-4-60 16,-2-8-90-16,2-2-19 16,3-8-24-16,0-7-27 15,0-8-35-15,3-8-14 0,2-8-10 16,6 3 16-16,10-8 14 15,3 1 0-15,12 4-4 16,2 7-2 0,6 14 13-16,5 9 20 0,4 18 24 15,3 4 18-15,3 8 13 16,-3-1-11-16,-4-2 73 16,-5-2 392-16</inkml:trace>
  <inkml:trace contextRef="#ctx0" brushRef="#br0" timeOffset="337674.8457">7503 12955 938 0,'-11'-11'432'16,"-12"-9"-181"-16,-4 0-46 15,-2 13-85-15,4 5-37 16,0 13-68-16,0 10-16 15,9 11-21-15,6 9-1 0,10-1 7 16,3-4 5-16,13-5 9 16,2-8 2-16,5-11 3 15,4-2-1-15,-2-11 2 16,-3-2 1-16,-10-5 4 16,-1-1 2-16,-8 0 0 15,-5-3-3-15,-2 7-5 16,-5 2-6-16,-2 8-12 15,6 10-1-15,-1 13 4 16,3 7 5-16,3 14 8 16,-3 4 3-16,5-1 0 15,4-6 3-15,6-13-17 16,3-10-55-16</inkml:trace>
  <inkml:trace contextRef="#ctx0" brushRef="#br0" timeOffset="338236.8496">7785 12852 1185 0,'-13'-2'445'15,"-10"0"-352"-15,1 2-38 16,11 13-55-16,7 5-13 0,6 7-5 15,9 4 2-15,6-4 13 16,5-4 3-16,0-7 4 16,-3-4 2-16,-1-9 3 15,-8-3 2-15,-3-1 2 16,-6-3-5-16,-9 1-8 16,-1 5-4-16,-11 3-6 15,-2 2 6-15,1 6 7 16,3 1 1-16,5 4-2 15,6 3-4-15,7 2-7 16,6 1 2-16,10-4 4 16,6-2 4-16,5-7 8 15,0-5 4-15,2-9 6 16,1-5-1-16,1-10-1 16,-2-3-1-16,-3-4-2 15,-6-1 1-15,-8 1-1 16,-4 3-1-16,-8 10 1 0,-2 4 7 15,-2 15-1-15,-2 5-3 16,6 12-11-16,-2 0-7 16,4 1-4-16,6 1-1 15,4-4 4-15,2 0 1 16,5-5 7-16,0-4 11 16,3-10 32-16,2-5 10 15,-2-5 8-15,-3-6-4 16,-4-6-26-16,-3 3-8 0,-7-10-32 15,-5 2-66-15,-9-4-260 16</inkml:trace>
  <inkml:trace contextRef="#ctx0" brushRef="#br0" timeOffset="338346.5801">8100 12760 757 0,'-4'-6'487'16,"-3"-4"-27"-16,5 2-276 15,-2 3-76-15,4 5-130 16,4 2-305-16</inkml:trace>
  <inkml:trace contextRef="#ctx0" brushRef="#br0" timeOffset="338623.0187">8353 12872 932 0,'8'21'525'0,"2"13"-41"0,3 10-308 16,3 8-45-16,-4 1-52 15,-1-1-14-15,-5 4-39 16,-7 2-9-16,-10 10-23 15,-1 0-17-15,-4-4-22 16,-5-6 4-16,4-23-20 16,-1-12 3-16,3-20 11 31,6-6-2-31,6-23 37 16,0-5 23-16,11-23 18 0,5-14 2 15,5-8-5-15,9-2-11 16,8 10-8-16,-2 10 1 15,4 15 2-15,-2 3-1 16,-8 11-38-16,-3 5-99 16</inkml:trace>
  <inkml:trace contextRef="#ctx0" brushRef="#br0" timeOffset="339107.1466">8896 12833 921 0,'-8'-7'437'16,"-7"-4"-186"-16,-2 9-143 15,-1 4-47-15,1 12-59 16,3 6-11-16,12 11-8 16,1 2 3-16,10 1 8 15,5-4 3-15,5-12 5 16,2-7 2-16,0-8 2 15,-4-4-2-15,-5 0-24 16,-5-5-17-16,-6-1-15 16,-4-1-6-16,-6-2 19 15,-2 5 11-15,-9 6 7 16,0 6 2-16,1 6-2 0,2 1 3 16,3 4 17-16,4 0 6 15,9 2 10-15,4 1 1 16,12-6-4-16,0 0 1 15,5-5 12-15,3-6 7 16,6-4 5-16,5-9-1 16,3-8-9-16,-4 0-4 15,-3-7-4-15,-5 1 8 16,-4-3 45-16,-6 6 25 0,-7 8 36 16,-3 5-9-16,-6 14-46 15,-1 3-26-15,1 11-42 16,1 8-2-16,4-1 41 15,3 4-50-15</inkml:trace>
  <inkml:trace contextRef="#ctx0" brushRef="#br0" timeOffset="339973.9131">10033 12936 491 0,'1'6'315'0,"-6"15"49"16,-5 4-148-16,-12 12-65 15,-5 2-27-15,-4-8-56 16,2 1-17-16,4-13-18 16,1-10 5-16,7-11 1 15,-1-15-6-15,10-13-15 16,5-6-12-16,5-7-15 15,5 3-3-15,4 8-2 16,3 9-7-16,4 19-8 16,3 7 0-16,4 18 3 0,4 5 6 15,4 4 13-15,-1 4 4 16,2-7 5-16,-2 1 4 16,-1-9 4-16,-2-6 3 15,-5-7-15-15,-2-8-29 16,-9-8-43-16,-5-4-5 15,-7-3 14-15,-1-3 28 16,-2-2 37-16,2 3-2 16,4 3 17-16,3 10 9 15,-1 7 23-15,2 8 13 0,-1 6-6 16,-6 0-6-16,1 4-14 16,-2-8-6-16,-1-1-4 15,-1-5 6-15,0-8 2 16,-1-1-5-16,3 3-16 15,0-1-10-15,7-21-11 16,19-35-10-16,-2 28 2 16,2 1 1-16,-5 11-4 15,4 10 8-15,-8 16 11 0,-4 9 5 16,-2 13 12-16,-3-3 2 16,-2 4-3-16,-1 1-3 0,5-11-1 15,1 3 1 1,5-9-136-16,6-6-175 0</inkml:trace>
  <inkml:trace contextRef="#ctx0" brushRef="#br0" timeOffset="340218.4856">10855 13045 613 0,'-3'-7'363'0,"-2"-14"-8"15,-7 0-35-15,-8-4-44 16,-3-2-36-16,-5 11-85 15,0 5-46-15,0 11-71 16,6 9-21-16,5 11-19 16,2 3-2-16,10 4 1 15,4 1 0-15,13 0 3 16,3-2 0-16,10-4 3 16,-1-2 2-16,3-10 1 15,1-4 1-15,-4-7-9 16,2-5-63-16</inkml:trace>
  <inkml:trace contextRef="#ctx0" brushRef="#br0" timeOffset="340343.4585">10775 12717 1231 0,'-3'-1'553'0,"-4"-2"-285"0,1 2-122 15,11 4-117-15,-1 4-28 16,15 8-45-16</inkml:trace>
  <inkml:trace contextRef="#ctx0" brushRef="#br0" timeOffset="340745.308">11300 12902 708 0,'8'2'269'0,"18"4"-174"16,8 2-70-16,7-5 50 16,5 0 7-16,0-3 4 15,-1-5 4-15,-9-5-40 16,-7 0-8-16,-11-2-7 15,-7-2-2-15,-11 5 2 16,-4-1 6-16,-10 10 1 16,-5 4 1-16,-2 9-7 15,-1 6-11-15,4 5-10 16,3 4-8-16,7 7-8 16,5-3-2-16,7-3-1 15,7 0 2-15,9-6 4 16,5-3 0-16,12-6-68 15,5-5-78-15,12-10-312 16</inkml:trace>
  <inkml:trace contextRef="#ctx0" brushRef="#br0" timeOffset="340979.3587">12052 13037 444 0,'3'0'387'0,"-7"4"95"0,-8 5-104 16,-17 9-158-16,-8-1-68 15,-5 0-91-15,-3-2-16 16,10-8-13-16,1-6-4 15,13-8-13-15,4-4-7 16,5-13-14-16,2 0-7 16,7-3-4-16,6 3 0 15,12 5-5-15,5 6 11 0,5 13 17 16,1 4 7-16,-1 17 21 16,4 5-1-16,-3 6-5 15,1-1-1-15,2-5 27 16,-4 2 27-16</inkml:trace>
  <inkml:trace contextRef="#ctx0" brushRef="#br0" timeOffset="341408.0969">12726 12841 1144 0,'2'4'470'16,"3"7"-252"-16,8 36-128 0,9 14-41 15,15 21 3-15,7 4-7 16,4-4-17-16,0 0-5 16,-15-12 52-16,-4-10-95 15,-12-20-199-15</inkml:trace>
  <inkml:trace contextRef="#ctx0" brushRef="#br0" timeOffset="341611.4958">13108 12903 1253 0,'-19'7'503'0,"-27"10"-294"15,-5 17-72-15,-16 11-43 16,1 4-14-16,2 8-42 16,5-3-12-16,5 2-15 15,8-4-4-15,12-7-47 16,4-9-48-16,21-17-90 15,9-9-81-15</inkml:trace>
  <inkml:trace contextRef="#ctx0" brushRef="#br0" timeOffset="341968.4526">13287 12916 1052 0,'-14'-5'464'0,"-11"-5"-252"16,3 12-117-16,4 4-46 15,5 13-49-15,7 9-7 16,11 0-1-16,3 3 7 16,8-9 9-16,1-9 5 15,4-3 9-15,0-8 4 16,-6-3 8-16,-3-1 6 15,-12-4 0-15,-8 1-6 0,-11 4-11 16,-9-1-6-16,0 6-3 16,0 4 2-16,7 3 13 15,7 3-1-15,13-3-7 16,7 3-2-16,10-1-12 16,-1-3 0-16,0-1 0 15,2-1 0-15,3-2 0 16,3-4 16-16,-1-2-106 15</inkml:trace>
  <inkml:trace contextRef="#ctx0" brushRef="#br0" timeOffset="342109.0368">13341 12778 1083 0,'-4'-10'549'0,"-6"-12"-163"15,2 9-179-15,6 9-156 16,1 3-38-16,4 10-47 15,7 4-70-15,7 14-456 16</inkml:trace>
  <inkml:trace contextRef="#ctx0" brushRef="#br0" timeOffset="342406.1079">13523 13115 884 0,'11'10'440'0,"5"5"-140"15,7-3-136-15,0-7-39 16,6-7-44-16,-3-7-23 15,-2-8-21-15,0-4-6 0,-14-4-4 16,0-2 0-16,-14-9-7 16,-9 0-5-16,-11-5-15 15,-1 8-10-15,-5 19-18 16,-1 14-8-16,5 29 0 16,1 9 0-16,9 9 11 15,5 2 5-15,10-1 6 16,3-2 4-16,11 1 13 15,1-2 8-15,4-7 12 16,-1-2 2-16,-5-9-2 16,1-7-1-16,-3-13-15 15,-1-7-40-15</inkml:trace>
  <inkml:trace contextRef="#ctx0" brushRef="#br0" timeOffset="342572.815">13801 12888 1415 0,'0'0'539'0,"1"0"-399"15,4 11-50-15,7 16-68 16,-1 6 0-16,5 7-10 16,-4 1 37-16,-2-5-113 15</inkml:trace>
  <inkml:trace contextRef="#ctx0" brushRef="#br0" timeOffset="342877.4689">14226 13057 1203 0,'-6'7'449'0,"-6"9"-345"16,-4-1-1-16,-3-1-32 15,-1-1-10-15,-4-11-23 16,0-2-5-16,3-11-7 16,-3-5-1-16,5-6-11 0,4-5-5 15,13-2-8-15,5 1-5 16,11 2-11-16,7 8 0 16,3 14 13-16,0 9 6 15,1 18 18-15,-4 8 7 16,0 7 0-16,-1 1-2 15,-3-1-6-15,1-3 0 16,7-10 446-16</inkml:trace>
  <inkml:trace contextRef="#ctx0" brushRef="#br0" timeOffset="343651.0276">14707 12973 470 0,'7'0'266'0,"15"0"-6"15,9 3-177-15,7 1-40 16,9-2 2-16,-1-3 12 15,-4 1 5-15,-4-4 7 16,-11-1 9-16,-16 3 30 0,-6-3-2 16,-14 5-20-16,-8 1-2 15,-9 7-30-15,-4 4-6 16,4 9-16-16,3 3-15 16,10 6-19-16,5 0-3 15,9-4 0-15,8 1 4 16,13-6 4-16,7-4 3 15,7-9 5-15,2-3-2 16,-1-8-3-16,1-4-22 0,-3-5-9 16,0-3 2-16,-7-4 4 15,-5-4 22-15,-8 2 12 16,-9 0 3-16,-9-1 35 16,-9 1 14-16,-9 1 4 15,1 6-5-15,-3 8-44 16,6 4-20-16,2 9-18 15,-1 4-2-15,5 5-3 16,0 3 1-16,11 2 4 16,1 0 3-16,9-5 11 15,5 1 3-15,10-5 8 16,4-5 0-16,11-4 2 16,-1-3-3-16,-5-7-27 0,0-2-24 0,-11-4-25 15,-5 2 0-15,-8 1 28 16,-6 4 22-16,-5 2 10 15,-4 4-2-15,1 6-10 16,-1 0-2-16,4 5 9 16,0 2 1-16,9-4 10 15,4 3 3-15,9-8 1 16,5-2 42-16,-1-4 51 16,3-5 25-16,-7-6 45 15,-3-3-19-15,-9-5-21 16,-4-1-17-16,1-1-40 15,-2 2-22-15,-3 5-27 16,2-1-40-16,-4 10-116 16,-1 2-522-16</inkml:trace>
  <inkml:trace contextRef="#ctx0" brushRef="#br0" timeOffset="343791.6108">15740 13133 1335 0,'0'2'635'16,"0"-2"-235"-16,0 0-192 15,0-2-112-15,0 1 54 0</inkml:trace>
  <inkml:trace contextRef="#ctx0" brushRef="#br0" timeOffset="376085.2928">2197 17941 321 0</inkml:trace>
  <inkml:trace contextRef="#ctx0" brushRef="#br0" timeOffset="386943.879">12922 9112 289 0,'-3'-4'203'0,"1"-1"2"0,2-1-51 15,0-2 7-15,2 4 22 16,1 1 3-16,-1 3-18 16,-2 0-32-16,0 0-52 15,0 0-24-15,7 1-16 16,18 5-7-16,51 7-1 15,-16-8-1-15,16-2-1 16,13 0 1-16,18 2-20 16,8-2-4-16,3 2-2 15,0 2 0-15,-14-4 5 16,-10 4 1-16,-20-2 32 16,-14 1-66-16,-23 0-180 15</inkml:trace>
  <inkml:trace contextRef="#ctx0" brushRef="#br0" timeOffset="387349.7972">13197 9128 746 0,'1'-1'338'0,"3"-1"-160"16,7-2-50-16,15 3-25 16,12 0 1-16,27 3 10 15,16 4-19-15,16 2-42 16,-1 5-17-16,-3 1-22 16,-6-1 1-16,-9-4 3 15,5-5 3-15,-12-4-78 16,-4 0-61-16,-18-1-165 0,-16-1-104 15</inkml:trace>
  <inkml:trace contextRef="#ctx0" brushRef="#br0" timeOffset="387622.8075">13210 9120 944 0,'-10'-1'377'0,"-8"0"-240"16,9 1-61-16,16 0-57 15,15 3-5-15,20 1 6 16,17-1 12-16,27 2 39 16,8 1 7-16,10 1-2 15,-6 0-11-15,-8-2-16 16,-1-3-12-16,4-6-12 15,-1-2-43 1,-9-2-249-16</inkml:trace>
  <inkml:trace contextRef="#ctx0" brushRef="#br0" timeOffset="388044.5812">14040 9053 904 0,'-5'-1'436'0,"-2"1"-152"16,2 0-61-16,5 5-81 16,7 1-28-16,8 1-44 0,8 4-7 15,8 2-9-15,2 0-14 16,-3-2-16-16,1 2-4 16,-5-3-5-16,-3-1-1 15,-1-1 0-15,-6-4 1 16,-7-1-1-16,-4 2 2 15,-10 1 4-15,-7 1-2 16,-5 4 0-16,-6 1-4 16,0 1-5-16,3 2-2 0,3-3 1 15,7-2-2-15,6-6-3 16,0-2-38-16,6-2-228 16</inkml:trace>
  <inkml:trace contextRef="#ctx0" brushRef="#br0" timeOffset="388560.0825">14415 9334 771 0,'16'-6'407'0,"11"-7"-111"16,2 15-115-16,-3 8-31 15,-10 10-33-15,-4 6-13 16,-10 7-27-16,-2 1-18 15,-4-2-27-15,3 0-11 16,2-9-11-16,4-3-1 0,9-7-1 16,1-8 3-16,3-5 8 15,4-3 4-15,-6-11 6 16,3-1 1-16,-6-11-5 16,0-6-4-16,-3 1-9 15,-5 1-4-15,0 14-3 16,-3 6-3-16,-3 10-6 15,1 4 5-15,-3 9 15 16,-3 0 9-16,1 6 14 16,4 2-6-16,1 2-15 15,4 3-6-15,4-3-6 16,-2-4 0-16,7-5-67 16,1-2-82-16</inkml:trace>
  <inkml:trace contextRef="#ctx0" brushRef="#br0" timeOffset="388794.4622">14808 9560 1011 0,'8'8'495'0,"2"0"-179"15,8 6-129-15,0 1-26 16,0-2-59-16,1 6-20 16,0 0-46-16,0 1-12 0,-5-3-28 15,0-3-49-15,-2-5-204 16,1-2-91-16</inkml:trace>
  <inkml:trace contextRef="#ctx0" brushRef="#br0" timeOffset="388950.638">15019 9579 1070 0,'-11'6'490'0,"-8"9"-215"15,-7 2-69-15,-2 5-99 16,-1 2-29-16,1 2-48 16,4-1-15-16,7-4-57 15,4-3-87-15</inkml:trace>
  <inkml:trace contextRef="#ctx0" brushRef="#br0" timeOffset="389183.3353">15136 9754 830 0,'4'3'380'16,"-3"6"-157"-16,2 2-15 16,-5 7-47-16,-1 0-8 0,1 1-48 15,0-1-25-15,2-2-38 16,1-4-20-16,0-8-45 16,4-5-63-16</inkml:trace>
  <inkml:trace contextRef="#ctx0" brushRef="#br0" timeOffset="389620.9443">15154 9640 1639 0,'-2'0'687'0,"2"3"-453"0,0-2-76 0,0-1-129 15,0 0-27-15,0 0-87 32</inkml:trace>
  <inkml:trace contextRef="#ctx0" brushRef="#br0" timeOffset="390269.1981">14777 9248 729 0,'-4'0'385'0,"0"0"-117"0,5-1-129 16,-1 1-44-16,3 0-59 16,26 4-21-16,47 6-2 15,-24-4-2-15,4-2-3 16,2 1 2-16,-18-4 4 15,-5-1-13-15,-15-3-83 16,-10-3-51-16,-3-2-80 16,-4 1 3-16,-7-2 85 15,-4 1 53-15,0 1 108 16,0 1 32-16,5 5 19 16,3 1 18-16,4 4 6 15,-4-4 0-15,0 0 39 16,1 4 13-16,5 15 17 15,3 30-8-15,-13-30-44 16,-4-2-34-16,-2-7-55 16,0 0-55-16</inkml:trace>
  <inkml:trace contextRef="#ctx0" brushRef="#br0" timeOffset="391097.1283">12952 8025 772 0,'-3'-1'389'0,"5"1"-137"16,7 0-112-16,9 3-107 15,11 1-21-15,16-1-3 16,2-2 21-16</inkml:trace>
  <inkml:trace contextRef="#ctx0" brushRef="#br0" timeOffset="391409.7929">13368 8024 582 0,'9'6'386'15,"3"-3"-13"-15,4 4-148 16,3-7-46-16,6 1-75 16,1-1-26-16,10-1-8 15,1-4-88-15</inkml:trace>
  <inkml:trace contextRef="#ctx0" brushRef="#br0" timeOffset="392219.7425">12873 7997 851 0,'0'0'413'0,"-5"-2"-179"15,-4 3-64-15,-3 10-88 16,-6 1-35-16,-1 9-23 16,-1 0-2-16,3 3-12 0,1-1-4 15,2-4-3-15,2-4 0 16,9-9-1-16,1-3 3 16,10-8 5-16,0-3 2 15,5-9 7-15,-1-2-1 16,2-3-5-16,3-1-4 15,2 4-4-15,-1-3-2 16,-4 7 27 0,-4 5 11-16,-8 3 18 15,1 9 12-15,-2 11-12 16,0-2-3-16,11 10-5 16,1 0-4-16,8-3-8 15,9 4-9-15,3-5-7 16,-3-3-1-16,-5-4-58 15</inkml:trace>
  <inkml:trace contextRef="#ctx0" brushRef="#br0" timeOffset="392938.1574">11919 7846 527 0,'-1'0'303'15,"-2"6"-17"-15,0 7-109 16,-2 13-78-16,-3 1-10 0,3 7-39 15,1 5-13-15,3-6-16 16,3-1-14-16,10-9-2 16,6-7 7-16,4-13 12 15,6-7 6-15,2-12 7 16,-3-5-2-16,1-7-5 16,-4 0-3-16,-8-1-7 15,-4-1 0-15,-5 12 20 16,-6-1 28-16,-2 11 19 15,-4 8-3-15,-6 4-24 16,4 7-26-16,0 12-15 16,3 0 3-16,5 8-1 15,4 1-4-15,2-3-5 16,2 0-3-16,5-8-25 16,0-5-72-16</inkml:trace>
  <inkml:trace contextRef="#ctx0" brushRef="#br0" timeOffset="393352.4349">12228 8032 882 0,'0'5'386'0,"-4"5"-193"15,4 2-70-15,5 1-62 16,1-2-22-16,3-3-23 16,5-6-3-16,3-2 5 0,-1-4 2 15,-1-7 2-15,-3 1 2 16,-9-9-1-16,-2 5-1 16,-1 5-5-16,-1 5-5 15,0 12-7-15,1 4-3 16,1 10-2-16,0 3 0 15,1 10 6-15,0 6 2 16,-6 2 31-16,2 2 12 16,-5-5 19-16,-2-6 11 15,-9-8-10-15,-7-8-6 0,-6-12-14 16,-1-9-12-16,6-8-22 16,9-3-24-16,9-8-54 15,3 1-37-15,9 3-116 16,5-2-111-16</inkml:trace>
  <inkml:trace contextRef="#ctx0" brushRef="#br0" timeOffset="393649.2598">12416 8219 960 0,'-2'4'433'15,"0"7"-212"-15,0 0-41 16,1 5-85-16,-2-1-33 15,3-2-40-15,4-1-9 16,0-10 0-16,3-1-24 0,3-2-120 16,-4-4-175-16</inkml:trace>
  <inkml:trace contextRef="#ctx0" brushRef="#br0" timeOffset="393867.9291">12463 8116 1108 0,'0'2'507'0,"0"2"-224"15,-1 2-83-15,0-6-112 16,1 0-31-16,0 0-63 15,0 0-75-15</inkml:trace>
  <inkml:trace contextRef="#ctx0" brushRef="#br0" timeOffset="394484.6727">11937 7723 628 0,'-3'-2'376'16,"-2"-3"-33"-16,5 3-202 0,0 1-44 15,0 0-54-15,8-1-8 16,22 1-8-16,44 1-5 16,-22 3-2-16,2-1-4 15,-7-1-4-15,-9 1 1 16,-16 2-1-16,-3-3-6 16,-11 2-56-16,-4 0-15 15,1-4-10-15,-7-3 5 16,0 3 55-16,1 0 13 15,-9-5 15-15,-32-15 4 16,34 17 0-16,5 4-2 0,1 1-3 16,0 1-2-16,2-2 3 15,0 0 9-15,0 0 9 32,3 6 5-32,0 1 11 0,2-1-5 15,25 32 1-15,-28-29-3 16,-7 6-1-16,-3 1 6 15</inkml:trace>
  <inkml:trace contextRef="#ctx0" brushRef="#br0" timeOffset="398834.6179">16599 12657 803 0,'-15'-1'395'0,"-24"-2"-128"0,-9 2-41 16,-3 3-92-16,3 7-38 15,13 11-77-15,11 4-42 16,21 12-28-16,10-1-2 16,25 5 18-16,9 0 10 15,12-11 21-15,-2-7 5 16,-6-7 12-16,-12-11 4 16,-17 0 18-16,-12-4 4 15,-16-6 1-15,-14 3-3 0,-22-3 5 16,-5 3 4-16,-9 6 6 15,8 4-3-15,18 13-28 16,10 3-17-16,21 6-10 16,9-2 0-16,19-6 3 15,11-4 5-15,12-7 0 16,5-1 1-16,-3-3 1 16,-5-1 1-16,-15-6-54 15,-6 0-78-15</inkml:trace>
  <inkml:trace contextRef="#ctx0" brushRef="#br0" timeOffset="398975.2065">16191 12724 998 0,'-3'-1'456'16,"-10"0"-200"-16,13 2-166 0,1 4-49 15,13 6-44-15,9 3-6 16,15 10-119-16</inkml:trace>
  <inkml:trace contextRef="#ctx0" brushRef="#br0" timeOffset="399131.7318">16643 12891 1133 0,'-1'0'495'0,"1"11"-216"15,7 7-181-15,15 17-79 16,5 5-3-16,10 9-12 15,1 2-2-15,-8 8-7 16,-2-1-53-16,-6-5-119 16</inkml:trace>
  <inkml:trace contextRef="#ctx0" brushRef="#br0" timeOffset="399305.4494">16954 12972 937 0,'-12'0'531'16,"-14"-1"-19"-16,-4 12-343 0,0 9-27 16,-4 10-59-16,-2 6-22 15,-2 4-44-15,0 4-9 16,9 1-55-16,2-6-104 16</inkml:trace>
  <inkml:trace contextRef="#ctx0" brushRef="#br0" timeOffset="399843.5768">17236 13001 602 0,'-1'-10'369'0,"-4"-16"-12"16,-1 1-101-16,-8-3-77 16,-4 0-33-16,-2 9-56 15,-3 4-23-15,-1 15-61 16,3 10-17-16,3 14-29 16,3 8-7-16,13 4 4 15,3 3 4-15,11-11 15 16,8-3 7-16,7-8 11 15,1-10 7-15,2-3 11 16,-1-6 4-16,-7-11 5 0,-2 0 0 16,-8-11-2-16,-4 0 0 15,-6 0-1-15,-2 2-3 16,-6 9-6-16,-1 8-9 16,1 9-16-16,0 7-5 15,5 7-11-15,1 1 3 16,9 3 7-16,4 2 3 15,7-4 12-15,5 0 3 16,5-8 7-16,1-4 20 0,4-13 48 16,-2-3 26-16,-7-13 41 15,-3-3 2-15,-13-8-24 32,-7-3-23-32,-3 5-40 15,-4 0-23-15,-4 15-51 0,-3 8-60 16,0 14-182-16</inkml:trace>
  <inkml:trace contextRef="#ctx0" brushRef="#br0" timeOffset="400046.9373">17598 12829 1048 0,'0'-4'533'0,"0"-2"-187"15,1 10-127-15,2 22-136 16,1 7-43-16,4 22-26 15,0 5-3-15,-3 8-7 16,-3 2 1-16,-4-9 2 16,-1-4 0-16,2-16 4 15,1-10 0-15,2-14-49 16,1-4-76-16</inkml:trace>
  <inkml:trace contextRef="#ctx0" brushRef="#br0" timeOffset="400202.8682">17704 13098 1059 0,'3'-5'441'0,"9"-2"-221"16,5 0-184-16,5 2-22 16,9 2-40-16,-2 0-97 15</inkml:trace>
  <inkml:trace contextRef="#ctx0" brushRef="#br0" timeOffset="400562.1727">18153 12818 870 0,'-9'-12'467'0,"-9"-4"-129"0,-5 0-140 15,1 2-51-15,-1 7-82 16,7 4-35-16,-1 7-41 15,4 7-14-15,8 2-15 16,-1 4 0-16,15 0 9 16,5 0 6-16,5 4 16 15,3-5 6-15,-3-3 9 16,-4-3 3-16,-3-9 5 16,-3 3-2-16,-10-5-5 15,-6-2-3-15,-9 4-5 16,-6-1 1-16,2 8 4 15,-2 4 2-15,4 3 4 16,4 5 4-16,5 0 7 16,5 3 6-16,11-1 1 15,3-3-1-15,8-3-7 16,5-7-4-16,1-4-4 0,4-1-1 16,0-4-24-1,0-3-72-15</inkml:trace>
  <inkml:trace contextRef="#ctx0" brushRef="#br0" timeOffset="400734.0037">18541 12783 1132 0,'0'-1'514'0,"3"-4"-249"16,0 5-130-16,-3 0-99 15,0 0 36-15,0 0-181 16</inkml:trace>
  <inkml:trace contextRef="#ctx0" brushRef="#br0" timeOffset="400894.7157">18548 13042 1643 0,'0'0'702'15,"0"0"-385"-15,0 2-80 16,0-2-116-16,-1 0-40 16,1 0-52-16,0-2-36 15</inkml:trace>
  <inkml:trace contextRef="#ctx0" brushRef="#br0" timeOffset="402198.6636">1722 14059 837 0,'-4'-9'429'0,"2"-8"-113"0,2-6-81 0,15-6-98 31,7 0-38-31,13-1-63 16,8 9-17-16,4 14-16 15,1 7-2-15,-10 13-1 16,-7 11 2-16,-12 12 8 15,-7 8 2-15,-6 10 2 0,1-1-1 0,-2-6-5 32,1-3-1-32,5-17-1 0,-2-8-2 0,2-12 1 31,4-7 0-31,3-14 0 0,3-5 0 0,4-18-5 16,-2-6-8-16,-4-3-11 0,-3 1-2 15,-5 4 6-15,-5 3 9 16,-6 6 12-16,-2 4 3 15,-3 11 25-15,0 7 2 16,0 8 0-16,1 4 2 31,3 13-25-31,1 9-5 16,2 10 1-16,1 5 0 0,4 6-1 0,-1-1 1 16,2 1-2-16,3-2 5 0,4-11-88 15</inkml:trace>
  <inkml:trace contextRef="#ctx0" brushRef="#br0" timeOffset="402523.2618">2478 14263 1123 0,'3'0'459'0,"10"5"-284"15,4 6-31-15,4 14-46 16,2 3-30-16,-1 8-40 15,-2 2-10-15,-7-7-5 16,0-3-4-16,0-7-116 0,-1-5-153 16</inkml:trace>
  <inkml:trace contextRef="#ctx0" brushRef="#br0" timeOffset="402718.2966">2676 14246 966 0,'-10'0'506'16,"-6"0"-137"-16,2 8-179 15,-4 5-51-15,5 9-72 16,-7 3-23-16,-1 7-31 16,-1 3-5-16,-4 1-3 0,6-4 14 15,2-6-105-15,5-6-95 16</inkml:trace>
  <inkml:trace contextRef="#ctx0" brushRef="#br0" timeOffset="403077.6336">2825 14507 820 0,'-1'0'430'0,"-3"1"-132"16,0 6-69-16,-3 3-97 16,1 6-41-16,2 5-39 15,3 1-20-15,2 3-23 16,4-3-6-16,5-1-2 0,-1-5 1 16,3-8 16-16,0-2-33 15,-3-7-145-15,0-6-361 16</inkml:trace>
  <inkml:trace contextRef="#ctx0" brushRef="#br0" timeOffset="403280.7186">2855 14437 1033 0,'1'0'539'16,"-1"0"-146"-16,1 4-220 16,-1-4-61-16,0 0-32 15,0 0-90-15</inkml:trace>
  <inkml:trace contextRef="#ctx0" brushRef="#br0" timeOffset="405140.5298">3153 14037 825 0,'-3'3'375'0,"1"5"-170"16,6-1-63-16,18 2-70 0,12-2-14 15,19-4-21-15,9 0-10 16,8-8 29-16,-2 3-78 16</inkml:trace>
  <inkml:trace contextRef="#ctx0" brushRef="#br0" timeOffset="405336.1773">3206 14216 1002 0,'5'6'399'0,"10"2"-207"16,14 0-64-16,19-7 7 16,12-2-13-16,6-3-55 15,-8-1-7-15,-10 2-141 16,-10 6-304-16</inkml:trace>
  <inkml:trace contextRef="#ctx0" brushRef="#br0" timeOffset="405851.6966">3832 13925 863 0,'13'-12'422'0,"15"-8"-141"16,3 9-71-16,1 13-79 15,-3 10-27-15,-9 14-20 0,-7 6-9 16,-9 10-11-16,3 2-7 16,-8 3-32-16,1-2-7 15,7-4-8-15,-3-6-4 16,11-12-1-16,4-8-3 16,4-15-1-16,6-7 2 15,2-15-7-15,1-5-8 16,-6-12-8-16,-6 0 0 15,-8-1 8-15,-7 1 9 16,-2 8 8-16,-3 9 2 0,0 9 17 16,0 8 10-16,0 5 7 15,-1 2-2-15,1-2-17 16,0 0-12-16,0 15-9 16,3 38-1-16,-2-25-1 15,0 4 0-15,2 4 2 16,0 2-19-16,6 2-150 15</inkml:trace>
  <inkml:trace contextRef="#ctx0" brushRef="#br0" timeOffset="406148.5851">4512 14287 947 0,'0'-3'495'16,"-2"0"-119"-16,2 0-121 16,-1 3-117-16,0 0-40 15,0 0-52-15,-4 26-11 16,-2 37-9-16,5-27-6 0,4 0-13 15,1-7-4-15,2-8 0 16,4-5-3-16,2-13-11 16,7-3-29-16,1-11-121 15</inkml:trace>
  <inkml:trace contextRef="#ctx0" brushRef="#br0" timeOffset="406335.9896">4522 14103 1295 0,'-1'-1'614'16,"-2"-1"-250"-16,3 0-232 15,0 2-20-15,0 0-478 16</inkml:trace>
  <inkml:trace contextRef="#ctx0" brushRef="#br0" timeOffset="406999.984">4894 14111 914 0,'-4'0'473'16,"-3"0"-113"-16,2 1-194 15,1 3-41-15,4-1-22 0,0-3-111 16</inkml:trace>
  <inkml:trace contextRef="#ctx0" brushRef="#br0" timeOffset="407395.9874">5520 14019 704 0,'-3'-4'377'0,"-13"-2"-72"0,1-7-64 16,-6 7-68-16,-3 0-25 16,-3 5-55-16,0 6-21 15,0 10-47-15,-1 4-20 16,11 8-30-16,8 3-6 0,17 6 0 15,8-4 4-15,16-1 15 16,6-5 5-16,5-13-5 16,4-5-48-1</inkml:trace>
  <inkml:trace contextRef="#ctx0" brushRef="#br0" timeOffset="408731.0377">5838 14073 488 0,'-1'-2'286'0,"1"-1"-46"0,0-3-39 15,0 4-60-15,0 1-23 16,-1 0-23-16,0 0-8 16,0 0-13-16,-19-5-6 15,-39-4-14-15,33 10-9 16,-2 12-26-16,3 6-14 15,10 5-22-15,2 3-8 16,19 5-6-16,7-2 2 16,18-1 13-16,9-5 10 0,6-15 7 15,8-8 6-15,-5-16 10 16,-11-6 4-16,-17-9 43 16,-11-3 17-16,-17 2 16 15,-12 6-1-15,-21 0-41 16,-6 4-22-16,-1 6-82 15,10 2-83-15</inkml:trace>
  <inkml:trace contextRef="#ctx0" brushRef="#br0" timeOffset="409137.2559">6305 14058 451 0,'-4'-5'286'16,"-11"-5"10"-16,-1 0-43 15,-11 2-65-15,-2-2-28 16,9 12-75-16,0 3-33 0,11 7-52 16,6 6-15-16,5 2-14 15,6 2-1-15,11 1 9 16,9 0 3-16,10 3 7 16,-1 0 24-16,-7-2 42 15,-9 1 32-15,-26-4 58 16,-8 1-7-16,-16-5-16 15,-5-5-24-15,-5-12-44 16,-1-6-15-16,8-12-61 16,5-4-68-16,17-1-413 15</inkml:trace>
  <inkml:trace contextRef="#ctx0" brushRef="#br0" timeOffset="409613.1512">6741 13751 682 0,'-23'5'394'0,"-17"8"-83"16,-5 14-108-16,2 13-44 0,10 23-33 16,6 7-5-16,21 10-43 15,9 1-4-15,24-8-39 16,10-2-10-16,11-16-8 15,6-10 38-15,0-19-156 16</inkml:trace>
  <inkml:trace contextRef="#ctx0" brushRef="#br0" timeOffset="410151.748">6974 14095 705 0,'-8'3'303'0,"-4"9"-137"15,2 3-68-15,7 10-41 0,6 6-4 0,5 2-7 16,6-1-6-16,8-3 11 0,2-8 21 15,10-12 4-15,1-6 2 16,0-15-4-16,-2-10-19 16,-4-13-12-16,-8-5 0 31,-10-8-2-31,-6-1 5 0,-22-10 14 0,-10-1-3 16,-20-2 7-16,-5 0 2 15,2 21-11-15,4 11-1 16,15 22-31-16,-1 13-21 15,11 16-31-15,6 9-7 0,14 11 4 16,14 2 22-16,16-2-90 16,13-5-82-16</inkml:trace>
  <inkml:trace contextRef="#ctx0" brushRef="#br0" timeOffset="410495.5996">7414 14234 1176 0,'-4'5'471'16,"-7"10"-308"-16,6 6-43 16,-8 8-54-16,8 2-23 0,8 0-31 15,-3-3-8-15,8-9-1 16,2-4 0-16,4-13-14 15,3-2-43-15,3-8-199 16</inkml:trace>
  <inkml:trace contextRef="#ctx0" brushRef="#br0" timeOffset="410651.9918">7417 14119 1202 0,'-1'-3'528'16,"1"-4"-264"-16,0 2-181 31,0 3-42-31,4 2-123 16</inkml:trace>
  <inkml:trace contextRef="#ctx0" brushRef="#br0" timeOffset="410909.5727">7547 13837 1025 0,'14'10'457'16,"9"7"-230"-16,17 18-102 15,4 6-16-15,-2 7-53 16,-7 2-22-16,-23 6-4 15,-13 3 25-15,-25-2 60 16,-4-1 16-16,-5-13-1 0,1-9-28 16,10-11-65-16,2-6-76 15</inkml:trace>
  <inkml:trace contextRef="#ctx0" brushRef="#br0" timeOffset="413581.8498">1731 15259 619 0,'0'-4'294'0,"0"-14"-106"16,6-3-88-16,12-11-72 16,5-1 3-16,14 6 3 15,4 4 8-15,4 22 49 16,-1 9 0-16,-16 28 22 15,-6 13-5-15,-20 16-7 16,-2 3-4-16,-3-9-32 16,-1-8-4-16,12-17-41 15,0-11-5-15,12-17 2 16,2-9 2-16,2-25 2 16,4-7 0-16,-1-13-6 0,2-2-1 15,-3 0-1-15,-7-3 1 16,-6 10 0-16,-6 3 1 15,-7 18 0-15,-3 8 9 16,-5 17 10-16,1 12 0 16,-1 15-1-16,3 11-11 0,5 9-13 15,4 2-1-15,7-1-5 16,1-6 0-16,3-9-18 16,3-2-41-16,-1-7-115 15,-1-4-13-15</inkml:trace>
  <inkml:trace contextRef="#ctx0" brushRef="#br0" timeOffset="413988.0048">2449 15431 785 0,'-2'0'387'15,"-1"5"-109"-15,3 3-103 16,3 2-85-16,1 4-19 0,9 1-35 16,3-2-13-16,5 1-6 15,1-8-1-15,-5-6 1 16,2-2 4-16,-11-13 4 16,4-2 1-16,-7-5-1 15,-4-2-3-15,1 5-4 16,-2 2-2-16,-1 9-9 15,1 4-7-15,0 14-11 16,0 5-2-16,3 10 1 16,3 4 4-16,5 9 6 15,-1 5-11-15,-4 7 39 16,-5 7 6-16,-7-4 43 16,-2-1 28-16,-10-8-20 15,-4-10 5-15,-9-15-29 16,-6-13-23-16,3-16-79 0,4-14-44 15,14-7-141-15,11-2-112 16</inkml:trace>
  <inkml:trace contextRef="#ctx0" brushRef="#br0" timeOffset="414252.9658">2785 15593 1001 0,'1'1'429'0,"-1"8"-205"16,2 4-58-16,-3 7-45 16,1 9-30-16,-1 2-57 15,-2 2-15-15,5-3-11 16,2-6-3-16,6-8-2 15,3-5 1-15,2-7-94 16,0-4-107-16</inkml:trace>
  <inkml:trace contextRef="#ctx0" brushRef="#br0" timeOffset="414424.9351">2899 15467 1469 0,'-3'0'620'16,"-1"1"-373"-16,1 0-90 15,2-1-106-15,1 0-34 16,0 0-199-16</inkml:trace>
  <inkml:trace contextRef="#ctx0" brushRef="#br0" timeOffset="414869.5743">3249 15168 511 0,'-4'1'367'16,"-2"4"45"-16,6 1-139 16,6 0-120-16,7 1-40 15,18-4-60-15,6-1-9 16,14-2-24-16,4 1-4 0,-7-1-84 15,-1-1-109-15</inkml:trace>
  <inkml:trace contextRef="#ctx0" brushRef="#br0" timeOffset="415119.4984">3272 15352 732 0,'0'2'328'0,"9"3"-81"16,8-1-81-16,18-4 3 15,10 0 11-15,8 0-49 16,-2-1-28-16,-11 1-51 15,-4 0 40-15,-9-2-507 16</inkml:trace>
  <inkml:trace contextRef="#ctx0" brushRef="#br0" timeOffset="417681.6272">4003 15236 259 0,'-5'6'201'15,"2"4"53"-15,0-1-63 16,1-8-50-16,2-4-29 0,5-13-42 16,4-9-18-16,11-10-6 15,5-6 17-15,7 5 20 16,4 10-2-16,-2 16-9 16,-3 10-10-16,-7 20-7 15,-8 12 9-15,-10 17 1 16,-1 11-6-16,-5 5-19 15,0-6-10-15,10-14-16 16,3-10-5-16,8-18-2 16,9-9 1-16,3-16 6 15,-1-8 2-15,1-20 2 16,-5-5 0-16,-3-14-5 16,-7-3-1-16,-6 2-3 15,-3 5-2-15,-8 17 1 16,0 12-2-16,-3 16 6 15,-2 6 1-15,-1 13-3 0,1 3 0 0,2 17-6 16,-2 8-1-16,4 8-2 16,1 7 0-16,4-2 0 15,-1-2 0-15,7-15-17 16,2-7-96-16</inkml:trace>
  <inkml:trace contextRef="#ctx0" brushRef="#br0" timeOffset="417914.1115">4694 15414 805 0,'-1'3'425'15,"-3"5"-22"-15,3 6-256 0,0 10-26 16,-2 3-18-16,0-2-31 15,1 8-44-15,1-7-9 16,2-2-11-16,3-2-2 16,7-10-8-16,-2-8-33 15,6-13-173-15</inkml:trace>
  <inkml:trace contextRef="#ctx0" brushRef="#br0" timeOffset="418055.0677">4719 15270 1324 0,'-1'-4'568'0,"0"-3"-327"15,1 2-72-15,1 1-110 16,0 1-40-16</inkml:trace>
  <inkml:trace contextRef="#ctx0" brushRef="#br0" timeOffset="418266.0487">5088 15273 2401 0,'5'-1'61'16,"-1"0"-56"-16</inkml:trace>
  <inkml:trace contextRef="#ctx0" brushRef="#br0" timeOffset="418843.6557">5800 15074 618 0,'-7'-1'342'0,"-14"-3"-43"16,-6 0-81-16,-11 6-68 15,0 2-33-15,5 3-58 16,5 6-24-16,14-4-42 15,6 7-15-15,11 3-17 0,10 3 3 16,17 0 18-16,8-2 12 16,8 0 25-16,0 0 17 15,-12 0 31-15,-17 5 24 16,-26 2 14-16,-13 2-9 16,-15 0-21-16,-3-7-24 15,5-16-98-15,5-10-68 16,15-17-307-16</inkml:trace>
  <inkml:trace contextRef="#ctx0" brushRef="#br0" timeOffset="419003.2915">5932 15080 672 0,'7'0'400'0,"9"4"-80"0,-8 9-133 16,-6 8-35-16,2 18-73 31,-1 5-2-31,-3 7-34 15,7 4-10-15,-2-9-21 16,-1-4-58-16</inkml:trace>
  <inkml:trace contextRef="#ctx0" brushRef="#br0" timeOffset="419159.5071">5978 14871 1037 0,'-5'-5'492'16,"1"-2"-197"-16,-3 6-164 0,5 6-129 16,2 4 21-16,5 6-498 15</inkml:trace>
  <inkml:trace contextRef="#ctx0" brushRef="#br0" timeOffset="419409.4689">6176 15285 1171 0,'1'17'495'0,"-3"16"-285"16,-1-4-47-16,-3-14-67 15,0-7-20-15,6-15-37 16,4-8-9-16,0-9-19 16,8-6-14-16,5-3-5 15,1-2 1-15,9 6-6 16,1 5 14-16,-2 13 23 15,1 11 3-15,-3 12 37 16,-5 11-6-16,-6 13-11 0,-7 2 1 16,-5 1-25-16,0-2-10 15,4-9-221-15</inkml:trace>
  <inkml:trace contextRef="#ctx0" brushRef="#br0" timeOffset="419854.8077">6928 14736 1129 0,'-13'2'483'0,"-16"11"-253"0,-9 13-38 16,-5 29-48-16,2 13-32 15,9 22-51-15,15 4-21 16,27 2-28-16,14-9-4 16,25-16-2-16,3-12 1 15,-2-25 1-15,-5-6 7 16,-11-19-116-16,-3-9-71 15</inkml:trace>
  <inkml:trace contextRef="#ctx0" brushRef="#br0" timeOffset="420214.4607">7129 15201 1161 0,'-3'8'434'0,"8"12"-331"0,1 6-33 16,15 3 5-16,8-3-13 16,7-6 2-16,4-5 0 0,-4-11-12 15,-6-4-2-15,-8-10-1 16,-6-7-2-16,-7-15-4 16,4-7-3-16,-9-8-15 15,-2-8-2-15,-7 3-1 16,-14-7 0-16,-17-6-2 15,-7 3-4-15,-5 10-11 16,2 15 0-16,8 33-6 16,7 11-8-16,10 18-9 15,8 7-8-15,20 2 0 16,8-1 5-16,22-4 11 16,12-6 4-16,11-3 24 15,2-6-52-15,-6-3-103 16</inkml:trace>
  <inkml:trace contextRef="#ctx0" brushRef="#br0" timeOffset="420497.2477">7539 15262 727 0,'1'0'411'0,"4"0"19"15,-1 4-209-15,1 4-70 16,-2 6-12-16,-3 10-58 16,-4 5-28-16,0 8-27 15,1 1-10-15,5-8-12 16,7-6 0-16,9-9 0 15,-1-4 1-15,6-8-46 16,-2-3-54-16</inkml:trace>
  <inkml:trace contextRef="#ctx0" brushRef="#br0" timeOffset="420629.2598">7601 15139 1452 0,'-2'-3'610'15,"-3"-2"-355"-15,5 4-169 16,0 1-44-16,0 0-86 16</inkml:trace>
  <inkml:trace contextRef="#ctx0" brushRef="#br0" timeOffset="421035.5071">7817 14809 1117 0,'2'-2'546'0,"3"1"-191"16,10 12-195-16,0 7-43 16,15 17-57-16,3 3-17 15,2 8-16-15,0 1-5 0,-14 3-6 16,-7 2-1-16,-19-3 18 16,-4 0 16-16,-9-10 18 15,2 0-5-15,3-8-14 16,-2-6-15-16,1-6-15 15,4-9 2-15,-2-9-7 16,5 1-18-16,7-2-67 16,0 0-58-16,0 0-125 15,0-2-392-15</inkml:trace>
  <inkml:trace contextRef="#ctx0" brushRef="#br0" timeOffset="466109.7362">8505 13853 777 0,'-5'-1'382'0,"-4"6"-152"16,1 17-72-16,1 37-74 16,3 24-16-16,12 59 9 15,3 30-5-15,12 59-15 16,-2 23-14-16,-12 17-18 16,-6-5 0-16,-10-36 1 15,1-31 0-15,0-48-1 16,0-23 0-16,-4-39-44 15,-4-14-68-15</inkml:trace>
  <inkml:trace contextRef="#ctx0" brushRef="#br0" timeOffset="467007.4856">9553 13950 656 0,'0'1'369'0,"-5"2"-60"16,-8 1-60-16,-19 7-68 16,-4 0-36-16,-16 4-53 15,0 1-24-15,-1-4-42 16,0 2-11-16,15-7-13 16,7 0-7-16,20-3-25 15,11 1-8-15,22 5-10 16,6 1 1-16,13 8 18 15,1-1 7-15,-8 6 13 16,-7 3 7-16,-24 6 12 16,-12 6 11-16,-20 7 9 15,-9 1 0-15,-7-7-2 16,6-7-4-16,7-14-7 0,9-12-3 16,18-6-6-16,6-3-6 15,17-4 5-15,12 5 4 16,17 1 1-16,6 2 0 15,4 7-5-15,1-3-3 16,-4 3-17-16,-3-2-75 16</inkml:trace>
  <inkml:trace contextRef="#ctx0" brushRef="#br0" timeOffset="467334.2956">9620 14275 683 0,'18'2'313'16,"11"3"-87"-16,14 0-190 15,3-1-2-15,-2 1-8 16,-3-3-2-16,-5-2-5 16,0 0 1-16,-12-7-53 15,-6-3-3-15,-10 0 2 16,-8 1-2-16,-8 2 65 15,-7 6 13-15,-5 5 35 16,-2 4 24-16,1 9 13 16,1 6-6-16,3 6-35 15,7 2-24-15,2 2-34 16,12 1-9-16,8-9-8 16,9-4 1-16,6-6-61 0,2-5-29 15,11-1-252-15</inkml:trace>
  <inkml:trace contextRef="#ctx0" brushRef="#br0" timeOffset="467709.2516">10241 14430 630 0,'0'-15'464'0,"4"-9"-15"15,-12 1-112-15,-12 5-42 0,-6 9-158 16,-6 4-51-16,-4 8-62 16,4 3-31-16,9 8 0 15,3 6-9-15,13 5-12 16,4 5-2-16,11-4 5 15,10-3 5-15,12-8 9 16,2-6 3-16,7-9-10 16,2-4 0-16,-9-11 2 15,0-2 3-15,-11-7 17 16,-6-3 6-16,-6 2 5 16,-1 4 3-16,-2 6 14 15,-8 6-6-15,2 9-18 16,2 4-4-16,1 10-19 15,11 5 2-15,-3 4 11 16,0 0 1-16,5-4 2 16,-1-4 2-16,5-9 24 15,1-7 15-15,0-12 37 16,4-5 12-16,-1-12-8 0,-1 0-12 16,-6 0-36-16,-5 5-16 15,-11 14-47-15</inkml:trace>
  <inkml:trace contextRef="#ctx0" brushRef="#br0" timeOffset="468139.2842">11622 14239 810 0,'-12'14'395'0,"-21"24"-131"15,-6 3-109-15,-7 7-49 16,2-1-25-16,6-18-24 16,3-11 8-16,8-19-37 0,4-13-6 15,8-16-18 1,5-4-8-16,10-7-11 16,2 3-2-16,9 11 18 15,8 4 9-15,4 17 25 16,6 8 10-16,4 18 3 15,2 10-3-15,-3 11-13 16,-3 5-3-16,-10 2-2 16,-1-5-31-16,-6-13-195 15</inkml:trace>
  <inkml:trace contextRef="#ctx0" brushRef="#br0" timeOffset="468287.8448">11444 13987 1410 0,'-5'1'511'16,"-1"9"-419"-16,6 7-78 0,15 3-47 15,10 5-140-15</inkml:trace>
  <inkml:trace contextRef="#ctx0" brushRef="#br0" timeOffset="468792.4618">11664 13881 797 0,'6'-3'311'0,"17"2"-207"16,8 1-43-16,12 6-4 15,4 0-1-15,-2-3-2 31,0-2-7-31,-14-1-8 0,-5-4-5 0,-16 0 7 32,-10-2-3-32,-7 1-12 15,-7 3-6-15,-6 2-23 16,2 6-6-16,3 6-6 16,3 5-3-16,12 6 0 15,3 1 6-15,8-1 5 16,3-1 4-16,1-6 4 15,-1-4 1-15,-5-4 6 0,-3-6 1 0,-6 1 33 0,-3-3 4 16,2 0 0-16,0 0-6 16,0 0-40-16,-2 1-10 15,-3 7-10-15,-6 18 0 16,6 40 3-16,18-23 3 16,1 4 8-16,-2 1 1 15,-5 0 51-15,-6-8 33 16,-13-4 45-16,-5-9 12 15,-10-10-31-15,-5-6-22 0,-3-12-38 16,4-4-12-16,5-12-46 16,10 0-60-16,13-3-164 15,2 1-176-15</inkml:trace>
  <inkml:trace contextRef="#ctx0" brushRef="#br0" timeOffset="469222.0608">12236 14420 777 0,'3'-9'385'0,"-1"-10"-145"16,1-1-15-16,-3-5-63 15,-3 1-24-15,-9-1-20 16,-2 2-30-16,-8 10-33 15,-6 7-14-15,0 13-35 0,-1 5-11 0,3 13-21 0,10 3-3 16,14 2 6-16,9 2 4 16,15-10 11-16,4-6 6 31,5-12 9-31,-1-7 3 0,-3-6 6 16,-6-7 1-16,1-7 2 15,-9-5 1-15,-1-5 4 16,1 4 15-16,-6 5 6 15,-1 6-2-15,-1 14-21 16,-1 7-18-16,-2 12-11 16,8 11-4-16,-1 7 11 15,4 4 0-15,-3-1 3 16,-1-9 3-16,1-9 7 0,0-10 10 16,3-11 22-16,1-6 3 15,-2-10 1-15,0-8-10 16,1-2-70-16,1 0-94 15</inkml:trace>
  <inkml:trace contextRef="#ctx0" brushRef="#br0" timeOffset="469510.6875">12873 14228 925 0,'3'6'486'0,"-5"15"-132"16,-2 5-96-16,-11 9-93 15,-7 6-47-15,-7-3-42 16,-3-3-20-16,5-13-23 16,3-6 0-16,6-18-40 15,-2-10-27-15,2-20-40 0,0-5-12 16,14-2 22-16,5 1 17 16,10 12 33-16,8 6 10 15,2 16 15-15,2 5 7 16,-1 10 8-16,1 10 3 0,2 7 4 15,-1 3-1-15,4 3-6 16,-2-1-3-16,-6-8-127 16</inkml:trace>
  <inkml:trace contextRef="#ctx0" brushRef="#br0" timeOffset="469979.4214">13510 14195 1032 0,'7'-3'477'0,"16"1"-193"16,10 6-145-16,7 17-95 16,2 5-16-16,-5 11-14 15,-8 5 0-15,-10 3-86 16,-3-3-169-16</inkml:trace>
  <inkml:trace contextRef="#ctx0" brushRef="#br0" timeOffset="470143.6537">13823 14175 940 0,'-18'11'501'16,"-13"11"-116"-16,-10 9-209 15,-4 7-49-15,2 5-70 16,0-4-18-16,13-7-135 16,8-9-458-16</inkml:trace>
  <inkml:trace contextRef="#ctx0" brushRef="#br0" timeOffset="470303.0461">13986 13908 1266 0,'-12'0'548'0,"-7"1"-289"0,-2 12-177 15,0 4-48-15,8 12-5 16,5 3-95-16</inkml:trace>
  <inkml:trace contextRef="#ctx0" brushRef="#br0" timeOffset="470490.8554">14043 14256 907 0,'0'-3'493'0,"3"2"-77"16,8 4-245-16,15 11-121 15,0 9-25-15,13 12-15 16,-5 0-3-16,-5 3-30 15,-4-6-59-15</inkml:trace>
  <inkml:trace contextRef="#ctx0" brushRef="#br0" timeOffset="470615.4801">14335 14216 1208 0,'-16'6'620'0,"-11"6"-186"15,-6 20-210-15,-7 6-66 16,-5 11-83-16,0 3-30 15,1-12-51-15,9-2-456 16</inkml:trace>
  <inkml:trace contextRef="#ctx0" brushRef="#br0" timeOffset="471200.9576">15211 14118 534 0,'-17'-1'352'16,"-19"-1"-12"-16,-2 6-171 15,1 5-39-15,7 5-87 16,13 6-32-16,15 1-24 16,9-1-3-16,11-1 3 15,7-4 8-15,5-6 10 16,-2-6 5-16,-7-4 9 0,-13 1 24 15,-10-1 8-15,-9 1 24 16,-11 8 29-16,-3 3-10 16,-5 7 5-16,7 3-21 15,7 0-45-15,12-2-18 16,12-2-18-16,7-3-4 16,13-6 7-16,-5-3 10 15,2-5-68-15,0-6-90 0</inkml:trace>
  <inkml:trace contextRef="#ctx0" brushRef="#br0" timeOffset="471341.9221">15120 13977 1162 0,'-3'-5'525'0,"-5"-10"-245"16,7 8-130-16,1 7-129 15,4 7-25-15,10 6-83 16,-3 12-92-16</inkml:trace>
  <inkml:trace contextRef="#ctx0" brushRef="#br0" timeOffset="471450.8995">15320 14215 844 0,'20'23'450'16,"14"20"-123"-16,2 7-173 16,0 4-53-16,-10 2-61 0,-4-4-9 15,-7-4-52-15,-4-12-43 16</inkml:trace>
  <inkml:trace contextRef="#ctx0" brushRef="#br0" timeOffset="471622.7423">15599 14132 927 0,'-7'0'483'16,"-9"10"-88"-16,-9 17-132 0,-12 20-109 15,-6 12-26-15,-10 17-64 16,3 3-25-16,4-4-23 15,4-5-9-15,14-20-137 16,5-12 19-16</inkml:trace>
  <inkml:trace contextRef="#ctx0" brushRef="#br0" timeOffset="472219.8534">15900 14267 617 0,'-7'-13'363'0,"-12"-15"-13"16,-2 4-134-16,-5 3-83 16,-2 5-31-16,1 16-58 15,-6 4-14-15,7 14-34 16,5 6-9-16,5 4-5 15,7 4 2-15,14-1 8 16,0-3 2-16,15-6 8 0,5-8 5 16,4-12 8-16,4-4 2 15,1-15 2-15,-3-3 0 16,-8-8 0-16,-5 1-1 16,-7 0 2-16,-6 2-1 15,-5 9-2-15,-4 2 0 16,-2 12-10-16,0 4-2 15,3 10-5-15,1 7-3 16,4 6 2-16,6 0-2 16,10-1 2-16,4-4 2 0,6-7 12 15,-3-1 8-15,2-11 13 16,-2-6 4-16,-4-7-1 16,1-10-2-16,-5-9-7 15,-3-1-5-15,-2-3-3 16,-8 4-5-16,0 9 7 15,-1 4 7-15,-2 17-14 32,0 2-2-32,-1 14-2 0,0 10-8 15,0 10 12-15,5 13 0 16,3 15-10-16,0 5 0 16,-1 2-2-16,3-6 4 15,0-16 5-15,-1-13-17 0,0-18-105 16,1-5 162-16</inkml:trace>
  <inkml:trace contextRef="#ctx0" brushRef="#br0" timeOffset="472351.647">16266 14347 1227 0,'7'-1'455'15,"3"-1"-328"-15,15 1-110 0,9 1-48 16</inkml:trace>
  <inkml:trace contextRef="#ctx0" brushRef="#br0" timeOffset="472664.1013">16732 14117 1120 0,'-16'-4'468'0,"-20"-6"-294"15,6 4-67-15,6 10-90 16,4 1-22-16,17 13-19 15,-5 0-3-15,13 0 5 16,5-1 3-16,1-3 10 16,10-2 5-16,-3-5 6 15,1 0-2-15,-6-7-14 16,-8 0-16-16,-15 2-8 16,-5-2 6-16,-13 3 20 15,-1 0 27-15,8 2 25 16,3 3 11-16,14 3 26 15,0 3-2-15,15 5 19 16,2 1 1-16,15 0-14 16,4 0-8-16,3-8-28 15,2-2-8-15,-1-9 413 0</inkml:trace>
  <inkml:trace contextRef="#ctx0" brushRef="#br0" timeOffset="473226.4687">17643 14150 1081 0,'-21'-2'449'16,"-15"5"-280"-16,2 7-61 15,8 10-83-15,14 10-13 16,10 4-12-16,15 3-2 0,11-2 9 16,3-3 6-16,9-15 15 15,-9-10 8-15,-3-11 44 16,-6-6 10-16,-25-8-2 16,-7 1-8-16,-14-2-52 15,2 1-19-15,5 6-76 16,10-1-136-16</inkml:trace>
  <inkml:trace contextRef="#ctx0" brushRef="#br0" timeOffset="473354.8828">17769 14132 1325 0,'6'0'491'0,"17"1"-390"0,8 4-49 15,20 0-42-15,5 1-3 31,-8 2-42-31,-7-4-93 0</inkml:trace>
  <inkml:trace contextRef="#ctx0" brushRef="#br0" timeOffset="473518.8369">18030 14120 623 0,'-8'12'347'0,"-6"9"-41"0,1 9-178 15,-2 4-48-15,5 4-27 31,5 1-9-31,12-6-25 16,5-2-4-16,8-15-123 0,1-13-292 16</inkml:trace>
  <inkml:trace contextRef="#ctx0" brushRef="#br0" timeOffset="474049.968">18458 14211 649 0,'-5'14'373'0,"-18"19"-25"15,-7 2-49-15,-13-5-82 16,-3-2-36-16,6-18-76 16,5-9-29-16,8-16-39 15,4-9-10-15,12-5-29 16,3-3-14-16,11 6-15 16,5 5-2-16,8 8-5 15,5 10 2-15,2 12 1 16,3 12 3-16,-1 10 12 15,-8 1 6 1,-9-17 11-16,0 1 3 16,27 41 8-16,-5-8 1 0,7-15-9 15,-9-37-16-15,-3-17-11 16,2-8 0-16,-13-7 12 16,2 1 16-16,-8 7 20 15,-1 7 13-15,-3 8 7 16,2 11 1-16,0 10-3 0,0 6-6 15,5 9 2-15,1 1 0 16,3-5-5-16,1-1 0 16,6-12 15-16,-1-6 7 15,4-13 4-15,3-8-3 16,3-13-20-16,0-4-7 16,-6-10-3-16,-4 0 0 15,-18-11-5-15,-12-12-2 16,-23-25-12-16,-10-6-4 15,-12 11-7-15,4 16-4 0,6 41-9 16,1 18-4-16,13 23-11 16,4 11-1-16,13 18 5 15,9 7 3-15,13 8-12 16,14 3-52-16,22 1-319 16</inkml:trace>
  <inkml:trace contextRef="#ctx0" brushRef="#br0" timeOffset="474721.6829">19109 14074 916 0,'-13'-2'432'16,"-13"5"-169"-16,-1 2-88 15,4 11-106-15,7 4-32 16,13-3-42-16,3-2-6 16,11-5 8-16,3-3 5 15,6-3 12-15,-2-4 3 16,6 0 0-16,-4 1-1 16,-11-3-5-16,-5-1-5 0,-12 4-9 15,-4 3-3-15,-6 7-3 16,-3 4 3-16,0 0 4 15,7 3-1-15,5 0-4 16,7-1 0-16,6 2 1 16,7-4 2-16,11-4 6 15,1-4 3-15,8-8 4 16,0-2 0-16,1-8-1 16,4 0-1-16,-3-5-14 15,-3-2-1-15,-5 6 0 16,-6 1 0-16,-10 7 1 15,-2 5 0-15,-3 5 1 16,0 2 2-16,7 2 15 16,1 0 4-16,10-1 7 15,6-4 10-15,1-4 8 16,-1-2-1-16,-5-7-2 16,-6-3-5-16,-4-5 3 15,-4-2 7-15,-8-5 0 0,-3 1-3 16,-13-5-15-16,-4 2-15 15,-6 6-13-15,1 5-10 16,2 14-17-16,0 5-3 16,6 15-2-16,3 5 4 15,12 18 11-15,1 7 4 16,3 12 8-16,2 4 3 0,-5 1 6 16,0-3 4-16,0-18 3 15,2-6 5-15,4-21 277 16</inkml:trace>
  <inkml:trace contextRef="#ctx0" brushRef="#br0" timeOffset="475012.5872">19687 14154 1267 0,'9'2'498'0,"9"5"-312"16,0 6-69-16,-9 3 1 15,-2 5-15-15,-8-2-26 0,-2 0-12 16,-4-8-22-16,2-4-1 16,2-9-6-16,6-6-25 15,7-14-47-15,6-5-19 16,10-2-17-16,4 3 18 16,3 9 34-16,0 5 6 15,-10 12 16-15,-2 5 5 16,-9 12 12-16,-4 8 4 15,2 9-7-15,-9 2-1 16,-1 2 15-16,0-4-71 0</inkml:trace>
  <inkml:trace contextRef="#ctx0" brushRef="#br0" timeOffset="475146.9305">19906 13713 1522 0,'-3'4'541'16,"2"13"-460"-16,4 8-55 0,-2 19-125 15</inkml:trace>
  <inkml:trace contextRef="#ctx0" brushRef="#br0" timeOffset="475677.6213">20554 14135 713 0,'2'-4'338'0,"11"0"-127"16,7 1-97-16,14 3-65 15,13 3-5-15,12-2-6 16,2-1-7-16,-3 0-9 16,-15-3-1-16,-23 2 8 0,-11 0 3 15,-18-5-7-15,-6 5-4 16,-11 2-8-16,-7 5-2 15,4 11 1-15,4 5-3 16,10 8-8-16,8 2-3 16,12 4-4-16,9 2 3 15,16-9 7-15,5-6 2 16,7-12-137-16</inkml:trace>
  <inkml:trace contextRef="#ctx0" brushRef="#br0" timeOffset="475911.9667">21270 14185 712 0,'-2'8'416'16,"-3"5"-38"-16,-13 10-182 16,-5 4 11-16,-8 2-68 15,-2-2-29-15,-1-13-35 16,6-5-12-16,1-17-17 16,4-7-7-16,8-12-17 15,2 0-13-15,10-1-18 16,5 4-9-16,6 6-12 15,4 5-5-15,6 13-2 16,4 4 2-16,6 18 10 16,2 6 8-16,1 6 14 15,0 4-8-15,-5-5-401 16</inkml:trace>
  <inkml:trace contextRef="#ctx0" brushRef="#br0" timeOffset="476091.5662">21390 14126 1206 0,'2'-2'524'16,"8"2"-265"-16,1 19-163 15,6 13-43-15,7 19-23 16,6 7-2-16,5 10-5 16,-7-5 0-16,-1-7-23 15,-11-10-45-15,-3-22-153 16,-2-12-293-16</inkml:trace>
  <inkml:trace contextRef="#ctx0" brushRef="#br0" timeOffset="476224.0902">21649 14190 745 0,'-5'-13'451'0,"-7"-11"23"0,-5 13-191 16,-6 23-121-16,-7 12-22 16,-9 17-70-16,-1 11-20 15,-3 22-25-15,-2 0-8 16,-3 2 15-16,-1-6-46 0</inkml:trace>
  <inkml:trace contextRef="#ctx0" brushRef="#br0" timeOffset="476599.106">21750 14151 1168 0,'0'-2'484'16,"0"2"-311"-16,0 7-52 15,0-7-81-15,0 10-1 0,18 45 9 16,1-25-1-16,4-5-2 16,5-3-4-16,-4-11-1 15,-4-7 5-15,-3-8 3 16,-7-9-1-16,-1-9-40 15,-3-3-51-15,-2-3-128 16,2-1-56-16,-7-7 9 16,-1 3 43-16,-1-4 128 15,-4 1 88-15,0 7 112 16,-3 0 40-16,3 13 20 16,2 5-33-16,10 8-110 15,1 6-51-15,0 1-74 16,7 9-273-16</inkml:trace>
  <inkml:trace contextRef="#ctx0" brushRef="#br0" timeOffset="477215.0451">22112 14134 631 0,'4'-1'298'0,"8"1"-132"15,10 5-37-15,13-2-23 16,8 3-25-16,6-2-12 16,-4 1-10-16,-13 2-27 15,-7-2-4-15,-16-5-3 16,-5 2 4-16,-7-4-16 15,-3-3-11-15,-10 4-10 16,-2-5-11-16,-4 10 3 0,-2 2 7 16,3 7 2-16,5 7 5 15,6 2 6-15,8-2 2 16,15 3 11-16,4-2 13 16,7-4 21-16,1-2 5 15,0-11 2-15,0-5-12 16,4-14-15-16,0-6-3 15,-4-4-4-15,-4-1-3 0,-5 0 1 16,-2-2-1-16,-7 11 9 16,-2-2 5-16,-4 14-12 15,-1 9 0-15,-5 8-11 16,3 7-4-16,-3 7 13 16,1-1 2-16,0-1 0 15,-3-5 0-15,7-9-3 16,1 0 3-16,3-13 9 15,8-2 0-15,3-12-3 16,0-6-6-16,10 1-16 16,-2 1-5-16,-1 6-6 15,-2 7-7-15,-7 10-2 16,-3 7 4-16,-4 13 6 16,-2 4 5-16,-1 6 5 15,1 3-1-15,4 3-34 16,2-4-561-16</inkml:trace>
  <inkml:trace contextRef="#ctx0" brushRef="#br0" timeOffset="477543.3888">22870 14127 940 0,'9'-1'377'0,"5"-4"-245"0,14 4-51 16,5 0-2-16,7 1-22 16,5 1-12-16,-8-3-18 15,-6-3-6-15,-13 0-2 16,-6-2 2-16,-13 4-8 16,-8-2-7-16,-12 7 21 15,-5 6 5-15,-1 4 9 16,3 6 5-16,4 0-20 15,4 1-10-15,6 7-6 16,5 2-4-16,9 1-4 16,7 2-2-16,15-3 5 15,2-5 2-15,12-6-26 16,3-7-47-16</inkml:trace>
  <inkml:trace contextRef="#ctx0" brushRef="#br0" timeOffset="477807.3384">23562 14243 1320 0,'-11'4'491'0,"-12"9"-359"0,-2 3-17 16,-8-2-13-16,0 1-14 15,3-5-38-15,0-5-13 16,5-8-10-16,4-2-3 16,0-14-10-16,4-4-6 15,7-3-34-15,0-2-13 16,17 3-15-16,5 4-6 0,7 13 10 15,9 8 19-15,-1 17 23 16,-2 7 23-16,5 13 59 16,-5 4 1-16,-2 2 18 15,0-2-10-15,-7-10-31 16,-3-7 43-16</inkml:trace>
  <inkml:trace contextRef="#ctx0" brushRef="#br0" timeOffset="478726.2386">9205 15247 959 0,'15'-1'406'0,"10"-3"-183"16,6 18-176-16,-2 12-28 0,-12 21 7 16,-7 6 1-16,-14 7 9 15,-4-7 1-15,-1-15-9 16,1-13-6-16,6-19-7 16,6-7 0-16,3-22-4 15,3-7 2-15,5-14-4 16,-4-1-2-16,-2 6 2 15,1 2-3-15,-6 12 2 16,-3 7 6-16,0 15-4 16,-5 5-1-16,1 15-3 15,1 5-6-15,1 8 0 16,1 3 0-16,9-4-2 16,12 0 0-16,10-10 38 15,9-4-68-15,11-11-165 16,3-6-136-16</inkml:trace>
  <inkml:trace contextRef="#ctx0" brushRef="#br0" timeOffset="479080.5031">9867 15341 660 0,'5'0'393'15,"10"-1"-49"-15,-14 18-72 0,-5 8 2 0,-12 6-64 16,-5 0-45-16,-7-7-78 16,-4-3-24-16,2-12-29 15,-1-9-6-15,3-13-16 16,6-7-11-16,9-10-19 15,2 0-8-15,13-1-3 16,9 4 1-16,6 9 1 16,7 6 3-16,1 15 0 15,1 11 2-15,1 15 9 16,-3 8 4-16,-3 5 7 31,-4-3 1-31,-4-9 3 0,-1-7 2 16,5-14 1-16,2-3 4 15,4-12 4-15,1-9 0 16,-7-9 0-16,2-6-1 16,-5-5-3-16,0 1-1 15,-4 6-3-15,-3 4-2 0,-1 16-14 16,-2 9 9-16,3 21 2 16,2 7 3-16,2 11 14 15,0 1-7-15,2-4 408 16</inkml:trace>
  <inkml:trace contextRef="#ctx0" brushRef="#br0" timeOffset="479559.2391">11169 15274 883 0,'-19'-8'479'0,"-15"-3"-136"16,-1 10-161-16,-2 6-51 16,7 20-99-16,5 8-32 15,14 10-14-15,9 0-4 16,14-4 4-16,9-5 4 15,13-13 10-15,0-7 6 0,1-12 14 16,-8-7 14-16,-15-5 32 16,-8-2 1-16,-20 2-6 15,-10 2-16-15,-10 6-35 16,-2 2-8-16,13 0-32 16,9-3-107-16</inkml:trace>
  <inkml:trace contextRef="#ctx0" brushRef="#br0" timeOffset="479710.4825">11245 15319 943 0,'17'-1'429'15,"9"-3"-177"-15,17 2-177 16,4 1-13-16,-1 1-40 16,-2 1-8-16,-11-1 37 15,-7 2-80-15</inkml:trace>
  <inkml:trace contextRef="#ctx0" brushRef="#br0" timeOffset="479851.0916">11411 15324 1217 0,'-2'14'490'0,"-2"20"-316"16,2 1-31-16,5-2-62 15,2-2-24-15,9-9-35 0,1-5-23 16,4-6-164-16</inkml:trace>
  <inkml:trace contextRef="#ctx0" brushRef="#br0" timeOffset="480252.9329">11802 15427 696 0,'-7'-13'430'15,"5"-8"-52"-15,-11-4-103 16,-7 2-31-16,0 2-74 15,-8 4-38-15,3 15-73 16,2 7-28-16,0 15-36 16,7 4-10-16,9 2-7 31,7 2 0-31,16-5 7 0,5-4 4 16,3-10 10-16,4-6 5 0,-4-6 7 15,-3-6 1-15,-4-6 1 16,-3-3 0-16,-2-1-4 15,0 3-3-15,1 5-7 16,-4 8-6-16,3 7-6 16,3 7 1-16,3 7 3 15,1 4 4-15,-3 1 6 16,1-2 4-16,-5-6 4 16,-1-6 12-16,-4-10 31 15,-1-8 8-15,3-6 7 16,-1-5-10-16,1-5-29 15,0-2-10-15,0-2-35 16,2 4 375-16</inkml:trace>
  <inkml:trace contextRef="#ctx0" brushRef="#br0" timeOffset="480789.7339">12844 15229 796 0,'-3'10'356'0,"0"15"-138"0,3 11-103 16,16 10-40-16,6 1-1 16,13-10-5-16,8-9-11 15,-3-17-5-15,1-10 4 16,-15-13-1-16,-5-8 2 15,-14-10-8-15,-6-1-9 16,-10 0-15-16,-5 3-5 16,0 9-21-16,4 6-22 15,5 20-11-15,3 14-1 0,5 27 10 16,3 13 20-16,2 13 22 16,1 3 12-16,-11-3 27 15,-7-7 15-15,-6-11 4 16,-7-11-4-16,-5-23-1 15,-1-8-4-15,-8-24-16 16,0-15-10-16,10-18-97 16,3-12-56-16,12-13-139 15,9-5-142-15</inkml:trace>
  <inkml:trace contextRef="#ctx0" brushRef="#br0" timeOffset="480914.803">13230 14978 1003 0,'1'-9'564'16,"0"-12"-111"-16,-1 21-238 0,-4 6-61 16,-1 20-114-16,-3 8-34 15,-2 19-81-15,7 9 178 16</inkml:trace>
  <inkml:trace contextRef="#ctx0" brushRef="#br0" timeOffset="481314.4567">13301 15289 996 0,'-1'13'379'0,"0"16"-292"0,4 4 2 15,12 1-20-15,6-5-1 16,9-11 0-16,-2-8 3 15,-1-13 5-15,-1-7-13 16,-5-15-12-16,-1-2-5 16,-4-8-15-16,-5 0-5 15,-7 2-5-15,-4 2-4 16,-1 11-7-16,-1 6-14 0,2 17-10 16,2 11 2-16,3 16 3 15,4 10 9-15,2 20 7 16,2 4-3-16,-6 10 26 15,-4 5 18-15,-14-2 69 16,-14 0 13-16,-16-3-18 16,-7-11-10-16,-3-20-50 15,5-19-5-15,4-37-11 16,8-15-23-16,13-30-101 16,12-4 5-16</inkml:trace>
  <inkml:trace contextRef="#ctx0" brushRef="#br0" timeOffset="481853.144">14568 15195 736 0,'-17'0'416'0,"-19"9"-49"16,-8 11-120-16,0 20-127 15,12 8-45-15,19 10-69 16,13-3-8-16,20-11 1 16,6-9 3-16,13-16 14 15,3-7 6-15,-6-14 14 16,-6-8 9-16,-19-8 12 16,-9-2-2-16,-17 2-15 15,-7 4-15-15,-11 3-10 16,-2-2-37-16,6-2-214 15</inkml:trace>
  <inkml:trace contextRef="#ctx0" brushRef="#br0" timeOffset="481979.7652">14659 15281 941 0,'21'-1'387'0,"25"-1"-245"0,5 2-39 15,5-1-62-15,-4 0-11 16,-6-2-14-16,-4 0-16 15</inkml:trace>
  <inkml:trace contextRef="#ctx0" brushRef="#br0" timeOffset="482151.7482">14854 15301 1046 0,'-4'10'445'0,"2"18"-237"16,2 5-19-16,4 2-55 15,4 2-26-15,2-5-51 16,2-8-18-16,0-6-44 16,3-7-66-16</inkml:trace>
  <inkml:trace contextRef="#ctx0" brushRef="#br0" timeOffset="482433.2366">15317 15382 680 0,'-3'10'401'0,"-7"13"-15"0,-5 5-111 15,-7-3-68-15,0-4-48 16,-5-9-68-16,-2-8-26 16,-2-12-33-16,2-7-8 15,3-7-24-15,7-2-12 16,10 0-20-16,3-2-4 15,15 2-3-15,0 2 5 16,14 7 3-16,-2 7 1 16,2 15 10-16,3 9 11 15,-5 15 18-15,1 4 8 0,-4 5 2 16,-3-1-3-16,0-11 14 16,1-7-83-16</inkml:trace>
  <inkml:trace contextRef="#ctx0" brushRef="#br0" timeOffset="482730.0439">15427 15300 882 0,'-1'7'407'0,"0"11"-152"16,1 9-104-16,6 7-64 16,6 1-20-16,8-2-26 0,4-4 10 0,5-12 27 31,3-5 11-31,-2-20 6 15,-4-10-10-15,0-15-26 0,-1-8-14 0,-2-11-13 0,-3-4-4 16,-19-1-3-16,-13-2-8 16,-19 0-8-16,-9 1-5 15,-7 12-7-15,-2 13 9 16,-1 23 7-16,1 16 1 16,12 15 0-16,10 7-12 15,23 8-11-15,13-1 6 16,32 3-22-16</inkml:trace>
  <inkml:trace contextRef="#ctx0" brushRef="#br0" timeOffset="483490.1481">16085 15226 612 0,'-13'-1'360'16,"-15"0"-52"-16,-3 5-92 15,3 11-96-15,6 0-50 16,14 6-52-16,8 1-9 0,13-4-9 16,8 1 1-16,8-9 8 15,-1-4 4-15,-4-6 6 16,-11-6 5-16,-9-1-16 0,-7 0-8 15,-14 4-15-15,-2 2-7 16,-14 4 10-16,1 5 6 16,2 6 9-16,1 5 4 15,15 1 8-15,6-1 1 16,12-1-1-16,13-4-2 16,15 0-4-16,6-6 1 15,3-8 0-15,2 0 1 16,-8-8 1-16,3 0 2 15,-9-4-1-15,-4 2 1 0,-8-3-5 16,-4 4-1-16,-7 8-9 16,-2 0 0-16,1 6 20 15,-2 3 5-15,8 2 8 16,4 0-2-16,9-4-18 16,4-5 0-16,7-6 5 15,0-5 4-15,-4-10 3 16,-3-3 1-16,-12-4 2 15,-3-2 0-15,-15 1-2 16,-3 2-3-16,-15 6-19 16,-4 5-10-16,-8 17-3 15,-3 11 0-15,3 17 6 16,1 7 5-16,9 10-3 16,3 4-3-16,6 3-1 15,7 0 1-15,9-6 1 16,5-8 2-16,7-8 3 0,4-3 4 15,-2-8-57-15,1-5-257 16</inkml:trace>
  <inkml:trace contextRef="#ctx0" brushRef="#br0" timeOffset="483787.3118">16606 15301 1015 0,'5'10'487'0,"3"10"-138"0,-2 10-233 15,-3 4 6-15,-1 2-30 16,-2-6-16-16,-1-3-17 16,-2-10-11-16,-5-15-14 15,5-6-19-15,5-19-52 16,5-11-23-16,13-7-21 16,6-4 11-16,5 4 39 15,2 9 17-15,1 17-5 16,-4 10 19-16,-6 15 16 15,-3 10 9-15,-10 15 23 16,-2 7-17-16,-9 4-8 16,-4-7-6-16,-7-8-53 15,1-7-9-15</inkml:trace>
  <inkml:trace contextRef="#ctx0" brushRef="#br0" timeOffset="483911.9551">16760 14995 1465 0,'-3'2'606'16,"0"9"-398"-16,-1 10-76 15,4 15-37-15,2 5-85 16</inkml:trace>
  <inkml:trace contextRef="#ctx0" brushRef="#br0" timeOffset="484747.6291">17850 15211 518 0,'-9'-6'278'16,"-15"-2"-32"-16,-9 1-16 15,-6 10-33-15,-1 3-32 16,5 9-84-16,10 5-32 0,15 0-50 16,8 0-14-16,16-1-1 15,7-3 5-15,10-9 14 16,4-3 7-16,-5-8 4 15,-4-1 1-15,-13-1-5 16,-10 2-12-16,-14 3-15 16,-9 0-4-16,-11 6 0 15,-3 6 8-15,-1 6 13 16,5 5 7 0,15 0 2-16,8 2 0 15,9-1-5-15,11-2-4 16,4-6-1-16,5-3 2 15,12-9 6-15,-2-6 2 16,5-9 4-16,1-8-1 0,-2-3 1 16,-3-1-1-16,-8 3-5 15,-4 4-3-15,-8 11-11 16,-5 7-7-16,-3 13 0 16,5 8 4-16,-4 6 10 15,1-1 4-15,-2-2 6 16,-6-10 0-16,2-7 8 15,1-6 12-15,-2-8 1 16,1-5-1-16,0-12-11 16,3-9-12-16,2-7-4 15,6 0-3-15,5 7-10 16,-1 4 10-16,6 15 38 16,-6 8 10-16,-2 12 32 15,-2 10-5-15,-7 11-28 16,-1 6-6-16,-5 6-18 15,0 2-6-15,-1-5 22 0,5-5-67 16,7-10-544-16</inkml:trace>
  <inkml:trace contextRef="#ctx0" brushRef="#br0" timeOffset="484891.2602">18434 15228 1143 0,'1'8'487'0,"-4"17"-245"15,-1 10-125-15,-3 17-46 16,1 3-25-16,4-1 4 16,-1-8-207-16</inkml:trace>
  <inkml:trace contextRef="#ctx0" brushRef="#br0" timeOffset="485351.8476">18619 15240 985 0,'9'0'344'0,"16"-3"-304"16,8 3-23-16,11 2-10 15,4-2 1-15,-4 0 4 0,-4-3 5 16,-18 0 7-16,-8-4-5 15,-18-1-17-15,-8 0-4 16,-9 1-13-16,-9 5 12 16,-4 8 27-16,-2 7 14 15,4 13 13-15,6 2-9 16,16 5-17-16,5-1-12 16,16-2-7-16,6 0 2 0,14-8 4 15,7-6 2-15,9-10 4 16,4-6-21-16,-1-11-243 15</inkml:trace>
  <inkml:trace contextRef="#ctx0" brushRef="#br0" timeOffset="485601.7512">19257 15289 832 0,'0'6'429'0,"-6"9"-128"16,-8 5-49-16,-9 6-104 15,-7 0-33-15,-9-6-48 16,3-4-11-16,2-12-18 15,0-9-6-15,10-12-11 16,1-4-6-16,6-4-15 16,6 2-10-16,11 2-15 15,5 1-5-15,11 9-5 16,5 4 8-16,2 14 17 16,4 11 6-16,6 20 10 15,-2 5 2-15,1 7-2 0,-5-1 2 16,-11-16-7-16,-5-7-44 15</inkml:trace>
  <inkml:trace contextRef="#ctx0" brushRef="#br0" timeOffset="485742.5779">19124 15023 1306 0,'0'-6'613'0,"0"-5"-282"0,0 10-191 16,1 6-71-16,7 10 5 15,7 5-83-15</inkml:trace>
  <inkml:trace contextRef="#ctx0" brushRef="#br0" timeOffset="486062.4894">19449 15149 856 0,'-1'-5'447'0,"3"0"-163"16,2 11-77-16,9 22-84 16,7 13-41-16,14 27-4 15,5 11 1-15,1 2-25 16,1-4-14-16,-10-14-9 16,-5-12-65-16</inkml:trace>
  <inkml:trace contextRef="#ctx0" brushRef="#br0" timeOffset="486250.5824">19739 15259 1124 0,'-17'3'470'0,"-10"4"-273"15,-2 11-108-15,1 7-20 16,-1 24-32-16,1 5-11 0,-3 11-7 15,2-2-2-15,0-11-70 16,6-8-114-16</inkml:trace>
  <inkml:trace contextRef="#ctx0" brushRef="#br0" timeOffset="486531.7289">19833 15252 1094 0,'1'-2'454'0,"0"-1"-282"16,1 5-44-16,-2-2-63 16,0 2-18-16,5 28-18 0,11 34-5 15,-1-27-5-15,4-3-4 16,3-10 6-16,2-6 12 15,-2-19 30-15,0-10 12 16,-1-11 7-16,-6-8-6 16,-7-2-28-16,-6-1-15 15,-4 0-44-15,2 7-59 16</inkml:trace>
  <inkml:trace contextRef="#ctx0" brushRef="#br0" timeOffset="486781.6724">20173 15202 1072 0,'-1'0'526'0,"0"1"-174"15,1 5-165-15,0-6-99 16,5 12-29-16,21 48-21 16,-12-27-12-16,1-2-15 15,0-1 1-15,0-13 5 16,1-7 9-16,4-14 12 15,-1-10 2-15,0-10-2 16,1-4-4-16,-7 0-11 16,-9 10-4-1,-3 9-67-15,1-1-8 0</inkml:trace>
  <inkml:trace contextRef="#ctx0" brushRef="#br0" timeOffset="487148.9302">20739 15256 912 0,'-7'-9'429'0,"-10"-10"-185"16,-5 3-54-16,-3 8-88 15,-2 6-37-15,0 5-46 16,0 5-17-16,6 10-16 16,2 5-3-16,8 7 3 15,7 3 3-15,8 0 9 16,3-3 5-16,8-9 10 15,0-6 7-15,-3-11 20 16,-3-6 7-16,-10-9-4 16,-6-5-5-16,-9-3-66 15,2-1 125-15</inkml:trace>
  <inkml:trace contextRef="#ctx0" brushRef="#br0" timeOffset="487476.9814">20803 15256 947 0,'7'5'459'0,"8"6"-131"16,-3 4-154-16,-2 7-40 15,0 1-35-15,-6 2-39 16,1 0-16-16,-5-8-17 16,-2-4-5-16,-3-13 1 15,5-5-4-15,8-12-22 16,4-6-8-16,6-7-9 15,0-3 0-15,-1 6 14 16,2 4 5-16,-8 9 13 0,3 6 10 16,-5 9 11-16,0 9 11 15,-4 9 7-15,-3 6 0 16,5 12-4-16,-2 0-9 16,5 9-21-16,1-2-7 15,-7-17-4-15,0 0 5 16,5-17-58-16,-6-3 30 0</inkml:trace>
  <inkml:trace contextRef="#ctx0" brushRef="#br0" timeOffset="487664.4643">21357 15401 1051 0,'3'4'608'0,"0"1"-30"16,0 3-273-16,-3-2-134 16,-1 0-62-16,-9-1-29 15,0-3-408-15</inkml:trace>
  <inkml:trace contextRef="#ctx0" brushRef="#br0" timeOffset="498910.9221">2112 16764 815 0,'-13'3'396'0,"-27"4"-135"16,-12 1-33-16,-19-3-75 15,-5-4-34-15,6-2-55 16,8-4-15-16,23 0-24 16,13 2-16-16,17 3-41 15,9 1-15-15,16 4-11 16,7 5 0-16,18 8 15 15,11 2 11-15,13 10 32 16,0 3 9-16,-13 8 29 16,-15 5 10-16,-31 8 2 15,-15 6 2-15,-26 4-8 16,-8 0-5-16,-13-7 0 0,-5-18 2 16,3-22-7-16,8-14-13 15,17-16-21-15,9-1-13 16,19-2-22-16,5 0-1 15,14 8-3-15,10 2 2 16,16 7 16-16,6 7 7 16,8 7 11-16,4 5 3 15,-4 4-35-15,0-1-84 0</inkml:trace>
  <inkml:trace contextRef="#ctx0" brushRef="#br0" timeOffset="499093.6932">2070 17169 1148 0,'3'2'417'0,"13"5"-338"16,11 0-43-16,13 1-9 16,9-1-10-16,-2-5-1 15,-4-2-9-15,-12 0-87 16,-9-1-79-16</inkml:trace>
  <inkml:trace contextRef="#ctx0" brushRef="#br0" timeOffset="499230.8763">2229 17155 513 0,'-9'7'333'0,"-8"6"6"16,7 6-97-16,8 5-80 16,2-2-31-16,7 7-50 15,3-2-19-15,5-1-37 16,2 0 9-16,4-7-206 15,-2-2-281-15</inkml:trace>
  <inkml:trace contextRef="#ctx0" brushRef="#br0" timeOffset="499475.65">2638 17267 748 0,'-5'-7'371'16,"-3"-10"-75"-16,-3 6-40 15,-8-2-43-15,-2 3-28 16,-4 4-80-16,-1 5-28 16,5 10-55-16,5 8-22 0,6 10-29 15,4 5-5-15,12 1 5 16,6-3 5-16,14-12 11 16,0-7 5-16,6-13 8 15,0-6 13-15,-7-8-76 16,0-7-74-16</inkml:trace>
  <inkml:trace contextRef="#ctx0" brushRef="#br0" timeOffset="499709.9698">2722 17195 1231 0,'3'0'501'15,"7"6"-322"-15,3 5-50 0,3 9-68 16,1 6-15-16,-1 9-17 15,-1-2-5-15,-1-5-5 16,0-7 0-16,-1-17 7 16,-1-6 7-16,3-15 6 15,-1-7 6-15,2-6-4 16,3 2-6-16,0 3-11 16,0 6-6-16,-7 8 201 15</inkml:trace>
  <inkml:trace contextRef="#ctx0" brushRef="#br0" timeOffset="500124.0507">3630 17098 734 0,'2'-2'418'0,"8"2"10"16,11 10-256-16,21 29-110 15,7 10-1-15,11 17-33 16,-3 2-8-16,-14-11 5 15,-2-3-20 1,-11-24-253-16</inkml:trace>
  <inkml:trace contextRef="#ctx0" brushRef="#br0" timeOffset="500280.5248">3964 17082 978 0,'-9'6'489'0,"-16"10"-120"15,0 7-139-15,-5 16-84 16,-3 5-34-16,-4 4-56 16,-2 3-21-16,3-10-13 15,5-7-27-15,9-12-112 16</inkml:trace>
  <inkml:trace contextRef="#ctx0" brushRef="#br0" timeOffset="500494.869">4052 17263 1033 0,'17'0'440'0,"14"0"-271"0,17 2-80 0,8 5-10 15,7-2 30-15</inkml:trace>
  <inkml:trace contextRef="#ctx0" brushRef="#br0" timeOffset="500971.2549">4840 17124 644 0,'0'13'348'0,"-5"24"-18"16,-7 6-73-16,-15 4-69 15,-4 0-39-15,-8-14-84 16,-3-8-14-16,0-23-11 15,-1-8-6-15,6-18-27 16,7-4-16-16,11-4-25 16,7 1-6-16,14 6-8 15,10 4-3-15,14 10-4 16,8 11 6-16,9 16 41 16,4 8 12-16,2 13 25 15,0 2 4-15,-11-2-11 16,-5-1-12-16</inkml:trace>
  <inkml:trace contextRef="#ctx0" brushRef="#br0" timeOffset="501104.7667">4623 16869 1177 0,'1'2'442'16,"5"5"-307"-16,6 6-116 0,9 2 110 15</inkml:trace>
  <inkml:trace contextRef="#ctx0" brushRef="#br0" timeOffset="501635.5135">4780 16653 785 0,'20'-2'327'0,"12"-5"-154"15,14 7-142-15,0 6 9 16,2 1 0-16,-8 1-5 16,-9-3 8-16,-3 1-1 0,-17-2-4 15,-3-2 10-15,-10-4 2 16,-5-3-5-16,-6-4-12 15,0-2-16-15,2 3-15 16,0-1-6-16,7 9-17 16,3 6-9-16,1 9-3 15,6 8 3-15,3 5 15 16,-1-2 7-16,4 0 7 16,-1-2 2-16,-4-7 8 15,-2-2 6-15,-10-5 6 16,-3-3 4-16,-9-1-5 15,4 0-8-15,6 3-17 16,-2 4-12-16,11 11-16 16,4 7-3-16,9 14 6 15,9 12 6-15,3 6 45 0,-3 7 43 16,-9 3 83-16,-8-6 11 16,-12-8 9-16,-9-11-25 15,-11-19-52-15,-3-8 6 16,-4-17-22-16,0-4-10 15,3-9-26-15,0-5-23 16,13-4-124-16,6-3 273 16</inkml:trace>
  <inkml:trace contextRef="#ctx0" brushRef="#br0" timeOffset="502189.7395">5510 17273 839 0,'-2'-6'410'0,"-3"-9"-140"16,-2-5-28-16,-4-3-60 15,-6-2-24-15,-7 1-36 0,-1 6-24 16,-6 13-44-16,0 9-24 16,4 15-45-16,-1 10-10 15,12 9-6-15,4 3 5 16,12 0 11-16,9-9 6 15,10-8 4-15,8-13 2 16,4-13 6-16,-4-5 2 16,-2-15 4-16,-3 1 2 0,-10-8-2 15,3 2-1-15,-5 6-2 16,-1 1-3-16,0 11-11 16,0 8-6-16,2 9-8 15,-1 9-2-15,5 12 9 16,0 3 5-16,4 2 10 15,-2-6 2-15,0-12 9 16,-1-7 17-16,-1-16 27 31,-1-7 6-31,2-16 1 0,-2-3-15 16,1-6-26-16,-2 2-4 16,-3 5-76-16,2 8-355 15</inkml:trace>
  <inkml:trace contextRef="#ctx0" brushRef="#br0" timeOffset="502611.5182">6256 17154 695 0,'-5'8'428'16,"-3"8"-6"-16,-10 10-236 16,-4 5-24-16,-8 4-81 15,-4-4-28-15,2-7-23 0,-4-3-2 16,-1-17 1-16,3-6-5 15,0-11-7-15,7-7-5 16,3 0-7-16,7-2-5 16,8 2-15-16,9-1-7 15,9 2-14-15,6 6 5 16,11 8 27-16,-4 5 15 16,4 13 30-16,1 7 7 0,-4 14 7 15,1 4-6-15,-2-1-11 16,-4-3-6-16,0-11-22 15,-2-3-80-15</inkml:trace>
  <inkml:trace contextRef="#ctx0" brushRef="#br0" timeOffset="502840.0928">6587 17122 1199 0,'0'3'619'16,"-1"1"-187"-16,1 4-229 16,0-2-40-16,-3-1-103 15,3-2-25-15,0-3-31 16,0 0-38-16,0 0-140 15</inkml:trace>
  <inkml:trace contextRef="#ctx0" brushRef="#br0" timeOffset="503058.5302">6591 17321 848 0,'0'3'474'0,"-1"-1"-134"15,2 4-41-15,-1-6-15 16,0 0-83-16,0 0-43 16,0 0-76-16,0 0-10 15</inkml:trace>
  <inkml:trace contextRef="#ctx0" brushRef="#br0" timeOffset="511377.6806">7501 16956 673 0,'-7'-1'362'0,"-13"1"-57"15,-2 7-89-15,-4 13-92 16,-2 5-24-16,3 15-65 15,5 10-25-15,13 13-26 16,10 9-7-16,26-4 3 16,12-10 7-16,17-24 14 15,5-18 6-15,5-31 12 16,-3-16 19-16,-13-21 69 16,-14-9 27-16,-33-1 31 0,-15 5-12 15,-32 2-65-15,-7 9-27 16,-9 15-43-16,3 2-11 15,15 21-2-15,11 7-48 16,16 8-160-16</inkml:trace>
  <inkml:trace contextRef="#ctx0" brushRef="#br0" timeOffset="511897.818">8010 17016 748 0,'0'5'363'0,"-1"6"-104"16,-3 6-67-16,-7 11-23 16,0 8-38-16,-9 8-13 15,2 4-18-15,3 4-31 16,3-6-7-16,9-11-50 16,0-8-1-16,3-16-2 0,-1-4 1 0,2-7 8 15,3-1 2-15,-4 0 0 16,0-1 0-16,8-26-9 15,15-38-5-15,-4 15-2 16,-3-8-1-16,3-3 0 16,-1 0 0-16,-3 15 0 15,-2 10-5-15,-6 22 17 16,-1 12 5-16,-1 13 8 16,2 10 5-16,9 12-19 15,4 6-5-15,12 9-8 16,-5-9-1-1,-13-20 4-15,0 2 2 0,31 61 26 16,-5-9-39-16,-9-8-65 16,-24-35-95-16,1-12-128 15</inkml:trace>
  <inkml:trace contextRef="#ctx0" brushRef="#br0" timeOffset="512069.6526">7955 17208 901 0,'0'2'383'0,"9"3"-149"15,12-2-110-15,26-1-43 16,11-4-6-16,13 0-39 16,1-1-24-16</inkml:trace>
  <inkml:trace contextRef="#ctx0" brushRef="#br0" timeOffset="512876.9852">9015 17121 1201 0,'-15'8'467'0,"-17"15"-329"16,7 5-68-16,12 12-50 15,9 5-20-15,17-1-11 16,6-5 2-16,15-14 13 16,5-12 8-16,5-21 12 15,-2-15 6-15,-10-16 8 16,-8-10 1-16,-20-8-3 16,-4-1-3-16,-16 0-9 15,-4 3-5-15,-1 10-10 16,0 2-4-16,12 13-12 15,6 5-8-15,12 13-90 16,10 8-118-16</inkml:trace>
  <inkml:trace contextRef="#ctx0" brushRef="#br0" timeOffset="513040.4254">9345 17133 865 0,'-1'11'392'0,"-2"9"-182"16,3 13-106-16,2 4-12 16,0 4-44-16,7-5-11 15,1-8-40-15,0-7-81 16</inkml:trace>
  <inkml:trace contextRef="#ctx0" brushRef="#br0" timeOffset="513307.0005">9705 17172 845 0,'-3'13'407'0,"-7"14"-123"15,-4 2-21-15,-11-1-59 0,-2-3-39 16,-8-8-73-16,2-6-29 16,-1-15-26-16,3-4-10 15,10-10-18-15,5-5-9 16,10 0-17-16,8-4-3 15,10 4-10-15,8 6-4 16,9 15-2-16,3 5-3 16,5 19 8-16,-3 4 8 0,-1 10 16 15,-4 5 6-15,-5-5-27 16,-2-2-93-16</inkml:trace>
  <inkml:trace contextRef="#ctx0" brushRef="#br0" timeOffset="513624.7653">10041 17149 928 0,'-18'0'465'16,"-9"2"-150"-16,-9 7-119 0,-2 3-22 15,6 5-79-15,5 4-40 16,12 4-61-16,11 1-10 15,12-1-9-15,9-2 5 16,8-8 15-16,2-3 5 16,3-11 15-16,-4-6 5 0,-4-10 11 15,-5-4 4-15,-12-9 3 16,-5-4-2-16,-9-8-8 16,-5-4-5-16,-3-7-7 15,-1-7-3-15,8-6-12 16,8-1-6-16,13 6-14 15,12 13-7-15,12 24-80 16,3 12 81-16</inkml:trace>
  <inkml:trace contextRef="#ctx0" brushRef="#br0" timeOffset="514140.0204">10144 17291 746 0,'18'0'352'16,"8"0"-179"-16,11 3-49 15,1-1-10-15,-3-6-47 16,-2-3-7-16,-6-6 15 15,-4-5 5-15,-8-4-6 16,-12-3-5-16,-11-2-26 16,-8 2-12-16,-11 3-15 15,1 2-6-15,-7 12-15 16,3 6-2-16,5 16-10 16,8 13 0-16,8 19 4 15,4 7 1-15,9 11 11 16,6 0 2-16,11-2 9 15,2-7-1-15,-4-10 5 16,1-9 2-16,-6-12-48 16,0-6 35-16</inkml:trace>
  <inkml:trace contextRef="#ctx0" brushRef="#br0" timeOffset="514413.6266">10744 17226 762 0,'-16'-15'439'16,"-15"-10"-124"-16,-7 2-102 16,-2 2-45-16,0 18-96 15,5 6-21-15,8 13-42 16,5 7-15-16,16 5-13 15,6 2-1-15,19-2 6 16,7 0 4-16,9-9 11 16,3-5 7-16,-1-10 19 15,-5-7-27-15,-9-10-156 16,-1-4-100-16</inkml:trace>
  <inkml:trace contextRef="#ctx0" brushRef="#br0" timeOffset="514570.1289">10759 17117 406 0,'2'-14'351'0,"-3"-8"110"16,6 10-82-16,-5 17-115 15,3 12-56-15,6 25-104 16,-3 6-8-16,3 24-27 16,2 10-3-16,-3 5-7 15,0 3-10-15,-2 0-25 16,-5-7-3-16,-1-16-23 16,0-12-8-16,2-33-149 15</inkml:trace>
  <inkml:trace contextRef="#ctx0" brushRef="#br0" timeOffset="514710.6688">10851 17329 1216 0,'7'2'416'16,"13"0"-382"-16,7 0-33 15,9-2 10-15,1-3-31 16</inkml:trace>
  <inkml:trace contextRef="#ctx0" brushRef="#br0" timeOffset="514976.1673">11149 17223 1101 0,'1'5'466'0,"4"12"-261"16,-2 3-37-16,0 5-45 15,-2 1-34-15,1-6-40 16,0-6-17-16,-1-14-3 15,7-7-4-15,2-14-9 16,4-5-3-16,7-2-14 16,-1-1-3-16,0 10-2 15,0 3-2-15,-5 12-5 16,2 7-1-16,-5 12 5 16,-3 8 3-16,-3 12 6 15,-4 0 3-15,-3 6 51 16,0-2-74-16</inkml:trace>
  <inkml:trace contextRef="#ctx0" brushRef="#br0" timeOffset="515149.3662">11242 16692 1061 0,'1'6'479'0,"1"9"-117"16,5 13-339-16,3 12-6 16,-2 13 529-16</inkml:trace>
  <inkml:trace contextRef="#ctx0" brushRef="#br0" timeOffset="515515.1207">11788 17235 1404 0,'4'0'507'0,"13"3"-415"16,12 0-20-16,26 3-19 15,16 1-17-15,16 2-24 16,-4 3-2-16,-5-1-44 16,-13-1-10-16</inkml:trace>
  <inkml:trace contextRef="#ctx0" brushRef="#br0" timeOffset="515723.6473">12293 17107 1105 0,'2'3'419'0,"7"6"-279"16,7 5-96-16,12 8 1 15,7 2 1-15,-1 1-21 16,-4 2 47-16,-14 3 52 16,-8-1 12-16,-15 2 29 15,-11-1-45-15,-17 2-46 16,-11 4-62-16</inkml:trace>
  <inkml:trace contextRef="#ctx0" brushRef="#br0" timeOffset="517455.3787">13058 16983 925 0,'0'0'444'16,"4"0"-138"-16,16 14-147 15,5 5-25-15,20 21-21 0,5 2-19 16,7 11-39-16,3 1-20 16,-10-5-8-16,-2-3-20 15,-15-13-86-15,-7-5-135 16</inkml:trace>
  <inkml:trace contextRef="#ctx0" brushRef="#br0" timeOffset="517986.271">13521 16971 883 0,'-2'0'399'0,"-9"8"-158"16,-5 2-71-16,-12 13-44 16,-11 4-11-16,-12 13-38 15,-4 6-11-15,-3 7-33 16,0-3-10-16,14-2-16 15,7-11-2-15</inkml:trace>
  <inkml:trace contextRef="#ctx0" brushRef="#br0" timeOffset="521640.2381">13694 17298 957 0,'-3'3'419'0,"-4"10"-216"0,4 10-41 16,-10 13-71-16,-4 7-19 15,0 2-31-15,-4-1-15 16,11-8-13-16,4-6 0 15,3-16-3-15,2-9 3 16,8-10-3-16,2-13-5 16,6-10-5-16,-1-7-4 15,-2-9-2-15,3 2 2 16,-2 3 3-16,0 6 1 0,-3 16-4 16,-5 4-10-16,0 19 1 15,-1 10 1-15,4 14 6 16,3 9 9-16,7 10 0 15,1-1 0-15,4-8 3 16,4-5 4-16,-4-14-83 16,0-9-154-16</inkml:trace>
  <inkml:trace contextRef="#ctx0" brushRef="#br0" timeOffset="521796.4404">13692 17517 1061 0,'2'0'447'0,"0"-3"-238"0,11-7-119 15,19 7-62-15,3-3-10 16</inkml:trace>
  <inkml:trace contextRef="#ctx0" brushRef="#br0" timeOffset="522292.3813">14103 17137 572 0,'-1'2'346'0,"0"-2"-11"16,3-3-109-16,-2 3-81 0,7-1-19 15,23-4-36-15,54-3-21 16,-22 4-30-16,2 4-13 16,-3 4-19-16,-5-1-49 15,-20 2-453-15</inkml:trace>
  <inkml:trace contextRef="#ctx0" brushRef="#br0" timeOffset="522479.8823">14149 17232 1091 0,'5'3'416'0,"8"5"-253"16,11 1-40-16,17-3 14 15,10-1-22-15,13-3-59 16,-1-2 5-16</inkml:trace>
  <inkml:trace contextRef="#ctx0" brushRef="#br0" timeOffset="522987.9025">14853 16967 1008 0,'2'0'401'0,"7"7"-211"16,11 8-90-16,18 15-30 16,10 8 7-16,15 9-29 15,-7 0-16-15,-4 3-9 16,-8-3 2-16,-8-3-26 15,-2-3-74-15</inkml:trace>
  <inkml:trace contextRef="#ctx0" brushRef="#br0" timeOffset="523237.5765">15235 16946 877 0,'-13'12'456'16,"-21"19"-131"-16,-8 10-61 16,-20 16-94-16,-8 6-51 15,-4-1-65-15,6-1-16 16,25-19-99-16,14-13 275 15</inkml:trace>
  <inkml:trace contextRef="#ctx0" brushRef="#br0" timeOffset="524416.1692">15476 17288 535 0,'-9'-1'308'16,"-9"-1"-55"-16,-4 2-62 15,0 8-97-15,1 5-44 0,3 7-48 16,6 7-10-16,10 6 1 16,5 4 3-16,17-3 5 15,5-3 0-15,15-13 48 16,7-10 15-16,4-15 52 15,-4-8 40-15,-17-11 27 16,-12-4 21-16,-27-5 0 16,-15 4-23-16,-25 9-79 15,-6 9-34-15,2 13 61 16</inkml:trace>
  <inkml:trace contextRef="#ctx0" brushRef="#br0" timeOffset="526990.9283">16075 17007 1112 0,'0'1'426'0,"-1"6"-284"16,1 4-35-16,3 12-42 15,1 5 0-15,0 13-33 16,1 4-10-16,-2 4-6 15,-3-1 0-15,4-7-66 0,0-7-124 16</inkml:trace>
  <inkml:trace contextRef="#ctx0" brushRef="#br0" timeOffset="527194.013">15920 17160 1041 0,'18'3'458'0,"12"3"-240"0,18-2-78 16,6 1-19-16,12-2-57 15,0-2-14-15</inkml:trace>
  <inkml:trace contextRef="#ctx0" brushRef="#br0" timeOffset="527818.4558">16514 17098 387 0,'1'-2'254'0,"0"-3"-27"0,10-3-8 15,3-3-8-15,5-4-39 16,3-4-26-16,9-2-36 16,4 4-22-16,4 11-25 15,1 12-14-15,-9 17 0 16,-8 10 1-16,-16 17 2 15,-7 6 0-15,-7 2-21 16,-1 1-6-16,8-16-9 16,4-10 0-16,12-20 5 15,8-13 3-15,7-20 3 16,6-11-1-16,0-11-5 16,-5-5-3-16,-5-3-9 15,-9 5-1-15,-11 4-4 16,1 6-2-16,-8 12 0 15,-2 4-2-15,0 17-9 16,-1 2-4-16,-1 13 0 0,0 3 2 16,2 11 14-16,-4 8 5 15,6 4 3-15,4 4-1 16,4-3-4-16,5-3 1 16,2-5-25-16,1-5-80 15</inkml:trace>
  <inkml:trace contextRef="#ctx0" brushRef="#br0" timeOffset="528076.1218">17182 17207 999 0,'1'3'478'16,"0"5"-98"-16,13 8-279 16,2 3-17-16,10 8-13 15,3 2-19-15,1 5-22 16,-1-2-6 0,-4-6-25-16,2-3-59 0,-9-12-381 15</inkml:trace>
  <inkml:trace contextRef="#ctx0" brushRef="#br0" timeOffset="528248.1167">17391 17233 1116 0,'-9'0'478'0,"-8"6"-260"15,-6 4-42-15,-3 14-64 16,0 5-38-16,-6 10-45 15,3 3-13-15,1-1-44 16,5-3 169-16</inkml:trace>
  <inkml:trace contextRef="#ctx0" brushRef="#br0" timeOffset="528560.5399">17541 17480 666 0,'3'7'418'15,"-5"1"-30"-15,2 14-187 16,-1 1-23-16,-3 1-92 16,1 1-30-16,3-5-33 15,-2-3-6-15,4-8-4 16,3 0-19-16,-4-9-91 16,7-2-126-16</inkml:trace>
  <inkml:trace contextRef="#ctx0" brushRef="#br0" timeOffset="528716.9399">17560 17328 1322 0,'-1'0'571'0,"-3"-2"-295"0,2 4-121 15,2-2-103-15,0 0 16 16,0 0-177-16</inkml:trace>
  <inkml:trace contextRef="#ctx0" brushRef="#br0" timeOffset="529044.9156">17798 17173 1313 0,'-1'-1'584'0,"-2"1"-286"15,4 0-209-15,-1 0-37 16,0 0-7-16</inkml:trace>
  <inkml:trace contextRef="#ctx0" brushRef="#br0" timeOffset="529442.7852">18266 16732 1294 0,'-1'1'506'16,"2"6"-316"-16,2 18-118 15,0 14-30-15,-3 26 13 16,-4 9-8-16,-11 9-9 0,0-2-5 16,6-10-18-16,9-9-5 15,18-14-3-15,8-10 0 0,12-14 4 16,6-9 2-16,-1-18-5 16,-2-5-28-16,-7-15-149 15</inkml:trace>
  <inkml:trace contextRef="#ctx0" brushRef="#br0" timeOffset="529630.2364">18153 17049 1317 0,'12'1'570'0,"10"1"-318"16,29-1-98-16,12 5-8 15,14 2-65-15,-5-2-20 16,-20 0 58-16</inkml:trace>
  <inkml:trace contextRef="#ctx0" brushRef="#br0" timeOffset="536373.5932">18899 17163 700 0,'-2'2'389'0,"2"4"-38"0,10 0-184 15,11 3-28-15,13-2-47 16,2-3-34-16,14-3-32 15,-2-1-10-15,2-3-60 16,-3 1-99-16</inkml:trace>
  <inkml:trace contextRef="#ctx0" brushRef="#br0" timeOffset="536592.2821">18966 17281 835 0,'8'4'378'0,"10"3"-153"0,8-1-37 16,16-2-60-16,4-1-33 15,6 0-59-15,-4 2 31 16,-5-1-538-16</inkml:trace>
  <inkml:trace contextRef="#ctx0" brushRef="#br0" timeOffset="536982.5323">19614 17049 871 0,'7'-3'405'16,"8"10"-139"-16,7 6-97 16,11 11-39-16,8 12-38 15,7 7-52-15,-1 1-15 16,-9 5-14-16,-4-4-13 15,-9-11-161-15</inkml:trace>
  <inkml:trace contextRef="#ctx0" brushRef="#br0" timeOffset="537186.5317">19975 17039 1143 0,'-1'-2'498'0,"-11"2"-254"16,-2 6-49-16,-7 9-68 16,-13 4-26-16,-10 11-50 15,-2 6-11-15,-3 3-22 16,4 4 27-16,12-5-142 16,7-5-119-16</inkml:trace>
  <inkml:trace contextRef="#ctx0" brushRef="#br0" timeOffset="537561.4599">20178 17318 465 0,'-4'-3'272'0,"-5"-5"4"15,-2 3-56-15,-9 1-18 16,-2 1-32-16,-3 6-74 16,2 2-32-16,3 13-56 15,7 5-13-15,7 9-14 16,6-1 8-16,13-2 12 15,5-5 8-15,14-10 24 16,3-7 13-16,-2-9 46 16,-3-8 25-16,-13-6 18 15,-8-1-6-15,-14-8-39 16,-9-3-26-16,-8-3-82 16,-1-3 432-16</inkml:trace>
  <inkml:trace contextRef="#ctx0" brushRef="#br0" timeOffset="540201.5553">20571 17006 530 0,'1'-3'327'15,"5"-6"-13"-15,-4 4-43 16,2 5-87-16,1 4-36 0,-2 14-64 16,1 8-26-16,0 10-29 15,0 9-10-15,2 8-12 16,-4-4 2-16,4 4 4 16,-1-8 36-16,1-15-124 15,1-7-113-15</inkml:trace>
  <inkml:trace contextRef="#ctx0" brushRef="#br0" timeOffset="540392.1465">20453 17164 854 0,'3'2'363'0,"9"5"-165"0,11 0-73 15,30-1-27-15,10-4-17 16,19-8-33-16,3-1-13 16,-15-3-84-16</inkml:trace>
  <inkml:trace contextRef="#ctx0" brushRef="#br0" timeOffset="541774.6348">21091 17051 503 0,'7'-7'295'0,"14"-8"20"15,2 1-122-15,5 4-67 16,5 3-21-16,-7 8-59 16,-3 8 0-16,-13 13 2 15,-8 7-1-15,-7 9-2 16,-4 5-20-16,3-2-15 15,4-4-3-15,9-8-1 16,10-9 0-16,15-19 6 16,8-6 4-16,0-18 6 15,-3-10 2-15,-7-9-1 16,-8-4 0-16,-4 2-4 0,-4 4-1 0,-9 6-4 16,-4 10 16-16,-8 8 19 15,0 15-1-15,0 17 1 16,-1 12-18-16,7 15-25 15,-3 4 0-15,6 2-2 16,3 0 4-16,8-8-106 16,3-4-102-16</inkml:trace>
  <inkml:trace contextRef="#ctx0" brushRef="#br0" timeOffset="541947.0573">21660 17276 879 0,'-5'16'483'15,"-3"9"-46"-15,1 10-306 0,1 2-41 16,5-5-51-16,2-2-15 16,4-13-86-16,3-4-76 15</inkml:trace>
  <inkml:trace contextRef="#ctx0" brushRef="#br0" timeOffset="542088.8619">21670 17157 1451 0,'-4'-1'639'16,"1"-4"-323"-16,2 5-214 15,1-1-48-15</inkml:trace>
  <inkml:trace contextRef="#ctx0" brushRef="#br0" timeOffset="542510.2722">22132 17037 820 0,'-12'-2'457'0,"-8"-6"-97"0,-9 8-142 15,-3 2-18-15,-2 5-103 16,1 3-43-16,6 13-54 16,5 4-14-16,11 11-13 15,11 6-5-15,11 1 9 16,11 0 5-16,16-11 11 15,5-7 4-15,15-16-25 16,0-8-59-16,-1-15-211 16</inkml:trace>
  <inkml:trace contextRef="#ctx0" brushRef="#br0" timeOffset="542744.581">22399 17148 528 0,'-3'-11'392'0,"-3"-6"52"15,-8 1-151-15,-5 1-38 16,-4 6-72-16,-6 3-50 15,-1 6-87-15,1 6-28 16,3 10-39-16,6 1-9 16,12 15-2-16,8 2 3 15,13-1 7-15,7-2 4 16,14-12 8-16,8-8 5 16,-4-12 11-16,-1-8 9 15,-11-12 13-15,-14-4 4 0,-7-2 0 16,-7 2-8-16,-13 8-51 15,-1 8-98-15</inkml:trace>
  <inkml:trace contextRef="#ctx0" brushRef="#br0" timeOffset="543010.1494">22559 17071 835 0,'4'2'378'15,"7"1"-172"-15,6 15-84 16,8 5 1-16,7 11-30 16,0 5-14-16,-13 2 23 0,-8 0 10 15,-23-6 17-15,-10-6 4 16,-9-14-35-16,-5-11-17 15,2-20-120-15,5-10-328 16</inkml:trace>
  <inkml:trace contextRef="#ctx0" brushRef="#br0" timeOffset="543441.5166">22879 17165 895 0,'-5'6'406'0,"1"13"-168"15,-1 4-100-15,11 6-61 16,9 4-27-16,5-5-28 16,6-2-1-16,1-12 13 15,-3-10 7-15,3-18 3 16,-1-9 3-16,0-14-3 16,-3-8-4-16,-8-5-7 15,-7-7-1-15,-12-10-3 16,-13-5 4-16,-18-15 39 15,-9 2-11-15,-5 12 42 16,2 13 0-16,7 34-55 16,7 12 0-16,4 23-63 15,7 13-13-15,18 17 1 16,6 6 1-16,21 11 5 16,9-2-94-16</inkml:trace>
  <inkml:trace contextRef="#ctx0" brushRef="#br0" timeOffset="543785.0813">23220 17294 1013 0,'0'7'464'0,"-3"13"-203"16,-3 7-91-16,-2 10-45 15,1-1-41-15,2 2-38 16,5-6-12-16,9-6-25 16,4-6 1-16,10-15-42 15,0-6-58-15,-2-20-310 16</inkml:trace>
  <inkml:trace contextRef="#ctx0" brushRef="#br0" timeOffset="543941.0262">23262 17193 986 0,'0'-4'603'0,"0"-3"4"16,2 6-460-16,-2 0-22 16,0 1-724-16</inkml:trace>
  <inkml:trace contextRef="#ctx0" brushRef="#br0" timeOffset="544331.5687">23683 17157 1193 0,'-2'0'615'15,"0"0"-165"-15,0 0-152 16,2 0-159-16,0 0-54 0,0-1-69 16,0 0-44-16</inkml:trace>
  <inkml:trace contextRef="#ctx0" brushRef="#br0" timeOffset="544713.9541">23962 16692 993 0,'-3'-1'487'0,"-3"1"-176"15,1 5-126-15,-2 18-100 16,0 9-40-16,6 27-29 15,-3 9-3-15,-1 9-1 16,1 0-1-16,-4-10-1 16,5-7 1-16,11-10-1 15,5-10-1-15,12-16 4 16,3-6-1-16,9-16 4 16,-1-5 1-16,0-11-46 15,-4-4-84-15</inkml:trace>
  <inkml:trace contextRef="#ctx0" brushRef="#br0" timeOffset="544901.0272">23828 16960 1273 0,'3'0'531'16,"12"2"-323"-16,7-2-26 0,15 4-36 15,9 1-48-15,3-3-45 16,-2-2-17-16,-11-4 56 16</inkml:trace>
  <inkml:trace contextRef="#ctx0" brushRef="#br0" timeOffset="559653.7339">19603 17645 882 0,'-6'8'342'16,"1"10"-216"-16,3-2-96 0,9-9 8 15,5-6 16-15,12-23 17 16,9-17-3-16,34-39-18 16,20-28-12-16,44-50-18 15,29-21-4-15,19-15-9 16,-4 15-3-16,-33 44 8 15,-36 34 5-15,-59 55 1 16,-19 18-7-16,-28 25-67 16,-7 5-64-16,-8 8-149 15,-4 0-38-15,-1-1-55 16</inkml:trace>
  <inkml:trace contextRef="#ctx0" brushRef="#br0" timeOffset="559857.379">20541 16524 413 0,'-2'-1'218'0,"-4"-3"-35"0,8 1 0 16,-2 2 20-16,0 0 8 15,24-12-9-15,33-18-10 16,-27 22-39-16,-1 2-27 16,-7 7-27-16,-4 6-10 15,-9 8-21-15,-9 8-10 16,-10 8-24-16,-4-2-9 15,3-4-134-15</inkml:trace>
  <inkml:trace contextRef="#ctx0" brushRef="#br0" timeOffset="560256.6922">21079 16205 872 0,'-9'-7'451'0,"-12"-5"-122"16,-2 5-109-16,6 10-108 0,1 6-52 15,1 15-57-15,7 5-18 16,6 14-6-16,3 2 6 16,17-5 7-16,6-7 3 15,19-25 6-15,3-12 4 16,4-27 11-16,-3-7 14 16,-16-13 63-16,-4 0 28 15,-27 4 32-15,-8 5-2 16,-21 14-59-16,-12 3-29 0,-5 15-48 15,2 3 3-15,10 11-130 16,6 4-101 0</inkml:trace>
  <inkml:trace contextRef="#ctx0" brushRef="#br0" timeOffset="560435.0487">21175 16136 1223 0,'-8'4'541'0,"-12"11"-278"16,-7 7-80-16,-8 15-99 16,2 10-36-16,9 12-349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1T10:16:02.7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1865 10154 746 0,'-4'3'375'0,"-5"11"-110"15,-3 12-64-15,-10 23-96 16,1 13-8-16,-5 18-45 16,1 0-16-16,3-6 5 15,5-7-26-15,6-19-1 16,7-9 2-16,2-19 6 16,2-13 2-16,7-24-5 15,1-13-4-15,7-15-13 0,3-11-5 16,2-8 0-16,4-4 1 15,-3-4 4-15,0 3 2 16,-7 15 2-16,-2 10 6 16,-10 19 43-16,-2 9 17 15,-5 16 3-15,-2 8-6 16,-2 17-45-16,2 11-13 16,9 18-7-16,8 4 0 0,17 8-2 15,8 0-3-15,3-8 3 16,0-2 3-16,-5-10 10 15,-8-8 20-15,-6-13-128 16,-1-8-99-16</inkml:trace>
  <inkml:trace contextRef="#ctx0" brushRef="#br0" timeOffset="289.0884">2164 10488 920 0,'0'-3'415'0,"0"3"-214"0,3 7-77 16,-5-7-60-16,1 14-22 16,4 49-7-16,-1-27-4 15,6 3-12-15,1-1-1 16,8-11 6-16,5-9-2 15,6-12 4 1,2-6 5-16,2-11 5 16,-4-8 2-16,-5-3-2 15,-7-5-1-15,-8 0-26 16,-5 1-48-16,-8-6-215 16</inkml:trace>
  <inkml:trace contextRef="#ctx0" brushRef="#br0" timeOffset="382.9543">2288 10356 721 0,'0'1'279'0,"0"4"-192"0,3 3-137 15</inkml:trace>
  <inkml:trace contextRef="#ctx0" brushRef="#br0" timeOffset="625.9497">2508 10512 1068 0,'1'6'445'0,"5"12"-276"15,0 4-62-15,2 6-52 0,-2 6-28 16,5 3-3-16,-4-3 5 16,0-11 5-16,4-7-4 15,3-15 64-15,1-7 17 16,2-13 24-16,-7-10 11 15,0-2-72-15,0-2-22 16,-6 7-45-16,6 10-82 0</inkml:trace>
  <inkml:trace contextRef="#ctx0" brushRef="#br0" timeOffset="1110.241">3025 10578 875 0,'-4'-6'465'15,"-7"-7"-127"-15,3 4-92 16,-9-3-23-16,-9 7-62 16,-6 2-43-16,-7 10-66 15,4 12-30-15,6 11-40 16,8 4-11-16,15 8-7 15,8-3 5-15,23-7 14 0,8-5 7 16,7-18 13-16,7-7 4 16,-4-11 4-16,-3-8-11 15,-10-5-53-15,-9-5-28 16,-9-2-48-16,-5 2-8 16,-1-1 46-16,-9 5 28 15,0 6 47-15,3 5 17 16,-2 8 14-16,4 0-1 15,5 4 14-15,-1 3 5 0,5 8-6 16,2 6 2-16,1 8-16 16,-3 2-3-16,2 3-10 15,-3-2 42-15,1-6 10 16,1-7 22-16,1-15 55 16,2-5-24-16,0-13 19 15,-4-8-16-15,3-4-41 16,1-3-21-16,1 3 1 15,1 3-65-15,-5 11-59 16</inkml:trace>
  <inkml:trace contextRef="#ctx0" brushRef="#br0" timeOffset="1438.3807">3470 10560 729 0,'7'-1'283'15,"10"-3"-187"-15,8 2-61 16,-3-5 3-16,7 2 10 16,-5 0 26-16,-7-5 8 15,-8 3-5-15,-8 0 13 16,-5 3 7-16,-3 4 6 0,-7 2-3 15,3 3-20-15,0 7-20 16,2 2-15-16,6 10-15 16,-1 4-9-16,5 6-15 15,0-2-3-15,6 1 1 16,5-3 49-16,6-11-120 16,8-3-93-16</inkml:trace>
  <inkml:trace contextRef="#ctx0" brushRef="#br0" timeOffset="1821.3611">4026 10540 1102 0,'-6'9'512'0,"-5"17"-241"16,-9 5-69-16,-10 5-86 16,-5-2-30-16,-5-13-20 15,2-3-7-15,8-17-30 16,6-6-7-1,5-12-21-15,5-5-12 0,4-3-16 16,14-1-3-16,13 6 3 16,6 0 5-16,12 8 2 15,-2 10-3-15,-3 6 4 16,-2 7 2-16,-3 10 10 16,-10-6 6-16,-1 6 8 15,1-3 4-15,2-10 5 16,6 0 3-16,4-11 2 15,-2-9-1-15,0-6-6 16,-2-3-2-16,2 1-10 16,3 7-3-16,-5 6-4 0,1 4-3 15,-3 8 1-15,-3 7-1 16,-5 8 22-16,-9 6 12 16,-13 2 17-16,-5 2 6 15,-5-5 1-15,-1-7 358 16</inkml:trace>
  <inkml:trace contextRef="#ctx0" brushRef="#br0" timeOffset="2579.524">4833 10504 750 0,'-6'1'398'16,"-4"6"-79"-16,-4 10-188 15,0 11-47-15,7 10-38 16,7-1-14-16,11 1-18 16,8-7-2-16,14-14 0 15,4-9 4-15,4-17 8 16,-3-8 4-16,-10-13 3 0,-9-2 1 16,-8-1 1-16,-8 2-1 15,-6 3-7-15,-2 8-5 16,-5 9-11-16,1 9-7 15,2 10-9-15,0 8-5 16,4 6-1-16,2 1-1 16,8 4 4-16,7-7 4 15,7-2 6-15,2-6 2 0,3-7 7 16,1-5 3-16,-3-9 8 16,0-7 2-16,-8-6 4 15,-2-2-1-15,-3-5-6 16,-1 2-5-16,0 6-6 15,2 4-4-15,4 11-5 16,4 8-3-16,3 7-4 16,1 7 14-16,-8 4 48 15,-7 3 30-15,-12 2 40 16,-8 0-7-16,-7 0-34 16,-2-7-22-16,7-8-75 15,1-6 376-15</inkml:trace>
  <inkml:trace contextRef="#ctx0" brushRef="#br0" timeOffset="3118.6347">5822 10496 885 0,'0'14'422'16,"-1"10"-162"-16,0 9-95 15,-1 8-11 1,-2-3-42-16,1-2-8 0,-1-12-66 15,2-8-11-15,2-14 11 16,0-5-1-16,-2-18-6 16,2-6-3-16,0-10-30 15,4-5-8-15,8 3-11 16,6 3 1-16,9 9-4 16,3 5 1-16,6 15 6 15,-5 7 0-15,-7 17 11 16,-6 9 5-16,-10 6 4 15,-3 3 4-15,-3 1 1 16,6-4 3-16,6-4-127 16</inkml:trace>
  <inkml:trace contextRef="#ctx0" brushRef="#br0" timeOffset="3462.2665">6248 10549 1175 0,'-5'8'481'15,"-1"9"-297"-15,4 2-56 16,8-4-51-16,9-3-6 16,8-5-9-16,5-7-4 15,0-1-12-15,-2-8-2 16,-10-6-4-16,-3-3-1 16,-3-7-6-16,-3 2-3 15,-8-7-8-15,-7 2-3 0,-18 7-8 16,-1 1-8-16,-5 21-14 15,2 9-8 1,5 16-6-16,2 6 0 0,7 12 7 16,2 4 1-16,8 9 5 15,4 0 2-15,7 1 3 16,3-4 4-16,3-9 5 16,3-6 4-16,0-17-48 15,5-6-84-15,8-13-260 16,1-3-90-16</inkml:trace>
  <inkml:trace contextRef="#ctx0" brushRef="#br0" timeOffset="3790.1352">6773 10587 627 0,'-4'-14'442'15,"-13"-14"63"-15,-4 5-135 16,-6 8-124-16,-3 6-50 15,0 10-92-15,4 6-36 16,3 10-60-16,4 6-15 16,11 5-10-16,5 1-1 15,11-5 9-15,6-7 6 16,9-10 4-16,-3-5 2 0,7-12 0 16,5 0-2-16,7-9-2 15,10-2-1-15,0 4-3 16,-5 1 2-16,-13 14 15 15,-8 2 7-15,-14 7 51 16,-4 7 23-16,-12 1 17 16,-6 5 0-16,-11 6-40 15,-4-4-21-15,-2-3-53 16,2-5-83-16</inkml:trace>
  <inkml:trace contextRef="#ctx0" brushRef="#br0" timeOffset="4180.8064">7510 10213 1155 0,'0'-2'530'0,"0"1"-275"15,2 8-75-15,-2-7-123 16,5 30-32-16,2 72 28 15,-12-30-7-15,-5 3 0 16,2-2 0-16,7-10-34 16,8-8-2-16,10-12 1 15,6-9 1-15,5-12 3 16,-2-8 18-16,2-14-73 16,0-8-65-16</inkml:trace>
  <inkml:trace contextRef="#ctx0" brushRef="#br0" timeOffset="4360.2246">7402 10540 916 0,'2'0'469'15,"12"0"-86"-15,9 2-143 0,10-2-82 16,11-1-32-16,6-2-65 15,3 0-4-15,-1-3-9 16</inkml:trace>
  <inkml:trace contextRef="#ctx0" brushRef="#br0" timeOffset="4735.1741">8161 10491 1525 0,'0'-1'677'0,"-3"0"-348"16,2 1-117-16,1 0-146 15,0 0-29-15,0 0-27 16,0 0-17-16,0-1-124 15,9-1-179-15</inkml:trace>
  <inkml:trace contextRef="#ctx0" brushRef="#br0" timeOffset="4906.9712">8195 10654 1726 0,'0'1'715'16,"0"0"-456"-16,0-1-74 15,0 0-84-15,0 0-27 16</inkml:trace>
  <inkml:trace contextRef="#ctx0" brushRef="#br0" timeOffset="5805.4691">8865 10308 770 0,'7'-14'458'0,"2"-13"-50"32,1 12-191-32,1 7-46 0,-2 18-91 15,1 9-27-15,-5 26-17 16,-3 13 4-16,-5 14-2 15,-8 1-16-15,8-4-10 16,1-8-1-16,3-15-3 16,7-5-1-16,4-12 2 15,2-2 0-15,7-11 3 16,4-1 1-16,5-13-2 16,2-6-45-16,2-13-196 15</inkml:trace>
  <inkml:trace contextRef="#ctx0" brushRef="#br0" timeOffset="5992.7083">8813 10544 1282 0,'-4'0'510'15,"7"2"-359"-15,6 2-47 16,14 2-56-16,10 2-12 0,19-3 3 15,4-2-4-15,13-4-33 16</inkml:trace>
  <inkml:trace contextRef="#ctx0" brushRef="#br0" timeOffset="6242.9345">9333 10575 1092 0,'2'-2'430'0,"13"0"-279"16,9 2-41-16,18 0-47 0,9 2-7 15,2 1-23-15,-3 0-15 16,-7 2-11-16,-8 2-61 16</inkml:trace>
  <inkml:trace contextRef="#ctx0" brushRef="#br0" timeOffset="6461.7049">9360 10717 904 0,'7'2'463'16,"6"3"-122"-16,18-4-156 16,6-1 2-16,8-1-68 15,3 1-30-15,-4 0-47 16,-3 3 19-16</inkml:trace>
  <inkml:trace contextRef="#ctx0" brushRef="#br0" timeOffset="8490.8575">10041 10737 425 0,'-4'-3'171'0,"1"0"-71"0,3 4-4 16,0-1 38-16,4 1 72 31,27 5-2-31,100 9-47 16,-17-10-38-16,50-2-74 0,25-1-24 15,39-2-8-15,13 0-1 16,-1 0 2-16,-14-2 1 15,-49 0-2-15,-29 1-2 16,-59-1-183-16</inkml:trace>
  <inkml:trace contextRef="#ctx0" brushRef="#br0" timeOffset="9809.9157">10702 10203 1098 0,'3'-2'489'0,"11"2"-247"16,5 6-56-16,22 22-90 16,5 7-19-16,10 15-28 15,-1 5-12-15,-7-3-20 0,-10-3 7 16,-17-14-87-16,-4-6-64 16</inkml:trace>
  <inkml:trace contextRef="#ctx0" brushRef="#br0" timeOffset="9997.6305">11129 10203 850 0,'-10'-5'496'16,"-10"-2"-38"-16,-4 9-262 16,1 2-52-16,-11 11-72 15,-1 2-30-15,-7 13-31 16,-2 3-7-16,4 7-3 15,5 3 51-15,9-4-160 16,3 0-93-16</inkml:trace>
  <inkml:trace contextRef="#ctx0" brushRef="#br0" timeOffset="11599.0687">20706 7661 451 0,'3'-7'294'0,"3"-1"48"16,-5 4-124-16,-4 15-78 16,-6 13-23-16,-9 17-64 15,-2 12-9-15,-7 9-7 16,2-6-4-16,4-8-3 16,8-9 0-16,11-22 1 15,2-9 17-15,10-21 32 16,2-9 17-16,5-19 4 15,4-5-16-15,-2-8-31 16,0 2-12-16,-2 11-7 16,-1 7 6-16,-3 15 10 15,-1 10-9-15,-3 16-16 16,-1 9-12-16,1 14-14 16,4 10 2-16,-2 10 0 0,5 3 0 15,2-1 0-15,0-6 0 16,1-10-40-16,-6-12-39 15,-3-10-138-15,-1-5-128 16</inkml:trace>
  <inkml:trace contextRef="#ctx0" brushRef="#br0" timeOffset="11765.315">20612 7883 1015 0,'6'-3'514'16,"6"-4"-156"-16,21 0-139 0,16 0-37 15,16 4-71-15,5 1-33 16,-13 6-53-16,-13-1 2 16,-21 3-477-16</inkml:trace>
  <inkml:trace contextRef="#ctx0" brushRef="#br0" timeOffset="12571.6677">12463 8381 621 0,'-1'-12'441'16,"1"-10"39"-16,-11 7-205 15,-4 6-52-15,-11 14-89 16,-10 11-48-16,7 20-71 16,8 13-19-16,11 6-17 15,15 1-2-15,24-5 10 16,7-14 4-16,27-15 11 15,5-12 7-15,0-25 18 32,-6-7 23-32,-21-14 45 0,-13-7 17 15,-26-6 19-15,-12-2-17 0,-23 6-44 16,-11 5-22-16,-15 19-38 16,3 9-8-16,5 6-23 15,9 3-64-15,23 5-166 16</inkml:trace>
  <inkml:trace contextRef="#ctx0" brushRef="#br0" timeOffset="14117.2951">11257 10433 648 0,'-2'14'338'0,"-9"4"-67"16,-1 9-179-16,0 4-30 16,-1-1-36-16,3 0-11 15,8-10-5-15,1-5-1 16,2-15 14-16,4-8 3 15,6-13 3-15,0-7 8 16,3-8 24-16,-3-6 8 16,-6-3 17-16,0 6 9 15,-2 11-1-15,4 12-12 0,-2 18-30 16,-2 8-16-16,4 15-36 16,0 6 0-16,4 7 6 15,0 1-1-15,4-3-1 16,2-6 0-16,5-8 2 15,-1-2 2-15,-2-10-19 16,-6-2-67-16,-8-8-245 16</inkml:trace>
  <inkml:trace contextRef="#ctx0" brushRef="#br0" timeOffset="14255.1064">11215 10515 923 0,'11'3'409'0,"12"1"-206"16,8 0-94-16,1-1-53 16,3 2 10-16</inkml:trace>
  <inkml:trace contextRef="#ctx0" brushRef="#br0" timeOffset="14902.8477">10008 11222 479 0,'-3'-13'295'0,"1"-9"-19"0,11-2-138 16,6-6-23-16,14 3 17 15,-1-1 3-15,6 5-12 16,3 10-21-16,-8 13-60 16,-5 5-9-16,-13 19-2 15,-5 8 5-15,-4 16 4 16,-3 2-4-16,1 7-14 15,3-5-7-15,4-17-6 16,5-5-1-16,8-23 4 16,3-9 3-16,3-21 2 15,1-8 2-15,-6-12-2 16,-2-2-3-16,-6 4-2 16,-2 5-2-16,-5 9-4 15,-3 10 1-15,-3 8 3 16,-4 7-9-16,2 10-1 0,-2 7 0 15,0 11-1-15,0 5 6 16,1 5 1-16,2 1-2 16,4-4 1-16,2-3 9 15,3-9-163-15</inkml:trace>
  <inkml:trace contextRef="#ctx0" brushRef="#br0" timeOffset="15074.97">10556 11395 1036 0,'-2'6'536'15,"-3"3"-106"-15,0 6-289 16,-1 2-36-16,1 3-57 16,0-3-17-16,3 0-28 15,2 0-83-15</inkml:trace>
  <inkml:trace contextRef="#ctx0" brushRef="#br0" timeOffset="15223.1787">10568 11157 1246 0,'-6'-1'593'0,"-5"-4"-223"0,6 5-174 16,5 2-129-1,1-2-32-15,-1 0 363 16</inkml:trace>
  <inkml:trace contextRef="#ctx0" brushRef="#br0" timeOffset="15613.7009">11000 11122 1044 0,'-7'0'475'0,"-9"-4"-213"16,-3 4-47-16,-4 4-48 15,-2-2-34-15,-2 6-47 16,2 0-31-16,3 11-52 16,6 6-9-16,7 10-9 15,5 5 1-15,16-1 5 16,4-2-1-16,17-12-1 15,7-6-2-15,5-16-116 16,6-10-111-16</inkml:trace>
  <inkml:trace contextRef="#ctx0" brushRef="#br0" timeOffset="15910.5175">11235 11197 564 0,'-1'-6'326'0,"-3"-8"-34"0,-2 5-29 16,-4 5-54-16,-7-1-35 15,-7 5-67-15,-2 4-29 16,-1 8-44-16,5 7-16 16,3 8-17-16,7 2-2 15,12 1-6-15,9-2 1 16,15-4 8-16,5-8 5 15,7-9 33-15,-4-7 20 0,-10-11 29 16,-4-3 13-16,-12-6-8 16,-1-2-15-16,-8-1-29 15,-6-2-7-15,0 5-124 16,0 2-445-16</inkml:trace>
  <inkml:trace contextRef="#ctx0" brushRef="#br0" timeOffset="16316.6719">11513 11145 509 0,'-16'-1'386'0,"-8"-2"24"15,-3 3-175-15,-1 8-67 16,10 3-102-16,4 6-36 15,11 6-31-15,5 1-3 0,13 7 1 16,6-2 10-16,5-2 45 16,-2 0 4-16,-6-6 60 15,-11 1 16-15,-9-6 17 16,-7-4 15-16,-14-9-38 16,0-6-20-16,-9-9-55 15,2-6-25-15,9-4-110 16</inkml:trace>
  <inkml:trace contextRef="#ctx0" brushRef="#br0" timeOffset="16721.1479">11777 11036 1158 0,'0'2'438'0,"-2"4"-322"0,-3 8-34 16,-7 7-32-16,-1 3 5 0,6 10-4 15,0-3-23-15,10 0-21 16,5-1-2-16,13-10 4 16,3-4 1-16,7-9 5 15,5-4 1-15,-5-3-28 16,-2-2-51-16</inkml:trace>
  <inkml:trace contextRef="#ctx0" brushRef="#br0" timeOffset="16892.636">11942 11079 986 0,'-3'1'447'0,"-1"5"-202"15,-1 6-76-15,-3 9-77 16,2 8-4-16,1 13-3 15,-1 3-18-15,1 7-29 16,1-2-8-16,2-5-16 0,2-7-3 16,9-17-26-16,1-9-71 15</inkml:trace>
  <inkml:trace contextRef="#ctx0" brushRef="#br0" timeOffset="17228.231">12179 11156 1282 0,'-9'-4'540'0,"-13"-7"-314"16,-2 2-56-16,3 7-98 16,0 4-33-16,8 12-43 15,-2 6-14-15,4 13-2 16,2 2 4-16,8 5 6 15,5 3 2-15,14-8 2 32,8 1 3-32,10-14 5 0,2-8 4 15,-3-14 10-15,-3-12 10 16,-8-14 26-16,-4-10 8 16,-5-4 12-16,-6-4 0 0,-13 3-14 15,-8 3-8 1,-11 11-26-16,-4 6-12 0,0 11-53 15,1 3-38-15</inkml:trace>
  <inkml:trace contextRef="#ctx0" brushRef="#br0" timeOffset="17540.6462">12293 10970 768 0,'-2'0'435'0,"-8"0"-71"16,4 3-172-16,0 6-125 0,-2 0-34 16,10 10-23-16,1-1-1 15,6 2-6-15,4-3 30 16,3-10 41-16,2-3 27 15,3-6 62-15,2-6-11 16,-9-8-17-16,-5 0 0 16,-14-8-32-16,-8 1-17 15,-12 2-23-15,-2-2-29 16,1 8-36-16,6 4 286 16</inkml:trace>
  <inkml:trace contextRef="#ctx0" brushRef="#br0" timeOffset="43359.9583">1681 11931 824 0,'8'2'395'16,"5"1"-132"-16,20-1-159 15,9 0-9-15,13-2-48 16,10 1-17-16,-4 3-15 15,-3-1-81-15</inkml:trace>
  <inkml:trace contextRef="#ctx0" brushRef="#br0" timeOffset="43563.377">1735 12052 818 0,'0'1'361'16,"8"3"-152"-16,11-4-57 15,25 7-55-15,10-6 2 16,19 2-17-16,-3 2-35 16,-3-4 97-16</inkml:trace>
  <inkml:trace contextRef="#ctx0" brushRef="#br0" timeOffset="44070.1155">2376 12003 1136 0,'-11'5'429'16,"-11"5"-311"-16,37 1-134 15,22-2-6-15,45-2-1 16,26-1 18-16,49-6 32 16,18-2-6-16,34-4 9 15,4-2 0-15,-4 2-6 0,1 4-4 16,-26-2-3-16,-9 7 2 16,-24 0 0-16,-25 4 61 15,-34 4-231-15</inkml:trace>
  <inkml:trace contextRef="#ctx0" brushRef="#br0" timeOffset="44538.7632">3022 11713 729 0,'6'-4'368'0,"4"-13"-119"0,7-3-36 15,5-10-83-15,-2-6-32 16,3-2-43-16,-5 2-15 16,-4 4-18-16,0 1-4 15,-6 7-2-15,-2 3 12 16,-6 9 24-16,0 11 4 15,-2 18 10-15,-4 12-11 16,2 16-26-16,2 7-4 16,2 7-17-16,5-3-1 0,5-6 0 15,2-9 1-15,6-16-66 16,5-9-74-16</inkml:trace>
  <inkml:trace contextRef="#ctx0" brushRef="#br0" timeOffset="44907.3319">3542 11425 901 0,'-10'-2'456'0,"-17"-5"-131"16,-2 6-83-16,-7 5-111 15,0 7-43-15,3 13-70 16,3 2-28-16,12 16-25 16,6 2-4-16,16 7 2 15,10 2 5-15,19-9 9 16,6-5 5-16,9-21 13 16,3-11 7-16,-1-20 17 15,0-10 31-15,-11-13 35 16,-9-5 34-16,-15-2 20 15,-12-1-20-15,-18 5-26 16,-10 1-36-16,-9 7-35 0,2 6-13 16,4 11-16-16,5 7-38 15,7 10-101-15</inkml:trace>
  <inkml:trace contextRef="#ctx0" brushRef="#br0" timeOffset="45646.329">2356 12494 720 0,'8'-8'326'0,"11"-9"-149"15,4-1-28-15,6 3-37 16,1 5-30-16,-1 10-32 16,-5 10-3-16,-9 10-9 15,-6 1 0-15,-2 14-7 16,-4 2-5-16,-3 7-11 16,-2 3-2-16,-1-5-6 15,3-6-1-15,1-8-6 16,11-4-1-16,3-10 1 15,3-2 0-15,9-15 8 16,-3-6 5-16,1-10 3 16,-4-8 1-16,-4-8-1 0,-3-5 0 15,-8-4 1-15,-2 6 0 16,-4 9 25-16,-2 8 15 16,-1 14 20-16,-3 3 1 15,0 9-25-15,2 6-18 16,-1 7-30-16,3 3-5 15,3 13-4-15,1 2-2 16,3 5 3-16,3-2 2 16,0-2 3-16,1-2 1 0,1-7-35 15,-1-3-43-15,-3-9-166 16</inkml:trace>
  <inkml:trace contextRef="#ctx0" brushRef="#br0" timeOffset="45847.2418">2858 12814 987 0,'-1'7'485'0,"-1"5"-128"16,1 7-167-16,1 5-103 15,0-2-23-15,2 1-44 16,1-5-22-16,2-3-91 15,0-4-165-15</inkml:trace>
  <inkml:trace contextRef="#ctx0" brushRef="#br0" timeOffset="46003.4833">2922 12625 890 0,'-3'-5'573'15,"-4"1"22"-15,4 0-327 16,0 4-186-16,-1 0 29 16,4 0-173-16</inkml:trace>
  <inkml:trace contextRef="#ctx0" brushRef="#br0" timeOffset="46331.5108">3317 12547 851 0,'-8'-7'490'15,"-6"-4"-78"-15,-1 2-140 16,-6 3-40-16,-4 8-71 16,1 2-43-16,-6 13-64 15,5 9-20-15,7 10-42 0,4 5-13 16,14 2-8-16,7-2-1 16,13-7 9-16,6-4 7 15,7-15 29-15,6-4-34 16,1-15-140-16,2-8 15 15</inkml:trace>
  <inkml:trace contextRef="#ctx0" brushRef="#br0" timeOffset="46635.5551">3574 12667 538 0,'-1'-9'299'0,"0"-10"-31"15,-3-1-65-15,2 4-25 16,-2-2 0-16,-9 2-7 15,-2 1-12-15,-9 4-38 16,2 8-24-16,-2 6-42 16,-2 9-23-16,2 5-31 15,1 4-10-15,14 9-12 16,5 3-1-16,17-1 0 16,8-3 7-16,14-9 6 15,0-10 6-15,-4-10 13 16,-2-3 7-16,-13-10 14 0,1-3 8 0,-10-1 5 15,-1-6 1-15,-6 3-9 16,-8 2-31-16,2 4-176 16</inkml:trace>
  <inkml:trace contextRef="#ctx0" brushRef="#br0" timeOffset="47017.8787">3869 12554 567 0,'-5'-4'417'0,"-12"-5"61"16,1 3-181-16,0 4-142 15,-1 2-51-15,5 3-63 16,-1 4-20-16,6 7-26 16,4-2-5-16,8 6 2 15,8 0 12-15,6 6 31 16,1 0 5-16,2 5 32 16,-4-1 4-16,-6 1 6 15,-8 0 13-15,-8-7-12 16,-7-2 0-16,-12-10-10 15,-4-8-12-15,-6-10-2 16,0-6-54-16,5-3-111 16,7 0-39-16</inkml:trace>
  <inkml:trace contextRef="#ctx0" brushRef="#br0" timeOffset="47431.5552">4100 12363 977 0,'5'2'379'15,"0"4"-251"-15,0 6-27 0,-6 10-2 16,-4 6-11-16,-4 10-27 15,2 2-26-15,2-2-26 16,7-5-7-16,13-11-2 16,2-7 1-16,13-8 2 15,0-4 2-15,-5-9 4 16,1-2-2-16,-2-3-130 16,-5-1-157-16</inkml:trace>
  <inkml:trace contextRef="#ctx0" brushRef="#br0" timeOffset="47619.0213">4286 12409 1306 0,'-3'2'530'0,"-1"5"-340"16,1 4-56-16,2 12-66 16,0 4-14-16,0 8-18 0,-5 3-8 15,0 11-11-15,-3 0-3 16,1 1-4-16,5-5-1 15,3-14-40-15,2-7-60 16,6-11-254-16</inkml:trace>
  <inkml:trace contextRef="#ctx0" brushRef="#br0" timeOffset="48001.887">4554 12539 760 0,'-3'-4'431'16,"-7"-3"-112"-16,0 5-118 15,-6 0-49-15,0 9-93 16,-3 4-27-16,1 10-32 15,1 9-11-15,2 7-5 16,7 1-2-16,8 1 2 16,4 0 2-16,10-7 6 15,4-2 8-15,8-10 11 16,3-9 9-16,3-11 10 16,1-8 0-16,0-10 37 0,-5-6 9 0,-9-7 11 15,-9-4 9-15,-13-2-25 16,-8 3-9-16,-12 2-20 15,-1 6-15-15,1 11-23 16,0 1-58-16,8 4-118 16</inkml:trace>
  <inkml:trace contextRef="#ctx0" brushRef="#br0" timeOffset="48329.8428">4689 12321 963 0,'-5'7'375'15,"-3"10"-266"-15,4 4-55 16,3-1-46-16,2 2-8 0,6-7-7 15,4-3 5-15,1-5 39 16,3-6 33-16,0-7 73 16,-3-4 24-16,1-8-7 15,-5-3-3-15,-8-2-39 16,-4-2-22-16,-10 2-30 16,0 5-30-16,-3 10-61 15,0 8-32-15</inkml:trace>
  <inkml:trace contextRef="#ctx0" brushRef="#br0" timeOffset="48954.4928">5534 11951 321 0,'4'-8'173'16,"4"-4"-53"-16,0-8 9 16,0 0 28-16,-2-8 13 15,-2-3 4-15,-4-1-11 16,2 2-20-16,-2 9 9 15,-5 6 2-15,1 8-23 16,-5 5-19-16,1 4-68 16,6 3-24-16,-5 5-29 15,7 0-10-15,5 12-3 16,4 2-1-16,7 8 2 16,-1 3 8-16,-1 2 11 15,-2 0 5-15,-10-1 10 16,-2-5 4-16,-10-5 5 0,-6-2 3 15,-4-8 5-15,-2-2 0 16,1-12-4-16,1-2-4 16,8-1-15-16,6-4-12 15,10 2-17-15,5-2-3 16,10-1-2-16,6 3 6 16,11-1 9-16,4 4 3 15,1 3 79-15,-1 0-96 0</inkml:trace>
  <inkml:trace contextRef="#ctx0" brushRef="#br0" timeOffset="49478.119">5667 11584 694 0,'-19'-8'417'0,"-11"-7"-79"15,-8 5-122-15,-1 7-51 16,-2 7-81-16,-3 10-26 16,-5 14-44-16,2 7-19 15,3 19-16-15,6 13-3 32,22 17-6-32,10 3-1 0,28 5-1 15,9-4 2-15,22-14 9 16,10 0 12-16,14-28 27 15,8-17 8-15,15-37 21 0,4-23 7 16,-17-31 28-16,-9-10 18 16,-33-18 19-16,-21-10 8 15,-23-7-13-15,-16-3-18 16,-24 15-28-16,-13 12-20 16,-21 25-39-16,7 15-3 15,-13 21-80-15,10 17-563 16</inkml:trace>
  <inkml:trace contextRef="#ctx0" brushRef="#br0" timeOffset="50462.524">6271 12104 798 0,'-3'0'408'15,"1"2"-102"-15,1 2-148 16,1-4-28-16,0 0-17 16,0 0-12-16,0 0-5 15,0 0-7-15,0-1-8 16,-1-1 162-16</inkml:trace>
  <inkml:trace contextRef="#ctx0" brushRef="#br0" timeOffset="56643.9015">1930 13359 808 0,'3'2'386'0,"-5"3"-147"0,-7 5-25 16,-10 2-39-16,-9 2-40 15,-12-5-46-15,-7-4-27 16,-1-7-32-16,1-6-11 16,11-2-20-16,9 2-7 15,14 7-13-15,2 2-10 16,17 8-15-16,7 2-4 16,13-3 2-16,11 2 8 15,6 1 22-15,2 4 7 16,-4 11 25-16,-5 4 9 0,-21 8 12 15,-9-1 5-15,-21 6-10 16,-9 2-3-16,-9-3-7 16,-2-1 1-16,1-14 1 15,2-6-2-15,2-12-4 16,4-4-7-16,13-5-27 16,8 0-10-16,15 0-4 15,13 2 2-15,17-3 22 16,3 2 7-16,16 0 6 15,-1-1 3-15,0 0 2 16,0-2 1-16,-13-1-14 16,-7-3-77-16</inkml:trace>
  <inkml:trace contextRef="#ctx0" brushRef="#br0" timeOffset="56815.3721">2062 13643 857 0,'11'0'381'16,"17"2"-201"-16,8-2-48 15,2 0-49-15,2 3-28 16,-4-3-17-16,-2 0-4 16,-6 0-73-16,-7 0-106 0</inkml:trace>
  <inkml:trace contextRef="#ctx0" brushRef="#br0" timeOffset="56971.6795">2274 13659 918 0,'-3'5'436'0,"1"7"-161"16,0 5-66-16,2 3-81 16,1 5-34-16,-1 1-54 15,3 3-16-15,7-4-112 16,-1-4-149-16</inkml:trace>
  <inkml:trace contextRef="#ctx0" brushRef="#br0" timeOffset="57417.0618">2674 13781 925 0,'-6'-9'432'16,"-10"-13"-165"-16,-1 2-49 15,-3 6-71-15,0 3-39 16,4 11-62-16,2 5-20 16,1 11-23-16,0-2-3 15,1 10-10-15,3 4-7 0,13 1 1 16,3 2 1-16,8-13 8 16,6-5 3-16,1-13 2 15,5-4 2-15,2-7 2 16,-6-4 1-16,-6-8 1 15,-3-3 0-15,-5 0 3 32,-2-1 2-32,-1 9-4 0,-2 3 1 15,2 9-3-15,2 6-2 16,1 7-1-16,5 6 0 16,1 9 0-16,-3 4 0 15,5 3 0-15,-2-1 2 16,2-10 2-16,2-6 2 15,0-12 26-15,1-4 20 0,2-8 16 16,1-7 10-16,0-5-8 16,-5-3-16-16,-3-1-14 15,-2 0-11-15,-7 3-53 16,-1 1 216-16</inkml:trace>
  <inkml:trace contextRef="#ctx0" brushRef="#br0" timeOffset="58018.6025">3571 13697 776 0,'-4'18'390'0,"-3"10"-93"16,4 10-191-16,8 0-19 15,8-6-38-15,4-13-11 16,17-17-16-16,-2-6 1 16,5-15 4-16,-2-4 1 15,-14-8 3-15,-4-2 1 16,-14 1-1-16,-3 3-4 31,-5 9-11-31,-2 7-11 0,3 16-19 0,4 11-6 16,5 19 1-16,4 10 2 15,7 18 11-15,3 0 4 16,-4 6 17-16,-4-2 15 0,-12-9 22 16,-5-1 8-16,-13-11 10 15,0-10-1-15,-7-15-6 16,-8-12-3-16,3-23-27 15,0-11-13-15,4-17-52 16,12 4-39-16,10 4-80 16,5 5-67-16</inkml:trace>
  <inkml:trace contextRef="#ctx0" brushRef="#br0" timeOffset="58174.913">3972 13806 1196 0,'11'-3'537'0,"9"1"-249"16,19 7-185-16,0 3-24 15,9 4-51-15,-2 1 1 16,-14-5-404-16</inkml:trace>
  <inkml:trace contextRef="#ctx0" brushRef="#br0" timeOffset="58534.0952">4672 13685 835 0,'-6'15'418'0,"-12"16"-126"16,-2 4-63-16,-9-2-94 16,0-4-35-16,2-9-50 15,-6-12-16-15,7-10-14 16,-2-11-7-16,3-10-21 16,9-1-8-16,9-5-13 15,8 2-2-15,17 6-5 16,4 5 0-16,4 13 1 15,1 9 2-15,2 14 14 16,-1 7 10-16,2 8 21 0,-4-2 4 16,-6-1 7-16,-3-7 4 15,-9-12-508-15</inkml:trace>
  <inkml:trace contextRef="#ctx0" brushRef="#br0" timeOffset="58674.8429">4518 13389 1231 0,'4'4'564'0,"-4"5"-258"15,3 6-158-15,10 10-124 16,-3 0-7-16</inkml:trace>
  <inkml:trace contextRef="#ctx0" brushRef="#br0" timeOffset="59369.7807">4888 13230 1064 0,'7'3'383'0,"15"2"-309"16,7 2-44-16,9 0-12 15,7-1-2-15,1-6 0 0,-4 0 3 16,-10-2 8-16,-12-2-4 16,-22 1-18-16,-11-2-5 15,-16 3-10-15,-5 0 3 16,-1 2 12-16,0 2 1 15,10 5-6-15,6 2-2 16,3 5-5-16,15 2-1 16,8 2 3-16,6 1 2 15,14-2 1-15,-1-1 2 0,4-3 4 16,-5-3 2-16,-5-2 5 16,-9-2 4-16,-12-4 10 15,-1 3 1-15,-9-1-7 16,1 4-7-16,4 3-19 15,3 6-7-15,7 10-6 16,7 4 0-16,7 12 6 16,3 4 2-16,0 7 9 15,-4-1-7-15,-14-2 71 16,-6-1 27-16,-16-11 38 16,-4-7 19-16,-8-16-47 15,-5-8-16-15,3-12-30 16,2-6-13-16,6-6-28 15,10-3-11-15,9-3-69 16,6-1-60-16,14 4-240 16</inkml:trace>
  <inkml:trace contextRef="#ctx0" brushRef="#br0" timeOffset="59807.1886">5529 13734 628 0,'0'-6'387'16,"-1"-6"-29"-16,-2-2-63 16,-6-6-97-16,2 3-40 0,-9-5-47 15,-6 1-18-15,-6 4-29 16,-5 2-8-16,0 13-33 16,7 4-17-16,3 16-17 15,5 8-10-15,15 7 0 16,5 4 6-16,21-2 8 15,6-2 1-15,5-11 6 16,-1-6 0-16,-5-15 4 16,-5-6 3-16,1-13 2 15,-4-4 1-15,-5-4 2 16,0-1 0-16,-10 3-1 16,-2 0 0-16,-3 7-6 15,-2 5-5-15,2 12-5 16,4 9-3-16,-1 16 1 15,4 1 5-15,1 4 1 16,3-2 1-16,3-8 1 16,-2-3 1-16,2-15 9 15,1-7 6-15,0-13 10 0,-2-3 3 16,-1-4-5-16,0 1-7 16,-1 0-30-16,6 0-89 15</inkml:trace>
  <inkml:trace contextRef="#ctx0" brushRef="#br0" timeOffset="60150.8486">6211 13666 941 0,'-2'12'484'16,"-5"8"-180"-16,-8 5-99 15,-4 2-56-15,-6 2-81 16,-2-4-21-16,-5-5-23 16,0-6-3-16,-1-12-4 15,2-5-3-15,9-13-10 16,1-6-8-16,10-6-20 16,1-1-11-16,12 4-6 15,6 2 1-15,7 7 6 16,12 6 5-16,0 12 17 15,6 6 14-15,1 14 31 0,-3 3 11 16,-5 5-3 0,-3 0-9-16,-7-5-17 0,-2-5-5 15,1-9-51-15,-4-3-81 16</inkml:trace>
  <inkml:trace contextRef="#ctx0" brushRef="#br0" timeOffset="60377.7144">6553 13599 1183 0,'1'-1'549'0,"2"-2"-240"0,1 3-99 16,-4 0-98-16,0 0-46 15,0 0-43-15,0 0 16 16,0 0-144-16,0 0-268 16</inkml:trace>
  <inkml:trace contextRef="#ctx0" brushRef="#br0" timeOffset="60627.7055">6534 13759 884 0,'-3'0'540'0,"2"3"7"15,-5-2-191-15,6-1-95 16,-1 0-61-16,0 0-92 15,1 0-38-15,0 0-38 16,0 0 33-16</inkml:trace>
  <inkml:trace contextRef="#ctx0" brushRef="#br0" timeOffset="67327.4864">7273 13528 430 0,'2'0'303'0,"0"-7"-38"16,-1 8-103-16,-1-1-41 15,0 0-86-15,2 5-17 16,4 15-5-16,16 32-3 0,-12-24-1 16,3 2-2-16,-5 0 3 15,4-1-2-15,3-5-2 16,-1-6 1-16,1-8 33 15,-5-7 9-15,6-8 13 16,0-7 4-16,3-11-23 31,3-4-6-31,-5-4-1 0,-3-2 5 16,-1 4 9-16,-5 0 12 16,-5 5 13-16,-2 6 1 15,-2 12-7-15,-1-1-14 16,-2 5-31-16,0 2-14 15,-1-2-19-15,4 2-4 16,0 0 1-16,0 0 0 0,0 0 8 16,-1 5 1-16,-1 9 6 15,-7 26 3-15,5-25 1 16,-3-4 3-16,3 8-5 16,-2 1-3-16,7 8-5 15,0 7-4-15,5 10-2 16,5 7 2-16,-3 7 4 15,-1-1 4-15,-7 0 0 16,-7-3-4-16,-11-7 48 16,2 0 13-16,-13-15 27 15,4-6 16-15,-8-21-33 16,0-12-11-16,1-16-26 0,4-4-15 0,17-1-25 16,3-1-14-16,15 10-73 15,11 3-71-15</inkml:trace>
  <inkml:trace contextRef="#ctx0" brushRef="#br0" timeOffset="68849.8748">8151 13633 919 0,'1'0'405'0,"7"0"-186"16,11 0-38-16,17-1-62 16,10 1-22-16,8 0-50 15,-3 0-20-15,-5 2-14 0,-8 0 1 16,-11 3 17-16,0-1-46 15,-14-2-152-15,-2-1-347 16</inkml:trace>
  <inkml:trace contextRef="#ctx0" brushRef="#br0" timeOffset="69130.9837">8255 13764 637 0,'1'1'330'16,"4"4"-66"-16,8-3-55 15,11 0-18-15,8-2-12 16,0 0-35-16,6 0-53 15,-2 0-18-15,-5 0-27 16,0-1-10-16,-8-4-38 16,0 0-494-16</inkml:trace>
  <inkml:trace contextRef="#ctx0" brushRef="#br0" timeOffset="69753.7603">8919 13537 477 0,'1'5'239'0,"0"4"-47"0,0 3-32 0,-1 8-20 16,0 0-2-16,3 4-47 15,-2 2-15-15,7 0-15 16,1-2-27-16,5-6-4 15,6-4 0-15,4-10 4 16,6-5 2-16,0-13-4 16,3-6-4-16,-4-9-4 15,-4-1-1-15,-4 0-1 16,-8 2 1-16,-11 4 6 16,-1 6 8-16,-7 9 7 15,0 8-5-15,18 435-1059 78</inkml:trace>
  <inkml:trace contextRef="#ctx0" brushRef="#br0" timeOffset="69878.6674">9205 14028 876 0,'-15'30'888'16,"-5"23"-556"-16,-7-3-258 16,0-2 7-16,-9-16-15 15,-2-11-4-15,6-22-16 16,1-15-11-16,12-15-59 15,9-5-24-15,10-3-38 16,9 3-20-16,6 7-29 16,4 5-59-16</inkml:trace>
  <inkml:trace contextRef="#ctx0" brushRef="#br0" timeOffset="71148.1881">9939 13509 588 0,'-1'-1'406'16,"-1"-5"23"-16,-3 4-233 16,4 2-61-16,0 0-73 15,-1 14-22-15,-3 53-2 16,5-22 5-16,6 9 3 15,-2 0-4 1,6-3-9-16,-1-7-5 0,-1-14-28 16,1-10-35-16,-3-10-209 15</inkml:trace>
  <inkml:trace contextRef="#ctx0" brushRef="#br0" timeOffset="71335.6434">9721 13687 813 0,'5'0'365'0,"6"-1"-124"16,8 0-46-16,19 3-58 16,2-1 4-16,20 1-49 0,1-1-20 15,10-2-25-15,4-6-9 16,-12-3-66-16</inkml:trace>
  <inkml:trace contextRef="#ctx0" brushRef="#br0" timeOffset="72210.4418">10461 13695 736 0,'0'-4'336'0,"4"-8"-167"16,5-7-48-16,12-5-49 15,5-8 0-15,15 1 8 16,-1 1 8-16,-1 9-15 15,-6 11-17-15,-14 21-16 16,-4 15-1-16,-9 15 9 16,-1 12-1-16,-3 1-2 15,2 0-14-15,5-4-17 0,6-9-1 16,2-15 3-16,1-9 3 16,4-17 12-16,-2-7 5 15,-1-14 4-15,2-8-1 16,-2-11-9-16,-2-2-6 15,-6-7-10-15,-1 4-5 16,-5 5-5-16,-5 6-3 16,0 16-4-16,-5 7-8 0,-3 14-13 15,1 8-3-15,-1 15 4 16,4 5 9-16,5 8 14 16,4 3 5-16,6 1 1 15,3 4-1-15,4-8 7 16,-2-5-12-16</inkml:trace>
  <inkml:trace contextRef="#ctx0" brushRef="#br0" timeOffset="73279.6638">11060 13788 463 0,'-1'0'309'0,"-2"-1"-19"16,1 3-110-16,1-2-108 15,0 0-37-15,0 26-12 16,-2 29 0-16,10-29-1 16,2-3 0-16,8-13 9 15,3-4 6-15,5-13 7 16,2-4 2-16,-6-7-12 15,-4-4-5-15,-9 0-4 0,-2-2-4 0,-6 3 14 16,0 5 4-16,-2 8-5 16,-4 5-3-16,1 11-28 15,-3 3-8-15,4 9-11 16,4 5 1-16,4 5 1 16,9 6 0-16,0 3 4 15,-3 0 23-15,-10-2 35 16,-6-3 33-16,-13-6 32 15,-10-2-14-15,-10-12-15 16,-4-4-25-16,5-12-26 16,5-10-10-16,13-8-106 15,11-3-71-15,14-4-278 16</inkml:trace>
  <inkml:trace contextRef="#ctx0" brushRef="#br0" timeOffset="73763.9308">11341 14090 667 0,'-1'0'350'0,"0"4"-43"16,0 5-178-16,1 8-23 15,1 5-26-15,-4-1-23 16,1 1-33-16,4-3-10 15,1-5-4-15,1-4 0 16,4-7-6-16,3-3-29 16,0-7-146-16</inkml:trace>
  <inkml:trace contextRef="#ctx0" brushRef="#br0" timeOffset="73927.8283">11369 13976 1225 0,'1'1'514'16,"0"-1"-334"-16,4 4-30 16,-5-4-50-16,0 0 33 15</inkml:trace>
  <inkml:trace contextRef="#ctx0" brushRef="#br0" timeOffset="75153.783">11602 13821 924 0,'-4'0'474'0,"-2"-2"-113"16,0 2-121-16,2 0-118 0,5 0-40 16,-1 0-26-16,0 0-95 15</inkml:trace>
  <inkml:trace contextRef="#ctx0" brushRef="#br0" timeOffset="75458.5212">11879 13446 1069 0,'0'0'442'0,"0"3"-210"15,0 19-161-15,0 5-26 16,-2 20 28-16,-1 7 0 16,-8 8-16-16,3 8-5 15,8-2-29-15,4-4-10 16,14-16-2-16,6-13-1 0,5-21-1 16,7-7-1-16,5-9-33 15,-1-4-42-15,-7-6-164 16</inkml:trace>
  <inkml:trace contextRef="#ctx0" brushRef="#br0" timeOffset="75630.4664">11791 13689 1267 0,'5'0'517'0,"8"-3"-312"15,13 2-43-15,17-1-71 16,5 1-22-16,8 2-33 16,-2 4-20-16</inkml:trace>
  <inkml:trace contextRef="#ctx0" brushRef="#br0" timeOffset="76114.6673">12360 13780 1067 0,'6'3'421'16,"17"2"-280"-16,12 0-22 15,29-3-37-15,12-3-26 16,8-4-10-16,4-4-73 16</inkml:trace>
  <inkml:trace contextRef="#ctx0" brushRef="#br0" timeOffset="76473.9117">13127 13655 808 0,'2'-12'365'0,"5"-12"-130"15,1-7-75-15,1-8-13 16,-4-4 1-16,-3-10-12 16,-1 1-19-16,-1 6-21 0,-3 10-4 15,0 20-27-15,1 8-16 16,-3 16-49-16,3 9-20 16,0 22-19-16,2 9 5 15,9 14 17-15,8 1 7 16,1-6 14-16,-3-3-25 15,-1-15-145-15,-6-5-150 16</inkml:trace>
  <inkml:trace contextRef="#ctx0" brushRef="#br0" timeOffset="76648.4822">12904 13751 849 0,'12'2'381'16,"11"-2"-137"-16,24 0-164 15,19-3-1-15,12-3-31 16,4 2-23-16,1 0-16 16,-8 4 55-16,-3 6-231 15,-11 5-147-15</inkml:trace>
  <inkml:trace contextRef="#ctx0" brushRef="#br0" timeOffset="77007.7723">13072 14025 817 0,'-6'-4'399'15,"-1"-8"-124"-15,11-7-128 16,28 4-38-16,2-3-27 0,11 8-15 16,7 9-25-16,-7 9-16 15,-3 10-6-15,-21 10 17 16,-17 4 13-16,-20 8 10 15,-12 0 4-15,-11-3-16 16,-3-2-12-16,-4-13-8 16,4-10 0-16,6-14-53 15,9-7-34-15,20-11-30 16,9-1-8-16,18 0 41 16,3-3 26-16,11 13 23 15,-4 1 8-15,-3 15 25 16,0 8 7-16,-12 10 1 15,3 8-5-15,-8 1-15 16,2 0-3-16,2-10-16 16,3-9-85-16</inkml:trace>
  <inkml:trace contextRef="#ctx0" brushRef="#br0" timeOffset="77594.1872">13851 13826 440 0,'8'2'274'0,"8"0"12"15,0-2-25-15,2-5-32 16,-3-6-25-16,-2-5-65 16,1-1-24-16,-7-5-45 15,-3 2-14-15,-12-4-15 0,-7-1-8 0,-15 3-18 16,-5 6-10-16,-3 11-22 15,-4 5-8-15,11 11-6 16,5 9 1-16,8 5 9 16,9 4 3-16,9 1 6 15,9-3-3-15,8-7-7 16,5-5 0-16,3-13 2 16,0-4 5-16,1-7 15 15,-7-3 1-15,-5 1 2 16,-4 3-4-16,-2 11-14 15,2 9-5-15,-1 13-2 16,4 8 1-16,-1 9 8 16,0 6 7-16,-4-3 24 15,-7-3 15-15,-12-9 39 16,-8-7 11-16,-14-6 16 16,-5-3-6-16,-7-12-24 15,0 1-12-15,5-11-35 0,9-3 1 16,13-4-106-16,3-10-64 15</inkml:trace>
  <inkml:trace contextRef="#ctx0" brushRef="#br0" timeOffset="77992.203">14213 13384 204 0,'3'-2'182'16,"-3"-1"59"-16,6 2-14 15,-6 1 4-15,0 0-43 16,0 0-34-16,-1 13-40 16,-4 48 25-16,4-12-10 15,-2 3-20-15,-2 6-27 16,2 1-37 0,3-5-15-16,1 0-6 0,9-8 6 15,4-7 6-15,7-15 8 16,6-6 5-16,2-17-6 15,1-6-14-15,-3-9-83 16,-4-4-63-16,-5-7-257 16</inkml:trace>
  <inkml:trace contextRef="#ctx0" brushRef="#br0" timeOffset="78148.4561">14122 13605 792 0,'0'2'408'16,"-1"2"-68"-16,16-1-196 0,17 3-42 16,15-4-34-16,10-2-30 15,10 1-23-15,-4-4-3 16</inkml:trace>
  <inkml:trace contextRef="#ctx0" brushRef="#br0" timeOffset="78523.563">14530 13282 888 0,'6'-9'398'16,"4"-5"-162"-16,12 4-98 15,6-1-20-15,2 6-12 16,-2 0-22-16,0 6-28 16,-8 4-8-16,-13 6-9 15,-10 5 6-15,-14 9-4 16,-4 3-1-16,2 6-11 16,3 0-14-16,10-6-11 15,2-6-3-15,14-9 3 16,1-7 1-16,12-2 4 15,7 0 4-15,5-4 16 16,0 0 8-16,-3-5 5 0,-6 4 0 16,-10 0-10-16,-3 0 6 15,-10-2 59-15</inkml:trace>
  <inkml:trace contextRef="#ctx0" brushRef="#br0" timeOffset="79625.1568">21213 3622 517 0,'-4'-4'348'0,"1"-9"-33"0,-1 28-204 16,4 27-34-16,3 56-75 16,5 28 9-16,8 56 7 15,2 16 3-15,-1 17-10 16,-10 5 4-16,-8-19 6 15,-6-13-4-15,-6-46 10 16,8-22-4-16,4-44-83 16</inkml:trace>
  <inkml:trace contextRef="#ctx0" brushRef="#br0" timeOffset="80016.0405">21207 3738 611 0,'-13'11'264'0,"-20"18"-95"15,-3 9-29-15,1 8-51 16,4-1-8-16,14-9-62 16,8-9-7-16,15-18 27 15,9-12 3-15,14-26 1 16,4-11 2-16,5-11-22 16,-3-6 1-16,-12 0 1 15,-5 8 12-15,-11 9 23 16,-6 14 12-16,1 18-28 15,-1 11-28-15,1 25-36 16,6 10-20-16,11 21 21 16,8 3 17-16,16-2-81 15</inkml:trace>
  <inkml:trace contextRef="#ctx0" brushRef="#br0" timeOffset="80226.8991">21665 3296 905 0,'3'7'358'0,"3"22"-220"16,2 15-97-16,2 19-44 16,0 4 9-16,1 1 10 15,1-6 2-15,0-11 8 16,-2-2 1-16,-3-20 4 15,-3-9-33-15,-5-17-219 16</inkml:trace>
  <inkml:trace contextRef="#ctx0" brushRef="#br0" timeOffset="80351.5644">21519 3621 532 0,'-2'0'292'16,"11"4"-17"-16,7-2-62 15,27-2-26-15,19 0-45 16,17-6-79-16,8 6-26 15,-4 4-33-15</inkml:trace>
  <inkml:trace contextRef="#ctx0" brushRef="#br0" timeOffset="81046.2052">21214 5438 935 0,'1'2'381'16,"4"3"-208"-16,37 2-139 16,20-1-13-16,46-6-9 15,27-1-7-15,38-10 30 16,20 0 3-16,15 4 6 16,0 1 9-16,-9 4-30 15,-16 0-5-15,-27 0-3 16,-18-2-3-16,-41 0-27 0,-21 4-36 15,-35 1-47-15,-19 0-2 16,-27-2-63-16,-11-6-21 16,-26-15 30-16,0 1 21 15,-3-12 146-15,4 3 68 16,19 10 42-16,6 1-1 0,14 16-44 16,4 0-10-16,16 6-16 15,7 4-13 1,17 5-9-16,7 7 14 0,4 4 19 15,-4 0 1-15,-17 0 41 16,-13 1 24-16,-27-4 15 16,-10-2 2-16,-19-4-46 15,-5-7-30-15,2 0-169 16,1-5 50-16</inkml:trace>
  <inkml:trace contextRef="#ctx0" brushRef="#br0" timeOffset="81311.7845">23364 4620 1211 0,'0'-4'549'0,"0"-4"-262"15,0 18-201-15,-2 15-46 16,6 18-47-16,2 13 5 16,9 13 5-16,4 1 4 15,-5-12 6-15,0-7 3 16,-9-21-13-16,-1-10-56 0,-10-8-233 16</inkml:trace>
  <inkml:trace contextRef="#ctx0" brushRef="#br0" timeOffset="81468.2957">23133 4926 838 0,'24'-3'443'15,"17"-3"-111"-15,19 6-131 16,7 2-8-16,1 2-31 16,-1 4-21-16,-13-7-49 15,-8 0-25-15,-16-1-29 16,-11-8-37-16</inkml:trace>
  <inkml:trace contextRef="#ctx0" brushRef="#br0" timeOffset="82367.8367">19712 3177 797 0,'-2'1'349'0,"-5"11"-183"0,2 12-60 0,3 34-70 15,3 19 11-15,7 35 9 16,0 12-13-16,6 14-12 16,-2-2-8-16,-5-6-7 15,-2 0 22-15,-6-16 33 16,-3-8 2-16,-2-21 1 15,3-19-22-15,3-22-32 16,2-9 2-16,-1-18 11 16,-4-3 11-16,-3-16 11 15,-5-9-3-15,-5-5-12 16,-1-7-14-16,-2-1-14 16,0-3-4-16,3 1-3 15,2 2-4-15,4 6-5 16,5 6-6-16,7 9-14 15,0 0-6-15,6 6-8 0,4 8 1 16,3 11 14-16,3 9 12 16,0 10 18-16,-3 2 8 15,-5-3 20-15,-3-1 11 16,0-15 23-16,0-11 21 16,8-18 26-16,3-16-1 15,17-21-17 1,10-8-22-16,2-8-43 15,-1 1-10-15,-15 12-24 16,-10 10-54-16,-11 15-262 16</inkml:trace>
  <inkml:trace contextRef="#ctx0" brushRef="#br0" timeOffset="83007.9532">19223 4570 694 0,'8'-5'337'0,"8"-8"-106"16,1-1-45-16,-4-13-62 16,-4-3-9-16,-12 0-11 15,-6-6 5-15,-20 4 2 16,-7 1-18-16,-10 7-38 15,-3 9-23-15,10 19-28 16,3 14-6-16,13 12-22 16,3 5-4-16,16 0-3 0,8-1 3 15,15-5 11-15,9-4 6 16,9-10 9-16,-2-7 4 16,-1-8 6-16,-4-4 3 15,-8-4 7-15,-4-2 2 16,-7 2-2-16,-4-1-6 15,-2 4-17-15,0 5-7 16,4 11-8-16,2 8 0 16,5 17 3-16,2 9 6 15,-7 5 9-15,-4 5 13 16,-12 1 29-16,-8-2 9 16,-16-2 12-16,-8-8-6 0,-9-12-3 15,0-12-2-15,2-20-6 16,1-8-6-16,7-22-20 15,5-8-15-15,7-12-19 16,9-6-24-16,13-8-53 16,2 4-43-16,14 3-201 15</inkml:trace>
  <inkml:trace contextRef="#ctx0" brushRef="#br0" timeOffset="83437.3804">18860 4148 929 0,'-2'-3'451'0,"-2"-1"-187"15,16-1-160-15,10 1-19 16,19-3-50-16,9 1 3 15,12-1 1-15,4 2-8 16,-2 1-13-16,-4 2-4 16,-15-1 4-16,-7 1 2 0,-23 2-1 15,-4-6-9-15,-12-3-21 16,-9-1-6-16,-5-10-2 16,-3 2 6-16,-1-1 14 15,4 2 2-15,6 9 3 16,2 2-3-16,10 7-15 15,4 9-1-15,10 0-4 16,6 4 2-16,2 3 24 16,-2-2 16-16,-10 1 47 0,-8-1 36 15,-16-2 34-15,-5 1-3 16,-7-5-41-16,1 1-35 16,6-1 41-16,3 5-136 0</inkml:trace>
  <inkml:trace contextRef="#ctx0" brushRef="#br0" timeOffset="89248.455">15084 13811 570 0,'0'0'264'0,"11"3"-47"15,8 0-51-15,18-1-9 16,20 3 7-16,17 1-55 15,10 2-40-15,2 1-39 16,-9 1 27-16,-15-6-177 16</inkml:trace>
  <inkml:trace contextRef="#ctx0" brushRef="#br0" timeOffset="89514.3176">15154 13899 657 0,'2'3'330'0,"3"3"-104"0,18-1-78 16,8-2-23-16,25-3-25 15,15 0-15-15,15-3-38 16,-2 2-14-16,-10-5-21 16,-12 0-119-16</inkml:trace>
  <inkml:trace contextRef="#ctx0" brushRef="#br0" timeOffset="89732.6854">15616 13758 815 0,'11'3'355'0,"16"12"-172"16,4 3-41-16,-2 5-18 15,-5 4-6-15,-7-5-23 0,-6-5-16 16,-8 0-36-16,-3-5-15 15,-8-3-174-15,-3-1-345 16</inkml:trace>
  <inkml:trace contextRef="#ctx0" brushRef="#br0" timeOffset="90076.3693">15256 13708 1019 0,'-12'4'417'0,"-24"8"-249"16,0 3-31-16,-2 3-61 16,-3 4-22-16,9 1-49 15,8 1-18-15,21 1-12 16,17-2 0-16,25-1 4 16,15-1 10-16,20 1 14 0,4-4 18 15</inkml:trace>
  <inkml:trace contextRef="#ctx0" brushRef="#br0" timeOffset="96820.2444">7737 14014 711 0,'-4'19'315'16,"-6"8"-131"-16,3 8-100 15,1-5-20-15,0-7-24 0,2-3-21 16,2-12 5-16,1-6 5 16,0-17 3-16,1-8-1 15,1-12-18-15,3 1-4 16,7-1-6-16,2-1 21 15,2 6 52-15,-2-1 27 16,0 15 28-16,-4 5-9 16,-4 10-37-16,2 7-23 15,0 14-26-15,1 3-13 0,8 11-13 16,0-2-5-16,3 4-1 16,1-1 1-16,-5-4-46 15,-3-2-67-15</inkml:trace>
  <inkml:trace contextRef="#ctx0" brushRef="#br0" timeOffset="96976.8424">7701 14095 906 0,'20'3'430'16,"14"1"-194"-16,13-1-101 15,4-2-35-15,4-3 494 16</inkml:trace>
  <inkml:trace contextRef="#ctx0" brushRef="#br0" timeOffset="97663.2558">9448 14034 740 0,'-9'-5'378'0,"-11"-3"-117"16,2 6-62-16,4 9-95 16,0 4-45-16,4 12-52 15,2 6-9-15,8 6-8 16,0 5 1-16,12-3 1 16,7-2 2-16,0-13 6 15,8-6 5-15,3-16 10 16,-1-10 29-16,-3-13 57 15,-3-9 16-15,-13-6 32 16,-9 5-13-16,-15 3-47 16,-8 5-17-16,-9 12-42 15,-1-1-11-15,7 8-92 0,3 1-79 16</inkml:trace>
  <inkml:trace contextRef="#ctx0" brushRef="#br0" timeOffset="97851.0803">9494 14049 562 0,'-8'4'270'0,"-9"10"-121"15,-4 7-53-15</inkml:trace>
  <inkml:trace contextRef="#ctx0" brushRef="#br0" timeOffset="106372.3021">16247 13884 522 0,'0'-1'290'0,"-4"-5"-40"0,4 0-63 16,0-6-52-1,5-3-22-15,4-6-26 16,2-6-6-16,4-5-5 15,-3-4 1-15,-4 1 10 16,-3 0 7-16,-5 7 6 16,-3 5 1-16,-2 11-23 15,-1 1-19-15,1 9-31 16,1 0-23-16,0 6-38 0,1 8-8 0,3 9 5 16,2 10 6-16,4 8 23 15,3 5 6 1,3 4 0-16,0 2 1 0,0-4 4 15,-4-6 3-15,-4-9 2 16,-4-7 3-16,-4-6 8 16,-7-2 2-1,-10-1-2-15,-7-4-3 16,-4 1-9-16,2-3-2 16,8-2-3-16,6-1-1 15,10-3-11-15,2 0-4 16,14-3-4-16,6 0 0 15,15 0 8-15,7 0 4 16,5 0 3-16,0 2 27 0,-5 0-118 16</inkml:trace>
  <inkml:trace contextRef="#ctx0" brushRef="#br0" timeOffset="106758.3417">16790 13817 926 0,'3'1'423'0,"9"3"-174"16,6-1-85-16,17 1-46 0,4-3-37 15,9-2-44-15,-1-3-5 16,-8 2-52-16,-7-2-57 16,-11 4-220-1</inkml:trace>
  <inkml:trace contextRef="#ctx0" brushRef="#br0" timeOffset="107037.1352">16824 14006 603 0,'12'-2'311'0,"20"-3"-82"31,11 3-29-31,7-4-50 16,3 4-22-16,-11-2-30 0,-9 2-14 16,-13 2-16-16,-5 0-6 15,-7 1-17-15,-5 0 1 16,-4-1 485-16</inkml:trace>
  <inkml:trace contextRef="#ctx0" brushRef="#br0" timeOffset="113425.9631">17718 13758 639 0,'-17'-4'417'16,"-8"-6"28"-16,-4 10-273 16,-1 5-53-16,-1 14-90 15,7 12-42-15,6 17-22 16,3 9-1-16,18 6 11 0,6-1 6 0,20-12 13 16,11-10 5-16,18-20 6 15,7-13 2-15,5-15-12 16,-4-14 60-1,-21-16 80-15,-10-6 34 0,-29-14 69 32,-13-1-40-32,-25 4-54 0,-13 4-32 15,-8 16-58-15,2 8-24 16,12 13-19-16,14 10-66 16,12 4-148-16,8 5-114 15</inkml:trace>
  <inkml:trace contextRef="#ctx0" brushRef="#br0" timeOffset="113626.7713">17826 13784 726 0,'-3'3'376'0,"-7"12"-92"15,-4 6-61-15,-7 13-50 16,-5 8-23-16,-7 6-40 0,-2 3-23 0,8-6-40 15,1-7-20-15,11-10-20 16,12-6-4-16,3-6-549 16</inkml:trace>
  <inkml:trace contextRef="#ctx0" brushRef="#br0" timeOffset="114492.3145">18416 13791 809 0,'0'-7'403'0,"-1"0"-119"15,1 0-36-15,0 7-86 16,-2 10-39-16,2 14-66 16,0 11-28-16,2 18-13 15,6 2-5-15,3 4-6 16,-1-6-1-16,-2-11 3 0,-2-8 3 15,-2-12-63-15,0-3-76 16</inkml:trace>
  <inkml:trace contextRef="#ctx0" brushRef="#br0" timeOffset="114695.589">18225 13988 836 0,'4'0'362'0,"16"0"-125"15,10 2-57-15,23-3-12 16,13 4-23-16,6-4-74 16,2 1-30-16,-16-4-18 15,-13-4 25-15,-18 6-142 16</inkml:trace>
  <inkml:trace contextRef="#ctx0" brushRef="#br0" timeOffset="118092.4687">18957 13940 711 0,'5'-12'335'16,"3"-10"-133"-16,8-6-52 0,0-5 0 16,7-2-13-16,-2 5-14 15,1 12-22-15,-3 9-14 16,-8 19-18-16,-6 11-12 15,-5 21-25-15,-3 13-5 16,2 7-15-16,-4-2-1 16,5-12-1-16,5-9-1 15,6-18 0-15,8-7 2 16,5-14 4-16,0-6 4 0,3-18 1 16,0-5 0-16,0-12-5 15,-3-3-3-15,-5 1-3 16,-6 4-1-16,-7 14-1 15,-4 4-1-15,-2 14-6 16,0 5-5-16,0 5-10 16,-1-3 0-16,0 5 0 15,-1 25 7-15,-4 41 8 16,4-26 2-16,5 1 3 16,3-2 0-16,5-9-5 15,3-4-63-15,4-10-122 16,-1-5-169-16</inkml:trace>
  <inkml:trace contextRef="#ctx0" brushRef="#br0" timeOffset="118248.3724">19492 14127 802 0,'-4'4'433'0,"6"6"-66"0,-4 3-104 15,1 8-87-15,0 4-43 16,0 4-74-16,0 2-23 15,-4-2-6-15,4-5-60 16,-4-11-166-16</inkml:trace>
  <inkml:trace contextRef="#ctx0" brushRef="#br0" timeOffset="118380.0892">19495 14028 1164 0,'-1'-3'544'0,"-2"-1"-226"16,5 5-211-16,-2-1-43 16,0 0-574-16</inkml:trace>
  <inkml:trace contextRef="#ctx0" brushRef="#br0" timeOffset="118708.119">19840 13784 1181 0,'-16'-1'480'0,"-18"-3"-302"16,-1 4-44-16,7 7-77 15,7 3-19-15,17 9-39 16,8-3-9-16,26 7 0 16,8-1-1-16,11 4 7 15,1 4 4-15,-13 3 4 16,-10 0 16-16,-27-2 49 16,-13-3 9-16,-21-10 11 15,-6 1-11-15,-2-12-60 16,0-4-40-16,13-9-287 15</inkml:trace>
  <inkml:trace contextRef="#ctx0" brushRef="#br0" timeOffset="118895.7817">20006 13831 865 0,'4'3'504'0,"1"3"-69"16,-1 15-217-16,-4 1-43 15,0 14-81-15,-1 5-25 16,-2-1-39-16,2 4-10 0,0-6-35 16,1-5-54-16,3-12-200 15,2-9-338-15</inkml:trace>
  <inkml:trace contextRef="#ctx0" brushRef="#br0" timeOffset="119052.0063">19978 13614 1314 0,'0'0'563'15,"0"-1"-282"-15,3 5-221 16,-3-4-40-16,0 0-48 16,0 0-64-16</inkml:trace>
  <inkml:trace contextRef="#ctx0" brushRef="#br0" timeOffset="119313.6978">20143 13912 1154 0,'3'17'488'15,"-1"26"-250"-15,-2-4-52 0,-5-9-53 16,1-1-27-16,-2-14-52 16,1-5-16-16,6-9-1 15,3-8-5-15,7-12-12 16,6-8-7-16,2-12-14 15,7 0-6-15,1-2 3 16,2 4-2-16,1 18-4 16,-4 6 0-16,-5 22 11 15,-5 11 15-15,-5 17 21 16,-4 6 5-16,-7-1-7 16,0 2-5-16,-7-12-74 0,0-4-265 15</inkml:trace>
  <inkml:trace contextRef="#ctx0" brushRef="#br0" timeOffset="119641.7394">20544 13637 731 0,'2'-1'407'0,"-1"1"-50"16,0 11-154-16,-2 7-22 16,-8 12-35-16,-3 2-30 15,4 10-51-15,2-1-17 16,8-2-29-16,11-4-8 15,13-14 0-15,6-5 1 16,8-13 3-16,2-4-15 16,-8-13-105-16,-5-3-90 15</inkml:trace>
  <inkml:trace contextRef="#ctx0" brushRef="#br0" timeOffset="119798.0068">20750 13666 593 0,'-3'-2'417'16,"-1"-2"21"-16,0 14-213 15,0 6-49-15,-3 15-49 16,1 11-12-16,0 16-19 16,3 4-21-16,3 6-33 15,0-9-10-15,6-15-66 16,4-7-74-16,6-19-316 16</inkml:trace>
  <inkml:trace contextRef="#ctx0" brushRef="#br0" timeOffset="120110.3887">21031 13689 1125 0,'-9'-8'549'16,"-13"-9"-227"-16,-1 6-101 15,0 16-138-15,2 9-47 16,0 19-37-16,5 10-3 15,8 10-2-15,3 6 0 16,15-2 5-16,8-4 1 16,9-16 1-16,1-10 3 15,6-23 9-15,0-4 4 0,3-15 12 16,0-9 6 0,-11-13 6-16,-8-4 3 0,-13-10 5 15,-9-1-11-15,-14 6-14 16,-6 7-11-16,-9 15-29 15,-3 8-9-15,10 12-96 16</inkml:trace>
  <inkml:trace contextRef="#ctx0" brushRef="#br0" timeOffset="120384.2186">21179 13504 1124 0,'-2'1'431'0,"1"3"-301"16,1 2-37-16,0-6-35 16,0 0 7-16,3 1 13 15,16 7 10-15,25 22 18 16,-30-30 17-16,-10-10 4 15,-4-5-16-15,-9-5-36 16,-7 1-34-16,-6 11-33 16,0 4-60-16,7 17-426 15</inkml:trace>
  <inkml:trace contextRef="#ctx0" brushRef="#br0" timeOffset="120603.0493">21345 13955 1332 0,'0'-1'606'0,"2"4"-275"16,0-3-107-16,-2-2-116 15,0 1-35-15,0 0-511 16</inkml:trace>
  <inkml:trace contextRef="#ctx0" brushRef="#br0" timeOffset="121024.7334">21606 13563 1449 0,'0'3'531'0,"0"9"-424"0,3 6-61 0,-1 11-35 16,0 6 0-16,-4 11 0 15,-4 10-3-15,-3 7 0 16,0 3 4-16,2-4 0 15,6-13 0-15,7-21-2 16,7-7-2-16,11-15 1 16,5-4 0-16,10-4-10 15,2-6-51-15,-3-8-175 16</inkml:trace>
  <inkml:trace contextRef="#ctx0" brushRef="#br0" timeOffset="121212.3023">21500 13821 1198 0,'6'-2'539'0,"12"1"-226"0,5 0-77 16,14 0-72-16,3 1-39 15,-7-1-65-15,-2 0-2 16,-10-3-275-16</inkml:trace>
  <inkml:trace contextRef="#ctx0" brushRef="#br0" timeOffset="121735.122">21999 14049 1164 0,'4'2'501'0,"12"3"-231"15,8 3-110-15,20-8-57 0,9 3-32 16,12 0-16-16,-3-5-68 15</inkml:trace>
  <inkml:trace contextRef="#ctx0" brushRef="#br0" timeOffset="122031.9401">22484 13872 989 0,'0'-13'440'0,"6"-20"-200"16,3-2-50-16,4-7-36 16,-1-1-4-16,-7 5-12 15,-1 6-5-15,-4 9-27 16,0 8-19-16,0 10-35 15,0 3-30-15,-1 9-37 16,2 8-15-16,4 16-8 16,1 8 9-16,4 17 13 15,3 1-56-15,0-1-24 16</inkml:trace>
  <inkml:trace contextRef="#ctx0" brushRef="#br0" timeOffset="122211.1044">22406 14090 1226 0,'7'0'483'0,"7"0"-284"16,18-1-141-16,9-2-21 16,16-1-5-16,6 2-11 0,1 2-6 31,-4-2-47-31</inkml:trace>
  <inkml:trace contextRef="#ctx0" brushRef="#br0" timeOffset="122562.6903">22466 14237 1315 0,'0'-7'493'0,"5"-7"-348"16,9 4-71-16,12 0-22 16,9 6-2-16,9 12-21 15,-2 2-7-15,-12 18 8 16,-14 4 16-16,-27 10 20 16,-17 7 0-16,-16 0-16 15,-2-3-15-15,6-12-13 16,4-11 0-16,10-14-18 0,10-6-16 15,9-10-18-15,5-4-8 16,12-6 7-16,5 0 9 16,12-1 6-16,7 4-1 15,3 8 4-15,-4 4 1 16,-4 11 2-16,0 5 4 16,-5 3-49-16,0-3-67 0</inkml:trace>
  <inkml:trace contextRef="#ctx0" brushRef="#br0" timeOffset="123085.1747">23170 14077 871 0,'5'-4'400'0,"7"-4"-160"15,-2-2-41-15,-4-4-57 0,-6 0-28 16,-5-3-45-16,-6-3-13 16,-13-4-11-16,-3 1-6 15,-10 3-17-15,0 11-21 16,2 12-22-16,-1 9-7 15,13 13-7-15,3 2 6 16,12 4 6-16,13 4 3 16,10-16 13-16,9-3 4 15,13-8 7 1,-1-8 4-16,-1-5 4 16,-1-5 0-16,-10-5 2 15,-4-1-1-15,-8 4-5 16,0 2-3-16,-2 11-14 15,-2 8 1-15,3 8 2 16,-1 11 3-16,-1 4 9 16,-2 6-4-16,-7 7 18 0,-8-6 14 15,-13 1 32-15,-3 0 14 16,-12-7-1-16,-1-4-10 16,-2-11-19-16,1-9-10 15,6-13-23-15,2-10-36 16,11-12-111-16,8-6-54 15</inkml:trace>
  <inkml:trace contextRef="#ctx0" brushRef="#br0" timeOffset="123381.9854">23454 13576 1125 0,'8'-3'476'0,"9"-2"-292"15,-1 7-40-15,-6 9-60 16,-1 7-11-16,-12 12 0 16,-6 7-8-16,-11 21-23 15,-5 4-12-15,4 7-16 16,7 0-3-16,17-16 0 15,10-9 2-15,14-23 6 16,7-5 2-16,7-15 23 16,1-7-40-16,-1-6-113 0,-7-7-103 15</inkml:trace>
  <inkml:trace contextRef="#ctx0" brushRef="#br0" timeOffset="123553.808">23387 13786 979 0,'4'0'406'0,"18"-1"-196"15,9 2-122-15,22-1-40 16,9 2-8-16,4 1-5 16,-3-3-441-16</inkml:trace>
  <inkml:trace contextRef="#ctx0" brushRef="#br0" timeOffset="124000.2244">23714 13385 914 0,'8'-12'451'16,"4"-6"-165"-16,13 10-123 15,7 4-21-15,1 9-61 0,0 4-24 0,-8 8-14 16,-7 1 4-16,-18 6 10 16,-4 2 3-16,-18 7-11 15,-3-1-13-15,3-8-18 16,3-1-6-16,15-14-5 16,6 1-3-16,12-3-1 15,2-6 2-15,7-1 5 16,5 1 1-16,6-3 0 15,2 2 0-15,-1-2-2 16,-5 0 1-16,-13 2-1 16,-5-2-2-16,-6 3 12 0,-3 0-27 15</inkml:trace>
  <inkml:trace contextRef="#ctx0" brushRef="#br0" timeOffset="140204.8167">24369 13881 654 0,'-5'-18'352'16,"-3"-13"-83"-16,9-6-100 15,8-1-24-15,17 11-30 16,4 7-29-16,13 20-29 16,6 10-6-16,-5 21-30 15,-8 10 5-15,-27 12 23 16,-15 2 5-16,-30-1 12 15,-8-4-3-15,-2-20-16 0,7-9-2 16,17-18-4-16,9-8-5 16,17-10-23-16,7-2-10 15,15 1-20-15,5 5-5 16,8 8 5-16,-1 6 4 16,0 9 7-16,-1 4 6 15,-8 0-61-15,-5-3-77 16</inkml:trace>
  <inkml:trace contextRef="#ctx0" brushRef="#br0" timeOffset="140548.6383">24604 13597 842 0,'-25'-12'380'0,"-30"-3"-146"15,-4 7-76-15,2 18-74 16,-1 11-21-16,5 14-58 16,5 11-14-16,10 18-12 15,9 7-2-15,21 13 0 16,15-1-3-16,26-2-2 16,9-4 4-16,14-13 15 15,16-9 6-15,16-25 20 16,16-17 9-16,12-38 27 15,-6-21 28-15,-19-30 41 16,-19-18 32-16,-39-19 23 0,-20-1 8 16,-43 14-12-16,-16 20-30 15,-19 35-61-15,-5 14-40 16,6 20-6-16,8 11-88 16</inkml:trace>
  <inkml:trace contextRef="#ctx0" brushRef="#br0" timeOffset="141712.4032">1692 15028 828 0,'-12'-16'388'16,"-10"-9"-156"-16,12-5-98 16,10 5-19-16,16-3-27 15,10-1-20-15,17 4-21 16,9 3-3-16,0 18-23 16,-5 9-2-16,-17 21 36 15,-18 8 14-15,-27 18 15 16,-15 4 0-16,-16 8-34 15,-4-2-12-15,2-17-9 16,5-6-2-16,13-27-7 0,7-9-8 16,11-9-24-16,10-7-15 15,12-3-13-15,11 0-3 16,20 4 8-16,5 2 10 16,8 10 9-16,2 7 6 15,-8 5 12-15,-8 4 0 16,-12 5-159-16</inkml:trace>
  <inkml:trace contextRef="#ctx0" brushRef="#br0" timeOffset="142079.7542">1862 14593 1050 0,'-14'-6'455'0,"-23"-1"-204"15,-4 3-57-15,-7 8-58 16,-5 9-30-16,-4 22-76 16,-1 11-22-16,-2 24-26 15,6 10-10-15,22 7-14 16,17 2-7-16,40 2 11 16,16 0 13-16,21-7 25 15,8-5 12-15,3-23 7 16,11-12 1-16,14-29 3 15,1-18 5-15,-2-32 5 0,-10-11 6 16,-28-36 10-16,-15-10 4 0,-32-15 13 16,-21-11 4-16,-32 6-8 15,-6 13-9-15,-8 23-24 16,0 19-14-16,7 35-20 16,2 11-10-16,17 13-55 15,11 9-10-15</inkml:trace>
  <inkml:trace contextRef="#ctx0" brushRef="#br0" timeOffset="142376.4609">2606 15055 974 0,'7'0'398'0,"19"1"-237"15,10 1-17-15,26-1-9 16,13 0-37-16,13 1-41 15,-1 1-18-15,-8-5-41 16,-9 2-70-16</inkml:trace>
  <inkml:trace contextRef="#ctx0" brushRef="#br0" timeOffset="142602.3219">2675 15187 1120 0,'-3'1'438'0,"1"9"-319"16,9 2-30-16,21-3-18 16,13 1-11-16,24-10-1 15,4-3-11-15,7-3-24 16,-7-2-2-16,-12 2-17 15,-5 4-50-15,-16 2-215 16</inkml:trace>
  <inkml:trace contextRef="#ctx0" brushRef="#br0" timeOffset="142789.7168">3163 15014 1263 0,'4'-4'504'0,"10"2"-340"0,6 2-63 15,4 10-69-15,0 9-3 16,-5 10-2-16,-4 6 3 16,-9 8-3-16,-1 1-4 15,-10-1-14-15,-6 2-14 16,-13-9-131-16,-9-7-104 16</inkml:trace>
  <inkml:trace contextRef="#ctx0" brushRef="#br0" timeOffset="143112.3409">2899 14718 879 0,'4'-6'444'0,"4"-13"-155"16,-1-3-40-16,-1-6-95 16,1-5-42-16,0 4-45 15,1 0-14-15,-3 8-24 16,-4 2-10-16,0 14-27 31,-1 6-13-31,3 16-8 0,2 10-2 0,0 16 13 16,1 6 12-16,1 0 1 15,-2-3-36-15,6-14-177 16</inkml:trace>
  <inkml:trace contextRef="#ctx0" brushRef="#br0" timeOffset="143463.5085">2962 14399 837 0,'-24'-11'420'0,"-15"-8"-118"16,-5 12-177-16,5 9-55 15,3 16-49-15,4 12-23 16,6 16-26-16,4 4-4 16,14 8 1-16,8 5 6 0,15-3 6 15,9 0 4-15,16-8 4 16,3-32 4 15,-21-9 11-31,0-1 8 0,80 5 11 16,0-17 4-16,1-33 8 0,-51-16 0 15,-22-10 52-15,-14-6 41 16,-36-2 49-16,-18 5 23 16,-29 1-16-16,-9 12-43 15,-7 16-68-15,8 11-34 16,21 20-65-16,12 9-17 15</inkml:trace>
  <inkml:trace contextRef="#ctx0" brushRef="#br0" timeOffset="145006.0671">4005 15013 420 0,'-1'0'242'16,"0"1"5"-1,2-1-53-15,-1-1-23 16,0 0-12-16,5-2-43 16,14-21-21-16,32-36-15 15,-28 25 7-15,-9 5 18 16,-6 5 2-16,-7 11-19 16,-2 9-20-16,-8 13-34 0,-3 7-20 15,5 15-27-15,-2 4-4 16,12 11-6-1,0 0 0-15,2 1 10 0,5 1 6 16,-2-3 7-16,-1 2 4 16,-6-11 11-16,-1-5 4 15,-7-15 13-15,-7-6 4 16,-8-8 0-16,-5-1-4 16,3-2-16-16,4 1-9 0,10 0-14 15,7 1-13-15,10 0-7 16,1 5-2-16,20 1 6 15,3-6 8-15,12 3 9 16,9-5 5-16,3-2-53 16,0-1-73-16</inkml:trace>
  <inkml:trace contextRef="#ctx0" brushRef="#br0" timeOffset="145271.6393">4535 15021 1041 0,'8'0'428'15,"14"1"-236"-15,11 0-74 16,14-1-31-16,6 0-29 16,5-1-39-16,1 3-3 15,-7-2-90-15,-9 6-154 16</inkml:trace>
  <inkml:trace contextRef="#ctx0" brushRef="#br0" timeOffset="145513.0452">4620 15174 564 0,'0'1'303'15,"10"5"9"-15,8-3-79 16,16-4-30-16,12 0-20 0,8-2-63 15,-1-2-27-15,-3 2-36 16,-10-1 0-16,-18-4-41 16,-4 3-59-16</inkml:trace>
  <inkml:trace contextRef="#ctx0" brushRef="#br0" timeOffset="146817.2992">5335 14997 540 0,'15'-13'348'15,"10"-9"-62"-15,-3 9-84 16,0 6-51-16,-11 17-83 0,-3 10-16 16,-4 21-8-16,-3 7 18 15,1 13-9-15,3-1-12 16,5-11-8-16,5-9-13 16,7-26 3-16,6-11 2 15,5-20 5-15,3-13 1 16,-1-14-1-16,-7-8 2 15,-11-2 0-15,-7 3-1 0,-9 9-9 16,-3 11-5-16,-5 17-15 16,-1 11-9-16,-1 20 1 15,1 7-3-15,2 16 5 16,1-2 4-16,10 9 0 16,3 2 1-16,7-7 72 15,-4 0-95-15,3-12-392 16</inkml:trace>
  <inkml:trace contextRef="#ctx0" brushRef="#br0" timeOffset="147004.5839">5918 15266 970 0,'-1'4'547'16,"-7"2"-8"-16,0 14-411 15,2 10-50-15,-1 11-47 0,4 0-15 16,5-2-18-16,-1-6-45 16,4-15-500-16</inkml:trace>
  <inkml:trace contextRef="#ctx0" brushRef="#br0" timeOffset="147129.5883">5893 15150 1133 0,'-3'-4'542'0,"0"-5"-180"0,2 8-273 16,0 1-46-16,9 2 178 15</inkml:trace>
  <inkml:trace contextRef="#ctx0" brushRef="#br0" timeOffset="147465.5062">6324 15023 715 0,'-5'-10'403'0,"-9"-3"-45"15,-4 3-96-15,-7 2-82 16,-5 5-31-16,-3 6-69 0,3-1-29 15,7 2-50-15,8 7-22 16,13 5-23-16,7 1-7 16,12 12 8-16,9-1 11 15,8 4 33-15,-2 4 12 16,-9 2 16-16,-11-4 8 16,-18-1 4-16,-7-5 4 15,-14-9 3-15,-3-6 3 0,0-17-104 16,1-10-142-16</inkml:trace>
  <inkml:trace contextRef="#ctx0" brushRef="#br0" timeOffset="147646.4769">6385 15036 665 0,'10'-5'428'16,"8"0"-1"-1,-2 3-104-15,-13 7-111 16,3 6-44-16,-5 9-70 15,5 5-20-15,0 13-38 16,-5 2-12-16,-1 0 34 16,-4-2-71-16,-1-10-114 15,3-9-327-15</inkml:trace>
  <inkml:trace contextRef="#ctx0" brushRef="#br0" timeOffset="147786.8417">6441 14842 1489 0,'-3'-7'579'0,"-4"-4"-378"16,2 4-168-16,5 4-44 0</inkml:trace>
  <inkml:trace contextRef="#ctx0" brushRef="#br0" timeOffset="148083.6582">6541 15026 1204 0,'6'20'518'16,"8"17"-316"-16,-1 4-66 16,-1 2-26-16,-3-1-62 15,-1-7-11-15,-2-13-8 16,-1-4 3-16,-2-18 5 15,-1-7-6-15,3-15-10 16,0-8-9-16,3-9-14 16,5 1-3-16,6 4-2 15,2 5 0-15,6 19-5 16,-3 4 3-16,-3 17 15 0,-3 7 9 16,-3 11 21-16,-4 7 3 15,-7 3-3-15,-1 1-2 16,-6-3-18-16,-2-6-463 15</inkml:trace>
  <inkml:trace contextRef="#ctx0" brushRef="#br0" timeOffset="148489.8014">7080 14818 1057 0,'-1'6'432'0,"-5"12"-223"0,-5 9-30 16,-11 13-26-16,0 7-35 16,0 0-80-16,10 0-24 15,18-9-14-15,11-10-2 16,23-8 2-16,6-8 4 15,11-10-7-15,2-2-46 16,-13-8-166-16</inkml:trace>
  <inkml:trace contextRef="#ctx0" brushRef="#br0" timeOffset="148646.2774">7275 14931 1038 0,'-1'1'428'0,"-2"12"-240"16,6 6-58-16,0 11-30 15,6 4-11-15,1 5 0 16,-3 3-12-16,4 13-14 16,-6-2-6-16,3 0-89 15,-4-6-42-15</inkml:trace>
  <inkml:trace contextRef="#ctx0" brushRef="#br0" timeOffset="148978.3574">7638 14962 1144 0,'-10'-8'505'16,"-13"-4"-271"-16,-2 2-56 0,0 10-94 16,1 11-37-1,-1 11-41-15,3 8-11 0,4 8-12 16,4-2-4-16,14 8-1 15,5 1 4-15,16-4 5 16,5-3 4-16,16-13 10 16,7-13 5-16,9-20 8 15,0-11 6-15,-11-21 15 16,-12-3 6-16,-23-3 21 16,-15-1 3-16,-24 8-10 15,-8 1-9-15,-15 8-35 16,3 7-15-16,12 10-88 15,9 12-5-15</inkml:trace>
  <inkml:trace contextRef="#ctx0" brushRef="#br0" timeOffset="149227.9598">7805 14786 1030 0,'-3'-6'505'0,"-10"-7"-192"16,3 10-171-16,3 1-73 16,7 5-75-16,8 7-14 0,2 4-7 15,6 1 14-15,3-2 23 16,-1-5 20-16,1-8 47 16,-9-7 19-16,-6-7 14 15,-9-2-12-15,-9-1-43 16,-2 4-22-16,-9 9-35 15,-1 7 52-15,-6 11 345 16</inkml:trace>
  <inkml:trace contextRef="#ctx0" brushRef="#br0" timeOffset="150009.3177">8127 15167 1066 0,'-2'0'541'0,"-2"2"-143"15,1-2-103-15,2 0-106 16,-1 0-51-16,1-1-79 16,0 0-15-16</inkml:trace>
  <inkml:trace contextRef="#ctx0" brushRef="#br0" timeOffset="151080.0935">8479 15375 858 0,'6'0'389'0,"11"-3"-49"0,61-1-334 16,30-3-6-16,76-6 68 16,30-3 21-16,47 3-1 15,14 4-8-15,0 8-39 16,-6 4-14-16,-31 5-10 16,-18 1-1-16,-32-4 4 15,-17 1-7-15,-42-6-248 16</inkml:trace>
  <inkml:trace contextRef="#ctx0" brushRef="#br0" timeOffset="151520.3895">9298 15058 932 0,'5'-3'424'0,"-1"-4"-185"0,7-12-120 16,3-2-24-16,1-12-41 16,2-4-10-16,-2-4-1 15,0 0 1-15,-4 7 3 16,-4 8-7-16,-1 11-7 16,-5 9-6-16,-2 11-21 15,-3 9-6-15,2 20-16 16,1 8-4-16,4 16 10 15,6-1 4-15,-1-9 8 16,3-1 6-16,3-18-71 16,1-3-461-16</inkml:trace>
  <inkml:trace contextRef="#ctx0" brushRef="#br0" timeOffset="151838.2198">9822 14866 629 0,'-5'-14'334'0,"-12"-11"-50"16,2 5-73-16,-5 10-61 16,-5 7-33-16,-2 14-63 15,-3 8-27-15,0 16-33 16,8 9-9-16,12 6-7 15,9 3-2-15,17-8 8 16,8-8 4-16,15-14 10 0,6-11 6 16,3-16 3-1,1-6 46-15,-8-17 48 0,-8-8 20 16,-18-6 63-16,-13-7-17 16,-21 1-27-16,-12 3-22 15,-7 13-64-15,-7 8-39 16,5 17-39-16,3 6-83 15</inkml:trace>
  <inkml:trace contextRef="#ctx0" brushRef="#br0" timeOffset="152657.7805">8558 15821 514 0,'6'-20'290'16,"2"-14"-51"-16,12-2-16 16,3-1 5-16,4 10-39 15,1 9-38-15,-5 17-86 16,-5 9-22-16,-10 20-11 16,-4 6 0-16,-11 13 3 15,-1 5-9-15,-4 1-13 16,8-4-3-16,10-15-2 0,3-7 1 15,13-19 0-15,2-3 5 16,5-15 2-16,0-7 1 16,-2-11-2-16,0-5-3 15,-5-6-5-15,-2-2-1 16,-6 2-1-16,-5 3 0 0,-5 10 2 16,-4 8-2-16,-6 13-4 15,-1 5-1-15,-1 13-1 16,2 3-3-16,2 13-2 15,3 4-1-15,2 12-1 16,0-1 3-16,6 3 6 16,-1-2 3-16,6-10-104 15,3-1-24-15</inkml:trace>
  <inkml:trace contextRef="#ctx0" brushRef="#br0" timeOffset="152813.9983">9128 15978 1011 0,'-2'4'420'16,"-3"8"-220"-16,0 6-86 15,-2 3-34-15,1 5-29 16,6-2-42-16,0 0-4 0,3-8-33 16,1-3-58-16</inkml:trace>
  <inkml:trace contextRef="#ctx0" brushRef="#br0" timeOffset="152961.7989">9144 15801 1552 0,'-3'-4'600'15,"1"-2"-444"-15,0 1-49 16,3 2-71-16,-1 3-45 0</inkml:trace>
  <inkml:trace contextRef="#ctx0" brushRef="#br0" timeOffset="153696.0013">9667 15737 722 0,'-11'-6'392'0,"-16"-9"-75"15,-4 2-39-15,-2 6-75 0,-2 6-43 16,-1 12-76-16,4 4-32 15,7 10-48-15,4 5-18 16,14 8-17-16,7 0-4 16,16 1 8-16,6-4 9 15,14-10 16-15,2-4 6 16,4-13 25-16,3-5-56 16,0-6-127-16,0-9-107 15,-10-4-251-15</inkml:trace>
  <inkml:trace contextRef="#ctx0" brushRef="#br0" timeOffset="154039.6708">9824 15802 548 0,'0'-5'351'0,"-4"-9"-4"16,-8 2-43-16,-9 9-76 15,-7 0-53-15,-7 6-87 16,-1 7-32-16,2 7-55 16,8 3-11-16,12 5-16 15,8 1-4-15,14-2 2 16,10-3 5-16,15-5 14 15,6-5 9-15,1-11 8 16,-1-3 5-16,-10-10 6 16,-5-2 1-16,-9-3 2 15,-9-2 1-15,-4-3-7 16,-2 0-1-16,3 6-11 16,4 0-6-16,4 5-10 15,7 4-5-15,3 6-3 0,5 2-1 16,0 11 25-16,-2 5 10 15,-6 10 31-15,-5 6 32 16,-10 1 25-16,-8 1 6 16,-13-9-10-16,-4-2-19 15,-4-11-44-15,3-4-56 16,9-8-80-16</inkml:trace>
  <inkml:trace contextRef="#ctx0" brushRef="#br0" timeOffset="154375.8824">10277 15606 1172 0,'2'0'489'0,"-1"5"-303"0,-2 1-34 0,0-6-70 15,-1 4-21-15,-6 22-27 16,-10 34-14-16,18-28-16 16,2 0-4-16,8-6 0 15,10-3 3-15,2-8 3 16,11-5 3-16,-1-7-7 15,-4-5-35-15,-3-6-138 16,-4-3-148-16</inkml:trace>
  <inkml:trace contextRef="#ctx0" brushRef="#br0" timeOffset="154531.9971">10442 15617 966 0,'-1'-6'482'15,"-3"-3"-190"-15,5 12-124 16,2 10-25-16,-1 15-56 0,-1 5 2 15,0 15-29-15,-1 4-9 16,1 8-19-16,1-2-8 16,0-6-22-16,0-7-49 15,6-19-132-15</inkml:trace>
  <inkml:trace contextRef="#ctx0" brushRef="#br0" timeOffset="154844.2632">10753 15671 1176 0,'-8'-2'513'0,"-9"0"-270"16,-4 7-64-16,-3 9-104 15,1 7-32-15,1 10-52 16,5 7-12-16,12 14-7 15,8 1 1-15,16-4 14 16,10-4 5-16,11-18 13 16,0-11 10-16,4-21 14 15,-5-10 16-15,-6-18 15 16,-2-9 4-16,-12-7-3 16,-4-3-10-16,-17 0-16 15,-13 3-10-15,-13 10-32 16,-6 3-50-16,4 15-134 15</inkml:trace>
  <inkml:trace contextRef="#ctx0" brushRef="#br0" timeOffset="155133.2016">11025 15551 1100 0,'-1'1'402'0,"0"4"-337"0,1 3-37 16,10 2-39-16,1 3-6 16,9 1 42-16,0-4 34 15,0-5 67-15,-2-5 43 16,-10-9 17-16,-3-3-4 15,-12-2-41-15,-7-1-38 16,-10 0-57-16,-3-1-25 16,4 8 263-16</inkml:trace>
  <inkml:trace contextRef="#ctx0" brushRef="#br0" timeOffset="156015.6399">11531 15262 823 0,'-8'-4'453'0,"-4"-3"-59"15,2 3-141-15,20-1-134 16,15 2-39-16,31 0-69 15,10-1-8-15,14 0 6 16,2 0-14-16,-10 0-411 16</inkml:trace>
  <inkml:trace contextRef="#ctx0" brushRef="#br0" timeOffset="156234.4139">12215 15248 882 0,'2'0'372'0,"6"0"-158"16,15-2-120-16,12 2-8 15,19-3 6-15,7 0-17 16,8 3-36-16,-3-4-7 15,-15 3-7-15,-5-1-26 16</inkml:trace>
  <inkml:trace contextRef="#ctx0" brushRef="#br0" timeOffset="156406.4247">12492 14766 1438 0,'-7'0'555'0,"-12"2"-415"16,8 7-64-16,6 21-76 16,5 11-18-16,12 16-1 15,6 13-15-15</inkml:trace>
  <inkml:trace contextRef="#ctx0" brushRef="#br0" timeOffset="156745.1631">12320 15568 1054 0,'-7'-8'443'0,"-6"-14"-225"16,11 3-108-16,17-1-46 16,9-1 0-16,17 11-19 15,3 2-13-15,3 15-16 16,-4 7-10-16,-16 9 17 15,-13 2 23-15,-21 10 20 16,-15 3 4-16,-15 1-13 16,-2-1-19-16,-3-14-11 15,4-4-3-15,6-14-38 16,10-6-17-16,14-7-35 0,8-8-6 16,14-6 26-16,4 1 9 15,15 8 37-15,0 1 13 16,6 15 14-16,0 5 5 15,-5 11-7-15,-2 7-7 16,-6 3 28-16,-6-2 60 0</inkml:trace>
  <inkml:trace contextRef="#ctx0" brushRef="#br0" timeOffset="157206.3293">12985 15286 925 0,'-1'-1'481'0,"-1"0"-106"0,2-1-203 0,0 2-113 0,0 0-10 15</inkml:trace>
  <inkml:trace contextRef="#ctx0" brushRef="#br0" timeOffset="157706.8408">13453 15128 606 0,'6'-6'341'16,"5"-10"-56"-16,-4 2-55 15,-7 4-69-15,-8-4-22 16,-8 4-31-16,-3 3-7 0,-11 4-30 15,0 2-18-15,0 7-34 16,1 3-21-16,9 7-18 16,3 6-3-16,12 2 2 15,3 0 4-15,11-7 9 16,6-7 5-16,11-10 3 16,5-2 3-1,-1-7-1-15,2 1-2 16,-3 4-8-16,0 4-5 15,-2 14-2-15,-3 7 3 16,-12 6 12-16,-6 5 6 16,-11-1 8-16,-8-4 1 0,-10 1 3 15,-7-5-1-15,-1-10 4 16,-2-6-2-16,4-10-5 16,6-5-3-16,9-2-12 15,8-2-8-15,11 3-49 16,3 1-49-16</inkml:trace>
  <inkml:trace contextRef="#ctx0" brushRef="#br0" timeOffset="157847.683">13688 15346 1232 0,'0'0'490'0,"-1"-2"-336"16,-1 0-73-16,2 1-81 15,0 0-482-15</inkml:trace>
  <inkml:trace contextRef="#ctx0" brushRef="#br0" timeOffset="158175.4823">13786 15103 1259 0,'12'5'455'15,"16"8"-363"-15,6 5 26 16,6 6 7-16,2 1-15 0,-12 1-33 16,-8 0-22-16,-23 1-21 15,-14 2-3-15,-19-2-2 16,-6-5 1-16,-3-8-58 16,6-9-2-16,12-10-42 15,11-7-20-15,22-17 33 16,12-4-1-16,17-10 30 15,8-2 14-15,3 4 38 16,-6 3 22-16,-18 9 55 16,-15 6 22-16,-25 10 0 15,-12 4-12-15,-10 9-52 16,-7 2-24-16,8 4-42 16,7 3 104-16</inkml:trace>
  <inkml:trace contextRef="#ctx0" brushRef="#br0" timeOffset="159120.2889">14710 14440 1085 0,'-18'15'428'0,"-22"40"-291"16,-12 25-42-16,-7 57-36 15,2 29-4-15,16 41-12 16,17 13-13-16,30 0-21 15,19-12-2-15,36-50-3 16,11-28 9-16,28-56 9 16</inkml:trace>
  <inkml:trace contextRef="#ctx0" brushRef="#br0" timeOffset="159635.7915">14898 15301 728 0,'-38'7'292'0,"-32"9"-148"16,26-1-26-16,54-4-13 16,31 1-46-16,67-6-84 15,29-5 41-15,61-1 27 16,25-6 22-16,35-2 15 15,15 2-29-15,5-1-7 16,-3 0-17-16,-29 1-4 16,-25-4-25-16,-51 3-76 15</inkml:trace>
  <inkml:trace contextRef="#ctx0" brushRef="#br0" timeOffset="160029.5609">15773 15142 741 0,'4'-23'355'16,"4"-16"-121"-16,3-23-89 0,0-2-5 16,3-3-15-16,-2 6-3 15,-7 21-5-15,-3 10-1 16,-6 18-10-16,-4 6-25 15,-1 11-63-15,1 8-26 16,3 18-32-16,4 14-3 16,3 18 17-16,4 5 14 0,-1 0-10 15,0-4-62-15</inkml:trace>
  <inkml:trace contextRef="#ctx0" brushRef="#br0" timeOffset="160326.3713">16173 14908 1099 0,'-11'-11'467'0,"-7"-13"-261"16,-4 8-35-16,0 9-85 15,1 8-29-15,-4 20-55 16,5 10-15-16,7 18-13 15,3-3 0-15,20-1 3 16,3-5 5-16,16-18 10 16,8-3 7-16,5-14 14 15,-2-11 7-15,-4-13 12 0,-10-5 6 16,-15-9 6-16,-9 2-5 16,-17-5-11-16,-6-2-5 15,-8 5-88-15,3 6-92 16</inkml:trace>
  <inkml:trace contextRef="#ctx0" brushRef="#br0" timeOffset="161425.085">14988 15712 831 0,'11'-11'426'16,"6"-10"-128"-16,-3 12-151 0,-2 7-38 0,-9 11-49 0,-3 10-4 15,-4 21-12-15,-4 8 0 16,2 11-13-16,8-4-17 31,10-10-5-31,4-9 0 16,8-22 7-16,-2-8 6 16,6-19 9-16,3-7 3 15,-4-12 0-15,1-8-3 0,-7-7-4 0,-6 0-1 16,-5 3-7-16,-3 9-3 15,-8 16-16-15,-1 10-16 0,-5 19-7 16,-4 10-1-16,1 15 6 16,6 4 9-16,7 7 6 15,4 0 3-15,8-5-90 16,-1-1-118-16</inkml:trace>
  <inkml:trace contextRef="#ctx0" brushRef="#br0" timeOffset="161581.5963">15406 16017 1048 0,'-4'8'501'15,"-6"8"-153"-15,-1 7-243 32,0 7-15-32,3 3-51 0,5-1-14 0,5-8-94 15,4-7-468-15</inkml:trace>
  <inkml:trace contextRef="#ctx0" brushRef="#br0" timeOffset="161690.6485">15482 15862 942 0,'-4'0'442'0,"-8"0"-147"0,4 3-158 15</inkml:trace>
  <inkml:trace contextRef="#ctx0" brushRef="#br0" timeOffset="162003.0633">15917 15745 727 0,'-15'-8'442'0,"-17"-7"0"0,-4 4-150 0,-6 11-124 32,3 11-45-32,6 13-88 15,5 9-23-15,18 11-30 0,8 5-4 0,17 0 4 0,11-4 4 16,14-9 13-16,7-11-6 15,8-16-95-15,-2-7-171 16</inkml:trace>
  <inkml:trace contextRef="#ctx0" brushRef="#br0" timeOffset="162299.8689">16109 15804 729 0,'-7'-9'446'0,"-10"-6"-5"0,-5 5-141 16,-7 10-132-16,-4 2-57 0,1 12-90 15,1 5-21-15,10 6-13 16,7 2-4-16,12-6 3 16,5 1 0-16,11-10 9 15,6-5 4-15,7-11 3 16,6-4 3-16,1-6-3 31,2 1-3-31,3 2-4 0,-2 4 1 0,1 8 20 16,0 3-2-16,-14 10 50 31,-6 2 25-31,-18 5 25 0,-10-1 22 0,-12 3-31 16,-3-2-19-16,-4-6-36 15,0 0-26-15,1-14-93 32,6-2 381-32</inkml:trace>
  <inkml:trace contextRef="#ctx0" brushRef="#br0" timeOffset="162831.0459">16484 15617 1025 0,'-3'-4'451'0,"-5"3"-231"15,3 6-109-15,1 13-88 16,4 9-17-16,4 6-7 16,5 3-3-16,8 4 3 15,6-3 1-15,10-8 4 16,-2-6 5-16,-1-15 11 16,-4-7-11-16,-8-11-112 0,-1-6-70 15,-3-10-196-15,-6-1-69 16,-4-2 130-16,-4-2 143 15,-9 1 324-15,3 4 136 16,-2 7 61-16,2 10-58 16,3 19-111-16,-5 8-38 15,6 20-64-15,-2 9-9 0,-3 9-3 16,9 6-15 0,0 1-11-16,5-5-6 0,7-17-47 15,-4-11-60-15</inkml:trace>
  <inkml:trace contextRef="#ctx0" brushRef="#br0" timeOffset="163112.5522">16957 15691 1220 0,'-18'-4'528'0,"-16"-2"-293"16,2 6-95-16,2 12-89 15,8 7-35-15,10 15-24 16,5 3-9-16,13 9-3 16,7 1 4-16,13-4 8 15,4-4 4-15,11-18 9 16,-5-11 5-16,4-12 14 0,-6-14 8 16,-12-12 10-16,-5-4 6 15,-15-14-5-15,-7 1-4 16,-14 0-16-16,-6 0-9 15,-6 8-52-15,3 9-90 16</inkml:trace>
  <inkml:trace contextRef="#ctx0" brushRef="#br0" timeOffset="163362.347">17085 15609 605 0,'-11'-4'358'0,"2"5"-19"16,1 1-167-16,6 4-94 15,6 7-29-15,3-1-10 16,1-2 5-16,10-3 18 16,-5-7 15-16,5-6 26 15,-4-3 2-15,-12-5-7 16,0 0-14-16,-11-3-24 15,-1 5-78-15</inkml:trace>
  <inkml:trace contextRef="#ctx0" brushRef="#br0" timeOffset="163706.0827">17143 14553 893 0,'7'-1'388'0,"19"12"-181"15,6 11-88-15,20 37-27 16,7 31-11-16,-4 49-17 16,-2 25-9-16,-38 38-26 15,-17-1 1-15,-37 0 2 16,-12-11-1-16,2-40-4 16,6-16-1-16,15-44 4 15,3-18-17-15,8-29-112 16</inkml:trace>
  <inkml:trace contextRef="#ctx0" brushRef="#br0" timeOffset="164260.3181">17534 14650 690 0,'-2'-7'329'0,"2"-6"-130"15,5 0-68-15,11-2-29 16,7 8-3-16,6 0 7 15,-3 7-10-15,2 10-37 16,-9-1-7-16,-12 13 30 16,-10 1 9-16,-21 4-4 15,-6 6-4-15,0-4-47 16,3-2-16-16,17-8-14 16,5-7-4-16,13-5-1 15,12-7 1-15,9 0 4 16,5 1 19-16,5-1 14 15,1 4 3-15,-6-4 6 16,-1 0-11-16,-13-1-11 16,-4 0 385-16</inkml:trace>
  <inkml:trace contextRef="#ctx0" brushRef="#br0" timeOffset="173732.1548">6159 14668 498 0,'1'5'195'0,"-10"20"-143"16,-13 24 14-16,-25 56-42 15,-20 20 14-15,-35 35 5 16,-13 14-11-16,-11-10 0 15,2-10 5-15</inkml:trace>
  <inkml:trace contextRef="#ctx0" brushRef="#br0" timeOffset="174388.2509">9447 15480 867 0,'-4'3'334'0,"-13"19"-223"0,-7 21-104 16,-36 34-26-16,-29 29 14 16,-44 52 19-16,-28 18 7 15,-30 58 368-15</inkml:trace>
  <inkml:trace contextRef="#ctx0" brushRef="#br0" timeOffset="181280.6262">18212 15181 780 0,'11'5'334'16,"6"3"-146"-16,28 7-123 15,15-2 7-15,23 0-25 16,3-2-19-16,6-8-9 16,-3-1-22-16,-8-2-124 15,-7 0-89-15</inkml:trace>
  <inkml:trace contextRef="#ctx0" brushRef="#br0" timeOffset="181499.3366">18336 15292 799 0,'-5'1'348'0,"3"6"-179"16,9 0-40-16,27 3-22 16,15 2-14-16,21-4-14 15,13-1-27-15,8-4-34 16,-2-3-3-16,-9-5 3 15,-13 1-38-15,-23-4-94 16,-13-2-73-16,-16 1-276 16</inkml:trace>
  <inkml:trace contextRef="#ctx0" brushRef="#br0" timeOffset="181678.5606">18811 15195 614 0,'-9'-9'310'15,"1"-6"-100"-15,8 3-46 16,22 10-54-16,9 8-5 15,16 6-18-15,2 9-19 0,-5 4-19 16,-3 3 13-16,-27-1 68 16,-9-1 22-16,-17-1 3 15,-10 0-16-15,-4-1-65 16,-10-5-25-16,-3-2-64 16,1-6-93-16</inkml:trace>
  <inkml:trace contextRef="#ctx0" brushRef="#br0" timeOffset="181927.751">18459 15134 806 0,'-20'8'399'0,"-27"10"-49"32,-9 6-212-32,-1 14-61 0,7 3-4 15,31 6-34-15,15 3-18 16,42-2-7-16,26-2-2 16,29-12 44-16</inkml:trace>
  <inkml:trace contextRef="#ctx0" brushRef="#br0" timeOffset="182795.0627">1606 16866 1104 0,'12'6'399'16,"9"5"-291"-16,27 4-101 0,15 1 13 16,31-7-1-16,10-2-5 15,-8-3-4-15,-2 0 10 16,-23 4-309-16</inkml:trace>
  <inkml:trace contextRef="#ctx0" brushRef="#br0" timeOffset="183005.8829">1786 16960 620 0,'6'0'322'0,"17"2"-30"0,14 3-148 15,26-8-66-15,11 2-10 16,4-2-40-16,0 3-13 16,-15 2 2-16,-11 4-36 15</inkml:trace>
  <inkml:trace contextRef="#ctx0" brushRef="#br0" timeOffset="183178.0846">2289 16873 789 0,'12'12'357'15,"9"8"-168"-15,-6 5-66 16,-6 4-20-16,-11 5-36 16,-9 0 2-16,-10 3-374 15</inkml:trace>
  <inkml:trace contextRef="#ctx0" brushRef="#br0" timeOffset="183348.3621">1707 16999 2104 0,'3'17'7'0,"10"13"-4"0,10 19 8 15,28-10-353-15</inkml:trace>
  <inkml:trace contextRef="#ctx0" brushRef="#br0" timeOffset="184140.6633">2901 16895 593 0,'3'-5'336'0,"3"-6"-76"16,3-11-86-16,3-7-30 15,6-9-56-15,-1-4-20 0,-6-1-14 16,-1 4 7 0,-6 12 13-16,0 9-3 0,0 17-14 15,-4 8-10-15,0 17-26 16,-1 9-8-16,-2 15-3 15,1 2-5-15,1 4-4 16,1 3 0-16,2-5 0 16,4-3 2-16,2-6 3 15,-8-8 2-15,-1-12 12 16,-9-7 8-16,-11-10 9 16,-1-9 0-16,-5-5-11 15,4-6-13-15,11 4-25 16,9 2-14-16,20 1-8 15,8 9-2-15,14 6 14 16,8 5 10-16,3 4 9 16,3-2 6-16</inkml:trace>
  <inkml:trace contextRef="#ctx0" brushRef="#br0" timeOffset="184420.4406">3428 16853 705 0,'11'-2'410'15,"5"1"-7"-15,13 1-258 16,11-1-25-16,6 1-61 16,3 2-28-16,3 1-20 15,-9 0 37-15,-9 1-140 16,-5-3-161-16</inkml:trace>
  <inkml:trace contextRef="#ctx0" brushRef="#br0" timeOffset="184623.7481">3497 16976 921 0,'3'7'438'0,"1"0"-169"15,26 1-149-15,7 1-16 16,17-8-42-16,7 2-11 15,-3-7-17-15,-4-4 53 16,-16 0-500-16</inkml:trace>
  <inkml:trace contextRef="#ctx0" brushRef="#br0" timeOffset="186966.1234">4325 16832 121 0,'-8'10'48'0,"-7"6"-27"0,3-1 11 16,5-3 24-16,4-7 68 15,2-1 40-15,3-3 41 16,-2-1 3-16,0 0-17 16,0 0-19-16,0-1-37 15,5-2-17-15,15-10-40 16,34-45-13-16,-25 24-16 15,-2-2-1-15,-3 4 4 16,-8 5 0-16,-4 15-5 16,-8 2-3-16,-7 18-9 15,2 10-7-15,-9 16-12 16,4 14-6-16,6 13-8 16,0 3-2-16,4-6 1 15,7-3 1-15,1-14 31 16,9-13-75-16,9-20-260 15</inkml:trace>
  <inkml:trace contextRef="#ctx0" brushRef="#br0" timeOffset="187275.1007">4767 16719 971 0,'-8'-2'450'0,"-12"3"-183"16,-2 6-77-16,0 9-81 15,1 8-38-15,8 13-53 16,4 6-11-16,11 4-10 16,9 2-3-16,15-8-1 15,9-9 1-15,10-16 1 16,3-8 3-16,-5-19 6 16,-6-8 9-16,-13-4 34 15,-5-10 16-15,-14-4 31 16,-9-7 7-16,-11 1-26 15,-6 2-16-15,-7 7-34 16,5 13-15-16,-2 4-12 16,-1 6-16-16,12 11-125 15,4 5-493-15</inkml:trace>
  <inkml:trace contextRef="#ctx0" brushRef="#br0" timeOffset="187444.6236">5216 16906 1018 0,'-2'-1'549'16,"-3"-1"-91"-16,3 2-248 16,2 0-138-16,0 0-31 15,0 0-461-15</inkml:trace>
  <inkml:trace contextRef="#ctx0" brushRef="#br0" timeOffset="187733.9006">5551 16597 1152 0,'-5'-5'526'16,"0"4"-231"-16,-1 14-171 16,3 12-30-16,-3 23-46 15,-4 10-11-15,9 20-8 0,-3 1-4 0,13-7-10 16,7-8-5-16,2-21-2 16,4-10-1-16,-2-13-4 15,5-4 0-15,2-15 15 16,2-1-47-16,-2-9-138 15,-4-8-151-15</inkml:trace>
  <inkml:trace contextRef="#ctx0" brushRef="#br0" timeOffset="187890.5438">5455 16842 1075 0,'4'5'439'0,"-2"2"-258"16,11 4-75-16,8 0-65 15,4-2-5-15,14-3-20 0,4-2-4 16,10-3-73-16,-4-2-138 16</inkml:trace>
  <inkml:trace contextRef="#ctx0" brushRef="#br0" timeOffset="188147.2461">6032 16887 943 0,'-7'18'487'15,"-5"7"-128"-15,-7 13-177 16,-7-5-39-16,-9-5-58 16,6 0-23-16,-7-19-30 15,3-6-9-15,6-10-40 16,0-11-26-16,11-7-25 16,9-2-4-16,14-2 20 15,7 5 11-15,11 10 10 0,7 5 17 16,2 14 17-1,1 7 12-15,-5 11 38 0,-2 6-3 16,-7 2 9-16,-3 4-1 16,-3 0-23-16,-3-8-8 15,-2-4 12-15,-3-9-69 16</inkml:trace>
  <inkml:trace contextRef="#ctx0" brushRef="#br0" timeOffset="188436.7033">6181 16926 1180 0,'9'7'501'0,"7"11"-271"15,0 2-17-15,-8 6-43 16,-6 0-29-16,-5 4-55 16,-1-2-25-16,-2-11-34 15,2-4-11-15,7-19-14 16,1-9-4-16,8-10-7 0,4-8 0 15,7 1 6-15,4 1 2 0,1 7-1 16,0 8 1-16,-7 12 12 16,-3 11 10-16,-7 21 25 15,-6 3 4-15,-2 7-10 16,-2-3-7-16,1-4-18 16,3-6-36-16</inkml:trace>
  <inkml:trace contextRef="#ctx0" brushRef="#br0" timeOffset="188858.5001">6640 16688 581 0,'1'3'273'0,"2"4"-49"16,1 5-75-16,-2 10 25 15,-2 2-16-15,0 9-58 16,0 3-27-16,5-6-50 16,6-1-11-16,13-12-8 15,5-10 0-15,12-6 21 16,2-7-60-16,-3-6-167 15,-3 2-184-15</inkml:trace>
  <inkml:trace contextRef="#ctx0" brushRef="#br0" timeOffset="189014.9295">6909 16680 1149 0,'-3'-1'497'0,"-7"5"-263"15,4 11-79-15,-3 12-90 0,1 11-18 16,5 12-23-16,-4 5-2 15,9 9-4-15,-2-6-2 16,2-9-23-16,6-1-57 16,1-17-205-16</inkml:trace>
  <inkml:trace contextRef="#ctx0" brushRef="#br0" timeOffset="189327.1083">7172 16756 1330 0,'-15'-4'552'0,"-16"-1"-335"15,2 5-69-15,6 9-94 16,5 7-29-16,6 10-32 16,7 7-3-16,8 8 2 15,4 3 1-15,13-2 2 16,3-1 0-16,8-11-2 15,2-7 0-15,6-13 1 16,1-10 4-16,-2-16 9 16,-5-7 6-16,-11-14 10 15,-8 0 14-15,-13-2 33 16,-11-2 6-16,-25 0-1 16,-3 5-17-16,-12 8-41 15,8 5-18-15,18 15-114 16,6 4-80-16</inkml:trace>
  <inkml:trace contextRef="#ctx0" brushRef="#br0" timeOffset="189608.3043">7393 16601 778 0,'-5'-4'425'0,"-8"-6"-93"15,4 7-163-15,7 11-129 16,2 2-34-16,4 9-19 16,8 2-2-16,5-3 20 15,3 1 16-15,2-13 55 16,-3-6 36-16,-5-10 76 16,-4-6 17-16,-10-8-17 15,-4-5-26-15,-10-1-76 16,-8 1-28-16,-1 7-38 15,1 5-13-15,-2 5 305 16</inkml:trace>
  <inkml:trace contextRef="#ctx0" brushRef="#br0" timeOffset="195069.8333">7741 17043 871 0,'-4'1'409'0,"5"1"-135"15,16-1-98-15,25 5-74 16,11-6-7-16,24 0-36 16,6 0-19-16,3-9-69 15,4 3 429-15</inkml:trace>
  <inkml:trace contextRef="#ctx0" brushRef="#br0" timeOffset="196093.058">8643 16707 659 0,'5'-4'351'0,"4"-3"-51"16,-3 6-55-16,-9 10-79 16,-3 6-35-16,-5 9-68 15,2 6-22-15,8 4-24 16,4-1-2-16,12-7-14 16,3-5 1-16,5-9 4 15,4-4-6-15,2-12-84 16,-1-4-85-16,-2-12-325 15</inkml:trace>
  <inkml:trace contextRef="#ctx0" brushRef="#br0" timeOffset="196249.0103">8862 16698 585 0,'-4'-4'347'0,"0"-3"-31"0,1 4-46 16,-3 10-75-16,5 6-57 16,-5 12-78-16,6 10-18 15,5 10-26-15,-3 3-2 16,4 3-6-16,-6-4-1 15,6-5 7-15,4-10-48 16</inkml:trace>
  <inkml:trace contextRef="#ctx0" brushRef="#br0" timeOffset="196405.5804">9056 17031 1436 0,'-4'6'538'0,"-7"3"-425"15,4-1-47-15,6 4-107 16</inkml:trace>
  <inkml:trace contextRef="#ctx0" brushRef="#br0" timeOffset="196991.0853">9468 16873 365 0,'5'-7'311'0,"7"-3"31"16,-3-7-74-16,-2-4-37 15,-3-2-69-15,-1-1-25 16,-5-2-27-16,-5 1-4 15,-13 1-20-15,-4 3-10 16,-6 11-35-16,2 9-22 16,3 12-28-16,0 8-12 15,11 7-5-15,-1 3 5 16,13 4 7-16,4 0 0 16,7-6-19-16,8-3-6 0,5-14-7 15,6-3-4-15,1-12 20 16,1-3 7-16,-5-1 12 15,-3-4 2-15,0 7 2 16,-4 5-2-16,1 10-7 16,-3 7 1-16,-7 10 7 15,-3 1 4-15,-8 2 10 16,-9 4 4-16,-7-5 4 16,-5 1 2-16,-8-9 7 15,2-6 5-15,-1-11 2 16,1-5-2-16,11-9-12 15,4-4-10-15,7-3-57 16,8 1-225-16</inkml:trace>
  <inkml:trace contextRef="#ctx0" brushRef="#br0" timeOffset="197615.8935">9877 16945 833 0,'-1'-2'523'0,"-4"2"56"0,4 2-274 16,1-2-152-16,0 0-39 15,0 0-66-15,0 1 57 16</inkml:trace>
  <inkml:trace contextRef="#ctx0" brushRef="#br0" timeOffset="199061.2059">10331 16996 545 0,'-21'0'193'0,"-14"3"-165"16,20 9-9-16,35-3-6 15,28 3-2-15,52 0 8 16,26-5 34-16,48 1 48 15,26-2 13-15,32-4 16 16,17-2-27-16,26 0-38 16,-7 0-7-16,8-3-23 0,-13-1-9 15,-25 1-8-15,-12-1-4 16,-44 8 1-16,-20-1 81 16</inkml:trace>
  <inkml:trace contextRef="#ctx0" brushRef="#br0" timeOffset="199553.001">11233 16804 297 0,'2'-8'238'0,"7"-13"64"16,9-5-58-16,-1-12-65 16,6-1-34-16,-3-6-52 15,-4 1-3-15,-3 6 1 16,-3 3 19-16,-7 19 14 15,-2 9-25-15,-3 19-46 16,0 12-29-16,-2 16-37 16,2 8 10-16,2 7 9 15,5-1 1-15,0-1 1 16,5 0 3-16,5-11-68 16,-3-8-112-16</inkml:trace>
  <inkml:trace contextRef="#ctx0" brushRef="#br0" timeOffset="199860.7368">11762 16562 927 0,'-10'-6'385'0,"-12"-7"-195"0,0 1-64 16,-6 10-49-16,5 6-21 15,2 15-59-15,2 10-13 16,9 11-12-16,6 5-1 15,14 6 12-15,9 3 4 16,8-6 13-16,6-5 2 16,-1-14 6-16,2-13 3 15,1-22 9-15,-3-12 6 16,-1-19 43-16,-9-6 23 0,-15-7 42 16,-13 0 12-16,-19-1-24 15,-9-1-26-15,-3 13-59 16,6 9-28-16,7 21-53 15,11 12-71-15</inkml:trace>
  <inkml:trace contextRef="#ctx0" brushRef="#br0" timeOffset="200235.6381">12212 16636 887 0,'-7'-7'436'16,"-11"-11"-163"-16,-2-1-64 15,-4 9-90-15,0 3-45 16,-1 9-53-16,1 8-20 15,0 12-23-15,-1 1-5 16,13 13 1-16,5 6 1 16,10-1 9-16,12 3 5 15,9-7 17-15,5-5 13 0,12-15 14 16,-3-8 6-16,0-20 22 16,-6-10 5-16,-11-14 17 15,-3-6 9-15,-14-1-18 16,-15 16-12-1,5 14-30-15,2-1-36 0,-35-19 409 16</inkml:trace>
  <inkml:trace contextRef="#ctx0" brushRef="#br0" timeOffset="201165.2012">10301 17520 710 0,'7'-16'349'15,"2"-16"-115"-15,7 3-83 16,5 4-15-16,1 10-44 16,0 10-12-16,-2 13-30 15,-5 12-13-15,-5 11 3 0,-7 8-9 16,-3 6-11-16,-2-1-1 15,0-3-5-15,2-3-3 16,9-9-1-16,0-7 0 16,10-9 4-16,2-12-1 15,4-12-4-15,1-6-3 16,0-15-9-16,-3-4-2 0,-1-3 0 16,-5-1 3-16,-3 0 6 15,-6 8 2-15,-7 12 19 16,-2 8 4-16,-4 16 0 15,-3 7-2-15,1 12-22 16,3 3-4-16,1 8-2 16,5-1 1-16,3 0 1 15,2 1 1-15,1-4-7 16,4-1-47-16,-8-6 110 16</inkml:trace>
  <inkml:trace contextRef="#ctx0" brushRef="#br0" timeOffset="201352.6466">10806 17723 896 0,'0'2'404'0,"-4"10"-142"0,0 3-122 16,-2 7-52-16,3 7-21 15,1 3-48-15,2 5-8 16,0-7 2-16,3-7-15 15,3-12-92-15</inkml:trace>
  <inkml:trace contextRef="#ctx0" brushRef="#br0" timeOffset="201524.4829">10838 17555 1162 0,'-2'-4'509'0,"-1"3"-247"16,-2 3-165-16,4-2-43 15,0 0-90-15</inkml:trace>
  <inkml:trace contextRef="#ctx0" brushRef="#br0" timeOffset="201821.2967">10897 17284 1126 0,'13'-7'473'15,"12"-1"-297"-15,2 3-11 16,-3 13-79-16,-6 8-30 15,-5 12-18-15,-11 4 0 16,-13 6 3-16,-4 3-2 16,-8-7-13-16,3 0-6 15,10-13-11-15,6-8-2 0,14-7-1 16,7-8 0-16,12 0 3 16,3-3 2-16,7-2-4 15,4 6-2-15,-6 4 434 16</inkml:trace>
  <inkml:trace contextRef="#ctx0" brushRef="#br0" timeOffset="202578.6667">11598 17497 682 0,'-6'-8'345'0,"-9"-6"-71"16,-4 3-38-16,-10 11-34 0,-6 7-40 15,-1 12-86-15,-1 7-34 16,7 6-42-16,8 0-16 15,17 4-9-15,9-2 1 16,20-2 8-16,10-6 6 16,16-9 13-16,6-5-5 15,8-12-68-15,-4-8-64 16,-6-7-116-16,-4-4 5 16,-16 1 74-16,-5-2 66 15,-12 4 209-15,-13-1 54 0,-12 0 61 16,-4 5 21-16,-11-1-57 15,2 3-30-15,-7 0-55 16,0-4-27-16,2 5-48 16,1 6-27-16,17 6-32 15,0 10-7-15,13 4 5 16,2-1 6-16,6 2 18 16,2-5 8-16,5-4 8 15,3-2 3-15,6-9 4 16,4-3 1-16,4-4-6 15,3 0-1-15,-3 2 15 16,-2 6 5-16,-9 4 16 16,-8 6 15-16,-12 6 4 15,-8 0-2-15,-10 8-6 16,-6-3-7-16,-6 2-14 16,-3-4 2-16,-1-9-17 15,1-4-69-15,9-10-366 0</inkml:trace>
  <inkml:trace contextRef="#ctx0" brushRef="#br0" timeOffset="202914.5803">12044 17308 414 0,'5'-5'226'15,"11"0"-43"-15,6 3-20 16,10 1-15-16,3 7-12 16,-3 4 3-16,-5 4 9 15,-16 4 14-15,-6 2-13 16,-18 6-38-16,-3 1-26 15,-14-1-40-15,2-2-16 0,10-8-19 16,8-6-2-16,20-4 2 16,6-6 1-16,11-4 2 15,4-3-2-15,3-5-37 16,7 9-53-16</inkml:trace>
  <inkml:trace contextRef="#ctx0" brushRef="#br0" timeOffset="203667.9583">12598 17318 798 0,'-3'0'433'16,"-5"0"-91"-16,-16 14-171 15,-7 10-38-15,-4 12-65 16,4 3-25-16,14-1-41 15,11 2-8-15,18-7-3 16,9-6 3-16,15-10 10 16,6-7 5-16,2-13 6 15,-3-3-37-15,-10-6-165 16,-4-5-169-16</inkml:trace>
  <inkml:trace contextRef="#ctx0" brushRef="#br0" timeOffset="203828.1137">12725 17295 1020 0,'0'4'428'16,"3"10"-206"-16,-5 9-87 16,-3 18-59-16,5 9 5 15,-1 7-13-15,2 1-13 0,8-5-15 16,-6-6-3-16,4-10-2 16,3-4-44-16,0-15-139 15</inkml:trace>
  <inkml:trace contextRef="#ctx0" brushRef="#br0" timeOffset="204156.1549">13072 17476 614 0,'-9'-8'359'0,"-8"-11"-26"15,-4 4-97-15,-7 8-100 16,-1 6-42-16,-1 16-65 16,-1 9-24-16,11 12-12 0,5 2-5 15,14 5-4-15,9-2 3 16,13-7 3-16,9 0 4 16,11-15 12-16,4-2 4 15,8-17 13-15,-8-10 8 16,-9-15 10-16,-5-5-4 15,-17-8 56-15,-12-7 1 16,-17-6-9-16,-14 4-2 0,-17 8-77 16,2 11-12-16,4 22-109 15,7 6-85-15</inkml:trace>
  <inkml:trace contextRef="#ctx0" brushRef="#br0" timeOffset="204499.8359">13289 17268 801 0,'-8'-1'336'0,"-12"1"-211"16,6 4-64-16,2 12-40 16,4 3-24-16,8 7-3 0,0 4 0 15,4-4 4-15,6 1 11 16,7-11 48-16,3-8 24 16,5-8 56-16,-2-10 26 15,-2-10-10-15,-4-4 6 16,-10-8-17-16,-8 2-26 15,-15 2-33-15,-8 5-32 16,-7 14-85-16,-2 4 436 0</inkml:trace>
  <inkml:trace contextRef="#ctx0" brushRef="#br0" timeOffset="215870.5629">13914 17023 913 0,'-1'8'309'0,"7"8"-240"15,14 2-21-15,31-12 16 16,13-5 6-16,22-2-41 0,8-5-8 15,-4 2-23-15,-2 2-124 16</inkml:trace>
  <inkml:trace contextRef="#ctx0" brushRef="#br0" timeOffset="216136.4445">14046 17180 849 0,'15'-3'368'0,"25"-1"-204"16,8 0-2-16,16-1-45 15,6 5-33-15,-1 0-40 16,-2 0-8-16,-11 0-93 16,-11-1-142-16</inkml:trace>
  <inkml:trace contextRef="#ctx0" brushRef="#br0" timeOffset="216339.2033">14407 16964 864 0,'12'9'360'16,"19"8"-224"-16,11 4-28 15,9 9-35-15,-5 2-22 16,-13 4 6-16,-14 0 19 16,-23-1 42-16,-7-3 9 15,-18-6-11-15,-1-4-24 0,-12-10-124 16,-3-4-33-16</inkml:trace>
  <inkml:trace contextRef="#ctx0" brushRef="#br0" timeOffset="217209.6437">15140 17249 1289 0,'-4'-1'586'16,"0"-2"-250"-16,1 1-102 16,2 1-106-16,1 1-45 15,0 0-35-15,0 0-83 16,0 0-161-16</inkml:trace>
  <inkml:trace contextRef="#ctx0" brushRef="#br0" timeOffset="217381.4828">15344 17269 1082 0,'0'2'412'16,"0"2"-287"-16,7 1-103 16,1 2 38-16,2-4-243 15</inkml:trace>
  <inkml:trace contextRef="#ctx0" brushRef="#br0" timeOffset="217522.0434">15587 17242 914 0,'-4'5'594'16,"-2"1"19"-16,-1 3-386 16,1-2-56-16,3-4-111 0,1-2 336 15</inkml:trace>
  <inkml:trace contextRef="#ctx0" brushRef="#br0" timeOffset="223336.2917">16135 17188 390 0,'0'-1'265'16,"2"-7"18"-16,-1-5-38 16,7-11-79-16,7-6-37 15,8-6-27-15,7-4-5 16,8 9 5-16,-3 0-3 15,-7 18-45-15,-4 10-16 0,-13 21-19 16,-4 12-1-16,-7 11 3 16,-6 7 1-16,0 1-8 15,1 1-4 1,10-5-3-16,3-6-2 0,12-16 1 16,3-11 2-16,7-16 3 15,4-11 3-15,0-18 2 16,0-6-1-16,-10-8 2 15,-7-2-1-15,-6 7 0 16,-7 2 0-16,-5 11-3 16,0 12 16-16,-5 10 13 15,2 12 3-15,0 6-3 16,1 9-18-16,3 11-18 16,2 1-3-16,10 8-1 15,-4-3-1-15,2-2 38 0,0-5-85 16,0-6 31-16</inkml:trace>
  <inkml:trace contextRef="#ctx0" brushRef="#br0" timeOffset="223664.5182">16815 17278 965 0,'-2'-1'434'0,"-1"3"-179"16,0 10-59-16,-3 10-76 15,1 6-17-15,1 9-55 16,0-1-17-16,7 1-19 16,2-7-4-16,7-13 0 15,4-4-9-15,4-18-131 16,-2-4-93-16</inkml:trace>
  <inkml:trace contextRef="#ctx0" brushRef="#br0" timeOffset="223843.6439">16830 17109 1323 0,'0'0'543'0,"0"1"-337"15,1-1-61-15,-1 0-91 16,0 0 13-16,0 0-637 15</inkml:trace>
  <inkml:trace contextRef="#ctx0" brushRef="#br0" timeOffset="224844.2922">17187 17120 715 0,'0'1'335'16,"6"-2"-83"-16,9 3-88 16,14-2-46-16,11 3-17 15,14-3-57-15,9 0-18 16,-5 0-34-16,0 0-125 15</inkml:trace>
  <inkml:trace contextRef="#ctx0" brushRef="#br0" timeOffset="225031.7539">17217 17280 869 0,'20'4'422'0,"19"2"-192"16,23-3-82-16,9-4-26 15,-6-1-64-15,-5 2 15 16</inkml:trace>
  <inkml:trace contextRef="#ctx0" brushRef="#br0" timeOffset="253001.3505">17222 16931 674 0,'-10'-2'365'16,"-10"-10"-83"-16,7 0-94 0,4 1-32 15,4-5-33-15,10 0-16 16,8-6-25-16,5 0-11 16,9 4-16-16,-2 6-7 15,2 14-21-15,-3 6-4 16,0 19-13-16,-1 3-4 16,0 3 5-16,-1-4 3 15,0-16 13-15,6-10 8 16,-2-19 14-16,-1-10 5 0,0-9 13 15,-14-2-5-15,-7 10-14 16,-6 6 0-16,-14 16-112 16</inkml:trace>
  <inkml:trace contextRef="#ctx0" brushRef="#br0" timeOffset="254633.8393">17874 17126 538 0,'5'3'275'0,"11"4"-14"15,4 0-94-15,12-2-7 16,0-5-4-16,-1-9-44 15,-3-5-10-15,-6-11-27 16,-2-2-14-16,-8-5-18 16,1-4-10-16,-8 6 5 15,-4 8 9-15,-2 13 1 16,-3 11-1-16,0 15-21 16,0 11-14-16,8 10-9 15,-1 6-2-15,7 9 1 16,1-6 2-16,0 2 4 15,1-9 4-15,-1-7 7 16,-4-5 4-16,0-10-136 16,-1-1-51-16</inkml:trace>
  <inkml:trace contextRef="#ctx0" brushRef="#br0" timeOffset="254946.2599">18567 17054 771 0,'-2'-10'433'16,"-10"-6"-41"-16,2 0-131 15,-3 3-108-15,1 8-38 0,-3 9-74 16,1 12-29-16,-1 14-28 16,0 8-5-16,6 9 2 15,6 4 4-15,11-3 7 16,10-4 4-16,9-15 5 15,1-13 4-15,9-20 11 16,1-13 7-16,-2-15 7 16,-4-5 2-16,-19-3 46 15,-12-5 10-15,-21 1 4 16,-5 3-3-16,-7 6-56 16,4 13-24-16,5 12-28 15,3 10-32-15,12 14 47 16</inkml:trace>
  <inkml:trace contextRef="#ctx0" brushRef="#br0" timeOffset="255102.4692">18895 17363 1123 0,'-3'-1'640'0,"1"-2"-83"16,-3 2-366-16,4-1-66 15,1 2-42-15,0-1-112 16</inkml:trace>
  <inkml:trace contextRef="#ctx0" brushRef="#br0" timeOffset="255502.12">19069 17023 839 0,'17'6'325'0,"23"4"-222"16,7 2-41-16,7-5 11 16,-5-3-9-16,-10-5-4 15,-2-4-2-15,-16-1-10 16,-6-7-4-16,-11-2 4 15,-8-4 13-15,-10-2 24 16,-3 5 6-16,-5 6-13 16,1 10-18-16,1 17-42 15,1 6-11-15,4 16-7 16,4 2 0-16,6 7-2 16,5 0 0-16,8-2 0 15,4 1 2-15,3-6 4 16,1-7 3-16,-1-11 5 15,0-4 3-15,-5-16-47 16,-3-6-80-16</inkml:trace>
  <inkml:trace contextRef="#ctx0" brushRef="#br0" timeOffset="255642.7104">19100 17263 647 0,'-1'0'374'0,"-3"0"-71"16,23-1-89-16,12 0-35 15,25-6-58-15,14-2-37 16,1 2-35-16,-3 3-15 0,-15 8-13 16,-7 3-79-16</inkml:trace>
  <inkml:trace contextRef="#ctx0" brushRef="#br0" timeOffset="256267.6049">19991 16878 1112 0,'7'8'393'16,"6"13"-306"-16,-1 5-33 15,3 16 33-15,-7-3 2 16,-3 0-24-16,-4-6 0 0,-1-13-22 16,0-6-4-16,0-14 7 15,2-9-2-15,4-18-11 16,-1-8-6-16,1-14-24 16,4 0-4-16,2 3-5 15,4 10-8-15,3 21-6 16,2 11 8-16,-3 18 12 15,0 9 8-15,-4 8 13 16,-5 2-6-16,-3-1-4 16,-2-3 1-16,1-7 4 15,4-6 3-15,4-19 7 16,3-7 1-16,1-18 3 16,2-3-6-16,-1-2-11 15,-2-1-4-15,3 14-17 16,-2 6-6-16,-8 16-10 15,6 15-4-15,-8 18 8 16,-2 3 6-16,-1 9 13 0,-4-4 5 16,-2-6-82-16,3-4-157 15</inkml:trace>
  <inkml:trace contextRef="#ctx0" brushRef="#br0" timeOffset="256470.9725">19951 17178 1033 0,'10'3'449'16,"12"1"-218"-16,32-2-108 16,20 3 4-16,26 1-59 15,1 4-30-15,-13 1-17 16,-10 3-11-16,-23-8-115 15</inkml:trace>
  <inkml:trace contextRef="#ctx0" brushRef="#br0" timeOffset="256931.4886">20387 17460 751 0,'-11'-9'403'0,"-14"-8"-59"0,-11 2-72 16,-9 4-78-16,-3 6-36 16,2 8-80-16,6 7-29 15,15 8-40-15,10 4-17 16,18 2-23-16,14 2-3 15,18 2 4-15,10 0 10 16,7-2 14-16,-3 0 6 16,-16-1 30-16,-10-1 37 15,-28-3 60-15,-12-5 20 0,-16-7-9 16,-17-6-30-16,3-7-57 16,2-6-26-16,10-8-40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21/10/2021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012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549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507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|</a:t>
            </a:r>
            <a:r>
              <a:rPr lang="el-GR" dirty="0" smtClean="0"/>
              <a:t>Δ</a:t>
            </a:r>
            <a:r>
              <a:rPr lang="en-US" dirty="0" smtClean="0"/>
              <a:t>r|</a:t>
            </a:r>
            <a:r>
              <a:rPr lang="en-US" baseline="0" dirty="0" smtClean="0"/>
              <a:t> != </a:t>
            </a:r>
            <a:r>
              <a:rPr lang="el-GR" baseline="0" dirty="0" smtClean="0"/>
              <a:t>απόσταση που διανύει το σωματίδιο μεταξύ Α και Β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759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69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23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356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423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1610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ym typeface="Wingdings" panose="05000000000000000000" pitchFamily="2" charset="2"/>
              </a:rPr>
              <a:t/>
            </a:r>
            <a:br>
              <a:rPr lang="en-US" baseline="0" dirty="0" smtClean="0">
                <a:sym typeface="Wingdings" panose="05000000000000000000" pitchFamily="2" charset="2"/>
              </a:rPr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1325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ym typeface="Wingdings" panose="05000000000000000000" pitchFamily="2" charset="2"/>
              </a:rPr>
              <a:t/>
            </a:r>
            <a:br>
              <a:rPr lang="en-US" baseline="0" dirty="0" smtClean="0">
                <a:sym typeface="Wingdings" panose="05000000000000000000" pitchFamily="2" charset="2"/>
              </a:rPr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868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4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0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5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8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9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.pn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70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6.emf"/><Relationship Id="rId4" Type="http://schemas.openxmlformats.org/officeDocument/2006/relationships/hyperlink" Target="https://www.youtube.com/watch?v=XqckN5OchAI" TargetMode="External"/><Relationship Id="rId9" Type="http://schemas.openxmlformats.org/officeDocument/2006/relationships/customXml" Target="../ink/ink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29" y="1447800"/>
            <a:ext cx="4265518" cy="2895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621972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Ας αναλύσουμε την κίνηση</a:t>
                </a:r>
                <a:endParaRPr lang="el-GR" dirty="0"/>
              </a:p>
              <a:p>
                <a:endParaRPr lang="en-US" dirty="0" smtClean="0"/>
              </a:p>
              <a:p>
                <a:r>
                  <a:rPr lang="el-GR" dirty="0" smtClean="0"/>
                  <a:t>Αρχική θέση</a:t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:r>
                  <a:rPr lang="el-GR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marL="68580" indent="0">
                  <a:buNone/>
                </a:pPr>
                <a:endParaRPr lang="en-US" sz="1000" dirty="0" smtClean="0"/>
              </a:p>
              <a:p>
                <a:r>
                  <a:rPr lang="el-GR" dirty="0" smtClean="0"/>
                  <a:t>Δυο συνιστώσες:</a:t>
                </a:r>
                <a:endParaRPr lang="en-US" dirty="0"/>
              </a:p>
              <a:p>
                <a:pPr marL="68580" indent="0">
                  <a:buNone/>
                </a:pPr>
                <a:endParaRPr lang="en-US" sz="1000" dirty="0" smtClean="0"/>
              </a:p>
              <a:p>
                <a:pPr lvl="1"/>
                <a:r>
                  <a:rPr lang="en-US" dirty="0" smtClean="0"/>
                  <a:t>A) </a:t>
                </a:r>
                <a:r>
                  <a:rPr lang="el-GR" u="sng" dirty="0" smtClean="0"/>
                  <a:t>Μηδενική επιτάχυνση</a:t>
                </a:r>
                <a:r>
                  <a:rPr lang="el-GR" dirty="0" smtClean="0"/>
                  <a:t> στον </a:t>
                </a:r>
                <a:r>
                  <a:rPr lang="en-US" dirty="0" smtClean="0"/>
                  <a:t>x-</a:t>
                </a:r>
                <a:r>
                  <a:rPr lang="el-GR" dirty="0" smtClean="0"/>
                  <a:t>άξονα (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u="sng" dirty="0" smtClean="0"/>
                  <a:t> </a:t>
                </a:r>
                <a:r>
                  <a:rPr lang="el-GR" u="sng" dirty="0" smtClean="0"/>
                  <a:t>σταθερή</a:t>
                </a:r>
                <a:r>
                  <a:rPr lang="el-GR" dirty="0" smtClean="0"/>
                  <a:t>)</a:t>
                </a:r>
              </a:p>
              <a:p>
                <a:pPr lvl="1"/>
                <a:r>
                  <a:rPr lang="en-US" dirty="0" smtClean="0"/>
                  <a:t>B) </a:t>
                </a:r>
                <a:r>
                  <a:rPr lang="el-GR" u="sng" dirty="0" smtClean="0"/>
                  <a:t>Σταθερή επιτάχυνση</a:t>
                </a:r>
                <a:r>
                  <a:rPr lang="el-GR" dirty="0" smtClean="0"/>
                  <a:t> στον </a:t>
                </a:r>
                <a:r>
                  <a:rPr lang="en-US" dirty="0" smtClean="0"/>
                  <a:t>y-</a:t>
                </a:r>
                <a:r>
                  <a:rPr lang="el-GR" dirty="0" smtClean="0"/>
                  <a:t>άξονα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el-GR" dirty="0" smtClean="0"/>
                  <a:t>βαρυτική επιτάχυνση)</a:t>
                </a:r>
                <a:endParaRPr lang="en-US" dirty="0" smtClean="0"/>
              </a:p>
              <a:p>
                <a:pPr marL="365760" lvl="1" indent="0">
                  <a:buNone/>
                </a:pPr>
                <a:endParaRPr lang="el-GR" sz="1400" dirty="0" smtClean="0"/>
              </a:p>
              <a:p>
                <a:r>
                  <a:rPr lang="el-GR" dirty="0" smtClean="0"/>
                  <a:t>Γράφουμε τις εξισώσεις κίνησης όπως τις ξέρουμε</a:t>
                </a:r>
                <a:r>
                  <a:rPr lang="en-US" dirty="0" smtClean="0"/>
                  <a:t>, </a:t>
                </a:r>
                <a:r>
                  <a:rPr lang="el-GR" dirty="0" smtClean="0"/>
                  <a:t>θεωρώντας αυθαίρετα μια θετική φορά σε κάθε άξονα (συνήθως πάνω και δεξιά)</a:t>
                </a:r>
                <a:endParaRPr lang="el-GR" dirty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621972" cy="5105400"/>
              </a:xfrm>
              <a:blipFill rotWithShape="0">
                <a:blip r:embed="rId3"/>
                <a:stretch>
                  <a:fillRect t="-1673" b="-2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048640" y="2956680"/>
              <a:ext cx="143640" cy="575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41800" y="2952000"/>
                <a:ext cx="159840" cy="58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5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7114"/>
                <a:ext cx="7621972" cy="53384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Αλγεβρικές εξισώσεις</a:t>
                </a:r>
              </a:p>
              <a:p>
                <a:r>
                  <a:rPr lang="en-US" b="1" dirty="0" smtClean="0"/>
                  <a:t>1</a:t>
                </a:r>
                <a:r>
                  <a:rPr lang="el-GR" b="1" dirty="0" smtClean="0"/>
                  <a:t>)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000" b="1" dirty="0" smtClean="0"/>
              </a:p>
              <a:p>
                <a:endParaRPr lang="el-GR" b="1" dirty="0" smtClean="0"/>
              </a:p>
              <a:p>
                <a:r>
                  <a:rPr lang="en-US" b="1" dirty="0" smtClean="0"/>
                  <a:t>2)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𝒈𝒕</m:t>
                    </m:r>
                  </m:oMath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𝒚𝒇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𝒚𝒊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𝒚𝒇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000" b="1" dirty="0" smtClean="0"/>
              </a:p>
              <a:p>
                <a:pPr marL="68580" indent="0">
                  <a:buNone/>
                </a:pPr>
                <a:r>
                  <a:rPr lang="en-US" sz="20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 smtClean="0"/>
              </a:p>
              <a:p>
                <a:pPr marL="68580" indent="0">
                  <a:buNone/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𝒚𝒇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l-GR" b="1" dirty="0" smtClean="0"/>
              </a:p>
              <a:p>
                <a:pPr marL="68580" indent="0">
                  <a:buNone/>
                </a:pPr>
                <a:r>
                  <a:rPr lang="el-GR" sz="2000" b="0" dirty="0" smtClean="0"/>
                  <a:t/>
                </a:r>
                <a:br>
                  <a:rPr lang="el-GR" sz="2000" b="0" dirty="0" smtClean="0"/>
                </a:br>
                <a:r>
                  <a:rPr lang="el-GR" sz="2000" b="0" dirty="0" smtClean="0"/>
                  <a:t>με</a:t>
                </a:r>
                <a:r>
                  <a:rPr lang="el-GR" b="0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endParaRPr lang="en-US" sz="1400" b="0" dirty="0" smtClean="0"/>
              </a:p>
              <a:p>
                <a:r>
                  <a:rPr lang="el-GR" b="0" dirty="0" smtClean="0"/>
                  <a:t>Εντελώς ανεξάρτητες μεταξύ τους κινήσεις!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7114"/>
                <a:ext cx="7621972" cy="5338486"/>
              </a:xfrm>
              <a:blipFill>
                <a:blip r:embed="rId2"/>
                <a:stretch>
                  <a:fillRect t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418166" y="1000603"/>
            <a:ext cx="4265518" cy="3110300"/>
            <a:chOff x="4418166" y="1000603"/>
            <a:chExt cx="4265518" cy="3110300"/>
          </a:xfrm>
        </p:grpSpPr>
        <p:grpSp>
          <p:nvGrpSpPr>
            <p:cNvPr id="10" name="Group 9"/>
            <p:cNvGrpSpPr/>
            <p:nvPr/>
          </p:nvGrpSpPr>
          <p:grpSpPr>
            <a:xfrm>
              <a:off x="4418166" y="1000603"/>
              <a:ext cx="4265518" cy="3110300"/>
              <a:chOff x="4412229" y="1233100"/>
              <a:chExt cx="4265518" cy="31103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412229" y="1233100"/>
                <a:ext cx="4265518" cy="3110300"/>
                <a:chOff x="4412229" y="1233100"/>
                <a:chExt cx="4265518" cy="3110300"/>
              </a:xfrm>
            </p:grpSpPr>
            <p:pic>
              <p:nvPicPr>
                <p:cNvPr id="5" name="Εικόνα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2229" y="1447800"/>
                  <a:ext cx="4265518" cy="2895600"/>
                </a:xfrm>
                <a:prstGeom prst="rect">
                  <a:avLst/>
                </a:prstGeom>
              </p:spPr>
            </p:pic>
            <p:cxnSp>
              <p:nvCxnSpPr>
                <p:cNvPr id="4" name="Straight Arrow Connector 3"/>
                <p:cNvCxnSpPr/>
                <p:nvPr/>
              </p:nvCxnSpPr>
              <p:spPr>
                <a:xfrm flipV="1">
                  <a:off x="7866310" y="1371600"/>
                  <a:ext cx="0" cy="10668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7894446" y="1233100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94446" y="1233100"/>
                      <a:ext cx="226023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4324" r="-18919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" name="Straight Arrow Connector 8"/>
              <p:cNvCxnSpPr/>
              <p:nvPr/>
            </p:nvCxnSpPr>
            <p:spPr>
              <a:xfrm>
                <a:off x="7866310" y="2438400"/>
                <a:ext cx="762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427005" y="189304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7005" y="1893043"/>
                  <a:ext cx="22602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1622" r="-2162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012480" y="3076560"/>
              <a:ext cx="878760" cy="1793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7440" y="3071520"/>
                <a:ext cx="888840" cy="180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400800" cy="467761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 smtClean="0"/>
                  <a:t>Εύρος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l-GR" dirty="0" smtClean="0"/>
                  <a:t> και </a:t>
                </a:r>
                <a:r>
                  <a:rPr lang="el-GR" b="1" dirty="0" smtClean="0"/>
                  <a:t>Μέγιστο Ύψος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βολής</a:t>
                </a:r>
              </a:p>
              <a:p>
                <a:endParaRPr lang="el-GR" dirty="0" smtClean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7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029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200" dirty="0" smtClean="0"/>
                  <a:t>Ας βρούμε τα </a:t>
                </a:r>
                <a:r>
                  <a:rPr lang="en-US" sz="2200" dirty="0" smtClean="0"/>
                  <a:t>h, R </a:t>
                </a:r>
                <a:r>
                  <a:rPr lang="el-GR" sz="2200" dirty="0" smtClean="0"/>
                  <a:t>συναρτήσει των δεδομένων:</a:t>
                </a:r>
                <a:endParaRPr lang="en-US" sz="220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=0+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Επίσης,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Από τις παραπάνω σχέσεις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κι αφού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έχουμε </a:t>
                </a:r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029200"/>
              </a:xfrm>
              <a:blipFill>
                <a:blip r:embed="rId3"/>
                <a:stretch>
                  <a:fillRect t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733800" y="5681748"/>
            <a:ext cx="1905000" cy="685800"/>
          </a:xfrm>
          <a:prstGeom prst="round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3258" r="2382" b="3887"/>
          <a:stretch/>
        </p:blipFill>
        <p:spPr>
          <a:xfrm>
            <a:off x="6194149" y="76201"/>
            <a:ext cx="2851485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82240" y="286200"/>
              <a:ext cx="456480" cy="404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7480" y="274320"/>
                <a:ext cx="487080" cy="4309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Horizontal Scroll 6"/>
          <p:cNvSpPr/>
          <p:nvPr/>
        </p:nvSpPr>
        <p:spPr>
          <a:xfrm>
            <a:off x="738350" y="1828800"/>
            <a:ext cx="2157250" cy="457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Διαδρομή ΟΑ: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074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000" dirty="0" smtClean="0"/>
                  <a:t>Ας βρούμε τα </a:t>
                </a:r>
                <a:r>
                  <a:rPr lang="en-US" sz="2000" dirty="0" smtClean="0"/>
                  <a:t>h, R </a:t>
                </a:r>
                <a:r>
                  <a:rPr lang="el-GR" sz="2000" dirty="0" smtClean="0"/>
                  <a:t>συναρτήσει των δεδομένων:</a:t>
                </a:r>
                <a:endParaRPr lang="en-US" sz="2000" dirty="0" smtClean="0"/>
              </a:p>
              <a:p>
                <a:pPr marL="68580" indent="0">
                  <a:buNone/>
                </a:pPr>
                <a:endParaRPr lang="en-US" sz="2000" dirty="0" smtClean="0"/>
              </a:p>
              <a:p>
                <a:pPr marL="68580" indent="0">
                  <a:buNone/>
                </a:pPr>
                <a:endParaRPr lang="el-GR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Στον </a:t>
                </a:r>
                <a:r>
                  <a:rPr lang="en-US" sz="2000" dirty="0" smtClean="0"/>
                  <a:t>x-</a:t>
                </a:r>
                <a:r>
                  <a:rPr lang="el-GR" sz="2000" dirty="0" smtClean="0"/>
                  <a:t>άξονα: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Στον </a:t>
                </a:r>
                <a:r>
                  <a:rPr lang="en-US" sz="2000" dirty="0" smtClean="0"/>
                  <a:t>y-</a:t>
                </a:r>
                <a:r>
                  <a:rPr lang="el-GR" sz="2000" dirty="0" smtClean="0"/>
                  <a:t>άξονα: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⇒0=0+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0" dirty="0" smtClean="0"/>
                  <a:t/>
                </a:r>
                <a:br>
                  <a:rPr lang="en-US" sz="2000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68580" indent="0">
                  <a:buNone/>
                </a:pPr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Από τις παραπάνω σχέσεις,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Έτσι </a:t>
                </a:r>
                <a:endParaRPr lang="el-GR" sz="20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3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742113" y="5756565"/>
            <a:ext cx="1905000" cy="762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3258" r="2382" b="3887"/>
          <a:stretch/>
        </p:blipFill>
        <p:spPr>
          <a:xfrm>
            <a:off x="6248400" y="92602"/>
            <a:ext cx="2811257" cy="2028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681240" y="255600"/>
              <a:ext cx="376200" cy="376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8280" y="243360"/>
                <a:ext cx="402480" cy="4010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Horizontal Scroll 6"/>
          <p:cNvSpPr/>
          <p:nvPr/>
        </p:nvSpPr>
        <p:spPr>
          <a:xfrm>
            <a:off x="914400" y="1892377"/>
            <a:ext cx="2157250" cy="457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Διαδρομή ΟΒ: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5836680" y="4832280"/>
              <a:ext cx="2724120" cy="1232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29120" y="4822920"/>
                <a:ext cx="2738880" cy="124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975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3863"/>
            <a:ext cx="785944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567108" cy="4153348"/>
          </a:xfrm>
        </p:spPr>
        <p:txBody>
          <a:bodyPr>
            <a:normAutofit/>
          </a:bodyPr>
          <a:lstStyle/>
          <a:p>
            <a:r>
              <a:rPr lang="el-GR" b="1" u="sng" dirty="0" smtClean="0"/>
              <a:t>Παράδειγμα:</a:t>
            </a:r>
          </a:p>
          <a:p>
            <a:pPr lvl="1"/>
            <a:r>
              <a:rPr lang="el-GR" sz="1800" dirty="0"/>
              <a:t>Ο Γιάννης Αντετοκούνμπο σουτάρει </a:t>
            </a:r>
            <a:r>
              <a:rPr lang="el-GR" sz="1800" dirty="0" smtClean="0"/>
              <a:t>την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μπάλα υπό γωνία 40˚ με το οριζόντιο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επίπεδο, σε απόσταση 10 </a:t>
            </a:r>
            <a:r>
              <a:rPr lang="en-US" sz="1800" dirty="0" smtClean="0"/>
              <a:t>m</a:t>
            </a:r>
            <a:r>
              <a:rPr lang="el-GR" sz="1800" dirty="0" smtClean="0"/>
              <a:t> από το </a:t>
            </a:r>
            <a:br>
              <a:rPr lang="el-GR" sz="1800" dirty="0" smtClean="0"/>
            </a:br>
            <a:r>
              <a:rPr lang="el-GR" sz="1800" dirty="0" smtClean="0"/>
              <a:t>καλάθι (</a:t>
            </a:r>
            <a:r>
              <a:rPr lang="en-US" sz="1800" dirty="0" smtClean="0"/>
              <a:t>buzzer beater)</a:t>
            </a:r>
            <a:r>
              <a:rPr lang="el-GR" sz="1800" dirty="0" smtClean="0"/>
              <a:t>. Το ύψος του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είναι 2.0 </a:t>
            </a:r>
            <a:r>
              <a:rPr lang="en-US" sz="1800" dirty="0" smtClean="0"/>
              <a:t>m </a:t>
            </a:r>
            <a:r>
              <a:rPr lang="el-GR" sz="1800" dirty="0" smtClean="0"/>
              <a:t>ενώ το</a:t>
            </a:r>
            <a:r>
              <a:rPr lang="en-US" sz="1800" dirty="0" smtClean="0"/>
              <a:t> </a:t>
            </a:r>
            <a:r>
              <a:rPr lang="el-GR" sz="1800" dirty="0" smtClean="0"/>
              <a:t>ύψος της </a:t>
            </a:r>
            <a:r>
              <a:rPr lang="el-GR" sz="1800" dirty="0" err="1" smtClean="0"/>
              <a:t>μπασκέτας</a:t>
            </a:r>
            <a:r>
              <a:rPr lang="el-GR" sz="1800" dirty="0" smtClean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είναι 3.0 </a:t>
            </a:r>
            <a:r>
              <a:rPr lang="en-US" sz="1800" dirty="0" smtClean="0"/>
              <a:t>m.</a:t>
            </a:r>
            <a:r>
              <a:rPr lang="el-GR" sz="1800" dirty="0" smtClean="0"/>
              <a:t> </a:t>
            </a:r>
            <a:br>
              <a:rPr lang="el-GR" sz="1800" dirty="0" smtClean="0"/>
            </a:br>
            <a:r>
              <a:rPr lang="en-US" sz="1800" dirty="0" smtClean="0"/>
              <a:t>A) </a:t>
            </a:r>
            <a:r>
              <a:rPr lang="el-GR" sz="1800" dirty="0" smtClean="0"/>
              <a:t>Ποια είναι η επιτάχυνση της μπάλας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στο</a:t>
            </a:r>
            <a:r>
              <a:rPr lang="en-US" sz="1800" dirty="0" smtClean="0"/>
              <a:t> </a:t>
            </a:r>
            <a:r>
              <a:rPr lang="el-GR" sz="1800" dirty="0" smtClean="0"/>
              <a:t>υψηλότερο σημείο της τροχιάς της;</a:t>
            </a:r>
            <a:br>
              <a:rPr lang="el-GR" sz="1800" dirty="0" smtClean="0"/>
            </a:br>
            <a:r>
              <a:rPr lang="el-GR" sz="1800" dirty="0" smtClean="0"/>
              <a:t>Β) Με ποια ταχύτητα πρέπει να σουτάρει την μπάλα ώστε να σκοράρει χωρίς ταμπλ</a:t>
            </a:r>
            <a:r>
              <a:rPr lang="el-GR" sz="1800" dirty="0"/>
              <a:t>ό</a:t>
            </a:r>
            <a:r>
              <a:rPr lang="el-GR" sz="1800" dirty="0" smtClean="0"/>
              <a:t>;</a:t>
            </a:r>
            <a:endParaRPr lang="el-GR" sz="1800" dirty="0"/>
          </a:p>
        </p:txBody>
      </p:sp>
      <p:pic>
        <p:nvPicPr>
          <p:cNvPr id="1026" name="Picture 2" descr="Αποτέλεσμα εικόνας για giannis antetokounm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752600"/>
            <a:ext cx="3390558" cy="2260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567108" cy="4153348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–</a:t>
            </a:r>
            <a:r>
              <a:rPr lang="el-GR" dirty="0" smtClean="0"/>
              <a:t> Λύση:</a:t>
            </a:r>
          </a:p>
          <a:p>
            <a:pPr lvl="1"/>
            <a:r>
              <a:rPr lang="el-GR" sz="1600" dirty="0" smtClean="0"/>
              <a:t>γωνία 40˚, απόσταση 10</a:t>
            </a:r>
            <a:r>
              <a:rPr lang="en-US" sz="1600" dirty="0" smtClean="0"/>
              <a:t>m</a:t>
            </a:r>
            <a:r>
              <a:rPr lang="el-GR" sz="1600" dirty="0" smtClean="0"/>
              <a:t>, ύψος παίκτη 2</a:t>
            </a:r>
            <a:r>
              <a:rPr lang="en-US" sz="1600" dirty="0" smtClean="0"/>
              <a:t>m</a:t>
            </a:r>
            <a:r>
              <a:rPr lang="el-GR" sz="1600" dirty="0" smtClean="0"/>
              <a:t>, ύψος </a:t>
            </a:r>
            <a:r>
              <a:rPr lang="el-GR" sz="1600" dirty="0" err="1" smtClean="0"/>
              <a:t>μπασκέτας</a:t>
            </a:r>
            <a:r>
              <a:rPr lang="el-GR" sz="1600" dirty="0" smtClean="0"/>
              <a:t> 3</a:t>
            </a:r>
            <a:r>
              <a:rPr lang="en-US" sz="1600" dirty="0" smtClean="0"/>
              <a:t>m.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A) </a:t>
            </a:r>
            <a:r>
              <a:rPr lang="el-GR" sz="1800" dirty="0" smtClean="0"/>
              <a:t>Ποια είναι η επιτάχυνση της μπάλας στο</a:t>
            </a:r>
            <a:r>
              <a:rPr lang="en-US" sz="1800" dirty="0" smtClean="0"/>
              <a:t> </a:t>
            </a:r>
            <a:r>
              <a:rPr lang="el-GR" sz="1800" dirty="0" smtClean="0"/>
              <a:t>υψηλότερο σημείο της τροχιάς της;</a:t>
            </a:r>
            <a:br>
              <a:rPr lang="el-GR" sz="1800" dirty="0" smtClean="0"/>
            </a:br>
            <a:endParaRPr lang="el-GR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4114952" y="4038600"/>
            <a:ext cx="4206605" cy="2213040"/>
            <a:chOff x="4114952" y="4038600"/>
            <a:chExt cx="4206605" cy="22130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952" y="4038600"/>
              <a:ext cx="4206605" cy="221304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4572000" y="4741492"/>
              <a:ext cx="304800" cy="152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94000" y="2324520"/>
              <a:ext cx="7903080" cy="4241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7160" y="2315160"/>
                <a:ext cx="7921800" cy="426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31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grpSp>
        <p:nvGrpSpPr>
          <p:cNvPr id="9" name="Group 8"/>
          <p:cNvGrpSpPr/>
          <p:nvPr/>
        </p:nvGrpSpPr>
        <p:grpSpPr>
          <a:xfrm>
            <a:off x="4441582" y="2341850"/>
            <a:ext cx="4206240" cy="2212848"/>
            <a:chOff x="4441582" y="2341850"/>
            <a:chExt cx="4206240" cy="22128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582" y="2341850"/>
              <a:ext cx="4206240" cy="2212848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4876800" y="3048000"/>
              <a:ext cx="304800" cy="152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Παράδειγμα</a:t>
                </a:r>
                <a:r>
                  <a:rPr lang="en-US" dirty="0" smtClean="0"/>
                  <a:t> –</a:t>
                </a:r>
                <a:r>
                  <a:rPr lang="el-GR" dirty="0" smtClean="0"/>
                  <a:t> Λύση:</a:t>
                </a:r>
              </a:p>
              <a:p>
                <a:pPr lvl="1"/>
                <a:r>
                  <a:rPr lang="el-GR" sz="1600" dirty="0" smtClean="0"/>
                  <a:t>γωνία 40˚, απόσταση 10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ύψος παίκτη 2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ύψος </a:t>
                </a:r>
                <a:r>
                  <a:rPr lang="el-GR" sz="1600" dirty="0" err="1" smtClean="0"/>
                  <a:t>μπασκέτας</a:t>
                </a:r>
                <a:r>
                  <a:rPr lang="el-GR" sz="1600" dirty="0" smtClean="0"/>
                  <a:t> 3</a:t>
                </a:r>
                <a:r>
                  <a:rPr lang="en-US" sz="1600" dirty="0" smtClean="0"/>
                  <a:t>m.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/>
                  <a:t>Β) Με ποια ταχύτητα πρέπει να σουτάρει την μπάλα ώστε να σκοράρει χωρίς ταμπλό</a:t>
                </a:r>
                <a:r>
                  <a:rPr lang="el-GR" sz="1800" dirty="0" smtClean="0"/>
                  <a:t>;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400" dirty="0" smtClean="0"/>
                  <a:t>Δίνονται:</a:t>
                </a:r>
                <a:br>
                  <a:rPr lang="el-GR" sz="1400" dirty="0" smtClean="0"/>
                </a:br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=0.84, </m:t>
                    </m:r>
                  </m:oMath>
                </a14:m>
                <a:r>
                  <a:rPr lang="en-US" sz="1400" b="0" dirty="0" smtClean="0"/>
                  <a:t/>
                </a:r>
                <a:br>
                  <a:rPr lang="en-US" sz="1400" b="0" dirty="0" smtClean="0"/>
                </a:b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=0.76,</m:t>
                    </m:r>
                  </m:oMath>
                </a14:m>
                <a:r>
                  <a:rPr lang="en-US" sz="1400" b="0" dirty="0" smtClean="0"/>
                  <a:t/>
                </a:r>
                <a:br>
                  <a:rPr lang="en-US" sz="1400" b="0" dirty="0" smtClean="0"/>
                </a:b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=0.58</m:t>
                    </m:r>
                  </m:oMath>
                </a14:m>
                <a:endParaRPr lang="el-GR" sz="1400" dirty="0"/>
              </a:p>
              <a:p>
                <a:pPr lvl="1"/>
                <a:endParaRPr lang="el-GR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  <a:blipFill rotWithShape="0">
                <a:blip r:embed="rId4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447800" y="5943600"/>
            <a:ext cx="2667000" cy="351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89320" y="1119600"/>
              <a:ext cx="8095680" cy="5339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240" y="1112760"/>
                <a:ext cx="8115480" cy="534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3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Παράδειγμα</a:t>
                </a:r>
                <a:r>
                  <a:rPr lang="en-US" dirty="0" smtClean="0"/>
                  <a:t> –</a:t>
                </a:r>
                <a:r>
                  <a:rPr lang="el-GR" dirty="0" smtClean="0"/>
                  <a:t> Λύση:</a:t>
                </a:r>
              </a:p>
              <a:p>
                <a:pPr lvl="1"/>
                <a:r>
                  <a:rPr lang="el-GR" sz="1600" dirty="0" smtClean="0"/>
                  <a:t>γωνία 40˚, απόσταση 10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ύψος παίκτη 2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ύψος </a:t>
                </a:r>
                <a:r>
                  <a:rPr lang="el-GR" sz="1600" dirty="0" err="1" smtClean="0"/>
                  <a:t>μπασκέτας</a:t>
                </a:r>
                <a:r>
                  <a:rPr lang="el-GR" sz="1600" dirty="0" smtClean="0"/>
                  <a:t> 3</a:t>
                </a:r>
                <a:r>
                  <a:rPr lang="en-US" sz="1600" dirty="0" smtClean="0"/>
                  <a:t>m.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/>
                  <a:t>Β) Με ποια ταχύτητα πρέπει να σουτάρει την μπάλα ώστε να σκοράρει χωρίς ταμπλό</a:t>
                </a:r>
                <a:r>
                  <a:rPr lang="el-GR" sz="1800" dirty="0" smtClean="0"/>
                  <a:t>;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400" dirty="0" smtClean="0"/>
                  <a:t>Δίνονται:</a:t>
                </a:r>
                <a:br>
                  <a:rPr lang="el-GR" sz="1400" dirty="0" smtClean="0"/>
                </a:br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=0.84, </m:t>
                    </m:r>
                  </m:oMath>
                </a14:m>
                <a:r>
                  <a:rPr lang="en-US" sz="1400" b="0" dirty="0" smtClean="0"/>
                  <a:t/>
                </a:r>
                <a:br>
                  <a:rPr lang="en-US" sz="1400" b="0" dirty="0" smtClean="0"/>
                </a:b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=0.76,</m:t>
                    </m:r>
                  </m:oMath>
                </a14:m>
                <a:r>
                  <a:rPr lang="en-US" sz="1400" b="0" dirty="0" smtClean="0"/>
                  <a:t/>
                </a:r>
                <a:br>
                  <a:rPr lang="en-US" sz="1400" b="0" dirty="0" smtClean="0"/>
                </a:b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=0.58</m:t>
                    </m:r>
                  </m:oMath>
                </a14:m>
                <a:endParaRPr lang="el-GR" sz="1400" dirty="0"/>
              </a:p>
              <a:p>
                <a:pPr lvl="1"/>
                <a:endParaRPr lang="el-GR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  <a:blipFill rotWithShape="0">
                <a:blip r:embed="rId3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428942" y="2341754"/>
            <a:ext cx="4206605" cy="2213040"/>
            <a:chOff x="4108512" y="2438400"/>
            <a:chExt cx="4206605" cy="22130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8512" y="2438400"/>
              <a:ext cx="4206605" cy="221304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4580546" y="3133460"/>
              <a:ext cx="304800" cy="152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01480" y="1143720"/>
              <a:ext cx="8502840" cy="5313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760" y="1137600"/>
                <a:ext cx="8523360" cy="532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56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Διαλέξεις</a:t>
            </a:r>
            <a:endParaRPr lang="el-GR" b="1" dirty="0"/>
          </a:p>
          <a:p>
            <a:pPr lvl="1"/>
            <a:r>
              <a:rPr lang="el-GR" b="1" dirty="0" smtClean="0"/>
              <a:t>Προαιρετική</a:t>
            </a:r>
            <a:r>
              <a:rPr lang="el-GR" dirty="0" smtClean="0"/>
              <a:t> παρουσί</a:t>
            </a:r>
            <a:r>
              <a:rPr lang="el-GR" dirty="0"/>
              <a:t>α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 smtClean="0"/>
          </a:p>
          <a:p>
            <a:pPr lvl="1"/>
            <a:endParaRPr lang="el-GR" sz="1000" dirty="0" smtClean="0"/>
          </a:p>
          <a:p>
            <a:pPr lvl="1"/>
            <a:r>
              <a:rPr lang="el-GR" dirty="0" smtClean="0"/>
              <a:t>Είστε εδώ γιατί </a:t>
            </a:r>
            <a:r>
              <a:rPr lang="el-GR" b="1" dirty="0" smtClean="0"/>
              <a:t>θέλετε</a:t>
            </a:r>
            <a:r>
              <a:rPr lang="el-GR" dirty="0" smtClean="0"/>
              <a:t> να ακούσετε/συμμετέχετε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Δεν υπάρχουν απουσίες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Υπάρχει </a:t>
            </a:r>
            <a:r>
              <a:rPr lang="el-GR" b="1" u="sng" dirty="0" smtClean="0"/>
              <a:t>σεβασμός</a:t>
            </a:r>
            <a:r>
              <a:rPr lang="el-GR" dirty="0" smtClean="0"/>
              <a:t> στους συναδέλφους σας και στην εκπαιδευτική διαδικασία</a:t>
            </a:r>
          </a:p>
          <a:p>
            <a:pPr lvl="1"/>
            <a:endParaRPr lang="el-GR" dirty="0"/>
          </a:p>
          <a:p>
            <a:pPr lvl="1"/>
            <a:r>
              <a:rPr lang="en-US" b="1" u="sng" dirty="0" smtClean="0"/>
              <a:t>COVID attention</a:t>
            </a:r>
            <a:r>
              <a:rPr lang="en-US" dirty="0" smtClean="0"/>
              <a:t>: </a:t>
            </a:r>
            <a:r>
              <a:rPr lang="el-GR" dirty="0" smtClean="0"/>
              <a:t>προσέρχεστε με τα απαραίτητα δικαιολογητικά</a:t>
            </a:r>
          </a:p>
          <a:p>
            <a:pPr lvl="1"/>
            <a:endParaRPr lang="el-GR" b="1" dirty="0" smtClean="0"/>
          </a:p>
          <a:p>
            <a:pPr lvl="1"/>
            <a:r>
              <a:rPr lang="el-GR" b="1" dirty="0" smtClean="0"/>
              <a:t>Προστατέψτε εσάς και τους συναδέλφους σας</a:t>
            </a:r>
            <a:r>
              <a:rPr lang="el-GR" dirty="0" smtClean="0"/>
              <a:t>: απέχετε από το μάθημα αν δεν είστε/αισθάνεστε καλά</a:t>
            </a:r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434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77012"/>
            <a:ext cx="3293952" cy="3293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Ομαλή κυκλική κίνηση</a:t>
                </a:r>
              </a:p>
              <a:p>
                <a:pPr lvl="1"/>
                <a:endParaRPr lang="el-GR" sz="500" dirty="0" smtClean="0"/>
              </a:p>
              <a:p>
                <a:pPr lvl="1"/>
                <a:r>
                  <a:rPr lang="el-GR" dirty="0" smtClean="0"/>
                  <a:t>Σωματίδιο κινείται σε κύκλο ή σε κυκλικό τόξο</a:t>
                </a:r>
              </a:p>
              <a:p>
                <a:pPr lvl="1"/>
                <a:r>
                  <a:rPr lang="el-GR" dirty="0" smtClean="0"/>
                  <a:t>Σταθερή </a:t>
                </a:r>
                <a:r>
                  <a:rPr lang="el-GR" u="sng" dirty="0" smtClean="0"/>
                  <a:t>αριθμητική</a:t>
                </a:r>
                <a:r>
                  <a:rPr lang="el-GR" dirty="0" smtClean="0"/>
                  <a:t> ταχύτητα</a:t>
                </a:r>
                <a:r>
                  <a:rPr lang="en-US" dirty="0" smtClean="0"/>
                  <a:t> </a:t>
                </a:r>
                <a:r>
                  <a:rPr lang="el-GR" dirty="0" smtClean="0"/>
                  <a:t>σε απόσταση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l-GR" dirty="0" smtClean="0"/>
              </a:p>
              <a:p>
                <a:pPr lvl="2"/>
                <a:r>
                  <a:rPr lang="el-GR" dirty="0" smtClean="0"/>
                  <a:t>…προφανώς όχι σταθερό διάνυσμα </a:t>
                </a:r>
                <a:br>
                  <a:rPr lang="el-GR" dirty="0" smtClean="0"/>
                </a:br>
                <a:r>
                  <a:rPr lang="el-GR" dirty="0" smtClean="0"/>
                  <a:t>ταχύτητας</a:t>
                </a:r>
                <a:endParaRPr lang="en-US" dirty="0" smtClean="0"/>
              </a:p>
              <a:p>
                <a:pPr lvl="3"/>
                <a:r>
                  <a:rPr lang="el-GR" dirty="0" smtClean="0"/>
                  <a:t>Ως εκ τούτου, το σώμα επιταχύνεται!</a:t>
                </a:r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Σταθερή επιτάχυνση κατά μέτρο</a:t>
                </a:r>
              </a:p>
              <a:p>
                <a:pPr lvl="2"/>
                <a:r>
                  <a:rPr lang="el-GR" dirty="0" smtClean="0"/>
                  <a:t>…προφανώς όχι σταθερό </a:t>
                </a:r>
                <a:br>
                  <a:rPr lang="el-GR" dirty="0" smtClean="0"/>
                </a:br>
                <a:r>
                  <a:rPr lang="el-GR" dirty="0" smtClean="0"/>
                  <a:t>διάνυσμα επιτάχυνσης</a:t>
                </a:r>
              </a:p>
              <a:p>
                <a:pPr lvl="2"/>
                <a:r>
                  <a:rPr lang="el-GR" dirty="0" smtClean="0"/>
                  <a:t>Όμως κατευθύνεται πάντα ακτινικά </a:t>
                </a:r>
                <a:br>
                  <a:rPr lang="el-GR" dirty="0" smtClean="0"/>
                </a:br>
                <a:r>
                  <a:rPr lang="el-GR" dirty="0" smtClean="0"/>
                  <a:t>προς τα «μέσα»!</a:t>
                </a:r>
              </a:p>
              <a:p>
                <a:pPr lvl="3"/>
                <a:r>
                  <a:rPr lang="el-GR" b="1" dirty="0" smtClean="0"/>
                  <a:t>Κεντρομόλος επιτάχυνση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  <a:blipFill rotWithShape="0"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1" y="3117710"/>
            <a:ext cx="3124200" cy="33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91956"/>
                <a:ext cx="7872250" cy="5104645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Ομαλή κυκλική κίνηση</a:t>
                </a:r>
              </a:p>
              <a:p>
                <a:pPr lvl="1"/>
                <a:endParaRPr lang="el-GR" sz="100" dirty="0" smtClean="0"/>
              </a:p>
              <a:p>
                <a:pPr lvl="1"/>
                <a:r>
                  <a:rPr lang="el-GR" dirty="0" smtClean="0"/>
                  <a:t>Ταχύτητα</a:t>
                </a:r>
              </a:p>
              <a:p>
                <a:pPr lvl="2"/>
                <a:r>
                  <a:rPr lang="el-GR" dirty="0" smtClean="0"/>
                  <a:t>Διάνυσμα εφαπτόμενο σε σημεία του κύκλου</a:t>
                </a:r>
              </a:p>
              <a:p>
                <a:pPr lvl="2"/>
                <a:r>
                  <a:rPr lang="el-GR" dirty="0" smtClean="0"/>
                  <a:t>Φορά προς την κατεύθυνση της κίνησης</a:t>
                </a:r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Επιτάχυνση</a:t>
                </a:r>
              </a:p>
              <a:p>
                <a:pPr lvl="2"/>
                <a:r>
                  <a:rPr lang="el-GR" dirty="0" smtClean="0"/>
                  <a:t>Διάνυσμα με κατεύθυνση ακτινικά</a:t>
                </a:r>
                <a:br>
                  <a:rPr lang="el-GR" dirty="0" smtClean="0"/>
                </a:br>
                <a:r>
                  <a:rPr lang="el-GR" dirty="0" smtClean="0"/>
                  <a:t>προς τα «μέσα»</a:t>
                </a:r>
              </a:p>
              <a:p>
                <a:pPr lvl="2"/>
                <a:r>
                  <a:rPr lang="el-GR" dirty="0" smtClean="0"/>
                  <a:t>Κεντρομόλος επιτάχυνση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685800" lvl="2" indent="0"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μέτρο της ταχύτητας</a:t>
                </a:r>
                <a:br>
                  <a:rPr lang="el-GR" dirty="0" smtClean="0"/>
                </a:b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l-GR" dirty="0" smtClean="0"/>
                  <a:t> την ακτίνα του κύκλου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91956"/>
                <a:ext cx="7872250" cy="5104645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467" y="3232424"/>
            <a:ext cx="3018133" cy="32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467" y="3232424"/>
            <a:ext cx="3018133" cy="3264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099364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Ομαλή κυκλική κίνηση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Το σωματίδιο διατρέχει την περιφέρεια του κύκλου μια φορά σε χρόνο 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Η ποσότητα αυτή ονομάζεται</a:t>
                </a:r>
                <a:r>
                  <a:rPr lang="el-GR" dirty="0"/>
                  <a:t> </a:t>
                </a:r>
                <a:r>
                  <a:rPr lang="el-GR" b="1" dirty="0" smtClean="0"/>
                  <a:t>περίοδος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Από την ίδια σχέση μπορούμε να </a:t>
                </a:r>
                <a:r>
                  <a:rPr lang="el-GR" dirty="0" err="1" smtClean="0"/>
                  <a:t>υπολο</a:t>
                </a:r>
                <a:r>
                  <a:rPr lang="el-GR" dirty="0" smtClean="0"/>
                  <a:t>-</a:t>
                </a:r>
                <a:br>
                  <a:rPr lang="el-GR" dirty="0" smtClean="0"/>
                </a:br>
                <a:r>
                  <a:rPr lang="el-GR" dirty="0" err="1" smtClean="0"/>
                  <a:t>γίσουμε</a:t>
                </a:r>
                <a:r>
                  <a:rPr lang="el-GR" dirty="0" smtClean="0"/>
                  <a:t> την ταχύτητα ως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099364"/>
              </a:xfrm>
              <a:blipFill rotWithShape="0">
                <a:blip r:embed="rId3"/>
                <a:stretch>
                  <a:fillRect t="-956" r="-10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71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467" y="3232424"/>
            <a:ext cx="3018133" cy="3264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099364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Ομαλή κυκλική κίνηση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Εκτός της (γραμμικής) ταχύτητας, υπάρχει κι ένα ακόμα μέγεθος που μας πληροφορεί για το ρυθμό με τον οποίο η ακτίνα της κυκλικής κίνησης διαγράφει γωνίες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Ο λόγος 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365760" lvl="1" indent="0">
                  <a:buNone/>
                </a:pPr>
                <a:r>
                  <a:rPr lang="el-GR" dirty="0" smtClean="0"/>
                  <a:t>    ονομάζεται </a:t>
                </a:r>
                <a:r>
                  <a:rPr lang="el-GR" b="1" dirty="0" smtClean="0"/>
                  <a:t>γωνιακή ταχύτητα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endParaRPr lang="el-GR" b="1" dirty="0" smtClean="0"/>
              </a:p>
              <a:p>
                <a:pPr lvl="2"/>
                <a:r>
                  <a:rPr lang="el-GR" dirty="0" smtClean="0"/>
                  <a:t>Ισούται με το ρυθμό μεταβολής του τόξου</a:t>
                </a:r>
                <a:br>
                  <a:rPr lang="el-GR" dirty="0" smtClean="0"/>
                </a:br>
                <a:r>
                  <a:rPr lang="el-GR" dirty="0" smtClean="0"/>
                  <a:t>που διαγράφεται κατά την κίνηση</a:t>
                </a:r>
                <a:br>
                  <a:rPr lang="el-GR" dirty="0" smtClean="0"/>
                </a:br>
                <a:endParaRPr lang="el-GR" dirty="0"/>
              </a:p>
              <a:p>
                <a:pPr lvl="1"/>
                <a:r>
                  <a:rPr lang="el-GR" dirty="0" smtClean="0"/>
                  <a:t>Μπορείτε εύκολα να δείξετε ότι</a:t>
                </a:r>
              </a:p>
              <a:p>
                <a:pPr marL="365760" lvl="1" indent="0">
                  <a:buNone/>
                </a:pPr>
                <a:r>
                  <a:rPr lang="el-GR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            και 	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099364"/>
              </a:xfrm>
              <a:blipFill rotWithShape="0">
                <a:blip r:embed="rId3"/>
                <a:stretch>
                  <a:fillRect t="-9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0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Παράδειγμα:</a:t>
                </a:r>
              </a:p>
              <a:p>
                <a:pPr lvl="1"/>
                <a:r>
                  <a:rPr lang="el-GR" sz="1800" dirty="0" smtClean="0"/>
                  <a:t>Οι πιλότοι μαχητικών αεροσκαφών</a:t>
                </a:r>
                <a:br>
                  <a:rPr lang="el-GR" sz="1800" dirty="0" smtClean="0"/>
                </a:br>
                <a:r>
                  <a:rPr lang="el-GR" sz="1800" dirty="0" smtClean="0"/>
                  <a:t>προβληματίζονται όταν έχουν να</a:t>
                </a:r>
                <a:br>
                  <a:rPr lang="el-GR" sz="1800" dirty="0" smtClean="0"/>
                </a:br>
                <a:r>
                  <a:rPr lang="el-GR" sz="1800" dirty="0" smtClean="0"/>
                  <a:t>πάρουν πολύ κλειστές στροφές λόγω</a:t>
                </a:r>
                <a:br>
                  <a:rPr lang="el-GR" sz="1800" dirty="0" smtClean="0"/>
                </a:br>
                <a:r>
                  <a:rPr lang="el-GR" sz="1800" dirty="0" smtClean="0"/>
                  <a:t>της κεντρομόλου επιτάχυνσης. Καθώς</a:t>
                </a:r>
                <a:br>
                  <a:rPr lang="el-GR" sz="1800" dirty="0" smtClean="0"/>
                </a:br>
                <a:r>
                  <a:rPr lang="el-GR" sz="1800" dirty="0" smtClean="0"/>
                  <a:t>η επιτάχυνση αυξάνεται, μπορεί να</a:t>
                </a:r>
                <a:br>
                  <a:rPr lang="el-GR" sz="1800" dirty="0" smtClean="0"/>
                </a:br>
                <a:r>
                  <a:rPr lang="el-GR" sz="1800" dirty="0" smtClean="0"/>
                  <a:t>συμβεί μια συνθήκη γνωστή ως </a:t>
                </a:r>
                <a:r>
                  <a:rPr lang="en-US" sz="1800" dirty="0" smtClean="0"/>
                  <a:t>g-LOC.</a:t>
                </a:r>
                <a:br>
                  <a:rPr lang="en-US" sz="1800" dirty="0" smtClean="0"/>
                </a:br>
                <a:r>
                  <a:rPr lang="el-GR" sz="1800" dirty="0" smtClean="0"/>
                  <a:t>Ποιο είναι το μέτρο της επιτάχυνσης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(σε μονάδες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800" dirty="0" smtClean="0"/>
                  <a:t>) </a:t>
                </a:r>
                <a:r>
                  <a:rPr lang="el-GR" sz="1800" dirty="0" smtClean="0"/>
                  <a:t>ενός αεροσκάφους που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μπαίνει σε οριζόντια κυκλική στροφή με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ταχύτητα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=400</m:t>
                    </m:r>
                    <m:acc>
                      <m:accPr>
                        <m:chr m:val="⃗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+500 </m:t>
                    </m:r>
                    <m:acc>
                      <m:accPr>
                        <m:chr m:val="⃗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1400" dirty="0" smtClean="0"/>
                  <a:t> </a:t>
                </a:r>
                <a:r>
                  <a:rPr lang="en-US" sz="1800" dirty="0" smtClean="0"/>
                  <a:t>m/s </a:t>
                </a:r>
                <a:r>
                  <a:rPr lang="el-GR" sz="1800" dirty="0" smtClean="0"/>
                  <a:t>για χρόνο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=24 </m:t>
                    </m:r>
                  </m:oMath>
                </a14:m>
                <a:r>
                  <a:rPr lang="en-US" sz="1800" dirty="0" smtClean="0"/>
                  <a:t>s </a:t>
                </a:r>
                <a:r>
                  <a:rPr lang="el-GR" sz="1800" dirty="0" smtClean="0"/>
                  <a:t>και βγαίνει από τη στροφή με 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 smtClean="0"/>
                  <a:t>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1800" i="1">
                                <a:solidFill>
                                  <a:srgbClr val="3E3D2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rgbClr val="3E3D2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1800" b="0" i="1" dirty="0" smtClean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800" i="1" dirty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800" b="0" i="1" dirty="0" smtClean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400</m:t>
                    </m:r>
                    <m:acc>
                      <m:accPr>
                        <m:chr m:val="⃗"/>
                        <m:ctrlP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sz="1800" b="0" i="1" dirty="0" smtClean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500 </m:t>
                    </m:r>
                    <m:acc>
                      <m:accPr>
                        <m:chr m:val="⃗"/>
                        <m:ctrlP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rgbClr val="3E3D2D"/>
                    </a:solidFill>
                  </a:rPr>
                  <a:t> </a:t>
                </a:r>
                <a:r>
                  <a:rPr lang="en-US" sz="1800" dirty="0">
                    <a:solidFill>
                      <a:srgbClr val="3E3D2D"/>
                    </a:solidFill>
                  </a:rPr>
                  <a:t>m/s </a:t>
                </a:r>
                <a:r>
                  <a:rPr lang="el-GR" sz="1800" dirty="0" smtClean="0">
                    <a:solidFill>
                      <a:srgbClr val="3E3D2D"/>
                    </a:solidFill>
                  </a:rPr>
                  <a:t>?</a:t>
                </a:r>
                <a:endParaRPr lang="en-US" sz="14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  <a:blipFill rotWithShape="0">
                <a:blip r:embed="rId3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://www.avmed.in/wp-content/uploads/2012/06/G-Time-Tolerance-Curv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3178" r="6819" b="4665"/>
          <a:stretch/>
        </p:blipFill>
        <p:spPr bwMode="auto">
          <a:xfrm>
            <a:off x="5334000" y="1265536"/>
            <a:ext cx="30479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096000" y="4217566"/>
            <a:ext cx="1828800" cy="17526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V="1">
            <a:off x="6363822" y="3810000"/>
            <a:ext cx="722778" cy="6642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23291" y="3716843"/>
                <a:ext cx="260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291" y="3716843"/>
                <a:ext cx="26058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4286" r="-9524" b="-17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6910969" y="5715118"/>
            <a:ext cx="746009" cy="7175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50385" y="6193890"/>
                <a:ext cx="260584" cy="299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385" y="6193890"/>
                <a:ext cx="260584" cy="299249"/>
              </a:xfrm>
              <a:prstGeom prst="rect">
                <a:avLst/>
              </a:prstGeom>
              <a:blipFill rotWithShape="0">
                <a:blip r:embed="rId6"/>
                <a:stretch>
                  <a:fillRect l="-18605" r="-20930" b="-2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>
            <a:stCxn id="4" idx="1"/>
            <a:endCxn id="4" idx="5"/>
          </p:cNvCxnSpPr>
          <p:nvPr/>
        </p:nvCxnSpPr>
        <p:spPr>
          <a:xfrm>
            <a:off x="6363822" y="4474228"/>
            <a:ext cx="1293156" cy="123927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6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 – Λύση:</a:t>
                </a:r>
              </a:p>
              <a:p>
                <a:pPr lvl="1"/>
                <a:r>
                  <a:rPr lang="el-GR" sz="1800" dirty="0" smtClean="0"/>
                  <a:t>Ποιο είναι το μέτρο της επιτάχυνσης (σε μονάδες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800" dirty="0" smtClean="0"/>
                  <a:t>) </a:t>
                </a:r>
                <a:r>
                  <a:rPr lang="el-GR" sz="1800" dirty="0" smtClean="0"/>
                  <a:t>ενός αεροσκάφους που μπαίνει σε οριζόντια κυκλική στροφή με ταχύτητα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=400</m:t>
                    </m:r>
                    <m:acc>
                      <m:accPr>
                        <m:chr m:val="⃗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+500 </m:t>
                    </m:r>
                    <m:acc>
                      <m:accPr>
                        <m:chr m:val="⃗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1400" dirty="0" smtClean="0"/>
                  <a:t> </a:t>
                </a:r>
                <a:r>
                  <a:rPr lang="en-US" sz="1800" dirty="0" smtClean="0"/>
                  <a:t>m/s </a:t>
                </a:r>
                <a:r>
                  <a:rPr lang="el-GR" sz="1800" dirty="0" smtClean="0"/>
                  <a:t>για χρόνο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24 </m:t>
                    </m:r>
                  </m:oMath>
                </a14:m>
                <a:r>
                  <a:rPr lang="en-US" sz="1800" dirty="0" smtClean="0"/>
                  <a:t>s </a:t>
                </a:r>
                <a:r>
                  <a:rPr lang="el-GR" sz="1800" dirty="0" smtClean="0"/>
                  <a:t>και βγαίνει από τη στροφή με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1800" i="1">
                                <a:solidFill>
                                  <a:srgbClr val="3E3D2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rgbClr val="3E3D2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800" i="1" dirty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800" b="0" i="1" dirty="0" smtClean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400</m:t>
                    </m:r>
                    <m:acc>
                      <m:accPr>
                        <m:chr m:val="⃗"/>
                        <m:ctrlP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sz="1800" b="0" i="1" dirty="0" smtClean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500 </m:t>
                    </m:r>
                    <m:acc>
                      <m:accPr>
                        <m:chr m:val="⃗"/>
                        <m:ctrlP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rgbClr val="3E3D2D"/>
                    </a:solidFill>
                  </a:rPr>
                  <a:t> </a:t>
                </a:r>
                <a:r>
                  <a:rPr lang="en-US" sz="1800" dirty="0">
                    <a:solidFill>
                      <a:srgbClr val="3E3D2D"/>
                    </a:solidFill>
                  </a:rPr>
                  <a:t>m/s </a:t>
                </a:r>
                <a:r>
                  <a:rPr lang="el-GR" sz="1800" dirty="0" smtClean="0">
                    <a:solidFill>
                      <a:srgbClr val="3E3D2D"/>
                    </a:solidFill>
                  </a:rPr>
                  <a:t>?</a:t>
                </a:r>
                <a:endParaRPr lang="en-US" sz="14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  <a:blipFill rotWithShape="0">
                <a:blip r:embed="rId3"/>
                <a:stretch>
                  <a:fillRect t="-1175" r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810000" y="61722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https://www.youtube.com/watch?v=XqckN5OchAI</a:t>
            </a:r>
            <a:endParaRPr lang="el-GR" dirty="0"/>
          </a:p>
        </p:txBody>
      </p:sp>
      <p:grpSp>
        <p:nvGrpSpPr>
          <p:cNvPr id="6" name="Group 5"/>
          <p:cNvGrpSpPr/>
          <p:nvPr/>
        </p:nvGrpSpPr>
        <p:grpSpPr>
          <a:xfrm>
            <a:off x="6705600" y="2667000"/>
            <a:ext cx="1828800" cy="2776296"/>
            <a:chOff x="6096000" y="3716843"/>
            <a:chExt cx="1828800" cy="2776296"/>
          </a:xfrm>
        </p:grpSpPr>
        <p:sp>
          <p:nvSpPr>
            <p:cNvPr id="7" name="Oval 6"/>
            <p:cNvSpPr/>
            <p:nvPr/>
          </p:nvSpPr>
          <p:spPr>
            <a:xfrm>
              <a:off x="6096000" y="4217566"/>
              <a:ext cx="1828800" cy="1752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" name="Straight Arrow Connector 7"/>
            <p:cNvCxnSpPr>
              <a:stCxn id="7" idx="1"/>
            </p:cNvCxnSpPr>
            <p:nvPr/>
          </p:nvCxnSpPr>
          <p:spPr>
            <a:xfrm flipV="1">
              <a:off x="6363822" y="3810000"/>
              <a:ext cx="722778" cy="66422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123291" y="3716843"/>
                  <a:ext cx="2605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3291" y="3716843"/>
                  <a:ext cx="260584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286" r="-9524" b="-17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 flipH="1">
              <a:off x="6910969" y="5715118"/>
              <a:ext cx="746009" cy="71759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650385" y="6193890"/>
                  <a:ext cx="260584" cy="29924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0385" y="6193890"/>
                  <a:ext cx="260584" cy="29924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605" r="-20930" b="-285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>
              <a:stCxn id="7" idx="1"/>
              <a:endCxn id="7" idx="5"/>
            </p:cNvCxnSpPr>
            <p:nvPr/>
          </p:nvCxnSpPr>
          <p:spPr>
            <a:xfrm>
              <a:off x="6363822" y="4474228"/>
              <a:ext cx="1293156" cy="123927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599400" y="3048840"/>
              <a:ext cx="8047440" cy="32878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4360" y="3040200"/>
                <a:ext cx="8064720" cy="33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7118640" y="3315960"/>
              <a:ext cx="1335960" cy="11782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12160" y="3309840"/>
                <a:ext cx="1350360" cy="11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0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9813" y="2708043"/>
            <a:ext cx="3313355" cy="1702160"/>
          </a:xfrm>
        </p:spPr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Κίνηση σε Δυο Διαστάσεις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7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  <a:endParaRPr lang="en-US" dirty="0" smtClean="0"/>
          </a:p>
          <a:p>
            <a:endParaRPr lang="el-GR" dirty="0"/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Δυο Διαστάσεις</a:t>
            </a:r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38" y="981415"/>
            <a:ext cx="3352800" cy="2980985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 (</a:t>
            </a:r>
            <a:r>
              <a:rPr lang="en-US" dirty="0" smtClean="0"/>
              <a:t>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effectLst/>
                  </a:rPr>
                  <a:t>Διάνυσμα θέσης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endParaRPr lang="el-GR" dirty="0" smtClean="0"/>
              </a:p>
              <a:p>
                <a:r>
                  <a:rPr lang="el-GR" b="1" dirty="0" smtClean="0">
                    <a:effectLst/>
                  </a:rPr>
                  <a:t>Μετατόπιση </a:t>
                </a:r>
                <a14:m>
                  <m:oMath xmlns:m="http://schemas.openxmlformats.org/officeDocument/2006/math">
                    <m:r>
                      <a:rPr lang="el-GR" b="1" i="0" smtClean="0">
                        <a:effectLst/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effectLst/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acc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>
                  <a:effectLst/>
                </a:endParaRPr>
              </a:p>
              <a:p>
                <a:pPr lvl="1"/>
                <a:r>
                  <a:rPr lang="el-GR" dirty="0" smtClean="0"/>
                  <a:t>Διαφορά μεταξύ τελικής κι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αρχικής θέσης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r>
                  <a:rPr lang="el-GR" b="1" dirty="0"/>
                  <a:t>Μέση </a:t>
                </a:r>
                <a:r>
                  <a:rPr lang="el-GR" b="1" dirty="0" smtClean="0"/>
                  <a:t>Ταχύτητα</a:t>
                </a:r>
                <a:endParaRPr lang="el-GR" sz="12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el-GR" dirty="0" smtClean="0"/>
              </a:p>
              <a:p>
                <a:r>
                  <a:rPr lang="el-GR" b="1" dirty="0" smtClean="0"/>
                  <a:t>Στιγμιαία ταχύτητα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  <a:p>
                <a:pPr lvl="1"/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  <a:blipFill>
                <a:blip r:embed="rId4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-2438400" y="1311193"/>
            <a:ext cx="787225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Θέση περιεχομένου 2"/>
              <p:cNvSpPr txBox="1">
                <a:spLocks/>
              </p:cNvSpPr>
              <p:nvPr/>
            </p:nvSpPr>
            <p:spPr>
              <a:xfrm>
                <a:off x="4674475" y="4130593"/>
                <a:ext cx="3962400" cy="2362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b="1" dirty="0" smtClean="0"/>
                  <a:t>Μέση Επιτάχυνση</a:t>
                </a:r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>
                            <a:latin typeface="Cambria Math" panose="02040503050406030204" pitchFamily="18" charset="0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r>
                          <a:rPr lang="el-GR" b="1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l-GR" b="1" dirty="0"/>
                  <a:t>Στιγμιαία </a:t>
                </a:r>
                <a:r>
                  <a:rPr lang="el-GR" b="1" dirty="0" smtClean="0"/>
                  <a:t>Επιτάχυνση</a:t>
                </a:r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endParaRPr lang="el-GR" dirty="0" smtClean="0"/>
              </a:p>
            </p:txBody>
          </p:sp>
        </mc:Choice>
        <mc:Fallback xmlns="">
          <p:sp>
            <p:nvSpPr>
              <p:cNvPr id="8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475" y="4130593"/>
                <a:ext cx="3962400" cy="2362200"/>
              </a:xfrm>
              <a:prstGeom prst="rect">
                <a:avLst/>
              </a:prstGeom>
              <a:blipFill rotWithShape="0">
                <a:blip r:embed="rId5"/>
                <a:stretch>
                  <a:fillRect t="-2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1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 (</a:t>
            </a:r>
            <a:r>
              <a:rPr lang="en-US" dirty="0" smtClean="0"/>
              <a:t>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186086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Ε</a:t>
                </a:r>
                <a:r>
                  <a:rPr lang="el-GR" dirty="0" smtClean="0"/>
                  <a:t>ξισώσεις κίνησης σε δυο διαστάσεις με </a:t>
                </a:r>
                <a:r>
                  <a:rPr lang="el-GR" u="sng" dirty="0" smtClean="0"/>
                  <a:t>σταθερή επιτάχυνση</a:t>
                </a:r>
                <a:br>
                  <a:rPr lang="el-GR" u="sng" dirty="0" smtClean="0"/>
                </a:br>
                <a:endParaRPr lang="el-GR" u="sng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l-GR" sz="2800" b="1" dirty="0" smtClean="0"/>
                  <a:t/>
                </a:r>
                <a:br>
                  <a:rPr lang="el-GR" sz="2800" b="1" dirty="0" smtClean="0"/>
                </a:br>
                <a:endParaRPr lang="en-US" sz="2800" b="1" dirty="0" smtClean="0"/>
              </a:p>
              <a:p>
                <a:pPr lvl="1"/>
                <a:endParaRPr lang="en-US" sz="1600" b="1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n-US" sz="1600" b="1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186086"/>
              </a:xfrm>
              <a:blipFill>
                <a:blip r:embed="rId2"/>
                <a:stretch>
                  <a:fillRect t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733800" y="1874018"/>
            <a:ext cx="2967689" cy="1551022"/>
            <a:chOff x="3733800" y="2424889"/>
            <a:chExt cx="2967689" cy="1551022"/>
          </a:xfrm>
        </p:grpSpPr>
        <p:cxnSp>
          <p:nvCxnSpPr>
            <p:cNvPr id="5" name="Elbow Connector 4"/>
            <p:cNvCxnSpPr/>
            <p:nvPr/>
          </p:nvCxnSpPr>
          <p:spPr>
            <a:xfrm flipV="1">
              <a:off x="3733800" y="2590800"/>
              <a:ext cx="1219200" cy="685800"/>
            </a:xfrm>
            <a:prstGeom prst="bentConnector3">
              <a:avLst>
                <a:gd name="adj1" fmla="val 5303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>
            <a:xfrm>
              <a:off x="3733800" y="3276600"/>
              <a:ext cx="1295400" cy="5334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059218" y="2424889"/>
                  <a:ext cx="1606081" cy="3318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9218" y="2424889"/>
                  <a:ext cx="1606081" cy="331822"/>
                </a:xfrm>
                <a:prstGeom prst="rect">
                  <a:avLst/>
                </a:prstGeom>
                <a:blipFill>
                  <a:blip r:embed="rId3"/>
                  <a:stretch>
                    <a:fillRect l="-1901" r="-266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071747" y="3644089"/>
                  <a:ext cx="1629742" cy="3318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1747" y="3644089"/>
                  <a:ext cx="1629742" cy="331822"/>
                </a:xfrm>
                <a:prstGeom prst="rect">
                  <a:avLst/>
                </a:prstGeom>
                <a:blipFill>
                  <a:blip r:embed="rId4"/>
                  <a:stretch>
                    <a:fillRect l="-1498" r="-262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818168" y="3463199"/>
            <a:ext cx="3694262" cy="1773820"/>
            <a:chOff x="4800600" y="4490862"/>
            <a:chExt cx="3694262" cy="1773820"/>
          </a:xfrm>
        </p:grpSpPr>
        <p:grpSp>
          <p:nvGrpSpPr>
            <p:cNvPr id="13" name="Group 12"/>
            <p:cNvGrpSpPr/>
            <p:nvPr/>
          </p:nvGrpSpPr>
          <p:grpSpPr>
            <a:xfrm>
              <a:off x="4800600" y="4803596"/>
              <a:ext cx="1295400" cy="1219200"/>
              <a:chOff x="4572000" y="4481602"/>
              <a:chExt cx="1295400" cy="1219200"/>
            </a:xfrm>
          </p:grpSpPr>
          <p:cxnSp>
            <p:nvCxnSpPr>
              <p:cNvPr id="11" name="Elbow Connector 10"/>
              <p:cNvCxnSpPr/>
              <p:nvPr/>
            </p:nvCxnSpPr>
            <p:spPr>
              <a:xfrm flipV="1">
                <a:off x="4572000" y="4481602"/>
                <a:ext cx="1219200" cy="685800"/>
              </a:xfrm>
              <a:prstGeom prst="bentConnector3">
                <a:avLst>
                  <a:gd name="adj1" fmla="val 5303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11"/>
              <p:cNvCxnSpPr/>
              <p:nvPr/>
            </p:nvCxnSpPr>
            <p:spPr>
              <a:xfrm>
                <a:off x="4572000" y="5167402"/>
                <a:ext cx="1295400" cy="53340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096000" y="4490862"/>
                  <a:ext cx="2398862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490862"/>
                  <a:ext cx="2398862" cy="5186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121400" y="5746078"/>
                  <a:ext cx="2360774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400" y="5746078"/>
                  <a:ext cx="2360774" cy="5186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Horizontal Scroll 15"/>
          <p:cNvSpPr/>
          <p:nvPr/>
        </p:nvSpPr>
        <p:spPr>
          <a:xfrm>
            <a:off x="668710" y="5431414"/>
            <a:ext cx="7941890" cy="10376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Ισχύουν και όλες οι υπόλοιπες εξισώσεις που περιγράφουν την μονοδιάστατη κίνηση υπό σταθερή </a:t>
            </a:r>
            <a:r>
              <a:rPr lang="en-US" dirty="0" smtClean="0"/>
              <a:t>(</a:t>
            </a:r>
            <a:r>
              <a:rPr lang="el-GR" dirty="0" smtClean="0"/>
              <a:t>ή μηδενική) επιτάχυνση!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9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Μια κλασική κίνηση σε δυο διαστάσεις είναι η 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βολή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l-GR" dirty="0" smtClean="0"/>
                  <a:t>Το μόνο που αλλάζει είναι </a:t>
                </a:r>
              </a:p>
              <a:p>
                <a:pPr marL="822960" lvl="1" indent="-457200">
                  <a:buFont typeface="+mj-lt"/>
                  <a:buAutoNum type="alphaUcPeriod"/>
                </a:pPr>
                <a:r>
                  <a:rPr lang="el-GR" dirty="0"/>
                  <a:t>Η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επιτάχυνση της βαρύτητας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που θεωρείται σταθερή και κάθετη </a:t>
                </a:r>
                <a:r>
                  <a:rPr lang="en-US" dirty="0" smtClean="0"/>
                  <a:t>(</a:t>
                </a:r>
                <a:r>
                  <a:rPr lang="el-GR" dirty="0" smtClean="0"/>
                  <a:t>με φορά προς τα κάτω</a:t>
                </a:r>
                <a:r>
                  <a:rPr lang="en-US" dirty="0" smtClean="0"/>
                  <a:t>)</a:t>
                </a:r>
                <a:r>
                  <a:rPr lang="el-GR" dirty="0" smtClean="0"/>
                  <a:t> στον άξονα </a:t>
                </a:r>
                <a:r>
                  <a:rPr lang="en-US" dirty="0" smtClean="0"/>
                  <a:t>x.</a:t>
                </a:r>
              </a:p>
              <a:p>
                <a:pPr marL="822960" lvl="1" indent="-457200">
                  <a:buFont typeface="+mj-lt"/>
                  <a:buAutoNum type="alphaUcPeriod"/>
                </a:pPr>
                <a:r>
                  <a:rPr lang="el-GR" dirty="0" smtClean="0"/>
                  <a:t>Επίσης, η </a:t>
                </a:r>
                <a:r>
                  <a:rPr lang="el-GR" b="1" dirty="0" smtClean="0"/>
                  <a:t>αντίσταση του αέρα</a:t>
                </a:r>
                <a:r>
                  <a:rPr lang="el-GR" dirty="0" smtClean="0"/>
                  <a:t> θεωρείται αμελητέα.</a:t>
                </a:r>
              </a:p>
              <a:p>
                <a:endParaRPr lang="en-US" dirty="0" smtClean="0"/>
              </a:p>
              <a:p>
                <a:r>
                  <a:rPr lang="el-GR" dirty="0" smtClean="0"/>
                  <a:t>Υπό αυτές τις συνθήκες, η ανάλυση τέτοιων προβλημάτων είναι απλή…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  <a:blipFill>
                <a:blip r:embed="rId2"/>
                <a:stretch>
                  <a:fillRect t="-1186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8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420305" cy="5089449"/>
          </a:xfrm>
        </p:spPr>
      </p:pic>
    </p:spTree>
    <p:extLst>
      <p:ext uri="{BB962C8B-B14F-4D97-AF65-F5344CB8AC3E}">
        <p14:creationId xmlns:p14="http://schemas.microsoft.com/office/powerpoint/2010/main" val="32603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643650" cy="45475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γράψουμε τις δυο </a:t>
                </a:r>
                <a:r>
                  <a:rPr lang="el-GR" i="1" dirty="0" smtClean="0"/>
                  <a:t>διανυσματικές</a:t>
                </a:r>
                <a:r>
                  <a:rPr lang="el-GR" dirty="0" smtClean="0"/>
                  <a:t> εξισώσεις</a:t>
                </a:r>
                <a:r>
                  <a:rPr lang="en-US" dirty="0" smtClean="0"/>
                  <a:t> </a:t>
                </a:r>
                <a:r>
                  <a:rPr lang="el-GR" b="1" dirty="0" smtClean="0"/>
                  <a:t>βολής</a:t>
                </a:r>
                <a:r>
                  <a:rPr lang="el-GR" dirty="0"/>
                  <a:t/>
                </a:r>
                <a:br>
                  <a:rPr lang="el-GR" dirty="0"/>
                </a:br>
                <a:endParaRPr lang="el-G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l-GR" b="1" dirty="0"/>
                  <a:t/>
                </a:r>
                <a:br>
                  <a:rPr lang="el-GR" b="1" dirty="0"/>
                </a:br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:endParaRPr lang="en-US" dirty="0" smtClean="0"/>
              </a:p>
              <a:p>
                <a:r>
                  <a:rPr lang="el-GR" dirty="0" smtClean="0"/>
                  <a:t>Ίδιες με αυτές της Διαφ. </a:t>
                </a:r>
                <a:r>
                  <a:rPr lang="en-US" dirty="0" smtClean="0"/>
                  <a:t>6 (</a:t>
                </a:r>
                <a:r>
                  <a:rPr lang="el-GR" dirty="0" smtClean="0"/>
                  <a:t>3</a:t>
                </a:r>
                <a:r>
                  <a:rPr lang="en-US" dirty="0" smtClean="0"/>
                  <a:t> slides </a:t>
                </a:r>
                <a:r>
                  <a:rPr lang="el-GR" dirty="0" smtClean="0"/>
                  <a:t>πριν)!</a:t>
                </a:r>
              </a:p>
              <a:p>
                <a:endParaRPr lang="el-GR" dirty="0"/>
              </a:p>
              <a:p>
                <a:r>
                  <a:rPr lang="el-GR" dirty="0" smtClean="0"/>
                  <a:t>Προσοχή! Είναι διανυσματικές εξισώσεις!</a:t>
                </a: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643650" cy="4547508"/>
              </a:xfrm>
              <a:blipFill rotWithShape="0">
                <a:blip r:embed="rId2"/>
                <a:stretch>
                  <a:fillRect t="-10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889000" y="2989440"/>
              <a:ext cx="839160" cy="978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3600" y="2984040"/>
                <a:ext cx="848160" cy="9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6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2955</TotalTime>
  <Words>531</Words>
  <Application>Microsoft Office PowerPoint</Application>
  <PresentationFormat>On-screen Show (4:3)</PresentationFormat>
  <Paragraphs>191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Reminder…</vt:lpstr>
      <vt:lpstr>Φυσική για Μηχανικούς</vt:lpstr>
      <vt:lpstr>Φυσική για Μηχανικούς</vt:lpstr>
      <vt:lpstr>Κίνηση σε Δυο Διαστάσεις (review…)</vt:lpstr>
      <vt:lpstr>Κίνηση σε Δυο Διαστάσεις (review…)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439</cp:revision>
  <dcterms:created xsi:type="dcterms:W3CDTF">2006-08-16T00:00:00Z</dcterms:created>
  <dcterms:modified xsi:type="dcterms:W3CDTF">2021-10-21T13:43:38Z</dcterms:modified>
  <cp:contentStatus/>
</cp:coreProperties>
</file>