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notesSlides/notesSlide4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9.xml" ContentType="application/inkml+xml"/>
  <Override PartName="/ppt/notesSlides/notesSlide7.xml" ContentType="application/vnd.openxmlformats-officedocument.presentationml.notesSlide+xml"/>
  <Override PartName="/ppt/ink/ink10.xml" ContentType="application/inkml+xml"/>
  <Override PartName="/ppt/notesSlides/notesSlide8.xml" ContentType="application/vnd.openxmlformats-officedocument.presentationml.notesSlide+xml"/>
  <Override PartName="/ppt/ink/ink11.xml" ContentType="application/inkml+xml"/>
  <Override PartName="/ppt/ink/ink12.xml" ContentType="application/inkml+xml"/>
  <Override PartName="/ppt/notesSlides/notesSlide9.xml" ContentType="application/vnd.openxmlformats-officedocument.presentationml.notesSlide+xml"/>
  <Override PartName="/ppt/ink/ink13.xml" ContentType="application/inkml+xml"/>
  <Override PartName="/ppt/notesSlides/notesSlide10.xml" ContentType="application/vnd.openxmlformats-officedocument.presentationml.notesSlide+xml"/>
  <Override PartName="/ppt/ink/ink14.xml" ContentType="application/inkml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1"/>
  </p:notesMasterIdLst>
  <p:sldIdLst>
    <p:sldId id="302" r:id="rId2"/>
    <p:sldId id="310" r:id="rId3"/>
    <p:sldId id="311" r:id="rId4"/>
    <p:sldId id="303" r:id="rId5"/>
    <p:sldId id="304" r:id="rId6"/>
    <p:sldId id="312" r:id="rId7"/>
    <p:sldId id="305" r:id="rId8"/>
    <p:sldId id="306" r:id="rId9"/>
    <p:sldId id="307" r:id="rId10"/>
    <p:sldId id="308" r:id="rId11"/>
    <p:sldId id="256" r:id="rId12"/>
    <p:sldId id="257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7" r:id="rId22"/>
    <p:sldId id="298" r:id="rId23"/>
    <p:sldId id="299" r:id="rId24"/>
    <p:sldId id="269" r:id="rId25"/>
    <p:sldId id="270" r:id="rId26"/>
    <p:sldId id="271" r:id="rId27"/>
    <p:sldId id="272" r:id="rId28"/>
    <p:sldId id="273" r:id="rId29"/>
    <p:sldId id="294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5E5"/>
    <a:srgbClr val="FF93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6305" autoAdjust="0"/>
  </p:normalViewPr>
  <p:slideViewPr>
    <p:cSldViewPr>
      <p:cViewPr varScale="1">
        <p:scale>
          <a:sx n="69" d="100"/>
          <a:sy n="69" d="100"/>
        </p:scale>
        <p:origin x="1200" y="4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09-26T11:20:56.20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20130 2631 38 0,'-3'-12'33'16,"3"12"-6"-16,6 11-4 16,-6 7-6-16,7 11-3 15,-4 3-4-15,5 11 0 16,-3-1-3-16,4 8-2 0,-4-4-3 16,2-2-1-16,-1-4-1 0,-2-7-2 15,2-1-5 1,-6-8-7-16,6-3-13 15,2-5-11-15,-8-16 1 0,0 0-1 16</inkml:trace>
  <inkml:trace contextRef="#ctx0" brushRef="#br0" timeOffset="267.9831">19945 2927 33 0,'-13'-5'34'15,"13"5"2"-15,0 0-7 16,9-8-10-16,18 8-6 16,6-9-4-16,9 4-3 15,0 1-1-15,8 4 0 16,-2-9-2-16,-3 5-3 0,-2 4-5 15,-10-8-17-15,-7 0-16 16,1 0-1-16,-9-6 0 16,-1 8 0-16</inkml:trace>
  <inkml:trace contextRef="#ctx0" brushRef="#br0" timeOffset="855.3385">20975 2622 49 0,'-11'-8'31'0,"5"24"-6"16,3 12-5-1,-1 20-4-15,7 23-4 16,-3 11-3-16,10 22 0 16,-5 5-1-16,8 11-1 15,-3-2-3-15,3-3-1 16,-4-16-1-16,-1-11-1 0,-1-13-3 16,-3-16 0-1,1-11-6-15,-5-17-8 0,-3-13-22 0,6-7-1 16,-3-11 0-1,-2-20 0-15</inkml:trace>
  <inkml:trace contextRef="#ctx0" brushRef="#br0" timeOffset="1487.801">20940 2675 21 0,'12'0'28'15,"-12"0"-2"-15,0 0-4 0,-9 7-6 16,9-7-3-16,-17 19-3 16,1-5-3-16,1 5-1 15,-4-3-1-15,-1 5-1 16,1-4-2-1,0 1 0-15,2-4-1 16,5-4 0-16,12-10 0 16,-14 14 0-16,14-14 1 15,0 0-1-15,3-10 0 16,8-2-1-16,1-5 2 16,4-8-1-16,1 0 1 15,5-2-2-15,-4 2 1 0,0-3-1 16,-4 6 1-16,-3 3 0 15,-2 2-1-15,-9 17 1 16,11-14-2-16,-11 14 1 16,0 0 1-16,7-1-1 15,-7 1 0-15,20 11 1 16,-2 6-1-16,4-1 1 0,4 6 1 16,1 4-1-16,-2-2 0 15,2 1-1-15,-5-2-1 0,-3-7-3 16,-5-2-19-16,-6-3-14 15,-8-11-1-15,0 0 0 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9T10:26:46.70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11017 10209 773 0,'1'-6'384'15,"-3"-3"-125"-15,-5-2-53 16,-3 6-62-16,-3 0-21 15,0 5-32-15,0 2-17 16,-1 10-40-16,1 4-15 16,1 5-21-16,2 2-7 15,5 7-6-15,3 0-1 0,6 3-2 16,3-1 2-16,5-4 4 16,7-3 1-16,4-2 7 15,3-6 4-15,3-9 12 16,0-7 14-16,-1-12 32 15,-3-5 26-15,-3-10 36 16,-3-10 8-16,-7-10 9 16,-7-2-11-16,-10 3-17 15,-9 6-6-15,-14 18-27 16,-5 7-16-16,-10 14-30 16,2 8-16-16,3 6-20 15,7-3-54-15,12-3-210 16</inkml:trace>
  <inkml:trace contextRef="#ctx0" brushRef="#br0" timeOffset="317724.2868">1769 16288 903 0,'-2'-3'405'0,"2"1"-210"15,5 2-60-15,-5 0-66 16,30 4-23-16,60 59-5 15,-28-23-3-15,-2 4-5 16,-2 5-3-16,-20-9-4 16,-2-2-2-16,-7-7 2 15,-5-8-71-15,-2-6-446 16</inkml:trace>
  <inkml:trace contextRef="#ctx0" brushRef="#br0" timeOffset="317930.2709">2253 16262 1078 0,'-14'0'523'15,"-5"6"-189"-15,-9 13-154 16,-3 7-27-16,0 18-50 16,-7 2-22-16,-4 11-29 0,2-3-15 15,-4-5-20-15,5-1-8 16,11-18-28-16,10-3-37 15,14-13-124-15,5-5-122 16</inkml:trace>
  <inkml:trace contextRef="#ctx0" brushRef="#br0" timeOffset="318118.054">2394 16484 1164 0,'10'0'477'15,"11"-3"-243"-15,18 5-172 16,5 0-11-16,3 2-15 16,2 3-14-16,-7 0-110 15</inkml:trace>
  <inkml:trace contextRef="#ctx0" brushRef="#br0" timeOffset="318633.2287">3179 16034 1449 0,'-1'0'516'0,"-3"7"-416"16,10 15-109-16,7 8-2 15</inkml:trace>
  <inkml:trace contextRef="#ctx0" brushRef="#br0" timeOffset="321467.4261">3390 16351 600 0,'1'7'331'0,"-1"7"-65"16,-7 3-23-16,-9 7-65 15,-6 2-40-15,-9 0-53 16,-8-6-19-16,-6-4-23 16,-4-9-8-16,8-8-18 15,7 1-8-15,15-5-11 16,6 4-6-16,7 1-6 16,5-2-5-16,7-4-8 15,1-2 0-15,14-1 6 16,-1-4 9-16,7 4 25 15,6 5 9-15,1 9 22 16,4 11 2-16,-1 16-9 16,1 11-4-16,-3 10-14 15,0 1-4-15,4-9-174 0</inkml:trace>
  <inkml:trace contextRef="#ctx0" brushRef="#br0" timeOffset="322076.7054">3465 16059 615 0,'1'-4'286'16,"-1"-9"-122"-16,16 9-38 15,5-1-4-15,12 0-13 16,10 5-8-16,5-3-37 16,2-1-14-16,-5 4-22 15,-5 6-4-15,-17-7-5 16,-7 2-1-16,-15 0 8 16,-6-4 1-16,-15 4-1 15,-5-2 0-15,-6-1-13 16,0 2-5-16,7 0-8 15,5 1-8-15,11 6-13 16,5 4-4-16,12 8-2 0,6 1 2 16,10 1 13-16,4-2 4 15,1-6 7-15,1 4 1 16,-6-7 5-16,-5 0 5 16,-10-3 5-16,-6-4 7 15,-10-3 2-15,-5 2-4 16,-5 2-9-16,1 3-9 15,4 5-13-15,4 1-7 0,10 5-3 16,8-1 0-16,9 9 4 16,6 4 0-16,-4 5 6 15,-4 9 18-15,-11 5 45 16,-8 0 25-16,-13 2 30 16,-7-3-8-16,-10-10-25 15,-1-8-11-15,-1-19-19 16,1-12-12-16,9-17-55 15,5-5-28-15,16-6-74 16,2 3-42-16,12 3-127 16,6 6-197-16</inkml:trace>
  <inkml:trace contextRef="#ctx0" brushRef="#br0" timeOffset="322576.6952">4178 16564 624 0,'3'-9'400'0,"-1"-5"-51"16,-2 1-87-16,-2-5-38 15,-5 2-72-15,-3-1-26 16,-3 1-39-16,-1 2-17 16,-6 5-28-16,-1 5-16 15,0 8-26-15,-1 8-9 16,4 10-12-16,5 7-2 15,9 4-1-15,3-1 1 16,8-5 7-16,7 0 2 0,9-9 7 16,6-5 7-16,9-9 5 15,0-7 5-15,-5-8 5 16,-2-3 1-16,-11-4-2 16,-5 1-23-16,-8-3-49 15,-6-1-20-15,-1-1-22 16,0 2 15-16,1-1 37 15,4 5 18-15,4 6 30 16,1 2 22-16,3 10 31 16,2 8 11-16,3 10 2 15,1 3-10-15,2 7-20 16,2-2-11-16,-3-1-8 16,0-1 1-16,-3-12 18 15,-3-7 24-15,6-13 27 16,-1-7 6-16,0-15-12 15,4-6-21-15,-2-5-30 0,-1-2-11 16,0 12 7-16,-5 8-79 16,-5 17-205-16</inkml:trace>
  <inkml:trace contextRef="#ctx0" brushRef="#br0" timeOffset="322977.1505">5045 16519 313 0,'11'0'255'16,"5"-1"-14"-16,-1 6 10 31,-5-3-59-31,-8 10-1 0,-2-3 0 16,-10 6-32-16,-6 3-18 15,-6-3-56-15,-3 0-21 16,0-8-22-16,2-4-9 16,3-6-16-16,-3-7-8 15,2-3-11-15,1 2-6 16,9-2-14-16,5 4-9 0,11-3-5 16,7-2-2-16,10-3 13 15,7 2 10-15,2 4 10 16,-2 5 7-16,-3 12 11 15,-1 9 7-15,-5 10 16 16,3 6 4-16,-3 5-4 16,-3 1-6-16,1-4-11 15,-2-3-7-15,1-14-20 16,3-5-82-16</inkml:trace>
  <inkml:trace contextRef="#ctx0" brushRef="#br0" timeOffset="323258.1333">5428 16478 1073 0,'6'5'470'0,"2"0"-236"0,10 7-110 15,5 1-22-15,5 7-35 16,2 4-16-16,-7 2-9 16,-7 2 1-16,-15-3 7 15,-5 0 15-15,-15-6 12 16,-3-8-2-16,-5-11-11 16,-7-4-21-16,8-8-73 15,6 1-58-15,6-1-168 16</inkml:trace>
  <inkml:trace contextRef="#ctx0" brushRef="#br0" timeOffset="323476.8422">5980 16485 1296 0,'6'-4'547'0,"2"-3"-300"0,0 4-72 16,1 8-60-16,-2-1-39 15,-1 7-49-15,0-1 28 16,0-2-194-16</inkml:trace>
  <inkml:trace contextRef="#ctx0" brushRef="#br0" timeOffset="323633.393">6054 16695 1286 0,'-1'0'662'0,"-8"0"-101"16,2-3-318-16,2 3-102 16,-2-2-57-16,7 2-65 15,0-1-28-15</inkml:trace>
  <inkml:trace contextRef="#ctx0" brushRef="#br0" timeOffset="324523.4307">6850 16404 609 0,'-14'-1'373'16,"-12"0"-31"-16,-2 1-157 16,0 8-47-16,0 1-70 0,9 5-31 15,8 2-40-15,9 3-9 16,12 4-7-16,11-3 0 15,15 0 8-15,2-4 6 16,3-9 9-16,-3-5 5 16,-11-2 8-16,-11-4 4 15,-10 0 2-15,-9 1-1 16,-10-2-5-16,-7 4-5 0,-15 2-8 16,1 5-2-16,-3 10-3 15,7 1-2-15,13 4-1 16,7 2 0-16,16-1 2 15,10 2 1-15,13-4 4 16,8-2 3-16,3-10 5 16,-4-5 2-16,-2-12 7 15,-6-9 1-15,-2-11 2 16,1-2 0-16,-8-7-1 16,-5-2 0-16,-6 6-1 15,-7 2 2-15,-1 14 19 16,-2 6-2-16,-1 11-12 15,2 9-9-15,1 12-28 16,1 4-3-16,7 7 6 16,4-1 1-16,9-1 5 15,1-6 2-15,6-6 7 16,4-9 21-16,-4-10 49 16,1-10 18-16,-9-7 13 15,-3-4-16-15,-8-4-48 16,-2 7-10-16,-6 3-129 0,1 8-226 15</inkml:trace>
  <inkml:trace contextRef="#ctx0" brushRef="#br0" timeOffset="324851.4802">7472 16466 1081 0,'-6'8'499'0,"-9"7"-178"16,1 7-159-16,9 11-75 15,5-1-27-15,10 7-41 16,9-3-7-16,9-6-4 16,3-6 0-16,3-15 5 15,1-9 6-15,-1-17 16 16,-3-8 3-16,-4-13 6 16,-5-7-2-16,-13-11 1 15,-7-5 0-15,-19-15-3 16,-14-5-5-16,-18 4-10 15,-4 11 4-15,1 27 12 16,3 17-4-16,13 26-6 16,8 8-13-16,16 21-25 15,12 6-5-15,17 9-7 16,14 2-18-16,23-2-129 16</inkml:trace>
  <inkml:trace contextRef="#ctx0" brushRef="#br0" timeOffset="325256.1696">7997 16522 886 0,'-3'-1'432'16,"-1"-6"-154"-16,-1 7-143 15,0 4-15-15,1 6-56 16,-1 8-8-16,6 6-11 16,2 2-9-16,9 8-6 15,8 0-6-15,9-3-15 16,8-2-2-16,10-16 3 16,3-7 1-16,-5-15-25 15,-10-11-62-15,-9-12-300 0</inkml:trace>
  <inkml:trace contextRef="#ctx0" brushRef="#br0" timeOffset="325365.5133">8138 16325 1018 0,'-2'-8'460'15,"-5"-6"-249"-15,5 3-57 16,4 14-120-16,2 5-33 0,5 8-221 16</inkml:trace>
  <inkml:trace contextRef="#ctx0" brushRef="#br0" timeOffset="325631.0754">8357 16476 1341 0,'4'16'515'0,"10"20"-396"16,5 5 2-16,10 14-71 16,5 4-16-16,-6 14-15 15,-1 6-5-15,-13 1 0 16,-8-7 0-16,-6-19 0 15,-6-14 6-15,-6-20 11 16,0-8 4-16,-8-20-10 16,-1-12-7-16,-2-23-18 15,4-11-5-15,15-26 8 16,10-5 4-16,20-6 3 16,6-1-2-16,10 18-8 0,3 10-3 15,0 18-26-15,0 15-69 16</inkml:trace>
  <inkml:trace contextRef="#ctx0" brushRef="#br0" timeOffset="325959.1237">8808 16630 838 0,'13'8'422'0,"11"8"-155"0,7-4-88 16,5 1 13-16,-4-9-52 15,-1-5-3-15,-8-9-25 16,-4-7-14-16,-9-8-26 16,-5-6-18-16,-13-8-24 15,-9-4-8-15,-10 0-17 16,1 10-7-16,-2 16-21 16,5 11-7-16,7 26-8 15,-4 7 0-15,6 17 6 16,4 3 5-16,4 6 12 15,8 5 5-15,6 7 8 16,-1 3 2-16,1 2 6 16,2-2 0-16,-5-9 79 15,0-7-52-15</inkml:trace>
  <inkml:trace contextRef="#ctx0" brushRef="#br0" timeOffset="326396.5323">9492 16487 788 0,'-4'6'371'0,"-8"12"-131"15,-4 4-40-15,-12 9-69 16,-3 1-28-16,2-6-53 15,-1-4-10-15,8-19-3 16,3-3-6-16,4-13-19 16,4-5-14-16,11-4-17 15,1 0-5-15,11 6 6 0,-2-2 2 16,8 14 4-16,0 1 1 16,-1 11 0-16,4 10 4 15,-6 8 2-15,3 7 3 16,-1 2 55-16,-1-2-118 15</inkml:trace>
  <inkml:trace contextRef="#ctx0" brushRef="#br0" timeOffset="326599.8846">9600 16359 1000 0,'3'6'424'0,"6"16"-177"16,3 14-144-16,7 19-43 15,4 8-14-15,0 13 31 16,-5 9 3-16,-9 9 3 16,-3 10 8-16,-6-4-67 15,0-9-6-15,0-23-2 16,-1-19-40-16</inkml:trace>
  <inkml:trace contextRef="#ctx0" brushRef="#br0" timeOffset="326787.0547">9726 16629 999 0,'8'-1'398'15,"10"-4"-226"-15,3 3-111 16,5 5-22-16,1 3-11 15,7 1-28-15,-2-2-99 16</inkml:trace>
  <inkml:trace contextRef="#ctx0" brushRef="#br0" timeOffset="326974.7914">9976 16352 1039 0,'-1'0'471'0,"-3"8"-253"16,1 18-76-16,1 22-52 15,-2 10-45-15,3 18 23 16,0 6-8-16,1 13-5 16,1 13-6-16,0-9-29 15,4-6-4-15,3-31-10 16,2-18-48-16</inkml:trace>
  <inkml:trace contextRef="#ctx0" brushRef="#br0" timeOffset="327349.4321">10023 16611 1164 0,'11'-2'425'0,"5"0"-287"16,12 2-133-16,4-3 9 16,2-1 7-16,2 2-4 15,-7-9 0-15,-5 3 1 16,-9-1-4-16,1 0 5 15,-3 8 7-15,1 3 4 0,0 13 20 16,-5 6 0-16,1 9-6 16,-10-3-1-1,0-1-14-15,1-7-3 0,-1-12 6 16,11-4 5-16,-1-18 1 16,1-7-3-16,5-13-12 15,-1-4-9-15,3 1-8 16,5 1-2-16,0 11 2 15,0 5 3-15,0 15 4 16,0 7 3-16,-2 15 2 16,-1 10-2-16,-6 5-3 15,-4 2-1-15,-4 6 19 16,-3-3 269-16</inkml:trace>
  <inkml:trace contextRef="#ctx0" brushRef="#br0" timeOffset="327709.0711">11224 16351 985 0,'5'4'403'15,"4"3"-218"-15,0 28-145 16,1 13-16-16,-7 13-5 16,0 0 1-16,-3-2 6 15,-3-10 13-15,3-13-461 16</inkml:trace>
  <inkml:trace contextRef="#ctx0" brushRef="#br0" timeOffset="328051.4579">11445 16462 821 0,'-9'0'375'0,"-14"3"-125"31,-7 8-109-31,-3 7-39 16,3 3-24-16,8 0-45 16,5-2-16-16,15-6-17 0,3 0-2 15,14-1-2-15,10 0 2 16,13-1 6-16,7-1 4 15,10-8 2-15,-2-1 1 16,-5-6-1-16,0 0 2 16,-11-9-9-16,-6-6 0 0,-12-6 4 15,-3-4 2-15,-10 5 37 16,-2 6 24-16,-2 14 40 16,-7 5-1-16,1 12-20 15,-1 5-26-15,2 8-43 16,5 8-5-16,0-2-9 15,6 1 0-15,-1-3 19 16,0-6-55-16,0-7-181 16</inkml:trace>
  <inkml:trace contextRef="#ctx0" brushRef="#br0" timeOffset="328191.7426">11694 16117 1317 0,'0'1'434'0,"-2"0"-436"0,2 11-43 16</inkml:trace>
  <inkml:trace contextRef="#ctx0" brushRef="#br0" timeOffset="328394.818">11877 16430 1099 0,'2'6'438'0,"7"18"-201"16,1 2-144-16,7 13 5 16,3-1-5-16,-2-9-49 15,2-2 16-15,1-19 35 16,-2-6 22-16,3-11 22 16,0-11-26-16,-5-9-45 15,-2-6-28-15,-3-2-63 16,-6 2-82-16</inkml:trace>
  <inkml:trace contextRef="#ctx0" brushRef="#br0" timeOffset="328832.5344">12303 16460 807 0,'12'-3'448'0,"8"2"-82"0,6 15-185 15,3 9-25-15,-8 10-60 16,-5 1-18-16,-14 2-26 16,-4-4-8-16,-6-6-15 15,1-4-4-15,4-13 1 16,3-9 1-16,9-15-7 16,4-4-9-16,11-11-11 15,5 3-6-15,2-1 0 16,3 0 4-16,-4 15-2 15,-3 2 1-15,-8 19 6 16,-4 9 4-16,-11 7 5 16,-4 10 0-16,-1 0-3 15,-4 1 12-15</inkml:trace>
  <inkml:trace contextRef="#ctx0" brushRef="#br0" timeOffset="329332.0963">12997 16513 1271 0,'-18'-10'507'16,"-20"-4"-335"-16,0 9-33 15,6 10-57-15,1 10-28 0,5 13-43 16,10 3-10-16,9 3-5 15,7 0-2-15,15-8 2 16,6-6-1-16,11-9 5 16,2-8-20-16,2-10-112 15,-6-5-70-15,-7-6-99 16,-7-4-5-16,-10 1 108 16,-1 2 70-16,-2-3 126 15,1 6 58-15,4 5 96 16,2 4 43-16,3 10 25 15,0 4-6-15,2 6-52 16,-1 3-32-16,-1 2-37 16,-1 1-22-16,-4-4-32 15,2-3-9-15,-5-8-10 16,2-4-1-16,0-4-7 16,2-8-20-16,6-6-26 15,-1-1-5-15,7-3 0 16,1 2 18-16,1 8 17 0,-1 4 6 15,-5 9 25-15,-4 9 12 16,-5 8 23-16,-1 4 5 16,-2 5-14-16,1-1-12 15,0-1-6-15,2 1 45 16</inkml:trace>
  <inkml:trace contextRef="#ctx0" brushRef="#br0" timeOffset="329722.6351">14171 16258 1009 0,'-1'12'371'16,"-5"32"-257"-16,3 20-24 15,4 29 19-15,4 11-1 16,5 9-15-16,-1 0-1 16,-3-7-9-16,1-9-21 15,0-28-33-15,3-20-27 16,-2-26-71-16</inkml:trace>
  <inkml:trace contextRef="#ctx0" brushRef="#br0" timeOffset="329863.5886">14264 16571 1318 0,'10'1'430'0,"20"2"-438"16,7 3-6-16,10 0 12 16,5 1 8-16,-1-3-151 15</inkml:trace>
  <inkml:trace contextRef="#ctx0" brushRef="#br0" timeOffset="330148.4541">14683 16411 743 0,'-17'-9'461'15,"-14"-7"-32"-15,-5 8-220 0,-1 6-46 16,6 9-98-16,7 1-34 16,16 7-41-16,11 2-6 0,15 1-4 15,5-1 3-15,5-1 12 16,1-4 4-16,-10-9 0 15,-7 2-8-15,-12-1-8 16,-8-3-3-16,-8 8 4 16,-3 2 7-16,-4 3 15 15,3 4 11-15,10 1 12 16,5 1 13-16,18 1 9 16,5-2-3-16,15-3-8 15,9-3-10-15,10-4-32 16,6-4 15-16</inkml:trace>
  <inkml:trace contextRef="#ctx0" brushRef="#br0" timeOffset="330570.2299">15770 16387 1075 0,'-19'-6'474'0,"-23"1"-244"16,0 7-54-16,6 13-83 16,1 8-42-16,7 9-51 15,7 4-4-15,13-1-3 16,10-1 3-16,16-5 7 16,6-6 7-16,4-4 10 15,0-8 5-15,-4-11 14 16,-3-4 7-16,-14-7 7 15,-7-1-3-15,-15-3-18 16,-9 1-10-16,-11-4-50 16,-2 4-76-16</inkml:trace>
  <inkml:trace contextRef="#ctx0" brushRef="#br0" timeOffset="330726.4416">15849 16434 870 0,'33'-2'410'0,"20"-4"-160"16,-1 5-114-16,-2 0-24 16,-17 1-45-16,-4-1-20 15,-7-3 10-15,-4 3-86 0,-8-2-287 16</inkml:trace>
  <inkml:trace contextRef="#ctx0" brushRef="#br0" timeOffset="330876.3556">16008 16501 691 0,'-2'12'415'16,"-3"8"-21"-1,4 6-209-15,2 1-8 16,6 0-80-16,1-4-31 16,1-2-37-16,2-3 6 15,-1-4-416-15</inkml:trace>
  <inkml:trace contextRef="#ctx0" brushRef="#br0" timeOffset="331141.9182">16569 16498 953 0,'-7'8'424'0,"-12"10"-161"15,-7 1-88-15,-8-3-18 16,-5-5-37-16,-3-11-54 15,3-1-18-15,7-13-17 16,5-4-6-16,13-4-25 16,7-4-9-16,9 0-16 15,7 3-1-15,8 6 0 16,7 5 9-16,4 16 21 0,2 9 9 16,3 20 13-1,-4 0-3-15,-2 9-9 0,-4-6-6 16,-1-6 9-16,-7-2-61 15</inkml:trace>
  <inkml:trace contextRef="#ctx0" brushRef="#br0" timeOffset="331464.4755">16683 16433 800 0,'0'6'435'0,"4"9"1"15,1 5-312-15,8 9-77 16,2-2 16-16,7 0 12 15,3-1 13-15,-4-9 12 16,0-4-11-16,-4-13-4 16,0-7-7-16,0-15-17 0,-3-8-2 15,-2-17-26-15,-2-5-9 16,-14-17-7-16,-9-2-3 16,-18-4-8-16,-11-3-1 15,-8 7-5-15,1 8-1 16,8 22-3-16,8 15 7 15,11 30 4-15,2 11 1 16,12 17 1-16,8 9-10 0,15-1-7 16,17 4-2-16,27 0-70 15,9-4-192-15</inkml:trace>
  <inkml:trace contextRef="#ctx0" brushRef="#br0" timeOffset="332245.7349">17366 16320 786 0,'-25'0'440'0,"-18"1"-54"16,0 10-254-16,5 5-35 0,13 1-70 16,8 3-23-16,18 0-12 15,10-6-1-15,15-1 5 16,5-7 4-16,3-10 4 16,2 1 4-16,-9-5-8 15,-5 3-11-15,-16 3-9 16,-7 1-3-16,-17 5 0 15,-8 3 11-15,-2 7 16 16,-1 3 8-16,10 0 5 16,4 3 1-16,13-5-14 15,4-1-4-15,13-3-2 0,5 0 2 16,11 0 6-16,4 1 1 16,5-2 1-16,5-2 1 15,-3-7-1-15,-2-1-1 16,0-8-1-16,-2-2-10 15,5 0-10-15,0-3-1 16,-8 1 1-16,-2 1 10 16,-13-2 7-16,-5 2 1 15,-8-2 4-15,-2 3 1 16,-7-2 2-16,-5-3 1 0,-9-4 2 16,-6 0 2-16,-7 3-3 15,1 6-3-15,0 14-6 16,5 10-4-16,8 19 0 15,-2 1 1-15,7 11 11 16,2 1 14-16,2-2 40 16,5 4 12-16,2-2 6 15,4-4-10-15,0-4-34 16,4-6-12-16,6-10-10 16,3-6-11-16,5-17-302 15</inkml:trace>
  <inkml:trace contextRef="#ctx0" brushRef="#br0" timeOffset="332574.067">17933 16397 1043 0,'6'6'434'15,"2"9"-208"-15,2 9-81 16,-3 8-17-16,-4 0-16 15,-3-7-38-15,-3-3-16 16,1-14-17-16,2-2-1 16,5-9-10-16,3-8-5 0,7-10-8 15,3-5-9-15,-1-6-9 16,6 5-2-16,-2 7-3 16,-2 8-3-16,1 13-5 15,-6 9 1-15,-3 19 4 16,-2 3 4-16,-6 6 6 15,1-2 1-15,-2-3 1 16,-1 0 0-16,2-6-62 16,-3-6-104-16</inkml:trace>
  <inkml:trace contextRef="#ctx0" brushRef="#br0" timeOffset="332722.9194">18103 16027 1500 0,'-3'5'524'0,"-1"12"-461"15,-2 8-38-15,1 15-12 16,2 6 21-16</inkml:trace>
  <inkml:trace contextRef="#ctx0" brushRef="#br0" timeOffset="336250.1445">19111 16389 482 0,'-8'-4'279'0,"-4"-5"-8"0,-11 5-136 31,-9 2-24-31,-1 10-18 16,-5 3-19-16,5 8-37 16,5 3-17-16,12-1-23 15,9 1-8-15,18 4-2 16,10-6 3-16,14-1 10 16,-15-11 3-1,-9-5 4-15,0 2 1 0,27 1 2 0,-6-2 3 0,-17-5 0 16,-17 1-2-16,-14 1-3 15,-7 3-5-15,-6 3-2 16,1 1-1-16,2 5-3 0,7-3-4 16,14 1-3-1,5 1-1-15,15-4 2 0,9 1 2 16,6-4 5-16,2-1 2 16,6-2 3-16,-3-2 2 15,-3-6 3-15,-3-2 2 16,-9-5 1-16,-4-2 0 15,-3 4-4-15,-3-2-3 16,-4 8-10-16,-1 6 0 0,-3 8 9 16,-2 3 4-16,-4 1 11 15,0-4-1-15,0-2-4 16,4-6 2-16,6-8 4 16,1-5-1-16,7-16-3 15,3-3-6-15,4-11-7 16,3 4-1-16,2 4-3 15,-3 7 5-15,1 19 7 16,-7 6 6-16,-7 19 16 16,1 7-1-16,-7 14-4 15,-2 5-3-15,4-3-11 16,0 0 15-16,-3-14-114 31,6-2-139-31</inkml:trace>
  <inkml:trace contextRef="#ctx0" brushRef="#br0" timeOffset="336390.346">19576 16355 897 0,'5'-6'435'15,"7"1"-146"-15,-2 13-89 32,0 22-84-32,-3 9-18 15,-4 11-38-15,-2 0-17 16,1-8 28-16,1 0-110 0</inkml:trace>
  <inkml:trace contextRef="#ctx0" brushRef="#br0" timeOffset="336624.8159">19784 16367 1049 0,'17'0'388'0,"27"1"-313"16,6 4-26-16,-1 5-22 31,-3 1-9-31,-10-1-2 0,-8-1-4 0,-4 1-45 16,-7-3-101-16</inkml:trace>
  <inkml:trace contextRef="#ctx0" brushRef="#br0" timeOffset="336734.1783">20011 16397 500 0,'-5'12'322'16,"-3"12"7"-16,3 8-106 15,-2 4-88-15,4 0-35 16,3 2-50-16,1-4-2 16</inkml:trace>
  <inkml:trace contextRef="#ctx0" brushRef="#br0" timeOffset="337218.276">20531 16447 674 0,'-8'14'349'0,"-9"19"-99"0,-6-1-34 16,-9 6-78-16,-5-4-38 16,-7-9-52-16,3-3-12 15,7-16-7-15,6-7-1 16,9-18-6-16,4-6-7 16,15-10-19-16,9-4-7 15,12-1-2-15,7 5 1 16,-2 14 8-16,2 11 4 0,0 20 21 15,-4 15 9-15,-3 14 11 16,-2 5-1-16,-4 1-17 16,1-5-8-16,1-4-16 15,-5-7-59-15</inkml:trace>
  <inkml:trace contextRef="#ctx0" brushRef="#br0" timeOffset="337359.1556">20411 16169 1320 0,'1'0'432'0,"6"5"-444"16,7 8-204-16</inkml:trace>
  <inkml:trace contextRef="#ctx0" brushRef="#br0" timeOffset="337677.6657">20740 16431 1008 0,'12'3'435'0,"5"2"-199"16,13 22-143-16,5 8-13 15,4 13-20-15,0 7-16 16,-12 0-14-16,-11 4-3 15,-7-2-55-15,0-1-95 16</inkml:trace>
  <inkml:trace contextRef="#ctx0" brushRef="#br0" timeOffset="337841.7206">21017 16443 1132 0,'-16'13'456'15,"-13"8"-272"-15,-15 20-107 0,-6 7-3 16,-11 8-30-16,-3 4-19 16,6-1 27-16,11-2-86 15</inkml:trace>
  <inkml:trace contextRef="#ctx0" brushRef="#br0" timeOffset="338109.8515">21145 16449 1061 0,'-2'-1'430'0,"-4"0"-284"15,1 3-52-15,4-2-33 16,0 11-18-16,3 47-9 15,8-25 0-15,7-1-1 16,6-4-11-16,8-8-1 16,1-5 2-16,1-15 41 15,-2-7 8-15,-10-12 3 0,-5-4-1 16,-7-5-41-16,-8 0 2 16,-1 4-121-16,0 0-97 15</inkml:trace>
  <inkml:trace contextRef="#ctx0" brushRef="#br0" timeOffset="338370.1237">21448 16468 812 0,'4'5'361'15,"2"-1"-135"-15,-2 14-141 0,5 4-25 16,3 5-18-16,1 4-15 15,0-5-16-15,2-3 0 16,-3-11 44-16,2-5 32 0,1-9 42 16,2-9 14-16,-1-10-27 15,3-4-30-15,-4-8-41 16,-4 0-14-16,-3 4-34 16</inkml:trace>
  <inkml:trace contextRef="#ctx0" brushRef="#br0" timeOffset="338807.5261">22165 16408 578 0,'-12'-5'358'0,"-13"-5"-47"15,-8 6-126-15,-5 4-28 0,-3 7-68 16,4 7-24-16,3 4-38 16,5 5-15-16,11 5-5 15,8 2 1-15,12 1 10 16,7-4 12-16,13-5 15 16,0-6 5-16,0-9 5 15,3-2-2-15,-10-8-9 16,-3-3-2-16,-12-8-9 15,-4-1-14-15,-5-2-123 16,-3-2-132-16</inkml:trace>
  <inkml:trace contextRef="#ctx0" brushRef="#br0" timeOffset="339135.7262">22194 16460 745 0,'9'8'393'15,"11"8"-59"-15,-2 8-204 0,1 1-14 16,-5 2-38-16,-4-5-18 16,-4-2-21-16,-6-6-7 15,2-7-5-15,-2 1 4 16,1-11 3-16,4-6-3 16,5-10-6-16,9-5-12 15,2-8-13-15,4 3-2 16,0 1-3-16,1 4-5 15,-2 12 25-15,2 9 19 0,-4 13 42 16,-7 10 23-16,-6 9 11 16,-6 0-3-16,-3 3-23 15,-3-2-12-15,0-1-29 16,2-4-13-16,1-4-13 16,1-7-3-16,1-5 18 15,-1-1-60-15,1-5-117 16</inkml:trace>
  <inkml:trace contextRef="#ctx0" brushRef="#br0" timeOffset="341884.9297">1901 17371 781 0,'-5'4'328'0,"-8"5"-166"16,6 16-118-16,6 9-15 15,11 12-15-15,10 0-9 16,11-1 2-16,4-7 1 15,1-12 7-15,-1-7 6 16,-3-20 13-16,-1-7 6 0,-6-20 5 16,-6-4 0-16,-4-10-6 15,-9-1-5-15,-7 3 2 16,-3 6 3-16,-6 12-8 16,4 10-12-16,4 27-23 15,2 13-11-15,8 27 1 16,1 12 8-16,6 12 12 15,3 8 5-15,-7 3 9 16,-4-3 5-16,-9-12 10 16,-8-15 4-16,-7-26 16 15,-6-12 8-15,-9-22 3 16,-5-10-5-16,-7-21-41 16,1-10-47-16,9-12-77 15,5-1-52-15,22 4-182 16</inkml:trace>
  <inkml:trace contextRef="#ctx0" brushRef="#br0" timeOffset="342056.7374">2577 17677 958 0,'12'0'395'16,"19"-1"-231"-16,6 1-49 15,4-4-27-15,2 3-17 0</inkml:trace>
  <inkml:trace contextRef="#ctx0" brushRef="#br0" timeOffset="342541.1177">3453 17507 628 0,'0'10'332'16,"-4"16"-72"-16,-8 8-19 15,-9 3-85-15,-5 4-42 16,-7-4-70-16,2-6-9 15,-2-13-2-15,-1-7-1 0,5-19-13 16,-3-9-5-16,9-11-35 16,4-6-8-16,5 2-1 15,9 1-5-15,5 10 30 16,6 3 2-16,10 13 2 16,3 7 1-16,9 19-1 15,4 10 2-15,3 11 5 16,0 5 1-16,-2-4 7 15,-2-2-9-15</inkml:trace>
  <inkml:trace contextRef="#ctx0" brushRef="#br0" timeOffset="342684.2728">3247 17178 1434 0,'-2'0'483'0,"2"7"-465"0,5 10-41 16,14 16-339-16</inkml:trace>
  <inkml:trace contextRef="#ctx0" brushRef="#br0" timeOffset="343287.9348">3596 17076 943 0,'4'0'329'0,"9"-2"-290"16,7 1-22-16,9 3 8 16,5-2 2-16,8 0 5 15,1-2 3-15,-5-2 0 16,-5 2-1-16,-16-4-2 16,-6 4 4-16,-14-4-7 15,-6 6-7-15,-5 1-18 16,1 6-12-16,2 6-9 15,3 0-1-15,8 9 2 16,1-2 4-16,7 2 7 16,4-3 3-16,-1-7 6 15,-1-2 4-15,-5-8 10 16,-2-1 5-16,-8-6 3 0,-4 1-1 16,-6-4-10-16,-1 1-9 15,4 2-20-15,5 3-12 16,10 16-10-16,2 3-4 15,13 18 11-15,1 8 5 16,4 12 9-16,3 7 7 16,-11 4 10-16,-5-4 25 0,-10-6 24 15,-13-6 7-15,-7-7 7 16,-7-3-15-16,-6-14-8 16,0-4-3-16,7-18-5 15,3-5-8-15,10-13-25 16,8-2-31-16,10-6-115 15,11 0-112-15</inkml:trace>
  <inkml:trace contextRef="#ctx0" brushRef="#br0" timeOffset="343756.9463">4236 17603 698 0,'-3'-10'412'15,"-4"-8"-69"-15,-8 3-146 16,-4-3-43-16,-5 4-72 16,-3 4-22-16,-1-1-28 0,0 7-10 15,5 10-22-15,3 3-10 16,8 13-20-16,1 5-4 16,12 3 4-16,7 2 4 15,12-3 16-15,5-9 6 16,4-7 11-16,2-10 8 15,-2-11 12-15,-3-2 3 16,-9-6 5-16,-4 0-3 16,-7-2-47-16,-1 4-58 0,2 2-145 15,1-2-91-15,4 5-84 16,3 1 52-16,0 4 164 16,1 3 142-16,1 4 220 15,0 1 31-15,5 2 22 16,-1 3-35-16,1 2-70 15,-4 2-20-15,-7 6-36 16,-2 0-13-16,-1-4-23 16,-1-1-5-16,0-8 3 15,1-6 17-15,-6-6 11 16,6-8-1-16,-1-1-14 16,2-4-21-16,5-5 0 15,-2 3-64-15</inkml:trace>
  <inkml:trace contextRef="#ctx0" brushRef="#br0" timeOffset="344381.4243">5058 17454 533 0,'2'5'317'0,"-2"11"76"16,-2 11-214-16,-12 14-35 16,-5 5-18-16,-11 0-69 15,-3-5-16-15,-7-11-13 16,1-11-1-16,2-16-17 16,-1-10-11-16,11-19-34 15,4-2-10-15,16-6-2 16,6 3 2-16,14 3 50 15,8 8 14-15,7 14 21 16,4 10 11-16,4 17-19 16,0 9-3-16,-7 6-8 0,6-2-3 15,-10-1-1-15,3-9 2 16,3-13 7-16,-7-9 2 16,1-18-1-16,-2-8 0 15,-5-11-5-15,-1 0-3 16,-2-2-8-16,1 3-6 15,5 11-12-15,4 3-7 16,9 19-6-16,0 8 0 0,-2 12 13 16,-6 9 8-16,-16 9 16 15,-6 1 5-15,-18 6 4 16,-8-3 2-16,-10-10 4 16,-8-8 0-16,4-17-63 15,3-7-55-15</inkml:trace>
  <inkml:trace contextRef="#ctx0" brushRef="#br0" timeOffset="344600.1219">5799 17539 1442 0,'3'-4'598'0,"0"2"-357"0,0 1-123 16,-3 1-65-16,0 0-32 15,0 0-37-15,0 0-70 16</inkml:trace>
  <inkml:trace contextRef="#ctx0" brushRef="#br0" timeOffset="344709.4724">5773 17781 1599 0,'0'1'595'0,"0"0"-478"15,0 0-36-15,0-2 22 16</inkml:trace>
  <inkml:trace contextRef="#ctx0" brushRef="#br0" timeOffset="345340.0825">7433 17573 218 0,'19'8'179'0,"37"8"44"16,25 3-39-16,41-5-45 0,24-3-29 15,33 3-49-15,4-4 3 16,15-3 11-16,1-2-4 16,-7-9-2-16,1-4-14 15,-32-2-29-15,-18-1-23 16</inkml:trace>
  <inkml:trace contextRef="#ctx0" brushRef="#br0" timeOffset="345561.0017">9344 17588 630 0,'-5'-9'216'0,"-2"-15"-192"16,7 4 30-16,0 9 50 16,10 8 7-16,0 10 15 15,1 11-27-15,7 14-33 16,-6 1 1-16,-2 10-18 15,1-3-6-15,-7-5-4 16,1-4-55-16</inkml:trace>
  <inkml:trace contextRef="#ctx0" brushRef="#br0" timeOffset="345686.0271">9607 17519 940 0,'-1'14'429'0,"-2"2"-70"15,1 16-354-15,1 5 6 0,4 0 36 16,3 3-476-16</inkml:trace>
  <inkml:trace contextRef="#ctx0" brushRef="#br0" timeOffset="346170.4018">10151 17548 1298 0,'14'4'412'15,"17"7"-441"-15,14 4-12 0,29 7 23 16,16-5 3-16,43-1-13 15,26-5 39-15,41-8 14 16,18-3 4-16,27-5 22 16,4-3-36-16,3-4-7 15,-2 1-2-15,-15-4 0 16,-18 5 0-16,-32 3 1 16,-24 3 1-16,-45 4-12 15,-20-3-39-15,-43 4-122 16,-22 0-49-16,-25 4-57 15,-7 3-72-15</inkml:trace>
  <inkml:trace contextRef="#ctx0" brushRef="#br0" timeOffset="346435.8019">13223 17473 644 0,'0'-6'318'0,"0"-3"-101"0,-3 3-64 15,3 13-68-15,1 7-33 16,4 15-30-16,1 4 18 16,0 9 12-16,-1-2 0 15,-5-5-6-15,4-3-12 16,-2-11-8-16,3-5 0 15,2-13-70-15,2-5-116 0,8-13-215 16</inkml:trace>
  <inkml:trace contextRef="#ctx0" brushRef="#br0" timeOffset="346545.5054">13389 17472 590 0,'4'-11'393'0,"7"-1"-50"16,-3 11-73-16,-3 19-155 15,0 13-49-15,-2 9-21 16,2 5-19-16,1-2 3 15,5-1 51-15</inkml:trace>
  <inkml:trace contextRef="#ctx0" brushRef="#br0" timeOffset="347327.9934">13997 17664 526 0,'-7'0'237'0,"2"-1"-95"16,7 1-68-16,24 4-28 15,18 1 0-15,32 2-1 16,21-1-31-16,44 3-14 16,18-3 1-16,46-3 38 15,15 1 15-15,24-9 10 16,10-3 1-16,0 1-35 16,-5-5-13-16,-21 4-8 31,-25 4 0-31,-51 3 0 15,-28 1 1-15,-59 2-2 16,-18 1-3-16,-34-2-40 16,-10-1-30-16,-16 0-48 0,-7-1-32 0</inkml:trace>
  <inkml:trace contextRef="#ctx0" brushRef="#br0" timeOffset="347515.6632">16840 17603 388 0,'8'-8'275'16,"8"-8"31"-16,-1 3-44 0,-6 3-81 16,-5 4-40-16,-4 15-78 15,-1 7-26-15,-2 14-37 16,-2 5-1-16,-1 4 5 16,3-2 4-16,3-2 15 31,0-9-71-31,4-13-252 15</inkml:trace>
  <inkml:trace contextRef="#ctx0" brushRef="#br0" timeOffset="347663.1685">17103 17513 913 0,'5'3'396'0,"3"0"-178"0,1 17-129 31,-2 7-34-31,1 4 5 15,-5 3-3-15,4-2-8 16,0-2 3-16,-1-7 167 0</inkml:trace>
  <inkml:trace contextRef="#ctx0" brushRef="#br0" timeOffset="347971.9208">17562 17602 917 0,'2'0'350'0,"12"0"-233"15,14-1-70-15,36 3-20 16,21 0-4-16,25 2-5 16,7 1 12-16,3 1 9 15,-4 0 2-15,-8-2-4 16,-11-4-10-16,-32-1-9 0,-17-3 1 16</inkml:trace>
  <inkml:trace contextRef="#ctx0" brushRef="#br0" timeOffset="348503.1567">19163 17496 335 0,'-3'-1'210'15,"-2"0"16"-15,4-1-29 16,1 1-4-16,0 1-29 0,15 0-48 16,46 8-7-16,-12 0-57 15,5-2-9-15,2-1-20 16,-2-6-3-16,-11 1 15 16,-12-3-46-16,-15 0-128 15,-8-3-108-15</inkml:trace>
  <inkml:trace contextRef="#ctx0" brushRef="#br0" timeOffset="348643.9998">19371 17578 191 0,'-2'8'143'0,"-1"13"52"16,6-1-26-16,3 8-16 16,7 2-4-16,6 0-45 15,-3-1-19-15,9-7-29 16,-2-5-14-16,0-10-185 15</inkml:trace>
  <inkml:trace contextRef="#ctx0" brushRef="#br0" timeOffset="348940.4441">19968 17624 661 0,'-3'3'328'15,"1"3"-36"-15,-5 6-136 16,-7 4-12-16,-5 1-16 15,-18 3-40-15,-3-4-8 16,-9-3-14-16,3-3-8 0,6-10-16 16,8-2-9-16,13-12-11 15,4-5-5-15,12-4-20 16,3 4-9-16,11 1-8 16,4 3-1-16,6 12-11 15,2 3-1-15,2 11-1 16,4 10 2-16,7 9 21 15,2 4 8-15,0-2 10 16,-2 1 4-16,-11-5-8 16,-4-3-83-16</inkml:trace>
  <inkml:trace contextRef="#ctx0" brushRef="#br0" timeOffset="349112.2571">20091 17580 1230 0,'13'7'455'16,"16"8"-345"0,4 8-38-16,7 16-19 0,-1 2-3 15,-5 4-13-15,-5 2-2 16,-14-2-2-16,-7-4 13 16,-4-11-111-16,-4-10-92 15</inkml:trace>
  <inkml:trace contextRef="#ctx0" brushRef="#br0" timeOffset="349270.6815">20421 17573 1032 0,'-11'8'464'16,"-10"5"-217"-16,-11 15-130 16,-8 4-17-16,-12 11-48 15,-1 1-16-15,3 8-14 16,6 4 45-16</inkml:trace>
  <inkml:trace contextRef="#ctx0" brushRef="#br0" timeOffset="349786.0579">20574 17550 832 0,'-1'-1'365'0,"0"2"-187"16,0 7-67-16,0 8-59 15,1 6 2-15,1 5 19 16,4-2 6-16,6-3 0 16,10-2-6-16,8-9-22 15,1 0-8-15,5-13-2 16,-6-3 0-16,-6-8-3 15,-5-4 21-15,-13-5-107 16,-5 1-65-16,-5-7-132 16,-8 1-87-16,-6-4 56 15,0-5 58-15,-1-2 134 16,6 0 84-16,5 2 120 16,2 4 47-16,3 6 72 15,1 4-2-15,1 11-70 0,2 4-49 16,5 7-88-16,3 3-24 15,8 9-26-15</inkml:trace>
  <inkml:trace contextRef="#ctx0" brushRef="#br0" timeOffset="350489.019">20966 17555 347 0,'-7'-7'164'0,"4"-4"3"16,3 1-33-16,1 7 29 15,8 0 12-15,5 3-21 16,7 3-31-16,12 4-51 16,8 1-14-16,8-1-34 15,3-2-6-15,-3-2 0 0,-7-2 3 16,-12-7 2-16,-8-4 0 16,-15-3-12-16,-7-3-11 15,-13 1-19-15,-7 2-7 16,-10 7-5-16,-1 6 4 15,-4 12 10-15,4 5 3 16,8 3 4-16,4 1 2 16,16 2 2-16,3-3 4 0,11-1 7 15,7-4 7-15,4-8 13 16,3-2 1-16,3-2-2 16,-2 1-5-16,-2-1-11 15,-3 1-4-15,-6 0 2 16,-2-2 2-16,1-2 3 15,-4-5 3-15,2-1-1 16,0-5-2-16,1 1-4 16,2 2-3-16,-5 3-7 15,-4 5-6-15,-6 6-7 16,2 2-1-16,2 3 16 16,-4 2 7-16,0-1 13 15,-1 0 6-15,1-5-5 16,2-1 3-16,0-6 5 15,3-6 0-15,1-5-3 16,2-4-7-16,9-3-10 16,-2 3-5-16,5-1-5 15,-3 8-4-15,0 8 5 16,0 3 3-16,-2 12 5 0,0 1 1 16,-4 3 0-16,0 2 2 15</inkml:trace>
  <inkml:trace contextRef="#ctx0" brushRef="#br0" timeOffset="351051.5515">21815 17507 537 0,'2'-1'269'0,"9"-3"-84"0,-2-1-8 16,13 4-21-16,2-4-23 16,8 4-35-16,6 0-18 15,11 0-34-15,7 2-16 16,4-2-10-16,-6-4-2 15,-16-1 2-15,-10-2 1 16,-25 3-9-16,-5 0-7 0,-23 4-9 16,-6 3-5-16,-9 9-1 15,0 4 0-15,9 9 1 16,6 1-2-16,11 4 1 16,9-1 6-16,10-2 11 15,7 1 6-15,14-9 8 16,5 1 0-16,9-10-2 15,4-3 3-15,5-2-97 16,0-5-159-16</inkml:trace>
  <inkml:trace contextRef="#ctx0" brushRef="#br0" timeOffset="351395.343">22685 17528 432 0,'0'6'229'15,"0"7"-47"-15,-7 4-36 16,-4-1 32-16,-9 3-3 0,-6 0-20 16,-7-5-41-16,1 0-28 15,1-4-44-15,3-1-12 16,5-6-4-16,5-6 1 16,1-5-4-16,0-7-2 15,6-3-10-15,-4 2-4 16,9 1-7-16,3-3-1 0,4 6-13 15,7-2-3-15,6 4-3 16,3 4-3-16,7 7 2 16,4 5 2-16,2 6 2 15,0 7 4-15,-5 0 7 16,-4 1 3-16,-3 1 3 16,-4-4 3-16,2 0 4 15,1-2 2-15,-1-5-27 16,2-1-75-16</inkml:trace>
  <inkml:trace contextRef="#ctx0" brushRef="#br0" timeOffset="351566.8894">22926 17697 920 0,'0'1'446'0,"0"0"-115"16,-1 3-258-16,1-4-9 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9T10:33:53.64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1705 8590 602 0,'-1'-9'363'0,"-1"-7"-60"32,2 16-85-32,1 8-29 15,-1 29-50-15,0 12-28 16,2 30-34-16,2 8-19 0,4 1-32 0,5-2-9 15,0-21 2-15,2-9-27 16,3-18-197-16</inkml:trace>
  <inkml:trace contextRef="#ctx0" brushRef="#br0" timeOffset="156.5165">1742 8555 995 0,'19'-5'396'0,"33"-3"-273"47,-26 4-43-47,-13 2-29 0,1 1-148 0</inkml:trace>
  <inkml:trace contextRef="#ctx0" brushRef="#br0" timeOffset="453.0588">2071 8894 764 0,'9'8'345'0,"5"7"-168"0,4 12-54 16,2 9-5-16,-3 5-33 0,-2 0-19 16,-1-5-29-16,1-10-10 15,1-15-2-15,3-11 5 16,7-22 8-16,-4-5 1 16,-3-11-5-16,-6 2-6 15,-9 9 42-15,4 0-123 16</inkml:trace>
  <inkml:trace contextRef="#ctx0" brushRef="#br0" timeOffset="859.1645">2491 8898 923 0,'-5'9'424'0,"-1"6"-183"0,4 7-153 15,3 1-32-15,9 5-40 32,3 3-9-32,4-5-7 15,1-3 0-15,1-11 5 0,0-11 7 0,0-7 13 16,-1-4 7-16,-6-11 8 16,-5-2 3-16,-3-2-4 15,-4-3-3-15,-3 7-5 16,3 6 2-16,-5 12-14 0,1 4-8 15,2 16-12-15,2 4-9 16,3 4 3-16,9 7 2 16,5-11 2-16,2-2-1 15,9-6 4-15,0-11 4 16,-4-8 14-16,2-2 20 16,-7-12 43-16,0 3 3 15,-4-5 0-15,-6-1-13 16,-8 7-39-16,-4-2 13 0,-11 6-157 15,-1 5-345-15</inkml:trace>
  <inkml:trace contextRef="#ctx0" brushRef="#br0" timeOffset="1226.865">3014 9055 912 0,'2'2'371'0,"5"0"-192"0,4 5-60 0,5-2-2 15,6-2-9-15,1-3-34 32,5-4-14-32,-1-6-12 15,-7-1-5-15,-5-5-2 0,-5-2 0 0,-7-5 0 0,-5-2-3 16,-12-3-5-16,-8 2-5 15,-6 6-17-15,-2 9-10 16,2 16-15-16,7 8-9 31,3 16-2-31,4 7 1 0,7 8 6 16,5 5 2-16,5 4 7 16,5 4 2-16,5 4 7 15,0-2 1-15,5-8 4 16,-3-6 19-16,1-12-82 15,-1-11-132-15</inkml:trace>
  <inkml:trace contextRef="#ctx0" brushRef="#br0" timeOffset="1401.2381">3458 8819 1264 0,'-1'4'550'0,"-2"4"-234"0,6 14-229 16,5 6-38-16,2 12-19 16,-2 1-7-16,-1 1-61 15,-2-2-115-15</inkml:trace>
  <inkml:trace contextRef="#ctx0" brushRef="#br0" timeOffset="1526.2279">3374 8708 1448 0,'-4'0'540'15,"-5"-3"-386"-15,17 11 308 16</inkml:trace>
  <inkml:trace contextRef="#ctx0" brushRef="#br0" timeOffset="2041.3575">3754 8819 663 0,'4'-11'368'16,"2"-11"-36"-16,13-8-226 15,2-7-24-15,4-6-31 16,-3-1 3-16,-9-1 19 16,-8 1 11-16,-8 3 3 15,-2 10-17-15,0 13-40 16,1 12-28-16,4 22-33 16,4 12-5-16,11 31-2 0,5 12 10 15,14 27 25-15,0 7 11 16,-7-1 25-16,-6-3 9 15,-15-12 0-15,-7-5 1 16,-14-12-1-16,-5-14 1 16,-10-23 11-16,-2-18-3 15,0-27-23-15,2-13-37 16,6-16-104-16,6-5-138 16</inkml:trace>
  <inkml:trace contextRef="#ctx0" brushRef="#br0" timeOffset="2629.7463">4487 9035 660 0,'-5'-7'406'0,"-6"-7"-13"15,-3-2-127-15,-4-3-105 16,-4 0-27-16,-5 3-41 15,0 2-18-15,1 8-39 16,5 6-21-16,3 10-27 16,6 7-12-16,3 6-4 15,6 3 2-15,9 1 8 0,5 1 4 16,9-6 8-16,3-4 4 16,5-10 5-16,4-7 5 15,-2-9 7-15,-4-9 2 16,-6-10 2-16,-7 1-1 15,-6-2-4-15,-5 4-1 16,-2 11-5-16,-4 2-3 16,0 12-13-16,2 2-6 15,-1 9-7-15,6 3-2 16,5 6 5-16,4 2 2 0,4 3 6 16,2-2 4-16,5-3 6 15,-2-2 3-15,2-17 4 16,0-2 4-16,-3-13 4 15,-1-6 2-15,-3-8 3 16,-2-7-1-16,-6-7 1 16,-1 1 3-16,-5 3 19 31,-1 6 4-31,-1 16-9 0,4 9-6 16,3 18-20-16,1 8-2 15,4 16 3-15,2 7 1 16,-1 9-7-16,-2 5-2 0,1 12-1 15,-5 4 0 1,-7 0 3-16,1-5 0 0,-2-14 1 16,1-13-20-16,3-19-56 15</inkml:trace>
  <inkml:trace contextRef="#ctx0" brushRef="#br0" timeOffset="2785.9956">4876 9082 1205 0,'12'-5'481'15,"13"-5"-280"-15,7 5-162 0,4-2-5 16,1 7 59-16,1 1-41 16</inkml:trace>
  <inkml:trace contextRef="#ctx0" brushRef="#br0" timeOffset="3160.8755">5248 8784 989 0,'-8'-1'418'0,"-6"-1"-247"15,2 6-55-15,2 7-72 16,5 6-23-16,3 3-25 16,4-4-7-16,-4 2-1 15,12-7 4-15,6-3 8 16,1-1 5-16,7-7 9 16,-10 0 4-16,-13-4-3 15,-5-2-3-15,-17 8-10 16,-1 5-3-16,-6 8 0 15,4 5 13-15,8-1 35 16,1-1 16-16,15 1 17 16,10 0-4-16,1-6-18 15,20 6-10-15,10-10-15 0,1-2-6 16,17-4 7-16</inkml:trace>
  <inkml:trace contextRef="#ctx0" brushRef="#br0" timeOffset="3661.0415">6356 8940 735 0,'4'-9'416'0,"1"-1"-83"16,-5-7-112-16,-2-4-36 15,-13-1-44-15,-5-1-14 16,-11 0-37-16,-4 6-14 16,-5 8-21-16,0 5-16 15,5 13-21-15,7 5-11 16,9 12-17-16,11 4-4 15,16 3 2-15,8 0 3 16,5-3 7-16,7-8 4 0,3-7 5 16,2-6 3-16,8-9 4 15,-9-1 2-15,-6-10-55 16,-4-6-63-16</inkml:trace>
  <inkml:trace contextRef="#ctx0" brushRef="#br0" timeOffset="3777.8031">6217 8638 1270 0,'-6'-6'507'0,"-5"-3"-327"15,11 5-141-15,3-1-23 16</inkml:trace>
  <inkml:trace contextRef="#ctx0" brushRef="#br0" timeOffset="4256.9706">6447 8769 925 0,'1'7'420'0,"10"5"-154"16,4 1-147-16,11 2-58 0,5-5-12 16,3-4-19-16,3 0-9 15,-3-4-4-15,-3-1 1 16,-6-5-4-16,-7-2-1 0,-3-4-7 15,-5-1-3-15,-8 2 0 16,-2 0-1-16,-14 3-1 16,-4 5-1-16,-1 8 2 15,4 4 3-15,-5 8 5 16,2 4 0-16,4 3-5 16,-2 2-5-16,16 1-8 15,4-2-1-15,11-5 3 16,0-2 3-16,8-5 6 15,-1-6 2-15,5-5 4 16,3-4 1-16,-2-14 1 16,3-3-1-16,-3-10-37 15,-2-2-7-15,-7-4-3 16,-1-1 3-16,-9 6 38 0,-2 1 22 16,-3 15 58-16,-2 4 15 15,-4 13 11-15,2 4-11 16,0 9-50-16,2 1-14 15,3 3-15-15,0 3-5 16,1-5-8-16,-3 0 16 16,4-8-102-16,0-4-531 15</inkml:trace>
  <inkml:trace contextRef="#ctx0" brushRef="#br0" timeOffset="4475.8548">7352 8765 1157 0,'0'0'543'0,"5"1"-209"16,-3-1-149-16,-2 0-104 15,0 0-30-15,0-1-32 16,1 1-9-16,3 0-59 15,1 0-83-15</inkml:trace>
  <inkml:trace contextRef="#ctx0" brushRef="#br0" timeOffset="4600.8677">7350 8962 1415 0,'2'0'621'16,"0"-1"-343"-16,2 0-74 15,-4 0-108-15,0 0 39 16</inkml:trace>
  <inkml:trace contextRef="#ctx0" brushRef="#br0" timeOffset="5502.3169">8085 8964 289 0,'6'-12'222'0,"2"-16"64"16,5-6-56-16,11-9-24 16,4 3-21-16,11 6-53 15,-2 7-25-15,-5 13-55 16,-5 6-24-16,-10 14-23 15,-4 6 1-15,-8 16 7 16,-3 6 2-16,-2 10 3 16,-4 1-4-16,4-2-7 0,8 1 0 15,-1-11-5-15,6-1 0 0,2-5 2 16,-4-7 0-16,14-9 2 16,0-6 5-16,1-11 5 15,2-7 3-15,-6-11 2 16,0-7-1-16,-4-15-5 15,-2-4 0-15,-5-4-3 32,-3 4 1-32,-6 12 4 15,-2 7 11-15,0 17 20 16,-1 4 8-16,-2 9 3 16,-3 4-11-16,-2 8-26 15,2 6-10-15,4 12-10 16,4 3 0-16,5 13 5 15,-1-6 0-15,-1 3-3 0,-1-3 0 16,4-12 0-16,3-4 30 16,7-11-106-16</inkml:trace>
  <inkml:trace contextRef="#ctx0" brushRef="#br0" timeOffset="6164.9444">8268 8499 825 0,'-7'-5'392'16,"-3"1"-148"-16,5-2-60 15,8 0-85-15,11 6-30 16,12-1-38-16,9 5-10 15,11 1-6-15,5 2 0 0,1 0-5 16,-2-1 0-16,-9 0 5 16,-11-5 2-16,-14 1-1 15,-6-1 0-15,-9-5-18 16,-2 0-10-16,-8-10-7 16,-1-3-3-16,1 4 10 15,2-2 4-15,3 10-3 16,3 5-6-16,1 1-5 15,0-1 2-15,0 0 4 16,0 0 8-16,0 1 20 16,6 13 23-16,14 28 35 15,-20-27 19-15,-5 7 2 16,-2-2-18-16,3 2 430 0</inkml:trace>
  <inkml:trace contextRef="#ctx0" brushRef="#br0" timeOffset="7880.5375">9020 8819 575 0,'-2'0'372'0,"1"0"-15"0,4 2-107 15,-3-2-120-15,15 0-36 16,65 4-39-16,-24 0-11 15,8 1-20-15,-5 2-4 16,-21 3-6-16,-5 0-19 16,-18-3-151-16</inkml:trace>
  <inkml:trace contextRef="#ctx0" brushRef="#br0" timeOffset="8067.7804">9071 8969 889 0,'0'3'395'0,"1"1"-163"15,11 4-44-15,20-1-43 16,12-1 2-16,16 0-45 16,-4-7-26-16,-7-2-37 15,-4 2 26-15,-7-3-579 16</inkml:trace>
  <inkml:trace contextRef="#ctx0" brushRef="#br0" timeOffset="8645.7212">9820 8740 662 0,'3'-7'391'16,"5"-5"-83"-16,1 6-102 16,5 3-38-16,-1 6-69 15,0 7-21-15,-2 11-17 16,-4 4-4-16,3 11-12 16,-6 3-7-16,-1 0-13 15,3-2-6-15,1-6-8 16,2-5-2-16,7-6-1 15,4 0 1-15,2-9 1 16,1-3 1-16,-4-8 5 16,3-6 0-16,-1-13-2 0,0-4-1 15,-1-9-3-15,-1-4-1 16,-4-5 2-16,-5-3 0 16,-3 6-5-16,-3 5 0 15,-4 14-3-15,0 10-2 16,0 7-7-16,0 4-2 15,-2 9-1-15,0 6 4 16,1 13 8-16,2 6 5 0,6 6-3 16,5 1-1-16,0-8 1 15,3-2-1-15,1-7 57 16</inkml:trace>
  <inkml:trace contextRef="#ctx0" brushRef="#br0" timeOffset="9051.9021">10389 8983 884 0,'-5'-4'466'0,"-2"-3"-131"15,8 3-151-15,6 6-49 16,7 4-75-16,7 6-25 16,5 9-18-16,4-1 0 0,2 6-1 15,-2-6-2-15,-7 0-1 16,-3-2 0-16,-5-4-77 16,-5 0-95-16</inkml:trace>
  <inkml:trace contextRef="#ctx0" brushRef="#br0" timeOffset="9254.9666">10641 8937 748 0,'-3'3'364'0,"-10"4"-135"15,-3 4-59-15,-6 7-83 16,-4 8-17-16,-3 6-26 15,-1 6-11-15,1-1-13 0,2-7-5 16,9-6 1-16,7-7-34 16</inkml:trace>
  <inkml:trace contextRef="#ctx0" brushRef="#br0" timeOffset="9754.8477">10957 8840 999 0,'-1'0'393'0,"0"0"-279"15,-1 0-56-15,2 0-56 16,0 0-7-16,0 0-148 16</inkml:trace>
  <inkml:trace contextRef="#ctx0" brushRef="#br0" timeOffset="10129.9772">11274 8735 1013 0,'-1'1'496'0,"-5"4"-162"16,-2 9-208-16,8 7-48 15,-3 12-42-15,0 5-7 16,5 7-10-16,-1-2-6 0,3-9-5 15,7-3 0-15,3-13 1 16,2-2 0-16,5-10-3 16,-2-8-6-16,3-2-75 15</inkml:trace>
  <inkml:trace contextRef="#ctx0" brushRef="#br0" timeOffset="10567.4028">11132 8584 415 0,'0'-1'265'0,"0"-6"-8"16,4 4-139-16,4 3-93 15,2 0-23-15,3 5-64 16</inkml:trace>
  <inkml:trace contextRef="#ctx0" brushRef="#br0" timeOffset="10989.1649">11107 8512 407 0,'0'-3'290'0,"5"-1"44"0,4 0-125 16,13 3-84-16,8 1-14 15,14 6-21-15,6-3-11 16,8 5-19-16,0-2-13 0,-9-1-19 16,-19 1-4-16,-4-5-1 15,-5-1 2-15,-6 0 3 16,7-11 3-16,-16 1-3 15,-6-3-5-15,-3-5-15 16,-1 2-11-16,-2 1-15 16,2 3-4-16,3 11-9 15,1 2 3-15,5 8 5 16,5 2 1-16,6 0 13 16,5 7 3-16,-1-3 6 15,-5-2 16-15,-7 5 64 16,-8-9 28-16,-12 0 26 15,-2 3-11-15,-3-7-61 16,3 3-7-16</inkml:trace>
  <inkml:trace contextRef="#ctx0" brushRef="#br0" timeOffset="11624.5131">12016 8666 944 0,'-2'-2'471'16,"2"2"-194"-16,0 4-70 16,0-4-123-16,3 20-34 15,7 56-13-15,-2-22-6 16,3 3-10-16,-1-2-2 15,0-13-2-15,-2-9-1 16,-1-17-60-16,-2-8-95 0</inkml:trace>
  <inkml:trace contextRef="#ctx0" brushRef="#br0" timeOffset="11781.0915">11866 8857 1017 0,'10'2'460'15,"10"-2"-209"-15,20-4-117 16,16 1-17-16,19-1-43 16,-2 1-19-16,0 2 52 15,-12-2 43-15</inkml:trace>
  <inkml:trace contextRef="#ctx0" brushRef="#br0" timeOffset="12374.338">12776 8589 471 0,'-2'0'302'0,"-7"1"-5"16,-1 9-135-16,3 13-75 15,2 5-14-15,8 14 19 16,3-4 1-16,2 2 7 16,6-2-1-16,2-11-16 15,5-3-7-15,7-15-12 16,-2-8-7-16,2-10-10 15,-2-8-3-15,-4-11-9 0,-1-3-5 16,-6-6-12-16,-2-2-5 16,-6 1-13-16,-4 2-6 15,-3 9-6-15,-2 12-6 16,-2 12-9-16,0 6-2 16,-3 12-3-16,1 4 6 15,6 10 15-15,2 3 5 16,9 5 9-16,0 2 3 15,1-1 2-15,2 0 1 0,-3-6 34 16,3-4-85-16</inkml:trace>
  <inkml:trace contextRef="#ctx0" brushRef="#br0" timeOffset="13077.3028">13223 8814 604 0,'-3'-1'336'0,"1"3"-70"16,-1 5-77-16,4 9-94 16,0 5-26-16,1 2-26 15,4 0-10-15,0-2-11 16,2-4 0-16,6-8 6 15,-1-4 6-15,2-11 6 16,3-6 2-16,-3-8-4 16,-4-5-6-16,0-3-4 15,-7 0-4-15,-2 6-5 16,1 6 2-16,-3 14-12 16,0 4-4-16,1 19-5 15,1 6-4-15,5 18 4 0,5 6 1 16,-3 5 4-16,-1 4 4 15,-14-7 6-15,-8 0 4 16,-10-8 8-16,-2-3 5 16,1-11 21-16,0-8 6 15,1-17 10-15,2-11-7 16,-1-15-27-16,3-7-15 16,12-6-40-16,2-1-29 15,15 1-144-15</inkml:trace>
  <inkml:trace contextRef="#ctx0" brushRef="#br0" timeOffset="13624.2776">13638 8846 1050 0,'0'-1'555'16,"1"0"-159"-16,1-2-217 15,-2 2-64-15,0 0-59 16,0 0-92-16</inkml:trace>
  <inkml:trace contextRef="#ctx0" brushRef="#br0" timeOffset="13874.1993">14080 8642 1176 0,'0'-5'517'0,"-1"-5"-286"16,-3 2-78-16,2 6-115 15,-2 0-27-15,1 2-135 16,2 0-70-16</inkml:trace>
  <inkml:trace contextRef="#ctx0" brushRef="#br0" timeOffset="14123.9248">14060 8733 758 0,'-6'10'375'0,"-5"20"-126"16,6 7-75-16,5 15-81 16,7 7-28-16,10 7-36 15,0-4-10-15,0-1-7 16,0 2 9-16,-19 3 71 0,-7 1 16 16,-14-5 8-16,-7-5-1 15,-6-24-51-15,1-11-9 16,-8-20-1-16,2-6-6 15,4-23-53-15,4-9-56 16,18-15-125-16,7-9-108 16</inkml:trace>
  <inkml:trace contextRef="#ctx0" brushRef="#br0" timeOffset="14717.5359">13912 8402 783 0,'1'0'328'15,"8"-2"-203"-15,9-3-35 16,21 2-59-16,10 0 9 15,8 3 15-15,5 2-4 16,-12 3-8-16,-5 3-10 16,-14 2-14-16,-13 1 0 15,-12 0 9-15,-6-5 3 0,-9-3 1 16,1-3 0-16,-7-9-28 16,-3-5-9-16,5-6-18 15,-6-3-3-15,11-1 12 16,-1 1 6-16,1 9 8 15,4 5 2-15,2 9-4 16,2 4-1-16,8 7-3 16,5 4-1-16,5 2 2 15,5 4 0-15,2 1 11 16,-6-2 13-16,-10 1 45 16,-5-5 23-16,-9 6 37 15,-5-1 0-15,-9-3-34 16,4 5-20-16,2-6-64 15</inkml:trace>
  <inkml:trace contextRef="#ctx0" brushRef="#br0" timeOffset="27324.7379">1731 9863 673 0,'-3'24'302'16,"1"35"-147"-16,0 5-38 15,-2 8-64-15,4 2-7 0,4-11-13 16,0-5-9-16,3-18-2 16,-2-12 0-16,0-18 16 15,-2-10 5-15,-2-23 4 16,-1-8-1-16,-2-22-11 15,-6-9-7-15,-3-12 1 16,-1-6 2-16,5-2 0 16,7 6-1-16,11 21-9 15,7 11-9-15,12 20-21 16,5 10-7-16,18 6-4 16,10 5 5-16,1 4-8 15,-4 1-108-15</inkml:trace>
  <inkml:trace contextRef="#ctx0" brushRef="#br0" timeOffset="27578.8381">2034 10104 625 0,'3'2'367'15,"-1"6"-14"-15,1 9-195 16,-1 6-12-16,-2 10-59 16,0-1-28-16,-1 0-33 15,0-3 2-15,-1-8-181 16</inkml:trace>
  <inkml:trace contextRef="#ctx0" brushRef="#br0" timeOffset="27844.4099">2373 10139 775 0,'6'5'385'15,"1"7"-132"-15,-7 4-51 16,-11 5-77-16,-8 3-30 15,-7 1-35-15,-3 0-16 16,-3-6-16-16,0-8 10 16,3-14-64-16,5-5-25 0,8-11-33 15,8-1-19 1,7 0 46-16,5-1 14 0,13 6 13 16,4 5 12-16,10 9 25 15,-1 2 17-15,6 12 34 16,1 3 1-16,-3 5-10 15,3-1-7-15,-6 1-24 16</inkml:trace>
  <inkml:trace contextRef="#ctx0" brushRef="#br0" timeOffset="28109.9596">3002 10131 1043 0,'19'-1'406'15,"21"-1"-276"-15,5-3-47 16,7-2-19-16,-4 2-23 15,-4-3-20-15,-3 2-12 16,-17 1-169-16</inkml:trace>
  <inkml:trace contextRef="#ctx0" brushRef="#br0" timeOffset="28250.5569">3164 10131 659 0,'-1'11'383'16,"-3"1"-39"-16,3 12-196 15,1 1-40-15,1-1-52 16,4 6-15-16,3-5-40 16,1-2-103-16</inkml:trace>
  <inkml:trace contextRef="#ctx0" brushRef="#br0" timeOffset="28703.7851">3600 10183 907 0,'-10'-4'420'0,"-12"-6"-188"15,-6 0-100-15,-3 2-21 16,-4 3-52-16,4 5-21 16,3 12-33-16,3 4-11 15,5 8-14-15,7 4-2 16,17 1 6-16,7-2 3 15,17-5 9-15,2-7 6 16,6-9 7-16,1-6 3 16,-3-11 5-16,2-6-12 0,-5-6-60 15,-4-3-13-15,-10-2-5 16,-8 1 12-16,-3 0 60 16,-3-1 5-16,-1 10 40 15,1 4 7-15,1 8 5 16,1 10 7-16,7 7-36 15,4 5-7-15,0 7-9 16,-1 3-2-16,0-1-3 16,-1 1-1-16,-3-3 33 15,3-6 15-15,-2-9 51 16,-1-8 27-16,3-9-5 16,0-7-9-16,-2-11-49 15,1 3-26-15,0-1-55 16,-4 3 392-16</inkml:trace>
  <inkml:trace contextRef="#ctx0" brushRef="#br0" timeOffset="29125.3467">4559 10086 946 0,'9'6'388'0,"22"6"-217"16,6 6-72-16,5 9-40 0,0 0-10 15,-6 3-22-15,-3 11-4 16,-6-1-47-16,-6-3-105 16</inkml:trace>
  <inkml:trace contextRef="#ctx0" brushRef="#br0" timeOffset="29272.3041">4902 10092 745 0,'-12'-1'470'0,"-13"3"36"15,-2 8-257-15,-9 9-122 16,3 9-31-16,-1 8-50 16,2-2-15-16,7 4-18 15,3-4-15-15,8-7-172 16</inkml:trace>
  <inkml:trace contextRef="#ctx0" brushRef="#br0" timeOffset="29428.4187">5052 10224 892 0,'15'0'468'16,"22"-4"-127"-16,1 1-130 16,8-1-118-16,-1 2-25 0</inkml:trace>
  <inkml:trace contextRef="#ctx0" brushRef="#br0" timeOffset="29912.6904">5883 10099 556 0,'-8'9'349'16,"-11"16"10"-16,-11 6-127 16,-11 6-77-16,1 3-32 15,-6-7-50-15,6-4-9 16,6-15-24-16,1-8-5 0,11-15-11 16,5-10-6-16,8-7-19 15,7-3-9-15,10 2-10 16,5 4-5-16,8 7-3 15,7 7 16-15,0 9 10 16,7 6 6-16,2 12 12 16,-3 6-11-16,-1 7-1 15,-5 5 3-15,-6 4-27 16,-9-3-55-16</inkml:trace>
  <inkml:trace contextRef="#ctx0" brushRef="#br0" timeOffset="30053.4137">5699 9833 1196 0,'-1'-4'491'0,"-5"0"-322"0,7 5-103 16,-1-1 15-16,4 2-154 15</inkml:trace>
  <inkml:trace contextRef="#ctx0" brushRef="#br0" timeOffset="30584.4506">5989 9742 920 0,'12'-1'368'16,"8"-2"-231"-16,18 1-93 16,4 2-4-16,6-2-19 15,-3-2-2-15,-12 0 1 16,-5-3-1-16,-16 3 9 16,-8 0-14-16,-13 2-14 15,-10-1-5-15,-5 2-15 16,1 4 7-16,6 3 0 15,7 7-3-15,10 5-4 16,1 3 2-16,6 4 5 16,5 2 4-16,3-1 7 0,2-4 2 15,-2-4 12-15,-2-5 17 16,-7-9 13-16,-3-2 37 16,-4-3 7-16,0 0-12 15,0 1-25-15,-1 0-42 16,1 2-23-16,4 25-6 15,19 42 8-15,-4-27 2 16,0 8 3-16,-4 1 5 16,-10-2 7-16,-9 3 29 0,-14-8 26 15,-5-5 6-15,-8-11 14 16,1-14-15-16,1-19-13 16,2-11-7-16,10-16-26 15,8-3-36-15,14 3-90 16,7 3-76-16</inkml:trace>
  <inkml:trace contextRef="#ctx0" brushRef="#br0" timeOffset="31099.9017">6682 10305 362 0,'4'-6'273'0,"4"-8"45"0,-2 1-39 16,-2 0-69-16,0 2-31 15,-3-5-50-15,-1 0-19 16,-4-3-13-16,-5 0 1 16,-13 1-5-16,-3 1-7 15,-7 4-36-15,-4 5-18 16,5 7-30-16,3 6-10 15,10 8-17-15,5 7-6 16,11 7 1-16,4-1 4 0,11 1 16 16,4-1 5-16,6-9 9 15,4-2 3-15,-2-15 8 16,0-3 3-16,-6-11 3 16,-1-5 1-16,-5-7-2 15,-4-2-2-15,-1 1-2 16,-6 1-3-16,-2 8-8 15,0 5-6-15,2 9-24 16,-1 5-3-16,3 14 1 16,0 4 5-16,6 10 20 15,3-1 3-15,4-3 4 16,4-3 2-16,1-10 5 16,-3-6 9-16,-1-9 32 15,-3-5 4-15,-3-10 3 16,2-2-9-16,-3-3-31 15,-1 2-26-15,-3 9 68 16</inkml:trace>
  <inkml:trace contextRef="#ctx0" brushRef="#br0" timeOffset="31453.9682">7233 10096 887 0,'7'3'407'0,"5"8"-175"16,-1 2-21-16,-8 7-61 15,-8 4-24-15,-13 4-44 16,-8 2-22-16,-8-4-23 0,-5-3-5 16,-1-6-5-16,-2-8 0 15,6-13-4-15,2-5-13 16,14-12-30-16,5-1-9 15,12-1-16 1,7-3 5-16,12 5 16 16,6 4 2-16,9 6 2 15,6 9 15-15,-9 9 10 16,9 6 11 0,-4 10 24-16,-1 1-6 0,5 2 1 15,-12 3-4-15,-3-7-29 16,-4-3-42-16,-3-12-162 15</inkml:trace>
  <inkml:trace contextRef="#ctx0" brushRef="#br0" timeOffset="31625.8389">7602 10030 1189 0,'-1'0'406'0,"1"-4"-382"0,1 6-17 16,-1-2-413-16</inkml:trace>
  <inkml:trace contextRef="#ctx0" brushRef="#br0" timeOffset="31813.5294">7598 10273 1410 0,'1'1'673'15,"1"-1"-279"-15,4 0-190 16,-6-1-57-16,0 0-89 16,2 0-22-16,10 0-67 15,32-3 320-15</inkml:trace>
  <inkml:trace contextRef="#ctx0" brushRef="#br0" timeOffset="32313.1789">6182 10017 1010 0,'21'0'485'16,"13"1"-224"-16,26-2-106 0,7-3-38 15,10-4-3-15</inkml:trace>
  <inkml:trace contextRef="#ctx0" brushRef="#br0" timeOffset="39051.4733">1669 11329 448 0,'0'1'253'0,"-2"-2"-47"16,2-5-22-16,0 5-42 15,3-8-20-15,4-22-31 16,48-36-12-16,-19 28-14 16,4 1-9-16,-3 12-9 15,-1 13-7-15,-10 21-10 16,-5 15 2-16,-10 19 3 15,-7 10-2-15,-4 9-13 16,-2 1-4-16,4-12-4 16,6-6-1-16,6-17 2 15,2-12 0-15,8-17 4 16,0-9 1-16,2-21-1 16,1-8-3-16,-4-10-7 15,1-2-5-15,-8 3-9 0,-7 6-1 16,-7 8 2-16,-2 11 3 15,-3 11 4-15,0 10 0 16,0 18 3-16,-4 7 4 16,4 14 4-16,-2 11 4 15,5 2-3-15,0 1-1 16,3-5-3-16,6-7-1 16,3-8-36-16,3-10-41 0</inkml:trace>
  <inkml:trace contextRef="#ctx0" brushRef="#br0" timeOffset="39395.1305">2386 11409 1016 0,'4'7'453'0,"5"4"-195"15,11 9-159-15,4 2-18 16,4 1-39-16,1 4-14 16,-3-3 6-16,-4-3-56 15,1-3-263-15</inkml:trace>
  <inkml:trace contextRef="#ctx0" brushRef="#br0" timeOffset="39582.5868">2609 11375 869 0,'-8'2'450'15,"-6"1"-113"-15,-2 11-200 16,-5 7-44-16,-7 4-54 16,-2 5-15-16,1 2-17 15,3 2-3-15,12-7-49 16,0-7-83-16</inkml:trace>
  <inkml:trace contextRef="#ctx0" brushRef="#br0" timeOffset="40004.361">2899 11264 741 0,'1'-3'349'0,"10"0"-110"15,5-1-66-15,14 4-50 16,8 0-13-16,6 3-45 15,-2-1-20-15,3-1-18 16,-3 3-3-16,-6 0-96 16,-2 0-175-16</inkml:trace>
  <inkml:trace contextRef="#ctx0" brushRef="#br0" timeOffset="40280.0251">3024 11439 742 0,'14'-1'389'0,"22"-2"-85"0,7 0-56 0,3 2-91 16,-1-2-40-16,-13 3-68 15,-7 3-20-15,-10-1-25 16</inkml:trace>
  <inkml:trace contextRef="#ctx0" brushRef="#br0" timeOffset="43711.4738">3661 11250 534 0,'4'-10'303'0,"4"-6"-51"0,10-4-93 16,4-5-13-16,9-1-32 15,4 2-19-15,0 4-28 16,-3 6-16-16,-9 15-17 15,-5 6-2-15,-13 22 0 16,-1 8 2-16,-4 14-8 16,-1 1-5-16,2 1-9 15,2-7-3-15,10-14-3 16,3-3-1-16,6-18 1 16,0-4 1-16,1-12 7 15,-3-10 4-15,2-17 2 16,2-3 0-16,-2-9-2 15,2-1-2-15,-9 5-3 16,-7 5-1-16,-5 14-4 0,-4 6 11 16,-7 12 15-16,1 6 4 15,-7 11 5-15,3 7-10 16,3 12-18-16,2 5-5 16,8 7-6-16,4-2-3 15,8-9 1-15,0-7 10 16,10-14-143-16,1-5-134 15</inkml:trace>
  <inkml:trace contextRef="#ctx0" brushRef="#br0" timeOffset="44539.7443">5043 11086 1191 0,'-2'6'495'15,"-2"4"-271"-15,5 20-155 16,1 8-20-16,2 12-25 16,4 6-4-16,-3 1-7 15,2-4-2-15,2-7 8 16,-7-9-49-16,3-17-221 16</inkml:trace>
  <inkml:trace contextRef="#ctx0" brushRef="#br0" timeOffset="44711.238">4902 11284 1225 0,'14'-1'495'0,"20"-2"-315"16,11-2-58-16,15 2-57 15,2-2-21-15,5 2-29 16,-3 3-97-16</inkml:trace>
  <inkml:trace contextRef="#ctx0" brushRef="#br0" timeOffset="45345.4749">5799 11400 544 0,'12'-9'325'15,"5"-4"-59"-15,-1-5-87 16,-4-6-27-16,-9 1-32 15,0-1-6-15,-12 1-21 16,-6 3-15-16,-13 6-20 16,-12 6-4-16,0 13-15 15,-3 6-12-15,8 15-27 16,7 6-15-16,13 11-16 16,10 3 0-16,15 0 9 15,10-5 6-15,5-13 10 16,5-9 5-16,3-19 4 15,2-7 4-15,4-13 6 16,-3-5 1-16,-11-6 3 0,-9-5 0 16,-10 1 0-16,-6 3 0 15,-5 10 4-15,3 9 6 16,-11 12 6-16,4 6 2 16,0 12-10-16,1 7-7 15,12 11-13-15,7 2-5 0,14-1 0 16,-1-5 13-1,4-7-169-15</inkml:trace>
  <inkml:trace contextRef="#ctx0" brushRef="#br0" timeOffset="45564.1693">6101 11486 1007 0,'14'2'483'16,"7"5"-195"-16,7 5-133 15,-2 2-28-15,-3 4-57 16,-2 2-12-16,-6 2-30 16,-2-3 16-16,-4-3-128 15,-1-4-92-15</inkml:trace>
  <inkml:trace contextRef="#ctx0" brushRef="#br0" timeOffset="45704.7598">6315 11465 854 0,'-8'4'470'16,"-13"5"-80"-16,-5 6-143 16,-2 10-131-16,-4 1-36 15,1 5-48-15,4-2-18 16,8-4-285-16</inkml:trace>
  <inkml:trace contextRef="#ctx0" brushRef="#br0" timeOffset="46095.2951">6687 10925 1112 0,'2'0'531'0,"4"4"-223"16,-4 15-140-16,-2 7-42 16,0 13-49-16,-4 2-8 15,-1 9-28-15,-1 3-10 16,2 2-15-16,3 0-6 16,5-8-3-16,5-4-1 15,11-10-1-15,1-7 0 0,3-11-2 16,3-4-1-16,-2-10-38 15,-3-2-54-15</inkml:trace>
  <inkml:trace contextRef="#ctx0" brushRef="#br0" timeOffset="46322.4908">6559 11208 1212 0,'18'2'503'0,"29"2"-308"16,8-4-22-16,16-2-75 16,0 0-30-16,-17-1-37 0,-5 2-11 0</inkml:trace>
  <inkml:trace contextRef="#ctx0" brushRef="#br0" timeOffset="52141.062">4288 11389 813 0,'6'5'314'0,"9"6"-231"16,4 2-34-16,8 2-30 16,2 5-7-16,-5-5 0 15,-5 1-76-15</inkml:trace>
  <inkml:trace contextRef="#ctx0" brushRef="#br0" timeOffset="52406.2842">4486 11356 226 0,'-9'12'173'0,"-6"9"11"0,-7 7-85 16,-6 3-31-16,-6 0-40 16,1 0-10-16,4-10-6 15,5-5-2-15,14-11-150 16</inkml:trace>
  <inkml:trace contextRef="#ctx0" brushRef="#br0" timeOffset="52844.0549">4628 11528 604 0,'-1'1'282'0,"0"4"-107"0,-2 7-40 0,0 2-45 31,-2 4-15-31,0 2-27 16,2 5-11-16,3-1-13 15,4-3-7-15,5-6-5 0,2-8-2 0,4-8 2 31,2-4-16-31,-5-7-371 16</inkml:trace>
  <inkml:trace contextRef="#ctx0" brushRef="#br0" timeOffset="53102.3004">4649 11440 817 0,'1'0'473'15,"1"1"-94"-15,-1 3-146 16,-1-4-54-16,0 0-36 15,0 0-42-15</inkml:trace>
  <inkml:trace contextRef="#ctx0" brushRef="#br0" timeOffset="57279.8067">7374 11276 753 0,'0'0'350'0,"13"0"-111"15,6 0-62-15,18-2-53 16,9 1-11-16,17 1-51 16,6-1-22-16,5 1-21 15,-2-3 15-15,-16 0-195 16</inkml:trace>
  <inkml:trace contextRef="#ctx0" brushRef="#br0" timeOffset="57545.3332">7450 11367 709 0,'13'0'344'0,"9"-1"-141"16,18-1-53-16,7 0-19 0,16-2-47 16,3 4-28-16,-7-1-21 15,-2 1-2-15,-18 0-78 16,-7 0-135-16</inkml:trace>
  <inkml:trace contextRef="#ctx0" brushRef="#br0" timeOffset="57764.0371">7793 11193 693 0,'19'0'304'0,"20"1"-138"16,-3 5-25-16,-7 9-23 15,-8 2-3-15,-12 5-26 16,-8 1-20-16,-3-2-22 16,-5 0-82-16</inkml:trace>
  <inkml:trace contextRef="#ctx0" brushRef="#br0" timeOffset="58045.2485">7451 11185 983 0,'-12'5'442'0,"-10"12"-214"15,1 4-55-15,0 10-87 16,11 5-27-16,12 3-37 16,10-1-9-16,12-6-5 15,1-5 1-15,8-11-25 16,2-6-487-16</inkml:trace>
  <inkml:trace contextRef="#ctx0" brushRef="#br0" timeOffset="58826.2995">8357 11161 618 0,'2'2'288'0,"1"1"-121"0,3 0-8 16,-6-3-22-16,0-1-15 15,23-4-28-15,33-12-15 16,-24-2-36-16,-2 2-14 16,-3 0-17-16,-3 7-4 15,-9 4-7-15,-4 6-2 16,-7 9 1-16,-2 5 3 16,-2 10 10-16,-2 1 5 15,-2 9 1-15,-1 0 1 16,1 8 5-16,-2-1 4 0,2-4 7 15,4-3 1-15,4-11-4 16,3-7-4-16,3-13 1 16,4-3 2-16,5-11 0 15,6-9-4-15,6-5-10 16,-2-7-6-16,2-6-10 16,-2 1 2-16,-11-1-3 15,-3 1-1-15,-9 6 2 16,-6 2-2-16,-5 12 1 15,3 3-1-15,-5 11-12 16,5 7-6-16,0 10-5 16,-2 5 2-16,5 14 12 15,5 6 7-15,-3 2 7 16,9 4 2-16,4-1 1 16,-5-8-1-16,6-5 28 15,-1-8-53-15</inkml:trace>
  <inkml:trace contextRef="#ctx0" brushRef="#br0" timeOffset="59076.5102">8949 11351 1137 0,'7'7'434'0,"9"8"-308"15,6 5-13-15,3 2-23 16,-1 3-23-16,-7-3-36 16,0 1-9-16,-4-4 6 15,-2-4-64-15,1-2-199 16</inkml:trace>
  <inkml:trace contextRef="#ctx0" brushRef="#br0" timeOffset="59248.0749">9132 11330 729 0,'-9'6'402'0,"-11"9"-80"0,-2 5-116 16,-1 4-109-16,-1 2-38 15,0 1-38-15,2-3-10 16,5-4-41-16,6-6-86 16</inkml:trace>
  <inkml:trace contextRef="#ctx0" brushRef="#br0" timeOffset="59591.9803">9364 11198 1071 0,'2'0'413'0,"14"-1"-287"0,3-3-34 16,10 1-34-16,5 2-14 16,1 1-25-16,-2 2-7 15,-2 0-1-15,-1 1 25 16,-3-3-153-16,-2 0-153 15</inkml:trace>
  <inkml:trace contextRef="#ctx0" brushRef="#br0" timeOffset="59951.0161">9363 11338 693 0,'0'2'349'0,"7"-2"-121"15,-5-2-57-15,-2 1-78 16,0 0-27-16,5 1-30 16,18 0-3-16,41 2-11 15,-26 1-1-15,0-2 0 0,-2 1 0 16,-7-2-3-16,-5 1 0 16,-9-2 4-16,-2-1 1 15,-7-5-121-15</inkml:trace>
  <inkml:trace contextRef="#ctx0" brushRef="#br0" timeOffset="66163.4393">10026 11268 533 0,'-11'-2'312'0,"-11"-5"-48"0,4-8-59 16,9-10-93-16,5-2-38 15,11-2-33-15,6 2 4 16,10 7 2-16,-1 5-4 15,9 15-14-15,5 6-13 16,-1 16-7-16,3 4 5 16,-19 13 13-16,-13 7 2 15,-26 11 4-15,-12-3 0 16,-9-2-6-16,-3-5 1 0,5-20 2 16,6-4 1-16,8-23-8 15,9-9-12-15,11-12-17 16,5-6-11-16,10 5-3 15,8 1 11-15,8 9 9 16,2 6 7-16,3 11 5 16,3 6-3-16,0 7-1 15,0 4-2-15,-6-4 63 16,-5-1-99-16</inkml:trace>
  <inkml:trace contextRef="#ctx0" brushRef="#br0" timeOffset="66616.8024">10568 11145 847 0,'-9'-6'393'16,"-7"-2"-163"-16,-4 1-42 16,-5 10-77-16,-1 7-32 15,-6 5-55-15,0 8-16 0,7 7-15 16,3 3-6-16,11 10-5 15,6 1-1-15,11-1 3 16,8-1 2-16,13-12 12 16,2-6 6-16,10-17 17 15,3-8 12-15,2-16 25 16,2-8 18-16,-11-13 20 16,-6-3 15-16,-19-5 9 15,-10-2-9-15,-21 8-21 16,-12 6-22-16,-5 8-41 15,-3 9-14-15,4 10-58 16,8 7-86-16</inkml:trace>
  <inkml:trace contextRef="#ctx0" brushRef="#br0" timeOffset="66991.7227">10966 11147 1029 0,'0'-3'482'0,"-2"-1"-227"15,1 5-72-15,1-1-103 16,0 5-38-16,0 25-28 16,2 36 0-16,3-25-8 15,1 2-1-15,2-5 2 16,1 0 1-16,0-13 5 15,-2-5 1-15,-2-13-97 16,-5-4-74-16</inkml:trace>
  <inkml:trace contextRef="#ctx0" brushRef="#br0" timeOffset="67147.9311">10878 11325 818 0,'5'-6'446'0,"5"-6"-100"15,12 2-139-15,8 2-48 16,6 2-57-16,7 4-26 0,3 4-40 16,-1 0-10-16,-2 5-1 15,-6 3 82-15</inkml:trace>
  <inkml:trace contextRef="#ctx0" brushRef="#br0" timeOffset="72757.8281">11566 11062 700 0,'2'1'373'0,"4"0"-110"0,-6 3-102 15,-1-4-26-15,0 0-45 16,-11 11-13-16,-39 48-35 16,31-23-16-16,4-1-21 15,10 0-4-15,6-7-6 16,8-4 0-16,11-9 1 15,7-3 2-15,7-5 7 16,8-5 9-16,0-4-99 16,-3-7-139-16</inkml:trace>
  <inkml:trace contextRef="#ctx0" brushRef="#br0" timeOffset="72945.2019">11693 11099 718 0,'1'0'370'0,"0"5"-61"0,5 7-103 16,-5 10-68-16,2 9-11 15,0 9-50-15,-4 6-17 16,1 10-35-16,-3-2-8 16,4-6-4-16,6-8-11 15,9-19-200-15</inkml:trace>
  <inkml:trace contextRef="#ctx0" brushRef="#br0" timeOffset="73273.5054">11948 11009 855 0,'0'2'409'0,"-3"3"-138"16,2 10-91-16,0 4-77 16,-3 7-5-16,-1 15-22 15,-2 6-23-15,2 11-21 0,2 2-5 16,5-2-6-16,6-8-2 15,7-10-6-15,-1-7 0 16,2-16 1-16,4-5 2 16,-1-11 0-16,2-1 1 15,0-6-53-15,-4-3-143 16</inkml:trace>
  <inkml:trace contextRef="#ctx0" brushRef="#br0" timeOffset="73531.8649">11865 11227 799 0,'1'0'458'16,"2"1"-66"-16,13 1-148 16,12 0-27-16,18-2-55 15,11 0-39-15,2-2-53 16,-1 2 30-16</inkml:trace>
  <inkml:trace contextRef="#ctx0" brushRef="#br0" timeOffset="78947.3819">12477 11029 327 0,'9'-1'237'0,"5"-2"28"15,1 13-75-15,-7 4-24 0,-5 13-16 16,0 1-15-16,-5 1-44 16,-1 5-15-16,1-10-26 15,0-5-9-15,2-10-8 16,2-11 3-16,3-13 1 15,5-5-3-15,5-13-12 16,2 0-10-16,4 3-10 16,-2 1-2-16,-1 15-10 0,-2 6-5 15,-4 8 10-15,3 8 2 16,0 5 11-16,-3 1 7 16,-1 5-9-16,-4 0 1 0,0-3 1 15,-3-1 0-15,-2-6 4 16,0-1 1-16,-2-7 7 15,1-5 1-15,5-8-3 16,5-4-1-16,1-1-11 16,2 2-4-16,-4 6-8 15,-1 6-6-15,-3 8-4 16,0 7-1-16,1 7 7 16,0 4 7-16,1 3 16 15,1-1-48-15,1-3-433 16</inkml:trace>
  <inkml:trace contextRef="#ctx0" brushRef="#br0" timeOffset="79244.1762">12466 11307 775 0,'-3'1'437'0,"-3"1"-66"15,14-2-206-15,13 0-35 16,26-4-59-16,13 2-14 15,15 2-31-15,2 1-6 16,-9 7-9-16,-5 0-11 16,-13 1-139-16</inkml:trace>
  <inkml:trace contextRef="#ctx0" brushRef="#br0">12796 11400 390 0,'-6'-2'287'0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9T10:39:55.77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1869 12242 687 0,'-2'16'312'0,"0"12"-74"15,-1 26-158-15,4 13 0 16,3 9-26-16,2-3-44 15,4-6 0-15,4-10 1 16,0-20 3-16,2-8 2 16,0-28 44-16,-6-12 22 15,-5-26 54-15,-4-9 23 16,-10-14-4-16,-7-7-12 16,-4-11-51-16,-3-2-27 0,7 5-47 15,7 6-17-15,12 24-22 16,11 10-12-16,21 16-13 15,1 0 1-15,22 16 16 16,8 2-22-16,2 1-133 16,3 5-221-16</inkml:trace>
  <inkml:trace contextRef="#ctx0" brushRef="#br0" timeOffset="218.7095">2194 12465 870 0,'3'9'382'16,"0"9"-179"-16,3 9-66 15,1 5-68-15,0 3-14 16,0 2-17-16,1-7-95 15</inkml:trace>
  <inkml:trace contextRef="#ctx0" brushRef="#br0" timeOffset="494.7334">2658 12505 901 0,'-4'7'485'0,"-6"6"-135"15,-10 4-132-15,-2 5-38 16,-15-1-84-16,1-3-29 16,-5-7-32-16,1-8-12 15,11-5-21-15,6-5-16 16,9-6-18-16,5 0-7 16,9 1-3-16,5-1 3 15,12 4-6-15,9 5 0 0,11 9 15 16,4 9 10-16,-2 10 19 15,-6 4 6-15,-10 5 1 16,-2 1 4-16,3-4-363 16</inkml:trace>
  <inkml:trace contextRef="#ctx0" brushRef="#br0" timeOffset="869.7062">3200 12548 928 0,'9'0'414'15,"12"-1"-156"-15,7-2-88 16,14 1-24-16,3-5-31 15,0-2-59-15,-3-1-15 16,-6-3-19-16,-12-2-3 0,-6 4 5 16,-11 1-3-16,-20 7-12 15,-2 6-7-15,-16 4-14 16,-1 13-3-16,3 5 1 16,0 2-1-16,10 6-4 15,8-4 0-15,12 4 3 16,9 1 5-16,17-7 10 15,5-2-52-15,10-14-142 16,-1-2-164-16</inkml:trace>
  <inkml:trace contextRef="#ctx0" brushRef="#br0" timeOffset="1244.3381">3755 12620 1030 0,'-1'-8'484'0,"-8"-12"-183"16,-3 2-52-16,-12 1-74 15,-5 2-35-15,0 6-70 0,2 7-37 16,7 10-56-16,5 5-15 16,11 15-10-16,0-1 6 15,11 3 20-15,6-2 7 16,9-8 10-16,6-3 2 16,1-13 2-16,-1-5 1 15,-8-12 6-15,-3-6 3 16,-2-2 3-16,0-2 2 15,0 2-3-15,-3 7 5 0,-1 4 0 16,0 6-3-16,3 11-1 16,-1 0-8-16,3 11-3 15,1 1 0-15,-1 0 1 16,1 1 0-16,-6-8 4 16,5-1-8-16,-4-10 46 15,3-3 16-15,0-7 16 16,-9-7 8-16,3-4-42 15,-1-1-16-15,-2 5-30 16,5 5-43-16</inkml:trace>
  <inkml:trace contextRef="#ctx0" brushRef="#br0" timeOffset="1777.9578">4597 12505 971 0,'-9'4'379'16,"4"11"-260"-16,-1 4-56 15,6 7-28-15,12 5 0 0,2-8 15 16,7-2 6-16,8-13 7 15,-2-7-3-15,4-12-8 16,1-6-3-16,-5-8-5 16,-1-2-2-16,-13-4-7 15,-5 6-7-15,-5 6-3 16,-3 4-8-16,3 21-22 16,0 12-4-16,5 15-12 15,3 14 2-15,0 18 16 0,-6 0 3 16,-11 13 44-16,-7-4 7 15,-9-14 9-15,-2-7 4 16,-2-24-20-16,2-11 6 16,-3-23 1-16,2-12-6 0,6-20-55 15,3-6-53-15,16-8-172 16</inkml:trace>
  <inkml:trace contextRef="#ctx0" brushRef="#br0" timeOffset="1936.7651">5143 12600 1333 0,'14'-6'576'0,"26"-6"-340"16,3 4-67-16,-3 1-68 15,3 5-73-15</inkml:trace>
  <inkml:trace contextRef="#ctx0" brushRef="#br0" timeOffset="2420.7045">5842 12509 711 0,'-10'8'435'15,"-7"8"-45"-15,-8 2-188 16,-4 6-46-16,-8 2-82 16,0-1-24-16,2-6-24 15,1-6-2-15,10-13-3 16,2-10-10-16,7-11-12 0,5-5-10 15,7-3-11-15,6 3 4 16,8 5 13-16,4 8 7 16,7 10 16-16,1 4 4 15,5 11-6-15,4 12-4 16,-2 9-8-16,-2 5 0 16,-5 2-29-16,-6-4-83 15</inkml:trace>
  <inkml:trace contextRef="#ctx0" brushRef="#br0" timeOffset="2545.8347">5676 12199 1354 0,'-4'3'507'16,"0"4"-328"-16,6 19-156 15</inkml:trace>
  <inkml:trace contextRef="#ctx0" brushRef="#br0" timeOffset="3195.9267">6034 12185 687 0,'0'-3'341'0,"6"0"-118"16,8 2-42-16,16 2-102 16,9 1-13-16,12-1-31 15,3-1-6-15,-9-3-6 16,-7-3 4-16,-18-2 7 16,-11 0-5-16,-17-2-16 15,-7-1-10-15,-9 10-15 16,-3 2-3-16,3 13-4 15,2 8 1-15,11 3-1 16,5 6 0-16,12 4 6 16,6-2 3-16,7-1 8 15,0-4 2-15,0-9-19 16,-2-8-5-16,-12-7-13 16,-5-5-3-16,-11-3 23 0,-6 1 6 0,0 2 11 15,-1 1-2-15,9 4-21 16,6 7-7-16,5 12-7 15,6 6 3-15,6 11 19 16,1 5 2-16,-6-1 43 16,-5-1 11-16,-11-6 61 15,-8-4 30-15,-11-10 0 16,0-7 3-16,-5-16-48 0,0-4-23 16,6-12-39-1,7-1-25-15,13-2-96 0,8 7-65 16</inkml:trace>
  <inkml:trace contextRef="#ctx0" brushRef="#br0" timeOffset="3493.1108">6604 12617 777 0,'0'-5'421'0,"0"-8"-91"16,-2 1-58-16,-5-1-86 15,-2-2-37-15,-4 0-53 16,-3 4-23-16,-4 0-39 16,-1 9-15-16,1 9-29 15,3 7-10-15,1 10-11 16,5 4-2-16,6 5 0 16,3-2 5-16,13-3 11 15,6-7 8-15,13-14 16 16,3-8 5-16,2-13 9 15,-1-5 4-15,-12-4 3 16,-6-3 0-16,-14 6-94 16</inkml:trace>
  <inkml:trace contextRef="#ctx0" brushRef="#br0" timeOffset="3727.4213">6799 12562 1134 0,'-1'-6'541'16,"-3"-3"-197"-16,4 9-150 16,6 4-115-16,1 8-35 15,9 12-42-15,1 4 0 16,2 4 0-16,0 0 1 0,-6-12 4 16,-1-5 2-16,4-15 12 15,-1-7 6-15,2-12 7 16,1-4 0-16,-10-7-9 15,5 6-2-15,-8 2 105 16</inkml:trace>
  <inkml:trace contextRef="#ctx0" brushRef="#br0" timeOffset="4133.4441">7432 12498 700 0,'1'-1'419'0,"-1"2"-33"0,-1 7-86 16,-11 8-117-16,-3 4-45 15,-6 5-72-15,2 3-18 16,-8 1-24-16,1-3-3 16,-9-11 3-16,-4-9 1 15,1-9-7-15,7-10-8 0,10-8-16 16,6-1-10-16,15-5-11 16,5 3 0-16,14 2 2 15,4 4 9-15,13 16 16 16,-1 4 4-16,0 17 9 15,-3 3-4-15,-6 6-2 16,-1 2-1-16,-11 2 9 16,5-1-32-16</inkml:trace>
  <inkml:trace contextRef="#ctx0" brushRef="#br0" timeOffset="4351.9182">7813 12475 1396 0,'0'-1'583'15,"1"1"-373"-15,-2 1-75 16,0-1-114-16,0 0-30 15</inkml:trace>
  <inkml:trace contextRef="#ctx0" brushRef="#br0" timeOffset="4508.127">7791 12677 1572 0,'0'-1'640'0,"7"1"-416"16,-1 0-65-16,-6 0-104 16,5 1 5-16,-5-1 297 15</inkml:trace>
  <inkml:trace contextRef="#ctx0" brushRef="#br0" timeOffset="20458.6028">1696 13705 1205 0,'15'-30'137'0,"12"-16"-19"15,10 2-26-15,-4 18-14 16,2 20-14-16,-7 8-9 16,-1 21-14-16,-6 13-1 15,-7 16-11-15,-4 5-8 16,-5 7-10-16,3-6-1 16,4-11 2-16,7-11 0 15,7-25 8-15,5-10 4 16,-1-24 7-16,1-9 6 15,-6-17 3-15,-3-6 0 0,-6 2 1 16,-6 1 1-16,-2 17 15 16,-8 11 8-16,0 17-14 15,0 11-2-15,0 23-25 16,0 7-13-16,-1 16 2 16,2 2-2-16,10 2-4 15,0-3-1-15,11-10-3 16,0-5-77-16,-1-11-212 15</inkml:trace>
  <inkml:trace contextRef="#ctx0" brushRef="#br0" timeOffset="20856.4876">2428 13884 913 0,'-1'-1'428'16,"-2"1"-176"-16,3 6-96 16,0-6-75-16,0 1-23 15,5 14-15-15,29 30-6 16,-15-44-1-16,6-3-1 16,2-9-1-16,-8-7 3 15,-7-3 5-15,-3 1-2 16,-12 2-10-16,-3 3-1 15,3 15-20-15,0 5-4 0,-3 19-5 16,3 12-7-16,2 11 1 16,-1 5-3-16,9 6 2 15,0 2 2-15,2 0 32 16,5 1 27-16,-11-11 31 0,2-7 14 16,-11-17-6-16,-10-6-14 15,-9-11-14-15,-6-6-9 16,-6-9-26-16,1-8-38 15,8-13-152-15,8-5-85 16</inkml:trace>
  <inkml:trace contextRef="#ctx0" brushRef="#br0" timeOffset="21093.1291">2948 13751 760 0,'3'0'422'0,"13"0"-6"15,7 2-248-15,15-2-111 16,8 0 0-16,3-2-31 0,4 2 42 15,-8 2-200-15</inkml:trace>
  <inkml:trace contextRef="#ctx0" brushRef="#br0" timeOffset="21249.3498">3042 13875 1083 0,'9'3'483'0,"10"1"-194"15,13-3-113-15,15-2-48 16,1 0-39-16,9 1-73 16</inkml:trace>
  <inkml:trace contextRef="#ctx0" brushRef="#br0" timeOffset="21983.5559">3701 13634 502 0,'2'-8'298'0,"6"-7"3"16,3-1-55-16,3 4-54 15,4 5-27-15,3 8-51 16,-2 9-21-16,-4 14-28 16,-4 9-4-16,-12 16-25 15,-3 8-9-15,0 1-15 0,2-4-1 16,13-17 2-16,8-13 4 15,15-22 12-15,-2-12 5 16,0-19 7-16,-4-10 1 16,-7-10-4-16,0-2 0 15,-13-2-6-15,-4 7-5 16,-1 18-16-16,-9 5-5 16,0 23-17-16,5 15 0 15,-4 18 10-15,4 15 0 0,1 15 15 16,2 2 0-16,5-11-4 15,7-2 0-15,10-18-12 16,3-12-80-16,4-18-467 16</inkml:trace>
  <inkml:trace contextRef="#ctx0" brushRef="#br0" timeOffset="22412.007">4253 13845 1300 0,'-2'-1'572'16,"1"4"-305"-16,0 5-100 16,3 15-99-16,6 7-28 15,8-1-13-15,3 0-9 0,6-6-7 16,-1-13 1-16,2-10 5 15,-1-3 1-15,-3-19-3 16,-7 0 1-16,-7-9-3 16,-8-3-1-16,-5 6 1 15,-3 3-4-15,2 16-16 16,3 9-11-16,3 19-8 16,2 6-3-16,3 13 8 15,4 2 7-15,-2 3 5 16,3 4 2-16,-2 8 15 15,-8 2 18-15,-9 5 26 16,-8 0 10-16,-19-11 3 16,0-8-5-16,-4-21 1 0,1-19-6 15,8-24-43-15,5-15-52 16,17-16-150-16,9 1-85 16</inkml:trace>
  <inkml:trace contextRef="#ctx0" brushRef="#br0" timeOffset="22677.6923">4631 14040 615 0,'5'0'354'0,"1"7"2"15,0 3-80-15,-3 14-48 16,-3 3-27-16,-5 5-70 16,1 0-31-16,4-1-44 15,0-2-15-15,8-9-21 16,2-6-4-16,-1-12-18 16,1-6-48-16,0-8-175 15</inkml:trace>
  <inkml:trace contextRef="#ctx0" brushRef="#br0" timeOffset="22802.8747">4672 13944 1287 0,'0'-1'635'0,"-3"-4"-203"16,3 4-301-16,0 1-39 15</inkml:trace>
  <inkml:trace contextRef="#ctx0" brushRef="#br0" timeOffset="23471.0804">5028 13734 955 0,'6'-1'461'16,"10"-4"-133"-16,16 0-212 15,12-1-28-15,10 0-46 16,-1 4-23-16,-3 5-20 15,-5 2-51-15,-14 3-367 16</inkml:trace>
  <inkml:trace contextRef="#ctx0" brushRef="#br0" timeOffset="23700.4347">5058 13859 730 0,'8'2'380'0,"21"1"-106"0,10-3-32 15,22-4-88-15,7-2-39 16,-4-1-58-16,-7 2-17 16,-21 5-67-16,-10-1-188 15</inkml:trace>
  <inkml:trace contextRef="#ctx0" brushRef="#br0" timeOffset="29263.0162">5799 13792 1101 0,'5'0'447'0,"12"2"-271"16,13 2-59-16,23-2-70 16,14 1-4-16,16-3-35 0,2 0-89 15</inkml:trace>
  <inkml:trace contextRef="#ctx0" brushRef="#br0" timeOffset="29606.6929">6456 13806 578 0,'5'-15'353'0,"1"-13"-46"0,0-10-89 16,-1-2-25-16,-4-2-38 31,2 4-10-31,-3 14-19 16,-3 5-5-16,-2 16-38 0,0 10-27 0,-1 16-42 31,4 13-14-31,1 20-4 0,0 7 4 0,3 12 3 16,1 2 1-16,6-18 4 15,0-7 5-15,0-23 8 16,-1-15 8-16,1-12-94 15,-1-4-16-15</inkml:trace>
  <inkml:trace contextRef="#ctx0" brushRef="#br0" timeOffset="30169.0658">7029 13592 456 0,'6'-1'309'0,"3"-1"20"15,-4 1-75-15,-10 4-79 32,-5 1-32-32,-11 1-40 15,-6 0-30-15,-6 1-34 16,-5-3-8-16,0 0-19 16,2-3-5-16,9 1-11 15,5 1-5-15,12 5-5 16,3 1-3-16,3 2 2 15,4 5 0-15,2 3-1 0,3 2 3 0,5 2 7 0,1-1 8 16,3-6 15-16,3-1 5 16,0-13 10-16,4-2-4 15,3-6-11-15,7-1-8 16,11 8-13-16,2 3-3 16,9 10 4-16,-4 5 3 15,-14 6 32-15,-9 2 16 16,-23 9 40-16,-11-1 21 0,-22 1 14 15,-11-1-6 1,-12-11-28-16,1-8-17 0,5-11-33 16,3-11-10-16,17-6-46 15,5-2-48-15,10-1-116 16,10 3-423-16</inkml:trace>
  <inkml:trace contextRef="#ctx0" brushRef="#br0" timeOffset="31778.0688">7727 13618 482 0,'1'1'296'16,"4"1"13"-16,-1 6-139 15,3 3 2-15,-6 1-42 0,2-3-30 16,-1-4-41-16,-2-5-12 16,8-14-11-16,-1-4-5 15,7-9-16-15,9 3-8 16,-6 4 1-16,5 7-3 15,-4 14 8-15,-5 6 14 16,2 12 19-16,-2 3 14 16,-5 1 8-16,1-1-8 15,-4-3-15-15,-3-6-11 16,0-4-5-16,6-9 3 0,6-9 0 16,2-6-2-16,5-10-9 15,-5-1-8-15,2-1-10 16,1 10-6-16,-2 12-12 15,0 9-5-15,-2 14 0 16,-3 1 4-16,-4 7 11 16,-2-1 5-16,-2 4 5 15,-1 2-60-15,-3-8-508 16</inkml:trace>
  <inkml:trace contextRef="#ctx0" brushRef="#br0" timeOffset="31950.1138">7699 13806 1213 0,'0'-3'507'0,"14"-1"-284"0,10-2-64 16,29 0-74-16,10 2-19 16,15-1-34-16,4 5-13 15,-6 0-67-15,-7 3-90 16</inkml:trace>
  <inkml:trace contextRef="#ctx0" brushRef="#br0" timeOffset="32366.3063">8070 13980 600 0,'-13'0'398'15,"-12"0"4"-15,-12 0-169 16,4 4-31-16,0 2-67 15,4 3-31-15,11 3-58 16,2-4-25-16,16 5-30 16,12 2-7-16,22-2-1 15,9 2 4-15,10 4 11 16,-7-2 11-16,-15 3 41 16,-12 2 41-16,-27-3 60 15,-12 4 15-15,-22-4-14 16,-5-3-34-16,-3-9-59 15,6-5-24-15,12-2-34 16,3-5-41-16,16-1-176 16</inkml:trace>
  <inkml:trace contextRef="#ctx0" brushRef="#br0" timeOffset="33124.3027">1839 15422 457 0,'4'8'308'15,"0"4"-15"-15,7-9-52 16,4-4-37-16,6-18-34 15,5-7-25-15,5-23-63 0,-3-7-23 16,-6-13-29-16,-3-3-4 16,-7-1 1-16,-4 3 8 15,-5 15 4-15,2 10 0 16,-3 29-20 0,-2 9-15-16,4 29-15 15,0 12-6-15,7 26 12 16,6 19 5-16,5 10 7 15,4 5 3-15,3-9 5 16,0-15 1-16,2-24-38 16,-4-19-62-16,-4-24-259 15</inkml:trace>
  <inkml:trace contextRef="#ctx0" brushRef="#br0" timeOffset="33267.7042">1967 15242 1157 0,'9'6'421'0,"19"4"-344"16,5 2-18-16,15-3 0 15,0-2-20-15,-2-4-85 16</inkml:trace>
  <inkml:trace contextRef="#ctx0" brushRef="#br0" timeOffset="33424.026">1826 15138 1411 0,'-2'3'513'15,"-7"1"-401"-15,17 7-123 16,8 1-11-16,26 8-58 16,8 1-57-16</inkml:trace>
  <inkml:trace contextRef="#ctx0" brushRef="#br0" timeOffset="33720.8194">2414 15377 1060 0,'10'8'442'0,"9"8"-248"16,15-1-118-16,4-4-1 15,-1-9-32-15,-4-3-11 16,-9-12 3-16,-5-4 3 0,-9-5 5 15,-10-5-2-15,-13-3-7 16,-6 1-7-16,-13 3-12 16,2 8-9-16,-2 14-3 15,2 10-2-15,10 25-8 16,1 12 2-16,11 17-6 16,6 5-2-16,8 1 8 15,5-4 3-15,6-12 5 16,-2-11-2-16,7-15-162 15,-1-9 2-15</inkml:trace>
  <inkml:trace contextRef="#ctx0" brushRef="#br0" timeOffset="33987.1105">3057 15261 1005 0,'-5'16'547'0,"-5"11"-155"15,-8 8-155-15,-4 3-52 16,-9-3-101-16,-2-7-26 16,-4-11-23-16,4-11-3 15,1-14-30-15,7-8-16 16,7-14-32-16,4-4-9 16,14-2 9-16,9 5 5 0,15 12 27 15,7 10 14-15,11 18 24 16,-3 9 11-16,5 14-3 15,-6 7-8-15,-1 6 28 16,0 0 354-16</inkml:trace>
  <inkml:trace contextRef="#ctx0" brushRef="#br0" timeOffset="34736.9243">4258 15960 753 0,'11'-12'319'15,"7"-9"-148"-15,16-9-80 16,5-2 3-16,10 0-1 16,-2 5-14-16,-12 19-32 0,-4 9-8 15,-16 27 5-15,-4 8 4 16,-4 14 17-16,-6 3-2 16,-1-3-20-16,2-7-11 15,0-14-11-15,5-7-2 16,8-18 8-16,6-7 2 15,3-16 4-15,3-8 0 16,-2-11-10-16,-5-4-5 16,2-5-9-16,-1 6-3 15,-2 6-4-15,-3 10-2 0,-8 13-5 16,-6 6-7-16,-4 11-3 16,-4 7-1-16,-3 13 8 15,1 6 9-15,4 7 6 16,4 2 2-16,6-1-2 15,6 0-4-15,5-7 50 16,2-5-69-16</inkml:trace>
  <inkml:trace contextRef="#ctx0" brushRef="#br0" timeOffset="35143.0953">4441 15613 726 0,'12'5'308'16,"13"-2"-170"-16,9-1 16 15,20-2-25-15,3-4-34 16,18-5-49-16,3-2-17 0,-10 7-12 16,-9-3 41-1,-22 6-134-15,-14 1-43 0,-24-4-31 16,-9 0-43-16,-14-4 145 16,-4-3 62-16,4 3 70 15,4 5 27-15,8 4 14 16,9 2-21-16,7 8-24 15,5-1-19-15,9 6-3 16,0 4 5-16,2-4-5 16,-5 2-8-16,-8 1-17 15,-2-3-3-15,-9 4 4 16</inkml:trace>
  <inkml:trace contextRef="#ctx0" brushRef="#br0" timeOffset="35393.0214">5166 15918 1130 0,'6'1'436'15,"15"1"-267"-15,9 0-86 16,23 0-14-16,0-2-16 0,1 2-37 16,-7 1-18-16,-13 2-219 15</inkml:trace>
  <inkml:trace contextRef="#ctx0" brushRef="#br0" timeOffset="35555.9864">5207 16039 1337 0,'8'3'518'0,"18"9"-364"0,12-3-31 16,19-2-24-16,2 0-35 16,-4-5 41-16,-4 0 1 15</inkml:trace>
  <inkml:trace contextRef="#ctx0" brushRef="#br0" timeOffset="36008.6749">6043 15519 856 0,'-32'37'374'0,"-18"27"-160"0,8 25-110 16,13 11-19-16,25 4-23 15,11 1-22-15,24-14-26 16,7-15 1-16,21-21 5 16,5-11-3-16</inkml:trace>
  <inkml:trace contextRef="#ctx0" brushRef="#br0" timeOffset="36524.1749">6562 15918 324 0,'-13'2'290'16,"-21"3"91"-16,1-3-57 15,-5-7-77-15,-4-5-41 16,9-11-73-16,3-7-36 0,18-3-51 16,17-1-25-16,20 2-10 15,4 5 5-15,13 10 11 16,-1 9 5-16,1 14-5 15,0 8-4-15,-19 18 11 16,-12 8 4-16,-29 9 5 16,-8 8 2-16,-12-4-14 15,-5-9-2-15,5-16-27 16,2-14-22-16,9-16-31 16,8-4-11-16,15-7 5 15,5-2 14-15,15-4 9 16,6 5-2-16,7 7 3 15,5 6 14-15,3 11 16 16,2 5 8-16,2 5 11 16,-2-2-7-16,-1-4-49 15,-5-8-224-15</inkml:trace>
  <inkml:trace contextRef="#ctx0" brushRef="#br0" timeOffset="36805.7472">6969 15755 925 0,'-15'-1'440'15,"-18"3"-166"-15,-6 5-99 16,-2 14-91-16,5 7-34 0,4 12-46 16,9 6-5-16,21 6-9 15,4-4-1-15,26-4 5 16,7-12 4-16,10-15 18 15,5-9 11-15,1-20 19 16,-3-6 8-16,-9-15 2 16,-10-3 1-16,-25-11-3 15,-9-3-7-15,-21 1-16 16,-8 5-15-16,-3 16-46 16,3 10-44-16</inkml:trace>
  <inkml:trace contextRef="#ctx0" brushRef="#br0" timeOffset="37039.7225">7390 15753 1252 0,'-1'0'549'0,"1"3"-261"15,0 18-138-15,2 9-39 16,3 18-30-16,0 9-21 16,2 6-36-16,-3-6-6 0,0-11-28 15,0-10-35-15,-1-21-115 16,2-6-103-16</inkml:trace>
  <inkml:trace contextRef="#ctx0" brushRef="#br0" timeOffset="37183.3547">7291 15952 1032 0,'4'1'459'15,"7"3"-164"-15,12 2-121 0,13-3-43 16,3 2-29-16,7-4-65 16,-3 0-11-16,-4 4 441 15</inkml:trace>
  <inkml:trace contextRef="#ctx0" brushRef="#br0" timeOffset="37605.3952">7873 15697 907 0,'-3'4'409'0,"-8"12"-153"15,-6 6-130-15,-1 15-62 16,2 6-12-16,11 1-31 0,8 3-12 16,17-14-7-16,7-6 3 15,7-21 5-15,3-6 5 16,7-6-3-16,-8-8-32 15,-6-1-168-15,-7-5-158 16</inkml:trace>
  <inkml:trace contextRef="#ctx0" brushRef="#br0" timeOffset="37745.948">8060 15748 859 0,'-2'0'454'0,"-4"4"-128"16,3 5-84-16,1 19-129 15,2 6-29-15,5 19-38 16,1 5-10-16,1-4-12 15,1-3-3-15,2-11-71 16,-2-7-155-16</inkml:trace>
  <inkml:trace contextRef="#ctx0" brushRef="#br0" timeOffset="37980.0524">8318 15667 897 0,'4'-2'531'16,"4"-6"18"-16,-1 12-406 16,3 6-33-16,-4 10-38 15,-3 8-7-15,-2 16-11 0,-2 8 1 16,2 11-25-16,2 4-13 16,3-9-7-16,4-8-2 15,7-19-1-15,6-8-1 16,6-14-10-16,3-4-42 15,-4-11-158-15</inkml:trace>
  <inkml:trace contextRef="#ctx0" brushRef="#br0" timeOffset="38136.2639">8201 15926 1395 0,'14'-3'552'0,"19"-6"-372"15,12 1-24-15,13 1-67 16,4 0-30-16,-2 7 25 16,-1 0-63-16</inkml:trace>
  <inkml:trace contextRef="#ctx0" brushRef="#br0" timeOffset="38511.1746">8821 15537 1170 0,'15'19'426'0,"30"31"-341"16,-1 9 15-16,-9 18 40 15,-5 13-10-15,-33 6-24 16,-16-1-12-16,-13-15-30 16,-4-14-22-16,11-29-96 15</inkml:trace>
  <inkml:trace contextRef="#ctx0" brushRef="#br0" timeOffset="38901.9579">9345 15877 1343 0,'0'0'554'0,"-2"10"-342"15,1 8-78-15,-2 14-81 16,-3 3-12-16,6 5-13 15,1-2-9-15,5-8-8 16,5-2-1-16,4-12-9 16,-3-8-27-16,2-10-131 15,2-7-198-15</inkml:trace>
  <inkml:trace contextRef="#ctx0" brushRef="#br0" timeOffset="39042.2936">9266 15710 1027 0,'-1'-1'355'15,"0"0"-335"-15,2 1-37 16</inkml:trace>
  <inkml:trace contextRef="#ctx0" brushRef="#br0" timeOffset="39354.7254">9175 15559 1210 0,'0'-6'453'0,"9"-1"-358"16,12 4-53-16,20 5-35 15,7 4-12-15,7 2-2 16,1 2 6-16,-8-4 8 15,-7 0 2-15,-10-6-19 16,-8-3-11-16,-17-8 1 16,-6-5-1-16,-16-8 22 15,-4 0 11-15,5 2 30 16,3 3 28-16,8 10 39 16,4 6-4-16,5 8-32 15,4 9-28-15,4 8-37 16,-2 5 6-16,-4 0 3 15,-1 0 13-15</inkml:trace>
  <inkml:trace contextRef="#ctx0" brushRef="#br0" timeOffset="39620.6392">9865 15912 1491 0,'15'-2'552'0,"25"-3"-433"16,15 3-19-16,19 1-38 15,1 4-20-15,-5 4-9 16,-7 6 80-16</inkml:trace>
  <inkml:trace contextRef="#ctx0" brushRef="#br0" timeOffset="39964.1388">10548 15710 805 0,'0'-23'368'0,"5"-24"-136"16,4 6-15-16,0 21-10 16,-1 7-37-16,-1 22-63 15,2 15-24-15,4 21-39 16,-3 10-4-16,-3 16-13 16,-3 5-10-16,-3-5-3 15,1-2 1-15,-2-27 18 16,0-7-37-16,-2-20-160 15</inkml:trace>
  <inkml:trace contextRef="#ctx0" brushRef="#br0" timeOffset="40401.5935">11183 15628 772 0,'2'-2'461'0,"1"-3"-52"16,-11 3-190-16,-2 6-40 16,-11 1-90-16,-6 2-38 15,-8 0-25-15,-7-1-11 16,-3-4 3-16,-1-1-36 16,11-1-44-16,5 0-2 0,11 1-15 15,4 2 32-15,2 6 33 16,8 3 2-16,6 9 3 15,6 5 2-15,4 1 5 16,3 2 1-16,3-4 2 16,1-5 3-16,7-6 5 15,-1-5 3-15,7-8-1 16,2-3-1-16,12-1 5 16,1 0-1-16,0 9 16 15,-7 5 4-15,-18 12 15 16,-8 2 24-16,-21 8 12 15,-9 4 5-15,-22-2-13 16,-12-3-22-16,-6-12-17 16,5-8-10-16,17-20-79 15,11-9-504-15</inkml:trace>
  <inkml:trace contextRef="#ctx0" brushRef="#br0" timeOffset="40714.1495">11594 15719 1507 0,'0'0'570'0,"-3"0"-450"15,0 5-43-15,3-5-74 16,0 0-67-16</inkml:trace>
  <inkml:trace contextRef="#ctx0" brushRef="#br0" timeOffset="40939.8938">11580 15980 1146 0,'-1'17'475'0,"3"20"-260"16,6 7-74-16,5 12-33 16,0 7-15-16,-8 5-33 15,-5 1-8-15,-15-12-3 16,-7-7-10-16,-12-20-1 16,-6-14-28-16,-3-24-109 15,2-14-75-15</inkml:trace>
  <inkml:trace contextRef="#ctx0" brushRef="#br0" timeOffset="41361.649">11327 15408 898 0,'0'-1'436'0,"4"-5"-156"16,11 0-123-16,18 2-92 15,13-1-16-15,30 4-14 16,9 2-9-16,0 6-17 15,-8-1 0-15,-27 2 4 16,-13-1 2-16,-22-4 5 16,-6-3 5-16,-15-4 2 15,-6-10-2-15,-4-6-5 16,4 1-7-16,5 1-14 16,8 10-8-16,8 8-13 15,0 5-4-15,12 10 1 16,-4 1 22-16,-4 12 70 0,-10-1 47 15,-16 5 64-15,-12 0-7 16,-3-10-52-16,1-3-20 16</inkml:trace>
  <inkml:trace contextRef="#ctx0" brushRef="#br0" timeOffset="45789.9384">12864 11502 536 0,'0'-6'333'0,"0"-9"-2"16,0 0-57-16,-5-1-60 15,-1 0-25-15,-11 7-36 16,-8 2-17-16,-7 9-32 16,1 10-25-16,2 7-44 15,7 8-29-15,13 1-35 16,6 0-4-16,18 0 3 15,8 1 8-15,10-1 21 16,0-4 2-16,-9-3 17 16,-6-3 22-16,-23-9 68 0,-12-2 14 15,-17-8-5-15,-3-8-20 16,-1-6-90-16,1-4 326 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9T10:36:38.317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7030A0"/>
    </inkml:brush>
    <inkml:brush xml:id="br2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16520 14392 1156 0,'2'-4'508'0,"3"-2"-249"15,2 12-59-15,-4 21-65 16,-2 14-28-16,0 18-33 15,-5 6-14-15,-2 10-26 16,-2 1-4-16,3 2-14 16,8-8-4-16,13-12-7 15,3-12 0-15,9-16-1 16,1-8 2-16,-8-14-10 0,5-5-36 16,-11-9-134-16,-6-3-174 15</inkml:trace>
  <inkml:trace contextRef="#ctx0" brushRef="#br0" timeOffset="156.5486">16368 14741 832 0,'1'-4'504'0,"2"-3"25"0,17 3-342 16,10-1-33-16,12-1-69 15,8 0-34-15,3 3-36 16,-2 0-14-16,-4 3-8 15</inkml:trace>
  <inkml:trace contextRef="#ctx0" brushRef="#br0" timeOffset="374.8807">16784 14737 839 0,'0'-1'428'0,"10"-2"-77"0,11-4-229 15,18 2-103-15,7-1 0 16,3 3-10-16,-4 2-19 16,-7 2-235-16</inkml:trace>
  <inkml:trace contextRef="#ctx0" brushRef="#br0" timeOffset="531.4114">16856 14799 1048 0,'0'2'506'0,"3"0"-180"0,9 0-190 16,13 3-36-16,13-4-60 15,0-1-21-15,3 0-50 16,-2 0-57-16</inkml:trace>
  <inkml:trace contextRef="#ctx0" brushRef="#br0" timeOffset="1046.6038">17454 14655 536 0,'5'-4'335'16,"5"-3"-4"-16,-9 2-52 15,-12 2-109-15,-8 3-48 16,-11 1-85-16,-4 2-16 15,0 3-14-15,4 0-4 16,8 0-5-16,3-1-3 0,9 2-3 16,3 0 1-16,1 2 2 15,3 3 10-15,3 2 13 16,0 1 10-16,2 2 11 16,-1-2-6-16,2 0-7 15,-1-2-6-15,-1-4-7 16,1-1-1-16,4-8 3 15,3-5-2-15,6-2-6 16,9 1-4-16,7 0-8 16,3 6 3-16,4 8 6 15,-4 3 3-15,-8 14 7 16,-6 1-1-16,-11 6 16 16,-9 2 11-16,-22-1 28 15,-10-3 7-15,-20-4-11 16,-7-7-11-16,-5-10-72 15,-1-9-62-15</inkml:trace>
  <inkml:trace contextRef="#ctx0" brushRef="#br0" timeOffset="1587.8045">18022 13291 1001 0,'-28'-24'411'0,"-40"-29"-235"15,-10 6-126-15,-21 13-64 16,-11 8-12-16,-34 25-17 16,-15 9 3-16,-39 20 13 15,-14 14 11-15,1 19 35 16,7 11 17-16,39 12 46 15,25 2 11-15,53 5-21 0,27 5-22 16,48 15-53-16,26 8-10 16,53 4 3-16,34-1 7 15,55-4 14-15,30-6 0 16,45-20 1-16,18-10-1 0,23-37-4 16,8-14-1-16,-2-27 41 15,-3-16 6-15,-23-39 16 16,-12-26 6-16,-41-44-20 15,-35-23 10-15,-66-39 49 16,-48 1 17-16,-89-3-6 16,-54 6-31-16,-115 49-110 15,-70 22 23-15</inkml:trace>
  <inkml:trace contextRef="#ctx0" brushRef="#br1" timeOffset="18306.7763">18125 13644 1690 0,'-6'-9'92'0,"1"-1"-26"0,-6-8 68 16,-5 3-32-16,-3 8-47 16,-5 5-17-16,-6 4-27 15,1 9-7-15,-2 3-9 16,7 3-7-16,13 5-11 16,4-1-2-16,16 5 2 15,7-1 4-15,2 0 11 16,7-5 6-16,1-10 2 0,-3-5 1 15,1-10 1-15,-1-8 1 16,-3-7 3-16,-4-3 2 16,-5 1 7-16,-9-1 1 15,-4 8 1-15,-1 4 4 16,-2 7-1-16,2 8-1 16,-2 7-4-16,2 4-7 15,4 5-7-15,11 1-1 16,7-3-1-16,5 1-21 15,1-9-122-15,-5-3-120 0</inkml:trace>
  <inkml:trace contextRef="#ctx0" brushRef="#br1" timeOffset="18509.8574">18264 13735 895 0,'2'4'462'16,"2"1"-80"-16,6 7-275 15,4 1-17-15,2 3-53 16,0 1-15-16,3-2-13 16,-5 0-29-16,-5-5-183 15</inkml:trace>
  <inkml:trace contextRef="#ctx0" brushRef="#br1" timeOffset="18662.1776">18425 13738 840 0,'-4'0'462'0,"-9"0"-73"16,-1 2-116-16,-9 8-102 0,-1 3-45 15,-2 4-69-15,0 4-24 16,4-1-24-16,3-2-76 15</inkml:trace>
  <inkml:trace contextRef="#ctx0" brushRef="#br1" timeOffset="19193.3119">18001 13486 372 0,'-6'0'306'0,"-4"-1"55"0,3 2-98 15,9 3-125-15,1-2-50 16,-3-2-45-16,2 0-17 16,26 7-3-16,37 7-4 15,-22-14-11-15,1 2-1 16,-6-1 0-16,-2 3 1 15,-14-2 0-15,-3-1-1 16,-11-3-9-16,-2-2-6 16,-5-5 0-16,-2-2 1 15,-2 1 7-15,-3-6 4 0,2 6-2 16,4 4-4-16,3 4-7 16,2 5-1-16,6 9 16 15,-2 0 14-15,-1 2 48 16,0 1 19-16,-4 0 11 15,-4-3-2-15,0-5-25 16,-4-5 13-16</inkml:trace>
  <inkml:trace contextRef="#ctx0" brushRef="#br2" timeOffset="23503.4242">18095 14261 320 0,'0'0'239'0,"3"0"9"16,1-5-74-16,-4 4-28 16,0 0-48-16,4-8-16 15,9-11-11-15,39-29-2 16,-25 34-5-16,1 3-4 0,-6 9-10 16,-1 4-9-16,-9 9-6 15,-2 6-2-15,-6 6-11 16,-1 2-1-16,-2 2-6 15,0 0-3-15,5 2-5 16,0-3-1-16,5-3 2 16,3-4 2-16,5-10 8 15,0-5 5-15,-1-10 8 16,2-5 2-16,-3-8-3 16,-1-4-5-16,2-3-9 15,-5 0-5-15,-5 5-6 16,-1 5 0-16,-4 8 2 15,-4 7 5-15,-6 2-3 16,2 1-2-16,-4 7-4 16,4 3-3-16,4 8 1 0,-4 4 2 15,7 5 1-15,1 2-1 16,6-2 1-16,7-4 0 16,0-12-61-16,-3-9-462 15</inkml:trace>
  <inkml:trace contextRef="#ctx0" brushRef="#br2" timeOffset="24156.3301">18205 14073 644 0,'0'-2'358'15,"-2"-1"-98"-15,10 2-126 16,5 1-38-16,13 0-47 0,8-1-2 15,9 1-11-15,2 2-13 16,2 3-9-16,-8 1-2 16,-9-3 0-16,-5 1 0 15,-11-2 1-15,0-1 1 16,-6-2-44-16,-2-8-18 16,-5-5-17-16,-4-1-4 0,-3 1 40 15,-5 1 14-15,2 5 13 16,1 6 1-16,1 2 1 15,1 0 5-15,0 4 4 16,6 1 3-16,3 3 4 16,6 5-2-16,2-4 4 15,1-1 1-15,0-3 32 16,-3 2 22-16,-5 0 39 16,-5-1 8-16,-6 6-22 15,0 0-20-15,-1-1-41 16,5 3 5-16</inkml:trace>
  <inkml:trace contextRef="#ctx0" brushRef="#br0" timeOffset="76896.9855">1954 9502 519 0,'-3'0'355'15,"2"0"-7"-15,3 11-150 16,5 29-113-16,7 15-28 16,-5 29 13-16,-2 10-4 15,-2-1-14-15,-5-11-2 0,7-17-15 16,1-15-9-16,2-21-2 16,-3-11 9-16,-1-27 22 15,-4-12 3-15,-3-24 10 16,1-11-8-16,-6-16-22 15,1-1-2-15,-6-3 1 16,-8 3 0-16,7 18 5 16,-3 4 2-16,11 16-19 15,9 5-6-15,11 1-19 16,7 5-10-16,19 1-7 16,4 4 1-16,13 2-19 15,4 7-58-15</inkml:trace>
  <inkml:trace contextRef="#ctx0" brushRef="#br0" timeOffset="77146.8911">2274 9888 662 0,'1'-1'377'16,"6"1"-6"-16,1 5-185 0,6 8-90 15,1 8 8-15,-4 8-12 16,1 6-12-16,-10 0-27 16,2 0-13-16,4-9-83 15,2-4 44-15</inkml:trace>
  <inkml:trace contextRef="#ctx0" brushRef="#br0" timeOffset="77428.0716">2740 9918 726 0,'4'6'468'16,"5"2"-49"-16,-5 12-134 15,-4-2-58-15,-8 6-88 16,-7 0-31-16,-6-11-50 31,11-7-12-31,0 1-12 0,-30 14-30 0,-8-15-82 16,-1-7-39-16,20-18-37 0,3-3 22 15,16-1 65-15,10 3 38 16,15 7 67-16,2 4 18 16,14 8 31-16,5 7 2 15,4 9-38-15,4 7-12 16,-5 7-18-16,-6-2-6 15,-7 4 213-15</inkml:trace>
  <inkml:trace contextRef="#ctx0" brushRef="#br0" timeOffset="77818.6052">3679 9549 638 0,'5'0'411'0,"2"9"74"0,-2 11-216 15,-6 24-97-15,-3 16-15 16,-6 26-67-16,2 11-18 16,8-8-32-16,5-11-15 15,17-26-10-15,8-12 0 16,14-20 0-16,5-7-3 15,-6-20-4-15,3-7-12 0,-22-11-133 16,-6 2-110-16</inkml:trace>
  <inkml:trace contextRef="#ctx0" brushRef="#br0" timeOffset="77959.5726">3556 9845 785 0,'0'-3'450'0,"7"-4"-9"15,5 1-252-15,26 3-92 16,12-2-16-16,19 4-28 16,8 0-19-16,6 1 60 15</inkml:trace>
  <inkml:trace contextRef="#ctx0" brushRef="#br0" timeOffset="78146.6603">4105 9805 880 0,'12'6'406'0,"9"4"-75"16,14-2-302-16,10 2 4 15,2-2-3-15,0-4 7 16</inkml:trace>
  <inkml:trace contextRef="#ctx0" brushRef="#br0" timeOffset="78302.866">4137 9990 1434 0,'17'3'551'0,"29"7"-420"16,7-8-12-16,12-12-58 15,-2-1-11-15</inkml:trace>
  <inkml:trace contextRef="#ctx0" brushRef="#br0" timeOffset="78859.1367">4951 9694 1113 0,'-1'-1'493'0,"-1"0"-266"0,-6-1-64 16,-4-3-97-16,-7 3-24 15,-13-3-20-15,-5 0-4 16,-1-1-13-16,-2-1-11 16,10 7-47-16,3 2-9 15,6 11-1-15,2 3 8 16,2 6 37-16,-1 3 8 15,7 6 25-15,3 1 10 0,5-1 12 16,5-4 2-16,10-8-13 16,7-4-3-16,7-13-3 15,8-3-3-15,14-6-7 16,4-1-3-16,4 7-4 16,0 3 1-16,-17 10 3 15,-7 5 3-15,-16 5 42 16,-12 3 17-16,-11 6 39 15,-12 4 18-15,-16 2-16 16,-8-1-8-16,-16-10-36 16,-3-6-13-16,10-23-26 15,7-8-50-15,24-16-126 16,12-11 255-16</inkml:trace>
  <inkml:trace contextRef="#ctx0" brushRef="#br0" timeOffset="79296.2799">5666 9855 828 0,'-14'-4'461'16,"-12"0"-131"-16,-5 4-95 15,5 2-60-15,4 6-100 16,7 2-38-16,14 8-48 16,4 5-9-16,17 2 3 15,3 2 4-15,0-1 8 16,-5-5 25-16,-17-2 48 16,-5-4 10-16,-16-4 18 15,-6-9-16-15,0-5-45 16,2-5-47-16,8-12-142 15,11 2-109-15</inkml:trace>
  <inkml:trace contextRef="#ctx0" brushRef="#br0" timeOffset="79577.8161">5787 9971 567 0,'20'6'315'0,"15"2"-65"15,-6-5-105-15,2 0-42 0,-10-8-34 16,1-2-9-16,-3-4-22 15,-6-4-6-15,-9-4 2 16,-1 2 28-16,-7 0 31 16,-6-1 17-16,-5 8 19 15,-1 1-22-15,-10 8-33 16,0 2-22-16,3 11-38 16,0 7-12-16,8 9-13 15,7 2-3-15,8 5 1 16,4-5 1-16,12-3 7 15,5-2 2-15,3-8 5 16,4 0 3-16,-3-6 2 16,-1-4 17-16,2-7-142 15</inkml:trace>
  <inkml:trace contextRef="#ctx0" brushRef="#br0" timeOffset="79827.4159">6350 9916 518 0,'-1'-6'339'16,"-1"-5"24"-16,-10 0-54 15,-10 3-56-15,-4 2-19 16,-12 5-60-16,0 7-34 16,2 10-73-16,3 7-32 15,11 12-37-15,6-1-5 0,13 0-2 16,7-3 2-16,14-9 7 15,6 0 2-15,10-7 3 16,2-4 1-16,2-7 0 16,2-7 0-16,-4-5 412 15</inkml:trace>
  <inkml:trace contextRef="#ctx0" brushRef="#br0" timeOffset="79999.25">6640 10054 1146 0,'1'1'543'0,"13"10"-206"15,-3 0-105-15,-6 8-97 16,-1 7-38-16,-17 1-46 16,-7-1 37-16</inkml:trace>
  <inkml:trace contextRef="#ctx0" brushRef="#br0" timeOffset="80890.0285">7194 9758 838 0,'-9'2'398'15,"-7"14"-156"-15,1 14-81 16,7 20-87-16,7 9-17 16,13-2-18-16,11-5-10 15,24-20 2-15,7-15 5 0,3-21 12 16,0-14 4-16,-15-25-1 16,-6-9 0-16,-20-11-1 15,-11-9 0-15,-25-7-7 16,-8 0-4-16,-19 3-8 15,-4 16-1-15,-1 23 4 16,1 20-1-16,11 30-17 16,6 6-9-16,25 22-18 15,11 4-4-15,33 10 5 16,13 2 2-16,15-2 4 16,5-3-35-16,0-10-159 15,0-6-139-15</inkml:trace>
  <inkml:trace contextRef="#ctx0" brushRef="#br0" timeOffset="81123.9857">7806 9867 508 0,'3'0'390'0,"4"5"59"0,-7 4-112 15,0 7-139-15,-5 5-43 16,-11 4-48-16,-4 1-18 16,-15-5-27-16,-7-3-9 15,3-9-18-15,-2-6-4 16,10-8-5-16,7-3-7 15,8-8-17-15,6-5-10 16,12-2-15-16,7 1-3 16,12 8-6-16,3 7 2 0,11 18 8 15,3 7 3-15,2 12 13 16,0 5 5-16,-5 2 63 16,-3-3 368-16</inkml:trace>
  <inkml:trace contextRef="#ctx0" brushRef="#br0" timeOffset="81624.0977">8679 9744 704 0,'-15'-3'394'16,"-18"-1"-53"-16,-2 4-128 15,-1 9-90-15,6 5-40 16,14 6-55-16,9 2-22 16,15 2-16-16,12 1 0 0,13-5 7 15,4-4 2-15,1-14 4 16,-3-2 3-16,-17-4 16 16,-8-3 2-16,-17 2-6 15,-14 1-4-15,-15 6-15 16,-4 4-1-16,2 7 8 15,4 1 5-15,17 5 4 16,8 1-4-16,15 0-5 16,7 1-2-16,13-7 1 15,11-2 3-15,2-2 4 16,0-4 1-16,-2-1 3 16,-9-6 8-16,-10-4-80 15</inkml:trace>
  <inkml:trace contextRef="#ctx0" brushRef="#br0" timeOffset="81764.4497">8588 9602 1013 0,'-3'-12'520'0,"-1"-9"-145"0,4 2-174 16,0 12-151-16,6 7-37 16,7 15 54-16,2 5-137 15,11 5-247-15</inkml:trace>
  <inkml:trace contextRef="#ctx0" brushRef="#br0" timeOffset="81873.9954">8857 9843 558 0,'16'27'366'0,"25"30"-30"16,-1 1-38-16,-1 2-126 15,-5-1-45-15,-8-5-35 16,-13 1-53-16,1-12-92 16,-2-12-131-16</inkml:trace>
  <inkml:trace contextRef="#ctx0" brushRef="#br0" timeOffset="82030.2927">9064 9822 1120 0,'-14'3'556'0,"-12"9"-170"16,-12 14-170-16,3 21-113 16,-3 3-35-16,8 11-37 15,4-1-12-15,4-4-56 16,7 3 2-16</inkml:trace>
  <inkml:trace contextRef="#ctx0" brushRef="#br0" timeOffset="82483.0301">9256 9768 1136 0,'-7'5'446'0,"-5"14"-303"15,4 11-68-15,12 13-52 16,5 3-7-16,9-2-3 16,4-9 1-16,5-13 8 15,-4-8 5-15,3-14 13 16,-4-5 7-16,-1-13 9 15,-2-3 2-15,-8-8-11 16,-3-2-8-16,-7-2-5 16,-1 4-1-16,-5 12-5 15,1 8-3-15,-1 11-24 16,2 7-9-16,3 12-8 16,2 6 0-16,8 5 9 15,1-1 4-15,8-1 3 16,1-6 2-16,7-10 8 15,2-6 2-15,3-10 52 0,-1-10 24 16,-2-9 25-16,-4-7 14 16,-8-10-43-16,-5-4-19 15,-17-2-28-15,-6 6-15 16,-15 13-32-16,-3 10-45 16</inkml:trace>
  <inkml:trace contextRef="#ctx0" brushRef="#br0" timeOffset="84018.9717">1912 11559 928 0,'11'-20'393'0,"17"-16"-186"0,4 4-47 15,6 14-53-15,-3 10-29 16,-4 19-56-16,-7 10-7 15,-9 17 7-15,-2 11 6 16,-13 11-3-16,0 1-4 16,0-2-7-16,3-9-3 15,10-19 3-15,1-10 2 0,4-19 7 16,0-8 2-16,4-17-1 16,2-7-1-16,-4-12-5 15,-3-7-3-15,-9 1-5 16,0 2-5-16,-2 11-3 15,-1 7 0-15,0 16 1 16,-2 7 1-16,-3 9 5 16,3 9 2-16,1 10 4 15,1 5 7-15,4 10-4 16,1 1-2-16,3-1-4 16,1-2-2-16,0-12 1 15,-1-3-8-15,-2-16-387 16</inkml:trace>
  <inkml:trace contextRef="#ctx0" brushRef="#br0" timeOffset="84387.444">1994 11247 1144 0,'10'-2'448'0,"8"-1"-277"16,22 3-95-16,9 2-13 15,17 1-7-15,-3 0-13 0,7 0-20 16,-7-2-4-16,-13 0 2 16,-10-1 1-16,-21-3-9 15,-6-2-24-15,-17-7-72 16,-6-6-18-16,-14-7 3 15,-1 2 22-15,2 8 64 16,7 3 24-16,12 12-1 16,5 3 4-16,12 8 15 0,4 5 6 15,2 4 32-15,-2 3 7 0,-10-2-7 16,-1 4-15-16,-6-1 10 16,0 3 442-16</inkml:trace>
  <inkml:trace contextRef="#ctx0" brushRef="#br0" timeOffset="84791.1347">2921 11183 971 0,'-28'13'464'0,"-26"21"-163"16,3 13-84-16,9 19-103 15,10 9-30-15,17 7-56 0,9-3-9 16,20-4-11-16,12-7-2 16,9-12-1-16,8-10-2 15,11-22-6-15,4-14 14 16,3-13-125-16,0-11-164 0</inkml:trace>
  <inkml:trace contextRef="#ctx0" brushRef="#br0" timeOffset="85228.5337">3266 11448 836 0,'-1'0'498'16,"0"5"-85"-16,-8-2-151 15,-5 5-61-15,-6-7-97 16,-5-1-35-16,1 1-38 16,-3-2-8-16,9 0-13 0,-3-1-8 15,6 1-10-15,5 1-2 16,-1 9-4-16,7 4 2 15,-9 3 4-15,3 3 0 16,-2-5 2-16,6 2 1 16,6-4 3-16,2-5 2 15,5-4 4-15,-4-6 0 16,10-3-4-16,4 3-3 16,11-2-10-16,5 6-2 15,10 6 0-15,-3 0 4 16,-3 7 10-16,-7 4 2 0,-17 4 12 15,-11-1 8-15,-7 3 12 16,-12-3 5-16,-11-7 5 16,-5-6-6-16,-10-13-49 15,8-4-65-15,7-7-557 16</inkml:trace>
  <inkml:trace contextRef="#ctx0" brushRef="#br0" timeOffset="85494.0978">3381 11208 1296 0,'8'4'485'15,"18"11"-348"-15,4 13-75 16,13 23 2-16,-2 11 17 15,-10 13 13-15,-4 4-6 16,-22 6-29-16,-3 2-17 16,-10-10-18-16,-7-6-1 15,-1-28 13-15,-3-14-34 16,1-23-158-16</inkml:trace>
  <inkml:trace contextRef="#ctx0" brushRef="#br0" timeOffset="85900.258">3964 11481 1102 0,'5'3'453'16,"12"8"-248"-16,1-4-64 15,18-2-40-15,9-1-20 16,8-4-45-16,3 0-11 0,-5-1 13 16,-8 0-68-16</inkml:trace>
  <inkml:trace contextRef="#ctx0" brushRef="#br0" timeOffset="86072.303">4043 11592 904 0,'5'1'421'0,"10"4"-98"16,9-2-106-16,18 5-25 15,0-3-26-15,11-4-82 16,-2 0-27-16,-8-1 57 16</inkml:trace>
  <inkml:trace contextRef="#ctx0" brushRef="#br0" timeOffset="86791.0227">5012 11044 780 0,'-17'13'399'0,"-27"25"-105"16,-4 14-67-16,0 38-89 15,8 13-37-15,24 23-60 16,16 5-14-16,28-11-15 16,17-7-3-16,8-29 0 15,4-17-3-15,4-33-54 16,-1-15-82-16</inkml:trace>
  <inkml:trace contextRef="#ctx0" brushRef="#br0" timeOffset="87228.1995">5445 11547 779 0,'-15'0'434'0,"-24"-3"-55"16,1-8-105-16,5-12-118 16,6-4-39-16,21-9-78 15,14 2-40-15,22 8-27 16,7 4-9-16,8 19 4 15,4 9 9-15,-8 22 20 16,-6 8 25-16,-23 11 43 16,-12 3 9-16,-21 3-2 15,-9 1-13-15,-3-10-29 16,-1-5-4-16,1-18 5 16,3-11-4-16,3-15-32 15,7-8-18-15,18-8-27 16,5-2-3-16,19 1 18 15,2 5 5-15,10 13 8 0,-5 4 0 16,-3 15 11-16,0 6 7 16,-8 3 7-16,1 4 6 15,1-5 73-15,1-7-99 16</inkml:trace>
  <inkml:trace contextRef="#ctx0" brushRef="#br0" timeOffset="87540.489">5936 11469 944 0,'-10'-8'499'0,"-16"-4"-123"16,-3 3-95-16,-6 9-132 15,2 7-55-15,4 15-73 16,4 8-21-16,11 9-13 15,7 1 0-15,14 2 9 16,10-2 1-16,18-6 5 16,3-7 5-16,5-18 12 15,-2-10 6-15,-7-17 40 16,-3-9 14-16,-12-7 13 16,-6-2 8-16,-21-6-29 15,-5 3-13-15,-9 9-28 16,-8 0-16-16,6 20 54 15</inkml:trace>
  <inkml:trace contextRef="#ctx0" brushRef="#br0" timeOffset="87859.7077">6377 11434 1136 0,'0'0'553'15,"-2"1"-245"-15,-1 10-97 16,0 15-137-16,-1 8-45 16,2 13-13-16,4 6-2 15,9 5-1-15,-6-7 0 16,8-6-20-16,-5-10-61 16</inkml:trace>
  <inkml:trace contextRef="#ctx0" brushRef="#br0" timeOffset="88016.0812">6203 11622 1526 0,'9'0'572'0,"16"0"-437"16,13 1-50-16,18 2-40 16,4-3-12-16,3 0 58 15,-1-2-22-15</inkml:trace>
  <inkml:trace contextRef="#ctx0" brushRef="#br0" timeOffset="88406.672">6875 11332 845 0,'-5'5'419'0,"-2"14"-68"16,-6 8-166-16,-7 16-35 16,0 5-14-16,3-5-53 15,11 1-26-15,15-15-38 16,9-7-2-16,15-8 0 16,4-8 0-16,0-8-2 15,2-4-8-15,-13-9-119 16,-9-5-86-16</inkml:trace>
  <inkml:trace contextRef="#ctx0" brushRef="#br0" timeOffset="88554.8891">6983 11402 979 0,'1'13'454'0,"-1"14"-196"0,0 9-58 0,4 10-80 16,-4 0-27-16,3 10-35 15,1-1-13-15,-1-8-15 16,6 0-8-16,0-15-47 15,-1-9-375-15</inkml:trace>
  <inkml:trace contextRef="#ctx0" brushRef="#br0" timeOffset="88698.1561">7346 11698 1383 0,'0'-1'626'15,"2"-1"-290"-15,-4-4-167 0,1 5-105 16,0 0-66-16</inkml:trace>
  <inkml:trace contextRef="#ctx0" brushRef="#br0" timeOffset="89260.854">7813 11395 686 0,'-2'0'398'0,"-7"0"-60"15,-10 3-176-15,-7 2-51 16,-10-3-44-16,-1 1-13 16,-1-3-17-16,5 0-12 15,7-2-19-15,9 2-8 16,9 0-11-16,1 4-2 15,4 5-6-15,-3 3 1 16,1 8 5-16,3 5 7 0,2 1 17 16,2 3 8-1,5-8 7-15,0-5 0 0,7-10-4 16,3-6-1-16,10-7-3 16,5-1-6-16,7 0-10 15,3 5-5-15,2 10-3 16,-8 5 2-16,-8 5 27 15,-7 3 32-15,-20 5 45 16,-3 2 13-16,-17 4 0 16,-11 0-22-16,-14-8-33 15,-5-7-5-15,-3-11-19 16,6-8-33-16,14-13-153 16,9-2-206-16</inkml:trace>
  <inkml:trace contextRef="#ctx0" brushRef="#br0" timeOffset="89521.3265">7916 11109 1132 0,'23'14'486'16,"16"11"-239"-16,19 29-121 16,-3 17 17-16,-9 20 16 0,-12 3 10 15,-33 3-49-15,-10-5-32 16,-32 1-39-16,-5-3-15 16,-3-24-8-16,0-4-6 15,13-36 6-15</inkml:trace>
  <inkml:trace contextRef="#ctx0" brushRef="#br0" timeOffset="90005.855">8538 11583 1026 0,'3'4'454'0,"-3"7"-206"15,0 6-18-15,-6 11-52 16,-1 3-38-16,0 6-76 16,3 3-25-16,4-6-24 15,5-3-6-15,11-8-4 16,5-11-2-16,8-6 10 16,2-5-34-16,-3-5-45 15</inkml:trace>
  <inkml:trace contextRef="#ctx0" brushRef="#br0" timeOffset="90161.7065">8532 11443 1162 0,'3'0'485'0,"2"-4"-242"15,7 7-197-15,1 1-24 16,-6-3-9-16,8 0 95 15</inkml:trace>
  <inkml:trace contextRef="#ctx0" brushRef="#br0" timeOffset="90489.7654">8385 11243 616 0,'2'-5'339'0,"11"-4"-33"16,6 1-217-16,19 7-59 16,9 1-4-16,22 8 7 15,4 1 1-15,-2-1-10 16,-3 0 0-16,-30-4 2 16,-9-2 0-16,-17-3 5 15,-9-4 2-15,-1-5-6 16,-3-3-3-16,-2 0-12 15,2 2-5-15,-1 4-14 16,1 4-6-16,5 6-7 16,-2 5 4-16,-2 9 21 15,4 2 10-15,-8 3 13 16,-2 0 60-16</inkml:trace>
  <inkml:trace contextRef="#ctx0" brushRef="#br0" timeOffset="90781.3918">9023 11659 1352 0,'14'0'528'16,"26"0"-375"-16,19 5-42 16,18 0-45-16,1 1-29 15,0 1 328-15</inkml:trace>
  <inkml:trace contextRef="#ctx0" brushRef="#br0" timeOffset="91218.7932">9656 11507 905 0,'4'-13'358'15,"12"-16"-206"-15,5 4-81 0,4 1-1 16,2 5 12-16,-13 11-13 16,-4 7-9-16,-3 17-8 15,-7 10-7-15,0 17 9 16,-2 8 7-16,-10 7-12 15,3 3-6-15,0-5-15 16,3 0-7-16,8-16-6 16,4-8-3-16,6-17-26 15,0-10-73-15</inkml:trace>
  <inkml:trace contextRef="#ctx0" brushRef="#br0" timeOffset="91703.0549">10302 11423 723 0,'0'-2'389'15,"0"-1"-86"-15,2 3-94 16,-4 0-70-16,1 0-23 15,0 0-26-15,-21 7-17 16,-34 4-35-16,26-15-9 16,-1 0-15-16,-1 0-4 15,7 0-10-15,2 5-5 0,3 8-7 16,1 1-1-16,6 8-3 16,2-2 1-16,4 4 3 15,2 0 2-15,6-4 7 16,5-2 3-16,4-9 7 15,3-3 3-15,7-8-3 16,6 1-5-16,13 3-9 16,6 2-7-16,5 13-3 15,-3 2 1-15,-5 9 8 16,-5 6 4-16,-17 1 8 16,-7 1 8-16,-13 0 27 15,-12 2 20-15,-14-3 17 16,-6-3 3-16,-19-10-17 15,-4-6-18-15,-5-13-13 16,3-9-2-16,16-10-63 16,12-5-49-16,29-2-199 0</inkml:trace>
  <inkml:trace contextRef="#ctx0" brushRef="#br0" timeOffset="91968.8927">10728 11572 1081 0,'2'-4'584'16,"0"-6"-100"-16,2 4-337 16,-6-7-54-16,2 8-28 15,-2 2-84-15</inkml:trace>
  <inkml:trace contextRef="#ctx0" brushRef="#br0" timeOffset="92171.7054">10727 11715 623 0,'2'13'377'0,"-1"26"-19"0,4 9-110 15,-1 10-108-15,3 6-26 16,-4-5-18-16,-6-5-2 16,-6-5 28-16,-6-7-13 15,-10-9-30-15,-8-4-12 16,-15-19-26-16,-5-4-14 15,6-15-106-15,5-11-85 16</inkml:trace>
  <inkml:trace contextRef="#ctx0" brushRef="#br0" timeOffset="92617.6349">10593 11244 963 0,'7'-4'422'0,"5"-1"-215"0,13-2-106 16,5 1-30-16,11 4-24 16,2 1-7-16,6 2-19 15,4 4-4-15,-11-2-5 16,-5-1 1-16,-16 0 5 16,-12 1-1-16,-9-3-1 15,-5 0-2-15,-4-5-2 16,-1-3 0-16,3 2-7 15,1 0-3-15,6 8-15 16,0 2-7-16,3 5 20 0,2 5 10 16,0 2 26-16,-2 4 9 15,-3-4-9-15,0-1 65 16</inkml:trace>
  <inkml:trace contextRef="#ctx0" brushRef="#br0" timeOffset="93211.4691">4018 12693 777 0,'0'0'395'0,"6"0"-143"16,2 0-67-16,18 1-77 15,12 2-32-15,11-2-21 16,14 1-13-16,0 0-21 16,-7-2-10-16,-9 1-182 15</inkml:trace>
  <inkml:trace contextRef="#ctx0" brushRef="#br0" timeOffset="93367.5619">4090 12815 1004 0,'10'1'452'0,"22"1"-204"0,4-2-55 15,19 0-62-15,11 0-47 16,-3 0 290-16</inkml:trace>
  <inkml:trace contextRef="#ctx0" brushRef="#br0" timeOffset="94347.0413">4944 12684 292 0</inkml:trace>
  <inkml:trace contextRef="#ctx0" brushRef="#br0" timeOffset="94581.3911">4968 12603 556 0,'4'-4'400'0,"2"-3"-9"16,-7 14-121-16,-6 12-58 16,-2 18-85-16,-6 6-21 0,1 4-54 15,12-2-18-15,2-12-13 16,16-5-2-16,12-14-7 15,-2-7-3-15,12-7-5 16,-1-3-6-16,-1 1-112 16,0 0-77-16</inkml:trace>
  <inkml:trace contextRef="#ctx0" brushRef="#br0" timeOffset="94753.1839">5226 12625 995 0,'-5'-14'478'0,"-7"-9"-187"15,3 8-50-15,4 21-115 16,1 11-40-16,1 21-52 16,0 8-6-16,5 24-4 15,2 5-3-15,0 2-9 16,2-2-2-16,-1-21 1 0,4-13 4 16,5-15 422-16</inkml:trace>
  <inkml:trace contextRef="#ctx0" brushRef="#br0" timeOffset="95096.8548">5569 12684 1020 0,'-13'-2'463'0,"-14"0"-207"15,3 9-76-15,-3 11-87 16,0 5-34-16,2 15-49 16,6 6-11-16,18 13-9 15,7 8 1-15,23-8 7 16,2-8 2-16,10-24-1 16,8-12 2-16,1-15 9 15,5-10 4-15,-9-15 20 16,-8-8 21-16,-17-16 52 15,-17-3 30-15,-21-5 21 16,-18 4-15-16,-15 10-60 16,-2 7-36-16,8 18-60 15,13 11-66-15</inkml:trace>
  <inkml:trace contextRef="#ctx0" brushRef="#br0" timeOffset="95393.9439">6013 12868 851 0,'0'7'442'0,"-2"13"-73"16,0 6-164-16,-1 12-62 16,0 6-33-16,-4-5-50 15,4-2-24-15,9-10-20 16,-1-9-5-16,16-10-1 16,1-8-1-16,3-9-70 15,1-2-50-15</inkml:trace>
  <inkml:trace contextRef="#ctx0" brushRef="#br0" timeOffset="95550.0444">5945 12673 1259 0,'1'-1'557'0,"-2"-4"-244"16,3 3-235-16,-2 1-41 15,0 1-23-15,0 0 447 16</inkml:trace>
  <inkml:trace contextRef="#ctx0" brushRef="#br0" timeOffset="95971.6476">5886 12486 821 0,'7'0'397'15,"4"-3"-169"-15,3 7-91 16,9-3-38-16,9 2-49 16,8 0-9-16,14-3-17 0,2 0 1 15,-6-6-1-15,-9-1-1 16,-15-2 3-16,-13 1 2 16,-13-5-27-16,-2 1-12 15,-14-3-13-15,-1 4-8 16,1 4 10-16,1 2 4 15,7 11-13-15,3 5-1 16,5 7 14-16,5 5 18 0,1-2 47 16,3 1 8-16,-5-7 3 15,-3 1 49-15</inkml:trace>
  <inkml:trace contextRef="#ctx0" brushRef="#br0" timeOffset="96299.7022">6469 12865 1261 0,'6'2'498'16,"12"5"-306"-16,11 1-67 15,26 0-35-15,12 0-13 16,15-3-44-16,-2-3-9 15,-17 1-136-15</inkml:trace>
  <inkml:trace contextRef="#ctx0" brushRef="#br0" timeOffset="97065.1589">7201 12925 1056 0,'2'-2'456'0,"8"-10"-234"0,7-9-59 16,11-12-52-16,2-5-34 16,-3-6-40-16,-3 4-10 15,-11 2-5-15,-4 2 1 16,-3 8-10-16,-6 5 4 16,-1 15 8-16,2 7-5 15,-1 22-1-15,1 11-8 0,3 23-15 16,-7 13 2-16,2 8 2 15,0 3 2-15,5-16 4 16,5-11 33-16,8-22-36 16</inkml:trace>
  <inkml:trace contextRef="#ctx0" brushRef="#br0" timeOffset="97527.3252">7893 12652 856 0,'-5'-3'426'0,"-1"-1"-132"0,-6 3-132 0,-4 2-85 16,-4 1-32-16,-10 3-24 15,-6-2-5-15,-7-1-8 16,-1 2 0-16,3-1-7 15,7 0-1-15,12 2 0 16,5 0-4-16,4 2-2 16,4 1 1-16,3 5 11 15,2 5 5-15,8 3 16 16,-1 1 6-16,7-2-2 16,1-2-1-16,8-6 1 15,3-7-3-15,11-11-2 16,5-5-4-16,8-2-15 15,8 5-6-15,-9 14-7 0,-4 10 0 16,-15 14 6-16,-7 7 2 16,-11 4 25-16,-7 2 15 15,-16-6 28-15,-6-1 4 16,-15-11-10-16,-3-2-7 16,-4-11-20-16,-4-12 6 0,8-7-72 15,8-8-71-15,20-5-265 16</inkml:trace>
  <inkml:trace contextRef="#ctx0" brushRef="#br0" timeOffset="97808.5141">8362 12804 1248 0,'-2'-5'582'0,"-6"-6"-241"0,8 3-184 16,1 3-60-16,-1 3-115 15</inkml:trace>
  <inkml:trace contextRef="#ctx0" brushRef="#br0" timeOffset="98031.1641">8349 13056 936 0,'-1'21'452'15,"1"31"-181"1,-1 4-26-16,-5 17-72 16,2 10-26-16,-10 0-40 15,-3-6-23-15,-4-23-13 16,-5-17-27-16,-5-21-5 16,-4-7 2-16,-8-20-32 15,3-11-44-15,11-20-167 16,11-13-166-16</inkml:trace>
  <inkml:trace contextRef="#ctx0" brushRef="#br0" timeOffset="98468.525">8201 12532 1094 0,'3'-5'453'15,"4"2"-263"-15,16-1-129 16,9 6-31-16,15 0-23 15,8-2-3-15,9 3-2 16,-1 2 2-16,-10 0 5 16,-8 6 2-16,-20-9 6 15,-7-2 4-15,-8 0-18 16,-7-7-11-16,-3 0-13 16,0 2-5-16,-1-2 7 15,0 3 0-15,3 6-3 16,-2-2 0-16,0 0 12 0,0 0 30 15,5 12 54-15,11 28 23 16,-16-29 23-16,-4-2-9 16,-4-6-32-16,-2 1-19 15,-10 5 170-15</inkml:trace>
  <inkml:trace contextRef="#ctx0" brushRef="#br0" timeOffset="107623.1441">1709 13934 680 0,'-2'15'326'0,"-3"23"-114"16,3 12-40-16,-1 15-64 15,3 2-24-15,5-3-31 32,1-3-33-32,3-14 1 15,1-11 1-15,-2-16 6 16,-3-11 10-16,-2-17 7 16,-3-14 0-16,-3-19-5 0,0-12-12 0,-2-14-14 15,-1-3-3-15,3-1-5 16,-2 2-3-16,3 7-3 15,2 6 0-15,3 14-8 16,3 10-4-16,4 15-11 31,0 13-4-31,-3 14-1 0,1 10 2 0,-3 18 21 32,2 7 5-32,-1 11 9 15,-1 4 1-15,3 6-6 16,3-4-1-16,10-10 1 0,4-5 3 0,8-19 6 0,4-12 6 15,5-17 4-15,2-11 0 16,-5-16-6-16,-5-8-12 16,-11-7-8-16,-6-4-1 15,-5-3 1-15,-7 2 6 16,-6 0 7-16,-6-1-2 16,-3 13-3-16,-2 9 14 15,3 13 7-15,2 12-3 16,3 14 2-16,4 14-15 0,1 15-10 15,3 10 1-15,7 5 2 16,1 1 0-16,1-1 3 16,3-3 4-16,-1-5 7 15,1-7-17-15,3-14-119 16,2-10-93-16</inkml:trace>
  <inkml:trace contextRef="#ctx0" brushRef="#br0" timeOffset="107998.1326">2560 14026 909 0,'-8'-5'435'0,"-6"3"-163"0,-7 2-76 15,-8 7-85-15,6 5-39 16,-1 6-54-16,7 3-17 15,12-1-14-15,2 2-3 16,11-7 5-16,8-1 6 16,7-6 9-16,2-4 5 15,-4-4-9-15,-3-2-14 16,-5-1-10-16,-9-1-6 16,-9 2 5-16,-11-2 14 15,-12 4 4-15,0 0 3 0,-4 8 1 16,3 4-1-16,9 6 10 15,2 2 6-15,17 5 6 16,7-2 3-16,15-3-7 16,6 1-5-16,8-7 3 15,0-1 0-15,-1-6 4 16,-5-6 14-16,-4-5-105 16</inkml:trace>
  <inkml:trace contextRef="#ctx0" brushRef="#br0" timeOffset="108138.6649">2474 13879 1025 0,'-2'-4'471'16,"-6"-5"-188"-16,7 7-219 0,7 4-42 16,6 4 45-16</inkml:trace>
  <inkml:trace contextRef="#ctx0" brushRef="#br0" timeOffset="108497.9316">2711 14112 947 0,'11'-1'373'0,"16"-1"-252"16,10-3-24-16,10 4-23 16,4-2-22-16,-3-1-24 15,-6 1-1-15,-12-3 6 16,-11 2-42-16,-13-2-106 16,-5 0-42-16,-15-1-41 15,-8 3 40-15,-4 8 97 16,-3 3 44-16,6 9 60 15,3 3 20-15,10 5 28 16,5 4 15-16,5 4-17 16,5-3-14-16,8-3-23 15,-2-5-19-15,6-8-27 0,4 0 155 16</inkml:trace>
  <inkml:trace contextRef="#ctx0" brushRef="#br0" timeOffset="108828.4801">3159 14237 1008 0,'6'6'403'0,"12"4"-255"16,8 0-34-16,1-4-30 15,8-4-18-15,-2-4-24 16,-4-6-4-16,-1-5-2 0,-8-2 2 15,-12-8 0-15,-4-2-3 16,-11-4-5-16,-8-1-7 16,-10 5-13-16,-6 5-8 15,-4 14-8-15,2 6-2 0,5 17-4 16,5 7-1-16,6 10 0 31,-1 6 2-31,10 4 11 16,6 5 5-16,9 4 3 15,10 2 1-15,5-2-4 16,-1-3 1-16,-1-5 4 0,-4-5 9 16,-1-6-539-16</inkml:trace>
  <inkml:trace contextRef="#ctx0" brushRef="#br0" timeOffset="109190.0773">3771 14143 580 0,'-11'-7'403'0,"-18"-2"30"15,-3-1-101-15,-4 6-132 16,1 4-51-16,5 6-78 16,7 9-32-16,7 9-34 0,4 8-8 15,9 1 0-15,3 0 3 16,15-5 18-16,9-4 13 16,11-15 17-16,7-9 5 15,-4-12 3-15,-2-8-2 16,-12-4-1-16,-12 1-1 15,-12-2-30-15,-8 0-51 16,-6 7 172-16</inkml:trace>
  <inkml:trace contextRef="#ctx0" brushRef="#br0" timeOffset="109361.9708">4105 14066 1336 0,'3'-1'538'0,"7"-1"-364"15,2 1-61-15,-6-6-69 16,2 7 28-16,0 4-198 16</inkml:trace>
  <inkml:trace contextRef="#ctx0" brushRef="#br0" timeOffset="109518.3164">4159 14262 1620 0,'-1'-2'660'0,"-3"-2"-407"0,5 2-71 16,-1 1-86-16,0 0-39 15,0 1 255-15</inkml:trace>
  <inkml:trace contextRef="#ctx0" brushRef="#br0" timeOffset="110106.1953">4950 13686 698 0,'0'0'374'0,"-3"5"-87"0,-1 12-59 16,-4 30-88-16,2 22-8 15,2 30 6-15,2 12-15 16,4 1-23-16,-2-7-17 16,6-22-40-16,2-14-10 0,3-25-23 15,2-16-59-15</inkml:trace>
  <inkml:trace contextRef="#ctx0" brushRef="#br0" timeOffset="110606.0806">5290 14111 622 0,'5'-3'358'15,"6"-8"-26"-15,0 6-116 16,2 3-92-16,1 6-18 16,-10 5-30-16,-1 7-10 15,-3 11-9-15,-4 3-15 16,2 9-21-16,5-1-6 15,6-1-4-15,4-5 2 0,8-9 2 16,0-4 3-16,5-18 9 16,0-5 5-16,1-18 5 15,1-6-1-15,-4-8-10 16,-2-3-11-16,-6-2-18 16,-6 1-4-16,-6 6-3 15,-4 8 2-15,-2 18-2 16,-5 7 4-16,0 10 6 15,4 11 4-15,0 6 10 16,4 5-6-16,8 4-4 16,-1-2-2-16,2-5 6 15,3-3-47-15</inkml:trace>
  <inkml:trace contextRef="#ctx0" brushRef="#br0" timeOffset="110918.8794">5282 13872 984 0,'13'2'404'0,"13"1"-244"15,13 4-82-15,3-2-8 0,11 0-32 16,-3 0-11-16,-1-3-7 15,-5 1 3-15,-19-2-22 16,-6-2-16-16,-14-6-16 16,-3-4-5-16,-7-3 18 15,-5-4 13-15,2 6 4 16,3 3 2-16,3 9 13 16,4 11 12-16,1 7 25 15,2 4 2-15,-1 5-7 16,2-3-8-16,4-5 12 15</inkml:trace>
  <inkml:trace contextRef="#ctx0" brushRef="#br0" timeOffset="111262.1851">6075 13866 1150 0,'-17'-2'484'0,"-24"8"-286"15,3 14-48-15,7 20-74 16,1 11-16-16,10 13-15 16,8 7-12-16,14 5-8 15,12 1-8-15,12-5-10 16,7-10 2-16,4-20 22 16,5-10-26-16,8-22-8 15</inkml:trace>
  <inkml:trace contextRef="#ctx0" brushRef="#br0" timeOffset="111824.5537">6407 14028 510 0,'4'2'337'0,"-4"0"15"15,0 2-86-15,-1-4-99 16,0 0-38-16,-7 2-59 15,-10 5-23-15,-26 13-26 16,27-14-3-16,-5-10-7 16,-1 3-3-16,2-1-8 15,4 2-4-15,2 6-3 16,5 3-2-16,0 4-4 16,1-1 0-16,6 7-1 15,1-2 1-15,4 1 9 16,3 0 4-16,0-10 6 15,0-2 5-15,5-10 6 16,2 2-2-16,14-5-7 16,4-1-8-16,8 7 0 15,3-1 1-15,0 14 13 16,-12 3 6-16,-5 7 5 16,-13 4 9-16,-13 1 13 15,-2 4 3-15,-18-4 3 0,2-7-5 16,-16-7-9-16,-2-8-25 15,2-15-89-15,-1-6-76 16,15-7-276-16</inkml:trace>
  <inkml:trace contextRef="#ctx0" brushRef="#br0" timeOffset="112059.2397">6528 14007 1129 0,'7'-2'509'16,"4"-3"-236"-16,10 12-151 15,6 9-41-15,5 13-24 16,0 5-7-16,-6 14-7 16,-12 6-5-16,-20 10-9 15,-13 3 0-15,-15-7-1 16,-2-5 2-16,2-17-84 15,4-14 17-15</inkml:trace>
  <inkml:trace contextRef="#ctx0" brushRef="#br0" timeOffset="112465.0161">6963 13822 865 0,'0'15'398'0,"0"33"-145"16,0 13-90-16,-3 19-5 15,2 11-17-15,1 7-26 16,2 6-14-16,-2-13-46 15,0-13-14-15,-1-28-12 16,1-17 0-16,7-19-47 16,6-9 460-16</inkml:trace>
  <inkml:trace contextRef="#ctx0" brushRef="#br0" timeOffset="112855.5492">7388 14170 701 0,'5'0'371'15,"4"1"-76"-15,15 0-148 16,7 0-18-16,16 2-57 16,3-1-23-16,0-1-22 0,-2-1-35 15,-13 1-434-15</inkml:trace>
  <inkml:trace contextRef="#ctx0" brushRef="#br0" timeOffset="113043.0349">7450 14296 889 0,'13'2'432'0,"18"4"-138"16,9-1-51-16,11 1-93 15,3-1-38-15,-3-1-72 16,-7-2 151-16</inkml:trace>
  <inkml:trace contextRef="#ctx0" brushRef="#br0" timeOffset="113614.0511">8167 14041 567 0,'5'0'253'15,"4"-3"-118"-15,6 20-60 16,4 14 13-16,9 22 46 15,1 15 17-15,1 18 0 16,-1 3-23-16,-7-9-60 16,0-9-19-16,-6-27-11 15,0-16 5-15,-6-23 26 16,0-5 15-16,-6-18 9 16,0-8-3-16,-4-21-23 15,-3-16-2-15,-1-22-1 16,-8-12-3-16,3 4-11 15,3 5-12 1,3 2-17-16,5 8-4 0,4 11-3 16,-1 9-8-16,0 26-10 15,-2 11-5-15,1 16-104 16,7 6 16-16</inkml:trace>
  <inkml:trace contextRef="#ctx0" brushRef="#br0" timeOffset="114163.1191">8480 13740 395 0,'2'-5'191'0,"5"-2"-70"0,9 2-16 16,22 0-50-16,14 2 1 15,36 0 12-15,20 2 34 16,49-1 63-16,21-4 30 16,59-3 2-16,21-4-36 15,28-1-65-15,8 5-39 16,-20-1-105-16,-6-2 129 16,-42-3 39-16,-29 0-2 0,-58 9 74 15,-38 4-143-15,-64 12-308 16</inkml:trace>
  <inkml:trace contextRef="#ctx0" brushRef="#br0" timeOffset="114631.7596">11398 13644 688 0,'-2'0'385'0,"2"9"-46"15,-3 6-95-15,3 17-131 16,0 11-21-16,1 8-46 16,3 3-12-16,0-8 296 15</inkml:trace>
  <inkml:trace contextRef="#ctx0" brushRef="#br0" timeOffset="115209.7157">8774 14109 755 0,'-11'3'340'0,"-6"10"-137"15,-11 5-69-15,0 12-23 0,3 5-14 16,10 0-28-16,11-4-8 16,18-4-37-16,9-5-1 15,10-11 2-15,0-7 3 16,-5-8 5-16,-1-4 0 15,-8-3-38-15,-3-3-51 16,-3 2-155-16,-5-4-171 16</inkml:trace>
  <inkml:trace contextRef="#ctx0" brushRef="#br0" timeOffset="115350.5946">8843 14156 601 0,'2'8'350'15,"4"8"-55"-15,-4 7-112 16,4 10-18-16,-1 5-45 15,0 7-28-15,2 4-25 16,-7-2-16-16,4 1-25 16,-5-8 0-16,-2-10-29 15,6-7-83-15</inkml:trace>
  <inkml:trace contextRef="#ctx0" brushRef="#br0" timeOffset="115662.7477">9207 14256 778 0,'-10'-8'398'0,"-16"-6"-113"0,-1 4-89 16,-1 9-101-16,2 7-35 15,6 11-51-15,3 7-14 16,10 13-10-16,6 6-4 15,4 5 7-15,10 1 4 16,9-8 9-16,3-10 6 16,11-17 12-16,2-9 7 15,-1-21 10-15,1-8 34 16,-9-12 12-16,-10-6 0 0,-10 1-4 16,-10 3-33-16,-13 8-26 15,-3 4-13-15,-11 15-66 16,2 1-23-16</inkml:trace>
  <inkml:trace contextRef="#ctx0" brushRef="#br0" timeOffset="115971.8548">9148 13988 679 0,'14'-14'365'16,"12"-7"-108"-16,7 8-107 15,2 3-24-15,-4 15-71 16,-7 5-10-16,-11 12 12 16,-7 9 13-16,-10 3 11 15,-9 1-9-15,-1-2-27 16,1-8-16-16,8-7-10 15,5-4-1-15,9-8 0 16,8-1-2-16,16-5-1 16,5-5 51-16,8 6-160 15,-2 3-18-15</inkml:trace>
  <inkml:trace contextRef="#ctx0" brushRef="#br0" timeOffset="116212.9327">9698 14148 1193 0,'0'0'494'0,"5"2"-287"0,1 10-50 15,4 11-62-15,3 8-12 16,-4 14-28-16,-1 5-17 15,-7 8-20-15,4-2 1 16,-5-8-21-16,-1-10-20 16,4-14-127-16,-3-9-98 0</inkml:trace>
  <inkml:trace contextRef="#ctx0" brushRef="#br0" timeOffset="116369.475">9596 14354 1032 0,'8'5'427'0,"16"2"-210"16,12 0-108-16,13-3-18 15,2-4-15-15,-5-1-32 16,-1-2 47-16,-6-3-15 16</inkml:trace>
  <inkml:trace contextRef="#ctx0" brushRef="#br0" timeOffset="116790.9181">10221 14358 753 0,'3'-6'340'0,"4"-11"-137"15,8-5-34-15,0-9-40 16,0-3-9-16,-6-4-16 15,-7 1-4-15,1 6-11 16,-3 6-1-16,-1 16-17 16,-1 5-15-16,-1 12-23 15,1 12-24-15,5 16-26 16,3 9 4-16,2 15 9 16,2 9 4-16,2-6 5 15,-6-4 5-15,5-19 10 16,2-12-15-16,-2-15-51 15</inkml:trace>
  <inkml:trace contextRef="#ctx0" brushRef="#br0" timeOffset="117228.3175">10736 14132 1012 0,'7'-7'440'0,"-1"-5"-237"16,-2 4-43-16,-10 3-88 15,-4 5-31-15,-4 0-39 16,-5 2-2-16,-7 0 2 16,-4-2 2-16,-2 4-4 15,1-3-2-15,5 2-6 16,7 2 0-16,6 4-2 15,3 3 0-15,5 4-2 16,1 2 1-16,5 0 4 16,3 0 2-16,8-5 5 15,3-1 3-15,6-1 3 16,3-2 2-16,9-2 1 16,3-3-1-16,8 5-2 15,-6 0 1-15,-5 7 7 16,-2 1-1-16,-13 6 0 15,-4 1-7-15,-20 3 48 16,-9-2 17-16,-9 2 13 0,-3-2 9 16,-4-6-45-16,-1-7-11 15,-5-15-85-15,-1-11-52 16</inkml:trace>
  <inkml:trace contextRef="#ctx0" brushRef="#br0" timeOffset="117618.8787">10896 13998 928 0,'-1'-13'411'0,"2"-14"-197"16,9 6-58-16,9 4-40 16,3 5-17-16,1 11-28 15,-1 3-12-15,-4 18-30 16,-3 1-3-16,-12 6 16 16,-7 2 2-16,-14-2 0 15,-3 3-3-15,0-5-17 16,5-3-4-16,9-6-5 15,8-3 0-15,12-10 0 0,6-2-1 16,14-1-2-16,3-1-4 16,5 1-3-1,-1 1-2-15,-6-1 4 0,-9 2-8 16,-10-2 41-16</inkml:trace>
  <inkml:trace contextRef="#ctx0" brushRef="#br0" timeOffset="119175.6775">7353 15138 922 0,'0'0'381'0,"6"4"-231"16,3-4-34-16,11 2-44 15,6 2-23-15,10-4-26 16,8 1-7-16,4 1-4 15,-4-2-69-15</inkml:trace>
  <inkml:trace contextRef="#ctx0" brushRef="#br0" timeOffset="119409.7064">7404 15263 699 0,'0'-1'383'0,"9"-2"18"16,9 3-195-16,17 3-64 0,8 0-3 16,7 3-61-16,-2 0-26 15,-5-2-30-15,-6-1 300 16</inkml:trace>
  <inkml:trace contextRef="#ctx0" brushRef="#br0" timeOffset="124294.1608">7364 14963 907 0,'-1'-2'412'0,"-5"-4"-192"15,3 0-50-15,7-4-85 0,3-3-25 16,11-4-40-16,8-2-12 15,4 8-13-15,4 6-6 16,-1 11 3-16,-4 11 4 16,-5 13 19-16,-6-2 11 15,-4 0 8-15,-1-11 23 16,1-17 28-16,4-8 0 16,3-20 0-16,-2-1-21 15,-3-5-39-15,-4 5 39 16,-12 9 379-16</inkml:trace>
  <inkml:trace contextRef="#ctx0" brushRef="#br0" timeOffset="124747.2221">8227 15021 550 0,'6'-3'326'16,"5"1"-5"-16,-1 0-79 16,-6 2-39-16,-1 7-10 0,-7 5-26 15,-3 5-14-15,-3 6-46 16,0-1-28-16,7-2-48 15,6 1-11-15,13-4-9 16,0-4-1-16,9-5 2 16,2-1 2-16,-3-2-13 15,4-2-44-15,-8-5-153 16,0-2-148-16</inkml:trace>
  <inkml:trace contextRef="#ctx0" brushRef="#br0" timeOffset="124903.3921">8428 14993 971 0,'-5'2'455'0,"-2"6"-203"16,3 10-54-16,-1 13-98 15,6 9-24-15,-3 10-20 16,2 3-13-16,1 7-10 16,-3-3-5-16,10 0-3 15,-5-10-34-15,6-17-148 0</inkml:trace>
  <inkml:trace contextRef="#ctx0" brushRef="#br0" timeOffset="125340.9515">8559 15071 965 0,'0'-4'446'15,"1"-8"-196"-15,14 2-133 16,10 4-25-16,16 5-34 16,9 2-10-16,3 8-12 15,-10 2-4-15,-13 4-13 16,-12 0-4-16,-14 5 0 15,-6 0 0-15,-7-4 3 16,-4-2 2-16,4-9-12 16,2-5-10-16,7-4-21 15,7-3-8-15,4 2-2 16,13 2 5-16,2 9 8 0,-2 4 0 16,-1 11 20-16,-10 6 15 15,-15 12 20-15,-14 7 11 16,-10 8 6-16,-7-2-5 15,-11-12-1-15,5-9 0 16,-5-24-22-16,8-12-31 16,17-18-79-16,5-7-52 15</inkml:trace>
  <inkml:trace contextRef="#ctx0" brushRef="#br0" timeOffset="126012.5116">9329 15048 796 0,'7'3'385'0,"6"0"-118"16,-3 13-139-16,-2 4-18 16,-6 3-25-16,0 5-10 0,-3-1-31 15,-5-5-4-15,5-6-13 16,-3-4-1-16,8-17 6 16,5-4-2-16,3-14-1 15,1-4-7-15,0-3-12 16,2 2-4-16,2 7-5 15,-1 2 5-15,2 14 8 16,-1 5 4-16,-3 11 12 16,1 5-5-16,-6 5-4 15,-3 1-2-15,-6 0-4 16,-1 1 1-16,-2-3 1 16,3-9 1-16,3-9 5 15,4-7-2-15,3-16-5 16,4-4-2-16,5-4-10 15,2 1-1-15,3 14-6 16,-1 4-5-16,-5 9-8 16,-2 8 8-16,-9 10 10 15,-3 5 6-15,-5 11 10 0,-2 0-7 16,-1-1-7-16,0-2-43 16,3-9-159-16</inkml:trace>
  <inkml:trace contextRef="#ctx0" brushRef="#br0" timeOffset="126247.0646">9299 15339 1419 0,'15'0'561'0,"23"0"-390"16,14-1-11-16,20-2-55 16,5 1-30-16,6 2-36 15,-12 0-5-15,-14-2-91 16,-9-2-76-16</inkml:trace>
  <inkml:trace contextRef="#ctx0" brushRef="#br0" timeOffset="126754.7699">9713 15513 816 0,'0'-5'374'0,"-3"-2"-178"0,-8 3-9 15,-13-1-15-15,-6 4-9 16,-11 5-13-16,-4 0-31 16,3 10-61-16,4 2-27 15,17 0-30-15,5 0-7 16,15-4-14-16,9 1-4 16,18 0 3-16,9 0 4 0,14 2 11 15,0-1 6 1,-5 3 3-16,-7 2 1 0,-21 0 0 15,-15 1 13-15,-18-3 33 16,-14-1 35-16,-16-6 27 16,-2-5-6-16,4-5-27 15,6-4-32-15,16-4-28 16,3-2-9-16,11 5-42 16,2-1-38-16</inkml:trace>
  <inkml:trace contextRef="#ctx0" brushRef="#br0" timeOffset="130709.5619">1707 16272 896 0,'-3'0'375'0,"0"16"-192"15,3 14-46-15,3 26-32 0,2 16-11 16,2 6-40-16,-3 3-8 15,1-13-18-15,0-6-1 16,-2-19-1-16,1-13 1 16,-2-20 24-16,-2-15 4 15,-1-21 3-15,-5-14-3 16,-2-19-18-16,-3-3-1 16,-7-9 2-16,2 1-2 0,1 1-13 15,3 5-10-15,18 12-17 16,5 10-10-16,15 18-21 15,13 5-3-15,12 12 5 16,14 5 7-16,7 8 86 16,0-1-119-16,-2 5-4 15</inkml:trace>
  <inkml:trace contextRef="#ctx0" brushRef="#br0" timeOffset="131381.2784">2047 16614 894 0,'0'-5'363'15,"1"1"-231"-15,5 6-32 16,3 5-7-16,-1 3-12 16,-2 5-10-16,-5-5 0 15,-2 0-13-15,2 0-8 16,-1-4 9-16,0-2 13 16,1-4-4-16,-2-2-7 15,0 1-29-15,-1 0-20 0,1 0-13 16,0-4-4-16,0-4-2 15,1 1-2-15,8-25-4 16,0 35 0-16,-4 7-1 16,3 4-1-16,-3 5 6 15,1 1 2-15,4-2 2 16,-1-1 1-16,7-2 1 16,2-4 1-16,8-3 4 15,1-6 1-15,-3-3 5 16,0-7 3-16,-4-11 2 15,-6-2 1-15,-4-9 3 16,-6-1-1-16,-3 5-2 16,-2 6-2-16,-6 12-3 15,0 5-4-15,-2 11-11 16,2 4-4-16,7 9-10 16,2 8 2-16,10 2 8 15,2-3 3-15,7-1 7 0,3-6 0 16,4-8 4-16,0-4 3 15,-4-10-3-15,3-5 37 16,-7-8 28-16,-3-5 8 16,-5-3 21-16,-8-5-33 15,-4 4-24-15,-5 3-11 16,-5 4-16-16,-3 9-31 0,-1 3-117 16,5 7-522-16</inkml:trace>
  <inkml:trace contextRef="#ctx0" brushRef="#br0" timeOffset="131631.2268">2633 16611 1079 0,'3'3'445'0,"1"5"-260"16,2 5-39-16,0 3-35 15,2 3-25-15,-1 8-40 16,2 1-12-16,2-5-15 15,1-4-2-15,5-9 9 16,1-10 8-16,1-15 12 16,-1-6 2-16,-6-13-2 15,-1-3-6-15,-7 5-14 0,1 3 15 16,-2 10-111 0,0 7 135-16</inkml:trace>
  <inkml:trace contextRef="#ctx0" brushRef="#br0" timeOffset="131819.0384">3092 16616 754 0,'1'6'363'0,"-1"6"-113"15,0 6-78-15,0 9-59 16,0 3-26-16,3 6-44 15,0 0-12-15,2-6 3 16,-5-6-34-16,4-13-364 16</inkml:trace>
  <inkml:trace contextRef="#ctx0" brushRef="#br0" timeOffset="131959.2689">3082 16397 1225 0,'-7'-10'552'0,"2"-5"-266"16,2 7-131-16,2 7-129 16,2 4-29-16,7 7-101 15</inkml:trace>
  <inkml:trace contextRef="#ctx0" brushRef="#br0" timeOffset="132240.8391">3565 16626 778 0,'3'15'381'16,"-6"17"-89"-16,-3 7-87 15,-9-2-40-15,-11 0-42 0,-1-7-68 16,-10-10-13-16,0-9-4 16,1-13-23-16,-1-18-92 15,10-8-30-15,14-13-13 16,10 0 14-16,16 3 114 15,7 6 45-15,5 28 39 32,-13 1 19-32,1 2-8 0,37 5-15 0,-4 23-32 15,0 12-17-15,-30 5-25 16,2 2 0-16,0-3-44 16</inkml:trace>
  <inkml:trace contextRef="#ctx0" brushRef="#br0" timeOffset="132562.6942">4116 16604 1251 0,'-2'-3'590'15,"-6"0"-255"-15,2 3-134 16,1 2-136-16,2 4-42 15,4 4-105-15,1-3-76 16</inkml:trace>
  <inkml:trace contextRef="#ctx0" brushRef="#br0" timeOffset="132687.6606">4093 16812 1511 0,'-1'0'625'0,"0"1"-384"15,1-1-89-15,0 0-53 16,0-1-79-16</inkml:trace>
  <inkml:trace contextRef="#ctx0" brushRef="#br0" timeOffset="136257.0376">17069 13068 451 0,'-2'6'180'0,"-1"0"-94"15,3 0-53-15,1-5 4 16,4-5 16-16,3-14 17 16,0-7 12-16,2-16 19 15,6-3 2-15,4-12-9 16,8-9-13-16,15-36-35 15,12-21-20-15,44-52-22 16,15-23-4-16,46-39-2 16,22-21-1-16,37-5 31 15,14-2 38-15,19 29 24 16,-11 24 4-16,-41 50-5 16,-18 32-90-16,-58 50-39 0,-28 18-3 15,-40 32-36-15,-27 16 51 16,-34 17 20-16,-9 6 2 15,-10-1 12-15,2-1 4 16,6-7 20-16,4-1 4 16,5-4 1-16,2-1-2 15,5-2-24-15,-1 4-7 16,2 2-7-16,-1 1-2 16,0 0-74-16,0 0-95 0</inkml:trace>
  <inkml:trace contextRef="#ctx0" brushRef="#br0" timeOffset="136694.4357">19254 10219 603 0,'-10'-3'280'0,"-6"-4"-109"16,7 3-74-16,4 2-16 16,5 3-32-16,5 2-10 15,-5-3-10-15,2 2 7 0,28 9 14 16,36 9-4 0,-24-16-10-16,4 1-6 15,-8 1 31-15,-9 0 14 0,-9 11 59 16,-14 6 16-16,-18 13-9 15,-2 12-15-15,-12 3-59 16,2-3 16-16</inkml:trace>
  <inkml:trace contextRef="#ctx0" brushRef="#br0" timeOffset="138173.5989">20089 9826 596 0,'-3'-8'359'0,"-8"-7"-8"16,1 6-132-16,-5 3-112 0,0 5-34 15,1 8-59-15,4 9-17 16,7 8-14-16,2 5 0 16,10 5 7-16,4-4 5 15,10-8 15-15,7-6 19 16,6-12 28-16,2-8 24 15,-5-9 36-15,-4-8 8 16,-15-9 10-16,-7-4-9 0,-13 1-22 16,-10 0-19-16,-12 8-27 15,-4 6-15-15,-6 6-21 16,3 8-8-16,8 9-24 16,3 5-8-16,11 10-11 15,3 0 2-15,7 7 12 16,8 1 2-16,4-3 8 15,11 2 1-15,5-10 4 16,0-6 3-16,10-6 7 16,-4-9 3-16,-6-9 8 15,-3-4 3-15,-10-8 1 16,-5 1-2-16,-12 1-6 16,-6 2-5-16,-16 4-7 15,-4 3-3-15,-6 8-10 16,1 4-7-16,10 14-9 15,1 5-2-15,16 9 5 16,5 4 1-16,8 1 8 16,10-1 3-16,10-7 6 0,5-4 3 15,5-11 7-15,-1-3 4 16,-6-10 7-16,-5-6 3 16,-10-6 5-16,-4-4-2 15,-8 1-5-15,-5-2-5 16,-15 4-11-16,-4 2-3 15,-3 9-9-15,3 5-4 16,11 9-6-16,3 3-2 0,5 7-2 16,7 2 4-1,6 7 5-15,5-3 6 0,6-5 16 16,0-1 12-16,1-11 18 16,-4-1 11-16,-5-8 12 15,-7-6-4-15,-7-5-13 16,-4-4-4-16,-1-1-77 15,1 1 337-15</inkml:trace>
  <inkml:trace contextRef="#ctx0" brushRef="#br0" timeOffset="138650.0692">20578 9790 692 0,'0'2'297'0,"2"4"-117"16,6 0-11-16,19 0-12 16,10 0-12-16,23-3-60 0,8 2-34 0,8-4-61 15,-2 2-188-15</inkml:trace>
  <inkml:trace contextRef="#ctx0" brushRef="#br0" timeOffset="138965.2786">21240 9862 839 0,'2'0'358'0,"8"0"-165"15,6 1-49-15,14-1-30 16,7 0-22-16,7 0-48 15,1 0-21-15,8 2-84 16,-2-1-187-16</inkml:trace>
  <inkml:trace contextRef="#ctx0" brushRef="#br0" timeOffset="139246.4609">21943 9812 891 0,'-4'2'390'15,"4"4"-185"-15,3-1-75 16,-3-5-50-16,19 2-2 16,52 6-18-16,-17-7-9 15,5 0-28-15,-2 2-8 16,0 0-72-16,-4-1-112 16</inkml:trace>
  <inkml:trace contextRef="#ctx0" brushRef="#br0" timeOffset="139489.1832">22648 9776 881 0,'10'-3'425'0,"13"-4"-136"16,7 1-70-16,10 3-78 16,3 0-38-16,-3 5-65 15,-1 2-20-15,-3 2-90 16,-1 1-169-16</inkml:trace>
  <inkml:trace contextRef="#ctx0" brushRef="#br0" timeOffset="139801.2815">23200 9350 877 0,'12'9'401'0,"9"7"-192"16,5 16-72-16,8 6 2 16,-3 6-52-16,-7-2-18 15,3-5-32-15,-5-9-9 16,1-7-35-16,3-1-81 15</inkml:trace>
  <inkml:trace contextRef="#ctx0" brushRef="#br0" timeOffset="139941.9708">23496 9395 1116 0,'-17'2'534'15,"-12"4"-213"-15,-5 16-157 16,-3 4-41-16,0 9-66 15,-2-1-20-15,2 2-11 16,4-1-28-16</inkml:trace>
  <inkml:trace contextRef="#ctx0" brushRef="#br0" timeOffset="140844.0262">20060 9955 587 0,'-2'-5'290'0,"-4"-7"-76"16,5 5-45-16,11 3-47 15,9 6-26-15,28 12-37 16,20 12-7-16,36 19-5 15,20 10-2-15,36 22-21 16,9 9-7-16,12 16-7 16,4 4 1-16,-18-8 15 15,-5-13-29-15</inkml:trace>
  <inkml:trace contextRef="#ctx0" brushRef="#br0" timeOffset="141461.883">21431 10535 595 0,'-2'0'311'0,"-4"0"-104"15,6 5-63-15,0-5-65 16,0 0-2-16,7 16 18 16,49 36-3-16,-13-22-20 15,4-3-19-15,2 1-21 16,-6-2-5-16,-16-9-3 16,-11-6 2-16,-20-8 9 15,-15-1 2-15,-17-5-3 16,-10-1-3-16,-6 0-8 15,5 1-1-15,15 3-5 16,8 0-4-16,22 0-23 16,9 2 2-16</inkml:trace>
  <inkml:trace contextRef="#ctx0" brushRef="#br0" timeOffset="142008.7798">21942 10741 941 0,'10'0'376'0,"12"4"-246"16,0 6-27-16,-11 7-10 15,-4 4-3-15,-10 7-5 16,-9 4-10-16,-3 4-25 15,5 3-19-15,5-2-19 16,5-6-2-16,12-10 5 16,1-7 1-16,12-9 7 0,4-5 3 15,4-5 1-15,3-9 4 16,-4-13 0 0,-3-3 0-16,-7-8 1 0,-6-1-1 15,-10-1-4-15,-4 1 0 16,-4 10 8-16,-3 9-2 15,1 14-9-15,0 7-11 16,2 14-18-16,2 6-7 16,2 14 2-16,3 5 5 15,2 6 5-15,-2-1 1 0,0-7 4 16,0-7 2-16,4-12-64 16,2-10 10-16</inkml:trace>
  <inkml:trace contextRef="#ctx0" brushRef="#br0" timeOffset="142430.7744">21893 10590 687 0,'1'0'329'16,"10"0"-119"-16,5 1-20 16,10 1-49-16,13-1-21 15,12 2-36-15,11 3-18 16,1-3-19-16,-4 3-11 15,-17-6-11-15,-10 0-1 16,-19 0 5-16,-7-3-2 0,-11-2-19 16,-6-8-20-16,-4 0-27 15,-1-1-4-15,5 5-11 16,6 7 11-16,5 6 6 16,7 8 0-16,3 5 18 15,3 2 6-15,3 2 13 16,0-3 6-16,-2-4 97 15,-5-5 491-15</inkml:trace>
  <inkml:trace contextRef="#ctx0" brushRef="#br0" timeOffset="142914.6593">20950 9822 952 0,'7'2'392'0,"12"8"-237"16,0 13-66-16,7 23-62 15,-2 7-9-15,-9 8 10 16,-8 3 8-16,-19-4 16 16,-6-3 2-16,-8-5-14 15,3-9-4-15,6-18-30 16,2-10-56-16</inkml:trace>
  <inkml:trace contextRef="#ctx0" brushRef="#br0" timeOffset="143414.5418">21361 10229 620 0,'-1'6'290'16,"-3"3"-96"-16,4 11-119 16,7 2-6-16,3 2-19 15,2 1 2-15,5-4 22 16,-3-7 12-16,4-8 21 16,1-8-7-16,2-17-12 15,2-5 9-15,-3-13-1 0,1-3 3 16,-14-2-1-16,-8 1-16 15,-16 3-23-15,-9 3-15 16,-5 10-27-16,4 4-11 16,-3 10-16-16,4 6-7 15,2 6-7-15,2 8-2 16,13 8 0-16,5 3-2 16,15 4 5-16,14 4 7 15,17-4 8-15,11-1 6 0,15-6 78 16</inkml:trace>
  <inkml:trace contextRef="#ctx0" brushRef="#br0" timeOffset="145077.6916">5103 16742 830 0,'-8'7'414'16,"-5"6"-119"-16,-1 20-157 15,5 12-33-15,9 14-38 16,5 1-17-16,18-10-24 0,7-3-6 15,11-24-2-15,11-13 0 16,1-19 16-16,-1-21 7 16,-8-14 7-16,-13-9 1 15,-16-16 21 1,-13-3 6-16,-21-7 0 0,-7 4-4 16,-26 1-30-16,-6-1-15 15,-8 13-8-15,-2 11 9 16,11 30-1-16,12 21-5 15,19 23-17-15,13 11-18 0,24 8-15 16,14-1-3-16,34-3-21 16,13-7-78-16,31-4-466 15</inkml:trace>
  <inkml:trace contextRef="#ctx0" brushRef="#br0" timeOffset="145337.8337">5656 16809 622 0,'8'2'323'0,"15"-1"-12"16,10 3-150-16,17-1-33 15,9 0-30-15,-8 1-65 16,-1 3-14-16,-22 0-19 16,-5-2-57-16</inkml:trace>
  <inkml:trace contextRef="#ctx0" brushRef="#br0" timeOffset="145493.9202">5692 16931 969 0,'9'7'471'0,"9"1"-136"16,21 2-197-16,10-3-16 15,10-7-57-15,5 3-27 16,-5-8 52-16</inkml:trace>
  <inkml:trace contextRef="#ctx0" brushRef="#br0" timeOffset="145884.3173">6491 16474 898 0,'3'-1'385'16,"6"6"-185"-16,-1 12-55 15,-4 22-15-15,-3 13-10 16,-8 17-21-16,-2 13-13 16,-2 15-28-16,3 0-15 15,12-12-26-15,8-15-6 16,21-28-5-16,5-11 1 0,11-24 33 16,0-9-56-16,-11-20-144 15</inkml:trace>
  <inkml:trace contextRef="#ctx0" brushRef="#br0" timeOffset="146040.6822">6354 16834 1090 0,'7'2'402'0,"9"3"-284"16,9 1-41-16,10 2-10 15,7-1-10-15,13 1-35 16,2 0-5-16,3-1-41 15</inkml:trace>
  <inkml:trace contextRef="#ctx0" brushRef="#br0" timeOffset="146321.4406">7032 16902 1046 0,'-11'21'503'15,"-1"22"-202"-15,-15-2-117 16,-1 2-37-16,1-6-62 15,-7-14-22-15,2-14-24 16,1-9-19-16,3-19-68 16,8-6-54-16,11-15-48 0,8-5 1 15,14-1 48-15,8 4 41 16,5 20 44-16,4 11 17 16,0 19 39-16,-3 10 20 0,0 16 20 15,2 3 5-15,-3 4-17 16,-1 3-10-16,-5-11-21 15,-5 2-5-15,-6-11-19 16,-5-10-474-16</inkml:trace>
  <inkml:trace contextRef="#ctx0" brushRef="#br0" timeOffset="146586.9643">7271 16891 1294 0,'7'14'509'0,"6"15"-345"15,-3 8-47-15,-5 7-6 16,-7-5-34-16,-4-4-27 16,-1-7-11-16,0-19-8 15,5-5-8-15,2-19-31 16,6-8-10-16,10-11-14 0,-4-16 3 16,11 3 21-16,1 3 3 15,-8 13 5-15,6 17 9 16,-9 18 11-16,2 12 8 15,-1 16 9-15,1 10-7 16,-3-1-3-16,-9-2-7 16,3-8-15-16,1-3-41 15</inkml:trace>
  <inkml:trace contextRef="#ctx0" brushRef="#br0" timeOffset="146774.5783">7416 16632 1055 0,'8'-4'477'0,"12"-3"-180"16,6 5-212-16,10 4-68 15,0 4-8-15,4 2-11 16</inkml:trace>
  <inkml:trace contextRef="#ctx0" brushRef="#br0" timeOffset="146915.0121">7743 16477 1606 0,'-1'11'610'0,"1"15"-455"0,-1 8-65 15,3 12-55-15,4 4-14 16,-2 3-106-16</inkml:trace>
  <inkml:trace contextRef="#ctx0" brushRef="#br0" timeOffset="147383.6431">7945 17211 1182 0,'21'2'442'0,"14"0"-280"16,52-2-104-16,25-2 33 16,52-4 39-16,29-1-11 0,10 5-29 15,9 6-18-15,-24 11-31 16,-21 1-66-16,-31 4-192 16</inkml:trace>
  <inkml:trace contextRef="#ctx0" brushRef="#br0" timeOffset="147807.1337">8341 16787 921 0,'4'1'400'0,"11"6"-137"15,10 2-81-15,17 3-25 16,14-3-28-16,10-6-72 15,0 0-13-15</inkml:trace>
  <inkml:trace contextRef="#ctx0" brushRef="#br0" timeOffset="148119.5192">8845 16815 703 0,'1'-7'321'16,"6"-13"-103"-16,5-2-71 0,6-9-14 16,-2-6-3-16,-2-2-11 15,-8-3-2-15,-6 1 5 16,3 11-18-16,-3 16-32 15,0 10-21-15,0 24-38 16,0 11-7-16,4 18-13 16,4 11 7-16,7 12 1 15,2 1 2-15,4-3-13 16,-1-9-68-16</inkml:trace>
  <inkml:trace contextRef="#ctx0" brushRef="#br0" timeOffset="148541.4368">9425 16574 599 0,'-2'-4'403'0,"-2"1"30"0,-3 3-175 16,-8 1-118-16,-3 3-46 15,-6-4-49-15,2 2-13 16,-8-6-16-16,3 0-6 16,-2 1-12-16,-2 3-7 15,11 5-7-15,-1 5 0 16,5 8 1-16,1 1 1 0,4 1 5 16,3-1 1-16,6-3 6 15,3 1 2-15,10-5 4 16,3-2 3-16,7-7 5 15,6-4-2-15,4-5-6 16,6 4-4-16,2 5 6 16,-3 8 6-16,-4 10 14 15,-7 6 5-15,-15 8 9 16,-2 6 8-16,-18 2 4 16,-7-3 6-16,-8-5-10 15,-9-12-3-15,-7-12-63 16,0-7 117-16</inkml:trace>
  <inkml:trace contextRef="#ctx0" brushRef="#br0" timeOffset="148922.5603">8467 17390 1119 0,'-1'2'431'0,"-3"10"-240"31,-3 5-81-31,1 16-14 16,-3 2 11-16,3-4-39 0,3 8-11 15,4-12-17-15,6-4-12 16,20 0-15-16,5-13-3 16,17-4-1-16,4-4 3 15,-7-5-16-15,-2-4-31 16,-15-6-105-16,-7-2-123 15</inkml:trace>
  <inkml:trace contextRef="#ctx0" brushRef="#br0" timeOffset="149047.9068">8746 17386 666 0,'-3'-4'367'0,"-4"-2"-62"16,2 8-55-16,4 23-72 16,1 9-27-16,1 17-45 15,0 4-23-15,0 7-35 16,0 2-14-16,2-6-10 15,-1-2 136-15</inkml:trace>
  <inkml:trace contextRef="#ctx0" brushRef="#br0" timeOffset="149516.3921">9238 17533 851 0,'-16'-8'459'0,"-13"-5"-134"0,-3 4-111 16,-3 3-55-16,4 12-93 16,4 7-37-16,7 8-42 15,5 8-9-15,13 5-2 16,8 3 2-16,13 2 7 15,10-1 5-15,17-14 17 16,5-8 20-16,8-20 32 16,-6-11 16-16,-13-13 43 15,-9-6 3-15,-24-5 4 16,-7 0-8-16,-36-2-56 16,-11 6-21-16,-9 7-49 15,1 10-30-15</inkml:trace>
  <inkml:trace contextRef="#ctx0" brushRef="#br0" timeOffset="150869.1107">9962 17097 551 0,'-3'-6'333'0,"-2"-11"-25"16,5 4-99-16,11-7-97 15,2 1-15-15,12 8-23 16,-1-4-8-16,4 13-21 16,-1 4-22-16,3 10-23 0,4 7-3 15,1 3 3-15,1-6 5 16,-3-4 7-16,-3-6 3 15,-4-7 6-15,-9-5 3 16,-3-6-14-16,-9-6-19 16,-14-2-89-16,1 7-50 15,-18-1-66-15,-1 8-111 16</inkml:trace>
  <inkml:trace contextRef="#ctx0" brushRef="#br0" timeOffset="151119.1576">9946 17246 900 0,'0'-1'390'0,"7"-2"-161"15,10 2-36-15,21-1-29 16,11 2-5-16,18 0-56 16,2 3-24-16,-7 3-42 15,-8-1-11-15,-17 0 6 16,-10-2 83-16</inkml:trace>
  <inkml:trace contextRef="#ctx0" brushRef="#br0" timeOffset="155114.4879">10764 17092 842 0,'-4'-4'439'0,"1"-1"-130"16,7 2-46-16,15 5-82 16,15 3-46-16,28-1-57 0,12-1-32 15,17-3-26-15,-3 1 19 16,-15 1-77-16</inkml:trace>
  <inkml:trace contextRef="#ctx0" brushRef="#br0" timeOffset="155692.3834">11679 17044 339 0,'-8'7'263'0,"-13"3"41"0,-8-2-45 16,2-11-90 0,13 1-36-16,1 0-44 15,-39-17-31-15,14-19-37 0,14-9-15 16,40 2-16-16,12 3 13 16,18 16 30-16,3 12 19 15,0 22 15-15,-3 17-11 16,-16 21-13-16,-9 8-2 15,-21 8-4-15,-18 1-4 0,-23 0-2 16,-11-3-3-16,0-9-14 16,4-14-25-16,13-27-75 15,11-10-23-15,10-18-7 16,11-6 30-16,12-3 118 16,9 2 43-16,10 4 36 15,4 6-2-15,7 15-52 16,-2 6-24-16,-2 15-29 15,-4 4-2-15,-6 3-74 16,-2-5-445-16</inkml:trace>
  <inkml:trace contextRef="#ctx0" brushRef="#br0" timeOffset="155964.9329">11901 17252 681 0,'3'-7'316'0,"8"-12"-105"16,-2-6-39-16,8-9 8 16,-1-5-18-16,-5-6-13 15,0-4 0-15,-7-1-18 16,0 4-14-16,-3 11-8 0,-1 17-12 0,-2 17-27 16,-3 10-17-16,3 20-49 15,2 8-7-15,4 9 0 16,4 6 2-16,4-2 1 15,-2 0 2-15,1-3 0 16,-4-6 2-16,-6-11-51 16,-1-6-43-16</inkml:trace>
  <inkml:trace contextRef="#ctx0" brushRef="#br0" timeOffset="156355.4756">12426 16743 813 0,'-10'-1'388'0,"-11"3"-160"15,0 6-106-15,5 12-88 16,7 4-34-16,6 5-21 16,8 3 0-16,11-2 7 15,6-6 14-15,9-10 57 16,1-10 30-16,-2-16 89 15,-1-5 30-15,-11-17 11 16,-12 0-7-16,-17-3-70 16,-17 2-43-16,-18 16-51 15,-5 8-55-15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9T10:41:03.10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1731 9630 791 0,'18'2'344'0,"9"-2"-177"16,29-2-96-16,19 2-3 15,8-4-38-15,6 2-9 16,-14 3-92-16</inkml:trace>
  <inkml:trace contextRef="#ctx0" brushRef="#br0" timeOffset="202.9537">1731 9864 859 0,'15'2'352'16,"7"3"-142"-16,32-3-165 16,17-2 4-16,11-1 3 15,5-2-16-15,-18 4-102 16,-14 3-329-16</inkml:trace>
  <inkml:trace contextRef="#ctx0" brushRef="#br0" timeOffset="359.2342">1735 10036 633 0,'5'4'261'0,"13"-1"-80"0,11 4-78 16,29-7-27-16,13 0 5 15,8-3-49-15,6 0 5 16</inkml:trace>
  <inkml:trace contextRef="#ctx0" brushRef="#br0" timeOffset="780.8469">2618 9812 780 0,'-11'-9'435'15,"-13"-5"-87"-15,-9 5-144 16,1 3-36-16,-7 11-69 16,0 6-32-16,12 10-51 15,5 4-17-15,21 3-18 16,12 2 2-16,19-2 8 15,3-4 5-15,6-8 5 16,-4-7 3-16,-10-7-32 16,-3-3-15-16,-14-2-10 0,-8-1-4 15,-14-1 28-15,-8-1 14 16,-14 1 8-16,1 5 7 16,1 4 6-16,8 6-3 15,12 2-9-15,12 0-10 16,19 7-2-16,6-4 2 15,20 3 15-15,-3-2 5 16,-5-6 16-16,3-1-51 16</inkml:trace>
  <inkml:trace contextRef="#ctx0" brushRef="#br0" timeOffset="905.8309">2554 9643 1115 0,'-4'-3'479'15,"-7"-2"-247"-15,10 7-187 16,1 4-35-16,10 9-95 16</inkml:trace>
  <inkml:trace contextRef="#ctx0" brushRef="#br0" timeOffset="1187.0122">2755 10020 985 0,'6'6'414'0,"16"8"-223"0,6-1-48 16,5-11-21 0,3 1-24-16,-2-6-29 0,-2-2-12 15,-8-10-12-15,-5-5-2 16,-14-10-4-16,-7-5-4 16,-11 3-9-16,-10-2-6 15,-12 8-18-15,-2 10-9 16,-6 17-6-16,7 16-1 15,9 24 5-15,5 6 7 16,9 11 0-16,6 1-1 16,12 0 3-16,7 3 0 0,7-7 3 15,3-2-35-15</inkml:trace>
  <inkml:trace contextRef="#ctx0" brushRef="#br0" timeOffset="1980.5858">3362 9923 718 0,'-1'-9'381'15,"-6"-12"-86"-15,-3 1-56 16,-11 4-67-16,-1 2-27 0,-7 10-52 16,-4 4-25-1,3 15-45-15,-6 9-20 0,11 8-18 16,6 5-6-16,16-2-1 15,7-5 4-15,16-10 12 16,10-5 5-16,2-10 7 16,7-5 3-16,2-7 5 15,-4-6 2-15,1-10 4 16,-9-3 1-16,-10-4 1 16,-2-4 0-16,-11 7-5 15,-5 2-1-15,-2 14-12 16,-2 10-5-16,-4 10-9 15,6 11-1-15,1 11 1 16,2-1 3-16,13 3 4 16,1-4 2-16,9-10 2 15,1 0 2-15,1-13 3 16,-1-5 4-16,-7-12 7 16,2-5 2-16,-5-14 5 0,-1-5-1 15,-2-8-2-15,-4-3 3 16,-6 7 19-16,2 6 6 15,-4 17-7-15,-1 8-8 16,0 21-29-16,-2 13-8 16,-1 20 0-16,3 16 3 15,-3 1 0-15,0 0 1 16,5 0 1-16,2-10 0 16,8-6 1-16,2-7 0 0,2-18-88 15,0-10 13-15</inkml:trace>
  <inkml:trace contextRef="#ctx0" brushRef="#br0" timeOffset="2105.5586">3737 10020 1091 0,'11'-4'384'16,"9"2"-311"-16,17 2-76 15,5 1 1-15</inkml:trace>
  <inkml:trace contextRef="#ctx0" brushRef="#br0" timeOffset="2433.9472">4292 9784 901 0,'-21'-3'562'0,"-17"-5"-3"15,-5 2-357-15,4-1-73 16,6 11-98-16,10 3-29 15,13 9-25-15,4 4-3 16,15 1 4-16,3 2 3 16,12-5 7-16,5-6 0 15,0-4-17-15,-3-2-10 0,-12-6-8 16,-3 0 0-16,-14-1 13 16,-6 1 10-16,-11 7 9 15,-10 3 0-15,-4 4 31 16,4 4 18-16,11 0 15 15,6-4 6-15,17 2-14 16,10-2-11-16,16 1-6 16,9-3-5-16,6-3-3 15,1-2-2-15,-3-8 434 16</inkml:trace>
  <inkml:trace contextRef="#ctx0" brushRef="#br0" timeOffset="2964.9409">5316 9935 604 0,'6'-8'383'16,"3"-5"-46"-16,-6-4-72 16,-3 0-23-16,-14-1-39 15,-5 1-21-15,-12 6-51 16,-6 6-33-16,-3 13-58 15,-2 5-21-15,11 16-32 16,5 4-6-16,18 3 1 0,9 3 1 16,20-10 10-16,9-6 3 15,11-7 3-15,4-8 1 16,-2-12 2-16,-1-5 4 16,-11-11-51-16,-8-4-68 15</inkml:trace>
  <inkml:trace contextRef="#ctx0" brushRef="#br0" timeOffset="3089.7342">5211 9607 1003 0,'-2'-4'495'0,"-3"2"-202"15,5 2-141-15,0 0-144 16,0 0 0-16</inkml:trace>
  <inkml:trace contextRef="#ctx0" brushRef="#br0" timeOffset="3495.8666">5463 9884 1197 0,'9'0'448'0,"13"0"-354"16,3-2-15-16,10-1-22 15,-3-1-23-15,1 1-18 16,-1 0-1-16,-13-2 4 15,-6 0 2-15,-7 0 6 16,-10 0-3-16,-10 4-7 0,-3 1-5 16,-10 6-12-16,3 4-1 15,4 8-4-15,5 9-4 16,5 5-4-16,6 2 0 16,11-3 2-16,5-4 4 15,13-7 7-15,2-3 3 16,3-10 8-16,2-7 3 15,2-8 7-15,0-7 0 16,-1-8 1-16,-4-6 0 0,-9-4-3 16,-6-4 2-16,-8 6-1 15,-3 7-6-15,-3 13 13 16,-2 10-3-16,-3 14-2 16,-3 4 4-16,6 13-20 15,4 1-1-15,10 0 60 16,6-1-67-16</inkml:trace>
  <inkml:trace contextRef="#ctx0" brushRef="#br0" timeOffset="4089.4758">6642 9746 1049 0,'3'2'397'0,"10"8"-267"16,2 13-54-16,0 20-19 15,6 10 9-15,-4 8 9 16,-2-5 0-16,-3-9-7 16,-4-11-6-16,-4-15-30 15,0-6 4-15,-4-17 20 16,-2-9 5-16,0-11 4 15,1-9-6-15,5-13-15 0,3-5-8 16,14-5-12-16,6 2-1 16,13 15-12-16,2 8 0 15,1 20 1-15,-1 7-3 16,-8 5-4-16,-1 7 0 16,-15-2 1-16,-4 1 11 15</inkml:trace>
  <inkml:trace contextRef="#ctx0" brushRef="#br0" timeOffset="4698.7338">6601 9581 681 0,'-2'0'389'0,"2"-2"-70"16,7 1-155-16,-7 1-76 16,30 2-22-16,67 3 2 15,-28-5-7-15,5-6-36 16,-6-2-3-16,-21 1 0 16,-9 5 3-16,-21 1 10 15,-11-3 3-15,-8-1-2 16,-4-4-5-16,-1 1-16 15,2 5-8-15,2 5-16 16,0 1-4-16,3-3 4 16,0 0 5-16,0 9 13 15,1 13 5-15,4 25 0 16,-3-27-321-16</inkml:trace>
  <inkml:trace contextRef="#ctx0" brushRef="#br0" timeOffset="4974.2873">7371 9864 682 0,'7'-1'365'0,"17"1"-62"0,9 0-98 16,3 0-68-16,8 2-37 15,-2 0-52-15,-5 4-19 16,-2 0 40-16,-6-1-108 0</inkml:trace>
  <inkml:trace contextRef="#ctx0" brushRef="#br0" timeOffset="5162.1185">7434 10000 1044 0,'-2'6'474'16,"1"4"-193"-16,7 2-132 15,4-5-23-15,15-2-2 16,6 1-10-16,8-1-42 15,3-2-20-15,1 1 27 16,-5-6-89-16</inkml:trace>
  <inkml:trace contextRef="#ctx0" brushRef="#br0" timeOffset="5601.8079">8115 9814 1117 0,'6'-1'490'0,"2"1"-238"16,18 7-143-16,8 7-40 15,8 12-26-15,3 7-4 16,-3 7-19-16,-11 0-1 16,-8-3-4-16,1-3-11 15,-7-9-183-15</inkml:trace>
  <inkml:trace contextRef="#ctx0" brushRef="#br0" timeOffset="5773.5072">8488 9791 1165 0,'-12'0'531'16,"-5"5"-240"-16,-5 10-138 15,-2 8-34-15,-3 12-48 16,0 6-21-16,-11 5-25 15,-5-1-9-15,4-7-45 16,-3-10-64-16,24-11-198 16</inkml:trace>
  <inkml:trace contextRef="#ctx0" brushRef="#br0" timeOffset="6039.0505">8762 9840 1233 0,'0'5'509'0,"-3"0"-286"16,0 17-124-16,3 6-44 15,-2 9-13-15,-4 1-12 0,11-1-17 16,-5-10-4-16,10-8 0 15,9-3 0-15,-1-15 1 16,5-1 1-16,-2-8-126 16</inkml:trace>
  <inkml:trace contextRef="#ctx0" brushRef="#br0" timeOffset="6195.6419">8677 9651 1253 0,'0'-5'491'15,"0"-1"-313"-15,8 3-147 16,2 3-45-16</inkml:trace>
  <inkml:trace contextRef="#ctx0" brushRef="#br0" timeOffset="6460.9366">8638 9569 1105 0,'0'-5'445'0,"9"-4"-304"0,7 4-69 16,17 11-74-16,11 3-11 15,10 10 5-15,3-2 4 16,-5-2 10-16,-6-2 4 15,-14-11 5-15,-6 2 2 0,-15-11 7 16,-5-5 5-16,-5 1 3 16,-2-7 0-16,-3 7 4 15,-1 2 9-15,-3 7-6 16,-1 7-8-16,5 16-16 16,2-2 13-16,4 7-427 15</inkml:trace>
  <inkml:trace contextRef="#ctx0" brushRef="#br0" timeOffset="6773.2621">9340 9789 758 0,'2'-8'481'16,"-2"-8"11"-16,2 10-215 16,-1 13-139-16,1 14-54 0,2 17-61 15,0 9-3-15,4 12-7 16,-4-8-1-16,2-5 0 15,5-8 30-15,-6-19-108 16,2-1-69-16</inkml:trace>
  <inkml:trace contextRef="#ctx0" brushRef="#br0" timeOffset="6914.2209">9238 10006 1107 0,'12'-4'479'15,"9"3"-214"-15,17-6-214 16,4 0-8-16,16 0-26 16,1-4 10-16</inkml:trace>
  <inkml:trace contextRef="#ctx0" brushRef="#br0" timeOffset="7585.7384">9931 9836 563 0,'-4'13'275'16,"-6"8"-91"-16,5 13-76 0,5 4-12 16,2-2-24-16,8-4-18 15,5-11-10-15,0-7 2 16,9-14 18-16,1-5 6 15,1-18 7-15,0-8-3 16,-8-13-24-16,-4-2-6 16,-7 2-14-16,-4 8 1 15,-3 16-8-15,0 12-13 0,0 27-15 16,5 17-12-16,3 24-6 16,7 10 7-16,4 10 12 15,-2-2 5-15,-8 0 41 16,-14 0 21-16,-19-8 16 15,-12-5 0-15,-8-22-7 16,1-12-8-16,0-23 4 16,-1-16 2-16,7-29-29 15,5-17-22-15,19-17-45 16,14 4-24-16,17 11-80 16,9 9-60-16</inkml:trace>
  <inkml:trace contextRef="#ctx0" brushRef="#br0" timeOffset="7773.0188">10573 9827 812 0,'3'-8'496'16,"0"-8"-9"-16,3 4-231 15,-5 8-144-15,-1 0-46 16,1 5 18-16,-1-1-113 16</inkml:trace>
  <inkml:trace contextRef="#ctx0" brushRef="#br0" timeOffset="8038.5845">10555 9977 1264 0,'0'10'506'0,"0"11"-340"16,2 7-37-16,6 10-63 15,4 7-20-15,0 10-22 16,0 12-9-16,-10 3-3 16,-3-2 1-16,-9-5 3 15,-6-16 8-15,-11-21 14 16,-4-6 7-16,-8-22 10 15,1-15-3-15,5-13-24 16,6-17-42-16,13-16-96 16,9-3-64-16</inkml:trace>
  <inkml:trace contextRef="#ctx0" brushRef="#br0" timeOffset="8585.3653">10414 9526 600 0,'-2'0'348'0,"3"-4"-54"15,4 2-88-15,-5 1-87 16,10 1-27-16,62 3-22 15,-17 5-15-15,13-4-20 16,0 1-8-16,-8 2-10 0,-12-7 2 16,-12 0-52-16,-11 0-31 15,-17-6-44-15,-4 6-12 16,-14-5 49-16,-5 2 27 16,0 2 40-16,-2-5 9 15,5 0 8-15,0 0 0 16,5 3-5-16,5 0-5 15,5 3-9-15,10 4-3 16,7 1 2-16,6-1 2 0,3 7 42 16,-6-4 39-16,-7 4 60 15,-11 5 45-15,-16 0 33 16,-2 2-18-16,-12-6-49 16,-2 1-41-16,7-1-5 15</inkml:trace>
  <inkml:trace contextRef="#ctx0" brushRef="#br0" timeOffset="22606.0728">11078 10056 1015 0,'-1'-1'553'0,"-1"2"-138"0,1-1-138 15,1 0-49-15,0 0-78 16,0 0-39-16,0 0-59 16,0-1-8-16,5-1 277 15</inkml:trace>
  <inkml:trace contextRef="#ctx0" brushRef="#br0" timeOffset="25473.1808">1843 10742 368 0,'-5'18'265'16,"-2"14"-8"-16,0 21-48 16,3 9-26-16,2 6-56 15,2-5-26-15,5-7-44 16,3-12-11-16,0-15-19 15,3-12 2-15,-5-22 14 16,1-8 3-16,-3-19 2 16,-4-9-4-16,-7-16-16 15,-3-6-4-15,-2-10-11 0,6 4-4 16,5 9-9 0,3 11-12-16,5 21 0 15,-1 10-2-15,0 20-15 0,1 8 7 16,2 18-5-16,0 9 2 15,6 14 25-15,5 3 6 16,5-1 13-16,2-5 1 16,6-11-2-16,-1-12 1 15,-5-17 5-15,1-10 2 16,-7-20 9-16,-1-7 0 16,-6-18-3-16,-3-6-3 0,-6-1-9 15,-6 1-3-15,-3 13-9 16,1 10 7-16,-2 16-4 15,4 11-9-15,1 21 2 16,3 11-6-16,1 19 5 16,3 9 10-16,5 11 2 15,-2-2-2-15,0-7 0 16,1-5 0-16,3-13-39 16,2-6-126-16</inkml:trace>
  <inkml:trace contextRef="#ctx0" brushRef="#br0" timeOffset="25816.4832">2623 10966 613 0,'-6'-11'396'15,"-10"-13"26"-15,-5 1-159 16,-3 10-105-16,-6 2-25 15,-2 14-57-15,1 6-24 16,3 9-47-16,10 4-12 16,14 2-15-16,9 2-2 0,13-6 7 15,8-2 4-15,7-7 12 16,3-5 2-16,-8-6-3 16,-3 1-8-16,-18-7-2 15,-7 3-2-15,-17 1 7 16,-8 0 6-16,-2 9 22 15,-4 5 9-15,9 4 15 16,1 1-1-16,13 5-28 16,8-3-10-16,21 0-3 15,9 0-29-15,18-11-203 16</inkml:trace>
  <inkml:trace contextRef="#ctx0" brushRef="#br0" timeOffset="26176.1204">2683 10813 805 0,'4'-23'358'0,"9"-28"-150"0,7 7-17 16,11 12-33-16,4 10-12 15,7 24-45-15,3 17-21 16,-2 29-2-16,-6 17 7 15,-11 20 14-15,-6 5-6 16,-10-8-28-16,2-12-19 16,-5-21-23-16,2-13-4 0,4-19-1 15,-3-11 6-15,2-19-15 16,-9-14-8-16,-11-12-14 16,-7 0-11-16,-18-2 7 15,-1 9 2-15,-3 19-11 16,0 9-3-16,-1 25 2 15,3 10 1-15,7 8 17 16,8 0 4-16,16-1-75 16,8-7-522-16</inkml:trace>
  <inkml:trace contextRef="#ctx0" brushRef="#br0" timeOffset="26535.0521">3424 10908 984 0,'-13'-5'446'16,"-17"-6"-212"-16,1 7-60 16,-1 8-97-16,4 7-36 15,11 6-51-15,6 5-12 16,9 0-6-16,6 0 3 15,15-2 12-15,3-6 5 0,7-7 10 16,1-3 4-16,-10-4-20 16,-6-4-3-16,-14 0-1 15,-8-2-1-15,-20 1 35 16,-4 4 18-16,-5 6 30 16,5 2 12-16,11 4-3 15,8 6-16-15,10 0-35 16,2 2-15-16,11-5-10 15,10-1 0-15,9-4 8 16,5-5-11-16,0-2-108 16</inkml:trace>
  <inkml:trace contextRef="#ctx0" brushRef="#br0" timeOffset="26660.0236">3336 10749 1413 0,'-15'-8'568'15,"-10"-6"-354"-15,15 10-185 16,9 6-52-16</inkml:trace>
  <inkml:trace contextRef="#ctx0" brushRef="#br0" timeOffset="27222.6611">3568 10931 718 0,'-3'0'319'0,"5"4"-122"15,6 2-61-15,20 2-62 16,11-1 4-16,2-7-30 16,7-1-14-16,-6-5-13 15,-10-1 0-15,-8 0 1 16,-10 1 4-16,-14-1-8 15,-11 4-8-15,-13 12-13 16,-3 5-8-16,-3 14 1 16,3 3 3-16,13 0 0 15,9 0 1-15,14-5-1 16,5-4 3-16,12-7 21 16,4-9 12-16,2-8 15 15,5-9 4-15,-2-8-7 16,-10-5-5-16,-9-5-10 0,-1 2-2 15,-11 2-11 1,0 8 2-16,-1 11-10 0,-6 6 3 16,7 18 18-16,-3 4-3 15,0 8 13-15,7-1-6 16,-8-8-10-16,4-3-2 16,6-9 0-16,-2-6 4 15,7-13 0-15,2-3 0 16,-2-14-4-16,3 2-6 0,5 3-10 15,-5 3 9-15,-1 13 25 16,-2 4 16-16,-8 15 31 16,3 10-6-16,-6 12-26 15,0 4-12-15,3 4-10 16,1-4 84-16</inkml:trace>
  <inkml:trace contextRef="#ctx0" brushRef="#br0" timeOffset="27612.9342">4797 10870 1056 0,'6'3'444'16,"6"5"-220"-16,6 23-143 15,6 9-28-15,-3 14 2 16,-5-1-2-16,-9-6-10 16,-5-5-3-16,2-14-129 0,1-7-198 15</inkml:trace>
  <inkml:trace contextRef="#ctx0" brushRef="#br0" timeOffset="27800.3849">5081 10927 1079 0,'-8'1'464'16,"-16"6"-242"-16,-4 4-61 16,-8 9-60-16,2 1-37 0,6 0-53 15,10-2-16-15,19 0-21 16,13 0-2-1,24-5 2-15,7-1 8 0,12-5-13 16,2-4-53-16,-4-2-392 16</inkml:trace>
  <inkml:trace contextRef="#ctx0" brushRef="#br0" timeOffset="28034.7188">5483 10956 871 0,'5'8'481'16,"-4"3"-85"-16,-1 12-171 15,-13 3-25-15,-8 0-54 16,-4 1-32-16,-15-5-43 16,0-3-16-16,-9-11-25 15,2-5-7-15,10-14-36 16,6-5-29-16,16-7-36 16,9 0-8-16,15 2 14 0,1 7 15 15,18 12 20-15,6 7 7 16,4 15 22-1,9 5 14-15,-8 5 17 0,-3 1 2 16,-7-2 23-16,0-4-43 16</inkml:trace>
  <inkml:trace contextRef="#ctx0" brushRef="#br0" timeOffset="28206.9142">5601 10988 1275 0,'7'1'462'0,"15"4"-357"16,11 3-36-16,13-5 0 15,5 4-16-15,-5 0-27 16,-10-8-12-16,-15 1-194 16</inkml:trace>
  <inkml:trace contextRef="#ctx0" brushRef="#br0" timeOffset="28331.5076">5758 11036 938 0,'-1'13'432'0,"1"7"-194"0,1 3-78 15,9 3-99-15,3-6-22 16,9-1-48 0</inkml:trace>
  <inkml:trace contextRef="#ctx0" brushRef="#br0" timeOffset="28597.3254">6290 11051 1324 0,'-15'13'597'0,"-23"11"-299"0,-2 5-137 16,-7-7-45-16,-3-6-60 16,13-8-17-16,4-14-52 15,5-6-43-15,12-11-77 16,8-1-6-16,8-4 25 15,7 5 34-15,12 7 83 16,5 2 17-16,10 14 20 16,3 7 8-16,3 7-11 15,3 9-9-15,-6 4-13 16,-7 0-2-16,-12 0-19 16,-6-6 5-16</inkml:trace>
  <inkml:trace contextRef="#ctx0" brushRef="#br0" timeOffset="28722.0386">6115 10679 1585 0,'-1'2'591'0,"2"10"-455"0,5 5-95 16,8 14 44-16</inkml:trace>
  <inkml:trace contextRef="#ctx0" brushRef="#br0" timeOffset="29268.82">7320 10971 997 0,'-15'12'473'15,"-22"16"-194"-15,-9 5-58 16,-4 2-101-16,4-5-38 15,8-12-42-15,11-5-12 16,6-17-11-16,3-11-9 0,9-11-24 16,2-7-11-16,10-1-8 15,4 6 5-15,9 10-4 16,4 11 6-16,10 17 17 16,2 10 6-1,-16-9 27 1,0-1 3-16,47 41-2 0,-2 2-1 0,-8 0-3 15,-32-27-46-15</inkml:trace>
  <inkml:trace contextRef="#ctx0" brushRef="#br0" timeOffset="29393.7552">7169 10643 1284 0,'-2'0'475'0,"2"4"-381"15,5 4-76-15,21 10-81 0</inkml:trace>
  <inkml:trace contextRef="#ctx0" brushRef="#br0" timeOffset="29933.0663">7363 10574 737 0,'15'1'338'0,"12"3"-105"0,14-2-168 16,7 0-2-16,10-1-13 15,-1-1-5-15,-6 0-10 16,-8-4-4-16,-20-1 5 15,-9-2 2-15,-17-4-11 16,-5 3-6-16,-10 1-15 16,-5 1-7-16,1 6-6 15,0 0-2-15,9 9-12 16,5 2-4-16,12 6 2 16,7 3 3-16,-4 30 121 78,1 1-97-78,-8-48-4 0,5 10-2 0,0 0-6 15,12 20-11-15,11 12 1 16,12 12 5-16,-5 3-6 16,-9-4 49-16,-9-5 20 15,-17-12 68-15,-10-4 29 16,-10-8-16-16,-11-7-8 15,-8-10-54-15,2-6-16 16,5-16-25 0,7-3-13-16,16-6-57 15,6 0-40-15,8 2-129 16,8-2-104-16</inkml:trace>
  <inkml:trace contextRef="#ctx0" brushRef="#br0" timeOffset="30231.4932">8121 11062 782 0,'-1'-5'389'0,"-5"-10"-112"16,-1 1-75-16,4 1-60 15,-8-2-24-15,-6 2-27 16,-2 1-5-16,-6 10-21 15,0 1-13-15,3 11-35 16,0 8-15-16,10 8-12 16,7 2 1-16,14 1 9 15,11-5 11-15,13-10 21 16,5-4 7-16,-1-17 16 16,-3-1-3-16,-14-10-21 15,-7-4-46-15,-11 0 255 16</inkml:trace>
  <inkml:trace contextRef="#ctx0" brushRef="#br0" timeOffset="30434.579">7591 10761 1064 0,'6'-1'440'0,"12"0"-251"15,17-1-37-15,28 2-47 16,7-1-14-16,23 1-26 16,-5 3 31-16</inkml:trace>
  <inkml:trace contextRef="#ctx0" brushRef="#br0" timeOffset="31075.0478">8258 10974 777 0,'5'4'385'16,"6"1"-88"-16,7 15-176 15,1 3-22-15,2 8-1 16,-1 4-10-16,-9-8-25 0,-2-1-14 15,1-9-15-15,-6-12 5 16,9-11 9-16,1-8 1 16,4-10-8-16,2 0-11 15,-2-3-15-15,0 1-14 16,-8 6-128-16</inkml:trace>
  <inkml:trace contextRef="#ctx0" brushRef="#br0" timeOffset="31562.8703">8857 10951 751 0,'-7'-11'400'15,"-5"-8"-86"-15,-3 4-155 16,-1 7-43-16,0 10-61 15,-4 4-32-15,9 9-31 0,-1-2-8 16,12 2-5-16,10 1 2 16,7-2 7-16,7 1 4 15,-3-5 0-15,-5-4-6 16,-7-4-3-16,-9-1 0 16,-14 2 9-16,-3 1 6 15,-12 3 23-15,2 0 3 16,8 5-3-16,4 0-3 15,15 3-15-15,7 1 1 0,9-4 7 16,5-3 7 0,2-9 6-16,-1-4 2 0,4-3-2 15,-1-7-2-15,3-3-8 16,2-1-6-16,0 2-7 16,7 6 11-16,-1 10 7 15,1 5 6-15,-4 8 10 16,-5 2-11-16,-10 5 0 15,-6-3 2-15,-12 0 12 16,-8-1 6-16,-12-4 6 16,-4-3-5-16,-5-3-12 15,0-4-33-15,6-2-67 16</inkml:trace>
  <inkml:trace contextRef="#ctx0" brushRef="#br0" timeOffset="31781.2102">9495 10928 904 0,'-1'-2'544'0,"0"1"-21"16,0-3-275-16,1 4-143 15,0 0-53-15,0 0-48 16,0 0-9-16,0 0-25 16</inkml:trace>
  <inkml:trace contextRef="#ctx0" brushRef="#br0" timeOffset="31999.9095">9469 11125 1302 0,'0'0'621'0,"1"-1"-251"16,1 0-121-16,-2 0-140 15,0 0-42-15,0 1-37 16,0 0 316-16</inkml:trace>
  <inkml:trace contextRef="#ctx0" brushRef="#br0" timeOffset="32792.2372">1735 11873 1068 0,'6'4'444'15,"10"11"-220"-15,5 6-89 16,18 19-46-16,9 10-4 15,8 6-31-15,-2 6-24 16,-8-4-6-16,-9-11-13 16,-20-11-130-16</inkml:trace>
  <inkml:trace contextRef="#ctx0" brushRef="#br0" timeOffset="32977.0335">2129 11860 1134 0,'-5'3'477'0,"-10"9"-257"16,-4 8-65-16,-7 11-54 15,-9 10-26-15,-13 7-42 16,-3 3-14-16,2 1-11 16,1-5-1-16,20-11-54 15,6-9-58-15,12-14-405 16</inkml:trace>
  <inkml:trace contextRef="#ctx0" brushRef="#br0" timeOffset="33195.8335">2316 12083 1205 0,'20'0'492'0,"11"0"-270"15,18-2-158-15,8 0-1 16,0 3-28-16,-1 0-8 16</inkml:trace>
  <inkml:trace contextRef="#ctx0" brushRef="#br0" timeOffset="33554.7967">3186 12082 802 0,'-6'6'427'16,"-7"5"-151"-16,-10 11-36 16,-2 1-27-16,-11 2-84 15,2-4-32-15,0-10-49 16,4-8-14-16,5-10-9 16,2-5-7-16,7-13-18 15,1 2-10-15,13-2-14 0,4 0-5 16,17 13-8-16,4 2 0 15,11 18 7-15,-3 5 7 16,0 10 16-16,2 7 6 16,-10 0 5-16,2 3 4 15,-5-5-77-15</inkml:trace>
  <inkml:trace contextRef="#ctx0" brushRef="#br0" timeOffset="33695.7567">3002 11688 1368 0,'3'1'515'15,"-3"1"-335"-15,14 13-53 16,1 4 370-16</inkml:trace>
  <inkml:trace contextRef="#ctx0" brushRef="#br0" timeOffset="34273.3765">3323 11721 1138 0,'11'0'403'16,"18"0"-341"-16,7 0-39 16,12 4-7-16,3-1-6 0,-4-1-3 15,-4 1 2-15,-18-1-4 16,-7-1-17-16,-18-1-5 15,-10 0-2-15,-10-1 5 16,-6-1 17-16,-2 1 0 16,5 1-2-16,6 2-13 15,5 5-8-15,11 4-11 16,1 3 1-16,10 5 11 16,4 0 7-16,1 1 12 15,1-3 4-15,-9-5 4 16,-3-2 2-16,-4-4 5 15,-5-2-2-15,2 8-13 16,4 3-8-16,9 14-18 16,4 4-4-16,10 12 4 15,-1 2 7-15,1 0 29 16,-4 0 21-16,-18-6 51 16,-6-4 23-16,-20-9 7 15,-5-7-5-15,-9-13-32 0,1-7-19 16,1-12-23-16,1-7-14 15,11-6-67-15,7 0-41 16,17-3-156-16</inkml:trace>
  <inkml:trace contextRef="#ctx0" brushRef="#br0" timeOffset="34726.3847">4000 12187 498 0,'-2'-6'337'0,"2"-8"33"16,-2-1-112-16,-1-3-89 15,0 1-35-15,-8-3-51 16,-2-1-22-16,-12 4-29 16,-4 1-5-16,-7 16-13 15,2 7-9-15,3 11-11 16,6 6-9-16,8 4-5 15,6 1 1-15,17 4 6 16,7-6 6-16,12-9 7 16,9-5 5-16,-1-13 8 15,1-7 2-15,-3-13 1 16,-7-3 1-16,-5-2 0 0,-2 1 0 16,-11 1 2-16,-2 2-4 15,-4 8 5-15,1 3-5 16,3 12-11-16,2 6-2 15,1 7-14-15,-2 6 1 16,5 0 7-16,1 2 3 16,-2-6 4-16,2-3-2 15,2-7 54-15,5-7 22 16,5-8 25-16,-1-11 11 0,-2-5-46 16,-2-1-21-16,-8 2-22 15,-4 9-44-15</inkml:trace>
  <inkml:trace contextRef="#ctx0" brushRef="#br0" timeOffset="35440.0615">4636 12082 907 0,'-5'10'462'16,"-8"10"-147"-16,-7 1-54 15,-5 4-112-15,-5-5-47 16,-5-5-52-16,0-7-13 0,0-10-14 16,4-7-2-16,3-9-41 15,7-3-20-15,12-5-22 16,5 0-6-16,16 7 21 16,5 4 12-16,8 14 27 15,0 4 10-15,5 19 17 16,0 4 5-16,-2 10-1 15,0 0-6-15,0-5-1 16,4-6 0-16,-1-13 2 16,3-10-14-16,-1-17-53 15,-4-10-12-15,-4-8-5 16,-5-9 16-16,-3 5 48 16,1 5 3-16,-1 6 39 15,7 11 11-15,-2 12 7 16,-1 3 7-16,1 14-33 15,-4 1-11-15,-5 6-4 0,1 3 0 16,-13 0 7-16,-8 1 4 16,-8 0 5-16,-10-7 2 15,-7-6-40-15,5-7-48 16</inkml:trace>
  <inkml:trace contextRef="#ctx0" brushRef="#br0" timeOffset="35705.831">5421 12021 1247 0,'-1'-1'589'0,"1"3"-223"16,-1 0-139-16,1-2-118 15,-1 0-38-15,0 0-46 16,-1 0-32-16,1 0-69 16</inkml:trace>
  <inkml:trace contextRef="#ctx0" brushRef="#br0" timeOffset="36064.8609">5435 12257 951 0,'0'0'554'15,"-1"0"-70"-15,0 1-215 16,1-1-46-16,0 0-72 16,0 0-31-16,0 0-55 15,0 0-17-15,0 0 270 16</inkml:trace>
  <inkml:trace contextRef="#ctx0" brushRef="#br0" timeOffset="51157.603">6232 12058 1044 0,'1'2'427'0,"6"6"-231"16,6 5-77-16,21 15-40 15,7 6-9-15,6 9-37 16,0 2-7-16,-1 1-2 15,-7-5-3-15,3-4-116 16</inkml:trace>
  <inkml:trace contextRef="#ctx0" brushRef="#br0" timeOffset="51360.8463">6590 12058 1053 0,'-7'0'458'0,"-10"1"-240"16,-4 5-34-16,-5 11-56 15,-4 5-28-15,-8 17-41 0,3 7-16 16,-12 4-22-16,-2 2-6 16,7-10-64-16,-2-7-64 15,20-17-427-15</inkml:trace>
  <inkml:trace contextRef="#ctx0" brushRef="#br0" timeOffset="51704.3456">6591 12654 858 0,'11'4'383'0,"7"6"-174"16,7-6-20-16,8-4-45 15,-3-3-19-15,-3-8-11 16,-4 0-1-16,-13-11 4 15,-8-2-2-15,-8-7-31 16,-6-5-18-16,-3-9-31 16,0-2-14-16,10 1-19 15,4 3-7-15,9 13-14 0,6 7-5 16,8 13-74-16,1 4-75 16</inkml:trace>
  <inkml:trace contextRef="#ctx0" brushRef="#br0" timeOffset="51876.4198">6657 12517 980 0,'-5'0'510'0,"0"2"-121"16,5-5-204-16,0 1-133 15,19-1-30-15,63-9-34 16,-21 12-41-16</inkml:trace>
  <inkml:trace contextRef="#ctx0" brushRef="#br0" timeOffset="52094.8792">7041 12209 1139 0,'16'-2'450'0,"21"0"-295"0,11 0-64 16,17-1-43-16,-1-1-13 16,-6-2 26-16,-8 2-81 15</inkml:trace>
  <inkml:trace contextRef="#ctx0" brushRef="#br0" timeOffset="52266.7141">7122 12301 1172 0,'4'4'504'0,"10"1"-260"15,14 0-46-15,19-4-55 16,9 1-43-16,2 1-58 15,-5-2-4-15</inkml:trace>
  <inkml:trace contextRef="#ctx0" brushRef="#br0" timeOffset="52657.5113">7725 12089 999 0,'5'2'419'0,"16"8"-206"15,4 4-94-15,19 13-34 16,7 9-5-16,1 4-27 15,2 6-13-15,-10 5-9 16,-10-3-30-16,-11-7-227 16</inkml:trace>
  <inkml:trace contextRef="#ctx0" brushRef="#br0" timeOffset="52844.7055">8142 12086 1062 0,'-8'3'515'0,"-8"2"-195"16,-9 11-146-16,-2 9-46 16,-15 7-63-16,-3 8-21 15,3 10-27-15,-3 3-8 16,8 5-67-16,2-5-83 16</inkml:trace>
  <inkml:trace contextRef="#ctx0" brushRef="#br0" timeOffset="53063.5743">8304 12407 1088 0,'-1'7'474'0,"-10"10"-248"16,2 3-56-16,-2 6-72 15,4 1-34-15,8 3-41 16,5-1-12-16,9-10-6 16,1 0 3-16,3-13 18 15,0-6-34-15,-3-10-136 16</inkml:trace>
  <inkml:trace contextRef="#ctx0" brushRef="#br0" timeOffset="53204.3434">8315 12257 1411 0,'0'-2'599'15,"0"0"-362"-15,7-1-81 16,-7 3-113-16,0 0-9 16</inkml:trace>
  <inkml:trace contextRef="#ctx0" brushRef="#br0" timeOffset="53641.5793">8762 12109 860 0,'5'-5'444'16,"-1"-1"-130"-16,6 5-74 16,-4 15-105-16,-1 3-40 15,3 15-52-15,-9 7-7 0,4 7-16 16,-1 4-2-16,-5-7 0 15,4-3-5-15,-2-15-104 16</inkml:trace>
  <inkml:trace contextRef="#ctx0" brushRef="#br0" timeOffset="53797.6126">8597 12233 1386 0,'6'2'539'0,"16"4"-360"15,11 2-54-15,24-2-42 16,5 0-24-16,13-5-29 16,1 0 173-16</inkml:trace>
  <inkml:trace contextRef="#ctx0" brushRef="#br0" timeOffset="54344.3495">9189 12149 1044 0,'10'-7'445'0,"13"-7"-245"16,5-1-55-16,6 9-66 16,-7 5-24-16,-3 10-29 15,-3 15-5-15,-19 7 4 16,0 4 2-16,-6 9 2 15,-7 0-2-15,11-2-9 16,-3-7-4-16,6-12 0 16,8-9 0-16,3-14 2 15,9-8 1-15,7-11-2 16,-1-1-3-16,-1-8-2 0,1 1-8 16,-8-5-6-16,-3-2 0 15,-12 4 1-15,2 1 6 16,-5 6 6-16,-3 6-3 15,5 3-5-15,-5 5-3 16,-1 9-20-16,1 4 1 16,-4 12 9-16,4 9 7 15,0 10 31-15,0 5 7 16,8 6-2-16,-3 0-4 0,6-7-11 16,6 0 1-16</inkml:trace>
  <inkml:trace contextRef="#ctx0" brushRef="#br0" timeOffset="54578.669">9713 12322 974 0,'0'2'441'0,"7"6"-144"16,8 8-155-16,12 11-48 16,4 1 6-16,-2 5-28 15,-2 2-11-15,-5-9-23 0,1-3-7 16,-3-9-85-16,-5-8-103 16</inkml:trace>
  <inkml:trace contextRef="#ctx0" brushRef="#br0" timeOffset="54735.1147">9937 12331 1240 0,'-10'4'565'0,"-16"8"-249"15,4 8-100-15,-3 6-98 16,-3 7-37-16,6-3-48 16,-3-2-17-16,3-7-39 15,8-1-65-15,4-8-131 16</inkml:trace>
  <inkml:trace contextRef="#ctx0" brushRef="#br0" timeOffset="54992.0647">10086 12484 870 0,'0'4'419'0,"0"5"-110"16,0 8-97-16,-2 5-48 15,-2-4-31-15,-1 3-67 0,3-1-26 16,2-1-23-16,1 2-5 16,5-9 19-16,1-5-42 15,3-7-124 1,2-2-87-16</inkml:trace>
  <inkml:trace contextRef="#ctx0" brushRef="#br0" timeOffset="55118.471">10124 12388 1332 0,'-3'-4'613'0,"2"-3"-282"0,0 4-142 16,0 2-134-16,1 1 2 15</inkml:trace>
  <inkml:trace contextRef="#ctx0" brushRef="#br0" timeOffset="55556.0098">10313 11984 929 0,'0'-1'447'0,"2"1"-152"16,11 11-175-16,7 11-45 15,5 11-18-15,-10 2 14 16,-8 10-1-16,-9 4-2 15,-6 8-10-15,0 3-17 16,7-5-23-16,3-7-3 16,12-17-2-16,7-10 1 15,14-19-17-15,2-6-48 16</inkml:trace>
  <inkml:trace contextRef="#ctx0" brushRef="#br0" timeOffset="55712.1845">10282 12207 1048 0,'2'2'522'15,"6"0"-162"-15,16 3-190 16,13-2-25-16,20-2-73 16,6 1 21-16,8 1-379 15</inkml:trace>
  <inkml:trace contextRef="#ctx0" brushRef="#br0" timeOffset="56336.9275">10979 12115 821 0,'1'-1'440'15,"5"-1"-128"-15,-1 3-88 16,-5-1-89-16,0 2-39 0,5 28-23 16,8 50-15-16,-13-32-28 15,-6 1-5-15,3-5 11 16,-2-9-32-16,3-10-129 16</inkml:trace>
  <inkml:trace contextRef="#ctx0" brushRef="#br0" timeOffset="56468.821">10850 12273 1081 0,'6'0'461'15,"4"0"-234"-15,17 0-141 0,11 0-24 16,18-3-30-16,13 2-11 16,7 1-22-16,1 0 4 15</inkml:trace>
  <inkml:trace contextRef="#ctx0" brushRef="#br0" timeOffset="56890.2231">11539 12173 966 0,'-1'-19'507'0,"-1"-16"-149"16,8 0-155-16,3-7-40 15,2 3-65-15,-1 3-15 16,-2 6-20-16,-5 13-10 16,-3 12-43-16,0 10-28 15,0 28-24-15,5 13-6 0,6 13 23 16,9 3 18-16,4-7-13 15,2-5-42-15</inkml:trace>
  <inkml:trace contextRef="#ctx0" brushRef="#br0" timeOffset="57062.2144">11380 12331 900 0,'7'0'363'0,"17"0"-218"16,18 0-39 0,-21 0-19-16,-1 0-33 0,77 2-41 15,5 1 31-15,0 1-384 16</inkml:trace>
  <inkml:trace contextRef="#ctx0" brushRef="#br0" timeOffset="57374.8499">11520 12554 1120 0,'-3'-7'462'0,"-1"-5"-276"0,18-3-97 16,12-1-15-1,19 9-31-15,4 4-12 0,-2 11-14 16,-9 7-4-16,-16 2 2 15,-16 3 14-15,-17 5 22 16,-11 1 4-16,-20 2-2 16,-4-1-14-16,-3-9-17 15,6-2-4-15,13-10-12 16,18-4-7-16,20-3-8 16,10-3-3-16,26 0 0 15,5 4 5-15,4 1 2 16,-3 3-7-16,1-2-58 15</inkml:trace>
  <inkml:trace contextRef="#ctx0" brushRef="#br0" timeOffset="57874.4841">12244 12305 797 0,'4'-10'423'16,"4"-6"-116"-16,-6-2-111 15,-5-2-30-15,-9-2-31 16,-3-2-10-16,-3 4-36 16,-8 3-20-16,-4 7-43 15,-8 5-21-15,-3 11-22 16,7 4-9-16,7 17-4 16,10 4-1-16,16 2 7 15,8 5 7-15,16-5 11 16,7-7 6-16,9-8 11 15,0-10 3-15,-2-13 5 16,-1-5 0-16,-10-15 1 16,-3 0-1-16,-11-4-3 15,-12 0 0-15,-6 9-6 0,-3 2-2 16,0 13-6-16,3 3-2 16,4 12-8-16,2 6-2 15,1 7 1-15,2 6 1 16,13 4-13-16,-2 3-62 15</inkml:trace>
  <inkml:trace contextRef="#ctx0" brushRef="#br0" timeOffset="58061.964">12424 12376 1009 0,'3'2'416'0,"6"8"-219"15,6 5-53-15,11 5-25 16,4 9-22-16,1 5-46 16,-5-2-18-16,-8-2-35 15,-7-8-82-15</inkml:trace>
  <inkml:trace contextRef="#ctx0" brushRef="#br0" timeOffset="58201.4125">12616 12400 1138 0,'-13'3'540'0,"-13"6"-210"16,-2 7-131-16,-6 7-111 15,3 1-37-15,-1 2-50 16,6 1 37-16</inkml:trace>
  <inkml:trace contextRef="#ctx0" brushRef="#br0" timeOffset="58482.6072">12757 11886 1027 0,'2'-6'492'0,"9"-1"-207"16,0 9-110-16,-1 21-95 15,4 9-27-15,-3 15-8 16,-3 4 4-16,-6 1-4 16,-4 0-8-16,-4-2-13 15,5-2-5-15,7-3-7 16,11-6 0-16,12-12 5 16,1-7 2-16,8-14-50 15,-1-6-62-15</inkml:trace>
  <inkml:trace contextRef="#ctx0" brushRef="#br0" timeOffset="58642.4054">12713 12113 876 0,'-2'-2'447'0,"7"1"-119"0,14 2-146 0,16 2-102 16,14 2-29-16,9 1-27 15,-1-1-7-15</inkml:trace>
  <inkml:trace contextRef="#ctx0" brushRef="#br0" timeOffset="58970.4506">13042 11835 1000 0,'3'-10'405'0,"10"-12"-251"16,5 6-4-16,11 7-50 15,6 3-19-15,1 7-32 16,0 4-9-16,-14 5 0 16,-7 2 9-16,-21 4 20 0,-5 7-1 15,-15 8-7-15,0 0-12 16,4 2-18-16,7 0 2 15,15-10 2-15,9 1 2 16,6-10-5-16,5-1-5 16,12-4-2-16,5-2-2 15,9-2-4-15,-7-5-2 16,-9 0 4-16,-8-4-6 0,-10-1-75 16,-6 4 16-16</inkml:trace>
  <inkml:trace contextRef="#ctx0" brushRef="#br0" timeOffset="64284.2253">6983 13248 664 0,'20'1'354'15,"16"0"-93"-15,19-1-106 16,8-2-35-16,7-1-55 15,-7 2-22-15,-14 1-1 16,-10 1-74-16</inkml:trace>
  <inkml:trace contextRef="#ctx0" brushRef="#br0" timeOffset="64471.3873">7025 13396 1059 0,'16'3'446'0,"24"-1"-246"0,13 1-23 15,15-3-50-15,-3 0-38 16,-7 2 1-16,-14-4-89 16</inkml:trace>
  <inkml:trace contextRef="#ctx0" brushRef="#br0" timeOffset="66341.1329">8037 13138 946 0,'-16'-5'416'16,"-19"2"-204"-16,1 3-66 15,4 14-81-15,1 9-35 16,9 14-50-16,10 12-11 16,13 16 1-16,16 1 7 15,19-5 15-15,9-12 8 16,18-27 12-16,3-13 2 0,4-26 5 15,-6-11 2-15,-21-16 6 16,-9-8 30-16,-30-1 68 16,-17-4 35-16,-27 11 19 15,-17 7-31-15,-14 13-76 16,-1 9-41-16,16 9-49 16,14 7-65-16,20 7-170 15</inkml:trace>
  <inkml:trace contextRef="#ctx0" brushRef="#br0" timeOffset="66559.8663">8250 13178 1277 0,'-7'9'541'16,"-21"12"-310"-16,-6 8-54 16,-12 17-78-16,-5 7-34 15,10 4-40-15,7-2-33 16</inkml:trace>
  <inkml:trace contextRef="#ctx0" brushRef="#br0" timeOffset="67371.0989">8802 13144 805 0,'-3'-5'439'15,"2"2"-144"-15,1 11-121 16,0 7-50-16,8 19-68 16,-3 7 5-16,-1 13-25 0,-3 4-10 15,-1-7-4-15,6-1-3 16,-4-20-26-16,3-9-95 15</inkml:trace>
  <inkml:trace contextRef="#ctx0" brushRef="#br0" timeOffset="67527.3518">8601 13319 1122 0,'18'-1'481'16,"13"0"-255"-16,28 1-115 15,3 0-17-15,14 1-46 16,2-1 22-16,-16 1-415 16</inkml:trace>
  <inkml:trace contextRef="#ctx0" brushRef="#br0" timeOffset="69151.9184">9289 13278 882 0,'-5'-19'381'16,"0"-13"-192"-16,15 0-128 16,8-1-19-16,16 13-8 15,4 6 1-15,9 15 8 16,4 13-1-16,-6 12 2 15,-11 6 16-15,-30 10 31 16,-14 4 4-16,-25 6-11 16,-9 2-16-16,0-11-38 15,4-12-4-15,9-22-2 16,8-9-6-16,17-4-16 16,6-4-9-16,12 1-14 15,3-3-2-15,10 3 6 16,4 3 2-16,11 6 5 15,4 5 5-15,-3 5 5 16,-4-1 57-16,-4-2-188 0</inkml:trace>
  <inkml:trace contextRef="#ctx0" brushRef="#br0" timeOffset="69464.6577">9902 13234 851 0,'-5'-7'404'0,"-12"-5"-139"16,-3 3-72-16,-7 8-68 15,2 3-33-15,-1 14-56 16,1 9-20-16,7 10-23 16,-1 7-7-16,13 5-4 15,11 2 1-15,15-9 12 16,13-6 7-16,6-17 30 15,5-12 13-15,4-13 32 16,-5-11 20-16,-8-15 14 16,-11-3 13-16,-23-10 4 15,-8-2-17-15,-22 1-32 16,-5 6-25-16,-2 9-42 16,4 10-52-16,13 18-53 15</inkml:trace>
  <inkml:trace contextRef="#ctx0" brushRef="#br0" timeOffset="69792.4823">10286 13116 1329 0,'-3'0'523'0,"0"7"-351"16,6 6-61-16,-3 13-67 16,2 9 2-16,-4 14-11 15,-4 8-9-15,6 4-14 16,3 2-4-16,12-14-2 15,4-12 1-15,-4-20 0 16,3-13 2-16,2-9-18 16,2-9-55-16</inkml:trace>
  <inkml:trace contextRef="#ctx0" brushRef="#br0" timeOffset="69933.3451">10209 13287 941 0,'10'2'467'0,"7"-2"-137"16,11 1-181-16,10 2-21 15,12-2-59-15,-4 3 24 16</inkml:trace>
  <inkml:trace contextRef="#ctx0" brushRef="#br0" timeOffset="71364.7429">10949 13204 737 0,'-2'-4'465'0,"-3"-3"-29"16,1 9-191-16,1 15-137 15,3 11-53-15,3 18-30 0,2 6-5 16,-1 3-9-16,-1-4 1 16,-3-9-51-16,1-11-107 15</inkml:trace>
  <inkml:trace contextRef="#ctx0" brushRef="#br0" timeOffset="71489.7417">10808 13344 1191 0,'6'2'483'0,"20"7"-289"16,9 5-89-16,28-1-42 16,13-1-23-16,9-7-7 15,-2-5-18-15</inkml:trace>
  <inkml:trace contextRef="#ctx0" brushRef="#br0" timeOffset="71755.6486">11551 13236 1210 0,'1'-15'484'0,"3"-21"-304"16,-1-3-32-16,0 1-34 0,2 4-6 16,-4 10-11-16,-1 8-14 15,-2 17-43-15,-4 9-16 16,0 21-32-16,2 11-7 16,5 14 11-16,4 5 3 15,6-1 31-15,9-6-78 16,-1-16-564-16</inkml:trace>
  <inkml:trace contextRef="#ctx0" brushRef="#br0" timeOffset="71927.2564">11335 13502 843 0,'-1'-1'469'0,"12"-2"-41"16,9-1-266-16,25-5-113 15,18 4-14-15,11 4-13 16,4 2-8-16,-10 8-25 16,-9-3 100-16</inkml:trace>
  <inkml:trace contextRef="#ctx0" brushRef="#br0" timeOffset="72223.9246">11492 13678 1204 0,'0'-10'461'0,"5"-6"-355"0,12 0-40 15,21 5-46-15,8 6-16 16,7 8-4-16,-6 7 0 16,-17 6 0-16,-11 2 1 15,-23 9 25-15,-6 3 7 16,-26 5 8-16,-7 2 3 15,-14-8-14-15,2-6-3 0,17-12-4 16,11-8-4-16,26-5-12 16,11-7-7-16,23 0-6 15,7 0 0-15,12 6 2 16,-1 3 2-16,-8 6 3 16,-3 3 2-16,-7-2-175 15</inkml:trace>
  <inkml:trace contextRef="#ctx0" brushRef="#br0" timeOffset="72426.9931">12007 13493 1217 0,'2'-4'578'0,"0"-5"-213"15,1 5-235-15,3 2-49 16,-1 2-12-16,2 0-83 16</inkml:trace>
  <inkml:trace contextRef="#ctx0" brushRef="#br0" timeOffset="72692.5857">12230 13172 1350 0,'2'0'510'0,"-1"2"-378"16,-1-1-22-16,-1-1-26 16,0 5-7-16,-1 19-22 15,0 36-21-15,3-31-21 16,3-2-5-16,5-1-2 15,6-8 2-15,14-4-2 16,2-4 0-16,7-12-16 16,2-4-58-16,-9-11-188 15,-5-8-184-15</inkml:trace>
  <inkml:trace contextRef="#ctx0" brushRef="#br0" timeOffset="72833.4259">12458 13159 583 0,'-3'-5'428'0,"-2"-6"33"16,2 13-208-16,-1 6-45 15,0 11-62-15,0 8-33 16,2 15-9-16,2 8-27 16,3 13-35-16,1 1-9 15,0-7-16-15,1-9-13 16,2-16-64-16</inkml:trace>
  <inkml:trace contextRef="#ctx0" brushRef="#br0" timeOffset="73114.3281">12790 13077 1310 0,'3'7'517'0,"-1"10"-349"15,7 10-68-15,-7 10-21 16,0 5-13-16,-2 10-7 16,-2 2-8-16,8 2-23 15,2-4-10-15,8-14-8 16,7-5-1-16,5-18 1 16,3-10 0-16,5-7-28 0,-4-13-54 15</inkml:trace>
  <inkml:trace contextRef="#ctx0" brushRef="#br0" timeOffset="73255.0411">12720 13303 1206 0,'11'0'482'0,"8"-1"-288"0,22-3-156 15,9 0-14-15,13-3-16 16,4 0-38-16</inkml:trace>
  <inkml:trace contextRef="#ctx0" brushRef="#br0" timeOffset="73536.2341">13122 13008 1310 0,'0'-8'487'0,"4"-6"-371"15,3 5-9-15,3 4-42 16,2 6-13-16,1 5-36 16,-1 2-13-16,-7 7-2 15,-3 1 1-15,-11 3 3 16,-1 3 2-16,3-2 8 16,4 0 6-16,10-9 3 0,9 1 2 15,13-2-7-15,-1-3-5 16,10 2-6-16,-4 0 0 15,-4-1 0-15,-2 0 43 16,-12-4-241-16</inkml:trace>
  <inkml:trace contextRef="#ctx0" brushRef="#br0" timeOffset="74270.5998">6960 14382 1040 0,'5'0'432'0,"10"0"-242"15,8 2-74-15,23 4-71 16,10 0-8-16,18 1-18 15,-2-1-4-15</inkml:trace>
  <inkml:trace contextRef="#ctx0" brushRef="#br0" timeOffset="74419.1994">7089 14560 1076 0,'6'4'430'0,"14"0"-281"16,18 1-61-16,29 0-19 16,9-7-30-16,11-1-100 15</inkml:trace>
  <inkml:trace contextRef="#ctx0" brushRef="#br0" timeOffset="75012.5283">8012 14439 602 0,'-15'-10'344'0,"-11"-13"-59"16,7-6-59-16,14-5-109 15,13-1-47-15,17 4-31 16,9 7 1-16,12 16 20 16,-1 7 15-16,1 17-10 15,-6 8-4-15,-20 14 3 16,-13 7-3-16,-31 6-6 15,-14 2-9-15,-15-7-18 16,-6-8-6-16,8-15-47 16,9-11-30-16,17-8-43 15,11-5-16-15,18-7 29 16,9-1 25-16,13-7 35 16,10 4 18-16,12 7 21 0,6 10 9 15,3 9 13-15,-5 3-6 16,-10 5-8-16,-5 1 0 15,-11-4-87-15</inkml:trace>
  <inkml:trace contextRef="#ctx0" brushRef="#br0" timeOffset="75320.0708">8628 14376 865 0,'-10'-7'415'0,"-12"-2"-134"0,-4-1-57 32,-7 7-74-32,3 8-37 15,0 15-71-15,2 6-25 16,9 13-22-16,2 2-5 0,16-1-6 16,5-1 1-16,15-10 8 15,6-4 6-15,12-10 19 16,4-9 11-16,10-14 23 15,-1-6 15-15,-10-15 9 16,-8-3-2-16,-24-9-14 16,-8-4-17-16,-24 1-24 15,-8 1-9-15,-3 18-109 16,2 6-204-16</inkml:trace>
  <inkml:trace contextRef="#ctx0" brushRef="#br0" timeOffset="75569.9019">8964 14252 1113 0,'2'-4'505'0,"3"1"-207"0,1 5-132 15,-6-2-67-15,0 6-20 16,2 24-24-16,1 58-16 15,-3-31-18-15,-1 1-7 16,2-12-6-16,6-7-2 16,2-10 0-16,5-5 0 15,1-4 0-15,4-6-13 16,3-12-115-16,0-3-108 0</inkml:trace>
  <inkml:trace contextRef="#ctx0" brushRef="#br0" timeOffset="75741.7391">8907 14455 1023 0,'7'2'474'16,"7"-1"-169"-16,20 3-163 16,9-2-35-16,16 2-34 15,1 0-23-15,-10-4 13 16,-8 0 4-16</inkml:trace>
  <inkml:trace contextRef="#ctx0" brushRef="#br0" timeOffset="76410.5315">9750 14284 937 0,'2'0'477'0,"1"3"-92"0,-7 21-264 15,-3 10-56-15,0 17-27 16,7 3-12-16,6 0-13 15,6-3-1-15,-2-15-50 16,-1-9-92-16</inkml:trace>
  <inkml:trace contextRef="#ctx0" brushRef="#br0" timeOffset="76551.3263">9553 14475 1287 0,'12'0'513'15,"6"-2"-302"-15,26 9-153 16,11 0-11-16,17 1-21 16,3-1-9-16,-1-6 472 15</inkml:trace>
  <inkml:trace contextRef="#ctx0" brushRef="#br0" timeOffset="76879.2797">10256 14436 1073 0,'-1'-24'457'0,"1"-16"-242"0,16 3-146 16,10 3 0-16,8 16-15 15,3 9 5-15,-1 14 6 16,-4 13-26-16,-11 9-9 15,-12 6-2-15,-22 9-1 16,-12 8 0-16,-16-2-3 16,-2 4-6-16,7-13-10 15,6-12-4-15,21-9-7 16,12-7-2-16,16-4 0 16,10-4 0-16,12-2 6 15,1-1 0-15,6 0 1 16,1 3 14-16,-3 0 446 15</inkml:trace>
  <inkml:trace contextRef="#ctx0" brushRef="#br0" timeOffset="77144.6818">10780 14238 927 0,'-1'-6'525'16,"1"-1"-55"-16,-6 5-261 16,6 17-122-16,2 9-33 15,-3 21-19-15,1 9-8 0,0 9-11 16,0 2-2-16,2-9-5 16,5-9 0-16,3-11-1 15,3-11 2-15,10-10 1 16,5-5 0-16,9-10 10 15,1-5-27-15,4-8-212 16</inkml:trace>
  <inkml:trace contextRef="#ctx0" brushRef="#br0" timeOffset="77322.4207">10712 14466 847 0,'0'0'419'16,"10"1"-117"-16,5 0-108 16,20 2-81-16,11-3-37 15,14 3-49-15,2 1 36 0</inkml:trace>
  <inkml:trace contextRef="#ctx0" brushRef="#br0" timeOffset="77634.8472">11116 14147 997 0,'16'-1'413'0,"11"2"-248"16,2 3-30-16,-8 8-49 15,-8 5-13-15,-13 4-8 16,-8 1-2-16,-8 2-1 16,-6-3-8-16,8 0-23 0,3-5-10 15,11-5-8-15,9-1 6 16,10-5 12-16,5 6 2 16,5-6-3-16,1 2-4 15,8-3-8-15,0-3-1 16,-1-4 2-16,-6-4 11 15,-11 1-133-15,-6-1-124 16</inkml:trace>
  <inkml:trace contextRef="#ctx0" brushRef="#br0" timeOffset="90750.0286">1712 15691 592 0,'0'-5'298'0,"0"-1"-109"15,3 11-33-15,1 21-47 16,3 10-25-16,1 16-15 15,4 0-23-15,3-6-23 16,3-7-2-16,6-23 1 16,3-12 3-16,3-20 5 15,1-12 2-15,-2-17 1 0,-5 0-3 16,-9-6-3-16,-3 4-6 16,-10 15-12-1,0 6-7-15,2 24-11 0,-1 11-1 16,9 21 6-16,-8 15 3 15,8 21 7-15,-3 3 0 16,-1 7 9 0,6 1 23-16,-11-6 28 15,-3-4 9-15,-11-13 7 16,-13-10-13-16,-16-19-8 0,-2-9-2 16,-7-21-10-16,4-11-14 15,12-19-43-15,2-6-39 16,16-1-94-16,8 1-65 15</inkml:trace>
  <inkml:trace contextRef="#ctx0" brushRef="#br0" timeOffset="90928.2375">2199 15888 1265 0,'6'0'478'0,"7"-3"-315"0,21-2-154 16,12-6-13-16,16 3-12 15,3 4-94-15</inkml:trace>
  <inkml:trace contextRef="#ctx0" brushRef="#br0" timeOffset="91251.0126">3134 15724 955 0,'-16'14'454'0,"-18"20"-175"16,-3 7-50-16,-8 3-84 15,-1-4-38-15,2-11-45 16,-3-10-28-16,14-21-38 15,3-13-23-15,10-17-52 16,6-9-6-16,12 0 17 16,4 4 8-16,13 10 44 15,8 9 5-15,11 18 15 16,7 8 18-16,0 21 16 16,-6 8 3-16,-6 9-2 15,-7 5-8-15,-9-8-9 16,-2-4 29-16,-9-14-153 15</inkml:trace>
  <inkml:trace contextRef="#ctx0" brushRef="#br0" timeOffset="91382.5919">2881 15486 1051 0,'-10'-3'532'16,"-4"2"-96"-16,10 12-370 15,5 3-44-15,22 7-112 16</inkml:trace>
  <inkml:trace contextRef="#ctx0" brushRef="#br0" timeOffset="91914.7861">3163 15401 1010 0,'11'2'322'16,"18"3"-333"-16,4 0 0 16,16-5 31-16,-1-5 8 15,-4-3 5-15,-6-4 2 16,-19 1 9-16,-14 3-6 15,-21 2-18-15,-8 4-10 16,-14 4-20 0,-1 4-4-16,11 8 0 15,8 3-2-15,16 8-11 16,10 1 1-16,11-2 7 16,5-6 4-16,5-5 15 15,1-3 3-15,-12-1 7 0,-3-3 4 16,-12-3 16-16,-7-2 3 15,-5 0-3-15,-3 3-6 0,4 6-22 16,10 9-6-16,11 11-4 16,10 9 1-16,9 11 6 15,-1 3 3-15,-4 6 45 16,-6 0 22-16,-21-8 36 16,-3-8 11-16,-23-15-21 15,-9-9-11 1,-6-16-28-16,-4-8-14 15,11-10-36-15,11-4-23 16,18-5-57-16,7-2-34 16,14 5-126-16,10 6-130 15</inkml:trace>
  <inkml:trace contextRef="#ctx0" brushRef="#br0" timeOffset="92300.1034">3802 15845 790 0,'-2'-8'470'0,"-5"-5"-93"16,-4-1-143-16,-8-1-54 16,-7 2-76-16,-3-1-17 15,-2 6-43-15,3 5-20 0,5 11-35 16,5 9-11-16,8 9-9 31,0 4 0-31,18 5 8 0,6-4 4 0,11-7 7 16,11-8 5-16,-5-16 7 31,1-2 5-31,-3-17 7 0,-4 1 3 16,-7-6 5-16,-3 1-1 0,-6 4 6 15,-3 2 8-15,-1 11-10 16,-1 5-4-16,2 11-12 16,5 8-11-16,7 8 4 15,-1 0 1-15,4-4 3 16,3-3 2-16,-4-17 10 15,1-3 11-15,-3-18 14 0,0-8 3 16,-2-6-5-16,-2-2 7 16,-2 7-595-16</inkml:trace>
  <inkml:trace contextRef="#ctx0" brushRef="#br0" timeOffset="93048.9492">4528 15780 837 0,'-7'15'390'0,"-14"19"-179"0,-6 3-47 16,-9 1-76-16,-5-4-31 15,3-15-25-15,5-8 1 0,6-18-15 16,6-10-9-16,11-13-15 16,7-3-10-16,10-2-4 15,6 5 1-15,7 11 19 16,2 8 16-16,4 19 28 16,3 8 16-16,6 14 5 15,-6 3-3 1,-4-4-16-16,2-3-11 15,-8-12-11-15,6-5 0 16,-1-10 3-16,0-7 1 16,0-8-1-16,-4-7-4 15,1-4-8-15,-3 4-8 0,4 10-14 16,2 9-5-16,2 10-4 16,4 3 2-16,1 8 6 15,-2 5 2-15,-9 3 6 16,-9-2 6-16,-16-2 28 15,-10-2 12-15,-16-14 9 0,-3 3-3 16,2-8-39-16,1-4-42 16,16 4-104-16</inkml:trace>
  <inkml:trace contextRef="#ctx0" brushRef="#br0" timeOffset="93318.8551">5279 15780 1339 0,'3'-2'591'16,"-3"0"-309"-16,4 0-169 15,-4 0-43-15,0 1-54 16,0 0-21-16,0 0-557 15</inkml:trace>
  <inkml:trace contextRef="#ctx0" brushRef="#br0" timeOffset="93419.0929">5286 15998 1502 0,'0'0'690'0,"4"2"-302"15,1-4-115-15,-5 1-105 16,0 0-58-16,0 0-66 16,5 0-16-16,-3 1-99 15</inkml:trace>
  <inkml:trace contextRef="#ctx0" brushRef="#br0" timeOffset="101242.5256">6106 15741 790 0,'0'-4'394'0,"2"-1"-159"15,-4 9-57-15,1-4-81 16,-4 29-22-16,-5 68-10 15,10-31-12-15,8-6-24 0,2-7-9 16,12-24-3-16,6-15 5 16,12-17 5-16,4-16 2 15,2-18 0-15,-4-5-1 16,-18-8 0-16,-15 0-4 16,-9 13-7-16,-3 8-8 15,1 22-25-15,1 12-3 16,4 23-1-16,-1 9 3 15,1 13 15-15,11 8 3 16,-6 4 7-16,4 6 9 16,-11 5 21-16,-9 0 4 0,-9-4 21 15,-9-11-1-15,-6-23 6 16,-3-15 3-16,-5-31-14 16,2-13-38-16,10-17-122 15,9-4-64-15,20 3-128 16,7 8-101-16</inkml:trace>
  <inkml:trace contextRef="#ctx0" brushRef="#br0" timeOffset="101515.9841">6492 16352 736 0,'-2'7'365'0,"6"7"-61"15,8-1-101-15,12-6-34 16,5-3-1-16,-5-8-26 16,-1-4-9-16,-9-13-26 15,-2-5-13-15,-7-7-34 16,-5-7-16-16,-3-9-17 16,-4-3-9-16,2 7-15 15,4 6-6-15,4 12-49 16,7 9-44-16,7 14-144 15,2 5-162-15</inkml:trace>
  <inkml:trace contextRef="#ctx0" brushRef="#br0" timeOffset="101640.6756">6547 16249 765 0,'-2'0'430'15,"0"0"-83"-15,5-3-92 16,-3 2-121-16,15-1-56 15,54-12-3-15,-20 7-87 16</inkml:trace>
  <inkml:trace contextRef="#ctx0" brushRef="#br0" timeOffset="101854.3295">6938 15893 1142 0,'15'2'429'0,"22"1"-337"16,9-2-17-16,8-1-23 15,0 0-18-15,-11-1-113 16</inkml:trace>
  <inkml:trace contextRef="#ctx0" brushRef="#br0" timeOffset="102025.8589">7018 16034 688 0,'7'2'443'0,"16"-3"27"16,9 1-197-16,15 0-118 15,3-4-49-15,-2 5-13 0,-2 1-51 16</inkml:trace>
  <inkml:trace contextRef="#ctx0" brushRef="#br0" timeOffset="102697.5753">7713 15797 610 0,'-9'3'333'15,"-12"11"-67"-15,-2 10-62 16,5 13-74-16,4 5-29 16,16-1-37-16,11-5-3 15,17-7 3-15,8-9-3 16,4-22 0-16,3-1-1 0,-2-19-9 15,-10-13-5-15,-8-2-8 16,-8-11-5-16,-12-6-11 16,-5 10-9-1,-2 8-12-15,-3 11-10 0,-6 19-27 16,9 11-5-16,1 28-5 16,1 14 5-16,8 25 19 15,-1 6 10-15,0 6 20 16,3-1 8-16,-2-6 11 15,-6-7 3-15,-7-15 2 16,-2-9 6-16,-11-24 19 16,-5-13 2-16,-7-27-7 15,-10-16-35-15,3-9-109 16,7-2-79-16,21 5-201 16</inkml:trace>
  <inkml:trace contextRef="#ctx0" brushRef="#br0" timeOffset="102931.8949">8163 16141 1270 0,'-4'5'497'15,"-5"11"-346"-15,1 8-39 16,2 7-46-16,5 2-22 0,1 2-27 15,7-3-7-15,4-7-4 16,3-4 22-16,8-16-92 16,-1-8-80-16</inkml:trace>
  <inkml:trace contextRef="#ctx0" brushRef="#br0" timeOffset="103072.4914">8219 15940 1490 0,'2'2'602'0,"5"-2"-414"15,-2 3-62-15,3 4-91 16,-1 1-3-16</inkml:trace>
  <inkml:trace contextRef="#ctx0" brushRef="#br0" timeOffset="103615.9227">8762 15814 955 0,'0'13'417'0,"4"7"-206"0,3 22-96 16,-2 5 6-16,3 10-46 16,-4-6-20-16,-3-7-25 15,4-7-1-15,-3-15-96 16</inkml:trace>
  <inkml:trace contextRef="#ctx0" brushRef="#br0" timeOffset="103756.5114">8609 15987 1232 0,'10'7'460'0,"18"1"-322"15,15 2-61-15,19-2 5 16,3-7-23-16,13-3-41 15,-5 2-118-15</inkml:trace>
  <inkml:trace contextRef="#ctx0" brushRef="#br0" timeOffset="104129.8144">9234 15830 926 0,'1'0'397'16,"-3"3"-181"-16,-2 10-108 15,1 11-31-15,-5 6 8 16,5 12-2-16,4-1-12 0,10-4-24 16,3-2-12-16,9-12-14 15,4-12 2-15,7-14 9 16,0-10 2-16,-3-14 1 15,-3-5-1-15,-7-6-10 16,-2-7-5-16,-5 1-18 16,-3 0-4-16,-7 13-7 15,-1 12-7-15,-6 19 7 16,-1 12 7-16,-3 21 17 16,-2 7 8-16,9 11 6 15,0-4-8-15,11-6-11 16,6-4-6-16,2-15-41 15</inkml:trace>
  <inkml:trace contextRef="#ctx0" brushRef="#br0" timeOffset="104582.5994">9667 16002 701 0,'-3'1'376'0,"0"10"-66"15,1 8-111-15,7 7-84 16,5-1-23-16,7-2-36 15,5-5-14-15,0-10-8 16,0-3 2-16,-1-10 6 16,-6-3 2-16,-4-9-2 15,-1 0-5-15,-12-5-12 16,2 4-6-16,-1 6-12 16,1 7-9-16,3 14-6 15,6 6-1-15,1 18 0 16,-5-1 4-16,-2 11 5 15,-6-2 3-15,-5 3 28 16,-3-2 14-16,-7-5 23 16,-17-8 10-16,1-18-12 15,-3-13-8-15,7-19-101 0,16-5-82 16,7 0-204-16</inkml:trace>
  <inkml:trace contextRef="#ctx0" brushRef="#br0" timeOffset="104785.5319">10058 16179 1235 0,'0'3'508'0,"1"8"-302"16,-2 4-39-16,-2 9-61 15,-2 8-31-15,1 2-49 16,4 1-12-16,2-4-25 15,1-8-40-15,7-13-141 16,1-10-103-16</inkml:trace>
  <inkml:trace contextRef="#ctx0" brushRef="#br0" timeOffset="104926.1526">10094 16089 1157 0,'0'-2'583'16,"0"-4"-168"-16,1 3-294 0,-1 3-49 16,0 0-652-16</inkml:trace>
  <inkml:trace contextRef="#ctx0" brushRef="#br0" timeOffset="105357.6161">10420 15707 1281 0,'-2'7'456'0,"-4"19"-368"15,2 11-21-15,2 21 13 16,-2 6-15-16,-1 5-32 16,1-2-9-16,6-13-9 15,5-7-3-15,13-14-3 16,7-9 1-16,14-16 2 16,5-8 2-16,4-15-116 15,-5-5-174-15</inkml:trace>
  <inkml:trace contextRef="#ctx0" brushRef="#br0" timeOffset="105495.7107">10347 15922 1031 0,'5'0'486'0,"9"3"-146"16,10-2-128-16,16 4-88 0,12 1-20 15,14 0-48-15,4 1-7 16</inkml:trace>
  <inkml:trace contextRef="#ctx0" brushRef="#br0" timeOffset="108880.5112">11119 16016 863 0,'13'5'411'0,"20"2"-165"16,1-2-54-16,8-5-87 15,-2-7-37-15,-2-1-52 16,0-4-68-16</inkml:trace>
  <inkml:trace contextRef="#ctx0" brushRef="#br0" timeOffset="109067.7823">11137 16140 1172 0,'14'4'462'0,"23"3"-333"16,7-1-2-16,12-6-46 15,4-2 1-15</inkml:trace>
  <inkml:trace contextRef="#ctx0" brushRef="#br0" timeOffset="109543.5062">12019 15848 857 0,'-10'-3'440'16,"-16"-5"-123"-16,0 3-63 15,-2 10-121-15,0 6-45 16,3 23-74-16,4 9-23 0,7 15-17 16,9 2-1-16,17 0 4 15,14-3 6-15,22-15 12 16,10-9 6-16,11-26 14 16,4-15 6-16,-13-27 16 15,-3-7 0-15,-22-11 35 16,-14-2 6-16,-19 2 21 15,-13-2 3-15,-20 7-45 16,-6 8-11-16,-12 11-47 16,-4 12-32-16,7 17-152 15</inkml:trace>
  <inkml:trace contextRef="#ctx0" brushRef="#br0" timeOffset="109824.4033">12193 15877 1096 0,'-11'3'505'0,"-15"13"-215"16,-4 8-76-16,-12 20-108 15,-3 5-36-15,-2 6-53 16,6 0-21-16</inkml:trace>
  <inkml:trace contextRef="#ctx0" brushRef="#br0" timeOffset="111174.4831">12633 16091 1137 0,'13'0'461'0,"19"8"-299"16,9-3-17-16,14 2-53 16,4 1-29-16,2-3-70 15</inkml:trace>
  <inkml:trace contextRef="#ctx0" brushRef="#br0" timeOffset="111549.3586">13183 16138 335 0,'0'-11'254'0,"8"-7"48"16,4-3-31-16,-3-12-50 16,5-4-24-16,-7-11-33 15,-5-9-21-15,3 7-13 16,-3 9 1-16,2 18-13 16,-3 10-11-16,0 14-57 15,-3 10-26-15,0 16-31 16,2 10-7-16,0 20 10 15,4 3 1-15,-4 1 2 16,5 3 1-16,0-13-24 16,3-1-64-16,3-19-188 15</inkml:trace>
  <inkml:trace contextRef="#ctx0" brushRef="#br0" timeOffset="112033.3104">13730 15764 701 0,'3'-2'424'0,"1"-3"-39"16,-5 5-137-16,-1 0-38 0,1 0-84 15,0 0-46-15,-22 0-49 16,-32 0-10-16,21 0-14 16,0 3-5-16,0 0-22 15,7 3-27-15,12 1-12 16,2 3-2-16,8 4 18 16,2 1 23-16,1 6 9 15,3 1 1-15,1 0 2 16,2 1 3-16,2-5 6 15,1-4 6-15,6-8 8 16,3-5 1-16,8-9-1 16,5-4-7-16,9 2-9 15,-1 2-5-15,-1 8-3 16,0 7 1-16,-9 8 5 16,-3 3 10-16,-10 11 15 15,-9 0 10-15,-13 1 22 16,-8 2-2-16,-11-5-2 15,1-3-3-15,-9-10-13 0,3-9-16 16,1-7-125-16,2-7-117 16</inkml:trace>
  <inkml:trace contextRef="#ctx0" brushRef="#br0" timeOffset="112595.6906">14076 15747 510 0,'3'-2'358'0,"-3"-4"18"16,1 4-154-16,-2 1-36 16,0 1-68-16,0 0-18 15,0 5-32-15,0 25-5 0,-11 52-14 16,5-23-10-16,-3 2-22 15,5 0-7-15,7-7-1 16,5-8 0-16,11-9 3 16,5-7 4-1,0-14 2-15,2-6 1 0,2-12 2 16,-7-3-1-16,2-8-45 16,-2-1-65-16</inkml:trace>
  <inkml:trace contextRef="#ctx0" brushRef="#br0" timeOffset="112814.3866">13937 15971 772 0,'3'0'448'0,"2"2"8"15,22 1-240-15,10 4-36 16,12-4-46-16,6 2-44 16,-10-5-54-16,-9-1-7 15,-2 0-5-15,-8-2-6 16</inkml:trace>
  <inkml:trace contextRef="#ctx0" brushRef="#br0" timeOffset="115070.7708">14714 15965 1143 0,'5'3'439'16,"9"4"-299"-16,10 0-35 16,14-2-24-16,12-2-22 15,11-5-29-15,3-4-41 16,-6-2-405-16</inkml:trace>
  <inkml:trace contextRef="#ctx0" brushRef="#br0" timeOffset="115234.3779">14770 16108 766 0,'2'1'427'0,"6"2"-27"16,19 2-249-16,11-5-25 16,20 0-52-16,4-2-29 15,3-2-33-15,0 7-29 16</inkml:trace>
  <inkml:trace contextRef="#ctx0" brushRef="#br0" timeOffset="115455.601">15337 15995 1119 0,'22'7'443'16,"15"-1"-288"-16,23-2-98 15,8 1-1-15,-3-6-26 16,-9-1-22-16</inkml:trace>
  <inkml:trace contextRef="#ctx0" brushRef="#br0" timeOffset="115736.0153">15874 15958 932 0,'0'-13'410'0,"0"-21"-204"15,2-3-56-15,5-6-36 16,-2 3-4-16,-2 11 9 0,-3 9 3 0,2 16-40 16,-2 6-27-16,4 20-47 15,3 9-19-15,5 22 7 16,3 12 4-16,0 4 3 16,0-3 5-16,-4-9 12 15,-3-12-48-15</inkml:trace>
  <inkml:trace contextRef="#ctx0" brushRef="#br0" timeOffset="116207.2874">16508 15787 765 0,'0'-2'391'0,"-9"0"-142"15,-6 2-55-15,-17 0-105 16,-7 0-35-16,-8 0-27 16,2 0-10-16,9 1-44 15,3 1-45-15,8 5-54 16,4 2-4-16,11 2 32 15,3 0 41-15,5 1 68 16,2-2 26-16,0 1 46 16,0 0 17-16,4-1 14 15,3 0-12-15,8-3-29 16,4 0-13-16,1-4-12 16,5 3-3-16,-1 3-11 15,2-2-5-15,8 6-17 16,0-2-7-16,2 2-4 15,-3 6-1-15,-18 3 7 0,-11 0 2 16,-20 2 52-16,-17 1 13 16,-10-2 5-16,-5-1 2 15,2-9-38-15,5-9-27 16,10-12-155-16,6-8-336 16</inkml:trace>
  <inkml:trace contextRef="#ctx0" brushRef="#br0" timeOffset="116566.5765">16693 15742 1137 0,'1'4'502'16,"3"4"-252"-16,6 16-131 16,-1 7-18-16,-4 19-29 15,-5 4-10-15,-9 6-18 16,4 0-7-16,4-7-18 0,4-7-2 15,15-12 2-15,4-8-2 16,8-13-2-16,1-6 7 16,-1-11-63-16,-2-3-52 15,-6-8-203-15</inkml:trace>
  <inkml:trace contextRef="#ctx0" brushRef="#br0" timeOffset="116738.5148">16663 15985 1279 0,'11'0'521'0,"20"0"-337"16,9 0-40-16,10 1-60 16,0 1-31-16,-9 0-12 15,-1 1 117-15</inkml:trace>
  <inkml:trace contextRef="#ctx0" brushRef="#br0" timeOffset="142628.215">1740 17652 571 0,'1'-8'314'0,"7"-13"-37"15,1-6-60-15,10-11-49 16,5-6-16-16,5-16-33 0,1-2-10 16,-5-14-4-16,-4 0-4 15,-14 7-13-15,-5 8 3 16,-6 23-23-16,-4 12-3 15,1 24-24-15,0 4-20 16,3 23-17-16,4 11-14 16,13 30-3-16,4 15 3 15,17 5 7-15,5 4 3 16,4-17 3-16,-3-18 2 16,-7-17 1-16,0-11 1 0,-15-19-24 15,-3-2-37-15,-15-14-163 16,-8-10-269-16</inkml:trace>
  <inkml:trace contextRef="#ctx0" brushRef="#br0" timeOffset="142753.336">1915 17484 747 0,'18'4'347'0,"20"4"-163"15,4-5-49-15,-6 0-58 16,-5-1-52-16</inkml:trace>
  <inkml:trace contextRef="#ctx0" brushRef="#br0" timeOffset="142892.6597">1642 17283 1308 0,'-5'0'504'16,"-5"0"-355"-16,19 7-130 0,3 2-15 15,24 8-16-15,10 0-15 16</inkml:trace>
  <inkml:trace contextRef="#ctx0" brushRef="#br0" timeOffset="143220.4723">2301 17548 868 0,'4'1'412'0,"7"5"-71"16,8-3-183-16,10-3-36 15,3 0-18-15,0-10-55 16,4-3-11-16,-8-5 2 16,-13-7 4-16,-12 4 2 15,-13-1-3-15,-24 3-11 16,-5 4-10-16,-9 12-20 15,-2 5-1-15,16 18-6 16,6 8-4-16,14 16 5 16,8 5-2-16,12 6 1 15,9 2 2-15,12-8 3 16,5-3 0-16,7-12 48 0,1-9-73 16,-3-12-162-16</inkml:trace>
  <inkml:trace contextRef="#ctx0" brushRef="#br0" timeOffset="143479.4103">2910 17471 1031 0,'-16'17'581'15,"-8"5"-116"-15,-11 11-258 0,-3-7-59 16,2-13-93-16,2 1-18 15,7-18-47-15,7-6-28 16,9-10-29-16,3-5-9 16,8-2 21-16,7 1 12 15,8 10 27-15,7 2 21 16,10 14 22-16,4 8 13 16,5 16-6-16,0-1-14 15,-4 10-9-15,-6 0 68 0</inkml:trace>
  <inkml:trace contextRef="#ctx0" brushRef="#br0" timeOffset="143979.2933">3749 17263 969 0,'12'8'382'0,"9"6"-234"15,16 2-71-15,5-7 5 16,9-3-20-16,-6-6-21 16,-14-8-9-16,-6 2 1 15,-19-2 8-15,-2 2-5 0,-16 2-13 16,-6 3-7-16,-13 4-22 15,-6 9-5-15,-2 12 10 16,0 5 2-16,15 10 12 16,6-3 9-16,21-1-3 15,11-1 0-15,17-9-4 16,6 3-6-16,6-11-2 16,9-4 0-16,-4-11-43 15,10-3-102-15</inkml:trace>
  <inkml:trace contextRef="#ctx0" brushRef="#br0" timeOffset="144510.4302">4434 17281 986 0,'-17'-9'481'0,"-20"-3"-168"0,-2 1-92 16,7 14-100-16,3 6-51 15,11 5-69-15,10 9-16 16,13 1-7-16,8 1 1 15,12-2 12-15,4-8 4 16,2-9-15-16,-1-5-5 16,-12-4-1-16,-6-3 0 15,-17 0 17-15,-8-1 7 16,-17 3 0-16,-4 5-3 16,-3 9 10-16,3 6 4 15,13 9-2-15,8 6-1 0,16 2-14 16,10-4-6-16,16-9 4 15,5-8 4-15,7-9-1 16,-4-3-42-16,-6-13-119 16,-8-7-55-16,-9-10-74 15,-6-4 31-15,-3-10 120 16,-3-3 66-16,4-5 159 16,2 0 68-16,6 10 76 15,8 10-4-15,2 18-25 16,3 11-21-16,5 19-51 15,-1 10 6-15,-6 16-4 16,-3 6-16-16,-10 8-12 16,-4-1-10-16,-3-8-41 15,-1-9-12-15,-2-16-7 16,-2-13 8-16,-5-13-1 16,-1-11-1-16,-5-13-11 0,-1 1-11 15,-9 1-12-15,-3 10-9 16,-8 23-13-16,-2 13-4 15,4 19 0-15,0 7 13 16</inkml:trace>
  <inkml:trace contextRef="#ctx0" brushRef="#br0" timeOffset="144885.5132">5011 17182 971 0,'4'6'411'16,"8"11"-204"-16,-3 11-39 15,4 22-41-15,1 5-28 16,-9 1-62-16,3 3-6 15,-8-17 46-15,3-6-86 16</inkml:trace>
  <inkml:trace contextRef="#ctx0" brushRef="#br0" timeOffset="145057.5409">5223 17295 1118 0,'-1'6'470'0,"-4"9"-242"15,2 7-85-15,-1 8-46 16,1 5-31-16,3-3-48 16,5 1-7-16,6-3-88 15,4-10-2-15</inkml:trace>
  <inkml:trace contextRef="#ctx0" brushRef="#br0" timeOffset="145505.3248">5556 17285 878 0,'-10'0'439'0,"-13"6"-156"0,-9 8-137 16,-8 4-40-16,-18 6-66 16,3 2-18-16,3-7-18 15,10 2-4-15,24-10-16 16,10 3-12-16,20 1-15 16,15-1-2-16,22 2 12 15,6-2 12-15,6-7 23 16,0 1 4-16</inkml:trace>
  <inkml:trace contextRef="#ctx0" brushRef="#br0" timeOffset="145812.5939">5905 17366 948 0,'4'9'418'0,"-4"10"-196"0,-7 6-42 0,-20 5-57 16,-8 0-24-16,-12-6-44 15,0-3-14-15,2-11-13 16,4-5-1-16,7-15-12 16,8-7-10-16,14-13-20 15,9-2-10-15,13 6-11 16,10 2 15-16,13 16 15 15,3 6 6-15,8 15 18 16,-2 7-7-16,-1 9-2 0,-4 5-1 16,-13 2-1-16,-1 1-16 15,-15-7-94-15</inkml:trace>
  <inkml:trace contextRef="#ctx0" brushRef="#br0" timeOffset="145948.9739">5773 16946 1384 0,'6'7'534'15,"7"15"-374"-15,6 8-85 16,3 10-44-16,-2 4 25 16</inkml:trace>
  <inkml:trace contextRef="#ctx0" brushRef="#br0" timeOffset="146636.1943">7388 17269 915 0,'0'0'402'16,"8"3"-155"-16,-8 11-102 15,9 24-57-15,5 9-5 0,-5 12-38 16,5 1-12-16,-7-15-5 15,1-3 1-15,-1-24 3 16,-1-8 10-16,-2-19 12 16,-4-15 4-16,0-14-8 15,4-4-14-15,4-6-22 16,8 0 1-16,12 5-2 16,10 5-1-16,16 18-4 15,7 11-8-15,-2 15-2 16,-2 9 5-16,-17 7-111 15,-15 2-91-15</inkml:trace>
  <inkml:trace contextRef="#ctx0" brushRef="#br0" timeOffset="147104.8198">7395 17072 913 0,'6'-1'378'16,"5"-1"-203"-16,18 5-111 16,12 2-8-16,14 0-22 15,7 0-14-15,5-2-3 16,-5-3 2-16,-14 0 3 16,-7 0 2-16,-35-7-22 31,-3 4-11-31,0 0-14 0,3-9-4 0,-12-7 13 15,-3 5 6-15,5 10 29 16,-2 5 1-16,6 2-2 16,-1 3 3-16,1-6-23 0,0 0 3 15,0 0 27-15,11 11 9 16,20 26 29-16,-31-27-2 16,-9 0-20-16,-6 3-8 15,-3 7-30-15</inkml:trace>
  <inkml:trace contextRef="#ctx0" brushRef="#br0" timeOffset="148079.6458">8147 17412 906 0,'0'2'391'0,"4"4"-174"0,10 1-76 16,19-7-29-16,9 0-29 16,10-4-48-16,2-1-13 15,-4 0-33-15,-3-2-93 16</inkml:trace>
  <inkml:trace contextRef="#ctx0" brushRef="#br0" timeOffset="148298.6505">8166 17550 539 0,'0'7'334'0,"7"-4"14"16,9 4-82-16,21 3-43 15,6-7-31-15,13 5-43 16,-2-3-32-16,-4-5-41 16,-2-1-20-16,-12-4 87 15</inkml:trace>
  <inkml:trace contextRef="#ctx0" brushRef="#br0" timeOffset="149704.2665">9229 17020 957 0,'-25'4'430'0,"-34"17"-160"15,-8 15-79-15,1 31-67 16,9 18-22-16,20 20-66 16,16 2-18-16,35-15-16 15,15-10-2-15,31-30 5 16,18-15-62-16,17-29-6 16</inkml:trace>
  <inkml:trace contextRef="#ctx0" brushRef="#br0" timeOffset="150188.5263">9568 17434 795 0,'-23'4'437'16,"-17"1"-113"-16,-1-12-124 16,8-11-31-16,10-21-92 15,8-7-31-15,19-2-57 16,11-2 3-16,19 18-1 15,6 10 5-15,6 21 24 16,-1 13-9-16,-13 20 6 16,-11 9 11-16,-27 20 9 15,-14 3 0-15,-24 4-1 16,-1-6-12-16,0-20 16 16,9-9-32-16,16-25-40 15,6-8-12-15,13-14-41 16,6-5 22-16,15-2 20 15,9 7 13-15,9 6 15 16,1 3 6-16,4 11 14 16,-2 5-3-16,-7 2 1 0,-4 8-76 15</inkml:trace>
  <inkml:trace contextRef="#ctx0" brushRef="#br0" timeOffset="150479.3983">9959 17283 1059 0,'-17'-6'486'16,"-18"-6"-230"-16,8 14-141 15,0 6-37-15,7 15-76 0,7 11-19 16,0 11-11-16,10 4 1 15,6 0 4-15,5-5 5 16,16-12 26-16,5-8 17 16,11-21 28-16,5-12 27 0,0-20 27 15,-6-9 1 1,-17-12-6-16,-14 1-20 0,-22 1-46 16,-9 8-17-16,-10 19-49 15,-3 10-61-15</inkml:trace>
  <inkml:trace contextRef="#ctx0" brushRef="#br0" timeOffset="150729.3495">10278 17189 1177 0,'0'1'547'16,"7"6"-248"-16,-2 7-126 15,-8 7-30-15,2 17-72 16,-7 7-25-16,5 11-31 16,-2 0-4-16,7-7-5 0,11-4 0 15,-1-17 0-15,5-5 0 16,0-13 0-16,-8-8 6 16,3-11-56-16,2-3-72 15</inkml:trace>
  <inkml:trace contextRef="#ctx0" brushRef="#br0" timeOffset="150854.5486">10223 17420 926 0,'8'-2'510'0,"11"2"-112"0,7-4-242 16,5 2-35-16,8 1-75 15,0-3 450-15</inkml:trace>
  <inkml:trace contextRef="#ctx0" brushRef="#br0" timeOffset="151182.3578">10732 17264 1178 0,'0'14'508'0,"-5"9"-238"0,3 21-191 16,9 9-10-16,1 5-39 16,7-2-17-16,4-9 3 15,-3-9-47-15</inkml:trace>
  <inkml:trace contextRef="#ctx0" brushRef="#br0" timeOffset="151320.3162">10599 17495 1308 0,'10'3'511'0,"19"0"-334"15,10 0-104-15,15 0-6 16,2-5 28-16,-1 0-409 16</inkml:trace>
  <inkml:trace contextRef="#ctx0" brushRef="#br0" timeOffset="151877.0298">11443 17454 725 0,'-21'3'351'0,"-14"1"-164"16,-5-12-39-16,3-11-22 16,6-21-38-16,0-8-25 15,20-5-47-15,7 1-18 0,22 15-23 16,11 8 5 0,10 17 26-16,5 12 15 0,3 16 0 15,1 9 1-15,-20 16 27 16,-15 8 12-16,-31 9 11 15,-16 1-1-15,-13 2-29 16,1-11-10-16,10-13 21 16,3-8-53-16,13-18-24 15,12-3-13-15,11-13-53 16,9-3 45-16,14 0 21 16,8 3 8-16,10 5 16 15,4 4 3-15,6 5 1 16,-2-2 83-16</inkml:trace>
  <inkml:trace contextRef="#ctx0" brushRef="#br0" timeOffset="152111.1143">11788 17173 960 0,'-1'-1'466'16,"-3"7"-101"-16,-2 9-184 15,2 20-75-15,-4 15-5 16,-4 23-39-16,5 3-13 0,-8-4-17 16,9-1-8-16,11-29-12 15,3-5-2-15,10-14-2 16,7-11 0-16,1-8 0 16,0-4 22-16,0-9-103 15,-8-1-66-15</inkml:trace>
  <inkml:trace contextRef="#ctx0" brushRef="#br0" timeOffset="152251.8334">11650 17442 1184 0,'10'-1'490'16,"5"1"-256"-16,21 1-166 15,6 0-7-15,5-1-29 16,5 2-6-16,-6 2-306 15</inkml:trace>
  <inkml:trace contextRef="#ctx0" brushRef="#br0" timeOffset="152512.306">12003 17157 1150 0,'9'-6'460'0,"16"-8"-325"16,5 5-37-16,4 6-55 0,-3 3-29 15,-13 14 15-15,-11 3 12 16,-16 11 14-16,-9 5 8 16,-16 5-23-16,1 3-9 15,6-2-12-15,8-8-3 16,23-12-3-16,12-11 1 15,20-11-4-15,8-5-10 0,6-6 373 16</inkml:trace>
  <inkml:trace contextRef="#ctx0" brushRef="#br0" timeOffset="152871.6091">12339 17037 1165 0,'24'19'445'0,"22"24"-281"0,3 17-23 15,-12 19 2-15,-13 8 21 16,-26 12-36-16,-16-1-26 16,-31-3-12-16,-4-10-31 15,-3-18-10-15,1-7-8 16,22-32-64-16,1-14-62 15</inkml:trace>
  <inkml:trace contextRef="#ctx0" brushRef="#br0" timeOffset="153277.7513">12802 17461 871 0,'7'-1'469'0,"7"3"-97"16,-2 16-196-16,-5 8-34 16,-7 14-35-16,-2 2-24 15,-6 2-20-15,-3 0-15 16,10-10-33-16,8-4-5 15,15-18 0-15,9-11 1 0,7-13-49 16,-3-7 74-16</inkml:trace>
  <inkml:trace contextRef="#ctx0" brushRef="#br0" timeOffset="153431.6271">12816 17356 958 0,'-6'-3'489'16,"0"-2"-23"-16,6 5-419 15,7 2 443-15</inkml:trace>
  <inkml:trace contextRef="#ctx0" brushRef="#br0" timeOffset="153775.306">12644 17091 1030 0,'2'-3'458'0,"3"-11"-201"16,16 13-161-16,12 1-4 15,12 6-43-15,3 6-17 16,8 0-20-16,-4-3-1 15,-6 0 1-15,-4-1 8 16,-11-5-75-16,-10-5-30 16,-12-4-30-16,-9-6-11 0,-10-2 77 15,0 3 26-15,-1 1 27 16,7 5 20-16,4-1 29 16,3 5 5-16,9 2-2 15,0 4-7-15,6 10 4 16,0 4 4-16,-10 2 6 15,-2 0-2-15,-10-3-23 16,-8-4 11-16</inkml:trace>
  <inkml:trace contextRef="#ctx0" brushRef="#br0" timeOffset="154551.4469">11876 9807 772 0,'2'-20'357'0,"5"-29"-141"16,-2-3 1-16,2 11-14 16,-3 4 2-16,-4 21-47 15,3 15-39-15,-1 21-65 16,3 19-40-16,5 20-20 15,0 7 5-15,3 1-12 16,-3-6-46-16,1-16-153 16</inkml:trace>
  <inkml:trace contextRef="#ctx0" brushRef="#br0" timeOffset="154879.7496">12028 9388 711 0,'-26'-13'453'15,"-37"-5"32"-15,1 10-259 16,-4 26-124-16,3 15-43 16,7 19-58-16,8 13-16 15,19 18-11-15,18 9-4 0,27 15 18 16,16 5 15-16,14-11 19 15,5-14 9-15,20-28 4 16,3-21-6-16,31-36-6 16,6-19 2-16,-7-41 4 15,-3-18 24-15,-36-32 44 16,-16-10 26-16,-42-11 25 16,-30 1-19-16,-36 21-45 15,-19 14-32-15,-22 45-64 16,2 25-17-16,4 43-189 15</inkml:trace>
  <inkml:trace contextRef="#ctx0" brushRef="#br0" timeOffset="155577.4728">8289 16975 745 0,'0'-5'354'0,"-2"-2"-125"0,4-2-62 15,3-8-74-15,4-2-30 16,9-8-37-16,-2-3 10 15,-2 4 50-15,-4 7 11 16,-5 18-16-16,-2 8-14 16,4 20-46-16,-4 10-9 15,0 3 8-15,-1 2 0 16,-1-7-84-16,4-10-71 16</inkml:trace>
  <inkml:trace contextRef="#ctx0" brushRef="#br0" timeOffset="155905.6476">8384 16710 836 0,'-13'-1'438'0,"-19"2"-80"16,-9 3-134-16,-9 10-89 15,-5 5-48-15,3 11-70 16,8 5-17-16,19 8-11 15,13 7 2-15,22 3 3 16,11-3 6-16,25 0 10 16,12-1 2-16,12-12 6 15,2-6 0-15,2-25 3 16,-5-15 2-16,-5-28 14 0,-3-11 12 16,-23-12 31-16,-12-5 32 15,-31-7 37-15,-13 5 6 16,-30 2-17-16,-10 11-31 15,-6 27-65-15,2 14-30 16,14 26-100-16,8 15 343 16</inkml:trace>
  <inkml:trace contextRef="#ctx0" brushRef="#br0" timeOffset="156686.8141">13337 17527 966 0,'19'-2'496'0,"14"-3"-157"0,28 2-133 16,9-1-22-16,6 4-101 15,-1 6-28-15</inkml:trace>
  <inkml:trace contextRef="#ctx0" brushRef="#br0" timeOffset="157186.7796">14033 17429 941 0,'9'-9'371'0,"11"-11"-252"16,6-5-23-16,3-9-1 16,-3-4-17-16,-2-5-13 15,-9 1 3-15,-7 11 15 16,1 7-3-16,-11 13-6 16,2 9-10-16,-5 16-39 15,-4 12-16-15,7 26 2 16,-3 11 8-16,2 9 10 15,3 0 1-15,0-15-12 16,4-8-3-16,11-18-9 16,-1-7-31-16,-1-17-142 15,-1-8-233-15</inkml:trace>
  <inkml:trace contextRef="#ctx0" brushRef="#br0" timeOffset="157655.1077">14755 17224 934 0,'-3'-1'451'16,"-8"1"-151"-16,-4 2-113 15,0 1-85-15,-10 2-30 16,-3-3-40-16,0-2-12 0,-8-1-8 15,1-2-5-15,1-1-16 16,2-1-10-16,11 2-6 16,5 1-1-16,5 2 4 15,1 5 4-15,3 10-5 16,2 4-1-16,2 6 3 16,5 2 6-16,3 0 8 15,5-3 1-15,3-8 5 16,4-3 2-16,7-13 3 15,3-4 2-15,6-4-17 16,1-3 29-16,1 5 12 16,2 6 3-16,3 3 19 15,-1 11-31-15,-4 9-6 16,-9 1 1-16,-21 6 16 16,-11 3 17-16,-19 0 15 15,-13 5-1-15,-12-7-3 16,-3-7-13-16,-6-16-15 0,8-13-12 15,8-9-74-15,11-5-47 16,14 2-150-16</inkml:trace>
  <inkml:trace contextRef="#ctx0" brushRef="#br0" timeOffset="158076.946">14944 17177 1103 0,'7'1'445'0,"9"8"-241"0,3 8-100 15,1 14 2-15,-6 10-9 16,-8 11-13-16,-6 8 6 15,-6 6-14-15,-1-2-18 16,8-10-32-16,4-9-10 16,13-18-9-16,8-8 0 15,6-14 0-15,4-6-11 16,-1-12-116-16,-4-4-103 16</inkml:trace>
  <inkml:trace contextRef="#ctx0" brushRef="#br0" timeOffset="158233.2598">14951 17416 1219 0,'10'0'542'16,"11"2"-290"-16,15-4-145 16,7 1-6-16,4 4-82 15,-5-5 214-15</inkml:trace>
  <inkml:trace contextRef="#ctx0" brushRef="#br0" timeOffset="158540.2593">15505 17503 1412 0,'-1'1'633'0,"-1"-1"-276"16,10 3-270-16,6-1-23 16,3-2 4-16</inkml:trace>
  <inkml:trace contextRef="#ctx0" brushRef="#br0" timeOffset="158948.8881">16051 17385 1201 0,'-4'-7'600'16,"-2"-3"-175"-16,3 1-209 15,-2 6-143-15,0 3-41 0,-1 5-118 16,-5 2 470-16</inkml:trace>
  <inkml:trace contextRef="#ctx0" brushRef="#br0" timeOffset="159229.9163">16044 17580 594 0,'5'9'372'0,"7"12"19"0,-3 10-94 15,-2 15-22-15,-7 6-30 16,-11 21-49-16,-2-2-16 16,-14 3-80-16,-5-2-23 15,-6-21-42-15,-5-7-4 16,2-29 16-16,3-14-29 16,14-23-102-16,4-21-84 15,23-29-78-15</inkml:trace>
  <inkml:trace contextRef="#ctx0" brushRef="#br0" timeOffset="159698.5505">15796 17072 1051 0,'0'-5'482'0,"0"-4"-212"15,17 4-150-15,11-3-27 16,27 2-53-16,8 6-13 16,12 2-18-16,3 2-2 15,-20 5-11-15,-7-3-9 16,-22 1-56-16,-13-1-32 16,-17-10-11-16,-7-3 9 0,-6-5 56 15,-3-6 31-15,8 7 22 16,4 3 8-16,8 4 2 15,9 10 1-15,3 7-2 16,5 2-6-16,-1 10 32 16,-6-4 23-16,-12-3 35 15,-4 1 9-15,-12-10-27 16,-3 1-16-16,3-4-549 16</inkml:trace>
  <inkml:trace contextRef="#ctx0" brushRef="#br0" timeOffset="161116.0773">12436 14467 285 0,'1'3'252'0,"-1"4"83"0,-8 2-42 15,-13-6-94-15,-6-3-34 16,0-9-89-16,2-8-20 16,14-9-36-16,11 1-28 15,12 0-18-15,12 5-3 16,12 17 10-16,-2 4 11 15,-3 16 22-15,-6 8 17 16,-23 15 21-16,-6 2 4 16,-27 7-6-16,-8-4-7 0,4-12-17 15,4-8-6 1,22-12-19-16,9-6-1 0,11-8-8 16,10 0-3-16,7-2 10 15,0 2 1-15,3 0-76 16,-4-2-115-16</inkml:trace>
  <inkml:trace contextRef="#ctx0" brushRef="#br0" timeOffset="161428.4982">12463 14178 886 0,'-36'1'405'15,"-25"6"-136"-15,0 17-219 0,8 6-19 16,7 24-37-16,5 9-13 16,19 12-10-16,12 2-3 15,32 1 3-15,10-6 5 16,24-10 64-16,5-2 14 16,11-19 14-16,16-11 28 15,4-32-32-15,-4-20 1 16,-12-30 28-16,-18-16-16 15,-26-8 50-15,-16-8 23 16,-34-6 5-16,-25 1-8 0,-39 5-71 16,-9 10-38-16,-6 33-128 15,12 14 70-15</inkml:trace>
  <inkml:trace contextRef="#ctx0" brushRef="#br0" timeOffset="162297.5684">17537 15986 901 0,'-2'-5'376'0,"8"-9"-243"0,5 0-41 15,11-3-40-15,3-1-18 16,11 2-1-16,9 5 0 0,-6 16-12 15,-1 3-4-15,-23 13 11 16,-14 2 3-16,-18 3 5 16,-10 1 3-16,-2-4-14 15,5 0-3-15,16-14-19 16,10-4-4-16,21-9-7 16,9 0-3-16,10 5 6 15,-3 4 2-15,-10 8 1 16,-11 4 4-16,-24 1 10 15,-16 0 5-15,-27 4 6 16,-8-8 19-16,0-3-117 16,1-9 157-16</inkml:trace>
  <inkml:trace contextRef="#ctx0" brushRef="#br0" timeOffset="162654.6252">17797 15782 899 0,'-16'-12'455'0,"-25"-9"-136"0,-3 6-94 16,-7 14-89-16,0 8-45 15,-5 22-53-15,-2 8-24 16,7 17-28-16,8 7-9 16,25 12-8-16,15 2 2 15,24 1 4-15,13 1 5 16,15-2 9-16,0-2 6 15,13-27 8-15,12-16 6 16,17-55 12-16,11-24-3 0,-5-33 70 16,-17-11 47-16,-38-13 61 15,-23-4 23-15,-31 4-51 16,-17 10-39-16,-29 33-74 16,-11 18-25-16,-13 33-36 15,2 12-25-15,17 18-44 16,11 12-698-16</inkml:trace>
  <inkml:trace contextRef="#ctx0" brushRef="#br0" timeOffset="163659.3167">7873 17821 505 0,'0'-3'202'15,"0"-3"-101"-15,6-6-53 16,0-3 23-16,4-5 82 15,6 1 3-15,9 4 1 16,5 9-22-16,-4 16-64 16,-6 6-12-16,-19 21 15 0,-12 5 4 15,-11 4-15-15,-2-1-5 16,0-16-26-16,1-9-3 16,17-12 0-16,5-8-8 15,11-6-6-15,10-3-3 16,1-2-10-16,3 3 3 15,3 5 59-15,-1 2-95 0,-5-3-175 16</inkml:trace>
  <inkml:trace contextRef="#ctx0" brushRef="#br0" timeOffset="163956.1211">7926 17629 905 0,'-14'1'365'0,"-10"7"-236"16,-1 4-39-16,-7 16-39 16,4 4-27-16,5 16-31 15,4 6-7-15,19 1-4 16,11-2 2-16,14-6 16 16,6-8 12-16,12-13 25 0,3-10 24 15,5-22 36 1,2-7 21-16,-6-20 13 15,-3 3-14-15,-14-8-27 0,-9-6-20 16,-17-3-13-16,-7-4-5 16,-23 6-12-16,-7 6-9 15,-9 10-36-15,-2 8-53 16,9 19 197-16</inkml:trace>
  <inkml:trace contextRef="#ctx0" brushRef="#br0" timeOffset="164331.0374">8286 17807 850 0,'5'-6'348'0,"6"-4"-193"16,2 3-57-16,4 0 2 16,0 4-19-16,-4 3-28 15,1 1 1-15,-6 8-3 16,-5 4-8-16,-4 4-3 16,-3 3-6-16,1-8-14 0,-1 0-6 15,4-11-11-15,4-1-4 16,6-6-7-16,6 1 2 15,2 5 1-15,-2 3 2 16,-8 9 6-16,-8 3 6 16,-10 5 6-16,-10 0 4 15,-6-1-11-15,2-2-45 16,1-8-199-16</inkml:trace>
  <inkml:trace contextRef="#ctx0" brushRef="#br0" timeOffset="164659.0842">8386 17671 995 0,'-10'-1'430'0,"-17"1"-247"15,0 2-59-15,-2 13-84 16,-1 6-25-16,3 8-22 15,7 5-4-15,5 6-8 16,9 2-4-16,14 4-5 16,12-2 2-16,15 0 14 15,7-6 10-15,5-7 13 0,0-7 7 16,1-20 6-16,-5-10-6 16,-2-23 49-16,-7-13 12 15,-12-18 56-15,-7-7 44 16,-17 0 20-16,-13 8 8 15,-20 15-59-15,-7 14-46 16,-6 21-79-16,4 9-80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09-26T11:20:56.20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20130 2631 38 0,'-3'-12'33'16,"3"12"-6"-16,6 11-4 16,-6 7-6-16,7 11-3 15,-4 3-4-15,5 11 0 16,-3-1-3-16,4 8-2 0,-4-4-3 16,2-2-1-16,-1-4-1 0,-2-7-2 15,2-1-5 1,-6-8-7-16,6-3-13 15,2-5-11-15,-8-16 1 0,0 0-1 16</inkml:trace>
  <inkml:trace contextRef="#ctx0" brushRef="#br0" timeOffset="267.9831">19945 2927 33 0,'-13'-5'34'15,"13"5"2"-15,0 0-7 16,9-8-10-16,18 8-6 16,6-9-4-16,9 4-3 15,0 1-1-15,8 4 0 16,-2-9-2-16,-3 5-3 0,-2 4-5 15,-10-8-17-15,-7 0-16 16,1 0-1-16,-9-6 0 16,-1 8 0-16</inkml:trace>
  <inkml:trace contextRef="#ctx0" brushRef="#br0" timeOffset="855.3385">20975 2622 49 0,'-11'-8'31'0,"5"24"-6"16,3 12-5-1,-1 20-4-15,7 23-4 16,-3 11-3-16,10 22 0 16,-5 5-1-16,8 11-1 15,-3-2-3-15,3-3-1 16,-4-16-1-16,-1-11-1 0,-1-13-3 16,-3-16 0-1,1-11-6-15,-5-17-8 0,-3-13-22 0,6-7-1 16,-3-11 0-1,-2-20 0-15</inkml:trace>
  <inkml:trace contextRef="#ctx0" brushRef="#br0" timeOffset="1487.801">20940 2675 21 0,'12'0'28'15,"-12"0"-2"-15,0 0-4 0,-9 7-6 16,9-7-3-16,-17 19-3 16,1-5-3-16,1 5-1 15,-4-3-1-15,-1 5-1 16,1-4-2-1,0 1 0-15,2-4-1 16,5-4 0-16,12-10 0 16,-14 14 0-16,14-14 1 15,0 0-1-15,3-10 0 16,8-2-1-16,1-5 2 16,4-8-1-16,1 0 1 15,5-2-2-15,-4 2 1 0,0-3-1 16,-4 6 1-16,-3 3 0 15,-2 2-1-15,-9 17 1 16,11-14-2-16,-11 14 1 16,0 0 1-16,7-1-1 15,-7 1 0-15,20 11 1 16,-2 6-1-16,4-1 1 0,4 6 1 16,1 4-1-16,-2-2 0 15,2 1-1-15,-5-2-1 0,-3-7-3 16,-5-2-19-16,-6-3-14 15,-8-11-1-15,0 0 0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9T09:27:13.77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1949 9209 824 0,'1'4'372'15,"5"14"-157"-15,1 12-48 16,-2 24-43-16,1 11-24 0,-5 9-36 15,-1-2-26-15,0-5-17 16,0-7-4-16,3-14-53 16,-2-9-93-16</inkml:trace>
  <inkml:trace contextRef="#ctx0" brushRef="#br0" timeOffset="238.055">2221 9166 943 0,'-3'-8'512'15,"-1"-5"-105"-15,2 13-234 0,-2 5-58 16,2 21-61-16,-1 6-23 16,6 22-8-16,3 13-2 15,3 11-12-15,3 3-3 16,0-4 1-16,-1-9 0 15,2-13-63-15,-1-8-89 0</inkml:trace>
  <inkml:trace contextRef="#ctx0" brushRef="#br0" timeOffset="394.6297">2057 9572 1206 0,'4'0'507'0,"8"-5"-287"16,12 1-70-16,13-3-69 15,11 1-29-15,-2 6-139 16</inkml:trace>
  <inkml:trace contextRef="#ctx0" brushRef="#br0" timeOffset="722.3975">3060 9396 1113 0,'8'11'452'0,"4"21"-300"16,-4 7-25-16,-1 10-46 15,-4 2-17-15,-1-4-18 16,2-2-7-16,2-14-75 15,-2-10-88-15</inkml:trace>
  <inkml:trace contextRef="#ctx0" brushRef="#br0" timeOffset="1065.9749">3330 9488 846 0,'-16'6'446'16,"-9"2"-122"-16,-9 5-150 0,0 6-46 15,4 0-74-15,7 0-30 16,14 3-37-16,7-2-10 16,13-2-6-16,8 0 2 15,9-6 14-15,2-1 6 16,6-7 10-16,0-6 5 16,7-4-23-16,-1-3-27 15,-5-7-42-15,-7-4-3 16,-8-2 25-16,-4-3 29 0,-7 6 78 15,-2 2 30-15,-9 9 38 16,-1 6 13-16,-5 4-18 16,6 14-23-16,4 6-37 15,-4 0-15-15,2 6-21 16,5 2-4-16,-2-6-5 16,8 5-22-16,-2-10-156 15,-8-8-236-15</inkml:trace>
  <inkml:trace contextRef="#ctx0" brushRef="#br0" timeOffset="1206.5698">3582 9192 1283 0,'-4'-2'471'0,"1"-2"-387"0,3 5-107 16</inkml:trace>
  <inkml:trace contextRef="#ctx0" brushRef="#br0" timeOffset="1487.8012">3722 9501 1069 0,'3'10'433'0,"6"14"-285"15,-2 6-35-15,5 5-56 16,2 0-15-16,2-6-15 16,6-4-7-16,5-15 0 15,-1-10 15-15,4-17 38 16,-3-10 18-16,-2-6 8 15,-2-3-16-15,-11-1-41 16,1 4-42-16,-3 5-347 16</inkml:trace>
  <inkml:trace contextRef="#ctx0" brushRef="#br0" timeOffset="1890.5948">4138 9540 966 0,'7'-1'456'15,"7"1"-189"-15,0 9-67 16,-4 14-72-16,-3 4-21 16,-7 8-24-16,-4 0-10 15,-1-5-30-15,1 0-17 0,5-13-18 16,4-10-6-16,8-15-4 16,0-12 1-16,9-12 1 15,5-4 0-15,3 3-3 16,2 3 0-16,-1 12-1 15,0 7 1-15,-6 12 7 16,-7 10 7-16,-9 15 12 16,-9 5 3-16,-1 9-6 15,-3 0-17-15,6-7-595 16</inkml:trace>
  <inkml:trace contextRef="#ctx0" brushRef="#br0" timeOffset="2212.6979">4908 9573 1088 0,'-22'-3'544'16,"-15"-3"-200"-16,-9 9-174 15,0 5-65-15,11 10-87 32,6 9-22-32,15 3-15 0,8 2-1 15,8-2 7-15,7-4 6 16,10-10 3-16,3-3 3 16,3-7 4-16,1-7 4 15,-6-4 12-15,-5-2 4 16,-12-2-4-16,-8 7-14 15,-11 2-244-15</inkml:trace>
  <inkml:trace contextRef="#ctx0" brushRef="#br0" timeOffset="2524.7739">4939 9663 1140 0,'9'-2'621'16,"6"-3"-82"-16,2 7-340 15,-7 4-56-15,-2 6-65 16,-1 2-21-16,-2 2-31 16,-3 1-9-16,1-5-6 15,-3-3-6-15,5-7-32 16,4-5-38-16,4-11-66 16,4-3-18-16,5-3 17 15,2 1 33-15,4 7 62 16,1 5 17-16,-6 7 9 15,-4 9-6-15,-6 9 48 16,-1 5 20-16,-7 8 37 16,1 5 22-16,-1 2-39 15,-5-2-16-15,2-1-56 16,3-7-100-16</inkml:trace>
  <inkml:trace contextRef="#ctx0" brushRef="#br0" timeOffset="3227.7413">6255 9556 465 0,'-4'-3'322'0,"-5"-4"39"16,-5 1-97-16,-3 1-99 0,-2 5-48 16,1 4-78-16,3 4-25 15,9 9-30-15,6 2-6 16,5 3 0-16,12-3 4 16,14-6 16-16,6-3 3 15,9-7 9-15,-9-3 5 16,-15-5 3-16,-8 0 0 15,-18-4-7-15,-11 2-4 16,-12 4-8-16,-9 0-3 0,-3 9-3 16,0 6-3-16,9 4 1 15,4 5 1-15,11-1 0 16,8 2 5-16,9-1 7 16,4-1 4-16,12-3 7 15,1-4 3-15,9-8 6 16,1-2 2-16,5-6 2 15,3-7-2-15,0-5-4 16,-3-7-2-16,-4-6-5 16,-6 0-1-16,-8-1-1 15,0 3-1-15,-12 9-5 16,0 6 21-16,-4 8 14 16,-3 4-1-16,0 11 5 15,0 3-23-15,3 8-19 16,2 0-1-16,6 2-3 15,2 1 1-15,3-5-30 16,-1-4-69-16</inkml:trace>
  <inkml:trace contextRef="#ctx0" brushRef="#br0" timeOffset="3368.3261">6464 9404 1268 0,'-5'-10'522'0,"-3"-11"-332"16,3 7-85-16,3 8-120 16,4 6-114-16</inkml:trace>
  <inkml:trace contextRef="#ctx0" brushRef="#br0" timeOffset="3556.0451">6656 9615 1087 0,'8'17'492'0,"8"21"-233"16,1 5-81-16,3-4-92 16,0-4-25-16,1-15-25 15,5-6-4-15,-1-21 2 16,3-8 0-16,-4-15-4 16,-8-5-3-16,-3-5-42 15,-4 2-81-15</inkml:trace>
  <inkml:trace contextRef="#ctx0" brushRef="#br0" timeOffset="3993.333">7395 9647 1207 0,'-9'8'573'0,"-4"5"-247"16,-3 5-158-16,-7 1-64 15,-7-3-63-15,-5-2-12 0,-6-6-19 16,4-3-22-16,7-8-46 16,4-5-34-16,10-7-38 15,7-3 8-15,11-3 28 16,5 2 27-16,12 5 35 16,3 4 16-16,1 10 36 15,3 6 13-15,2 16 19 16,-2 2 7-16,-3 10-8 15,-1-4-5-15,-4-2-5 16,-2-3-9-16,2-14-11 16,0-5-1-16,5-15 4 15,-5-9 3-15,-2-7-1 16,-1-5-1-16,-9-3-6 16,3 0-4-16,-3 5-8 15,0 3-7-15,-1 16-18 16,4 8-5-16,-4 11 7 15,0 9 11-15,2 11 22 0,0 1 7 16,4 3-3-16,2 1-6 16,3-7-102-16</inkml:trace>
  <inkml:trace contextRef="#ctx0" brushRef="#br0" timeOffset="4930.7157">8568 9594 622 0,'-11'-6'352'0,"-19"-5"-55"15,1-1-83-15,-1 12-116 16,-2 0-39-16,8 7-60 16,4 5-17-16,13 7-13 15,7 2-1-15,14 2 6 16,7-1 7-16,9-6 13 16,5-4 7-16,-3-6 9 15,-4-6 5-15,-11-3 10 16,-8-1 3-16,-14-3-3 15,-8 0-4-15,-12 1-13 16,2 7-7 0,12-1-7-16,0 1-4 0,-33 12-4 15,6 7-4-15,13 8-1 16,21-1 1-16,11-2 6 16,3 1 10-16,10-8 23 15,6-6 13-15,7-15 11 16,5-9 2-16,-1-13-11 0,3-3-6 15,-5-6-6-15,-4 2-5 16,-7 3-1-16,-9 3-1 16,-7 6 18-16,-6 5 6 15,-4 5-1-15,0 4-4 16,-4 7-29-16,3 8-9 16,1 7-10-16,-2 2-2 15,8 7 2-15,3 2 1 16,7 0 4-16,5 3 4 0,4-4 3 15,5-6 2-15,-2-7 22 16,0-10 10-16,-5-13 39 16,-1-8 11-16,-5-8-2 15,-6-4-6-15,-3 1-36 16,-7-2-13-16,0 1-36 16,0 0-32-16,-4 7-111 15,4 8-123-15</inkml:trace>
  <inkml:trace contextRef="#ctx0" brushRef="#br0" timeOffset="5463.3958">9095 9664 676 0,'-2'13'360'15,"-8"10"-108"-15,4 7-83 16,9-2-29-16,8 0-38 16,8-5 4-16,14-10-41 15,0-7-1-15,4-17-2 16,3-12-3-16,-10-18-8 15,-2-5-7-15,-13-9-6 16,-8-4-2-16,-12-15 0 16,-11-9-4-16,-20-1-8 15,-10 9 3-15,-14 31 12 16,-2 20-2-16,4 31-4 0,9 9-13 16,18 20-26-16,15 8-5 15,27 6-7-15,16 5 0 16,28-8-44-16,13-3-70 15,11-9-248-15</inkml:trace>
  <inkml:trace contextRef="#ctx0" brushRef="#br0" timeOffset="5715.5702">9535 9607 817 0,'-4'-2'456'16,"-2"-2"-114"-16,-2 11-135 16,-1 7-57-16,0 11-82 15,3 7-26-15,6 4-26 16,7-2-4-16,13-9 2 0,4-8 5 16,8-12 16-16,5-4 6 15,1-11 3-15,-3-4-3 16,-3-5-14-16,-8-4-6 15,-14 6-50-15,-1 0-79 16</inkml:trace>
  <inkml:trace contextRef="#ctx0" brushRef="#br0" timeOffset="5874.3913">9631 9384 1414 0,'0'-4'576'15,"0"-4"-348"-15,8 8-173 16,5 5 15-16,7 10-295 16</inkml:trace>
  <inkml:trace contextRef="#ctx0" brushRef="#br0" timeOffset="6189.4312">9928 9610 1198 0,'5'10'478'15,"12"18"-338"-15,6 7-30 16,8 16-73-16,-2 5-13 0,-10 11-5 16,-8-2-1-16,-17-2-3 15,-7-9-1-15,-10-12-1 16,-2-5-13-16,-3-18-51 15,5-4-23-15,2-17-12 16,4-7 14-16,8-12 62 16,3-6 25-16,13-14 22 15,7-6 3-15,16-13-2 16,8-5 3-16,8 5-9 16,1 1-2-16,-2 11-14 15,-6 8-17-15,-11 10-441 16</inkml:trace>
  <inkml:trace contextRef="#ctx0" brushRef="#br0" timeOffset="6642.4365">10285 9723 924 0,'10'4'404'0,"12"3"-208"16,9 2-31-16,3-2-53 15,1-1-16-15,-2-6-9 16,-7-3-7-16,-4-8-12 16,-6-4-5-16,-9-6-23 15,-4-2-5-15,-15-2-12 16,-6-3-6-16,-6 6-14 16,-3 7-11-16,1 15-19 15,0 7-11-15,3 21-2 16,2 8 3-16,7 20 9 15,2 11 10-15,10 11 9 16,5 0 3-16,0-6 9 16,5-9 3-16,1-18 1 15,0-8 36-15</inkml:trace>
  <inkml:trace contextRef="#ctx0" brushRef="#br0" timeOffset="7168.0346">10941 9651 744 0,'-10'10'360'15,"-17"15"-137"1,-4 2-67-16,-4 1-85 16,0-4-22-16,8-9-16 15,2-9 0-15,4-12-10 16,7-8-16-16,2-10-36 15,12 1-12-15,10-3-3 16,7 4 12-16,12 9 48 16,-4 3 22-16,8 12 28 15,-1 7 8-15,0 13-13 0,1 5-7 16,-10 6-16-16,-10 0-6 16,-8 0-9-16,-5-5-70 15</inkml:trace>
  <inkml:trace contextRef="#ctx0" brushRef="#br0" timeOffset="7386.7329">11064 9563 1044 0,'0'-5'549'16,"2"0"-148"-16,2 13-244 15,3 10-59-15,2 21-63 16,2 13-6-16,-7 22-3 15,1 8-6-15,-3 10-9 16,1-2-3-16,5-16 5 16,0-11-36-16,3-22-106 15,5-9-99-15</inkml:trace>
  <inkml:trace contextRef="#ctx0" brushRef="#br0" timeOffset="7543.2934">11217 9803 634 0,'3'-4'394'0,"9"-6"12"0,5 5-247 16,8 2-109-16,3 2-23 16,2 0-9-16,-2-4-93 15</inkml:trace>
  <inkml:trace contextRef="#ctx0" brushRef="#br0" timeOffset="7730.745">11443 9592 1269 0,'-2'3'524'0,"-1"10"-325"16,-1 10-50-16,1 19-76 16,0 8-17-16,1 22-21 15,2 5-12-15,0 1-11 16,6 0-3-16,0-20-2 15,2-7 7-15,6-17-102 16,1-14-93-16</inkml:trace>
  <inkml:trace contextRef="#ctx0" brushRef="#br0" timeOffset="8136.711">11492 9801 1136 0,'4'-5'444'0,"6"-3"-312"0,8 4-52 16,15 4-58-16,4-1-11 15,1 1-9-15,1-1-12 16,-12-5-30-16,-5-2-4 16,-8-6 3-16,-3-2 14 15,0-2 34-15,-4-2-1 16,8 8 37-16,-3 3 17 15,-6 12 18-15,4 6 13 0,-10 12-18 16,3 3-8-16,-6 2-7 16,-2 1-4-16,2-10-17 15,-2-5-6-15,10-12-6 16,-2-9-2-16,10-9-8 16,2-5-5-16,3-3-10 15,6 4-2-15,2 1-6 16,0 5 2-16,-4 10 8 15,0 2 6-15,-5 10 19 16,-3 8 6-16,-2 8 0 16,-4 5-3-16,-7 3-13 15,1-1-8-15</inkml:trace>
  <inkml:trace contextRef="#ctx0" brushRef="#br0" timeOffset="8630.2141">12961 9523 917 0,'-14'2'428'16,"-21"3"-170"-16,-4 5-70 16,1 6-77-16,1 5-34 15,18 9-57-15,5 6-15 16,17 3-17-16,12-1 0 0,14-8 4 16,9-6 4-16,13-12 7 15,-1-7 6-15,-14-12 20 16,-8-4 11-16,-24-8 8 15,-15-2-2-15,-23 4-20 16,-11 1-14-16,-5 13-5 16,5 2-52-16,17 3-276 15</inkml:trace>
  <inkml:trace contextRef="#ctx0" brushRef="#br0" timeOffset="8974.2132">13344 9572 749 0,'-12'-7'454'15,"-14"-4"-24"-15,-4 3-156 16,2 7-143-16,6 3-57 16,9 9-78-16,9 3-20 15,7 4-8-15,8 0 2 0,7-3 12 16,6 0 7-16,5-5 4 15,-5-2-4-15,0-5-14 16,-7-4 4-16,-12-3 10 16,-2 0 10-16,-16-2 14 15,-8 0-3-15,-6 4 3 16,-5 2 6-16,5 7 16 16,7 5 2-16,8 3-12 15,5 3-6-15,12 2-19 16,13 0-1-16,15 1-3 15,12-5-34-15,8-7-201 16</inkml:trace>
  <inkml:trace contextRef="#ctx0" brushRef="#br0" timeOffset="9489.5304">14401 9528 739 0,'-16'-2'429'16,"-11"-6"-73"-16,-5 8-160 15,1 4-57-15,2 5-74 16,6-2-26-16,8 3-36 16,7 4-6-16,10 1-11 15,4 2 0-15,11-2 4 16,6-1 3-16,4-6 10 15,2-2 6-15,-6-4 7 16,-7-2 4-16,-13 0-1 16,-6-3-4-16,-17 2-7 15,-5 1-4-15,-7 4-4 16,2 4 0-16,3 1-1 0,6 3-1 16,14 6 0-16,6 2 1 15,20 4 1-15,3-2 3 16,10-2 2-16,5-3 0 15,-3-7 3-15,0-2-31 16,-8-10-189-16</inkml:trace>
  <inkml:trace contextRef="#ctx0" brushRef="#br0" timeOffset="9645.6574">14365 9292 1021 0,'-2'-4'487'0,"-3"-8"-191"15,3 5-136-15,2 7-121 16,2 0-31-16,-2 0-24 16,0 0-42-16,1 9-178 15,12 17-245-15</inkml:trace>
  <inkml:trace contextRef="#ctx0" brushRef="#br0" timeOffset="9801.8017">14559 9696 531 0,'12'15'449'15,"9"12"33"-15,1-15-113 16,-5-5-39-16,1-12-101 16,2-8-41-16,-6-7-80 15,0-5-39-15,-4 0-36 16,-4 1-51-16,-5 3-163 0,-1 4-157 16</inkml:trace>
  <inkml:trace contextRef="#ctx0" brushRef="#br0" timeOffset="10301.7025">15124 9605 962 0,'-1'1'466'0,"-5"4"-181"16,2 4-82-16,-7 4-98 15,-1 6-32-15,0-1-29 16,-5 1-10-16,2-8-10 15,-1-4 4-15,-3-10 2 16,-1-5-5-16,0-10-24 16,1-1-15-16,7 3-16 15,5-2-3-15,7 6-1 16,6 0 4-16,9 6 0 16,4 4 1-16,1 5 4 15,5 6 3-15,-2 6 4 16,0 5 3-16,3 4 10 15,-8 0 4-15,2-6 8 16,-4-3 4-16,-2-12 8 16,7-1 3-16,-6-10 1 15,3-6-1-15,-1-4-8 16,-1-1-2-16,0-2 0 16,-2 1-2-16,-3 5-11 0,-2 5 6 15,-3 10 0-15,-1 5-1 16,2 10 9-16,1 4-10 15,6 7-2-15,5-1 0 16,3-3 1-16,0-5 24 16,1-10 51-16,-2-6 22 15,0-9 28-15,-1-6-10 16,-2-6-42-16,-2 0-22 0,-6 3-35 16,-6 2-72-16</inkml:trace>
  <inkml:trace contextRef="#ctx0" brushRef="#br0" timeOffset="10848.8207">16498 9575 820 0,'-1'1'432'0,"-6"6"-84"16,-5-2-131-16,-10 8-104 16,-4 4-30-16,-10 4-50 15,-2 0-10-15,-3-5-3 16,3-4 3-16,5-12 1 15,3-6 1-15,10-8-7 16,3-1-6-16,10-3-13 16,7-2-6-16,12 0-14 15,4 2 18-15,7 5 23 16,3 7 5-16,1 16 19 16,1 7-14-16,3 13-12 15,0 2-1-15,-2 4-4 16,-1-1-1-16,-8-8-27 15,-3-1-40-15,-8-13-245 16</inkml:trace>
  <inkml:trace contextRef="#ctx0" brushRef="#br0" timeOffset="10989.0248">16409 9406 1139 0,'-2'-19'459'0,"-2"-18"-281"16,7 17-160-16,5 11-32 0</inkml:trace>
  <inkml:trace contextRef="#ctx0" brushRef="#br0" timeOffset="11567.017">16678 9149 717 0,'2'-4'353'0,"11"0"-121"16,4-1-116-16,15 2-58 15,7 1-9-15,8-3 0 16,0 3-5-16,-10 1-20 0,-8 1-3 16,-19 1 1-16,-8-1-2 15,-13 3-6-15,-5 0-1 16,-6 0-8-16,0 2-2 16,4-2-7-16,7 5-6 15,11 5-9-15,5 4-1 16,10 6 7-16,4 1 3 15,3 2 10-15,-2-3 3 16,-10-6 6-16,-2-2 3 0,-10-8 7 16,-6-2 2-16,-6-5-1 15,-3 0-1-15,3 0-15 16,2 0-9-16,8 11-13 16,4 6-6-16,5 13-1 15,6 6 5-15,4 9 7 16,0 2 3-16,-3 4 6 15,-5-2 5-15,-10-8 40 16,-7-2 24-16,-10-10 29 16,-2-5 5-16,-3-12-20 15,0-8-13-15,0-13-23 16,2-2-9-16,8-7-33 16,4 1-40-16,9 6-110 15,6-2-77-15</inkml:trace>
  <inkml:trace contextRef="#ctx0" brushRef="#br0" timeOffset="12023.3499">17256 9632 881 0,'3'-3'427'0,"1"-5"-160"0,-1 3-49 15,-3-1-73-15,0-1-21 16,-7-3-16-16,-2-3-5 15,-10-3-23-15,-2 5-39 16,-3 6-32-16,1 5-18 16,3 10-25-16,0 7 13 15,7 6-9-15,4 5 3 0,9 7 10 16,9-4 9-16,14-4 2 16,7-8 0-1,9-11 2-15,-3-6-7 0,-5-12-7 16,-3-7 4-16,-6-5 1 15,-3-2 10-15,-4-3 13 16,-4 3 3-16,-4-2 0 16,-3 5-2-16,0 6-2 15,0 8-6-15,-1 7-4 16,0 7-2-16,4 11-4 16,0 3 3-16,6 8 2 15,-1-1 1-15,3-1 1 16,0-1 3-16,-2-9 2 15,1-4 24-15,0-12 13 16,1-4 7-16,1-10 4 16,-4-5-21-16,-1-5-1 15,-4-1-44-15,-3 1-159 16</inkml:trace>
  <inkml:trace contextRef="#ctx0" brushRef="#br0" timeOffset="12356.1078">18021 9601 1081 0,'-1'4'495'0,"1"5"-225"16,-10 7-131-16,1 8-30 15,-8 4-44-15,-7 1-14 16,-3-2-23-16,-3-4-5 15,1-10 0-15,4-7 4 16,1-15-11-16,3-6-7 16,1-11-11-16,2-1-10 15,8-1 2-15,0 5 1 0,10 7-7 16,4 1-5-16,5 10 12 16,5 4 5-16,9 10 18 15,6 6 13-15,12 12 5 16,4 3 2-16,-4 1-6 15,-4-2-5-15,-14-6-17 16,-6-1-78-16</inkml:trace>
  <inkml:trace contextRef="#ctx0" brushRef="#br0" timeOffset="13408.6138">2101 10534 369 0,'-4'-8'286'0,"-6"-10"86"16,1 7-88-16,5 5-66 16,0 5-46-16,4 16-85 15,1 10-38-15,6 19-46 16,8 8 0-16,12 2-2 16,6-9 1-16,4-17 8 0,2-10 1 15,-7-26 10-15,-4-9 7 16,-13-20 7-16,-7-5 5 15,-8-2-7-15,-1 0-1 0,-9 5-8 16,-1 4-7-16,1 13-10 16,-2 6-21-16,10 22-25 15,3 11-5-15,8 19-1 16,3 12 17-16,4 13 16 16,5 6 8-16,-2 9 4 15,1-1 2-15,-11 0 0 16,-7-3 2-16,-17-9 9 15,-4-3 5-15,-11-13 11 16,2-31 7 0,14-8 3-16,0 0-2 0,-40-13-29 15,-1-20-45-15,13-32-113 16,32-2-84-16</inkml:trace>
  <inkml:trace contextRef="#ctx0" brushRef="#br0" timeOffset="13596.091">2574 10271 992 0,'-2'-7'533'15,"-6"-3"-136"-15,1 6-147 0,0 24-163 16,-5 12-47-16,1 26-47 15,-2 9-23-15,2 6-202 16</inkml:trace>
  <inkml:trace contextRef="#ctx0" brushRef="#br0" timeOffset="14064.9325">2722 10589 1011 0,'-7'0'445'16,"-2"5"-186"-16,3 7-192 16,3 6-18-16,6 7-14 15,4 2-6-15,8-6-5 0,1-2-3 16,4-13-2-16,-5-7 2 15,5-12 4-15,0-7 1 16,0-11-4-16,1 1-4 16,-9-1-11-16,2 2-5 15,-7 11-4-15,-2 0-6 16,0 12-11-16,-5 3-4 16,3 15-4-16,3 7-2 0,-3 18 10 15,9 8 1-15,3 15 4 16,-7 8 4-16,-3 9 8 15,1 2 2-15,-9-5 5 16,-3-5 17-16,-8-10 20 16,-7-6 7-16,-3-15 16 15,-4-8-1-15,1-25 3 16,-4-10-2-16,1-23-12 16,0-11-20-16,5-9-36 15,9 0-40-15,15-2-150 16</inkml:trace>
  <inkml:trace contextRef="#ctx0" brushRef="#br0" timeOffset="14478.3401">3794 10269 921 0,'-26'22'432'16,"-21"17"-184"-16,-3 30-147 16,6 10-32-16,12 14-49 15,14 3-7-15,23-1-5 16,8-5-1-1,22-17-1-15,3-15-2 16,4-24 9-16,6-16-38 16,0-17-250-16</inkml:trace>
  <inkml:trace contextRef="#ctx0" brushRef="#br0" timeOffset="14677.7576">3921 10589 1069 0,'0'4'400'0,"5"8"-273"16,3 9-60-16,6 12-11 16,-4 7-5-16,-3 2-24 15,1 1-7-15,-7-7-1 16,4-4 9-16,-3-11-128 16,-2-9-161-16</inkml:trace>
  <inkml:trace contextRef="#ctx0" brushRef="#br0" timeOffset="14864.833">4115 10657 884 0,'-8'-2'406'0,"-8"3"-154"16,-5 5-71-16,-3 5-75 16,0 2-26-16,5 1-62 15,4 2-23-15,15 1-23 0,5 2-2 16,13 0 2-16,8 2 8 15,5-4-17-15,4-2-33 16,3-1-241-16</inkml:trace>
  <inkml:trace contextRef="#ctx0" brushRef="#br0" timeOffset="15146.3805">4536 10682 636 0,'1'-3'384'0,"-1"3"-32"16,-1 6-77-16,0-6-89 15,-5 16-30-15,-26 43-51 16,5-26-28-16,-6-2-38 16,-2-5-9-16,4-14-3 15,-3-8-3-15,6-16-18 16,-1-8-11-16,9-7-23 16,5-4-8-16,14 2-6 15,7 5 2-15,12 5-4 16,6 8 19-16,9 11 24 15,2 6 6-15,-1 11 19 16,-1 6-8-16,-3 9-8 16,-4 3-1-16,-1-2 29 15,-1 1-79-15</inkml:trace>
  <inkml:trace contextRef="#ctx0" brushRef="#br0" timeOffset="15505.6138">4713 10638 1082 0,'0'3'410'0,"0"7"-287"15,-1 8-59-15,1 10-9 16,1 9-3-16,-1 14-17 15,5 3-3-15,-5-1-12 16,0-4-6-16,9-22-62 16,0-7-108-16</inkml:trace>
  <inkml:trace contextRef="#ctx0" brushRef="#br0" timeOffset="15833.357">4606 10628 1104 0,'10'-1'475'0,"17"-1"-257"16,-3 0-73-16,29-4-51 15,7 6-42-15,4 2 4 16,4-2-102-16</inkml:trace>
  <inkml:trace contextRef="#ctx0" brushRef="#br0" timeOffset="16364.4815">5232 10712 455 0,'0'4'290'0,"-5"5"41"16,-3 5-124-16,-12 9-65 15,-8 4-22-15,-7 4-59 16,-5-1-19-16,-1-10-2 16,2-6-10-16,8-17-1 15,5-9-2-15,12-7-21 0,6-3-9 16,11-2-17-16,7-1 4 16,6 5 37-16,3 1 13 15,3 13 34-15,5 9-1 16,2 15-25-16,-1 10-6 15,1 11-19-15,-3 1-3 16,-5 1-17-16,-2-7-65 16</inkml:trace>
  <inkml:trace contextRef="#ctx0" brushRef="#br0" timeOffset="16723.7691">5325 10658 1189 0,'5'3'492'16,"3"3"-275"-16,4 14-154 16,1 7-19-16,-2 9-25 15,-2 1-6-15,-8 1-3 16,-1-1 0-16,-1-8-6 16,1-6-24-16,0-12-84 15,0-11-50-15,6-15-119 16,-3-7-51-16,10-6-11 15,3-3 27-15,3 2 120 16,2 1 90-16,-4 3 179 16,-1 7 80-16,-9 6 114 15,-7 5 11-15,-7 9-40 16,-11 4-36-16,2 7-85 0,-1 3-15 16,3 2-49-16,6 2-24 15,2 2-37-15,8-1-9 16,1-1-4-16,8 1 3 15,8-5 8-15,3-1-59 16</inkml:trace>
  <inkml:trace contextRef="#ctx0" brushRef="#br0" timeOffset="16973.7196">5890 10853 649 0,'-3'-10'437'16,"-4"-9"3"-16,-7-4-192 15,-2 0-41-15,-7 1-80 16,-4 3-24-16,2 8-45 16,0 7-16-16,3 8-20 15,-1 9-12-15,2 9-18 16,5 7-1-16,8 6-2 16,8 5 3-16,12-5 6 15,10-1-1-15,9-10 0 16,3-7-1-16,4-10-36 15,-2-7-52-15,-9-14-326 16</inkml:trace>
  <inkml:trace contextRef="#ctx0" brushRef="#br0" timeOffset="17107.5475">5808 10540 1361 0,'-4'0'570'0,"-5"2"-359"15,6 0-91-15,3 9-109 16,5 2 40-16,6 10-578 16</inkml:trace>
  <inkml:trace contextRef="#ctx0" brushRef="#br0" timeOffset="17625.1103">6078 10921 641 0,'8'10'302'0,"8"8"-116"15,3-2-21-15,2-5-32 16,1-7-17-16,1-9-30 15,0-5-18-15,-5-13-22 0,-1 0-5 16,-10-8-7-16,-7-2 0 16,-13 0-11-16,-9-4-6 15,-10 7-11-15,-1 5-5 16,1 11-13-16,4 9-10 16,10 16-17-16,5 8-1 15,7 17 2-15,4 8 4 0,3 11 33 16,5 3 4-1,5 2 22-15,4-3 7 16,0-4-11-16,-3-3 2 0,-3-7 31 16,0-6-73-16</inkml:trace>
  <inkml:trace contextRef="#ctx0" brushRef="#br0" timeOffset="17921.9165">6395 10737 1044 0,'-4'0'430'0,"-4"3"-281"15,3 7-53-15,2 14-65 16,5 4-8-16,4 9-1 0,5 4 3 15,6-6-5-15,2-4-4 16,5-9 3-16,1-8 7 16,1-13 23-16,-1-6 13 15,-1-17 10-15,-3-4-1 16,-8-8-16-16,-7 0-13 16,-10 6-38-16,-4 1-59 15</inkml:trace>
  <inkml:trace contextRef="#ctx0" brushRef="#br0" timeOffset="18350.0054">6900 10752 431 0,'-2'-7'340'15,"-6"-7"85"-15,-6 1-110 16,-9 4-114-16,-2 4-51 16,-5 10-87-16,3 7-34 15,1 9-34-15,4 8-8 16,9 8-6-16,4 3-2 0,13 3 5 16,8-5 3-16,11-9 5 15,6-7 3-15,4-15 7 16,-3-7 1-16,-2-8 8 15,-7-1 3-15,-10-3 3 16,1 3 3-16,-9-4-1 16,-3 6-4-16,0 4-10 15,-6 7 0-15,2 16-5 16,0 5 1-16,4 16 3 16,0 0-4-16,4 6 2 15,0 1 1-15,0-6 4 16,2-5 11-16,2-14-77 15,-1-8-97-15</inkml:trace>
  <inkml:trace contextRef="#ctx0" brushRef="#br0" timeOffset="18678.4229">7029 10725 1273 0,'8'1'537'0,"5"3"-316"16,2 13-125-16,0 7-22 15,-5 9-43-15,-3 3-4 0,-5-3-6 16,-2-4-3-16,-3-11-3 16,0-5 0-16,3-13-1 15,1-10-23-15,5-9-51 16,5-9-30-16,8-4-25 15,3 2 18-15,3 3 46 16,-1 5 27-16,-2 14 38 16,-3 6 19-16,-6 14 24 15,-2 7 6-15,-8 12-11 16,1 7-14-16,-2-1-23 16,1-2 25-16,3-11-119 15</inkml:trace>
  <inkml:trace contextRef="#ctx0" brushRef="#br0" timeOffset="18943.6393">7451 10222 955 0,'7'4'444'16,"15"16"-158"-16,9 15-177 16,25 37-48-16,1 10 1 0,0 13 7 15,-11 3 3-15,-29 10-24 16,-18 6-13-16,-31-7-15 16,-3-6-4-16,-4-28-55 15,3-15-252-15</inkml:trace>
  <inkml:trace contextRef="#ctx0" brushRef="#br0" timeOffset="20094.6025">8442 10719 776 0,'-2'7'354'0,"-4"20"-125"16,3 12-77-16,4 28-29 15,-1 7-5-15,7-21-37 16,-3-27-17-1,0 1-24-15,16 71-49 0,5-30-255 0</inkml:trace>
  <inkml:trace contextRef="#ctx0" brushRef="#br0" timeOffset="20282.0543">8483 10929 1064 0,'15'0'423'0,"13"-1"-294"15,16 1-48-15,9-2-20 16,-3 1-87-16</inkml:trace>
  <inkml:trace contextRef="#ctx0" brushRef="#br0" timeOffset="20656.8404">8942 10725 712 0,'-15'-7'475'0,"-10"-7"19"15,-5 9-299 1,4 5-67-16,3 3-92 0,5 6-27 15,14 6-28-15,4 1-5 16,13 3-1-16,4-2 6 16,8-3 13-16,-4-2 6 15,4-7 7-15,-6-2 2 16,-10-3-16-16,1 0-14 16,-18-3-14-16,-4 2-2 15,-11 1 16-15,-5 0 13 0,3 6 11 16,-4 2 15-16,12 5 18 15,4 0 1-15,13 6 24 16,9 1-4-16,12 0-13 16,7 1-1-16,6-7-24 15,2 0-6-15,6-11-71 16,1-2-66-16</inkml:trace>
  <inkml:trace contextRef="#ctx0" brushRef="#br0" timeOffset="21010.7473">9724 10678 969 0,'-15'-2'425'0,"-16"2"-230"15,2 5-77-15,6 13-98 16,6 4-20-16,12 7-18 16,6 6-4-16,21 0 7 15,10-5 6-15,11-11 9 16,3-6 5-16,-8-12 0 0,-13-3 4 15,-12-6 13-15,-8 0 6 16,-15-3 31-16,-6 3 7 16,-18 2 1-16,-6 2-8 15,0-2-62-15,7 1-131 16</inkml:trace>
  <inkml:trace contextRef="#ctx0" brushRef="#br0" timeOffset="21198.5001">9837 10716 897 0,'17'-2'411'16,"15"-3"-183"-16,19 0-100 16,4 1-24-16,6 3-46 15,-4 1-20-15,-17 2-26 16,-5 1-40-16,-16-3-207 15</inkml:trace>
  <inkml:trace contextRef="#ctx0" brushRef="#br0" timeOffset="21338.9572">10101 10719 993 0,'-3'13'434'0,"-2"15"-213"0,2 3-49 16,4 1-84-16,6-3-21 15,6-6-26-15,2-6-56 16</inkml:trace>
  <inkml:trace contextRef="#ctx0" brushRef="#br0" timeOffset="21666.8934">10523 10760 930 0,'-6'11'461'16,"-5"10"-176"-16,-8-1-119 15,-5 0-48-15,-8-4-62 16,0-4-16-16,2-6-21 16,1-6-3-16,8-6-47 15,1-6-25-15,8-4-59 16,8-2-13-16,13-1 30 15,11 1 20-15,6 4 61 16,4 4 28-16,2 11 56 16,-3 6 20-16,2 17 22 15,-1 7-10-15,-4 6-39 16,-1 3-15-16,-3-5-77 0,-1-6-102 16</inkml:trace>
  <inkml:trace contextRef="#ctx0" brushRef="#br0" timeOffset="22010.5135">10728 10780 957 0,'-6'11'392'0,"-6"12"-227"16,14 7-37-16,8 2-26 15,8-3 0-15,12-8-18 16,-1-11-5-16,4-17-14 16,1-7-11-16,-3-19-13 15,-1-2-4-15,-9-5-7 16,-8-5-1-16,-16 1-4 16,-12-4-4-16,-22 2-5 15,-11-4 1-15,-6 10 23 16,-1 11 9-16,4 13-4 15,9 13-11-15,11 16-38 16,12 0-16-16,22 8-6 16,14 2 5-16,21 0-107 15,8 1-90-15</inkml:trace>
  <inkml:trace contextRef="#ctx0" brushRef="#br0" timeOffset="22489.3591">11238 10686 719 0,'-6'0'398'16,"-6"1"-81"-16,-2 3-141 0,3 6-117 15,3 5-40-15,9 2-31 16,5 2-2-16,11-6 8 16,5 1 5-16,-2-7 4 15,6-3 2-15,-11-4-2 16,-1-4 1-16,-11 0-4 15,-6 1-2-15,-9 3 3 16,-9 3-1-16,-6-2 21 16,1 5 5-16,-2 2 18 15,6 1 6-15,7 8-15 16,2 2-7-16,12 1-20 16,4 3-8-16,9 0-4 15,2 2 2-15,9-2 2 16,1-5 2-16,5-5 5 15,2-6-19-15,7-14-141 16,1-6-310-16</inkml:trace>
  <inkml:trace contextRef="#ctx0" brushRef="#br0" timeOffset="22801.8964">11511 10839 742 0,'0'0'472'0,"-3"-1"-44"16,1 2-214-16,1-1-72 15,1 0-91-15,0 0-20 16,4 7-10-16,6 10 0 15,44 28 4-15,-24-32 2 16,0-6 4-16,-1-5-2 16,-5-5-5-16,-3-7-1 0,-4-8-2 15,-4-3 0-15,-9-4-3 16,-4-1-10-16,-10-2-15 16,-10 0-7-16,-5 10-12 15,-3 6 4-15,-3 12 3 16,4 8-1-16,3 11 2 15,2 6 0-15,7 13 2 16,4 6 2-16,9 8 4 16,2-3 2-16,8-2 4 15,3-4 3-15,5-7 2 16,4-4 3-16,3-5-72 16,0-7-101-16</inkml:trace>
  <inkml:trace contextRef="#ctx0" brushRef="#br0" timeOffset="23129.9267">11883 10769 1105 0,'7'-1'494'15,"7"2"-242"-15,0 10-45 16,-5 16-68-16,-1 8-25 15,-6 3-35-15,-2-4-22 0,-3-8-25 16,0-11-8-16,5-13-4 16,4-7-3-16,8-14-6 15,4-7-4-15,6-7-10 16,2-1-2-16,5 8 0 16,1 5 2-16,-5 11-3 15,-5 6-1-15,-7 15-1 16,-2 8 1-16,-7 15 6 15,0 5 1-15,-6-1 1 16,-4-2 6-16,-4-11-92 16,-4-10-96-16</inkml:trace>
  <inkml:trace contextRef="#ctx0" brushRef="#br0" timeOffset="23285.9952">12031 10425 1427 0,'-3'0'609'0,"-1"0"-303"16,5 23-234-16,6 4-50 15,5 14-70-15,2 6-210 16</inkml:trace>
  <inkml:trace contextRef="#ctx0" brushRef="#br0" timeOffset="24192.3188">13150 10679 562 0,'-7'-5'321'16,"-15"-5"-18"-16,-7 1-106 0,-4 9-66 15,-3 0-26-15,4 7-54 16,8 5-30-16,13 5-33 16,9 2-12-16,19 3 1 15,5-2 7-15,13-3 16 16,0-4 6-16,-6-8 8 16,-6-2 3-16,-12-3 0 15,-11-4-8-15,-11 1-16 16,-9 0-11-16,-13 3-6 15,-2 5 3-15,-3 7 6 16,5 3 7-16,10 1-1 16,7 1 0-16,16-1-7 15,5 1-1-15,11-4 5 16,7-2 3-16,5-3 10 16,3-4 2-16,3 0 4 15,-4-5 1-15,4-6 2 16,-4-8 0-16,-8-6 0 0,-1 0-1 15,-6-2-3-15,-1 6-2 16,-7 6-4-16,-1 8-3 16,-4 9 5-16,-2 5 7 15,3 11 11-15,-5-1 4 16,-1-2-2-16,1 0-3 16,-2-11 2-16,3-3 6 15,1-10 2-15,0-8 1 0,2-7-8 16,1-7-8-16,6-4-10 15,2 2-6-15,11 3 11 16,4 4 25-16,-2 11 33 16,1 6 20-16,-5 9 6 15,-4 10-20-15,-2 9-26 16,-3 6-14-16,-4 7-21 16,-1 0-3-16,-1-2-13 15,-2-4-43-15,6-9-259 16</inkml:trace>
  <inkml:trace contextRef="#ctx0" brushRef="#br0" timeOffset="24363.9057">13595 10709 1101 0,'2'3'480'0,"5"14"-239"0,-1 6-77 16,1 11-66-16,0 5-26 15,0 2-38-15,3-5-11 16,0-11-170-16</inkml:trace>
  <inkml:trace contextRef="#ctx0" brushRef="#br0" timeOffset="24582.6017">13701 10670 741 0,'7'-8'398'15,"8"-7"-58"-15,16 8-246 16,11 3-26-16,8 7-41 16,3 1-3-16,-4 7-11 15,-8-1 0-15,-12-2-70 16,-10-2-96-16</inkml:trace>
  <inkml:trace contextRef="#ctx0" brushRef="#br0" timeOffset="24721.4164">13957 10672 542 0,'-3'7'330'0,"-6"13"-29"16,3-1-81-16,3 8-97 15,3 3-15-15,4 0-26 16,5 2-20-16,2-4-19 15,3-6 3-15,1-10-482 0</inkml:trace>
  <inkml:trace contextRef="#ctx0" brushRef="#br0" timeOffset="25018.1938">14449 10787 1284 0,'-7'12'516'0,"-11"10"-335"15,-3 2-30-15,-4-3-77 16,-3-4-16-16,2-8-24 16,0-6-6-16,3-13-6 15,2-7-15-15,5-6-28 16,5 1-10-16,6 0-17 16,7 1 4-16,11 4 8 15,2 0 3-15,13 5 9 16,-3 4 5-16,5 9 5 15,1 9-1-15,-9 9 3 16,2 7 12-16,-8 6 8 16,-1 2 5-16,-4 2-16 15,-4-3-113-15</inkml:trace>
  <inkml:trace contextRef="#ctx0" brushRef="#br0" timeOffset="25158.915">14390 10507 1403 0,'-4'-9'584'15,"-1"-1"-363"-15,5 2-115 16,7 11-49-16,6 7-130 16</inkml:trace>
  <inkml:trace contextRef="#ctx0" brushRef="#br0" timeOffset="25533.696">14727 10661 1140 0,'-1'-2'525'0,"-3"2"-237"15,0 14-181-15,4 12-46 16,14 24-31-16,8 13 9 16,13 17 3-16,1-1 1 15,0-7-17-15,-3-7-24 16,0-20-192-16</inkml:trace>
  <inkml:trace contextRef="#ctx0" brushRef="#br0" timeOffset="25721.497">14961 10661 945 0,'-11'-4'470'0,"-16"4"-152"16,-1 10-127-16,-7 17-94 16,1 12-39-16,-2 21-36 15,0 10-11-15,6 8-5 16,1-6-1-16,9-9-63 15,4-12-105-15</inkml:trace>
  <inkml:trace contextRef="#ctx0" brushRef="#br0" timeOffset="26023.7463">15094 10709 977 0,'-1'-1'429'0,"-3"-1"-237"0,2 7-100 16,1-5-26-16,-1 14-32 31,0 50 0-31,10-24-9 16,6-1-5-16,10-5 5 15,-2-9 17-15,6-15 28 16,-2-10 25-16,-3-18 8 0,3-6-12 0,-11-12-20 16,-6-2-24-16,-9 3-25 15,-5 5-42-15,-4 15-190 16</inkml:trace>
  <inkml:trace contextRef="#ctx0" brushRef="#br0" timeOffset="26289.3124">15408 10709 900 0,'0'-3'446'0,"3"-2"-135"16,2 5-154-16,-5 0-85 16,0 0-32-16,18 30-24 15,30 36-4-15,-33-31 3 16,0 1 0-16,-2-14 2 15,0-6 45-15,-3-16 32 16,0-8 7-16,3-9 9 16,-3-6-37-16,-2-6-32 15,6 1-8-15,-13 1-34 32,5 2-54-32</inkml:trace>
  <inkml:trace contextRef="#ctx0" brushRef="#br0" timeOffset="26601.8598">15949 10654 764 0,'-10'-8'425'0,"-6"-7"-96"31,-7 9-151-31,-6 4-45 0,-4 6-73 0,2 9-25 16,5 9-28-16,5 2-7 0,16 9-7 15,7-3 1-15,15-3 7 16,7-4 5-16,5-13 10 16,1 0 5-16,-8-13 8 15,-8-3 1-15,-11-4-7 16,-6-1-22-16,-12 1-74 15,-5 1-93-15</inkml:trace>
  <inkml:trace contextRef="#ctx0" brushRef="#br0" timeOffset="26943.0028">16011 10685 1065 0,'11'0'461'16,"14"6"-249"-16,-3 2-81 0,-5 7-78 16,-1 4-23-16,-9 4-16 15,1 5 1-15,-9-4 6 16,0 0 3-16,-3-8 2 16,-2-4-4-16,6-9 0 15,1-6-5-15,6-12-12 16,2-5-5-16,9-4-12 15,2 0-2-15,7 6 5 0,0 0 3 16,-1 7 12-16,-1 3 16 16,-4 8 55-16,-3 3 16 15,-6 11 21-15,-3 0-2 16,-2 5-44-16,-5 3-14 16,-1-2-28-16,0 1-30 15,-4-3-59-15</inkml:trace>
  <inkml:trace contextRef="#ctx0" brushRef="#br0" timeOffset="27170.2442">16873 10844 934 0,'0'10'595'0,"-7"16"5"16,-7 2-324-16,-16 7-135 16,-11 0-100-16</inkml:trace>
  <inkml:trace contextRef="#ctx0" brushRef="#br0" timeOffset="28138.9435">17636 10836 798 0,'6'-14'404'0,"4"-8"-132"16,4-6-107-16,0 1-12 15,-5-1-10-15,-6 0-1 16,-11 4-24-16,-8 3-25 16,-12 4-56-16,-4 7-22 15,-7 6-32-15,2 9-7 0,2 10-1 16,4 6-1-16,14 10 4 15,8 2 1-15,15 3 1 16,11 0 6-16,13-7 8 16,1-10 3-16,6-12 3 15,4-7 4-15,2-16 4 16,0-4-7-16,-9-6-6 16,-7-3 0-16,-13 6-2 15,-6 3 7-15,-10 12 14 16,-2 5 6-16,-5 7 5 15,1 8 1-15,3 6-11 16,3 8-7-16,6 5-7 16,7 1 0-16,5-1-60 15,3-3-99-15</inkml:trace>
  <inkml:trace contextRef="#ctx0" brushRef="#br0" timeOffset="28547.4587">17934 10835 964 0,'-2'3'407'0,"0"7"-208"16,4 5-57-16,7 2-52 15,7-2-9-15,4-7-25 16,0-5-18-16,-2-7-6 15,-3-5 0-15,-6-4-2 16,-2-6-4-16,-5 4-8 16,0 0-3-16,-5 3-9 15,-1 3-7-15,1 9-16 16,2 5-4-16,1 15 0 16,-1 4 4-16,2 16 10 15,-2 5 2-15,1 5 0 16,2 2 1-16,-4-5 4 15,-1 0 2-15,-9-4 32 16,-3-6 13-16,-13-11 21 16,-5-4 6-16,-7-13-12 0,-5-6-5 15,4-8-20-15,6-8-8 16,10-10-38-16,10-4-34 16,15-10-119-16,9-4-86 15</inkml:trace>
  <inkml:trace contextRef="#ctx0" brushRef="#br0" timeOffset="29650.4828">17427 10470 421 0,'7'0'197'0,"16"-3"-45"16,9 2 13-16,12 1 8 0,13 0-2 15,16 3-40-15,5-3-35 16,0 1-33-16,-12 3-16 16,-27-5-18-16,-19 1 1 0,-19-8-29 15,-6 0-15-15,-14-5-33 16,-1-4-4-16,-5 3 16 16,2 2 9-16,11 8 15 31,5 4-3-31,9 4-4 15,6 4 10-15,9 5 27 16,1 3 21-16,4 4 50 16,-5-2 19-16,-10 2 19 15,-8-1-3-15,-15-3-37 16,1 1-24-16,3-5-123 16</inkml:trace>
  <inkml:trace contextRef="#ctx0" brushRef="#br0" timeOffset="29947.286">18379 10606 844 0,'13'2'340'0,"18"-1"-233"16,5-1-27-16,2 0-44 15,1 2-19-15,-7-1-104 16,-4 4-249-16</inkml:trace>
  <inkml:trace contextRef="#ctx0" brushRef="#br0" timeOffset="30119.1032">18356 10679 1292 0,'-3'0'546'0,"-1"0"-328"0,7 0-43 15,-3 0-74-15,17 1-40 16,53 5-33-16,-17-3 17 16,6 2-205-16</inkml:trace>
  <inkml:trace contextRef="#ctx0" brushRef="#br0" timeOffset="30415.9351">18997 10684 971 0,'10'-3'448'0,"14"0"-188"16,10-1-45-16,14 1-67 15,5-1-42-15,3 3-57 16,-4 0-16-16,-8 1-98 16,-6 2-77-16</inkml:trace>
  <inkml:trace contextRef="#ctx0" brushRef="#br0" timeOffset="30967.9091">19883 10688 556 0,'4'-7'311'16,"3"-8"-50"-16,-4-2-12 15,-7-1-45-15,-3 1-34 0,-8 0-43 16,-4 1-17-16,-17 1-22 16,-3 4-11-16,-7 2-28 15,1 8-18-15,4 9-27 16,5 4-8-16,11 5-12 15,3 4-1-15,23 1 3 16,7-1 2-16,19-2 10 16,8-2 4-16,5-10 7 15,3-4 2-15,-3-8 0 16,-2-2 0-16,-7-1-2 16,-6 2 1-16,-8 3-5 15,-5-1-2 1,-5 6-7-16,-2 0-3 0,4 9-6 15,-1 6-1-15,-2 10 0 16,2 11 0-16,-2 13 4 16,-2 10 3-16,-4 1 7 15,-7-4 2-15,-11-13 6 16,-7-13 3-16,-10-10 4 16,-4-5 2-16,-11-12 5 15,-1-5 1-15,1-10-2 16,0-12-21-16,12-5-78 15,8-7-60-15,16-11-333 16</inkml:trace>
  <inkml:trace contextRef="#ctx0" brushRef="#br0" timeOffset="31467.8118">19541 10278 735 0,'0'0'352'0,"0"-2"-143"16,4-1-45-16,-4 3-64 15,20 1-31-15,57 9-23 16,-21-3 0-16,13 1-11 16,-2-2-1-16,-10 0-3 15,-11-2-6-15,-27-4 0 16,-4 0 2-16,-15-6-6 15,-3-2-6-15,-2-1-30 16,-2-4-13-16,2 0-13 16,1 3 0-16,5 3 7 15,-1 2 5-15,10 5 6 0,-5 3 2 16,-1 4 24-16,6 4 14 16,-4 6 41-16,0 1 24 15,-6 2 39-15,-4 1 9 16,-6-5-26-16,1-1-19 15,8-5-61-15,1-6-75 16</inkml:trace>
  <inkml:trace contextRef="#ctx0" brushRef="#br0" timeOffset="31998.9161">20323 10817 763 0,'1'0'512'0,"2"0"84"0,-2 2-213 16,-1-2-121-16,0 0-62 16,0-2-98-16,0 1-482 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680" units="cm"/>
          <inkml:channel name="Y" type="integer" min="-36" max="1050" units="cm"/>
          <inkml:channel name="T" type="integer" max="2.14748E9" units="dev"/>
        </inkml:traceFormat>
        <inkml:channelProperties>
          <inkml:channelProperty channel="X" name="resolution" value="83.72093" units="1/cm"/>
          <inkml:channelProperty channel="Y" name="resolution" value="40.22222" units="1/cm"/>
          <inkml:channelProperty channel="T" name="resolution" value="1" units="1/dev"/>
        </inkml:channelProperties>
      </inkml:inkSource>
      <inkml:timestamp xml:id="ts0" timeString="2016-09-22T10:23:37.327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17045 14729 0,'24'24'94,"-24"0"-79,0-1 1,0 1-16,0 0 15,0-48 110,23-47-125,1 23 16,0-48-16,0 1 16,-24 23-16,24 1 15,-24 23 1,24 48 46,-24 24-46,0 24-16,0 23 31,0-47-31,0 48 16,0-25-16,0-23 16,0 0 62,0 0 109,0-48-93,-24 0-94,24-23 16,0 94 62,0-23-63,0 24-15,0 0 16,0-1 0,0-94 109,0 94-63,24 73-46,-24-96-16,24 23 15,0 25-15,-24-48 16,0-48 109,0-24-125,47-23 0,-47 23 16,24-24-16,-24 25 15,24 23 1,0 71 62,-24 1-62,0 24-16,0-1 15,0-47-15,0 24 16,0-96 46,0-23-62,0-1 16,0 0-16,0 25 16,0 23-1,-24 24 79,24 48 140,0-1-234,-24-47 16,-24 0 46,25-71-62,23 23 16,-24 0-16,24 0 0,0-23 16,0-1-1,0 48-15,0-23 16,0 94 31,0 25-47,0-24 31,-24-1-31,24 1 16,0 0-16,0-24 15,0-48 95,0-24-110,0 24 47,48 72-32,-48 48-15,0-49 16,0 1-16,0-24 15,0 0-15,0-96 110,0 1-110,0 23 15,0 0 1,47 48 15,1 0-15,-24 72-16,-24-1 0,24-47 16,0 0-16,-24 0 15,0-72 63,0-23-62,0 23-16,0 0 16,0 96 62,0 23-78,0-47 15,0 0 1,0-48 31,0-47-32,0 23-15</inkml:trace>
  <inkml:trace contextRef="#ctx0" brushRef="#br0" timeOffset="4373.3028">17427 14442 0,'23'24'15,"-23"24"1,0-24-1,0 24-15,0-25 16,0 25-16,24-24 31,-24 0-31,0 0 0,0 0 16,0-96 78,0 24-79,0-23-15,0 23 16,0 24-16,0 0 16,24 24 46,0 24-62,-24 72 16,0-25-16,0-23 15,0 24-15,0-25 32,-48-142 46,48 23-78,-24-23 15,24 23-15,0 48 16,-23 0-16,23 48 78,0 0-62,0 0-1,0 0 282,0 24-297,-24-1 16,0 1-1,24 0 1,-24-24-16,0 0 78,0-24-62,0-48-16,24-48 15,-71 1-15,71 47 16,-24 24-16,24 0 31,0 48 47,0 72-62,0-25-16,0-47 0,0 48 16,-24-48 46,0-24-46,-47-48-1,71 0 1,-24 0-16,24 1 16,0 118 62,0-47-78,0 24 15,0 0-15,0-24 16,24-96 62,-24 0-78,23 1 16,25 23-16,-48 24 15,0 0 48,0 48-47,24 24-1,-24 47-15,0-47 16,0 0-16,0-24 15,0-72 48,0-48-63,0 1 16,0-24-16,0 47 15,0 48-15,0 96 78,0 23-62,24 1-16,-24-49 16,0 1-16,0 0 15,0-24-15,0-96 63,0 24-63,0-47 15,24 23-15,0 48 47,0 96-16,-24 0-31,0-48 16,0-1-16,0-46 94,0-49-94,0-24 15,0 25-15,0 23 16,47 72 62,-47 48-78,0 23 16,0 1-16,0-25 15,0-23-15,0 0 16,0-96 47,0-48-48,0 1-15,0-1 16,0 49-16,0-25 15,24 48-15,0-24 16,-24 25 31,24 23-31,0 71-16,-24 49 15,0-97-15,0 73 16,0-48-16,0-24 15,0-1 48,-24-23-63,24-47 16,0-49-16,0 1 15,0-1-15,0 25 16,0 23-16,0 24 15,-24 24 32,24 95-31,-72 49-16,72-97 16,-47 49-16,23-72 15,24 0-15,0-48 94,0-24-94,0-47 16,0-1-16,0 1 15,0 23-15,0 24 0,0 120 63,0-1-63,0 25 15,0-24-15,0-1 32,0-23-32,0 24 15,0-49-15,0 1 16,-24-71 46,24-25-62,0-24 16,0 73-16,0-25 16,0 96 62,0 23-78,0-23 15,0 0-15,-24-24 63,0-24-48,24-72 1,0-24-16,-24-23 16,24 71-16,0 1 15,0 23-15,-24 24 63,1 0-63,-1 47 15,0 49-15,24 23 16,-24-71-16,0-24 16,24-48 62,0-71-63,0-49-15,0 73 16,0-1-16,0 24 16,0 25-1,0 46 32,0 49-47,0 0 16,0-25-16,0 1 15,0 0-15,0-24 16,-24-48 47,24-48-63,0 1 15,0 47-15,0-24 31,0 24-31,24 72 79,-24 0-64,0-25-15,0 1 0,0 0 16,0 0 31,-24-24 0,0 0-47</inkml:trace>
  <inkml:trace contextRef="#ctx0" brushRef="#br0" timeOffset="7838.5522">17140 14705 0,'-24'0'47,"0"48"-32,1-48-15,23 24 16,-24-24-16,0 47 16,0-47-16,24 24 15,-24-24-15,24-48 235,0 1-235,0 23 15,0 0-15,0 0 16,-48 96 46,24-25-46,-47 1-16,47 0 16,0-24-16,-24 0 15,1-72 48,23 0-63,0-23 15,24 47-15,0-24 16,0 0-16,0 0 16,0 25-1</inkml:trace>
  <inkml:trace contextRef="#ctx0" brushRef="#br0" timeOffset="14359.1813">16615 14777 0,'-24'0'203,"0"23"-187,0 1 15,48-24 563,0 24-579,-24 0 173</inkml:trace>
  <inkml:trace contextRef="#ctx0" brushRef="#br0" timeOffset="16397.6829">17474 14800 0,'0'-23'375,"0"-49"-359,0 24-16,-24 0 15,24 25-15,0-25 16,0-24-16,-23 1 16,23 47-16,0-24 0,-24 24 15,24 72 345,0-24-360,-24 23 15,0 25 1,0 0-16,24-25 16,-48 73-16,48-96 15,-23 47-15,-1 1 16,24-48-1,0-48 173,0-24-172,0 24-16</inkml:trace>
  <inkml:trace contextRef="#ctx0" brushRef="#br0" timeOffset="20562.9446">17260 14777 0,'-48'0'0,"24"0"16,-24 23 0,24-23 15,0 24-16,24 0 1,-47 0 15,23 24 1,0-48-17,0 0-15,24-48 172,0 24-156,24-24-1</inkml:trace>
  <inkml:trace contextRef="#ctx0" brushRef="#br0" timeOffset="31210.4227">11530 14777 0,'-24'-24'250,"24"0"-234,-24-24-16,24 24 31,0 0 172,24 24 78,0 0-265,0 0 31,-24 24-47,0 0 359,0 0-359,0 0 94,-24-24 125,0 24-157,0-24 16,48 0 454,0 0-454,0 0-16,-48 0 157,-24 0-203,25 0-1,-25 0 1,24 0 46,48 0 142,0 0-189,23-24 1,1 24-1,0 0-15,-24 0 16,0 0 31,-48 0 109,0 0-140,0 0 15,0 0-31,-24 0 16,25 0-16,-25 0 15,24 0-15,-24 0 16,24 0 0,72-24 109,-24 24-110,48-24 1,-49 24-16,49-24 15,-48 24-15,0 0 16,0 0-16,-120 0 156,25 0-140,47 0-16,-24 0 16,24 0-16,0 0 453,24-24-453,0 0 0,0 1 15,48-1-15,-24 24 16,0-24 0,-48 24 124,0 0-124,-24 24-16,-23 0 0,23 23 15,24-23 1,0-24 0,24 24 109</inkml:trace>
  <inkml:trace contextRef="#ctx0" brushRef="#br0" timeOffset="38379.4909">11554 14968 0,'0'23'203,"0"1"-187,0 0 0,0 0-1,0 0 1,0 0 46,0 23-46,0-23 15,0 0-31,0 24 16,0-72 203,24 0-204,-24 0-15,0 0 16,24 24-1,-24-23 173,0-1-94,0-48-79,0 48 329,-24 0-328,0 24 156,-24 0 109,24 0-156,24-23 203,24-1-297,0 24-15,0 0-1,0 0 235,0 0-218,0 0-17,-72 0 407,24 0-328,-24 0 15,24 0 48,1 0-64</inkml:trace>
  <inkml:trace contextRef="#ctx0" brushRef="#br0" timeOffset="39916.7869">11196 14657 0,'24'24'62,"24"-24"16,-25 0-31,-23 24-47,48-24 16,-24 0-1,24 0 1,-24 0-16,0 0 31,-1 0-31,-46 0 391</inkml:trace>
  <inkml:trace contextRef="#ctx0" brushRef="#br0" timeOffset="42213.7898">11506 14800 0,'24'-23'47,"0"23"-32,0-24 16,24 24 1,-24 0 30,23 0-31,-71 0 219,1 0-218,-1 0 15,0 0-16,0 0-16,0 0 1,0 0 0,0 0 31,0 0-32,-23 0 1,23-24 171,24 0-187,0-24 16,24 0 0,0 25-1,-24-1 173,47 0-173,-47-24-15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9T09:28:18.63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23312 8686 146 0,'-6'2'84'0,"-11"3"-3"0,2-1-68 16</inkml:trace>
  <inkml:trace contextRef="#ctx0" brushRef="#br0" timeOffset="322.5551">23159 8795 948 0,'5'3'402'0,"9"1"-221"16,5 1-29-16,19 1-42 15,5-3-25-15,12 3-41 16,3-2-14-16,-2 0-15 16,1-1-3-16,-11 0 6 15,-7-3-35-15,-13-3-173 16</inkml:trace>
  <inkml:trace contextRef="#ctx0" brushRef="#br0" timeOffset="853.6412">23324 8693 670 0,'-2'2'366'16,"-3"0"-88"-16,-5 6-120 15,-5 2-37-15,-7 3-48 16,-4 1-19-16,-5 1-25 16,4 0-8-16,0 0-14 15,5 0-3-15,8-6-3 16,6-1 6-16,7-4 22 16,0-2 19-16,5 1 27 15,-4-3 9-15,0 0-1 16,16 6-9-16,46 26-21 0,-26-15-13 15,-1-1-15-15,3-2-50 16</inkml:trace>
  <inkml:trace contextRef="#ctx0" brushRef="#br0" timeOffset="1423.5907">23838 8457 770 0,'1'-2'357'16,"4"2"-158"-16,1 0-45 16,-6 0-49-16,0 0-18 15,0 4-12-15,2 14-5 16,3 36-14-16,-4-24-8 0,-5 7-15 16,3 6-5-16,-2 3-1 15,-2-8 4-15,7-1 5 16,3-3 3-16,4-7 1 15,4 2-2-15,0-10-5 16,5-1-5-16,-1-6-12 31,2-4-6-31,6-8-21 0,-6-1-52 16,4-9-268-16</inkml:trace>
  <inkml:trace contextRef="#ctx0" brushRef="#br0" timeOffset="1691.4763">23787 8650 687 0,'-1'1'363'0,"1"0"-68"16,1 0-72-16,-1-1-56 16,0 0-9-16,21 0-39 15,36 0-19-15,-22 2-46 16,-1-2-18-16,-5-3-19 0,-3 3-1 16,-10 0-197-16</inkml:trace>
  <inkml:trace contextRef="#ctx0" brushRef="#br0" timeOffset="2191.3083">24162 8675 968 0,'-2'0'442'16,"5"0"-196"-16,4 0-98 15,-7 0-85-15,14 0-13 16,45 1-16-16,-26 3-8 16,-3-3-14-16,-6 1-2 15,-6-3-2-15,-1-1-3 0,-7 1-61 16,3 1-60-16,-4 3-283 16</inkml:trace>
  <inkml:trace contextRef="#ctx0" brushRef="#br0" timeOffset="2481.4617">24183 8779 628 0,'1'0'372'0,"5"1"-6"16,3 0-83-16,12 1-58 16,2 0-35-16,6-2-65 15,-6-1-33-15,-1 1-47 16,-5 2-14-16,-6 1-18 15,4 0 1-15,-8-3-138 16</inkml:trace>
  <inkml:trace contextRef="#ctx0" brushRef="#br0" timeOffset="3023.6695">24727 8668 734 0,'-6'-3'386'16,"-10"-6"-105"-16,-3 2-79 16,-2-4-98-16,0 7-38 15,-1 4-48-15,1 3-16 0,4 13-16 16,-2 3-3-16,4 7 8 15,2 6 6-15,8 0 6 16,6 2 3-16,11 0 0 16,6-4-1-16,11-6 5 15,5-4 4-15,9-12 3 16,-1-7 1-16,-2-10 3 16,-6-6 3-16,-11-8 26 15,-2-2 40-15,-13-1 70 16,-4-1 29-16,-13-3 11 15,-6 0-37-15,-15 3-79 16,-3 0-33-16,4 8-125 16,1 1-91-16</inkml:trace>
  <inkml:trace contextRef="#ctx0" brushRef="#br0" timeOffset="47195.6092">22637 8483 466 0,'25'-5'292'0,"17"-3"-40"16,15 2-116-16,5 3-29 16,-9-3-61-16,-5 4-12 15,-11 1-8-15,-11 0-5 16,-9 3 2-16,-8 1 2 16,-14 1 3-16,-6-4-1 15,-11 2-4-15,-6-1-4 16,-13-2-7-16,-2 2-6 15,-9 0-1-15,2 2-4 16,10 0-1-16,2-3 2 0,20 0 20 16,6 0 2-16,17 1 15 15,13-3 13-15,25-3-7 16,11 2 0-16,12-3-15 16,-1 6-10-16,-10 1-171 15</inkml:trace>
  <inkml:trace contextRef="#ctx0" brushRef="#br0" timeOffset="49387.1848">22568 8040 513 0,'-7'-9'365'0,"-8"-7"38"15,-4 2-95-15,-5 1-124 16,-1 5-48-16,-1 8-75 0,3 7-34 31,1 13-38-31,6 12-9 16,4 9-6-16,6 3 1 15,12 2 7-15,2-8 2 16,16-10 6-16,4-8 2 16,13-19 8-16,8-10 6 15,2-19 25-15,-2-10 13 0,-24-11 86 16,-12 3 36-16,-34 1 22 15,-15 7-5-15,-15 15-88 16,-4 4-41-16,15 16-55 16,11 3-86-16,21 5-320 15</inkml:trace>
  <inkml:trace contextRef="#ctx0" brushRef="#br0" timeOffset="49777.9018">22642 8031 669 0,'-5'2'374'0,"-5"10"-42"16,-8 0-54-16,-8 13-85 16,-2 6-39-16,-5 7-53 15,4 2 412-15</inkml:trace>
  <inkml:trace contextRef="#ctx0" brushRef="#br0" timeOffset="70024.7266">23481 1986 913 0,'-4'0'431'0,"-7"-3"-173"15,3 3-60-15,2 13-87 16,0 7-31-16,6 24-38 16,-3 13-9-16,5 25-8 15,0 13-8-15,1 20-10 16,0 9 0-16,2-2 0 15,1-6 3-15,2-13 3 16,0-10 4-16,-6-14-13 16,-2-8-33-16,0-21-216 15</inkml:trace>
  <inkml:trace contextRef="#ctx0" brushRef="#br0" timeOffset="70649.6052">23529 1932 927 0,'-7'0'412'0,"-8"7"-196"16,-4 5-69-16,-2 14-73 16,-1 4-24-16,-3 6-32 15,2 5-8-15,0-1-5 16,2 0 0-16,6-9-1 16,2-4 0-16,5-15-4 0,7-6-3 15,1-4-1-15,0-3 1 16,0 0 3-16,0 0 2 15,0-3 2-15,7-21-2 16,10-38-2-16,0 26 0 16,5-1-4-16,0 2 0 15,5 5 2-15,-8 5 1 16,-7 8 16-16,-3 4 9 16,-5 8 13-16,0 6 7 15,0 6 3-15,1 5-2 0,12 9-13 16,1 3-7-16,9 3-19 15,2 3-4-15,0-1 8 16,-1 2 36-16,-14 5-156 16,-8-4-218-16</inkml:trace>
  <inkml:trace contextRef="#ctx0" brushRef="#br0" timeOffset="71118.3296">24057 1612 977 0,'-4'-4'456'0,"-3"-3"-190"16,1 5-67-16,-1 7-88 15,1 3-38-15,5 9-51 16,-1 5-10-16,5 8-8 16,3 7 0-16,3 11 1 15,2 8 0-15,0 1-1 16,-3 1 1-16,-4-6 6 16,-3-7 0-16,-3-6 3 15,0-6 2-15,0-10 1 16,2-3 2-16,0-15-76 15,1-2-93-15</inkml:trace>
  <inkml:trace contextRef="#ctx0" brushRef="#br0" timeOffset="71618.2284">23822 1850 765 0,'0'2'322'0,"4"1"-166"16,4 2-26-16,4-3 0 15,8-1 0-15,5-1-15 16,4-3-9-16,8-2-31 16,6 2-20-16,2-4-22 15,0 1-10-15,-1 0-7 16,-3 0-1-16,-7-1 0 16,-5 3 2-16,-10 1 5 15,-2 3 1-15,-8-1 0 16,3 1-3-16,-4-3-9 15,0 1-2-15,-1 0-2 16,0 2-1-16,0 0 2 16,-7 0 28-16,3 0 8 0,-3 0 2 15,0 0 2-15,0 0-30 16,0 0-8-16,0 0-3 16,0 0-1-16,0 0 0 15,0 0 4-15,0 0 0 16,0 0 6-16,0 0-2 15,0 0-33-15,0 2-66 16</inkml:trace>
  <inkml:trace contextRef="#ctx0" brushRef="#br0" timeOffset="83151.0589">15158 1517 620 0,'-19'12'227'0,"-17"-1"-151"0,-4 12-86 16,-3-1 4-16,12-3 6 31,9-1 1-31,16-11 8 15,8-4 29-15,15-9 55 16,9-9 16-16,20-13 12 16,13-10-24-16,27-23-43 15,12-14-11-15,18-14-6 16,-2-1-1-16,-13 21 3 16,-12 12 12-16,-30 23 17 15,-11 14 5-15,-23 17-14 16,-9 4-10-16,-9 13-22 15,-2-2-7-15,0-1 3 0,0-4 0 16,0-6-28-16,1-2-428 16</inkml:trace>
  <inkml:trace contextRef="#ctx0" brushRef="#br0" timeOffset="85363.9727">14829 4319 888 0,'12'-13'365'0,"12"-12"-191"0,41-22-129 15,21-10-14-15,37-37 5 16,22-14 1-16,23-18-11 16,1-5-12-16,10 5-5 15,-21 5-21-15,-29 19 87 16,-16 13 17-16,-58 38 9 15,-17 20 15-15,-42 32-139 16</inkml:trace>
  <inkml:trace contextRef="#ctx0" brushRef="#br0" timeOffset="95533.8843">5114 1638 304 0,'11'0'239'16,"8"-2"61"-16,2 1-43 15,-5-4-48-15,-2-4-21 16,-7-3-38-16,-5-6-7 15,-2 0-30-15,-1-6-17 0,-8 3-28 16,-5-1-15-16,-11-6-19 16,-5 8-10-16,-4 5-22 15,2 8-8-15,-1 13-15 16,4 3-2-16,0 9 3 16,0 5 0-16,12 4 6 15,4 2 2-15,13-1 4 16,6-5 3-16,8-5 2 15,3 0 0-15,9-10-5 16,8-2 0-16,11-13-17 16,3-4-19-16,-3-5-20 15,-8-3 2-15,-17-1 24 16,-10 2 23-16,-10-3 29 16,-1 2 4-16,-5 9 3 15,1-2-1-15,-1 9-5 16,-1 4-4-16,1 1-11 15,0 6-6-15,8 4-4 0,0 0 1 16,6 6-1-16,0 0 1 31,-3-8 2-31,-1-1-1 0,11 42 3 0,3 6 1 16,-9 15 0-16,-9-15 0 16,-9 2 7-16,-4-7 13 15,-7-7 23-15,-4-8 12 16,-6-12 16-16,-1-1-2 15,0-14-8-15,0-9-7 0,6-12-18 16,7-7-11-16,5-11-20 16,5-2-21-16,8-8-76 15,0-4-84-15</inkml:trace>
  <inkml:trace contextRef="#ctx0" brushRef="#br0" timeOffset="95893.2187">5577 1458 798 0,'-1'-1'411'15,"1"-2"-123"-15,4-1-96 16,-4 3-90-16,14 0-27 15,56 1-27-15,-22 1-10 0,8 1-21 16,-1-2-5-16,-5 0-62 16,-7-1-79-16</inkml:trace>
  <inkml:trace contextRef="#ctx0" brushRef="#br0" timeOffset="96143.195">5651 1612 500 0,'1'0'310'0,"8"2"38"15,2-1-84-15,21-1-39 16,9-1-10-16,13-2-59 0,7-1-33 15,-12 1-54-15,-5 0-22 16,-16 2-24-16,-2 1-20 16,-5 1-404-16</inkml:trace>
  <inkml:trace contextRef="#ctx0" brushRef="#br0" timeOffset="96799.4414">6693 1408 490 0,'3'-7'316'16,"2"-7"-20"-16,-2 0-85 0,1-4-27 15,-4-2-47-15,-1 0-23 16,-8 0-38-16,-4 0-14 15,-8 9-23-15,-6 1-8 16,-7 11-18-16,-3 8-7 16,-1 11-10-16,4 7-10 15,16 7-13-15,10 6-1 16,13 0 7-16,13-4 7 16,10-12 14-16,6-5 3 0,9-15 2 15,-4-2 2-15,1-5 3 16,-5-9 1-16,-10-2 5 15,-4-4 1-15,-9-5 2 16,-4 6-1-16,-4 2-7 16,-1 2-6-16,-1 14-8 15,1 4-5-15,7 11-2 16,-2 7 1-16,7 3 4 16,-3 6 2-16,-5-2 3 15,1 1 4-15,-16 1 7 16,-8 0 2-16,-14 3 4 15,-8-5 1-15,-5-7 3 16,3-5 4-16,4-18 5 16,4-3-1-16,13-13-32 15,7-5-47-15,12 3-194 16,5 4-294-16</inkml:trace>
  <inkml:trace contextRef="#ctx0" brushRef="#br0" timeOffset="96986.9688">7040 1732 1195 0,'-1'0'578'15,"-3"1"-227"-15,2 1-198 16,1-2-56-16,0 0-94 15,1 0-86-15</inkml:trace>
  <inkml:trace contextRef="#ctx0" brushRef="#br0" timeOffset="97517.7972">7215 1366 1053 0,'5'6'455'0,"4"9"-214"16,18 17-158-16,12 4-13 15,4 4-23-15,0-6-9 16,-12-8-8-16,-10-3-3 0,-14-2-1 16,-5-3 0-16,-10 0-1 15,-7-4 1-15,-15-2-3 16,-5 0-4-16,-11-4-1 15,5-4-3-15,11-5 3 16,7-4-9-16,25-12-19 16,12-3-7-16,23-7-12 15,10-4 5-15,8 0 16 16,-5-1 7-16,-12 1 14 16,-9 1 8-16,-20 0 28 15,-11-2 5-15,-21 4 0 16,-6 0-3-16,-10 7-24 15,3 11-11-15,-2 10-14 16,1 9-8-16,11 11-50 16,1 0-89-16</inkml:trace>
  <inkml:trace contextRef="#ctx0" brushRef="#br0" timeOffset="98254.0128">7893 1193 686 0,'4'0'333'16,"13"3"-100"-16,-4 10-126 15,0 5-10-15,-4 10-27 16,-6 4-13-16,-7 1-6 15,-5-2 0-15,1-11-4 16,-1-6-3-16,2-16-1 16,7-9-2-16,-1-17-10 0,2-9-8 15,11-5-21-15,5 1-6 16,10 11 9-16,2 5 8 16,-1 13 8-16,-3 9 1 15,-5 13-13-15,-4 11-8 16,-3 8-1-16,-8 2 2 15,-1 3 7-15,-2-4 2 16,-5-9 4-16,4-4 4 16,3-16 2-16,2-5 0 0,9-18-3 15,-2-5-2 1,5-11-8-16,3 1-7 0,4 10-4 16,4 6-7-16,-2 19-5 15,-9 4 2-15,-5 16 13 16,-4 3 9-16,-5 7 12 0,5 6 4 15,-6-4-4-15,5 2-1 16,-1-10-13-16,1-4-60 16</inkml:trace>
  <inkml:trace contextRef="#ctx0" brushRef="#br0" timeOffset="98475.526">7930 1516 1236 0,'14'1'487'0,"20"1"-327"16,12 2-20-16,26-2-35 16,5-2-26-16,-2-2-43 15,0 2-8-15,-21-4-46 16,-7 0-70-16,-12 0-308 15</inkml:trace>
  <inkml:trace contextRef="#ctx0" brushRef="#br0" timeOffset="98912.7524">8228 1804 827 0,'-19'-1'451'15,"-17"-2"-104"-15,-9 3-144 16,-5 5-51-16,3 7-74 16,8 1-31-16,15 5-47 15,12 3-11-15,22 4-2 16,9 3 7-16,20 2 14 16,10-4 8-16,1-1 2 15,-3 0-2-15,-17-3 2 16,-14 0 5-16,-24-3 21 15,-11-3 10-15,-20 2 5 0,-4-2-6 16,-1-6-17-16,2-2-7 16,16-10-29-16,11-8-55 15,25-9-202-15</inkml:trace>
  <inkml:trace contextRef="#ctx0" brushRef="#br0" timeOffset="99334.5367">8370 1695 1027 0,'0'-4'443'0,"0"0"-222"16,-2-2-48-16,2 5-57 15,0 0-23-15,16-4-44 16,46-3-16-16,-29 10-20 16,-6 5-5-16,-14 8 0 15,-13 2-2-15,-19 9 3 16,-6 3 1-16,-1-1-3 15,6-7 0-15,12-6-1 0,7-6 1 16,11-9 11-16,7 2 9 16,10-4 3-16,5 1 0 15,-3 2-10-15,7 1-5 16,-7 1 0-16,-5-1 1 16,-5 2 5-16,-12-4-32 15,-9 1-258-15</inkml:trace>
  <inkml:trace contextRef="#ctx0" brushRef="#br0" timeOffset="120336.0359">1960 9784 776 0,'-8'13'351'0,"-13"24"-171"15,-3 7-52-15,-7 9-43 0,2 1-34 16,11-10-27-16,0-5-5 16,18-19-6-16,0-9 7 15,0-19 5-15,9-13 0 16,3-19 0-16,4-14-9 15,11-17-9-15,-2 1-2 16,-1 2-1-16,-3 10-3 16,-3 17 33-16,-15 24 21 31,-2 9 45-31,1 0 14 0,-2-4-29 0,-1 11-20 0,-4 14-50 16,7 14-14-16,13 10-7 15,4 6-1-15,13 10 2 16,2 1 2-16,3-1 4 15,0-1 2-15,-7-7 3 16,-9-7-1-16,-13-8-1 16,-7-2 1-16,-13-9 3 15,-5 2 5-15,-11-8 7 16,-4-4 2-16,-6-9-2 16,1-3-16-16,7-3-65 15,4-5-63-15,12 3-292 16</inkml:trace>
  <inkml:trace contextRef="#ctx0" brushRef="#br0" timeOffset="120539.1025">2248 9903 712 0,'5'-7'392'16,"7"-4"-86"-16,-3 7-84 15,0 15-104-15,0 7-30 16,-4 17-32-16,-1 2-12 0,-4-2-18 16,0 2-6-16,7-10-72 15,1-9-165-15</inkml:trace>
  <inkml:trace contextRef="#ctx0" brushRef="#br0" timeOffset="120851.5289">2774 9985 1122 0,'-11'14'494'0,"-14"18"-266"15,-8-1-65-15,-5-8-85 16,2-1-27-16,5-14-29 15,8-7-28-15,3-13-89 16,7-9-28-16,6-9-18 16,2 0 21-16,11 2 70 15,0 5 21-15,9 13 49 0,-2 3 27 16,7 14 52-16,5 9 16 16,-2 11-11-16,2 1-13 15,-5 4-34-15,0-4-12 16,2-6 0-16,0-1-75 15</inkml:trace>
  <inkml:trace contextRef="#ctx0" brushRef="#br0" timeOffset="121179.5887">3123 9962 1046 0,'-17'-7'479'0,"-15"1"-225"16,3 4-91-16,11 10-118 16,5 10-40-16,14 10-33 15,7 3-4-15,11 0 15 16,4-2 8-16,2-5 10 16,5-5 5-16,0-13 10 15,-1-6 5-15,-6-13 14 16,-7-5 8-16,-13-14 7 15,-6-6 12-15,-13-15 19 16,-7-12-1-16,-1-12-14 16,3-1-18-16,12 5-47 0,7 12-12 15,16 19-28-15,8 9-39 16,14 22-131-16,-1 7-177 16</inkml:trace>
  <inkml:trace contextRef="#ctx0" brushRef="#br0" timeOffset="121554.5407">3452 10095 1183 0,'7'4'474'0,"4"4"-298"15,4 0-42-15,11-4-39 16,-3-3-18-16,-1-3-26 16,2-4-13-16,-4-6-8 15,-4 0 0-15,-5-8 3 16,-7-2 2-16,-10 1-10 16,-10-3-6-16,-8 6-16 15,-2 4-9-15,1 9-11 16,1 6-7-16,4 16-8 0,3 4-1 15,8 9-1-15,7 6 5 16,9 8 12-16,1 2 6 16,4 6 11-16,-4 2 1 15,-1-4 3-15,2-4 1 16,-1-12-24-16,0-8-114 16</inkml:trace>
  <inkml:trace contextRef="#ctx0" brushRef="#br0" timeOffset="121866.9404">3987 10107 816 0,'-4'-6'457'16,"-1"-4"-83"-16,-11-4-155 15,-6 2-36-15,-5-2-62 16,-2-5-32-16,5 10-57 16,3-1-23-16,6 9-45 15,6 10-15-15,3 7-7 16,4 6 11-16,8 1 31 16,7 1 16-16,8-3 13 15,7-3-1-15,2-5 1 16,-1-6 13-16,0-8-141 0,-9-6-418 15</inkml:trace>
  <inkml:trace contextRef="#ctx0" brushRef="#br0" timeOffset="122053.4625">4058 9933 1256 0,'3'0'556'0,"-1"0"-283"16,5 13-156-16,1 11-42 15,6 15-44-15,1 8-6 0,-4 16-2 16,-1 1-3-16,-6 10-5 16,-3-1-2-16,2-11-2 15,-2-7-2-15,0-19-108 16,2-13-97-16</inkml:trace>
  <inkml:trace contextRef="#ctx0" brushRef="#br0" timeOffset="122225.2994">4163 10163 1215 0,'13'-4'427'0,"18"2"-384"15,8 3-21-15,7 7 1 16,-2 1-118-16</inkml:trace>
  <inkml:trace contextRef="#ctx0" brushRef="#br0" timeOffset="122506.6434">4495 10073 1264 0,'6'4'543'0,"-2"7"-289"15,-2 4-123-15,-6-2-24 16,1 6-45-16,-2-4-15 15,2-7-28-15,3-1-5 0,2-12-11 16,7-4-10-16,8-12-26 16,2-1-3-16,5-1 0 15,3-1 8-15,1 10 18 16,-3 3 3-16,-5 11 12 16,-4 10 8-16,-8 12 7 15,-1 5 1-15,3 7-8 16,-10 0-5-16,1 0 0 15,0-3-37-15,-2-8-176 16,6-8-206-16</inkml:trace>
  <inkml:trace contextRef="#ctx0" brushRef="#br0" timeOffset="122647.3947">4638 9730 1104 0,'-3'-3'572'0,"-5"-1"-151"0,5 3-225 16,5 8-149-16,0 7-31 16,4 11-514-16</inkml:trace>
  <inkml:trace contextRef="#ctx0" brushRef="#br0" timeOffset="123105.8648">5271 9801 1196 0,'-3'4'480'0,"-3"25"-300"15,5 14-74-15,7 35-66 16,6 11-7-16,9 12-21 16,1 8-2-16,-1-11 3 15,1-7 0-15,-6-24-76 16,-1-19 4-16,-6-20-175 15,0-9-195-15</inkml:trace>
  <inkml:trace contextRef="#ctx0" brushRef="#br0" timeOffset="123268.5343">5355 10146 1056 0,'7'-1'425'0,"6"-3"-256"0,9 4-121 16,9 3-17-16,5 1 25 16,2-1-92-16</inkml:trace>
  <inkml:trace contextRef="#ctx0" brushRef="#br0" timeOffset="123564.9931">5637 10032 909 0,'0'3'432'16,"0"0"-150"-16,8 11-155 16,0 2-22-16,-2 5-32 0,1 1-14 15,-9-6-22 1,-1-2-4-16,-1-7 4 0,0-3 0 16,3-10-4-16,1-7-7 15,2-14-23-15,3-3-8 16,4 0-11-16,2 2-2 15,9 11 3-15,0 3-3 16,-1 13 16-16,0 7 7 16,-8 11 11-16,1 6 6 0,0 4-8 15,3 2-4-15,3-2-78 16,-1 1-53-16</inkml:trace>
  <inkml:trace contextRef="#ctx0" brushRef="#br0" timeOffset="123861.7846">6421 10026 879 0,'-10'7'417'0,"-10"13"-136"16,-7 1-77-16,-13 4-74 15,-1-2-31-15,0-6-54 16,4-4-12-16,6-13-14 15,3-2-13-15,9-15-12 0,0-4-7 16,8-8-3-16,5-3 9 16,8 2-2-16,7 0 1 15,9 11 10-15,1 7 6 16,7 12 14-16,0 9 4 16,1 12 0-16,-1 6-1 15,-3 7-7-15,0 0 0 16,-2 1-6-16,-4-3-9 15,-3-5-189-15</inkml:trace>
  <inkml:trace contextRef="#ctx0" brushRef="#br0" timeOffset="123986.7579">6253 9859 1283 0,'-4'-3'510'0,"-4"-1"-341"15,8 2-106-15</inkml:trace>
  <inkml:trace contextRef="#ctx0" brushRef="#br0" timeOffset="124330.5573">6516 9829 1220 0,'0'-20'480'0,"0"-17"-325"16,20-6-85-16,8 3-9 16,12 9 8-16,4 8-3 15,-4 18-6-15,-1 8-14 16,-9 24-23-16,-3 12 0 16,-9 22 1-16,-9 10-2 15,-2 6-7-15,-1-3-3 16,-2-19-1-16,4-10 0 15,-3-23 3-15,-3-7-1 16,1-12 14-16,-6-3-1 16,-12-11-4-16,0-3-3 0,-8-1-24 15,-2 6-10-15,3 7-10 16,2 9-2-16,0 10 5 16,4-1 8-16,7 2-17 15,-7-2-62-15</inkml:trace>
  <inkml:trace contextRef="#ctx0" brushRef="#br0" timeOffset="124768.0954">7245 10015 724 0,'0'13'428'0,"-2"12"-22"0,-8 2-84 15,-9 3-100-15,-8-2-41 16,-4-3-80-16,4-1-33 16,2-12-33-16,8-7-3 15,4-10-41-15,2-12-22 16,-1-12-33-16,5 3-11 16,5-6 17-16,3 8 14 15,12 8 12-15,1 2-2 16,6 13 1-16,1 1 3 0,5 12 9 15,2 3 9 1,6 2 12-16,2 4 4 0,-2-7 4 16,-3 0 1-16,-6-8 9 15,-1-3 6-15,-2-4 18 16,-2-6 4-16,6-5-7 16,-1 1-8-16,-1 0-11 15,2 2-4-15,-7 9 11 16,0 5 10-16,-5 11 14 15,-5 7 7-15,-13 5-3 16,-6 0-7-16,-11-1-21 16,-1-4-22-16</inkml:trace>
  <inkml:trace contextRef="#ctx0" brushRef="#br0" timeOffset="125330.1975">8489 9788 964 0,'-5'-2'484'0,"-7"3"-182"16,-1 14-126-16,-4 23-122 15,-1 12-34-15,0 13-3 16,-2-1 2-16,8-11 4 16,2-10 2-16,8-15-3 15,3-11 1-15,6-15 18 16,-2-12 6-16,6-17 6 16,3-5-2-16,-2-22-17 15,-1-8-4-15,-4-14-5 0,3-1-8 16,2 17-13-16,0 13 5 15,-2 27 2-15,-4 11 4 16,1 19 3-16,1 9-8 16,2 19-10-16,5 12 0 15,8 23 0-15,4 5-1 16,6 2 2-16,2-6 2 16,-4-19 4-16,-5-10-33 15,-10-14-108-15,-5-7-95 16</inkml:trace>
  <inkml:trace contextRef="#ctx0" brushRef="#br0" timeOffset="125470.9164">8428 10026 1225 0,'0'-2'482'0,"12"2"-337"15,10 2-58-15,23 1-54 16,15 0-11-16</inkml:trace>
  <inkml:trace contextRef="#ctx0" brushRef="#br0" timeOffset="125939.4673">9038 10029 846 0,'-1'-1'407'0,"3"-6"-169"16,6 3-62-16,17 5-89 15,12-1-30-15,20 5-22 16,4-2-3-16,4 1-4 16,-1-1-4-16,-8 0-2 15,-5-3 1-15,-12-6 0 16,-2 0 2-16,-15-6-30 16,-20-1-16-16,2-3-25 15,-10-2-4-15,-9 0 22 16,12 2 10-16,-8 4 4 15,3 5-9-15,8 10-10 16,2 1-8-16,8 9 3 16,-1 4 8-16,-6 5 54 15,3 1 33-15,-6 3 36 16,-4-3 10-16,1-6-39 0,-5-2-26 16,12-10-542-16</inkml:trace>
  <inkml:trace contextRef="#ctx0" brushRef="#br0" timeOffset="126174.0051">9906 9694 1068 0,'0'-9'485'15,"1"-8"-247"-15,-2 17-79 16,3 8-50-16,3 22-44 15,0 9-10-15,9 22-4 16,-4 6-2-16,-4 1-10 16,1-4-9-16,-3-21-12 15,2-5-4-15,2-14-81 16,-1-8-85-16</inkml:trace>
  <inkml:trace contextRef="#ctx0" brushRef="#br0" timeOffset="126548.6944">9883 9739 992 0,'3'-16'439'0,"8"-14"-194"0,6 3-76 16,15 8-52-16,8 7-23 15,14 9-44-15,3 4-18 16,-4 13-18-16,-1 6-3 15,-20 1-1-15,-12 2-2 16,-20-3 3-16,-16-2 1 16,-12 0 5-16,-3-1 2 15,0-5 1-15,8-3-1 0,14-5-19 16,11-2-8-16,26 0-12 16,6 3-3-16,9 6 10 15,2 7 3-15,-9 15 3 16,-2 6 1-16,-14 4-1 15,-15-2 3-15,-15-8 21 16,-12-2 7-16,-14-8 12 16,1-5 1-16,-9-8-8 15,1-7-2-15,9-6-86 16,4-3-99-16</inkml:trace>
  <inkml:trace contextRef="#ctx0" brushRef="#br0" timeOffset="126798.5985">10740 9825 1081 0,'2'-1'611'15,"-2"-1"-90"-15,-4 2-181 16,3 0-164-16,0 0-62 0,0 0-70 16,0 0-27-16,-1 0-32 15,1 7-58-15,0 0-181 16</inkml:trace>
  <inkml:trace contextRef="#ctx0" brushRef="#br0" timeOffset="127064.1935">10751 10050 903 0,'0'1'550'0,"0"0"-28"0,3 2-124 16,-3-3-131-16,-1 0-69 15,1 0-99-15,0 0-36 16,0 0-41-16,0 0-9 16,0 0-406-16</inkml:trace>
  <inkml:trace contextRef="#ctx0" brushRef="#br0" timeOffset="132655.0246">11621 9712 826 0,'3'9'355'0,"-5"19"-198"0,-5 10-12 16,-6 17-37-16,-2 10-28 15,-4 0-29-15,3 0-12 16,1-19-6-16,1-11-2 15,6-19 10-15,2-13 1 0,6-16-8 16,4-13-7-16,4-22-23 16,1-15-4-16,5-19-3 15,0 2 0-15,4 8 0 16,2 12-1-16,-2 26-1 16,1 12-2-16,-8 17-2 15,-3 10 5-15,-1 18 9 16,1 9 5-16,-1 19 7 15,-6 2-2-15,16 17-12 16,3 3 0-16,7-11 2 16,11-3 13-16,-15-27-114 15,-3-10-171-15</inkml:trace>
  <inkml:trace contextRef="#ctx0" brushRef="#br0" timeOffset="133008.4845">11574 10048 585 0,'20'0'269'0,"33"2"-114"15,3-2-39-15,1-5-60 16,0 1-11-16,-14-4-19 16,-5-1-6-16,-13 7-10 15,-4 2-8-15,-8 13 6 0,-5 6 13 16,-1 5 27-16,-4 8 21 15,-2-4 12-15,-1-2-7 16,-3-6-12-16,1-8-4 16,-1-12-2-16,3-6-1 0,0-15-5 15,3-4-11-15,6-6-25 16,3-5-10-16,13 5-11 16,6 3 2-16,7 8 11 15,-4 10 6-15,-5 12 16 16,-7 6 4-16,-6 10-2 15,-5 1-2-15,-7 4-9 0,1-1-4 16,-5 3-41-16,6 0-76 16</inkml:trace>
  <inkml:trace contextRef="#ctx0" brushRef="#br0" timeOffset="133271.8282">12512 10056 913 0,'3'-8'431'0,"-2"-9"-172"15,1 2-40-15,-4 6-50 16,-4 0-26-16,-11 10-42 0,3 0-21 16,-3 7-47-16,1 4-19 0,7-1-20 15,-3 9-4-15,11-2-6 16,2 3 2-16,9-1 8 15,5-7 1-15,6-1 7 16,2-3 2-16,1-9-39 16,-1 1-72-16</inkml:trace>
  <inkml:trace contextRef="#ctx0" brushRef="#br0" timeOffset="133410.3256">12467 9748 1235 0,'-3'-5'572'0,"-4"-7"-256"16,4 8-104-16,4 6-140 16,-1 7-38-16,16 11-63 15,1 5-71-15</inkml:trace>
  <inkml:trace contextRef="#ctx0" brushRef="#br0" timeOffset="133811.8333">13381 9857 1090 0,'-17'-6'479'0,"-15"-5"-267"15,3 5-76-15,12 11-115 16,5 5-28-16,12 8-22 16,10 4-1-16,6 0 13 15,5-1 7-15,4-7 10 16,-1 0 2-16,-5-4-19 16,-6-4-2-16,-9-5-18 0,-10-1 0 15,-16-1 22-15,-5 0 0 16,-11 1 40-16,5 2 15 15,7 6 29-15,7 5 4 16,10 5-16-16,7 2-14 16,13 3-24-16,7 0-4 15,15-2-5 1,3-5 2-16,3-6 27 16,0-3-60-16</inkml:trace>
  <inkml:trace contextRef="#ctx0" brushRef="#br0" timeOffset="134360.0133">13656 9540 698 0,'-1'-1'365'16,"6"0"-33"-16,5 1-250 16,19 2-52-16,8 0 5 15,14-2 0-15,3-3-6 16,-7-4-9-16,-5-3 0 16,-22 5 8-16,-10-2-3 15,-18 4-9-15,-8 3-3 0,-9 2-6 16,-4 4-1-16,6 5-2 15,6-2-4-15,11 6-10 16,8 3-2-16,11 2 2 16,2 5 2-16,3-1 4 15,-3 0 2-15,-2 3 2 0,-4-3 1 16,-8-1 19-16,-1-2 11 16,-7-8 17-1,-3-1 10-15,2 3-15 16,0 0-14-16,8 10-23 15,2 5-10-15,2 6-2 16,0 4 2-16,-7 2 7 16,-6-5 2-16,-11-7 5 15,-5-6 3-15,-4-11 9 16,-1-5 3-16,0-9 4 0,2-8-5 16,12-3-19-16,3-1-16 15,10 2-17-15,6 5-5 16,2 1-52-16,2 3-40 15,13 2-223-15</inkml:trace>
  <inkml:trace contextRef="#ctx0" brushRef="#br0" timeOffset="134497.9168">14147 10076 1340 0,'1'4'589'15,"10"6"-318"-15,-9 1-66 16,-2-4-116-16,5 4-31 15,-4-7-41 1,-1-4 99-16</inkml:trace>
  <inkml:trace contextRef="#ctx0" brushRef="#br0" timeOffset="135399.4788">14761 9869 851 0,'0'-28'478'16,"0"-16"-134"-16,0 5-152 15,-5 5-42-15,0 15-70 16,-4 4-6-16,3 14-34 16,3 4-24-16,2 20-32 15,3 7-11-15,1 12 7 16,4 10 6-16,1 2 10 15,3 2 4-15,-3-7 4 16,-1-8 2-16,-3-12 4 16,-4-6 0-16,-2-6 3 15,-3-7 3-15,-7-6-12 16,-3-4-4-16,-9-3-10 0,1 2-5 16,1-2 4-16,4 2-1 15,10 1-10-15,5-1-2 16,12 3-2-16,5-1 1 15,15 1 13-15,6-1 5 16,7-1 10-16,3 1 5 0,-4-1 4 16,-4 0 3-16,-11 0-288 15</inkml:trace>
  <inkml:trace contextRef="#ctx0" brushRef="#br0" timeOffset="137166.4179">15312 10115 1032 0,'15'4'451'0,"11"13"-243"16,-10 8-40-16,-23 15-66 15,-11 8-32-15,-11 0-117 16,1-4-169-16</inkml:trace>
  <inkml:trace contextRef="#ctx0" brushRef="#br0" timeOffset="137567.1993">16008 9822 1027 0,'-10'-2'414'0,"-19"1"-275"0,-1 4-53 15,3 15-62-15,4 2-18 16,14 6-16-16,9 3-4 16,10-7 3-1,10-2 5-15,10-6 11 16,0-7-15-16,-4-1-10 16,-6-3-1-16,-18-2-10 15,-5-1 17-15,-20 2 11 16,-8 1-1-16,-9 3 16 15,1 9 10-15,7 0 19 16,9 0-1-16,15 3-18 0,9-2-9 0,19 3-9 16,4-4 7-16,8-3 13 15,4-3 2-15,-5-11 1 16,1 0 1-16,-10-6-74 16,-6-3-205-16</inkml:trace>
  <inkml:trace contextRef="#ctx0" brushRef="#br0" timeOffset="137689.194">16018 9660 873 0,'-7'-9'486'0,"-2"-7"-54"16,-2 9-321-16,5 4-59 16,5 10-99-16,1 6-116 15</inkml:trace>
  <inkml:trace contextRef="#ctx0" brushRef="#br0" timeOffset="137822.7218">16124 9839 834 0,'20'31'452'0,"13"22"-109"0,8 9-172 16,-4 3-63-16,-11-1-57 15,-5 0-15-15,-12-6-14 16,0-2 2-16,1-19-100 16,-1-9-143-16</inkml:trace>
  <inkml:trace contextRef="#ctx0" brushRef="#br0" timeOffset="137989.789">16401 9920 1394 0,'-16'9'568'16,"-18"10"-353"-16,-4 5-51 15,-3 17-76-15,-1-1-28 16,0 10-43-16,7 5-8 15,8-1-17-15,7 3-61 0,10-15-210 16</inkml:trace>
  <inkml:trace contextRef="#ctx0" brushRef="#br0" timeOffset="138622.6919">16717 10022 949 0,'-5'-13'433'0,"-5"-12"-188"16,-3-1-64-16,-4 9-79 15,-3 3-30-15,0 11-48 0,0 5-17 16,0 12-17-16,5 6-9 0,5 7-3 15,4 4 1-15,9-3 6 16,5 1 6-16,7-11 8 16,0-7 3-16,7-10 6 15,-1-2 1-15,5-12-6 16,1-1-10-16,-2-8-13 16,-6-4-1-16,-6-5 7 15,-6-2 12-15,-6 7 7 0,-3 5 5 16,-5 14-8-16,1 8-3 15,1 19-7-15,2 9-7 16,6 9 2-16,6 0 1 16,8 0 4-1,4-6 2-15,5-5 7 16,5-3 5-16,-1-14 11 16,4-7 7-16,-4-14 6 15,-5-10 1-15,-3-6-2 16,-5-7-3-16,-2-4-8 15,-4-5 0-15,-5-8 18 16,1 5 2-16,-7 11 1 0,3 10 2 16,-3 26-30-16,-3 10-3 0,3 23-6 15,-3 10-3-15,2 8 4 16,1 5-2-16,1 5 2 16,1 2 1-16,3-1 10 15,-4-2 4-15,1-10 3 16,3-9 1-1,3-21-9-15,1-10-28 16,3-22-157-16</inkml:trace>
  <inkml:trace contextRef="#ctx0" brushRef="#br0" timeOffset="138769.7554">17069 10135 970 0,'2'-1'470'0,"7"-4"-132"15,6-1-208-15,9-1-94 16,11 4-13-16,5 0-54 16,-1 1-89-16</inkml:trace>
  <inkml:trace contextRef="#ctx0" brushRef="#br0" timeOffset="139154.8455">17532 9857 978 0,'-7'-3'456'0,"-10"-6"-211"0,-10 5-78 16,1 7-108-16,-2 5-33 16,6 9-32-16,8 3-9 15,12 5-7-15,4-2-1 16,14-3 8-16,6 1 5 15,6-9 12-15,4-2 4 16,-9-8 6-16,-3-2-2 0,-13-3-7 16,-7-2-5-16,-8 2-13 15,-11-3 1-15,-14 6 3 16,-6-2 5-16,-2 4 5 16,5 5 3-16,14 7 7 15,7 3 13-15,15 5 21 16,9 1 21-16,13-1 33 15,9-1 7-15,7-8 15 16,0-2-16-16,-3-5-30 16,-5-6-17-16,-9 0-37 15,-1-4-43-15</inkml:trace>
  <inkml:trace contextRef="#ctx0" brushRef="#br0" timeOffset="140666.2618">1871 11352 501 0,'0'-3'275'0,"0"-10"-45"16,5-5-48-16,12-15-71 15,6-3-17-15,10-5 2 16,1 3 11-16,1 13-4 0,-4 6-14 0,-6 19-46 0,-4 8-15 31,-8 15 1-31,-1 7 2 16,-10 11-4-16,0 4-4 0,0 2-8 0,-2 3-3 31,5-7-4-31,-2-3 0 0,5-10-1 0,4-7 0 31,4-11 0-31,2-5 2 0,6-11 6 0,-3-9 1 16,2-10-2-16,-2-8-9 0,-6-7-8 15,-1 0-3 1,-5-4 2-16,-1 3 5 0,-4 4 6 16,-4 3-2-16,-4 12-2 15,-1 7 12-15,-1 9 2 32,2 4-2-32,2 9 2 15,2 8-10-15,5 7 4 0,0 9 4 0,6 6 8 16,-2 3 5-16,0 3 0 15,0-5 1-15,-2-8-3 16,-1-4-4-16,0-12-7 16,0-5-2-16,-1-8-59 15,4-3 105-15</inkml:trace>
  <inkml:trace contextRef="#ctx0" brushRef="#br0" timeOffset="141478.5997">2589 11538 660 0,'1'-2'388'0,"-1"2"-65"16,-3 3-94-16,2-3-125 31,0 0-44-31,0 25-20 0,6 35-4 0,1-18-3 16,4 3 1-16,-5-5-16 0,2-1-2 15,-2-10 16-15,-2-6-56 16,0-11-259-16</inkml:trace>
  <inkml:trace contextRef="#ctx0" brushRef="#br0" timeOffset="141993.845">2537 11576 860 0,'4'-8'428'16,"2"-5"-149"-16,7 2-104 16,5 0-22-16,9 2-43 31,5 2-24-31,8 4-38 15,3 2-16-15,-7 6-21 0,-6 5-5 0,-18 3-2 16,-9 2 0-16,-8 1 6 16,-8 2 1-16,-10-2 3 15,-2-1-3-15,-6-6-15 0,2-3-9 16,11-7-9 0,5-5-1-16,11-3-3 0,6 0 2 15,13 4-4-15,10 3 0 16,6 5 9-16,7 3 4 15,5 5 10-15,-5 4 2 16,-7 5 2-16,-7 3 1 16,-23 2 13-16,-6 3 13 15,-20 0 13-15,-8-1 2 0,-5-4-2 16,-6-3-7-16,3-12-6 16,3-4-1-16,4-7-11 15,7-6-5-15,12 0-10 16,5-3-28-16,8 1-74 15,5 3-78-15</inkml:trace>
  <inkml:trace contextRef="#ctx0" brushRef="#br0" timeOffset="142603.0482">3270 11303 778 0,'0'0'349'0,"0"1"-149"0,4 3-65 15,-4-4-37-15,30 4-3 16,59 2-25-16,-24-9-16 16,-3-6-21-16,-4 1-7 15,-12 5-83-15,-7 2-52 16,-12 4-218-16</inkml:trace>
  <inkml:trace contextRef="#ctx0" brushRef="#br0" timeOffset="142873.3307">3301 11456 791 0,'0'6'352'15,"3"4"-148"-15,9-1-43 16,18-2-20-16,8-3 2 0,14-5-10 16,7-4-16-16,-1-3-40 15,-2-2-21-15,-10-1-28 16,-9 4-6-16,-14 4-5 15,-6 3-2-15,-13 1-65 16,-4-1 39 0</inkml:trace>
  <inkml:trace contextRef="#ctx0" brushRef="#br0" timeOffset="143610.5357">4201 11208 669 0,'10'-12'346'0,"14"-15"-103"0,3 6-34 15,2 12-68-15,2 6-36 16,-2 16-48-16,-6 8-1 15,-15 14-1-15,-9 10-8 16,-16 10-9-16,0 3-7 16,3-4-16-16,8-7-2 15,14-13-2-15,7-8 2 16,13-7 3-16,3-6 0 16,-1-8 6-16,1-5 2 15,-2-12 3-15,-4-8-10 0,5-13-19 16,-2-8-15-16,-7-10-9 15,-2-1 7-15,-11 0 17 16,-7 7 9-16,-4 13-1 16,-7 10 8-16,-5 14 5 15,1 8 3-15,3 15 5 16,2 6-8-16,5 10-10 16,1 7-3-16,4 5-1 15,2 2 0-15,1 0 2 16,-1-4 0-16,2-9 1 15,0-4 3-15,8-11-120 16</inkml:trace>
  <inkml:trace contextRef="#ctx0" brushRef="#br0" timeOffset="144391.3748">4852 11563 793 0,'-3'3'365'16,"-1"-1"-170"-16,-1 8-61 15,-5 5-72-15,-1 8-22 16,-7 6-21-16,1 3 14 16,-2 3 7-16,1-5 1 15,5-6 9-15,3-4-17 16,4-11-6-16,2-2 2 0,4-7 1 16,2-5-2-16,2-5-6 15,4-4-7-15,6-8-12 16,2-4-2-16,5-11 1 15,0 0 2-15,-3-2 0 16,-1 3 1-16,-7 8-1 16,0 6-2-16,-4 17 18 15,-2 5 5-15,2 15 8 16,-5 3 4-16,2 10-15 16,4-1-2-16,4 7-8 15,5-2-2-15,7-1-2 16,-2-2 1-16,-5-6 2 15,3-1 1-15,-12-6-14 16,-3-4-18-16,-3-4-84 16,-2-6-65-16</inkml:trace>
  <inkml:trace contextRef="#ctx0" brushRef="#br0" timeOffset="144563.4811">4731 11727 575 0,'2'-1'350'0,"7"1"21"15,8 0-151-15,10 0-89 16,10 2-12-16,1-2-50 16,-2 1-21-16,-8-1-52 15</inkml:trace>
  <inkml:trace contextRef="#ctx0" brushRef="#br0" timeOffset="145094.4254">5377 11398 910 0,'6'3'415'0,"13"1"-150"16,4 1-31-16,17 0-39 16,7-3-21-16,12-2-68 15,1-1-32-15,-6-6-32 16,-4-2-19-16</inkml:trace>
  <inkml:trace contextRef="#ctx0" brushRef="#br0" timeOffset="145859.7804">6360 11479 254 0,'5'-3'231'0,"13"-2"76"15,-6-4-31-15,1-4-64 0,1-2-36 16,-7-9-60-16,0 1-20 16,-4-7-24-16,-4-1 1 15,-7 1-1-15,-7 1 4 16,-12 8 0-16,-3 5-19 16,-10 13-29-16,-1 5-18 15,0 13-29-15,8 8-6 16,10 7-2-16,5 3 3 0,18 3 5 15,0-2 6-15,15-7 7 16,6-7 2-16,7-12 1 16,4-6 0-16,2-9-6 15,-2-2-4-15,-7-5 2 16,-2 0 1-16,-8 6 3 16,-2 3 1-16,-5 9-9 15,0 9-6-15,0 12-1 16,-1 5 3-16,5 11 8 15,-8-2 7-15,-4 0 10 16,0 2 14-16,-8-3 3 16,0 1 38-16,-3-4 12 15,-9-5-7-15,-3-6 8 16,-3-4-33-16,-2-12-7 16,0-7-4-16,1-5-11 15,4-7-9-15,8-3-62 16,5-2-38-16,10-4-146 0,6-3-275 15</inkml:trace>
  <inkml:trace contextRef="#ctx0" brushRef="#br0" timeOffset="146172.3596">6733 11011 855 0,'2'-2'440'0,"3"-3"-143"15,-3 7-45-15,-2-2-64 16,0 0-44-16,1 19-45 16,4 36-23-16,-5-14-45 15,0 4-7-15,-2 10-9 16,-3 6-4-16,5 5-5 15,0-2-1-15,6-6 0 16,4-7 0-16,5-19 0 16,3-7-1-16,5-11-2 15,-3-9 14-15,7-8-63 16,2-5-43-16,1-4-213 16</inkml:trace>
  <inkml:trace contextRef="#ctx0" brushRef="#br0" timeOffset="146422.1479">6655 11289 765 0,'7'0'428'0,"8"-2"-3"0,15 2-240 16,12-3 3-16,5 1-38 15,0-3-41-15,-1 1-55 16,-12 0-19-16,-6 1-18 16,-4 2-2-16,-15 0-1 15,-3-1 0-15,-1 2-59 16,-5-1-76-16</inkml:trace>
  <inkml:trace contextRef="#ctx0" brushRef="#br0" timeOffset="162305.3679">7733 11451 918 0,'11'4'341'0,"19"-4"-244"0,12 1-27 15,23-6 2-15,13-1-13 16,20 2-29-16,4 3-10 16,-5 6-10-16,-15 1-2 15,-29 1-40-15,-12 4-54 0</inkml:trace>
  <inkml:trace contextRef="#ctx0" brushRef="#br0" timeOffset="162524.3555">7874 11574 503 0,'-9'0'260'0,"2"1"-51"16,6 0-26-16,17-1-9 15,19 3-6-15,20-3-22 16,18 3-30-16,24-1-48 15,4 7-19-15,-19-6-23 16,-7-1-6-16,-26-2-17 16,-15-11-49-16,-5 8-293 15</inkml:trace>
  <inkml:trace contextRef="#ctx0" brushRef="#br0" timeOffset="162711.857">8367 11386 791 0,'12'0'407'0,"10"0"-83"16,15 12-227-16,4 7-13 0,3 6-20 15,-3-1-2-15,-11 2-14 16,-6-7 0-16,-10 0-26 16,-5-3 0-16,-10-1-85 15,-7-2-85-15</inkml:trace>
  <inkml:trace contextRef="#ctx0" brushRef="#br0" timeOffset="163065.1465">8022 11353 719 0,'-3'-1'390'0,"-14"0"-79"16,-7 7-138-16,-9 14-88 15,-6 9-24-15,-4 10-23 16,0 1-13-16,11-3-24 16,9-4-9-16,24-5 1 15,16-4 17-15,25-2 41 0,6-5 6 16,12-1 3-16,4-2-12 16,-4-1-418-16</inkml:trace>
  <inkml:trace contextRef="#ctx0" brushRef="#br0" timeOffset="180898.8119">9560 11227 913 0,'-27'-2'417'16,"-12"0"-195"-16,-5 14-134 15,8 11-46-15,10 24-60 16,10 15-12-16,16 16-9 16,7 2 6-16,29-5 20 15,10-10 9-15,19-20 10 16,16-14 6-16,0-28 9 16,-6-11 27-16,-13-25 70 15,-13-9 27-15,-26-15 41 16,-15-8-11-16,-25-9-45 0,-14-1-17 15,-19 12-43-15,-10 12-21 16,-11 28-37-16,3 14-16 16,11 12-57-16,14 10-95 15</inkml:trace>
  <inkml:trace contextRef="#ctx0" brushRef="#br0" timeOffset="181211.3041">9751 11351 590 0,'3'-8'368'0,"-1"-8"-4"15,-2 4-74-15,-1 7-101 16,-5 5-43-16,0 9-68 16,-6 6-34-16,0 14-31 15,0 8-5-15,-7 9-7 16,0 3 0-16,-5 9 2 16,-6 0 1-16,5-3-68 15,5-4-118-15</inkml:trace>
  <inkml:trace contextRef="#ctx0" brushRef="#br0" timeOffset="181648.7048">10304 11540 772 0,'5'0'376'0,"18"0"-125"0,6 1-76 15,16 1-65-15,7 2-40 16,4-2-46-16,2-2-8 16,-9 4-56-16,-9-5-77 15</inkml:trace>
  <inkml:trace contextRef="#ctx0" brushRef="#br0" timeOffset="181929.804">10352 11658 496 0,'-4'6'282'15,"-6"-1"-55"-15,10 2-79 16,8 1 5-16,12-4 6 15,10-1 7-15,14-3 1 16,9-1-21-16,8-6-48 16,-1 1-19-16,-11-1-38 15,-8 2-8-15,-17 4-31 16,-10-2-76-16</inkml:trace>
  <inkml:trace contextRef="#ctx0" brushRef="#br0" timeOffset="186438.4565">14807 5641 1049 0,'8'-12'405'0,"0"-12"-289"16,-19 2-66-16,-32 4-51 16,-13 1-17-16,-35-2-17 15,-17 4-6-15,-27 9-24 16,-25 2 0-16,-28 12 13 15,-12 7 8-15,-23 11 136 16,9 12 56-16,11 17 57 16,14 8 13-16,49 26-88 15,16 5-51-15,61 11-76 16,31 2-16-16,52 0-16 16,37 1-3-16,62-10 6 0,31-9 1 15,49-28 2-15,20-17 4 16,23-41 11-16,7-19 5 15,7-50 11-15,-9-25 9 16,-21-45 44-16,-13-16 49 16,-69-26 75-16,-34 5 21 15,-93 17-29-15,-60 11-63 0,-101 39-180 16,-70 20 211 0</inkml:trace>
  <inkml:trace contextRef="#ctx0" brushRef="#br0" timeOffset="188052.0441">11426 11504 395 0,'-17'5'270'0,"-20"0"52"16,0-2-119-16,-4-12-53 15,3-7-27-15,12-11-61 16,8-4-26-16,23-5-50 15,12 0-12-15,20 1-9 16,8 6 16-16,15 15 42 0,1 9 22 0,-6 17 36 16,-11 9 13-16,-28 16 11 15,-15 10 3-15,-31 10-15 16,-11 5-19-16,-15 1-34 16,0-6-13-16,11-13-4 15,9-12-1-15,15-21-10 16,8-8-9-16,9-14-12 15,5-4-13-15,18-5-3 16,8 2 0-16,9 4 9 16,7 6 9-16,2 12 8 15,-6 4 7-15,-7 10-2 0,-6 3 37 16,-9 6-196-16</inkml:trace>
  <inkml:trace contextRef="#ctx0" brushRef="#br0" timeOffset="188380.0805">11900 11344 1002 0,'-16'-1'456'15,"-14"-4"-205"-15,5 11-147 16,2 10-46-16,7 10-55 15,2 8-18-15,7 12-14 16,5 3 3-16,6 0 2 16,10 0 3-16,14-11 6 15,7-8 6-15,11-15 22 16,4-12 23-16,0-17 59 16,-5-9 39-16,-12-12 48 15,-9-7 11-15,-25-9-31 16,-10 0-37-16,-23-1-63 15,-5 4-33-15,-3 21-37 0,2 9-13 16,10 18-84-16,5 10-89 16</inkml:trace>
  <inkml:trace contextRef="#ctx0" brushRef="#br0" timeOffset="188614.5515">12343 11533 1126 0,'24'0'528'15,"11"1"-236"-15,10 5-138 16,-1 0-49-16,-6 2-63 15,-3 1-6-15,-4-3 228 16</inkml:trace>
  <inkml:trace contextRef="#ctx0" brushRef="#br0" timeOffset="189192.3883">13232 11418 856 0,'-1'-8'442'0,"-2"-8"-126"16,0-4-76-16,-3-3-84 16,-7-1-32-16,-3-1-41 15,-1 3-22-15,-14 8-42 16,2 7-19-16,-9 13-21 16,-3 6-6-16,7 13-1 15,6 5 3-15,13 6 3 16,9-3 3-16,18-2 7 15,8-7 3-15,14-11 3 16,7-5 1-16,-1-16 5 16,0-4 2-16,-10-5 8 15,-5-2 1-15,-14 8-6 16,0 3-5-16,-5 9-14 16,0 8-3-16,3 13-3 15,3 2 3-15,-2 6 8 0,1-1 3 16,-6 1 6-16,-6 0 2 15,-10-1 11-15,-3 0 13 16,-11-10 14-16,-3 0 2 16,-1-8-4-16,-3-5-13 15,8-5-14-15,4-1-4 16,7-6-6-16,8 1-22 0,8-7-84 16,6 0-101-16</inkml:trace>
  <inkml:trace contextRef="#ctx0" brushRef="#br0" timeOffset="189348.6151">13394 11614 1016 0,'0'-6'495'15,"2"-1"-125"-15,7 5-302 16,0-3-57-16</inkml:trace>
  <inkml:trace contextRef="#ctx0" brushRef="#br0" timeOffset="189739.4967">13574 11415 1128 0,'-4'0'511'0,"-2"0"-218"16,14 12-198-16,12 9-23 16,18 9-30-16,3 5-1 15,5 0-10-15,-9 0-1 16,-20-3-13-16,-11 0-3 16,-19 0 6-16,-4-2 4 15,-4-7 3-15,-5-6 0 16,4-11 1-16,2-6-22 0,9-14-47 15,11-8-19-15,18-6-22 32,-8 14 14-32,0 1 41 0,36-47 17 15,9-5 13-15,0 2 34 0,-43 20 50 16,-11 6 25-16,-26 7 23 16,-11 1-29-16,-9 10-50 15,1 3-26-15,9 11-34 16,6 4-30-16,14 10-142 15,9 5-59-15</inkml:trace>
  <inkml:trace contextRef="#ctx0" brushRef="#br0" timeOffset="190160.912">14166 11146 874 0,'0'0'456'0,"0"3"-121"16,1 15-87 0,0-10-105-16,0 1-23 0,-7 47-33 15,1 15-10-15,-10 22-27 16,-3-18-13-16,11-8-18 15,5-11-6-15,12-20 1 16,9-9 4-16,7-18 4 16,2-7 3-16,2-10 12 15,-7-6-47-15,-6-2-108 0,-4-3-73 16</inkml:trace>
  <inkml:trace contextRef="#ctx0" brushRef="#br0" timeOffset="190309.4935">14054 11450 841 0,'0'0'528'15,"3"-1"-18"-15,13 1-261 16,9 0-62-16,8 1-100 16,5 4-39-16,2 1 38 15</inkml:trace>
  <inkml:trace contextRef="#ctx0" brushRef="#br0" timeOffset="190762.5361">15023 11416 967 0,'27'0'443'0,"18"-3"-210"16,22 2-86-16,5 0-34 15,14 1-52-15,0 1-22 16,-11-1-52-16,-10-1-69 16,-20-4-278-16</inkml:trace>
  <inkml:trace contextRef="#ctx0" brushRef="#br0" timeOffset="190996.9806">15069 11572 809 0,'9'-1'316'0,"17"0"-164"15,13-1-16-15,19-4 7 16,9 2-7-16,10 0-63 15,1 2-19-15,-12-1-34 16,-8 2-54-16,-19-4-222 16</inkml:trace>
  <inkml:trace contextRef="#ctx0" brushRef="#br0" timeOffset="191168.667">15642 11352 956 0,'13'8'415'15,"12"11"-215"-15,4 4-33 16,-10 7-32-16,-7 1-10 16,-14 0-26-16,-9-2-12 15,-14-4-67-15,-5-2-73 16,-11-5-500-16</inkml:trace>
  <inkml:trace contextRef="#ctx0" brushRef="#br0" timeOffset="191392.6524">15088 11365 946 0,'-16'16'391'15,"-13"21"-221"-15,2 3-72 16,15 2-34-16,11-3-14 15,16-3-22-15,8-3-8 16,20-4-32-16,10-7-420 16</inkml:trace>
  <inkml:trace contextRef="#ctx0" brushRef="#br0" timeOffset="191854.0684">16369 11071 769 0,'7'-10'500'0,"2"-12"16"15,5 18-346-15,4 10-51 16,5 23-89-16,1 15-18 16,-5 18-1-16,-9 14 2 15,-14 16 3-15,-2-3 2 16,1-8-3-16,5-16-3 0,10-28 0 31,6-8-1-31,0-24 4 16,2-6-19-16,4-16-143 0,-6-4-149 15</inkml:trace>
  <inkml:trace contextRef="#ctx0" brushRef="#br0" timeOffset="192028.7259">16315 11319 1052 0,'2'0'447'0,"9"-4"-206"16,11 4-105-16,21 0-69 16,7 0-5-16,12 0-36 15,2 2 49-15</inkml:trace>
  <inkml:trace contextRef="#ctx0" brushRef="#br0" timeOffset="192278.5017">16919 11295 1067 0,'5'3'394'16,"17"5"-291"-16,13 0-31 15,10-1-8-15,4-2-12 16,1-4-28-16,-4 0-4 0,-3 0-127 16,-6-1-331-16</inkml:trace>
  <inkml:trace contextRef="#ctx0" brushRef="#br0" timeOffset="192435.0719">16979 11440 997 0,'4'3'498'16,"7"4"-192"-16,19-2-117 15,2-2-40-15,15 1-78 16,0-3-26-16,5 0-44 16,-1-1 138-16</inkml:trace>
  <inkml:trace contextRef="#ctx0" brushRef="#br0" timeOffset="193007.5345">17912 11089 696 0,'-15'-2'325'0,"-17"-2"-119"16,-1 1-32-16,0-7-61 15,6-4-16-15,14-14-57 16,12 0-24-16,21-1-34 0,8 2 4 15,13 17 12-15,5 6 20 16,-6 12 32-16,1 10-4 16,-15 7 27-16,-12 4 4 0,-21 4 3 15,-20 3-2-15,-28 0-30 16,-7 1-13-16,1-5-16 16,9-6-3-16,29-8-13 15,12-7-3-15,24-5-8 16,6-1-4-16,16-5 9 15,9 0 1-15,8-6 2 16,7 2-35-16,-4 0-121 0</inkml:trace>
  <inkml:trace contextRef="#ctx0" brushRef="#br0" timeOffset="193288.9717">18337 11040 899 0,'-11'-12'456'0,"-13"-11"-139"15,-2 3-59-15,-6 6-99 16,1 7-48-16,1 10-75 16,3 9-31-16,2 13-28 15,8 6-7-15,11 12 3 16,8 2 3-16,16 1 8 16,9-1 4-16,12-15 12 15,8-6 8-15,4-22 26 16,-2-7 25-16,-8-18 17 15,-13-10 23-15,-18-5 0 16,-13 1-23-16,-24 3-28 16,-11 6-35-16,-16 11-73 15,-2 4-51-15</inkml:trace>
  <inkml:trace contextRef="#ctx0" brushRef="#br0" timeOffset="193601.4477">17680 11460 521 0,'4'-4'336'0,"9"-1"51"16,10 2-147-16,21 3-40 15,10 1-17-15,21 4-48 16,7 2-21-16,13 1-52 16,8-1-20-16,4-3-23 15,2 0-3-15,-18-9-41 16,-12-2-71-16</inkml:trace>
  <inkml:trace contextRef="#ctx0" brushRef="#br0" timeOffset="194246.1312">17989 11770 804 0,'3'-7'389'0,"-1"-6"-147"15,2-1-55-15,-7-1-68 0,-7-1-18 16,-8 5-26-16,-13-2-10 15,-11 8-40-15,-2 6-16 16,7 13-27-16,7 6-8 16,12 11-4-16,10 2 2 15,12 1 13-15,11 0 7 16,13-12 9-16,6-6 3 16,0-16 6-16,-2-5 4 0,-4-9 2 15,-4-6 1-15,-6-4-3 16,-3 2 0-16,-4 3-8 15,-5 5-7-15,0 14-6 16,-5 4-3-16,-1 19 2 16,2 7 6-16,-3 12-1 15,-1 5 2-15,-9-1 1 16,-4-4 4-16,-9-10 8 16,-8-4 2-16,-4-11 7 15,-2-4 5-15,2-13 4 16,5-7-2-16,11-8-12 15,8-8-21-15,12 8-88 16,4-3-83-16</inkml:trace>
  <inkml:trace contextRef="#ctx0" brushRef="#br0" timeOffset="194402.2478">18156 12031 864 0,'0'0'537'16,"1"-2"3"-16,-1-1-245 16,0 1-166-16,0 1-52 15,0 0-88-15,0 0-77 16</inkml:trace>
  <inkml:trace contextRef="#ctx0" brushRef="#br0" timeOffset="194745.8973">18228 11803 798 0,'3'-2'468'0,"6"2"-7"15,5 6-202-15,15 12-92 16,7 6-35-16,12 7-59 16,-1 2-19-16,-10 0-32 15,-8-2-10-15,-24-3-12 16,-8-4 0-16,-20-2-23 15,-7-5-8-15,-3-5-13 16,-2-9-20-16,8-7-7 16,8-10-8-16,16-9-4 15,15-5 13-15,18-11 24 16,10-5 16-16,1-4 22 16,-2 3 12-16,-9 7 62 0,-14 3 30 15,-15 10 32-15,-11 0-3 16,-22 9-47-16,-10 6-31 15,-6 6-37-15,1 7-9 16,15 7-89-16,14 3-41 16</inkml:trace>
  <inkml:trace contextRef="#ctx0" brushRef="#br0" timeOffset="195231.9794">19420 11239 622 0,'8'-8'350'16,"4"-10"-41"-16,0 3-27 16,-11 2-66-16,-9 4-30 15,-13 7-77-15,-9 2-28 16,-7 8-56-16,1 4-16 15,6 8-16-15,7 4-6 16,15 6-4-16,8 4 0 0,20 5 2 16,10 2 1-16,10-2 7 15,-1-3 2 1,-3-9 7-16,-12-7 17 0,-16-3 46 16,-5-6 23-16,-23-6 20 15,-8-4-9-15,-12-8-38 16,-2-6-11-16,10-6-114 15,9-4-96-15</inkml:trace>
  <inkml:trace contextRef="#ctx0" brushRef="#br0" timeOffset="195419.4346">19764 11473 1459 0,'-2'-3'665'0,"-2"-3"-315"0,3 4-140 15,1 2-132-15,0 0-45 16,0 0 286-16</inkml:trace>
  <inkml:trace contextRef="#ctx0" brushRef="#br0" timeOffset="202049.9649">2310 12469 847 0,'-24'7'418'16,"-17"7"-151"-16,-1 10-120 16,1 9-43-16,8 21-63 15,7 9-24-15,15 20-26 16,7 6 2-16,19-6-3 16,11-9 0-16,18-27 3 15,8-17 3-15,14-33 29 16,2-15 37-16,-10-25 75 15,-5-14 31-15,-27-13 15 16,-16-3-21-16,-29-4-56 16,-13 5-30-16,-18 11-44 15,2 12-16-15,9 22-34 16,7 9-15-16,20 22-154 16,6 8-99-16</inkml:trace>
  <inkml:trace contextRef="#ctx0" brushRef="#br0" timeOffset="202370.9521">2615 12905 789 0,'3'13'335'0,"6"12"-196"0,-4-2-43 15,1-4-48-15,-1-10-12 16,-4-8 39-16,-3-9 9 16,-4-10 13-16,1-4 6 15,3-8-44-15,2 1-14 16,9-2-19-16,6 7-7 16,8 9 3-16,3 5 4 15,1 14 3-15,-4 6-2 0,-2 12-9 16,1 5-6-16,-5 4 0 15,-2 1 1-15,-4-4-112 16,-6-6-363-16</inkml:trace>
  <inkml:trace contextRef="#ctx0" brushRef="#br0" timeOffset="202678.1935">3110 12996 267 0,'9'-4'142'16,"8"-8"5"-16,-4-2 8 0,-2 4 55 16,-6-3 33-16,-11-2 14 15,-3-3-6-15,-12-4-39 16,-2-6-30-16,-6 9-49 16,3 3-26-16,5 14-47 15,3 7-20-15,0 16-32 16,9 9-8-16,2 8-12 15,3 2-1-15,20-2 3 16,-1-7 2-16,9-7 3 16,2-6 3-16,-6-9 6 15,4-3-11-15,-1-11-134 16,-1-4-200-16</inkml:trace>
  <inkml:trace contextRef="#ctx0" brushRef="#br0" timeOffset="202787.5044">3076 12717 1453 0,'-8'-2'601'0,"-3"-4"-346"16,4 6-201-16,6 1-44 15,12 7-123-15</inkml:trace>
  <inkml:trace contextRef="#ctx0" brushRef="#br0" timeOffset="203157.3239">3314 12834 954 0,'-4'0'457'16,"-3"3"-188"-16,6 2-96 15,14 2-102-15,6 1-28 0,15-2-19 16,6-2-7-16,2-4-4 16,-5-2 2-16,-12-4 6 15,-4-2 4-15,-18-1 7 16,-2 0-3-16,-11 2-13 16,-14 3-5-16,-6 10-16 15,-6 5 5-15,5 13 1 16,9 3-1-16,14 7 2 15,8 1-6-15,16-1-4 16,11-2 1-16,7-8 7 16,8-4-13-16,-5-7-101 15,1-3-174-15</inkml:trace>
  <inkml:trace contextRef="#ctx0" brushRef="#br0" timeOffset="203485.6969">3888 12829 1017 0,'-15'-9'459'16,"-14"-7"-202"-16,-1 5-62 15,6 14-96-15,3 5-32 16,7 8-67-16,6 5-18 16,12 4-11-16,7 2 3 15,12-3 13-15,7 0 6 0,6-14 7 16,-5 2-1-16,-8-11-5 15,-10-4 2-15,-18-2 3 16,-8 0 1-16,-14 1 7 16,-4 3-3-16,-6 5 3 15,2-2 2-15,10 12 6 16,4 4 0-16,12 0 2 16,7 4 0-16,10 1-2 15,2-1-1-15,19-2-2 16,5-1 0-16,14-9 0 15,9-1-1-15</inkml:trace>
  <inkml:trace contextRef="#ctx0" brushRef="#br0" timeOffset="203907.1136">5124 12550 998 0,'0'1'464'0,"2"4"-198"16,4 10-125-16,-2 15-98 16,-2 8 0-16,-8 20 9 15,-2 6 3-15,0 17-18 16,2 0-11-16,10-7-16 15,9-8-5-15,10-22-1 16,-1-7 3-16,13-19 0 16,-1-4 7-16,3-16-65 15,2-5-99-15</inkml:trace>
  <inkml:trace contextRef="#ctx0" brushRef="#br0" timeOffset="204063.3535">5065 12962 794 0,'-6'-5'487'0,"-2"-1"-48"0,13 6-264 15,4 1-44-15,22 5-93 16,8-2-18-16,12-4-8 16,8 3-1-16</inkml:trace>
  <inkml:trace contextRef="#ctx0" brushRef="#br0" timeOffset="204359.578">5526 12884 574 0,'2'-15'313'15,"9"-17"-4"1,9 3-176-16,12 7-18 15,-1 7 15-15,-4 14 4 16,-2 4-24-16,-7 16-29 16,-2 7-10-16,-5 9-17 0,-1 5-9 15,4-9-22-15,5-8-7 16,10-19 2-16,6-8 3 16,-2-19 4-16,-3-7 2 15,-10-4-3 1,-9 4 0-16,-10 11-58 0,-1 7-61 15,-15 13-239-15</inkml:trace>
  <inkml:trace contextRef="#ctx0" brushRef="#br0" timeOffset="204531.4138">5621 13071 853 0,'-5'1'515'0,"0"6"1"16,10-1-276-16,24 0-117 15,11-2-32-15,25-2-36 16,4-2-17-16,-6-2-21 16,-7 0-1-16,-15 2-93 15,-7-4-92-15</inkml:trace>
  <inkml:trace contextRef="#ctx0" brushRef="#br0" timeOffset="205187.521">6503 12910 738 0,'-11'-8'386'0,"-13"-15"-95"16,1-7-71-16,10-9-107 15,7-3-35-15,16 6-61 16,7 7-5-16,14 13-1 0,4 11 2 16,5 11 11-16,5 12-6 15,-8 15 13-15,-9 6 15 16,-26 16 21-16,-17 1 4 16,-23 5-12-16,-7-3-19 15,-2-16-21-15,5-10-2 16,16-19 0-16,5-7-7 15,13-10-7-15,4-7-7 0,9-4-12 16,3-4 6-16,10 1 12 16,7 4 8-16,5 11 10 15,3 4 2-15,-1 8-10 16,-4 6-3-16,-7 5-6 16,-7 2-55-16</inkml:trace>
  <inkml:trace contextRef="#ctx0" brushRef="#br0" timeOffset="205328.2049">6881 13102 1486 0,'-3'0'692'16,"1"-2"-306"-16,0 2-216 16,1 0-58-16,-1 0-85 15,1 0-61-15</inkml:trace>
  <inkml:trace contextRef="#ctx0" brushRef="#br0" timeOffset="205734.2628">7288 12789 695 0,'-8'-8'443'0,"-14"-10"35"16,-1 6-178-16,-5 5-117 16,-2 6-50-16,0 8-93 15,0 9-24-15,7 16-28 16,2 8-4-16,12 16 2 15,9 2-1-15,13-4 3 16,7-6 2-16,15-16 3 16,6-9 3-16,16-16 9 15,1-7 6-15,-5-19 13 16,-8-8 6-16,-20-17 11 16,-10-6 3-16,-15-5 0 15,-10 2-6-15,-18 11-23 0,-2 9-2 16,-9 16-88-1,4 6-97-15</inkml:trace>
  <inkml:trace contextRef="#ctx0" brushRef="#br0" timeOffset="205968.8329">7553 12706 938 0,'4'-4'500'0,"3"1"-118"15,-3 1-96-15,-5 6-111 16,-6 4-51-16,-3 7-69 16,4 5-21-16,2 4-22 15,4 3-7-15,13-1-5 16,4 2 0-16,11-5 2 16,3-2 1-16,1-6 0 15,2-3-17-15,-8-7-127 16,-3-3-105-16</inkml:trace>
  <inkml:trace contextRef="#ctx0" brushRef="#br0" timeOffset="206156.1729">7780 12715 1133 0,'-1'0'492'0,"-2"5"-234"15,0 3-81-15,3 12-81 0,0 8-10 16,6 14-36-16,2 7-12 15,-1 8-8-15,1-3-1 16,-4-8-2-16,0-7-1 16,-1-16-8-16,0-3-3 15,-5-9-32-15,2-4-462 16</inkml:trace>
  <inkml:trace contextRef="#ctx0" brushRef="#br0" timeOffset="206776.3979">8450 12813 968 0,'-13'-5'449'0,"-18"-2"-210"16,1 7-76-16,7 10-102 0,8 4-40 15,10 7-37-15,11 4-4 16,15 2 3-16,8 1 5 16,13-2 12-16,1 2 4 15,-8-5 20-15,-11 0 22 16,-20 3 62-16,-9-7 24 15,-17-1 8-15,-8-5-17 16,-6-8-57 0,0-4-24-16,11-5-78 15,9-8-65-15</inkml:trace>
  <inkml:trace contextRef="#ctx0" brushRef="#br0" timeOffset="206981.8031">8853 13127 1517 0,'-1'0'705'0,"0"0"-322"0,1 2-215 15,0-2-47-15</inkml:trace>
  <inkml:trace contextRef="#ctx0" brushRef="#br0" timeOffset="248420.1543">23347 4311 571 0,'1'-3'354'0,"0"1"-12"16,1 2-59-16,-4 0-83 0,1 0-39 16,-3 15-59-16,-17 46-17 15,12-16-27-15,1 6-13 16,5 4-16-16,3-4-9 15,12-6-6-15,-1-7-4 16,10-14-4-16,1-4 2 16,0-11 4-16,-1-3 1 0,-4-4-26 15,-4-1-62-15,-6-4-225 16</inkml:trace>
  <inkml:trace contextRef="#ctx0" brushRef="#br0" timeOffset="248591.9806">23248 4554 1004 0,'-4'-1'497'16,"-4"0"-173"-16,11 1-200 16,11 3-38-16,13-2-59 15,7 0-6-15,13 2-9 16,1-5-24-16</inkml:trace>
  <inkml:trace contextRef="#ctx0" brushRef="#br0" timeOffset="248942.8123">23564 4522 990 0,'4'0'464'0,"-4"0"-207"16,5 0-115-16,24 1-18 15,40 2-69-15,-27-3-20 16,-3-3 22-16,-8 0-78 16,-10 0-190-16</inkml:trace>
  <inkml:trace contextRef="#ctx0" brushRef="#br0" timeOffset="249161.5075">23604 4651 991 0,'8'-6'461'15,"7"-1"-200"-15,18 0-117 16,8-2-22-16,7 3-60 16,0 0-22-16,-15 7-39 15,-8 3-81-15</inkml:trace>
  <inkml:trace contextRef="#ctx0" brushRef="#br0" timeOffset="249520.8018">23574 4419 714 0,'2'-6'426'15,"4"-5"-32"-15,8-2-220 16,5 3-48-16,7 4-69 16,2 4-24-16,-3 7-20 15,-3 3-2-15,-5 2 11 16,-3 2 7-16,-2-3 21 16,0-2 11-16,3-3 7 15,-1-10-4-15,5-1-15 16,-3-8-11-16,-1 0-11 15,-4 3-1-15,-11-5-5 16,-3 5 8-16,-8 1-133 16,2 3-133-16</inkml:trace>
  <inkml:trace contextRef="#ctx0" brushRef="#br0" timeOffset="250020.7056">24008 4485 944 0,'2'-11'412'0,"6"-6"-205"15,4 1-36-15,5 1-30 16,2 4-27-16,7 7-44 16,-1 4-19-16,-2 10-35 15,-3 5 1-15,-14 11 9 16,-8 4 1-16,-15 8 4 15,-5 3-3-15,-12 3-10 16,-1-4-1-16,3-9-3 0,5-8 1 16,10-14 1-1,3-11-1-15,10-9-5 0,0-9-3 16,10-2-7-16,7 2 0 16,4 2-3-16,0 8-2 15,3 9 1-15,2 2 1 16,-5 13 3-16,1 2 1 15,-5 2 3-15,0 3 0 16,1-7 0-16,-2-1-13 0,3-8-178 16</inkml:trace>
  <inkml:trace contextRef="#ctx0" brushRef="#br0" timeOffset="250161.5297">24291 4724 1280 0,'3'-2'525'16,"3"1"-304"-16,0-4-128 15,0 1-102-15</inkml:trace>
  <inkml:trace contextRef="#ctx0" brushRef="#br0" timeOffset="250551.9632">24517 4473 1201 0,'-8'0'541'0,"-10"-6"-273"16,0 5-76-16,2 5-109 16,-1 0-33-16,4 15-35 15,1 3-10-15,4 4-11 16,6 2-6-16,6-1 0 16,6 2 4-16,10-4 6 15,3-4 2-15,7-9 10 16,0-7 5-16,2-15 13 15,-3-7 9-15,-9-8 13 16,-5-1-1-16,-12 2-3 16,-5-1-10-16,-11 7-10 15,-4 0-48-15,-5 8-135 16,-1 6-119-16</inkml:trace>
  <inkml:trace contextRef="#ctx0" brushRef="#br0" timeOffset="250833.3649">24702 4395 874 0,'4'-4'402'15,"8"3"-161"-15,-5 1-34 16,-7 9-33-16,-4 5-20 15,-5 7-46-15,0 2-26 0,2 0-48 16,3 0-15-16,7-2-12 16,4-4-3-16,5-4 0 15,3 1 0-15,4-10 3 16,-3-1 2-16,-3-7-26 16,-2-2-43-16,0-3-144 15,0-5-112-15</inkml:trace>
  <inkml:trace contextRef="#ctx0" brushRef="#br0" timeOffset="250981.5146">24842 4457 607 0,'-1'0'424'16,"-1"1"-12"-16,-3 6-123 15,2 3-47 1,-3 7-77-16,3 3-30 0,0 3-49 16,-1 5-21-16,4 1-32 15,0-1-10-15,-1 0-11 16,3-2-1-16,-1-8-47 15,0-3-64-15</inkml:trace>
  <inkml:trace contextRef="#ctx0" brushRef="#br0" timeOffset="251515.7311">25234 4561 902 0,'-3'-4'474'15,"-3"-3"-145"-15,-7 4-115 16,-5 2-45-16,-7 2-71 16,2 4-30-16,4 7-46 15,5 2-16-15,9 1-17 16,3 3-6-16,8-1 0 15,7-1 2-15,8-1 7 16,2-3 5-16,-4 1 4 16,-3 0 4-16,-5-1 2 15,-10 1 13-15,-3-1 28 16,-5 0 11-16,-9-4 11 0,1-3-9 16,-2-5-22-16,0-5-12 15,7-1-18-15,2-3-4 16,5 5-7-16,3-1-5 15,0 4-3-15,-1 1-2 16,0 0 15-16,0 0-53 16,0 0-94-16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9T09:32:41.39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22561 8039 863 0,'-11'0'397'0,"-14"5"-180"15,1 3-61-15,-4 5-80 16,-1 5-37-16,7 8-52 16,4 8-4-16,13 7-6 15,10 3-2-15,20-6 14 16,7-6-2-16,12-17 12 16,7-11 24-16,5-18 66 15,-5-10 41-15,-16-11 77 0,-11-2 16 16,-30 2-38-16,-12-2-36 15,-19 11-78-15,-4 7-39 16,-2 4-28-16,5 7-19 16,11 4-131-16,9 3-93 15</inkml:trace>
  <inkml:trace contextRef="#ctx0" brushRef="#br0" timeOffset="296.7974">22662 8112 560 0,'-2'3'283'0,"-8"2"-55"15,2 3-40-15,-6 3-21 16,-1 2-11-16,-1 10-41 16,-4 1-24-16,-1 4-41 15,3 1-16-15,5-3-19 16,2-3-4-16,4-4-79 16,1-8-143-16</inkml:trace>
  <inkml:trace contextRef="#ctx0" brushRef="#br0" timeOffset="1286.1397">22548 8565 758 0,'2'-3'403'0,"0"1"-101"16,-1 7-49-16,-2-5-79 15,-4 22-39-15,-16 67-47 16,7-17-17-16,3 14-29 16,2 3-11-16,6-17-15 0,6-12-21 15,7-23-117-15,5-18-87 16</inkml:trace>
  <inkml:trace contextRef="#ctx0" brushRef="#br0" timeOffset="1525.1532">22505 8577 1058 0,'14'0'435'0,"24"-2"-273"16,15 2-32-16,25-2-39 15,-1-1-38-15,-6-2-28 16,-11 0-2-16,-25 4-4 16,-9 1-2-16,-14 8-61 15,-3 2-74-15</inkml:trace>
  <inkml:trace contextRef="#ctx0" brushRef="#br0" timeOffset="1821.6333">22486 9030 643 0,'7'-1'368'0,"15"0"6"16,10 0-147-16,27 1-77 16,9-1-24-16,9-1-72 15,-1-2-10-15,-14 1-26 16,-9 0 0-16,-13-1 2 16,-7-3-22-16,-6 3-163 15,-4-6-260-15</inkml:trace>
  <inkml:trace contextRef="#ctx0" brushRef="#br0" timeOffset="2277.117">23074 8608 660 0,'0'-8'438'16,"0"-7"-16"-16,-2 8-191 16,-1 6-57-16,0 13-95 15,0 10-31-15,1 20-29 16,2 11-4-16,1 14-5 15,0 5-2-15,-1-8 1 16,0-4 2-16,0-23 2 16,2-10 1-16,2-12 2 15,1-11 12-15,1-4 19 16,-3-3 3-16,-1-6 1 16,0 2-509-16</inkml:trace>
  <inkml:trace contextRef="#ctx0" brushRef="#br0" timeOffset="4720.2532">22133 4920 554 0,'-1'0'307'0,"-3"0"-54"15,7-4-81-15,-3 3-18 16,1 0-17-16,25-9-9 16,51-7-38-16,-26 12-12 15,2 4-36-15,-2 1-16 16,-14 6-68-16,-6-1-110 0</inkml:trace>
  <inkml:trace contextRef="#ctx0" brushRef="#br0" timeOffset="6375.7223">22327 4937 377 0,'-3'1'210'16,"-1"1"-39"-16,2 4-30 15,0-6-46-15,1 0-14 16,0 0-18-16,0 0 5 16,0 9-9-16,0 7-11 15,-2 35-22-15,0-28-12 16,5 9-10-16,-2 1-3 0,6 2 1 16,-1 3 0-16,-3 3 0 15,0-2 1-15,-2-2-1 16,0 0 1-16,-1-5-1 15,-1 0 0-15,-2-3 0 16,2 4-1-16,-3 0 1 16,5 2-1-16,-2 5 1 15,-3-2 1-15,3 2-2 16,-1-2-1-16,-2 4 1 16,2-4-1-16,-7-1 1 15,2-1 1-15,1-1 47 16,-2 3 6-16,2 2 3 15,-2 3 1 1,2 10-45-16,1 1-4 0,3 3-4 16,-1-2 1-16,0-5-1 15,0-7-1-15,0-1 0 16,0-6-1-16,3-2-2 16,1 6-2-16,0 2 0 15,1 8 1-15,-1 3 0 16,0-5 2-16,0 1-1 15,-2-7 1-15,0-1 0 16,-2-1 0-16,2-4-1 16,1-2 0-16,-2 2-1 15,-1-5 1-15,0 5 0 16,-1 2-1-16,2 1 0 0,0 4-1 16,2 2 1-16,0-3-1 15,1 1 1-15,0-3-1 16,1 0 1-16,0-5 1 15,0 0 0-15,-1 0 0 16,-1-8 1-16,-3 2-1 16,1-1 0-16,-1-2 0 15,2 3-1-15,0 0 0 0,0-1-1 16,-1 0 1-16,1-1-1 16,1 1 1-16,0-2 0 15,1 1 0-15,-2-3 0 16,2 0-1-16,0 7 1 15,-1 4-1-15,0 7 0 16,1 1 1-16,-2-5 0 16,0-2-1-16,0-10 1 15,1-1 0-15,0-8 0 16,1-1 0-16,-2-2 0 16,2-3 0-16,0 1 0 15,1-2-1-15,1 1 1 16,-2 0 0-16,0-2 1 15,-1 3-1-15,0-2 0 16,0 3 0-16,0 0 0 0,1-2 0 0,-2 0 1 16,2-6 0-16,0 0-1 15,0-3 0-15,0-2-1 16,0 0-1-16,0 0 0 16,0 5 1-16,2 5 0 15,8 27 2-15,-8-30 1 16,-1 0 2-16,-2-6 4 31,-2 0 1-31,2-1 1 16,0 0-3-16,-1 0-5 15,1 0-2-15,0 0-1 16,0 0-1-16,0 1 3 0,-5 6 3 16,1-3 2-16,-7-2 2 15,-34 27 2-15,28-33-2 16,3 1-3-16,-3 3-2 15,3 6 10-15,1 4 1 16,4 0 0-16,3 2 2 16,7-3-14-16,0-2 0 0,0-5-3 15,4-2 0-15,2 0 0 16,-6-1 0-16,0 0 6 16,7 1 2-16,10 2 2 15,33 15 0-15,-28-5-1 16,2 1-4-16,4-6-1 15,1 1-1-15,-4-7 2 16,1 1-1-16,-4-3 1 16,-4-5 1-16,1 1-2 15,-1-6 1-15,-6 4 0 16,2 2 0-16,-7 0 0 16,-4 5 0-16,2 5 0 15,-4-2 1-15,-1-3 3 16,0 0 0-16,0 0-1 15,0-1 1-15,-1 0-5 16,1 0-1-16,0 0-3 16,0-1 0-16,0 2-44 0</inkml:trace>
  <inkml:trace contextRef="#ctx0" brushRef="#br0" timeOffset="13267.2397">20856 6377 725 0,'0'0'350'15,"1"4"-137"-15,-1 7-67 16,1 16-72-16,1 5-22 16,3 21-25-16,4 7-8 15,0 8-12-15,2 7-4 0,-3-7 2 16,0-8 1-16,1-16 3 15,-2-13 2-15,-5-17 7 16,0-6 12-16,-8-11 0 16,1-8-3-16,4-7-12 15,4-6-15-15,11-2-6 16,-2 0-2-16,5 0 2 16,3 1 4-16,-3 9 10 15,5 6 1-15,-8 10 25 16,0 10 5-16,-4 12 5 15,-3 4 7-15,-4 9-17 16,-3-3-3-16,0-2-10 16,0-4-7-16,0-13-60 15,8 0-114-15</inkml:trace>
  <inkml:trace contextRef="#ctx0" brushRef="#br0" timeOffset="13938.8372">21190 6930 473 0,'5'2'286'16,"-5"-2"10"-16,0 0-184 16,4 11-20-16,17 45-38 15,-19-32-20-15,-2 0-18 16,1-6 0-16,-1-11 3 16,-1-6-6-16,1-15-10 0,0-3-3 15,5-9-12-15,3 1 2 16,6 8 27-16,4-2 9 15,3 10 15-15,1 6 9 16,-4 3-13-16,-3 9-3 16,-2 1-8-16,-3 5-7 15,0 2-5-15,-5-2 0 16,-5 0 3-16,0-2 0 16,-6-6 2-16,0-1 0 0,1-7-9 15,1-4-8-15,4-5-10 16,3-5-4-16,10 0 0 15,-1-4 5-15,2 8 4 16,2 3 3-16,-6 6 7 16,0 7 9-16,-3 4 10 15,-5 7 0-15,-1 4-1 16,-1 3-7-16,0 1-7 16,-2-4-2-16,2-4-91 15,2-1-190-15</inkml:trace>
  <inkml:trace contextRef="#ctx0" brushRef="#br0" timeOffset="14298.2096">21749 6982 334 0,'-3'10'229'0,"-3"6"-13"16,-8 3-73-16,0 3-41 15,-5-7-43-15,0 0-12 0,0-7-2 16,-1-11 4-16,5-5 7 16,1-3 3-16,8-4-6 15,3 0-5-15,6 1 2 16,4 1 6-16,5 4 4 15,1 3 5-15,3 6 12 16,-1 0-6-16,-1 8-7 16,1 3-5-16,-3 6-27 15,0 3-7-15,-3 3-8 16,-2 1-4-16,0-6-66 16,0 1-107-16</inkml:trace>
  <inkml:trace contextRef="#ctx0" brushRef="#br0" timeOffset="14532.2044">21877 6984 892 0,'5'1'397'16,"7"5"-161"-16,1 1-113 15,3 4-49-15,3 3-18 16,-3 4-31-16,-3-1-6 16,-2 0-6-16,-2-2-2 15,1-4-167-15,-1-7-221 0</inkml:trace>
  <inkml:trace contextRef="#ctx0" brushRef="#br0" timeOffset="14719.9875">22019 6939 954 0,'-3'0'486'15,"-3"0"-160"-15,-1 2-155 16,2 8-40-16,-7 2-53 16,-1 8-12-16,-6 6-26 15,1 3-11-15,-2 2-18 16,-3-5-2-16,9-9-82 15,5-7-108-15</inkml:trace>
  <inkml:trace contextRef="#ctx0" brushRef="#br0" timeOffset="37436.0176">15278 714 614 0,'-18'11'219'16,"-20"8"-176"-16,9-8-43 15,6-11 0-15,4-10 15 16,7-5 36-16,6-6 88 15,-2 6 33-15,8 5 8 16,3 2-37-16,4 4-86 0,7 4-36 16,6 0-21-16,3-2-1 15,14-5 3-15,3-10 3 16,15-23 2-16,14-1 1 0,16-34 0 16,3-20 0-16,199-300 14 0</inkml:trace>
  <inkml:trace contextRef="#ctx0" brushRef="#br0" timeOffset="39475.1849">15200 1794 1153 0,'4'0'399'0,"13"-9"-366"15,4-7-25-15,20-23-12 16,6-16-2-16,15-35-1 16,12-23 1-16,15-26-4 15,9-11 34-15,8-6 47 16,-1 12 12-16,-19 30 25 15,-17 19-26-15,-42 48-73 16</inkml:trace>
  <inkml:trace contextRef="#ctx0" brushRef="#br0" timeOffset="70779.9455">2056 8602 884 0,'-8'15'355'0,"-12"21"-200"0,-3 9-46 15,-4 18-46-15,0 5-11 16,4-1-39-16,3-3 2 16,13-21-23-16,3-10-71 15</inkml:trace>
  <inkml:trace contextRef="#ctx0" brushRef="#br0" timeOffset="71045.4968">2062 8614 789 0,'-3'-16'405'0,"-4"-14"-82"16,7 14-65-16,-6 14-92 16,0 9-43-16,6 20-86 15,0 6-26-15,12 16-14 16,14 8-3-16,12 9 3 16,7 0 3-16,9-2 2 15,-8-7 3-15,-7-15 1 16,-5-5-1-16,-22-13 0 15,-4-3-2-15,-20-5 4 16,-15 0 2-16,-20-7 6 16,-9-3 0-16,-10-4-1 15,0-3-21-15,11-1-69 16,11 2-79-16</inkml:trace>
  <inkml:trace contextRef="#ctx0" brushRef="#br0" timeOffset="71248.8251">2509 8830 1109 0,'-2'1'474'0,"-4"1"-238"0,6 21-158 15,1 6-38-15,1 17-14 16,-2 3-5-16,0-4-3 15,0-4-2-15,0-12-20 16,4-4-75-16</inkml:trace>
  <inkml:trace contextRef="#ctx0" brushRef="#br0" timeOffset="71529.764">2816 8929 815 0,'0'13'457'16,"-4"4"-101"-16,-5 8-149 16,-5 4-33-16,-8-2-77 15,-3-1-23-15,-5-6-30 16,1-6-5-16,7-14-5 16,1-10-27-16,9-9-48 0,1-11-19 15,8-11-16-15,3 2 18 16,8 2 26-16,6 7-1 15,4 22-4-15,5 11 6 16,6 21 18-16,2 7 16 16,-2 9 23-16,1 3 0 15,-2-5 0-15,-4-5-2 16,6-8-139-16</inkml:trace>
  <inkml:trace contextRef="#ctx0" brushRef="#br0" timeOffset="71873.4378">3401 8934 999 0,'-25'-5'520'16,"-15"-3"-118"-16,-9 2-240 16,3 4-48-16,6 11-75 15,0 9-28-15,16 12-24 16,8 4-4-16,16 4 3 15,11-3 1-15,15-5 9 16,6-9 3-16,4-13 8 16,0-6 7-16,-5-14 12 15,-3-4 26-15,-16-11 60 0,-5-6 16 16,-15-14 14-16,-9-14-17 16,-5-17-52-16,-1-6-20 15,12 0-37-15,9 10-17 16,21 19-21-16,9 12-6 15,16 26-73-15,7 10-55 16,0 16-171-16</inkml:trace>
  <inkml:trace contextRef="#ctx0" brushRef="#br0" timeOffset="72217.0975">3597 9080 1144 0,'4'5'439'0,"6"7"-301"16,5-1-31-16,7-7-30 16,3 0-6-16,3-9-18 15,-1-4-3-15,-3-5-2 16,-3-3-1-16,-10-7-8 15,-2 1-1-15,-13-2-9 16,-8 0-11-16,-9 12-18 16,-5 4-10-16,-1 17-15 0,2 7 0 15,4 10 6-15,5 3 8 16,9 2 11 0,4 4 3-16,5 5 3 0,6 3-1 15,2 6-2-15,3 0 0 16,0 2-2-16,0-2 2 15</inkml:trace>
  <inkml:trace contextRef="#ctx0" brushRef="#br0" timeOffset="72592.1532">4163 8988 755 0,'-5'-13'446'15,"-9"-11"-87"-15,-8-3-104 16,-6 4-38-16,-4 7-84 15,2 12-39-15,6 14-68 16,3 8-29-16,4 15-22 16,6 0 1-16,11-1 9 0,4 1 9 15,19-13 9-15,1-5 4 16,8-12 6-16,6-6 1 16,-4-8 4-16,-1-3 2 15,-10-3-17-15,-10 2-55 16,-8 1-523-16</inkml:trace>
  <inkml:trace contextRef="#ctx0" brushRef="#br0" timeOffset="72779.4752">4259 8844 961 0,'-1'-4'566'0,"0"3"-77"15,2 11-230-15,3 23-179 16,6 13-45-16,0 13-24 15,0 5-2-15,-1 10-3 16,-7-5-1-16,-2 5 1 16,0-4 0-16,0-17-56 15,1-5-78-15</inkml:trace>
  <inkml:trace contextRef="#ctx0" brushRef="#br0" timeOffset="73154.3783">4393 9052 1182 0,'17'-4'436'0,"7"-7"-330"16,9 10-90-16,-2-1-8 15,-8 2-5-15,4 4-1 16,-8 0-1-16,-4 1-1 15,-4 0-6-15,-6 1 0 0,-4 2 20 16,0-2 14-16,2 0 18 16,1-3 8-16,2-3-6 15,4 0-8-15,3-8-7 16,2-3-5-16,1-9-9 16,3 0-6-16,1 1-9 15,3-1 8-15,-2 12 30 16,-1 2 13-16,-6 11 14 15,-2 10-4-15,0 8-25 16,-3 3-9-16,1 2-12 16,1 0-3-16,-4-4-6 15,1-1-11-15,-6-4-133 16</inkml:trace>
  <inkml:trace contextRef="#ctx0" brushRef="#br0" timeOffset="73310.8621">4749 8575 1231 0,'-5'-7'598'15,"-12"-1"-234"-15,15 3-145 16,2 11-161-16,3 10-33 16,11 12-9-16,-7 10 63 15</inkml:trace>
  <inkml:trace contextRef="#ctx0" brushRef="#br0" timeOffset="73873.3334">5927 8667 1098 0,'-3'9'406'15,"-6"20"-308"-15,-4 11-51 16,-9 25-13-16,0 10-4 16,1-2-7-16,4-4 0 15,12-22 4-15,4-16-2 16,5-21 24-16,5-10 13 0,2-26 42 15,4-8 6-15,5-22-17 16,-6-14-9-16,1-12-41 16,-5-4-10-16,-6 4-19 15,8 17-3-15,-4 27-10 16,2 12-3-16,2 28-4 16,-4 12-4-16,4 22-2 15,3 13 0-15,3 20 8 16,4 6 1-16,7 9 4 15,0-4 2-15,0-20-73 16,-3-9-85-16,-15-24-437 16</inkml:trace>
  <inkml:trace contextRef="#ctx0" brushRef="#br0" timeOffset="73998.2277">5895 8945 1173 0,'-1'1'492'0,"2"0"-243"16,14 2-203-16,17-3-32 16</inkml:trace>
  <inkml:trace contextRef="#ctx0" brushRef="#br0" timeOffset="74560.668">6415 8896 694 0,'-4'-5'409'0,"4"1"-2"0,4 4-269 16,-4 0-71-16,14 0-11 15,69 6-1-15,-13-5-6 16,26 2-23-16,-1-2-7 16,-17-1-1-16,-10 1-2 15,-28-2-11-15,-11-5-17 16,-15-1-25-16,-9-1-4 0,-16-5 10 16,-5 0 16-16,-4-7 18 15,-3-3 6-15,9 6-3 16,2 5-3-16,8 9-19 15,4 3-10-15,15 11-4 16,4 2 2-16,3 10 42 16,1 5 25-16,-11-1 45 15,-5 1 18-15,-8-5-7 16,-8-3-13-16,2-11-81 16,0-2-74-16</inkml:trace>
  <inkml:trace contextRef="#ctx0" brushRef="#br0" timeOffset="74810.2354">7331 8570 1063 0,'3'-9'498'0,"-1"-5"-229"0,0 12-52 15,5 15-106-15,-2 13-46 16,-1 20-35-16,2 11 0 16,2 17 5-16,0 3-3 15,2-2-4-15,0-9-6 16,-3-23-1-16,2-9-31 0,0-24-195 16</inkml:trace>
  <inkml:trace contextRef="#ctx0" brushRef="#br0" timeOffset="75138.2836">7301 8617 1234 0,'11'-12'488'0,"13"-10"-334"16,7 4-35-16,14 4-48 15,7 10-22-15,4 11-26 16,-4 6 1-16,-16 8 0 15,-12 2 0-15,-23 4-4 16,-10 5-1-16,-16-5 0 16,-4-3-1-16,4-6-1 15,10-7-6-15,14 1-11 0,11-3-7 16,15-3-7-16,11 3 2 16,10 6 4-16,-3 5 2 15,-13 14 5-15,-12 3-1 16,-22 1 6-16,-18 1 9 15,-22-8 16-15,-8-3 4 16,-3-12 4-16,5-4-5 16,18-11-39-16,12-5-47 15</inkml:trace>
  <inkml:trace contextRef="#ctx0" brushRef="#br0" timeOffset="75403.8817">8201 8756 1118 0,'0'0'659'16,"0"0"-54"-16,-1 0-342 15,1 0-69-15,0 0-99 16,0 0-32-16,0 0-46 16,0 0-10-16,0 0-23 15,0 0-64-15,9 1-181 0</inkml:trace>
  <inkml:trace contextRef="#ctx0" brushRef="#br0" timeOffset="75599.0927">8294 8960 1269 0,'-3'1'654'0,"1"-1"-175"31,1 4-135-31,0-4-156 0,0 0-58 16,0 0-77-16,0 0-11 15,0 0 200-15</inkml:trace>
  <inkml:trace contextRef="#ctx0" brushRef="#br0" timeOffset="77820.5929">9131 8535 633 0,'5'-10'362'0,"0"-8"-59"16,-1 16-57-16,-6 16-89 15,-5 14-37-15,-4 32-50 16,-4 12-13-16,-1 22-25 15,-1 1-9-15,3-14-6 16,7-17 2-16,4-33 4 16,5-17 10-16,6-30 2 15,-2-17-2-15,5-27-3 16,0-13-10-16,-2-12-16 0,5 5-4 16,-5 9-5-16,3 13-6 15,1 23 1 1,-1 7-4-16,-1 24-12 0,-1 4-3 15,2 16-3-15,2 12 8 16,6 12 19-16,4 10 6 16,1 12 12-16,5 3-1 15,-2-1-3-15,0-3 1 0,-6-17 4 16,-5-9 36 0,-9-20-89-16,-6-10-52 0,-10-11-173 15,-10-8-182-15</inkml:trace>
  <inkml:trace contextRef="#ctx0" brushRef="#br0" timeOffset="78164.2617">9052 8806 297 0,'3'2'208'0,"7"3"39"15,11 0-87-15,22 2-62 16,11-2-20-16,10-1-37 16,1 0-14-16,-10-3-9 15,-7 1-1-15,-11 2 9 16,-10 4 17-16,-8 8 48 15,-3 7 10-15,-7 5 6 16,3 3-12-16,-7 1-43 16,5-6-8-16,-7-5-13 15,0-4-3-15,0-16 18 0,-3-1 9 16,0-18 3-16,4-6-3 16,4-9-28-16,6-4-14 15,9 1-17-15,3 5-4 16,3 8-7-16,0 6-1 15,-2 13 1-15,-7 7 2 16,-2 12 11-16,-5 6 2 16,-1 8 6-16,0 4-1 15,-3 3-1-15,-1-1-12 0,-1-4-216 16</inkml:trace>
  <inkml:trace contextRef="#ctx0" brushRef="#br0" timeOffset="78430.0371">10254 8801 1011 0,'-6'-9'477'0,"-11"-11"-191"15,-11 5-47-15,-4 12-97 16,-5 5-39-16,6 10-64 15,7 7-28-15,12 7-27 16,10-1-8-16,15 9 3 16,7-4 8-16,10-5 13 0,4-1 7 15,-2-11 5-15,0-2 3 16,-10-9 8-16,-3-6-36 16,-7-11-233-16</inkml:trace>
  <inkml:trace contextRef="#ctx0" brushRef="#br0" timeOffset="78555.0434">10159 8517 1098 0,'-3'-3'570'0,"-4"3"-178"15,4 0-145-15,7 8-166 16,7 9-45-16,6 4-32 16,8 10-60-16</inkml:trace>
  <inkml:trace contextRef="#ctx0" brushRef="#br0" timeOffset="78961.1916">11006 8666 1164 0,'-6'1'430'0,"-3"3"-362"0,9 4-41 16,9 4-49-16,10 2-1 16,14 1 17-16,1-1 7 15,2-2-39-15,-6-5-33 16,-16-5-12-16,-10-2-1 15,-21-4 50-15,-12 1 49 16,-16 2 43-16,-2 1 13 16,3 6 25-16,6 4-2 15,16 6-16-15,10 5-6 0,13 7-22 16,9 3-10-16,12 0-13 16,2-1-5-16,13-7-3 15,2-6 0-15,4-11-31 16,4-10-73-16</inkml:trace>
  <inkml:trace contextRef="#ctx0" brushRef="#br0" timeOffset="79476.4514">11286 8319 837 0,'-3'1'312'0,"8"2"-226"0,0 2-69 15,13 2-19-15,11 0 11 16,12-2 14-16,9-1 2 16,5-5 2-16,-2-1-3 15,-17-3 0-15,-9 1 5 16,-25-2 17-16,-11 2 3 15,-14 4 10-15,-6 3 2 16,-1 8-18-16,3 2-8 0,9 4-25 16,5 1-13-16,12 0-9 15,3 2 0-15,11-8 6 16,-1 1 6-16,-1-3 4 16,-2-2 4-16,-11 1 0 15,3-1 19-15,-9-3 22 16,-1 5 5-16,4 7-7 15,-4 4-24-15,10 12-27 16,6 3-9-16,13 12 4 16,4 3 3-16,-1 3 8 15,-2 3 3-15,-15-8 31 16,-9 0 26-16,-15-14 44 16,-8-2 9-16,-10-11-10 15,-3-7-19-15,0-10-41 16,4-6-10-16,10-8-44 15,7-6-43-15,18-5-105 0,6 1-69 16</inkml:trace>
  <inkml:trace contextRef="#ctx0" brushRef="#br0" timeOffset="79663.909">11822 8911 1062 0,'3'3'622'16,"3"3"-131"-16,-5 0-214 16,2-2-81-16,-5 1-124 15,2-5-21-15,0 0-289 16</inkml:trace>
  <inkml:trace contextRef="#ctx0" brushRef="#br0" timeOffset="80846.8808">12661 8537 1015 0,'-7'0'416'16,"-5"8"-253"-16,-3 2-55 16,1 5-60-16,3 5-2 15,8 0-17-15,6 0-6 0,12 2-3 16,11-1-10-16,4-1-2 16,3-5 2-16,-5-2 4 15,-2-6 5-15,0-3-69 16,-7-4-60-16,-3-9-230 15</inkml:trace>
  <inkml:trace contextRef="#ctx0" brushRef="#br0" timeOffset="81059.9497">12824 8520 777 0,'-5'-15'435'0,"-3"-14"-86"16,2 13-131-16,2 10-55 16,1 15-62-16,2 10-29 15,-1 18-39-15,2 6-6 16,-2 16-3-16,-1 6 2 15,3 4-1-15,-2 0 0 0,2-9-4 16,2-6 0-16,3-19 7 16,-1-9 7-16,6-16 11 15,-2-6 5-15,-1-7-3 16,0-5-8-16,-3-6-50 16,-3-2-57-16</inkml:trace>
  <inkml:trace contextRef="#ctx0" brushRef="#br0" timeOffset="81294.2782">13256 8959 925 0,'2'10'467'0,"2"13"-144"16,-7 5-77-16,-12 2-115 15,-4-2-29-15,-5-4-128 16</inkml:trace>
  <inkml:trace contextRef="#ctx0" brushRef="#br0" timeOffset="81934.754">13921 8651 659 0,'-21'-3'372'16,"-14"-2"-90"-16,-3 9-115 15,2 2-39-15,11 7-82 16,7 3-32-16,17 4-34 16,7 3-6-16,16 0 6 15,8 0 11-15,6-5 13 16,-1-3 6-16,-6-5 4 16,-7-7 3-16,-17-3 4 15,-7-1-3-15,-19-1-2 16,-9 2-4-16,-10 2 13 15,-2 4 8-15,7 5 12 16,10 4 3-16,16 6-24 0,5 0-6 16,12 1-11-16,11 0-1 15,7-11 10-15,9-1 1 16,2-10 3-16,-5-5 11 16,-3-9-122-16,-3-2-192 15</inkml:trace>
  <inkml:trace contextRef="#ctx0" brushRef="#br0" timeOffset="82059.9956">13891 8459 1247 0,'-4'-10'512'0,"-3"-1"-333"16,2 7-103-16,5 9-115 16,0 12-103-16</inkml:trace>
  <inkml:trace contextRef="#ctx0" brushRef="#br0" timeOffset="82200.4674">14064 8702 730 0,'9'13'470'0,"10"22"-25"15,4 9-148-15,2 19-158 16,-3 3-63-16,5 6-54 16,-7-3-10-16,0-10-51 15,2-5-25-15,-5-18-189 16</inkml:trace>
  <inkml:trace contextRef="#ctx0" brushRef="#br0" timeOffset="82382.7635">14342 8742 1311 0,'-13'-2'564'0,"-20"10"-310"15,-3 5-54-15,-4 14-84 16,-5 13-33-16,-7 6-41 15,-3 9-15-15,-1-2-20 16,3-2-4-16,20-10-69 16,9-7-59-16,18-10-180 0</inkml:trace>
  <inkml:trace contextRef="#ctx0" brushRef="#br0" timeOffset="83023.4371">14741 8799 787 0,'-8'-15'414'16,"-12"-12"-126"-16,1 8-89 15,-2 2-38-15,-4 12-69 16,0 5-31-16,2 8-44 16,1 6-14-16,5 3-13 15,1 6-5-15,9 2-3 16,7 2 2-16,10-1 6 16,11-4 4-16,3-9 9 15,2-7 5-15,-3-11 6 16,-6-5 1-16,-1-10-17 15,0-4-11-15,-1-3-12 0,-1-1-1 16,-3 4 13-16,-8 5 10 16,-3 6 3-16,0 6-4 15,-2 10 2-15,2 6 1 16,3 8 2-16,5 5 6 16,7 6-4-16,7-1-1 15,9 0 1-15,0-5 4 16,3-14 9-16,-3-7 5 15,-6-14 7-15,-2-6 2 0,-5-5-2 16,-6-8-10-16,-5-1 37 16,-4 0 13-16,-7-4 35 15,-2 8 17-15,1 12-50 16,0 7-26-16,1 23-52 16,3 11-12-16,-1 20 2 15,2 11 6-15,3 17 10 16,2 3 0-16,3-1 3 15,-1-8 1-15,5-14 2 16,-4-9 1-16,2-13 3 16,-1-9-7-16,1-13-89 15,3-8-86-15</inkml:trace>
  <inkml:trace contextRef="#ctx0" brushRef="#br0" timeOffset="83148.0765">14981 8953 1112 0,'4'-2'458'0,"7"-2"-236"16,12 1-199-16,4-2-19 15,10 3-37-15,-1 1-97 16</inkml:trace>
  <inkml:trace contextRef="#ctx0" brushRef="#br0" timeOffset="83554.1986">15572 8658 966 0,'-14'-9'490'16,"-6"-6"-139"-16,-9 7-210 15,0 4-46-15,2 9-60 16,1 1-16-16,10 10-22 15,3-3-7-15,12 5-8 16,8 3 0-16,14-6 8 16,6 2 5-16,9-8 10 15,-5-2 5-15,-6-7-25 16,-1 0-12-16,-15-3-17 0,-7-2-6 16,-13-1 22-1,-15 2 10-15,-11 0 34 0,2 4 16 16,-5 5 28-16,9 2 9 15,12 5-17-15,5 5-11 16,17 3-24-16,8 5-5 16,15 2 0-16,6 0 1 15,6-5 6-15,3-3-2 16,-4-8 2-16,-4-8-13 16,-4-9-150-16</inkml:trace>
  <inkml:trace contextRef="#ctx0" brushRef="#br0" timeOffset="83757.6528">16059 8642 1528 0,'0'0'626'0,"-2"-2"-398"15,1 2-68-15,0 0-100 16,1 0-26-16,0 0 6 16,0 0-70-16,0 0-154 15</inkml:trace>
  <inkml:trace contextRef="#ctx0" brushRef="#br0" timeOffset="83960.3563">16069 8882 1444 0,'2'1'635'0,"-2"2"-329"16,3-3-62-16,-3 0-117 15,0 0-41-15,0 0-51 16,0-1-17-16</inkml:trace>
  <inkml:trace contextRef="#ctx0" brushRef="#br0" timeOffset="93385.5853">2084 10438 891 0,'1'-5'403'0,"-1"-3"-191"16,0 10-54-16,0 11-66 15,0 9-28-15,-1 14-35 16,2 1-3-16,1 4-12 15,-1 1 0-15,12-7 3 16,-2-7 0-16,12-13 0 16,7-10 3-16,7-17 7 15,3-11 5-15,-9-11 3 16,-5-5 1-16,-17-10-2 0,-5 3-3 16,-4 2-5-16,-4 8-7 15,-1 20-9-15,-3 11-6 16,-2 21-11-16,1 13-1 15,2 19-5-15,7 7 1 16,7 17 6-16,2 4 1 16,12 13 3-16,0 1 2 15,-5-7 2-15,-1-11 5 16,-20-15 5-16,-11-5 10 0,-10-14 24 16,-9-4 8-16,-4-17 8 15,-4-12-5-15,4-20-29 16,7-9-15-16,18-12-27 15,14-4-18-15,13 1-47 16,9-2-37-16,9 6-126 16,6 5-170-16</inkml:trace>
  <inkml:trace contextRef="#ctx0" brushRef="#br0" timeOffset="93760.8784">2585 10919 1164 0,'-1'4'498'0,"-3"11"-271"15,0 4-75-15,0 14-67 16,4 4-26-16,3 5-27 15,5 0-9-15,-1-5-10 16,2-3-1-16,-2-14-14 16,-1-5-52-16,-3-15-218 15</inkml:trace>
  <inkml:trace contextRef="#ctx0" brushRef="#br0" timeOffset="94104.1778">2555 10946 858 0,'2'-8'413'0,"11"-9"-133"0,2-1-70 15,9 3-73-15,11 7-32 16,4 8-60-16,3 7-14 16,-12 10-17-16,-11 4-1 15,-19 3 5-15,-8 1 4 16,-13-2 4-16,-4-1-1 15,-2-7-7-15,7-6-5 16,12-3-28-16,8-4-13 16,12-2-9-16,10 3-2 15,6-3 19-15,4 4 7 0,2 4 4 16,-3 7 1-16,-12 7 28 16,-9 1 18-16,-25 6 37 15,-7-3 14-15,-11-3-13 16,0-6-11-16,8-14-46 15,0-5-61-15,13-12-221 16</inkml:trace>
  <inkml:trace contextRef="#ctx0" brushRef="#br0" timeOffset="94429.4541">3181 10634 919 0,'0'0'516'16,"0"0"-62"-16,16 5-290 0,6-1-62 15,17 2-63-15,4-2-22 16,5-4-6-16,-3-2 0 16,-7-2-30-16,-4 0-77 15</inkml:trace>
  <inkml:trace contextRef="#ctx0" brushRef="#br0" timeOffset="94710.6299">3194 10798 907 0,'2'3'405'15,"4"1"-156"-15,17-3-159 16,13 3-22-16,17-4-24 16,1-2-14-16,5 1-14 15,-7-1-1-15,-13-1 33 16,-6 1 12-16,-16-1 12 16,-2-1 6-16,-13 1-25 15,-4-1-13-15,-1 1-94 0,2 2-85 16</inkml:trace>
  <inkml:trace contextRef="#ctx0" brushRef="#br0" timeOffset="95640.4409">4058 10403 852 0,'-3'0'446'16,"-3"-1"-146"-16,-4 17-136 15,2 11-55-15,2 19-70 16,1 6-12-16,11 3-13 16,2-3 0-16,13-13 5 15,9-7 4-15,9-17 5 0,7-11 3 16,-2-17 3-16,-4-6 4 16,-11-15 4-16,-8-1 1 15,-11-5-2 1,-6 0-4-16,-8 1-13 0,-4 0-4 15,-3 9-6-15,0 7-3 16,4 19-12-16,-1 10-5 16,5 22-11-16,5 11-2 15,7 17 7-15,6 10 4 0,2 9 5 16,-7 6 2-16,-8 2 7 16,-3-5 22-16,-15-13 38 15,-6-8 13-15,-4-20 21 16,-6-10-9-16,-2-18-20 15,-1-14-10-15,3-22-30 16,4-3-16-16,12-12-39 0,7 2-38 16,12 8-80-16,10 4-55 31</inkml:trace>
  <inkml:trace contextRef="#ctx0" brushRef="#br0" timeOffset="96221.0665">4616 10964 817 0,'-2'-1'406'15,"-4"4"-138"-15,1 3-64 16,-3 13-89-16,-3 5-24 15,0 9-36-15,-3-1-9 16,0 0-17-16,0-2-7 16,3-9 11-16,4-2 4 0,7-12 15 15,0-6 4-15,3-8-9 16,2-9-7-16,-2-11-18 16,6-2-7-16,3-5-9 15,-2-1-1 1,5 1-3-16,-2-1-2 0,0 10-2 15,1 5 2-15,-5 12 10 16,2 8 2-16,0 10 5 16,-1 6-2-16,3 11-5 15,-3 2-1-15,3 3-1 16,-2 4-1-16,2-2-1 16,1 3 0-16,0-1-2 15,-1-4-1-15,0-6 3 16,-2-8-13-16,-6-11-38 15,0-6-51-15,-5-8-182 16</inkml:trace>
  <inkml:trace contextRef="#ctx0" brushRef="#br0" timeOffset="96376.9087">4514 11122 1071 0,'6'-3'464'16,"12"-1"-219"-16,6-1-50 15,19 1-41-15,1-1-33 16,3 3-60-16,-1 1-17 16,-15 1-23-16,-4 0-54 0</inkml:trace>
  <inkml:trace contextRef="#ctx0" brushRef="#br0" timeOffset="98935.2883">5440 10395 1042 0,'0'2'478'0,"-5"4"-189"16,6 24-162-16,0 17-42 16,-1 14-28-16,3 6-9 15,-5-2-14-15,1-5-4 16,5-7-6-16,-5-11-6 16,2-18-107-16,1-9-92 15</inkml:trace>
  <inkml:trace contextRef="#ctx0" brushRef="#br0" timeOffset="99076.1511">5204 10646 1240 0,'13'3'508'16,"12"-2"-290"-16,34 3-162 16,20-1-16-16,19 1-26 15,1 1-2-15</inkml:trace>
  <inkml:trace contextRef="#ctx0" brushRef="#br0" timeOffset="99825.9132">6064 10593 519 0,'5'-12'321'15,"2"-9"-25"-15,10-6-112 16,6-1-12-16,8-2-12 16,5 2-13-16,-1 12-29 15,-3 6-27-15,-7 20-44 0,-6 10-9 16,-9 13-12-16,-5 5-1 15,-5 7-5-15,-1 1-3 16,2-1-6-16,5-2-3 16,7-11 0-16,5-8 2 15,7-17 6-15,-2-8 5 16,5-17 3-16,-4-10 1 16,-7-7-4-16,4-4-3 15,-5-2-5-15,0 5-3 16,-6 1-1-16,-6 5 0 0,-8 10 19 15,-4 4 10-15,-6 11 8 16,0 6-1-16,6 11-19 16,0 6-11-16,8 14-9 15,0 6 0-15,7 9 1 16,2-1 1-16,4-3 0 16,5-4-1-16,4-10-13 15,3-5-83-15</inkml:trace>
  <inkml:trace contextRef="#ctx0" brushRef="#br0" timeOffset="100687.0955">6750 10869 860 0,'0'5'401'0,"-3"11"-160"0,-2 7-79 15,-6 10-61-15,-2 7-15 16,-2 1-6-16,-7-2-8 15,10-3-19-15,0-7-11 16,7-12-28-16,8-5 3 16,-4-17 4-16,5-9 2 15,5-11-1-15,2-4-6 16,7-8-8-16,-4 0-2 16,1-3-4-16,1 1 0 15,0 9-1-15,-1 4 1 0,-4 15 14 16,-3 6 3-16,-3 15 6 15,4 6 0-15,-1 14-7 16,2 2 2-16,6 7 1 16,-1 0 0-16,7 1-4 0,-4-2-3 15,-3-8-4-15,0-6-1 16,-9-9-42-16,5-6-70 16,-8-10-223-16</inkml:trace>
  <inkml:trace contextRef="#ctx0" brushRef="#br0" timeOffset="100813.3039">6701 11061 743 0,'7'2'488'16,"7"0"22"-16,21 3-326 16,9-1-48-16,9-1-76 15,-2-2 327-15</inkml:trace>
  <inkml:trace contextRef="#ctx0" brushRef="#br0" timeOffset="102828.4825">7093 10213 1169 0,'1'-1'499'15,"1"0"-268"-15,1 23-125 16,-2 14-26-16,1 25-18 16,-4 12-1-16,-1 7-12 15,1-2-7-15,6-6-18 16,5-11-13-16,9-17-11 16,6-11-4-16,9-19 6 15,6-7-16-15,4-8-80 16,-5-6-58-16</inkml:trace>
  <inkml:trace contextRef="#ctx0" brushRef="#br0" timeOffset="103000.2859">7011 10563 831 0,'15'2'485'0,"10"0"-87"15,20-1-109-15,7-1-35 16,10 0-88-16,-4 3-39 0,-18 0-79 16,-7 2-34-16</inkml:trace>
  <inkml:trace contextRef="#ctx0" brushRef="#br0" timeOffset="104047.0186">7842 10634 1265 0,'1'5'498'0,"11"5"-333"15,9 2-39-15,21-2-24 16,11-3-20-16,14-3-25 16,8-4-20-16,-7-4-99 15</inkml:trace>
  <inkml:trace contextRef="#ctx0" brushRef="#br0" timeOffset="104515.5551">8766 10469 984 0,'1'-16'452'0,"-1"-30"-184"16,8-5-48-16,0-14-67 16,2-4-17-16,2 11-67 0,-2 8-8 15,-3 21-12-15,-3 11-18 16,-4 17-1-16,-3 4-13 15,0 19-17-15,0 8-9 16,5 18-2-16,5 17 3 16,2 13 5-16,1-2 3 15,-1-3-48-15,-4-12-85 16</inkml:trace>
  <inkml:trace contextRef="#ctx0" brushRef="#br0" timeOffset="104703.315">8553 10648 1073 0,'18'-2'441'16,"16"-4"-265"-16,30 4-96 16,7 2-6-16,16 4-40 15,-2 4-18-15,-12 5-15 16,-3 0-94-16</inkml:trace>
  <inkml:trace contextRef="#ctx0" brushRef="#br0" timeOffset="105083.2204">8731 10934 989 0,'0'-12'414'16,"5"-7"-195"-16,21-3-126 16,8-1-15-16,15 8 3 15,3 7-8-15,-2 15-15 16,-4 10 6-16,-23 12 22 16,-13 4 7-16,-23 7-6 15,-11 0-16-15,-10-5-38 16,-6-3-12-16,0-9-28 15,2-5-48-15,7-11-134 16,0-7-54-16,12-8-15 16,9-4 39-16,13-1 118 15,17 3 75-15,7 3 91 0,3 5 36 16,2 8 57-16,-5 2 1 16,3 12-24-16,-2-2-15 15,-3 5-35-15,2-1-23 16,-4-8 9-16,1-5-86 15</inkml:trace>
  <inkml:trace contextRef="#ctx0" brushRef="#br0" timeOffset="105764.6896">9583 10635 567 0,'7'-2'346'0,"3"-5"-51"16,3-3-74-16,-3-3-34 15,0-4-48-15,-4-1-26 16,-6-5-32-16,-3-1-9 15,-14-2-26-15,-9 0-10 16,-8 10-22-16,-4 6-11 16,-5 17-18-16,7 8-7 0,8 10-9 15,4 3 1-15,22 4 2 16,3-4 2-16,17-2 13 16,7-3 4-16,7-11 9 15,5-5 1-15,0-11 5 16,-5-3 3-16,-4-5 3 15,-6-2 0-15,-7 4-3 16,-4 4-9-16,-3 7 15 16,1 4-1-16,0 12 3 15,5 6 8-15,-1 10-18 0,1 5-3 16,-5 9 0-16,-5 1-1 16,-10-1 12-16,-4 1 26 15,-18-4 35-15,-5-5 5 0,-9-9-3 16,-4-5-19-1,2-16-25-15,3-8-2 0,13-8-19 16,3-14-27-16,16-9-77 16,3-2-45-16,10-12-227 15</inkml:trace>
  <inkml:trace contextRef="#ctx0" brushRef="#br0" timeOffset="106186.7506">10030 10095 646 0,'6'-13'441'0,"-2"-10"70"16,-1 7-205-16,4 17-149 15,-2 11-45-15,8 13-79 16,1 13-16-16,-2 14 1 15,-7 11 1-15,-11 25 1 16,-9 2 0-16,0-4-5 16,3-10-1-16,14-24-4 15,9-7-1-15,11-19-2 16,6-6-1-16,9-18-13 16,-2-7-54-16,-3-12-420 15</inkml:trace>
  <inkml:trace contextRef="#ctx0" brushRef="#br0" timeOffset="106373.9262">9932 10384 1052 0,'6'0'465'0,"7"0"-202"16,19 1-173-16,13 2-26 15,22 2-35-15,4 1 63 16</inkml:trace>
  <inkml:trace contextRef="#ctx0" brushRef="#br0" timeOffset="106905.4059">10464 10032 824 0,'-7'-14'411'16,"-4"-12"-147"-16,8 1-87 0,9 1-125 15,6 7-4-15,13 10-4 16,5 4 8-16,9 12 5 16,1 9-7-16,-5 6 7 15,-12-1 20-15,-21 2 26 16,-12-2-1-16,-24 2-22 16,-4 2-25-16,-4-4-33 15,7-2-7-15,17-7-10 16,10-2-4-16,18-4-1 15,11-2 0-15,21-1 2 16,8-2 3-16,5-2 0 16,-5 2-2-16,-16-1 5 15,-6-1-23-15</inkml:trace>
  <inkml:trace contextRef="#ctx0" brushRef="#br0" timeOffset="113283.3299">11270 10581 817 0,'0'2'332'0,"2"3"-173"16,13 2-101-16,11-3-14 0,27 1-6 15,14-4-16-15,29-1-11 16,2 3 6-16,-3-2-192 16</inkml:trace>
  <inkml:trace contextRef="#ctx0" brushRef="#br0" timeOffset="113548.5046">11366 10634 336 0,'-16'7'290'15,"-8"5"33"-15,10-2-93 16,10 0-46-16,20-2-54 15,11-4-30-15,35-3-25 16,16-1-6-16,19-5-40 16,-1 2-9-16,-13-2-5 0,-10 3-1 15,-22 0-27-15,-9 2-41 16,-19 0-137-16,-13-2-174 16</inkml:trace>
  <inkml:trace contextRef="#ctx0" brushRef="#br0" timeOffset="113701.3767">11841 10565 765 0,'14'2'352'0,"17"6"-147"15,5 6-25-15,1 2-35 0,-5 5-18 16,-12 0-27-16,-6 1-13 16,-19-2-29-16,-4 0-10 15,-11-5-62-15,-2-3-100 0</inkml:trace>
  <inkml:trace contextRef="#ctx0" brushRef="#br0" timeOffset="113951.2859">11437 10529 469 0,'-16'8'336'0,"-20"10"44"15,-3 6-110-15,9 5-67 16,7 2-45-16,25 0-35 0,20-1-14 16,25-6-35-16,14-6-9 15,8-3-33-15</inkml:trace>
  <inkml:trace contextRef="#ctx0" brushRef="#br0" timeOffset="119792.5006">1890 11854 785 0,'1'-1'358'0,"1"1"-161"16,2 5-52-16,-4-5-47 15,1 17-14-15,6 57-10 16,-4-17-18-16,3 17-26 0,0 4-7 15,0 4-13-15,1-1-1 16,-1-13 0-16,4-7 0 16,-2-22 3-16,-1-9 2 15,-4-18 17-15,-4-11 14 16,-1-11 9-16,1-8-4 16,5-11-19-16,5-4-19 15,9-3-19-15,1 6-5 16,2 5-7-16,4 6-3 15,-3 12 0-15,4 5 4 16,-3 14 9-16,-3 3 9 0,-5 10 24 16,-5 7 7-16,-10 4 4 15,-2 1-2-15,2-5-16 16,3-8-6-16,8-10-111 16</inkml:trace>
  <inkml:trace contextRef="#ctx0" brushRef="#br0" timeOffset="120448.5886">2306 12468 814 0,'4'11'393'0,"-1"5"-155"0,3 8-106 15,-2-1-27-15,-1 5-49 16,-2-3-15-16,0-3-19 16,0-2-2-16,3-9-2 15,1-6 1-15,2-12-6 16,2-7-4-16,2-13-9 16,2 3-2-16,-1-1-1 15,2 4 1-15,-1 10-3 16,2 4-3-16,-3 7 3 15,2 7 7-15,-1 5 14 16,-5 3 6-16,-6 5-1 16,-2-1-5-16,0 3-4 15,0-3 1-15,3-6 1 16,-2-7-3-16,2-10-10 16,3-4-5-16,2-10-7 15,2 0 1-15,3 0 4 16,1 0 2-16,1 7-1 0,2 4 0 15,-2 2 0-15,0 5-1 16,-3 1 4-16,-4 4 2 16,-2 5 1-16,-2 5 4 15,-2 4 1-15,-2 2-1 16,0 0 1-16,-3-1 1 16,3-2 0-16,0 1 9 15,7-10-241-15</inkml:trace>
  <inkml:trace contextRef="#ctx0" brushRef="#br0" timeOffset="120786.5799">2944 12552 733 0,'1'4'384'15,"2"-3"-90"-15,-7 13-129 16,-3-1-19-16,-11 4-55 16,-4 4-28-16,-3-3-33 15,-5-4-3-15,6-6 2 16,2-6 0-16,7-8-5 16,7-5-7-1,5-5-15-15,0 0-4 0,4 4-9 16,4 5-5-16,-2 5-1 15,2 1 3-15,5 2 9 16,3 4 9-16,6 5 8 16,4 3 0-16,-3 0-2 15,2 0 0-15,-2 1-30 16,-2-3 119-16</inkml:trace>
  <inkml:trace contextRef="#ctx0" brushRef="#br0" timeOffset="120989.6684">3060 12564 1307 0,'4'1'502'16,"1"3"-345"-16,4 4-62 15,8 7-42-15,-1 1-3 0,5 7-22 16,-1-1-9-16,-1 3-7 15,-4-1-32-15,0-2-178 16</inkml:trace>
  <inkml:trace contextRef="#ctx0" brushRef="#br0" timeOffset="121161.497">3239 12575 1196 0,'-7'0'503'0,"-5"4"-289"16,-3 1-70-16,1 6-77 16,-2 5-22-16,-3 7-28 15,-3 6-9-15,0 5-4 16,5-3 11-16,4-7-131 0</inkml:trace>
  <inkml:trace contextRef="#ctx0" brushRef="#br0" timeOffset="121567.6502">3615 12278 886 0,'-3'1'452'0,"-1"0"-149"16,5 1-81-16,-1-2-104 16,0 0-36-16,30 0-28 15,36-4-7-15,-18 1-17 16,3-2-7-16,-4 4-14 16,7 0-19-16,-18 2-186 0,-7 2-361 15</inkml:trace>
  <inkml:trace contextRef="#ctx0" brushRef="#br0" timeOffset="121880.0774">3649 12451 865 0,'0'2'400'16,"0"3"-162"-16,15 2-87 16,7-6-23-16,16-1-4 15,8-1-7-15,12-1-35 16,2-3-16-16,-7 4-25 15,-7-2-9-15,-18 1-11 16,-4 1-3-16,-9-5 29 16,-6 3-32-16</inkml:trace>
  <inkml:trace contextRef="#ctx0" brushRef="#br0" timeOffset="139799.5386">4622 12133 876 0,'-15'9'344'0,"-19"19"-214"15,4 6-50-15,20 20-62 16,10 11-5-16,23 3-27 0,16 1 2 16,14-17 10-16,5-15 5 15,16-23 8-15,-4-16 33 16,-3-22 100-16,-9-11 35 15,-29-22 99-15,-11-5-8 16,-22-6-77-16,-11 1-24 16,-20 13-87-16,-12 9-23 15,-15 18-28-15,-4 14-18 16,12 17-30-16,11 10-18 0,13 10-169 16,10 7-88-16</inkml:trace>
  <inkml:trace contextRef="#ctx0" brushRef="#br0" timeOffset="140049.4474">4916 12184 939 0,'-10'0'480'16,"-10"1"-130"-16,-16 16-205 15,-4 9-51-15,-9 22-59 16,1 6-17-16,8 7-18 0,8-2-20 16</inkml:trace>
  <inkml:trace contextRef="#ctx0" brushRef="#br0" timeOffset="140643.2165">5622 12098 1035 0,'-3'-4'502'0,"1"-1"-220"15,3 7-95-15,-1-2-116 16,5 21-45-16,11 56-16 15,-3-17-6-15,1 7 1 16,-4-2 1-16,-3-10 1 16,1-9 1-16,-1-18-34 15,2-11-61-15,0-13-283 16</inkml:trace>
  <inkml:trace contextRef="#ctx0" brushRef="#br0" timeOffset="140823.0539">5480 12306 654 0,'1'-4'406'15,"1"0"-40"-15,20-1-147 0,12 2-38 0,27-3-56 16,21 0-18-16,6 6-50 16,-8 2-13-16,-25 13-58 15,-18 4-405-15</inkml:trace>
  <inkml:trace contextRef="#ctx0" brushRef="#br0" timeOffset="145324.5103">6618 12264 230 0,'-9'7'177'0,"-12"7"36"16,-5 0-20-16,-12-3-23 15,-3-6-6-15,-4-12-16 16,3-7-1-16,11-10-34 15,8-5-26-15,22 0-45 16,11 1-18-16,19-1-3 16,12 7 12-16,12 8 21 15,2 7-1-15,-1 14-10 16,-5 7-9-16,-19 17 22 16,-18 5 4-16,-21 14 4 15,-12 7-2-15,-19 6-35 16,-2-2-7-16,1-16-1 0,2-14 4 15,10-26-6-15,6-8-5 16,8-19-17-16,7-1-11 16,11-4-15-16,10 2 2 15,12 12 14-15,5 7 6 16,11 16 19-16,0 7 4 16,-3 9-6-16,-4 0 0 15,-8-4-37-15,-2-2-112 0</inkml:trace>
  <inkml:trace contextRef="#ctx0" brushRef="#br0" timeOffset="145652.7127">7092 12160 1025 0,'-10'-4'477'0,"-10"-5"-198"15,-7 2-56-15,-1 2-87 16,0 5-42-16,2 10-69 16,3 8-23-16,4 13-18 15,5 9-7-15,3 13 6 16,11 7 7-16,14-2 5 16,7-7 1-16,17-19 2 0,1-13 0 15,12-19 7-15,-4-12 4 16,-2-17 39-16,-8-9 29 15,-23-13 53-15,-6 4 3 16,-24-3-29-16,-11 2-28 16,-13 12-62-16,-3 4-12 15,5 15-91-15,11 13-86 16</inkml:trace>
  <inkml:trace contextRef="#ctx0" brushRef="#br0" timeOffset="145847.5858">7452 12384 1654 0,'0'-1'656'16,"-1"-2"-465"-16,4 0-71 15,-3 2-135-15,0 1-70 0</inkml:trace>
  <inkml:trace contextRef="#ctx0" brushRef="#br0" timeOffset="146147.102">7738 12042 798 0,'11'9'408'16,"5"5"-136"-16,-2 9-97 0,-8 6-14 16,-6 12-48-16,-7 8-10 15,-5 11-34-15,6 5-16 16,9-8-20-16,12-4-11 15,12-19-3-15,6-11 0 16,-2-12-1-16,-4-10 0 16,0-7 27-16,-9-8-62 15,-4-2-159-15</inkml:trace>
  <inkml:trace contextRef="#ctx0" brushRef="#br0" timeOffset="146294.7695">7678 12287 959 0,'2'-2'559'0,"6"-3"-53"16,11 5-217-16,16-1-140 15,5 2-54-15,9 6-63 16,-8 0-4-16,2 2-84 0</inkml:trace>
  <inkml:trace contextRef="#ctx0" brushRef="#br0" timeOffset="146562.6624">8289 12441 1304 0,'6'4'556'0,"16"2"-285"16,9 4-75-16,17 1-43 16,7-3-44-16,3-4-58 0,-1-1-21 15,-6-4-29-15</inkml:trace>
  <inkml:trace contextRef="#ctx0" brushRef="#br0" timeOffset="147104.2866">9145 12165 967 0,'4'-21'446'0,"5"-22"-180"16,-4-2-21-16,-5 3-68 0,-1 5-26 15,-2 12-45-15,-2 7-33 16,2 16-30-16,-1 7-18 16,4 16-27-16,5 7-7 15,7 16 0-15,8 5 2 16,4 7 5-16,3 1 72 15,-5-7-217-15,-3-2-146 16</inkml:trace>
  <inkml:trace contextRef="#ctx0" brushRef="#br0" timeOffset="147276.23">8985 12385 1206 0,'19'-1'486'0,"31"-5"-315"16,19 2-32-16,15 1-70 16,-1 3-23-16,-8 7-32 15,-14 0-23-15,-12-2-382 16</inkml:trace>
  <inkml:trace contextRef="#ctx0" brushRef="#br0" timeOffset="147651.3963">9063 12669 738 0,'-5'-5'421'0,"5"-7"-26"0,6-6-178 15,24 1-102-15,13-1-13 16,12 8-23-16,6 6-18 15,-9 9-22-15,-12 7 5 16,-25 10 20-16,-13 8 4 0,-20 9 1 16,-21 8-10-16,-16-1-35 15,-4-3-6-15,-3-13-4 16,12-9 2-16,13-19-28 16,12-4-16-16,17-14-30 15,12-6-9-15,23-1 10 16,11 1 11-16,20 7 25 15,2 8 20-15,-4 17 22 16,-6 10 6-16,-24 16 6 16,-5 4-12-16,-6-4 17 15,-2-6-39-15</inkml:trace>
  <inkml:trace contextRef="#ctx0" brushRef="#br0" timeOffset="147979.4081">9787 12424 1541 0,'-3'2'661'0,"-4"2"-385"16,3-4-74-16,4-1-129 15,1-2-44-15,-1 1-22 16</inkml:trace>
  <inkml:trace contextRef="#ctx0" brushRef="#br0" timeOffset="148478.9563">10314 12163 566 0,'0'-8'402'15,"-5"-13"57"-15,-4-2-129 16,0 4-113-16,-12 0-44 0,-7 7-77 15,0 8-31-15,-8 8-53 16,1 9-16-16,10 8-21 16,4 2-2-16,14 2 5 15,7 3 3-15,15-3 4 16,4-5 3-16,8-12 4 16,0-8 4-16,-1-12 7 15,1-3 5-15,-8-3-1 16,0 2-2-16,-5 8-12 15,1 8-5-15,1 19-3 16,2 10 0-16,0 15 8 16,-6 7 1-16,-7 3 5 15,-4-1 1-15,-9-7 10 16,-8-9 10-16,-7-12 14 16,-8-6 9-16,-10-16 3 15,0-4-8-15,4-9-18 16,7-4-21-16,17 3-74 15,10 0-63-15,12 3-231 16</inkml:trace>
  <inkml:trace contextRef="#ctx0" brushRef="#br0" timeOffset="148619.8014">10619 12441 1218 0,'4'-4'644'0,"0"1"-137"0,5-2-354 16,-1 2-23-16,1 1 116 16</inkml:trace>
  <inkml:trace contextRef="#ctx0" brushRef="#br0" timeOffset="149146.6637">10812 12133 1130 0,'11'0'466'0,"25"11"-297"16,8 10-35-16,19 11-62 0,-29-2-27 31,-18-15-21-31,1 0-5 0,22 49-8 16,-18-3 5-16,-39-5 3 15,-20-26 3-15,-10-15 11 0,0-8-1 0,10-14-39 16,8-10-17-16,19-14-26 16,11-6-12-16,20-7 25 15,9-2 8-15,15-2 24 0,4 1 17 16,-6 5 58-16,-10 0 33 15,-26 9 52-15,-19 1-1 32,-26 14-45-32,-13 9-38 0,-2 19-64 15,-1 14-23-15</inkml:trace>
  <inkml:trace contextRef="#ctx0" brushRef="#br0" timeOffset="188270.8025">11464 11906 727 0,'0'-7'418'0,"0"-2"-45"16,2 6-88-16,0 18-107 15,1 11-50-15,3 20-73 0,2 7-20 16,-2 16-23-16,-1 2-2 15,-2-4-2-15,4-3-2 16,13-22-2-16,6-12-2 16,17-19-2-16,1-4-2 15,-6-9-65-15,-4-3-74 16</inkml:trace>
  <inkml:trace contextRef="#ctx0" brushRef="#br0" timeOffset="188427.2788">11399 12158 1303 0,'4'8'514'0,"11"5"-365"16,8-2-30-16,13 0-73 16,14-7-17-16,14-4-67 15</inkml:trace>
  <inkml:trace contextRef="#ctx0" brushRef="#br0" timeOffset="188880.3505">11811 11726 624 0,'-4'-8'396'0,"-10"-7"-41"0,12 1-152 16,7 4-78-16,13 1-64 15,8 5-23-15,11 5-20 16,-1 5-8-16,-8 6-3 16,-7 6 10-16,-19 5 32 15,-9 0 11-15,-15 5 10 16,-5-1-7-16,0-6-27 16,4-4-10-16,10-8-21 15,8-4-4-15,15-4 9 16,6 3 9-16,12-3 25 15,7 1 5-15,9-1-7 16,3-1-9-16,3 1 14 16,-4-1-35-16</inkml:trace>
  <inkml:trace contextRef="#ctx0" brushRef="#br0" timeOffset="189177.1279">12707 12373 1004 0,'-7'19'577'16,"-7"13"-133"-16,-21 7-217 16,-4-1-58-16</inkml:trace>
  <inkml:trace contextRef="#ctx0" brushRef="#br0" timeOffset="189645.4385">13218 12115 1198 0,'8'3'478'0,"15"-3"-304"16,13 2-75-16,20-3-27 16,7-6-27-16,5 0-22 0,-6-2-8 15,-15 0-70-15,-12 3-113 16</inkml:trace>
  <inkml:trace contextRef="#ctx0" brushRef="#br0" timeOffset="189817.2797">13424 12091 881 0,'-1'3'394'16,"1"5"-172"-16,1 5-25 15,4 11-65-15,-2 3-21 0,0 9-56 16,-2 4-22-16,0 1 19 16,4-4-92-16</inkml:trace>
  <inkml:trace contextRef="#ctx0" brushRef="#br0" timeOffset="190082.8351">13801 12186 1223 0,'-8'-5'535'0,"-12"-6"-272"16,-2 0-55-16,0 9-112 15,0 4-39-15,3 16-69 16,6 4-19-16,3 9-5 16,10 6 5-16,15 1 9 0,5-2 4 15,10-9 1-15,1-11 4 16,2-17 12-16,0-9 7 16,-9-15 19-16,-8-6 35 15,-17-6 19-15,-12 2-4 16,-13 5-20-16,0 5-69 15</inkml:trace>
  <inkml:trace contextRef="#ctx0" brushRef="#br0" timeOffset="190473.3691">14696 11735 1132 0,'0'-2'550'0,"5"-3"-213"16,-4 19-201-16,2 15-59 16,-3 28-60-16,0 15-5 15,-9 18-1-15,-6 2-1 16,8-2-2-16,-1-8 0 16,17-16-6-16,10-16-1 15,13-24-1-15,7-11 0 16,3-22 4-16,0-8-14 15,-9-13-89-15,-10-5-93 16</inkml:trace>
  <inkml:trace contextRef="#ctx0" brushRef="#br0" timeOffset="190614.3327">14546 12058 1281 0,'24'2'531'0,"32"2"-352"15,15-4-29-15,16 1-96 16,0 2-32-16</inkml:trace>
  <inkml:trace contextRef="#ctx0" brushRef="#br0" timeOffset="190998.4566">15550 12092 1029 0,'3'0'466'0,"-1"4"-211"0,1 13-99 16,-2 13-83-16,-1 12-25 15,-3 14-26-15,1-1-5 16,2-3-21-16,0-7-81 16</inkml:trace>
  <inkml:trace contextRef="#ctx0" brushRef="#br0" timeOffset="191264.0214">15876 12192 981 0,'-11'-6'486'0,"-16"-6"-158"16,2 2-111-16,2 4-119 15,2 5-52-15,10 11-64 16,3 8-18-16,9 9-4 16,7 4 7-16,14 2 14 15,4-3 5-15,11-6 12 0,0-9 4 16,-9-12 16-16,-5-5 16 15,-23-8 33-15,-14-5 3 16,-23 1-11-16,-9-2-8 16,-2 3-101-16</inkml:trace>
  <inkml:trace contextRef="#ctx0" brushRef="#br0" timeOffset="191826.7641">16315 12262 721 0,'-11'-15'343'0,"-13"-20"-141"15,-1 2-33-15,-4 5-55 16,1 4-31-16,3 16-43 15,-1 7-18-15,8 10-11 16,3 11-6-16,10 8-1 16,3 2 1-16,7 4-5 15,7 0 0-15,7-6 12 16,6-5 10-16,3-14 21 16,2-9 12-16,-1-12 3 15,1-6-4-15,-7-6-10 16,-4-1-10-16,-7-3-6 0,-6 3 4 15,-5 3 8-15,-2 1-3 16,-3 13-13-16,2 2-16 16,1 10-19-16,-2 8-3 15,3 7 10-15,5 3 8 16,9 1 11-16,8-2 6 16,10-2 11-16,3-4 0 15,-5-3 0-15,-5-5-3 16,-9-4-4-16,-8-3-2 15,-2-8 17-15,-2-1-49 16,-4-8-121-16,3-4-80 0,-6-10-105 16,-2-5 50-16,-2-7 170 15,-1 1 127-15,-3 4 179 16,1 5 30-16,0 9-42 16,-2 6-51-16,7 13-40 15,3 3-157-15</inkml:trace>
  <inkml:trace contextRef="#ctx0" brushRef="#br0" timeOffset="192513.7412">16673 12091 942 0,'0'-3'360'0,"5"-3"-247"15,19 5-61-15,5 1-9 16,15-1-2-16,1-2 1 16,-2 3-20-16,-2-3-3 15,-15 0 3-15,-10 0 5 16,-16-1-1-16,-9 0-4 16,-15 3 25-16,-4 3 3 0,1 14 2 15,1 1-5-15,10 13-37 16,7 1-10-16,9 4-11 15,7 7 2-15,12-4 3 16,7-3 1-16,11-11 12 16,3-9-40-16,1-16-29 15,2-7-12-15,-5-14-18 16,-2-5 43-16,-3-4 34 16,-3 0 15-16,-8 8 43 15,-4 6 22-15,-9 14 20 16,-3 8 18-16,-9 12-19 15,-6 4-16-15,-8 7-17 16,-5 3-15-16,-2-5-11 16,-1-2-2-16,6-13 4 15,1-10-8-15,3-15-33 16,10-7-12-16,0-7-21 16,5-2 2-16,7 3 19 0,0 4 5 15,8 11-2-15,1 8-2 16,-1 10 4-16,2 7 12 15,-3 13 18-15,7 4 15 16,4 4 19-16,4-1-5 16,3-10-1-16,0-9-7 15,-1-19 9-15,-1-8 7 16,-2-14 17-16,-2-5 4 0,-7-1-14 16,-1-3-7-16,-7 6-10 15,-4 3 1-15,-5 13-3 16,-2 8-5-16,-1 11-14 15,0 11-10-15,0 8-8 16,2 5 1-16,5 2 1 16,0 0-29-16</inkml:trace>
  <inkml:trace contextRef="#ctx0" brushRef="#br0" timeOffset="192904.5125">18183 12062 1280 0,'-4'15'506'15,"-1"11"-302"-15,-2 30-132 16,1 23 13-16,6 23-2 15,2 4-1-15,3-4-26 16,-3-13-16-16,0-27-13 16,1-13-7-16,3-20-39 15,2-9-79-15</inkml:trace>
  <inkml:trace contextRef="#ctx0" brushRef="#br0" timeOffset="193049.8956">18123 12315 1185 0,'13'0'399'16,"19"-2"-382"-16,11-1-19 0,15-4 9 16,4 4-14-16</inkml:trace>
  <inkml:trace contextRef="#ctx0" brushRef="#br0" timeOffset="193346.8578">18679 12126 1129 0,'-22'-7'546'16,"-16"-5"-210"-16,1 7-182 16,6 6-60-16,10 8-73 15,5 0-23-15,13 6-21 16,6-2 0-16,12 2 1 15,9 1 7-15,6-6 10 16,-4-3 5-16,-5-5 14 16,-9-5 6-16,-13-1 2 15,-6 0-3-15,-15 3-14 0,-1 4 2 16,-3 7 7-16,3 2 4 16,9 6 3-16,8 0-9 15,9 4-12-15,15-1-4 16,14-6-1-16,6-4 3 15,13-7-67-15,-2-4-57 16</inkml:trace>
  <inkml:trace contextRef="#ctx0" brushRef="#br0" timeOffset="193706.0024">19224 12041 1029 0,'15'0'427'0,"26"5"-246"16,7 0-57-16,8 1-15 16,-3-5-34-16,-8-7-31 15,-1 5-10-15,-4-3-13 16,-9 1-20-16,-14 0-82 15,-13-3-67-15,-18 6-170 16,-5 4-53-16,-5 4-42 16,0 6 55-16,8-1 202 0,3 0 140 15,5 4 223-15,3-2 52 16,3 6 35-16,-1 3-39 16,4 1-64-16,-1 2-35 15,1-2-70-15,5-3-25 16,3-3-62-16,4-5-111 15</inkml:trace>
  <inkml:trace contextRef="#ctx0" brushRef="#br0" timeOffset="193971.5539">19933 12151 1003 0,'-11'-11'534'16,"-11"-10"-145"-16,-8 1-197 15,0 7-59-15,-3 6-100 16,4 7-33-16,8 11-30 16,1 6-6-16,11 10 6 15,6 2 5-15,13 1 16 16,11-1 5-16,12-10 12 16,7-6 23-16,-4-14 40 15,1-9 13-15,-10-11 19 16,-8-5-3-16,-6 1-34 15,-18-2-7-15,-19 10-31 0</inkml:trace>
  <inkml:trace contextRef="#ctx0" brushRef="#br0" timeOffset="194760.6771">1907 13545 1243 0,'8'6'472'16,"18"13"-346"-16,11 16-62 15,16 33-28-15,10 15-13 16,2 16-7-16,-8 3-1 15,-13-11 1-15,-13-12 21 16,-12-19-93-16,-4-13-49 16,-7-28-340-16</inkml:trace>
  <inkml:trace contextRef="#ctx0" brushRef="#br0" timeOffset="194932.7647">2296 13606 925 0,'-10'0'533'15,"-6"0"-19"-15,-10 19-346 16,-4 9-45-16,-7 25-52 16,-1 17-18-16,-1 24-24 15,-3 6-7-15,3 7-10 16,-2-8-20-16,6-20-178 16,11-13-136-16</inkml:trace>
  <inkml:trace contextRef="#ctx0" brushRef="#br0" timeOffset="195292.0229">2414 13800 880 0,'4'4'403'0,"6"5"-139"15,18 2-151-15,4 1 1 0,6-8-18 16,-2-4-19-16,-7-9-8 16,-4-7-2-16,-4-6-10 15,-8-3-4-15,-8-5-10 16,-5 0-4-16,-13 0-7 16,-5-1-5-16,-8 7-13 15,-3 6-7-15,2 15-25 16,2 8-16-16,10 22-6 15,2 9 0-15,6 18 18 16,5 10 11-16,2 8 6 16,7 3 2-16,6-11 3 15,5-6 1-15,4-18 57 16,1-7-96-16</inkml:trace>
  <inkml:trace contextRef="#ctx0" brushRef="#br0" timeOffset="195567.834">3024 13670 1238 0,'-8'-13'546'0,"-14"-11"-278"16,-2 4-44-16,-1 10-81 15,-6 6-44-15,-2 12-63 16,2 7-17-16,7 8-19 0,8 5-4 16,16 3-4-16,4 0 1 15,21-4 2-15,4-3 0 16,5-12 2-16,1-7-1 16,-3-8-15-16,-1-9-55 15,-10-8-560-15</inkml:trace>
  <inkml:trace contextRef="#ctx0" brushRef="#br0" timeOffset="195677.3709">2982 13407 1109 0,'-6'-11'609'0,"-4"-9"-160"15,0 5-133-15,3 9-207 16,7 5-65-16,2 9-96 16,4 8-77-16</inkml:trace>
  <inkml:trace contextRef="#ctx0" brushRef="#br0" timeOffset="195864.4781">3126 13615 914 0,'2'15'478'0,"6"21"-138"15,4 4-124-15,3 5-139 16,2-1-34-16,5-13-27 16,2-9-2-16,3-22 13 15,1-10 8-15,-2-19 22 16,-2-7 7-16,-8-3-8 15,-6 0-7-15,-7 5-113 16,-1 7-225-16</inkml:trace>
  <inkml:trace contextRef="#ctx0" brushRef="#br0" timeOffset="196155.6981">3763 13679 572 0,'0'-6'340'0,"-2"-9"17"0,-1-1-102 32,-10 3-47-32,-4-1-15 15,-12 5-41-15,-6 1-24 16,2 6-48-16,0 4-18 0,12 8-33 0,4 7-7 15,8 3 5-15,7 5 9 16,8 1 0-16,5-2 1 0,12-4-10 16,4-4-8-16,6-11 8 15,5-7-35-15</inkml:trace>
  <inkml:trace contextRef="#ctx0" brushRef="#br0" timeOffset="196702.4551">4524 13680 828 0,'8'20'322'16,"5"12"-210"-16,-3 7-50 31,-7-1-1-31,-10-9 22 16,2-3 2-16,-6-20 1 15,0-8-3-15,3-22-39 16,-2-12-18-16,9-13-29 16,2 0-9-16,16 7-6 0,4 6-2 0,11 14 14 15,2 7 19-15,-6 15 36 16,2 8 15-16,-9 14 0 16,0 4-15-16,-4 8-27 15,-1 4-2-15,3-2-127 16</inkml:trace>
  <inkml:trace contextRef="#ctx0" brushRef="#br0" timeOffset="197134.2311">5140 13721 789 0,'-9'-9'427'0,"-12"-10"-97"16,1-2-63-16,-4-1-113 15,1 2-45-15,2 10-65 0,-2 4-20 16,2 12-28-16,0 2-12 16,6 11-17-16,1 4-5 15,14 4 6-15,9 3 6 16,8-9 15-16,7 0 6 16,-1-11 7-16,3-6 3 15,5-8 6-15,1-9 3 0,-2-7 6 16,-6-5 3-16,-10 2-3 15,-7 0 0-15,-7 8 15 16,-3 6 2-16,-8 8-6 16,2 3-5-16,2 11-26 15,4 3-9-15,7 8 0 16,7 2 4-16,6 1 2 16,8-1 3-16,7-11 1 15,1-4 18-15,3-12 52 16,-3-9 28-16,-4-8 35 15,-6-5-2-15,-10-5-35 16,-8 1-25-16,-6-1-36 16,-7 3-20-16,-6 8-94 15</inkml:trace>
  <inkml:trace contextRef="#ctx0" brushRef="#br0" timeOffset="197883.9472">6635 13618 964 0,'-7'11'422'0,"-14"20"-198"15,-7 5-65-15,-8 8-61 16,-3 1-27-16,2-12-36 16,3-9 0-16,6-21-6 15,2-12-10-15,5-20-26 16,4-6-14-16,17-1-13 0,7 3 0 16,13 9 3-16,5 9 9 15,2 14 19-15,-2 6 7 16,5 23 19-16,3 3-3 15,4 8-5-15,4 1-3 16,-1-8-4-16,-4-8 0 16,-4-14-2-16,-3-10-19 15,-7-11-17-15,-4-8 0 16,-8-8 4-16,0-1 20 16,-7-2 11-16,3 5 0 0,1 11 13 15,2 7 3-15,4 14 9 16,-4 6 2-16,-3 11-15 15,-4 4-3-15,-5-1-4 16,0 0 1-16,-5-10 4 16,0-5 6-16,2-12 1 15,1-9-5-15,8-14-13 16,5-4-8-16,11-10-10 16,0 1 1-16,7 5 4 15,-2 3 2-15,3 13 13 16,-2 7 4-16,-9 13 13 15,-2 11 6-15,-11 14-5 16,-4 7-1-16,4 8-8 16,1-2-23-16</inkml:trace>
  <inkml:trace contextRef="#ctx0" brushRef="#br0" timeOffset="198290.039">7467 13719 1083 0,'-8'6'471'16,"-7"12"-261"-16,-2 0-24 15,-5 6-103-15,0-1-18 0,-5-6-26 16,-2-5-8-16,-5-15-4 16,2-5-4-16,2-9-12 15,5-3-5-15,13-1-17 16,8-3-8-16,11 6-10 15,9 4-8-15,10 12 7 16,6 4 8-16,4 16 12 16,-6 5 10-16,-7 9 6 15,-3 1-2-15,-4 1 1 16,6-5 0-16,-3-14 2 16,3-7-1-16,5-22-3 15,-3-8-3-15,6-13 1 16,-3-5 3-16,-5 0 3 15,-4 0 2-15,-3 14 52 16,-4 5 16-16,-2 20 8 16,-4 8 11-16,-1 17-46 15,-2 7-17-15,-2 14-11 16,2 4 49-16</inkml:trace>
  <inkml:trace contextRef="#ctx0" brushRef="#br0" timeOffset="198743.0578">7941 13637 934 0,'-1'0'435'0,"2"4"-173"15,10 7-81-15,16 9-116 16,9 1-9-16,19-4-33 15,5-4-4-15,-1-8-4 16,-5-5 2-16,-17-5 7 16,-14-3 6-16,-20-5-1 0,-6 4-9 15,-27 2-17-15,-8 4-8 16,-4 11-11-16,-11 4 3 16,13 11 1-16,7 2-1 15,10 5-1-15,13 2-4 16,15-3 1-16,14 0 1 15,21-10 5-15,13-3 4 16,11-10 14-16,-3-3-50 16,-7-3-238-16</inkml:trace>
  <inkml:trace contextRef="#ctx0" brushRef="#br0" timeOffset="199211.735">8586 13698 757 0,'-12'-8'476'15,"-7"-8"-18"-15,-7 8-254 16,1 3-58-16,3 9-90 16,5 6-35-16,13 8-32 15,4 1-7-15,14 2-4 16,8-1 4-16,6-9 14 16,-1-1 3-16,2-5-16 15,-7-4-1-15,-9-1 2 16,-5-2-1-16,-13 0 17 15,-4-2 1-15,-9 5 0 16,-3 2 3-16,0 4 11 16,0 2-1-16,9 3-4 0,1 2-7 15,10 4-14-15,2-1-4 16,14 0 3-16,7 0 2 16,8 0 8-16,2-5 2 15,3-4 5-15,-3-3 3 16,0-9 6-16,-3-5 2 15,-4-10 3-15,-6-6-1 16,-3-8-1-16,-1-4 0 16,-8-1 1-16,5 2-1 0,-9 10 0 15,-2 5 9-15,4 18-4 16,-6 3-3-16,2 15-8 16,2 7-11-16,-1 9-4 15,-2 4 2-15,4 7 49 16,0 1-86-16,3-10-382 15</inkml:trace>
  <inkml:trace contextRef="#ctx0" brushRef="#br0" timeOffset="199336.7024">8877 13530 1375 0,'-5'-7'561'0,"-5"-1"-376"16,2 6-104-16,7 16 393 15</inkml:trace>
  <inkml:trace contextRef="#ctx0" brushRef="#br0" timeOffset="200130.0097">9190 13727 453 0,'0'-2'256'16,"4"-5"33"-16,5 1-110 0,8 2 1 15,1 0-26-15,12 4-78 16,1 1-20-16,-2-1-40 16,1 0-6-16,-14-1-8 15,-3-2-10-15,-10 3-10 16,-6-3-4-16,-11 2 8 16,-4 2 22-16,-8 4 27 15,3 3 4-15,8 6 5 16,3 4-11-16,12 9-22 15,5 3-3-15,9 6-7 16,5-1-1-16,8-1 5 16,3-4-17-16,7-14-56 15,6-5-59-15,2-16-179 16,2-10-71-16,4-8 12 16,-2-6 94-16,-1 0 329 0,-6 2 165 15,-13 7 149-15,-7 5 13 16,-13 8-79-16,-9 7-40 15,-6 10-79-15,-7 4-44 16,-16 8-71-16,1 0-30 16,-12-6-19-16,4-6-2 15,8-11-3-15,7-8-7 16,7-13-22-16,4-3-12 16,10-3-12-16,5 3 0 0,11 7 8 15,5 6 1-15,1 12 1 16,2 8 4-16,3 16 7 15,-3 9 6-15,2 4 9 16,-1-1 2-16,-4-9 5 16,-1-10 0-16,-4-13 29 15,0-6 5-15,-1-16 4 16,-1-5 2-16,-1-10-26 16,-1-2-2-16,1 0-9 15,0 4 4-15,-3 10 16 16,-1 8 2-16,-3 18 1 15,1 9-5-15,-1 15-23 16,1 3-3-16,3 8 3 16,-3 1 2-16</inkml:trace>
  <inkml:trace contextRef="#ctx0" brushRef="#br0" timeOffset="200739.2262">10925 13715 1217 0,'17'-2'506'15,"12"-5"-277"-15,13 29-181 0,7 19-25 16,-6 24-9-16,-6 14 8 16,-30 7 6-16,-17-5 1 15,-22-11-7-15,-9-9-1 16,-3-18-47-16,2-13-9 15,10-30-37-15,7-15-26 16,17-28 28-16,8-12 5 16,17-11 40-16,9-3 34 15,18-8 41-15,9 4 17 0,3 10 17 16,-1 11 4-16,-12 25-11 16,-14 13-14-16,-9 15-27 15,-7 7-17-15,-9 15-18 16,4 8-1-16,-5 7 2 15,-2-1 1-15,5-6-57 16,-2-3-49-16</inkml:trace>
  <inkml:trace contextRef="#ctx0" brushRef="#br0" timeOffset="201012.3383">11756 13728 1103 0,'0'11'461'0,"-8"14"-266"16,-5 2-16-16,-7 1-65 16,-6 0-26-16,-5-3-48 0,0-5-8 15,-1-13-3-15,2-8-27 16,7-16-25-16,4-5-16 16,10-5-19-16,7-2 19 0,9 2 10 15,6 1 21-15,13 9 39 16,0 5 16-16,5 16 28 15,2 9-5-15,-8 17-12 16,2 6-5-16,-14 12-15 16,1 0-7-16,2-6-23 15</inkml:trace>
  <inkml:trace contextRef="#ctx0" brushRef="#br0" timeOffset="201639.4028">12410 13693 656 0,'9'-5'328'16,"6"-4"-41"-16,13 4-219 15,7 3 0-15,12 1-8 16,1 1-9-16,-8 2-13 16,-6-1-1-16,-20 3-15 15,-10 1-6-15,-13 0-5 16,-12-2 0-16,-12 0-4 15,-5 0 0-15,2 3-7 16,7 2-4-16,12 7-13 16,10 2-4-16,10 10 8 0,9 3 5 15,13 4 19-15,8 0 8 16,5-6 3-16,0-10 1 16,-6-15 3-16,-3-6 0 15,-8-14 3-15,-3-5 1 16,-4-8-4-16,-1 1-3 15,-4 2-6-15,-1 6-4 16,-4 8 1-16,1 5 0 16,-2 11 12-16,2 5 5 15,-4 11 1-15,0 3 1 0,-1 3-8 16,-3 0 0-16,-1-4-5 16,0-4-2-16,0-8-1 15,4-9 1-15,5-10-3 16,5-4-1-16,9-5-8 15,-1-1-4-15,4 4-3 16,-2 2-3-16,-5 12 35 16,0 2-72-16,-4 10-150 15</inkml:trace>
  <inkml:trace contextRef="#ctx0" brushRef="#br0" timeOffset="201873.7541">13122 13717 808 0,'5'-7'427'0,"3"0"-100"0,2 5-130 16,1 9-55-16,-1 9-36 15,2 8-18-15,-1 1-10 16,-2 3-26-16,-2-5-10 16,-4-10 16-16,-1-4 20 15,3-15 30-15,0-9 15 16,11-6-24-16,1-4-22 15,-5 1-28-15,3 3-17 0,-9 10-16 16,-3 3-9-16,1 9 154 16</inkml:trace>
  <inkml:trace contextRef="#ctx0" brushRef="#br0" timeOffset="202670.5784">14017 13636 1260 0,'11'8'471'0,"16"13"-350"16,-2 11-37-16,-13 10-11 15,-5 4-1-15,-19 0-16 16,-2-2-4-16,1-11-4 15,1-9-52-15,15-22-140 16,8-15-76-16,10-19-124 16,6-10 25-16,0 2 134 15,-2 1 81-15,-5 7 163 16,-8 6 47-16,-5 9 82 16,-5 4 20-16,-8 13-44 15,-2 3-30-15,-5 10-81 16,6 3-31-16,-2 5-17 0,5 2-5 15,6 5-9-15,2-3 2 16,18-3 6-16,3-5 4 16,11-12 10-16,2-4 2 15,-4-8 7-15,-3-4 1 16,-7-6 1-16,-6-2-1 16,-3-5-8-16,2-2-2 15,-6-1-2-15,-2 2 0 0,-4 12 11 16,-4 3 5-16,0 14 7 15,-1 6 0-15,3 13-7 16,0 5-4-16,3 8-6 16,1-1-2-16,-2 1-4 15,4-4-3-15,-6-10-48 16,-2-7-71-16</inkml:trace>
  <inkml:trace contextRef="#ctx0" brushRef="#br0" timeOffset="202811.0557">14432 13432 1488 0,'-2'-7'561'0,"-3"-4"-428"16,4 7-93-16,3 10-106 16,4 7-93-16</inkml:trace>
  <inkml:trace contextRef="#ctx0" brushRef="#br0" timeOffset="203021.8602">14616 13652 1213 0,'7'12'439'16,"11"15"-371"-16,-3 6 2 16,8 8-21-16,0 0-11 0,-3-9-14 15,2-6 21 1,-4-14 33-16,-2-12 11 0,0-15 11 15,0-10-20-15,0-10-33 32,-3-2-13-32,-3 3-51 0,-2 6-62 15</inkml:trace>
  <inkml:trace contextRef="#ctx0" brushRef="#br0" timeOffset="203336.6053">15060 13685 1002 0,'5'1'419'0,"8"8"-223"16,-1 7-97-16,8 7-44 16,-7 7 0-16,-7 4 5 15,2-2 4-15,-12-5 3 16,0-7-16-16,1-13-12 15,-3-8-4-15,12-16-8 16,4-9-3-16,9-7-20 16,4-1-4-16,6 5-3 15,-1 4-8-15,-1 14 31 16,-4 4 10-16,-8 15 14 16,-6 8 12-16,-4 14-27 15,-3 7-8-15,3 2 42 0,-1-1-78 16,9-5-583-16</inkml:trace>
  <inkml:trace contextRef="#ctx0" brushRef="#br0" timeOffset="203594.194">15610 13693 1115 0,'-8'-14'514'0,"-9"-10"-244"16,-7 3-62-16,-4 16-106 0,-5 8-46 16,-3 14-43-16,3 8-10 15,14 11-5-15,13 2-2 16,21-1-1-16,13-6 1 16,12-10 1-16,3-7 3 15,-10-12-12-15,-6-3-24 16,-16-11-82-16,-5 0-51 15,-7-7-308-15</inkml:trace>
  <inkml:trace contextRef="#ctx0" brushRef="#br0" timeOffset="203890.9982">15754 13753 809 0,'5'3'497'15,"3"3"-63"-15,-1 8-225 16,-3 1-41-16,1 7-93 16,-5 1-15-16,0-2-25 15,0-1-12-15,-1-6-10 16,2-5-1-16,6-11-3 16,2-7-4-16,9-13-10 15,3-6-2-15,7-4-1 16,3-1 1-16,4 7 6 15,-3 5 11-15,-5 14 18 16,-4 7 13-16,-9 14 35 0,-6 8-2 16,-3 14-9-16,-4 4-11 15,-2 3-32-15,-1 1 9 16</inkml:trace>
  <inkml:trace contextRef="#ctx0" brushRef="#br0" timeOffset="204469.1442">16974 13487 491 0,'-18'32'260'16,"-18"36"-18"-16,2 0-33 15,12-11-36-15,6-6-30 16,13-21-40-16,3-13 13 16,14-19 5-16,3-13 0 15,8-20-33-15,4-7-35 16,1-11-21-16,-4-7-1 15,-6-12 5-15,-4-3 3 16,-2 5 3-16,-3 11 4 16,-2 31-6-16,-2 16-8 0,-1 31-14 15,6 18-11-15,-3 24-11 16,5 10 0-16,8 3 4 16,0-2 0-16,8-7 4 15,2-4 1-15,-7-10 50 16,-4-11-89-16,-6-16-141 15,-6-14-162-15</inkml:trace>
  <inkml:trace contextRef="#ctx0" brushRef="#br0" timeOffset="204609.5731">16999 13637 1064 0,'-7'-1'493'15,"-2"1"-248"-15,9 0-110 16,7 0-31-16,17 0-62 15,7 0-4-15,23-2-20 0,9 2-6 16,12-2-60-16,3 2-53 16</inkml:trace>
  <inkml:trace contextRef="#ctx0" brushRef="#br0" timeOffset="205000.1089">17549 13666 819 0,'-2'-2'444'16,"-1"-3"-14"-16,3 3-371 15,0 1-11-15,24 1 2 16,58 1 17-16,-4-1 16 15,6 2-9-15,0-2-26 16,-8 0-20-16,-20 0-16 16,-12-4-1-16,-19 0 9 15,-9-4-19-15,-16-1-16 16,-6 0-7-16,-9-6-13 16,3 3 15-16,0 1-2 15,6 4-13-15,11 7-8 0,1 3-1 16,10 6 2-16,0 5 12 15,-6 5 26-15,4 1 11 16,-17-5 28 0,2-7 7-16,-1 0-8 0,-7 19-17 15</inkml:trace>
  <inkml:trace contextRef="#ctx0" brushRef="#br0" timeOffset="205218.9505">18304 13332 765 0,'4'-6'443'15,"2"-6"-38"-15,5 18-256 16,2 13-45-16,6 20-53 16,0 13-4-16,1 10 3 15,-2-1 1-15,-7-7-9 16,-2-6-11-16,-6-12-14 15,-3-6-47-15,-3-13-180 16</inkml:trace>
  <inkml:trace contextRef="#ctx0" brushRef="#br0" timeOffset="205524.4615">18302 13384 842 0,'15'-15'390'0,"24"-13"-125"15,2 10-101-15,6 11-55 16,-2 7-12-16,-2 8-41 15,-3 4-1-15,-17 7-10 16,-8 0-7-16,-23 4-13 16,-12 1-5-16,-14-1-6 15,1-1-2-15,10-11 3 16,6-2-2-16,21-9-20 16,7-3-8-16,14-1-9 15,10 0-2-15,16 5 13 16,1 7 4-16,-2 10 6 0,-4 9-3 15,-21 5 40-15,-16 4 15 16,-26 0 13-16,-15-1 8 16,-18 0-32-16,2 1-13 15,6-7-44-15,6-6-84 16</inkml:trace>
  <inkml:trace contextRef="#ctx0" brushRef="#br0" timeOffset="205696.6276">19016 13743 1121 0,'6'7'559'0,"-1"11"-162"16,-5 3-86-16,-5 6-107 16,-7 3-56-16,-3 0-87 15,1 1-20-15</inkml:trace>
  <inkml:trace contextRef="#ctx0" brushRef="#br0" timeOffset="206605.5588">2213 14965 580 0,'-8'-5'383'0,"-14"-8"49"15,-4 4-141-15,-6 9-96 16,-1 0-33-16,-4 9-72 16,0 7-30-16,9 9-45 15,9 8-10-15,26 7-13 16,14 4 1-16,23-4 0 15,7-5 2-15,12-17 3 16,-2-11 2-16,-8-16 11 16,-9-8 11-16,-28-11 21 15,-13-2 7-15,-25-8 9 16,-12-5-8-16,-14-6-15 16,1-8-8-16,5-6-18 15,15-2-7-15,21 10-23 16,9 2-15-16,27 18-8 0,4 8 32 15,12 15-113-15,2 13-73 16</inkml:trace>
  <inkml:trace contextRef="#ctx0" brushRef="#br0" timeOffset="206892.5528">2479 14986 956 0,'3'12'362'0,"7"13"-262"16,-3 2-5-16,0 0 9 15,-1 1-16-15,-3-6-26 16,0-10-9-16,-4-5-9 16,-2-5-2-16,3-13-6 15,-2 2-5-15,13-13-23 16,3-1-9-16,5 1-7 0,8 0-6 15,-6 12 23-15,0 3 16 16,-1 15 11-16,-3 9 8 16,-4 5-17-16,0 5-9 15,-4-2 42-15,-1-2-77 16</inkml:trace>
  <inkml:trace contextRef="#ctx0" brushRef="#br0" timeOffset="207212.1523">2699 14887 990 0,'11'-28'413'15,"4"-19"-214"-15,15 3-71 0,3 9 7 16,5 14 2-16,1 9-11 16,2 21-41-16,-7 15-11 15,-3 19-1-15,-4 16-1 16,-9 14-9-16,1-6-14 15,-5-4-23-15,3-12-7 16,-1-18-5-16,0-4 1 16,-3-16-2-16,-4-10 3 0,-9-7 4 15,-5-7-3-15,-10-7-15 16,-3 4-9-16,-5 7-20 16,-2 7-5-16,-3 17 6 15,-4 3 15-15,2 6-115 16,3 0 343-16</inkml:trace>
  <inkml:trace contextRef="#ctx0" brushRef="#br0" timeOffset="207353.8777">3462 15181 1152 0,'0'1'539'0,"4"1"-245"0,-2-2-85 15,-2-1-8-15</inkml:trace>
  <inkml:trace contextRef="#ctx0" brushRef="#br0" timeOffset="207765.4993">4410 14566 919 0,'7'-2'359'16,"7"-1"-211"-16,2 5-22 16,-3 20 9-16,-4 8 1 15,-3 19-32-15,-6 13-17 0,-6 18-30 16,-1 8-20-16,3 0-22 15,6-8-4-15,14-20-4 16,6-11-1 0,13-24-1-16,6-8-1 0,4-16-16 15,-4-8-65-15</inkml:trace>
  <inkml:trace contextRef="#ctx0" brushRef="#br0" timeOffset="207930.405">4336 14965 1286 0,'0'0'520'0,"5"-2"-341"0,11 2-35 0,15-3-64 16,11 0-26-16,8 1-31 16,8-1-7-16,7-3 235 15</inkml:trace>
  <inkml:trace contextRef="#ctx0" brushRef="#br0" timeOffset="208133.2362">4942 14958 1080 0,'8'2'439'0,"1"-1"-267"15,20 0-100-15,6 2-5 16,11-3-37-16,9 3-15 16,-8-2-14-16,-3-1-82 15</inkml:trace>
  <inkml:trace contextRef="#ctx0" brushRef="#br0" timeOffset="208289.3844">5040 15081 926 0,'1'1'442'0,"15"-1"-117"16,8 1-186-16,19 0-49 15,9-1-34-15,1 2-13 16</inkml:trace>
  <inkml:trace contextRef="#ctx0" brushRef="#br0" timeOffset="209023.5953">4952 14827 622 0,'-4'-11'327'0,"3"-8"-51"15,7 1-200-15,3-4-37 16,12 2-17-16,2-1 0 16,9 11 9-16,1 8 3 15,2 19 6-15,-1 9 0 16,-8 11 20-16,-3-2 22 0,-2-11 32 15,1-10 14-15,5-21 0 16,1-12-12-16,-1-13-39 16,-5-2-22-16,-13 5-26 15,-4 5-8-15,-11 11 271 16</inkml:trace>
  <inkml:trace contextRef="#ctx0" brushRef="#br0" timeOffset="209695.3033">5934 15037 499 0,'-21'6'260'0,"-27"4"-21"15,1-8-16-15,10-11-25 16,6-13-32-16,19-15-98 15,11-8-31-15,21-8-53 16,12 4-13-16,15 11 29 16,7 15 2-16,1 23 29 15,-2 16 14-15,-10 28-11 16,-8 11 1-16,-28 12 11 16,-13 3 0-16,-24-5-3 0,-7-7-5 15,-2-9-15-15,-1-9 1 16,5-20-7-16,2-12-14 15,7-20-21-15,7-12-10 16,19-4-6-16,8 2 5 16,14 4 40-16,3 4 12 15,0 13 9-15,1 7 6 0,-7 12-26 16,2 7-7 0,-2 1 0-16,-2 2 0 0,8-4-45 15,-1-5-49-15</inkml:trace>
  <inkml:trace contextRef="#ctx0" brushRef="#br0" timeOffset="209820.5863">6290 15280 1482 0,'-2'2'599'0,"-4"3"-413"16,2-3-58-16,3-2-116 15,3-1-72-15</inkml:trace>
  <inkml:trace contextRef="#ctx0" brushRef="#br0" timeOffset="210148.4907">6614 14985 1001 0,'-16'-12'470'0,"-11"-6"-203"16,-1 11-137-16,-3 5-44 16,4 18-51-16,1 5-14 15,1 10 0-15,9 9 2 16,9 2-7-16,7 0-2 16,14-1-7-16,10-8 1 15,18-12 7-15,6-10 3 0,10-15 8 16,-1-10 3-16,-13-11 8 15,-5-3 4-15,-27 0 7 16,-11-3-1-16,-21 6-18 16,-13 4-8-16,-2 5-75 15,1 7-73-15</inkml:trace>
  <inkml:trace contextRef="#ctx0" brushRef="#br0" timeOffset="210379.1983">6930 14885 786 0,'0'-3'473'0,"-1"5"11"15,-1 3-223-15,1-5-119 16,-2 4-36-16,-8 21-66 16,-9 26-15-16,22-27-14 15,2-2-4-15,1-2-5 16,4-2 0-16,3-4 0 0,12 2-1 15,1-6 2-15,4-2-25 16,-5-5-114-16,-2-8-122 16</inkml:trace>
  <inkml:trace contextRef="#ctx0" brushRef="#br0" timeOffset="210535.4123">7089 14851 1008 0,'0'-2'486'0,"0"0"-166"0,1 9-189 15,-1-7-35-15,0 20-33 16,3 48 3-16,-3-18-4 16,-3 2 1-16,1 0-9 15,-1 1-11-15,3-6-20 16,0-3 61-16,2-11-196 16</inkml:trace>
  <inkml:trace contextRef="#ctx0" brushRef="#br0" timeOffset="211119.1569">7869 15018 710 0,'-15'-3'381'16,"-14"-2"-97"-16,-5 8-146 0,1 1-41 16,6 9-66-16,10 2-21 15,16-2-24-15,10 4 5 16,22 5 18-16,11 2 13 16,-1 3 40-16,-1 0 10 15,-20 2 60-15,-8-2 29 16,-14-2-6-16,-16-3-9 0,-9-11-60 15,-9-5-27 1,-2-13-49-16,8-8-59 0</inkml:trace>
  <inkml:trace contextRef="#ctx0" brushRef="#br0" timeOffset="211470.0776">8385 15053 1108 0,'0'0'464'16,"5"-1"-265"-16,14 0-121 15,15 1-25-15,21 0-25 16,10 0-1-16,6 1-11 15,-5-1-29-15,-12-2-424 16</inkml:trace>
  <inkml:trace contextRef="#ctx0" brushRef="#br0" timeOffset="211657.5045">8461 15149 973 0,'6'1'452'0,"12"3"-175"16,14-2-65-16,17 0-37 16,6-1-48-16,3-1-62 15,-3 0 48-15</inkml:trace>
  <inkml:trace contextRef="#ctx0" brushRef="#br0" timeOffset="212230.7046">9529 14772 713 0,'-15'-13'376'16,"-11"-17"-116"-16,8-1-97 16,19-6-69-16,10 4-38 15,12 10 26-15,9 2-5 16,9 16-11-16,2 7-8 15,4 18-46-15,-5 11-9 0,-19 10 4 16,-13 6 5-16,-33 7 6 16,-13 0 2-16,-14-2 1 15,2-7 0 1,17-21 0-16,11-11 4 0,18-13-5 16,8-5-6-16,18 1-4 15,10 1-6-15,12 3-1 16,2 3 1-16,2-3-4 15,1 0-10-15</inkml:trace>
  <inkml:trace contextRef="#ctx0" brushRef="#br0" timeOffset="212500.9342">10068 14705 894 0,'-13'-7'439'0,"-17"-3"-136"15,0 4-134-15,2 7-93 16,3 7-34-16,1 12-40 16,7 0-8-16,7 11-5 15,7 3 0-15,18 3 5 16,9 0 5-16,17-12 5 16,7-5 14-16,5-20 48 0,-1-11 24 15,-9-14 37-15,-12-7 8 16,-22-4-22-16,-9 1-23 15,-23 5-42-15,-8 4-23 16,-13 0-80 0,-3 7-60-16</inkml:trace>
  <inkml:trace contextRef="#ctx0" brushRef="#br0" timeOffset="212701.1727">9393 15150 1277 0,'19'-1'509'0,"37"-5"-318"0,19 1-39 15,28 3-18-15,14-1-31 16,17 3-45-16,3-2-19 16,-8-2-19-16,-7-2 49 15,-27-2-174-15,-22 1-73 16</inkml:trace>
  <inkml:trace contextRef="#ctx0" brushRef="#br0" timeOffset="213234.7491">9653 15578 382 0,'7'0'289'0,"11"-5"64"15,-7-2-59-15,-1-2-82 16,-3-6-35-16,-10-6-67 16,-8-2-15-16,-14-2-16 15,-9-1-10-15,-9 7-19 16,1 7-18-16,8 14-32 16,4 9-11-16,14 10-13 15,3 0-3-15,13 1 5 16,7-2 3-16,11-6 7 0,5-3 3 15,10-11 2-15,2 5 0 16,8 1-2-16,1 5-1 0,-7 15-1 16,-8 0 16-16,-14 14 36 15,-7 2 11-15,-22 6 10 16,-9 0-12-16,-16-6-23 16,-8-6-2-16,1-20 7 31,5-11 2-31,11-24-33 15,9-8-26-15,19-8-89 16,6 1-54-16,15 6-178 16</inkml:trace>
  <inkml:trace contextRef="#ctx0" brushRef="#br0" timeOffset="213375.3172">9880 15740 1500 0,'-2'0'587'16,"0"-2"-428"-16,0 0-59 16,2 0-103-16,0 1-72 15</inkml:trace>
  <inkml:trace contextRef="#ctx0" brushRef="#br0" timeOffset="213694.4009">10008 15534 1001 0,'4'-3'523'0,"9"3"-67"16,6 6-295-16,15 8-51 15,7 10-9-15,5 3-4 0,1 6-11 16,-13 2-31-16,-12-3-17 16,-20 4-26-16,-12-3-8 15,-20-2-20-15,-9-6-28 16,-8-13-48-16,4-9-35 15,14-16-36-15,10-2 5 16,25-15 32-16,11-9 32 16,26-6 50-16,8-6 18 0,0-1 68 15,-1 5 34-15,-21 4 74 16,-14 3 28-16,-24 10-30 16,-13 6-34-16,-25 14-78 15,-8 7-22-15,0 12 54 16</inkml:trace>
  <inkml:trace contextRef="#ctx0" brushRef="#br0" timeOffset="214288.0387">11195 14871 813 0,'-10'-1'415'0,"-14"1"-140"16,-3 1-69-16,-5 8-88 16,5 4-37-16,14 5-54 15,12 2-14-15,24 6-20 16,13 1-4-16,18 1 13 15,1-3 3-15,-10-6 13 16,-10 1 21-16,-26-4 71 16,-14 1 24-16,-22-2 3 0,-12 0-16 15,-12-4-57-15,0-7-24 16,13-4 3-16,10-3-51 16</inkml:trace>
  <inkml:trace contextRef="#ctx0" brushRef="#br0" timeOffset="218085.0032">11851 15098 1324 0,'-4'5'606'16,"-3"-2"-290"-16,0 2-144 0,0 0-36 15,7-1-82-15,3-3-26 16,9-4-332-16</inkml:trace>
  <inkml:trace contextRef="#ctx0" brushRef="#br0" timeOffset="218568.9851">12515 14729 1008 0,'-4'6'409'0,"-7"16"-219"15,-3 11-62-15,-7 22-45 16,-2 14-7-16,-1-1-43 16,1-7-6-16,9-14-3 15,1-15 0-15,12-18 3 16,1-12 6-16,4-19-2 16,4-11-5-16,0-15-6 0,4-7-9 15,-1-22-4 1,-2-6 3-16,-1-4-3 0,0 5-3 15,3 25-4-15,-1 12 6 16,1 27-7-16,1 12-3 16,1 22-1-16,3 16-5 15,7 23 10-15,3 12 6 16,9 12 6-16,5-2-1 16,-5-9 2-16,-2-17 4 0,-13-17-38 15,-9-12-77-15,-6-18-139 16</inkml:trace>
  <inkml:trace contextRef="#ctx0" brushRef="#br0" timeOffset="218857.8434">12406 14915 800 0,'7'1'328'16,"12"2"-140"-16,7 1-81 16,13 1 8-16,8 1 2 15,6-2-25-15,0-1-15 16,-10-3-22-16,-2-1-13 15,-12 0-23-15,-4 1-2 0,-1 8 4 16,-3 2-2-16,-1 9 0 16,-5 4 1-16,-3 1 9 15,-1 3 7-15,-3-8 9 16,-1-6 25-16,2-10 23 16,2-8 5-16,1-13 5 15,3-5-23-15,-1-4-41 16,-2 2-13-16,-1 6-22 15,-6 3-52-15</inkml:trace>
  <inkml:trace contextRef="#ctx0" brushRef="#br0" timeOffset="219279.6915">13175 14947 918 0,'-1'3'398'0,"1"4"-179"16,11-2-141-16,8 4-16 16,12-7-24-16,4-2-14 15,-1-2-10-15,0-5 1 16,-11-1 6-16,-6 1 2 16,-13-2-2-16,-5 1-4 15,-11 8-14-15,-8 0-3 16,-5 13-4-16,0 4 0 0,4 6-1 15,5 5-1-15,10-3 0 16,6 0 3-16,10 1 10 16,9-4 4-16,6-4 7 15,1-2 0-15,5-11 7 16,0-5 4-16,2-15 4 16,0-4 0-16,-3-11-7 15,-1-1-4-15,-7-4-4 16,-4-1-7-16,-8 9 35 15,-4 5 14-15,-5 21-5 16,1 6 11-16,-1 16-37 16,3 9-16-16,1 0 2 15,0 1 1-15,4 0-36 16</inkml:trace>
  <inkml:trace contextRef="#ctx0" brushRef="#br0" timeOffset="219998.1203">13891 14919 659 0,'6'-8'386'0,"11"-3"-26"16,-2 6-84-16,3 19-109 15,-3 9-41-15,-13 13-70 16,-6 4-21-16,-13 2-10 15,-1-3-2-15,3-10 1 16,3-10 4-16,11-19 2 16,3-8-2-16,10-20-10 15,4 0-8-15,2-6-6 16,1 1 0-16,-5 9 1 16,-6 3 0-16,-6 15-14 0,-2 6-5 15,-3 18-10-15,-1 8-1 16,3 8 9-16,2-1 5 15,14-1 6-15,7-8 1 16,14-10-2-16,4-6-34 16,1-15-128-16,-1-4-100 15,-6-11-249-15,3 2 18 16,0-4 138-16,1 0 165 16,-3 6 395-16,-5 2 84 0,-11 15 98 15,-8 5-36 1,-12 12-78-16,-7 4-52 0,-14 5-93 15,-5-1-26-15,-5-5-53 16,1-4-7-16,7-11-4 16,2-8-5-16,8-11-32 15,2-5-14-15,4-8-19 16,8 0-1-16,7-3 19 16,8 7 0-16,9 7 0 15,-3 8 15-15,3 18 9 16,-3 8 7-16,-3 17 12 15,0 0-12-15,-3 2-3 16,-1-6 4-16,1-7-178 16</inkml:trace>
  <inkml:trace contextRef="#ctx0" brushRef="#br0" timeOffset="220289.2822">14631 15007 1083 0,'2'5'496'0,"-2"6"-221"15,0 5-91-15,3 5-90 16,-3-1-20-16,7-1-22 16,4-2-5-16,0-9-4 15,6-5-1-15,3-15-1 16,3-10 0-16,2-11-7 16,-3-9-3-16,-12-13-3 15,-6-8-1-15,-24-10-5 16,-10-3-5-16,-19 2-8 0,-10 8-5 15,1 20-15-15,3 20-2 16,7 29-1-16,4 16-1 16,16 19 4-16,12 3-3 15,30 10-1-15,19 0 3 16,31-3 6-16,9-1 1 0</inkml:trace>
  <inkml:trace contextRef="#ctx0" brushRef="#br0" timeOffset="220664.1952">15005 14865 953 0,'0'0'400'16,"0"8"-191"-16,1 9-57 16,0 10-57-16,0 9-6 15,-2 4-49-15,-2-2-13 16,0 1 0-16,-1-4-39 16</inkml:trace>
  <inkml:trace contextRef="#ctx0" brushRef="#br0" timeOffset="220938.6544">15297 14963 1052 0,'-10'-2'462'16,"-7"1"-232"-16,-3 4-105 0,5 9-84 15,4 1-25-15,2 12-25 16,5 0-6-16,12 4 0 15,7 1 1-15,15-12 9 16,10-3 7-16,-2-12 14 16,-6-7 9-16,-13-7 43 15,-10-3 5-15,-21-7-6 16,-8 5-8-16,-14 1-50 16,-5 1-9-16,3 6-86 15,6 0 147-15</inkml:trace>
  <inkml:trace contextRef="#ctx0" brushRef="#br0" timeOffset="221059.0211">15458 14964 1006 0,'21'-3'471'0,"24"-3"-201"15,0-2-103-15,-3 4-102 16,-1 0-30-16,-7 2-44 16,-1-2-54-16</inkml:trace>
  <inkml:trace contextRef="#ctx0" brushRef="#br0" timeOffset="221202.118">15612 15010 1156 0,'2'13'509'16,"-1"18"-283"-16,2 0-37 16,3 2-94-16,-1-1-37 15,3-6 419-15</inkml:trace>
  <inkml:trace contextRef="#ctx0" brushRef="#br0" timeOffset="221770.3547">15853 14908 723 0,'-2'7'348'0,"-2"10"-70"15,-1 8-162-15,5 12-52 16,5 1-2-16,5-1-10 16,6-6 4-16,8-9 20 15,5-10 1-15,7-12-12 16,1-5-1-16,-11-13-7 15,-6-3-7-15,-6-2-11 16,-9-7-7-16,-1 2-13 16,-3 2-6-16,-4 5-9 15,-6 8-10-15,4 12-17 16,-1 9-4-16,1 14-2 16,3 6 5-16,5 5 16 15,8-4 7-15,10-11 20 16,7 1 13-16,4-15 34 15,3 0 20-15,-2-8 30 0,-7-12 4 16,-9-1-22-16,-11-6-18 16,-7 1-47-16,-7 3-35 15,-8-3-128-15,-1 1-81 16</inkml:trace>
  <inkml:trace contextRef="#ctx0" brushRef="#br0" timeOffset="221879.7353">16127 14728 1076 0,'-5'-5'569'0,"0"-4"-159"0,3 6-233 16,2 3-77-16,2 4-93 16,-2-4-36-16</inkml:trace>
  <inkml:trace contextRef="#ctx0" brushRef="#br0" timeOffset="222094.3751">16373 14982 1007 0,'7'12'512'0,"9"16"-133"16,1 1-142-16,-1 3-90 16,-4-3-51-16,-2-5-56 15,-1-1-11-15,7-10-3 16,2-5 4-16,4-13 8 16,1-9-1-16,-2-10 0 15,-2-5-6-15,-7-4-10 16,0 2-16-16,-6 7-104 15,-1 4-54-15</inkml:trace>
  <inkml:trace contextRef="#ctx0" brushRef="#br0" timeOffset="222375.1877">16651 14973 929 0,'5'-3'383'15,"13"-4"-199"-15,9 0-105 16,12 9-22-16,7 2-7 16,1 3-9-16,-4-3-8 15,-12-5-1-15,-5-2 4 16,-15-8 2-16,-5 1-2 0,-8-1-10 16,-7 0-5-16,-7 8 8 15,-2 3 7-15,1 10 5 16,-1 3 0-16,10 10-17 15,4 1-11-15,6 5-9 16,7 1-2-16,4-5-2 16,3-3-47-16,7-6-159 15</inkml:trace>
  <inkml:trace contextRef="#ctx0" brushRef="#br0" timeOffset="222784.8356">17324 14978 799 0,'2'5'421'0,"-7"5"-84"0,-8 7-104 16,-13 2-81-16,-6 3-40 16,-8-2-55-16,2-2-18 15,6-6-11-15,6-7 0 16,11-10-16-16,6-4-16 16,5-13-36-16,3-1-15 15,8-8-5-15,6-2 11 0,12 8 18 16,1 4 6-16,2 19 2 15,-4 12 12-15,-2 15 19 16,-2 10 11-16,-3 0 27 16,-2-2-2-16,2-7-3 15,2-7-1-15,4-15-5 16,1-2-1-16,0-15-4 16,1-3-4-16,1-8-12 15,1-2-6-15,2 6-10 16,-2 5-6-16,-3 14-2 15,-7 5-1-15,-5 11 13 16,-3 3 5-16,-8 3 32 16,-1 0 9-16,-8 5 0 15,-1-2-1-15,-11-3-58 16,0-2-458-16</inkml:trace>
  <inkml:trace contextRef="#ctx0" brushRef="#br0" timeOffset="222909.7717">17919 15158 1533 0,'2'10'623'15,"-2"15"-385"-15,-2 6-83 16,-16 7-53-16,-9 3 24 16</inkml:trace>
  <inkml:trace contextRef="#ctx0" brushRef="#br0" timeOffset="223965.8363">1950 16240 1041 0,'-2'-5'485'16,"-1"-5"-237"-16,1 23-97 16,1 18-28-16,1 36-56 15,6 16-3-15,2 28-9 16,4 5-3-16,0 0-11 16,-4-6-9-16,-2-20-4 15,-4-16-1-15,3-31 2 16,-4-15 3-16,-1-28 14 15,-1-9-2-15,3-24-17 16,5-13-9-16,8-14-26 16,9-5-2-16,1 12 0 15,0 9-2-15,-4 28-8 16,0 17-1-16,-6 29 6 0,-1 9 5 16,-5 13 11-16,-3 4 4 15,0-9-16-15,0-6-44 16,3-5-189-16</inkml:trace>
  <inkml:trace contextRef="#ctx0" brushRef="#br0" timeOffset="224459.0021">2361 17051 801 0,'5'3'392'15,"4"9"-87"-15,3 9-101 16,-2 14-35-16,-4 6-33 16,-7 3-65-16,0-9-21 0,-6-12-20 15,3-7 2-15,2-16-2 16,1-3-7-16,7-19-14 15,3-9-9-15,7-5-7 16,1 1 3-16,4 6 3 16,-4 9-2-16,2 13-6 15,-3 5 0-15,-3 12 1 16,-1 5 5-16,-5 7 6 16,-1 4 5-16,0-1 2 15,-2-4 3-15,-4-6 2 16,3-8 1-16,-3-12-8 15,2-8-7-15,7-10-11 16,3-4-5-16,5 0 5 16,1 2 3-16,0 7 5 15,-2 7-3-15,-1 11-5 16,-5 8 3-16,-3 15 7 16,-7 7 6-16,-3 14 7 15,-1 0-1-15,1-1-4 0,3-3 1 16,7-19-123-16</inkml:trace>
  <inkml:trace contextRef="#ctx0" brushRef="#br0" timeOffset="224762.3172">3106 17178 1022 0,'5'4'429'0,"-1"8"-216"16,0 4-33-16,-5 2-11 15,-7 2-29-15,-9 4-51 16,1-1-23-16,-6-3-23 16,-3-3-9-16,0-11-13 15,-2-7-15-15,1-14-45 0,5-4-45 16,12-8-16-16,6-3 10 16,13-1 32-16,6 1 54 15,5 12 24-15,-1 9 10 16,0 16 16-16,1 13-9 15,-6 11-7-15,0 5-6 16,-3 6-10-16,1-3 0 16,5-5-38-16,1-7 135 0</inkml:trace>
  <inkml:trace contextRef="#ctx0" brushRef="#br0" timeOffset="224934.1553">3210 17219 925 0,'5'-1'485'0,"6"2"-51"16,4 7-249-16,9 10-72 16,3 1-15-16,6 8-39 15,2 0-13-15,-1 1-19 16,2 3 0-16,-9-11-87 16,-11-6-71-16</inkml:trace>
  <inkml:trace contextRef="#ctx0" brushRef="#br0" timeOffset="225043.5033">3515 17169 1271 0,'-10'10'564'0,"-14"19"-283"0,-7 8-97 15,-10 13-101-15,2 0 24 16</inkml:trace>
  <inkml:trace contextRef="#ctx0" brushRef="#br0" timeOffset="225371.5495">3897 16795 1288 0,'8'-1'478'0,"8"-1"-376"16,8 3-26-16,12 6-18 15,2 0-25-15,14-2 39 0,-3 1-96 16</inkml:trace>
  <inkml:trace contextRef="#ctx0" brushRef="#br0" timeOffset="225512.2559">3940 16944 1366 0,'7'3'521'0,"12"4"-391"16,8 3-48-16,18 0-21 16,10-1 38-16</inkml:trace>
  <inkml:trace contextRef="#ctx0" brushRef="#br0" timeOffset="226035.8827">4569 16666 1044 0,'-3'11'411'0,"-8"9"-237"15,4 11-131-15,5 5-8 16,6 3 5-16,9-1-8 16,13-8 6-16,5-11 5 15,6-17-2-15,2-9-4 16,-3-17 2-16,-6-7 0 15,-12-9-1-15,-10 3-1 0,-15 2-5 16,-4 5-6-16,-4 9-11 16,-1 6-14-16,6 16-26 15,7 10-6-15,10 24-8 16,7 14 6-16,3 23 18 16,4 10 13-16,-10 7 25 15,-8 4 12-15,-17 2 24 16,-14-4 0-16,-13-7-10 15,-7-10 1-15,0-28-3 16,6-15 5-16,9-38-8 16,10-17-17-1,18-26-38-15,4-9-24 0,22-4-50 16,5 3-31-16,11 15-130 16</inkml:trace>
  <inkml:trace contextRef="#ctx0" brushRef="#br0" timeOffset="226287.2928">4944 17140 1190 0,'0'10'451'0,"0"19"-328"16,0 5-2-16,6 8-29 15,-2 2-22-15,4-6-40 0,-1-5-6 16,-3-10-21-16,-3-8-42 16,-3-14-111-16,-2-3-52 15,-3-15-123-15,-2-4-79 16</inkml:trace>
  <inkml:trace contextRef="#ctx0" brushRef="#br0" timeOffset="226546.0149">4917 17216 301 0,'6'-13'232'16,"13"-11"56"-16,4 2-32 0,-2 7-57 15,4 3-37-15,-3 10-71 0,-3 2-16 16,-3 17-29-16,-2 8 5 16,-15 5 7-16,-5 1-1 15,-8-5-6-15,-5-5-10 16,7-8-14-16,5-6-17 16,9-11-33-16,7-5-5 15,8-5-12-15,5 0 12 16,8 9 22-16,1 3 2 15,-2 10-1-15,-4 7 3 0,-12 11 31 16,-7 5 20-16,-16 2 26 16,-10 2 5-16,-17-9-18 15,-2-5-15-15,-3-13-59 16,9-8-32-16</inkml:trace>
  <inkml:trace contextRef="#ctx0" brushRef="#br0" timeOffset="226999.1727">5551 16845 1026 0,'4'0'483'15,"0"0"-153"-15,17 0-205 16,11 0-16-16,18 0-50 15,8 0-27-15,2 1-19 16,-5 1-20-16,-13 1-349 16</inkml:trace>
  <inkml:trace contextRef="#ctx0" brushRef="#br0" timeOffset="227233.3559">5565 17030 1045 0,'3'2'430'16,"8"2"-189"-16,10-1-71 15,23 0 16-15,11-1-23 16,14-1-75-16,-1 0-22 0,-13-1-42 15,-11-2-48-15</inkml:trace>
  <inkml:trace contextRef="#ctx0" brushRef="#br0" timeOffset="235342.045">6560 16908 449 0,'-22'-8'264'0,"-15"-6"-35"16,9-17-92-16,3-7-30 15,20-7-65-15,8-1-25 16,22 5 15-16,12 9 17 16,13 9 58-16,4 12 22 0,0 18-8 15,-3 9-9-15,-16 19-1 16,-14 7 5-16,-27 10 15 16,-15 5 1-1,-20 3-39-15,-4 0-31 0,-2-12-33 16,5-10-9-16,2-18-5 15,8-10-5-15,7-14-18 16,6-7-10-16,12-7-12 16,8 6-3-1,1 6-5-15,-1 0 1 0,28-11 8 16,6 6 6-16,16 15 18 16,-5 11 5-16,0 1 2 15,-5 1 3-15,-9-5-115 16,-4-2-454-16</inkml:trace>
  <inkml:trace contextRef="#ctx0" brushRef="#br0" timeOffset="235685.8348">7099 16721 1033 0,'-14'-6'477'0,"-14"-6"-200"16,-3 0-71-16,4 8-90 16,4 5-38-16,4 11-64 15,3 10-19-15,5 16-7 16,4 6-6-16,11 13 8 16,3 0 5-16,13-2-2 15,8-13 0-15,15-14-5 16,11-11 1-16,7-23 6 15,0-6 8-15,-12-21 24 16,-10-6 10-16,-28-7 31 16,-11-1 14-16,-25 3 7 15,-14 3-5-15,-9 12-35 16,-2 4-19-16,12 12-46 16,9 2-85-16</inkml:trace>
  <inkml:trace contextRef="#ctx0" brushRef="#br0" timeOffset="235873.0444">7487 17051 1138 0,'-2'0'586'16,"-3"0"-139"-16,1-2-178 0,2 0-115 15,1 1-61-15,0 1-73 16,1 0-73-16</inkml:trace>
  <inkml:trace contextRef="#ctx0" brushRef="#br0" timeOffset="236181.3575">7735 16653 1106 0,'0'0'480'0,"-2"4"-203"15,-4 5-75-15,-7 9-47 16,-5 4-22-16,-1 7-70 15,-1 1-22-15,8 2-28 16,7 3-6-16,17-5-7 16,11-4-2-16,16-8-4 15,6-7-2-15,1-10 1 16,-4-3-26-16,-8-11-106 16,-9 1-74-16,-8-6-266 15</inkml:trace>
  <inkml:trace contextRef="#ctx0" brushRef="#br0" timeOffset="236353.3821">7886 16664 821 0,'-2'2'413'15,"-1"11"-91"-15,3 5-105 16,3 14-50-16,1 12-13 16,1 14-32-16,-3 3-8 15,-1 2-22-15,2-6-25 0,-2-9-33 16,3-6-10-16,4-18-58 15,-2-2-31-15</inkml:trace>
  <inkml:trace contextRef="#ctx0" brushRef="#br0" timeOffset="236931.1808">5569 16737 452 0,'-5'-3'308'0,"-3"-10"14"15,0-5-99-15,11-11-99 16,4-4-39-16,9-4-16 16,8 1 11-16,2 13 0 15,3 8-10-15,1 17-29 16,0 13-17-16,-1 12-4 15,-2 1 3-15,1 2 4 16,0-5 6-16,-2-18 41 16,2-9 23-16,-3-16 24 15,-5-10 3-15,-8-4-28 16,-5-1-22-16,-14 7-36 16,-3 7-13-16,-8 14-198 0</inkml:trace>
  <inkml:trace contextRef="#ctx0" brushRef="#br0" timeOffset="237902.1935">8454 16846 866 0,'6'5'356'0,"7"12"-213"15,-2 8-38-15,-3 11-18 16,-2 6-12-16,-6-1-12 15,0-7-13-15,1-6-10 16,2-13-8-16,2-10-2 16,1-7 5-16,2-19-1 15,3-7-4-15,6-12-14 16,5-2-2-16,7 7 27 16,1 5 7-16,-3 14 8 15,0 9-4-15,-11 15-27 0,-2 11-3 16,-7 10-2-16,-7 2-2 15,-6 3-3-15,1-5-3 16,-1 0-2-16,5-9-1 16,1-16-2-16,4-7-3 15,7-19-9-15,8-3 0 16,4-10-1-16,0 3 3 16,-1-1 3-16,-4 7 4 15,-3 14 12-15,1 10 8 0,-2 19 32 16,-6 8 18-16,-2 11 9 15,-5 3-1-15,-4 0-23 16,0-5-21-16,5-6-18 16,2-5-4-16,4-15-1 15,1-1-30-15</inkml:trace>
  <inkml:trace contextRef="#ctx0" brushRef="#br0" timeOffset="311129.1009">9531 17015 997 0,'2'0'470'16,"1"2"-187"-16,-3 10-85 15,0 4-19-15,-1 3-54 16,-1-3-36-16,2-5-43 16,0-3-28-16,5-10-611 15</inkml:trace>
  <inkml:trace contextRef="#ctx0" brushRef="#br0" timeOffset="312248.7342">10519 16296 690 0,'-8'0'333'16,"-10"14"-85"-16,-1 17-78 16,-7 36-65-16,-4 11-17 15,0 22-53-15,0 1-10 16,4-9-9-16,9-6 0 15,11-29 2-15,1-17-2 16,7-33 6-16,5-15-3 0,-4-29-3 16,5-12 1-16,5-17-12 15,-2-2-1-15,-1 1-2 16,4 9-2-16,-5 10 0 16,0 5-4-16,4 24-12 15,-5 4-7-15,1 24-11 16,1 13 0-16,1 16 25 15,4 9 9-15,5 8 13 16,9-2 4-16,9 0-9 16,6-1 0-16,-1-12 4 15,-9-6 1-15,-9-11 5 16,-12-6 4-16,-16-4 11 16,-11-1 4-16,-20-2 0 15,-11-4-2-15,-12-4-15 16,2 0-6-16,9-8-7 15,8 0-21-15,19-1-78 16,11-4-61-16,17 7-216 16</inkml:trace>
  <inkml:trace contextRef="#ctx0" brushRef="#br0" timeOffset="312717.3661">10998 16664 972 0,'-10'-5'430'0,"-15"-1"-233"16,-3 6-30-16,-3 12-81 16,2 5-35-16,11 11-39 15,5-1-12-15,17 3-9 16,8-4 0-16,11-12 6 16,9-6 4-16,-2-11 11 15,-4-2 3-15,-9-7 5 16,-5 2 2-16,-10-1-4 15,-4 4-3-15,-11 6-11 16,-4 3-5-16,-10 12-7 16,0 2-2-16,2 12 0 15,4 1 1-15,14 2-1 16,7-2-1-16,16-8 2 16,9-2 2-16,10-7 5 15,5-5 2-15,2-8 4 16,0-6 2-16,-3-12 4 15,-2 0 2-15,-4-9 1 0,-8-4 1 16,-7-4 0-16,-5-1-1 16,-12 4-1-16,-1 6-12 15,-4 13 30-15,0 7-4 16,2 13-4-16,-2 7 11 16,4 11-35-16,-2 6 0 15,2 6 2-15,5-1 3 16,-1-2-52-16,3-7-96 15</inkml:trace>
  <inkml:trace contextRef="#ctx0" brushRef="#br0" timeOffset="312858.3142">11189 16445 1184 0,'-13'-11'534'15,"-9"-14"-252"-15,9 25-196 16,7 9-57-16,10 9-16 15,9 8-118-15</inkml:trace>
  <inkml:trace contextRef="#ctx0" brushRef="#br0" timeOffset="313373.5865">11430 16296 948 0,'8'6'336'16,"13"4"-264"-16,8 4-58 16,11-3 14-16,5-5 1 15,1-7-2-15,-3-4 0 0,-13-7 5 16,-9 0 3-16,-21 1-6 15,-9-1-7-15,-16 4-14 16,-11 2-8-16,0 7-11 16,2 6-4-16,15 12-9 15,10 7-2-15,14 9 6 16,10 3 4-16,10-4 12 16,4-5 4-16,-1-11 3 15,-1-3 2-15,-11-5 3 16,-8-2 2-16,-8 1 5 15,-10 0 1-15,-7 1 10 16,3 2-3-16,2 11-11 16,10 2-4-16,10 14-17 15,5 6-3-15,5 5 7 16,-5 2 4-16,-1-4 5 16,-6-5 5-16,-9-8 13 15,-5-2 16-15,-21-11 11 0,-9-5 3 16,-5-13-8-16,1-7-15 15,11-15-39-15,9-4-30 16,17-12-100-16,7-3-105 16</inkml:trace>
  <inkml:trace contextRef="#ctx0" brushRef="#br0" timeOffset="313514.4046">11752 16660 711 0,'15'0'428'0,"12"2"-64"0,8 3-146 16,6 0-61-16,7 2-79 15,0-4-24-15,-4-1-25 16,-8-2-3-16,-10 0-108 16,-5 0-123-16</inkml:trace>
  <inkml:trace contextRef="#ctx0" brushRef="#br0" timeOffset="313685.8954">11945 16687 835 0,'-4'8'373'0,"-2"15"-144"16,6 1-70-16,3 7-21 16,7 4-9-16,1 2-42 15,-3 1-16-15,0 0-29 16,1-6 13-16,3-7-205 0,6-7 25 16</inkml:trace>
  <inkml:trace contextRef="#ctx0" brushRef="#br0" timeOffset="314029.5699">12421 16735 779 0,'-5'-10'356'0,"-12"-9"-146"16,-2 3-21-16,-1 8-35 15,-3 6-32-15,5 9-56 16,0 2-24-16,7 6-37 15,3 2-8-15,11-3-9 16,8 1 1-16,4-4 6 16,10-2 3-16,-1-8 6 15,0-1 4-15,-2-3 2 16,-8 0 4-16,-12 2-1 16,-6 1-1-16,-17 3-4 15,-3 1-4-15,-6 6-4 16,3 5 9-16,14 6 0 15,-1 3-1-15,13 0 5 16,10 3-7-16,13-10 1 16,15-3 3-16,10-7 3 15,0-8 1-15,2-3-133 16</inkml:trace>
  <inkml:trace contextRef="#ctx0" brushRef="#br0" timeOffset="314468.6127">13327 16752 774 0,'2'-9'418'16,"-1"-7"-109"-16,-5 0-117 15,-3 1-33-15,-11-2-33 16,-6 0-4-16,-9 5-17 16,-3 5-10-16,-4 10-37 0,6 10-21 15,5 11-35-15,7 3-9 16,20 5-11-16,6 1 1 16,17 0 6-16,2-6 7 15,9-6 9-15,-5-11 6 16,6-13 9-16,2-5 2 15,-7-14-63-15,2-6-85 16</inkml:trace>
  <inkml:trace contextRef="#ctx0" brushRef="#br0" timeOffset="314578.213">13216 16462 1101 0,'-6'-1'450'0,"0"-2"-295"15,0 6-79-15,9 6-19 16,2 1-128-16</inkml:trace>
  <inkml:trace contextRef="#ctx0" brushRef="#br0" timeOffset="315000.0855">13454 16624 1014 0,'20'7'384'0,"19"11"-299"15,3-3-14-15,-10-6-24 16,-2-2-13-16,-8-10-8 15,-1-1-2-15,-4-8-4 0,-5 1-1 16,1 0-4-16,-9-1-2 16,-8 4-2-16,-3 0-3 15,-8 8-5-15,-2 4-3 16,-5 7 9-16,0 5 3 16,3 7 13-16,0 3 1 15,10 4-10-15,9 5-8 16,9-2-9-16,7-2-2 15,6-3 4-15,-1-6 5 16,-1-13 5-16,1-3 3 0,2-14 5 16,1-5 0-16,1-13-1 15,1-7-4-15,-1-2-3 16,-5-6-1-16,-6 8 2 16,-6 4-1-16,-7 15 15 15,-1 10 10-15,0 13 28 16,-1 5 10-16,2 10 2 15,-1 1-11-15,7 5-27 16,-1 2-10-16,6-4-51 16,3-1-7-16</inkml:trace>
  <inkml:trace contextRef="#ctx0" brushRef="#br0" timeOffset="315577.7215">14812 16732 688 0,'-5'-5'388'0,"-12"-8"-48"0,-3 1-95 0,-8 0-68 32,-3 3-34-32,-6 7-48 15,7 3-26-15,2 9-42 0,1 5-16 0,11 8-21 0,1-1-4 16,8 9 5-16,10 4 4 15,11-3 13-15,3-1 8 32,11-11 7-32,-2-10 4 0,8-14 4 0,-1-6 0 15,0-10-2-15,-2-6 0 16,-13 1-20-16,-4 1-17 31,-11 6-74-31,0 4-48 0,-2 8-162 0,-1-1-140 0</inkml:trace>
  <inkml:trace contextRef="#ctx0" brushRef="#br0" timeOffset="315708.1597">14937 16677 476 0,'5'-2'386'0,"5"4"38"0,-3 3-113 32,-1 7-48-32,-1 9-70 0,-4 2-34 15,-2 13-67-15,-3 1-25 16,0-1-13-16,3-4-55 15</inkml:trace>
  <inkml:trace contextRef="#ctx0" brushRef="#br0" timeOffset="316262.2014">15772 16644 791 0,'-23'-5'425'16,"-20"-5"-64"-16,8 4-238 0,4 4-38 15,15 2-64-15,7 9-25 16,9 4-26-16,9 3 0 15,7 1 8-15,4-1 8 16,10-3 14-16,0-1 5 16,-4-7 4-16,-3 0 3 15,-17-5 7-15,-11 0-1 0,-18 0-1 16,-7 0 4-16,-7 3 22 16,3 0 7-1,0 5 1-15,10 3-7 0,12 7-35 16,5 2-9-16,19 7-7 15,3-2 1-15,14 1 6 16,6-3 2-16,10-9 9 16,7-6-9-16,4-19 28 15</inkml:trace>
  <inkml:trace contextRef="#ctx0" brushRef="#br0" timeOffset="316766.3746">15858 16264 716 0,'-6'-2'322'0,"-4"2"-145"16,9 3-97-16,16 4-25 16,11 0-17-16,20-1 14 15,6 0-5-15,2-6-4 16,-6-1-2-16,-15-7-11 15,-5-1 3-15,-14-3 5 16,-7 1-1-16,-13 3-13 16,-10-2-7-16,-6 7-7 15,0 3-2-15,6 8-6 0,5 5-1 16,6 6-9-16,7 5-3 16,7 6 3-16,5 3 3 15,2 5 4-15,0 0 1 16,-3 1 1-16,-2-1 1 15,-6-4 2-15,-6-3 0 16,-12-8 5-16,-1-3-2 16,6-1-4-16,0-1-4 0,19 7-5 15,-1-1-2-15,11 7 2 16,3 2 2-16,0 2 4 16,0 3 1-16,-14 0 26 15,-7-2 16-15,-19-4 36 16,-14-4 12-16,-1-9 7 15,-11-12-7-15,1-9-35 16,8-6-12-16,7-12-40 16,17 8-28-16,15-2-87 15,5-2-76-15</inkml:trace>
  <inkml:trace contextRef="#ctx0" brushRef="#br0" timeOffset="316922.5555">16476 16932 1388 0,'0'0'597'0,"3"4"-342"0,0-1-20 15,-3-3-108-15,0 0-45 16,-1-1-95-16,-1 0-655 16</inkml:trace>
  <inkml:trace contextRef="#ctx0" brushRef="#br0" timeOffset="317772.4332">16952 16560 791 0,'-2'-8'350'16,"2"-6"-168"-16,6 0-44 16,12-7-37-16,12 5-20 0,9 5-32 15,7 0-11-15,2 16-26 16,-7 8-5-16,-14 11-1 15,-15 3 4-15,-23 5 4 16,-12-4 4-16,-11-3 4 16,2-7 1-16,2-16 6 15,3-2-4-15,17-15-14 16,9 0-10-16,14 0-15 16,11 0-7-16,14 14 1 15,6 6 1-15,4 10 5 16,-5 8 7-16,-18 7 12 15,-14 2 5-15,-21 7 10 16,-13 5 3-16,-17-2 0 16,-4-3 2-16,3-14-73 15,5-12-112-15</inkml:trace>
  <inkml:trace contextRef="#ctx0" brushRef="#br0" timeOffset="317959.8888">17552 16830 960 0,'-4'15'515'0,"-10"16"-103"16,-2 7-122-16,-11 4-130 16,-6-4-49-16,6-9-78 15,-2-7-59-15</inkml:trace>
  <inkml:trace contextRef="#ctx0" brushRef="#br0" timeOffset="318574.4575">18078 16445 536 0,'0'0'290'0,"3"0"-33"16,-6 1-73-16,2-1-64 15,0 0-23-15,-15 4-50 16,-40 14-18-16,19-17 14 16,-4 1-1-16,1 0-10 15,1-2-1-15,11 0-28 16,5 0-4-16,8 3-11 15,5 5-4-15,5 12 0 16,2 5 6-16,3 6 17 16,0 0 11-16,4-3 6 0,4-1 1 15,4-9 2-15,4-5 5 16,6-11 9-16,6-5 1 16,10-6-11-16,3-1-10 15,9 8-18-15,-1 2-2 16,-3 11 1-16,-3 6 2 15,-17 5 8-15,-9 8 18 16,-24 7 24-16,-11 1 20 16,-14 6 29-16,-5-3-5 15,-10-12-11-15,-4-10-15 0,1-25-33 16,3-13-5-16,20-12-78 16,9-5-57-16,24 3-170 15</inkml:trace>
  <inkml:trace contextRef="#ctx0" brushRef="#br0" timeOffset="319074.7146">19081 16689 942 0,'-21'-5'436'0,"-24"-2"-184"16,-2 6-74-16,5 10-87 15,5 11-42-15,14 9-54 16,10 3-13-16,22 5-4 16,14-1 4-16,16-6 13 15,2-4 8-15,1-19 15 16,-8-8 7-16,-14-20 13 15,-4-6 4-15,-12-11 23 16,-7-4 9-16,-10-9 9 16,-7-3 2-16,-9-13-24 15,0-3-16-15,7-7-28 16,8 4-13-16,15 20-16 16,6 10-8-16,8 30-53 15,4 10-56-15</inkml:trace>
  <inkml:trace contextRef="#ctx0" brushRef="#br0" timeOffset="319240.3359">19215 16660 821 0,'0'10'350'16,"0"15"-177"-1,4 6-49-15,1 3-29 16,5 6-30-16,0 1-37 15,0-5-7-15,-2-7-73 16,-2-12-139-16</inkml:trace>
  <inkml:trace contextRef="#ctx0" brushRef="#br0" timeOffset="319365.2944">19176 16431 1197 0,'-2'-3'455'0,"-1"-6"-319"15,2 16-125-15,1 7-17 16,4 11-113-16</inkml:trace>
  <inkml:trace contextRef="#ctx0" brushRef="#br0" timeOffset="319552.9009">19335 16683 1016 0,'5'14'456'0,"9"18"-209"16,2 5-77-16,-7 2-72 15,5-1-25-15,-4-8-30 16,-1-8 2-16,9-21-2 16,-1-6 0-16,-1-18-1 15,4-7-5-15,-1-6-13 16,-5-2-18-16,3 4-133 16,-5 3-108-16</inkml:trace>
  <inkml:trace contextRef="#ctx0" brushRef="#br0" timeOffset="320193.6036">19923 16774 824 0,'-5'-8'376'15,"-1"-7"-160"-15,-7-1-31 0,-9 0-39 16,-2-1-14-16,-11 4-30 16,-1 6-23-16,1 10-43 15,-1 12-17-15,5 9-24 16,8 4-4-16,15 9-1 16,8 0 0-16,18-2 4 15,9-6 5-15,13-16 9 16,3-7 5-16,-2-15 11 15,-3-7 0-15,-14-12 3 16,-3-3-1-16,-5-1-6 16,-8 1-2-16,-2 6-6 15,-6 2-4-15,0 14-12 16,-2 3-12-16,1 11-9 16,1 8 1-16,1 8 11 15,5 7 10-15,-1 3 6 16,1 0 2-16,6-5 1 0,4-5 4 15,-2-12 7-15,-1-8 5 16,-2-11 4-16,-5-7-1 16,6-6-3-16,0-1-4 15,0 2-4-15,1 1 13 16,-6 9-10-16,1 6-6 16,-1 9-7-16,-1 7-16 15,4 8 3-15,-2 3 4 16,6 5 5-16,1 2 0 15,4-5 3-15,0-1 2 0,1-13 5 16,-1-4 4-16,2-11 7 16,0-9 3-16,2-13 27 15,-6 3 8 1,-9 12 0-16,1 2-3 0,27-39-32 16,-6 7-14-16,-6 13-69 15,-22 24-18-15</inkml:trace>
  <inkml:trace contextRef="#ctx0" brushRef="#br0" timeOffset="320743.5439">10332 17581 1055 0,'11'1'422'0,"11"-1"-239"16,8 2-89-16,27 4-30 15,2-4-9-15,9-4-27 16,0 0-5-16,-21-5-1 15,-11 4-10-15,-17 2-106 16,-15-2-88-16</inkml:trace>
  <inkml:trace contextRef="#ctx0" brushRef="#br0" timeOffset="320889.3331">10544 17557 392 0,'-6'5'316'0,"-7"10"36"15,5 3-92-15,8 10-95 0,4 4-41 16,7 8-15-16,1 2-8 15,1-2-30-15,-1-1-16 0,-2-10-29 16,0-7 47-16,-1-13-216 16</inkml:trace>
  <inkml:trace contextRef="#ctx0" brushRef="#br0" timeOffset="321155.0634">10921 17617 1054 0,'-11'-2'477'0,"-17"-3"-233"15,-1 5-46-15,3 6-95 16,2 5-43-16,12 12-57 16,5 3-14-16,11 7-10 15,11-1 0-15,8-2 10 0,11-4 7 16,11-20 10-16,-3-6 6 15,-3-18 13-15,-9-6 3 16,-17-5 50-16,-10-4 10 16,-17 4-8-16,-10 4-5 15,-14 6-67-15,0 8-57 16</inkml:trace>
  <inkml:trace contextRef="#ctx0" brushRef="#br0" timeOffset="321462.0223">11745 17632 917 0,'-4'-2'431'0,"1"3"-210"16,-1 9-36-16,4 16-113 16,0 8-24-16,-3 6-12 15,-1 5-14-15,0-7-74 16,1-2-142-16</inkml:trace>
  <inkml:trace contextRef="#ctx0" brushRef="#br0" timeOffset="321602.2702">11687 17409 1300 0,'-1'0'473'0,"1"0"-375"16,2 11-93-16,7 12-57 0,4 1-80 15</inkml:trace>
  <inkml:trace contextRef="#ctx0" brushRef="#br0" timeOffset="321910.455">12186 17670 722 0,'-14'3'386'0,"-15"3"-84"15,-10 8-145-15,-3 6 0 16,1 6-70-16,10 3-39 16,16 3-26-16,9 4-27 15,21-6-11-15,14-2 2 16,15-14 13-16,4-10 4 0,-1-13 16 16,-9-6 5-16,-19-13 40 15,-6-2 7-15,-13-3 2 16,-6-5-2-16,-11-3-37 15,-5-2-7-15,-9-8-3 16,-1-4-6-16,15-2-11 16,7-4-7-16,22 8-15 15,8 7-7-15,11 18-34 16,1 12-54-16,3 23-387 16</inkml:trace>
  <inkml:trace contextRef="#ctx0" brushRef="#br0" timeOffset="322086.4157">12375 17637 1077 0,'0'9'416'16,"0"16"-275"-16,1 7-90 16,4 11-13-16,1 0-12 0,1-1-68 15,0-5-123-15</inkml:trace>
  <inkml:trace contextRef="#ctx0" brushRef="#br0" timeOffset="322383.2108">12676 17710 909 0,'-8'-5'444'0,"-9"-9"-160"16,-3 3-57-16,1 14-104 16,0 5-41-16,8 13-59 15,4 3-19-15,14 9-10 16,5 2 0-16,14 0 3 0,5-5 3 16,0-15 6-16,2-8 7 15,-5-18-1-15,-6-6 52 16,-7-12 32-16,-6-4 16 15,-19-2 17-15,-5 2-50 16,-15 8-42-16,0 7-36 16,0 14-546-16</inkml:trace>
  <inkml:trace contextRef="#ctx0" brushRef="#br0" timeOffset="322897.5494">13699 17654 817 0,'-7'11'390'15,"-5"19"-181"-15,-4 7 16 16,-10 5-82-16,-2 3-38 16,-8-10-30-16,-1-1-37 15,4-23-8-15,3-11-1 16,7-21-18-16,3-13-15 16,9-9-25-16,6-2-6 0,7 11 5 15,6 4 8-15,9 16-5 16,0 9-2-16,7 16-2 15,0 7-8-15,7 11 43 16,4 5 8-16,0 2 12 16,2-2 11-16,-9-8-25 15,1-7-77-15</inkml:trace>
  <inkml:trace contextRef="#ctx0" brushRef="#br0" timeOffset="323163.0988">13856 17692 987 0,'5'9'369'0,"6"15"-283"16,-3 3-3-16,-4 6-2 15,-4 3-9-15,-2-5-6 16,0-5-23-16,1-16-5 16,-2-11-2-16,4-22-4 0,2-4-5 15,0-13-13-15,5-6-4 16,4 7-7-16,3 0-6 15,8 12 18-15,1 10 6 16,1 13 9-16,2 10 10 16,-5 15-20-16,-1 5-4 15,-6 11-4-15,-4-2-1 16,-1 3-20-16,2-5-60 16</inkml:trace>
  <inkml:trace contextRef="#ctx0" brushRef="#br0" timeOffset="323404.1932">14416 17741 600 0,'1'-2'328'0,"-1"-1"-75"15,-1-5-30-15,-11 0-2 0,-7-3-24 16,-11 1-7-16,-6 3-15 16,3 3-77-16,0 4-31 15,14 11-53-15,6 3-14 16,12 6 0-16,5 0 1 15,10 2 10-15,4-1 6 0,8-3 9 16,4-2 3-16,-1-8-1 16,1-4 4-16,-9-10-16 15,-3-7-46-15</inkml:trace>
  <inkml:trace contextRef="#ctx0" brushRef="#br0" timeOffset="323835.7272">14571 17634 766 0,'4'0'355'0,"14"-1"-141"16,5 3-83-16,14 3-63 16,5 0-24-16,3 0-29 15,-1-1-1-15,-11-3 2 16,-8-1 2-16,-15-1 6 15,-10-5-1-15,-14 4-7 16,-5-3-2-16,-8 3-9 16,-1 4-5-16,1 2 5 0,2 6 5 15,8 10 11-15,1 2 8 16,8 8 0 0,8-1-7-16,11 5-12 0,10-2-4 15,22-5 0-15,3-4 2 16,11-15-63-16,2-7-136 15</inkml:trace>
  <inkml:trace contextRef="#ctx0" brushRef="#br0" timeOffset="324173.9907">15180 17661 1147 0,'-19'-5'505'0,"-16"-6"-268"16,6 1-138-16,1 7-36 15,11 2-58-15,6 7-15 16,10 4-12-16,3 0-1 16,16 4 3-16,4-5 8 0,1 1 12 15,1-3 1-15,-5-4 7 16,-5 0 1-16,-7-3 0 16,-7 2-3-16,-10-1-3 15,-5 3 0-15,-8 0-2 16,-1 3 2-16,2 2-3 15,5 2 3-15,11 6 0 16,7-4 0-16,6 7 5 16,7 1-2-16,1 1-1 15,0 1 2-15,1-8 1 16,-4-6 2-16,0-9-56 16,1-8-57-16</inkml:trace>
  <inkml:trace contextRef="#ctx0" brushRef="#br0" timeOffset="324288.3098">15119 17416 1495 0,'-3'-1'535'0,"-3"1"-468"15,4 8-49-15,6 8-63 16</inkml:trace>
  <inkml:trace contextRef="#ctx0" brushRef="#br0" timeOffset="324712.8184">15373 17588 1075 0,'9'-21'362'15,"14"-15"-307"-15,5-1 7 16,9 9 40-16,-4 12 8 16,4 19-31-16,-3 15-22 0,-5 24-22 15,5 14 10-15,-16 15 3 16,-2 5 3-16,-1-1-9 15,-10-6-10-15,2-19-5 16,-4-13 2-16,-3-25 8 16,0-9 5-16,-4-16-1 15,-9-8-11-15,-10-8-24 16,-8-2-7-16,-13 6-9 16,-7 5 5-16,2 17-6 15,6 6-5-15,13 16-6 16,15 5-1-16,16-4-22 15</inkml:trace>
  <inkml:trace contextRef="#ctx0" brushRef="#br0" timeOffset="325197.0798">16108 17642 506 0,'-18'-1'351'16,"-11"-1"12"-16,-4 4-198 16,1 6-55-16,13 5-80 15,4 3-25-15,16 4-18 16,9-1 0-16,12 0 6 16,4-4 7-16,-1-10 7 15,4-1 6-15,-13-8 6 16,-5 0 3-16,-8-1-4 15,-8 1-1-15,-13 2-11 16,-7 2 13-16,-6 5 27 16,-7 3 12-16,14 5 13 15,3 0-18-15,18 4-32 16,6 2-14-16,17 2-11 0,9 0 0 16,3-5 6-16,8-4 12 15,1-7-90-15,-1-5-86 16</inkml:trace>
  <inkml:trace contextRef="#ctx0" brushRef="#br0" timeOffset="325447.0596">16446 17703 939 0,'-6'-3'442'0,"-11"-5"-169"16,-6 1-44-16,-11 7-64 16,1 0-42-16,3 7-70 15,4 6-25-15,6 5-35 16,6 5-8-16,12 4-6 15,8 1 0-15,17 0 4 16,3-1 5-16,14-12 12 16,2-4 5-16,-3-13 10 15,-5-6 5-15,-18-7 10 16,-9-4-7-16,-20 2 26 16,-12 3-2-16,-16 5-13 15,-4 3 6-15,6 4-111 16</inkml:trace>
  <inkml:trace contextRef="#ctx0" brushRef="#br0" timeOffset="325759.4583">16664 17587 1300 0,'0'3'544'0,"-5"10"-317"16,8 9-98-16,0 20-76 15,3 4-12-15,10 18-5 16,-2 11-1-16,-2 6-7 15,0-6-5-15,-11-16 17 16,1-18-36-16,-2-25-87 16,2-5-29-16</inkml:trace>
  <inkml:trace contextRef="#ctx0" brushRef="#br0" timeOffset="325888.2816">16705 17813 1329 0,'5'0'519'0,"4"-2"-294"16,15 2-217-16,8 1 0 16,13 0 10-16</inkml:trace>
  <inkml:trace contextRef="#ctx0" brushRef="#br0" timeOffset="326295.6096">17314 17635 742 0,'-4'10'411'0,"-13"12"3"15,-6 6-206-15,-15 15-73 16,-3 2-25-16,-7 1-59 16,7-8-15-16,3-18 1 15,5-14 1-15,8-24-5 16,3-9-5-16,17-10-20 15,1 0-8-15,17 2-7 0,9 6 7 0,8 14 19 16,-1 7 10-16,3 20 14 16,-1 9-6-16,1 9-13 15,4 4-4-15,-4 1 19 16,-3-3-62-16</inkml:trace>
  <inkml:trace contextRef="#ctx0" brushRef="#br0" timeOffset="326407.6436">17579 17838 1661 0,'-2'1'581'0,"-5"3"-61"0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9T09:39:47.23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2016 9149 860 0,'0'1'382'0,"-3"13"-171"16,0 12-53-16,-9 24-33 16,-4 17-21-16,-5 14-42 15,-3 0-9-15,5-15-28 16,5-15-5-16,7-24-3 15,3-11 8-15,5-21 4 16,5-11-3-16,2-27-7 16,2-11-17-16,-2-28-13 15,1-2-5-15,1 5-2 0,4 8 6 16,2 33 3-16,-2 12 6 16,-5 19 9-16,-5 10 7 15,1 19 12-15,1 6-2 16,9 13-6-16,8 7-4 15,6 7-9-15,9 4-1 16,0-6 0-16,-1-8 3 0,-3-7 3 16,-10-9 2-16,-10-6 3 15,-12-7 1-15,-17-6 2 16,-9 2 1-16,-19-4-3 16,-5 2-1-16,-5-3-5 15,2-2-10-15,9-9-94 16,15 1-99-16</inkml:trace>
  <inkml:trace contextRef="#ctx0" brushRef="#br0" timeOffset="188.8564">2359 9349 917 0,'9'-6'453'0,"7"-5"-158"16,-1 10-85-16,-3 19-93 15,0 9-32-15,-6 17-39 16,-3 3-5-16,-3 1-14 16,-3-3-8-16,5-9-91 15,4-8-126-15</inkml:trace>
  <inkml:trace contextRef="#ctx0" brushRef="#br0" timeOffset="485.4841">2877 9404 616 0,'-3'11'437'0,"1"9"29"15,-9 10-226-15,-8 0-48 16,-2 3-91-16,-6-5-34 16,-1-8-32-16,3-5-5 15,-3-13-3-15,4-7-3 16,7-11-14-16,-2-10-9 15,8-9-10-15,2 5-5 16,4 1-6-16,9 9-10 0,6 10-5 16,6 10 11-16,7 17 24 15,2 8 14-15,4 9 17 16,-3-1-6-16,4-1-6 16,-1-7-4-16,2-5-63 15,1-3-127-15</inkml:trace>
  <inkml:trace contextRef="#ctx0" brushRef="#br0" timeOffset="886.904">3186 9386 925 0,'-13'-4'465'15,"-16"3"-157"-15,0 2-74 16,4 14-120-16,3 7-46 16,11 15-54-16,5 0-12 15,12 2-7-15,6-4 0 16,15-9 4-1,4-2 2-15,6-12 8 16,2-4 4-16,-10-14 11 16,-7-7 0-16,-11-9 56 15,-6-6 10-15,-5-13 8 16,-4-11 10-16,-9-16-56 0,-6-5-12 16,1-3-23-16,0 4-15 15,16 22-12-15,6 12-11 16,13 19-40-16,4 22-55 15,-11-2-179 1</inkml:trace>
  <inkml:trace contextRef="#ctx0" brushRef="#br0" timeOffset="1230.585">3459 9554 976 0,'8'7'427'0,"8"2"-209"16,-1 1-55-16,9 0-39 15,1-6-24-15,-1 0-29 16,3-3-16-16,-5-8-14 16,-6-6-2-16,-5-6-5 15,-7-6-1-15,-6 1-4 0,-8-4-4 16,-8 2-12-16,0 6-9 15,-4 10-14-15,3 9-11 16,1 16-9-16,2 10 2 16,6 11 4-16,3 5 7 15,7 6 9-15,0-1 2 16,4 2 5-16,1-1 1 16,-3-3 3-16,3-3 1 15,5-8-60-15,0-1-192 16</inkml:trace>
  <inkml:trace contextRef="#ctx0" brushRef="#br0" timeOffset="1523.0462">4057 9516 883 0,'-9'-12'484'0,"-9"-7"-96"16,-7-1-86-16,-2 13-138 16,-4 7-50-16,-1 14-74 15,3 2-23-15,8 7-14 16,9 6-4-16,12-9 1 16,12 3 2-16,15-5 9 15,7-8 4-15,0 1 3 16,-6-9 0-16,-12-3 0 15,-4 0-2-15,-6-5-7 16,-1 3-66-16</inkml:trace>
  <inkml:trace contextRef="#ctx0" brushRef="#br0" timeOffset="1710.1316">4162 9372 1439 0,'0'12'603'0,"0"11"-333"15,4 19-168-15,1 6-9 16,2 12-21-16,1 4-8 16,-6 6-13-16,1 6-19 15,-3 1-17-15,-3-7-3 16,0-13 1-16,-1-12-54 16,1-21 41-16</inkml:trace>
  <inkml:trace contextRef="#ctx0" brushRef="#br0" timeOffset="2116.3034">4230 9621 1160 0,'14'-7'461'15,"8"-5"-309"-15,10 4-78 16,9 7-11-16,-8 1-33 15,0 2-10-15,-6 3-9 16,-5-3 0-16,-5-2-3 16,-4 0-3-16,-5-4-6 15,1-1-5-15,-2 3-2 16,2-2-3-16,0 11 20 0,-4-5 21 16,2 13 38-16,-1 2 12 15,-4-7-10-15,3 0-16 16,-1-5-18-16,-4-6-4 15,8-10-5-15,0-4-3 16,5-11-14-16,7-1-8 16,3 2-9-16,2 9-4 0,-1 10-3 15,-5 6 0-15,-4 13 7 16,-1 1 6-16,-5 9 7 16,0 3 4-16,-3 8 0 15,-3 0-2-15,2-6-14 16,0-4-47-16,-3-13-242 15</inkml:trace>
  <inkml:trace contextRef="#ctx0" brushRef="#br0" timeOffset="2257.2432">4653 9162 1274 0,'-2'-4'581'0,"-3"1"-288"16,4 4-111-16,1-1-128 15,0 7-36-15,5 23-32 16</inkml:trace>
  <inkml:trace contextRef="#ctx0" brushRef="#br0" timeOffset="2881.7303">5720 9278 1096 0,'0'-4'511'16,"-3"-9"-235"-16,-4 19-149 15,-3 13-52-15,-6 25-60 16,-5 12-9-16,-2 14-1 16,1 0 2-16,6-12 2 0,5-6 1 15,7-20 3-15,4-10 3 16,6-20 13-16,2-6 8 16,2-23 8-16,1-9 2 15,0-18-9-15,2-17-8 16,3-14-10-16,-2 0-8 15,3 10-12-15,0 18 2 16,-6 24 12-16,0 13 6 16,-5 15 1-16,-2 6-5 0,3 20-16 15,3 9-3-15,7 19-2 16,6 12 1-16,12 13 2 16,-2 0 2-16,3-6 1 15,-5-7 2-15,-11-17-8 16,-3-8-31-16,-3-14-104 15,-4-6-92-15</inkml:trace>
  <inkml:trace contextRef="#ctx0" brushRef="#br0" timeOffset="3037.9441">5681 9522 952 0,'-9'-2'472'0,"0"0"-154"15,7 2-71-15,17-2-105 16,11 2-47-16,24-5-63 0,5 2-16 16,6 2-98-16</inkml:trace>
  <inkml:trace contextRef="#ctx0" brushRef="#br0" timeOffset="3499.9286">6289 9424 721 0,'-3'0'365'0,"-2"0"-95"0,4 0-53 16,1 0-70-16,0 0-30 16,30 3-54-16,45 3-13 0,-19-5-19 15,8 5 0-15,5-6-2 16,1 0-2-16,-6 1-1 16,-11-6-1-16,-20-2 3 15,-13 0 6-15,-20-8-1 16,-7 2-5-16,-15-5-9 15,0 1-9-15,2 4-5 16,2 2-4-16,9 5-12 16,5 4-8-16,8 7-12 15,5 7 0-15,7 10 15 16,0 3 21-16,-6 3 57 16,-8-2 26-16,-11-5 19 15,-6-2-10-15,-2-8-44 16,5-3-33-16,12-10-433 15</inkml:trace>
  <inkml:trace contextRef="#ctx0" brushRef="#br0" timeOffset="3921.6513">7550 9226 665 0,'-1'-9'407'15,"-2"-9"-58"-15,-18 0-87 16,-5 2-33-16,-15 2-42 16,-5 4-23-16,0 15-65 15,-9 6-25-15,2 19-54 16,1 7-18-16,11 16-7 16,17 8-1-16,24 6 8 15,14 1 12-15,25-14 27 16,12-9 15-16,7-17 9 15,0-7-4-15,2-12-19 0,-7-7-6 16,-10-12-11-16,-8-4-16 16,-17-6 321-16</inkml:trace>
  <inkml:trace contextRef="#ctx0" brushRef="#br0" timeOffset="4278.1588">8107 9324 1183 0,'1'-1'652'16,"-3"1"-162"-16,6 1-215 16,-4-1-71-16,0 0-105 15,0 0-28-15,0 0-42 16,0 0-12-16,5 0-9 15,6 0-26-15,26 4-156 16,-30-3 129-16</inkml:trace>
  <inkml:trace contextRef="#ctx0" brushRef="#br0" timeOffset="4512.3526">8127 9538 1224 0,'0'0'591'16,"-1"0"-234"-16,1 1-59 0,0-1-100 16,0 0-45-16,0 0-44 15,0 0-25-15,0 0-38 16,0 0-11-16,0 0-15 15,0 0 43-15</inkml:trace>
  <inkml:trace contextRef="#ctx0" brushRef="#br0" timeOffset="18530.9309">23337 8623 652 0,'11'-13'344'0,"9"-9"-99"16,6 10-101-16,0 4-19 0,-2 12-37 15,-6 4-11-15,-10 9-13 16,-1 6-7-16,-11 6-12 16,-3 4-8-16,-5 2-10 15,5-4-5-15,2-3-9 16,5-4-3-16,8-9 2 16,4-4 7-16,14-15 16 15,3-10 4-15,3-14 4 16,-2-5-4-16,-4-5-15 15,1 1-4-15,-6 3-7 16,-5 6-1-16,-11 6 5 16,-3 4 6-16,-6 12-7 15,-3 1-5-15,-4 8-12 16,0 5-6-16,-1 7-1 16,0 5 3-16,8 10 3 15,0 1 1-15,8 6 0 0,5-2 1 16,5-3 1-16,1-3 2 15,-2-9 1-15,0 2 1 16,-4-10 14-16,-1-5-37 16</inkml:trace>
  <inkml:trace contextRef="#ctx0" brushRef="#br0" timeOffset="19015.1795">23926 8807 546 0,'-1'-3'338'0,"-6"-1"-13"0,0 2-98 16,-6 2-97-16,-6 4-35 16,-1 8-49-16,-2 2-20 15,0 3-30-15,9 4-8 16,4 0 3-16,8 0 4 16,16 3 34-16,0-6 21 0,9-6 18 15,0 0 4-15,-4-12-18 16,0-2-11-16,-2-9-38 15,2-4-93-15</inkml:trace>
  <inkml:trace contextRef="#ctx0" brushRef="#br0" timeOffset="19858.7603">24033 8468 875 0,'0'-15'401'0,"1"-17"-170"15,8 2-51-15,11 2-44 16,3 3-24-16,13 11-42 16,3 8-16-16,4 12-42 15,-1 10-8-15,-8 9-4 16,-9 3-1-16,-11-2 1 15,-7 0 0-15,-8-4 3 16,-2 1 2-16,-6 0 7 16,-5 1 5-16,-8-7 7 15,1-1-2-15,7-4-10 16,6-5-4-16,18 7-11 16,3-5 11-16,3-2-135 15,6 4-211-15</inkml:trace>
  <inkml:trace contextRef="#ctx0" brushRef="#br0" timeOffset="20187.0676">24267 8816 775 0,'1'0'426'0,"4"0"-66"16,-2 0-44-16,-3 0-66 15,0 0-34-15,0 0-53 16,0 0-27-16,0 0-36 15,0 0-16-15,0 0-35 16,0 0-12-16,0 0-16 16,0 0-6-16,0 0 8 15,0 0-39-15</inkml:trace>
  <inkml:trace contextRef="#ctx0" brushRef="#br0" timeOffset="42994.2569">15758 3459 1014 0,'-15'-13'407'0,"-26"-17"-232"15,-2 0-27-15,-12 5-40 16,-10 7-13-16,-18 26-55 16,-10 17-33-16,0 28-30 15,9 13-8 1,29 19-9-16,18 7-2 0,31 16 5 15,19 2 6-15,30-11 12 16,16-14 7-16,40-34 11 16,12-22 2-16,18-35 11 15,6-23 27-15,-13-42 64 16,-11-19 48-16,-47-31 80 16,-27-3-6-16,-70 1-36 15,-33 5-50-15,-25 27-92 16,-1 13-28-16,22 39-129 15</inkml:trace>
  <inkml:trace contextRef="#ctx0" brushRef="#br0" timeOffset="45446.8282">8967 9117 411 0,'-3'16'280'16,"-3"15"21"-16,-5 19-116 15,-1 7-24-15,-1 14-45 16,-2-6-37-16,7-8-27 15,-2-14-12-15,6-20-7 16,4-18 13-16,4-20 14 16,3-10 3-16,-1-29-4 15,-1-8-15-15,6-27-19 16,-2-6-5-16,7 11-13 16,0 3-1-16,-3 33 12 15,1 15 2-15,-2 24-8 16,3 20-4-16,4 27-8 15,-1 11 3-15,4 20 12 16,0 4 2-16,2 5-3 16,3 1 0-16,3-12 5 15,-1-13 4-15,-7-23-26 16,-3-11-60-16,-13-24-192 0,-8-4-226 16</inkml:trace>
  <inkml:trace contextRef="#ctx0" brushRef="#br0" timeOffset="45774.8446">8949 9279 593 0,'-5'0'293'0,"-5"3"-113"16,10 3-58 0,18 2-43-16,11-4-28 0,20-2-11 15,7-4-9-15,10 0-7 16,-4-2-1-16,-8 7-6 16,-6 5 13-16,-21 9 18 15,-5 6 14-15,-10 6 20 16,-9 2-8-16,-2 0-14 15,-1 0-11-15,-2-11-12 16,2-5-2-16,-6-15 6 16,0-8-1-16,6-12-6 15,0-9-7-15,13-6-23 16,4 0-5-16,3 4-10 16,5 8-2-16,1 14 0 15,-3 4 7-15,-4 17 9 16,0 7 8-16,-8 12 7 15,0 4-2-15,-7 1-1 16,-3-3-3-16,3-6-69 0,-1-1-123 16</inkml:trace>
  <inkml:trace contextRef="#ctx0" brushRef="#br0" timeOffset="46019.5629">9884 9395 785 0,'-6'-14'473'15,"-2"-13"-73"-15,-8 1-108 16,-5 0-44-16,2 6-80 16,-6 2-37-16,1 14-77 15,2 5-29-15,-5 13-36 16,6 7-15-16,8 11-8 16,11 6 2-16,12 1 11 0,7 0 9 15,12-11 12-15,-3-10 4 16,5-6 7-16,-5-9 19 15,0-6-96-15,-1-4-93 0</inkml:trace>
  <inkml:trace contextRef="#ctx0" brushRef="#br0" timeOffset="46129.0456">9807 9134 1186 0,'-5'-9'541'0,"3"-3"-266"15,-2 6-97-15,1 7-142 16,7 4-31-16,11 10-66 15</inkml:trace>
  <inkml:trace contextRef="#ctx0" brushRef="#br0" timeOffset="46706.9475">10353 9266 884 0,'1'-2'354'0,"2"-2"-227"0,7-1-60 15,20 5-28-15,0 0 1 16,14-1 3-16,2 1-2 16,-4-3-15-16,-2-1-3 15,-18 1 0-15,-6 0 3 16,-19 2-2-16,-8 2-6 0,-14 9-8 15,-5 3-5-15,-3 15-1 16,7 7 1-16,12 6-3 16,8 0-2-16,15-2-3 15,10-13 3-15,13-8 10 16,4-8 8-16,3-16 16 16,-3-5 5-16,-9-11 0 15,-1-6-4-15,-9-5-13 16,-3 4-4-16,1 3-10 15,-5 8 0-15,-2 18-4 16,0 3 5-16,-4 17 5 16,-2 7-1-16,2 5 3 15,-3-1-5-15,-1-3 0 16,0-8 1-16,1-9 5 16,0-8 6-16,4-10 6 15,3-9 0-15,8-13-6 16,6-2-9-16,7-3-13 0,1 8-3 15,0 11-3-15,-4 11 3 16,-6 16 10-16,-6 11 7 16,-6 10 6-16,-4 5-1 15,0 0-3-15,1-11-17 16,1-5-179-16</inkml:trace>
  <inkml:trace contextRef="#ctx0" brushRef="#br0" timeOffset="46910.021">11189 9330 1013 0,'2'-7'570'16,"6"-5"-121"-16,-1 14-228 16,1 9-60-16,3 14-91 15,-3 0-15-15,4 5-24 16,1-1-7-16,2-5-4 16,5-3-1-16,-4-12 6 15,2-9 4-15,1-16 1 16,1-8 0-16,0-12-8 15,-3 2 12-15,-7 2-72 16,-7 7 28-16</inkml:trace>
  <inkml:trace contextRef="#ctx0" brushRef="#br0" timeOffset="47472.3463">12324 9234 990 0,'-13'-5'438'0,"-10"-1"-233"16,-3 6-58-16,3 5-88 16,6 7-34-16,7 3-34 15,10 3-7-15,8-1 3 16,11-3 3-16,10-2 11 0,1-5 3 16,-5-7 5-16,-6 0 6 15,-19-8-1-15,-11 0-1 16,-16 0-2-16,-8-1-7 15,-4 8 25-15,3 4 14 16,9 13 19-16,5 5 5 16,11 7-26-16,11 4-13 15,16-1-20-15,10 1-2 16,13-6 4-16,2-10 3 0,7-10-62 16,2-6-91-16</inkml:trace>
  <inkml:trace contextRef="#ctx0" brushRef="#br0" timeOffset="47970.4932">12440 8952 1150 0,'7'-2'444'0,"10"-3"-319"0,10 2-51 0,14 0-54 15,5 3-3-15,4 0-7 16,-4 1-1-16,-14 1 3 16,-11-2 5-16,-19 0 8 15,-3-3 0-15,-12-1-4 16,-9-3-5-16,-3-4-11 16,-3 5-1-16,9 4-11 15,8 7-6-15,11 10-10 0,4 5-3 16,7 8 8-16,6 4 4 15,4 2 9 1,-3 1 4-16,-1-6 2 0,-5 0 1 16,-6-7 4-16,3-5 1 15,-8-6 7-15,1-5 4 16,-5-6 4-16,-2 0-3 16,5 0-10-16,-1 0-10 15,1 0-13-15,0 0-3 0,2 7 2 16,7 12 6-16,11 37 4 15,-12-28 4-15,-13-1 4 16,-6 5 5-16,-2-7 27 16,-11-8 7-16,-4-10 7 15,5-4-2-15,1-6-28 16,10-1-30-16,16 4-125 16,9-2-100-16</inkml:trace>
  <inkml:trace contextRef="#ctx0" brushRef="#br0" timeOffset="48095.1275">12859 9556 872 0,'-3'2'467'0,"-3"5"-140"16,0-5-104-16,6-8-121 15</inkml:trace>
  <inkml:trace contextRef="#ctx0" brushRef="#br0" timeOffset="48548.1172">12563 9224 877 0,'6'-2'438'0,"5"-5"-65"16,27 6-306-16,20 1-35 16,37-3-50-16</inkml:trace>
  <inkml:trace contextRef="#ctx0" brushRef="#br0" timeOffset="49166.9">13843 9096 734 0,'-11'-3'331'16,"-8"-1"-156"-16,-3 2-45 15,-9-2-69-15,0 0-19 16,1-5-26-16,-5 3-8 16,12 1-10-16,2 5-6 15,3 6-6-15,9 6-3 0,-1 3 6 16,4 1 11-16,1 4 42 31,-1 1 23-31,2 1 28 16,0-1 2-16,3-5-25 15,1-2-16-15,3-8-17 16,5-4-4-16,10-7-9 0,2-5-6 16,14 2-18-1,4 4-9-15,9 11-5 0,4 8 0 16,-1 11 8-16,-8 5 5 16,-20 8 33-16,-17 5 26 15,-28-2 46-15,-15 1 12 0,-12-7-19 16,0-12-16-16,2-12-37 15,2-11-9-15,7-19-49 16,2-8-40-16,17-12-113 16,12-3-67-16,16 2-206 15</inkml:trace>
  <inkml:trace contextRef="#ctx0" brushRef="#br0" timeOffset="49354.4706">14265 9475 1164 0,'0'5'553'0,"4"11"-222"16,-5 3-119-16,-10 4-107 0,-1 3-29 15,-10-5 351-15</inkml:trace>
  <inkml:trace contextRef="#ctx0" brushRef="#br0" timeOffset="50104.0423">14974 9165 1059 0,'-26'-2'413'0,"-24"2"-297"16,5 7-54-16,11 8-60 16,14 8-15-16,18 3-11 15,9 2 2-15,19 2 11 16,7-2 9-16,9-7 4 16,-1-6 3-16,-5-12 6 15,-11-4 5-15,-17-6 8 16,-11-5 0-16,-21 4 7 15,-10 5 14-15,-10 4 14 16,-3 11 5-16,7 5-12 16,9 2-21-16,19 2-30 15,10 1-4-15,19-5-2 16,11 2 3-16,9-10 10 0,6-3 2 16,-1-3 30-16,-6-3-62 15,-9-4-415-15</inkml:trace>
  <inkml:trace contextRef="#ctx0" brushRef="#br0" timeOffset="50229.1186">15001 9041 1129 0,'-6'-17'506'0,"-7"-10"-264"16,1 7-91-16,2 15-135 16,2 8-22-16,3 12-123 15,5 6-195-15</inkml:trace>
  <inkml:trace contextRef="#ctx0" brushRef="#br0" timeOffset="50354.233">15112 9175 770 0,'7'13'420'0,"15"25"-105"15,3 12-63-15,9 20-131 16,-1 10-40-16,-13 7-48 16,-8-4-8-16,-8-16-27 15,1-11-59-15</inkml:trace>
  <inkml:trace contextRef="#ctx0" brushRef="#br0" timeOffset="50525.8149">15378 9246 1106 0,'-19'0'572'0,"-16"0"-136"16,-5 23-264-16,-4 10-46 15,-2 27-67-15,7 11-17 16,1 5-29-16,3-1-6 15,11-11-44-15,0-6-78 16</inkml:trace>
  <inkml:trace contextRef="#ctx0" brushRef="#br0" timeOffset="51113.3288">15667 9350 758 0,'-5'-15'432'0,"-3"-19"-34"15,0 6-144-15,-5 2-89 16,1 8-38-16,1 6-64 16,-8 4-26-16,-6 9-40 15,0 6-11-15,-4 8-14 16,6 7-3-16,10 9 2 15,5 6 4-15,12 0 11 16,10-1 6-16,9-12 10 0,6-6 2 16,7-11 2-16,-4-8-2 15,1-13-14-15,-5-9-3 16,-9-7-2-16,-1-5 3 16,-13 0 16-16,-4 4 2 15,-4 8 3-15,-2 7-2 16,-2 11-6-16,1 6-1 15,0 10-5-15,0 7-3 0,11 14-3 16,4 6 0-16,9 5 3 16,8-2 2-16,3-11 9 15,5-8 6-15,0-14 10 16,-4-8 5-16,-4-16 6 0,-3-7-1 16,-1-13-5-16,-2-3-3 15,-9-5 30-15,-1 1 14 16,-10 6 16-16,0 7 8 15,-4 16-42-15,-2 9-20 0,0 22-22 16,3 9-10 0,-1 22-2-16,4 14 4 0,6 10-1 15,-2 1 2-15,6-7 4 16,2-8 2-16,3-14 5 16,0-7 2-16,0-14-26 15,3-11-52-15,-2-19-208 16</inkml:trace>
  <inkml:trace contextRef="#ctx0" brushRef="#br0" timeOffset="51238.6581">15992 9441 1171 0,'2'-5'440'0,"5"-1"-346"16,9 2-44-16,9 2-18 15,8 2-87-15</inkml:trace>
  <inkml:trace contextRef="#ctx0" brushRef="#br0" timeOffset="51597.9061">16519 9201 1262 0,'-13'-8'549'15,"-18"-9"-296"-15,-4 4-62 16,-4 10-112-16,2 3-32 15,12 8-52-15,6 4-15 0,18 8-6 16,5 1 1-16,13 1 15 16,7-3 6-16,7-3 5 15,3-1 2-15,-3-7-37 16,-7-1-21-16,-8-7-9 16,-8-3-1-16,-16-5 35 15,-8-1 22-15,-19 4 18 16,-6 5 18-16,-1 8 20 15,6 6 2-15,15 2-11 16,9 0-17-16,15 1-13 16,7 2 2-16,14-1 7 15,6 1 2-15,9-4 0 16,1-5-3-16,-4-8-7 16,-1-3-40-16</inkml:trace>
  <inkml:trace contextRef="#ctx0" brushRef="#br0" timeOffset="51785.0342">16956 9191 1471 0,'1'-3'616'0,"0"2"-389"16,-1 0-78-16,0 1-112 15,0 0-28-15,0 0-51 16,0 0-79-16</inkml:trace>
  <inkml:trace contextRef="#ctx0" brushRef="#br0" timeOffset="51972.8349">16941 9394 1526 0,'0'0'646'0,"0"2"-361"16,3 0-55-16,-3-2-97 15,0 0-32-15,0 0-56 16,0 0-16-16,9-1-13 16,-3 0-16-16,-5 0-443 15</inkml:trace>
  <inkml:trace contextRef="#ctx0" brushRef="#br0" timeOffset="55202.1335">1826 10809 486 0,'-2'-9'311'0,"-4"-8"-3"15,9-5-116-15,4-1-24 16,12-7-47-16,8 0-19 16,13 2-40-16,0 3-14 15,2 14-14-15,-5 9-8 16,-18 13-6-16,-2 8 2 16,-13 16 7-16,-3 9-1 15,-3 14-8-15,1 5-3 16,1-3-7-16,0-12-2 0,10-15 2 15,4-8 3-15,6-18 5 16,5-9 3-16,6-17 5 16,-2-10-2-16,2-14-4 15,0 1-2-15,-12-2-8 16,0 2-2-16,-8 8 1 16,-6 6 0-16,-3 8 3 15,-7 4-1-15,-1 13-1 16,-4 3 7-16,-1 15 2 15,-1 6 3-15,-2 11 0 16,4 6-7-16,10 7-6 16,4 0-2-16,12-6-1 15,-1-4 0-15,5-8 1 16,-3-1-8-16,1-7 129 16</inkml:trace>
  <inkml:trace contextRef="#ctx0" brushRef="#br0" timeOffset="55670.7844">2700 11089 1030 0,'-10'-3'483'0,"-15"-7"-199"15,-4 3-57-15,-2 11-104 0,2 3-39 16,-1 8-63-16,11 6-17 16,10 10-8-16,6 0 0 15,17 5 5-15,-2-5 5 16,15-8 6-16,0-4 6 15,5-12 7-15,4-5 2 16,-3-9-3-16,1-6 5 16,-12-4-375-16</inkml:trace>
  <inkml:trace contextRef="#ctx0" brushRef="#br0" timeOffset="56180.9255">2534 10506 841 0,'0'-13'374'0,"7"-14"-170"16,5-1-75-16,7 7-66 16,6 4 0-16,8 11-5 15,5 9-9-15,1 14-23 0,-4 6 6 16,-17 5 18-16,-13 2 17 16,-20 0 14-16,-10 1-2 15,-8-5-24-15,0-4-18 16,12-6-15-16,7-4-6 15,12-6-6-15,7-2-4 16,13-2-3-16,10 2 1 16,9-3 0-16,5-1 0 15,10 1-2-15,1 2-19 0</inkml:trace>
  <inkml:trace contextRef="#ctx0" brushRef="#br0" timeOffset="56712.1353">3269 10799 736 0,'0'0'352'0,"0"-1"-144"15,1-3-34-15,-1 3-62 16,4 0-29-16,28-1-27 16,66-5-10-16,-33 6-12 15,-2-2-6-15,-12 4-6 16,-7 2-1-16,-16 3-36 16,-7 0-43-16,-17 0-155 15</inkml:trace>
  <inkml:trace contextRef="#ctx0" brushRef="#br0" timeOffset="56946.3745">3262 10989 716 0,'10'4'340'16,"19"-2"-122"-16,14 3-9 15,20-9-41-15,5-1-37 16,1 1-58-16,-3-4-18 0,-13 1-20 16,-11 3-7-16,-18 1-4 15,-9 2 1-15,-16 1 8 16</inkml:trace>
  <inkml:trace contextRef="#ctx0" brushRef="#br0" timeOffset="57821.3944">4176 10853 549 0,'13'-17'248'0,"13"-25"-63"15,8 4-35-15,6 6 1 0,3 4-2 16,2 19-49-16,-6 6-27 16,-12 13-36-16,-9 7 1 15,-15 11 15-15,-2 5 3 16,-4 16-8-16,-2-1-6 16,4 5-21-16,0-8-9 15,4-10-2-15,8-8-1 16,5-13 6-16,8-1 4 15,4-16 6-15,1-4 3 0,3-13 0 16,-3-6-2-16,-4-13-4 16,1-7-2-16,-9-6-4 15,-6 1-1-15,-6 6 4 16,-2 7 2-16,-7 15 13 16,-3 5 16-16,-1 16 13 15,-5 4-2-15,6 13-17 16,4 7-20-16,3 13-19 15,1 6-1-15,8 8 0 16,3 1 1-16,5-4 3 16,1-7 1-16,0-14 2 15,-4-10 1-15,-5-12-8 16,-2-2-62-16</inkml:trace>
  <inkml:trace contextRef="#ctx0" brushRef="#br0" timeOffset="58492.9017">4937 11068 969 0,'0'5'460'0,"-4"3"-159"15,2 13-176-15,-6 0-31 16,-5 8-39-16,4 3-14 16,-5-2-26-16,2 0-4 15,8-8-1-15,1-7 3 16,3-12 12-16,3-5 4 16,6-13-4-16,1-7-3 15,3-14-13-15,0-4-4 0,-5-3-1 16,7 6-1-16,-4 11-4 15,2 4-4-15,-4 16-5 16,-5 5 3-16,2 10 5 16,2 7 2-16,3 6 5 15,6 3-2-15,1 6-2 16,-3 1 0-16,6 1 1 16,-5-3 1-16,-2-8 2 15,-3 0 1-15,-4-10 21 16,-1-3-37-16,-4-8-148 15</inkml:trace>
  <inkml:trace contextRef="#ctx0" brushRef="#br0" timeOffset="58649.2132">4910 11183 839 0,'-4'-2'493'16,"0"-2"10"-16,17 1-346 0,7 1-46 15,14-1-49-15,3-3-18 16,6 5-15-16,2-2-38 16</inkml:trace>
  <inkml:trace contextRef="#ctx0" brushRef="#br0" timeOffset="59180.3207">4976 10499 794 0,'-2'-10'380'0,"-2"-6"-127"15,11 0-131-15,11 2-28 16,9 8-27-16,6 4-9 16,5 10-38-16,2 4-8 15,-10 8 6-15,-7 6 10 16,-23 0 25-16,-13 5 4 0,-21-2-1 16,-4-3-10-16,1 0-17 15,9-7 6-15,14-6-2 16,12-5 0-16,16-6-2 15,5-2-8-15,19-2 3 16,5 1-1-16,4-3-5 16,1 3-4-16,-10 1-5 15,-5 0 5-15</inkml:trace>
  <inkml:trace contextRef="#ctx0" brushRef="#br0" timeOffset="60320.7783">5611 10892 986 0,'-7'5'432'16,"-3"3"-200"-16,16 1-131 16,13-1-27-16,29-3-4 15,19-5 0-15,26-7-35 16,6-3 1-16,-1-2-425 16</inkml:trace>
  <inkml:trace contextRef="#ctx0" brushRef="#br0" timeOffset="60789.0542">6536 10795 586 0,'-1'0'354'0,"-13"-2"-40"16,0-4-25-16,-7-4-55 15,-4-4-31-15,9-9-38 16,3-3-31-16,12-8-71 16,7 0-33-16,17 8-41 15,2 5-5-15,16 16 0 16,4 6 9-16,-1 16 9 15,0 9 4-15,-18 10 13 16,-17 9 7-16,-24 11 3 16,-15 5-2-16,-14 1-11 15,1-1-5-15,9-16-2 16,2-13-15-16,14-20-53 16,4-9-27-16,12-7-32 15,6-5 8-15,11-2 45 16,8-1 21-16,7 3 23 15,4 5 5-15,-3 8 13 16,4 5 6-16,-6 8 11 0,-4 1 0 16,-2 0-9-16,-7-2-314 15</inkml:trace>
  <inkml:trace contextRef="#ctx0" brushRef="#br0" timeOffset="61282.2952">7153 10986 899 0,'5'-8'444'0,"8"-3"-142"0,-1-3-43 16,-4-6-71-16,-2-1-31 16,-6-6-48-16,-7-3-17 15,-13 0-27-15,-5 4-12 16,-11 5-30-16,-1 8-19 15,-2 15-31-15,4 8-12 16,11 20-2-16,8 7 6 0,12 4 20 16,10 4 6-16,13-11 5 15,0-10 1-15,14-14 1 16,-1-12 4-16,2-6 3 16,-1-6 2-16,-8-4 7 15,-4 0-2-15,-7 3-4 16,-5 7-3-16,-1 14-6 15,-1 9-2-15,-1 12 1 16,-1 6 0-16,2 13 0 16,-2-2 1-16,-5 8 1 15,-5-3 0-15,-12-2 9 16,-8 2 11-16,-10-3 25 16,-3-3 8-16,-1-6 2 15,0-7-7-15,5-16-14 16,4-9-5-16,6-18-15 15,10-14-33-15,12-17-98 16,6-8-575-16</inkml:trace>
  <inkml:trace contextRef="#ctx0" brushRef="#br0" timeOffset="61735.3143">7921 10304 820 0,'-11'-5'407'0,"-10"-2"-128"0,-2 9-39 16,-16 26-70-16,0 17-39 16,-7 28-63-16,3 13-26 15,21 20-37-15,13 6-3 16,24-1 1-16,16-5 1 16,16-24 5-16,3-21 2 15,1-27 0-15,3-8-95 16</inkml:trace>
  <inkml:trace contextRef="#ctx0" brushRef="#br0" timeOffset="62613.5638">8143 10674 723 0,'-1'2'399'0,"-1"0"-74"16,-4 16-179-16,-6 8-49 16,12 13-38-16,5 5-10 15,8 1-18-15,15-3-5 16,2-13-5-16,0-10 5 15,10-16 7-15,-8-9 4 16,-4-16 7-16,-4-6 1 0,-12-14-2 16,-4-3-2-16,-5 1-8 15,-3 4-4 1,-1 11 12-16,1 11-4 0,-5 14-18 16,-1 10-6-16,2 20-28 15,4 13-4-15,2 26 8 16,4 10 3-16,3 5 5 15,-1-1 3-15,-3-14 3 16,-3-4 1-16,-9-9 42 16,-11-5 30-16,-11-9 39 15,-9-10 11-15,-12-18-31 16,1-10-28-16,9-16-41 16,6-6-46-16,22-8-162 15,12-1-363-15</inkml:trace>
  <inkml:trace contextRef="#ctx0" brushRef="#br0" timeOffset="63905.5586">8821 11181 629 0,'-5'-7'439'0,"-15"-11"31"16,-6 1-104-16,-10 5-143 15,-5 4-61-15,1 14-86 16,4 9-28-16,7 9-37 0,7 6-9 16,15 5-6-16,7 3-1 15,15-1 5-15,13-3 1 16,13-8 7-16,4-7 2 15,1-15 5-15,-4-8 0 16,-12-14 10-16</inkml:trace>
  <inkml:trace contextRef="#ctx0" brushRef="#br0" timeOffset="64354.4528">8963 10804 618 0,'-8'0'380'0,"-10"-2"6"0,10 2-106 15,14 2-107-15,7-1-25 16,20-1-54-16,11-3-14 16,18-1-25-16,7 0-16 15,-3 5-46-15,-8 3-59 16</inkml:trace>
  <inkml:trace contextRef="#ctx0" brushRef="#br0" timeOffset="64854.1998">9588 10639 939 0,'-10'7'423'16,"2"3"-186"-16,1 14-135 15,-1 8-36-15,16 10-23 16,6 3-7-16,13-4-14 15,14-7-1-15,5-16 0 16,3-10 3-16,-5-20 7 0,-12-16 3 16,-10-13 4-16,-3-7 2 15,-9-2 1-15,-2 2-2 16,-12 6 28-16,-10 4 4 16,1 14-9-16,0 11-7 15,4 25-49-15,5 15-11 16,4 27-8-16,2 18 1 15,5 17 7-15,3 7 5 16,-5-5 0-16,-5-5 3 0,-4-15 0 16,-7-6 2-16,-4-9 5 15,-10-9 3-15,-18-22 20 16,-5-9 4-16,-7-29 6 16,2-10 4-16,19-20-90 15,15-5-88-15</inkml:trace>
  <inkml:trace contextRef="#ctx0" brushRef="#br0" timeOffset="65431.9703">10131 11095 909 0,'-4'4'421'0,"-3"7"-184"15,-2 11-89-15,-1 5-76 16,-4 3-27-16,-2 2-19 15,2-6-2-15,3-6-1 16,5-7 2-16,6-13 19 16,1-7 2-16,0-13-4 15,7-5-3-15,3-7-23 16,2-2-8-16,7 2-4 16,-2 4-4-16,-1 10 6 15,0 2 5-15,-2 12 3 16,-4 9 2-16,2 11-7 15,-2 6-3-15,1 10-1 0,3-1-1 16,-1 5-1-16,1 0 1 16,-2-4 0-16,0-4 38 15,-5-11-139-15,3-4-99 16</inkml:trace>
  <inkml:trace contextRef="#ctx0" brushRef="#br0" timeOffset="65566.3393">10097 11235 1084 0,'6'-1'502'16,"3"-1"-211"-16,17-1-161 0,5-1-45 15,11 1-50-15,3 1 36 16</inkml:trace>
  <inkml:trace contextRef="#ctx0" brushRef="#br0" timeOffset="66123.129">10419 10430 816 0,'10'-2'391'16,"16"2"-140"-16,20 15-130 16,10 16-30-16,13 25 4 0,-4 13-7 15,-20 29 2-15,-15 15-2 16,-38 4-18-16,-11-6 18 16,-19-20 6-16,-8-21 9 15,7-22-4-15,0-14-18 16,12-27-40-16,9-8-126 15</inkml:trace>
  <inkml:trace contextRef="#ctx0" brushRef="#br0" timeOffset="81321.1709">11235 10929 820 0,'8'8'319'0,"15"7"-172"16,11-1 4-16,27-13-24 16,19-2-8-16,25-13-64 15,-2-2-13-15,-12 6-135 16,-17-2-110-16</inkml:trace>
  <inkml:trace contextRef="#ctx0" brushRef="#br0" timeOffset="81558.4985">11350 11031 371 0,'-19'4'221'0,"-17"2"15"16,14 3-96-16,19-4-10 15,13-1-4-15,34 0-1 16,12-3 5-16,41-3-31 15,13-2-9-15,-5 2-33 16,-4-1-15-16,-35 0-12 16,-14 0-15-1,-21-4-114-15,-11-5-114 0</inkml:trace>
  <inkml:trace contextRef="#ctx0" brushRef="#br0" timeOffset="81707.4593">11863 10793 522 0,'10'6'324'0,"15"14"-20"16,3 4-79-16,17 13-80 16,1 4-31-16,-14 2-17 15,-9-2 4-15,-32-6-6 0,-17-4-11 0,-20-3-10 16,-9-2-74-16,-3 0-282 16</inkml:trace>
  <inkml:trace contextRef="#ctx0" brushRef="#br0" timeOffset="82022.4781">11460 10844 726 0,'-7'-7'431'15,"-9"-7"-33"-15,-7 6-165 16,-7 8-117-16,-6 8-35 0,-5 13-28 16,0 7-25-16,-1 7-12 15,6 3-4-15,18-1-13 16,14-1 0-16,28-7 8 15,12-6 1-15,33-4 2 16,5-5-1-16,19 4-20 16</inkml:trace>
  <inkml:trace contextRef="#ctx0" brushRef="#br0" timeOffset="83519.5664">1936 12157 857 0,'0'-12'389'0,"6"-12"-185"16,10-6-50-16,14 3-49 15,6-1-18-15,6 6-19 16,4 12-8-16,-6 14-31 16,-2 12-6-16,-11 21-9 15,-8 8 0-15,-11 16 2 0,-6 9 0 16,-2-4-1-16,0-4 0 16,6-22-4-16,4-12 0 15,5-23 6-15,5-9 1 16,4-25 6-16,4-14-1 15,3-14-4-15,-1-8-3 16,-7 4-4-16,-2 6-1 16,-9 10-4-16,-2 13-3 15,-6 22 0-15,-5 3 5 16,-8 19 14-16,-5 6 3 0,5 10 4 31,4-14-2-31,0 1-10 0,-11 50-3 0,16 6-5 16,7-3-5-16,16-39-59 15,8-6-80-15</inkml:trace>
  <inkml:trace contextRef="#ctx0" brushRef="#br0" timeOffset="83800.7395">2795 12406 901 0,'-7'-6'448'0,"-15"-2"-119"0,0 5-64 16,-10 5-79-16,0 10-36 15,5 9-73-15,3 5-33 16,11 3-34-16,9 1-8 15,13-2-8-15,10 1 2 16,19-7 3-16,5-6 1 16,3-10 34-16,4-6-70 0,-6-9 176 15</inkml:trace>
  <inkml:trace contextRef="#ctx0" brushRef="#br0" timeOffset="84128.8004">2667 11946 773 0,'-2'-13'380'0,"2"-13"-118"15,3-2-80-15,20 3-69 16,6 5-12-16,8 9-20 15,4 5-17-15,0 15-26 16,-9 5-7-16,-16 12 1 16,-14 7 4-16,-29 8 5 0,-4 3 0 15,-2-5-8-15,6-6-6 16,21-15-14-16,4-6-4 16,11-10-9-16,12-1-4 15,15-3 2-15,13-2 2 16,9 1-26-16,0 2-61 15</inkml:trace>
  <inkml:trace contextRef="#ctx0" brushRef="#br0" timeOffset="84503.6977">3328 12149 1097 0,'-2'1'479'0,"7"6"-205"0,12-1-91 15,27 0-60-15,4-3-12 16,10-6-50-16,1-1-19 16,-11-2-22-16,0 2-7 15,-11 4-82-15,-8-1-79 16</inkml:trace>
  <inkml:trace contextRef="#ctx0" brushRef="#br0" timeOffset="84687.0419">3424 12353 820 0,'22'1'426'16,"21"0"-81"-16,9-1-68 0,3-2-73 16,-2 2-46-16,-9 1-34 15,-4 3-113-15</inkml:trace>
  <inkml:trace contextRef="#ctx0" brushRef="#br0" timeOffset="90597.2019">4457 11838 820 0,'-22'3'428'0,"-26"17"-122"0,-8 10-53 16,6 32-117-16,7 12-43 16,23 13-61-16,17 6-17 15,19-5-13-15,13-3-2 16,17-19 13-16,4-11-53 16,4-23-229-16</inkml:trace>
  <inkml:trace contextRef="#ctx0" brushRef="#br0" timeOffset="91011.7853">4679 12203 822 0,'-16'-23'384'16,"-8"-16"-169"-16,14-1-127 15,15 5-41-15,15 15-30 16,4 5 7-16,12 19 16 16,4 7 6-16,0 7 2 15,-2 5 8-15,-20 5 22 0,-11 5 9 16,-24 7 9-16,-16 3-14 15,-13 3-32-15,-4-2-12 16,4-13-11-16,10-6-5 16,13-17-17-16,9-7-13 15,17-5-25-15,9-4-7 16,17 1 4-16,3 1 10 16,13 6 15-16,0 0 5 15,-2 7 6-15,1 5 1 0,-12-1-50 16,-3 1-119-16</inkml:trace>
  <inkml:trace contextRef="#ctx0" brushRef="#br0" timeOffset="91326.8401">5176 12132 706 0,'-5'-8'375'0,"-5"-5"-78"16,-4-1-44-16,-5 7-80 16,0 7-35-16,-4 5-64 15,0 9-27-15,0 9-36 16,5 5-9-16,8 11-11 16,4 3-3-16,15 4 1 15,5-3 1-15,17-10 6 16,8-11 4-16,3-19 7 15,2-10 6-15,-8-19 13 16,-7-4 8-16,-10-8 10 16,-12-2 12-16,-15 0-2 15,-10-2-7-15,-11 9-19 16,1 5-21-16,1 11-93 16,7 10-143-16</inkml:trace>
  <inkml:trace contextRef="#ctx0" brushRef="#br0" timeOffset="91592.2847">5375 11962 1165 0,'13'-4'482'0,"16"4"-300"16,5 11-79-16,10 16-71 15,-1 16-14-15,-9 21 3 16,-11 3 2-16,-22 21 0 16,-9 6 0-16,-14-9-4 15,-8-2-1-15,5-30 5 16,-3-17-14-16,10-19-90 16,10-12-199-16</inkml:trace>
  <inkml:trace contextRef="#ctx0" brushRef="#br0" timeOffset="92045.0762">5725 11811 812 0,'-3'-7'435'0,"1"-7"-96"16,3 1-84-16,13 1-126 15,6 5-41-15,13 5-66 16,1 5-18-16,3 11-9 16,-10 3 0-16,-17 12 16 15,-6 5 11-15,-22 5 12 16,0 1 2-16,-6-5-7 16,-1-4-7-16,14-11-9 15,3-9-4-15,12-5-2 16,6-4 2-16,9-4 2 15,8 2-1-15,3-3-2 16,-1 1-2-16,-6 0 13 16,-4 2-26-16</inkml:trace>
  <inkml:trace contextRef="#ctx0" brushRef="#br0" timeOffset="92404.3836">6094 12331 669 0,'0'4'385'16,"2"0"-32"-16,17 2-111 15,18-4-43-15,25-3-38 16,12 1-47-16,-2-1-61 15,-12 0-17-15,-20 1-21 16,-11 0 460-16</inkml:trace>
  <inkml:trace contextRef="#ctx0" brushRef="#br0" timeOffset="93122.9709">7048 12185 476 0,'-9'4'327'16,"-16"-1"38"-16,-1-3-56 15,-2-8-101-15,2-5-33 16,11-14-86-16,8 3-37 15,15-6-58-15,9-3-16 16,14 11-18-16,7 3-3 16,12 21 19-16,2 10 9 0,-4 18 26 15,-10 6 22-15,-30 13 18 16,-17 9 4 0,-28 10-4-16,-7 4-11 0,-1-14-19 15,4-10-2-15,13-26-3 16,5-14-9-16,8-21-21 15,8-7-7-15,6-7-11 16,5-3 4-16,7 6 20 16,6 4 11-16,8 13 17 15,-1 7 12-15,5 16 15 16,-7 7-3-16,-1 5-3 16,-3 2-7-16,-6-8-14 15,2-5-2-15,2-12-68 16,4-8-109-16</inkml:trace>
  <inkml:trace contextRef="#ctx0" brushRef="#br0" timeOffset="93294.7555">7509 12310 1367 0,'-1'-2'609'15,"-5"-4"-320"-15,0 0-95 0,3 3-121 16,3-3-23-16,4 2-332 16</inkml:trace>
  <inkml:trace contextRef="#ctx0" brushRef="#br0" timeOffset="93857.1263">7941 12209 366 0,'11'-1'285'0,"8"-5"51"0,-1 0-25 16,-5-4-80-16,-5-4-42 15,-5-3-63-15,-3-2-23 16,-13 1-27-16,-3-1-7 16,-13 7-20-16,-4 4-11 15,0 8-24-15,0 3-13 16,8 12-15-16,2 3-7 15,10 4 1-15,7 5 1 0,13-3 3 16,10-3 3-16,5-7 4 16,6-6 4-16,0-9 5 15,0-5 2-15,6-2 1 16,-4 1-2-16,-1 9 0 16,-3 6 2-16,-9 12 6 15,-3 5 3-15,-9 13 0 16,-4 7-1-16,-8 4-2 15,-6-2 0-15,-5-8 4 16,-6-5 1-16,-6-11 9 16,-1-10 4-16,0-14 1 15,3-8-2-15,5-13-18 16,4-3-14-16,9-1-32 16,5 1-33-16,13 5-115 15,6 9-174-15</inkml:trace>
  <inkml:trace contextRef="#ctx0" brushRef="#br0" timeOffset="93997.7087">8296 12505 1372 0,'0'-1'648'16,"-3"-1"-260"-16,1-2-151 15,0 4-143-15,2-1-47 16,0 0-110-16,0 0-65 0</inkml:trace>
  <inkml:trace contextRef="#ctx0" brushRef="#br0" timeOffset="94357.0147">8381 12212 868 0,'3'-1'423'0,"18"0"-117"15,10 4-127-15,14 14-70 16,8 5-11-16,5 11-34 16,-8 4-11-16,-17 6-24 15,-13-1-3-15,-27 0-2 16,-13-4 4-16,-20-11-1 16,-5-4 5-16,-3-13 1 15,2-8-7-15,17-14-18 0,11-13-11 16,22-19-24-16,12-4 0 15,19-4 6-15,1 4 7 16,9 4 16-16,-3 5 15 16,-12 7 39-16,-4 5 11 15,-27 5 15-15,-14 3 0 16,-20 3-26-16,-9 4-11 16,-7 7-26-16,3 3-34 15,11 7 225-15</inkml:trace>
  <inkml:trace contextRef="#ctx0" brushRef="#br0" timeOffset="94825.8928">9265 11793 937 0,'-23'16'428'0,"-29"32"-174"16,-6 24-84-16,7 30-74 15,11 14-22-15,32 16-43 16,15-3-10-16,36-12-12 16,11-16 1-16,9-40 8 15,5-13 4-15,-14-27 6 16,-6-10 4-16,-14-15-2 16</inkml:trace>
  <inkml:trace contextRef="#ctx0" brushRef="#br0" timeOffset="112170.1535">9690 12087 623 0,'-24'-4'352'0,"-20"4"-7"16,7 15-249-16,4 2-41 15,10 28-31-15,9 5-16 16,19 15-14-16,11 5-1 16,22-11 3-16,12-7 8 0,15-28 22 15,8-16 17-15,-3-23 46 16,-5-13 47-16,-22-19 50 16,-9-4 13-16,-23-8-17 15,-12 3-35-15,-21 4-49 16,-12 0-28-16,-7 15-35 15,1 10-23-15,0 14-34 16,2 13-23-16,1 10-127 16,1 8-105-16</inkml:trace>
  <inkml:trace contextRef="#ctx0" brushRef="#br0" timeOffset="112435.6714">9899 12115 1124 0,'-6'2'482'16,"-13"9"-254"-16,-3 6-35 15,-6 17-59-15,-6 4-33 0,-2 12-54 16,1 0-19-16,6-1-20 16,7-7 29-16,13-11-143 15,2-9-158-15</inkml:trace>
  <inkml:trace contextRef="#ctx0" brushRef="#br0" timeOffset="112857.7808">10268 12284 737 0,'-4'-1'447'0,"-3"-3"-38"16,11 5-108-16,13-2-100 15,12-1-50-15,32 1-64 16,11-4-17-16,15 2-39 16,-2 0-10-16,-22 6-2 15,-15-1 2-15</inkml:trace>
  <inkml:trace contextRef="#ctx0" brushRef="#br0" timeOffset="117725.8989">11250 12047 792 0,'-12'-1'373'0,"-16"5"-150"16,-3 8-58-16,1 16-92 0,1 6-31 16,18 15-46-16,11 4-12 15,23 8 6-15,14 3 3 16,13-17 11-16,10-9 9 15,14-32 14-15,-1-11-17 16,1-27 95-16,-10-13 29 16,-29-10 44-16,-13-8 44 15,-36 2-56-15,-16 5-24 16,-32 14-49-16,-9 11-31 16,-1 21-47-16,5 2-14 0,21 12-52 15,12 5-35-15,15 9-183 16</inkml:trace>
  <inkml:trace contextRef="#ctx0" brushRef="#br0" timeOffset="117960.375">11508 12094 719 0,'-3'-3'465'0,"-5"-2"36"16,-5 2-174-16,-13 12-129 16,-4 10-46-16,-17 13-83 15,2 11-29-15,5 14-29 0,1 2-5 16,14-1-25-16,3-6-55 16,11-21-229-16</inkml:trace>
  <inkml:trace contextRef="#ctx0" brushRef="#br0" timeOffset="118335.135">11720 11699 1127 0,'7'11'442'0,"14"24"-279"16,10 21-40-16,11 35-37 15,0 15-16-15,-13 24-41 16,-14 9 1-16,-26-9 6 16,-14-5 1-16,-3-30 0 15,-2-24 1-15,5-26 4 0,1-12 1 16,3-17-64-16,3-8-270 16</inkml:trace>
  <inkml:trace contextRef="#ctx0" brushRef="#br0" timeOffset="120142.977">1913 13574 445 0,'3'-15'315'0,"7"-10"1"15,8-11-113-15,7-5-33 16,9 2-54-16,0 6-28 15,3 16-42-15,-3 12-25 16,-4 23-23-16,-6 12 2 16,-13 20 17-16,-5 6 12 15,-13 7 5-15,0 0-2 16,1-10-8-16,2-3-9 16,11-11-3-16,3-9-1 0,9-13 7 15,3-13 5-15,7-21 6 16,3-9 2-16,4-16-7 15,-2-4-5-15,-3-1-7 16,-4 3-2-16,-11 12 0 16,-8 5 3-16,-10 16 19 15,-5 3 10-15,-6 14 32 16,-4 7 12-16,4 15-14 16,3 6-10-16,6 5-34 15,8 2-13-15,8-5-9 16,5 1 0-16,6-9-49 15,1-4-72-15</inkml:trace>
  <inkml:trace contextRef="#ctx0" brushRef="#br0" timeOffset="120408.1662">2826 13817 858 0,'-10'-2'481'0,"-12"-6"-79"15,-9 4-185-15,-4 4-39 16,-4 4-68-16,2 7-34 0,9 9-55 16,6 4-21-16,15 6-21 15,9-2-4-15,17-2 7 16,12-4 7-16,15-6 12 15,-1-4 7-15,2-12 17 16,-6-2-53-16,-8-16-541 16</inkml:trace>
  <inkml:trace contextRef="#ctx0" brushRef="#br0" timeOffset="120689.3605">2758 13188 719 0,'6'-12'348'0,"10"-5"-114"0,7 1-59 16,10 8-61-16,4 6-27 16,1 8-48-16,-10 8-1 15,-23 13 5-15,-9 6 1 16,-25 9 3-16,-1 1 19 15,6-7-4-15,9-8-3 16,20-13-7-16,11-7-29 16,18-7-18-16,7-2-1 0,11-3-19 15,2 2-28 1</inkml:trace>
  <inkml:trace contextRef="#ctx0" brushRef="#br0" timeOffset="120979.9281">3342 13540 982 0,'-1'2'440'16,"-1"2"-221"-16,15-4-71 15,13 3-34-15,19-1-28 16,4 0-13-16,6 0-32 16,0-4-8-16,-1 0 54 15,1-4-91-15</inkml:trace>
  <inkml:trace contextRef="#ctx0" brushRef="#br0" timeOffset="121190.7186">3435 13664 949 0,'0'7'454'0,"1"5"-145"0,15-2-120 16,17-2-12-16,18-5-38 15,6-4-29-15,6 0-56 16,-28 2-11 15,-18-1-7-31</inkml:trace>
  <inkml:trace contextRef="#ctx0" brushRef="#br0" timeOffset="124846.8147">5050 13540 535 0,'-2'-12'381'0,"-11"-7"64"16,0 3-138-16,-3 7-90 16,-7 9-45-16,-3 9-79 15,-10 7-29-15,-5 15-48 16,3 4-13-16,11 7-14 16,9 1-6-16,20-1-5 15,10-1 1-15,21-3 7 16,8-9 8-16,13-14 12 15,-3-11 6-15,0-20 14 16,-3-10 2-16,-14-14 9 16,-4-2 5-16,-27-3 3 15,-12 3 11-15,-24 9-7 16,-5 5-12-16,-4 13-21 16,1 5-18-16,18 13-74 0,3 6-96 15</inkml:trace>
  <inkml:trace contextRef="#ctx0" brushRef="#br0" timeOffset="125190.4846">5488 13524 775 0,'-5'-8'434'0,"-8"-9"-67"16,-1 4-83-16,-12 10-101 15,-4 3-39-15,-5 12-74 16,-2 9-29-16,2 12-42 16,5 6-14-16,15 8-5 15,7 4 1-15,20 3 1 16,10-5 2-16,20-6 5 16,3-11 3-16,9-21 11 15,3-12 8-15,-8-26 43 16,-2-9 17-16,-16-10 45 15,-13 0 19-15,-23 1-11 16,-12 4-11-16,-21 4-49 16,-1 6-26-16,-4 8-3 15,6 4-82-15,12 17-576 16</inkml:trace>
  <inkml:trace contextRef="#ctx0" brushRef="#br0" timeOffset="126652.8364">6383 13629 729 0,'1'3'344'16,"3"-3"-99"-16,29 5-125 15,10 3-45-15,36-3-3 16,17 3-15-16,19-1-31 15,4-1-6-15,-15-2-91 16,-17 1-185-16</inkml:trace>
  <inkml:trace contextRef="#ctx0" brushRef="#br0" timeOffset="126902.7784">6543 13731 855 0,'0'0'341'16,"7"2"-201"-16,11 1-34 16,28 2-44-16,14 0 4 15,22-3-23-15,6-1-6 16,-4 0 1-16,-6 0-8 15,-14 1 3-15,-9-2-62 16,-13-3-241-16</inkml:trace>
  <inkml:trace contextRef="#ctx0" brushRef="#br0" timeOffset="127059.3338">7140 13560 607 0,'0'-6'350'0,"1"-3"-67"15,3 8-109-15,14 8-103 16,9 8-25-16,13 8 10 15,0 2 21-15,-12 3 28 16,-12-2 17-16,-23 4 0 16,-12 3-25-16,-13-8-31 15,1 2 11-15,-1-10-143 16</inkml:trace>
  <inkml:trace contextRef="#ctx0" brushRef="#br0" timeOffset="127527.6299">8012 13521 683 0,'16'-16'343'0,"19"-15"-102"16,5 6-63-16,2 16-57 15,-5 11-23-15,-13 18-24 16,-7 10-9-16,-20 14-15 16,-4 3-9-16,-5 5-17 15,0-1-8-15,12-6-7 16,6-5-1-16,15-11 1 15,6-7 1-15,8-15 7 16,-2-11 3-16,2-19 7 16,-7-8 1-16,-4-13-2 15,-2-1-2-15,-12-2-1 16,-2 1-3-16,-8 9-4 16,-3 4 1-16,-7 16 8 15,5 14 1-15,-3 12 1 16,4 8-2-16,4 12-16 0,3 5-3 15,3 6-4-15,1 2 2 16,6 0-23-16,-1-3-82 16</inkml:trace>
  <inkml:trace contextRef="#ctx0" brushRef="#br0" timeOffset="127886.9213">8819 13704 953 0,'-15'0'404'0,"-18"7"-217"15,0 5-51-15,3 8-44 16,6 7-15-16,11 9-28 16,10 0-3-16,14 5-19 15,10-4 3-15,15-11 1 0,5-3 1 16,5-13 0-16,0-12-3 15,3-8-356-15</inkml:trace>
  <inkml:trace contextRef="#ctx0" brushRef="#br0" timeOffset="128137.0597">9145 13534 703 0,'0'1'378'0,"7"0"-71"16,10-1-127-16,22 0-96 15,6-1-19-15,9-2-26 16,1 3-14-16,-7-1 47 15,-1 4-115-15</inkml:trace>
  <inkml:trace contextRef="#ctx0" brushRef="#br0" timeOffset="128338.6182">9200 13660 706 0,'7'1'389'16,"8"4"-110"-16,17-4-89 0,8 0-24 15,10 1-58-15,3-1-22 16,-3-1-29-16,-2 1-13 16,-7-1-64-16</inkml:trace>
  <inkml:trace contextRef="#ctx0" brushRef="#br0" timeOffset="128775.9808">10079 13283 985 0,'2'4'434'0,"1"4"-176"16,1 22-163-16,2 10-39 15,2 14-9-15,2 2-13 16,2-7-8-16,3-6-1 0,2-12 1 15,-1-9 1-15,1-10-81 16,-2-4-147-16</inkml:trace>
  <inkml:trace contextRef="#ctx0" brushRef="#br0" timeOffset="128963.4304">9958 13583 753 0,'22'-2'397'16,"14"-2"-126"-16,21 2-101 15,4-1-33-15,2 3-70 16,-3 1-21-16,-13 3-102 16,-6 3-307-16</inkml:trace>
  <inkml:trace contextRef="#ctx0" brushRef="#br0" timeOffset="129197.865">9943 13769 877 0,'8'3'417'0,"8"-1"-147"0,22 1-116 15,14-1 0-15,16-2-35 16,3 0-23-16,-8 0-39 16,-9 0-14-16,-19 0-17 15,-5 0-3-15,-11 0-24 16,-3 0-269-16</inkml:trace>
  <inkml:trace contextRef="#ctx0" brushRef="#br0" timeOffset="136838.446">4495 13362 740 0,'2'3'418'15,"-5"3"-79"-15,-4 14-161 16,-11 1-48-16,-11 14-67 0,4 7-22 15,0-6-27-15,9-1-10 16,16-10-12-16,11-6-9 16,15-9-5-16,3-7 1 15,13-6 8-15,-6-6 7 16,2-4 24-16,4 4-56 16,-12 0-128-16,-4 3-116 15</inkml:trace>
  <inkml:trace contextRef="#ctx0" brushRef="#br0" timeOffset="137010.6417">4615 13365 735 0,'1'5'413'0,"1"13"-26"16,-2 10-148-16,-3 16-60 16,0 8-5-16,-3 10-21 15,1 2-22-15,2-2-46 16,3-4-28-16,3-14-28 15,4-7-67-15</inkml:trace>
  <inkml:trace contextRef="#ctx0" brushRef="#br0" timeOffset="141858.2524">11036 13544 561 0,'-25'2'327'15,"-17"-2"-66"-15,9-8-99 0,2-7-43 16,19-7-77-16,8 0-26 16,19-9-21-16,9 4 5 15,14-1 22-15,10 8 18 16,7 17 18-16,0 5 4 16,-10 22 4-16,-16 9 1 15,-32 12 2-15,-18 6-5 16,-26 6-16-16,-5-2-13 15,1-5-15-15,5-10 9 0,11-20-39 16,9-11-8-16,10-17-27 16,6-7-16-16,13-5 23 0,8 2 5 15,15 3 40 1,4 5 13-16,8 8 18 0,-1 4 2 16,3 13-20-16,-4 3-8 15,-6 5 51-15,-2 0-91 16</inkml:trace>
  <inkml:trace contextRef="#ctx0" brushRef="#br0" timeOffset="142233.1726">11624 13444 784 0,'-7'-7'423'0,"-12"-7"-81"16,-5 5-90-16,-5 9-97 15,-4 3-43-15,-4 17-72 16,0 6-24-16,0 11-29 16,8 6-4-16,11 3-2 15,5 0 4-15,19 0 6 16,9-7 5-16,15-15 10 15,11-10 4-15,15-17 7 16,4-13 5-16,0-14 13 16,-7-5 3-16,-21-6 46 0,-11 0 5 15,-25-1 13-15,-12-2 7 16,-16 8-40-16,-9 5-14 16,-7 14-33-16,5 9-19 15,10 5-132-15</inkml:trace>
  <inkml:trace contextRef="#ctx0" brushRef="#br0" timeOffset="142795.8818">12154 13281 845 0,'7'0'408'16,"5"4"-147"-16,0 12-107 15,-3 7-15-15,-4 14-29 16,-6 1-18-16,-2 0-29 0,2-5-17 16,1-12-21-16,6-8-4 15,-4-16 9-15,4-9 0 16,2-20-3-16,3-2-4 16,7-9-19-16,2 3-4 15,4 6-5-15,0 9 0 16,-1 14 5-16,-5 7 4 15,-7 14 14-15,-5 7 1 0,-8 9 2 16,-3 3-1-16,-2-3-7 16,3 0-4-1,4-12-2-15,4-10-1 0,6-14-2 16,4-11-4-16,7-12 0 16,2 0-3-16,1 6-2 15,-3 5 0-15,-3 17 3 16,-4 5 6-16,-6 18 21 15,-3 7 4-15,-4 14 0 16,1 5-5-16,3-1 34 16,2-4-90-16,5-12-431 15</inkml:trace>
  <inkml:trace contextRef="#ctx0" brushRef="#br0" timeOffset="143029.8609">12043 13642 1348 0,'16'0'528'15,"32"0"-359"-15,15-4-20 16,25 0-39-16,4-4-34 0,4 1-49 15,-10 3 59-15,-16 6-236 16,-7 6-75-16</inkml:trace>
  <inkml:trace contextRef="#ctx0" brushRef="#br0" timeOffset="143998.3728">12520 13931 567 0,'-8'-6'365'16,"-5"1"-13"-16,-13 0-124 16,-7 4-32-16,-12 6-53 15,-1 1-28-15,8 7-59 16,5-2-28-16,16-2-35 15,11 5-10-15,11-2-8 16,15 4-3-16,23 7 7 16,6-5 6-16,6 4 9 15,-4-3 5-15,-25 0 27 16,-10 5 38-16,-28-6 75 16,-15 5 24-16,-17-10 1 0,-4-4-33 15,0-11-58-15,6-7-55 16,14-4-301-16</inkml:trace>
  <inkml:trace contextRef="#ctx0" brushRef="#br0" timeOffset="158649.4793">23279 2355 855 0,'1'-4'439'0,"3"-7"-147"15,-14 26-139-15,-1 16-37 0,-5 34-19 16,0 21-10-16,4 41-16 16,4 14-5-16,9 13-49 15,3 0-4-15,3-12-1 16,1-13 1-16,-6-21 3 15,3-11 4-15,-1-27-16 16,2-11-52-16,4-24-238 16</inkml:trace>
  <inkml:trace contextRef="#ctx0" brushRef="#br0" timeOffset="159133.8446">23334 2374 974 0,'-10'3'393'0,"-15"15"-254"16,-11 7-63-16,-10 16-6 15,-3 9-16-15,2-2-15 16,3 0 9-16,19-9-43 16,6-9-1-16,21-13-5 15,5-8 1-15,9-13 10 16,4-8 6-16,6-12 20 15,0-7 6-15,1-10 5 16,1 1 1-16,-7-6-1 16,-3 0-3-16,-3 3-6 15,-6 2 2-15,-3 17 5 16,-4 7-8-16,-1 17-18 16,5 14-10-16,5 13-23 15,6 6 0-15,11 10 9 16,5-3 3-16,2-4-15 15,7 1-85-15</inkml:trace>
  <inkml:trace contextRef="#ctx0" brushRef="#br0" timeOffset="159399.3511">23716 2106 1057 0,'5'-7'487'0,"2"2"-207"15,-2 2-97-15,-2 16-72 16,-1 8-27-16,-2 14-26 16,0 4-8-16,0 11-21 15,1 4-4-15,7 2-12 16,2-1-2-16,4-10-2 15,2-11-9-15,1-11-87 16,-1-8-63-16,-4-15-240 16</inkml:trace>
  <inkml:trace contextRef="#ctx0" brushRef="#br0" timeOffset="159633.4758">23576 2291 499 0,'-3'-1'235'0,"-2"1"-52"15,5 1-19-15,0-1 21 0,23 1 15 16,59 2-2-16,-22-7-12 16,12-3-41-16,-2-1-29 15,-12 0-30-15,-10 3-3 16,-24 4 16-16,-12-3 15 16,-12 1-18-16,-5 1-21 15,0-3-34-15,1 5-24 16,3 0-17-16,1-1-29 15,0 1-121-15,0 0-89 0</inkml:trace>
  <inkml:trace contextRef="#ctx0" brushRef="#br0" timeOffset="172141.2023">23089 8474 222 0,'3'-7'186'0,"0"0"16"16,1 2-31-16,2 2-14 15,-5 3-17-15,1-3-4 16,-2 2-3-16,-1 0-6 16,0 0-13-16,0 0-9 15,0 0-26-15,0 1-12 0,0 0-32 16,-1 0-13-16,2 0-10 15,0 0 0-15,0 0 21 16,0 0 11-16,0 0 24 16,0 0 9-16,0 0 6 15,0 0 2-15,0 0-14 16,0 4-9-16,0-1-23 16,0 0-12-16,-1 6-14 15,0-2-2-15,-1 35-2 16,2-31-1-16,0 3 0 15,0 0-1-15,1-3-1 16,4 3-1-16,-2-3-1 16,0 0 0-16,0 1 2 15,-3 3 4-15,0 4 15 16,0 3 5-16,-4 3 4 16,3 3-2-16,-2-2-12 0,2 0-5 15,2-3-7 1,-1-2-1-16,1 0-4 0,1-4 2 15,-1 1-1-15,3 1 1 16,-3 2-1-16,-1-3 1 16,0 4-3-16,-2-3 2 15,-2 3 2-15,0 1 2 16,-2 0 2-16,2 1-1 16,1-3 0-16,-1 4-2 15,4 1-3-15,-2 0-1 0,2 0-2 16,0 1 2-16,0-8-2 15,2 3 2-15,1-1-1 16,-1-4 1-16,0 3 0 16,2-2 0-16,-2-2 1 15,-1 2 0-15,-1-2 1 16,-1-1 0-16,0-1 0 16,0 5-1-16,0 1-1 15,1 2 0-15,0-2 0 16,0-7 1-16,1 1 0 15,-1-1 0-15,1-9-1 16,-1 4 0-16,1-5 1 16,1 2-1-16,1 3-1 15,0 2 0-15,-2-2 0 0,2-1 0 0,-3 1 1 16,-2 1-1-16,2 4 0 16,-2-6 0-16,2-1-1 15,1-1 2-15,-1-3-1 16,0 1 0-16,-1-3 0 15,0 0 1-15,0 0 0 16,0 0 2-16,0 0 0 16,-1 0 0-16,1 0 2 15,0 0-1-15,0 0 1 32,0-1-1-32,-6-3 0 0,-1-1 0 15,-31-25-3-15,30 22 1 16,-1-2-2-16,6 4 0 15,-1-3 0-15,1-1-1 16,2-3 1-16,-5-7 1 16,4 2 0-16,-4-4 0 0,0 7-1 15,1-1 2-15,-1 7 0 16,4 4 2-16,3 3 1 16,0 2-1-16,0 0 1 15,0-1-2-15,0-1 1 16,0 1 0-16,0 0-1 15,0 0 0-15,0 0-1 16,0 0-1-16,0 0-2 16,0-1-1-16,0 1 0 15,0 0 0-15,0 0 1 16,0 1-1-16,0 0 0 16,0 0 1-16,1 5 0 15,6 7 0-15,31 34 0 16,-30-32 0-16,1 5 0 15,0-6 0-15,-1 6 1 0,4-1 0 16,-5 1-1-16,0 2 2 16,-1-3-2-16,-3 0 1 15,2-3 0-15,-2-4 0 0,1-5 3 16,0-6 2-16,-1-4 6 16,2-5 2-16,-1-3 2 15,-2 2 0-15,0 4-4 16,-2 2-2-16,0 1-5 15,0 2-1-15,0 0-2 16,0 0-2-16,0 0 1 16,0 0-1-16,12-8 0 0,31-33 0 15,-30 25-1-15,5 0 1 16,-1-5 0-16,3 5 0 16,-1 3 0-16,0-1 0 15,-3 3 0-15,-6-3 0 16,3 0-1-16,-2 2 2 15,-5-2-2-15,7 0 1 16,-10 0-1-16,5 2 0 0,-3 5 1 16,-3 4 0-16,1 4 0 15,-6 0 0-15,3 0 0 16,0 0 1-16,0 0-1 16,0 0 1-16,0 0 0 15,0 0 0-15,-1 0 0 16,1 0 0-16,0 0-1 15,0 0 0-15,0 0 1 16,0 0-1-16,0 0-1 16,0 0 1-16,0 0 0 15,0 0-1-15,0 0 1 16,0 0 0-16,0 0 1 16,0 0 1-16,0 0 0 15,0 0 0-15,0 0 0 16,0 0-1-16,-1 0-8 15,0 0 201-15</inkml:trace>
  <inkml:trace contextRef="#ctx0" brushRef="#br0" timeOffset="180797.9612">2119 14836 941 0,'-14'23'425'0,"-11"18"-173"15,-8 22-120-15,-2 11-27 16,2 5-47-16,7-4-39 16,16-15-13-16,10-11-12 15,11-30-34-15,7-16-12 16,7-30-11-16,-5-17 14 16,-4-21 38-16,-3-5 11 15,-11-1 8-15,4 4 0 16,-6 15 27-16,-2 12 18 0,-2 24 3 15,0 16 6-15,3 23-20 16,4 11-19-16,12 17-5 16,5 4-7-16,21 7-11 15,6-5 1-15,7-6 3 16,1-10 2-16,-6-16 6 16,-8-7 1-16,-16-12 3 15,-13-2 4-15,-21-1-7 16,-14 0-2-16,-23 10-7 15,-11 3-4-15,-8 4 0 16,4-2-9-16,17-4-82 16,8-7-94-16</inkml:trace>
  <inkml:trace contextRef="#ctx0" brushRef="#br0" timeOffset="181173.2376">2614 15052 1049 0,'-13'0'448'0,"-13"1"-247"16,0 5-61-16,4 9-78 15,7 3-36-15,14 5-45 16,5 1-7-16,19-2 7 15,3-1 8-15,2-10 13 16,5-5 6-16,-7-7 7 16,-7-3 4-16,-11-6 8 15,-9 2-1-15,-17-1-4 16,-10 2-2-16,-6 7 6 16,-3 5 1-16,3 10-6 15,9 4-7-15,9 8-21 16,5 2-10-16,18 0-3 15,9-2 3-15,11-4 5 16,3-4 5-16,7-10 11 16,2-6-12-16,11-6-230 15</inkml:trace>
  <inkml:trace contextRef="#ctx0" brushRef="#br0" timeOffset="181354.9809">2865 15071 1127 0,'-4'-2'513'0,"-3"-2"-259"16,3 7-81-16,4 15-101 16,6 7-35-16,2 13-22 15,1 6-6-15,2 0-3 16,-3 3 0-16,-3-9 2 16,4-10-11-16,-3-13-102 15,4-10-75-15,0-18-303 16</inkml:trace>
  <inkml:trace contextRef="#ctx0" brushRef="#br0" timeOffset="181526.8249">3031 15121 658 0,'1'-3'442'0,"-1"-3"-19"15,-5 13-171-15,-3 3-43 16,-11 11-94-16,-2 5-27 16,-3 0-49-16,1 4-14 0,7-5-22 15,9-2-9-15,16-1-6 16,10-5-2-16,15-5 5 15,8-4 6-15,-1-7 9 16,4-1-207-16</inkml:trace>
  <inkml:trace contextRef="#ctx0" brushRef="#br0" timeOffset="182073.5743">3167 15130 912 0,'4'0'359'0,"12"0"-233"16,9 0-48-16,18 0-27 15,6 0-13-15,1-2-21 16,-4 0 0-16,-11-2 6 16,-12-3 1-16,-13 3 9 0,-5-4 2 15,-9 4-9-15,-3 0-7 16,-9 6-17-16,-2 4-4 15,-4 5-7-15,3 10-2 16,8 4 0-16,4 6 0 16,10 3 1-16,6-5 3 15,10-5 6-15,8-5 1 16,1-11 9-16,1-5 3 16,-6-11 6-16,-3-10 2 15,-2-6-3-15,-3-2-2 0,-3 0-3 16,-2 2-4-16,-4 11-10 15,3 5-8-15,-2 11-6 16,1 8 6-16,-1 8 12 16,-2 4 13-16,-1 3 14 15,0 0-1-15,2-7 3 16,-3-5-1-16,4-13 7 16,1-7 1-16,4-13-1 15,4-5-6-15,2-5-9 16,2 2 3-16,-2 8 8 15,1 5 12-15,-2 12-1 16,-1 4-6-16,-1 14-13 16,-2 8-11-16,-2 8-8 15,-3 4-2-15,-4 0-41 0,-3-3-49 16</inkml:trace>
  <inkml:trace contextRef="#ctx0" brushRef="#br0" timeOffset="182229.7893">3755 14839 1333 0,'-2'-10'616'15,"1"-3"-282"-15,1 8-125 0,0 15-126 16,0 13-49-16,3 15-6 16,5 8-48-16</inkml:trace>
  <inkml:trace contextRef="#ctx0" brushRef="#br0" timeOffset="182707.1356">4575 14953 802 0,'7'-21'308'0,"21"-27"-182"15,8 4-4-15,19 10 15 16,6 8-7-16,2 21-36 16,0 14-18-16,-15 31-24 15,-4 14-6-15,-23 20-15 16,-9 2 2-16,-6-1-5 16,-9-6-2-16,3-17-3 0,0-12-2 15,0-26 18-15,5-13 13 16,-4-19 8-16,-3-14 4 15,-8-13-16-15,-7-2-14 16,-9 13-13-16,-1 5-4 16,-8 29-8-16,-6 11-5 15,-3 17-6-15,-2 10-4 0,11 8 52 16,7-3-80-16,16-6-163 16</inkml:trace>
  <inkml:trace contextRef="#ctx0" brushRef="#br0" timeOffset="183003.9533">5201 15047 1230 0,'-1'-1'522'0,"-2"2"-315"16,1 6-58-16,1-7-84 15,0 8-25-15,1 22-16 16,4 32-6-16,7-29-5 16,4-2-3-16,8-10 1 15,6-9 2-15,5-14 5 0,0-8 0 16,-1-11 5-16,-7-4-2 16,-11-3-11-16,-5-2-15 15,-11-1-95-15,1 3-70 16,-11-4-129-16,-1 1-103 15</inkml:trace>
  <inkml:trace contextRef="#ctx0" brushRef="#br0" timeOffset="183113.29">5338 14887 564 0,'0'0'393'0,"1"0"-24"0,0 1-86 16,-1-1-60-16,0 0-107 16,0 0-42-16,2 4-94 15</inkml:trace>
  <inkml:trace contextRef="#ctx0" brushRef="#br0" timeOffset="183628.9731">5715 15041 1021 0,'-15'-3'437'0,"-16"2"-245"16,1 2-57-16,2 16-79 0,6 5-24 15,10 5-32-15,1 3-10 16,17 1 3-16,6-1 2 16,13-7 8-16,8-2 7 15,8-16 5-15,-2-5 4 16,-3-8 10-16,-5-4 3 15,-17-8 8-15,-7-2-1 16,-10-1-7-16,-7 0-6 16,1 5-16-16,3 6-9 15,6 9-25-15,5 3-9 0,8 11 10 16,4-2 7-16,2 11 29 16,0 2 13-16,-6-3-1 15,2 2 0-15,-5-9-1 16,-2-8 1-16,2-9 0 15,3-7 1-15,4-11-6 16,4-1-6-16,1-3-8 16,2 5-5-16,-4 10 14 15,-2 5 12-15,-4 14 30 16,-7 4 13-16,-4 13 0 16,1 6-5-16,-2 4-26 15,-1 0-8-15,5-6-15 16,0-4-11-16</inkml:trace>
  <inkml:trace contextRef="#ctx0" brushRef="#br0" timeOffset="184128.8128">6871 15099 905 0,'5'1'404'0,"7"6"-140"16,0 6-121-16,-3 8-37 15,-2 2-13-15,-5 1-41 16,-2-1-8-16,0-10-12 15,3-4 3-15,0-15 2 16,7-8-3-16,2-11-13 16,1-6-10-16,12 7-16 0,-2 2-7 15,4 14 19-15,2 8 6 16,-7 9 30-16,-4 10 20 16,-9 16 11-16,-2 6 2 15,-7 7-19-15,-1-1-14 16,1-8-3-16,2-5-50 15</inkml:trace>
  <inkml:trace contextRef="#ctx0" brushRef="#br0" timeOffset="184780.9092">8058 15024 837 0,'10'-14'342'15,"19"-16"-125"-15,11 2-40 16,12 11-3-16,2 12-19 16,-13 22-86-16,-10 16-15 15,-23 11-7-15,-8 7-5 16,-2 3-9-16,-8-3-10 16,10-3-11-16,3-11-1 0,7-15 1 15,5-9 1-15,13-17 2 16,2-6 0-16,7-18 3 15,1-4 1-15,-8-10 0 16,-4-1 1-16,-6 1-5 16,-6 3-4-16,-9 11-1 15,-2 8-4-15,-8 9-6 16,-3 10 1-16,-4 8 9 16,-1 9 1-16,3 9 8 15,2 1-3-15,9 6-9 16,6-1-3-16,5-1-1 15,4 4 0-15,-1-7-8 16,1-4-44-16</inkml:trace>
  <inkml:trace contextRef="#ctx0" brushRef="#br0" timeOffset="185046.4089">8918 15250 1103 0,'-7'-3'473'0,"-14"-2"-255"16,6 3-34-16,-4 5-35 16,-7 8-32-16,-3 9-47 15,-5 6-24-15,6 8-38 16,7 2-7-16,19 1-3 15,14-2 2-15,14-11 5 16,9-2 1-16,5-13 2 16,-3-5 22-16,6-9 399 15</inkml:trace>
  <inkml:trace contextRef="#ctx0" brushRef="#br0" timeOffset="185274.3143">9201 15050 1201 0,'10'1'440'0,"14"-1"-339"16,7 0-16-16,12 1-10 15,3-1-21-15,3 1-35 16,1-1 27-16,-9-1-191 16</inkml:trace>
  <inkml:trace contextRef="#ctx0" brushRef="#br0" timeOffset="185445.8151">9279 15164 949 0,'-5'1'460'16,"3"5"-127"-16,10-1-103 16,18-1-83-16,8 0-26 15,12-1-66-15,0 0-18 16,2 1 24-16,-2 0-74 16</inkml:trace>
  <inkml:trace contextRef="#ctx0" brushRef="#br0" timeOffset="185814.6613">9834 15082 925 0,'-4'0'446'0,"5"2"-97"15,7 3-174-15,15-3-65 16,17 5-13-16,20-6-48 16,15 1-21-16,4 2 7 15</inkml:trace>
  <inkml:trace contextRef="#ctx0" brushRef="#br0" timeOffset="186371.6078">10768 15084 700 0,'-10'7'343'0,"-17"10"-124"16,-7-3-25-16,-17-6-51 15,-2-5-29-15,-1-15-40 16,4-12-15-16,24-13-40 16,9-6-19-16,28-4-32 15,15 5-14-15,26 13 27 16,6 7 19-16,12 24 28 16,-3 16 11-16,-16 24 15 15,-13 4 17-15,-31 7 21 0,-15 2 5 16,-25 0-25-16,-1 3-24 15,-17-5-23 1,3-8-6-16,2-22-10 16,4-13-27-16,19-20-37 15,8-8-7-15,16-5-4 16,7 0 19-16,16 6 37 16,6 4 9-16,10 13 16 15,0 6 8-15,-4 10-5 16,-9 3-5-16,-4 6-9 15,2-2-8-15</inkml:trace>
  <inkml:trace contextRef="#ctx0" brushRef="#br0" timeOffset="186684.0392">11288 15037 850 0,'-11'-6'481'0,"-16"-8"-58"15,-4 3-154-15,-14 4-137 16,1 7-48-16,-2 13-74 16,3 4-15-16,10 14-18 15,6 4-1-15,15 4-3 16,11 3 1-16,16 1 8 16,10-5 3-16,18-5 10 15,8-7 5-15,5-16 9 16,-1-9 6-16,-9-18 22 15,-10-11 27-15,-14-13 37 16,-9-2 15-16,-23-3 4 16,-14-3-26-16,-19 9-48 15,-8 2 4-15,3 8 123 16</inkml:trace>
  <inkml:trace contextRef="#ctx0" brushRef="#br0" timeOffset="187309.0554">11725 14819 919 0,'8'15'371'15,"5"9"-203"-15,-2 14-105 16,-1 5 12-16,-5-4 3 16,0-4-3-16,-5-12-9 0,-6-9 0 15,4-10 0-15,-2-6-6 16,4-19-10-16,0-7-7 16,0-14-34-16,7-2-13 15,11 9-7-15,1 10 0 16,8 16 11-16,-2 6 8 15,-4 16 10-15,-3 3 2 16,-9 11 2-16,-2 2-3 16,-3-3-5-16,-2-6-2 15,0-11-1-15,3-14 6 32,-3 3 7-32,1 0 1 0,-3 1-3 0,3-29-8 0,48-37-14 15,-33 45-4-15,0 11-13 16,-3 10 1-16,-2 16 1 15,1 8 4-15,-1 14 10 16,0 5 0-16,-4-2 1 16,1-1 10-16,2-11-141 15,-5-6-178-15</inkml:trace>
  <inkml:trace contextRef="#ctx0" brushRef="#br0" timeOffset="187480.9587">11719 15161 778 0,'4'-1'470'0,"6"0"58"0,10-4-295 16,22 1-95-16,17 0-29 16,26 1-68-16,10 3-15 15,-5 1-84-15</inkml:trace>
  <inkml:trace contextRef="#ctx0" brushRef="#br0" timeOffset="187862.6048">12043 15317 958 0,'-24'0'427'15,"-29"1"-209"-15,-2 4-48 0,9 7-81 16,7 5-33-16,22 3-56 15,11 2-18-15,17 2-8 16,11 3 10-16,20-2 20 16,9 3 28-16,0-3 48 15,-9-4 15-15,-24 3 57 16,-18-6 6-16,-24 1-11 16,-13-3-16-16,-12-16-54 15,0-2-24-15,15-18-102 16</inkml:trace>
  <inkml:trace contextRef="#ctx0" brushRef="#br0" timeOffset="188481.5043">13044 15085 1225 0,'4'3'479'0,"8"-2"-276"0,12 26-175 16,12 13-27-16,-4 21 7 15,-1 15 7-15,-23 13 19 16,-13-4 4-16,-17-10 5 16,-14-11-6-16,-4-28-4 15,-1-12-1-15,8-31-51 16,6-16-37-16,22-29-37 16,7-10-7-16,23-16 44 15,10-3 29-15,8 6 38 16,3 5 11-16,-8 21 62 15,-4 8 14-15,-11 17 1 16,-4 8 0-16,-7 8-49 16,-2 5-13-16,-5 8-17 15,2 10-11-15,4 10-11 16,0 9 0-16,5 7 0 16,-2 1 2-16,4-1-90 15,0-6-420-15</inkml:trace>
  <inkml:trace contextRef="#ctx0" brushRef="#br0" timeOffset="188762.9583">13815 15045 1087 0,'-4'9'455'16,"-10"11"-282"-16,-2 6-12 15,-11 2-59-15,-3-2-33 0,2-2-30 16,-2-9-6-16,5-14-10 15,0-5-23-15,4-17-40 16,3-2-11-16,8-7-5 16,9 0 16-16,8 6 39 15,6 6 17-15,9 18 24 16,-3 8 7-16,3 16-1 16,-3 6-12-16,-2 5-13 15,2 4-2-15,-1-3-4 16,5-3-2-16,1-15-37 15,5-9-425-15</inkml:trace>
  <inkml:trace contextRef="#ctx0" brushRef="#br0" timeOffset="189191.8951">13979 15088 556 0,'10'2'281'15,"9"4"-11"-15,11-1-153 16,8 5 28-16,0-7 9 16,4-1-27-16,-5-2-51 15,-4-2-19-15,-8-7-24 16,-7 1 1-16,-13-1-4 16,-10-3-9-16,-6 11-17 15,-11-1-6-15,-1 3-6 16,4 11 1-16,3 3 10 15,8 3 2-15,8 6 4 16,0-2 0-16,11 0 13 16,2 1 9-16,6-6 10 0,5-4 4 15,8-10-10-15,3-6-3 16,4-13-4-16,0-6-2 16,-5-8-1-16,-4-5-2 15,-8 5-5-15,-6 3 30 16,-10 8 14-16,-4 8 0 15,-4 8-5-15,-4 4-32 16,2 12-24-16,1 2-3 0,4 9-2 16,3 4 0-16,-1 3-108 15,-1 3-46-15</inkml:trace>
  <inkml:trace contextRef="#ctx0" brushRef="#br0" timeOffset="189332.8573">14514 14706 1565 0,'-5'-1'585'15,"-5"-4"-419"-15,4 17-158 16,4 7-25-16</inkml:trace>
  <inkml:trace contextRef="#ctx0" brushRef="#br0" timeOffset="189640.0559">15132 15121 742 0,'8'-5'392'16,"14"-5"-77"-16,11 4-71 15,13 5-78-15,3 0-52 16,5-1-77-16,-5 1-14 15,-13-4-38-15,-6 4-69 0</inkml:trace>
  <inkml:trace contextRef="#ctx0" brushRef="#br0" timeOffset="189780.9126">15370 15091 624 0,'-2'6'391'0,"-3"9"-15"15,2 6-136-15,3 0-103 16,2 6-51-16,9-2-49 15,1 0-6-15,0-5-30 16,3-6-68-16</inkml:trace>
  <inkml:trace contextRef="#ctx0" brushRef="#br0" timeOffset="190024.5216">15778 15157 898 0,'-6'-5'464'15,"-11"-4"-123"1,0-1-97-16,-5 4-89 16,1 2-44-16,3 3-64 15,-2 6-20-15,7 7-33 16,-1 2-11-16,9 5-6 16,5 0 1-16,8 0 7 15,7 0 5-15,6-7 3 16,7-6 32-16,0-7 29 15,1-8 14-15,-11-3 19 16,-10-2-24-16,-12-2-51 0,-8 0-44 16</inkml:trace>
  <inkml:trace contextRef="#ctx0" brushRef="#br0" timeOffset="190540.0369">16767 15089 621 0,'-28'-5'432'15,"-19"-1"18"-15,-3 10-248 0,-3 3-46 16,8 15-103-16,8 4-30 15,15 12-34-15,15 6-2 16,26 1 15-16,7-4 18 16,19-14 29-16,4-12 4 15,3-20 1-15,-1-10 5 16,-14-19 11-16,-8-9 6 16,-22-11-4-16,-14-5-16 15,-23-12-24-15,-9-5-9 16,1-5-13-16,4 1-6 0,15 18-12 15,15 11-10-15,10 25-44 16,13 10-42-16,14 16-124 16,6 7-97-16</inkml:trace>
  <inkml:trace contextRef="#ctx0" brushRef="#br0" timeOffset="190711.9236">16907 15088 746 0,'0'4'400'0,"0"7"-16"16,0 1-190-16,7 12-100 15,-1 2-5-15,2 5-55 16,3-1-14-16,2-6-38 16,0-1-50-16</inkml:trace>
  <inkml:trace contextRef="#ctx0" brushRef="#br0" timeOffset="190993.0811">17306 15091 915 0,'0'8'424'16,"-1"12"-141"-16,-6 2-108 16,-8 4-23-16,-5 1-40 15,-13-5-54-15,-2-1-14 16,-2-9-8-16,4-6-2 0,0-13-23 15,3-5-14-15,4-12-30 16,3-1-12-16,14-3 1 16,6 0 4-16,7 8 5 15,11 7 18-15,9 12 17 16,4 4 11-16,9 16 14 16,-1 0-8-16,2 11-6 15,1 1-2-15,-8 1 0 16,-6-2 13-16,-12-11-211 15</inkml:trace>
  <inkml:trace contextRef="#ctx0" brushRef="#br0" timeOffset="191133.8985">17247 14822 1601 0,'-2'2'555'0,"0"6"-508"0,2 5-35 15,5 11-72-15,6 4-83 16</inkml:trace>
  <inkml:trace contextRef="#ctx0" brushRef="#br0" timeOffset="191313.0359">17426 15095 1041 0,'6'8'490'0,"6"15"-208"15,2 2-86-15,2 7-85 16,1 3-46-16,-8-7-39 15,5-4-12-15,-5-15 65 16,0-9 7-16,9-20 10 16,-3-4 10-16,7-10-69 0,-1-3-9 15,-1 10-37-15,0 2-42 16</inkml:trace>
  <inkml:trace contextRef="#ctx0" brushRef="#br0" timeOffset="191721.7083">17832 15051 962 0,'-3'5'379'0,"0"6"-217"15,2 12-108-15,1 7 11 16,8 6 23-16,5-1 0 15,8 0 5-15,12-5-5 16,1-10 2-16,3-10 15 16,-8-17 14-16,-5-8-8 15,-9-14-14-15,-2-1-22 0,-8-1-40 16,-8 3-12-16,-5 8-69 16,-2 6-66-1</inkml:trace>
  <inkml:trace contextRef="#ctx0" brushRef="#br0" timeOffset="192034.1318">18432 15092 684 0,'3'-4'357'0,"-3"-7"-73"16,-8 5-23-16,-14 1-63 15,-8 5-32-15,-11 5-75 16,-1 5-32-16,3 8-45 16,4 4-12-16,15 5-2 15,13 1-2-15,21 0 5 16,10-3 6-16,16-5 4 0,3-7 3 16,-1-12 6-16,-5-5 6 15,-20-9 11-15,-10-4 0 16,-20 1-11-16,-12 0-10 15,-12 5-22-15,-2 4-7 16,7 7-106-16</inkml:trace>
  <inkml:trace contextRef="#ctx0" brushRef="#br0" timeOffset="192237.5776">18542 15081 1317 0,'-2'0'577'0,"5"9"-294"16,-4 7-137-16,4 17-92 16,5 10-20-16,-9 14-6 15,9 15-3-15,-10 5-5 16,2 5-4-16,0-6-8 16,-1-10 1-16,6-17-73 15,-2-14-75-15</inkml:trace>
  <inkml:trace contextRef="#ctx0" brushRef="#br0" timeOffset="192393.6021">18563 15300 884 0,'3'-4'454'16,"5"-4"-45"-16,8 1-276 15,11 2-97-15,6-2 0 16,6 2-27-16,3 3 1 15,-3 2-236-15</inkml:trace>
  <inkml:trace contextRef="#ctx0" brushRef="#br0" timeOffset="192643.3621">19176 15142 937 0,'-3'3'475'0,"-8"8"-85"15,-10 6-165-15,-12 3-92 16,-3 3-20-16,-4-3-59 15,3-4-9-15,-1-10-10 16,1-6-2-16,8-16-10 16,4-6-7-16,18-3-20 15,8-2-12-15,14 7-14 16,8 3-4-16,8 12-10 16,5 6 6-16,-3 17 18 15,2 8 14-15,0 14 29 16,-7 1 10-16,0 6 1 15,-7 0 86-15</inkml:trace>
  <inkml:trace contextRef="#ctx0" brushRef="#br0" timeOffset="193523.3393">1854 16381 787 0,'4'-15'367'15,"9"-23"-139"-15,8-2-10 0,9 2-7 16,5 3-38-16,3 15-66 16,-16 23-37-1,-11-2-58-15,1 0-2 16,17 38 3-16,-8 14 3 0,-14 28 4 16,-14-9-1-16,7-13-4 15,2-7-2-15,11-24 0 16,5-13 2-16,1-20 2 15,8-10 1-15,-1-18 1 16,2-5-2-16,-1-7-2 16,-7-5 0-16,-2 5-6 15,-6 2 0-15,-7 10-2 16,-5 13-4-16,-2 17-3 16,-6 7-1-16,-2 20 0 15,2 7 1-15,2 13 3 16,4 5-2-16,9-1-1 15,1-9 0-15,9-8-16 16,4-8-49-16</inkml:trace>
  <inkml:trace contextRef="#ctx0" brushRef="#br0" timeOffset="193742.1543">2647 16551 744 0,'-9'-8'443'0,"-14"-2"-51"16,-6 0-60-16,0 8-107 16,3 6-55-16,2 10-70 15,5 6-32-15,12 5-41 16,7 2-11-16,20-3-11 16,5 0 1-16,6-8 1 15,2-4 1-15,1-10 21 16,-1-6-45-16,-3-12 107 15</inkml:trace>
  <inkml:trace contextRef="#ctx0" brushRef="#br0" timeOffset="194116.9423">1967 16005 743 0,'-7'-2'378'0,"-5"0"-73"0,9 2-137 16,19 0-73-16,11 0-10 15,22 2-51-15,14-2 13 16,15 7-17-16,9 1-13 16,-2 0-6-16,-8 0 0 15,-23-4 5-15,-10-2 6 16,-23-4-34-16,-12-4-31 0,-9-9-28 15,-8-5-7-15,-18-9 38 16,2 6 28-16,-1 6 41 16,7 3 3-16,15 14-11 15,2 1-1-15,16 11-13 16,5 3 10-16,3 6 27 16,3 2 13-16,-13-3 15 15,-5 3-5-15,-8-6-14 16,-6 2-2-16</inkml:trace>
  <inkml:trace contextRef="#ctx0" brushRef="#br0" timeOffset="194818.2715">3631 16273 834 0,'-20'-7'438'15,"-11"-4"-135"-15,1 11-161 16,4 6-40-16,5 12-92 15,6 2-25-15,9 7-18 16,13 0 0-16,13-4 12 16,9-4 8-16,6-17 17 15,-4-5 8-15,-2-9 11 16,-12-3 5-16,-13 3 3 16,-7 1-3-16,-20 7-16 15,-2 2-8-15,-7 13-10 16,-2 7-1-16,11 10 2 15,-2 0 3-15,15 0 5 0,5-2 4 16,12-3 10-16,10 2 3 16,5-10 0-16,6-2 1 15,4-10 4-15,4-6 1 16,6-13 5-16,0-8 1 16,-1-9-5-16,-4-5-2 15,-8-2-4-15,-7 3 0 16,-12 6-8-16,-3 8 16 0,-8 15 13 15,1 8-2-15,-2 16 3 16,0 7-18-16,2 9-18 16,4 6-3-16,3-3-3 15,2-2 2-15,1-5-102 16,-4-6 74-16</inkml:trace>
  <inkml:trace contextRef="#ctx0" brushRef="#br0" timeOffset="194958.9127">3786 16029 1369 0,'-5'-3'554'0,"-5"-5"-365"16,3 7-105-16,7 4-84 16,7 6-48-16</inkml:trace>
  <inkml:trace contextRef="#ctx0" brushRef="#br0">4080 16370 1277 0,'3'23'544'0,"8"25"-312"15,3 2-66-15,-2-11-77 16,1-8-37-16</inkml:trace>
  <inkml:trace contextRef="#ctx0" brushRef="#br0" timeOffset="195531.995">4483 16327 594 0,'5'15'413'0,"10"13"-14"0,-10 2-154 15,-4 3-54-15,-10-3-72 16,-5 2-27-16,-8-8-24 15,-3-7-12-15,0-10-20 16,-2-7-5-16,5-11-18 16,6 0-14-16,9-3-38 15,7-2-6-15,8 3-3 16,8 1 1-16,10 8 14 16,2 6 22-16,-1 11 18 15,-2 6 11-15,-2 6 17 16,-1-2-13-16,2-3 2 15,5-3 6-15,-1-11 6 16,1-7 11-16,1-11-1 16,-4-7-3-16,-3-14-5 15,0-3-9-15,-5-9-7 16,-3-1-5-16,-7 14-9 16,-4 7-2-16,-2 22-2 15,-2 10 3-15,0 16 8 0,0 7 1 16,2 8-2-16,4 1-4 15,3-3-4-15,2-5-1 16,0-7 386-16</inkml:trace>
  <inkml:trace contextRef="#ctx0" brushRef="#br0" timeOffset="196151.0252">5964 16308 1089 0,'-1'17'435'0,"-12"21"-279"16,-11 7-6-16,-9 8-35 15,-12-5-30-15,-5-16-36 0,6-7-3 16,3-30-6-16,5-8-12 16,12-19-32-16,7-6-13 15,17-6-16-15,9-1 5 16,13 9 16-16,5 8 13 15,7 24 19-15,3 12 6 16,6 27 6-16,-1 9 0 16,-4 8 0-16,-6-2 0 15,-5-12-5-15,-3-5-7 16,-3-17-5-16,1-8 2 0,-7-13 6 16,-3-8 4-16,-6-11-15 15,-4-5-15-15,-4-4-76 16,0-6-59-16,3 0-82 15,7-1-10-15,15 4 61 16,2 6 68-16</inkml:trace>
  <inkml:trace contextRef="#ctx0" brushRef="#br0" timeOffset="196737.5884">4318 16342 620 0,'2'-4'425'15,"4"-1"-38"-15,-6 10-71 16,-1 12-55-16,-10 16-67 16,-7 10-30-16,-11 13-82 0,-5 4 14 15</inkml:trace>
  <inkml:trace contextRef="#ctx0" brushRef="#br0" timeOffset="197628.0055">6090 16349 785 0,'1'-4'438'0,"0"-4"-120"15,3 11-141-15,-1 6-46 16,5 16-83-16,1 11-18 16,5 4-9-16,-1 2-3 0,3-15-2 15,5-8 0-15,9-23 8 16,4-13 0-16,10-24 2 16,3-12 0-16,-9-8 0 15,-6 2 1-15,-21 24-6 16,-11 11-5-16,-14 35-94 15</inkml:trace>
  <inkml:trace contextRef="#ctx0" brushRef="#br0" timeOffset="198174.7435">6498 16300 869 0,'14'8'409'0,"9"3"-181"15,8-1-82-15,9-4-5 16,2-7-60-16,-2-5-22 16,-8-3-15-16,-7-3-2 0,-20 4 1 15,-8 2-7-15,-18 6-15 16,-8 3-7-16,-9 9-14 16,1 5-4-16,7 7-9 15,4 1 15-15,17 5 9 16,4-3 5-16,13-1 14 15,8 4-15-15,9-7-2 16,4 0 1-16,8-11 4 16,-1-12 2-16,1-8 7 15,0-10 0-15,-5-8-1 16,-4-5 0-16,-5-8-2 16,-8-2 0-16,-10 6-5 15,-4 5-5-15,-2 15-14 16,-3 8-4-16,-2 16-8 15,6 8 1-15,0 13 5 16,1 5 1-16,3 2 2 0,-3 1 1 16,6-6-109-16,-6-6-80 15</inkml:trace>
  <inkml:trace contextRef="#ctx0" brushRef="#br0" timeOffset="198315.3344">6867 16103 1452 0,'-1'-2'520'0,"-5"-1"-454"16,6 6-58-16,0-3-122 15</inkml:trace>
  <inkml:trace contextRef="#ctx0" brushRef="#br0" timeOffset="198612.1391">7107 16364 1078 0,'-14'22'423'15,"-10"16"-278"-15,9 4-104 16,11 5-5-16,17-6-16 16,9-8-3-16,13-11 12 15,6-9 15-15,5-18 14 16,0-10 8-16,-7-15-2 15,-6-10-10-15,-13-14-11 0,-7-7 3 16,-17-11 8-16,-5 2-1 16,-28 1 16-16,-10 5-4 15,-5 21 0-15,-2 14 2 16,18 23-24-16,11 12-12 16,16 10-30-16,11 4-8 15,25 5-45-15,9 0-72 16</inkml:trace>
  <inkml:trace contextRef="#ctx0" brushRef="#br0" timeOffset="199088.556">7646 16219 952 0,'-13'1'492'0,"-11"3"-138"0,1 14-217 16,2 1-49-16,10 9-76 15,9 0-17-15,10-5-4 16,8-3 3-16,8-10 9 16,3-5 5-16,-3-7 9 15,-3-7 5-15,-13-4-7 16,-8-1-15-16,-20 3-17 16,-8 2-8-16,-10 9-1 15,-1 5 7-15,3 9 19 16,11 9 4-16,12 6 1 15,9 0 3-15,19 0-2 16,8-5 1-16,17-7 7 16,7-4 3-16,10-7-4 15,-3-5-1-15,-3-7 3 16,-12-4 0-16,-14-9-143 0,-9-3-113 16</inkml:trace>
  <inkml:trace contextRef="#ctx0" brushRef="#br0" timeOffset="199213.746">7809 16315 743 0,'0'-3'363'0,"3"-2"-98"16,11 5-101-16,7 0-32 16,8-2-27-16,3 0-33 0,4-1-42 15,2 0-7-15,-8 2-1 16,-7-3 0-16,-12 2-48 16,-6 0-86-16</inkml:trace>
  <inkml:trace contextRef="#ctx0" brushRef="#br0" timeOffset="199338.8542">7953 16313 779 0,'-4'13'424'16,"-3"11"-105"-16,7 9-137 15,2 5-38-15,2 2-73 16,4-5-23-16,6-3-31 16,5-11-9-16,5-4-193 15</inkml:trace>
  <inkml:trace contextRef="#ctx0" brushRef="#br0" timeOffset="199602.7763">8376 16411 933 0,'-5'-5'449'0,"-9"-8"-164"0,-3 2-31 16,-6 2-62-16,-7 2-57 15,1 9-78-15,-1 4-31 16,6 13-39-16,9 4-11 15,9 6-1-15,10 0 3 16,18 5 11-16,3-6 6 16,12-9 5-16,2-5 1 15,-4-15 10-15,-1-11 9 16,-11-11 13-16,-8-6 2 0,-16-6 0 16,-8 2-9-16,-15 7-16 15,-3 2-26-15</inkml:trace>
  <inkml:trace contextRef="#ctx0" brushRef="#br0" timeOffset="200477.6127">9064 16290 929 0,'8'5'356'16,"15"6"-222"-16,12 4-106 15,14 6 11-15,8-4-6 0,-4-5-6 16,-6-5 3-16,-14-9 7 16,-12 0-36-16,-15-5-53 15,-6 0-19-15,-17 5-20 16,-11 1 29-16,-10 9 43 15,-4 7 14-15,5 8 30 16,6 2 16-16,16 1 16 16,8-1 4-16,16 3-21 15,12-1-8-15,6-5 5 16,9 4-3-16,1-12 4 16,-6-5-3-16,1-10-3 15,-2-7 5-15,-7-7 2 16,-1-9 0-16,-6 0-7 15,-3-5-4-15,-8-2-9 16,-2 8-7-16,-3 12-14 16,0 6-2-16,-1 17 6 15,-2 6 5-15,0 9 9 0,1 0 1 16,2 0-4-16,0-8-1 16,1-7 4-16,1-5 8 15,3-11 10-15,1 0 1 16,1-15-4-16,3-1-9 15,3-6-14-15,1-3-6 16,2 12-7-16,-2 3-2 0,-3 17 5 16,1 8 0-1,-4 13 6-15,3 5 0 0,2-2-2 16,0-5 1-16,2-11-35 16,-2-5-50-16,4-10-172 15,-1-7-62-15,-1-11 36 16,0-8 56-16,0-3 218 15,-3-4 98-15,6 6 89 16,-5 6 26-16,2 16-25 16,5 10-22-16,-4 17-65 15,5 7-23-15,-1 10 6 16,-7-2-10-16,-5 3-1 16,-8-8-1-16,-10-10-17 15,-5-7 19-15,-1-11-33 16</inkml:trace>
  <inkml:trace contextRef="#ctx0" brushRef="#br0" timeOffset="200993.0765">10743 16372 1173 0,'-12'28'407'0,"2"27"-352"16,2 4 5-16,12-14-6 16,15-7 3-16,9-18 11 15,3-10-5-15,7-21 6 16,1-7 0-16,-5-18-24 15,-4-10-2-15,-19-12-6 0,-12-6-3 16,-25-5-15-16,-12 2-7 16,-17 7-15-1,-8 11-6-15,0 22 2 0,2 13 5 16,14 22-3-16,11 8-1 16,25 14-7-16,14 1-4 15,29 6 2-15,14 1 4 16,18-6-31-16,10 0-71 15</inkml:trace>
  <inkml:trace contextRef="#ctx0" brushRef="#br0" timeOffset="201347.0389">11358 16404 794 0,'-16'-10'399'15,"-17"-9"-90"-15,-6 0-82 16,2 4-68-16,-1 7-48 15,8 8-87-15,6 4-23 0,7 7-27 16,12 3-6-16,12 3-1 16,8-1 2-16,8-2 16 15,4-2 9-15,1-7 11 16,-4-3 5-16,-4-2 8 16,-13-2 4-16,-7-1-7 15,-7-2-5-15,-13 5-9 16,-1 5-3-16,-12 6 5 15,-1 2 6-15,7 4 5 16,7 7 2-16,17-2-2 16,5 1-1-16,15 0-2 15,8-9-1-15,9-1-4 16,1-3 1-16,4-4 2 16,0-5-58-16</inkml:trace>
  <inkml:trace contextRef="#ctx0" brushRef="#br0" timeOffset="201752.9379">11411 16323 1109 0,'2'0'397'0,"0"3"-291"16,12 3-101-16,5 0 0 15,15 3 11-15,6-3-4 16,4 1-3-16,-3 1 1 0,-12-3 7 15,-9-2 2-15,-16-1 4 16,-6-4-2-16,-17 2-11 16,-6 2-3-16,-7 1-6 15,0 6-1-15,4 6 0 16,6 3 3-16,11 6 6 16,4 0 2-16,14 1 2 15,5 0-2-15,14-6-4 16,4-2 2-16,4-6 6 15,2-2 5-15,-3-11 11 16,-3-9 2-16,-5-7 0 16,-3-11-2-16,-6-2-8 15,-2 0-2-15,-9-1-14 16,-1 9 25-16,-5 12 11 16,-4 10 5-16,0 16 10 15,-2 7-30-15,10 10-17 16,-2 3-8-16,12-1-40 0</inkml:trace>
  <inkml:trace contextRef="#ctx0" brushRef="#br0" timeOffset="202061.5204">11979 16382 793 0,'-2'6'337'0,"4"16"-149"15,-2 8-95-15,4 8-4 16,0 0-10-16,-3-2-19 16,-1-5-14-16,1-14-45 15,0-2-87-15</inkml:trace>
  <inkml:trace contextRef="#ctx0" brushRef="#br0" timeOffset="202483.2984">12155 16353 835 0,'-7'2'453'16,"-9"5"-36"-16,-11 12-313 16,-3 5-37-16,-3 6-39 15,9-1-12-15,13-4-18 0,10 0-6 16,17-8-2-16,9-3 1 16,13-7 8-16,6-7 3 15,-4-7 6-15,3-2 1 16,-10-10-8-16,-8-2-2 15,3 1-2-15,-10-3 0 16,-4 3 3-16,0 7-2 16,-7 9 24-16,-1 6 17 15,-3 13 23-15,3 6 9 0,-7 2-17 16,-1 1-12 0,-4-1-12-16,1-3-3 0,2-9-2 15,3-5 3-15,3-13 0 16,5-4-3-16,10-10-8 15,2-5-10-15,6 1-7 16,-2 1-3-16,0 9-6 16,-3 8-2-16,-4 15 4 15,-2 9 5-15,-8 14 6 16,-2 2 3-16,-4 0-1 16,-1-2-3-16,-3-7-42 15,2-6-52-15</inkml:trace>
  <inkml:trace contextRef="#ctx0" brushRef="#br0" timeOffset="202623.8923">12467 16114 1395 0,'-1'-3'510'16,"-6"2"-432"-16,4 8-49 15,3 12-113-15,1 4-124 16</inkml:trace>
  <inkml:trace contextRef="#ctx0" brushRef="#br0" timeOffset="202745.9485">12703 16402 771 0,'17'16'523'16,"13"9"27"-16,1 2-289 0,-3 5-61 16,-14-5-80-16,-12-1-23 15,-18-5-29-15,-10-11-7 0,0-5-45 16,3-6 142-16</inkml:trace>
  <inkml:trace contextRef="#ctx0" brushRef="#br0" timeOffset="203307.7185">13608 16209 899 0,'-6'-2'434'16,"-14"2"-148"-16,-9 1-96 16,-2 15-77-16,-6 6-39 15,11 14-51-15,5 4-15 0,19 9-10 16,8-1 1-16,17-7 1 15,7-5 2-15,11-16 4 16,3-6 2-16,-4-14 8 16,-6-5 3-16,-16-7 3 15,-5-3-3-15,-10 1-4 16,-8-4-3-16,-2 7-12 16,-3 4-5-16,-7 13-12 15,14 11 7-15,-3 16 6 16,0 4 5-16,7 11 9 15,2 1-7-15,1 1 0 16,3 0-1-16,2-9 4 16,-6-8-6-16,4-15-72 15,4-12-155-15</inkml:trace>
  <inkml:trace contextRef="#ctx0" brushRef="#br0" timeOffset="203573.2845">13883 16330 808 0,'-9'-9'417'16,"-8"-9"-70"-16,1 10-201 15,-1 8-75-15,7 8-35 16,5 12-36-16,7 6-6 16,15 11 0-16,4-2 5 15,12-2 2-15,4-7 3 0,2-18 33 16,-1-5 25-16,-9-16 31 15,-8-9 9-15,-16-8-6 16,-9-3-16-16,-18 2-29 16,-10 1-13-16,-6 13-30 15,2 8-14-15,12 11-77 16,9 9-80-16</inkml:trace>
  <inkml:trace contextRef="#ctx0" brushRef="#br0" timeOffset="203869.9273">14084 16468 1134 0,'7'9'509'0,"13"10"-264"15,2 0-70-15,7-5-111 16,1-4-19-16,1-8 9 16,0-5 6-16,-2-12 6 0,-2-5-3 15,-10-11-21-15,-3-2-7 16,-14-8-12-16,-4-2-5 15,-15 3-14-15,-9 2-3 16,-4 12-11-16,-4 7-10 16,8 19-14-16,8 12-6 15,7 24 6-15,4 10 9 16,5 16 14-16,5 8 7 16,4 1 3-16,7-2 1 0,-2-9 3 15,-1-6 1-15,-3-8 62 16,6-7-28-16</inkml:trace>
  <inkml:trace contextRef="#ctx0" brushRef="#br0" timeOffset="204324.2871">14721 16298 731 0,'-16'14'405'0,"-7"11"-45"16,-7 8-251-16,1-1-30 0,-5-4-38 15,-2-10-3-15,1-15 23 16,2-6 6-16,12-18-6 16,3-6-8-16,10-5-40 15,3 2-12-15,10 9-3 16,5 3 2-16,9 15 14 15,5 4 6-15,10 14 1 16,1 10-4-16,-1 9-4 16,-1 3-2-16,-7-2-4 15,0-4 1-15,-7-11 14 16,-3-3-71-16</inkml:trace>
  <inkml:trace contextRef="#ctx0" brushRef="#br0" timeOffset="204449.6388">14648 16077 1239 0,'-10'-4'477'31,"-4"2"-278"-31,10 9-230 0,-1 4-112 16</inkml:trace>
  <inkml:trace contextRef="#ctx0" brushRef="#br0" timeOffset="204623.8133">14846 16305 1253 0,'16'10'525'0,"22"17"-305"15,8 9-59-15,0 4-64 16,-5-1-32-16,-17-3-37 16,-8-5-7-16,-18-14 9 15,-9-4 3-15,-16-11 10 16,-9-5-18-16,-7-12 91 15</inkml:trace>
  <inkml:trace contextRef="#ctx0" brushRef="#br0" timeOffset="205337.8924">15563 16250 1197 0,'7'0'453'16,"16"3"-347"-16,9 2-30 15,3-1-38-15,3 1-12 0,-4-5-3 16,-5-1 2-16,-9-6 28 16,-6-1-46-16,-14-1-55 15,-6-1-15-15,-17 1-39 16,-6 2 39-16,-7 8 38 15,2 4 11-15,8 12 27 16,7 3 4-16,7 8 16 16,9 4-1-16,7 2-16 15,11 2-3-15,15-8 27 16,3-6 6-16,3-14 8 16,-1-6 7-16,-5-10-23 15,0-6-6-15,-6-7-8 16,-2-5-13-16,-6-2-16 15,-4 3-4-15,-4 5-6 16,-2 6 4-16,-4 11-11 16,-1 4-3-16,-1 11 0 15,1 3 4-15,3 5 29 16,-1 5 6-16,3-2 8 0,-1 0 3 16,0-6-7-16,0-5 1 15,0-11 9-15,-2-5 3 16,-2-10-1-16,6-4-3 15,0-7-14-15,2 2-7 16,7 4-11-16,-1 2-3 0,1 11-8 16,2 4-2-16,-4 10 2 15,-1 7-1-15,-2 7 7 16,-8 2 5-16,-2-3 6 16,2-1-17-16,-4-11-132 15</inkml:trace>
  <inkml:trace contextRef="#ctx0" brushRef="#br0" timeOffset="205525.3369">16167 16255 982 0,'7'-1'517'15,"4"-1"-159"-15,7 9-174 16,-2 7-54-16,6 10-77 16,2 5-17-16,0 7-7 15,-4-5-4-15,-10-4 4 16,-9-8 4-16,-10-10 5 15,-7-6 2-15,-5-11-57 16,3-1-218-16</inkml:trace>
  <inkml:trace contextRef="#ctx0" brushRef="#br0" timeOffset="205866.1034">16903 16187 1067 0,'0'-1'494'0,"0"10"-210"16,-2 10-140-16,2 22-128 16,3 12-4-16,0 7-4 15,2 2 0-15,-1-14 68 16,-1-8-92-16</inkml:trace>
  <inkml:trace contextRef="#ctx0" brushRef="#br0" timeOffset="206210.0089">17063 16332 935 0,'-12'5'359'0,"-21"9"-249"0,-1 2-30 16,2 5-10-16,3 1-20 15,17-4-19-15,7-1-5 16,17-1-5-16,9-5 3 16,13 0-7-16,3-2-4 15,3-7-1-15,3-1-1 16,-4-5 4-16,-1-3 2 16,-5-7 3-16,-6-5 2 0,-7-4-1 15,-4-2 1-15,-7 0 8 16,-3 0 28-16,-4 9 42 15,-2 5 3-15,0 12-13 16,1 8-30-16,3 14-49 16,-1 7-5-16,1 9-4 15,-1 1 1-15,-1-1-2 16,1-7 63-16,-2-5-151 16,-1-4-313-16</inkml:trace>
  <inkml:trace contextRef="#ctx0" brushRef="#br0" timeOffset="206319.1207">17268 16117 1246 0,'-5'-8'491'16,"-4"-8"-298"-16,8 19-543 0</inkml:trace>
  <inkml:trace contextRef="#ctx0" brushRef="#br0" timeOffset="206756.5431">17515 16332 451 0,'0'6'178'0,"7"15"-24"16,2 6-36-16,7 8 78 16,2 4 37-16,-4-7-12 15,-6-5-18-15,-5-12-56 0,0-3-32 16,-4-9-39-16,1-4-16 16,2-7-22-16,3-9-5 15,10-7-24-15,2-2-4 16,9 3-5-16,-5 1 9 15,1 5-100-15,-3 2-90 16</inkml:trace>
  <inkml:trace contextRef="#ctx0" brushRef="#br0" timeOffset="207059.9823">17885 16358 833 0,'0'8'378'0,"0"12"-187"16,2 7-32-1,0 10-29-15,3-1-36 0,-2-6-22 16,1-6-22-16,-1-11-21 31,-1-5 3-31,0-8 11 0,2-6 1 16,1-9-8-16,3-4-8 16,6-13-18-16,4 1-8 15,4-3-5-15,1 4-9 16,-9 14 20-16,1 6 7 15,-4 17 8-15,-5 7 10 16,0 12-17-16,0 7-2 16,-6 0-5-16,1 0-2 0,6-3-62 15,-5-10-350-15</inkml:trace>
  <inkml:trace contextRef="#ctx0" brushRef="#br0" timeOffset="207363.4739">18467 16322 1076 0,'-8'-7'472'0,"-11"-6"-255"0,-5 3-40 0,-1 9-84 15,-2 2-31-15,-1 9-34 16,3 1-11-16,7 10-14 15,4 3-3-15,14 8-3 16,5 3-1-16,9-3 5 16,5-3 4-16,3-13 6 15,-2-4 4-15,-9-12 21 16,-6-4 4-16,-12-3-1 16,-7-5-6-16,-10-2-24 15,1-1-37-15</inkml:trace>
  <inkml:trace contextRef="#ctx0" brushRef="#br0" timeOffset="207722.835">18506 16351 701 0,'7'-3'356'16,"7"-3"-56"-16,0 5-164 15,3 11-55-15,-3 4 16 16,0 9-4-16,-12 1 3 16,-1 2-23-16,-7-1-18 15,-5-7-20-15,11-3-8 0,-5-9 0 16,8-6 1-16,7-10-3 16,0-8-3-16,10-7-10 15,6-4-5-15,2 2-19 16,0 4 26-16,-4 12 37 15,-2 10 5-15,-7 17 25 16,-4 12-25-16,-5 9-32 16,-1 4-4-16,1 0 7 15</inkml:trace>
  <inkml:trace contextRef="#ctx0" brushRef="#br0" timeOffset="208144.8003">19058 16268 752 0,'-9'-1'389'0,"-9"0"-107"15,3 0-107-15,8 6-105 16,9 4-27-16,15 8-16 16,15 7 7-16,16 9 1 15,-2 4-2-15,-9 0 36 16,-15-1 15-16,-27-7 48 16,-11-7 13-16,-20-11-43 15,-3-5-16-15,1-13-45 16,5-2-18-16,18-10-98 15,6 2-86-15</inkml:trace>
  <inkml:trace contextRef="#ctx0" brushRef="#br0" timeOffset="208316.3356">19442 16495 1003 0,'3'5'557'15,"-1"-4"-106"-15,0 5-114 16,-2-6-114-16,-1 0-68 16,0-1-78-1,0-1-24-15,0 1 107 0</inkml:trace>
  <inkml:trace contextRef="#ctx0" brushRef="#br0" timeOffset="212512.6725">1816 17901 647 0,'-1'-3'280'0,"9"-13"-105"16,7-9-69-16,14-20-9 16,9-8 23-16,1-8 23 15,1-5 1-15,-8-1-11 16,-7-1-14-16,-14-2-44 15,-1 5-15-15,-6 8-16 16,-5 6-9-16,0 20-23 16,-5 11-11-16,-2 24-25 15,5 15-4-15,3 33 7 16,7 13 3-16,10 20 12 16,1 6 2-16,11 4 3 15,1-8 1-15,5-13 3 16,0-14 3-16,-1-30-46 15,0-13-67-15,-9-24-358 0</inkml:trace>
  <inkml:trace contextRef="#ctx0" brushRef="#br0" timeOffset="212668.8853">2052 17650 748 0,'3'3'309'0,"11"1"-144"15,6 2-85-15,11 1-29 16,5 2-2-16,3 4-22 16,-3 3 11-16</inkml:trace>
  <inkml:trace contextRef="#ctx0" brushRef="#br0" timeOffset="212826.9505">1808 17517 1314 0,'-15'-3'493'16,"-11"-8"-356"-16,15 12-134 15,11 6-28-15,17 4-11 16,13 10-38-16</inkml:trace>
  <inkml:trace contextRef="#ctx0" brushRef="#br0" timeOffset="213163.3362">2522 17698 1079 0,'8'2'420'0,"15"6"-313"16,9 2-14-16,3 0-28 0,5-2-28 15,-4-7-14-15,-6-2 6 16,-14-7 20-16,-9-5 10 16,-13-7 2-16,-8 2-5 15,-9-3-24-15,-2 0-11 16,-2 4-14-16,0 3-7 16,7 12-20-16,3 5-14 15,5 17-12-15,8 9-1 16,0 11 13-16,6 3 16 15,4 10 18-15,-2 5 6 0,5-3 7 16,-2-4-4-16,5-13 1 16,5-13 4-16,0-12-332 15</inkml:trace>
  <inkml:trace contextRef="#ctx0" brushRef="#br0" timeOffset="213491.3769">3296 17547 935 0,'-9'12'468'16,"-10"13"-174"-16,-8 3-134 15,-3 4-34-15,-3-3-69 16,2-3-17-16,3-10-8 15,-1-6-3-15,3-12-10 0,0-5-10 16,3-11-16-16,3-4-6 16,10 0-5-16,5 0 2 15,7 6-2-15,6 4 8 16,8 10 11-16,-1 2 7 16,11 6 22-16,0 4 1 0,5 6 4 15,0 6-2 1,-1 6-9-16,-2 2 57 0</inkml:trace>
  <inkml:trace contextRef="#ctx0" brushRef="#br0" timeOffset="214169.9569">4201 17610 834 0,'14'-9'325'0,"20"-17"-191"0,5 3-7 16,7 6 12-16,1 6-13 16,-6 8-53-16,1 3-15 15,-16 13-24-15,-6 5-12 0,-9 9-6 16,-11 9 2-16,-7 6 3 16,2 1 0-16,-4 0-5 15,7-2-3-15,10-12-6 16,-2-7-1-1,12-16 0-15,3-6 1 0,3-15 1 16,5-5 3-16,1-5 1 16,-5-6 2-16,-4 3-3 15,-2-3 0-15,-6 3 1 16,-3 2-1-16,-4 1 3 16,-5 8-2-16,-4 9-5 15,-2 3-7-15,-3 10-8 16,0 4 1-16,2 10 2 15,1 6 4-15,5 12 3 16,3 4-1-16,4 4 2 16,2 2-1-16,7-11 1 0,1-3 3 15</inkml:trace>
  <inkml:trace contextRef="#ctx0" brushRef="#br0" timeOffset="214654.4744">5135 17814 619 0,'-3'-6'337'0,"-10"-3"-51"0,-4 1-38 16,-9 5-44-16,1 1-36 15,-4 8-64-15,4 6-27 16,9 10-29-16,0 4-11 16,12 6-7-16,1 4-1 15,12-5-8-15,6-1-1 16,9-10 4-16,7-11 3 15,5-7 3-15,4-4-1 16,-2-9 37-16,-7-1-62 0</inkml:trace>
  <inkml:trace contextRef="#ctx0" brushRef="#br0" timeOffset="215623.0055">4501 17279 483 0,'-7'-2'319'0,"-3"-2"38"16,4 2-95-16,7 2-92 16,8-1-33-16,16 0-71 15,13 1-13-15,16-1 7 16,15 1-22-16,14 1-19 15,-1 0-3-15,-9 0-5 16,-13-1 2-16,-26-2-1 16,-9 0-24-16,-13-3-33 15,-3 1-5-15,-6 2 1 16,-3 0 22-16,-4-2 27 16,3 3 1-16,0 0-4 0,0 0-3 15,-1 0 1-15,1 0 1 16,-1-3 2-16,-4 0 2 15,0 1-1-15,2 1 0 16,2 0-4-16,-3-1 24 16,4 2 14-16,0 0 7 15,-1-1 14-15,1 1-25 16,0-2-6-16,0 2-4 16,0 0-6-16,0 0 5 15,0 0 13-15,-1-1 8 0,1 1 8 16,0 0 1-16,0 0-18 15,0 0-8-15,0 0-11 16,-1 0-3-16,1-1 1 16,0 1-2-16,-1 0-3 15,-6-4-2-15,-1 2-3 16,-25-10 0-16,30 15 0 16,-1-2-4-16,5 1-7 15,0-1-4-15,0 0-3 16,7 2 2-16,16 7 7 15,26 20 2-15,-23-12 5 16,-1 3 1-16,-3-6 4 16,-2-2 1-16,-11-5 5 15,-1 0 8-15,-10-3 8 16,-5-3 3-16,-5-2 20 16,-7 0-2-16,-1 5-8 15,-2 3-4-15,4 7-29 16,6 0-5-16,3 1-66 15,8 2-456-15</inkml:trace>
  <inkml:trace contextRef="#ctx0" brushRef="#br0" timeOffset="217101.8357">5536 17601 985 0,'-1'-2'423'0,"2"-1"-249"16,10 2-31-16,13 0-68 31,11 1-22-31,16 5-10 16,11 0-17-16,3 3-10 0,0 2-3 16,-12-7-50-16,-10-1 72 15</inkml:trace>
  <inkml:trace contextRef="#ctx0" brushRef="#br0" timeOffset="217304.91">5571 17733 861 0,'3'3'427'15,"3"-1"-89"-15,17 4-191 16,8 2-4-16,20-4-28 16,10 1-31-16,6-5-35 15,-1 0-11-15,-11-3-327 16</inkml:trace>
  <inkml:trace contextRef="#ctx0" brushRef="#br0" timeOffset="217646.6062">6308 17631 1170 0,'0'1'455'0,"9"-1"-269"15,14 1-69-15,17-1-1 16,9-2-9-16,15-2-44 15,1 1-18-15,7-1-20 16,1 7-11-16</inkml:trace>
  <inkml:trace contextRef="#ctx0" brushRef="#br0" timeOffset="218208.6364">7363 17557 729 0,'-21'10'321'0,"-30"10"-138"16,-4-3-30-16,-1-7-28 15,5-9-23-15,12-19-49 16,10-8-15-16,14-17-33 15,11-3-11-15,20 1 7 16,11 2 16-16,15 15 37 16,8 8 9-16,9 22-15 15,-6 15-16-15,-9 23-9 16,-16 8 10-16,-31 13 17 16,-12 4 1-16,-28 0-11 15,-5-3-11-15,2-12-35 16,-4-10-37-16,13-23-39 15,5-16-5-15,12-14 13 16,7-7 30-16,13-9 46 16,7 1 13-16,11 3 9 15,7 5 3-15,13 12-14 0,5 8-11 0,4 12-4 16,3 6-1-16,-7 6 8 0,-3 3-68 16</inkml:trace>
  <inkml:trace contextRef="#ctx0" brushRef="#br0" timeOffset="218624.4342">7740 17454 895 0,'-10'-9'401'0,"-9"-9"-218"0,-3 0-9 0,-5 8-66 15,1 4-43-15,2 9-49 16,1 10-16-16,5 15-24 16,2 2-8-16,6 13 1 15,3 1 3-15,9 1 6 16,6 1 5-16,11-7 13 15,3-2 14-15,11-14 25 16,5-8 14-16,8-15 38 16,0-12 15-16,-8-13 26 15,-5-7 2-15,-14-8 11 16,-7 1-4-16,-11 0-13 16,-9 2-4-16,-16 4-49 15,-4 5-23-15,-12 10-49 16,-2 8-56-16</inkml:trace>
  <inkml:trace contextRef="#ctx0" brushRef="#br0" timeOffset="225063.9809">8209 17531 1349 0,'0'-3'603'0,"-3"-7"-293"15,1 5-63-15,1 1-107 16,-1 0-50-16,1 4-63 16,1 0-18-16,0 0-35 15,0 0-65-15</inkml:trace>
  <inkml:trace contextRef="#ctx0" brushRef="#br0" timeOffset="225407.8036">8258 17649 1036 0,'-4'11'474'0,"-4"8"-262"16,3 16-53-16,2 9-19 15,3 11-55-15,0 6 19 16,1-7-80-16,0-1-4 16,-6-16-1-16,-5-10 5 0,-10-7 13 15,-3-8 3-15,-4-10 2 16,-5-1-4-16,2-12-2 15,-1-10-40-15,4-10-85 16,2-7-76-16</inkml:trace>
  <inkml:trace contextRef="#ctx0" brushRef="#br0" timeOffset="225970.0192">8022 17288 608 0,'-6'-2'384'0,"-2"-1"9"15,7-1-192-15,13 3-102 16,11 1-30-16,20-3-24 15,12-1-5-15,11 0-15 16,2 0-3-16,-8 4-8 16,-10 4-2-16,-21 1 1 15,-8 0 1-15,-16-4-21 16,-2-2-25-16,-3-9-58 16,-6-5-10-16,-1-5 17 15,-3 0 24-15,0 6 78 16,5 5 17-16,3 9 0 15,2 3 4-15,6 3-22 16,3 4-6-16,2 1 14 16,3 2 4-16,-6 3 31 15,-5 3 19-15,-6 2 7 0,-8 2-4 16,-3 3-30-16,-3 0-7 16,5-8-533-16</inkml:trace>
  <inkml:trace contextRef="#ctx0" brushRef="#br0" timeOffset="226641.7348">9206 17246 833 0,'6'0'360'16,"6"9"-178"-16,5 7-59 16,-1 16-4-16,-5 6-7 15,-3 6-11-15,-5 0-4 16,-6-11-33-16,1-4-15 15,-3-17-12-15,5-10 2 16,4-12-5-16,4-12-3 0,6-16-16 16,-2-7-10-16,9-1-5 15,-4 4-4-15,4 19-1 16,0 8 7-16,-7 15 6 16,2 6 2-16,-8 11 8 15,-1 9-4-15,-6 5-2 16,-3 1 0-16,-1-3-2 15,1-8-1-15,4-9-1 16,5-11 2-16,3-13-3 16,2-8-1-16,6-12-3 15,0 0-3-15,2 5 0 16,0 9-5-16,-3 11 2 16,-4 8 4-16,-2 20 11 15,-3 6 6-15,-7 15 1 16,0 0-4-16,0 1-6 15,2-4-17-15,2-11-156 16</inkml:trace>
  <inkml:trace contextRef="#ctx0" brushRef="#br0" timeOffset="226860.4399">9122 17642 1251 0,'15'-1'491'0,"31"-7"-312"15,16 2-53-15,19-1-2 16,7-4-40-16,-2 9-51 16,-2-2 35-16,-7 4-179 15,-11 6-183-15</inkml:trace>
  <inkml:trace contextRef="#ctx0" brushRef="#br0" timeOffset="227261.6853">9529 17798 733 0,'-26'0'421'15,"-14"0"-78"-15,0 10-134 16,1 3-38-16,13 3-80 15,3 4-34-15,14-3-46 0,5 0-7 16,17 1 9-16,9-1 5 16,20 0 15-16,2 2-1 15,-2 3 5-15,-5 2 12 16,-28 2 28-16,-9 1 10 16,-25-8-2-16,-10-4-10 15,-5-8-26-15,-1-8-21 0,14-16-94 16,9-7-79-16,17-13-231 15</inkml:trace>
  <inkml:trace contextRef="#ctx0" brushRef="#br0" timeOffset="227454.5417">10196 17693 1604 0,'3'0'680'0,"-7"0"-401"15,4 8-134-15,-1 6 255 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9T09:50:31.36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23081 12872 332 0,'1'-3'245'0,"-1"-2"45"16,0 1-21-16,-1 3-39 15,0 0-20-15,-1 0-43 16,1 0-19-16,0-1-50 15,0 1-23-15,0 0-36 16,0 0-16-16,0 1-11 16,-1 0-3-16,1 0-3 15,0 0-2-15,1 0 6 0,1 13 8 16,10 36 12-16,-6-23 6 16,-1 8 15-16,-1 3 1 15,-3 10 3-15,-1 5-2 16,-1 5-16-16,-2 4-7 15,3-3-11-15,0-2-5 16,1-5-2-16,2-4-1 16,0-10-2-16,-1 0 0 15,-1-7-1-15,-1-3 1 16,1 0 2-16,-4-10 0 0,2-1 2 16,-1-2 0-16,-1-3-5 15,0 1 0-15,-3-1-19 16,1-2-36-16,2-3-147 15,1-2-158-15</inkml:trace>
  <inkml:trace contextRef="#ctx0" brushRef="#br0" timeOffset="749.917">22962 13460 803 0,'-1'0'435'16,"0"1"-110"-16,0-2-115 16,-1 1-32-16,1 0-56 15,0-1-25-15,1 1-24 16,0 0-6-16,0 0-5 15,0 0 2-15,0 0 3 16,0 0-2-16,0 0-9 16,5 10-5-16,22 40-14 0,-20-31-7 15,4 9-8 1,-1 2-6-16,3 3-7 0,3 2-2 16,-2-8 0-16,1-2 0 15,-3-11 4-15,-1-6 2 16,-1-7 9-16,1-1 8 15,1-9 17-15,0-6 2 16,2-12-2-16,2-6-8 16,2-10-16-16,6 4-4 0,4 2-2 15,1 7-1-15,-5 11 1 16,-7 0 2-16,-4 10 3 16,-7 2 0-16,-5 7-5 15,2 1-3-15,-7 3-9 16,3-4 15-16,-1 0-95 15,1 0-48-15</inkml:trace>
  <inkml:trace contextRef="#ctx0" brushRef="#br0" timeOffset="1859.1257">23352 13837 620 0,'2'-12'337'0,"5"-11"-56"16,2-1-43-16,0-5-57 16,9 5-30-16,4 4-46 15,2 4-12-15,0 9-12 16,-6 1-1-16,-6 9 1 16,-5 1-9-16,-6 7-15 15,1 6-6-15,-2 4-17 16,-1 5-4-16,1 4-11 15,0 3-6-15,1-1-7 16,4-2-3-16,4-6-1 0,3-1-1 16,5-6 0-16,3-6 1 15,-2-2 1-15,2-10 2 16,-2-8 5-16,1-2 4 16,-2-11 0-16,-1 2 0 15,-5-8-3-15,0-1-1 0,-5-4 1 16,-3 4 0-1,-3 3 2-15,-8 3-2 0,0 11-5 16,0 1-6-16,1 11-13 16,5 4-5-16,0 10 2 15,2 5 3-15,5 10 11 16,0 1 2-16,0 3 2 16,5 0 0-16,-2-6-1 15,0-5 27-15,-4-11-161 16,0-6-131-16</inkml:trace>
  <inkml:trace contextRef="#ctx0" brushRef="#br0" timeOffset="2259.6641">23844 13915 1066 0,'1'4'473'16,"-1"1"-228"-16,-3 0-68 31,2-5-66-31,-1 0-19 0,1 15-30 0,0 38-15 16,7-28-23-16,-6 1-9 15,0-7-5-15,0 0-1 0,0-3 5 16,0-7-22-16,1-3-121 15,-1-2-113-15</inkml:trace>
  <inkml:trace contextRef="#ctx0" brushRef="#br0" timeOffset="2618.9621">23792 13966 767 0,'1'-7'447'0,"8"2"-61"0,5-2-185 0,2 2-42 16,9 3-51-16,1 2-21 15,1 0-30-15,-3 2-15 16,1 5-27-16,-5-1-7 15,-4 12-3-15,-2-2 3 16,-10-5 2-16,-1 3 4 31,-7-1 25-31,-4 5 6 16,-9 8 7-16,-3 1 0 0,-2-4-25 0,-3-4-7 16,7-4-10-16,3-5-3 0,4-5-42 15,5-2-52-15,0-10-215 16</inkml:trace>
  <inkml:trace contextRef="#ctx0" brushRef="#br0" timeOffset="3471.4391">23498 13521 822 0,'0'1'382'0,"5"-3"-145"0,0-1-37 0,-5 2-43 16,5 0-23-16,22-1-58 15,35-2-20-15,-19 7-36 16,4-1-10-16,-2-6-5 16,0 7-1-16,-11-2 1 15,-6 2 0-15,-4 3-2 0,-10-6-3 16,-7 2-13-16,0 0-4 16,-5-1-3-16,-4-1 1 15,1-1 10-15,0-1 2 16,-2 1-2-16,-11-4 2 15,-32-21 2-15,29 17 2 16,-5 2 7-16,-1 0 0 0,3 0 1 16,3 3 0-16,9 4 9 15,2-3 4-15,6 2-5 16,4 1-3-16,-4 0-11 16,4 0-5-16,26 4 3 15,33 4 0-15,-33-5 4 16,-3-1 2-16,-4 3 2 15,-3 1 1-15,-11-3 1 32,-2 0 9-32,-8 2 25 0,-1 0 16 15,-3 6 21-15,-2 6-4 16,-7-1-24-16,-3 7-15 16,-3-4-21-16,3-1-15 0,1-8-152 15,7-5-404-15</inkml:trace>
  <inkml:trace contextRef="#ctx0" brushRef="#br0" timeOffset="4395.8548">23445 12077 530 0,'-1'-3'347'15,"0"-3"-11"-15,-2 6-135 16,3 0-29-16,-1 0-31 16,0 7 2-16,-5 23-26 15,-12 34-15-15,12-15-30 16,3 1-17-16,3 0-18 16,3-2-5-16,6-13-8 0,-1-2-8 15,7-13-4-15,6 1-1 16,-2-9 0-16,1-7 0 15,-2-5 24 1,0-2-54-16,-2-8-129 0,-1 3-109 16</inkml:trace>
  <inkml:trace contextRef="#ctx0" brushRef="#br0" timeOffset="4599.0886">23349 12272 970 0,'0'-1'424'0,"6"-1"-216"15,0 1-69-15,-6 1-77 16,5 0-17-16,18 2-24 16,32 8-7-16,-24-3 5 15,2 0-85-15</inkml:trace>
  <inkml:trace contextRef="#ctx0" brushRef="#br0" timeOffset="4858.4269">23636 12237 857 0,'-1'-2'444'0,"1"1"-132"15,4 0-97-15,-4 1-101 16,0 0-30-16,25 1-27 16,32 7-15-16,-30-3-20 15,0-3-5-15,-2 1-19 16,-4-2-76-16</inkml:trace>
  <inkml:trace contextRef="#ctx0" brushRef="#br0" timeOffset="5043.3041">23633 12344 1095 0,'0'0'461'15,"5"2"-252"-15,3 0-59 16,12 0-54-16,7-1-19 0,5 0-32 16,-1-1-13-16,-1 1-8 15,-3 1-48-15,-11 1-427 16</inkml:trace>
  <inkml:trace contextRef="#ctx0" brushRef="#br0" timeOffset="5683.9167">24164 12150 498 0,'10'-9'352'0,"9"0"7"16,-7 2-103-16,-5 0-25 16,-7 8-60-16,-1 1-31 15,-7 2-63-15,-4 1-29 16,-8-1-23-16,-2-2-4 15,-3-2-5-15,0-4-3 16,3 1-9-16,1-2-4 0,4 5-5 16,3 5-2-16,2 3 0 15,3 7 0-15,2-3 0 16,-1-2-2-16,5 3 1 16,-1 0-1-16,4 0 2 15,5 2 3-15,0-2 4 16,-3-5 0-16,0 0 5 15,-3-5-1-15,1-2 3 16,0-1 0-16,0-1-1 16,0-1-1-16,0 1-9 15,13-2-3-15,42-8-6 16,-22 9-1-16,9 3 5 16,-3 5 3-16,-7 3 5 15,-6 3 2-15,-16 4 17 16,-9 1 9-16,-8 6 21 15,-8 2 4-15,-11-2-2 0,-5-3-3 16,-11-6-13-16,-3-5-6 16,4-9-8-16,3-4-26 15,9-5-65-15,8-5-57 16,13 2-216-16</inkml:trace>
  <inkml:trace contextRef="#ctx0" brushRef="#br0" timeOffset="6293.0111">24607 12328 414 0,'-2'-4'302'0,"-2"-2"0"15,-5-1-53-15,0 1-26 16,-6 0-55-16,-1-1-27 16,1 3-44-16,-2 4-20 15,2 0-34-15,1 6-10 0,2 1-17 16,3 0-3-16,3 2-6 15,4-1-2-15,5 2-4 16,7 0-1-16,9 0 0 16,3 0 0-16,5 0 1 15,-1 1 2 1,-6-3 2-16,-2 6 1 0,-9-3 2 16,-4-2 2-16,-6 5 10 15,-5-5 8-15,-8 3 16 16,-3-1 5-16,-7 2 2 15,0-5-7-15,0-5-13 16,5-3-6-16,4-6-15 16,5 2-4-16,4-4-41 15,1 1-61-15</inkml:trace>
  <inkml:trace contextRef="#ctx0" brushRef="#br0" timeOffset="79325.2795">1974 8297 520 0,'-5'5'327'0,"-7"14"-1"16,-6 15-75-16,-8 15-87 15,-4 11-35-15,3 6-55 0,1 0-23 16,6-5-25-16,4-8-7 16,7-14-4-16,2-9-1 15,9-22 4-15,10-6 4 16,-2-25 2-16,6-11 2 16,3-18 0-16,-9-10-5 15,6-4-3-15,-4 0-4 16,-6 10-7-16,-1 5-1 0,-3 23 21 15,-2 10-1-15,-2 21-5 16,0 10-1-16,2 15-24 16,2 7-1-16,16 8 1 15,6 2 0-15,16 0 1 16,6-1 1-16,9-4 2 16,-4-1 2-16,-8-7 3 15,-11-2 0-15,-17-6 1 16,-9 1 2-16,-16 4 4 15,-11 0 2-15,-15-3 5 16,-3-3 3-16,-8-9 2 16,-4-5 0-16,-2-11-4 15,1-5 0-15,14-6-65 16,12 1-43-16,21 0-143 16,8 3-109-16</inkml:trace>
  <inkml:trace contextRef="#ctx0" brushRef="#br0" timeOffset="79543.6297">2300 8572 647 0,'3'5'348'0,"-2"2"-79"16,3 14-114-16,2 4-14 0,-5 10-47 15,3 5-20-15,-3 2-35 16,1-3-9-16,6-8-12 16,3-7-27-16,2-11-279 15</inkml:trace>
  <inkml:trace contextRef="#ctx0" brushRef="#br0" timeOffset="79864.9059">2691 8664 988 0,'-2'6'465'0,"-4"9"-198"16,-2 5-40-16,-7 3-100 16,0 6-34-16,-1 2-46 15,-6-5-13-15,6-4-6 0,-4-11 2 16,-1-15 0-16,3-7-5 15,4-13-20-15,-2-5-11 16,8-1-24-16,6 1-5 16,5 7-4-16,14 6 0 15,5 9 7-15,-2 4 2 16,4 10 12-16,-2 7 7 16,7 8 11-16,0 6 5 15,-2 2 0-15,1 3 1 16,-6-6 15-16,0 0-65 0</inkml:trace>
  <inkml:trace contextRef="#ctx0" brushRef="#br0" timeOffset="80211.428">3122 8688 1079 0,'-14'-2'478'0,"-14"1"-245"16,-3 2-68-16,3 13-87 16,1 3-30-16,7 7-35 15,6 7-7-15,14 3-7 16,9 1-1-16,9-6 0 16,8-7 1-16,5-13 7 15,-2-8 5-15,2-11 19 16,-7-10 38-16,-11-9 43 15,-5-6 15-15,-13-3 12 16,-5-1-29-16,-14-6-36 16,-5 1-15-16,-2-8-28 0,2-2-12 15,16 4-26-15,11 0-15 16,16 11-68-16,8 8-70 16,21 16-200-16</inkml:trace>
  <inkml:trace contextRef="#ctx0" brushRef="#br0" timeOffset="80628.668">3299 8859 861 0,'8'7'365'0,"8"3"-184"16,7-3-4-16,12-1-20 15,-1-6-18-15,0-8-44 16,-4-3-16-16,-12-8-20 16,-1-3-4-16,-9-6-9 15,-1 1-1-15,-11 0-7 16,-8-1-5-16,-12 4-12 15,-8 2-8 1,-6 11-19-16,3 6-10 0,5 13-13 16,6 6-3-16,10 12 8 15,2 4 5-15,14 14 9 16,6 7 5-16,7 9 3 16,2 3 2-16,-2-3 1 15,-4-6 3-15,-2-9 0 16,-3-4 1-16,4-9 3 15,1-2-34-15</inkml:trace>
  <inkml:trace contextRef="#ctx0" brushRef="#br0" timeOffset="80956.7153">3907 8770 561 0,'0'-8'336'15,"0"-5"-37"-15,-7-1-65 16,-9 0-8-16,-9 1-17 16,-5-2-26-16,-1 5-69 15,-1 2-31-15,2 11-64 16,3 5-18-16,5 10-6 15,7 8-3-15,11 3 5 16,6 4 2-16,15-1 3 16,4-3 4-16,3-7 8 15,4-4 2-15,4-9 2 16,0-5-2-16,6-9-17 16,-3-6-66-16,-11-10-382 15</inkml:trace>
  <inkml:trace contextRef="#ctx0" brushRef="#br0" timeOffset="81159.8015">3959 8637 1095 0,'0'-5'569'0,"-2"-9"-184"15,0 9-188-15,3 5-65 16,0 12-94-16,5 10-28 16,2 18-13-16,1 14 0 15,6 23 2-15,-2 4 1 16,-6 0 1-16,-5-10 3 15,-1-17 2-15,3-9 0 0,-3-14 1 16,3-5-14-16,-4-15-143 16,1-1-259-1</inkml:trace>
  <inkml:trace contextRef="#ctx0" brushRef="#br0" timeOffset="81347.2596">4039 8794 884 0,'8'-7'385'0,"13"-8"-205"16,9 6-68-16,4 8-76 16,2 1-17-16,-4 11-25 15,-3 3-149-15</inkml:trace>
  <inkml:trace contextRef="#ctx0" brushRef="#br0" timeOffset="81659.6744">4389 8718 1219 0,'0'0'504'16,"5"6"-291"-16,1 3-82 15,-2 8-63-15,4 5-8 16,-5 4-14-16,-4-3-5 0,2-7-10 15,2-2-5-15,4-14 1 16,1-7 0-16,4-12-4 16,-2-8-2-16,5-2-15 15,6 0-5-15,2 10-4 16,3 6-2-16,-4 8-3 16,-2 5 1-16,-10 12 2 15,2 4 1-15,-5 11 5 16,1 6 1-16,-4 8 0 15,-1 3 0-15,0 0 1 16,-3-11 0-16,1-9-72 16,2-7-78-16</inkml:trace>
  <inkml:trace contextRef="#ctx0" brushRef="#br0" timeOffset="81972.1008">4539 8342 1341 0,'-8'-8'612'0,"2"-7"-288"15,7 17-204-15,2 13-56 16,7 25-59-16,-2 6 72 16</inkml:trace>
  <inkml:trace contextRef="#ctx0" brushRef="#br0" timeOffset="91073.25">6021 8492 884 0,'-13'-6'431'0,"-16"-4"-145"16,-9-2-37-16,-18 9-74 15,-2 9-38-15,-10 11-63 16,3 13-29-16,16 22-37 15,4 4-7-15,24 15-7 16,16 5-3-16,29 0 3 16,7-8 1-16,32-20 6 15,11-11 5-15,7-30 4 16,2-6 2-16,-21-11-45 16,-9-6-73-16</inkml:trace>
  <inkml:trace contextRef="#ctx0" brushRef="#br0" timeOffset="91642.6053">6386 8742 1039 0,'-2'0'468'0,"-2"1"-232"16,10-1-61-16,-6 0-84 15,4 0-30-15,26 0-29 16,58 2-8-16,-17-2-12 16,7 1-2-16,3 1-4 15,-8 0-1-15,-24 2-1 16,-13-3-1-16,-21 0-14 0,-11-2-7 15,-11-5-6-15,-4-1 1 16,-17-7 15-16,3 3 6 16,1-2 2-16,0 0-2 15,15 8-10-15,1 1-10 16,13 5-10-16,6 4-4 16,9 3 6-16,6 6 8 15,-5 2 36-15,-3 4 21 0,-13 0 26 16,-5 0 5-16,3 1-18 15,-9-4-13-15,2-3-33 16,1-4-76-16</inkml:trace>
  <inkml:trace contextRef="#ctx0" brushRef="#br0" timeOffset="91911.1531">7171 8569 1035 0,'1'-3'515'0,"2"-6"-180"16,0 7-93-16,1 15-112 16,-1 7-35-16,2 15-34 15,-1 10-6-15,3 15-14 16,0 5-9-16,5 2-15 15,0-8-4-15,7-16 21 16,-1-11-64-16,-3-21-142 16,-1-6-143-16</inkml:trace>
  <inkml:trace contextRef="#ctx0" brushRef="#br0" timeOffset="92207.9137">7133 8562 1168 0,'9'-8'502'16,"18"-6"-274"-16,13 2-58 16,21 12-87-16,4 9-27 15,8 13-39-15,-4 7-8 0,-8 9-6 16,-10-2-1-16,-24 5 4 15,-16 1 5-15,-16 0 20 16,-11 3 9-16,-15 1 5 16,-6-1-4-16,-5-4-16 15,-2-6-7-15,4-14 6 16,2-8-38-16,5-14-139 16,8-9-88-16</inkml:trace>
  <inkml:trace contextRef="#ctx0" brushRef="#br0" timeOffset="92551.3149">8039 8769 802 0,'0'-4'510'0,"1"-3"3"15,2-1-126-15,-2 4-130 16,0 0-58-16,0 1-90 15,-1 2-41-15,0-1-47 16,0 1-13-16,0 0-44 16,0 1-78-16,0 0-606 15</inkml:trace>
  <inkml:trace contextRef="#ctx0" brushRef="#br0" timeOffset="92731.7812">8067 8934 1061 0,'0'3'539'0,"0"2"-151"16,2-1-91-16,-2-4-112 16,0 0-43-16,0 0-65 15,0 0-25-15,0 0-28 16,0 0 3-16,0 0 144 15</inkml:trace>
  <inkml:trace contextRef="#ctx0" brushRef="#br0" timeOffset="96372.7104">23092 8376 485 0,'0'-4'314'0,"-1"1"3"16,1 3-77-16,0 0-74 0,0 0-24 16,0 4-41-16,0 20-6 15,7 41-31-15,-2-26-17 16,0 18-21-16,1 5-9 15,-5 8-6-15,1 3-1 16,-4-8 0-16,-5-8 1 16,3-8-2-16,-2-8-1 15,4-7-3-15,3 0-1 16,5-6-1-16,-2-4 1 16,1-2 1-16,-3-6 1 0,-2-8-9 15,0-1-28 1,-1-12-55-16,-2-5-36 0,-2 0-65 15,-1-2-39-15</inkml:trace>
  <inkml:trace contextRef="#ctx0" brushRef="#br0" timeOffset="96700.7468">23023 8997 525 0,'-2'-7'348'16,"-4"-3"-24"-16,3-3-98 15,0 4-27-15,3 2-50 16,1 2-24-16,5 5-33 0,1 6-21 16,6 7-29-16,-1 2-5 15,3 12 5-15,2 1-1 16,-5 7-1-16,-1-5-4 15,-1-5-11-15,2-8 0 16,0-13 54-16,2-7 19 16,6-20 16-16,-3-9-2 0,8-8-55 15,3-2-20 1,-8 6-16-16,2 11-4 0,-11 10-16 16,-5 4-66-16</inkml:trace>
  <inkml:trace contextRef="#ctx0" brushRef="#br0" timeOffset="97672.9454">23442 9053 309 0,'8'-15'254'0,"3"-6"23"15,10-1-40-15,1 0-26 16,1 8-53-16,1 1-28 0,-4 10-60 16,-4 5-15-16,-7 7-10 15,-2 12 5-15,-6 8 10 16,-1 4 0-16,-4 8-14 16,-2-7-11-16,1-1-17 15,5-8-2-15,4-10 0 16,4-5 2-16,6-12 5 15,-1-4 3-15,6-12 0 16,0-3-3-16,1-2-8 16,1-1-6-16,-5 4-3 15,0 6 0-15,-8-1 0 0,-3 0 2 16,-3 10 2-16,-5-6 0 16,1 11-5-16,0 4-3 15,-4-3-8-15,5-1-4 16,0 0 2-16,0 0 1 15,1 17 6-15,8 37 2 16,-3-26 3-16,0 1-1 16,3-4 0-16,-2-3 35 15,2-7-219-15</inkml:trace>
  <inkml:trace contextRef="#ctx0" brushRef="#br0" timeOffset="98016.6155">23909 9253 406 0,'5'-4'249'15,"-1"-5"-33"-15,2 0-51 16,-5 2-4-16,-5-1-6 16,-2 1 0-16,-2 5-13 0,-1 2-12 15,-4 4-37-15,3 6-20 16,-6 2-35-16,-1 7-14 16,5 5-11-16,9 5-1 15,0-2-1-15,9-2 0 16,7-8 3-16,4-3 5 15,12-10 5-15,2-1 2 16,-3-9-2-16,-3-9-22 16</inkml:trace>
  <inkml:trace contextRef="#ctx0" brushRef="#br0" timeOffset="98469.6424">24010 9027 868 0,'0'-1'419'0,"0"1"-148"16,3 0-90-16,-3 0-89 15,4 0-19-15,24 1-29 16,34 1-15-16,-28-3-15 16,0-2-16-16,-6-2-265 15</inkml:trace>
  <inkml:trace contextRef="#ctx0" brushRef="#br0" timeOffset="98632.0085">24030 9123 1034 0,'0'1'454'0,"4"2"-198"0,7 0-94 0,13-3-79 16,5-2-10-16,11-5-41 15,5 6-9-15,-1 0-118 16</inkml:trace>
  <inkml:trace contextRef="#ctx0" brushRef="#br0" timeOffset="98897.8946">24332 9086 1266 0,'-3'-3'528'0,"7"2"-323"0,2-2-67 15,-6 3-83-15,19 0-25 16,46 2-18-16,-23 6-37 16</inkml:trace>
  <inkml:trace contextRef="#ctx0" brushRef="#br0" timeOffset="99319.3481">24637 9004 738 0,'7'-8'371'0,"7"-6"-109"16,5 2-47-16,6 12-49 15,-5 2-38-15,-1 10-48 16,-5 9-4-16,-14 3-6 16,-4 10-7-16,-15 5-11 15,-10-2-10-15,-6-1-19 16,3-6-7-16,7-14 1 16,3-9-3-16,12-12-22 0,7-9-11 15,10-8-15 1,10 0-2-16,11 3 14 0,2 4 8 15,4 8 14-15,-5 6 7 16,-8 5 13-16,0 11 6 16,-15 7-2-16,0 0-4 15,-1 2-7-15,-6-5-16 16,6-7 12-16</inkml:trace>
  <inkml:trace contextRef="#ctx0" brushRef="#br0" timeOffset="99663.0309">24955 9010 1192 0,'-9'-1'514'0,"-12"-3"-277"15,-2-1-60-15,1 10-81 16,-1 2-35-16,8 7-47 16,2 3-11-16,7 4-6 15,6 3-4-15,2 1 3 16,6 5-1-16,4-5 3 0,5-3 1 16,11-9 2-16,-1-10 3 15,6-11 10-15,-6-10 7 16,-7-9 13-16,-4-1 8 15,-11 0 1-15,-5 1-4 16,-5 7-12-16,-5-2-33 16,0 9-159-16</inkml:trace>
  <inkml:trace contextRef="#ctx0" brushRef="#br0" timeOffset="100259.8198">25088 8854 861 0,'5'0'425'15,"3"2"-106"-15,2 8-188 16,1 0-31-16,0 7-21 15,-3 2-16-15,-2-2-21 16,-3 1-8-16,-2-6-10 16,3-3-3-16,-3-5 9 0,1-6 2 15,1-6-3-15,-2-5-3 16,7-6-23-16,3 1-6 16,3 0-7-16,1 6-2 15,-3 4 1-15,-1 2 0 16,-4 10 1-16,7 7 4 15,-9 6 6-15,-1 3 3 16,1-2 5-16,-10-2 0 0,5-6 3 16,-2-5 2-16,1-7 0 15,1-4-2-15,0 5-6 32,0 0-5-32,3-5-2 15,9-10-3-15,30-23-3 0,-34 32-3 0,-2 8-3 0,0 7 1 16,-6 7 0-16,6 5 4 15,-4 4-44-15,-3-2-107 16</inkml:trace>
  <inkml:trace contextRef="#ctx0" brushRef="#br0" timeOffset="100481.1319">25172 9088 1013 0,'-2'0'433'0,"2"6"-244"16,2-2-51-16,-2-4-28 15,5 2-11-15,15 1-10 16,33 3-6-16,-28-6-39 16,-7-5-16-16,2 4-16 15,-2-1 15-15,-7-6-118 16,6 9-101-16</inkml:trace>
  <inkml:trace contextRef="#ctx0" brushRef="#br0" timeOffset="100935.018">25248 9282 498 0,'-4'-4'335'16,"-2"0"3"-16,-5 4-137 15,-1 4-28-15,-4 4-58 16,-6-1-26-16,10 4-44 15,2-2-18-15,4 0-19 16,5 0-6-16,2-1-2 16,4-1-3-16,8 0 1 15,6 2 0-15,1 4 2 16,0 1 2-16,-6 1 6 16,-4-1 8-16,-5 1 36 15,-6-3 17-15,-13 2 32 16,-3-4 7-16,-9-9-16 15,3 3-13-15,5-6-31 16,-1-1-14-16,9-2-21 0,1-3-6 16,8 0-11-16,1 0-2 15,1-4-12-15,2 3-26 16,2 1-83-16,1 2-102 16</inkml:trace>
  <inkml:trace contextRef="#ctx0" brushRef="#br0" timeOffset="105840.9744">23683 8052 482 0,'1'-2'311'15,"0"-3"-24"-15,2 2-130 16,-3 3-39-16,0 0-66 16,0 0-24-16,5 19-8 15,9 34-1-15,-11-28-3 16,2 3-2-16,1-3-2 0,4-3 0 16,6-8 7-16,1-4 11 15,10-10 13-15,-4-1 4 16,6-7-4-16,-7-3-8 15,-3-2-8 1,0-1 0-16,-11-2 1 16,2 0 0-16,-14-3-4 15,-3 2-2-15,-3 2-8 16,0 0-3-16,3 6-11 16,3 3-10-16,-1 4-15 15,4 6-3-15,1 7 0 0,2 2 4 16,2 7 15-16,1 3 4 15,0 8 7-15,1 3 9 16,-4 10 5-16,-7 3 5 16,-3 0 12-16,-6 2 3 15,-2-15 9-15,0-7 4 16,-6-20 5-16,4-8-4 0,5-16-25 16,2-5-14-16,11-3-53 15,2 0-45-15,1 5-244 16</inkml:trace>
  <inkml:trace contextRef="#ctx0" brushRef="#br0" timeOffset="106184.6524">24085 8370 639 0,'-5'-2'348'15,"-7"-1"-73"-15,-6 3-75 16,-2 8-89-16,-2 5-31 15,1 7-40-15,4-2-18 0,9 7-21 16,4-4-4-16,11 1 0 16,8-1 3-16,7-5 10 15,4-2 3-15,4-8 3 16,2-4-12-16,-3-11-200 16</inkml:trace>
  <inkml:trace contextRef="#ctx0" brushRef="#br0" timeOffset="106434.4375">24156 8210 784 0,'8'3'349'0,"5"0"-152"16,10 2-98-16,8 0-3 15,3-5-37-15,-2 1-22 16,0 0-21-16,-9-1-27 16</inkml:trace>
  <inkml:trace contextRef="#ctx0" brushRef="#br0" timeOffset="106653.2865">24204 8346 503 0,'5'1'354'16,"6"3"14"-16,12-2-169 15,3 1-46-15,7-3-81 16,1-2-31-16,-1-2-33 16,1 0-117-16</inkml:trace>
  <inkml:trace contextRef="#ctx0" brushRef="#br0" timeOffset="107101.2208">24816 8180 508 0,'-4'-5'341'0,"-6"-5"41"16,-4-1-112-16,-1 4-88 15,-6 0-33-15,-3 3-70 16,1 1-28-16,-2 6-42 16,-1 6-11-16,6 6-13 15,-1 6 1-15,8 4 5 16,5 0 4-16,8 8 5 16,6-2 2-16,8 0 0 15,5 4 1-15,8-9 5 16,3-4 3-16,3-14 13 15,-2-9 6-15,-2-14 11 0,-3-7 5 16,0-8 18-16,-3-3 13 16,-8-3 15-16,-6 4 3 15,-13 2-19-15,-3 3-18 0,-5 9-32 16,-4 0-16-16,5 10-10 16,1 3-57-16,0 5-104 15,4 4-103-15</inkml:trace>
  <inkml:trace contextRef="#ctx0" brushRef="#br0" timeOffset="107460.5208">24810 8188 600 0,'-1'-4'349'0,"1"2"-68"16,-2 2-112-1,0 0-35-15,2 0-68 0,-1 0-20 0,0 0-21 16,0 0-3-16,-7 20 4 15,-36 33 3-15,25-25 6 16,-2 0-2-16,-1 2 0 16,3-3-1-16,3-8 4 15,5-2-1-15,7-9-6 16,0-3-5-16,4-4-16 16,1-1 3-16</inkml:trace>
  <inkml:trace contextRef="#ctx0" brushRef="#br0" timeOffset="108920.4019">23796 12748 760 0,'0'3'320'0,"-3"5"-171"15,3 6-52-15,-6 6-28 16,6 5-8-16,-1 0-17 15,2-2-5-15,13-2-2 16,-2-5 0-16,7-6 5 16,-5-2 1-16,0-8-3 15,5-2-1-15,-3-13-5 16,1-6-4-16,-2-9-8 16,-1-4-3-16,1-1-4 15,-3 3-1 1,-3 5-4-16,-6 8-2 0,-4 10-8 15,-3 4-6-15,-1 12-7 16,-5 6-3-16,3 7 0 16,4 13 5-16,3 6 3 15,6 6 2-15,2 9 5 16,0-3 1-16,-5-4 4 16,-4-7 3-16,-9-9 7 15,-4-1 3-15,-6-8 11 16,3 0 5-16,-4-14 10 15,2-8 0-15,-3-15-13 16,-1-3-13-16,11-3-60 16,9 0-52-16,10 9-156 15,7-1-159-15</inkml:trace>
  <inkml:trace contextRef="#ctx0" brushRef="#br0" timeOffset="109201.3295">24132 12977 803 0,'-1'-4'401'0,"1"3"-128"16,1 7-75-16,-1-6-79 15,0 0-30-15,0 4-40 16,0 9-12-16,0 34-21 16,-1-32-6-16,2 0-5 15,1 4 0-15,2-4 5 16,1 2-35-16,-3-4-160 16,2-5-169-16</inkml:trace>
  <inkml:trace contextRef="#ctx0" brushRef="#br0" timeOffset="109466.8891">24064 13030 433 0,'4'-8'305'0,"3"-4"29"16,5-1-138-16,6 1-31 15,6 6-43-15,0 3-22 16,5 3-38-16,0 6-12 15,-8 7-18-15,-1 2-4 16,-8 6-12-16,-3-3-3 16,-5-2 0-16,-4 2 1 15,-4-6 0-15,-4 3 0 16,-7-1-3-16,-1-2 1 16,-4 3-1-16,-5-6 1 0,-1-1-49 15,4-3-67-15</inkml:trace>
  <inkml:trace contextRef="#ctx0" brushRef="#br0" timeOffset="109763.6937">24352 12944 648 0,'8'0'351'0,"6"-1"-32"0,6 1-131 15,5 4-82-15,3-3-18 16,1 2-48-16,0-3-15 15,-5-1-11-15,-3 0-13 16,-3-1-179-16</inkml:trace>
  <inkml:trace contextRef="#ctx0" brushRef="#br0" timeOffset="109959.0097">24395 13049 547 0,'2'1'343'0,"2"-1"20"15,4 4-106-15,10-4-98 16,2 0-33-16,10 3-69 0,0 0-25 16,2-3-44-16,0 0-112 15</inkml:trace>
  <inkml:trace contextRef="#ctx0" brushRef="#br0" timeOffset="110336.1408">24752 12796 721 0,'6'-7'390'0,"2"-6"-113"16,5 6-107-16,4 1-26 16,4 4-76-16,4 2-27 15,2 2-23-15,-1 4-9 16,-4 6-9-16,-6 4 0 15,-9 3 5-15,-9 7 3 16,-8 4 6-16,-5-1 3 16,0 1-1-16,1-7-2 15,3-5-5-15,5-2-2 0,0-7-5 16,6 4 4 0,2-4-110-16,6 1-163 0</inkml:trace>
  <inkml:trace contextRef="#ctx0" brushRef="#br0" timeOffset="110523.6481">24899 13116 1032 0,'1'0'498'16,"2"-2"-176"-16,2 2-188 15,-5 0-49-15,0 0-62 16,0 0 79-16</inkml:trace>
  <inkml:trace contextRef="#ctx0" brushRef="#br0" timeOffset="111039.1057">24078 13730 450 0,'-2'-2'323'16,"-3"1"71"-16,3 1-136 16,2-1-98-16,0 1-22 15,1-1-51-15,27 0-16 16,42-4-20-16,-27 3-13 15,-4 1-19-15,-2 0-7 0,-14 1-53 16,-5 3-93-16</inkml:trace>
  <inkml:trace contextRef="#ctx0" brushRef="#br0" timeOffset="111226.5555">24103 13814 938 0,'3'2'396'0,"6"0"-223"15,6 1-48-15,13 0-37 16,2-2-31-16,9-1-34 16,1 0 26-16,-5-2-62 15</inkml:trace>
  <inkml:trace contextRef="#ctx0" brushRef="#br0" timeOffset="111570.4107">24509 13617 710 0,'13'-12'360'0,"10"-5"-141"0,7 3-59 15,3 2-9-15,1 8-52 16,0 5-18-16,-5 7-20 16,-6 3-15-16,-4 10-20 15,-10-1-6-15,-8 2-7 16,-4 2-1-16,-14-1 1 15,-2 0 0-15,-5 1 2 16,3-3-2-16,2-1-4 16,2-5-1-16,7-2-5 15,3-1-2-15,7-4-5 16,3 2 9-16,7-3-131 16</inkml:trace>
  <inkml:trace contextRef="#ctx0" brushRef="#br0" timeOffset="111748.2035">24630 14048 1148 0,'-1'1'526'16,"0"3"-199"-16,1-4-209 15,0 0-40-15,0-1-577 16</inkml:trace>
  <inkml:trace contextRef="#ctx0" brushRef="#br0" timeOffset="181003.8798">15647 66 552 0,'-6'-6'338'0,"-9"-10"-20"0,-4 4-70 15,-14 3-75-15,-5 0-24 16,-8 3-48-16,-10 4-21 15,-13 1-32-15,-1 3-25 16,-1 22-29-16,9 13-11 16,18 34-17-16,16 18 5 15,28 7 18-15,8-4 6 0,26-16 4 16,13-11-4 0,27-19-4-16,20-14-1 0,26-23 8 15,1-18 8-15,-3-32 64 16,-12-12 23-16,-25-26 44 15,-24-11 29-15,-112-282-10 16</inkml:trace>
  <inkml:trace contextRef="#ctx0" brushRef="#br0" timeOffset="183998.7138">8862 8534 543 0,'0'-6'331'0,"-2"-5"-40"16,0 10-61-16,0 20-93 15,-10 11-44-15,0 24-38 16,-5 9-6-16,-6 11-20 16,5-1-2-16,2-15-8 15,7-8-1-15,11-30 7 16,5-12 8-16,3-26 5 0,4-15-1 16,1-28-6-16,-3-11-5 15,-1-13-3-15,-11-4-2 16,-4 7-8-16,3 10-6 15,0 20-9-15,9 17-1 16,4 25-8-16,-3 10-1 16,4 24 1-16,-2 10 2 15,4 14 11-15,1 6 5 16,5 5 3-16,2 4 0 0,3 2 0 16,2 3-2-16,-5-7 2 15,-3-6 1-15,-7-14-11 16,-4-15-44-16,-8-16-163 15</inkml:trace>
  <inkml:trace contextRef="#ctx0" brushRef="#br0" timeOffset="184342.3829">8807 8724 550 0,'0'0'279'16,"8"-3"-34"-16,9 6-143 15,4 0-13-15,15 3-15 16,0 0-19-16,7 2-19 15,2 3-5-15,-2 7-6 16,-3 2-4-16,-4 8 1 16,-6 1 6-16,-8 2 11 15,-1-2 3-15,-11-3-4 16,2 0-5-16,-8-12-1 0,-4-2 7 16,0-12 17-16,-5-7 4 15,-2-10-3-15,-1-14-10 16,3-7-25-16,4-4-10 15,8 8-16-15,11 4-3 16,9 11 6-16,2 7 6 16,4 8 12-16,-8 9 1 15,-5 9-4-15,-2 4-2 16,-3 7-3-16,-1 8-1 0,-5 5-1 16,-4 0-1-16,-5 2-11 15,0-4-37-15,6-8-227 16</inkml:trace>
  <inkml:trace contextRef="#ctx0" brushRef="#br0" timeOffset="184606.1435">9747 8929 735 0,'0'-8'398'0,"0"-12"-65"15,-7-2-42-15,-8 0-64 16,-3 1-29-16,-8 3-68 15,1 6-32-15,-1 8-59 16,2 5-27-16,6 14-34 16,3 10-8-16,5 8 0 15,12 3 4-15,9-3 15 16,6-1 4-16,11-10 7 16,1-6 4-16,3-6 7 15,-1-10-18-15,-2-8-123 0,-5-9-109 16</inkml:trace>
  <inkml:trace contextRef="#ctx0" brushRef="#br0" timeOffset="184699.858">9678 8665 806 0,'-7'-9'469'15,"-8"-7"-82"-15,2 5-97 16,7 10-169-16,4 1-63 16,9 7-61-16,4 5-55 0</inkml:trace>
  <inkml:trace contextRef="#ctx0" brushRef="#br0" timeOffset="185106.0129">10473 8774 1017 0,'-3'-1'408'0,"-3"0"-278"16,5 6-68-16,1-5-53 0,0 0-12 16,8 16 1-16,46 27 2 15,-24-33 8-15,-4-4 5 16,-6-7 3-16,-11-2-1 15,-15-4-6-15,-11 0-3 16,-17 3-4-16,-3 2 3 16,-5 5 26-16,8 7 16 15,11 10 6-15,6 6 0 16,15 8-22-16,4 3-12 0,16 0-3 16,4-7 0-16,2-6 0 15,17-8 0-15,11-10-1 16,3-6-43-16</inkml:trace>
  <inkml:trace contextRef="#ctx0" brushRef="#br0" timeOffset="185600.9571">10667 8489 1208 0,'1'-3'448'0,"12"2"-347"16,3 1-45-16,16 1-45 16,4 6 6-16,4-7-2 15,4 2-2-15,-5 1 5 16,-2-2 2-16,-15-1 12 16,-9-4 2-16,-13-1-1 15,-6-6-5-15,-9 3-12 16,-1-2-8-16,-1 8-11 15,2-1-7-15,9 8-8 16,0 4-3-16,6 3 2 0,6 5 5 16,7 0 6-16,4 6 3 15,0-2 5-15,-1 1 0 16,-6-5 4-16,-3-3 0 16,-7-1 4-16,-3-3 0 15,-8 1-2-15,0 1-2 16,4 5-9-16,6 5-4 15,9 8-3-15,8 8 0 16,9 11 3-16,2 5 1 0,-1 6 19 16,-4-2 10-1,-17-7 23-15,-9-4 19 0,-20-8 3 16,-7-5-2-16,-3-8-7 16,-6-11 1-16,10-18-104 15,8-5-70-15</inkml:trace>
  <inkml:trace contextRef="#ctx0" brushRef="#br0" timeOffset="185772.7821">10828 8846 680 0,'14'2'357'0,"27"2"-112"16,11-2-43-16,9-1-107 15,5 1-34-15,-11 1-75 16,-7 0-207-16</inkml:trace>
  <inkml:trace contextRef="#ctx0" brushRef="#br0" timeOffset="185913.3714">11324 9128 1633 0,'-2'0'622'0,"3"4"-454"16,0-2-51-16,-1-2-541 15</inkml:trace>
  <inkml:trace contextRef="#ctx0" brushRef="#br0" timeOffset="186522.6031">11920 8828 780 0,'2'-20'371'0,"4"-16"-147"15,-3-1-28-15,0 12-37 16,-3 6-18-16,-1 10-36 16,-3 8-32-16,2 11-60 15,2 8-19-15,1 13-19 16,2 7 6-16,3 10 9 15,5 2 2-15,-1 3 5 16,3-2 3-16,-9-11 6 16,3-5 3-16,-8-12 6 15,-3-7 5-15,-5-7 6 16,-11 1 4-16,-8-10 0 16,1-1-5-16,5 0-11 15,5-8-8-15,16 5-17 16,6 4-6-16,20-3-6 0,10 4 1 15,16 3 12-15,5-6 4 16,-1 4-42-16</inkml:trace>
  <inkml:trace contextRef="#ctx0" brushRef="#br0" timeOffset="186804.1595">12591 9044 818 0,'15'6'404'0,"9"10"-85"16,-8 6-92-16,-27 5-57 16,-17 3-25-16,-20 3-83 15,-5 2 141-15</inkml:trace>
  <inkml:trace contextRef="#ctx0" brushRef="#br0" timeOffset="187334.9127">13310 8749 794 0,'-4'-9'447'15,"-7"-8"-81"-15,-6 7-209 16,-7 5-61-16,-3 7-66 15,5 5-18-15,3 7-17 16,7 2-9-16,14 8-9 16,4 4 0-16,17-1 13 15,3 2 6-15,2-8 10 16,2-6 4-16,-13-9 10 16,-5-4 2-16,-17-9 0 0,-10-3 0 15,-13-3-8-15,-7-3-3 16,0 6-1-16,-1 1 5 15,8 9 10-15,7 3-2 16,8 7-5-16,4 6-9 16,14 8-13-16,5 4 0 15,10 6 1-15,0-3 3 16,3-8 3-16,4-1 5 16,3-14-9-16,5-5-59 0</inkml:trace>
  <inkml:trace contextRef="#ctx0" brushRef="#br0" timeOffset="187491.2533">13284 8543 1255 0,'-10'-7'566'16,"-2"-6"-277"-16,-2 5-186 16,5 8-58-16,9 12-61 15,-3 0-50-15,10 14-177 16,3 1-160-16</inkml:trace>
  <inkml:trace contextRef="#ctx0" brushRef="#br0" timeOffset="187600.4741">13367 8749 579 0,'15'20'363'0,"17"29"-14"15,7 11-63-15,4 11-117 0,-3 1-48 16,-4 2-76-16,-12-3-15 16,-5 6-11-16,-6-8 0 15,-1-14-45-15,4-13-85 16</inkml:trace>
  <inkml:trace contextRef="#ctx0" brushRef="#br0" timeOffset="187772.3412">13741 8832 1207 0,'-12'-1'548'0,"-13"0"-247"0,-1 17-163 15,-4 9-46-15,-6 18-49 16,-6 5-16-16,-7 8-19 15,3 0-3-15,2-3-72 16,6 0-113-16</inkml:trace>
  <inkml:trace contextRef="#ctx0" brushRef="#br0" timeOffset="188412.7959">14054 8882 1006 0,'-6'-11'440'0,"-8"-14"-230"0,-2 0-53 15,-4 6-74-15,-1 4-28 16,-4 13-38-16,-1 3-13 15,-1 13-11-15,3 5-6 16,6 7-2-16,3 3-1 16,11 1 2-16,4 1 3 15,15-7 8-15,6-3 4 16,10-9 10-16,5-8 2 0,4-8 3 16,-3-6 3-16,-7-10 2 15,-5-3 0-15,-7-8-2 16,-3-1 1-16,-7-5-2 15,-5 2 1-15,-3 7 5 16,-3 2 4-16,2 15-2 16,-2 5-6-16,0 9-18 15,3 9-11-15,0 8-9 16,8 6 2-16,7 8 8 16,3-1 4-16,8-1 4 15,-2-6 6-15,6-14 7 16,-4-7 4-16,-1-13 4 15,-5-8 0-15,-7-13-1 16,1-6-1-16,-8-3-2 16,-2 0 2-16,-3 7 10 15,-2 6 12-15,-2 12 0 16,-2 7-8-16,-1 15-18 0,2 11-14 16,0 20-6-16,4 16 3 15,5 15 0-15,0 1 0 16,1-4 2-16,1-5 2 15,0-13 2-15,1-4 1 16,0-12 3-16,-1-9 24 16,0-15-82-16,1-8-86 15</inkml:trace>
  <inkml:trace contextRef="#ctx0" brushRef="#br0" timeOffset="188553.7456">14372 8990 1284 0,'6'-3'457'0,"11"-1"-387"16,10 2-52-16,15 0-27 15,4 2-23-15</inkml:trace>
  <inkml:trace contextRef="#ctx0" brushRef="#br0" timeOffset="188928.2999">14885 8740 1079 0,'-10'-7'471'16,"-17"-6"-255"-16,2 3-59 16,2 8-91-16,2 3-32 15,6 9-34-15,5 4-11 16,6 3-8-16,8 2 1 15,12 0 7-15,3 0 6 16,11-4 9-16,-2-6 6 16,2-6-28-16,-5-4-14 0,-11-2-4 15,-6-3-3-15,-16-2 28 16,-11 1 10-16,-13 6 26 16,-3 2 14-16,-2 8 26 15,8 2 8-15,9 3-18 16,8 2-12-16,9 2-17 15,6 4 1-15,9-1 2 16,8-2 4-16,5-3-4 16,3-5-2-16,5-5-8 15,-1-5 20-15,3-5-115 16</inkml:trace>
  <inkml:trace contextRef="#ctx0" brushRef="#br0" timeOffset="189116.1199">15282 8748 1107 0,'3'-6'566'0,"2"-3"-171"16,-2 4-225-16,2 4-60 15,-4 1-83-15,-1 0-20 16,0 0-86-16,0 0-76 15</inkml:trace>
  <inkml:trace contextRef="#ctx0" brushRef="#br0" timeOffset="189311.3994">15304 8936 1308 0,'-3'1'636'31,"2"2"-251"-31,0-3-144 0,1 0-54 16,0 0-69-16,0 0-26 16,0 0-40-16,0 0-15 15,0 0-22-15,0 0-1 16,0 0-73-16,0 0-200 0</inkml:trace>
  <inkml:trace contextRef="#ctx0" brushRef="#br0" timeOffset="191159.5703">2041 10281 987 0,'-2'-4'426'0,"-6"-11"-223"15,11-1-43-15,7-6-52 16,7-5-20-16,12-6-13 15,4 0-8-15,7 7-13 16,2 6-11-16,-4 15-33 16,-8 8-6-16,-14 20-4 15,-5 6 2-15,-11 18 3 16,0 6 1-16,0 4-1 16,-1-2 0-16,1-11 1 15,6-10 3-15,8-16 5 16,7-9 3-16,11-18 3 15,4-9-3-15,-1-17 0 16,-2-8-2-16,-5-7-9 16,-3 1-6-16,-12 4-4 15,1 7-3-15,-11 11 5 16,-5 7 2-16,1 15 0 16,-6 4-1-16,5 9-3 15,-1 6 2-15,-2 10 5 16,5 5 3-16,-1 5 5 15,3 6 0-15,4-1-1 0,2 1-1 16,3-9 3-16,1-7 3 16,0-9-18-16,-3-8-73 15</inkml:trace>
  <inkml:trace contextRef="#ctx0" brushRef="#br0" timeOffset="191971.8517">2721 10453 1065 0,'0'-2'495'0,"-1"-1"-233"0,1 2-76 16,0 1-97-16,1 11-36 16,4 19-25-16,10 42-3 15,-8-30-8-15,-3-1 2 16,0-5 2-16,-2-7 3 16,0-13-40-16,3-7-79 15,-3-12-480-15</inkml:trace>
  <inkml:trace contextRef="#ctx0" brushRef="#br0" timeOffset="192190.5589">2700 10537 810 0,'13'-7'403'16,"10"-7"-118"-16,12-1-141 16,8 7-28-16,13 4-40 15,-3 3-21-15,-2 14-28 16,-6 2-12-16,-25 11-4 15,-9 5 1-15,-15 5 12 16,-17 2 25-16,-13 3 10 16,-3-3 2-16,-11-8-2 15,5-10-19-15,8-16-54 16,9-4-77-16</inkml:trace>
  <inkml:trace contextRef="#ctx0" brushRef="#br0" timeOffset="192549.838">3284 10234 1164 0,'9'0'454'0,"17"0"-296"15,12 0-47-15,11-6-34 16,0 3-14-16,1-1-36 16,-4 1-9-16,-8 3-39 15,-1 0-59-15</inkml:trace>
  <inkml:trace contextRef="#ctx0" brushRef="#br0" timeOffset="192727.0744">3357 10391 655 0,'4'2'375'15,"11"3"-30"-15,10-5-93 0,20-4-78 16,5-5-40-16,9-1-66 16,-1 0-24-16,-9 4-64 15,-8 3-198-15</inkml:trace>
  <inkml:trace contextRef="#ctx0" brushRef="#br0" timeOffset="193320.4188">4102 10124 886 0,'11'-6'413'0,"13"-9"-179"15,6 5-62-15,8 7-79 16,-1 4-32-16,-5 12-35 16,-5 4-8-16,-14 15-3 15,-9 6 0-15,-12 13 0 16,-7 4 0-16,-3-4-3 15,6-1-3-15,9-19 1 16,9-5-1-16,13-13 5 16,8-7 2-16,11-10 4 0,3-12 0 15,0-10-2-15,-2-10-2 16,-5-8-16-16,-4-2-1 16,-12 0-3-16,-4 2 0 15,-14 7 13-15,-4 3 5 16,-3 12 2-16,-1 9 9 15,-3 13 13-15,2 6 0 16,3 15-4-16,0 3-10 16,5 13-20-16,2 8-2 15,7 3 1-15,5 2 2 0,4-10 36 16,2-9-49-16</inkml:trace>
  <inkml:trace contextRef="#ctx0" brushRef="#br0" timeOffset="194726.3314">4975 10488 827 0,'-6'-6'408'0,"-1"-2"-112"16,-11 0-38-16,-10 7-63 0,0 4-44 15,-11 12-86-15,5 5-32 16,3 5-37-16,-5 3-13 16,24 0-7-16,11 2 0 15,17-2 10-15,22-1 8 16,2-11 13-16,6-6 8 16,-1-10 5-16,-5-6 2 15,-10-4 2-15,-7-3 1 0,-10 2-29 16</inkml:trace>
  <inkml:trace contextRef="#ctx0" brushRef="#br0" timeOffset="195404.3767">5390 10269 872 0,'-1'0'410'0,"0"0"-171"0,4 1-33 16,-3-1-43-16,22 0-29 15,62-1-27-15,-17-1-17 16,1 2-33-16,-4 0-10 15,-20 2-15-15,-11-2-7 16,-17 0-35-16,-8 0-341 16</inkml:trace>
  <inkml:trace contextRef="#ctx0" brushRef="#br0" timeOffset="196125.522">6341 10354 252 0,'16'3'207'0,"12"5"19"0,-2-6-31 16,0-6-8-16,-8-7-14 15,-3-7-11-15,-6-4-1 16,-5-3-12-16,-10-3-32 16,-7 3-15-16,-10 3-37 15,-5 5-15-15,-7 10-33 16,0 7-15-16,2 11-20 15,4 10-5-15,8 5-2 16,6 4 3-16,15-1 7 16,7 0 4-16,14-6 6 15,4-4 0-15,8-16 4 16,-1-5 1-16,-4-11 5 16,-6-4 4-16,-3 1 2 15,-6 3-1-15,-4 9 3 16,0 5 0-16,-5 15-6 0,0 6 4 15,7 17-3-15,-7 4-2 16,1 4 7-16,-3 0 0 16,-11-10 1-16,0 0 4 15,-8-8 2-15,-2-5 26 16,-2-6 14-16,-4-4 4 16,-6-14 3-16,-1-7-29 15,2-9-16-15,3-1-8 0,12-3-14 16,4 2-36-16,13-5-111 15,7-5-82-15</inkml:trace>
  <inkml:trace contextRef="#ctx0" brushRef="#br0" timeOffset="196406.7088">6798 9948 778 0,'7'-6'444'16,"4"-6"-108"-16,-1 15-148 15,-1 11-46-15,-6 16-66 16,3 10-10-16,-7 14 3 16,-4 5-10-16,-1 12-22 0,-2 1-13 15,8-3-12-15,5-4 1 16,4-20 4-16,7-11 2 15,-2-14 3-15,8-5 2 16,0-17 3-16,-1-3-36 16,6-12-157-16</inkml:trace>
  <inkml:trace contextRef="#ctx0" brushRef="#br0" timeOffset="196594.4626">6728 10212 923 0,'7'-1'434'16,"6"1"-173"-16,22 1-113 15,7 4-19-15,11 0-10 16,3 2-13-16,-7-1-20 16,-3 0-14-16,-11-5-31 15,-12-1 10-15,-10-1 325 16</inkml:trace>
  <inkml:trace contextRef="#ctx0" brushRef="#br0" timeOffset="201105.4121">7764 10270 711 0,'-3'6'376'0,"-3"3"-70"15,10 0-138-15,13-1-28 16,20-6-40-16,14-3-27 16,33-8-48-16,8-3-14 15,17 2-7-15,-2 3-20 0,-32 7-139 16,-15 5-87-16</inkml:trace>
  <inkml:trace contextRef="#ctx0" brushRef="#br0" timeOffset="201355.3584">7901 10448 579 0,'-4'-2'309'0,"-1"-2"-72"16,8 0-64-16,20-3-62 15,13 4-29-15,31-4-35 16,9 0-19-16,13 3-18 16,-5 3 0-16,-21 6 4 0,-13-1 1 15,-22-2-39-15,-5-2-65 16,-10-10-318-16</inkml:trace>
  <inkml:trace contextRef="#ctx0" brushRef="#br0" timeOffset="201542.9444">8315 10203 818 0,'7'-1'359'0,"0"-3"-159"0,11 4-107 15,3 0-30-15,7 6-13 16,4 7-17-16,-3 4 16 15,-5 7 8-15,-11 5 11 16,-11 2 5-16,-6 4-31 16,-3-4-10-16,-1 0-20 15,-1-6-44-15,0-6-205 16</inkml:trace>
  <inkml:trace contextRef="#ctx0" brushRef="#br0" timeOffset="201917.9914">8020 10206 910 0,'-12'5'393'0,"-21"5"-203"16,-4 5-29-16,-6 4-58 15,1 2-32-15,9 3-55 16,7 7-29-16,17 3-18 15,7 1 10-15,25 1 19 16,7-6 12-16,19-3 16 16,8-5-6-16,-2-8-34 15,-1-3-307-15</inkml:trace>
  <inkml:trace contextRef="#ctx0" brushRef="#br0" timeOffset="203069.7897">9158 10338 487 0,'13'-15'265'0,"24"-17"-37"0,4 0-22 16,5 10-40-16,-2 5-30 15,-9 16-55-15,-4 3-20 16,-16 17-14-16,-4 7-8 16,-16 17-8-16,-4 7-1 15,-6 4-5-15,-2-7-6 16,9-3-7-16,8-11-2 15,12-5 1-15,10-2 1 0,12-13 3 16,0-9 2 0,4-15 2-16,0-6 1 0,-2-13 4 15,-4-7 0-15,-5-11 0 16,-3-5 0-16,-15-4-1 16,-4 7-14-16,-10 17 46 15,-4 8 12-15,-2 17 7 16,-1 6 11-16,4 12-50 15,0 5-16-15,6 11-14 16,2 6-2-16,6 10-1 16,3 1 0-16,3 0 0 15,-1 1 0-15,-1-13-1 16,0-1-4-16,4-9-187 16</inkml:trace>
  <inkml:trace contextRef="#ctx0" brushRef="#br0" timeOffset="203288.1111">9874 10572 1136 0,'-3'7'448'0,"-1"7"-316"16,2 4-29-16,2 9-55 15,4-1-19-15,1 4 9 16,-1-3-91-16</inkml:trace>
  <inkml:trace contextRef="#ctx0" brushRef="#br0" timeOffset="203522.4276">9853 10569 685 0,'1'-11'359'0,"10"-2"-63"16,7 1-108-16,9 0-80 16,10 6-21-16,2 2-47 15,5 5-18-15,0 13-14 16,-8 4-3-16,-13 11 4 16,-13 0 4-16,-18 5 13 0,-9 2 9 15,-10-1 3-15,0-4-1 16,-2-13 0-16,4-4-6 15,3-13-49-15,8-5-51 16,10-9-302-16</inkml:trace>
  <inkml:trace contextRef="#ctx0" brushRef="#br0" timeOffset="203819.2736">10465 10339 1018 0,'11'1'435'0,"21"-1"-243"16,4 0-17-16,11-3-70 16,-1 1-32-16,-5 0-45 15,-3 2-12-15,-7 0-44 16,-5-1-86-16</inkml:trace>
  <inkml:trace contextRef="#ctx0" brushRef="#br0" timeOffset="204022.3462">10511 10510 619 0,'2'4'401'0,"6"5"-33"0,19-2-103 15,11-1-33-15,15-2-69 16,-2-4-36-16,-4 0-58 15,-11-2-23-15,-9 1-37 16,-1 1-45-16</inkml:trace>
  <inkml:trace contextRef="#ctx0" brushRef="#br0" timeOffset="204397.2635">11279 10405 666 0,'3'0'388'0,"-3"-2"-52"15,8 2-131-15,12-1-85 16,4 1-31-16,25-1-21 15,7-1-30-15,11 4-25 16,0-2-73-16</inkml:trace>
  <inkml:trace contextRef="#ctx0" brushRef="#br0" timeOffset="204834.9713">12024 10420 860 0,'-11'1'394'0,"-12"3"-150"15,-6-1-131-15,4-2-2 16,-3-9-32-16,8-12-13 16,11-12-35-16,8-11-13 15,13-3-23-15,9 3-14 16,2 12 9-16,9 8 8 15,8 18 20-15,1 7 12 16,7 17 1-16,-11 14 6 16,-20 14 12-16,-11 7 1 0,-21 7-6 15,-13 2-11-15,-11-12-18 16,-2-3-3 0,3-17-8-16,2-10-23 0,8-16-37 15,4-6-3-15,9-9-2 16,6-6 17-16,12 3 32 15,6 4 12-15,16 2 21 16,-5 7 12-16,17 2 16 16,5 4-5-16,-1 10-12 15,8 0-6-15,-16 1-14 16,-5 1-3-16,-10-7-95 16,0-4-206-16</inkml:trace>
  <inkml:trace contextRef="#ctx0" brushRef="#br0" timeOffset="205216.6671">12645 10362 831 0,'-3'-13'421'16,"-9"-14"-96"-16,0 1-81 15,-9 3-51-15,-1 5-32 16,-3 5-70-16,-1 4-32 16,-1 13-55-16,0 6-13 15,-2 16-13-15,0 8 1 0,8 9 9 16,2 10 3-16,12-1 5 16,8-2 1-16,14-6 2 15,7-11 1-15,15-10 3 16,4-3 3-16,9-17 5 15,-1-7 4-15,-2-14 30 16,-12-7 22-16,-12-10 40 16,-7 2 16-16,-20-7 0 15,-5-3-15-15,-19-3-40 16,-5 1-21-16,-7 7-33 16,5 4-1-1,10 15-118-15,9 5 242 16</inkml:trace>
  <inkml:trace contextRef="#ctx0" brushRef="#br0" timeOffset="205844.5337">12997 10476 864 0,'9'-2'397'0,"17"1"-154"0,12-2-24 16,17 3-46-16,-1 4-37 16,-3-1-71-16,-11-2-22 15,-15-1-80-15,-1 4-496 16</inkml:trace>
  <inkml:trace contextRef="#ctx0" brushRef="#br0" timeOffset="206359.9609">13789 10370 605 0,'3'-8'362'0,"1"-9"-24"16,-1-1-49-16,-8 0-94 15,-3 0-41-15,-8 1-74 16,-1 4-32-16,-5 4-36 15,0 7-10-15,-4 6-9 0,-6 6-5 16,2 11-3 0,-1 1-1-16,11 3 0 0,7 0 0 15,14-2 0-15,8-5 3 16,12-9 5-16,6-3 3 16,1-12 5-16,4 2 0 15,-3 1-6-15,5 5-3 16,2 12-6-16,-4 10 0 0,-3 8 6 15,-7 0 2-15,-14-1 9 16,-6-5 3-16,-12 1 6 16,-12-4 5-16,-11-5 10 15,-1-4 7-15,-3-10 3 16,4-3 0-16,10-6-9 16,-1 0-7-16,12-4-12 15,7 1-9-15,3-3-33 16,11 4-56-16</inkml:trace>
  <inkml:trace contextRef="#ctx0" brushRef="#br0" timeOffset="206535.9264">14096 10596 1371 0,'0'-2'547'0,"4"-1"-374"0,-4 0-62 0,0 2-36 16,-1 0-113-16</inkml:trace>
  <inkml:trace contextRef="#ctx0" brushRef="#br0" timeOffset="206942.0923">14222 10392 1359 0,'4'2'503'0,"15"10"-401"16,5 6-17-16,14 9-30 16,9 6-6-16,-7-4-12 15,-2 2-12-15,-20-4-15 16,-10-3-5-16,-13 0-4 15,-7-5 3-15,-11-9-4 0,-3-3-6 16,-4-8-2-16,0-6-3 16,5-8 7-16,7-1-6 15,15-9-15-15,4 0-11 16,19-8-13-16,9-9 10 16,13-3 15-16,4-1 10 15,-3 7 7-15,-5 5 32 16,-20 10 41-16,-11 3 12 0,-23 5 17 15,-13 1-28-15,-19 6-33 16,-5 2-13-16,4 7-14 16,5 1-4-16,19 5-7 15,5 0-1-15,16 1-125 16,5 0-95-16</inkml:trace>
  <inkml:trace contextRef="#ctx0" brushRef="#br0" timeOffset="207129.5363">14710 10461 1254 0,'0'0'588'0,"1"0"-243"16,2 0-146-16,-3 0-123 0,0-1-31 15,0 1-458-15</inkml:trace>
  <inkml:trace contextRef="#ctx0" brushRef="#br0" timeOffset="239666.2334">15174 10137 800 0,'5'-4'434'15,"4"-6"-133"-15,-4 11-77 16,-5 9-20-16,-6 16-49 16,-8 11-16-16,0 22-39 15,3 9-23-15,4 7-36 16,0-4-12-16,10-10-18 15,6-9-3-15,14-18-3 16,11-9 2-16,13-19 5 0,9-7 3 16,-7-12-58-16,-5-5-71 15,-20-4-383-15</inkml:trace>
  <inkml:trace contextRef="#ctx0" brushRef="#br0" timeOffset="239822.4261">15141 10399 1143 0,'7'-2'529'0,"11"-2"-223"15,7 2-117-15,10-1-102 16,3 1-34-16,6 0-42 16,1 1-80-16</inkml:trace>
  <inkml:trace contextRef="#ctx0" brushRef="#br0" timeOffset="240141.2705">15790 10674 1815 0,'-1'-1'757'0,"-1"-2"-476"15,2 0-81-15,0 3-112 16,0 0-7-16</inkml:trace>
  <inkml:trace contextRef="#ctx0" brushRef="#br0" timeOffset="241181.668">1845 11457 907 0,'0'0'432'0,"1"0"-181"0,28 4-99 31,17 4-36-31,25-5-45 16,14-1-11-16,5-2-27 16,-4 0-4-16,-9-1 14 15,-9-3-49-15,-17-5-160 0,-9-3-187 0</inkml:trace>
  <inkml:trace contextRef="#ctx0" brushRef="#br0" timeOffset="241353.5306">2213 11474 665 0,'0'0'354'15,"0"0"-81"-15,7 12-120 16,2 8-31-16,1 14-5 0,-2 11-4 0,-5 8-27 0,-2 4-16 16,-1 0-31-16,1-1-11 31,2-11-26-31,3-6-87 0</inkml:trace>
  <inkml:trace contextRef="#ctx0" brushRef="#br0" timeOffset="241665.927">2609 11819 958 0,'-12'-6'442'0,"-9"-3"-208"0,6 7-133 31,0 5-41-31,7 14-66 16,8 6-18-16,7 4-2 16,5 3 9-16,16-7 6 15,0-5 6-15,7-16 5 0,4-6 4 0,-5-11 14 16,-4-4 26-16,-16-7 81 15,-12-1 28-15,-26-1 23 32,-9 5-21-32,-11 7-85 0,-4 8-33 0,10 7-75 0,14 3 38 15</inkml:trace>
  <inkml:trace contextRef="#ctx0" brushRef="#br0" timeOffset="242025.2189">3571 11410 1277 0,'6'0'544'16,"2"1"-288"-16,7 13-145 15,-2 11-23-15,-5 13-17 32,-2 7-3-32,-10 14-19 15,-4 1-12-15,-2 9-18 16,3-1-7-16,10-9-5 0,7-7 0 0,14-19-2 31,6-6 0-31,4-16 25 0,4-9-44 0,-4-13-200 16</inkml:trace>
  <inkml:trace contextRef="#ctx0" brushRef="#br0" timeOffset="242181.4332">3420 11631 838 0,'7'0'520'0,"9"-1"28"0,22 1-330 16,14 1-42-16,23 3-77 16,1-1-39-16,0 6-52 15</inkml:trace>
  <inkml:trace contextRef="#ctx0" brushRef="#br0" timeOffset="242603.2439">4584 11665 628 0,'1'4'330'0,"-1"10"-49"15,1 8-90-15,-2 12-37 16,0 6-32-16,-1 4-57 16,4-2-18-16,5-7-24 15,5-4-13-15</inkml:trace>
  <inkml:trace contextRef="#ctx0" brushRef="#br0" timeOffset="242884.3991">4995 11775 1038 0,'-7'-7'502'0,"-12"-5"-198"15,-4 6-136-15,-1 4-44 16,-4 6-72-16,1 7-25 16,8 7-33-16,4 4-7 15,8 3-5-15,8 0 0 16,14-7 7-16,5-4 4 16,6-6 9-16,-6-6 6 15,-11-2 6-15,-3 0 5 16,-11-4 4-16,2 1 6 15,2-1-108-15</inkml:trace>
  <inkml:trace contextRef="#ctx0" brushRef="#br0" timeOffset="243337.6515">5297 11816 467 0,'1'-4'325'16,"3"-1"12"-16,-4-1-123 16,-1 0-37-16,-5-2-39 15,-3 1-8-15,-7-2-21 16,-4 3-9-16,-5 1-29 16,1 2-23-16,-1 4-39 15,5 6-15-15,6 9-19 0,5 6-3 16,9 5 4-16,6-1 5 15,11-1 10-15,1-4 4 16,8-8 6-16,0-6 3 16,1-7 5-16,0-6 2 15,-1-9 0-15,-2-2-1 16,-2-7-5-16,-6-2-2 16,-3 3-2-16,-4 4 1 15,-7 9 2-15,-1 7 0 0,-3 11 1 16,-2 3 1-16,2 9 1 15,4 1 0-15,6 3-2 16,1 0-2-16,8-3 0 16,-2-1 1-16,4-12 11 15,-1-4 4-15,-3-10 9 16,5-5 0-16,-8-7-29 16,7-7-61-16</inkml:trace>
  <inkml:trace contextRef="#ctx0" brushRef="#br0" timeOffset="243446.9009">5487 11612 1372 0,'-4'-3'586'0,"-4"-6"-348"15,4 1-87-15,0 8-112 16,5 0 6-16</inkml:trace>
  <inkml:trace contextRef="#ctx0" brushRef="#br0" timeOffset="243851.7721">5694 11702 581 0,'-2'1'302'0,"3"3"-16"16,10 2-89-16,12 5-69 16,7-1-3-16,12-3-64 15,3-3-19-15,-1-4-19 16,-8-2-3-16,-13-4 0 16,-1 2-1-16,-12-3 4 15,-4 2-2-15,-7 3-8 16,-13 1-4-16,-7 3-9 15,3 6 0-15,-5 4 0 16,2 1 0-16,0 4-1 16,7 1-4-16,10 4-4 15,5 2-1-15,17 5 0 16,0-1 4-16,8-3 6 16,2-2 5-16,1-6-109 15,7-3-123-15</inkml:trace>
  <inkml:trace contextRef="#ctx0" brushRef="#br0" timeOffset="244242.2971">6400 11793 672 0,'0'2'380'0,"0"4"-57"16,-14 11-97-16,-3 5-19 16,-13 6-45-16,-7-3-38 15,-3-4-55-15,2-5-20 0,6-14-20 16,7-6-7-16,11-14-32 15,4-6-21-15,12-5-18 16,8 3-1-16,10 4 15 16,2 6 12-16,3 12 3 15,-2 8-2-15,-1 15 7 16,3 8 15-16,-4 6 21 16,0-2 10-16,1-5 9 15,-1-8-4-15,-3-11-2 16,3-7 1-16,0-10 2 15,-4-8-2-15,-3-7-4 16,1-5-4-16,-6-1-10 16,-1 2-5-16,-4 11-2 15,-3 8-2-15,1 17 12 16,-2 8 12-16,4 13 16 16,-2 4 3-16,4 1-12 15,4 2-7-15,7-7-45 0,5-6-6 16</inkml:trace>
  <inkml:trace contextRef="#ctx0" brushRef="#br0" timeOffset="244601.5839">7133 11647 855 0,'-1'10'469'16,"1"9"-44"-16,0 24-293 15,1 17-18-15,8 18-22 16,1 4-9-16,-1 1-13 16,2-3-7-16,-6-15-29 0,-3-10-3 15,1-22-82-15,1-13-91 16</inkml:trace>
  <inkml:trace contextRef="#ctx0" brushRef="#br0" timeOffset="244742.1704">7186 11892 1088 0,'20'-4'400'0,"25"-4"-310"15,3 1-53-15,-1 3-16 16,-3-1 6-16,0 1-433 15</inkml:trace>
  <inkml:trace contextRef="#ctx0" brushRef="#br0" timeOffset="245049.2908">7616 11679 1126 0,'-16'-5'501'15,"-16"-2"-251"-15,-3 2-65 16,5 10-94-16,1 3-42 15,17 7-59-15,5 4-9 16,15-1-5-16,13 3 3 0,5-7 14 16,5-3 5-16,0-6-12 15,-4-5-8-15,-16-3-3 16,0 0 0-16,-11-3 13 16,-8 2 8-16,-5 2 0 15,-8 4-2-15,-4 9 24 16,1 4 15-16,5 5 25 15,9 4 15-15,12-1-11 16,9 3-10-16,15-6-16 16,5-4-9-16,13-10-4 15,6-6-46-15</inkml:trace>
  <inkml:trace contextRef="#ctx0" brushRef="#br0" timeOffset="245400.0623">8383 11632 1142 0,'8'-1'441'0,"21"0"-313"0,8 0-40 15,16 0-28-15,4 1-15 16,0 1-17-16,-4 0-6 15,-13 3 33-15,-10-3-77 0,-22 2-147 16,-9 0-209-16</inkml:trace>
  <inkml:trace contextRef="#ctx0" brushRef="#br0" timeOffset="245526.7243">8545 11667 605 0,'-1'3'359'0,"2"6"-25"16,5 4-78-16,6 8-102 15,5 2-33-15,4 4-61 16,2 0-22-16,3 0-19 16,1-2 50-16,2-5-225 15</inkml:trace>
  <inkml:trace contextRef="#ctx0" brushRef="#br0" timeOffset="245760.7208">8994 11735 844 0,'-7'-5'442'0,"-12"-6"-100"0,-2 3-66 16,-6 4-82-16,2 2-49 16,3 6-83-16,6 5-36 15,6 6-41-15,4 3-8 16,8 6-2-16,5-1 4 16,10-2 11-16,11-1 4 15,4-11 12-15,0-7 8 0,-6-7 15 16,-10-7 6-16,-9-6 5 15,-7-4-4-15,-10 1-21 16,-3 0-6-16</inkml:trace>
  <inkml:trace contextRef="#ctx0" brushRef="#br0" timeOffset="246120.0123">9576 11600 896 0,'8'0'409'16,"21"9"-148"-16,4 13-114 0,20 34-74 16,2 8 2-16,-6 20-10 15,-4-1-7-15,-17-5-5 16,-4-8-14-16,-9-22-133 15,-5-11-77-15</inkml:trace>
  <inkml:trace contextRef="#ctx0" brushRef="#br0" timeOffset="246284.4892">9930 11632 1036 0,'-12'9'488'0,"-8"6"-200"16,-8 17-135-16,-2 10-25 15,-8 24-59-15,0 8-19 0,-8 4-27 16,-3 0-5-16,10-13-18 16,1-7-73-16</inkml:trace>
  <inkml:trace contextRef="#ctx0" brushRef="#br0" timeOffset="246653.8881">10123 11789 957 0,'3'6'425'16,"5"2"-187"-16,10 8-97 15,7-1 4-15,8-2-40 16,2-3-24-16,-5-12-36 15,-1-6-5-15,-8-13 0 16,-2-2 2-16,-12-5-4 16,-5 1-5-16,-13-1-12 15,-7 0-9-15,-8 5-15 16,-3 4-7-16,0 18-12 16,-3 2-2-16,6 18-6 15,2 7 3-15,10 8 5 16,8 10 6-16,10 8 19 15,9 3 10-15,6-1 12 0,4-2 1 16,-2-15-2-16,-3-4-2 16,-2-13-12-16,-1-5-46 15</inkml:trace>
  <inkml:trace contextRef="#ctx0" brushRef="#br0" timeOffset="246943.2136">10747 11734 833 0,'-1'-10'419'0,"-3"-12"-107"0,-8 0-57 16,-5 3-47-16,-6 3-29 15,-7 7-57-15,1 2-33 16,-1 7-55-16,2 3-16 15,8 11-22-15,2 4-5 16,8 7-6-16,9 0 1 0,13 0 7 16,8-2 2-16,13-7 10 15,1-4 2-15,-1-7-7 16,2-5-46-16,-6-5-108 16</inkml:trace>
  <inkml:trace contextRef="#ctx0" brushRef="#br0" timeOffset="247068.3458">10698 11560 1186 0,'-7'-11'488'0,"-2"-2"-315"15,1 2-72-15,4 9-103 16,3 3-86-16</inkml:trace>
  <inkml:trace contextRef="#ctx0" brushRef="#br0" timeOffset="247248.9733">10868 11699 811 0,'14'14'454'16,"12"9"-79"-16,-4 3-221 15,-4-1-53-15,-3-3-18 16,-4-4 11-16,1-10 14 16,1-4 0-16,-1-9-27 15,2-5-14-15,1-7-27 16,-2-5-11-16,-2-3-46 15,0 2-80-15</inkml:trace>
  <inkml:trace contextRef="#ctx0" brushRef="#br0" timeOffset="247581.2473">11539 11706 825 0,'-7'-7'392'0,"-9"-5"-141"15,-2 1-31 1,-7 3-61-16,-3 0-26 0,-4 5-59 16,-1 3-26-16,6 9-37 15,1 8-11-15,12 9-9 16,8 0-1-16,9 11 2 15,9 0 2-15,14-3 7 16,5-4 26-16,14-19 24 16,2-11 12-16,-1-19 16 15,-5-5-13-15,-19-12-7 16,-12-1-12-16,-24 4-37 16,-13 3-10-16</inkml:trace>
  <inkml:trace contextRef="#ctx0" brushRef="#br0" timeOffset="251380.9477">12850 11587 885 0,'-19'-8'430'0,"-19"-4"-184"16,-11 3-76-16,-2 5-40 16,-11 12-53-16,1 13-18 15,5 22-51-15,8 6-12 0,26 16-18 16,18-3 0-16,29-6 16 16,16-7 14-16,20-18 26 15,4-8 9-15,-6-17 8 16,-9-7-3-1,-19-9-1-15,-9 1 38 0,-12-9 399 0</inkml:trace>
  <inkml:trace contextRef="#ctx0" brushRef="#br0" timeOffset="251844.8682">13075 11768 1011 0,'0'-1'426'0,"2"1"-253"16,10 0-58-16,21 0-74 16,6 3-5-16,19-1-2 15,6-1-4-15,6 1-4 16,1 0-5-16,-11-2-1 16,-8 0 3-16,-21-3-6 15,-11-3-10-15,-13-4-15 16,-7 0-7-16,-15-4 1 15,-2-2 6-15,-3 3 5 16,4 3 0-16,11 5-15 16,3 5-7-16,6 5-7 15,5 4-2-15,4 4 21 0,4 0 20 16,-5 4 19-16,-1-4 7 16,-13 2 0-16,-3 0-10 15,-3-4-70-15</inkml:trace>
  <inkml:trace contextRef="#ctx0" brushRef="#br0" timeOffset="252059.6173">13744 11658 696 0,'3'-12'355'16,"6"-13"-73"-16,-1 6-79 15,-2 13-44-15,-1 6-32 0,-6 10-38 16,-5 6-17-16,5 16-20 16,-4 9-2-16,6 12-23 15,0 3-7-15,8 1-4 16,0-4-34-16,5-16-175 16</inkml:trace>
  <inkml:trace contextRef="#ctx0" brushRef="#br0" timeOffset="252371.7424">13689 11607 614 0,'6'-11'387'0,"14"-14"53"16,13 5-227-16,20 9-72 15,8 8-24-15,10 14-54 0,-1 10-16 16,-11 12-30-16,-11 7-5 16,-26 9 1-16,-17 7 4 15,-26 7 4-15,-7 3 0 16,-10-6-3-16,-1-10-5 16,0-20 0-16,0-12-7 15,5-17-14-15,3-5-10 16,10-8-24-16,8-2-3 15,6 3-87-15</inkml:trace>
  <inkml:trace contextRef="#ctx0" brushRef="#br0" timeOffset="252941.9533">14656 11960 926 0,'5'3'395'0,"9"8"-189"15,-7 5-115-15,-10 10-8 16,-3 4-13-16,-13-1-39 16</inkml:trace>
  <inkml:trace contextRef="#ctx0" brushRef="#br0" timeOffset="253428.1619">15263 11758 704 0,'0'6'290'0,"2"8"-145"15,2 5-95-15,1 9 1 16,-2 0 3-16,-3-4 3 16,-3-2-1-16,-2-12 0 15,-1-5 0-15,4-17-11 16,2-10-5-16,8-15-22 16,7-1-13-16,7-1-13 15,4 5-6-15,4 8 23 16,0 9 12-16,-1 12 17 15,-4 8 6-15,-6 13-20 16,-3 2-10-16,-4 9-10 16,3 3 1-16,-2 1-25 15,6 1-97-15</inkml:trace>
  <inkml:trace contextRef="#ctx0" brushRef="#br0" timeOffset="253849.9262">15832 11808 950 0,'-2'-8'413'16,"0"-12"-207"-16,-3 2-49 16,-1 1-46-16,-5 0-11 15,-6 4-21-15,-4 2-18 16,-5 7-41-16,-1 6-16 0,5 8-21 16,-2 6-6-16,8 5 1 15,3 4 0-15,9 3 2 16,12-2 4-16,12-3 6 15,3-5 6-15,11-10 6 16,-1-7 4-16,2-8 5 16,-2-8 3-16,-5-6 0 15,-5-1 1-15,-8 2 0 16,-5 2-3-16,-7 7-7 16,-4 5-7-16,-5 7-13 15,2 5-6-15,3 9 0 16,2 5 4-16,11 2 6 15,4 2 4-15,8-5-2 16,5 0 27-16,0-9 35 16,1-6 21-16,-6-10 59 15,-4-10-8-15,-5-10-4 16,-3-1-14-16,-8-3-47 16,-4 0-18-16,-7 7-39 0,-6 3-48 15,2 13-407-15</inkml:trace>
  <inkml:trace contextRef="#ctx0" brushRef="#br0" timeOffset="254459.5234">16927 11724 796 0,'-8'-10'422'15,"-5"-4"-127"-15,-7 2-124 16,-3 0-49-16,1 3-75 15,1 6-23-15,8 4-34 16,4 6-13-16,9 8-8 16,7-2 2-16,12 4 10 15,8-2 8-15,6-4 12 0,1-4 7 16,-11-7 8-16,-7 0 5 16,-12-5 3-16,-7 0-3 15,-9-1-8-15,-6 1-6 16,-13 4-10-16,0 3-2 15,1 9-9-15,4 3-3 16,14 6-1-16,2 5 0 16,13 2 3-16,6 2 6 15,12-4 8-15,5-6 3 0,10-12 13 16,3-7 5-16,0-15 6 16,-4-7 0-16,-6-7-1 15,-5-2-3-15,-4-5 0 16,-2 5 0-16,-10 3 29 15,1 4 12-15,-8 13 5 16,-2 5-6-16,6 13-40 16,-5 6-17-16,3 12-15 15,3 4 1-15,-6 5 6 16,4 3 3-16,1-5 5 16,0-2-29-16,0-10-110 15</inkml:trace>
  <inkml:trace contextRef="#ctx0" brushRef="#br0" timeOffset="254599.9189">17103 11514 1163 0,'-2'-5'461'0,"0"-2"-270"15,2 9-183-15,0 5-53 16</inkml:trace>
  <inkml:trace contextRef="#ctx0" brushRef="#br0" timeOffset="254830.4379">17311 11713 724 0,'4'6'391'15,"9"10"-8"-15,2 2-261 16,6 9-12-16,-2 2-24 15,0-1-26-15,1-3-5 0,-3-11-13 16,2-9 8 0,0-10 12-16,-3-13 3 0,-1-9-1 15,-6-4-11-15,-6-4-19 16,-4 4-12-16,1 6-100 16,-1 7-75-16</inkml:trace>
  <inkml:trace contextRef="#ctx0" brushRef="#br0" timeOffset="255314.856">17927 11656 837 0,'0'0'392'0,"4"5"-148"16,-3 4-73-16,-4 4-40 15,-5 3-18-15,-9 4-20 16,-2 1-14-16,-10 2-34 15,-3-1-9-15,-1-5-15 0,1-4 0 16,3-10-3-16,4-6-4 16,5-11-25-16,5-4-25 15,12-1-36-15,5-2-7 16,14 3 10-16,4 3 18 16,2 3 30-16,2 8 4 15,-7 8-2-15,-1 5 3 16,2 14 16-16,-1 0 10 0,3 5 15 15,3 1 1-15,0-6-8 16,1-1-2-16,3-11 5 16,-6-7 3-16,2-12 2 15,1-6 0-15,-6-7-1 16,2-3-1-16,-4 1-10 16,-6 0 13-16,-5 8 20 15,4 6-1-15,-8 8-1 16,1 4-18-16,1 10-27 15,-4 3-2-15,-2 8 2 16,2 3 0-16,7 3 6 16,1-3 5-16,5-7 8 15,1-10 6-15,0-10 406 16</inkml:trace>
  <inkml:trace contextRef="#ctx0" brushRef="#br0" timeOffset="256158.2052">2229 12683 1121 0,'3'8'454'16,"3"14"-277"-16,-4 10-21 0,-6 23-20 16,-8 10-14-16,-3 10-42 15,0 1-16-15,4-13-34 16,8-5-19-16,14-17-11 15,12-7-3-15,11-15 0 16,10-7 1-16,7-11-16 16,-4-4-39-16,-4-11-122 15</inkml:trace>
  <inkml:trace contextRef="#ctx0" brushRef="#br0" timeOffset="256345.6428">2111 12954 990 0,'-3'0'464'0,"4"4"-139"15,8 1-113-15,21-2-78 16,13 4-15-16,12-6-61 0,12 2-19 16,1-6-51-16,-2 2 452 15</inkml:trace>
  <inkml:trace contextRef="#ctx0" brushRef="#br0" timeOffset="256564.5104">2839 12978 762 0,'30'0'345'16,"23"-1"-177"-16,1-2-86 15,-7 1-25-15,-9 2-37 16,-8 2-2-16,-8 2-228 16</inkml:trace>
  <inkml:trace contextRef="#ctx0" brushRef="#br0" timeOffset="256736.3328">2886 13090 980 0,'11'2'442'0,"21"-2"-167"0,6 0-89 16,7 2-42-16,0 2-33 15,-6 2-58-15,-1 0 43 16,-8 0-357-16</inkml:trace>
  <inkml:trace contextRef="#ctx0" brushRef="#br0" timeOffset="265955.82">3998 12813 394 0,'14'-10'309'0,"4"-7"28"15,-6 9-134-15,-1 4-21 0,-17 11-39 16,4 3-21-16,-15 7-17 16,-8 1-24-16,-12-7-39 15,-7-4-7-15,-4-9-9 16,4-6-6-16,12-5-14 16,7-1-6-16,13 6-12 15,4 4-13-15,8 8-3 16,0 8 0-16,1 7 3 15,1 7 11-15,-2 6 8 16,-1-1 3-16,1 1 3 16,-4-6 3-16,0-10 4 15,3-2 0-15,2-14-3 16,12-3-4-16,12-7-8 16,11-6-7-16,16 7-8 15,2 4 0-15,0 8 8 16,-1 11 10-16,-20 5 16 15,-7 4 15-15,-23 4 25 0,-5-1 9 16,-23-1 12-16,-3 3-2 16,-19-13-14-16,-7-2-10 15,1-13-27-15,-2-10-56 16,21 1-88-16,7 0-62 16,20 4-314-16</inkml:trace>
  <inkml:trace contextRef="#ctx0" brushRef="#br0" timeOffset="266174.8903">4426 13048 1012 0,'5'0'395'0,"14"0"-228"16,10 2-51-16,14 3-10 16,-2-3-15-16,3 2-50 15,-3-2-14-15,-7 2-60 16</inkml:trace>
  <inkml:trace contextRef="#ctx0" brushRef="#br0" timeOffset="266486.9554">5036 12785 817 0,'5'-2'392'15,"0"2"-151"-15,-5 12-121 16,-3 6 0-16,-9 17-34 16,-1 5-2-16,2 3-38 15,5 0-13-15,13-3-20 16,4-9-7-16,12-8-3 16,7-7-2-16,4-10 3 15,6 4 34-15,-6-8-124 16,0-2-128-16</inkml:trace>
  <inkml:trace contextRef="#ctx0" brushRef="#br0" timeOffset="266643.4301">5264 12837 706 0,'-1'-2'402'0,"-1"3"-46"16,3 8-125-16,0 15-132 0,4 11-13 15,2 7-33-15,-4 5-18 16,2 1-10-16,-2 1-2 15,1-3-4-15,1-5-3 16,7-13-95-16,4-5 505 16</inkml:trace>
  <inkml:trace contextRef="#ctx0" brushRef="#br0" timeOffset="266815.1872">5539 13200 1347 0,'0'1'472'0,"0"3"-407"16,0-3-73-16</inkml:trace>
  <inkml:trace contextRef="#ctx0" brushRef="#br0" timeOffset="267158.6726">5919 12917 1048 0,'-16'-9'456'15,"-20"-8"-243"-15,-1 6-72 16,-2 15-101-16,3 10-30 16,8 19-40-16,7 2-4 15,13 3 13-15,8 3 5 16,22-4 15-16,3-4 3 16,13-8 4-16,7-6 6 0,1-19 18 15,1-8 9-15,-4-12 16 16,-7-11 10-16,-15-5 14 15,-9-3 7-15,-21-8-5 16,-15 6-14-16,-10 7-43 16,-2 9-29-16,1 19-6 15</inkml:trace>
  <inkml:trace contextRef="#ctx0" brushRef="#br0" timeOffset="267518.1168">6151 12875 1142 0,'15'5'469'0,"11"2"-277"16,17 14-124-16,4-1-15 15,1 14-30-15,-10-2-6 16,-16 1-11-16,-13 4-1 15,-18-9-1-15,-5 3 1 16,-21-7 10-16,2-5 8 16,-3-15 4-16,4-8-9 15,17-16-28-15,7-4-18 0,18-13-22 16,14-2 3-16,14-12 16 16,6-1 9-16,-5 10 46 15,-15 1 37-15,-19 17 51 16,-12 7 15-16,-30 10-7 15,-5 7-31-15,-14 7-48 16,1 5-15-16,19 1-45 16</inkml:trace>
  <inkml:trace contextRef="#ctx0" brushRef="#br0" timeOffset="267893.2428">6845 12972 1209 0,'14'1'440'0,"19"2"-351"16,13 1-25-16,13 1-3 15,3-1-22-15,2 3-25 16,-8 3 33-16,-13 2-186 16</inkml:trace>
  <inkml:trace contextRef="#ctx0" brushRef="#br0" timeOffset="268064.8366">6923 13143 970 0,'11'2'455'0,"20"-1"-239"0,9-1-24 15,20-1-108-15,5 1-45 16,-3 1-496-16</inkml:trace>
  <inkml:trace contextRef="#ctx0" brushRef="#br0" timeOffset="268562.5963">7916 12867 895 0,'-12'0'367'0,"-11"1"-239"16,-5 9-24-16,0 9-55 15,1 8-24-15,4 6-23 0,7 4-6 16,13 4-8-16,6 0-1 16,18-4 18-16,7-7 19 15,12-12 46-15,1-7 16 16,10-14 14-16,0-9 6 15,-10-13-3-15,-3-2 4 16,-23-10 1-16,-13 2-9 16,-20-6-26-16,-12-1-13 15,-10 6-36-15,2 6-12 16,7 14-35-16,12 8-65 16</inkml:trace>
  <inkml:trace contextRef="#ctx0" brushRef="#br0" timeOffset="268750.3451">8302 13170 1482 0,'-1'-1'566'0,"-2"-2"-428"15,-2 0-58-15,4 2-96 16</inkml:trace>
  <inkml:trace contextRef="#ctx0" brushRef="#br0" timeOffset="269281.177">8715 12972 502 0,'13'-5'333'15,"6"-6"-18"-15,-3-1-98 16,-8-5-40-16,-6-7-58 16,-2 0-22-16,-13-4-34 15,0 2-11-15,-15 6-7 16,-5 4-7-16,-4 9-19 16,-2 9-8-16,4 13-23 15,8 7-9-15,9 6-3 16,11-1 2-16,14 1 3 15,8-3 5-15,14-6 9 16,3-5 4-16,4-14 2 16,-2 0 4-16,-6-4-1 0,-1 2-3 15,-5 10-7-15,-4 1-6 16,-5 12-3-16,0 5 2 16,-1-2 7-16,-4 6 6 15,-1-6 6-15,-11-2 2 16,-12 0 3-16,-5-7 1 15,-17-3 3-15,-1-5 3 16,-6-7 4-16,4-3-1 16,11-10-9-16,10-2-31 0,16-1-177 15</inkml:trace>
  <inkml:trace contextRef="#ctx0" brushRef="#br0" timeOffset="270292.0747">9027 12974 313 0,'-1'-10'259'16,"-1"-8"73"-16,0-3-1 16,3-1-55-16,2 1-37 15,6-2-74-15,4 2-37 16,12 9-60-16,5 1-22 15,14 14-33-15,5 9-9 0,-7 9-4 16,-8 6-3-16,-23 8-4 16,-13-2 1-16,-25 5-1 15,-11-2 4-15,-11-3 6 16,-2-3 4-16,11-12 6 16,11-4 0-16,17-9-7 15,10-3-5-15,12-1-1 16,10-3 0-16,19-2 10 15,10 3 4-15,8 2 1 16,-3 4-1-16,-13 5 2 16,-10-3 1-16,-15-3-1 15,-6 0-2-15,5-3 3 16</inkml:trace>
  <inkml:trace contextRef="#ctx0" brushRef="#br0" timeOffset="271519.3453">10159 12917 525 0,'-11'-7'360'0,"-13"-7"29"15,-7 1-119-15,-9 4-96 16,0 3-52-16,1 6-70 15,3 7-29-15,13 6-30 16,9 3-14-16,15 5-11 16,12 3-1-16,19 0 5 15,6 3 8-15,15-3 14 16,3-3 5-16,-6 2 5 16,-6-5 14-16,-22-2 36 15,-13 0 41-15,-19-7 45 16,-8-3 0-16,-18-4-11 15,0-4-37-15,0 1-45 16,5-4 4-16,16 0-280 16</inkml:trace>
  <inkml:trace contextRef="#ctx0" brushRef="#br0" timeOffset="272534.4045">10724 13165 1000 0,'-1'2'446'0,"-1"1"-210"16,2 1-101-16,-1-4-65 16,1-1-68-16</inkml:trace>
  <inkml:trace contextRef="#ctx0" brushRef="#br0" timeOffset="272924.8936">11301 13161 824 0,'2'-8'300'0,"12"-12"-225"15,4-9-45-15,7-15 40 16,2-8 33-16,-4-16 35 16,-2-4-1-16,-6-1-42 15,-3 6-31-15,-7 23 0 16,-4 13 8-16,-1 20 15 16,-1 8-9-16,-1 10-52 15,1 8-21-15,2 16-22 16,7 13 4-16,13 18 8 15,6 8 3-15,13 5 2 16,5-4 2-16,-5-21 2 16,3-8 2-16,-17-20-51 0,-3-6-86 15</inkml:trace>
  <inkml:trace contextRef="#ctx0" brushRef="#br0" timeOffset="273065.4897">11398 12991 647 0,'11'2'352'0,"10"2"3"0,15 3-258 16,5 0-1-16,11 1-30 15,1 2-18-15,-9-4-42 16,-8 4-94-16</inkml:trace>
  <inkml:trace contextRef="#ctx0" brushRef="#br0" timeOffset="273213.7939">11326 12843 1239 0,'-6'-5'486'16,"2"-3"-347"-16,-2 1-51 16,14 6-72-16,4 1-21 15,11 5-41-15,11 3-66 0</inkml:trace>
  <inkml:trace contextRef="#ctx0" brushRef="#br0" timeOffset="273552.434">11914 13082 1000 0,'9'0'455'0,"12"-2"-235"15,6 0 4-15,3-5-91 16,2-3-42-16,-2-6-45 15,-4-6-10-15,-8-1-7 16,-7-6-1-16,-11-5-8 16,-9 6-4-16,-18-2-12 15,-6 5-5-15,-7 15-14 16,4 8-6-16,11 18-11 16,5 10 0-16,10 13 3 15,5 5 4-15,8 5 11 16,7 2 4-16,8-2 7 15,0 1 3-15,-1-3 2 16,-2-4 2-16,-8-4 2 16,2-6 2-16,-6-12-33 15,3-7-30-15</inkml:trace>
  <inkml:trace contextRef="#ctx0" brushRef="#br0" timeOffset="273880.4999">12548 12970 1065 0,'-9'9'431'0,"-15"14"-268"16,-4 0-19-16,-9-4-55 15,-2 1-17-15,-6-10-33 16,2-4-10-16,12-3-5 15,4-8-2-15,7-6-18 16,4-6-10-16,8-7-17 16,8 2-8-16,9 3 0 15,11 0 0-15,4 12 16 16,2 4 10-16,12 10 28 16,-1 8 15-16,0 10 17 15,-2 4 9-15,-10 1-7 16,-6-5-6-16,-7-3 6 15,-1-2 414-15</inkml:trace>
  <inkml:trace contextRef="#ctx0" brushRef="#br0" timeOffset="274677.4075">13384 12914 570 0,'13'-17'320'0,"11"-11"-57"16,7 9-100-16,-1 5-24 15,-1 17-70-15,-4 15-34 16,-13 19 2-16,-5 4 8 16,-11 10 7-16,-6-3-4 15,3-7-24-15,3-3-8 16,9-9-4-16,7-5 0 15,7-9 5-15,8-7 10 16,5-9 11-16,3-7 2 16,1-10 3-16,-2 0-6 0,-3-14-8 15,-6-3-5-15,-6-4-4 16,-4-5-2-16,-13 9-5 16,-3 5-3-16,-9 13-2 15,-3 13-4-15,5 14 3 16,-1 7 2-16,4 12-3 15,4 1 2-15,1 0-3 16,7 2-1-16,7-2 1 16,-1-1 0-16,6-4 1 15,-2-4-19-15</inkml:trace>
  <inkml:trace contextRef="#ctx0" brushRef="#br0" timeOffset="274911.4811">13997 13159 974 0,'0'0'474'0,"-2"1"-161"15,0 12-145-15,-1 5-44 16,2 10-34-16,0-2-23 15,2 8-23-15,3-2-8 16,0-4-18-16,3-2-6 0,0-10-44 16,0-6-94-16</inkml:trace>
  <inkml:trace contextRef="#ctx0" brushRef="#br0" timeOffset="275161.3973">13987 13173 669 0,'15'-11'401'15,"11"-6"-54"-15,10 5-159 16,1 6-42-16,-6 8-65 16,3 9-27-16,-11 12-13 15,-5 7-7-15,-11 5-6 16,-8 3-1-16,-11 2-2 15,-1-3-2-15,-5-4-3 0,-3-9 3 16,-3-14 5-16,-2-5-31 16,0-11-133-16,4-4-131 15</inkml:trace>
  <inkml:trace contextRef="#ctx0" brushRef="#br0" timeOffset="275482.1349">14548 12972 786 0,'5'0'367'0,"10"4"-116"0,5 1-65 0,6-4-30 16,6 2-32-16,9-4-61 16,0 1-24-16,2 1-23 15,-4 2 50-15,-11 2-157 16,-3-4-92-16</inkml:trace>
  <inkml:trace contextRef="#ctx0" brushRef="#br0" timeOffset="275672.3486">14618 13089 701 0,'2'2'389'0,"1"1"-36"0,7-2-117 15,7 4-71-15,2-1-21 16,17 1-53-16,5 0-31 16,2-2-22-16,5-3-61 15</inkml:trace>
  <inkml:trace contextRef="#ctx0" brushRef="#br0" timeOffset="276078.5045">15171 13074 545 0,'-4'0'308'16,"0"-3"-9"-16,7 2-93 16,-3 0-17-16,15 0-12 15,59-6-33-15,-25 3-38 16,10 2-59-16,6-3-13 16,-10 5-69-16,-6-2-371 0</inkml:trace>
  <inkml:trace contextRef="#ctx0" brushRef="#br0" timeOffset="276528.7132">15874 13041 890 0,'-6'-3'362'0,"-10"-10"-218"16,4-2-21-16,4-14-9 15,4-3-19-15,10-6-29 16,8-2-19-16,12 7-25 16,5 7 6-16,9 13 6 15,1 10 4-15,-2 18 2 16,-2 10-15-16,-14 17-5 15,-11 4 5-15,-13 7 9 16,-14-4 2-16,-14-5-8 0,-8-5-5 16,-13-13-7-16,3-6 3 15,4-13 9-15,8-6 0 16,14-11-16-16,8-5-12 16,17-2-26-16,6 1-6 15,14 4 1-15,7 8 3 16,5 5 7-16,4 8 3 15,-4 4 10-15,-6 3 4 16,-5 3 4-16,-3-3 2 0,-3 5 0 16,3-5-63-16</inkml:trace>
  <inkml:trace contextRef="#ctx0" brushRef="#br0" timeOffset="276866.5687">16523 12957 852 0,'-11'-15'441'0,"-12"-18"-116"15,-5 4-103-15,-4 9-103 16,1 12-43-16,-3 14-57 16,3 7-17-16,7 12-15 15,5 7-6-15,11 11-3 16,6 2 3-16,9 2 7 15,6-4 4-15,11-10 8 16,8-4 2-16,6-15 10 16,7-6 7-16,-6-14 15 15,-5-9 6-15,-17-9 7 16,-10-6 11-16,-11-8 2 16,-9-4-6-16,-5 1-16 15,3 3-21-15,2 8-54 16,4 9-75-16</inkml:trace>
  <inkml:trace contextRef="#ctx0" brushRef="#br0" timeOffset="277085.2693">16923 13077 1207 0,'-2'2'606'16,"-4"-2"-225"-16,2 3-162 15,2-3-57-15,1 0-95 16,0 0-27-16,0 0-9 16</inkml:trace>
  <inkml:trace contextRef="#ctx0" brushRef="#br0" timeOffset="277866.3428">16890 13095 387 0,'-2'0'246'0,"-1"0"-12"16,3 0-102-16,0 0 7 16,0 0-3-16,0 0-3 15,27 3 20-15,37 0-18 16,-16-2-38-16,0 3-20 16,-4 0-34-16,-4 0-10 15,-20-4-25-15,-9 4-31 0</inkml:trace>
  <inkml:trace contextRef="#ctx0" brushRef="#br0" timeOffset="278459.9511">17612 13024 612 0,'6'-8'323'16,"6"-2"-71"-16,-3-5-40 16,-8-4-56-16,-3 2-10 15,-8-7-31-15,-3-1-9 16,-8 0-35-16,-2 4-24 16,-3 12-39-16,-1 8-15 0,0 11-15 15,-2 10-5-15,10 11 2 16,5 5 3-16,14-1 5 15,11-3 5-15,12-8 8 16,2-5 3-16,5-13 3 16,4-4 4-16,-7-7 3 15,3-7 0-15,-9-2 2 16,-1 3-1-16,-10 0-4 16,-2 5-5-16,-1 7-1 15,-4 4-2-15,5 13-1 16,4-3 2-16,1 8-4 15,-2 0 0-15,-3 1 1 16,-8 4 2-16,-8-2 3 16,-10 2 4-16,-11-6 7 15,-7-5 1-15,3-11 12 16,4-6 3-16,7-12-14 16,6-4-41-16,6 0-146 0,0-2-128 15</inkml:trace>
  <inkml:trace contextRef="#ctx0" brushRef="#br0" timeOffset="278632.4969">17899 13178 1012 0,'1'-1'496'0,"-1"-2"-190"16,0-1-127-16,0 4-127 15,0 0-54-15</inkml:trace>
  <inkml:trace contextRef="#ctx0" brushRef="#br0" timeOffset="279022.8641">18007 12963 753 0,'3'2'376'0,"12"12"-33"16,12 8-181-16,11 3-6 15,8 6-22-15,-1-2-62 0,-7-2-19 16,-17 2-33-16,-12-8-6 16,-17 1-5-16,-8-3 1 15,-14-3 8-15,-6-5-8 16,-1-11-12-16,3-4-13 15,12-9-41-15,9-1-9 16,15-6-26-16,10-7-6 16,14-6 26-16,12-2 14 15,11-3 35-15,0 1 22 0,-8 4 59 16,-11-1 30-16,-26 7 46 16,-9 4-2-16,-26 9-31 15,-8 4-21-15,-9 9-43 16,0 1-5-16,11 6-22 15,3 1-4-15,19 0-97 16,11 2-32-16</inkml:trace>
  <inkml:trace contextRef="#ctx0" brushRef="#br0" timeOffset="279788.5698">18548 13104 1021 0,'-4'0'515'16,"1"2"-169"-16,0-2-133 15,2-1-19-15,0 0-85 16,1-1-37-16,0 1-72 16,0 0-68-16</inkml:trace>
  <inkml:trace contextRef="#ctx0" brushRef="#br0" timeOffset="280307.3177">19118 12886 739 0,'-7'-10'405'0,"-11"-7"-94"15,-5 0-55-15,-2 6-123 16,0 6-48-16,3 10-69 16,2 7-21-16,2 14-24 15,2 9-4-15,5 11 4 16,11 8 4-16,10-6 14 16,5-6 4-16,15-14 8 0,5-12 5 31,7-10 10-31,8-8 6 15,-5-15 42-15,-6-3 15 16,-16-17 14-16,-11-5 8 16,-22-11-23-16,-9-1-18 0,-20 9-29 15,-2 9-21-15,3 24-17 16,6 9-68-16</inkml:trace>
  <inkml:trace contextRef="#ctx0" brushRef="#br0" timeOffset="280487.7361">19426 13160 1159 0,'-2'-2'524'15,"1"-3"-258"-15,-5 0-160 16,6 1-7-16,3-3-16 15</inkml:trace>
  <inkml:trace contextRef="#ctx0" brushRef="#br0" timeOffset="280974.2904">19870 12955 692 0,'-1'-12'347'16,"-5"-17"-104"-16,-2-5-54 15,-6 2-47-15,-4-2-27 16,-6 9-45-16,-2 7-19 0,-5 14-51 15,2 5-12-15,4 15-19 16,2 5 1-16,12 9 6 16,8 2 1-16,10 2 15 15,7-3 4-15,9-8 6 16,2-5 5-16,6-6 1 16,-1-6 2-1,-2-8 0-15,0-1 0 0,-7-5-2 16,-1 4-2-16,-6 4-7 15,-3 4-5-15,-1 6 1 16,-2 8 2-16,-1 7 3 16,-2 1 2-16,-5 4-1 15,-2-4 2-15,-13-2 7 16,-8-2 3-16,-10-8 8 16,-4-4 1-16,2-11-14 15,2-6-38-15</inkml:trace>
  <inkml:trace contextRef="#ctx0" brushRef="#br0" timeOffset="281394.0033">20052 12901 961 0,'2'-15'431'0,"7"-10"-196"0,7 2-136 16,9 6-12-16,6 8-8 15,4 3-2-15,3 13-15 16,-4 7-15-16,-7 12-24 16,-10 3 4-16,-16 2 9 15,-6 3 3-15,-16-4-3 16,-5 0-8-16,-3-6-12 15,-1 1-5-15,4-6-2 16,4-4-1-16,13-4 0 16,6-6 0-16,11-3-1 15,7-2-1-15,11 0-1 16,6 0-2-16,10 0-1 16,1 1 0-16,-4 2 1 15,-2-2 1-15,-13 0 3 16,-7 1 5-16,-9-2 14 15,-8 0 1-15,0 2-7 16,-2-2-4-16,1 0-545 0</inkml:trace>
  <inkml:trace contextRef="#ctx0" brushRef="#br0" timeOffset="283701.4983">1899 14221 753 0,'0'-4'372'0,"10"-4"-99"16,16 6-174-16,22 2-82 15,9-4 3-15,25 3 1 16,5-1-3-16,9 2-3 16,2 4 28-16,-21 6-239 15</inkml:trace>
  <inkml:trace contextRef="#ctx0" brushRef="#br0" timeOffset="283951.1788">2033 14313 566 0,'2'-1'326'16,"6"0"24"-16,12-1-209 0,22 1-82 16,13 0 13-16,25-1-14 15,8-1-13-15,-6 2-15 16,-4-1 1-16,-18-1-110 16,-10-2-335-1</inkml:trace>
  <inkml:trace contextRef="#ctx0" brushRef="#br0" timeOffset="284154.2552">2561 14113 952 0,'4'0'366'0,"11"3"-238"16,0 2-33-16,15 8 5 16,5 3-6-16,-4 2-22 15,-2 4-10-15,-14 3-15 16,-12-3-4-16,-11 5 4 15,-6-1 1-15,-7-4-8 16,-2 0-1-16,-3-9-20 0,4 0-68 16</inkml:trace>
  <inkml:trace contextRef="#ctx0" brushRef="#br0" timeOffset="284795.3619">3447 14178 853 0,'14'-5'357'16,"10"-2"-208"-16,0 4-50 15,-9 10-24-15,-10 3 0 16,-5 14 17-16,0 10-1 16,-9 6-27-16,3 11-12 15,5-1-32-15,-2-8-5 16,12-8 1-16,6-9 4 15,8-15 2-15,5-5 3 0,7-17 1 16,0-8-2 0,-5-14-2-16,0-6-17 0,-7-6-22 15,-3 0-32-15,-9-5-6 16,-6 6 14-16,-6 12 16 16,-5 5 29-16,-1 18 12 15,0 7 0-15,6 14-4 16,1 7-2-16,3 13-10 15,2 3 1-15,5 8 0 16,3 4 1-16,5 1 1 16,0-3 3-16,1-7 14 15,-1-4-63-15</inkml:trace>
  <inkml:trace contextRef="#ctx0" brushRef="#br0" timeOffset="285013.9036">3971 14430 1167 0,'0'14'465'16,"-5"17"-318"-16,6 4-17 15,2 4-30-15,-3-3-39 0,8-7-32 16,-7-5-6-16,3-9-85 15,2-7-89-15</inkml:trace>
  <inkml:trace contextRef="#ctx0" brushRef="#br0" timeOffset="285216.973">3939 14425 939 0,'8'-7'383'0,"12"-5"-213"16,5 2-46-16,8 5-36 15,6 9 5-15,4 10-22 16,0 6-14-16,-14 10-14 16,-5 0-13-16,-22 1-2 15,-7-1-3-15,-14 1 3 16,-7-3 1-16,-5-6-1 16,-2-3-3-16,3-10-53 15,3-4-67-15,11-7-347 0</inkml:trace>
  <inkml:trace contextRef="#ctx0" brushRef="#br0" timeOffset="285527.0304">4550 14292 866 0,'2'-3'465'16,"7"-4"-81"0,10 2-177-16,16 3-101 15,3 2-25-15,8 0-37 16,1 2-15-16,-4-1-19 15,-3-1-1-15,-12 5-65 16,-2-5-64-16,-14 1-332 16</inkml:trace>
  <inkml:trace contextRef="#ctx0" brushRef="#br0" timeOffset="285748.0715">4623 14411 408 0,'-2'4'291'16,"1"6"57"-16,4 2-93 15,13-4-68-15,5-1-10 16,13-2-34-16,5-5-30 16,8 2-50-16,5-2-16 0,-8-5-23 15,-4 0-4-15,-16-1 17 16,-6 3-48-16,-14 4-122 15</inkml:trace>
  <inkml:trace contextRef="#ctx0" brushRef="#br0" timeOffset="292586.6252">5360 14353 268 0,'-3'0'224'0,"1"0"62"16,1 1-49-16,1-1-25 16,0 0-16-16,19 4-27 15,45 6-11-15,-5-9-56 16,7 1-30-16,11-4-39 16,-1 2-17-16</inkml:trace>
  <inkml:trace contextRef="#ctx0" brushRef="#br0" timeOffset="293211.4821">4608 14143 377 0,'-2'-1'254'15,"-3"0"-18"-15,5-4-60 16,0 4-35-16,0 0-74 16,5-6-36-16,17-12-32 15,33-33-5-15,-20 39 10 16,-2 5 4-16,0 13 18 0,0 7 12 15,-10 11 16-15,-4 0 6 16,-2 2 1-16,-3-2-2 16,4-13-9-16,2-6 0 15,-1-15-2-15,2-6-2 16,-1-3-10-16,-4 0-7 16,-6 8-12-16,-3 5-5 15</inkml:trace>
  <inkml:trace contextRef="#ctx0" brushRef="#br0" timeOffset="293905.7905">6174 14163 898 0,'7'-12'373'16,"12"-13"-200"-16,6 1-24 15,12 7-41-15,4 9-18 16,4 16-45-16,-3 9-8 15,-15 14 8-15,-13 5 18 16,-19 10 11-16,-14 7-2 16,-19 13-15-16,-4-1-19 0,-3-7-24 15,8-10 2-15,14-20-13 16,7-18-7-16,8-14-5 16,4-15-9-16,9-5 2 15,7 0-1-15,10 6-2 16,5 7 8-16,9 13 10 15,3 13 5-15,-6 3 12 16,-3 4-4-16,-7-3 2 16,-6-3-31-16,9-2-245 15</inkml:trace>
  <inkml:trace contextRef="#ctx0" brushRef="#br0" timeOffset="294373.436">6860 14297 676 0,'0'-6'410'0,"3"-6"-72"16,-4-3-86-16,0-2-41 15,-1-2-62-15,-7-7-26 16,-8 1-44-16,-6 1-20 15,-9 3-30-15,-3 2-11 16,1 7-25-16,0 6-12 16,6 12-17-16,0 8-4 15,10 11 9-15,5 0 5 16,12 4 11-16,6-2 4 0,15-4 4 16,4-5 5-16,12-10 3 15,4-4 2-15,2-8 4 16,-4-3 0-16,-7 2 0 15,-6-1-2-15,-7 8-7 16,-4 4-6-16,-6 11-3 16,-3 8 2-16,0 9 9 15,-2 4 4-15,1 6 10 16,-5-4 3-16,-12-5 3 16,0-2 5-16,-13-12 15 15,-2-4 7-15,-4-11 5 16,-3-7-2-16,5-15-11 15,5-4-57-15,12-10 73 16</inkml:trace>
  <inkml:trace contextRef="#ctx0" brushRef="#br0" timeOffset="295027.5865">7427 14087 464 0,'10'6'263'15,"7"-1"-56"-15,-4 12-72 16,2 3 19-16,-9 6-13 15,-6 3 2-15,-7-3-12 16,-3-2-20-16,3-9-37 16,2-6-8-16,5-11-17 15,3-8-7-15,4-16-16 16,2-2-14-16,6-6-16 0,2 2-4 16,4 10-8-16,3 8-2 15,0 10 10-15,1 7 8 16,-6 12 24-16,-2-1 9 15,-5 9 3-15,-4-1-4 16,-5-4-6-16,-3 1-3 16,0-9-2-16,3-4-1 15,1-7 0-15,4-9-2 16,2-8-4-16,3-2-4 0,7-2-9 16,1 3-2-16,5 6-13 15,-6 4 0-15,-2 15 10 16,0 4 8-16,-11 13 21 15,1 5 5-15,-5-1-4 16,-4 2-4-16,1-3-42 16,0-6-81-16</inkml:trace>
  <inkml:trace contextRef="#ctx0" brushRef="#br0" timeOffset="295246.3371">7379 14399 896 0,'8'4'418'0,"14"2"-145"16,21-4-170-16,14-1 10 15,34-4-37-15,-1-4-17 16,0 1-19-16,-4 0 2 15,-27 6-163-15,-9 2-111 16</inkml:trace>
  <inkml:trace contextRef="#ctx0" brushRef="#br0" timeOffset="295694.1366">7863 14592 792 0,'-8'-5'377'0,"-6"-4"-140"16,0 1-30-16,-9 1-55 16,-3 2-12-16,-8 7-37 15,-4-1-31-15,9 1-47 16,7 4-21-16,13 2-26 16,9 0-6-16,17 6 0 15,12 2 5-15,12 1 19 16,2 6 12-16,-8 5 19 15,-10-2 15-15,-15 4 40 16,-12-3 19-16,-19-5 11 16,-9-3-4-16,-18-12-35 0,-4-7-23 15,6-12-63-15,7-6-55 16</inkml:trace>
  <inkml:trace contextRef="#ctx0" brushRef="#br0" timeOffset="296095.8545">8768 14460 819 0,'0'22'424'16,"-1"12"-169"-16,-19 4-80 16,-2-1-17-16,-2-11-119 15,6-3-63-15</inkml:trace>
  <inkml:trace contextRef="#ctx0" brushRef="#br0" timeOffset="296778.3542">9310 14326 813 0,'-12'-5'445'0,"-17"-3"-117"0,1 7-106 16,3 10-121-16,6 8-67 15,13 11-45-15,11 4-8 16,18 2 2-16,7-4 9 16,10-5 10-16,-4-12 8 15,-3-10 16-15,-5-4 10 16,-15-18 38-16,-3-4 12 16,-17-17 13-16,-6-6-3 15,-5-12-28-15,-4 1-14 0,1-7-26 16,4-1-12-1,12 2-28-15,9 0-9 16,14 11-29-16,9 9-19 0,5 20-63 16,5 16-59-16</inkml:trace>
  <inkml:trace contextRef="#ctx0" brushRef="#br0" timeOffset="297090.7836">9614 14332 617 0,'0'6'360'0,"2"9"-1"15,5 4-161-15,3 4-55 16,2-3-29-16,-1-3-39 16,-2-7-18-16,-3-8-13 0,-3-4 1 15,1-6-3-15,0-2-5 16,2-5-14-16,-3 1-7 15,3 0-14-15,3 2-5 16,2 3-9-16,6 3-3 16,3 8-4-16,0 4 0 15,-1 15 12-15,-8 2 6 16,-6 4 9-16,-3-1 7 16,-1-7 0-16,5-4 0 0,0-8-35 15</inkml:trace>
  <inkml:trace contextRef="#ctx0" brushRef="#br0" timeOffset="297434.4478">9879 14316 735 0,'5'-15'347'0,"11"-23"-119"16,5-3-87-16,9-2-15 15,4 3 7-15,2 9 28 16,1 12 1-16,-4 12-17 16,-4 11-23-16,-5 16-43 15,-1 10-11-15,-1 22-7 16,-3 8-7-16,-8 12-16 16,1-4-6-16,-4-9-12 15,3-11-3-15,-4-25 3 0,0-7 7 16,-9-18-1-16,-7-8-14 15,-8-12-22-15,-10-5-18 16,-4-1-17-16,-3 4 5 16,6 16 2-16,-2 5 3 15,8 11 30-15,4 3-57 16,12 2-108-16,6 1-83 16</inkml:trace>
  <inkml:trace contextRef="#ctx0" brushRef="#br0" timeOffset="297559.5851">10433 14505 1193 0,'2'0'560'0,"1"3"-211"16,2-2-194-16,-5-2 181 16</inkml:trace>
  <inkml:trace contextRef="#ctx0" brushRef="#br0" timeOffset="298215.5246">11215 14201 714 0,'7'-9'326'0,"12"-10"-83"16,3 2-57-16,3 8-9 15,3 7-28-15,-4 10-68 16,0 9-26-16,-11 9-23 15,-5 7-2-15,-8 7-8 16,-4 7-2-16,0-2-5 16,4-3-2-16,8-5-3 0,6-10 1 15,10-9 4-15,6-6 4 16,5-13 7-16,-1-6 2 16,2-11 2-16,-3-9-1 15,-4-8-5-15,-1-7-3 16,-12-5-3-16,-2-4 0 15,-8 7-4-15,-4 5-5 16,0 15-10-16,-2 11-13 16,-2 14-12-16,0 7 2 0,0 12 3 15,2 3 7-15,3 8 13 16,-1 4 2-16,3 5 2 16,0 0 2-16,1-4 2 15,-1 0 3-15,-1-12-75 16</inkml:trace>
  <inkml:trace contextRef="#ctx0" brushRef="#br0" timeOffset="298543.5652">11852 14489 768 0,'0'0'404'0,"0"5"-102"0,-1 1-95 15,0-6-63-15,-1 4-25 16,1 19-11-16,1 33-18 15,-1-32-38-15,6 0-11 16,0-2-23-16,0-1-2 16,3-3 2-16,1-3-18 15,-2-10-136-15,0-3-149 0</inkml:trace>
  <inkml:trace contextRef="#ctx0" brushRef="#br0" timeOffset="298773.2631">11824 14555 634 0,'8'-6'323'0,"12"-12"-78"16,3 3-16-16,8 6-58 15,1 2-28-15,5 11-51 16,0 5-16-16,-7 10-13 16,-3 4-8-16,-19 2-6 15,-7 3-5-15,-14-1-4 16,-8-2 0-16,-5-3-11 15,-3-5-2-15,-1-5-25 16,0-8-62-16,5-5-347 16</inkml:trace>
  <inkml:trace contextRef="#ctx0" brushRef="#br0" timeOffset="299457.6953">11293 13932 373 0,'-5'3'254'16,"-4"-1"0"-16,10 4-114 16,11 2-17-16,8-4-3 15,14 2 11-15,12-5-15 16,6-2-11-16,16 2-40 15,-6-1-17-15,-3 3-21 16,-7 0-7-16,-20 1-6 16,-9-1 2-16,-15-3 0 0,-2 2 4 15,-7-5 0-15,0-3-5 16,-1 5-3-16,1 0-7 16,-7-13-5-16,-25-32 0 15,25 36-1-15,4 3-7 16,1 5-11-16,5 6-3 15,6 6 0-15,4 1 4 16,5 4 11-16,-2 0 3 16,1 0 5-16,0 5 14 0,-8 0 34 15,-3-2 15-15,-9-4 11 16,-4-7-7-16,-1-7-47 16,2 0 407-16</inkml:trace>
  <inkml:trace contextRef="#ctx0" brushRef="#br0" timeOffset="299910.8615">12338 14268 689 0,'0'0'334'0,"0"1"-91"15,11-1-73-15,14-1-59 16,10 1-25-16,13-2-57 15,5-1-11-15,-2 3-9 16,-9 0-3-16,-5 4-22 16,-9 0-77-16</inkml:trace>
  <inkml:trace contextRef="#ctx0" brushRef="#br0" timeOffset="300098.139">12440 14452 785 0,'16'0'404'16,"25"2"-126"-16,4-2-33 16,8 1-107-16,-3 0-44 15,-12-1-52-15,1 0-526 16</inkml:trace>
  <inkml:trace contextRef="#ctx0" brushRef="#br0" timeOffset="300559.7545">13028 14330 1082 0,'6'5'481'16,"5"1"-237"-16,18 4-116 16,7 0-20-16,14-3-54 15,7-1-19-15,5-6-35 0,1 0-83 16</inkml:trace>
  <inkml:trace contextRef="#ctx0" brushRef="#br0" timeOffset="301077.5602">13737 14315 595 0,'-19'-4'375'15,"-7"-5"-53"-15,3-8-72 0,3-2-32 16,12-8-93-16,7 2-41 15,12-2-74-15,8 3-18 16,12 12 3-16,1 1 3 16,3 14 16-16,2 10 11 15,-4 14 3-15,-6 7 11 16,-20 8 19-16,-11 5 5 16,-23 4-3-16,-13-4-7 0,-5-2-20 15,0-6-8-15,5-16-9 16,5-7-19-16,8-12-24 15,5-8-7-15,20 0-17 16,3-3 10-16,21 0 10 16,5 6-1-16,9-2 11 15,8 7 2-15,-1 7 7 16,0 0 3-16,-8 0 42 16,-3 2-78-16</inkml:trace>
  <inkml:trace contextRef="#ctx0" brushRef="#br0" timeOffset="304806.5296">14183 14293 264 0,'8'-2'213'0,"14"-2"61"0,-1-1-17 0,1 1-23 31,-1-1-6-31,-6-5-16 16,-2 0-17-16,-6-4-49 15,-5-2-29-15,-5-1-54 0,-9-1-19 0,-11 3-24 32,-2 4-5-32,-4 5-12 15,1 5-5-15,8 8-10 16,1 6-1-16,5 3-3 15,8 2 2-15,3 1 2 16,7-2-1-16,15 1 0 16,-5-2 2-16,8-3 2 0,-1-6-6 0,-1-4-8 15,9-1 2-15,-2-4 3 16,-3 1 8-16,-7 0 6 0,-1 3-3 16,-5 10-4-16,-2 4-2 15,-2 8 0-15,-5 4 4 16,-9 2 3-16,-4 0 4 15,-12 3 13-15,-6-4 5 16,-6-5 6-16,-4-4 2 16,8-14-4-16,0-6 0 0,15-11-58 15,8-4-55 1</inkml:trace>
  <inkml:trace contextRef="#ctx0" brushRef="#br0" timeOffset="305165.8122">14691 14305 1029 0,'0'-1'560'0,"-7"-5"-152"15,4 2-158-15,0 1-64 32,-2 1-108-32,6-2-39 0,-1 4-63 0,0 0-41 0,0 0-454 15</inkml:trace>
  <inkml:trace contextRef="#ctx0" brushRef="#br0" timeOffset="305462.7528">14765 14456 682 0,'-1'14'355'15,"-2"9"-55"-15,1 12-205 16,4 6-22-16,0 11-35 31,-1 3-15-31,-2 6 7 0,-7 0 14 0,-8-5-40 16,-1-5 113-16,-3-14 20 0,0-10-2 15,2-17 53-15,-9-11-112 16,4-19-50-16,3-3-44 16,0-16-124-16,7-1-90 15</inkml:trace>
  <inkml:trace contextRef="#ctx0" brushRef="#br0" timeOffset="305989.5391">14503 14026 506 0,'0'0'308'0,"0"-4"-20"15,4 3-113-15,-4 1-55 16,10 0-26-16,20 0-7 16,52 2 0-16,-19 2-23 15,4-3-12-15,1 0-25 16,-3 3-3-16,-26-7 1 0,-10 2 2 15,-19-6 1-15,-7-3-13 16,-9-3-15-16,-6-4-8 16,1 5-14-16,0 9 4 15,8 6-2-15,3 4 0 16,6 7-3-16,2 1 0 16,2 0 5-16,-1 7 1 15,-5-2 36-15,-2-2 7 0,-5-1 23 16,-2-3 72-1</inkml:trace>
  <inkml:trace contextRef="#ctx0" brushRef="#br0" timeOffset="306630.0123">15512 14172 536 0,'12'9'321'0,"3"4"20"0,-4 8-204 16,-3 3-9-16,-9 4-11 15,-3 3-12-15,-5-5-37 16,1-5-15-16,3-12-12 15,2-7-4-15,6-16-20 16,7-8-13-16,3-14-31 16,6 1-11-16,1 2 6 15,-1 2 8-15,2 12 17 16,-3 7 17-16,0 12 21 16,-3 8 4-16,-1 13 13 15,-3 3-11-15,-5 1-10 16,1-1-2-16,-7-4-6 15,0-4-2-15,3-9 0 16,1-4-1-16,9-8-4 16,0-7-3-16,4-7-5 15,0-3-1-15,0 2-3 16,0 3 0-16,2 12-6 16,-2 4 7-16,-3 11 20 0,1 7 5 15,-6 7 9-15,-2 6-8 16,-1 1-14-16,0 1-3 15,-1-5-47-15,1-5-59 16</inkml:trace>
  <inkml:trace contextRef="#ctx0" brushRef="#br0" timeOffset="306848.7376">15509 14518 1102 0,'20'-2'516'16,"9"-5"-236"-16,25 0-117 15,9-2-35-15,14 1-74 16,11 2-25-16,-9 0-25 16,-5 3-75-16,-20-1-200 15,-15 3-147-15</inkml:trace>
  <inkml:trace contextRef="#ctx0" brushRef="#br0" timeOffset="307223.6234">15973 14651 790 0,'-14'-1'375'0,"-9"-3"-157"0,-8 1-64 16,0 3-14-16,0 1-36 16,2 2-21-16,8 5-45 15,5-3-17-15,12 2-23 16,6 3-2-16,14 3 13 15,11 5 9-15,10 5 16 16,3 0 3-16,-5 0-7 16,-10 1-6-16,-18-3 12 15,-12 2 11-15,-21-2 10 16,-9-3 2-16,-13-12-15 16,-1-4-14-16,3-14-55 15,12-4-79-15,23-8-404 16</inkml:trace>
  <inkml:trace contextRef="#ctx0" brushRef="#br0" timeOffset="307473.5998">16419 14538 801 0,'3'0'488'0,"3"2"-56"0,2 4-152 16,-5-6-44-16,-1 3-100 15,0-3-42-15,-4 0 294 16</inkml:trace>
  <inkml:trace contextRef="#ctx0" brushRef="#br0" timeOffset="338695.0758">15631 3509 386 0,'-6'-18'262'0,"-5"-16"-12"16,-6 2-50-16,-8-1-12 15,-18 7-28-15,-11 10-17 16,-23 21-44-16,0 17-28 15,-10 25-48-15,5 11-20 16,16 17-22-16,8 6-6 16,31 16-3-16,23 2-2 0,35-2 17 15,16-7 5 1,32-26 12-16,11-16 12 0,29-32 21 16,15-16 12-16,2-34 49 15,4-21 25-15,-26-37 28 16,-21-15 16-16,-39-14-9 15,-33 6-23-15,-68 19-53 16,-35 14-26-16,-33 34-49 16,-16 12-12-16,15 36-83 15,15 16-62-15</inkml:trace>
  <inkml:trace contextRef="#ctx0" brushRef="#br0" timeOffset="344611.4466">2034 15130 791 0,'-9'23'383'16,"-6"15"-157"-16,-8 32-87 15,0 10-20-15,0 8-70 16,-3-3-30-16,11-11-7 0,1-13 2 16,6-23 3-1,6-10 3-15,2-28 2 0,4-15-4 16,4-22-12-16,2-13-6 16,5-11-6-16,3-2 3 15,3-5 3-15,0 1 4 16,-2 8 1-16,-4 6-3 15,-4 20 30-15,-3 11 7 16,-3 17 0-16,-2 6 2 16,3 20-26-16,4 6-6 0,4 18 12 15,7 9 4-15,8 9 5 16,-4 3-4-16,-2-4-6 16,-3-3-3-16,-14-10-2 15,4-5 0-15,-2-10-50 16,2-9-109-16</inkml:trace>
  <inkml:trace contextRef="#ctx0" brushRef="#br0" timeOffset="344767.6488">1951 15593 1166 0,'-5'2'467'0,"3"4"-325"16,11-6-46-16,27 3-69 15,10-3-16-15,15-2-1 16,0-1 17-16</inkml:trace>
  <inkml:trace contextRef="#ctx0" brushRef="#br0" timeOffset="345064.5323">2391 15634 1017 0,'6'6'444'16,"5"13"-222"-16,-3 4-26 16,-5 6-56-16,-3-1-30 0,-6-10-38 15,1-3-10-15,-5-13-6 16,5-11-6-16,3-12-20 16,5-8-10-16,6-10-16 15,6 2-7-15,9 3-10 16,4 4-3-16,1 18-2 15,-4 5 5-15,-4 14 7 16,-7 6 3-16,1 12 3 16,-6 1 1-16,2 4 2 15,2 2-29-15,-2-5-147 16,4-1-144-16</inkml:trace>
  <inkml:trace contextRef="#ctx0" brushRef="#br0" timeOffset="345433.2258">2925 15640 525 0,'0'-9'393'0,"4"-8"44"15,-10 0-156-15,-6 4-33 16,-7 4-64-16,-9 0-33 16,-5 7-58-16,0-2-20 15,3 9-46-15,4 6-19 16,11 12-16-16,2 3-8 15,11 3 1-15,8 1 1 16,11-4 5-16,5 1 3 0,7-9 5 16,2-5 1-1,0-13 10-15,-3-7-27 0,-3-14-82 16,-4-7-59-16,-6-7-179 16,-5-4-102-16,-11-6-50 15,-8-2 120-15,-9-4 366 16,0 0 199-1,-2 12 268-15,5 9-11 16,6 17-131-16,1 6-56 16,1 11-129-16,4 6-47 15,2 13-65-15,2 3-18 16,11 10 48-16</inkml:trace>
  <inkml:trace contextRef="#ctx0" brushRef="#br0" timeOffset="345993.0837">3929 15535 256 0,'3'-6'209'15,"-7"-7"60"-15,-9 4-9 16,-12 0-20-16,-4 6-23 16,-4 5-52-16,3 5-37 15,8 10-70-15,4-2-30 0,12 8-41 16,6 0-9-16,12-4-1 16,8-3 6-16,11-4 14 15,1-3 4-15,3-6 10 16,-3-2 4-16,-17-5 11 15,-7-1 4-15,-17 1-3 16,-13 1-2-16,-18 3-13 16,-2 6-1-16,0 4 10 15,5 5 4-15,16 6 5 16,6 2-3-16,16 5-17 16,8-4-6-16,16 1-5 15,10-2 0-15,15-4 4 16,2-4-5-16,3-12-142 15</inkml:trace>
  <inkml:trace contextRef="#ctx0" brushRef="#br0" timeOffset="346477.4755">4015 15224 671 0,'7'0'329'0,"-4"1"-54"16,19 2-214-16,3 2-20 0,12-3-8 15,10-1-9-15,2-2-4 16,-4-2 0-16,-13-1 8 16,-8-2 5-16,-16 1 12 15,-8-2-1-15,-8 0-10 16,-8 2-8-16,-5 5-22 15,3 3-9-15,2 6-15 16,10 5-6-16,8 5 0 16,6 4 5-16,12 5 12 15,0-2 5-15,2-1 5 16,-4-1 2-16,-9-5 1 16,-1 0 3-16,-10-4 6 15,-4-2 5-15,-6-1 4 16,-3 2-1-16,3 3-13 15,5 5-8-15,11 7-8 16,5-2-4-16,12 8-1 16,2 0 1-16,2 3 8 15,-8 1 4-15,-16-5 38 0,-8-3 15 16,-20-7 23-16,-1-4 7 16,-6-15-21-16,-1-6-5 15,12-13-120-15,4-3-94 16</inkml:trace>
  <inkml:trace contextRef="#ctx0" brushRef="#br0" timeOffset="346617.9338">4608 15757 1252 0,'5'2'615'0,"-2"-1"-166"15,-4 1-197-15,0-2-116 16,0 0-28-16,0-1-33 15</inkml:trace>
  <inkml:trace contextRef="#ctx0" brushRef="#br0" timeOffset="347377.3544">5497 15347 610 0,'-2'-2'338'15,"-2"-1"-68"-15,-7 3-91 0,-6 2-81 16,-10 1-28-16,-10 2-27 16,-3-3-13-16,-2 1-17 15,8 0-5-15,6 0-8 16,7 2-4-16,9 4-8 15,2 1-2-15,1 5-5 16,2 5-13-16,0 5 39 16,2 3 9-16,5 2 22 15,0-5 20-15,7-4-26 16,2-3-2-16,6-12-4 16,6 1 1-16,4-13 1 15,7-1-2-15,9-3-12 16,1-1-2-16,3 9-3 15,-3 0-1-15,0 10 5 16,-5 6-2-16,-11 8 11 0,-7 2 19 16,-21 10 31-1,-10 1 11-15,-15 1 15 0,-8 0-12 16,-5-10-24-16,-4-5-11 16,-2-15-24-16,0-6-9 15,5-14-31-15,7-4-30 16,18-3-103-16,9 0-86 15</inkml:trace>
  <inkml:trace contextRef="#ctx0" brushRef="#br0" timeOffset="347846.3613">6167 15837 1176 0,'0'8'470'0,"-6"15"-324"16,-8 6-40-16,-9 4-93 15,0-2-56-15</inkml:trace>
  <inkml:trace contextRef="#ctx0" brushRef="#br0" timeOffset="348372.7185">6919 15579 744 0,'-8'-5'346'0,"-18"-1"-102"16,-6-2-77-16,-6 7-38 16,-5 1-28-16,10 6-60 15,7 5-23-15,15 6-32 16,9 0-9-16,13 5-7 16,11 0 4-16,14-3 18 15,1-1 7-15,0-10 7 16,-6-6 6-16,-12-4 12 15,-5-5 5-15,-14-3 7 16,-3-2-1-16,-18 3 7 0,-7-1 0 16,-7 7 2-16,-2 1-3 15,6 5-19 1,9 9-8-16,9 3-16 16,7 5-4-16,10 2-1 15,6 0 0-15,11-2 2 16,1-6 3-16,8-4 3 15,-2-5 0-15,4-5-128 16</inkml:trace>
  <inkml:trace contextRef="#ctx0" brushRef="#br0" timeOffset="348531.0112">6854 15305 1228 0,'-6'-4'501'0,"-3"-5"-292"15,6 12-184-15,3 6-23 16,8 14-15-16,8 7-79 16,5 13-209-16</inkml:trace>
  <inkml:trace contextRef="#ctx0" brushRef="#br0" timeOffset="348640.3624">7129 15753 1005 0,'8'19'463'0,"12"32"-225"16,1 3-84-16,0 9-100 15,0 2-24-15,-6-9-69 16,-5-7-92-16</inkml:trace>
  <inkml:trace contextRef="#ctx0" brushRef="#br0" timeOffset="348796.574">7366 15629 1360 0,'-17'12'559'0,"-20"23"-328"0,-14 6-86 16,-8 14-61 0,-2 10-30-16,5 4-38 0,6-3 2 15</inkml:trace>
  <inkml:trace contextRef="#ctx0" brushRef="#br0" timeOffset="349579.6668">7622 15723 881 0,'-1'-8'429'0,"-4"-6"-162"15,-3-2-111-15,-5-2-20 16,-6-2-35-16,-4 0-13 16,-4 9-28-16,3 5-21 15,0 14-43-15,4 8-15 16,4 8-5-16,2 5 1 16,10 5 11-16,4-2 3 0,11-3 3 15,6-6 1-15,10-13 5 16,1-3 1-16,4-13 7 15,0-5 2-15,-6-12 2 16,-1-3-1-16,-7-1-11 16,-1-6 0-16,-6 8-6 15,-3 2 2-15,-8 7 3 16,-2 7-3-16,-5 7-11 16,0 8-4-16,1 8-4 15,4 6 2-15,7 8 7 16,3-2 3-16,10 5 3 15,4-1 1-15,8-5 5 16,3 2 2-16,-2-15 8 16,1-6 3-16,-13-13 7 15,1-10 2-15,-4-7 3 16,-5-7-1-16,2-3-3 16,-9-4 0-16,-7 0 21 0,7 4 6 15,-8 8 23-15,1 9 5 16,3 18-29-16,-6 4-10 15,6 18-27-15,-1 7-6 16,-3 11 2-16,4 12 0 16,9 15-2-16,-5-1 0 15,3 2 0-15,0-8 2 16,-1-17 1-16,0-10 1 0,3-17-33 16,0-1-57-16,-1-19-529 15</inkml:trace>
  <inkml:trace contextRef="#ctx0" brushRef="#br0" timeOffset="349712.2105">7941 15797 1122 0,'8'-3'387'16,"15"-2"-347"-16,7-1-38 16,13 2-42-16,2 0-104 15</inkml:trace>
  <inkml:trace contextRef="#ctx0" brushRef="#br0" timeOffset="350089.935">8453 15522 1143 0,'-16'-1'469'0,"-17"-9"-298"15,3 10-44-15,7 7-77 16,1 1-28-16,10 11-33 16,9 1-8-16,6-1-4 0,10 2 2 15,5-7 10-15,1-2 5 16,8-7 9-16,0 0 4 16,-1-5-3-16,-5-3-2 15,-14-3-3-15,-7 5-6 16,-17 1 4-16,-5 3 0 15,-2 4 19-15,-2 0 8 16,9 7 6-16,-1 0 0 16,7 3-18-16,9 1-5 0,5-2-2 15,10 3 4 1,4-4 3-16,5-2 2 0,5-7-1 16,2 0-1-16,4-6-41 15,-3-2 148-15</inkml:trace>
  <inkml:trace contextRef="#ctx0" brushRef="#br0" timeOffset="350308.6426">8970 15537 1356 0,'-2'0'548'0,"0"1"-364"16,0 1-42-16,1-2-83 15,1 0-22-15,0 0-26 0,0 0-18 16,0 0-134-16</inkml:trace>
  <inkml:trace contextRef="#ctx0" brushRef="#br0" timeOffset="350480.8101">8956 15712 1443 0,'0'0'639'0,"0"-2"-305"16,1 2-102-16,-1 0-108 15,0 0-39-15,0 0-39 16,0 0 25-16</inkml:trace>
  <inkml:trace contextRef="#ctx0" brushRef="#br0" timeOffset="351781.4061">9787 15646 578 0,'9'-17'312'0,"18"-8"-73"15,5-5-77-15,0 0-15 0,11 17-35 16,-8 3-13-16,-3 18-27 16,-8 7-11-16,-14 7-9 15,-3 10-14-15,-8 4-12 16,-2 3-5-16,0 4-11 16,1-7-3-16,3-5 0 15,9-6 0-15,7-11 4 16,4-7 1-16,11-15 4 15,4-11 0-15,-3-13 2 16,0-5-1-16,-9-5-1 16,-8 0-1-16,-5 3-2 15,-4 0-1-15,-9 11-7 16,2 7 14-16,-6 17 5 16,-2 9 6-16,1 14 17 15,1 6-11-15,6 9-2 16,3 1-5-16,3 2-11 15,6-1-3-15,-4-6-5 0,0-6-1 16,0-7-52-16,-1 0-99 16</inkml:trace>
  <inkml:trace contextRef="#ctx0" brushRef="#br0" timeOffset="352094.1225">10463 15846 1143 0,'0'-1'526'0,"-2"2"-249"16,2 8-93-16,0 16-99 16,2 7-37-16,0 8-21 15,1 3-6-15,2-3-8 16,0-3-1-16,3-6-4 16,-1-5-8-16,0-13-149 0,1-4-82 15</inkml:trace>
  <inkml:trace contextRef="#ctx0" brushRef="#br0" timeOffset="352328.7287">10494 15891 861 0,'18'-9'398'0,"25"-4"-158"16,3 6-86-16,4 17-69 15,-4 7-21-15,-13 14-23 16,-10 6-7-16,-21 4-3 16,-12-4 1-16,-15-4-3 15,-9-2-1-15,-14-12 3 16,-4 0 2-16,-5-11-50 16,4-12-94-16</inkml:trace>
  <inkml:trace contextRef="#ctx0" brushRef="#br0" timeOffset="352718.9947">10493 15278 814 0,'5'-9'411'16,"15"-10"-95"-16,5 3-89 0,16 7-65 16,4 4-39-16,-4 9-62 15,-6 3-21-15,-20 10-9 16,-11 6 1-16,-12 13-5 15,-9 9 0-15,-15 2-9 16,-2-3-4-16,7-11-3 16,6-11-2-16,23-7 3 15,9-7 1-15,18-6 1 16,11 2 1-16,7-4-4 16,0-4-4-16,5-1-31 15,0 0-17-15</inkml:trace>
  <inkml:trace contextRef="#ctx0" brushRef="#br0" timeOffset="353094.2583">11200 15633 684 0,'-1'0'430'0,"1"0"1"16,3 1-193-16,-3-1-112 16,4 0-34-16,26 4-32 15,54 0-13-15,-27-8-18 16,3 0-7-16,-5-1-11 16,-8 4-31-16,-10 1-165 15,-13 1-182-15</inkml:trace>
  <inkml:trace contextRef="#ctx0" brushRef="#br0" timeOffset="353258.894">11257 15772 1074 0,'3'3'449'15,"20"2"-278"-15,3 2-23 0,18-3-40 16,10-2-33-16,6-2-29 15,5-1 13-15</inkml:trace>
  <inkml:trace contextRef="#ctx0" brushRef="#br0" timeOffset="353836.6296">12004 15488 731 0,'8'-6'418'0,"12"-5"-59"16,-3 10-109-16,-1 11-126 16,-1 9-39-16,-6 13-52 15,-4 9-5-15,-5 7-5 16,-2 2-3-16,3 1-5 15,3-9-2-15,10-8 0 16,7-12 2-16,8-14 5 16,3-8 0-16,-1-14-1 15,-1-5-1-15,-3-11-2 16,-3-3-1-16,-2-2-3 0,-4 1-1 16,-6 3-5-16,-4-1-2 15,-5 16-4-15,-3-1-2 16,-2 16-6-16,-1 2 1 15,-2 5 6-15,4-6 4 16,0 0 13-16,-1 7 7 16,4 17 8-16,10 38 0 15,1-24-4-15,1 4-5 16,2-1-8-16,1-2-2 16,4-7-25-16,0-8-72 15</inkml:trace>
  <inkml:trace contextRef="#ctx0" brushRef="#br0" timeOffset="354258.4035">12810 15988 572 0,'-9'-6'372'0,"-8"3"-45"16,-9-3-45-16,-2 6-11 0,-4 5-70 15,3 5-38-15,4 8-83 16,6 8-31-16,11 1-37 16,9-1-4-16,17-3 2 15,5-4 2-15,19-1 1 16,-3-9 1-16,2-9 0 15,3-3-23-15,-13-14-79 16</inkml:trace>
  <inkml:trace contextRef="#ctx0" brushRef="#br0" timeOffset="354765.9135">12714 15394 605 0,'-8'-9'364'0,"-8"-13"-26"15,4 0-105-15,16 3-116 16,6-1-33-16,11 7-27 0,4 4-8 15,5 9 1-15,4 8-10 16,3 12-27-16,-7 3 9 16,-17 8 33-16,-11 6 8 15,-21-3 9-15,-6 4-11 16,-5-5-32-16,0-12-7 16,11-11-4-16,7-5-1 15,8-5 1-15,10 1-1 0,11 3-2 16,3-1-1-16,15-2-6 15,0-2-3-15,13-2 44 16,-1 1-67-16</inkml:trace>
  <inkml:trace contextRef="#ctx0" brushRef="#br0" timeOffset="355215.0082">13179 15793 745 0,'-1'4'407'15,"1"-1"-55"-15,8-1-75 16,14 2-54-16,11-3-36 0,20-1-77 16,6 0-26-16,15-1-51 15,-2 0-14-15</inkml:trace>
  <inkml:trace contextRef="#ctx0" brushRef="#br0" timeOffset="355740.7623">14288 15684 419 0,'-24'5'280'0,"-16"0"-12"15,0-6-16-15,4-5-4 16,8-9-35-16,0-6-27 16,13-7-83-16,3-8-29 15,20 1-60-15,10 3-23 0,6 7 0 16,5 10 6-16,6 15 13 16,1 8 9-16,6 17-5 15,-7 6 7 1,-18 6 17-16,-12 7 2 0,-23 4-1 15,-17 1-9-15,-8-2-15 16,-6-2-2-16,6-16 2 0,10-7 2 16,9-20-9-16,9-4-10 15,9-10-16-15,7-2-9 16,13-1-3-16,14 5 8 16,12 9 13-16,-2 3 7 15,4 14 8-15,-6 4 1 16,-1 6 100-16,4 2-118 0</inkml:trace>
  <inkml:trace contextRef="#ctx0" brushRef="#br0" timeOffset="356350.0134">14800 15798 663 0,'3'-3'363'0,"-1"-6"-79"16,-2 0-45-16,-4-6-73 15,-7-2-38-15,-8-3-43 16,-6-1-21-16,-2 6-37 16,-4 6-17-16,9 10-26 15,0 9-8-15,2 8-6 16,9 6 2-16,-2 4 4 15,13 0 3-15,12-1 8 16,6-3 6-16,9-10 7 16,4-6 1-16,0-11 5 15,-3-5 1-15,0-4 3 16,-8 2 0-16,-7 6 0 16,-4 3 6-16,-2 14 3 15,-2 7 0-15,4 16-3 16,-1 9-8-16,0 4-5 15,1 2 0-15,-7-8 2 16,-3-2 1-16,-14-8 46 0,-7-4 17 16,-12-7 30-16,-8-7 7 15,1-12-33-15,-2-5-14 16,7-12-25-16,1-5-10 16,8-11-42-16,8-2-38 15,12-3-115-15</inkml:trace>
  <inkml:trace contextRef="#ctx0" brushRef="#br0" timeOffset="356834.6028">15436 15255 1057 0,'-25'8'441'0,"-28"19"-276"15,2 25-44-15,8 31-57 16,9 14-27-16,21 17-13 16,13-1 3-16,23-3 6 15,8-10 0 1,18-23-7-16,1-17-3 0,11-26-65 16,4-10-272-16</inkml:trace>
  <inkml:trace contextRef="#ctx0" brushRef="#br0" timeOffset="357485.706">15663 15596 799 0,'-3'5'365'0,"-3"5"-153"16,0 7-107-16,5 6-3 15,-1 3-23-15,3-1-13 16,9-2-10-16,4-4-14 0,15-9-4 15,2-5-1-15,3-14-1 16,-1-5 1-16,-8-11-2 16,-3 0-4-16,-8-3-3 15,-4-2-1-15,-8 4-9 16,-4-1-3-16,-4 8-11 16,-1 8-9-16,0 14-11 15,1 8-4-15,6 16-1 16,0 6 5-16,15 13 6 15,6 10 3-15,4 9 7 16,3 7 2-16,-16-4 17 16,-7-5 9-16,-18-16 33 15,-10-10 12-15,-11-15 10 16,-7-7-2-16,-3-17-23 16,0-6-13-16,3-14-32 0,8-6-43 15,15-3-138-15,7-6-8 16</inkml:trace>
  <inkml:trace contextRef="#ctx0" brushRef="#br0" timeOffset="358188.6746">16105 15845 733 0,'2'-6'462'0,"-1"0"-6"16,-3 6-208-16,2 0-138 15,-1 15-47-15,-3 60-41 16,10-20-1-16,-1-6-1 16,-1-5-1-16,-6-14-4 0,8-6 31 15,-3-10-123-15,6-4-76 16</inkml:trace>
  <inkml:trace contextRef="#ctx0" brushRef="#br0" timeOffset="358407.7455">16085 15862 958 0,'5'-7'405'0,"18"-6"-194"15,3 1-48-15,16 3-27 16,7 5-28-16,-2 11-56 16,2 8-14-16,-17 13-5 15,-11 7-2-15,-25 9-5 16,-18 4 2-16,-22-1-7 15,-7-3-2-15,3-13-5 16,4-7 1-16,14-18-12 16,8-5-58-16,13-8-185 15</inkml:trace>
  <inkml:trace contextRef="#ctx0" brushRef="#br0" timeOffset="358922.868">16505 15682 623 0,'-5'3'400'16,"-4"-2"14"-16,11 0-176 15,11-1-23-15,11 0-42 16,10 0-34-16,12 0-59 16,4 0-19-16,13 1-38 0,1 2 32 15,-11 0-10-15</inkml:trace>
  <inkml:trace contextRef="#ctx0" brushRef="#br0" timeOffset="359485.2372">17107 15556 1012 0,'-5'-3'473'16,"-1"-1"-218"-16,-1 6-142 16,2 6-35-16,0 9-60 15,0 6-6-15,8 6 3 16,2 1 2-16,8 3 8 15,6-7 1-15,6-2 1 16,1-5-2-16,7-16-1 0,-3-4 0 16,-3-15 4-16,-2-5 2 15,-10-7-1 1,-4 1-1-16,-10 1-7 0,-1 2-6 16,-4 10 2-16,-2 3-5 15,0 11-9-15,3 7-2 16,0 10-13-16,3 10 1 15,6 14 3-15,4 6 3 0,3 18 2 16,-4-1 2-16,-11 4 1 16,-9-1 3-16,-19-18 11 15,-5-4 13-15,2-34 38 32,15-5 3-32,2 0 3 0,-50 4-10 0,8-18-38 15,6-10-39-15,36-15-116 16,7 1-61-16</inkml:trace>
  <inkml:trace contextRef="#ctx0" brushRef="#br0" timeOffset="360822.5263">17700 15990 579 0,'-3'-1'314'0,"-11"-3"-74"16,0 4-47-16,-2-2-55 16,-1 2-25-16,-5 7-1 15,-2 3 10-15,-1 6 9 16,1 4-9-16,9 8-20 15,8 1-13-15,10-1-22 32,5-2 3-32,16-6 1 15,1-6-5-15,13-8-11 16,0-6-8-16,-4-11-49 16,-3-4 67-16</inkml:trace>
  <inkml:trace contextRef="#ctx0" brushRef="#br0" timeOffset="361228.6863">17801 15316 894 0,'23'11'404'16,"15"14"-182"-16,23 25-46 16,2 13 10-16,-3 9-11 15,-7 7-25-15,-27 0-40 16,-11 5-23-16,-28 6-35 16,-14-4-9-16,-6-18-17 15,2-6-8-15,8-22-6 16,2-9-2-16,11-9-648 0</inkml:trace>
  <inkml:trace contextRef="#ctx0" brushRef="#br0" timeOffset="362499.6219">18683 15656 509 0,'-2'2'281'0,"5"3"2"15,9 1-62-15,23-3-41 16,19 1-2-16,27-4-61 16,15 0-33-16,11-2-48 15,-6-1-13-15,-12 1-25 16,-15 2-26-16,-33-2-64 15,-8 5-52-15,-28 5-142 16</inkml:trace>
  <inkml:trace contextRef="#ctx0" brushRef="#br0" timeOffset="362727.7355">18822 15749 563 0,'-7'0'311'0,"-9"0"-78"0,17 0-63 16,11-3-3-16,27 2-20 16,13 0-26-16,15-2-9 0,9 2-20 15,1 1-51-15,0 0-14 16,-5-1-11-16,-14 0 12 16,-21-7-77-16,-5 0-60 15,-18-3-215-15</inkml:trace>
  <inkml:trace contextRef="#ctx0" brushRef="#br0" timeOffset="362868.1559">19371 15603 442 0,'10'3'274'0,"10"4"-39"0,5 9-43 15,-5 1-16-15,1 7-23 16,-6 1-16-16,-15 3-31 16,-3 1-18-16,-15-4-29 15,-11-2-6-15,-6-6-46 16,-4-4-72-16</inkml:trace>
  <inkml:trace contextRef="#ctx0" brushRef="#br0" timeOffset="363114.5819">18768 15631 785 0,'-17'1'387'0,"-17"8"-112"16,3 2-78-16,11 10-54 16,12 5-25-16,20 5-33 15,12 1-14-15,19 1-22 16,2-3-11-16,-3-7-44 0</inkml:trace>
  <inkml:trace contextRef="#ctx0" brushRef="#br0" timeOffset="363880.2842">1620 16828 1023 0,'1'7'407'0,"4"3"-237"16,19 3-76-16,16 5 7 15,31-6-15-15,15-1-26 16,17-8-27-16,-2-3-11 15,-8-1-18-15,-15 0-66 16</inkml:trace>
  <inkml:trace contextRef="#ctx0" brushRef="#br0" timeOffset="364130.6344">1719 17050 679 0,'-1'0'367'0,"2"2"-65"16,11-3-103-16,22-3-90 16,15 1-12-16,28-2-22 15,3-3-21-15,1-1-26 16,-2 0-4-16,-15-3-63 15,-3 7-101-15</inkml:trace>
  <inkml:trace contextRef="#ctx0" brushRef="#br0" timeOffset="364336.1581">2213 16772 898 0,'9'0'385'0,"19"0"-143"16,7 6-139-16,13 9-14 16,1 7-1-16,-5 3-35 15,-7 5-10-15,-21 0-18 16,-6 0-4-16,-17-1-59 16,-14-4-54-16,-16-3-183 15</inkml:trace>
  <inkml:trace contextRef="#ctx0" brushRef="#br0" timeOffset="364632.8242">1760 16734 1024 0,'-26'11'428'16,"-18"19"-209"-16,-1 7-63 16,6 7-49-16,12 7-24 0,1-3-67 15,17-4-3-15,25-2-11 16,11-8-1-16,34-4 2 15,14-9 37-15</inkml:trace>
  <inkml:trace contextRef="#ctx0" brushRef="#br0" timeOffset="388132.5754">3325 16623 852 0,'-9'-6'404'0,"-19"-3"-139"16,-4 9-49-16,-11 21-62 15,-4 11-35-15,3 31-66 16,7 18-22-16,13 20-26 16,13 2-5-16,15-2-3 15,4-15 1-15,27-10 3 16,5-9 3-16,21-24-6 15,13-11-49-15,13-31-174 0</inkml:trace>
  <inkml:trace contextRef="#ctx0" brushRef="#br0" timeOffset="388367.069">3309 17079 940 0,'2'1'410'0,"13"7"-113"16,13-5-147-16,26 1-45 15,5 1-7-15,8-7-5 16,0-1-128-16</inkml:trace>
  <inkml:trace contextRef="#ctx0" brushRef="#br0" timeOffset="388812.9043">3879 17024 1215 0,'-13'-2'520'0,"-10"-12"-301"16,0-5-45-16,14-7-98 15,9-5-46-15,18 6-54 16,12-1-17-16,15 14 12 16,2 9 6-16,-2 17 29 0,-8 9 30 15,-22 18 32-15,-15 1 13 16,-22 9-5-16,-9-2-13 16,-9-8-30-16,0-2-8 15,5-19-20-15,4-5-23 16,14-16-33-16,11-10-8 15,12-5 8-15,11-3 14 16,11 7 34-16,0 4 14 16,1 13 18-16,-5 5 8 15,-2 11-7-15,-2 5-8 0,-5 2 4 16,4 2-38-16</inkml:trace>
  <inkml:trace contextRef="#ctx0" brushRef="#br0" timeOffset="389309.7492">4430 17042 936 0,'3'-12'417'0,"-1"-9"-198"16,2-2-31-16,-14 5-56 16,-5 2-21-16,-15 0-32 15,-3 6-11-15,-4 10-25 0,0 7-20 16,6 14-30-1,6 1-7-15,11 6-5 0,5-3 3 16,12-3 3-16,7-5 0 16,8-11 5-16,7-3 2 15,4-8 6-15,1-2 2 16,-2-4 3-16,-6 1-1 16,-4 8-17-16,-3 3 22 15,-4 14 2-15,4 4 4 0,1 8 15 16,2 3-23-16,1 6 0 15,-6-2 2-15,-10-5 10 16,-9-5 6-16,-16-8 15 16,-9-4 4-16,-17-5-3 15,-4-3-6-15,0-4-47 16,6 0-50-16</inkml:trace>
  <inkml:trace contextRef="#ctx0" brushRef="#br0" timeOffset="389653.4194">4586 16706 1283 0,'13'11'476'16,"21"21"-378"-16,6 15-15 15,7 20-25-15,-1 10-20 0,-17 9-17 16,-15 0 1-16,-31-1 7 15,-13-4 2-15,-10-18 6 16,0-12 9-16,1-22-118 16,2-9-146-16</inkml:trace>
  <inkml:trace contextRef="#ctx0" brushRef="#br0" timeOffset="390028.3326">4805 16539 1387 0,'5'-8'549'16,"12"-7"-385"-16,6 1-31 16,12 11-62-16,3 8-34 15,-3 14-31-15,-11 2 3 16,-21 13 15-16,-8 1 6 16,-25 6 6-16,-3 0-2 0,1-7-13 15,6-4-4-15,16-16-9 16,10-5-2-16,20-9-1 15,5-4-2-15,14-4 4 16,10 0-1-16,-3 2-2 16,2 2 11-16</inkml:trace>
  <inkml:trace contextRef="#ctx0" brushRef="#br0" timeOffset="390450.2236">5324 17083 938 0,'7'-1'421'0,"15"1"-158"16,7 0-86-16,16 4-43 15,3-2-30-15,2 4-59 16,-2-2-13-16,-3 0-10 16,-6 3-34-16,-6-3-303 15</inkml:trace>
  <inkml:trace contextRef="#ctx0" brushRef="#br0" timeOffset="390637.9001">5399 17216 687 0,'-7'1'383'0,"6"4"-71"0,1-2-63 15,19-1-74-15,13 2-23 16,13-3-26-16,7 1-27 15,10-1-36-15,-1 4-15 16,-2-3-52-16</inkml:trace>
  <inkml:trace contextRef="#ctx0" brushRef="#br0" timeOffset="391013.0771">6402 16604 949 0,'-12'-4'451'16,"-22"2"-164"-16,-4 6-86 16,-8 26-91-16,-6 14-39 15,4 36-48-15,7 15-17 16,27 15-10-16,17 0 1 15,30-17-3-15,16-12 6 16,17-23 16-16,4-10-38 0</inkml:trace>
  <inkml:trace contextRef="#ctx0" brushRef="#br0" timeOffset="392778.6326">6490 17016 887 0,'-11'0'420'0,"-8"0"-172"15,19 0-107-15,9 3-25 16,31 1-48-16,18 4-29 16,19-2-5-16,9 1 33 15</inkml:trace>
  <inkml:trace contextRef="#ctx0" brushRef="#br0" timeOffset="393167.7783">6960 17067 852 0,'-3'-21'380'16,"-4"-13"-190"-16,7-17-86 15,11-2-18-15,10 5 10 16,8 4 0-16,3 21 12 16,0 16 13-16,-4 28-32 15,-12 13-4-15,-17 26 2 16,-16 3-6-16,-23 7-23 16,-8-1-11-16,7-14-23 15,8-9-3-15,16-25-26 0,8-13-20 16,15-18-20-16,5-10-5 15,15-6 16-15,4 1 13 16,6 6 6-16,0 7-2 16,0 13-3-16,-5 6 1 15,-8 13 14-15,-3 1-41 16</inkml:trace>
  <inkml:trace contextRef="#ctx0" brushRef="#br0" timeOffset="393473.0226">7478 17032 543 0,'-4'-8'392'0,"-7"-11"35"16,-6 2-176-16,0 2-15 16,-8-4-53-16,1 9-32 15,-5 7-59-15,-2 9-31 16,2 18-62-16,3 6-16 0,13 11-8 15,8-1-5-15,18-3 15 16,8 0 4-16,11-14 21 16,5-6 11-16,1-17 20 15,0-8 9-15,-5-16 7 16,-7-8 1-16,-14-3-5 16,-9-3-10-16,-16 3-48 15,-7 5-59-15,0 9-197 16</inkml:trace>
  <inkml:trace contextRef="#ctx0" brushRef="#br0" timeOffset="393691.8476">7507 16696 1157 0,'16'0'517'0,"13"2"-216"16,13 21-177-16,9 14-23 15,8 27-21-15,-6 8-20 16,-19 10-15-16,-14 4-3 16,-33 1-21-16,-11-5 2 15,-17 2-7-15,-4-11 6 16,2-25-82-16,3-15 38 16</inkml:trace>
  <inkml:trace contextRef="#ctx0" brushRef="#br0" timeOffset="394066.6298">7846 16562 927 0,'5'-6'429'0,"9"-5"-159"15,8-1-82-15,9 7-60 16,5 1-37-16,7 11-58 16,-12 6-1-16,-19 6 14 15,-10 8 9-15,-29 4 14 16,-5 6-15-16,-4 0-23 0,7-6-7 15,18-10-15-15,11-9 1 16,18-12 5-16,13-3 1 16,13-5 8-16,2-2 0 15,0 7-5-15,-9 2-2 16,-10 7 2-16,-4 4-225 16</inkml:trace>
  <inkml:trace contextRef="#ctx0" brushRef="#br0" timeOffset="396822.8542">8279 17099 845 0,'12'0'411'15,"16"5"-81"-15,15 4-127 16,18 6-69-16,5 0-22 0,11-2-70 16,-2-3-7-16</inkml:trace>
  <inkml:trace contextRef="#ctx0" brushRef="#br0" timeOffset="397354.1481">9330 16947 701 0,'-5'13'401'0,"-6"8"-80"16,-17-1-111-16,-4-4-26 15,-11-7-44-15,-2-9-25 16,5-15-39-16,9-7-24 16,19-20-63-16,10 0-25 15,27 1-19-15,9 5-3 16,14 21 12-16,-1 12 8 0,2 21 17 16,-8 12 12-16,-15 20 49 15,-8 9 23-15,-31 6 10 16,-13 1 1-16,-22 1-30 15,-7-7-10-15,-4-10-6 16,9-11-12-16,16-27-60 16,13-12-27-16,18-20-19 15,14-1 7 1,-5 11 48-16,1 0 28 16,40-28 17-16,5 5 7 0,6 18 10 15,-18 23-7-15,-17 17-7 16,-5 6 3-16,-7 6-43 15</inkml:trace>
  <inkml:trace contextRef="#ctx0" brushRef="#br0" timeOffset="397525.6096">9676 17164 1344 0,'-1'-2'632'0,"-1"0"-269"16,-2 4-219-16,3-2-55 16,0 0 12-16</inkml:trace>
  <inkml:trace contextRef="#ctx0" brushRef="#br0" timeOffset="398212.141">10176 17029 395 0,'9'-6'280'0,"9"-4"-20"16,-9-4-11-16,0-8-25 0,-9 4-50 16,-10-4-34-16,-12-4-63 15,-10 5-26-15,-8 4-43 16,-1 12-15-16,2 15-14 16,2 10-5-16,13 14-6 15,8 3 5-15,15 2 8 16,8-2 5-16,16-11 13 15,4-6 2-15,9-13 9 16,1-8 3-16,-3-10 7 16,-6-9 3-16,-6 1-2 15,-4-1 9-15,-13 6 13 16,3 7-3-16,-4 12-4 16,0 3-14-16,6 15-22 15,-2 6-4-15,2-3 0 16,-5 12 1-16,-5-4 7 15,-4 1 4-15,-12 1 12 16,-3-7 14-16,-10-6 14 16,-7-7 6-16,-1-15-1 0,0-3-11 15,8-15-20-15,4-4-16 16,17-2-67-16,8 0-56 16,14 7-214-16</inkml:trace>
  <inkml:trace contextRef="#ctx0" brushRef="#br0" timeOffset="398348.4914">10430 17175 1255 0,'-1'-3'467'15,"1"2"-355"-15,2 0-109 16</inkml:trace>
  <inkml:trace contextRef="#ctx0" brushRef="#br0" timeOffset="398707.6205">10541 16974 1240 0,'7'-3'479'0,"16"3"-315"15,9 10-66-15,14 10-23 16,4 3 0-16,-10 5-18 16,-3 2-11-16,-23 6-14 15,-11 3-5-15,-16 4-1 16,-13-3 1-16,-4-11-10 16,-2-11-19-16,4-18-91 15,8-9-38-15,15-19-25 16,8-4 8-16,21-13 80 15,7-1 32-15,4-13 36 0,-1-2 35 16,-5 2 47-16,-11 3 38 16,-18 15 40-16,-11 13-16 15,-26 18-27-15,-8 12-38 16,-15 21-50-16,4 10-15 16,15 9-77-16,11-3-241 15</inkml:trace>
  <inkml:trace contextRef="#ctx0" brushRef="#br0" timeOffset="399130.5939">11554 16551 786 0,'-19'5'359'15,"-30"21"-130"-15,-7 7-44 0,-5 24-25 16,-4 19-32-16,10 26-62 16,12 12 0-16,28 6-7 15,20-4 3-15,36-15 17 16,18-12-18-16,21-14 13 15,7-19-27-15</inkml:trace>
  <inkml:trace contextRef="#ctx0" brushRef="#br0" timeOffset="401076.0131">11674 16975 656 0,'-2'2'315'0,"-3"11"-123"16,0 9-28-16,5 12-52 15,-2 0-23-15,8 1-24 16,8-3-32-16,6-13-10 15,4-5 1-15,8-19 8 16,0-11 1-16,3-9 0 16,0-7 0-16,-15-6-5 15,-2 1-1-15,-18 2 13 0,0 7 12 16,-11 17 9-16,1 10-2 16,-2 20-27-16,1 13-21 15,6 14-19-15,5 4-3 16,14 9 2-16,7 2 3 15,3 5 7-15,-3-3 4 16,-15-10 8-16,-10-9 5 16,-17-16 15-16,-4-4 13 15,-12-16 14-15,-3-2-1 16,1-13-15-16,0-6-32 0,14-4-134 16,9-3-88-16,16 5-390 15</inkml:trace>
  <inkml:trace contextRef="#ctx0" brushRef="#br0" timeOffset="401325.9523">12055 17280 829 0,'4'0'326'0,"4"5"-200"15,0 9-61-15,-1 12 2 16,-1 7 18-16,-5 12 10 16,-3 1-6-16,-3 2-26 0,-3-3-18 15,4-14-20-15,-1-3 4 16,5-19-116-16,0-8-277 16</inkml:trace>
  <inkml:trace contextRef="#ctx0" brushRef="#br0" timeOffset="401497.8038">12025 17314 693 0,'8'-5'338'16,"15"-2"-108"-16,9 5-80 0,15 7-69 15,4 6-15-15,-5 8 1 16,-5 5-22-16,-18 7 61 16,-15 1 28-16,-14 5 20 15,-12-2 23-15,-14-2-62 16,0-1-28-16,-8-14-58 15,2-5-80-15</inkml:trace>
  <inkml:trace contextRef="#ctx0" brushRef="#br0" timeOffset="401931.9634">12463 17159 969 0,'4'0'446'0,"15"0"-173"15,11 0-72-15,22 0-45 16,5 3-39-16,0-2-47 16,-4-1-15-16,-20 2-13 15,-7-1-7-15,-17 2-9 16,-6 0-30-16</inkml:trace>
  <inkml:trace contextRef="#ctx0" brushRef="#br0" timeOffset="405066.6226">13198 16984 652 0,'-13'1'369'0,"-15"-1"-81"16,0 16-140-16,3 11-50 15,5 11-54-15,10 8-13 16,17 8-15-16,11-3-1 16,19-6 6-16,8-7 7 15,15-25 41-15,5-13 5 16,-3-23 91-16,-5-14 32 0,-25-12-6 15,-19-3 18 1,-28 0-75-16,-18 6-34 0,-26 14-41 16,-6 8-32-16,-2 20-36 15,9 6-32-15,17 13-160 16,11 4-69-16</inkml:trace>
  <inkml:trace contextRef="#ctx0" brushRef="#br0" timeOffset="405300.9454">13408 17041 961 0,'-12'4'452'15,"-18"10"-175"-15,-7 6-61 16,-11 11-88-16,3 8-37 16,10 6-56-16,7-1-13 15,14-7-80-15</inkml:trace>
  <inkml:trace contextRef="#ctx0" brushRef="#br0" timeOffset="405610.2694">13619 16544 914 0,'14'16'387'16,"14"14"-167"-16,13 27-122 15,5 15 15-15,4 36 31 16,-10 6-9-16,-26 14-10 16,-19 7-2-16,-30-15-51 15,-13-2-17-15,-5-26-7 16,3-19-48-16</inkml:trace>
  <inkml:trace contextRef="#ctx0" brushRef="#br0" timeOffset="406101.5602">14219 17134 1107 0,'11'0'466'0,"24"0"-287"15,11-2-26-15,29-1-60 16,9 3-44-16,0 5-39 16,-2 1 1-16,-20 1-119 15,-13-2-106-15</inkml:trace>
  <inkml:trace contextRef="#ctx0" brushRef="#br0" timeOffset="406351.6837">14333 17250 655 0,'0'0'321'16,"4"0"-82"-16,6-2-117 15,13 2-41-15,7-3 7 16,20 0 0-16,7 2-13 0,3-1-27 16,2 2-15-16,-10-1-70 15,-4-3-97-15</inkml:trace>
  <inkml:trace contextRef="#ctx0" brushRef="#br0" timeOffset="406585.8051">14688 17027 710 0,'8'1'311'0,"14"5"-140"16,8 2-48-16,8 9-9 15,-1 4 15-15,-10 1 20 16,-6 5 13-16,-20-1-13 16,-4 1-28-16,-16 2-40 15,-2-5-19-15,-3-1-19 16,-1-1-11-16,6-1-19 0,0 1-3 16,2-5-41-16,5-1-62 15</inkml:trace>
  <inkml:trace contextRef="#ctx0" brushRef="#br0" timeOffset="408218.8281">15490 16985 594 0,'-1'-3'372'0,"-1"3"-45"0,-9 14-120 16,-2 5-44-16,-1 17-51 16,3-4-4-16,11 4-51 15,6-4-14-15,15-8-12 16,7-2 0-16,5-16 8 15,2-7 4-15,-2-14 0 16,-6-6-2-16,-8-8-7 16,0 2-4-16,-12-6-6 15,-2 1-4-15,-5 7-14 16,-5 3-8-16,-1 16-26 16,-2 11-7-16,2 21-7 15,4 8 4-15,4 20 12 16,0 9 5-16,6 13 11 15,0 10 5-15,-5-6 13 16,-1 2 9-16,-10-23 8 16,-4-12 14-16,-8-12 22 0,-6-14 7 15,-9-13 7-15,-8-9-15 16,3-17-56-16,-1-6-38 16,19-8-86-16,11-6-55 15,14 0-102-15,11 0-72 16</inkml:trace>
  <inkml:trace contextRef="#ctx0" brushRef="#br0" timeOffset="408451.3799">15894 17347 1095 0,'0'4'457'0,"-1"12"-242"16,-2 7-59-16,1 14-47 16,-1 5-22-16,3 3-48 15,0-1-12-15,2-3-10 16,1-7 2-16,-3-12-32 16,1-7-60-16,1-15-417 15</inkml:trace>
  <inkml:trace contextRef="#ctx0" brushRef="#br0" timeOffset="408660.8655">15848 17335 866 0,'20'-4'412'0,"18"-2"-158"0,10 13-138 16,-2 7-14-16,-2 11-38 15,-6 5-11-15,-15 10 5 16,-6-6 9-16,-13 2 6 15,-10-3 2-15,-15-8-8 16,-9-1-11-16,-14-12-23 16,-3-5-98-16</inkml:trace>
  <inkml:trace contextRef="#ctx0" brushRef="#br0" timeOffset="413688.7634">17216 17170 842 0,'-1'-3'442'0,"3"3"-95"16,11 3-123-16,22 1-85 0,15 1-26 15,25-2-41-15,2-4-26 16,0 0 1-16,-11-1-81 16</inkml:trace>
  <inkml:trace contextRef="#ctx0" brushRef="#br0" timeOffset="414141.4675">17915 17127 582 0,'-7'-7'378'16,"-2"-8"28"-16,-2-9-191 16,4-4-24-16,10-8-53 15,7 1-37-15,13 5-40 16,8 4-7-16,3 22-18 16,3 12-5-16,-8 26-7 15,-2 8 7-15,-17 8 23 16,-11-1 5-16,-16 1-4 15,-7-1-11-15,-9-1-23 0,-2-10-5 16,-6-14-39-16,0-9-40 16,7-16-44-16,7-7-7 15,20-12 27-15,6-2 35 16,16 0 52-16,7 4 17 16,9 13 27-16,6 7 9 15,-3 19-2-15,-3 8-8 16,-6 16-14-16,-9 0-4 15,-7-1-5-15,7-9 3 0,-1-20 419 16</inkml:trace>
  <inkml:trace contextRef="#ctx0" brushRef="#br0" timeOffset="414719.4577">18361 17165 527 0,'-13'0'300'0,"-14"-2"-26"16,-1-4-56-16,1-12-38 15,7-8-42-15,15-4-73 16,8-8-9-16,21 14-41 16,7 1 4-16,10 10 9 15,9 17 7-15,-2 10-2 16,-3 13-6-16,-15 9 10 16,-10 1 18-16,-26 3 27 15,-13-1 4-15,-17 7-18 16,-11 1-23-16,-4-7-24 15,2-5-4-15,15-22 7 16,7-9 0-16,19-15-13 16,7-6-5-16,14-4-16 15,7 1-8-15,15 3-2 16,4 8 1-16,1 8 3 16,0 7 4-16,-8 7 15 15,1 5-252-15</inkml:trace>
  <inkml:trace contextRef="#ctx0" brushRef="#br0" timeOffset="414844.4303">18625 17401 1515 0,'2'4'630'16,"3"-1"-392"-16,3 3-44 16,-3-6-100-16,1-6-3 15,3-1 260-15</inkml:trace>
  <inkml:trace contextRef="#ctx0" brushRef="#br0" timeOffset="415424.8662">19174 17026 682 0,'-1'-5'350'16,"-5"-4"-63"-16,-2 6-135 0,-11 0-63 16,0 0-28-16,-6 1-39 15,2 1-5-15,-1-3-8 16,2 4-5-16,8 4-13 16,-4-1-4-16,4 9-4 15,3 4 1-15,-4 0 23 16,2 4 12-16,4 2 26 15,-4-4 13-15,4 2-1 16,4-6-7-16,10-6-7 16,8-2-6-16,11-7-9 15,2 1-4-15,10 0-1 16,2 5-6-16,8 9-3 16,1 3 1-16,-2 5-7 15,-7 1 0-15,-17 2 34 16,-12 0 26-16,-24-1 54 15,-10-1 16-15,-19 0-13 16,-4-8-22-16,1-7-51 0,2-8-19 16,13-8-20-16,7-3-14 15,10-9-95-15,7-2-83 16</inkml:trace>
  <inkml:trace contextRef="#ctx0" brushRef="#br0" timeOffset="416174.681">19552 17155 740 0,'15'3'408'0,"10"4"-76"16,3 6-137-16,-3 4-26 16,-11 6-31-16,-4 5-27 15,-13-1-10-15,-6 0-2 16,-5-5-43-16,0-6-14 16,4-10-6-16,2-7-1 15,8-16-4-15,2-6-8 16,13-5-23-16,5-4-6 15,6 7-9-15,5 8-1 16,-1 8 2-16,0 6 1 0,1 14 4 16,-7 1 5-16,-3 11 6 15,-4 4 3-15,-11-4 4 16,-3 3 0-16,-8-7 0 16,3-3 0-16,-3-10 9 15,4-7 1-15,3-13-3 16,3-8-3-16,7-6-14 15,2-2-4-15,12 3-5 16,-8 4-1-16,4 11-4 16,-1 4 1-16,-9 14 4 15,2 4 3-15,-3 9 10 16,-1 7 3-16,-4 5 9 16,-2 3 5-16,3-3 6 15,-2-5 3-15,-4-11 20 16,8-2 12-16,-8-13 21 0,3-1 10 15,2-2-12-15,-6 2-13 16,0 0-27-16,0 0-12 16,0 0-18-16,0 0-4 15,0 0-7-15,0-1-18 16</inkml:trace>
  <inkml:trace contextRef="#ctx0" brushRef="#br0" timeOffset="432518.4863">20713 17428 1042 0,'4'-4'455'0,"6"3"-229"16,3 13-50-16,5 27-28 16,2 19-15-16,4 21-21 15,-3 11-16-15,-10 7-46 0,0-8-10 16,-7-12 24-16,-3-16-69 15,-1-30-193-15,-8-13-431 16</inkml:trace>
  <inkml:trace contextRef="#ctx0" brushRef="#br0" timeOffset="432924.8292">20566 17782 1348 0,'4'-1'505'0,"18"-9"-356"16,15 0-40-16,31-8-27 15,16-4-9-15,7-8-35 16,-6 0-8-16,-16-4-5 16,-13 3-1-16,-25 14 0 15,-12 5-4-15,-36 18-1 16,-15 10 7-16,-20 13 6 16,-11 14 6-16,-17 10 1 15,-1 7-9-15,6 4-13 16,11-7-5-16,30-11-7 15,12-20-1-15,16-23-59 16,6-15-73-16,0-29-132 16,0-7-54-16,-10-16 41 15,-5-2 70-15,-5 15 171 16,-3 11 87-16,10 22 101 16,2 10 11-16,18 12 12 15,12 8-4-15,32 7-48 0,26 9 14 16,31 8-24-16,13 4-24 15,-2 7-22-15,-10-6-19 16,-20-7 19-16,-15-5-742 16</inkml:trace>
  <inkml:trace contextRef="#ctx0" brushRef="#br0" timeOffset="433908.951">2040 1267 1084 0,'-1'-14'503'0,"-1"-12"-199"16,1 5-64-16,1 17-89 16,0 9-34-16,6 37-54 15,3 16-25-15,-1 30-7 16,-2 10-9-16,-4 3-10 15,4 0-2-15,5-22-25 16,0-13-52-16,3-35-203 16,-1-17-325-16</inkml:trace>
  <inkml:trace contextRef="#ctx0" brushRef="#br0" timeOffset="434078.9217">1825 1577 1119 0,'27'0'550'16,"21"-2"-229"-16,30-6-143 0,7-4-48 16,6 0-77-16,-12-1-3 15,-9 7-29-15,-7-1 2 16,-21 4-60-16,-3 0-55 16,-24-1-160-16,-7 1-152 0</inkml:trace>
  <inkml:trace contextRef="#ctx0" brushRef="#br0" timeOffset="434204.1027">2423 1449 309 0,'-12'-10'302'0,"-6"2"55"15,-17-6 114-15,-3 13-101 16,-6 6-67-16,-5 20-96 16,-5 7-50-16,-3 20-76 15,3 7-27-15,4 8-35 16,10-3-6-16,10-17-138 16,7-13-86-16</inkml:trace>
  <inkml:trace contextRef="#ctx0" brushRef="#br0" timeOffset="434375.8648">1920 1402 1174 0,'14'7'548'15,"15"9"-217"-15,10 16-201 16,11 6-18-16,12 14-48 16,-1 2-6-16,4-2-16 0,0 2-8 15,-4-13-21-15,-4-9 109 16</inkml:trace>
  <inkml:trace contextRef="#ctx0" brushRef="#br0" timeOffset="434875.6258">2857 1752 916 0,'5'7'405'0,"6"0"-183"0,7-3-6 16,8-14-15-16,3-15-16 15,5-18-53-15,-2-10-31 16,-5-11-51-16,-5-3-12 15,-16-6-8-15,0 2-5 16,-13 11-14-16,1 14-6 16,3 30-19-16,-5 12-10 15,8 26-11-15,1 16-1 16,7 20 14-16,2 7 10 16,11 8 12-16,7-5 1 0,6-3 2 15,8-9 2-15,-9-17 6 16,-3-7-8-16,-10-23-115 15,-9-8-93-15</inkml:trace>
  <inkml:trace contextRef="#ctx0" brushRef="#br0" timeOffset="435006.4597">3039 1649 859 0,'14'0'443'16,"7"0"-95"-16,16 3-213 15,9 1-35-15,-1 2-45 16,-4 3-28-16</inkml:trace>
  <inkml:trace contextRef="#ctx0" brushRef="#br0" timeOffset="435165.3097">2871 1446 1086 0,'-7'-3'562'15,"-6"-1"-63"-15,13 10-441 16,6 6-44-16,16 7-30 16,8 3-16-16</inkml:trace>
  <inkml:trace contextRef="#ctx0" brushRef="#br0" timeOffset="435498.5409">3469 1741 1039 0,'7'0'474'16,"2"3"-215"-16,11-4-118 15,7 5-14-15,-1-9-57 16,2-5-19-16,-2-7-14 15,-5-6 2-15,-12 0 3 16,-6-2-1-16,-14 5-9 16,-10-2-8-16,-10 10-19 15,1 6-13-15,0 12-6 16,3 13-1-16,12 17 11 16,0 7 7-16,9 12 4 0,7 5-1 15,7 0 0-15,1-3 1 16,9-13 2-16,-3-8 0 15,-1-14-19-15,-1-8-61 16</inkml:trace>
  <inkml:trace contextRef="#ctx0" brushRef="#br0" timeOffset="435801.308">4144 1608 790 0,'-12'14'529'16,"-6"11"9"-16,-10 10-273 16,-4 0-76-16,-2 0-96 0,-3-2-29 15,-1-16-36-15,4-7-9 16,-1-21-33-16,10-10-13 16,6-14-11-16,6-3-2 15,11 5 14-15,8 2-8 16,14 11 29-16,10 9 20 15,10 14 28-15,2 9 29 16,-1 18-8-16,-6 2-12 16,-1 9-10-16,0 1-12 0,-4-7 1 15,4-7-11-15</inkml:trace>
  <inkml:trace contextRef="#ctx0" brushRef="#br0" timeOffset="436446.4964">5162 1534 856 0,'-13'22'416'15,"-9"13"-155"-15,6 6-122 16,7 2-39-16,12-11-44 16,11-5-10-16,14-18 3 15,5-9 3-15,10-13 3 16,4-7-1-16,-8-9-9 15,-3-6-3-15,-18 2-4 16,-7-1-4-16,-10 14-14 0,-7 1-8 16,-2 15-16-16,0 5-4 15,1 7-2-15,7 11 1 16,5 13 8-16,6 7 4 16,8 15 5-16,4 8 4 15,-6 5 7-15,-1 1-1 16,-13-10 5-16,-6-5 13 15,1-9 13-15,-14-9 5 16,-7-10 17-16,-11-12-7 16,-13-16-12-16,3-7-9 0,12-11-54 15,9-3-34-15,16-3-187 16,7-1-124-16</inkml:trace>
  <inkml:trace contextRef="#ctx0" brushRef="#br0" timeOffset="436676.1424">5568 1857 692 0,'1'-2'469'0,"0"0"51"15,1 5-202-15,-2-3-133 16,1 12-36-16,13 48-60 15,-8-29-28-15,-3 0-36 16,0-1-9-16,-2-5-10 16,0-4-35-16,0-11-133 15,0-5-89-15</inkml:trace>
  <inkml:trace contextRef="#ctx0" brushRef="#br0" timeOffset="436863.5019">5569 1890 561 0,'1'-7'380'0,"3"-7"32"15,11 2-182 1,7 2-34-16,12 2-50 0,7 3-36 16,9 11-37-16,-3 4-13 15,-2 12-16-15,-9 5-4 16,-19 3 1-16,-9 2 4 16,-24 0 12-16,-12 2 3 15,-17-7-5-15,-2 0-7 16,-6-11-36-16,4-7-53 0,12-9-147 15</inkml:trace>
  <inkml:trace contextRef="#ctx0" brushRef="#br0" timeOffset="437441.6623">5167 1282 765 0,'-2'0'383'15,"2"1"-122"-15,7 4-107 0,20-2-76 16,13 1-15-16,25-1-1 15,6-3-10-15,7 4-14 16,-2 0-6-16,-16 3-10 16,-11 3 0-16,-21-3 0 15,-11-2-4-15,-15-5 6 16,-4-5 1-16,-9-7 2 16,-2-3 2-16,-5-6-11 15,1-2-4-15,5 2-9 16,6 7-5-16,6 5-12 15,4 7-9-15,9 6-1 16,2 3 12-16,0 11 38 16,-1 4 29-16,-12 8 40 15,-5 4-5-15,-4-2-24 16,-3-3 2-16,9-13 353 16</inkml:trace>
  <inkml:trace contextRef="#ctx0" brushRef="#br0" timeOffset="437779.9519">6126 1607 1202 0,'6'-1'487'16,"14"1"-300"-16,13 2-83 0,21-2-55 15,5 3-15-15,3-3-15 16,-9 0-3-16,-17 2-22 16,-6 1-43-16,-10 5-208 15</inkml:trace>
  <inkml:trace contextRef="#ctx0" brushRef="#br0" timeOffset="437960.4999">6187 1729 826 0,'-3'5'422'16,"0"3"-109"-16,17-1-112 15,9-4-32-15,25 0-5 0,6-3-11 0,7 0-52 16,-2 0-19-16,-10-3-41 16,-3 5 9-16</inkml:trace>
  <inkml:trace contextRef="#ctx0" brushRef="#br0" timeOffset="438369.5995">6851 1613 1189 0,'0'1'532'0,"8"4"-235"15,8-1-104-15,15 1-85 16,14-3-31-16,17-4-42 15,5-3-14-15,3 1-31 16</inkml:trace>
  <inkml:trace contextRef="#ctx0" brushRef="#br0" timeOffset="438880.4864">7693 1604 679 0,'-3'0'434'16,"-3"3"-54"-16,-16 3-114 0,-7 0-55 15,-10-5-84-15,0-5-35 16,3-14-36-16,11-5-14 0,19-11-42 16,11-4-23-16,24 1-20 15,8 6-11-15,13 16 29 16,1 16 16-16,-5 24 33 16,-6 4 22-16,-20 9 26 15,-14 4 10-15,-26 8-12 16,-14 2-10-16,-16 2-33 15,-1-6-9-15,10-13-42 16,7-11-16-16,12-24-30 16,9-8-11-16,12-15 22 15,4-4 14-15,13 4 31 16,4 3 14-16,6 9 28 16,5 7 11-16,9 9 19 15,-1 9 3-15,0 13-9 16,-3 2-7-16,-10-1-20 15,-3-1-3-15,-3-12 376 0</inkml:trace>
  <inkml:trace contextRef="#ctx0" brushRef="#br0" timeOffset="439387.7967">8096 1632 471 0,'-9'0'322'15,"-15"-8"47"-15,-5 1-89 16,-3-10-53-16,4-1-34 16,11-4-83-16,9 0-24 0,19 3-52 15,8 0-16 1,12 10-8-16,5 5-6 0,8 13 4 15,0 9-4-15,-12 14 24 16,-10 4 17-16,-34 11 23 16,-16 4 3-16,-21 1-18 15,-3-1-13-15,13-16-16 16,8-10 2-16,15-22-10 16,15-8-8-16,11-12-16 15,10-3-6-15,13 3 3 16,2 1 3-16,4 7 1 15,2 5-2-15,-1 12 49 16,-5 7-69-16,-10 8-490 16</inkml:trace>
  <inkml:trace contextRef="#ctx0" brushRef="#br0" timeOffset="439497.1003">8371 1888 1599 0,'-1'4'683'16,"-1"-1"-388"-16,2-2-111 15,0-2-132-15,0 0-16 16</inkml:trace>
  <inkml:trace contextRef="#ctx0" brushRef="#br0" timeOffset="440043.5201">8830 1457 658 0,'0'0'372'0,"-6"3"-77"16,4 5-84-16,-11-4-112 16,-6 4-38-16,-8-2-32 15,-2-1-13-15,-3-5-7 16,2-7-5-16,1 0-4 0,4 0 0 16,8 7-5-16,4 5 1 15,7 3 8-15,3 0 7 16,2 7 13-16,2 3 5 15,1 4-1-15,3-1 0 16,2-3-4-16,-2-1 0 16,8-10 20-16,1-2 17 15,4-6 10-15,5-3-1 16,11 3-33-16,3 4-22 0,5 7-14 16,2 3-1-16,-8 9 2 15,-4-1 3-15,-18 4 20 16,-8-1 21-16,-17 2 38 15,-9 3 14-15,-15-5-6 16,-11-3-15-16,-13-13-33 16,-2-7-14-16,8-10-58 15,15-8-32-15</inkml:trace>
  <inkml:trace contextRef="#ctx0" brushRef="#br0" timeOffset="440425.9688">9234 1627 1050 0,'0'-6'561'0,"4"-2"-131"16,0 4-277-16,0 0-64 16,1 4-97-16,-4 0-86 15</inkml:trace>
  <inkml:trace contextRef="#ctx0" brushRef="#br0" timeOffset="440673.3686">9296 1765 1155 0,'-4'10'518'0,"-4"19"-245"16,6 7-104-16,2 17-104 16,0 4-25-16,2 5-26 15,-4-1-2-15,-5-5 6 16,-6-5 7-16,-10-3 22 15,-5-6 4-15,-8-13 11 16,-1-11 2-16,-3-20-14 16,3-14-11-16,6-18-85 15,9-7-67-15,12-10-93 16</inkml:trace>
  <inkml:trace contextRef="#ctx0" brushRef="#br0" timeOffset="441141.5193">9135 1295 1181 0,'1'0'462'0,"9"3"-329"16,10 3-35-16,17 2-57 16,4-1 14-16,11-3 8 15,-4 2-6-15,4-2-15 16,-5 0-11-16,-13-1-6 15,-6-5 3-15,-21-4-8 16,-7-4-18-16,-5-2-26 16,-2-1-15-16,0-2-11 15,2 3 6-15,5 6 8 16,4 3 5-16,4 9 2 16,5 3 6-16,-2 7 37 15,-2 2 35-15,-6 1 67 16,-7 1 18-16,-5-3-20 15,-1-3-29-15,3-1-81 0,7-5 198 16</inkml:trace>
  <inkml:trace contextRef="#ctx0" brushRef="#br0" timeOffset="441869.7852">9961 1657 970 0,'7'7'448'16,"5"1"-174"-16,-1 11-141 15,-2 4-14-15,-8 5 5 0,-2 3-1 0,-7-2-11 16,0 0-15-16,2-10-38 16,2-7-17-16,4-10-13 15,0-6-1-15,7-14-7 16,4-4-6-16,11-8-14 16,5-3-5-16,7 1-5 15,3 1-1-15,6 8 2 31,-3 5 3-31,-11 10 12 16,-4 5 5-16,-14 11 8 0,-7 7 5 16,3 8 1-16,-8 3-1 15,-4 3-5-15,0-3-5 16,-2-3-4-16,1-5-1 16,6-9 2-16,0-8-1 15,1-9-10-15,3-4-2 16,1-9-9-16,9 1-1 15,0 2 0-15,5 3 3 16,0 3 2-16,-4 4-1 0,0 5 3 16,-2 3-2-16,-5 6 0 15,0 3 5-15,-2 5 10 16,-4 1 6-16,0 5 7 16,1 0-1-16,0 3-6 15,3 2-2-15,0-7-6 16,1-1-2-16,-1-7 5 15,0-7-26-15,3-6-86 16</inkml:trace>
  <inkml:trace contextRef="#ctx0" brushRef="#br0" timeOffset="442057.2048">10697 1848 862 0,'2'0'597'0,"1"5"23"16,7-1-318-16,-10-3-72 15,3 4-128-15,1-7-38 16,-6 1 277-16</inkml:trace>
  <inkml:trace contextRef="#ctx0" brushRef="#br0" timeOffset="514049.5848">16484 17071 642 0,'-8'3'394'15,"-8"4"-31"-15,17 1-175 16,15-6-33-16,21-1-57 0,11 4-14 0,4-7-49 16,1 1-7-16,-4 2-17 15,-5-1-73-15</inkml:trace>
  <inkml:trace contextRef="#ctx0" brushRef="#br0" timeOffset="514350.9619">16498 17262 711 0,'2'1'403'0,"4"-1"-42"15,16 0-165-15,7-1-41 16,17-1-45-16,6-1-29 0,5 1-44 16,3 2-10-16,-7 0-24 15,-3 2-395-15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9T10:24:27.48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5440 12097 436 0,'-13'4'256'0,"-7"4"-6"15,9-2-163-15,5 5-20 16,18 4-8-16,3 0-1 16,13 10 18-16,6 1 10 15,7 2-1-15,5 0-9 16,9 1-20-16,5 0-12 15,9-7-23-15,6-4-4 16,9-16 12-16,6-7 3 16,5-12 1-16,7 0 0 0,-5 6-16 15,-15 7-2 1,-21 16 15-16,-18 6 11 0,-9 9 6 16,-2-2 0-16,-1-1-12 15,2-4-10-15,-1-10-7 16,1-4-34-16</inkml:trace>
  <inkml:trace contextRef="#ctx0" brushRef="#br0" timeOffset="510.3371">6660 12480 568 0,'-1'-4'322'16,"1"-4"-43"-16,4 0-76 15,10-6-72-15,6-3-18 16,22-13-19-16,6-2 1 15,9-7 5-15,3-2-3 16,-3 9-28-16,3 4-19 0,13 11-38 16,9 9-11-16,7 9-5 15,2 9-1-15,-1 11 0 16,-7 1 3-16,-4-3 5 16,-2-4 2-16,-16-13 7 15,-4-3 4-15,-22-15 13 16,-8-7 3-16,-11-13-50 15,-6-3-120-15</inkml:trace>
  <inkml:trace contextRef="#ctx0" brushRef="#br0" timeOffset="1057.1267">6409 12754 267 0,'0'9'125'0,"-2"13"-40"16,0 7-39-16,7 16 7 15,1 1 23-15,6 4 50 16,0-3 18-16,-7-16 36 16,4-4-2-16,-4-12-4 15,-5-7 4-15,4-4 2 16,-5-6-14-16,1-11-36 16,8-4-22-16,-9-13-48 15,3-4-12-15,2-8-21 16,-1-1-6-16,13 8-8 15,4 1-2-15,11 13-3 0,3 6-4 16,5 11-6-16,1 6-3 16,-1 10-110-16,2 3-158 15</inkml:trace>
  <inkml:trace contextRef="#ctx0" brushRef="#br0" timeOffset="1400.7563">6722 13117 652 0,'0'0'319'0,"-2"4"-91"15,2 2-82-15,0-6-66 16,0 1 5-16,2 21-27 16,3 29-8-16,-1-30 2 15,0-1-13-15,3-7 2 0,0-5 2 16,4-4 1-16,-1-4-11 15,2-3-20-15,-2-2-63 16</inkml:trace>
  <inkml:trace contextRef="#ctx0" brushRef="#br0" timeOffset="1557.1459">6741 13040 839 0,'5'-1'388'0,"3"-4"-179"16,1 2-64-16,0 2-89 15,-1 4 14-15</inkml:trace>
  <inkml:trace contextRef="#ctx0" brushRef="#br0" timeOffset="2182.1816">6401 12663 529 0,'-3'4'279'0,"-3"-2"-64"16,8 1-63-16,-2-3-49 16,0-1-12-16,30-1-17 15,35-6-1-15,-12 2-17 16,2 0-9-16,-1 5-13 15,-1 2-9-15,-12 3-8 16,-8 0-1-16,-10-1 2 16,-4-2-1-16,-9-2-13 15,-2-5-7-15,-11-4-12 16,-9-1-2-16,-12-3 6 16,0 4 7-16,4 4 3 0,5 2-4 15,10 4-20-15,4 2-5 16,9 7-3-16,5 0 4 15,5 4 29-15,1 1 22 16,-9-4 29-16,-4 2 14 16,-9-1 8-16,-9 0-10 15,-2-1-24-15,-5 2-185 16</inkml:trace>
  <inkml:trace contextRef="#ctx0" brushRef="#br0" timeOffset="5645.4034">9515 12121 389 0,'0'0'157'0,"0"7"-72"0,0-1-18 15,5 11-12-15,-1 3 15 16,3 9-7-16,5 2-2 15,8 2-8-15,8-1-4 16,19-10-4-16,12-4-3 16,16-17 18-16,9-7 2 15,15-10-3-15,10-5 2 16,13 7 0-16,1 6 10 0,-6 15-1 16,-8 10-3-16,-20 16-26 15,-9 4-16-15,-12 4-7 16,-4-2-5-16,-5-6 4 15,0-6 4-15,-10-14 9 16,-7-5-8-16,-12-4-172 16</inkml:trace>
  <inkml:trace contextRef="#ctx0" brushRef="#br0" timeOffset="6239.0463">11094 12631 462 0,'-3'-4'296'16,"-2"-3"-20"-16,5-5-130 16,6-2-42-16,11-8-51 15,10-8-8-15,13-13-3 16,5-4 5-16,17-7 0 16,8 3-11-16,20 12-18 15,8 7-9-15,5 14-13 16,5 8-2-16,-1 10-1 15,5 1-1-15,5 5 26 16,2 1 5-16,8 1 11 16,-5 2 11-16,-8 0-6 15,-4-2 18-15,-18-4 21 0,-10-4 3 16,-10-7 12-16,-12-6-12 16,-17-9-51-16,-9-5-540 15</inkml:trace>
  <inkml:trace contextRef="#ctx0" brushRef="#br0" timeOffset="8160.4513">10695 13113 282 0,'-2'-4'253'0,"-4"-6"70"0,4 1-50 16,4-7-97-16,5 1-44 15,9-5-55-15,3-3-12 16,5 3-12-16,4 1-2 16,5 7-8-16,1 8-15 15,-3 7-15-15,-4 5-4 16,-9 9 0-16,-2 4 3 0,-10-4 4 15,-2 5 0-15,-5 0-4 16,-5 0-1 0,-5 9-3-16,-1 0-1 0,2 3-2 15,3-2-2-15,9-3 0 16,4-5 0-16,10-5 3 16,4-7 2-16,4-9 9 15,3-2 4-15,-2-12 12 16,0-2 4-16,-3-11 7 15,0-4-1-15,-2-2-10 16,-2-4-5-16,-3 7 9 16,-3 0 3-16,-10 9 12 15,-2 5 3-15,-5 1-22 16,1 8-9-16,1 1-24 16,0 0-11-16,4 8-15 15,-1-5-4-15,0 0 0 0,1 7 18 16,2 18 13-16,2 34 7 15,-2-30 8-15,1 2-9 16,3-5 1-16,4-4 2 16,4-5-40-16,-2-3-78 15</inkml:trace>
  <inkml:trace contextRef="#ctx0" brushRef="#br0" timeOffset="8644.7054">11406 13324 437 0,'1'0'331'0,"-1"-1"6"16,0 1-109-16,0 0-43 16,-1 0-72-16,1 0-29 15,-1 0-30-15,-1 8-13 16,1 8-19-16,-2 32-3 16,2-24-8-16,-2-4-2 0,4 2-5 15,5-4 0-15,3-3 1 16,4 1 2-16,1-5-5 15,-4-7-29-15,4-6-177 16</inkml:trace>
  <inkml:trace contextRef="#ctx0" brushRef="#br0" timeOffset="8847.7768">11431 13211 718 0,'-1'-3'402'0,"1"-1"-59"15,0 1-103-15,0 2-105 16,0 1-42-16,0 0-56 16,0-1-17-16,2 0-48 0,6 0-161 15</inkml:trace>
  <inkml:trace contextRef="#ctx0" brushRef="#br0" timeOffset="9566.3586">10857 12811 386 0,'-2'0'263'0,"-2"-1"-28"16,8 1-109-16,-4 0-33 16,0 0-32-16,25 2 16 0,44 5 23 0,-18-5 1 15,12 0-27-15,0-2-20 16,-4 2-29-16,-6 0-5 0,-12-1-5 16,-4 2-2-16,-11-1-2 15,-4-1 0-15,-10-1 2 31,-5-5 3-31,-5-1 4 0,0-2 1 0,-4-2-5 16,-4-2-4-16,-2 1-6 16,0-1-2-16,3 5-6 31,5 3-7-31,4 4-8 16,2 4-4-16,6 6 2 15,3 1 4-15,1 4 8 16,1-1 5-16,-7-1 3 0,-3-2 15 0,-7-2 27 31,-1-3 13-31,-4 0 11 16,-1-4-11-16,-2 3-27 0,-2 2-15 0,-2 2-107 0,2 3-114 15</inkml:trace>
  <inkml:trace contextRef="#ctx0" brushRef="#br0" timeOffset="10019.3822">11863 13210 1109 0,'0'-2'494'0,"0"1"-253"0,0 0-70 15,0 0-98-15,0 0-33 16,0 1-114-16,0-1-419 15</inkml:trace>
  <inkml:trace contextRef="#ctx0" brushRef="#br0" timeOffset="10404.323">12212 12845 1004 0,'3'-2'428'0,"3"1"-242"16,-4 3-47-16,-2-2-67 15,0 5-13-15,0 25-24 16,1 34 5-16,-1-22-2 15,0 3-7-15,0 2-2 16,0-2-12-16,3-5-8 16,-1-2 0-16,4-5 2 15,-3-2-1-15,6 0-1 16,2-3 0-16,5-8 1 16,9-2 1-16,7-11 3 15,1-4 2-15,0-6-16 16,-5-6-24-16,-6-7-81 15,-3-3-56-15,-14-3-91 16,-4-2-56-16,-14-1-127 0</inkml:trace>
  <inkml:trace contextRef="#ctx0" brushRef="#br0" timeOffset="10591.7842">12175 13061 990 0,'0'-2'442'15,"10"3"-176"-15,8 0-39 16,16 1-44-16,7-1-6 0,4-6-49 16,0 1-28-16,-5-2-45 15,-8 2-14-15,-9-1-17 16,-2-1 42-16,-9-1 301 16</inkml:trace>
  <inkml:trace contextRef="#ctx0" brushRef="#br0" timeOffset="13910.2566">15005 12140 152 0,'0'3'80'15,"3"10"-8"-15,-3 1 15 16,7 8 21-16,3 2 1 0,3 2-3 15,5 1-5-15,8-3-13 16,2-3-7-16,14-9-17 0,10-3-9 16,11-13-15-16,9-5 2 15,10-5 14-15,0-3 0 16,11 3-6-16,5 2-10 16,4 8-32-16,4 7-5 15,-14 12-5-15,-3 5-1 16,-7 9 1-16,-6-2 2 15,11 0 12 1,-4-5 7-16,-13-11 10 16,-7-2 7-16,-25-10-91 15</inkml:trace>
  <inkml:trace contextRef="#ctx0" brushRef="#br0" timeOffset="14503.8412">16582 12526 265 0,'4'-5'216'0,"2"-4"25"0,-1-9-50 16,3-2-21-16,1-10-34 15,5-2-18-15,2-2-26 16,4 4-9-16,9 6-26 31,2 5-11-31,10 7-31 0,10 3-12 0,12 7-6 31,10-2-2-31,14 3 1 16,5 1 2-16,3 2 2 0,1-1-1 0,-6 2 45 31,-8-3 14-31,-9-1 26 16,-9-1 16-16,-3-5-14 0,-2 1-2 0,-9-5-12 0,-4 0-11 16,-7-2-28-16,-2-3-6 15,-13 2-52-15,-2 1-99 16</inkml:trace>
  <inkml:trace contextRef="#ctx0" brushRef="#br0" timeOffset="15561.8574">16453 13177 317 0,'3'-2'206'0,"7"-5"4"16,-3-1-11-16,-2-2-31 15,0-2-9-15,-4-2-12 16,-1-1-5-16,-6-2-15 15,-3-3-15-15,-11-2-40 16,-1 3-19-16,-12 3-35 16,0 7-14-16,-6 11-12 0,-4 6-7 15,4 15-8-15,1-1-1 16,14 10-1-16,6 0 1 16,21 4 7-16,9 1 3 15,16-9 8-15,8-6 4 16,9-14 5-16,2-6 3 15,0-7 5-15,-2-5 2 16,-3-10 2-16,-6 1 1 16,-8-3-2-16,-4-1 0 0,-9 3-4 15,-5 2-1-15,-10 4 1 16,-2 4 2-16,-3 4-4 16,-3 4-3-16,1 2-9 15,3 6-6-15,-3 8-4 16,7 1 0-16,5 7-1 15,2-1 0-15,9 2 5 16,1 1 4-16,5-5 9 16,-3-2 6-16,-4-4 8 15,-2-5 1-15,-3-7-105 16</inkml:trace>
  <inkml:trace contextRef="#ctx0" brushRef="#br0" timeOffset="16202.0068">16157 12819 420 0,'-3'0'231'0,"2"1"-59"16,1 1-34-16,0-2-64 16,11 3-1-16,19 5 13 15,57 11-6-15,-27-11-17 16,5-2-14-16,-2-1-27 15,-2 3-3-15,-19-5-1 0,-10-3 2 16,-11-2 1-16,-9-5 3 16,-1-3 4-16,-4-3-1 15,-8-4-4-15,-3-1-4 16,-5 0-9-16,0 3 3 16,3 4 7-16,1 5 1 15,4 3-5-15,1 4-8 16,6 4-13-16,-6-5-5 0,0 0 3 15,6 13 5-15,35 35 18 16,-34-29 12-16,-7-2 21 16,-2 1 8-16,-10-4-1 15,1 2-7-15,-4-4-16 16,0 4 3-16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3F949-2ACA-481C-87AE-89754124B8CC}" type="datetimeFigureOut">
              <a:rPr lang="el-GR" smtClean="0"/>
              <a:t>19/10/2021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CB121-525A-438D-8FD9-7B2708CF85C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93239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24655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 </a:t>
            </a:r>
            <a:r>
              <a:rPr lang="en-US" baseline="0" dirty="0" err="1" smtClean="0"/>
              <a:t>xf</a:t>
            </a:r>
            <a:r>
              <a:rPr lang="en-US" baseline="0" dirty="0" smtClean="0"/>
              <a:t> = 20t + 2t^2</a:t>
            </a:r>
          </a:p>
          <a:p>
            <a:r>
              <a:rPr lang="en-US" baseline="0" dirty="0" smtClean="0"/>
              <a:t> </a:t>
            </a:r>
            <a:r>
              <a:rPr lang="en-US" baseline="0" dirty="0" err="1" smtClean="0"/>
              <a:t>yf</a:t>
            </a:r>
            <a:r>
              <a:rPr lang="en-US" baseline="0" dirty="0" smtClean="0"/>
              <a:t> = -15t</a:t>
            </a:r>
          </a:p>
          <a:p>
            <a:r>
              <a:rPr lang="en-US" baseline="0" dirty="0" smtClean="0"/>
              <a:t> </a:t>
            </a:r>
            <a:r>
              <a:rPr lang="en-US" baseline="0" dirty="0" err="1" smtClean="0"/>
              <a:t>rf</a:t>
            </a:r>
            <a:r>
              <a:rPr lang="en-US" baseline="0" dirty="0" smtClean="0"/>
              <a:t> = (20t + 2t^2)</a:t>
            </a:r>
            <a:r>
              <a:rPr lang="en-US" baseline="0" dirty="0" err="1" smtClean="0"/>
              <a:t>i</a:t>
            </a:r>
            <a:r>
              <a:rPr lang="en-US" baseline="0" dirty="0" smtClean="0"/>
              <a:t> – 15j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96684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pPr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979756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86457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024157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083784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|</a:t>
            </a:r>
            <a:r>
              <a:rPr lang="el-GR" dirty="0" smtClean="0"/>
              <a:t>Δ</a:t>
            </a:r>
            <a:r>
              <a:rPr lang="en-US" dirty="0" smtClean="0"/>
              <a:t>r|</a:t>
            </a:r>
            <a:r>
              <a:rPr lang="en-US" baseline="0" dirty="0" smtClean="0"/>
              <a:t> != </a:t>
            </a:r>
            <a:r>
              <a:rPr lang="el-GR" baseline="0" dirty="0" smtClean="0"/>
              <a:t>απόσταση που διανύει το σωματίδιο μεταξύ Α και Β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697598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Πάλι</a:t>
            </a:r>
            <a:r>
              <a:rPr lang="el-GR" baseline="0" dirty="0" smtClean="0"/>
              <a:t> το παράδειγμα με τους παίκτες του μπάσκετ, αλλά τώρα κινούνται σε όλο το παρκέ. </a:t>
            </a:r>
            <a:r>
              <a:rPr lang="el-GR" baseline="0" dirty="0" smtClean="0">
                <a:sym typeface="Wingdings" panose="05000000000000000000" pitchFamily="2" charset="2"/>
              </a:rPr>
              <a:t> Διανυσματική μέση ταχύτητα ~ 0, αλλά όχι και απόσταση που διανύουν.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977841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Η</a:t>
            </a:r>
            <a:r>
              <a:rPr lang="el-GR" baseline="0" dirty="0" smtClean="0"/>
              <a:t> εκφώνηση μας λέει ότι το σωματίδιο κινείται προς τα κάτω και δεξιά. Ενώ το σωματίδιο έχει επιτάχυνση στο </a:t>
            </a:r>
            <a:r>
              <a:rPr lang="en-US" baseline="0" dirty="0" smtClean="0"/>
              <a:t>x-</a:t>
            </a:r>
            <a:r>
              <a:rPr lang="el-GR" baseline="0" dirty="0" smtClean="0"/>
              <a:t>άξονα, στον </a:t>
            </a:r>
            <a:r>
              <a:rPr lang="en-US" baseline="0" dirty="0" smtClean="0"/>
              <a:t>y-</a:t>
            </a:r>
            <a:r>
              <a:rPr lang="el-GR" baseline="0" dirty="0" smtClean="0"/>
              <a:t>άξονα έχει σταθερή ταχύτητα (μηδενική επιτάχυνση). </a:t>
            </a:r>
            <a:br>
              <a:rPr lang="el-GR" baseline="0" dirty="0" smtClean="0"/>
            </a:br>
            <a:r>
              <a:rPr lang="el-GR" baseline="0" dirty="0" smtClean="0"/>
              <a:t>Το πρόβλημα έχει κίνηση και στις δυο διαστάσεις. Όμως, στον </a:t>
            </a:r>
            <a:r>
              <a:rPr lang="en-US" baseline="0" dirty="0" smtClean="0"/>
              <a:t>x-</a:t>
            </a:r>
            <a:r>
              <a:rPr lang="el-GR" baseline="0" dirty="0" smtClean="0"/>
              <a:t>άξονα είναι πρόβλημα σωματιδίου υπό σταθερή επιτάχυνση ενώ στον </a:t>
            </a:r>
            <a:r>
              <a:rPr lang="en-US" baseline="0" dirty="0" smtClean="0"/>
              <a:t>y-</a:t>
            </a:r>
            <a:r>
              <a:rPr lang="el-GR" baseline="0" dirty="0" smtClean="0"/>
              <a:t>άξονα είναι πρόβλημα σωματιδίου υπό σταθερή ταχύτητα.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93897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 </a:t>
            </a:r>
            <a:r>
              <a:rPr lang="en-US" baseline="0" dirty="0" err="1" smtClean="0"/>
              <a:t>vf</a:t>
            </a:r>
            <a:r>
              <a:rPr lang="en-US" baseline="0" dirty="0" smtClean="0"/>
              <a:t> = [(20 + 4)</a:t>
            </a:r>
            <a:r>
              <a:rPr lang="en-US" baseline="0" dirty="0" err="1" smtClean="0"/>
              <a:t>i</a:t>
            </a:r>
            <a:r>
              <a:rPr lang="en-US" baseline="0" dirty="0" smtClean="0"/>
              <a:t> – 15j]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50920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 </a:t>
            </a:r>
            <a:r>
              <a:rPr lang="en-US" baseline="0" dirty="0" err="1" smtClean="0"/>
              <a:t>vf</a:t>
            </a:r>
            <a:r>
              <a:rPr lang="en-US" baseline="0" dirty="0" smtClean="0"/>
              <a:t> = (40i – 15j) m/s</a:t>
            </a:r>
          </a:p>
          <a:p>
            <a:r>
              <a:rPr lang="en-US" baseline="0" dirty="0" smtClean="0"/>
              <a:t> </a:t>
            </a:r>
            <a:r>
              <a:rPr lang="el-GR" baseline="0" dirty="0" smtClean="0"/>
              <a:t>θ = </a:t>
            </a:r>
            <a:r>
              <a:rPr lang="en-US" baseline="0" dirty="0" err="1" smtClean="0"/>
              <a:t>arctan</a:t>
            </a:r>
            <a:r>
              <a:rPr lang="en-US" baseline="0" dirty="0" smtClean="0"/>
              <a:t>(</a:t>
            </a:r>
            <a:r>
              <a:rPr lang="en-US" baseline="0" dirty="0" err="1" smtClean="0"/>
              <a:t>uyf</a:t>
            </a:r>
            <a:r>
              <a:rPr lang="en-US" baseline="0" dirty="0" smtClean="0"/>
              <a:t>/</a:t>
            </a:r>
            <a:r>
              <a:rPr lang="en-US" baseline="0" dirty="0" err="1" smtClean="0"/>
              <a:t>uxf</a:t>
            </a:r>
            <a:r>
              <a:rPr lang="en-US" baseline="0" dirty="0" smtClean="0"/>
              <a:t>) = -21^o</a:t>
            </a:r>
          </a:p>
          <a:p>
            <a:r>
              <a:rPr lang="en-US" baseline="0" dirty="0" smtClean="0"/>
              <a:t> </a:t>
            </a:r>
            <a:r>
              <a:rPr lang="en-US" baseline="0" dirty="0" err="1" smtClean="0"/>
              <a:t>uf</a:t>
            </a:r>
            <a:r>
              <a:rPr lang="en-US" baseline="0" dirty="0" smtClean="0"/>
              <a:t> = |</a:t>
            </a:r>
            <a:r>
              <a:rPr lang="en-US" baseline="0" dirty="0" err="1" smtClean="0"/>
              <a:t>vf</a:t>
            </a:r>
            <a:r>
              <a:rPr lang="en-US" baseline="0" dirty="0" smtClean="0"/>
              <a:t>| = 43 m/s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66617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D8BD707-D9CF-40AE-B4C6-C98DA3205C09}" type="datetimeFigureOut">
              <a:rPr lang="en-US" smtClean="0"/>
              <a:pPr/>
              <a:t>10/19/2021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098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922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634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8452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410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28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100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922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590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10/19/2021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4618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255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8350" y="710292"/>
            <a:ext cx="7415050" cy="5806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8350" y="1425591"/>
            <a:ext cx="7415050" cy="3933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657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customXml" Target="../ink/ink8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5.png"/><Relationship Id="rId7" Type="http://schemas.openxmlformats.org/officeDocument/2006/relationships/image" Target="../media/image16.png"/><Relationship Id="rId12" Type="http://schemas.openxmlformats.org/officeDocument/2006/relationships/image" Target="../media/image1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1.png"/><Relationship Id="rId11" Type="http://schemas.openxmlformats.org/officeDocument/2006/relationships/customXml" Target="../ink/ink10.xml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9.jpg"/><Relationship Id="rId9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150.png"/><Relationship Id="rId7" Type="http://schemas.openxmlformats.org/officeDocument/2006/relationships/customXml" Target="../ink/ink1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5" Type="http://schemas.openxmlformats.org/officeDocument/2006/relationships/customXml" Target="../ink/ink11.xml"/><Relationship Id="rId4" Type="http://schemas.openxmlformats.org/officeDocument/2006/relationships/image" Target="../media/image9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customXml" Target="../ink/ink13.xml"/><Relationship Id="rId4" Type="http://schemas.openxmlformats.org/officeDocument/2006/relationships/image" Target="../media/image9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emf"/><Relationship Id="rId5" Type="http://schemas.openxmlformats.org/officeDocument/2006/relationships/customXml" Target="../ink/ink14.xml"/><Relationship Id="rId4" Type="http://schemas.openxmlformats.org/officeDocument/2006/relationships/image" Target="../media/image9.jp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customXml" Target="../ink/ink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4" Type="http://schemas.openxmlformats.org/officeDocument/2006/relationships/customXml" Target="../ink/ink2.xml"/><Relationship Id="rId9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5.xml"/><Relationship Id="rId3" Type="http://schemas.openxmlformats.org/officeDocument/2006/relationships/customXml" Target="../ink/ink4.xml"/><Relationship Id="rId7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9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customXml" Target="../ink/ink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customXml" Target="../ink/ink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4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1447800"/>
            <a:ext cx="1698024" cy="50463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Κίνηση σε μια Διάσταση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738350" y="1290914"/>
                <a:ext cx="7338508" cy="46547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27432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2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2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124712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132588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6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1517904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1719072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192024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121408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l-GR" b="1" u="sng" dirty="0" smtClean="0"/>
                  <a:t>Παράδειγμα – Λύση:</a:t>
                </a:r>
              </a:p>
              <a:p>
                <a:pPr lvl="1"/>
                <a:r>
                  <a:rPr lang="el-GR" sz="1800" dirty="0" smtClean="0"/>
                  <a:t>Πετάμε μια μπάλα από την κορυφή </a:t>
                </a:r>
                <a:r>
                  <a:rPr lang="el-GR" sz="1800" dirty="0"/>
                  <a:t/>
                </a:r>
                <a:br>
                  <a:rPr lang="el-GR" sz="1800" dirty="0"/>
                </a:br>
                <a:r>
                  <a:rPr lang="el-GR" sz="1800" dirty="0" smtClean="0"/>
                  <a:t>ενός κτηρίου με αρχική ταχύτητα 20 </a:t>
                </a:r>
                <a:r>
                  <a:rPr lang="en-US" sz="1800" dirty="0" smtClean="0"/>
                  <a:t>m/s </a:t>
                </a:r>
                <a:r>
                  <a:rPr lang="el-GR" sz="1800" dirty="0" smtClean="0"/>
                  <a:t>και φορά κατακόρυφα προς τα επάνω. Το ύψος του κτηρίου είναι 50 </a:t>
                </a:r>
                <a:r>
                  <a:rPr lang="en-US" sz="1800" dirty="0" smtClean="0"/>
                  <a:t>m. </a:t>
                </a:r>
                <a:endParaRPr lang="el-GR" sz="1800" dirty="0" smtClean="0"/>
              </a:p>
              <a:p>
                <a:pPr lvl="2"/>
                <a:r>
                  <a:rPr lang="el-GR" sz="1600" dirty="0"/>
                  <a:t>Ε</a:t>
                </a:r>
                <a:r>
                  <a:rPr lang="el-GR" sz="1600" dirty="0" smtClean="0"/>
                  <a:t>) Βρείτε την ταχύτητα και τη θέση της μπάλας όταν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l-GR" sz="16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5 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1600" dirty="0" smtClean="0"/>
                  <a:t>.</a:t>
                </a:r>
                <a:endParaRPr lang="el-GR" sz="1600" dirty="0"/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350" y="1290914"/>
                <a:ext cx="7338508" cy="4654700"/>
              </a:xfrm>
              <a:prstGeom prst="rect">
                <a:avLst/>
              </a:prstGeom>
              <a:blipFill rotWithShape="0">
                <a:blip r:embed="rId3"/>
                <a:stretch>
                  <a:fillRect t="-1048" r="-41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ular Callout 5"/>
              <p:cNvSpPr/>
              <p:nvPr/>
            </p:nvSpPr>
            <p:spPr>
              <a:xfrm>
                <a:off x="5334000" y="-47501"/>
                <a:ext cx="2819400" cy="1586653"/>
              </a:xfrm>
              <a:prstGeom prst="wedgeRectCallout">
                <a:avLst/>
              </a:prstGeom>
              <a:solidFill>
                <a:srgbClr val="FFE5E5"/>
              </a:solidFill>
              <a:ln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sub>
                    </m:sSub>
                    <m:r>
                      <a:rPr lang="en-US" sz="1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𝑔𝑡</m:t>
                    </m:r>
                  </m:oMath>
                </a14:m>
                <a:endParaRPr lang="en-US" sz="1400" dirty="0"/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𝑎𝑣𝑔</m:t>
                        </m:r>
                      </m:sub>
                    </m:sSub>
                    <m:r>
                      <a:rPr lang="en-US" sz="1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l-GR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lang="el-GR" sz="1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l-GR" sz="1400" i="1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l-GR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</m:sub>
                        </m:sSub>
                      </m:num>
                      <m:den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1400" i="1" dirty="0">
                  <a:latin typeface="Cambria Math" panose="02040503050406030204" pitchFamily="18" charset="0"/>
                </a:endParaRPr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1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l-GR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</m:sub>
                        </m:sSub>
                      </m:e>
                    </m:d>
                    <m:r>
                      <a:rPr lang="en-US" sz="14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l-GR" sz="1400" i="1" dirty="0"/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1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sz="14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𝑔</m:t>
                    </m:r>
                    <m:sSup>
                      <m:sSup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1400" dirty="0"/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sub>
                      <m:sup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1400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  <m:sup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14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6" name="Rectangular Callout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-47501"/>
                <a:ext cx="2819400" cy="1586653"/>
              </a:xfrm>
              <a:prstGeom prst="wedgeRectCallou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/>
              <p14:cNvContentPartPr/>
              <p14:nvPr/>
            </p14:nvContentPartPr>
            <p14:xfrm>
              <a:off x="555840" y="0"/>
              <a:ext cx="8573760" cy="65070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46480" y="-11160"/>
                <a:ext cx="8592480" cy="6526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7968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9813" y="2708043"/>
            <a:ext cx="3313355" cy="1702160"/>
          </a:xfrm>
        </p:spPr>
        <p:txBody>
          <a:bodyPr/>
          <a:lstStyle/>
          <a:p>
            <a:r>
              <a:rPr lang="el-GR" dirty="0" smtClean="0"/>
              <a:t>Φυσική για Μηχανικούς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Μηχανική</a:t>
            </a:r>
            <a:endParaRPr lang="en-US" dirty="0" smtClean="0"/>
          </a:p>
          <a:p>
            <a:endParaRPr lang="el-GR" dirty="0"/>
          </a:p>
          <a:p>
            <a:r>
              <a:rPr lang="el-GR" dirty="0" smtClean="0"/>
              <a:t>Κίνηση σε Δυο Διαστάσεις</a:t>
            </a:r>
          </a:p>
          <a:p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4863405"/>
            <a:ext cx="42851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050" dirty="0" smtClean="0">
                <a:solidFill>
                  <a:srgbClr val="FF0000"/>
                </a:solidFill>
                <a:latin typeface="Cambria" panose="02040503050406030204" pitchFamily="18" charset="0"/>
              </a:rPr>
              <a:t>Εικόνα: Στην εκτέλεση πέναλτι, ο ποδοσφαιριστής </a:t>
            </a:r>
            <a:r>
              <a:rPr lang="en-US" sz="1050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el-GR" sz="1050" dirty="0" smtClean="0">
                <a:solidFill>
                  <a:srgbClr val="FF0000"/>
                </a:solidFill>
                <a:latin typeface="Cambria" panose="02040503050406030204" pitchFamily="18" charset="0"/>
              </a:rPr>
              <a:t>κτυπά ακίνητη μπάλα, με σκοπό να της δώσει ταχύτητα</a:t>
            </a:r>
            <a:r>
              <a:rPr lang="en-US" sz="1050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el-GR" sz="1050" dirty="0" smtClean="0">
                <a:solidFill>
                  <a:srgbClr val="FF0000"/>
                </a:solidFill>
                <a:latin typeface="Cambria" panose="02040503050406030204" pitchFamily="18" charset="0"/>
              </a:rPr>
              <a:t>και κατεύθυνση ώστε να σκοράρει. Υπό προϋποθέσεις, η εκτέλεση μπορεί να ιδωθεί ως κίνηση σε δυο (αντί τρείς) διαστάσεις.</a:t>
            </a:r>
            <a:endParaRPr lang="en-US" sz="1050" dirty="0" smtClean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67" y="1905000"/>
            <a:ext cx="4124463" cy="2955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6975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Φυσική για Μηχανικούς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Μηχανική</a:t>
            </a:r>
            <a:endParaRPr lang="en-US" dirty="0" smtClean="0"/>
          </a:p>
          <a:p>
            <a:endParaRPr lang="el-GR" dirty="0"/>
          </a:p>
          <a:p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Κίνηση σε Δυο Διαστάσεις</a:t>
            </a:r>
          </a:p>
          <a:p>
            <a:endParaRPr lang="el-GR" dirty="0"/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67" y="1905000"/>
            <a:ext cx="4124463" cy="2955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152400" y="4863405"/>
            <a:ext cx="42851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050" dirty="0">
                <a:solidFill>
                  <a:srgbClr val="FF0000"/>
                </a:solidFill>
                <a:latin typeface="Cambria" panose="02040503050406030204" pitchFamily="18" charset="0"/>
              </a:rPr>
              <a:t>Εικόνα: Στην εκτέλεση πέναλτι, ο ποδοσφαιριστής </a:t>
            </a:r>
            <a:r>
              <a:rPr lang="en-US" sz="1050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el-GR" sz="1050" dirty="0">
                <a:solidFill>
                  <a:srgbClr val="FF0000"/>
                </a:solidFill>
                <a:latin typeface="Cambria" panose="02040503050406030204" pitchFamily="18" charset="0"/>
              </a:rPr>
              <a:t>κτυπά ακίνητη μπάλα, με σκοπό να της δώσει ταχύτητα</a:t>
            </a:r>
            <a:r>
              <a:rPr lang="en-US" sz="1050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el-GR" sz="1050" dirty="0">
                <a:solidFill>
                  <a:srgbClr val="FF0000"/>
                </a:solidFill>
                <a:latin typeface="Cambria" panose="02040503050406030204" pitchFamily="18" charset="0"/>
              </a:rPr>
              <a:t>και κατεύθυνση ώστε να σκοράρει. Υπό προϋποθέσεις, η εκτέλεση μπορεί να ιδωθεί ως κίνηση σε δυο (αντί τρείς) διαστάσεις.</a:t>
            </a:r>
            <a:endParaRPr lang="en-US" sz="1050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66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Κίνηση σε Δυο Διαστάσεις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38350" y="1425590"/>
            <a:ext cx="7415050" cy="4899009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l-GR" dirty="0" smtClean="0"/>
              <a:t>Μελέτη κίνησης σε δυο διαστάσεις</a:t>
            </a:r>
          </a:p>
          <a:p>
            <a:pPr lvl="1"/>
            <a:r>
              <a:rPr lang="el-GR" dirty="0" smtClean="0"/>
              <a:t>Κίνηση στο επίπεδο</a:t>
            </a:r>
            <a:br>
              <a:rPr lang="el-GR" dirty="0" smtClean="0"/>
            </a:br>
            <a:endParaRPr lang="el-GR" dirty="0" smtClean="0"/>
          </a:p>
          <a:p>
            <a:r>
              <a:rPr lang="el-GR" dirty="0" smtClean="0"/>
              <a:t>Χρήσιμη σε πολλές εφαρμογές</a:t>
            </a:r>
          </a:p>
          <a:p>
            <a:pPr lvl="1"/>
            <a:r>
              <a:rPr lang="el-GR" dirty="0" smtClean="0"/>
              <a:t>Κίνηση ρομπότ στο επίπεδο</a:t>
            </a:r>
          </a:p>
          <a:p>
            <a:pPr lvl="1"/>
            <a:r>
              <a:rPr lang="el-GR" dirty="0" smtClean="0"/>
              <a:t>Οποιασδήποτε μορφής βολής/βαλλιστική κίνηση</a:t>
            </a:r>
          </a:p>
          <a:p>
            <a:pPr lvl="1"/>
            <a:r>
              <a:rPr lang="el-GR" dirty="0" smtClean="0"/>
              <a:t>Ηλεκτρόνια σε ηλεκτρομαγνητικά πεδία</a:t>
            </a:r>
          </a:p>
          <a:p>
            <a:pPr lvl="1"/>
            <a:r>
              <a:rPr lang="el-GR" dirty="0" smtClean="0"/>
              <a:t>Κυκλική κίνηση δορυφόρου</a:t>
            </a:r>
          </a:p>
          <a:p>
            <a:pPr marL="365760" lvl="1" indent="0">
              <a:buNone/>
            </a:pPr>
            <a:r>
              <a:rPr lang="el-GR" dirty="0" smtClean="0"/>
              <a:t>κ.α.</a:t>
            </a:r>
          </a:p>
        </p:txBody>
      </p:sp>
    </p:spTree>
    <p:extLst>
      <p:ext uri="{BB962C8B-B14F-4D97-AF65-F5344CB8AC3E}">
        <p14:creationId xmlns:p14="http://schemas.microsoft.com/office/powerpoint/2010/main" val="3892302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Κίνηση σε Δυο Διαστάσεις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425590"/>
                <a:ext cx="7796050" cy="5051409"/>
              </a:xfrm>
            </p:spPr>
            <p:txBody>
              <a:bodyPr/>
              <a:lstStyle/>
              <a:p>
                <a:endParaRPr lang="en-US" dirty="0" smtClean="0"/>
              </a:p>
              <a:p>
                <a:r>
                  <a:rPr lang="el-GR" dirty="0" smtClean="0"/>
                  <a:t>Ας επεκτείνουμε τις ιδέες μας στο χώρο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l-GR" dirty="0" smtClean="0"/>
                  <a:t>Χώρος επιπέδου</a:t>
                </a:r>
                <a:br>
                  <a:rPr lang="el-GR" dirty="0" smtClean="0"/>
                </a:br>
                <a:endParaRPr lang="el-GR" dirty="0" smtClean="0"/>
              </a:p>
              <a:p>
                <a:r>
                  <a:rPr lang="el-GR" dirty="0" smtClean="0"/>
                  <a:t>Θα κάνουμε εκτεταμένη χρήση διανυσμάτων</a:t>
                </a:r>
              </a:p>
              <a:p>
                <a:pPr lvl="1"/>
                <a:r>
                  <a:rPr lang="el-GR" dirty="0" smtClean="0"/>
                  <a:t>…αλλά και ανάλυσης σε συνιστώσες</a:t>
                </a:r>
                <a:endParaRPr lang="en-US" dirty="0" smtClean="0"/>
              </a:p>
              <a:p>
                <a:pPr lvl="1"/>
                <a:r>
                  <a:rPr lang="el-GR" dirty="0" smtClean="0"/>
                  <a:t>Δηλ. θα δουλεύουμε κυρίως κατά </a:t>
                </a:r>
                <a:r>
                  <a:rPr lang="el-GR" b="1" dirty="0" smtClean="0"/>
                  <a:t>άξονες της κίνησης</a:t>
                </a:r>
                <a:endParaRPr lang="en-US" b="1" dirty="0" smtClean="0"/>
              </a:p>
              <a:p>
                <a:pPr lvl="1"/>
                <a:endParaRPr lang="en-US" dirty="0"/>
              </a:p>
              <a:p>
                <a:r>
                  <a:rPr lang="el-GR" dirty="0" smtClean="0"/>
                  <a:t>Άρα η γνώση της μονοδιάστατης κίνησης θα είναι πολύτιμη!</a:t>
                </a:r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425590"/>
                <a:ext cx="7796050" cy="5051409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3338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Εικόνα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870102"/>
            <a:ext cx="3971078" cy="3530698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Κίνηση σε Δυο Διαστάσεις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872250" cy="4623708"/>
              </a:xfrm>
            </p:spPr>
            <p:txBody>
              <a:bodyPr>
                <a:normAutofit/>
              </a:bodyPr>
              <a:lstStyle/>
              <a:p>
                <a:r>
                  <a:rPr lang="el-GR" dirty="0" smtClean="0"/>
                  <a:t>Στη μια διάσταση, μας αρκούσε ένα μονόμετρο μέγεθος (</a:t>
                </a:r>
                <a:r>
                  <a:rPr lang="el-GR" dirty="0" err="1" smtClean="0"/>
                  <a:t>αριθμ</a:t>
                </a:r>
                <a:r>
                  <a:rPr lang="el-GR" dirty="0" smtClean="0"/>
                  <a:t>. τιμή) για να ορίσουμε τη θέση ενός σωματιδίου</a:t>
                </a:r>
              </a:p>
              <a:p>
                <a:r>
                  <a:rPr lang="el-GR" dirty="0" smtClean="0"/>
                  <a:t>Στις δυο διαστάσεις, χρειαζόμαστε το </a:t>
                </a:r>
                <a:r>
                  <a:rPr lang="el-GR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διάνυσμα θέσης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</m:acc>
                  </m:oMath>
                </a14:m>
                <a:r>
                  <a:rPr lang="el-GR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endParaRPr lang="el-GR" dirty="0"/>
              </a:p>
              <a:p>
                <a:pPr lvl="1"/>
                <a:r>
                  <a:rPr lang="el-GR" dirty="0" smtClean="0"/>
                  <a:t>Ξεκινά από το (0,0) και φτάνει </a:t>
                </a:r>
                <a:br>
                  <a:rPr lang="el-GR" dirty="0" smtClean="0"/>
                </a:br>
                <a:r>
                  <a:rPr lang="el-GR" dirty="0" smtClean="0"/>
                  <a:t>ως τη θέση του σωματιδίου </a:t>
                </a:r>
                <a:br>
                  <a:rPr lang="el-GR" dirty="0" smtClean="0"/>
                </a:br>
                <a:r>
                  <a:rPr lang="el-GR" dirty="0" smtClean="0"/>
                  <a:t>στο επίπεδο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l-GR" dirty="0" smtClean="0"/>
                  <a:t/>
                </a:r>
                <a:br>
                  <a:rPr lang="el-GR" dirty="0" smtClean="0"/>
                </a:br>
                <a:endParaRPr lang="el-GR" dirty="0" smtClean="0"/>
              </a:p>
              <a:p>
                <a:r>
                  <a:rPr lang="el-GR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Μ</a:t>
                </a:r>
                <a:r>
                  <a:rPr lang="el-GR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ετατόπιση </a:t>
                </a:r>
                <a14:m>
                  <m:oMath xmlns:m="http://schemas.openxmlformats.org/officeDocument/2006/math">
                    <m:r>
                      <a:rPr lang="el-GR" b="1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𝚫</m:t>
                    </m:r>
                    <m:acc>
                      <m:accPr>
                        <m:chr m:val="⃗"/>
                        <m:ctrlPr>
                          <a:rPr lang="el-GR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𝐫</m:t>
                        </m:r>
                      </m:e>
                    </m:acc>
                    <m:r>
                      <a:rPr lang="en-US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lvl="1"/>
                <a:r>
                  <a:rPr lang="el-GR" dirty="0" smtClean="0"/>
                  <a:t>Διαφορά μεταξύ τελικής και</a:t>
                </a:r>
                <a:br>
                  <a:rPr lang="el-GR" dirty="0" smtClean="0"/>
                </a:br>
                <a:r>
                  <a:rPr lang="el-GR" dirty="0" smtClean="0"/>
                  <a:t>αρχικής θέσης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0" i="0" smtClean="0">
                        <a:latin typeface="Cambria Math" panose="02040503050406030204" pitchFamily="18" charset="0"/>
                      </a:rPr>
                      <m:t>Δ</m:t>
                    </m:r>
                    <m:acc>
                      <m:accPr>
                        <m:chr m:val="⃗"/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r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l-GR" dirty="0" smtClean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872250" cy="4623708"/>
              </a:xfrm>
              <a:blipFill>
                <a:blip r:embed="rId4"/>
                <a:stretch>
                  <a:fillRect t="-10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7159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Κίνηση σε Δυο Διαστάσεις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872250" cy="5105400"/>
              </a:xfrm>
            </p:spPr>
            <p:txBody>
              <a:bodyPr>
                <a:normAutofit/>
              </a:bodyPr>
              <a:lstStyle/>
              <a:p>
                <a:r>
                  <a:rPr lang="el-GR" dirty="0" smtClean="0"/>
                  <a:t>Ορίζουμε τη </a:t>
                </a:r>
                <a:r>
                  <a:rPr lang="el-GR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Μέση </a:t>
                </a:r>
                <a:r>
                  <a:rPr lang="el-GR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Τ</a:t>
                </a:r>
                <a:r>
                  <a:rPr lang="el-GR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αχύτητα</a:t>
                </a:r>
                <a:r>
                  <a:rPr lang="el-GR" dirty="0" smtClean="0"/>
                  <a:t> σε ένα χρονικό διάστημα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t</m:t>
                    </m:r>
                  </m:oMath>
                </a14:m>
                <a:r>
                  <a:rPr lang="en-US" dirty="0" smtClean="0"/>
                  <a:t>:</a:t>
                </a:r>
                <a:endParaRPr lang="en-US" sz="1050" dirty="0" smtClean="0"/>
              </a:p>
              <a:p>
                <a:pPr marL="68580" indent="0">
                  <a:buNone/>
                </a:pPr>
                <a:endParaRPr lang="en-US" sz="1200" i="1" dirty="0" smtClean="0">
                  <a:latin typeface="Cambria Math" panose="02040503050406030204" pitchFamily="18" charset="0"/>
                </a:endParaRP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𝑎𝑣𝑔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acc>
                            <m:accPr>
                              <m:chr m:val="⃗"/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num>
                        <m:den>
                          <m:r>
                            <m:rPr>
                              <m:sty m:val="p"/>
                            </m:rPr>
                            <a:rPr lang="el-GR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68580" indent="0">
                  <a:buNone/>
                </a:pPr>
                <a:endParaRPr lang="en-US" sz="900" dirty="0" smtClean="0"/>
              </a:p>
              <a:p>
                <a:r>
                  <a:rPr lang="el-GR" dirty="0" smtClean="0"/>
                  <a:t>Διάνυσμα με ίδια διεύθυνση και φορά με το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>
                        <a:latin typeface="Cambria Math" panose="02040503050406030204" pitchFamily="18" charset="0"/>
                      </a:rPr>
                      <m:t>Δ</m:t>
                    </m:r>
                    <m:acc>
                      <m:accPr>
                        <m:chr m:val="⃗"/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</m:oMath>
                </a14:m>
                <a:endParaRPr lang="el-GR" dirty="0" smtClean="0"/>
              </a:p>
              <a:p>
                <a:pPr lvl="1"/>
                <a:r>
                  <a:rPr lang="el-GR" dirty="0" smtClean="0"/>
                  <a:t>Θυμηθείτε από την κίνηση σε μια διάσταση:</a:t>
                </a:r>
                <a:endParaRPr lang="en-US" dirty="0"/>
              </a:p>
              <a:p>
                <a:pPr marL="365760" lvl="1" indent="0">
                  <a:buNone/>
                </a:pPr>
                <a:endParaRPr lang="en-US" sz="100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l-G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𝑎𝑣𝑔</m:t>
                          </m:r>
                        </m:sub>
                      </m:sSub>
                      <m: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acc>
                            <m:accPr>
                              <m:chr m:val="⃗"/>
                              <m:ctrlPr>
                                <a:rPr lang="el-G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num>
                        <m:den>
                          <m:r>
                            <m:rPr>
                              <m:sty m:val="p"/>
                            </m:rPr>
                            <a:rPr lang="el-GR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</m:t>
                          </m:r>
                        </m:den>
                      </m:f>
                    </m:oMath>
                  </m:oMathPara>
                </a14:m>
                <a:endParaRPr lang="en-US" dirty="0" smtClean="0">
                  <a:ea typeface="Cambria Math" panose="02040503050406030204" pitchFamily="18" charset="0"/>
                </a:endParaRPr>
              </a:p>
              <a:p>
                <a:pPr marL="365760" lvl="1" indent="0">
                  <a:buNone/>
                </a:pPr>
                <a:endParaRPr lang="en-US" sz="1100" dirty="0" smtClean="0"/>
              </a:p>
              <a:p>
                <a:r>
                  <a:rPr lang="el-GR" dirty="0" smtClean="0"/>
                  <a:t>Διάνυσμα ανεξάρτητο της διαδρομής!</a:t>
                </a:r>
              </a:p>
              <a:p>
                <a:pPr lvl="1"/>
                <a:r>
                  <a:rPr lang="el-GR" dirty="0" smtClean="0"/>
                  <a:t>Γιατί; Εξαρτάται μόνο από το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>
                        <a:latin typeface="Cambria Math" panose="02040503050406030204" pitchFamily="18" charset="0"/>
                      </a:rPr>
                      <m:t>Δ</m:t>
                    </m:r>
                    <m:acc>
                      <m:accPr>
                        <m:chr m:val="⃗"/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</m:oMath>
                </a14:m>
                <a:endParaRPr lang="el-GR" dirty="0" smtClean="0"/>
              </a:p>
              <a:p>
                <a:pPr lvl="2"/>
                <a:r>
                  <a:rPr lang="el-GR" dirty="0" smtClean="0"/>
                  <a:t>Που εξαρτάται μόνο από την αρχική και την τελική θέση του σωματιδίου</a:t>
                </a:r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872250" cy="5105400"/>
              </a:xfrm>
              <a:blipFill rotWithShape="0">
                <a:blip r:embed="rId3"/>
                <a:stretch>
                  <a:fillRect t="-107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3136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Κίνηση σε Δυο Διαστάσεις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941623" cy="4547508"/>
              </a:xfrm>
            </p:spPr>
            <p:txBody>
              <a:bodyPr>
                <a:normAutofit/>
              </a:bodyPr>
              <a:lstStyle/>
              <a:p>
                <a:r>
                  <a:rPr lang="el-GR" dirty="0" smtClean="0"/>
                  <a:t>Ας θεωρήσουμε ένα σωματίδιο που κινείται ανάμεσα σε 2 σημεία, Α και Β.</a:t>
                </a:r>
              </a:p>
              <a:p>
                <a:r>
                  <a:rPr lang="el-GR" dirty="0" smtClean="0"/>
                  <a:t>Παρατηρούμε το</a:t>
                </a:r>
                <a:br>
                  <a:rPr lang="el-GR" dirty="0" smtClean="0"/>
                </a:br>
                <a:r>
                  <a:rPr lang="el-GR" dirty="0" smtClean="0"/>
                  <a:t>σωματίδιο σε όλο</a:t>
                </a:r>
                <a:r>
                  <a:rPr lang="en-US" dirty="0" smtClean="0"/>
                  <a:t> </a:t>
                </a:r>
                <a:r>
                  <a:rPr lang="el-GR" dirty="0" smtClean="0"/>
                  <a:t>και 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l-GR" dirty="0" smtClean="0"/>
                  <a:t>μικρότερα χρονικά δια</a:t>
                </a:r>
                <a:r>
                  <a:rPr lang="en-US" dirty="0" smtClean="0"/>
                  <a:t>-</a:t>
                </a:r>
                <a:br>
                  <a:rPr lang="en-US" dirty="0" smtClean="0"/>
                </a:br>
                <a:r>
                  <a:rPr lang="el-GR" dirty="0" err="1" smtClean="0"/>
                  <a:t>στήματα</a:t>
                </a:r>
                <a:r>
                  <a:rPr lang="en-US" dirty="0"/>
                  <a:t> </a:t>
                </a:r>
                <a:r>
                  <a:rPr lang="el-GR" dirty="0" smtClean="0"/>
                  <a:t>(Β, Β’, Β’’)</a:t>
                </a:r>
              </a:p>
              <a:p>
                <a:r>
                  <a:rPr lang="el-GR" dirty="0" smtClean="0"/>
                  <a:t>Η κατεύθυνση του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>
                        <a:latin typeface="Cambria Math" panose="02040503050406030204" pitchFamily="18" charset="0"/>
                      </a:rPr>
                      <m:t>Δ</m:t>
                    </m:r>
                    <m:acc>
                      <m:accPr>
                        <m:chr m:val="⃗"/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</m:oMath>
                </a14:m>
                <a:r>
                  <a:rPr lang="el-GR" dirty="0" smtClean="0"/>
                  <a:t/>
                </a:r>
                <a:br>
                  <a:rPr lang="el-GR" dirty="0" smtClean="0"/>
                </a:br>
                <a:r>
                  <a:rPr lang="el-GR" dirty="0" smtClean="0"/>
                  <a:t>πλησιάζει αυτήν της </a:t>
                </a:r>
                <a:br>
                  <a:rPr lang="el-GR" dirty="0" smtClean="0"/>
                </a:br>
                <a:r>
                  <a:rPr lang="el-GR" dirty="0" smtClean="0"/>
                  <a:t>εφαπτομένης της κα-</a:t>
                </a:r>
                <a:br>
                  <a:rPr lang="el-GR" dirty="0" smtClean="0"/>
                </a:br>
                <a:r>
                  <a:rPr lang="el-GR" dirty="0" err="1" smtClean="0"/>
                  <a:t>μπύλης</a:t>
                </a:r>
                <a:r>
                  <a:rPr lang="el-GR" dirty="0" smtClean="0"/>
                  <a:t> στο σημείο Α.</a:t>
                </a:r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941623" cy="4547508"/>
              </a:xfrm>
              <a:blipFill rotWithShape="0">
                <a:blip r:embed="rId2"/>
                <a:stretch>
                  <a:fillRect t="-107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Εικόνα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2" t="1685" r="1522"/>
          <a:stretch/>
        </p:blipFill>
        <p:spPr>
          <a:xfrm>
            <a:off x="4327022" y="2057400"/>
            <a:ext cx="4343400" cy="4446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788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Κίνηση σε Δυο Διαστάσεις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599"/>
                <a:ext cx="7490908" cy="5132539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Στιγμιαία Ταχύτητα</a:t>
                </a:r>
                <a:endParaRPr lang="en-US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</a:endParaRPr>
              </a:p>
              <a:p>
                <a:pPr marL="68580" indent="0">
                  <a:buNone/>
                </a:pPr>
                <a:r>
                  <a:rPr lang="en-US" b="1" dirty="0" smtClean="0"/>
                  <a:t>	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l-GR" b="1">
                                <a:latin typeface="Cambria Math" panose="02040503050406030204" pitchFamily="18" charset="0"/>
                              </a:rPr>
                              <m:t>𝚫</m:t>
                            </m:r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𝐭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l-GR" b="1">
                                <a:latin typeface="Cambria Math" panose="02040503050406030204" pitchFamily="18" charset="0"/>
                              </a:rPr>
                              <m:t>𝚫</m:t>
                            </m:r>
                            <m:acc>
                              <m:accPr>
                                <m:chr m:val="⃗"/>
                                <m:ctrlPr>
                                  <a:rPr lang="el-GR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e>
                            </m:acc>
                          </m:num>
                          <m:den>
                            <m:r>
                              <a:rPr lang="el-GR" b="1">
                                <a:latin typeface="Cambria Math" panose="02040503050406030204" pitchFamily="18" charset="0"/>
                              </a:rPr>
                              <m:t>𝚫</m:t>
                            </m:r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𝐭</m:t>
                            </m:r>
                          </m:den>
                        </m:f>
                        <m:r>
                          <a:rPr lang="en-US" b="1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𝒅</m:t>
                            </m:r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e>
                            </m:acc>
                          </m:num>
                          <m:den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𝒅𝒕</m:t>
                            </m:r>
                          </m:den>
                        </m:f>
                      </m:e>
                    </m:func>
                  </m:oMath>
                </a14:m>
                <a:endParaRPr lang="el-GR" b="1" dirty="0" smtClean="0"/>
              </a:p>
              <a:p>
                <a:endParaRPr lang="el-GR" dirty="0" smtClean="0"/>
              </a:p>
              <a:p>
                <a:r>
                  <a:rPr lang="el-GR" dirty="0" smtClean="0"/>
                  <a:t>Η κατεύθυνση της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el-GR" dirty="0" smtClean="0"/>
                  <a:t/>
                </a:r>
                <a:br>
                  <a:rPr lang="el-GR" dirty="0" smtClean="0"/>
                </a:br>
                <a:r>
                  <a:rPr lang="el-GR" dirty="0" smtClean="0"/>
                  <a:t>βρίσκεται στην </a:t>
                </a:r>
                <a:r>
                  <a:rPr lang="el-GR" dirty="0" err="1" smtClean="0"/>
                  <a:t>εφαπτο</a:t>
                </a:r>
                <a:r>
                  <a:rPr lang="el-GR" dirty="0" smtClean="0"/>
                  <a:t>-</a:t>
                </a:r>
                <a:br>
                  <a:rPr lang="el-GR" dirty="0" smtClean="0"/>
                </a:br>
                <a:r>
                  <a:rPr lang="el-GR" dirty="0" smtClean="0"/>
                  <a:t>μένη της καμπύλης στο</a:t>
                </a:r>
                <a:br>
                  <a:rPr lang="el-GR" dirty="0" smtClean="0"/>
                </a:br>
                <a:r>
                  <a:rPr lang="el-GR" dirty="0" smtClean="0"/>
                  <a:t>εκάστοτε σημείο</a:t>
                </a:r>
              </a:p>
              <a:p>
                <a:r>
                  <a:rPr lang="el-GR" dirty="0" smtClean="0"/>
                  <a:t>Μέτρο ταχύτητας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|</m:t>
                    </m:r>
                    <m:acc>
                      <m:accPr>
                        <m:chr m:val="⃗"/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l-GR" dirty="0" smtClean="0"/>
              </a:p>
              <a:p>
                <a:r>
                  <a:rPr lang="el-GR" dirty="0" smtClean="0"/>
                  <a:t>Θυμηθείτε:</a:t>
                </a:r>
                <a:br>
                  <a:rPr lang="el-GR" dirty="0" smtClean="0"/>
                </a:br>
                <a:r>
                  <a:rPr lang="el-GR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b="1" i="1" smtClea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 smtClea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𝒖</m:t>
                            </m:r>
                          </m:e>
                        </m:acc>
                      </m:e>
                      <m:sub>
                        <m:r>
                          <a:rPr lang="en-US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sub>
                    </m:sSub>
                    <m:r>
                      <a:rPr lang="en-US" b="1" i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func>
                      <m:funcPr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l-GR" b="1" i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𝚫</m:t>
                            </m:r>
                            <m:r>
                              <a:rPr lang="en-US" b="1" i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𝐭</m:t>
                            </m:r>
                            <m:r>
                              <a:rPr lang="en-US" b="1" i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b="1" i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l-GR" b="1" i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𝚫</m:t>
                            </m:r>
                            <m:acc>
                              <m:accPr>
                                <m:chr m:val="⃗"/>
                                <m:ctrlPr>
                                  <a:rPr lang="el-GR" b="1" i="1" smtClean="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 smtClean="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acc>
                          </m:num>
                          <m:den>
                            <m:r>
                              <a:rPr lang="el-GR" b="1" i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𝚫</m:t>
                            </m:r>
                            <m:r>
                              <a:rPr lang="en-US" b="1" i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𝐭</m:t>
                            </m:r>
                          </m:den>
                        </m:f>
                      </m:e>
                    </m:func>
                    <m:r>
                      <a:rPr lang="en-US" b="1" i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𝐝</m:t>
                        </m:r>
                        <m:acc>
                          <m:accPr>
                            <m:chr m:val="⃗"/>
                            <m:ctrlPr>
                              <a:rPr lang="en-US" b="1" i="1" smtClea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 smtClea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</m:acc>
                      </m:num>
                      <m:den>
                        <m:r>
                          <a:rPr lang="en-US" b="1" i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𝐝𝐭</m:t>
                        </m:r>
                      </m:den>
                    </m:f>
                  </m:oMath>
                </a14:m>
                <a:endParaRPr lang="el-GR" b="1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599"/>
                <a:ext cx="7490908" cy="5132539"/>
              </a:xfrm>
              <a:blipFill rotWithShape="0">
                <a:blip r:embed="rId2"/>
                <a:stretch>
                  <a:fillRect t="-106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Εικόνα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2" t="1685" r="1522"/>
          <a:stretch/>
        </p:blipFill>
        <p:spPr>
          <a:xfrm>
            <a:off x="4327022" y="2057400"/>
            <a:ext cx="4343400" cy="4446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106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Κίνηση σε Δυο Διαστάσεις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743012" y="1371600"/>
                <a:ext cx="7931664" cy="4178858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Μέση Επιτάχυνση</a:t>
                </a:r>
                <a:endParaRPr lang="en-US" b="1" dirty="0" smtClean="0"/>
              </a:p>
              <a:p>
                <a:pPr marL="68580" indent="0">
                  <a:buNone/>
                </a:pPr>
                <a:r>
                  <a:rPr lang="en-US" b="1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acc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𝒂𝒗𝒈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b="1" i="0" smtClean="0">
                            <a:latin typeface="Cambria Math" panose="02040503050406030204" pitchFamily="18" charset="0"/>
                          </a:rPr>
                          <m:t>𝚫</m:t>
                        </m:r>
                        <m:acc>
                          <m:accPr>
                            <m:chr m:val="⃗"/>
                            <m:ctrlPr>
                              <a:rPr lang="el-GR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</m:num>
                      <m:den>
                        <m:r>
                          <a:rPr lang="el-GR" b="1" i="0" smtClean="0">
                            <a:latin typeface="Cambria Math" panose="02040503050406030204" pitchFamily="18" charset="0"/>
                          </a:rPr>
                          <m:t>𝚫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den>
                    </m:f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</m:acc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𝒇</m:t>
                            </m:r>
                          </m:sub>
                        </m:s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</m:acc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𝒇</m:t>
                            </m:r>
                          </m:sub>
                        </m:s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den>
                    </m:f>
                  </m:oMath>
                </a14:m>
                <a:endParaRPr lang="el-GR" b="1" dirty="0" smtClean="0"/>
              </a:p>
              <a:p>
                <a:r>
                  <a:rPr lang="el-GR" dirty="0" smtClean="0"/>
                  <a:t>Διάνυσμα: έχει την ίδια κατεύθυνση με την</a:t>
                </a:r>
                <a:r>
                  <a:rPr lang="en-US" dirty="0" smtClean="0"/>
                  <a:t> </a:t>
                </a:r>
                <a:r>
                  <a:rPr lang="el-GR" dirty="0" smtClean="0"/>
                  <a:t>διανυσματική διαφορά ταχυτήτων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mtClean="0">
                        <a:effectLst/>
                        <a:latin typeface="Cambria Math" panose="02040503050406030204" pitchFamily="18" charset="0"/>
                      </a:rPr>
                      <m:t>Δ</m:t>
                    </m:r>
                    <m:acc>
                      <m:accPr>
                        <m:chr m:val="⃗"/>
                        <m:ctrlPr>
                          <a:rPr lang="el-GR" b="1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effectLst/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</m:oMath>
                </a14:m>
                <a:endParaRPr lang="el-GR" dirty="0" smtClean="0"/>
              </a:p>
              <a:p>
                <a:r>
                  <a:rPr lang="el-GR" dirty="0" smtClean="0"/>
                  <a:t>Θυμηθείτε:</a:t>
                </a:r>
                <a:br>
                  <a:rPr lang="el-GR" dirty="0" smtClean="0"/>
                </a:br>
                <a:r>
                  <a:rPr lang="el-GR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b="1" i="1" smtClea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 smtClea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𝒂</m:t>
                            </m:r>
                          </m:e>
                        </m:acc>
                      </m:e>
                      <m:sub>
                        <m:r>
                          <a:rPr lang="en-US" b="1" i="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𝐚𝐯𝐠</m:t>
                        </m:r>
                      </m:sub>
                    </m:sSub>
                    <m:r>
                      <a:rPr lang="en-US" b="1" i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b="1">
                            <a:latin typeface="Cambria Math" panose="02040503050406030204" pitchFamily="18" charset="0"/>
                          </a:rPr>
                          <m:t>𝚫</m:t>
                        </m:r>
                        <m:acc>
                          <m:accPr>
                            <m:chr m:val="⃗"/>
                            <m:ctrlPr>
                              <a:rPr lang="el-GR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</m:acc>
                      </m:num>
                      <m:den>
                        <m:r>
                          <a:rPr lang="el-GR" b="1">
                            <a:latin typeface="Cambria Math" panose="02040503050406030204" pitchFamily="18" charset="0"/>
                          </a:rPr>
                          <m:t>𝚫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𝒕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</m:acc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𝒇</m:t>
                            </m:r>
                          </m:sub>
                        </m:s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</m:acc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𝒇</m:t>
                            </m:r>
                          </m:sub>
                        </m:s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den>
                    </m:f>
                  </m:oMath>
                </a14:m>
                <a:endParaRPr lang="en-US" b="1" dirty="0" smtClean="0"/>
              </a:p>
              <a:p>
                <a:r>
                  <a:rPr lang="el-GR" dirty="0" smtClean="0"/>
                  <a:t>Παράδειγμα:</a:t>
                </a:r>
              </a:p>
              <a:p>
                <a:pPr lvl="1"/>
                <a:r>
                  <a:rPr lang="el-GR" dirty="0" smtClean="0"/>
                  <a:t>Βρείτε το διάνυσμα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acc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𝒂𝒗𝒈</m:t>
                        </m:r>
                      </m:sub>
                    </m:sSub>
                  </m:oMath>
                </a14:m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43012" y="1371600"/>
                <a:ext cx="7931664" cy="4178858"/>
              </a:xfrm>
              <a:blipFill rotWithShape="0">
                <a:blip r:embed="rId2"/>
                <a:stretch>
                  <a:fillRect t="-131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Εικόνα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019" y="3581400"/>
            <a:ext cx="3937877" cy="2908139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019" y="3613069"/>
            <a:ext cx="4203996" cy="28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566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Reminder…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482436"/>
            <a:ext cx="7872250" cy="4994564"/>
          </a:xfrm>
        </p:spPr>
        <p:txBody>
          <a:bodyPr>
            <a:normAutofit fontScale="92500" lnSpcReduction="20000"/>
          </a:bodyPr>
          <a:lstStyle/>
          <a:p>
            <a:r>
              <a:rPr lang="el-GR" b="1" dirty="0" smtClean="0"/>
              <a:t>Διαλέξεις</a:t>
            </a:r>
            <a:endParaRPr lang="el-GR" b="1" dirty="0"/>
          </a:p>
          <a:p>
            <a:pPr lvl="1"/>
            <a:r>
              <a:rPr lang="el-GR" b="1" dirty="0" smtClean="0"/>
              <a:t>Προαιρετική</a:t>
            </a:r>
            <a:r>
              <a:rPr lang="el-GR" dirty="0" smtClean="0"/>
              <a:t> παρουσί</a:t>
            </a:r>
            <a:r>
              <a:rPr lang="el-GR" dirty="0"/>
              <a:t>α</a:t>
            </a:r>
            <a:r>
              <a:rPr lang="el-GR" dirty="0" smtClean="0"/>
              <a:t>!</a:t>
            </a:r>
            <a:br>
              <a:rPr lang="el-GR" dirty="0" smtClean="0"/>
            </a:br>
            <a:endParaRPr lang="el-GR" dirty="0" smtClean="0"/>
          </a:p>
          <a:p>
            <a:pPr lvl="1"/>
            <a:endParaRPr lang="el-GR" sz="1000" dirty="0" smtClean="0"/>
          </a:p>
          <a:p>
            <a:pPr lvl="1"/>
            <a:r>
              <a:rPr lang="el-GR" dirty="0" smtClean="0"/>
              <a:t>Είστε εδώ γιατί </a:t>
            </a:r>
            <a:r>
              <a:rPr lang="el-GR" b="1" dirty="0" smtClean="0"/>
              <a:t>θέλετε</a:t>
            </a:r>
            <a:r>
              <a:rPr lang="el-GR" dirty="0" smtClean="0"/>
              <a:t> να ακούσετε/συμμετέχετε</a:t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endParaRPr lang="el-GR" dirty="0" smtClean="0"/>
          </a:p>
          <a:p>
            <a:pPr lvl="1"/>
            <a:r>
              <a:rPr lang="el-GR" dirty="0" smtClean="0"/>
              <a:t>Δεν υπάρχουν απουσίες</a:t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endParaRPr lang="el-GR" dirty="0" smtClean="0"/>
          </a:p>
          <a:p>
            <a:pPr lvl="1"/>
            <a:r>
              <a:rPr lang="el-GR" dirty="0" smtClean="0"/>
              <a:t>Υπάρχει </a:t>
            </a:r>
            <a:r>
              <a:rPr lang="el-GR" b="1" u="sng" dirty="0" smtClean="0"/>
              <a:t>σεβασμός</a:t>
            </a:r>
            <a:r>
              <a:rPr lang="el-GR" dirty="0" smtClean="0"/>
              <a:t> στους συναδέλφους σας και στην εκπαιδευτική διαδικασία</a:t>
            </a:r>
          </a:p>
          <a:p>
            <a:pPr lvl="1"/>
            <a:endParaRPr lang="el-GR" dirty="0"/>
          </a:p>
          <a:p>
            <a:pPr lvl="1"/>
            <a:r>
              <a:rPr lang="en-US" b="1" u="sng" dirty="0" smtClean="0"/>
              <a:t>COVID attention</a:t>
            </a:r>
            <a:r>
              <a:rPr lang="en-US" dirty="0" smtClean="0"/>
              <a:t>: </a:t>
            </a:r>
            <a:r>
              <a:rPr lang="el-GR" dirty="0" smtClean="0"/>
              <a:t>προσέρχεστε με τα απαραίτητα δικαιολογητικά</a:t>
            </a:r>
          </a:p>
          <a:p>
            <a:pPr lvl="1"/>
            <a:endParaRPr lang="el-GR" b="1" dirty="0" smtClean="0"/>
          </a:p>
          <a:p>
            <a:pPr lvl="1"/>
            <a:r>
              <a:rPr lang="el-GR" b="1" dirty="0" smtClean="0"/>
              <a:t>Προστατέψτε εσάς και τους συναδέλφους σας</a:t>
            </a:r>
            <a:r>
              <a:rPr lang="el-GR" dirty="0" smtClean="0"/>
              <a:t>: απέχετε από το μάθημα αν δεν είστε/αισθάνεστε καλά</a:t>
            </a:r>
            <a:endParaRPr lang="el-GR" dirty="0"/>
          </a:p>
          <a:p>
            <a:pPr lvl="1"/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78402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Κίνηση σε Δυο Διαστάσεις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490908" cy="5105400"/>
              </a:xfrm>
            </p:spPr>
            <p:txBody>
              <a:bodyPr>
                <a:normAutofit/>
              </a:bodyPr>
              <a:lstStyle/>
              <a:p>
                <a:endParaRPr 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r>
                  <a:rPr lang="el-GR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Στιγμιαία Επιτάχυνση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/>
                </a:r>
                <a:br>
                  <a:rPr lang="en-US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</a:br>
                <a:r>
                  <a:rPr lang="en-US" b="1" dirty="0"/>
                  <a:t/>
                </a:r>
                <a:br>
                  <a:rPr lang="en-US" b="1" dirty="0"/>
                </a:br>
                <a:r>
                  <a:rPr lang="en-US" b="1" dirty="0"/>
                  <a:t>	</a:t>
                </a:r>
                <a:r>
                  <a:rPr lang="en-US" b="1" dirty="0" smtClean="0"/>
                  <a:t>	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func>
                      <m:func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l-GR" b="1">
                                <a:latin typeface="Cambria Math" panose="02040503050406030204" pitchFamily="18" charset="0"/>
                              </a:rPr>
                              <m:t>𝚫</m:t>
                            </m:r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𝐭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l-GR" b="1">
                                <a:latin typeface="Cambria Math" panose="02040503050406030204" pitchFamily="18" charset="0"/>
                              </a:rPr>
                              <m:t>𝚫</m:t>
                            </m:r>
                            <m:acc>
                              <m:accPr>
                                <m:chr m:val="⃗"/>
                                <m:ctrlPr>
                                  <a:rPr lang="el-GR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</m:acc>
                          </m:num>
                          <m:den>
                            <m:r>
                              <a:rPr lang="el-GR" b="1">
                                <a:latin typeface="Cambria Math" panose="02040503050406030204" pitchFamily="18" charset="0"/>
                              </a:rPr>
                              <m:t>𝚫</m:t>
                            </m:r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𝐭</m:t>
                            </m:r>
                          </m:den>
                        </m:f>
                        <m:r>
                          <a:rPr lang="en-US" b="1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𝒅</m:t>
                            </m:r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</m:acc>
                          </m:num>
                          <m:den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𝒅𝒕</m:t>
                            </m:r>
                          </m:den>
                        </m:f>
                      </m:e>
                    </m:func>
                    <m:r>
                      <a:rPr lang="el-GR" b="1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l-GR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b="1" i="1" smtClean="0"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𝒅</m:t>
                        </m:r>
                      </m:num>
                      <m:den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𝒅𝒕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l-GR" dirty="0" smtClean="0"/>
                  <a:t>Θυμηθείτε:</a:t>
                </a:r>
                <a:endParaRPr lang="en-US" dirty="0" smtClean="0"/>
              </a:p>
              <a:p>
                <a:pPr marL="68580" indent="0">
                  <a:buNone/>
                </a:pPr>
                <a:r>
                  <a:rPr lang="el-GR" dirty="0" smtClean="0"/>
                  <a:t/>
                </a:r>
                <a:br>
                  <a:rPr lang="el-GR" dirty="0" smtClean="0"/>
                </a:br>
                <a:r>
                  <a:rPr lang="el-GR" dirty="0" smtClean="0"/>
                  <a:t>	</a:t>
                </a:r>
                <a:r>
                  <a:rPr lang="en-US" dirty="0" smtClean="0"/>
                  <a:t>		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b="1" i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func>
                      <m:func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l-GR" b="1">
                                <a:latin typeface="Cambria Math" panose="02040503050406030204" pitchFamily="18" charset="0"/>
                              </a:rPr>
                              <m:t>𝚫</m:t>
                            </m:r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𝐭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l-GR" b="1">
                                <a:latin typeface="Cambria Math" panose="02040503050406030204" pitchFamily="18" charset="0"/>
                              </a:rPr>
                              <m:t>𝚫</m:t>
                            </m:r>
                            <m:acc>
                              <m:accPr>
                                <m:chr m:val="⃗"/>
                                <m:ctrlPr>
                                  <a:rPr lang="el-GR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</m:acc>
                          </m:num>
                          <m:den>
                            <m:r>
                              <a:rPr lang="el-GR" b="1">
                                <a:latin typeface="Cambria Math" panose="02040503050406030204" pitchFamily="18" charset="0"/>
                              </a:rPr>
                              <m:t>𝚫</m:t>
                            </m:r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𝐭</m:t>
                            </m:r>
                          </m:den>
                        </m:f>
                        <m:r>
                          <a:rPr lang="en-US" b="1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𝒅</m:t>
                            </m:r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</m:acc>
                          </m:num>
                          <m:den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𝒅𝒕</m:t>
                            </m:r>
                          </m:den>
                        </m:f>
                      </m:e>
                    </m:func>
                  </m:oMath>
                </a14:m>
                <a:endParaRPr lang="en-US" b="1" dirty="0" smtClean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490908" cy="5105400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262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Κίνηση σε Δυο Διαστάσεις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38350" y="1371600"/>
            <a:ext cx="7872250" cy="5105400"/>
          </a:xfrm>
        </p:spPr>
        <p:txBody>
          <a:bodyPr>
            <a:normAutofit lnSpcReduction="10000"/>
          </a:bodyPr>
          <a:lstStyle/>
          <a:p>
            <a:r>
              <a:rPr lang="el-GR" dirty="0" smtClean="0"/>
              <a:t>Μας ενδιαφέρει η κίνηση σε δυο διαστάσεις με </a:t>
            </a:r>
            <a:r>
              <a:rPr lang="el-GR" b="1" u="sng" dirty="0" smtClean="0"/>
              <a:t>σταθερή</a:t>
            </a:r>
            <a:r>
              <a:rPr lang="el-GR" dirty="0" smtClean="0"/>
              <a:t> επιτάχυνση</a:t>
            </a:r>
          </a:p>
          <a:p>
            <a:pPr lvl="1"/>
            <a:r>
              <a:rPr lang="el-GR" dirty="0" smtClean="0"/>
              <a:t>…όμοια με ό,τι κάναμε στην κίνηση στη μια διάσταση</a:t>
            </a:r>
          </a:p>
          <a:p>
            <a:endParaRPr lang="en-US" dirty="0" smtClean="0"/>
          </a:p>
          <a:p>
            <a:r>
              <a:rPr lang="el-GR" dirty="0" smtClean="0"/>
              <a:t>Θα σκεφτόμαστε με βάση την παρακάτω «αρχή»:</a:t>
            </a:r>
          </a:p>
          <a:p>
            <a:pPr lvl="1"/>
            <a:r>
              <a:rPr lang="el-GR" b="1" dirty="0" smtClean="0"/>
              <a:t>Η κίνηση σε δυο διαστάσεις μπορεί να μοντελοποιηθεί ως δυο ανεξάρτητες ευθύγραμμες κινήσεις σε δυο κάθετους άξονες:</a:t>
            </a:r>
          </a:p>
          <a:p>
            <a:pPr lvl="2"/>
            <a:r>
              <a:rPr lang="el-GR" b="1" dirty="0" smtClean="0"/>
              <a:t>Τον άξονα των </a:t>
            </a:r>
            <a:r>
              <a:rPr lang="en-US" b="1" dirty="0" smtClean="0"/>
              <a:t>x</a:t>
            </a:r>
          </a:p>
          <a:p>
            <a:pPr lvl="2"/>
            <a:r>
              <a:rPr lang="el-GR" b="1" dirty="0" smtClean="0"/>
              <a:t>Τον άξονα των </a:t>
            </a:r>
            <a:r>
              <a:rPr lang="en-US" b="1" dirty="0" smtClean="0"/>
              <a:t>y</a:t>
            </a:r>
          </a:p>
          <a:p>
            <a:endParaRPr lang="en-US" dirty="0" smtClean="0"/>
          </a:p>
          <a:p>
            <a:r>
              <a:rPr lang="el-GR" dirty="0" smtClean="0"/>
              <a:t>Έτσι, η κίνηση στον έναν άξονα δεν επηρεάζει την κίνηση στον άλλο (και αντίστροφα)</a:t>
            </a:r>
          </a:p>
        </p:txBody>
      </p:sp>
    </p:spTree>
    <p:extLst>
      <p:ext uri="{BB962C8B-B14F-4D97-AF65-F5344CB8AC3E}">
        <p14:creationId xmlns:p14="http://schemas.microsoft.com/office/powerpoint/2010/main" val="3535192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Κίνηση σε Δυο Διαστάσεις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948450" cy="5257800"/>
              </a:xfrm>
            </p:spPr>
            <p:txBody>
              <a:bodyPr>
                <a:normAutofit/>
              </a:bodyPr>
              <a:lstStyle/>
              <a:p>
                <a:r>
                  <a:rPr lang="el-GR" sz="2000" b="1" dirty="0" smtClean="0"/>
                  <a:t>Διάνυσμα θέσης</a:t>
                </a:r>
                <a:r>
                  <a:rPr lang="el-GR" sz="2000" dirty="0" smtClean="0"/>
                  <a:t/>
                </a:r>
                <a:br>
                  <a:rPr lang="el-GR" sz="2000" dirty="0" smtClean="0"/>
                </a:b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0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</m:acc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acc>
                      <m:accPr>
                        <m:chr m:val="⃗"/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</m:acc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  <m:acc>
                      <m:accPr>
                        <m:chr m:val="⃗"/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acc>
                  </m:oMath>
                </a14:m>
                <a:endParaRPr lang="en-US" sz="2000" b="1" dirty="0" smtClean="0"/>
              </a:p>
              <a:p>
                <a:pPr marL="68580" indent="0">
                  <a:buNone/>
                </a:pPr>
                <a:r>
                  <a:rPr lang="en-US" sz="1600" dirty="0"/>
                  <a:t> </a:t>
                </a:r>
                <a:r>
                  <a:rPr lang="en-US" sz="1600" dirty="0" smtClean="0"/>
                  <a:t>    </a:t>
                </a:r>
                <a:r>
                  <a:rPr lang="el-GR" sz="2000" dirty="0" smtClean="0"/>
                  <a:t>με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0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</m:acc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acc>
                  </m:oMath>
                </a14:m>
                <a:r>
                  <a:rPr lang="el-GR" sz="2000" dirty="0" smtClean="0"/>
                  <a:t> τα μοναδιαία διανύσματα του επιπέδου</a:t>
                </a:r>
              </a:p>
              <a:p>
                <a:endParaRPr lang="en-US" sz="1050" dirty="0" smtClean="0"/>
              </a:p>
              <a:p>
                <a:r>
                  <a:rPr lang="el-GR" sz="2000" dirty="0" smtClean="0"/>
                  <a:t>Αν ξέρουμε το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</m:acc>
                  </m:oMath>
                </a14:m>
                <a:r>
                  <a:rPr lang="el-GR" sz="2000" dirty="0" smtClean="0"/>
                  <a:t>, μπορούμε να βρούμε τη στιγμιαία ταχύτητα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en-US" sz="2000" dirty="0" smtClean="0"/>
                  <a:t>, </a:t>
                </a:r>
                <a:r>
                  <a:rPr lang="el-GR" sz="2000" dirty="0" smtClean="0"/>
                  <a:t>ως</a:t>
                </a:r>
                <a:endParaRPr lang="en-US" sz="2000" dirty="0" smtClean="0"/>
              </a:p>
              <a:p>
                <a:pPr marL="68580" indent="0">
                  <a:buNone/>
                </a:pPr>
                <a:endParaRPr lang="en-US" sz="1050" dirty="0" smtClean="0"/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sz="20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</m:acc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</m:acc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d>
                        <m:d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𝑥</m:t>
                          </m:r>
                          <m:acc>
                            <m:accPr>
                              <m:chr m:val="⃗"/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e>
                          </m:acc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𝑦</m:t>
                          </m:r>
                          <m:acc>
                            <m:accPr>
                              <m:chr m:val="⃗"/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e>
                          </m:acc>
                        </m:e>
                      </m:d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</m:acc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𝒋</m:t>
                          </m:r>
                        </m:e>
                      </m:acc>
                    </m:oMath>
                  </m:oMathPara>
                </a14:m>
                <a:r>
                  <a:rPr lang="el-GR" sz="2000" dirty="0" smtClean="0"/>
                  <a:t/>
                </a:r>
                <a:br>
                  <a:rPr lang="el-GR" sz="2000" dirty="0" smtClean="0"/>
                </a:br>
                <a:endParaRPr lang="en-US" sz="2000" dirty="0" smtClean="0"/>
              </a:p>
              <a:p>
                <a:r>
                  <a:rPr lang="el-GR" sz="2000" dirty="0" smtClean="0"/>
                  <a:t>Επίσης,</a:t>
                </a: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 ,   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2000" dirty="0" smtClean="0"/>
              </a:p>
              <a:p>
                <a:r>
                  <a:rPr lang="el-GR" sz="2000" dirty="0" smtClean="0"/>
                  <a:t>Αντικαθιστώντας </a:t>
                </a: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</m:acc>
                      <m:r>
                        <a:rPr lang="en-US" sz="2000" b="1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𝒋</m:t>
                          </m:r>
                        </m:e>
                      </m:acc>
                      <m:r>
                        <a:rPr lang="el-GR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l-GR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acc>
                        <m:accPr>
                          <m:chr m:val="⃗"/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</m:acc>
                      <m:r>
                        <a:rPr lang="el-GR" sz="2000" b="1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l-GR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acc>
                        <m:accPr>
                          <m:chr m:val="⃗"/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𝒋</m:t>
                          </m:r>
                        </m:e>
                      </m:acc>
                      <m:r>
                        <a:rPr lang="el-GR" sz="2000" b="1" i="1" smtClean="0">
                          <a:latin typeface="Cambria Math" panose="02040503050406030204" pitchFamily="18" charset="0"/>
                        </a:rPr>
                        <m:t>     </m:t>
                      </m:r>
                    </m:oMath>
                    <m:oMath xmlns:m="http://schemas.openxmlformats.org/officeDocument/2006/math">
                      <m:r>
                        <a:rPr lang="el-GR" sz="2000" b="1" i="1" smtClean="0">
                          <a:latin typeface="Cambria Math" panose="02040503050406030204" pitchFamily="18" charset="0"/>
                        </a:rPr>
                        <m:t>                    =</m:t>
                      </m:r>
                      <m:d>
                        <m:dPr>
                          <m:ctrlPr>
                            <a:rPr lang="el-GR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</m:sSub>
                          <m:acc>
                            <m:accPr>
                              <m:chr m:val="⃗"/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e>
                          </m:acc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</m:sSub>
                          <m:acc>
                            <m:accPr>
                              <m:chr m:val="⃗"/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e>
                          </m:acc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acc>
                            <m:accPr>
                              <m:chr m:val="⃗"/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e>
                          </m:acc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acc>
                            <m:accPr>
                              <m:chr m:val="⃗"/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e>
                          </m:acc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2000" dirty="0" smtClean="0"/>
              </a:p>
              <a:p>
                <a:r>
                  <a:rPr lang="el-GR" sz="2000" dirty="0" smtClean="0"/>
                  <a:t>Δηλ.</a:t>
                </a:r>
                <a:endParaRPr lang="en-US" sz="2000" b="0" i="1" dirty="0" smtClean="0">
                  <a:latin typeface="Cambria Math" panose="02040503050406030204" pitchFamily="18" charset="0"/>
                </a:endParaRP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</m:acc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</m:acc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ac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r>
                  <a:rPr lang="el-GR" b="1" dirty="0" smtClean="0"/>
                  <a:t/>
                </a:r>
                <a:br>
                  <a:rPr lang="el-GR" b="1" dirty="0" smtClean="0"/>
                </a:br>
                <a:endParaRPr lang="en-US" b="1" dirty="0" smtClean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948450" cy="5257800"/>
              </a:xfrm>
              <a:blipFill rotWithShape="0">
                <a:blip r:embed="rId2"/>
                <a:stretch>
                  <a:fillRect t="-57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490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Κίνηση σε Δυο Διαστάσεις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948450" cy="5257800"/>
              </a:xfrm>
            </p:spPr>
            <p:txBody>
              <a:bodyPr>
                <a:normAutofit/>
              </a:bodyPr>
              <a:lstStyle/>
              <a:p>
                <a:r>
                  <a:rPr lang="el-GR" sz="2000" b="1" dirty="0" smtClean="0"/>
                  <a:t>Διάνυσμα θέσης</a:t>
                </a:r>
                <a:r>
                  <a:rPr lang="el-GR" sz="2000" dirty="0" smtClean="0"/>
                  <a:t/>
                </a:r>
                <a:br>
                  <a:rPr lang="el-GR" sz="2000" dirty="0" smtClean="0"/>
                </a:b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0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</m:acc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acc>
                      <m:accPr>
                        <m:chr m:val="⃗"/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</m:acc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  <m:acc>
                      <m:accPr>
                        <m:chr m:val="⃗"/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acc>
                  </m:oMath>
                </a14:m>
                <a:endParaRPr lang="en-US" sz="2000" b="1" dirty="0" smtClean="0"/>
              </a:p>
              <a:p>
                <a:pPr marL="68580" indent="0">
                  <a:buNone/>
                </a:pPr>
                <a:r>
                  <a:rPr lang="en-US" sz="1600" dirty="0"/>
                  <a:t> </a:t>
                </a:r>
                <a:r>
                  <a:rPr lang="en-US" sz="1600" dirty="0" smtClean="0"/>
                  <a:t>    </a:t>
                </a:r>
                <a:r>
                  <a:rPr lang="el-GR" sz="2000" dirty="0" smtClean="0"/>
                  <a:t>με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0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</m:acc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acc>
                  </m:oMath>
                </a14:m>
                <a:r>
                  <a:rPr lang="el-GR" sz="2000" dirty="0" smtClean="0"/>
                  <a:t> τα μοναδιαία διανύσματα του επιπέδου</a:t>
                </a:r>
              </a:p>
              <a:p>
                <a:endParaRPr lang="el-GR" sz="2000" dirty="0" smtClean="0"/>
              </a:p>
              <a:p>
                <a:r>
                  <a:rPr lang="el-GR" sz="2000" dirty="0" smtClean="0"/>
                  <a:t>Αναλύοντας</a:t>
                </a: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sz="20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</m:acc>
                      <m:r>
                        <a:rPr lang="en-US" sz="20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>
                          <a:latin typeface="Cambria Math" panose="02040503050406030204" pitchFamily="18" charset="0"/>
                        </a:rPr>
                        <m:t>𝑥</m:t>
                      </m:r>
                      <m:acc>
                        <m:accPr>
                          <m:chr m:val="⃗"/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</m:acc>
                      <m:r>
                        <a:rPr lang="en-US" sz="20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>
                          <a:latin typeface="Cambria Math" panose="02040503050406030204" pitchFamily="18" charset="0"/>
                        </a:rPr>
                        <m:t>𝑦</m:t>
                      </m:r>
                      <m:acc>
                        <m:accPr>
                          <m:chr m:val="⃗"/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𝒋</m:t>
                          </m:r>
                        </m:e>
                      </m:acc>
                      <m:r>
                        <a:rPr lang="el-GR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l-GR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acc>
                        <m:accPr>
                          <m:chr m:val="⃗"/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</m:acc>
                      <m:r>
                        <a:rPr lang="en-US" sz="2000" b="1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acc>
                        <m:accPr>
                          <m:chr m:val="⃗"/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𝒋</m:t>
                          </m:r>
                        </m:e>
                      </m:acc>
                    </m:oMath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    =</m:t>
                      </m:r>
                      <m:d>
                        <m:d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acc>
                            <m:accPr>
                              <m:chr m:val="⃗"/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e>
                          </m:acc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acc>
                            <m:accPr>
                              <m:chr m:val="⃗"/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e>
                          </m:acc>
                        </m:e>
                      </m:d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</m:sSub>
                          <m:acc>
                            <m:accPr>
                              <m:chr m:val="⃗"/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e>
                          </m:acc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</m:sSub>
                          <m:acc>
                            <m:accPr>
                              <m:chr m:val="⃗"/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e>
                          </m:acc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acc>
                            <m:accPr>
                              <m:chr m:val="⃗"/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e>
                          </m:acc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acc>
                            <m:accPr>
                              <m:chr m:val="⃗"/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e>
                          </m:acc>
                        </m:e>
                      </m:d>
                      <m:sSup>
                        <m:sSup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000" dirty="0" smtClean="0"/>
              </a:p>
              <a:p>
                <a:endParaRPr lang="el-GR" sz="2000" dirty="0" smtClean="0"/>
              </a:p>
              <a:p>
                <a:r>
                  <a:rPr lang="el-GR" sz="2000" dirty="0" smtClean="0"/>
                  <a:t>Έτσι,</a:t>
                </a: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</m:acc>
                        </m:e>
                        <m:sub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𝒇</m:t>
                          </m:r>
                        </m:sub>
                      </m:sSub>
                      <m:r>
                        <a:rPr lang="en-US" sz="2000" b="1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</m:acc>
                        </m:e>
                        <m:sub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sz="2000" b="1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</m:acc>
                        </m:e>
                        <m:sub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sz="2000" b="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b="1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acc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l-GR" sz="2000" dirty="0" smtClean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948450" cy="5257800"/>
              </a:xfrm>
              <a:blipFill rotWithShape="0">
                <a:blip r:embed="rId2"/>
                <a:stretch>
                  <a:fillRect t="-57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1940400" y="4354920"/>
              <a:ext cx="4528800" cy="5144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34280" y="4350960"/>
                <a:ext cx="4544640" cy="527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45545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Κίνηση σε Δυο Διαστάσεις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853292"/>
                <a:ext cx="7490908" cy="3508977"/>
              </a:xfrm>
            </p:spPr>
            <p:txBody>
              <a:bodyPr>
                <a:normAutofit/>
              </a:bodyPr>
              <a:lstStyle/>
              <a:p>
                <a:r>
                  <a:rPr lang="el-GR" dirty="0" smtClean="0"/>
                  <a:t>Ας γράψουμε τις δυο </a:t>
                </a:r>
                <a:r>
                  <a:rPr lang="el-GR" i="1" dirty="0" smtClean="0"/>
                  <a:t>διανυσματικές</a:t>
                </a:r>
                <a:r>
                  <a:rPr lang="el-GR" dirty="0" smtClean="0"/>
                  <a:t> εξισώσεις κίνησης σε δυο διαστάσεις με </a:t>
                </a:r>
                <a:r>
                  <a:rPr lang="el-GR" u="sng" dirty="0" smtClean="0"/>
                  <a:t>σταθερή επιτάχυνση</a:t>
                </a:r>
                <a:br>
                  <a:rPr lang="el-GR" u="sng" dirty="0" smtClean="0"/>
                </a:br>
                <a:endParaRPr lang="el-GR" u="sng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</m:e>
                      <m:sub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𝒇</m:t>
                        </m:r>
                      </m:sub>
                    </m:sSub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</m:e>
                      <m:sub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l-GR" sz="2800" b="1" dirty="0" smtClean="0"/>
                  <a:t/>
                </a:r>
                <a:br>
                  <a:rPr lang="el-GR" sz="2800" b="1" dirty="0" smtClean="0"/>
                </a:br>
                <a:endParaRPr lang="en-US" sz="2800" b="1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</m:acc>
                      </m:e>
                      <m:sub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𝒇</m:t>
                        </m:r>
                      </m:sub>
                    </m:sSub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</m:acc>
                      </m:e>
                      <m:sub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</m:e>
                      <m:sub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2800" b="1" dirty="0" smtClean="0"/>
              </a:p>
              <a:p>
                <a:pPr lvl="1"/>
                <a:endParaRPr lang="en-US" dirty="0" smtClean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853292"/>
                <a:ext cx="7490908" cy="3508977"/>
              </a:xfrm>
              <a:blipFill rotWithShape="0">
                <a:blip r:embed="rId2"/>
                <a:stretch>
                  <a:fillRect t="-138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Horizontal Scroll 3"/>
          <p:cNvSpPr/>
          <p:nvPr/>
        </p:nvSpPr>
        <p:spPr>
          <a:xfrm>
            <a:off x="4800600" y="5029200"/>
            <a:ext cx="3657600" cy="14478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Αυτές οι εξισώσεις κατασκευάστηκαν από ξεχωριστή μελέτη της κίνησης ΑΝΑ ΑΞΟΝΑ!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09693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Κίνηση σε Δυο Διαστάσεις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738691" y="1371600"/>
                <a:ext cx="7643309" cy="48768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l-GR" b="1" u="sng" dirty="0" smtClean="0"/>
                  <a:t>Παράδειγμα</a:t>
                </a:r>
                <a:r>
                  <a:rPr lang="en-US" b="1" u="sng" dirty="0"/>
                  <a:t>:</a:t>
                </a:r>
                <a:endParaRPr lang="el-GR" b="1" u="sng" dirty="0" smtClean="0"/>
              </a:p>
              <a:p>
                <a:r>
                  <a:rPr lang="el-GR" sz="1800" dirty="0" smtClean="0"/>
                  <a:t>Ένα σωματίδιο κινείται στο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US" sz="1800" dirty="0" smtClean="0"/>
                  <a:t> </a:t>
                </a:r>
                <a:r>
                  <a:rPr lang="el-GR" sz="1800" dirty="0" smtClean="0"/>
                  <a:t>επίπεδο, ξεκινώντας από το (0,0) και με αρχική ταχύτητα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m:rPr>
                        <m:sty m:val="p"/>
                      </m:rPr>
                      <a:rPr lang="en-US" sz="180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180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en-US" sz="1800" dirty="0" smtClean="0"/>
                  <a:t> </a:t>
                </a:r>
                <a:r>
                  <a:rPr lang="el-GR" sz="1800" dirty="0" smtClean="0"/>
                  <a:t>στον </a:t>
                </a:r>
                <a:r>
                  <a:rPr lang="en-US" sz="1800" dirty="0" smtClean="0"/>
                  <a:t>x-</a:t>
                </a:r>
                <a:r>
                  <a:rPr lang="el-GR" sz="1800" dirty="0" smtClean="0"/>
                  <a:t>άξονα, και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15</m:t>
                    </m:r>
                    <m:r>
                      <m:rPr>
                        <m:sty m:val="p"/>
                      </m:rPr>
                      <a:rPr lang="en-US" sz="180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180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en-US" sz="1800" dirty="0" smtClean="0"/>
                  <a:t> </a:t>
                </a:r>
                <a:r>
                  <a:rPr lang="el-GR" sz="1800" dirty="0" smtClean="0"/>
                  <a:t>στον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800" dirty="0" smtClean="0"/>
                  <a:t>-</a:t>
                </a:r>
                <a:r>
                  <a:rPr lang="el-GR" sz="1800" dirty="0" smtClean="0"/>
                  <a:t>άξονα.</a:t>
                </a:r>
                <a:r>
                  <a:rPr lang="en-US" sz="1800" dirty="0" smtClean="0"/>
                  <a:t> </a:t>
                </a:r>
                <a:r>
                  <a:rPr lang="el-GR" sz="1800" dirty="0"/>
                  <a:t>Το σωματίδιο υφίσταται επιτάχυνση μόνο στον </a:t>
                </a:r>
                <a:r>
                  <a:rPr lang="en-US" sz="1800" dirty="0"/>
                  <a:t>x-</a:t>
                </a:r>
                <a:r>
                  <a:rPr lang="el-GR" sz="1800" dirty="0"/>
                  <a:t>άξονα ως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acc>
                      </m:e>
                      <m:sub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=4</m:t>
                    </m:r>
                    <m:acc>
                      <m:accPr>
                        <m:chr m:val="⃗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80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180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800" dirty="0" smtClean="0"/>
                  <a:t>.</a:t>
                </a:r>
                <a:br>
                  <a:rPr lang="en-US" sz="1800" dirty="0" smtClean="0"/>
                </a:br>
                <a:r>
                  <a:rPr lang="el-GR" sz="1800" dirty="0" smtClean="0"/>
                  <a:t>Με ποια μοντέλα κίνησης μπορείτε να περιγράψετε την κίνηση του σωματιδίου;</a:t>
                </a:r>
                <a:r>
                  <a:rPr lang="en-US" sz="1800" dirty="0" smtClean="0"/>
                  <a:t/>
                </a:r>
                <a:br>
                  <a:rPr lang="en-US" sz="1800" dirty="0" smtClean="0"/>
                </a:br>
                <a:r>
                  <a:rPr lang="en-US" sz="1800" dirty="0" smtClean="0"/>
                  <a:t>A</a:t>
                </a:r>
                <a:r>
                  <a:rPr lang="en-US" sz="1800" dirty="0"/>
                  <a:t>) </a:t>
                </a:r>
                <a:r>
                  <a:rPr lang="el-GR" sz="1800" dirty="0" smtClean="0"/>
                  <a:t>Βρείτε το διάνυσμα της ταχύτητας κάθε χρονική στιγμή.</a:t>
                </a:r>
                <a:br>
                  <a:rPr lang="el-GR" sz="1800" dirty="0" smtClean="0"/>
                </a:br>
                <a:r>
                  <a:rPr lang="el-GR" sz="1800" dirty="0" smtClean="0"/>
                  <a:t>Β) Βρείτε την ταχύτητα</a:t>
                </a:r>
                <a:br>
                  <a:rPr lang="el-GR" sz="1800" dirty="0" smtClean="0"/>
                </a:br>
                <a:r>
                  <a:rPr lang="el-GR" sz="1800" dirty="0" smtClean="0"/>
                  <a:t>σε μέτρο και κατεύθυνση</a:t>
                </a:r>
                <a:br>
                  <a:rPr lang="el-GR" sz="1800" dirty="0" smtClean="0"/>
                </a:br>
                <a:r>
                  <a:rPr lang="el-GR" sz="1800" dirty="0" smtClean="0"/>
                  <a:t>όταν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=5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1800" dirty="0" smtClean="0"/>
                  <a:t>, </a:t>
                </a:r>
                <a:r>
                  <a:rPr lang="el-GR" sz="1800" dirty="0" smtClean="0"/>
                  <a:t>δηλ. τη γωνία</a:t>
                </a:r>
                <a:br>
                  <a:rPr lang="el-GR" sz="1800" dirty="0" smtClean="0"/>
                </a:br>
                <a:r>
                  <a:rPr lang="el-GR" sz="1800" dirty="0" smtClean="0"/>
                  <a:t>του διανύσματος της</a:t>
                </a:r>
                <a:br>
                  <a:rPr lang="el-GR" sz="1800" dirty="0" smtClean="0"/>
                </a:br>
                <a:r>
                  <a:rPr lang="el-GR" sz="1800" dirty="0" smtClean="0"/>
                  <a:t>ταχύτητας με τον άξονα</a:t>
                </a:r>
                <a:br>
                  <a:rPr lang="el-GR" sz="1800" dirty="0" smtClean="0"/>
                </a:br>
                <a:r>
                  <a:rPr lang="el-GR" sz="1800" dirty="0" smtClean="0"/>
                  <a:t>των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800" dirty="0" smtClean="0"/>
                  <a:t>.</a:t>
                </a:r>
                <a:br>
                  <a:rPr lang="en-US" sz="1800" dirty="0" smtClean="0"/>
                </a:br>
                <a:r>
                  <a:rPr lang="el-GR" sz="1800" dirty="0" smtClean="0"/>
                  <a:t>Γ) Βρείτε τις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800" dirty="0" smtClean="0"/>
                  <a:t> </a:t>
                </a:r>
                <a:r>
                  <a:rPr lang="el-GR" sz="1800" dirty="0" err="1" smtClean="0"/>
                  <a:t>συντεταγ</a:t>
                </a:r>
                <a:r>
                  <a:rPr lang="el-GR" sz="1800" dirty="0" smtClean="0"/>
                  <a:t>-</a:t>
                </a:r>
                <a:br>
                  <a:rPr lang="el-GR" sz="1800" dirty="0" smtClean="0"/>
                </a:br>
                <a:r>
                  <a:rPr lang="el-GR" sz="1800" dirty="0" err="1" smtClean="0"/>
                  <a:t>μένες</a:t>
                </a:r>
                <a:r>
                  <a:rPr lang="el-GR" sz="1800" dirty="0" smtClean="0"/>
                  <a:t> του σωματιδίου για</a:t>
                </a:r>
                <a:br>
                  <a:rPr lang="el-GR" sz="1800" dirty="0" smtClean="0"/>
                </a:br>
                <a:r>
                  <a:rPr lang="el-GR" sz="1800" dirty="0" smtClean="0"/>
                  <a:t>κάθε χρονική στιγμή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l-GR" sz="1800" dirty="0" smtClean="0"/>
                  <a:t>, και</a:t>
                </a:r>
                <a:br>
                  <a:rPr lang="el-GR" sz="1800" dirty="0" smtClean="0"/>
                </a:br>
                <a:r>
                  <a:rPr lang="el-GR" sz="1800" dirty="0" smtClean="0"/>
                  <a:t>το διάνυσμα θέσης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1800" dirty="0" smtClean="0"/>
                  <a:t>.</a:t>
                </a:r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691" y="1371600"/>
                <a:ext cx="7643309" cy="4876800"/>
              </a:xfrm>
              <a:blipFill rotWithShape="0">
                <a:blip r:embed="rId3"/>
                <a:stretch>
                  <a:fillRect t="-175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Εικόνα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581" y="3450643"/>
            <a:ext cx="4733681" cy="2438400"/>
          </a:xfrm>
          <a:prstGeom prst="rect">
            <a:avLst/>
          </a:prstGeom>
        </p:spPr>
      </p:pic>
      <p:grpSp>
        <p:nvGrpSpPr>
          <p:cNvPr id="40" name="Group 39"/>
          <p:cNvGrpSpPr/>
          <p:nvPr/>
        </p:nvGrpSpPr>
        <p:grpSpPr>
          <a:xfrm>
            <a:off x="3762344" y="3048000"/>
            <a:ext cx="4924456" cy="1836542"/>
            <a:chOff x="3657600" y="2873957"/>
            <a:chExt cx="4924456" cy="1836542"/>
          </a:xfrm>
        </p:grpSpPr>
        <p:grpSp>
          <p:nvGrpSpPr>
            <p:cNvPr id="35" name="Group 34"/>
            <p:cNvGrpSpPr/>
            <p:nvPr/>
          </p:nvGrpSpPr>
          <p:grpSpPr>
            <a:xfrm>
              <a:off x="6248400" y="2873957"/>
              <a:ext cx="2333656" cy="1836542"/>
              <a:chOff x="8857049" y="1959557"/>
              <a:chExt cx="2333656" cy="1836542"/>
            </a:xfrm>
            <a:solidFill>
              <a:schemeClr val="bg1"/>
            </a:solidFill>
          </p:grpSpPr>
          <p:cxnSp>
            <p:nvCxnSpPr>
              <p:cNvPr id="7" name="Straight Arrow Connector 6"/>
              <p:cNvCxnSpPr/>
              <p:nvPr/>
            </p:nvCxnSpPr>
            <p:spPr>
              <a:xfrm flipH="1">
                <a:off x="9365153" y="2133600"/>
                <a:ext cx="7445" cy="1662499"/>
              </a:xfrm>
              <a:prstGeom prst="straightConnector1">
                <a:avLst/>
              </a:prstGeom>
              <a:grpFill/>
              <a:ln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Arrow Connector 7"/>
              <p:cNvCxnSpPr/>
              <p:nvPr/>
            </p:nvCxnSpPr>
            <p:spPr>
              <a:xfrm flipV="1">
                <a:off x="9220200" y="2743198"/>
                <a:ext cx="1828800" cy="2"/>
              </a:xfrm>
              <a:prstGeom prst="straightConnector1">
                <a:avLst/>
              </a:prstGeom>
              <a:grpFill/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/>
              <p:nvPr/>
            </p:nvCxnSpPr>
            <p:spPr>
              <a:xfrm>
                <a:off x="9372600" y="2743200"/>
                <a:ext cx="990600" cy="730478"/>
              </a:xfrm>
              <a:prstGeom prst="straightConnector1">
                <a:avLst/>
              </a:prstGeom>
              <a:grpFill/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flipV="1">
                <a:off x="10383564" y="2750536"/>
                <a:ext cx="0" cy="730478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9372600" y="3473678"/>
                <a:ext cx="990600" cy="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Box 19"/>
                  <p:cNvSpPr txBox="1"/>
                  <p:nvPr/>
                </p:nvSpPr>
                <p:spPr>
                  <a:xfrm>
                    <a:off x="10406697" y="3355269"/>
                    <a:ext cx="260584" cy="276999"/>
                  </a:xfrm>
                  <a:prstGeom prst="rect">
                    <a:avLst/>
                  </a:prstGeom>
                  <a:grp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oMath>
                      </m:oMathPara>
                    </a14:m>
                    <a:endParaRPr lang="el-GR" dirty="0"/>
                  </a:p>
                </p:txBody>
              </p:sp>
            </mc:Choice>
            <mc:Fallback xmlns="">
              <p:sp>
                <p:nvSpPr>
                  <p:cNvPr id="20" name="TextBox 1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406697" y="3355269"/>
                    <a:ext cx="260584" cy="276999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l="-13953" r="-6977" b="-17391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/>
                  <p:cNvSpPr txBox="1"/>
                  <p:nvPr/>
                </p:nvSpPr>
                <p:spPr>
                  <a:xfrm>
                    <a:off x="8857049" y="3365956"/>
                    <a:ext cx="439351" cy="215444"/>
                  </a:xfrm>
                  <a:prstGeom prst="rect">
                    <a:avLst/>
                  </a:prstGeom>
                  <a:grp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i="1" dirty="0" smtClean="0">
                              <a:latin typeface="Cambria Math" panose="02040503050406030204" pitchFamily="18" charset="0"/>
                            </a:rPr>
                            <m:t>−15</m:t>
                          </m:r>
                          <m:acc>
                            <m:accPr>
                              <m:chr m:val="⃗"/>
                              <m:ctrlPr>
                                <a:rPr lang="en-US" sz="1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b="0" i="1" dirty="0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acc>
                        </m:oMath>
                      </m:oMathPara>
                    </a14:m>
                    <a:endParaRPr lang="el-GR" sz="1400" dirty="0"/>
                  </a:p>
                </p:txBody>
              </p:sp>
            </mc:Choice>
            <mc:Fallback xmlns="">
              <p:sp>
                <p:nvSpPr>
                  <p:cNvPr id="21" name="TextBox 2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857049" y="3365956"/>
                    <a:ext cx="439351" cy="215444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l="-1389" t="-36111" r="-63889" b="-22222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2" name="Straight Arrow Connector 21"/>
              <p:cNvCxnSpPr/>
              <p:nvPr/>
            </p:nvCxnSpPr>
            <p:spPr>
              <a:xfrm>
                <a:off x="9372599" y="2743199"/>
                <a:ext cx="1066801" cy="1"/>
              </a:xfrm>
              <a:prstGeom prst="straightConnector1">
                <a:avLst/>
              </a:prstGeom>
              <a:grpFill/>
              <a:ln w="28575">
                <a:solidFill>
                  <a:srgbClr val="FF0000"/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/>
              <p:nvPr/>
            </p:nvCxnSpPr>
            <p:spPr>
              <a:xfrm>
                <a:off x="9369771" y="2743198"/>
                <a:ext cx="7445" cy="734200"/>
              </a:xfrm>
              <a:prstGeom prst="straightConnector1">
                <a:avLst/>
              </a:prstGeom>
              <a:grpFill/>
              <a:ln w="28575">
                <a:solidFill>
                  <a:srgbClr val="FF0000"/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Box 27"/>
                  <p:cNvSpPr txBox="1"/>
                  <p:nvPr/>
                </p:nvSpPr>
                <p:spPr>
                  <a:xfrm>
                    <a:off x="10178592" y="2475726"/>
                    <a:ext cx="295850" cy="215444"/>
                  </a:xfrm>
                  <a:prstGeom prst="rect">
                    <a:avLst/>
                  </a:prstGeom>
                  <a:grp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20</m:t>
                          </m:r>
                          <m:acc>
                            <m:accPr>
                              <m:chr m:val="⃗"/>
                              <m:ctrlPr>
                                <a:rPr lang="en-US" sz="1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b="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acc>
                        </m:oMath>
                      </m:oMathPara>
                    </a14:m>
                    <a:endParaRPr lang="el-GR" sz="1400" dirty="0"/>
                  </a:p>
                </p:txBody>
              </p:sp>
            </mc:Choice>
            <mc:Fallback xmlns="">
              <p:sp>
                <p:nvSpPr>
                  <p:cNvPr id="28" name="TextBox 2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178592" y="2475726"/>
                    <a:ext cx="295850" cy="215444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 l="-14286" t="-37143" r="-93878" b="-5714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TextBox 30"/>
                  <p:cNvSpPr txBox="1"/>
                  <p:nvPr/>
                </p:nvSpPr>
                <p:spPr>
                  <a:xfrm>
                    <a:off x="9210211" y="2527754"/>
                    <a:ext cx="139461" cy="215444"/>
                  </a:xfrm>
                  <a:prstGeom prst="rect">
                    <a:avLst/>
                  </a:prstGeom>
                  <a:grp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oMath>
                      </m:oMathPara>
                    </a14:m>
                    <a:endParaRPr lang="el-GR" sz="1400" dirty="0"/>
                  </a:p>
                </p:txBody>
              </p:sp>
            </mc:Choice>
            <mc:Fallback xmlns="">
              <p:sp>
                <p:nvSpPr>
                  <p:cNvPr id="31" name="TextBox 3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210211" y="2527754"/>
                    <a:ext cx="139461" cy="215444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 l="-31818" r="-31818" b="-5714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TextBox 31"/>
                  <p:cNvSpPr txBox="1"/>
                  <p:nvPr/>
                </p:nvSpPr>
                <p:spPr>
                  <a:xfrm>
                    <a:off x="11049000" y="2705098"/>
                    <a:ext cx="141705" cy="215444"/>
                  </a:xfrm>
                  <a:prstGeom prst="rect">
                    <a:avLst/>
                  </a:prstGeom>
                  <a:grp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el-GR" sz="1400" dirty="0"/>
                  </a:p>
                </p:txBody>
              </p:sp>
            </mc:Choice>
            <mc:Fallback xmlns="">
              <p:sp>
                <p:nvSpPr>
                  <p:cNvPr id="32" name="TextBox 3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049000" y="2705098"/>
                    <a:ext cx="141705" cy="215444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 l="-16667" r="-8333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TextBox 32"/>
                  <p:cNvSpPr txBox="1"/>
                  <p:nvPr/>
                </p:nvSpPr>
                <p:spPr>
                  <a:xfrm>
                    <a:off x="9417395" y="1959557"/>
                    <a:ext cx="144142" cy="215444"/>
                  </a:xfrm>
                  <a:prstGeom prst="rect">
                    <a:avLst/>
                  </a:prstGeom>
                  <a:grp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oMath>
                      </m:oMathPara>
                    </a14:m>
                    <a:endParaRPr lang="el-GR" sz="1400" dirty="0"/>
                  </a:p>
                </p:txBody>
              </p:sp>
            </mc:Choice>
            <mc:Fallback xmlns="">
              <p:sp>
                <p:nvSpPr>
                  <p:cNvPr id="33" name="TextBox 3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417395" y="1959557"/>
                    <a:ext cx="144142" cy="215444"/>
                  </a:xfrm>
                  <a:prstGeom prst="rect">
                    <a:avLst/>
                  </a:prstGeom>
                  <a:blipFill rotWithShape="0">
                    <a:blip r:embed="rId10"/>
                    <a:stretch>
                      <a:fillRect l="-34783" r="-26087" b="-22222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36" name="Oval 35"/>
            <p:cNvSpPr/>
            <p:nvPr/>
          </p:nvSpPr>
          <p:spPr>
            <a:xfrm>
              <a:off x="3657600" y="3407356"/>
              <a:ext cx="640494" cy="55504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cxnSp>
          <p:nvCxnSpPr>
            <p:cNvPr id="38" name="Straight Arrow Connector 37"/>
            <p:cNvCxnSpPr/>
            <p:nvPr/>
          </p:nvCxnSpPr>
          <p:spPr>
            <a:xfrm>
              <a:off x="4298094" y="3657598"/>
              <a:ext cx="2308839" cy="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5" name="Ink 4"/>
              <p14:cNvContentPartPr/>
              <p14:nvPr/>
            </p14:nvContentPartPr>
            <p14:xfrm>
              <a:off x="636120" y="3661920"/>
              <a:ext cx="7617600" cy="28544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28560" y="3648600"/>
                <a:ext cx="7633440" cy="2877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81501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Κίνηση σε Δυο Διαστάσεις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414708" cy="4178749"/>
              </a:xfrm>
            </p:spPr>
            <p:txBody>
              <a:bodyPr>
                <a:normAutofit/>
              </a:bodyPr>
              <a:lstStyle/>
              <a:p>
                <a:r>
                  <a:rPr lang="el-GR" b="1" u="sng" dirty="0"/>
                  <a:t>Παράδειγμα </a:t>
                </a:r>
                <a:r>
                  <a:rPr lang="el-GR" b="1" u="sng" dirty="0" smtClean="0"/>
                  <a:t>- Λύση</a:t>
                </a:r>
                <a:r>
                  <a:rPr lang="el-GR" dirty="0" smtClean="0"/>
                  <a:t>:</a:t>
                </a:r>
              </a:p>
              <a:p>
                <a:r>
                  <a:rPr lang="el-GR" sz="1800" dirty="0" smtClean="0"/>
                  <a:t>Ένα σωματίδιο κινείται στο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US" sz="1800" dirty="0" smtClean="0"/>
                  <a:t> </a:t>
                </a:r>
                <a:r>
                  <a:rPr lang="el-GR" sz="1800" dirty="0" smtClean="0"/>
                  <a:t>επίπεδο, ξεκινώντας από το (0,0) και με αρχική ταχύτητα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m:rPr>
                        <m:sty m:val="p"/>
                      </m:rPr>
                      <a:rPr lang="en-US" sz="180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180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en-US" sz="1800" dirty="0" smtClean="0"/>
                  <a:t> </a:t>
                </a:r>
                <a:r>
                  <a:rPr lang="el-GR" sz="1800" dirty="0" smtClean="0"/>
                  <a:t>στον </a:t>
                </a:r>
                <a:r>
                  <a:rPr lang="en-US" sz="1800" dirty="0" smtClean="0"/>
                  <a:t>x-</a:t>
                </a:r>
                <a:r>
                  <a:rPr lang="el-GR" sz="1800" dirty="0" smtClean="0"/>
                  <a:t>άξονα, και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15</m:t>
                    </m:r>
                    <m:r>
                      <m:rPr>
                        <m:sty m:val="p"/>
                      </m:rPr>
                      <a:rPr lang="en-US" sz="180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180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en-US" sz="1800" dirty="0" smtClean="0"/>
                  <a:t> </a:t>
                </a:r>
                <a:r>
                  <a:rPr lang="el-GR" sz="1800" dirty="0" smtClean="0"/>
                  <a:t>στον </a:t>
                </a:r>
                <a:r>
                  <a:rPr lang="en-US" sz="1800" dirty="0" smtClean="0"/>
                  <a:t>y-</a:t>
                </a:r>
                <a:r>
                  <a:rPr lang="el-GR" sz="1800" dirty="0" smtClean="0"/>
                  <a:t>άξονα.</a:t>
                </a:r>
                <a:r>
                  <a:rPr lang="en-US" sz="1800" dirty="0" smtClean="0"/>
                  <a:t> </a:t>
                </a:r>
                <a:r>
                  <a:rPr lang="el-GR" sz="1800" dirty="0"/>
                  <a:t>Το σωματίδιο υφίσταται επιτάχυνση μόνο στον </a:t>
                </a:r>
                <a:r>
                  <a:rPr lang="en-US" sz="1800" dirty="0"/>
                  <a:t>x-</a:t>
                </a:r>
                <a:r>
                  <a:rPr lang="el-GR" sz="1800" dirty="0"/>
                  <a:t>άξονα ως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acc>
                      </m:e>
                      <m:sub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=4</m:t>
                    </m:r>
                    <m:acc>
                      <m:accPr>
                        <m:chr m:val="⃗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80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180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800" dirty="0"/>
                  <a:t>.</a:t>
                </a:r>
                <a:br>
                  <a:rPr lang="en-US" sz="1800" dirty="0"/>
                </a:br>
                <a:r>
                  <a:rPr lang="en-US" sz="1800" dirty="0" smtClean="0"/>
                  <a:t>A) </a:t>
                </a:r>
                <a:r>
                  <a:rPr lang="el-GR" sz="1800" dirty="0" smtClean="0"/>
                  <a:t>Βρείτε το διάνυσμα της ταχύτητας κάθε χρονική στιγμή.</a:t>
                </a:r>
                <a:br>
                  <a:rPr lang="el-GR" sz="1800" dirty="0" smtClean="0"/>
                </a:br>
                <a:endParaRPr lang="en-US" sz="1800" dirty="0" smtClean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414708" cy="4178749"/>
              </a:xfrm>
              <a:blipFill>
                <a:blip r:embed="rId3"/>
                <a:stretch>
                  <a:fillRect t="-1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Εικόνα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3246133"/>
            <a:ext cx="4291995" cy="221088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600120" y="2991240"/>
              <a:ext cx="4549320" cy="12175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93280" y="2982960"/>
                <a:ext cx="4564800" cy="123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/>
              <p14:cNvContentPartPr/>
              <p14:nvPr/>
            </p14:nvContentPartPr>
            <p14:xfrm>
              <a:off x="610560" y="4110480"/>
              <a:ext cx="4020840" cy="18252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04080" y="4100400"/>
                <a:ext cx="4034880" cy="1846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5833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Κίνηση σε Δυο Διαστάσεις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738692" y="1371600"/>
                <a:ext cx="7414708" cy="4178749"/>
              </a:xfrm>
            </p:spPr>
            <p:txBody>
              <a:bodyPr>
                <a:normAutofit/>
              </a:bodyPr>
              <a:lstStyle/>
              <a:p>
                <a:r>
                  <a:rPr lang="el-GR" b="1" u="sng" dirty="0" smtClean="0"/>
                  <a:t>Παράδειγμα - Λύση</a:t>
                </a:r>
                <a:r>
                  <a:rPr lang="el-GR" dirty="0"/>
                  <a:t>:</a:t>
                </a:r>
              </a:p>
              <a:p>
                <a:r>
                  <a:rPr lang="el-GR" sz="1800" dirty="0" smtClean="0"/>
                  <a:t>Ένα σωματίδιο κινείται στο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US" sz="1800" dirty="0" smtClean="0"/>
                  <a:t> </a:t>
                </a:r>
                <a:r>
                  <a:rPr lang="el-GR" sz="1800" dirty="0" smtClean="0"/>
                  <a:t>επίπεδο, ξεκινώντας από το (0,0) και με αρχική ταχύτητα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m:rPr>
                        <m:sty m:val="p"/>
                      </m:rPr>
                      <a:rPr lang="en-US" sz="180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180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en-US" sz="1800" dirty="0" smtClean="0"/>
                  <a:t> </a:t>
                </a:r>
                <a:r>
                  <a:rPr lang="el-GR" sz="1800" dirty="0" smtClean="0"/>
                  <a:t>στον </a:t>
                </a:r>
                <a:r>
                  <a:rPr lang="en-US" sz="1800" dirty="0" smtClean="0"/>
                  <a:t>x-</a:t>
                </a:r>
                <a:r>
                  <a:rPr lang="el-GR" sz="1800" dirty="0" smtClean="0"/>
                  <a:t>άξονα, και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15</m:t>
                    </m:r>
                    <m:r>
                      <m:rPr>
                        <m:sty m:val="p"/>
                      </m:rPr>
                      <a:rPr lang="en-US" sz="180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180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en-US" sz="1800" dirty="0" smtClean="0"/>
                  <a:t> </a:t>
                </a:r>
                <a:r>
                  <a:rPr lang="el-GR" sz="1800" dirty="0" smtClean="0"/>
                  <a:t>στον </a:t>
                </a:r>
                <a:r>
                  <a:rPr lang="en-US" sz="1800" dirty="0" smtClean="0"/>
                  <a:t>y-</a:t>
                </a:r>
                <a:r>
                  <a:rPr lang="el-GR" sz="1800" dirty="0" smtClean="0"/>
                  <a:t>άξονα.</a:t>
                </a:r>
                <a:r>
                  <a:rPr lang="en-US" sz="1800" dirty="0" smtClean="0"/>
                  <a:t> </a:t>
                </a:r>
                <a:r>
                  <a:rPr lang="el-GR" sz="1800" dirty="0" smtClean="0"/>
                  <a:t>Το σωματίδιο υφίσταται επιτάχυνση μόνο στον </a:t>
                </a:r>
                <a:r>
                  <a:rPr lang="en-US" sz="1800" dirty="0" smtClean="0"/>
                  <a:t>x-</a:t>
                </a:r>
                <a:r>
                  <a:rPr lang="el-GR" sz="1800" dirty="0" smtClean="0"/>
                  <a:t>άξονα ως</a:t>
                </a:r>
                <a:r>
                  <a:rPr lang="en-US" sz="18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1" i="1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acc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=4</m:t>
                    </m:r>
                    <m:acc>
                      <m:accPr>
                        <m:chr m:val="⃗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800" dirty="0" smtClean="0"/>
                  <a:t>.</a:t>
                </a:r>
                <a:r>
                  <a:rPr lang="el-GR" sz="1800" dirty="0" smtClean="0"/>
                  <a:t/>
                </a:r>
                <a:br>
                  <a:rPr lang="el-GR" sz="1800" dirty="0" smtClean="0"/>
                </a:br>
                <a:r>
                  <a:rPr lang="el-GR" sz="1800" dirty="0" smtClean="0"/>
                  <a:t>Β) Βρείτε την ταχύτητα</a:t>
                </a:r>
                <a:r>
                  <a:rPr lang="en-US" sz="1800" dirty="0" smtClean="0"/>
                  <a:t> </a:t>
                </a:r>
                <a:r>
                  <a:rPr lang="el-GR" sz="1800" dirty="0" smtClean="0"/>
                  <a:t>σε μέτρο και κατεύθυνση</a:t>
                </a:r>
                <a:r>
                  <a:rPr lang="en-US" sz="1800" dirty="0" smtClean="0"/>
                  <a:t> </a:t>
                </a:r>
                <a:r>
                  <a:rPr lang="el-GR" sz="1800" dirty="0" smtClean="0"/>
                  <a:t>όταν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=5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l-GR" sz="1800" dirty="0" smtClean="0"/>
                  <a:t>, δηλ. τη γωνία</a:t>
                </a:r>
                <a:r>
                  <a:rPr lang="en-US" sz="1800" dirty="0" smtClean="0"/>
                  <a:t> </a:t>
                </a:r>
                <a:r>
                  <a:rPr lang="el-GR" sz="1800" dirty="0" smtClean="0"/>
                  <a:t>του διανύσματος της</a:t>
                </a:r>
                <a:r>
                  <a:rPr lang="en-US" sz="1800" dirty="0" smtClean="0"/>
                  <a:t> </a:t>
                </a:r>
                <a:r>
                  <a:rPr lang="el-GR" sz="1800" dirty="0" smtClean="0"/>
                  <a:t>ταχύτητας με τον άξονα</a:t>
                </a:r>
                <a:r>
                  <a:rPr lang="en-US" sz="1800" dirty="0" smtClean="0"/>
                  <a:t> </a:t>
                </a:r>
                <a:r>
                  <a:rPr lang="el-GR" sz="1800" dirty="0" smtClean="0"/>
                  <a:t>των </a:t>
                </a:r>
                <a:r>
                  <a:rPr lang="en-US" sz="1800" dirty="0" smtClean="0"/>
                  <a:t>x.</a:t>
                </a:r>
                <a:br>
                  <a:rPr lang="en-US" sz="1800" dirty="0" smtClean="0"/>
                </a:br>
                <a:endParaRPr lang="en-US" sz="1800" dirty="0" smtClean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692" y="1371600"/>
                <a:ext cx="7414708" cy="4178749"/>
              </a:xfrm>
              <a:blipFill>
                <a:blip r:embed="rId3"/>
                <a:stretch>
                  <a:fillRect t="-1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Εικόνα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718" y="3733800"/>
            <a:ext cx="4168920" cy="214748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594720" y="3366000"/>
              <a:ext cx="7864200" cy="30362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83920" y="3360600"/>
                <a:ext cx="7881120" cy="3052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7910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Κίνηση σε Δυο Διαστάσεις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738692" y="1371600"/>
                <a:ext cx="7414708" cy="4178749"/>
              </a:xfrm>
            </p:spPr>
            <p:txBody>
              <a:bodyPr>
                <a:normAutofit/>
              </a:bodyPr>
              <a:lstStyle/>
              <a:p>
                <a:r>
                  <a:rPr lang="el-GR" b="1" u="sng" dirty="0"/>
                  <a:t>Παράδειγμα </a:t>
                </a:r>
                <a:r>
                  <a:rPr lang="el-GR" b="1" u="sng" dirty="0" smtClean="0"/>
                  <a:t>- Λύση</a:t>
                </a:r>
                <a:r>
                  <a:rPr lang="el-GR" dirty="0"/>
                  <a:t>:</a:t>
                </a:r>
              </a:p>
              <a:p>
                <a:r>
                  <a:rPr lang="el-GR" sz="1800" dirty="0" smtClean="0"/>
                  <a:t>Ένα σωματίδιο κινείται στο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US" sz="1800" dirty="0" smtClean="0"/>
                  <a:t> </a:t>
                </a:r>
                <a:r>
                  <a:rPr lang="el-GR" sz="1800" dirty="0" smtClean="0"/>
                  <a:t>επίπεδο, ξεκινώντας από το (0,0) και με αρχική ταχύτητα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m:rPr>
                        <m:sty m:val="p"/>
                      </m:rPr>
                      <a:rPr lang="en-US" sz="180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180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en-US" sz="1800" dirty="0" smtClean="0"/>
                  <a:t> </a:t>
                </a:r>
                <a:r>
                  <a:rPr lang="el-GR" sz="1800" dirty="0" smtClean="0"/>
                  <a:t>στον </a:t>
                </a:r>
                <a:r>
                  <a:rPr lang="en-US" sz="1800" dirty="0" smtClean="0"/>
                  <a:t>x-</a:t>
                </a:r>
                <a:r>
                  <a:rPr lang="el-GR" sz="1800" dirty="0" smtClean="0"/>
                  <a:t>άξονα, και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15</m:t>
                    </m:r>
                    <m:r>
                      <m:rPr>
                        <m:sty m:val="p"/>
                      </m:rPr>
                      <a:rPr lang="en-US" sz="180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180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en-US" sz="1800" dirty="0" smtClean="0"/>
                  <a:t> </a:t>
                </a:r>
                <a:r>
                  <a:rPr lang="el-GR" sz="1800" dirty="0" smtClean="0"/>
                  <a:t>στον </a:t>
                </a:r>
                <a:r>
                  <a:rPr lang="en-US" sz="1800" dirty="0" smtClean="0"/>
                  <a:t>y-</a:t>
                </a:r>
                <a:r>
                  <a:rPr lang="el-GR" sz="1800" dirty="0" smtClean="0"/>
                  <a:t>άξονα.</a:t>
                </a:r>
                <a:r>
                  <a:rPr lang="en-US" sz="1800" dirty="0" smtClean="0"/>
                  <a:t> </a:t>
                </a:r>
                <a:r>
                  <a:rPr lang="el-GR" sz="1800" dirty="0"/>
                  <a:t>Το σωματίδιο υφίσταται επιτάχυνση μόνο στον </a:t>
                </a:r>
                <a:r>
                  <a:rPr lang="en-US" sz="1800" dirty="0"/>
                  <a:t>x-</a:t>
                </a:r>
                <a:r>
                  <a:rPr lang="el-GR" sz="1800" dirty="0"/>
                  <a:t>άξονα ως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acc>
                      </m:e>
                      <m:sub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=4</m:t>
                    </m:r>
                    <m:acc>
                      <m:accPr>
                        <m:chr m:val="⃗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80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180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800" dirty="0"/>
                  <a:t>.</a:t>
                </a:r>
                <a:br>
                  <a:rPr lang="en-US" sz="1800" dirty="0"/>
                </a:br>
                <a:r>
                  <a:rPr lang="el-GR" sz="1800" dirty="0" smtClean="0"/>
                  <a:t>Γ) Βρείτε τις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800" dirty="0" smtClean="0"/>
                  <a:t> </a:t>
                </a:r>
                <a:r>
                  <a:rPr lang="el-GR" sz="1800" dirty="0" smtClean="0"/>
                  <a:t>συντεταγμένες του σωματιδίου για</a:t>
                </a:r>
                <a:r>
                  <a:rPr lang="en-US" sz="1800" dirty="0" smtClean="0"/>
                  <a:t> </a:t>
                </a:r>
                <a:r>
                  <a:rPr lang="el-GR" sz="1800" dirty="0" smtClean="0"/>
                  <a:t>κάθε χρονική στιγμή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l-GR" sz="1800" dirty="0" smtClean="0"/>
                  <a:t>, και</a:t>
                </a:r>
                <a:r>
                  <a:rPr lang="en-US" sz="1800" dirty="0" smtClean="0"/>
                  <a:t> </a:t>
                </a:r>
                <a:r>
                  <a:rPr lang="el-GR" sz="1800" dirty="0" smtClean="0"/>
                  <a:t>το διάνυσμα θέσης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1800" dirty="0" smtClean="0"/>
                  <a:t>.</a:t>
                </a:r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692" y="1371600"/>
                <a:ext cx="7414708" cy="4178749"/>
              </a:xfrm>
              <a:blipFill>
                <a:blip r:embed="rId3"/>
                <a:stretch>
                  <a:fillRect t="-1168" r="-4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Εικόνα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078" y="3276600"/>
            <a:ext cx="3846114" cy="198119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585720" y="3345480"/>
              <a:ext cx="5925240" cy="31852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76360" y="3333240"/>
                <a:ext cx="5946480" cy="3210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1667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Διάλεξης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2398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Κίνηση σε μια Διάσταση</a:t>
            </a:r>
            <a:r>
              <a:rPr lang="en-US" dirty="0"/>
              <a:t> (review…)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482436"/>
            <a:ext cx="7872250" cy="4994564"/>
          </a:xfrm>
        </p:spPr>
        <p:txBody>
          <a:bodyPr>
            <a:normAutofit/>
          </a:bodyPr>
          <a:lstStyle/>
          <a:p>
            <a:r>
              <a:rPr lang="el-GR" b="1" dirty="0" smtClean="0"/>
              <a:t>Μοντέλα Κίνησης σε μια διάσταση</a:t>
            </a:r>
          </a:p>
          <a:p>
            <a:endParaRPr lang="el-GR" b="1" dirty="0"/>
          </a:p>
          <a:p>
            <a:r>
              <a:rPr lang="el-GR" b="1" dirty="0" smtClean="0"/>
              <a:t>Κίνηση υπό σταθερή ταχύτητα</a:t>
            </a:r>
          </a:p>
          <a:p>
            <a:pPr lvl="1"/>
            <a:r>
              <a:rPr lang="el-GR" dirty="0" smtClean="0"/>
              <a:t>Περιγράφουμε την ευθύγραμμη κίνηση ενός σώματος με μηδενική επιτάχυνση</a:t>
            </a:r>
          </a:p>
          <a:p>
            <a:pPr lvl="1"/>
            <a:endParaRPr lang="el-GR" dirty="0"/>
          </a:p>
          <a:p>
            <a:r>
              <a:rPr lang="el-GR" b="1" dirty="0" smtClean="0"/>
              <a:t>Κίνηση υπό σταθερή επιτάχυνση</a:t>
            </a:r>
          </a:p>
          <a:p>
            <a:pPr lvl="1"/>
            <a:r>
              <a:rPr lang="el-GR" dirty="0" smtClean="0"/>
              <a:t>Περιγράφουμε την ευθύγραμμη κίνηση ενός σώματος με σταθερή επιτάχυνση</a:t>
            </a:r>
            <a:endParaRPr lang="el-GR" dirty="0"/>
          </a:p>
          <a:p>
            <a:pPr lvl="1"/>
            <a:endParaRPr lang="el-GR" dirty="0" smtClean="0"/>
          </a:p>
          <a:p>
            <a:r>
              <a:rPr lang="el-GR" dirty="0" smtClean="0"/>
              <a:t>Κάθε μοντέλο «έρχεται» με τις εξισώσεις που περιγράφουν την κίνηση</a:t>
            </a:r>
          </a:p>
        </p:txBody>
      </p:sp>
    </p:spTree>
    <p:extLst>
      <p:ext uri="{BB962C8B-B14F-4D97-AF65-F5344CB8AC3E}">
        <p14:creationId xmlns:p14="http://schemas.microsoft.com/office/powerpoint/2010/main" val="22698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Κίνηση σε μια Διάσταση</a:t>
            </a:r>
            <a:r>
              <a:rPr lang="en-US" dirty="0" smtClean="0"/>
              <a:t> (review…)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290914"/>
                <a:ext cx="7872250" cy="5262286"/>
              </a:xfrm>
            </p:spPr>
            <p:txBody>
              <a:bodyPr>
                <a:normAutofit/>
              </a:bodyPr>
              <a:lstStyle/>
              <a:p>
                <a:r>
                  <a:rPr lang="el-GR" dirty="0" smtClean="0"/>
                  <a:t>Ειδική περίπτωση: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sub>
                    </m:sSub>
                  </m:oMath>
                </a14:m>
                <a:r>
                  <a:rPr lang="el-GR" b="1" dirty="0"/>
                  <a:t> </a:t>
                </a:r>
                <a:r>
                  <a:rPr lang="el-GR" b="1" dirty="0" smtClean="0"/>
                  <a:t>μηδενική</a:t>
                </a:r>
                <a:r>
                  <a:rPr lang="en-US" b="1" dirty="0" smtClean="0"/>
                  <a:t> (</a:t>
                </a:r>
                <a:r>
                  <a:rPr lang="el-GR" b="1" dirty="0" smtClean="0"/>
                  <a:t>δηλ. ταχύτητα σταθερή)</a:t>
                </a:r>
                <a:r>
                  <a:rPr lang="en-US" sz="800" b="1" dirty="0"/>
                  <a:t/>
                </a:r>
                <a:br>
                  <a:rPr lang="en-US" sz="800" b="1" dirty="0"/>
                </a:br>
                <a:r>
                  <a:rPr lang="en-US" b="1" dirty="0"/>
                  <a:t/>
                </a:r>
                <a:br>
                  <a:rPr lang="en-US" b="1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endParaRPr lang="en-US" dirty="0" smtClean="0"/>
              </a:p>
              <a:p>
                <a:endParaRPr lang="en-US" sz="800" dirty="0"/>
              </a:p>
              <a:p>
                <a:r>
                  <a:rPr lang="el-GR" dirty="0" smtClean="0"/>
                  <a:t>Ειδική περίπτωση: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sub>
                    </m:sSub>
                  </m:oMath>
                </a14:m>
                <a:r>
                  <a:rPr lang="el-GR" b="1" dirty="0" smtClean="0"/>
                  <a:t> σταθερή,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l-GR" b="1" dirty="0"/>
                  <a:t> </a:t>
                </a:r>
                <a:endParaRPr lang="el-GR" dirty="0" smtClean="0"/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b="0" dirty="0" smtClean="0"/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𝑎𝑣𝑔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l-GR" b="0" i="1" dirty="0" smtClean="0">
                    <a:latin typeface="Cambria Math" panose="02040503050406030204" pitchFamily="18" charset="0"/>
                  </a:rPr>
                  <a:t>      </a:t>
                </a:r>
                <a:r>
                  <a:rPr lang="el-GR" dirty="0" smtClean="0"/>
                  <a:t>ή</a:t>
                </a:r>
                <a:r>
                  <a:rPr lang="el-GR" i="1" dirty="0" smtClean="0"/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𝑎𝑣𝑔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l-GR" b="0" i="1" dirty="0" smtClean="0"/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b="0" dirty="0" smtClean="0"/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+2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290914"/>
                <a:ext cx="7872250" cy="5262286"/>
              </a:xfrm>
              <a:blipFill>
                <a:blip r:embed="rId2"/>
                <a:stretch>
                  <a:fillRect t="-9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Horizontal Scroll 3"/>
              <p:cNvSpPr/>
              <p:nvPr/>
            </p:nvSpPr>
            <p:spPr>
              <a:xfrm>
                <a:off x="4800600" y="4953000"/>
                <a:ext cx="3810000" cy="1524000"/>
              </a:xfrm>
              <a:prstGeom prst="horizontalScroll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l-GR" sz="1600" dirty="0" smtClean="0"/>
                  <a:t>Αν η κίνηση είναι κατακόρυφη: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≔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≔−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US" sz="1600" dirty="0" smtClean="0"/>
              </a:p>
              <a:p>
                <a:pPr algn="ctr"/>
                <a:r>
                  <a:rPr lang="el-GR" sz="1600" dirty="0" smtClean="0"/>
                  <a:t>θεωρώντας θετική φορά προς τα πάνω</a:t>
                </a:r>
                <a:endParaRPr lang="el-GR" sz="1600" dirty="0"/>
              </a:p>
            </p:txBody>
          </p:sp>
        </mc:Choice>
        <mc:Fallback xmlns="">
          <p:sp>
            <p:nvSpPr>
              <p:cNvPr id="4" name="Horizontal Scroll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4953000"/>
                <a:ext cx="3810000" cy="1524000"/>
              </a:xfrm>
              <a:prstGeom prst="horizontalScroll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7560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768426"/>
            <a:ext cx="1981200" cy="57257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Κίνηση σε μια Διάσταση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290914"/>
                <a:ext cx="7337341" cy="5033686"/>
              </a:xfrm>
            </p:spPr>
            <p:txBody>
              <a:bodyPr>
                <a:normAutofit/>
              </a:bodyPr>
              <a:lstStyle/>
              <a:p>
                <a:r>
                  <a:rPr lang="el-GR" b="1" u="sng" dirty="0" smtClean="0"/>
                  <a:t>Παράδειγμα</a:t>
                </a:r>
                <a:r>
                  <a:rPr lang="en-US" b="1" u="sng" dirty="0" smtClean="0"/>
                  <a:t>:</a:t>
                </a:r>
                <a:endParaRPr lang="el-GR" b="1" u="sng" dirty="0" smtClean="0"/>
              </a:p>
              <a:p>
                <a:pPr lvl="1"/>
                <a:r>
                  <a:rPr lang="el-GR" sz="2000" dirty="0" smtClean="0"/>
                  <a:t>Πετάμε μια μπάλα από την κορυφή </a:t>
                </a:r>
                <a:r>
                  <a:rPr lang="en-US" sz="2000" dirty="0" smtClean="0"/>
                  <a:t/>
                </a:r>
                <a:br>
                  <a:rPr lang="en-US" sz="2000" dirty="0" smtClean="0"/>
                </a:br>
                <a:r>
                  <a:rPr lang="el-GR" sz="2000" dirty="0" smtClean="0"/>
                  <a:t>ενός κτηρίου με αρχική ταχύτητα </a:t>
                </a:r>
                <a14:m>
                  <m:oMath xmlns:m="http://schemas.openxmlformats.org/officeDocument/2006/math">
                    <m:r>
                      <a:rPr lang="el-GR" sz="2000" i="1" dirty="0" smtClean="0">
                        <a:latin typeface="Cambria Math" panose="02040503050406030204" pitchFamily="18" charset="0"/>
                      </a:rPr>
                      <m:t>20</m:t>
                    </m:r>
                  </m:oMath>
                </a14:m>
                <a:r>
                  <a:rPr lang="el-GR" sz="2000" dirty="0" smtClean="0"/>
                  <a:t> </a:t>
                </a:r>
                <a:r>
                  <a:rPr lang="en-US" sz="2000" dirty="0" smtClean="0"/>
                  <a:t>m/s </a:t>
                </a:r>
                <a:br>
                  <a:rPr lang="en-US" sz="2000" dirty="0" smtClean="0"/>
                </a:br>
                <a:r>
                  <a:rPr lang="el-GR" sz="2000" dirty="0" smtClean="0"/>
                  <a:t>και φορά κατακόρυφα προς τα επάνω. </a:t>
                </a:r>
                <a:r>
                  <a:rPr lang="en-US" sz="2000" dirty="0" smtClean="0"/>
                  <a:t/>
                </a:r>
                <a:br>
                  <a:rPr lang="en-US" sz="2000" dirty="0" smtClean="0"/>
                </a:br>
                <a:r>
                  <a:rPr lang="el-GR" sz="2000" dirty="0" smtClean="0"/>
                  <a:t>Το ύψος του κτηρίου είναι </a:t>
                </a:r>
                <a14:m>
                  <m:oMath xmlns:m="http://schemas.openxmlformats.org/officeDocument/2006/math">
                    <m:r>
                      <a:rPr lang="el-GR" sz="2000" i="1" dirty="0" smtClean="0">
                        <a:latin typeface="Cambria Math" panose="02040503050406030204" pitchFamily="18" charset="0"/>
                      </a:rPr>
                      <m:t>50</m:t>
                    </m:r>
                  </m:oMath>
                </a14:m>
                <a:r>
                  <a:rPr lang="el-GR" sz="2000" dirty="0" smtClean="0"/>
                  <a:t> </a:t>
                </a:r>
                <a:r>
                  <a:rPr lang="en-US" sz="2000" dirty="0" smtClean="0"/>
                  <a:t>m. </a:t>
                </a:r>
                <a:endParaRPr lang="el-GR" sz="2000" dirty="0"/>
              </a:p>
              <a:p>
                <a:pPr lvl="2"/>
                <a:r>
                  <a:rPr lang="en-US" sz="1800" dirty="0" smtClean="0"/>
                  <a:t>A) </a:t>
                </a:r>
                <a:r>
                  <a:rPr lang="el-GR" sz="1800" dirty="0" smtClean="0"/>
                  <a:t>Με ποιο μοντέλο μπορείτε να περιγράψετε  την</a:t>
                </a:r>
                <a:br>
                  <a:rPr lang="el-GR" sz="1800" dirty="0" smtClean="0"/>
                </a:br>
                <a:r>
                  <a:rPr lang="el-GR" sz="1800" dirty="0" smtClean="0"/>
                  <a:t>κίνηση της μπάλας? Δώστε τις λεπτομέρειες.</a:t>
                </a:r>
                <a:endParaRPr lang="en-US" sz="1800" dirty="0" smtClean="0"/>
              </a:p>
              <a:p>
                <a:pPr lvl="2"/>
                <a:r>
                  <a:rPr lang="el-GR" sz="1800" dirty="0" smtClean="0"/>
                  <a:t>Β) Θεωρώντας ότι αρχίζουμε να μετράμε </a:t>
                </a:r>
                <a:r>
                  <a:rPr lang="en-US" sz="1800" dirty="0" smtClean="0"/>
                  <a:t/>
                </a:r>
                <a:br>
                  <a:rPr lang="en-US" sz="1800" dirty="0" smtClean="0"/>
                </a:br>
                <a:r>
                  <a:rPr lang="el-GR" sz="1800" dirty="0" smtClean="0"/>
                  <a:t>όταν η μπάλα φεύγει από τα χέρια μας, </a:t>
                </a:r>
                <a:r>
                  <a:rPr lang="en-US" sz="1800" dirty="0" smtClean="0"/>
                  <a:t/>
                </a:r>
                <a:br>
                  <a:rPr lang="en-US" sz="1800" dirty="0" smtClean="0"/>
                </a:br>
                <a:r>
                  <a:rPr lang="el-GR" sz="1800" dirty="0" smtClean="0"/>
                  <a:t>βρείτε το χρόνο που απαιτείται για να φτάσει </a:t>
                </a:r>
                <a:r>
                  <a:rPr lang="en-US" sz="1800" dirty="0" smtClean="0"/>
                  <a:t/>
                </a:r>
                <a:br>
                  <a:rPr lang="en-US" sz="1800" dirty="0" smtClean="0"/>
                </a:br>
                <a:r>
                  <a:rPr lang="el-GR" sz="1800" dirty="0" smtClean="0"/>
                  <a:t>στο μέγιστο ύψος.</a:t>
                </a:r>
              </a:p>
              <a:p>
                <a:pPr lvl="2"/>
                <a:r>
                  <a:rPr lang="el-GR" sz="1800" dirty="0" smtClean="0"/>
                  <a:t>Γ) Βρείτε αυτό το μέγιστο ύψος.</a:t>
                </a:r>
              </a:p>
              <a:p>
                <a:pPr lvl="2"/>
                <a:r>
                  <a:rPr lang="el-GR" sz="1800" dirty="0" smtClean="0"/>
                  <a:t>Δ) Βρείτε την ταχύτητα της μπάλας όταν </a:t>
                </a:r>
                <a:r>
                  <a:rPr lang="en-US" sz="1800" dirty="0" smtClean="0"/>
                  <a:t/>
                </a:r>
                <a:br>
                  <a:rPr lang="en-US" sz="1800" dirty="0" smtClean="0"/>
                </a:br>
                <a:r>
                  <a:rPr lang="el-GR" sz="1800" dirty="0" smtClean="0"/>
                  <a:t>επιστρέφει στο ύψος που έφυγε από τα χέρια μας.</a:t>
                </a:r>
              </a:p>
              <a:p>
                <a:pPr lvl="2"/>
                <a:r>
                  <a:rPr lang="el-GR" sz="1800" dirty="0"/>
                  <a:t>Ε</a:t>
                </a:r>
                <a:r>
                  <a:rPr lang="el-GR" sz="1800" dirty="0" smtClean="0"/>
                  <a:t>) Βρείτε την ταχύτητα και τη θέση της μπάλας </a:t>
                </a:r>
                <a:r>
                  <a:rPr lang="en-US" sz="1800" dirty="0" smtClean="0"/>
                  <a:t/>
                </a:r>
                <a:br>
                  <a:rPr lang="en-US" sz="1800" dirty="0" smtClean="0"/>
                </a:br>
                <a:r>
                  <a:rPr lang="el-GR" sz="1800" dirty="0" smtClean="0"/>
                  <a:t>όταν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=5 </m:t>
                    </m:r>
                  </m:oMath>
                </a14:m>
                <a:r>
                  <a:rPr lang="en-US" sz="1800" dirty="0" smtClean="0"/>
                  <a:t>s.</a:t>
                </a:r>
                <a:endParaRPr lang="el-GR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290914"/>
                <a:ext cx="7337341" cy="5033686"/>
              </a:xfrm>
              <a:blipFill rotWithShape="0">
                <a:blip r:embed="rId4"/>
                <a:stretch>
                  <a:fillRect t="-969" b="-181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7175520" y="936720"/>
              <a:ext cx="446760" cy="4510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165800" y="924480"/>
                <a:ext cx="465480" cy="47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ular Callout 5"/>
              <p:cNvSpPr/>
              <p:nvPr/>
            </p:nvSpPr>
            <p:spPr>
              <a:xfrm>
                <a:off x="5334000" y="-47501"/>
                <a:ext cx="2819400" cy="1586653"/>
              </a:xfrm>
              <a:prstGeom prst="wedgeRectCallout">
                <a:avLst/>
              </a:prstGeom>
              <a:solidFill>
                <a:srgbClr val="FFE5E5"/>
              </a:solidFill>
              <a:ln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sub>
                    </m:sSub>
                    <m:r>
                      <a:rPr lang="en-US" sz="1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𝑔𝑡</m:t>
                    </m:r>
                  </m:oMath>
                </a14:m>
                <a:endParaRPr lang="en-US" sz="1400" dirty="0"/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𝑎𝑣𝑔</m:t>
                        </m:r>
                      </m:sub>
                    </m:sSub>
                    <m:r>
                      <a:rPr lang="en-US" sz="1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l-GR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lang="el-GR" sz="1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l-GR" sz="1400" i="1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l-GR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</m:sub>
                        </m:sSub>
                      </m:num>
                      <m:den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1400" i="1" dirty="0">
                  <a:latin typeface="Cambria Math" panose="02040503050406030204" pitchFamily="18" charset="0"/>
                </a:endParaRPr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1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l-GR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</m:sub>
                        </m:sSub>
                      </m:e>
                    </m:d>
                    <m:r>
                      <a:rPr lang="en-US" sz="14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l-GR" sz="1400" i="1" dirty="0"/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1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sz="14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𝑔</m:t>
                    </m:r>
                    <m:sSup>
                      <m:sSup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1400" dirty="0"/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sub>
                      <m:sup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1400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  <m:sup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14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6" name="Rectangular Callout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-47501"/>
                <a:ext cx="2819400" cy="1586653"/>
              </a:xfrm>
              <a:prstGeom prst="wedgeRectCallou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858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714" y="1387800"/>
            <a:ext cx="1766886" cy="51063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Κίνηση σε μια Διάσταση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290914"/>
            <a:ext cx="7337341" cy="5033686"/>
          </a:xfrm>
        </p:spPr>
        <p:txBody>
          <a:bodyPr>
            <a:normAutofit/>
          </a:bodyPr>
          <a:lstStyle/>
          <a:p>
            <a:r>
              <a:rPr lang="el-GR" b="1" u="sng" dirty="0" smtClean="0"/>
              <a:t>Παράδειγμα – Λύση</a:t>
            </a:r>
            <a:r>
              <a:rPr lang="en-US" b="1" u="sng" dirty="0" smtClean="0"/>
              <a:t>:</a:t>
            </a:r>
            <a:endParaRPr lang="el-GR" b="1" u="sng" dirty="0" smtClean="0"/>
          </a:p>
          <a:p>
            <a:pPr lvl="1"/>
            <a:r>
              <a:rPr lang="el-GR" sz="1800" dirty="0"/>
              <a:t>Πετάμε μια μπάλα από την κορυφή </a:t>
            </a:r>
            <a:br>
              <a:rPr lang="el-GR" sz="1800" dirty="0"/>
            </a:br>
            <a:r>
              <a:rPr lang="el-GR" sz="1800" dirty="0"/>
              <a:t>ενός κτηρίου με αρχική ταχύτητα 20 </a:t>
            </a:r>
            <a:r>
              <a:rPr lang="en-US" sz="1800" dirty="0"/>
              <a:t>m/s </a:t>
            </a:r>
            <a:r>
              <a:rPr lang="el-GR" sz="1800" dirty="0"/>
              <a:t>και φορά κατακόρυφα προς τα επάνω. Το ύψος του κτηρίου είναι 50 </a:t>
            </a:r>
            <a:r>
              <a:rPr lang="en-US" sz="1800" dirty="0"/>
              <a:t>m. </a:t>
            </a:r>
            <a:endParaRPr lang="el-GR" sz="1800" dirty="0"/>
          </a:p>
          <a:p>
            <a:pPr lvl="2"/>
            <a:r>
              <a:rPr lang="en-US" sz="1800" dirty="0" smtClean="0"/>
              <a:t>A) </a:t>
            </a:r>
            <a:r>
              <a:rPr lang="el-GR" sz="1800" dirty="0" smtClean="0"/>
              <a:t>Με ποιο μοντέλο μπορείτε να περιγράψετε  την</a:t>
            </a:r>
            <a:br>
              <a:rPr lang="el-GR" sz="1800" dirty="0" smtClean="0"/>
            </a:br>
            <a:r>
              <a:rPr lang="el-GR" sz="1800" dirty="0" smtClean="0"/>
              <a:t>κίνηση της μπάλας? Δώστε τις λεπτομέρειες.</a:t>
            </a:r>
            <a:endParaRPr lang="en-US" sz="1800" dirty="0" smtClean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7175520" y="936720"/>
              <a:ext cx="446760" cy="4510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165800" y="924480"/>
                <a:ext cx="465480" cy="47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ular Callout 5"/>
              <p:cNvSpPr/>
              <p:nvPr/>
            </p:nvSpPr>
            <p:spPr>
              <a:xfrm>
                <a:off x="5334000" y="-47501"/>
                <a:ext cx="2819400" cy="1586653"/>
              </a:xfrm>
              <a:prstGeom prst="wedgeRectCallout">
                <a:avLst/>
              </a:prstGeom>
              <a:solidFill>
                <a:srgbClr val="FFE5E5"/>
              </a:solidFill>
              <a:ln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sub>
                    </m:sSub>
                    <m:r>
                      <a:rPr lang="en-US" sz="1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𝑔𝑡</m:t>
                    </m:r>
                  </m:oMath>
                </a14:m>
                <a:endParaRPr lang="en-US" sz="1400" dirty="0"/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𝑎𝑣𝑔</m:t>
                        </m:r>
                      </m:sub>
                    </m:sSub>
                    <m:r>
                      <a:rPr lang="en-US" sz="1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l-GR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lang="el-GR" sz="1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l-GR" sz="1400" i="1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l-GR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</m:sub>
                        </m:sSub>
                      </m:num>
                      <m:den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1400" i="1" dirty="0">
                  <a:latin typeface="Cambria Math" panose="02040503050406030204" pitchFamily="18" charset="0"/>
                </a:endParaRPr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1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l-GR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</m:sub>
                        </m:sSub>
                      </m:e>
                    </m:d>
                    <m:r>
                      <a:rPr lang="en-US" sz="14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l-GR" sz="1400" i="1" dirty="0"/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1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sz="14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𝑔</m:t>
                    </m:r>
                    <m:sSup>
                      <m:sSup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1400" dirty="0"/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sub>
                      <m:sup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1400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  <m:sup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14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6" name="Rectangular Callout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-47501"/>
                <a:ext cx="2819400" cy="1586653"/>
              </a:xfrm>
              <a:prstGeom prst="wedgeRectCallou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/>
              <p14:cNvContentPartPr/>
              <p14:nvPr/>
            </p14:nvContentPartPr>
            <p14:xfrm>
              <a:off x="701640" y="3284280"/>
              <a:ext cx="6616800" cy="77688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95520" y="3276000"/>
                <a:ext cx="6635160" cy="795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1712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1447800"/>
            <a:ext cx="1698024" cy="50463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Κίνηση σε μια Διάσταση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38350" y="1290914"/>
            <a:ext cx="7338508" cy="46999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b="1" u="sng" dirty="0" smtClean="0"/>
              <a:t>Παράδειγμα – Λύση:</a:t>
            </a:r>
          </a:p>
          <a:p>
            <a:pPr lvl="1"/>
            <a:r>
              <a:rPr lang="el-GR" sz="1800" dirty="0" smtClean="0"/>
              <a:t>Πετάμε μια μπάλα από την κορυφή </a:t>
            </a:r>
            <a:r>
              <a:rPr lang="el-GR" sz="1800" dirty="0"/>
              <a:t/>
            </a:r>
            <a:br>
              <a:rPr lang="el-GR" sz="1800" dirty="0"/>
            </a:br>
            <a:r>
              <a:rPr lang="el-GR" sz="1800" dirty="0" smtClean="0"/>
              <a:t>ενός κτηρίου με αρχική ταχύτητα 20 </a:t>
            </a:r>
            <a:r>
              <a:rPr lang="en-US" sz="1800" dirty="0" smtClean="0"/>
              <a:t>m/s </a:t>
            </a:r>
            <a:r>
              <a:rPr lang="el-GR" sz="1800" dirty="0" smtClean="0"/>
              <a:t>και φορά κατακόρυφα προς τα επάνω. Το ύψος του κτηρίου είναι 50 </a:t>
            </a:r>
            <a:r>
              <a:rPr lang="en-US" sz="1800" dirty="0" smtClean="0"/>
              <a:t>m. </a:t>
            </a:r>
            <a:endParaRPr lang="el-GR" sz="1800" dirty="0" smtClean="0"/>
          </a:p>
          <a:p>
            <a:pPr lvl="2"/>
            <a:r>
              <a:rPr lang="el-GR" sz="1600" dirty="0" smtClean="0"/>
              <a:t>Β) Θεωρώντας ότι αρχίζουμε να μετράμε όταν η μπάλα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l-GR" sz="1600" dirty="0" smtClean="0"/>
              <a:t>φεύγει από τα χέρια μας, βρείτε το χρόνο που απαιτείται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l-GR" sz="1600" dirty="0" smtClean="0"/>
              <a:t>για να φτάσει στο μέγιστο ύψος.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4021920" y="5053320"/>
              <a:ext cx="2286360" cy="4384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012560" y="5043960"/>
                <a:ext cx="2305080" cy="45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ular Callout 6"/>
              <p:cNvSpPr/>
              <p:nvPr/>
            </p:nvSpPr>
            <p:spPr>
              <a:xfrm>
                <a:off x="5334000" y="-47501"/>
                <a:ext cx="2819400" cy="1586653"/>
              </a:xfrm>
              <a:prstGeom prst="wedgeRectCallout">
                <a:avLst/>
              </a:prstGeom>
              <a:solidFill>
                <a:srgbClr val="FFE5E5"/>
              </a:solidFill>
              <a:ln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sub>
                    </m:sSub>
                    <m:r>
                      <a:rPr lang="en-US" sz="1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𝑔𝑡</m:t>
                    </m:r>
                  </m:oMath>
                </a14:m>
                <a:endParaRPr lang="en-US" sz="1400" dirty="0"/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𝑎𝑣𝑔</m:t>
                        </m:r>
                      </m:sub>
                    </m:sSub>
                    <m:r>
                      <a:rPr lang="en-US" sz="1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l-GR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lang="el-GR" sz="1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l-GR" sz="1400" i="1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l-GR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</m:sub>
                        </m:sSub>
                      </m:num>
                      <m:den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1400" i="1" dirty="0">
                  <a:latin typeface="Cambria Math" panose="02040503050406030204" pitchFamily="18" charset="0"/>
                </a:endParaRPr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1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l-GR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</m:sub>
                        </m:sSub>
                      </m:e>
                    </m:d>
                    <m:r>
                      <a:rPr lang="en-US" sz="14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l-GR" sz="1400" i="1" dirty="0"/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1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sz="14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𝑔</m:t>
                    </m:r>
                    <m:sSup>
                      <m:sSup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1400" dirty="0"/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sub>
                      <m:sup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1400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  <m:sup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14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7" name="Rectangular Callout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-47501"/>
                <a:ext cx="2819400" cy="1586653"/>
              </a:xfrm>
              <a:prstGeom prst="wedgeRectCallou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" name="Ink 2"/>
              <p14:cNvContentPartPr/>
              <p14:nvPr/>
            </p14:nvContentPartPr>
            <p14:xfrm>
              <a:off x="651960" y="376920"/>
              <a:ext cx="8432640" cy="43668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43680" y="368280"/>
                <a:ext cx="8447040" cy="4385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8979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1447800"/>
            <a:ext cx="1698024" cy="50463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Κίνηση σε μια Διάσταση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38350" y="1281861"/>
            <a:ext cx="7338508" cy="465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b="1" u="sng" dirty="0"/>
              <a:t>Παράδειγμα – Λύση:</a:t>
            </a:r>
          </a:p>
          <a:p>
            <a:pPr lvl="1"/>
            <a:r>
              <a:rPr lang="el-GR" sz="1800" dirty="0" smtClean="0"/>
              <a:t>Πετάμε μια μπάλα από την κορυφή </a:t>
            </a:r>
            <a:br>
              <a:rPr lang="el-GR" sz="1800" dirty="0" smtClean="0"/>
            </a:br>
            <a:r>
              <a:rPr lang="el-GR" sz="1800" dirty="0" smtClean="0"/>
              <a:t>ενός κτηρίου με αρχική ταχύτητα 20 </a:t>
            </a:r>
            <a:r>
              <a:rPr lang="en-US" sz="1800" dirty="0" smtClean="0"/>
              <a:t>m/s </a:t>
            </a:r>
            <a:r>
              <a:rPr lang="el-GR" sz="1800" dirty="0" smtClean="0"/>
              <a:t>και φορά κατακόρυφα προς τα επάνω. Το ύψος του κτηρίου είναι 50 </a:t>
            </a:r>
            <a:r>
              <a:rPr lang="en-US" sz="1800" dirty="0" smtClean="0"/>
              <a:t>m. </a:t>
            </a:r>
            <a:endParaRPr lang="el-GR" sz="1800" dirty="0" smtClean="0"/>
          </a:p>
          <a:p>
            <a:pPr lvl="2"/>
            <a:r>
              <a:rPr lang="el-GR" sz="1600" dirty="0" smtClean="0"/>
              <a:t>Γ) Βρείτε αυτό το μέγιστο ύψος.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ular Callout 5"/>
              <p:cNvSpPr/>
              <p:nvPr/>
            </p:nvSpPr>
            <p:spPr>
              <a:xfrm>
                <a:off x="5334000" y="-47501"/>
                <a:ext cx="2819400" cy="1586653"/>
              </a:xfrm>
              <a:prstGeom prst="wedgeRectCallout">
                <a:avLst/>
              </a:prstGeom>
              <a:solidFill>
                <a:srgbClr val="FFE5E5"/>
              </a:solidFill>
              <a:ln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sub>
                    </m:sSub>
                    <m:r>
                      <a:rPr lang="en-US" sz="1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𝑔𝑡</m:t>
                    </m:r>
                  </m:oMath>
                </a14:m>
                <a:endParaRPr lang="en-US" sz="1400" dirty="0"/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𝑎𝑣𝑔</m:t>
                        </m:r>
                      </m:sub>
                    </m:sSub>
                    <m:r>
                      <a:rPr lang="en-US" sz="1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l-GR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lang="el-GR" sz="1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l-GR" sz="1400" i="1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l-GR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</m:sub>
                        </m:sSub>
                      </m:num>
                      <m:den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1400" i="1" dirty="0">
                  <a:latin typeface="Cambria Math" panose="02040503050406030204" pitchFamily="18" charset="0"/>
                </a:endParaRPr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1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l-GR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</m:sub>
                        </m:sSub>
                      </m:e>
                    </m:d>
                    <m:r>
                      <a:rPr lang="en-US" sz="14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l-GR" sz="1400" i="1" dirty="0"/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1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sz="14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𝑔</m:t>
                    </m:r>
                    <m:sSup>
                      <m:sSup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1400" dirty="0"/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sub>
                      <m:sup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1400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  <m:sup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14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6" name="Rectangular Callout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-47501"/>
                <a:ext cx="2819400" cy="1586653"/>
              </a:xfrm>
              <a:prstGeom prst="wedgeRectCallou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680400" y="0"/>
              <a:ext cx="7631280" cy="65289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74280" y="-8280"/>
                <a:ext cx="7647120" cy="6547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9250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1447800"/>
            <a:ext cx="1698024" cy="50463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Κίνηση σε μια Διάσταση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38350" y="1290914"/>
            <a:ext cx="7338508" cy="465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b="1" u="sng" dirty="0"/>
              <a:t>Παράδειγμα – Λύση:</a:t>
            </a:r>
          </a:p>
          <a:p>
            <a:pPr lvl="1"/>
            <a:r>
              <a:rPr lang="el-GR" sz="1800" dirty="0" smtClean="0"/>
              <a:t>Πετάμε μια μπάλα από την κορυφή </a:t>
            </a:r>
            <a:br>
              <a:rPr lang="el-GR" sz="1800" dirty="0" smtClean="0"/>
            </a:br>
            <a:r>
              <a:rPr lang="el-GR" sz="1800" dirty="0" smtClean="0"/>
              <a:t>ενός κτηρίου με αρχική ταχύτητα 20 </a:t>
            </a:r>
            <a:r>
              <a:rPr lang="en-US" sz="1800" dirty="0" smtClean="0"/>
              <a:t>m/s </a:t>
            </a:r>
            <a:r>
              <a:rPr lang="el-GR" sz="1800" dirty="0" smtClean="0"/>
              <a:t>και φορά κατακόρυφα προς τα επάνω. Το ύψος του κτηρίου είναι 50 </a:t>
            </a:r>
            <a:r>
              <a:rPr lang="en-US" sz="1800" dirty="0" smtClean="0"/>
              <a:t>m. </a:t>
            </a:r>
            <a:endParaRPr lang="el-GR" sz="1800" dirty="0" smtClean="0"/>
          </a:p>
          <a:p>
            <a:pPr lvl="2"/>
            <a:r>
              <a:rPr lang="el-GR" sz="1600" dirty="0" smtClean="0"/>
              <a:t>Δ) Βρείτε την ταχύτητα της μπάλας όταν επιστρέφει στο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l-GR" sz="1600" dirty="0" smtClean="0"/>
              <a:t>ύψος που έφυγε από τα χέρια μας.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ular Callout 5"/>
              <p:cNvSpPr/>
              <p:nvPr/>
            </p:nvSpPr>
            <p:spPr>
              <a:xfrm>
                <a:off x="5334000" y="-47501"/>
                <a:ext cx="2819400" cy="1586653"/>
              </a:xfrm>
              <a:prstGeom prst="wedgeRectCallout">
                <a:avLst/>
              </a:prstGeom>
              <a:solidFill>
                <a:srgbClr val="FFE5E5"/>
              </a:solidFill>
              <a:ln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sub>
                    </m:sSub>
                    <m:r>
                      <a:rPr lang="en-US" sz="1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𝑔𝑡</m:t>
                    </m:r>
                  </m:oMath>
                </a14:m>
                <a:endParaRPr lang="en-US" sz="1400" dirty="0"/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𝑎𝑣𝑔</m:t>
                        </m:r>
                      </m:sub>
                    </m:sSub>
                    <m:r>
                      <a:rPr lang="en-US" sz="1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l-GR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lang="el-GR" sz="1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l-GR" sz="1400" i="1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l-GR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</m:sub>
                        </m:sSub>
                      </m:num>
                      <m:den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1400" i="1" dirty="0">
                  <a:latin typeface="Cambria Math" panose="02040503050406030204" pitchFamily="18" charset="0"/>
                </a:endParaRPr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1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l-GR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</m:sub>
                        </m:sSub>
                      </m:e>
                    </m:d>
                    <m:r>
                      <a:rPr lang="en-US" sz="14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l-GR" sz="1400" i="1" dirty="0"/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1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sz="14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𝑔</m:t>
                    </m:r>
                    <m:sSup>
                      <m:sSup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1400" dirty="0"/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sub>
                      <m:sup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1400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  <m:sup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14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6" name="Rectangular Callout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-47501"/>
                <a:ext cx="2819400" cy="1586653"/>
              </a:xfrm>
              <a:prstGeom prst="wedgeRectCallou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632160" y="752760"/>
              <a:ext cx="8125560" cy="57643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23160" y="743400"/>
                <a:ext cx="8144280" cy="5785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2794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1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378CCDAD-24C3-4E17-8FDE-0CAB19B053CF}" vid="{82C6361A-B056-460A-B068-820C107F1E0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2781</TotalTime>
  <Words>823</Words>
  <Application>Microsoft Office PowerPoint</Application>
  <PresentationFormat>On-screen Show (4:3)</PresentationFormat>
  <Paragraphs>241</Paragraphs>
  <Slides>29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Calibri</vt:lpstr>
      <vt:lpstr>Cambria</vt:lpstr>
      <vt:lpstr>Cambria Math</vt:lpstr>
      <vt:lpstr>Wingdings</vt:lpstr>
      <vt:lpstr>Wingdings 2</vt:lpstr>
      <vt:lpstr>Theme1</vt:lpstr>
      <vt:lpstr>PowerPoint Presentation</vt:lpstr>
      <vt:lpstr>Reminder…</vt:lpstr>
      <vt:lpstr>Κίνηση σε μια Διάσταση (review…)</vt:lpstr>
      <vt:lpstr>Κίνηση σε μια Διάσταση (review…)</vt:lpstr>
      <vt:lpstr>Κίνηση σε μια Διάσταση</vt:lpstr>
      <vt:lpstr>Κίνηση σε μια Διάσταση</vt:lpstr>
      <vt:lpstr>Κίνηση σε μια Διάσταση</vt:lpstr>
      <vt:lpstr>Κίνηση σε μια Διάσταση</vt:lpstr>
      <vt:lpstr>Κίνηση σε μια Διάσταση</vt:lpstr>
      <vt:lpstr>Κίνηση σε μια Διάσταση</vt:lpstr>
      <vt:lpstr>Φυσική για Μηχανικούς</vt:lpstr>
      <vt:lpstr>Φυσική για Μηχανικούς</vt:lpstr>
      <vt:lpstr>Κίνηση σε Δυο Διαστάσεις</vt:lpstr>
      <vt:lpstr>Κίνηση σε Δυο Διαστάσεις</vt:lpstr>
      <vt:lpstr>Κίνηση σε Δυο Διαστάσεις</vt:lpstr>
      <vt:lpstr>Κίνηση σε Δυο Διαστάσεις</vt:lpstr>
      <vt:lpstr>Κίνηση σε Δυο Διαστάσεις</vt:lpstr>
      <vt:lpstr>Κίνηση σε Δυο Διαστάσεις</vt:lpstr>
      <vt:lpstr>Κίνηση σε Δυο Διαστάσεις</vt:lpstr>
      <vt:lpstr>Κίνηση σε Δυο Διαστάσεις</vt:lpstr>
      <vt:lpstr>Κίνηση σε Δυο Διαστάσεις</vt:lpstr>
      <vt:lpstr>Κίνηση σε Δυο Διαστάσεις</vt:lpstr>
      <vt:lpstr>Κίνηση σε Δυο Διαστάσεις</vt:lpstr>
      <vt:lpstr>Κίνηση σε Δυο Διαστάσεις</vt:lpstr>
      <vt:lpstr>Κίνηση σε Δυο Διαστάσεις</vt:lpstr>
      <vt:lpstr>Κίνηση σε Δυο Διαστάσεις</vt:lpstr>
      <vt:lpstr>Κίνηση σε Δυο Διαστάσεις</vt:lpstr>
      <vt:lpstr>Κίνηση σε Δυο Διαστάσεις</vt:lpstr>
      <vt:lpstr>Τέλος Διάλεξης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Φυσική για Μηχανικούς</dc:title>
  <dc:creator>George Kafentzis</dc:creator>
  <cp:lastModifiedBy>George Kafentzis</cp:lastModifiedBy>
  <cp:revision>438</cp:revision>
  <dcterms:created xsi:type="dcterms:W3CDTF">2006-08-16T00:00:00Z</dcterms:created>
  <dcterms:modified xsi:type="dcterms:W3CDTF">2021-10-19T13:14:36Z</dcterms:modified>
  <cp:contentStatus/>
</cp:coreProperties>
</file>