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4"/>
  </p:notesMasterIdLst>
  <p:sldIdLst>
    <p:sldId id="504" r:id="rId3"/>
    <p:sldId id="523" r:id="rId4"/>
    <p:sldId id="308" r:id="rId5"/>
    <p:sldId id="520" r:id="rId6"/>
    <p:sldId id="310" r:id="rId7"/>
    <p:sldId id="311" r:id="rId8"/>
    <p:sldId id="505" r:id="rId9"/>
    <p:sldId id="312" r:id="rId10"/>
    <p:sldId id="313" r:id="rId11"/>
    <p:sldId id="314" r:id="rId12"/>
    <p:sldId id="315" r:id="rId13"/>
    <p:sldId id="316" r:id="rId14"/>
    <p:sldId id="318" r:id="rId15"/>
    <p:sldId id="319" r:id="rId16"/>
    <p:sldId id="320" r:id="rId17"/>
    <p:sldId id="322" r:id="rId18"/>
    <p:sldId id="502" r:id="rId19"/>
    <p:sldId id="323" r:id="rId20"/>
    <p:sldId id="324" r:id="rId21"/>
    <p:sldId id="325" r:id="rId22"/>
    <p:sldId id="4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6305" autoAdjust="0"/>
  </p:normalViewPr>
  <p:slideViewPr>
    <p:cSldViewPr>
      <p:cViewPr varScale="1">
        <p:scale>
          <a:sx n="113" d="100"/>
          <a:sy n="113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09:39:12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14183 15232 384 0,'-2'2'205'0,"-4"3"-41"15,-3-2-20-15,4-4-4 16,2-5 0-16,-1-1 3 15,1-1 7-15,1 4 0 16,1 4-5-16,-2-2-21 16,3 2-19-16,0-1-47 15,0 0-19-15,3-9-31 16,40-62-9-16,17-13-13 16,32-25-3-16,62-37-1 15,33-27 1-15,51-15 6 0,11 7 12 16,-22 24 31-16,-29 33 9 15,-71 51 12-15,-39 22-5 16,-49 32-10-16,-16 5 0 16,-17 3 3-16,-5 2-3 15,-1-3-13-15,0 2-10 16,5-1-13-16,-1-2-3 16,3 6-5-16,2 4-3 15,-3 2-3-15,0 4 1 16,-5 2 4-16,-1-2 6 0,0-2 3 15,0 0 4-15,0-1-10 16,-1 0-5-16,0 0-6 16,-7-16-2-16,-25-31 3 15,13 35 0-15,0 7-4 16,0 2 0-16,9 6 3 16,3-2 0-16,9 0-4 15,8 2-2-15,12-3-3 16,9-2 2-16,18 1 9 15,5-4 7-15,0 2 17 16,-8 3 16-16,-23 1 17 16,-9 2 13-16,-14 8 13 15,0 3-3-15,-9 6-4 16,-2 2-9-16,-1 0-15 16,-3-1-6-16,1-5-4 15,2-4-1-15,4-6-3 16,2-3-5-16,5 3-15 0,2 2-84 15</inkml:trace>
  <inkml:trace contextRef="#ctx0" brushRef="#br0" timeOffset="916.2742">16622 13016 869 0,'-5'7'378'16,"-2"8"-155"-16,-7 18-142 15,-3 10 5-15,-4 17-9 16,-3 10-16-16,1 10-13 16,9-4-9-16,19-7-12 15,12-16-4-15,15-21-2 16,5-3 1-16,-1-15-4 15,-2-1 0-15,-9-10-49 16,-4-3-101-16</inkml:trace>
  <inkml:trace contextRef="#ctx0" brushRef="#br0" timeOffset="1056.8562">16407 13265 1157 0,'3'-1'491'15,"16"0"-270"-15,12 1-70 16,17 2-68-16,8 3-28 16,7 0-49-16,0 1-94 0</inkml:trace>
  <inkml:trace contextRef="#ctx0" brushRef="#br0" timeOffset="1416.1457">17117 13334 846 0,'-5'12'373'0,"-5"13"-189"15,-7 5-37-15,-5 8-57 16,-2 1-24-16,-6-4-31 15,0-5-2-15,-6-18 4 16,-1-9 1-16,-1-16-5 16,1-9-6-16,4-8-15 0,6-3-10 15,13 4-5-15,9 4-6 16,21 12 4-16,9 7 6 16,17 12 12-16,6 8 5 15,3 9 6-15,-5 4 4 16,-14 1 5-16,-9 4 1 15,-13-2-7-15,1 1-5 16,-2-4-164-16</inkml:trace>
  <inkml:trace contextRef="#ctx0" brushRef="#br0" timeOffset="1744.496">17233 13356 970 0,'5'-1'422'0,"8"3"-224"15,-1 11-60-15,0 18-59 16,-4 7-22-16,-6 8-19 16,-2-1-11-16,1-13-10 15,1-9-4-15,2-15 5 16,2-8 10-16,0-12 8 15,1-11 4-15,1-19-4 16,4 0-6-16,6-1 0 16,1 11-2-16,3 21-2 0,0 11-4 15,-7 26-5-15,-5 5-2 16,-5 10-2-16,-3 3-1 16,0-9-4-16,6 0-3 15,7-17-128-15,2-9-164 16</inkml:trace>
  <inkml:trace contextRef="#ctx0" brushRef="#br0" timeOffset="1962.9027">17386 13132 1264 0,'12'-1'563'16,"12"-2"-282"-16,19 3-153 16,4 3-38-16,1 2-59 15,-6 1-7-15,-5-1-169 16,0 0-357-16</inkml:trace>
  <inkml:trace contextRef="#ctx0" brushRef="#br0" timeOffset="2212.8764">17808 13113 1021 0,'-2'-8'471'15,"0"-5"-211"-15,0-2-54 16,2-5-92-16,0 5-28 15,2-3-34-15,0 2-9 16,-2 9-17-16,-1 2-7 0,0 18-11 16,-1 5-4-16,1 11 1 15,1 0 0-15,7 3 17 16,2-2-81-16</inkml:trace>
  <inkml:trace contextRef="#ctx0" brushRef="#br0" timeOffset="2743.9581">18371 12813 796 0,'-20'-2'394'0,"-43"3"-132"16,0 13-59-16,-2 39-85 15,-4 14-36-15,21 28-49 16,12 10-14-16,22 14-17 16,19 4-2-16,25-12-2 15,12-8-3-15,22-37-75 16,3-14-120-16</inkml:trace>
  <inkml:trace contextRef="#ctx0" brushRef="#br0" timeOffset="3087.8458">18591 13031 1338 0,'-1'-2'558'0,"-2"0"-358"16,-2 8-69-16,4-6-87 15,-6 26-27-15,-18 54-10 16,9-21 0-16,8 22-3 15,5-2-1-15,13 0 0 16,3-14 0-16,7-22-2 16,4-6 0-16,3-24-4 15,7-1-6-15,-3-12-130 16,-2-3-163-16</inkml:trace>
  <inkml:trace contextRef="#ctx0" brushRef="#br0" timeOffset="3243.841">18394 13237 1342 0,'8'1'515'16,"15"3"-385"-16,12 5-51 16,13 4-56-16,10-2-7 15,7 4-326-15</inkml:trace>
  <inkml:trace contextRef="#ctx0" brushRef="#br0" timeOffset="3681.2483">19166 13384 751 0,'-2'5'373'0,"-7"14"-98"0,-6 6-94 15,-12 6-53-15,-2 4-41 16,-5-3-53-16,3-6-3 16,2-14-10-16,-4-7-3 15,0-11-8-15,-3-7-5 16,2-6-6-16,11-2-6 0,15-5-12 16,9-3-5-16,22 1 18 15,6 4 20-15,10 13 40 16,1 11 18-1,-3 18 4-15,-3 9-6 0,-9 13-18 16,0 0-8-16,-7-2-17 16,2 2 5-16,3-11-205 15</inkml:trace>
  <inkml:trace contextRef="#ctx0" brushRef="#br0" timeOffset="4009.2911">19238 13378 1046 0,'13'1'514'16,"7"5"-165"-16,-1 17-212 0,2 5-37 16,-6 10-56-16,-5-2-15 15,-2-4-10-15,-3-8-3 16,1-9-4-16,-3-8 2 15,1-11-14-15,-3-6-6 16,0-20-5-16,6-2-6 16,1-6 2-16,9 4 0 15,2 16-7-15,-4 5 2 16,7 21 11-16,-4 8 6 16,5 13 18-16,-5 3 6 15,-6 4 6-15,2-3 1 0,-8-3 23 16,2-3-97-16</inkml:trace>
  <inkml:trace contextRef="#ctx0" brushRef="#br0" timeOffset="4462.3145">19940 13053 806 0,'-8'7'336'0,"-15"11"-170"15,-2 14-56-15,-5 20-14 16,1 13-1-16,4 21-23 16,5 9-19-16,18 2-32 15,6-7-6-15,24-21-11 16,11-13-4-16,18-22-258 16</inkml:trace>
  <inkml:trace contextRef="#ctx0" brushRef="#br0" timeOffset="4837.2258">20099 13517 736 0,'-1'8'320'16,"-1"12"-141"-16,2 5-42 15,5 4-15-15,3-3-16 16,7-4-25-16,4-9-2 16,7-10 10-16,1-5 6 15,4-15-4-15,-1-6-8 0,-7-14-22 16,-6-7-12-16,-19-16-11 16,-17-10-5-16,-23-4-14 15,-8 6-7 1,-13 23-21-16,6 15-7 0,8 28-8 15,11 8-6-15,19 15 4 16,14 6 1-16,23 9 2 16,14 2 3-16,32-3 3 15,12-3-9-15,23-9-187 16,-3-9-285-16</inkml:trace>
  <inkml:trace contextRef="#ctx0" brushRef="#br0" timeOffset="5087.1671">20441 13076 861 0,'5'-2'436'15,"5"2"-122"-15,7 9-132 16,14 21-113-16,1 10-15 0,2 26-21 16,-5 16 1-16,-26 16-2 15,-10-2-5-15,-14-10-6 16,-3-17-16-16,12-26-220 16</inkml:trace>
  <inkml:trace contextRef="#ctx0" brushRef="#br0" timeOffset="5410.7203">20713 12902 1270 0,'17'7'485'0,"25"23"-350"16,6 20-64-16,-3 38-36 15,-2 16-4-15,-30 26-1 16,-14 7-3-16,-25-5-2 15,-10-14-4-15,4-30 9 0,5-18-104 16</inkml:trace>
  <inkml:trace contextRef="#ctx0" brushRef="#br0" timeOffset="5801.356">21152 13379 1064 0,'15'0'442'0,"22"2"-266"0,12 3-43 15,10 2-56-15,1-1-27 16,-6-3-18-16,-9-1-58 16,-14-4-456-16</inkml:trace>
  <inkml:trace contextRef="#ctx0" brushRef="#br0" timeOffset="5942.0787">21280 13547 1103 0,'22'3'490'0,"23"-2"-249"16,4 2-64-16,-1 3-73 15,-4-1-110-15</inkml:trace>
  <inkml:trace contextRef="#ctx0" brushRef="#br0" timeOffset="6357.8425">21823 12961 1275 0,'-1'3'475'0,"-4"13"-357"15,-1 12-71-15,-4 18-37 0,-3 10-1 16,-3 19-4-16,0 11 0 16,8 8-1-16,8-2 0 15,16-14 0-15,13-15-2 16,11-23-2-16,3-10 0 16,-1-12 8-16,-2-8-37 15,-10-10-262-15</inkml:trace>
  <inkml:trace contextRef="#ctx0" brushRef="#br0" timeOffset="6514.3075">21596 13333 1126 0,'16'-2'538'16,"11"-4"-230"-16,16 4-146 15,9 2-36-15,5 2-77 16,-8 0-21-16,-4 3-103 15,-7-1-204-15</inkml:trace>
  <inkml:trace contextRef="#ctx0" brushRef="#br0" timeOffset="6795.2663">22276 13515 1060 0,'-6'9'484'0,"-8"13"-222"0,-4 4-60 15,-12-11-95-15,0 1-33 16,-3-13-34-16,0-3-7 16,7-9-41-16,2-6-33 15,6-9-69-15,7 0-28 16,12-4 7-16,4 0 24 16,15 10 54-16,6 3 40 15,3 11 66-15,3 10 24 0,-3 13 23 16,-3 5 3-1,-3 8-14-15,-3 0-15 0,-3-3-18 16,0-5-16-16,4-6-117 16,0-6-369-16</inkml:trace>
  <inkml:trace contextRef="#ctx0" brushRef="#br0" timeOffset="7107.6713">22433 13437 1002 0,'6'3'490'0,"9"8"-162"16,0 6-77-16,-4 4-83 15,1 3-37-15,-10 0-58 16,-2-3-22-16,1-5-29 16,-1-2-6-16,0-12 2 0,0-3-1 15,0-11-15-15,0-7-6 16,4-8-11-16,2 2-5 15,4 3 5-15,-1 6-3 16,1 14-1-16,0 3 2 16,0 11 8-16,1 4 8 15,2 4 7-15,4 3 3 16,4 0 2-16,0-3-1 16,-4-4-1-16,-2-8-13 15,-6-2-231-15</inkml:trace>
  <inkml:trace contextRef="#ctx0" brushRef="#br0" timeOffset="7316.9386">22471 13144 1231 0,'6'-1'560'0,"10"-2"-233"0,10 2-113 15,12 4-109-15,4 0-29 16,2 7-52-16,-3 1-31 16,-7 1-188-16,-4 2-368 15</inkml:trace>
  <inkml:trace contextRef="#ctx0" brushRef="#br0" timeOffset="7478.1067">22887 13121 964 0,'4'-14'494'16,"-1"-9"-154"-16,3 11-135 16,-6 1-26-16,-1 13-72 15,-3 4-23-15,3 11-49 16,6 10-21-16,-1 4-6 16,5 2 49-16</inkml:trace>
  <inkml:trace contextRef="#ctx0" brushRef="#br0" timeOffset="7952.5808">23503 12721 849 0,'-20'3'398'0,"-25"10"-163"16,-2 21-65-16,-4 46-98 15,0 20-26-15,9 46-38 16,6 14-5-16,26 10 0 16,9 1 1-16,18-12 0 15,10-23 1-15,14-34 2 16,-3-22-37-16</inkml:trace>
  <inkml:trace contextRef="#ctx0" brushRef="#br0" timeOffset="8452.611">23633 13071 962 0,'-7'-2'443'16,"-7"2"-204"-16,-1 6-132 16,3 5-45-16,5 10-49 15,3 2-11-15,12 1-3 16,7-1 1-16,11-2 4 15,5-6 3-15,7-10 9 16,-1-5 6-16,-7-13 4 16,-4-4 0-16,-6-6-7 15,-10-7-5-15,-2 2-3 16,-7-1-2-16,-6 11-9 16,-3 8-13-16,3 14-21 15,3 10-9-15,3 12 0 16,11 8 9-16,1 13 15 15,6 7 13-15,-7 10 27 16,-3 1 12-16,-12-9 34 0,-9-4 19 16,-12-20 11-16,-11-11-1 15,-12-17-17-15,-1-12-17 16,5-17-108-16,11-2-101 16</inkml:trace>
  <inkml:trace contextRef="#ctx0" brushRef="#br0" timeOffset="8733.6647">24000 13287 793 0,'-10'0'374'0,"-10"1"-149"15,1 6-75-15,12 10-78 16,7 2-15-16,15 5 4 16,12-6 26-16,6-6 44 15,-1-9 8-15,-6-11 1 16,-7-7-17-16,-16-9-39 16,-7 2-22-16,-14 4-78 15,-8 6-82-15,0 11-342 16</inkml:trace>
  <inkml:trace contextRef="#ctx0" brushRef="#br0" timeOffset="9228.914">23684 13747 1190 0,'-1'-7'551'15,"-3"-2"-271"-15,18 10-142 16,12 11-49-16,14 17-70 16,6 6-8-16,-2 9-1 15,-9-2-1-15,-9-4 0 16,-3-2 1-16,-9-10-162 16,-3-8-197-16</inkml:trace>
  <inkml:trace contextRef="#ctx0" brushRef="#br0" timeOffset="9369.5049">24005 13793 1068 0,'-13'-7'482'15,"-17"-6"-214"-15,-6 10-85 16,4 14-96-16,-2 8-25 16,-3 14-41-16,4 11-13 0,-11 3-3 15,2 4-27-15</inkml:trace>
  <inkml:trace contextRef="#ctx0" brushRef="#br0" timeOffset="13127.9314">23431 13598 752 0,'0'-5'317'0,"11"5"-153"15,8 0-26-15,35 3-24 16,26 3 5-16,39-3-12 16,20 0-17-16,18 2-23 15,-15 0-11-15,-40-1-40 16,-24 2-67-16</inkml:trace>
  <inkml:trace contextRef="#ctx0" brushRef="#br0" timeOffset="13612.1809">24164 13957 793 0,'-1'-5'360'0,"-6"-10"-162"15,-4 3-52-15,-9 9-73 16,-5 5-35-16,-2 17-48 15,4 5-12-15,7 7-5 16,7 0 4-16,15-2 12 16,6-5 9-16,16-11 87 15,3-4 31-15,-1-17 65 16,-2-2 21-16,-14-11-58 16,-11-4-27-16,-13 5-79 0,-5-1-101 15</inkml:trace>
  <inkml:trace contextRef="#ctx0" brushRef="#br0" timeOffset="14002.7226">24257 12665 1072 0,'15'21'392'0,"24"49"-318"16,5 26-34-16,11 38-24 16,0 16-1-16,-12 10 1 15,-12-7-3-15,-34-14-4 16,-19-15-1-16,-28-27 61 16,-7-9 31-16,-1-19 52 15,-3-8 5-15,9-21-59 0,8-10-56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0:41:52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2206 11098 988 0,'-7'13'438'0,"-4"38"-198"16,3 23-44-16,7 35-31 15,1 14-46-15,7-6-62 16,4 0-22-16,4-24-7 15,1-15 0-15,-1-26-31 16,-4-21-34-16,-6-29-120 16,-3-9-121-16</inkml:trace>
  <inkml:trace contextRef="#ctx0" brushRef="#br0" timeOffset="359.1446">2086 11295 838 0,'14'-19'402'0,"9"-14"-163"15,27 11-104-15,13 8-29 16,28 16-50-16,5 11-18 16,-15 17-17-16,-8 7-1 15,-51 10 10-15,-15 7 12 16,-27 9 24-16,-16-3 3 15,-21-5-6-15,-13-4-9 16,-1-16-18-16,4-9-2 0,20-16-6 16,15-9-5-16,12-5-25 15,12-3-16-15,20 8-14 16,7 2-2-16,18 5 9 16,8 5 6-16,9 1 6 15,4 4 2-15,-6 9 10 16,-6 1 5-16,-14 6 10 15,-10-4 7-15,-1-6 3 16,0-5-70-16</inkml:trace>
  <inkml:trace contextRef="#ctx0" brushRef="#br0" timeOffset="843.3869">2168 10832 933 0,'4'-2'398'0,"10"1"-204"15,13 2-62-15,25 6-76 16,13 2-5-16,24 2-22 16,2-3-5-16,-3 0 4 15,-13-1 3-15,-23-3-36 16,-16 2-9-16,-22-1-6 15,-6-2 1-15,-12-4 37 16,-7-6 5-16,-11-8 2 16,-2-1-5-16,2-1-3 15,6 4 9-15,13 9-17 16,5 4-6-16,14 12-6 16,5 3-14-16,4 6 12 15,0 1 6-15,-7 0 7 16,-4-1 4-16,-11-4 4 15,-6-2 8-15,-6-9-143 0</inkml:trace>
  <inkml:trace contextRef="#ctx0" brushRef="#br0" timeOffset="1093.6328">3019 11547 1117 0,'10'0'468'16,"16"4"-267"-16,19-4-107 15,16-3 1-15,8 1-47 16,-6 0-14-16,-12 2-32 15,-6 2-52-15,-14-2-393 16</inkml:trace>
  <inkml:trace contextRef="#ctx0" brushRef="#br0" timeOffset="1249.8337">3068 11702 962 0,'8'5'417'0,"19"6"-169"0,15-2-79 16,16-2-43-16,7-1-27 16,0-1 2-16,0 3 37 15</inkml:trace>
  <inkml:trace contextRef="#ctx0" brushRef="#br0" timeOffset="1890.0168">4133 11282 839 0,'-11'26'393'16,"-9"22"-160"-16,-9 26-95 16,1 13-27-16,-1 9-52 15,3-3-27-15,9-11-15 16,2-14 1-16,15-30 2 15,0-19 7-15,11-33 7 16,2-24-1-16,6-29-5 16,0-14-10-16,1-18-13 15,2 3-5-15,-1 2 0 16,4 12-3-16,3 24-4 16,-3 11 0-16,-5 32 1 0,-8 10 2 15,1 23 13-15,-3 17 9 16,5 31 9-16,5 10 6 15,1 14-5-15,2 1-5 16,-2-8-1-16,-2-2 1 16,-9-18 6-16,1-6-21 15,-5-24-106-15,-4-14-119 16</inkml:trace>
  <inkml:trace contextRef="#ctx0" brushRef="#br0" timeOffset="2040.967">3949 11592 1187 0,'0'5'462'31,"6"4"-293"-31,19 0-110 0,19 4-8 16,22-7-9-16,6-1-9 16,24-5-41-16</inkml:trace>
  <inkml:trace contextRef="#ctx0" brushRef="#br0" timeOffset="2282.7226">4835 11418 1034 0,'0'-15'485'0,"-1"-11"-180"16,1 9-88-16,6 28-95 0,2 13-22 15,5 26-46-15,3 11-7 16,-6 11-10-16,1 8-5 16,-11-3-9-16,-4-3-2 0,2-14 3 15,-6-16-15-15,3-23-101 16,0-8-105-16</inkml:trace>
  <inkml:trace contextRef="#ctx0" brushRef="#br0" timeOffset="2414.3949">4664 11617 1024 0,'25'6'423'0,"48"1"-267"16,12-1-33-16,7-1-51 16,-2-1-23-16,-22 5-59 0</inkml:trace>
  <inkml:trace contextRef="#ctx0" brushRef="#br0" timeOffset="2820.3545">4010 11000 961 0,'-3'-7'435'0,"1"0"-205"15,8 0-73-15,25 3-88 16,14 4-23-16,27 7-26 0,12-1-6 15,6 4 1-15,-5 1 5 16,-24-2-24-16,-16 0-19 16,-28-7-26-16,-10-4-8 15,-16-10 27-15,-5-7 17 16,-10-7 18-16,1 2 5 16,8 6-1-16,1 9 1 15,14 13-17-15,4 8-6 16,3 13-3-16,4 6 0 0</inkml:trace>
  <inkml:trace contextRef="#ctx0" brushRef="#br0" timeOffset="3226.6846">5476 11328 727 0,'0'0'377'16,"-3"7"-81"-16,3 16-64 0,-5 20-87 15,7 11-19-15,3 15-57 16,-2 4-23-16,1 4-20 15,-1-3-3-15,-1-11-13 16,5-6-45-16</inkml:trace>
  <inkml:trace contextRef="#ctx0" brushRef="#br0" timeOffset="3564.757">5437 11456 1015 0,'14'-24'490'16,"15"-14"-210"-16,14 3-152 15,2 4-35-15,6 16-77 0,-1 6-10 0,-6 13-5 16,-8 6-1-16,-18 9-2 16,-12 8-1-16,-22 4 3 15,-10 4 3-15,-8-4 9 16,0-8-1-16,15-8-9 15,7-1-5-15,24-3-14 16,12 6-2-16,22 4 3 16,7 0 5-16,0 8 29 15,-13 0 11-15,-20 6 40 16,-15 3 17-16,-34 0 11 0,-13 2-1 16,-27-8-24-16,-7-6-16 15,9-15-123-15,9-10 28 16</inkml:trace>
  <inkml:trace contextRef="#ctx0" brushRef="#br0" timeOffset="4017.7759">5426 11066 752 0,'3'0'356'15,"4"0"-144"-15,18 2-82 16,4-6-30-16,30 2-30 15,7-5-13-15,19 3-33 16,4 2-8-16,-16 2-1 16,-8 4 3-16,-26 1 1 15,-10 2-1-15,-20-4-27 0,-7-3-12 16,-12-10-5-16,-2-2 1 16,-2-9 21-16,0-2 8 15,6 7 1-15,3 0-3 16,10 12 5-16,2 6 0 15,10 10 8-15,2 4 6 16,-4 8 24-16,-4 0 11 16,-11 2 6-16,0-1 1 0,-2-6-34 15,2 1-516-15</inkml:trace>
  <inkml:trace contextRef="#ctx0" brushRef="#br0" timeOffset="4377.0663">6469 11538 978 0,'13'0'436'15,"25"0"-200"-15,7 0-71 16,23 0-50-16,2 0-35 15,-9 1-38-15,-7-4-8 16,-14 3-50-16,-12-3-93 16</inkml:trace>
  <inkml:trace contextRef="#ctx0" brushRef="#br0" timeOffset="4548.9532">6504 11673 801 0,'8'2'425'16,"9"5"-98"-16,26-6-103 15,14 0-3-15,17-2-48 16,2-3-37-16,-11 2-62 16,-12 2-19-16,-20 2 370 15</inkml:trace>
  <inkml:trace contextRef="#ctx0" brushRef="#br0" timeOffset="5681.2111">7840 11033 724 0,'-16'5'386'0,"-29"18"-90"16,-11 18-42-16,-6 43-103 15,2 28-37-15,19 28-61 16,18 4-24-16,27-13-18 16,18-16-2-16,24-33 2 15,11-19-59-15</inkml:trace>
  <inkml:trace contextRef="#ctx0" brushRef="#br0" timeOffset="6061.5472">8284 11282 1008 0,'-8'7'422'0,"-9"6"-225"0,0 30-76 16,0 17-17-16,-4 14 3 15,-1 8-12-15,0-5-38 16,0-5-15-16,10-18-16 16,3-15-1-16,6-29 16 15,3-14 3-15,1-26-5 16,3-16-3-16,4-20-22 16,2-11-7-16,4-14-6 15,2 0-2-15,3 3-4 16,4 13-1-16,-1 27-4 15,0 17-2-15,-6 22-7 16,-6 14 6-16,-3 27 9 16,1 11 8-16,4 30 16 0,3 7 2 15,-2 3 3-15,0 2-1 16,1-15-4-16,-1-9-3 16,4-11-8-16,1-11-48 15,-2-17-153-15</inkml:trace>
  <inkml:trace contextRef="#ctx0" brushRef="#br0" timeOffset="6210.9474">8150 11598 1064 0,'7'0'458'15,"9"-1"-222"-15,26 3-153 0,13 5-37 16,4-4-19-16,2 5 2 15</inkml:trace>
  <inkml:trace contextRef="#ctx0" brushRef="#br0" timeOffset="6384.8607">8573 11665 1097 0,'10'8'411'0,"20"13"-308"16,5 2 7-16,4 8-28 16,-2 1-10-16,-13-2-24 15,1-2-12-15,-11-15-154 16</inkml:trace>
  <inkml:trace contextRef="#ctx0" brushRef="#br0" timeOffset="6510.0626">8827 11643 1237 0,'-15'10'607'0,"-24"18"-216"0,-8 6-110 16,-9 9-146-16,1 2-48 15,7-5-89-15,17-3-37 16</inkml:trace>
  <inkml:trace contextRef="#ctx0" brushRef="#br0" timeOffset="6791.1552">9223 11322 985 0,'-3'0'492'0,"-4"11"-156"16,7 16-116-16,3 23-132 15,3 8-19-15,2 10-32 16,-4-6-8-16,-1-9-8 16,1-6-9-16,0-18-153 15</inkml:trace>
  <inkml:trace contextRef="#ctx0" brushRef="#br0" timeOffset="6916.3553">9052 11582 1065 0,'13'2'523'0,"13"-2"-161"16,32 3-236-16,13-3-34 16,10-3-53-16,-1-2-3 15</inkml:trace>
  <inkml:trace contextRef="#ctx0" brushRef="#br0" timeOffset="7282.6781">9831 11225 861 0,'0'-1'394'0,"-1"14"-180"16,0 20-18-16,6 42-79 16,-4 15-13-16,3 18-33 15,1-5-25-15,-9-8-15 16,4-9-19-16,8-32-169 16</inkml:trace>
  <inkml:trace contextRef="#ctx0" brushRef="#br0" timeOffset="7608.6884">9697 11240 1014 0,'20'-10'395'16,"30"-11"-263"-16,13 5-35 0,15 10-51 16,5 6-9-16,0 10-26 0,-6 8-3 15,-28 11 3-15,-22 4 4 16,-46 11 7-16,-22 6-1 15,-29 2 0-15,-6-2-2 16,8-19-5-16,10-11 1 16,26-16-13-16,13-7-9 15,23 0-24-15,11 2-8 16,25 3 3-16,14 8 8 16,5 5 18-16,3 7 11 15,-22 7 31-15,-18 2 16 0,-41 11 38 16,-20-2 5-16,-31-3-12 15,24-24-13 1,23-8-175-16</inkml:trace>
  <inkml:trace contextRef="#ctx0" brushRef="#br0" timeOffset="7874.6195">10237 11667 1020 0,'16'13'431'0,"15"7"-248"15,5 10-88-15,-2 4-26 16,-4 5-25-16,-10 4 0 16,-6-8-134-16,-10-5-123 15</inkml:trace>
  <inkml:trace contextRef="#ctx0" brushRef="#br0" timeOffset="8019.6036">10437 11660 1339 0,'-17'8'587'16,"-21"14"-317"0,-4 6-67-16,-8 12-117 15,2 4-36-15,6 3-86 16,7-5 425-16</inkml:trace>
  <inkml:trace contextRef="#ctx0" brushRef="#br0" timeOffset="8222.5221">10544 11123 1393 0,'25'11'516'0,"15"8"-389"0,13 35-75 15,5 21 8-15,-14 31 17 16,-17 13 6-16,-26 11-5 15,-16-2-15-15,-22-17-25 16,-2-14-13-16,-3-40 378 16</inkml:trace>
  <inkml:trace contextRef="#ctx0" brushRef="#br0" timeOffset="8628.821">11167 11568 884 0,'0'7'461'0,"-2"2"-108"0,-11 14-163 16,0 7-22-16,0 8-45 15,3 2-28-15,15-2-49 16,8-5-27-16,10-16-11 16,4-8 17-16,-1-18-124 15,-6-11-212-15</inkml:trace>
  <inkml:trace contextRef="#ctx0" brushRef="#br0" timeOffset="8769.2557">11096 11337 1000 0,'-4'-5'501'15,"1"-4"-180"-15,0 6-190 16,3 2-66-16</inkml:trace>
  <inkml:trace contextRef="#ctx0" brushRef="#br0" timeOffset="9097.3357">11003 11164 906 0,'-1'-5'405'0,"0"-6"-220"15,15 1-67-15,32 9-62 16,13-2-29-16,17 6-4 15,3 5-10-15,-8-4-2 16,-10 4 3-16,-19-3 9 16,-13-4 4-16,-22-2 11 15,-6-6-2-15,-8-6-10 16,-5-2-5-16,-2-4-18 16,1 6-5-16,6 7-17 15,6 3-11-15,5 13-5 16,1 8 9-16,-1 7 27 15,-3 7 13-15,-6 1 50 16,-3-1-224-16</inkml:trace>
  <inkml:trace contextRef="#ctx0" brushRef="#br0" timeOffset="9440.9769">11913 11401 812 0,'0'5'398'0,"0"15"-116"16,0 8-144-16,1 19-69 16,5 7-12-16,-4 4-9 15,0 3 0-15,2-8-9 16,-2-10-74-16</inkml:trace>
  <inkml:trace contextRef="#ctx0" brushRef="#br0" timeOffset="9579.7392">11723 11604 1261 0,'15'2'571'0,"16"0"-261"0,36 6-180 0,12-3-16 15,23-2-64-15,-8 1-14 16,-19 0 1-16</inkml:trace>
  <inkml:trace contextRef="#ctx0" brushRef="#br0" timeOffset="9985.9005">12921 11106 908 0,'-22'8'406'0,"-30"18"-200"0,-4 19-64 15,7 45-76-15,4 13-30 16,31 21-36-16,14 0-1 15,28-14-1-15,17-7 4 16,20-26-69-16</inkml:trace>
  <inkml:trace contextRef="#ctx0" brushRef="#br0" timeOffset="10313.9527">13292 11365 1043 0,'-8'18'367'0,"-6"33"-292"16,-2 9-1-16,3 14-1 15,2-1-5-15,1-12-35 16,6-7-7-16,4-24-2 16,0-12 15-16,3-25 13 15,6-15-1-15,5-21-5 16,2-15-17-16,3-20-13 15,-5-12-2-15,-4-12-3 16,5 8-2-16,1 22-11 16,-1 19-5-16,2 40-8 15,-4 13 5-15,-3 29 11 16,1 19 5-16,0 25 9 0,2 13-2 16,9 6-6-16,4-1 0 15,1-16 23-15,-2-13-61 16</inkml:trace>
  <inkml:trace contextRef="#ctx0" brushRef="#br0" timeOffset="10751.338">13289 11590 991 0,'21'3'339'15,"13"3"-305"-15,20-1-31 16,8 2 3-16,-1-4 5 15,0 0 2-15,-15-5 5 16,-8-5 1-16,-15-4 6 16,-6-1 2-16,-13 4 42 15,-4 1 18-15,-3 7 16 16,-2 4 4-16,2 5-40 16,3 1-19-16,4 1-21 15,3-2-6-15,8-5-2 16,3-1 1-16,3-8 7 15,-1-8 3-15,-5-4 6 16,-2-1-1-16,-12 4-3 16,0 5-5-16,-4 9-24 0,-2 8-9 15,4 14-13-15,-2 9-5 16,3 20 6-16,0 8 3 16,0 26 8-16,-1 7 3 15,-9-2 18-15,-10-8 24 16,-6-20 26-16,-8-13 12 15,-1-19 8-15,1-8-9 16,0-31-23-16,5-15-45 16,17-25-132-16,12-9-103 0</inkml:trace>
  <inkml:trace contextRef="#ctx0" brushRef="#br0" timeOffset="11001.2799">14158 11391 928 0,'4'-1'492'0,"0"4"-133"15,4 14-107-15,-1 23-124 16,-3 9-32-16,5 5-31 15,4 1-16-15,-2-3-21 16,-2-3-10-16,-5-11-115 0,-4-14-104 16</inkml:trace>
  <inkml:trace contextRef="#ctx0" brushRef="#br0" timeOffset="11126.2968">14068 11615 1351 0,'26'2'530'0,"32"-2"-384"16,11-1-9-16,6-4-64 16,-6-4 4-16</inkml:trace>
  <inkml:trace contextRef="#ctx0" brushRef="#br0" timeOffset="11485.5462">14724 11127 1014 0,'1'21'410'15,"2"33"-270"-15,0 24-2 16,1 22-33-16,-2 5-23 0,2-6-31 15,-3-11-7-15,5-23-43 16,1-14-81-16</inkml:trace>
  <inkml:trace contextRef="#ctx0" brushRef="#br0" timeOffset="11766.757">14668 11212 1132 0,'16'-13'448'0,"27"-12"-314"15,7 6-42-15,18 12-68 16,1 6-12-16,-9 9-9 16,-11 6 0-16,-28 7 5 15,-21 4 4-15,-33 10-4 16,-15 4-9-16,-3 0-31 16,6-3-22-16,31-9-24 15,18-6 7-15,32-1 16 16,13 1 15-16,12 5 30 0,-1 2 18 15,-19-1 61-15,-17 3 28 16,-32 0 50-16,-19 0-4 16,-32-3-35-16,-8-6-16 15,-6-16-113-15,11-5 112 16</inkml:trace>
  <inkml:trace contextRef="#ctx0" brushRef="#br0" timeOffset="12126.0212">15219 11562 1063 0,'-1'5'450'0,"-3"3"-240"16,2 6-61-16,5 3-54 16,5 0-19-16,7-1-32 15,2-3-13-15,6-7-6 16,-1-7 2-16,1-13 4 15,-4-5 0-15,-6-9-5 16,-3-4-4-16,-9-2-11 16,0 6-5-16,-1 17-20 15,-2 7-12-15,-1 23-13 16,0 6-1-16,1 15 12 16,2 11 6-16,3 8 12 15,0 10 4-15,-5 15 24 0,-6 0 12 16,-17-6 12-16,-9-10 8 15,-10-28 0-15,1-9-1 16,-5-25 1-16,6-12-40 16,8-25-166-16,3-19-198 15</inkml:trace>
  <inkml:trace contextRef="#ctx0" brushRef="#br0" timeOffset="12519.8245">15739 11044 664 0,'19'14'294'15,"21"20"-133"-15,3 15-63 16,-9 42 16-16,-14 14 10 16,-40 19 17-16,-22-1-19 0,-21-13-45 15,3-18-19-15,18-30-17 16,16-17-33-16</inkml:trace>
  <inkml:trace contextRef="#ctx0" brushRef="#br0" timeOffset="12738.6721">16153 11356 1267 0,'1'-6'607'15,"0"-3"-261"-15,1 3-165 0,-2 4-62 16,-2 2-85-16,2 0-43 16,-1 0 28-16</inkml:trace>
  <inkml:trace contextRef="#ctx0" brushRef="#br0" timeOffset="12941.5898">16182 11687 977 0,'6'20'441'0,"-4"31"-180"16,-2 11-27-16,-5 16-70 15,-8-2-22-15,-8-11-61 16,0-10-28-16,-8-24-20 16,-2-9 1-16,-9-19-32 15,-2-9-51-15,7-24-220 16,3-13-259-16</inkml:trace>
  <inkml:trace contextRef="#ctx0" brushRef="#br0" timeOffset="13363.735">15966 11081 816 0,'-2'-1'368'16,"2"-2"-181"-16,7-1-56 15,18 3-71-15,10-1-22 16,19 4-22-16,5 0-8 0,6 8-1 15,-4-1 1-15,-12-1 6 16,-11-1 1-16,-23-7-15 16,-9 0-26-16,-19-8-29 15,-4 0-1-15,-5-7 14 16,0 0 26-16,8 1 16 16,2 1-8-16,12 13-7 15,2 1 4-15,8 12 38 16,3 6 34-16,-4 1 64 15,-2 3 24-15,-7-1-11 16,-2-1-19-16,-3-8-44 16,5-1-37-16</inkml:trace>
  <inkml:trace contextRef="#ctx0" brushRef="#br0" timeOffset="16503.2503">3143 13010 1027 0,'9'1'405'0,"18"-1"-260"0,5 5-57 32,18-6-30-32,5-4-15 15,3 6-9-15,2-1-63 0</inkml:trace>
  <inkml:trace contextRef="#ctx0" brushRef="#br0" timeOffset="16706.6685">3110 13144 1227 0,'13'3'482'0,"25"4"-309"0,7-4-34 0,25-1-32 31,3-2-23-31,-2 0-70 0,-2 0-258 0</inkml:trace>
  <inkml:trace contextRef="#ctx0" brushRef="#br0" timeOffset="24538.574">4087 12837 629 0,'1'-4'316'15,"3"-8"-103"1,6-3-47-16,17-3-83 15,8-1-24-15,21 6-38 16,7 8-10-16,-1 12-14 16,-4 9 2-16,-28 14 12 15,-17 9 13-15,-30 5 29 0,-18 1 7 16,-15-6-1-16,1-8-7 16,7-10-23-16,10-6-7 15,22-12-22-15,10-2-8 16,23-3-17-16,11-3-5 15,24 10 8-15,4 7 3 16,-9 7 12-16,-8 8 1 16,-31 11 53-16,-20 0 32 15,-25 8 38-15,-18-1 10 16,-15-13-36-16,1-10-29 16,7-22-106-16,17-11-85 0</inkml:trace>
  <inkml:trace contextRef="#ctx0" brushRef="#br0" timeOffset="24882.2753">4607 12881 871 0,'-1'-1'392'0,"5"1"-186"15,10 1-102-15,15 0-92 16,7-1-4-16,4-4 4 0,-2-5 4 16,-4-3 6-16,-4-3 3 15,-8-4 3-15,-6 0-2 16,-10 0 5-16,-7 4 19 16,-12 11 18-16,-4 5 14 15,-7 17 4-15,3 10-21 16,1 18-22-16,6 12-11 15,8 14-12-15,5 7 1 16,6 5-5-16,-1 0 2 0,6-12 2 16,0-12-23-16,6-26-142 15,1-19-148-15</inkml:trace>
  <inkml:trace contextRef="#ctx0" brushRef="#br0" timeOffset="25022.8728">4644 13142 1152 0,'7'-3'499'16,"5"0"-262"-16,19-4-150 15,10-1-22-15,10-1-37 16,0-1-29-16</inkml:trace>
  <inkml:trace contextRef="#ctx0" brushRef="#br0" timeOffset="25186.1414">4952 13370 1244 0,'0'0'469'0,"-7"-4"-310"0,19-13-235 16</inkml:trace>
  <inkml:trace contextRef="#ctx0" brushRef="#br0" timeOffset="25561.0478">5114 12878 957 0,'12'-2'415'0,"8"1"-214"16,15 5-122-16,14 3-14 15,16-2-38-15,3-2-9 16,-4-8 4-16,-8-3 4 16,-23-7 9-16,-10-2 2 15,-14 3-5-15,-8-2-3 0,-12 3-14 16,-7 4-7-16,-2 9-12 15,-2 8-7-15,5 16-3 16,2 12 5-16,5 18 20 16,2 5 12-16,7 8 4 15,1 0 1-15,9-5-7 16,0 0-5-16,5-11 4 16,1-13 1-16,-6-19-47 15,1-13-86-15</inkml:trace>
  <inkml:trace contextRef="#ctx0" brushRef="#br0" timeOffset="25701.3974">5151 13145 1019 0,'15'0'475'16,"10"-5"-194"-16,37-2-148 0,17 1-6 15,17-4-63-15,2 3 58 16</inkml:trace>
  <inkml:trace contextRef="#ctx0" brushRef="#br0" timeOffset="26045.0669">5984 13049 854 0,'0'5'439'0,"3"11"-90"15,-3 5-104-15,-8 8-49 16,1 8-32-16,-2 3-60 16,0 7-35-16,13-1-49 15,2-5-10-15,9-11-7 16,10-14-1-16,2-16-35 0,4-7-74 16</inkml:trace>
  <inkml:trace contextRef="#ctx0" brushRef="#br0" timeOffset="26217.2089">5968 12901 1493 0,'2'0'585'0,"4"-2"-416"16,2 1-74-16,7 1-81 15,1-2 424-15</inkml:trace>
  <inkml:trace contextRef="#ctx0" brushRef="#br0" timeOffset="26591.8158">5881 12656 981 0,'16'0'433'0,"10"-1"-219"15,23 1-131-15,11 2-12 16,15-2-45-16,7 0-7 15,-6 0 1-15,-10 0 1 16,-20-3-22-16,-13 1-32 16,-21-8-53-16,-8 1-12 0,-7-1 18 15,-5 2 26-15,0 3 50 16,0 5 15 0,8 5 18-16,6 4 13 0,2 8 48 15,5 5 9-15,-8 2 4 16,-5-3-6-16,-2 0-15 15,-7-3 452-15</inkml:trace>
  <inkml:trace contextRef="#ctx0" brushRef="#br0" timeOffset="28149.5162">6845 13049 493 0,'1'-4'353'0,"1"-8"40"16,3 6-125-16,2 10-115 15,-6 3-41-15,0 17-44 16,-2 8-19-16,-4 25-15 16,1 14-7-16,-4 9-9 15,0-2 0-15,7-16-72 16,2-15-178-16</inkml:trace>
  <inkml:trace contextRef="#ctx0" brushRef="#br0" timeOffset="28290.1101">6656 13214 1171 0,'16'-1'426'0,"15"-6"-309"16,34 5-122-16,18 2-1 16,20-1-19-16</inkml:trace>
  <inkml:trace contextRef="#ctx0" brushRef="#br0" timeOffset="28633.7732">7457 13238 538 0,'14'0'311'16,"7"-3"-17"-16,12-12-171 16,4-9-18-16,2-15-46 15,0-3-21-15,-5-5-17 16,-9-3-1-16,-11 4 30 16,-8 3 15-16,-10 18 26 0,-1 11 7 15,-7 22-15-15,-1 11-12 16,2 21-18-16,2 11-3 15,9 12-6-15,2 8-2 16,3 5-10-16,-1 2-4 16,2-5-9-16,-1-6 2 15,5-21-94-15,1-12-488 16</inkml:trace>
  <inkml:trace contextRef="#ctx0" brushRef="#br0" timeOffset="29008.6918">7870 13018 979 0,'25'4'399'16,"20"5"-243"-16,9-2-94 15,5-3-20-15,-2-1-14 16,-9-9-1-16,-8-2 3 16,-7-4 1-16,-18-5-2 15,-5 0-3-15,-15 2-9 16,-7-1-3-16,-11 8-3 0,-6 4 3 16,3 12 15-16,5 13 4 15,10 18 30-15,7 11 5 16,8 12-1-16,4 5-1 15,5 5-32-15,1 3-7 16,0-5-12-16,1-8 2 16,1-20 4-16,-2-10-3 15,-5-24-100-15</inkml:trace>
  <inkml:trace contextRef="#ctx0" brushRef="#br0" timeOffset="29165.2594">7938 13261 1102 0,'21'-4'466'16,"10"-4"-228"-16,29 0-162 15,12 1-15-15,7 3-26 16,-3 2-13-16,-17 4 9 16,-11 3-60-16</inkml:trace>
  <inkml:trace contextRef="#ctx0" brushRef="#br0" timeOffset="29321.4317">8669 13374 1791 0,'2'3'685'15,"5"2"-513"-15,-1 0-64 16,1-5-58-16,0 0 288 15</inkml:trace>
  <inkml:trace contextRef="#ctx0" brushRef="#br0" timeOffset="30789.5277">8701 13318 651 0,'0'1'315'0,"-1"14"-79"15,1 16-27-15,0 23-47 16,0 14 8-16,-5 14-38 16,0 0-39-16,-10-1-34 15,0-7-16-15,-6-18-12 16,-1-9-11-16,-2-28-66 16,-3-16-72-16</inkml:trace>
  <inkml:trace contextRef="#ctx0" brushRef="#br0" timeOffset="31586.3063">8510 12918 864 0,'8'5'354'15,"14"6"-188"-15,10 4-51 16,23-1-24-16,8 1-16 16,13 1-37-16,0 0-11 15,-8-2-5-15,-4-7 1 16,-15-9-82-16,-8-8-119 0,-15-9-162 15,-15-4-5-15,-18-6 147 16,-12 0 154-16,-18 5 232 16,-4 3 38-16,4 12-20 15,10 7-22-15,8 5-72 16,12 11-39-16,14 7-44 16,5 3-18-16,10 12 37 15,-2-4 19-15,-8-3 13 16,-3-2 3-16,-8-9-35 15,-1-3-26-15</inkml:trace>
  <inkml:trace contextRef="#ctx0" brushRef="#br0" timeOffset="32179.8183">8661 13168 702 0,'-4'2'328'16,"-3"4"-134"-16,6 2-43 16,6 0-50-16,4-1-4 15,6-7 8-15,1-2 0 0,0-6-7 16,-5 1-10-16,-6 5-33 16,-2 2-21-16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0:42:59.4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 12050 913 0,'39'0'373'0,"45"-1"-243"0,6-5-34 16,-4-3-45-16,-3-1-4 15,-10 1-215-15</inkml:trace>
  <inkml:trace contextRef="#ctx0" brushRef="#br0" timeOffset="187.2894">2165 11991 910 0,'-3'6'384'0,"-3"8"-197"15,0 11-61-15,6 27-45 16,3 10-6-16,-1 22-27 15,2 7-7-15,0-2-12 16,2-6-5-16,5-21-71 16,4-12-35-16</inkml:trace>
  <inkml:trace contextRef="#ctx0" brushRef="#br0" timeOffset="484.101">2537 12316 1125 0,'-21'0'494'15,"-21"2"-256"-15,5 11-91 16,13 17-87-16,10 3-33 15,23 10-27-15,10 0-2 16,21-9 1-16,3-8 1 16,9-17 6-16,-4-9 5 0,-12-15 44 15,-1-6 28-15,-31-15 40 16,-8 2 11-16,-29-4-38 16,-11 3-21-16,-6 8-66 15</inkml:trace>
  <inkml:trace contextRef="#ctx0" brushRef="#br0" timeOffset="995.117">3740 12424 1143 0,'-18'10'488'16,"-20"16"-284"-16,1 6-67 16,14 8-84-16,15 2-29 15,28 0-21-15,16-8 1 16,25-14 7-16,8-8 4 15,4-21 10-15,-15-8 3 0,-20-9 55 16,-20-9 16-16,-35-6 9 16,-10-2-1-16,-32-12-58 15,-6-3-20-15,-7-12-22 16,6-4-14-16,29 9-66 16,9 2-51-16,38 24-134 15,20 8-63-15</inkml:trace>
  <inkml:trace contextRef="#ctx0" brushRef="#br0" timeOffset="1182.5678">4079 12404 850 0,'0'0'386'0,"6"5"-156"15,4 10-60-15,10 7-63 0,3 8-23 16,2 3-48-16,-5-5 40 16</inkml:trace>
  <inkml:trace contextRef="#ctx0" brushRef="#br0" timeOffset="1479.7032">4607 12450 1241 0,'-12'17'587'0,"-20"17"-250"15,-3-2-86-15,-10-3-123 16,-5-9-47-16,5-6-48 16,-1-13-11-16,10-8-56 15,6-8-45-15,11-9-56 16,8 4-8-16,10-1 30 15,9 3 29-15,15 8 43 16,11 8 11-16,11 8 27 16,3 9 15-16,-2 10 19 15,-7-2 3-15,-11 6-5 16,-8-4-3-16,-4-2 2 16,-3-5-109-16</inkml:trace>
  <inkml:trace contextRef="#ctx0" brushRef="#br0" timeOffset="1588.8889">4306 12059 1205 0,'0'-6'558'15,"7"0"-283"-15,4 9-99 16,13 15-122-16</inkml:trace>
  <inkml:trace contextRef="#ctx0" brushRef="#br0" timeOffset="2049.8936">4719 12516 857 0,'9'-2'412'0,"5"1"-160"16,8 14-136-16,-1-2-44 15,-1 13-33-15,2 0-4 16,0 3-5-16,-2-1-1 16,-3-9-3-16,-4-7 10 15,-2-10 47-15,2-4 9 0,-1-15 8 16,1-1-12-16,4-9-53 15,0-1-14-15,5-6-92 0,1 4-69 16</inkml:trace>
  <inkml:trace contextRef="#ctx0" brushRef="#br0" timeOffset="2365.0106">5208 12451 747 0,'-1'0'365'0,"1"6"-124"0,-4 11-114 16,2 3-24-16,2 11-31 31,0-2-14-31,9 3-20 0,7 0-4 0,15-8 28 15,9-2 33-15,6-13 34 32,-4-5 6-32,-12-11 3 0,-10-9-17 0,-10-7-27 15,-4-3-11-15,-6-7-39 16,0-2-5-16,-6-5-130 0,4 2-108 16</inkml:trace>
  <inkml:trace contextRef="#ctx0" brushRef="#br0" timeOffset="2677.6661">5759 12482 1043 0,'-6'-8'506'15,"-4"-7"-196"-15,-5 9-136 16,-3 3-49-16,0 12-75 16,-3 9-26-16,7 12-31 15,3 5-3-15,13 4-5 16,9-2-5-16,16-10-1 16,9-7 1-16,0-20 17 15,-1-3 9-15,-15-7 27 16,-11-7 10-16,-20 5 10 15,-12 3-4-15,-10 2-16 16,2 9-41-16</inkml:trace>
  <inkml:trace contextRef="#ctx0" brushRef="#br0" timeOffset="2880.516">5939 12419 1277 0,'7'10'496'16,"3"13"-339"-16,5 12-50 16,5 12-28-16,-3 7-14 15,-2 18-21-15,-2 8-6 0,-6 15-14 16,-6-4-3-16,-1-11-10 16,-4-12 1-16,0-30-77 15,4-8 194-15</inkml:trace>
  <inkml:trace contextRef="#ctx0" brushRef="#br0" timeOffset="3036.8691">6021 12667 1284 0,'9'-6'480'0,"21"-7"-355"15,9-1-89-15,15 4-28 16,0 0-2-16,1 3-65 15,-5 0-118-15</inkml:trace>
  <inkml:trace contextRef="#ctx0" brushRef="#br0" timeOffset="3255.4251">6508 12537 762 0,'6'6'364'0,"-2"3"-101"0,-6 4-14 16,-11 8-24-16,-6-2-16 15,-6 2-67-15,-5-2-33 16,2-14-50-16,-5-7-15 15,4-12-53-15,3-6-37 16,7-7-51-16,8-1-11 0,11 5 23 16,7 5 18-16,15 6 66 15,2 7 18-15,11 11 26 16,3 11 18-16,-2 7-12 16,4 5-5-16,-7 2-11 15,-6-5-5-15</inkml:trace>
  <inkml:trace contextRef="#ctx0" brushRef="#br0" timeOffset="3724.4255">7306 12578 753 0,'4'12'379'0,"-4"16"-136"15,-6-1-46-15,-3-5-84 16,-4-7-26-16,5-15-15 16,2-7-11-16,5-20-22 15,4-9-15-15,5-9-30 16,4 3-6-16,9 8-5 15,-2 9-2-15,10 20 13 16,1 8 8-16,-5 16 14 16,2 10 5-16,-13 2-3 15,0 4-1-15,-1-1-4 16,0-4 67-16</inkml:trace>
  <inkml:trace contextRef="#ctx0" brushRef="#br0" timeOffset="4161.4756">7968 12587 1171 0,'-7'-12'494'16,"-10"-12"-278"-16,0 1-27 16,-4-1-53-16,0 1-33 15,-8 3-51-15,-2 7-18 16,-1 13-33-16,-4 8-4 15,10 13-10-15,7 7-1 0,17 7 6 16,8-3 1-16,19-4 4 16,2-8-1-16,9-10 1 15,3-5 0-15,-6-13 4 16,1-2 4-16,-13-13 9 16,-4-2 4-16,-11-4 1 15,-6 0-1-15,-5 9-9 16,-5 2-6-16,3 17-21 15,2 2-7-15,3 13-4 16,6 3 0-16,7 5 14 16,8 0 4-16,9-3 6 15,7 1 3-15,6-10 4 16,2 0 5-16,0-10 7 16,-4-6 11-16,-8-7 19 15,-11-10 7-15,-16-6 6 16,-6 0-7-16,-16-3-9 15,-5 0-39-15</inkml:trace>
  <inkml:trace contextRef="#ctx0" brushRef="#br0" timeOffset="4708.2392">8994 12480 829 0,'6'14'367'0,"1"18"-190"0,-1 9-7 15,-4 6-38-15,-2-5-25 16,0-8-31-16,0-9-20 16,0-15-13-16,1-5 7 15,2-18-1-15,-3-7-4 16,3-17-26-16,1-7-21 16,4-8-20-16,6 5-4 15,7 4-3-15,3 11 0 16,3 23-3-16,-2 9 1 0,-3 21 11 15,-4 13 10-15,-9 5 12 16,-2 3 5-16,-2-3 0 16,7-2-1-16,8-11-73 15,4-9-366-15</inkml:trace>
  <inkml:trace contextRef="#ctx0" brushRef="#br0" timeOffset="5218.3402">9644 12423 1311 0,'-26'-8'540'0,"-24"-4"-342"16,6 3-88-16,17 11-103 16,8 5-24-16,19 12-12 0,4 4 1 15,14 0 10-15,8 3 6 16,9-8 2-16,4-5-16 31,-4-6-117-31,-6-2-70 0,-19-5-48 16,-12 3 15-16,-24 1 145 15,-11 4 106-15,-10 6 113 16,1-3 22-16,10 2-16 16,11 0-32-16,18 1-63 15,7 2-13-15,15-1 13 16,13-1 13-16,11-1 18 15,11-2 0-15,9-2-11 0,1-3-12 16,-4-7-10-16,-2-4-5 16,-7-11-2-16,-4-3-1 15,-6-9-1-15,-10-2-1 16,-16-2-3-16,-12-1-1 16,-20 5 2-16,-7 1 4 15,-2 16 3-15,0 5-5 0,7 18-14 16,7 14-6-16,1 7-11 15,6 8 2-15,10 8 7 16,5 7 1-16,9 8 2 16,-3 5 2-16,1-1 7 15,-6-2 1-15,-1-13 4 16,3-11-5-16,4-19-526 16</inkml:trace>
  <inkml:trace contextRef="#ctx0" brushRef="#br0" timeOffset="5374.5424">10155 12494 938 0,'3'-10'563'0,"-3"-7"8"16,5 8-309-16,1 15-128 16,-4 2-57-16,5 14-13 15,1 5 66-15</inkml:trace>
  <inkml:trace contextRef="#ctx0" brushRef="#br0" timeOffset="5806.7049">10347 12502 1178 0,'13'3'410'16,"17"11"-358"-16,11 15-17 15,31 18 1-15,3 6 1 16,-1 7 4-16,-13 2 9 0,-39 9 9 16,-26-6 0-16,-38-5-10 15,-17-11-7-15,-14-32-35 16,3-14-22-16,14-36-38 16,14-20-18-16,27-21 3 15,16-6 14-15,26 6 21 16,12 9 21-16,15 13 14 15,6 9 7-15,1 8 7 16,-6 6-9-16,-10 12 2 16,-10 4-37-16</inkml:trace>
  <inkml:trace contextRef="#ctx0" brushRef="#br0" timeOffset="6087.6196">10912 12589 897 0,'14'3'408'15,"15"-1"-201"-15,1-3-48 16,0-3-76-16,-2-6-24 16,-7-5-14-16,-3-5-2 15,-14-5-8-15,-6-3-3 16,-16-2-12-16,-7 3-7 16,-8 6-19-16,-1 9-10 15,5 18-17-15,-1 9-6 0,4 15 2 16,4 5 2-16,7 7 8 15,7 7 6-15,8 5 12 16,6 2 27-16,10 4 47 16,-4 2 15-16,3-5 8 15,-4-4-20-15,2-17-36 16,2-10 18-16,3-20-68 16</inkml:trace>
  <inkml:trace contextRef="#ctx0" brushRef="#br0" timeOffset="6384.411">11511 12489 950 0,'-11'10'503'0,"-5"9"-161"15,-13 5-120-15,-7 1-46 16,-4-4-85-16,3-4-23 15,5-11-34-15,3-5-6 16,8-11-7-16,1-8-10 16,4-9-23-16,6-1-11 15,14 0-19-15,8 6-7 16,16 10 2-16,-1 3 5 16,6 19 18-16,2 5 11 0,-2 12 14 15,5 6 0-15,-10 2 3 16,-4-1-1-16,-8 2-146 15</inkml:trace>
  <inkml:trace contextRef="#ctx0" brushRef="#br0" timeOffset="6525.001">11368 12150 1424 0,'-3'-9'577'16,"-1"-10"-367"-16,11 19-153 15,10 13 13-15</inkml:trace>
  <inkml:trace contextRef="#ctx0" brushRef="#br0" timeOffset="6931.1552">12011 12384 736 0,'-25'-16'421'0,"-16"-9"-90"0,-13 5-143 15,-1 4-53-15,10 19-74 16,4 9-23-16,17 19-31 16,6 5-7-16,18 9-4 15,4-2 0-15,18-6 4 16,12-2 0-16,6-15 3 15,12-4 2-15,-3-12 6 16,-5-3 5-16,-18-7 13 16,-10-3 5-16,-16-3 2 15,-6-1-4-15,-11-2-17 16,-3 4-10-16,-2 9-27 16,3 4-13-16,4 22 2 15,3 6 3-15,5 18 22 16,5 9 8-16,3 8 5 15,-1 1 4-15,3-4 5 16,1-6 1-16,1-19 0 16,3-12-11-16</inkml:trace>
  <inkml:trace contextRef="#ctx0" brushRef="#br0" timeOffset="7399.7953">12336 12360 1083 0,'-5'-8'469'0,"-13"-8"-254"16,3 4-55-16,-2 10-98 16,1 5-32-16,7 11-39 15,0 3-9-15,7 7 1 16,4-1 2-16,9-3 4 15,4-1 4-15,8-10 5 16,-1 0 0-16,-6-9-5 16,-6-1-3-16,-12 0-12 15,-10-1-2-15,-11 3 5 16,-2 6 5-16,3 3 6 16,1-2 1-16,17 8-8 15,2-1-3-15,6 1 6 16,7 4 6-16,7-4 14 15,6-1 13-15,6-6 20 16,3-4 5-16,1-10 5 16,-4-5-6-16,4-10-18 0,-3-5-4 15,-2-10-8-15,1-3-2 16,-12 0-2-16,-3 8-4 16,-9 14-2-16,-2 13 6 15,-4 19 13-15,2 12 6 16,2 14 1-16,0 5-6 15,4 1 14-15,-1-3-13 16</inkml:trace>
  <inkml:trace contextRef="#ctx0" brushRef="#br0" timeOffset="8321.695">13287 12416 884 0,'8'0'389'0,"5"0"-128"15,24 2-229-15,9-2-9 16,14-3-4-16,2 0 1 0,-10-2-6 15,-9-1 1-15,-23 5-5 16,-8 0-1-16,-16 6-9 16,-7 2-3-16,-14 2-2 15,-8 5-4-15,1 4-7 16,5 10-3-16,11 5 1 16,12 4 5-16,14-1 13 15,7-5 6-15,11-4 7 16,4-6 3-16,3-8 8 15,-6-7 5-15,2-11 4 16,-9-9 1-16,-6-13-7 16,1-4-2-16,-10-5-6 15,-2 0-2-15,-4 10 3 16,-1 5 7-16,0 16-5 16,3 8 0-16,-3 15-4 15,0 6-11-15,-4 4 4 16,-3-3 0-16,5-1 2 15,2-6 3-15,6-8 7 0,0-8 5 16,8-10 0-16,-2-8-4 16,7-5-9-16,5 2-8 15,1-3-7-15,0 7-2 16,-8 8-3-16,-1 7 4 16,-8 13 5-16,-2 2 4 15,-2 3 3-15,-3 4-1 16,6-2-3-16,0-2-2 15,7-5-67-15,3-7-43 0,5-11-39 16,1-5 2-16,-2-10 73 16,-4-4 66-16,-1 0 98 15,-3-3 23-15,-3 9 38 16,3 8-12-16,1 13-56 16,-1 11-23-16,0 7-41 15,-4-1-10-15,-4 1 1 16,1-2 0-16,2-7 3 15,-1-4 6-15,3-9 24 16,5-6 13-16,0-9 15 16,3-6-3-16,-1-1-28 15,-9-1-2-15,-1 4-115 16</inkml:trace>
  <inkml:trace contextRef="#ctx0" brushRef="#br0" timeOffset="8711.9857">15144 12354 722 0,'5'0'392'15,"1"1"-49"-15,5 27-223 16,3 15-33-16,1 18-38 16,-4 2-13-16,-2-3-9 15,-9-8-3-15,-3-15-24 16,5-9-108-16</inkml:trace>
  <inkml:trace contextRef="#ctx0" brushRef="#br0" timeOffset="9024.4478">15383 12437 868 0,'-7'0'460'0,"-8"0"-113"16,-13 11-197-16,-5 9-46 15,-10 2-61-15,7 6-15 16,9-2-21-16,17-1-6 16,20-5-10-16,11-4-2 15,21-2-1-15,2-6 2 0,8-3 9 16,2-4 1-16,-9-5 2 15,-3-1 0-15,-13-9 2 16,-4-2 2-16,-8-5 5 16,-4-3 2-16,-5 2 7 15,-8 2 11-15,2 10 8 16,-3 5 2-16,3 15-8 16,2 5-11-16,2 15-11 15,4 4-2-15,-3 3-1 16,1 0 0-16,0-9 38 15,-7-8-78-15,-1-15-113 16</inkml:trace>
  <inkml:trace contextRef="#ctx0" brushRef="#br0" timeOffset="9149.1672">15519 12162 882 0,'-3'-10'480'16,"-2"-3"-10"-16,6 9-444 0,6 10 59 15</inkml:trace>
  <inkml:trace contextRef="#ctx0" brushRef="#br0" timeOffset="9336.676">15853 12506 1299 0,'14'18'549'0,"6"5"-308"0,3 1-144 16,-5 1-20-16,-6-10-37 15,-3 0-3-15,-1-7 2 16,5-7-3-16,2-10-2 16,3-6-2-16,-4-14-15 15,-2 1 3-15,-1-4-110 16,-2 1 47-16</inkml:trace>
  <inkml:trace contextRef="#ctx0" brushRef="#br0" timeOffset="9649.0739">16213 12541 702 0,'15'3'442'0,"9"8"-17"15,5 7-233-15,-3 8-23 16,-9 2-59-16,-9-2-12 15,-7-3-24-15,0-7-14 16,-1-9-21-16,0-3-5 16,4-10-6-16,-1-7-5 15,5-13-15-15,1-5-12 16,3-1-19-16,2 1-1 16,5 13-3-16,-1 6 3 15,-2 15 15-15,-4 9 4 0,-2 10 7 16,-1 4 5-16,0 3-2 15,4 0-1-15,3 0 12 16</inkml:trace>
  <inkml:trace contextRef="#ctx0" brushRef="#br0" timeOffset="10164.7064">16962 12514 1231 0,'-14'-16'538'0,"-25"-10"-301"15,-1 6-63-15,-6 21-101 16,18 12-36 0,14-7-32-16,1 1-1 0,-23 35-4 0,12 0 1 15,26-2 4-15,26-16 3 16,11-11 2-16,5-4 2 15,-3-8-1-15,-5-4 1 16,-7-7 5-16,-8-3 3 16,-11-6-2-16,-2 2-3 15,0 3-15-15,-1 5-8 16,2 9-10-16,6 9-2 16,-2 4 6-16,-2 5 4 15,0 7 9-15,-3-3 2 0,0-3 4 16,-1-6 2-16,1-7 4 15,7-5 1-15,-4-10 0 16,4-1-1-16,6-7-4 16,-7-5-1-16,4-2-3 15,0 0-2-15,-1 4-2 16,-2 5-3-16,-1 15 2 16,-3 4 5-16,1 8 28 15,-1 7 18-15,3 5 18 16,0 4 4-16,-2 0-17 15,-1 1-14-15,-4-7-9 16,-2-6 18-16</inkml:trace>
  <inkml:trace contextRef="#ctx0" brushRef="#br0" timeOffset="11034.0549">18355 12547 955 0,'-1'12'399'0,"-11"21"-220"16,-6 6-3-16,-14 8-18 15,-4-3-27-15,4-13-49 16,2-13-10-16,7-22-15 16,4-13-7-16,-2-19-20 15,3-6-21-15,9 1-33 16,3 0-6-16,7 14-4 0,4 7-7 16,5 16-11-16,6 7 3 15,17 20 11-15,5 5 16 16,9 8 27-16,0-3 10 15,4-2 16-15,-4-4 5 16,-6-15 1-16,-2-6-3 0,-12-13-9 16,-2-9-1-16,-6-9-1 15,1-3 1-15,-11-8-4 16,-1 3-3-16,-6 1-6 16,-5 4-6-16,1 13-5 15,-2 2-12-15,4 17-8 16,1 7-1-16,5 9 0 15,4 9 10-15,5 2 8 16,3-2 1-16,5 2 2 16,0-5 2-16,1-9 4 15,1-3 2-15,-1-14 12 16,-1-5 10-16,-5-12 14 16,-2-5 4-16,-2-2-7 15,-6-2-10-15,-2 0-16 16,-5 3 7-16,-6-1-93 15,-5 2-76-15</inkml:trace>
  <inkml:trace contextRef="#ctx0" brushRef="#br0" timeOffset="11612.078">19026 12556 789 0,'4'0'352'0,"9"2"-168"0,8 1-70 16,11 2-9-16,6-7-33 15,1-1-10-15,-5-3-35 16,-4-5-6-16,-13 6-22 16,-9-3-13-16,-16 5-19 15,-9 1-6-15,-12 0 14 16,-3 3 11-16,0 3 9 15,5 9 3-15,13 10 20 16,7 0 8-16,9 4 11 16,5 3 3-16,8-3-2 15,4 1 0-15,8-7 4 16,-2-6 4-16,4-14 0 16,0-6-3-16,-1-11-5 15,1-7-6-15,-5-2-12 16,0-1-6-16,-6 7-10 15,0 7-4-15,-5 8-4 0,-3 0 5 16,-3 12 16-16,-1 4 13 16,1 6 18-16,-2 3-1 15,0-1-9-15,-1-3-11 16,-4-4-11-16,1-4 2 16,3-9 4-16,2-5 2 15,8-11-5-15,2-1-6 16,3-3-11-16,-1-1-4 15,1 6-6-15,0 3-2 0,1 8-4 16,-4 4-1-16,-6 13 3 16,0 2 3-16,-3 6 5 15,-3 5 4-15,0 0-1 16,-1 2-7-16,-3-8-137 16,-2-4-118-16</inkml:trace>
  <inkml:trace contextRef="#ctx0" brushRef="#br0" timeOffset="11752.6232">19575 12182 1466 0,'-4'-1'614'0,"-4"4"-377"16,5 10-104-16,1 20-122 15,2 10 9-15</inkml:trace>
  <inkml:trace contextRef="#ctx0" brushRef="#br0" timeOffset="12455.5911">20561 12539 736 0,'-14'-5'362'15,"-10"0"-131"-15,-2 5-70 0,-3 4-18 16,6 5-53-16,8 4-29 15,6 2-49-15,8 2-12 16,12 1-5-16,3-3 2 16,15-4 4-16,-1-7 0 15,-2-4-38-15,1-1-16 16,-17-7-27-16,-7 2-8 16,-14 3 27-16,-10-4 12 15,-2 9 33-15,-1 4 14 16,0 5 22-16,3 4 5 0,3 2 3 15,6 0 0-15,13 5 1 16,4-1 4-16,13-5 33 16,7 0 7-16,0-11 9 15,10-4 0-15,-2-8-35 16,3-5-9-16,1-5-16 16,-2-3-2-16,0 0-3 15,-9-5-1-15,-7 5-1 16,-5 5-2-16,-12 7-11 15,-3 4-3-15,-6 10-8 16,0 3-2-16,0 10 7 16,5 5 0-16,6 2 4 15,5 1 2-15,2-6-105 16</inkml:trace>
  <inkml:trace contextRef="#ctx0" brushRef="#br0" timeOffset="12596.173">20732 12275 1486 0,'-5'-7'562'15,"0"-4"-437"-15,2 7-71 16,6 7-90-16,5 9-102 0</inkml:trace>
  <inkml:trace contextRef="#ctx0" brushRef="#br0" timeOffset="12799.2501">20931 12539 800 0,'4'8'461'0,"12"14"13"15,-1 3-302-15,-4 6-73 16,1 1-16-16,-6-4-30 16,1-1-9-16,9-11-8 15,-1-8 0-15,4-12 4 16,3-7 0-16,-3-11-11 15,1 0-7-15,-6-5-29 16,-4 2-68-16,-5 3-526 16</inkml:trace>
  <inkml:trace contextRef="#ctx0" brushRef="#br0" timeOffset="13205.4049">21602 12581 923 0,'-15'8'479'16,"-19"11"-144"-16,-2 2-74 16,-3-5-118-16,2 1-47 15,13-7-48-15,-1-4-13 0,5-6-11 16,3-8-1-16,0-7-13 16,7-1-9-16,13 1-19 15,4-6-9-15,6 4-5 16,6 5-3-16,3 10 2 15,2 12 1-15,-2 11 11 16,1 5 7-16,-8 2 12 16,1-1 3-16,4-3 4 15,3-4 2-15,6-12 4 16,-1-7 2-16,1-9-7 16,-3-9-5-16,-3-10-4 15,1-1-4-15,-5 0 9 16,0-1 4-16,-10 10 9 15,-3 4 12-15,-6 16 5 16,-1 13 2-16,-4 10-6 16,3 15-13-16,1 3-7 15,1-1 97-15</inkml:trace>
  <inkml:trace contextRef="#ctx0" brushRef="#br0" timeOffset="13642.8039">22411 12594 857 0,'3'1'384'0,"7"0"-164"16,18-1-50-16,17 1 4 16,27 1-21-16,12-1-29 15,-1-1-54-15,-6 1-67 16</inkml:trace>
  <inkml:trace contextRef="#ctx0" brushRef="#br0" timeOffset="13908.6971">23092 12213 1153 0,'5'13'454'15,"1"4"-271"-15,2 34-144 16,2 14 12-16,-3 14 28 16,1 11 10-16,-7-11-4 15,-1-8-17-15,-2-11-32 16,-3-13-12-16,6-18-74 15,2-10-87-15</inkml:trace>
  <inkml:trace contextRef="#ctx0" brushRef="#br0" timeOffset="14221.105">23098 12225 1170 0,'19'-9'490'15,"34"-8"-282"-15,10 4-60 16,11 13-65-16,2 9-29 0,-15 13-37 16,-13 7-5-16,-23 7-3 15,-21 5-3-15,-34 4-2 16,-11 1-1-16,-19 1-3 16,-6-4 1-16,5-15 0 15,7-9-2-15,23-11-10 16,17-3-9-16,29 0-3 15,14 3 11-15,18 5 23 16,2 2 16-16,4 7 17 16,-2 3-1-16,-8-2-8 15,-4-3-2-15,-9-10 13 16,-2-6-28-16</inkml:trace>
  <inkml:trace contextRef="#ctx0" brushRef="#br0" timeOffset="14673.8149">22929 11933 807 0,'1'0'376'15,"1"0"-168"-15,15 0-94 16,16 5-26-16,28 1-21 16,22 4-1-16,24 7-17 15,7 3-3-15,-10 1-22 16,-15-3-7-16,-28-5 1 15,-22-9 2-15,-24-2-20 16,-12-5-27-16,-18-7-37 16,-3-5-6-16,-7-9 18 15,0-3 21-15,10 2 27 16,6 4-8-16,9 15-20 16,2 6-7-16,11 13 17 15,2 7 31-15,0 7 65 16,-2 2 26-16,-12-4 19 15,-2 0-16-15,-8-9-40 0,0-1 0 16</inkml:trace>
  <inkml:trace contextRef="#ctx0" brushRef="#br0" timeOffset="15095.5947">23900 12750 1329 0,'2'-3'598'0,"1"-1"-277"0,-2 1-67 16,-1 3-99-16,0-1-36 15,0 1-58-15,0-1 1 16,0 0-313-16</inkml:trace>
  <inkml:trace contextRef="#ctx0" brushRef="#br0" timeOffset="20371.2158">20072 4997 490 0,'1'-3'197'0,"2"2"-119"16,2-2-29-16,-5 1 28 16,0 2 19-16,0 0 47 15,-1 0-7-15,0 0-31 16,-4 5-15-16,-3 7-39 15,-36 26-13-15,33-26-12 16,-5-5-3-16,1-1-4 16,6 1-1-16,-10-1-6 15,5 4 0-15,-8 2 11 16,-6 1 5-16,-3 5 5 16,-8-4-1-16,-4 2-12 15,0 0-2-15,0 1-4 16,-1-1-2-16,3 3-3 15,4-4-1-15,1 2-2 16,6 3-2-16,2-2-1 16,-5 4-2-16,-5 2 1 15,-8 0-1-15,-4 5 1 16,-2 2 0-16,16-9 0 16,17-11-1-16,2 0-1 15,-55 31 1-15,1-1 2 0,-1-4 3 16,14-15 11-16,-1 2 4 15,-2 0 0-15,0 1-2 16,4 0-9-16,4-2-4 16,-1 1-1-16,4 2-1 0,-9-3-1 15,-6 4-1-15,-4 4 1 16,-3 2-1-16,12 2 3 16,4-3 2-16,10-5 1 15,3-3 1-15,1-3-2 16,-3-4 0-16,0 0-3 15,3-5 0-15,-1 3-2 16,5 5 0-16,-3-1-1 16,1 5 0-16,0-1 0 15,3-1-1-15,3 1 1 16,-3 1 0-16,1-1 0 16,-4 1 1-16,0 0 0 15,0-2-1-15,2 4 0 16,1-1 0-16,1-2 0 15,2 1-1-15,3 0 1 16,0-1-1-16,1-4 1 16,3-1 0-16,-1 1 0 0,4-2-1 15,-1 0 1-15,-6 2 0 16,-5-5 0-16,-3 2 0 16,1 1-1-16,2-3 0 15,3 4 1-15,3-2-1 16,4 1 1-16,2-4 0 15,3 0 0-15,2-1 0 16,-2-1-1-16,0 2 1 16,3 0 0-16,-7-3 0 0,5 3-1 15,5 0 1-15,-9-1 0 16,5 3 0-16,-2 2-1 16,-9-2 0-16,5 5 0 31,0-3 0-31,-2-2 0 15,3 1 1-15,1-2 0 0,0 1 0 16,0-1-1-16,0-3 1 16,2 1-1-16,-2-1 0 15,1 1 0-15,3 2 0 16,0-4 0-16,-1 3 0 16,4-3 0-16,1 0 1 15,-1-2 0-15,4 1-1 0,-1-1 0 16,0-1 0-16,3 4 0 15,-5-3 0-15,2 2 0 16,-2 1 0-16,-1 0 0 16,2 1 0-16,-2 1 0 15,-1-4 1-15,2-4-1 16,1 0 0-16,2 0 0 16,5-1 1-16,2-2-1 15,-2 1 1-15,1 0 0 16,0-1 0-16,-1 1 0 15,-1-1-1-15,0 1 1 16,-2 0 0-16,2-1 1 16,-2-1-2-16,5-1 0 0,1-1-1 15,4-5-4-15,0 5-1 16,0 0 0-16,5-12 1 16,48-39 3-16,-27 29 2 15,-2 1 0-15,0 0 2 16,-8 6 0-16,-8 2-1 15,-1 5 0-15,-2 2-1 16,-1 5-1-16,3-3-2 16,-3 6 0-16,-4 2 0 15,-1 6 1-15,-7 1 0 16,-11 6 0-16,-8 4 0 0,-14 2 1 16,-2 2 1-16,1 3 0 15,6-2 1-15,12-4 0 16,7-6-1-16,14-8 0 15,4-4 0-15,16-5 0 16,7-3 0-16,19-3-1 16,10-1-1-16,7 2 1 15,3 0 1-15,-8 7 2 16,-7 1 2-16,-18 5 1 16,-7 3 1-16,-14 3 38 15,-8-1 461-15</inkml:trace>
  <inkml:trace contextRef="#ctx0" brushRef="#br0" timeOffset="20819.1788">17090 5783 690 0,'9'0'378'16,"1"0"-93"-16,12-3-102 15,15 1-20-15,21-5-51 16,17-3-17-16,12 0-44 16,-10-3-14-16,-19 6-44 15,-12 5-104-15</inkml:trace>
  <inkml:trace contextRef="#ctx0" brushRef="#br0" timeOffset="21123.3183">17768 5422 744 0,'0'8'313'0,"3"20"-162"16,-2 7-35-16,0 12-3 16,4 6-10-16,-3 0-23 15,2 1-9-15,-1-5-29 16,-2-3-9-16,0-13-10 16,0-8-3-16,0-17-26 15,3-12-77-15</inkml:trace>
  <inkml:trace contextRef="#ctx0" brushRef="#br0" timeOffset="21438.0403">17701 5450 810 0,'17'-18'411'0,"11"-13"-124"0,25 12-161 16,10 1-43-16,2 17-47 15,-3 8-11-15,-16 12-9 16,-11 6-4-16,-21 13-5 15,-9 2-2-15,-25 6 3 16,-11-2 1-16,-14-13 7 16,-7-4 3-16,3-16 2 15,1-4 1-15,16-8-7 16,14-5-11-16,18 1-7 16,11-2-2-16,18 6 14 15,7 4 15-15,6 10 14 16,2 6 5-16,-10 9 3 15,-7 1 0-15,-6 0-5 0,1-6-3 16,0-10-11-16,6-7-7 16,0-7-127-16,-1-5-76 15</inkml:trace>
  <inkml:trace contextRef="#ctx0" brushRef="#br0" timeOffset="21875.4457">17707 5197 653 0,'8'0'293'15,"6"1"-118"-15,15 4-83 16,4 0 3-16,19 1-6 16,6 0-13-16,4-2-29 15,-1-2-15-15,-9-1-18 16,-8 0-2-16,-14-1-1 16,-5 1 3-16,-17-1 12 0,-5-3 0 15,-10 1-1-15,-6-3-2 16,-3 0-13-16,0-1-2 15,-1-5 0-15,-3 1-1 16,6 1-4-16,3 3 8 16,6 7 0-16,11 5 4 15,2 9 12-15,6 1-6 16,1 5 6-16,-3-1-1 16,1-4-4-16,-5 1-1 15,0-4 391-15</inkml:trace>
  <inkml:trace contextRef="#ctx0" brushRef="#br0" timeOffset="24359.2343">16575 8041 343 0,'2'4'248'16,"0"-1"6"-16,-2 1-70 15,0-4-28-15,-2 0-48 16,1 0-24-16,0 0-39 16,0 0-15-16,0 0-20 15,0 0-5-15,0 0-6 16,-1 0 1-16,1 0 24 15,-1 2 10-15,-3 5 28 16,1-3 6-16,1 1-13 16,-35 25-7-16,26-28-22 15,0 3-8-15,-3-5-7 16,4 5-4-16,-3-2-5 16,-1-2-1-16,1 6-1 0,-2-1 0 15,-1 3-1-15,-2 1 0 16,-1 0 1-16,1-1 1 15,-2-1 7-15,0 4 3 16,-1-1 0-16,1 2 1 16,-1 3-7-16,0-1-2 15,-2 1 1-15,-3-2 0 16,6 3 1-16,-6-1-1 16,1 3-1-16,-3 3 0 0,-10-2-2 15,5 3 0-15,-3-1-1 16,4-2 1-16,5 0 0 15,-1 0 0-15,1 1-1 16,-1-3 0-16,-1 4 0 16,0-4 0-16,-4 2 0 15,0 5 1-15,-9-5 10 16,0 6 3-16,-8-1 6 16,-6-2 0-16,2 4-7 15,-2-3-2-15,4 0-5 16,9 1 0-16,5 2-2 15,-1 0-1-15,8 1-1 16,-6 6-1-16,-5 1 0 16,-4 0 0-16,-8-1 1 0,-3-6 3 15,2-3 3-15,0-2 0 16,7-4 0-16,3 0-1 16,2-2-3-16,-1 3 0 15,-7-3-2-15,-2 6 0 16,-3-1 5-16,6-3 2 15,3 8 4-15,-1-4 0 16,11 1-3-16,-3 0-2 0,3-3-3 16,6 2-1-16,-10-1-1 15,6 2 0-15,-4-1-2 16,-2-1 0-16,-3 2-1 16,-1 0 0-16,1 2 1 15,0-4 0-15,10 1 2 16,2-6 0-16,3-2 0 15,5 0 0-15,-2-4-1 16,4 0-1-16,-1 5-1 16,-3 2 1-16,-5-1-1 15,-5 1 0-15,-1 2 1 16,-1-2-1-16,2 3 1 16,2 0-1-16,4-3 1 15,3 3-1-15,5 0 1 16,1 2-1-16,7 0 1 15,-3-1-1-15,-2-4 1 0,0-3 0 16,-5-1 0 0,5-1 0-16,-1-3 1 0,2 2 0 15,-5-4 1-15,-1-1 1 16,-2 2-1-16,-5-2-1 16,2 2-1-16,0 4-1 15,-1-3 0-15,6 2-1 16,4 0 1-16,2-4 0 15,6-1 0-15,-1 0 2 0,2-4 0 16,3 2 0-16,-5-1-1 16,-2-2 0-16,3 4-1 15,0-2 0-15,3 5 0 16,7 0 0-16,-1-5 0 16,0-1 2-16,4-2 2 15,-1-2 1-15,-1 0-2 16,2-1 0-16,0 1-3 15,0 0-1-15,3-8-1 16,0-3 1-16,30-31 0 16,-22 23 1-16,7 5 0 15,0-4 1-15,-4 0 0 16,3 2-1-16,-4 0 0 16,-4 5 0-16,-1 7 1 15,-3 3 1-15,-5 1-1 16,0 1-1-16,-2 0-4 15,1 0 0-15,0 0 0 16,0 0 0-16,-7 12 3 0,-23 31 0 16,15-28 0-16,-3 6 1 15,-3-5 0-15,0 2 0 16,3-2 0-16,5 1-1 16,5-2 1-16,9 0-1 15,2-6 0-15,3-2 1 16,5-3 1-16,-2-2 1 15,7-1 3-15,3-1 0 16,15-3 4-16,2 1 2 0,9 0 0 16,0 2-1-16,-7 1-2 15,-7 2-2-15,-10 2 1 16,-7-2 0-16,-5-1-35 16,-1-1 485-16</inkml:trace>
  <inkml:trace contextRef="#ctx0" brushRef="#br0" timeOffset="25046.6724">14478 9579 504 0,'5'0'320'15,"6"0"-19"-15,15 7-101 0,9 1-15 16,13 1-64-16,0-5-29 15,7-4-53-15,1-1 33 16,-1-12-490-16</inkml:trace>
  <inkml:trace contextRef="#ctx0" brushRef="#br0" timeOffset="25358.9941">14942 9395 590 0,'2'-1'341'0,"1"-1"-44"16,1 12-126-16,0 15-102 15,1 5-10-15,3 13-12 16,1-1-7-16,0 2-16 16,-3 2-7-16,-3-2-2 15,-3-1 3-15,-4-11 5 16,2-4 24-16,-3-13-86 16,2-6-37-16</inkml:trace>
  <inkml:trace contextRef="#ctx0" brushRef="#br0" timeOffset="25709.8857">14933 9489 440 0,'9'-16'309'16,"19"-16"47"-16,5 2-96 0,14 0-72 15,6 6-36-15,-4 9-55 16,6 8-29-16,-10 11-36 15,-8 8-8-15,-16 13-15 16,-14 6-5-16,-20 14-5 16,-15 4 1-16,-15 2 3 15,1 0 4-15,-6-8 3 16,7-4-1-16,8-12-3 16,5-10-1-16,18-13-6 15,10-7-2-15,18-7 7 16,5-2 5-1,9 2 8-15,3 3 3 16,4 8-7-16,1 4-4 16,-3 7-1-16,-5 3-3 0,-10 2 1 15,-6-1-1-15,-8-4-50 16,-5-5-75-16</inkml:trace>
  <inkml:trace contextRef="#ctx0" brushRef="#br0" timeOffset="26123.8762">14869 9183 796 0,'11'-6'343'0,"10"-2"-156"0,20 3-94 15,13 3-11-15,14 4-8 16,8-2-10-16,-4 7-32 16,-9-3-7-16,-14 0-6 15,-10 0 3-15,-17-9 10 16,-3-3 5-16,-13-4-36 15,-10-4-11-15,-5-2-21 16,-7 3-10-16,0-1 21 16,2 8-3-16,5 11-29 15,5 7-11-15,5 11 50 16,5 3 15-16,1 6 59 16,0-3 22-16,-3 1-33 0,-2-7-2 15,-5-8 38-15,-2-2-59 16</inkml:trace>
  <inkml:trace contextRef="#ctx0" brushRef="#br0" timeOffset="43798.6196">1880 14422 830 0,'3'0'387'0,"6"-2"-123"15,8-7-77-15,13-14-44 16,4-9-26-16,6-32-56 15,2-9-17-15,-8-13-17 16,-9-10-2-16,-13 3-7 16,-7 4-2-16,-4 17-11 15,0 14-5-15,0 36-2 16,-2 12-7-16,-5 25 8 16,9 21 3-16,8 29 4 15,11 18 7-15,9 13-4 16,-1 1-1-16,-3-6 3 15,-4-8 4-15,-5-14 7 16,-2-13 4-16,-4-23-56 0,-1-9-64 16</inkml:trace>
  <inkml:trace contextRef="#ctx0" brushRef="#br0" timeOffset="43955.2112">1964 14178 864 0,'9'6'332'0,"16"2"-226"16,13 2-65-16,21-3-19 16,6-3-3-16,6-4 7 15,5-3-104-15</inkml:trace>
  <inkml:trace contextRef="#ctx0" brushRef="#br0" timeOffset="44126.6675">2554 14148 814 0,'2'0'468'16,"1"5"-54"-16,-1 11-194 15,4 7-43-15,3 18-59 16,-2 5-28-16,3 6-48 16,1-8-13-16,1-16-9 15,8-13 3-15,4-23 13 16,1-14 4-16,1-19 12 16,0-5-4-16,-6-2-13 0,-4 6-8 15,-8 16-58-15,-6 5-153 16</inkml:trace>
  <inkml:trace contextRef="#ctx0" brushRef="#br0" timeOffset="44548.613">3781 13784 846 0,'3'-4'338'0,"6"10"-178"0,3 19-1 16,0 46-5-16,2 16 0 15,-7 26-47-15,-3 6-29 16,-4-9-33-16,-3-9-4 15,3-30-35-15,-1-19-51 16,-2-38-161-16,-2-16-94 16</inkml:trace>
  <inkml:trace contextRef="#ctx0" brushRef="#br0" timeOffset="44829.6968">3716 13980 763 0,'22'-19'382'0,"38"-19"-112"16,9 4-66-16,14 13-89 15,2 7-29-15,-19 16-51 16,-12 13-13-16,-33 26-1 16,-21 12 3-16,-37 22 6 15,-10 2 3-15,-19-3 0 16,0-10-2-16,13-23-4 16,5-17 2-16,24-21-18 15,10-9-10-15,27-11-15 16,17 0-20-16,21 3 26 15,11 6 7-15,3 14 13 16,-5 6 17-16,-12 22-14 16,-12-1 3-16,-21 6 11 15,-9-3-16-15</inkml:trace>
  <inkml:trace contextRef="#ctx0" brushRef="#br0" timeOffset="45079.8298">4453 13688 948 0,'-10'13'497'15,"-10"7"-160"-15,-14 29-117 16,1 10-45-16,-13 14-89 16,8 5-31-16,17-21-70 15,6-14 390-15</inkml:trace>
  <inkml:trace contextRef="#ctx0" brushRef="#br0" timeOffset="45517.3472">3798 13554 718 0,'16'-1'356'0,"12"-3"-137"0,19 5-71 16,9 0-13-16,18 0-58 16,2-1-17-16,-9 0-27 15,2 0-4-15,-24 0 1 16,-8-1-15-16,-18-6-35 15,-15-3-21-15,-14-9-9 16,-10-1 11-16,-5 0 27 16,2 4 10-16,8 14 13 15,6 2-3-15,9 10-7 16,3 5 0-16,13 2 13 16,4 4 11-16,-1-2 29 15,0 3 8-15,-13-7-13 16,-6-2-3-16,-5 2-53 15</inkml:trace>
  <inkml:trace contextRef="#ctx0" brushRef="#br0" timeOffset="45808.1749">4665 14134 1081 0,'7'0'472'0,"12"5"-217"0,11 1-95 15,16 0-63-15,5 4-24 16,3-3-39-16,-4 1-7 16,-9 0-68-16,-6-1-88 0</inkml:trace>
  <inkml:trace contextRef="#ctx0" brushRef="#br0" timeOffset="46012.8514">4672 14346 1010 0,'7'6'435'0,"15"2"-207"16,14 0-44-16,21-5-3 16,9-3-32-16,-9 0-53 15,0-4-26-15,-20 1-48 16,-6-1 418-16</inkml:trace>
  <inkml:trace contextRef="#ctx0" brushRef="#br0" timeOffset="46419.0061">5488 14176 954 0,'7'5'424'15,"1"5"-181"-15,25 1-132 16,11-3-8-16,22-2-41 0,11-4-26 15,2-2 49-15,-10 0-93 16</inkml:trace>
  <inkml:trace contextRef="#ctx0" brushRef="#br0" timeOffset="46722.511">6170 13826 1025 0,'-2'-2'482'0,"-1"7"-211"0,3 14-90 15,3 30-107-15,8 14-24 16,4 18-9-16,-2 5-8 16,-2 3-7-16,-5-3 5 0,-6-16-21 15,0-14-35 1,0-27-120-16,-2-21-137 0</inkml:trace>
  <inkml:trace contextRef="#ctx0" brushRef="#br0" timeOffset="47033.1242">6161 13867 963 0,'29'-28'443'16,"21"-16"-218"-16,18 12-120 16,5 13-38-16,-5 26-53 15,-12 15-9-15,-30 28 14 16,-18 13 13-16,-31 13 7 15,-14 4 4-15,-18-3-5 16,1-11-9-16,6-20-15 16,5-11-11-16,20-27-21 15,8-8-11-15,18-13 2 16,13-2 4-16,22 0 16 16,6 0 7-16,5 13 26 15,-2 4 16-15,-8 16 3 0,-5 8 11 16,-8 6-8-16,-4 2-5 15,-10-6 3-15,-3-1-38 16</inkml:trace>
  <inkml:trace contextRef="#ctx0" brushRef="#br0" timeOffset="47564.2965">6105 13523 875 0,'0'0'383'0,"15"0"-186"0,4 0-60 16,27-2-71-16,13-4-11 15,12 4-28-15,6-2-10 16,-3 5-6-16,-8 2 2 15,-15-2 2-15,-12 7 1 16,-20-5-44-16,-9-1-12 16,-16-4-13-16,-4-8 0 15,-10-3 41-15,-4 1 9 16,5-3 6-16,1 1-2 0,10 7-17 16,7 6-8-16,9 5-10 15,6 6 3-15,10 2 36 16,-1 3 26-16,-5 6 52 15,-7-2 15-15,-12 0-6 16,-8 0-11-16,-9-8-37 16,-1 6 61-16</inkml:trace>
  <inkml:trace contextRef="#ctx0" brushRef="#br0" timeOffset="62380.1606">7082 14085 828 0,'4'7'367'0,"11"6"-156"16,10 1-45-16,29-5-45 16,9-2-28-16,14-4-47 0,2-5-54 15</inkml:trace>
  <inkml:trace contextRef="#ctx0" brushRef="#br0" timeOffset="62567.6469">7158 14281 1055 0,'27'0'468'0,"34"0"-234"15,6-3-46-15,7 0-84 16,-10-1-30-16,-9 4 435 16</inkml:trace>
  <inkml:trace contextRef="#ctx0" brushRef="#br0" timeOffset="63029.9696">8055 14135 825 0,'14'4'449'15,"29"2"-75"-15,18-2-95 0,16-3-103 16,12 0-47-16,0-5-59 15,-12-3-70-15</inkml:trace>
  <inkml:trace contextRef="#ctx0" brushRef="#br0" timeOffset="63467.1549">9216 13479 831 0,'-34'31'379'15,"-26"24"-162"-15,-5 41-78 16,5 22-31-16,19 26-45 16,12 4-39-16,35-5-17 15,20-13-1-15,32-31 6 16,15-17 5-16,15-29-86 16</inkml:trace>
  <inkml:trace contextRef="#ctx0" brushRef="#br0" timeOffset="63732.7475">9521 13783 787 0,'2'12'443'0,"-1"9"-37"16,4 26-250-16,-1 12-11 15,-1 14-56-15,-1 6-29 16,-2-2-19-16,0-2 1 0,3-9-104 16,0-17-109-16</inkml:trace>
  <inkml:trace contextRef="#ctx0" brushRef="#br0" timeOffset="64029.5229">9476 13870 698 0,'22'-23'397'16,"16"-17"-43"-16,19 12-220 16,4 11-43-16,-3 16-49 15,-12 9-13-15,-22 24-16 16,-18 7-4-16,-23 22 4 15,-8 4 2-15,-23-2 19 16,1-2-50-16,4-23-25 16,6-9-1-16,18-18-45 15,8-11 43-15,17-4 36 0,9 0 19 16,23 1 69-16,8 3 33 16,10 11 13-16,-4 1-9 15,-16 11-36-15,-9 5-23 16,-17 1-19-16,-2-2-7 15,-3-7-117-15</inkml:trace>
  <inkml:trace contextRef="#ctx0" brushRef="#br0" timeOffset="64217.2073">10015 14244 931 0,'16'7'446'16,"14"2"-163"-16,6 10-180 16,-1 8-28-16,-9 6-46 15,-4 3-6-15,-11-4 26 16,-2 0-86-16</inkml:trace>
  <inkml:trace contextRef="#ctx0" brushRef="#br0" timeOffset="64357.5628">10256 14198 881 0,'-20'15'559'0,"-20"8"-1"15,-9 18-327 1,-2 6-56-16,0 5-98 0,9-4-29 16,16-10-41-16,10-12-52 15</inkml:trace>
  <inkml:trace contextRef="#ctx0" brushRef="#br0" timeOffset="65045.1181">10672 13952 808 0,'3'-2'441'0,"-3"-2"-93"15,0 3-90-15,-1 1-105 16,-1 0-49-16,1 2-63 16,-9 24-15-16,-15 37-22 15,13-20-4-15,0 6 0 16,4 1 0-16,10-5 0 15,11-4 2-15,13-16 3 0,7-13-1 16,12-12-12-16,2-9-65 16</inkml:trace>
  <inkml:trace contextRef="#ctx0" brushRef="#br0" timeOffset="65591.9063">10481 13682 741 0,'2'0'338'0,"10"0"-126"0,10 0-46 16,20 3-63-16,13-1-15 15,8 0-49-15,-1 2-13 16,-12-3-8-16,-4-1 4 16,-16-4-56-16,-10-1-18 15,-17 0-20-15,-6-3-7 16,-12-4 54-16,2 0 14 15,1-2 9-15,4 8-4 16,8 5 1-16,4 8 9 0,4 8 47 16,-2-1 28-16,-1 6 24 15,-1-1-1-15,-4-4-33 16,-2 0 29-16</inkml:trace>
  <inkml:trace contextRef="#ctx0" brushRef="#br0" timeOffset="65899.984">10721 13823 1383 0,'1'-1'552'0,"-2"1"-384"0,1 0-68 15,0 0-249-15</inkml:trace>
  <inkml:trace contextRef="#ctx0" brushRef="#br0" timeOffset="66540.6728">11278 13990 693 0,'1'1'369'0,"10"15"-67"15,-1 7-55-15,-3 12-61 16,1 13-33-16,-10 7-61 15,0-1-25-15,-1-7-39 16,3-7-74-16</inkml:trace>
  <inkml:trace contextRef="#ctx0" brushRef="#br0" timeOffset="66665.5951">11114 14163 1000 0,'9'0'454'16,"20"0"-156"-16,13 0-129 15,24 2-64-15,15-1-20 16,14-5-37-16,-2 0 2 16</inkml:trace>
  <inkml:trace contextRef="#ctx0" brushRef="#br0" timeOffset="66946.4507">11877 13769 902 0,'1'27'428'15,"-1"21"-178"-15,0 27-66 16,-2 3-21-16,-1 10-59 16,-2-4-25-16,5-12-70 15,2-2-82-15</inkml:trace>
  <inkml:trace contextRef="#ctx0" brushRef="#br0" timeOffset="67212.0272">11794 13637 1175 0,'32'-8'472'16,"38"-8"-307"-16,5 17-34 15,-3 23-64-15,-12 9-6 0,-33 20-13 16,-24 8-8-16,-34 17-8 16,-14 4-2-16,-8-1-32 15,3-10-45-15,15-26-33 16,9-14-19-16,22-20 9 15,7-8 35-15,23-3 75 16,8 0 44-16,17 1 30 16,5 5 8-16,1 1-46 15,-5 6-25-15,-17 3-13 16,-3-3-49-16</inkml:trace>
  <inkml:trace contextRef="#ctx0" brushRef="#br0" timeOffset="67691.1485">12374 14108 727 0,'0'9'384'16,"1"4"-102"-16,6 17-116 0,4 4-21 15,2 4-48-15,3 1-18 16,2-9-30-16,0-4-12 15,3-18-1-15,-1-7 2 16,-1-14 0-16,-2-9 0 16,-6-6-7-16,-7-5-2 15,-4 4-9-15,-2 2-7 0,-1 15-24 16,4 10-4-16,9 19-3 16,8 11 2-16,3 18 14 15,0 10 0-15,-9 12 7 16,-10 5 4-16,-25 0 28 15,-12-3 13-15,-25-8 8 16,-9-6 2-16,1-21-8 16,9-12 5-16,21-33-85 15</inkml:trace>
  <inkml:trace contextRef="#ctx0" brushRef="#br0" timeOffset="68113.2641">12998 13954 1132 0,'-4'0'514'15,"0"0"-250"-15,3 4-157 16,1-5-43-16,0-1-70 16,1 1-95-16</inkml:trace>
  <inkml:trace contextRef="#ctx0" brushRef="#br0" timeOffset="68519.0621">13121 14123 815 0,'0'5'441'16,"2"7"-36"-16,4 18-280 16,3 10-41-16,-5 25 5 15,-3 12-10-15,-6 13-8 16,-8 1 0-16,-6-14-31 16,-6-11-3-16,-4-27 6 15,-2-11 6-15,-5-32-27 0,6-17-54 16,-1-31-134-16,2-16-114 15</inkml:trace>
  <inkml:trace contextRef="#ctx0" brushRef="#br0" timeOffset="68909.5947">12760 13606 1125 0,'5'0'454'0,"17"4"-286"16,12 1-38-16,27 6-56 15,12-1-17-15,9-2-26 16,-4-1-7-16,-15-2-15 16,-14-3-18-16,-29-5-84 15,-9-1-66-15,-13-6-186 16,-12-5-24-16,-5-3 79 16,-1 1 75-16,3 8 250 15,5 5 71-15,12 11 39 0,-1 5 8 16,8 6-45-16,2 4-26 15,4-1-39-15,2 4-16 16</inkml:trace>
  <inkml:trace contextRef="#ctx0" brushRef="#br0" timeOffset="69237.6445">13521 13543 921 0,'16'8'403'16,"14"9"-163"-16,15 28-146 15,5 13 3-15,2 37 17 16,-10 13-4-16,-28 12 4 16,-17 6-18-16,-28-13-23 15,-10-9 0-15,-15-28-21 16,4-15-1-16,-7-42-38 16,5-15-417-16</inkml:trace>
  <inkml:trace contextRef="#ctx0" brushRef="#br0" timeOffset="71232.3745">14281 14113 463 0,'7'4'283'0,"11"2"-6"16,12-1-43-16,20 2-76 15,7-1-37-15,8-4-61 16,-6 0-19-16,-13-2-67 16,-11-3-90-16</inkml:trace>
  <inkml:trace contextRef="#ctx0" brushRef="#br0" timeOffset="71466.5077">14324 14292 513 0,'-2'0'294'0,"6"0"18"0,9 1-110 16,18 2-54-16,11 2 9 16,14 3-42-16,4 0-23 15,-10 2-38-15,-6-5-22 16</inkml:trace>
  <inkml:trace contextRef="#ctx0" brushRef="#br0" timeOffset="77914.4019">15162 14253 1313 0,'11'3'513'0,"30"3"-348"15,9 1-84-15,39-1-49 16,11 0 10-16,-4-6-559 16</inkml:trace>
  <inkml:trace contextRef="#ctx0" brushRef="#br0" timeOffset="78380.9114">15868 13990 1088 0,'2'-6'488'16,"2"-4"-217"-16,27 6-163 0,15 6-37 15,19 6-41-15,4 6-11 0,-14 4-15 16,-10 6-2-16,-32 4-3 16,-13 1 0-16,-17 2 5 15,-7-6 5-15,3-6-2 16,2-9-15-16,11-8-40 15,5-3-10-15,17-1-10 16,6 3 12 0,12 8 38-16,-2 7 18 15,-21 11 65-15,-11 3 14 0,-32 9 27 16,-11 1-4-16,-23-7-37 16,-2-9 4-16,13-21-135 15,12-11-145-15</inkml:trace>
  <inkml:trace contextRef="#ctx0" brushRef="#br0" timeOffset="78738.4558">16275 13983 997 0,'14'8'395'16,"13"4"-249"-16,27 0-70 15,7 0 3-15,10-9-15 16,-5-3-13-16,-15-8-9 16,-10-4-1-16,-20-8 5 0,-9-4 3 15,-18 5-10-15,-11 4-13 16,-8 17-19-16,5 16-7 15,1 14 4-15,2 6 4 16,8 13 2-16,1 2-2 16,8 12-6-16,5 4 0 0,7-6 4 15,3-9 1-15,-2-19 3 16,3-12 3-16,-9-22-2 16,1-10-68-16</inkml:trace>
  <inkml:trace contextRef="#ctx0" brushRef="#br0" timeOffset="78870.1708">16369 14226 1248 0,'2'0'531'0,"14"0"-305"16,13-1-66-16,19 0-98 16,11 1-21-16,2 0-17 15,0 1-80-15</inkml:trace>
  <inkml:trace contextRef="#ctx0" brushRef="#br0" timeOffset="79008.1843">16892 14421 1395 0,'1'3'622'0,"0"-3"-258"0,4-4-276 31,-5 3-31-31,0 0-677 15</inkml:trace>
  <inkml:trace contextRef="#ctx0" brushRef="#br0" timeOffset="79371.4675">17011 14004 959 0,'17'3'416'15,"17"7"-198"-15,14 0-138 0,5-4 7 16,9-4-36-16,1-7-12 0,-12-7-3 16,-2-2-1-16,-19-5 2 15,-11-1 0-15,-15 0-5 16,-8 4-5-16,-11 7-13 15,-3 6-7-15,-2 13-3 32,1 7 6-32,5 19 17 15,4 6 5-15,6 15-2 0,4 6-9 16,7 5-12-16,2 1-3 16,3-4 2-16,-1-11-1 15,1-17-27-15,-3-13-85 16</inkml:trace>
  <inkml:trace contextRef="#ctx0" brushRef="#br0" timeOffset="79525.2147">17087 14203 1501 0,'15'1'540'0,"31"-1"-447"15,15 0-16 1,28 0-21-16,-1-1-13 0,-11 5-20 15,-13 3-385-15</inkml:trace>
  <inkml:trace contextRef="#ctx0" brushRef="#br0" timeOffset="79927.5664">17994 14186 1113 0,'0'-1'473'0,"3"4"-269"15,1 7-99-15,0 15-66 16,-4 6-10-16,0 13 1 15,2 4-4-15,10-3-14 0,-1-3 0 16,2-19-48-16,2-11-56 16</inkml:trace>
  <inkml:trace contextRef="#ctx0" brushRef="#br0" timeOffset="80112.828">17946 13969 1502 0,'0'3'539'16,"1"-3"-463"-16,6 2-51 16,-7-2-42-16,3 0 117 0</inkml:trace>
  <inkml:trace contextRef="#ctx0" brushRef="#br0" timeOffset="80459.988">17863 13777 946 0,'21'0'368'0,"24"3"-248"16,12 4-72-16,14 1-28 16,2 3-8-16,2-7 0 0,-7 1 3 15,-16-2 7-15,-14-2 3 16,-19-1 7-16,-11-8 2 16,-11-4-3-16,-2-3 0 15,-6-3-12-15,2 8 8 16,3 4 8-16,6 6-3 15,7 11 2 1,5 4-7-16,2 7 9 16,-7-1 14-16,-9 6 16 15,-8-1-4-15,-7-5-13 16,-1-5-356-16</inkml:trace>
  <inkml:trace contextRef="#ctx0" brushRef="#br0" timeOffset="80845.4393">18744 14203 940 0,'26'0'471'0,"23"4"-179"0,23 6-131 15,8 1-34-15,12-2-31 16,1-6-15-16</inkml:trace>
  <inkml:trace contextRef="#ctx0" brushRef="#br0" timeOffset="81215.4792">19566 14187 582 0,'18'-25'344'0,"10"-20"-26"16,-2-9-135-16,-3-4 20 16,-12 4-19-16,-4 8-18 0,-9 17-34 15,-3 14-37-15,-4 22-67 16,-2 17-22-16,7 31-20 15,2 8 3-15,9 17 8 16,9 2 3-16,7-7 5 16,4 2 0-16,-2-21 1 15,-2-10 40 1,-5-25-169-16,-7-12-175 16</inkml:trace>
  <inkml:trace contextRef="#ctx0" brushRef="#br0" timeOffset="81562.6914">19901 13973 1127 0,'15'-3'416'15,"20"-1"-332"-15,13 5-40 16,11-2-22-16,4 0-8 15,-3-10-1 1,-7 1 1-16,-13-4-28 16,-15 0-7-16,-16 2-2 15,-8-1-3-15,-10 0 29 16,-5-1 9-16,-3 11 6 16,2 4 16-16,0 21 26 15,3 8 6-15,3 15-1 16,5 6-16-16,8 5-27 0,7 5-11 0,7-5-4 15,2-3 1-15,-2-8 2 16,-2-6 4-16,-7-12-104 16,-3-8-130-16</inkml:trace>
  <inkml:trace contextRef="#ctx0" brushRef="#br0" timeOffset="81715.8326">20003 14153 1235 0,'18'1'512'0,"14"1"-315"16,25 3-98-16,10 2-8 15,8-3-53-15,-3 2-5 16,-12 1-376-16</inkml:trace>
  <inkml:trace contextRef="#ctx0" brushRef="#br0" timeOffset="82016.9883">20765 14101 1003 0,'4'-8'534'16,"7"-3"-114"-16,-1 2-178 15,-1 3-137-15,0 9-48 16,2-2-126-16,-3 2 24 0</inkml:trace>
  <inkml:trace contextRef="#ctx0" brushRef="#br0" timeOffset="82232.7095">20798 14282 1019 0,'-1'24'456'0,"0"30"-230"15,0 10-70-15,3 12-68 16,0 2-12-16,-3-6 26 16,-5-9 9-16,-8-20-6 15,-4-13 6-15,-7-26-30 16,-3-11-8-16,-4-20-42 0,1-11-63 16,4-11-254-16</inkml:trace>
  <inkml:trace contextRef="#ctx0" brushRef="#br0" timeOffset="82617.9798">20523 13686 683 0,'8'-3'350'16,"8"-4"-97"-16,22 6-113 16,16 4-24-16,22 5-42 15,6 1-18-15,-8 5-25 16,-7 1-7-16,-26-8 1 16,-7-2-15-16,-16-5-37 15,-11-8-31-15,-8-3-54 16,-10-4 10-16,-5-6 35 0,0 1 28 15,0 4 40-15,7 6-1 16,8 7-8-16,4 6-2 16,17 10-2-16,3 4-1 0,11 14 56 15,0 3 53-15,-15 4 82 16,-7-3 40-16,-25-8 8 31,-9-5-40-31,-10-13-57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4T13:15:21.6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1982 15451 592 0,'-1'-3'304'0,"-2"0"-83"0,6 6-66 16,-3-3-48-16,1 14-15 15,8 65-10-15,-5-19-10 16,-2 15-25-16,-1 3-8 15,4-10-16-15,-6-14-6 0,6-15-27 16,2-6-51-16,-1-13-200 16</inkml:trace>
  <inkml:trace contextRef="#ctx0" brushRef="#br0" timeOffset="234.314">2227 15405 735 0,'-2'2'332'0,"0"5"-136"16,2 6-39-16,2 19-53 16,2 4-11-16,6 27-42 15,3 5-12-15,5 6-20 16,0 3-4-16,-2-21 0 15,-5-7 1-15,-3-16 6 0,-4-12-52 16,-6-8-204-16</inkml:trace>
  <inkml:trace contextRef="#ctx0" brushRef="#br0" timeOffset="390.5347">2024 15795 699 0,'10'0'357'0,"19"-1"-117"16,8-3-52-16,13-6-82 16,8-2-42-16,4-2-131 15</inkml:trace>
  <inkml:trace contextRef="#ctx0" brushRef="#br0" timeOffset="906.0843">3115 15608 1042 0,'7'-2'410'0,"14"9"-266"16,9 12-44-16,14 22-8 16,3 10-10-16,-4 11-13 15,-4 0-14-15,-14 12-20 16,-10 5-4-16,-15 4-5 16,-15 3-2-16,-15-24-63 15,-1-17-32-15,-6-32-76 16,3-13-52-16,4-23-9 15,1-13 26-15,12-23 81 16,6-11 72-16,12-4 104 16,5 7 19-16,21 13 10 15,0 6-20-15,23-1-41 16,10 3-16-16,4 5-281 16</inkml:trace>
  <inkml:trace contextRef="#ctx0" brushRef="#br0" timeOffset="1578.0058">3623 15651 400 0,'-5'15'191'0,"-2"4"-24"16,6 13-54-16,1-2-2 15,8 1-14-15,4 0-47 16,6-11-5-16,2-5 3 15,5-13 10-15,1-4 0 16,0-14-6-16,-4-10-6 16,-6-5-18-16,-5-2-5 15,-7-2-6-15,-5 5-4 16,-5 5-3-16,-3 4-2 16,-2 12 11-16,3 9 1 0,1 10-1 15,4 9-1-15,3 8-13 16,1 3-1-16,8 0 4 15,3-3 5-15,11-4 14 16,2-6 11-16,12-4 25 16,1-7 6-16,-3-13 9 15,1-4 3-15,-20-13-8 16,0 0-6-16,-7-1-17 16,-3 2-11-16,-3 1-20 15,-3-1-6-15,-1 2-35 16,-2-2-66-16,3 11-228 15</inkml:trace>
  <inkml:trace contextRef="#ctx0" brushRef="#br0" timeOffset="1827.6863">4115 15609 651 0,'1'1'372'0,"5"5"-26"0,1 4-120 16,5 7-62-16,2 7-29 15,-2 5-51-15,0 4-21 16,-2-1-33-16,-2-6-7 16,2-6-7-16,-1-10 2 15,3-15 3-15,-2-8 1 16,4-8-1-16,-1-4-3 0,1-1-9 16,-1 0-2-16,-2-1-53 15,-1 4-71-15,2 6-432 16</inkml:trace>
  <inkml:trace contextRef="#ctx0" brushRef="#br0" timeOffset="1968.2828">4460 15566 586 0,'1'5'378'0,"2"8"28"16,2 8-130-16,-1 15-114 15,2-1-37-15,-2-1-71 16,-2 0-20-16,3-7-15 15,3-1-54-15,-5-13-209 16</inkml:trace>
  <inkml:trace contextRef="#ctx0" brushRef="#br0" timeOffset="2155.734">4468 15371 1076 0,'-5'-9'498'0,"-4"-5"-210"0,3 7-172 16,0 3-50-16,5 4-47 15,0 2-64-15</inkml:trace>
  <inkml:trace contextRef="#ctx0" brushRef="#br0" timeOffset="2499.4094">4938 15611 744 0,'6'13'394'0,"-10"13"-75"16,-4 3-57-16,-10 2-81 15,-13-2-40-15,-4-6-66 16,-2-8-34-16,0-9-22 0,5-7-4 16,8-12-9-16,1-1-7 15,11-9-33-15,4-3-14 16,8-1-4-16,6-4 2 16,4 10 24-16,9 8 10 15,12 15 1-15,4 9 8 16,14 13 30-16,-6 3 13 15,-11 4 9-15,0 4-5 16,-16-7 29-16,-1 0-63 16</inkml:trace>
  <inkml:trace contextRef="#ctx0" brushRef="#br0" timeOffset="3093.0227">5883 15565 757 0,'-13'16'340'0,"-7"11"-141"0,7 12-86 16,2-1-12-16,23 4-16 15,6 0-17-15,13-9-24 16,7-2-4-16,-3-21-7 16,5-9-2-16,-3-17 1 15,0-12-1-15,-10-12-4 16,-11-11-2-16,-14-9-6 15,-13-5 0-15,-18-5-5 16,-10 1-3-16,-16-1-3 16,-5 4-4-16,-9 16-4 15,5 16-3-15,7 27-10 16,9 14-4-16,24 20-8 16,12 6-1-16,24 12 3 15,16-1 4-15,30-6 10 16,13-5 5-16,15-12 2 15,6-7-60-15</inkml:trace>
  <inkml:trace contextRef="#ctx0" brushRef="#br0" timeOffset="6287.217">17326 8070 94 0,'0'-3'79'0,"0"0"9"16,0-2 6-16,0 3 5 15,-2 1 9-15,2 0-3 0,-1 0-8 16,0 0-7-16,0-2-19 31,-1-3-5-31,-2-5-17 16,-10-21-10-16,14 24-15 15,-3-1-9-15,1 2-9 0,1-5-2 16,-2 1-1-16,2 0 2 16,-1 2 13-16,-4-2 8 15,1 1 10-15,1 1 1 16,-3-1-8-16,0-1-5 16,-1-1-5-16,-1-2-1 0,2 0-4 15,-3 1-1-15,1 2-4 16,2-1-2-16,0 1-1 15,3 0-2-15,-1 3-1 16,1-1-1-16,-2 2 0 16,-1 0 0-16,1-1 4 15,-2-2 4-15,1 2 6 16,-2 0 1-16,1 0-2 16,3 2-5-16,-3-2-5 15,1-3-2-15,0 4-1 16,-3-4 0-16,3 5 0 15,2 0-2-15,-3-1 1 16,3 6 0-16,-3-7-1 16,-3 4 1-16,2-1-1 15,-4-3 1-15,1 3 0 0,0-2 0 16,-1 2-1-16,8 2 0 16,-5 0 0-16,0-3 1 15,0-1-1-15,0 5 1 16,0-4-1-16,2 4 0 15,-2-4 0-15,-4-2 0 0,2 2 0 16,0-3 0-16,-1 7 0 16,4-1 0-16,-5-1 0 15,0 4 0-15,2 0-1 16,-1-4 0-16,-1 4 1 16,1 3 0-16,-2-5 0 15,1 5 0-15,2-4 0 16,-2-4 1-16,0 2-1 15,-2-6 1-15,2 6-1 16,2 3 0-16,2-1-1 16,0 0 0-16,-2 1-1 15,-1 2-1-15,-2 4 2 16,4 0 0-16,-4-3 1 16,0 0 0-16,0 0 1 15,-6-3 0-15,3 1 0 16,-3 2 0-16,1-3-1 0,4 5 0 15,-1-3 0-15,-1-3 0 16,1 2-1-16,2 0 0 16,2 3 0-16,2 4 1 15,0-5 0-15,-3 3 0 16,1-4 1-16,-2-2-1 16,0 5 0-16,1-1 0 15,1 1-1-15,-1 1 1 16,0 2-1-16,-1-2 0 0,0 2 0 15,1-1 0-15,1 0 0 16,3 4 1-16,-5-4 0 16,0 3 1-16,1-4 0 15,-3-3-1-15,9 2 0 16,-3 0-1-16,3 1 0 16,1 1 0-16,-3 1 1 15,4 2-1-15,-3-1 1 16,-1 3-1-16,-1-3 1 15,-2-1-1-15,-1 3 0 16,3-3 0-16,0 0 1 16,2 2-1-16,0-1 1 15,0 2 0-15,2-2 0 16,0 1 0-16,-1 0 0 16,1 0 0-16,-1 0 0 15,0 3 0-15,0 0 0 0,0 1-1 16,2-1 1-16,1 0 0 15,-1 1 0-15,2-1 0 16,0-1-1-16,0 0 0 16,3 0 0-16,-2-2 0 15,0 1-1-15,2 3 0 16,1-2 2-16,0 3-1 16,0-3 0-16,-1-1 1 15,-1 1 0-15,-3 1 0 0,5 0 1 16,-2-2-1-16,0 0 0 15,2-2-1-15,0 1 0 16,1-2 0-16,1 4 0 16,0-1 1-16,2 2-1 15,-3 1 1-15,2 1-1 16,1-1 1-16,-2-1-1 16,2-2 1-16,-2 0 0 15,1 2 1-15,0 2-1 16,0 3 0-16,2-1-1 15,-1-2 0-15,3 0 1 16,0 1-1-16,-1-1 1 16,1-1 0-16,0-6 2 15,0 0-1-15,-1-5 2 16,-5-2-1-16,0 0 2 16,-1-2 0-16,-1 1 0 15,0 0 0-15,-1-1-1 0,1 0-1 16,0 0 0-16,-4 0 0 15,-5-2 0-15,-29-8 0 16,28 4 0-16,1-1 0 16,-4-8 1-16,2 1-1 15,-5-5 0-15,4 1-1 16,-1 1-1-16,1 2 0 16,4 2 0-16,-1 2 0 15,5 2-2-15,0 5 0 0,2 0-1 16,1-1 0-16,-1 6-6 15,3 0-1-15,0 0-2 16,0 0-1-16,0 0 4 16,0 0 1-16,11 11 3 15,30 30 1-15,-27-24 3 0,1 3 1 16,-1-3 2-16,-3 2 4 31,0-7 7-31,-3-1 3 0,-1-7 3 0,0-2 4 16,-3-5 8-16,2-7 3 15,3-6 0-15,-1-5-2 0,3-4-10 16,1 3-3-16,-1 1-4 31,1 3-3-31,1 3-6 16,-5 1-2-16,5 4-2 16,2 0 1-16,2 0-3 15</inkml:trace>
  <inkml:trace contextRef="#ctx0" brushRef="#br0" timeOffset="6974.6493">16998 7253 289 0,'-6'1'194'15,"-5"-1"2"-15,-3 4-82 16,6 6-16-16,-1 2-24 15,5 9-9-15,6 6-6 16,6 4-5-16,8 1-8 16,0-4-5-16,6-6-14 15,-1-5-5-15,0-7-4 0,4-2-1 16,-3-5 3-16,-3-6 1 16,-2-8 2-16,1-8 0 15,-9-5 1-15,0-4 0 16,-7-8 15-16,-2-1 1 15,0-6-3-15,-4-2-2 16,-4 2-21-16,-8-2-5 16,-3 7-4-16,-6 0-1 15,2 13-4-15,1 10-3 16,-3 9-2-16,5 6-1 0,-4 11-2 16,1 0 1-16,5 8-3 15,6 0-2-15,20 5 0 16,9-1 1-16,18-1 5 15,5 0 3-15,10-9 6 16,6-1 5-16</inkml:trace>
  <inkml:trace contextRef="#ctx0" brushRef="#br0" timeOffset="8255.4828">6896 15528 709 0,'-4'-2'339'16,"2"4"-139"-16,1 8-52 0,4 21-68 15,2 14-13 1,1 22-19-16,4 14-7 0,-2 3-22 16,0 4-4-16,1-11-11 15,1-5-65-15,-2-16-317 16</inkml:trace>
  <inkml:trace contextRef="#ctx0" brushRef="#br0" timeOffset="8427.068">6954 15789 754 0,'13'-5'297'0,"18"-2"-214"16,5 2-20-16,4 3-44 15,1-1-85-15</inkml:trace>
  <inkml:trace contextRef="#ctx0" brushRef="#br0" timeOffset="8755.2996">7367 15564 786 0,'-10'-6'358'15,"-17"-2"-157"-15,8 7-42 0,-8 1-66 16,5 9-32-16,7 5-48 15,1-2-12-15,18 8-7 16,5-6 0-16,11-4 2 16,6-5 1-16,4-7-24 15,2-1-30-15,-8-4-58 16,-8 3-2-16,-17-1 27 16,-13 2 31-16,-9 6 67 15,0 5 26-15,-2 11 54 16,1 0 17-16,5 4 14 15,2 0-11-15,20 2-41 16,8-2-15-16,19-4-21 16,5-1-10-16,4-12-39 15,6-2-97-15</inkml:trace>
  <inkml:trace contextRef="#ctx0" brushRef="#br0" timeOffset="9036.5955">7955 15575 834 0,'24'0'337'0,"17"-3"-206"0,11 5-83 16,-9-4-13-16,-1 1-12 15,-5 1-3-15,-7-2-2 16,-7 0 1-16,-16-2-100 16,-6-1-81-16</inkml:trace>
  <inkml:trace contextRef="#ctx0" brushRef="#br0" timeOffset="9176.8918">8102 15541 312 0,'-6'15'240'0,"-2"15"38"16,-4 2-46-16,9 7-88 15,3-2-28-15,9-2-50 16,2-2-22-16,10-8-28 16,6-6-4-16,8-5-81 15,10-7-67-15</inkml:trace>
  <inkml:trace contextRef="#ctx0" brushRef="#br0" timeOffset="9395.9211">8511 15742 247 0,'6'-9'251'0,"7"-7"30"16,-13-1-37-16,-1 1-26 15,-16-2-37-15,-7 6-5 16,-14 1-27-16,-1 8-23 0,-3 3-59 16,6 2-26-16,7 14-32 15,3-1-9-15,16 7-7 16,6 0 4-16,19-5 7 15,10-3 8-15,10-8 10 16,1-3-1-16,-3-7 0 16,-1-8 0-16,-5-3-7 15,-5-4 2-15,-5 3-129 16,-6 3-155-16</inkml:trace>
  <inkml:trace contextRef="#ctx0" brushRef="#br0" timeOffset="9637.8707">8666 15605 1003 0,'4'0'437'0,"3"1"-205"0,1 6-73 16,6 6-28-16,-3 3-26 15,5 11-37-15,1-2-20 16,0-2-21-16,0-3-5 0,-3-16 3 15,-5-9 3-15,2-16 1 16,6-5-2-16,-8-6-9 16,6-4-3-16,-7 8-9 15,-4 0-16-15,3 15-489 16</inkml:trace>
  <inkml:trace contextRef="#ctx0" brushRef="#br0" timeOffset="10218.9158">9691 15575 546 0,'-10'5'264'16,"-17"4"-99"-16,2 8-54 15,7 8-60-15,0 3-23 16,14 7-25-16,6-2-4 16,18-3 9-16,6-3 11 0,16-12 22 15,1-9 17-15,5-16 15 16,-7-5 6-16,-14-9 20 16,-10-1-2-16,-20-3-1 15,-9-1-10-15,-19 5-36 16,-4 2-14-16,-3 10-29 15,3 2-2-15,12 5-182 16</inkml:trace>
  <inkml:trace contextRef="#ctx0" brushRef="#br0" timeOffset="10562.457">9992 15778 725 0,'14'5'339'16,"3"6"-136"-16,9-4-91 0,-3-8-22 16,-2-6-29-16,2-6-14 15,-6-3-20-15,0-1-7 16,-9-7-4-16,-2-2-2 16,-11-4-6-16,-10-3-1 15,-8 12-7-15,-3 3-1 16,-5 6-4-16,5 12-3 15,4 4-4-15,4 8-1 16,9 20-1-16,2 4 2 0,8 14 17 16,6 3 9-16,7 8 20 15,4 1 9-15,-4-3-4 16,-2-7-3-16,-1-2-16 16,-3-10-5-16,6-13-40 15,-1-7-350-15</inkml:trace>
  <inkml:trace contextRef="#ctx0" brushRef="#br0" timeOffset="10734.0828">10314 15512 1072 0,'-4'14'503'16,"-6"3"-222"-16,7 23-104 15,0 10-29-15,1 3-67 0,3 7-30 16</inkml:trace>
  <inkml:trace contextRef="#ctx0" brushRef="#br0" timeOffset="11296.7125">10618 15380 434 0,'4'-24'215'0,"0"-37"-68"0,3 3 9 15,-7 8 9-15,1 9-24 16,-2 17-36-16,-3 10-12 16,-4 12-36-16,-5 1-20 15,4 17-23-15,-1 5-6 16,8 20-3-16,2 9 3 16,8 19 17-16,9 9 12 15,1 5 14-15,5 5 0 0,-2 0-11 16,-6-3-11-16,-3-3-8 15,-11-12 0-15,-9-21 0 16,-7-14 2-16,-9-19-8 16,0-6-26-16,-9-20-68 15,1-5-50-15,9-13-92 16,7-3-46-16</inkml:trace>
  <inkml:trace contextRef="#ctx0" brushRef="#br0" timeOffset="11593.3674">11015 15707 408 0,'0'-4'264'0,"3"-6"8"16,1 1-21-16,-4-3-59 0,0-2-24 15,-5 3-48-15,-5-5-21 16,-5 2-27-16,-4 0-8 15,-9 1-16-15,-5 5-8 16,4 8-17-16,2 5-9 16,9 7-12-16,3 3-4 15,11 9-6-15,7 4 1 16,7 0 7-16,7 0 4 16,12-8 8-16,1-8 3 0,7-7-3 15,1-3 2-15,-13-11-14 16,-4-5-45-16,-12-12-177 15</inkml:trace>
  <inkml:trace contextRef="#ctx0" brushRef="#br0" timeOffset="11687.3262">10904 15349 658 0,'-4'-5'330'16,"-7"-6"-114"-16,8 9-135 15,4 2-44-15,9 10-70 16</inkml:trace>
  <inkml:trace contextRef="#ctx0" brushRef="#br0" timeOffset="11921.3041">11240 15601 972 0,'4'12'414'0,"-1"15"-173"0,3 7-109 16,-2 2-29-16,-5-2-5 15,2-2-40-15,5-1-18 16,1-8-23-16,8-5 1 16,2-18 5-16,-2-13 0 15,4-18 2-15,-1-11-4 16,5-3-8-16,-5-5-4 16,1 9-14-16,-3 9-51 0</inkml:trace>
  <inkml:trace contextRef="#ctx0" brushRef="#br0" timeOffset="12546.164">11566 15583 456 0,'9'5'184'15,"16"4"-99"-15,9 2-10 16,4-6 1-16,0-2-9 16,-7-8-23-16,-4-7-11 15,-4 1-13-15,-5-3-3 16,-10 3-1-16,-8 1-1 16,-15 5-6-16,-3 5-2 0,-5 11 13 15,2 9 13-15,-1 6 19 16,2 4 3-16,9 5-10 15,6-2-5-15,13-2-1 16,3-3 2-16,11-4-1 16,2-6-5-16,4-7-13 15,3-10-2-15,1-11-2 16,-1-6 0-16,-3-10-6 16,-1-1-4-16,-7-2-4 15,-2-1-2-15,-8 2 2 16,-5 7 1-16,-6 2 1 15,-4 5-1-15,1 14 12 16,1 2 5-16,0 16 3 16,3 0 3-16,4 6-13 15,-1 2-4-15,4 1-5 16,4 1 0-16,2-7-14 0,4-3-64 16</inkml:trace>
  <inkml:trace contextRef="#ctx0" brushRef="#br0" timeOffset="12827.6031">12290 15677 571 0,'0'-8'322'0,"-4"-5"-71"0,-5 0-60 16,-8-3-34-16,3 12-45 16,0-3-24-16,0 9-53 15,1 7-17-15,1 2-21 16,5 7-4-16,7 2-3 15,5 3 0-15,2 0 4 16,2-3 1-16,6-2 7 16,6-2 10-16,-2-14 25 15,0-2 13-15,-2-7 24 16,-4-7 11-16,-10-5-8 16,-3-3-7-16,-15-2-25 15,-6-1-20-15,3 15-36 16,-1 4 68-16</inkml:trace>
  <inkml:trace contextRef="#ctx0" brushRef="#br0" timeOffset="13405.339">13195 15536 474 0,'1'9'278'0,"-7"10"-1"15,-5 6-42-15,-12 14-28 16,-10-1-55-16,-2 4-85 0,-3-9-25 16,-2-6-22-16,5-6-3 15,6-21-4-15,-1-5-5 16,11-17-16-16,4-7-13 16,6 3-23-16,9 1-1 15,8 5 9-15,2-2 10 16,3 9 16-16,1-2-2 15,7 15-2-15,4 16 3 16,8 14 23-16,1 9 9 0,-2 6 9 16,-3 2-1-16,-8-11-11 15,-4-1-1-15,-4-12-222 16</inkml:trace>
  <inkml:trace contextRef="#ctx0" brushRef="#br0" timeOffset="13546.2406">12970 15296 893 0,'4'-4'384'0,"2"-1"-222"16,5 6-72-16,2 15-80 16,0 4-31-16</inkml:trace>
  <inkml:trace contextRef="#ctx0" brushRef="#br0" timeOffset="14092.6721">13225 15273 823 0,'8'-4'323'0,"15"-3"-210"16,7 2-19-16,9 3-16 15,3 2-9-15,-3-4-19 16,-3 1-8-16,-12-4-10 16,-8-1-5-16,-10 4-6 15,-6-3-2-15,-11 4-8 16,1 3-4-16,-6 0-7 15,2 6-1-15,4 5-3 16,2 3-1-16,4 6-1 16,3 3 2-16,2 1 1 15,4 1 1-15,-1 0 2 16,3-4 1-16,-2-7 2 16,-3-4 1-16,0-4 2 15,-3-2 0-15,-1-2-1 16,1-2-3-16,0 0-3 15,1 0-4-15,2 8-3 16,11 21-1-16,24 38 1 16,-11-24 0-16,8 9 23 0,-3 1 5 15,-9 5 7-15,-4 3 3 16,-16-3-16-16,-6-3 2 16,-12-7 1-16,-7-10 2 15,-13-14 1-15,-3-14 0 16,2-11-4-16,2-8-3 15,9-12-36-15,8 2-50 0</inkml:trace>
  <inkml:trace contextRef="#ctx0" brushRef="#br0" timeOffset="14728.7322">13346 15655 794 0,'-1'-1'358'0,"7"-4"-158"16,11 6-68-16,17-1-71 15,14-1-10-15,19-2-23 16,6-5-14-16,7-3-59 16</inkml:trace>
  <inkml:trace contextRef="#ctx0" brushRef="#br0" timeOffset="15118.885">14039 15712 451 0,'-8'-6'244'0,"-14"-8"-38"15,-1 4-45-15,-6 5-61 16,1 4-24-16,2 9-48 16,0 3-14-16,10 11-14 15,5 1-1-15,11 6 0 16,4 2 1-16,12-3 7 16,6-3 4-16,5-11 10 15,5-8 22-15,2-13 29 16,-4-7 5-16,-5-10 5 15,-5-2-11-15,-15 1-23 16,-1 3-8-16,-13 5-16 16,-3 3-7-16,6 5-149 15</inkml:trace>
  <inkml:trace contextRef="#ctx0" brushRef="#br0" timeOffset="15368.8785">14168 15672 869 0,'8'7'401'0,"4"3"-181"15,0 8-71-15,6 5-24 0,-4 3-40 16,1 4-20-16,-1 0-32 16,-1-6-5-16,-3-9-6 15,4-4 4-15,-3-17 4 16,-1-6-1-16,-4-8-3 15,-1-2-5-15,-5-2-8 16,2 3-3-16,-4 1-14 16,0 3-56-16</inkml:trace>
  <inkml:trace contextRef="#ctx0" brushRef="#br0" timeOffset="15712.4964">14737 15665 429 0,'-3'9'313'0,"-9"10"47"15,2 3-118-15,-7 0-101 0,0-2-33 16,-4 0-48-16,-8-3-22 16,2-5-24-16,0-4-5 15,7-13-15-15,9-5-7 16,-2-6-5-16,6-6-1 15,6-3 8-15,3 0 3 16,14 5 1-16,2 3 5 16,2 12 18-16,0 3 26 15,1 12 40-15,-3 7 16 16,-2 8 21-16,3 10-11 0,-5 1-28 16,4 1-17-16,-3-9-13 15</inkml:trace>
  <inkml:trace contextRef="#ctx0" brushRef="#br0" timeOffset="16478.104">15712 15523 569 0,'-10'0'251'0,"-10"-2"-107"16,-1 2-24-16,-2 5-24 15,-4 2-24-15,12 6-44 16,3 6-20-16,14-1-12 16,9-3-1-16,9-4 1 15,5-6 3-15,5-3 2 16,-1-2 3-16,-1 0 2 15,-7-2 0-15,-13-2 3 0,-5 4-1 16,-13 0-3-16,-6 2 0 16,-6 10-4-16,-5-1 0 15,4 4-1-15,1 2 0 16,8 0 1-16,8 2 6 16,6-1 18-16,10-2 7 15,12 0 16-15,5-6 0 16,9-5-10-16,2-3-5 15,4-8-10-15,-1-3-3 16,-2-8-3-16,-3-6-1 16,-8-6-2-16,-5-2-1 0,-9 4-2 15,-7 3-1-15,-11 8 21 16,-3 9 9-16,-4 9 19 16,-1 3 3-16,7 11-22 15,2 3-11-15,7 0-21 16,1 9-4-16,7 1 0 15,2-2 0-15,-3-3-62 16,1-6-145-16</inkml:trace>
  <inkml:trace contextRef="#ctx0" brushRef="#br0" timeOffset="16618.5348">15931 15305 1037 0,'-4'-2'432'0,"-8"-7"-265"0,3 9-76 16,8 3-78-16,-1 4 70 16</inkml:trace>
  <inkml:trace contextRef="#ctx0" brushRef="#br0" timeOffset="16852.8515">16180 15584 772 0,'-3'13'414'16,"3"7"-14"-16,8 10-246 16,2 1-7-16,9 0-29 15,0-2-28-15,4-13-51 16,2-8-8-16,2-13-3 16,-3-11 0-16,1-9-3 15,-1-5-2-15,-5-5-8 16,-5 0-2-16,-9-1 17 15,-2 2-66-15,-7 9-170 16</inkml:trace>
  <inkml:trace contextRef="#ctx0" brushRef="#br0" timeOffset="17352.8971">16806 15575 436 0,'0'6'357'0,"0"9"37"15,-6 2-132-15,-4-2-29 16,-5 7-92-16,-6-2-36 16,-7-3-47-16,-2-2-21 15,0-9-19-15,6-5-3 16,6-8-40-16,-3-7-22 0,9 0-35 15,0-4-9-15,6-2 16 16,13 7 16-16,3-1 28 16,7 4 6-16,9 13 22 15,-2 3 7-15,4 9 21 16,3 4 11-16,-7 5 12 16,-2 1-1-16,0 1-6 15,-5-3-7-15,2-8-10 16,2-1-3-16,1-14-4 15,0-6-1-15,4-9-6 16,-10-11-4-16,5-1-14 16,-4-5-6-16,4 3-8 15,-3 4 1-15,-6 5 10 16,-1 10 2-16,-9 11 47 16,6 14 29-16,-9 13 41 15,8 7 23-15,-5 10-18 16,0 4-23-16,8-1-36 0,-13-10-20 15,4-9-75-15,2-12-428 16</inkml:trace>
  <inkml:trace contextRef="#ctx0" brushRef="#br0" timeOffset="18868.2961">3823 17122 563 0,'-7'10'330'0,"-11"17"-44"16,-2 8-67-16,6 13-104 16,4 3-41-16,9-4-50 15,7-1-7-15,11-11-3 16,8-3-1-16,10-17 0 16,6-3 0-16,0-16 3 15,-5-10 3-15,-10-7 3 16,-8-11-1-16,-8-12-3 15,-2-10-1-15,-6-14-2 16,-11-9-1-16,-12-3-1 16,-7 6 1-16,-21 8-2 15,-3 8-1-15,-10 10-3 16,-5 3 6-16,12 15 14 0,8 14 3 16,6 20 5-16,9 13-9 15,11 15-24-15,6 2-6 16,23 5-12-16,12-5-1 15,30 1 7-15,7-3 4 0,25-10-12 16,6-5-44 0</inkml:trace>
  <inkml:trace contextRef="#ctx0" brushRef="#br0" timeOffset="19102.3226">4231 17102 903 0,'8'-2'374'15,"11"-1"-210"-15,18 4-99 16,12-1-9-16,4-1-27 15,-5-2-12-15,-10 3 7 16,-13-3-57-16</inkml:trace>
  <inkml:trace contextRef="#ctx0" brushRef="#br0" timeOffset="19289.7784">4302 17230 940 0,'11'0'391'0,"18"8"-218"16,8 1-24-16,6-1-21 15,-4 1-29-15,-5-8-45 16,0 3 36-16</inkml:trace>
  <inkml:trace contextRef="#ctx0" brushRef="#br0" timeOffset="19769.5297">5001 16694 875 0,'2'6'363'0,"-6"14"-203"16,4 16-31-16,6 23-29 16,-6 4-10-16,11 25-31 15,-6 0-13-15,0-5-21 16,11 2-7-16,-3-24-9 15,6-15-1-15,9-16-4 16,-5-12-2-16,7-12-14 31,-1-5-31-31,-3-11-279 16</inkml:trace>
  <inkml:trace contextRef="#ctx0" brushRef="#br0" timeOffset="19925.3669">4891 17073 793 0,'1'0'361'16,"8"-1"-155"-16,11 1-82 15,10 3-85-15,7-2-8 16,11 5-16-16,2 2-5 31,4-2-100-31</inkml:trace>
  <inkml:trace contextRef="#ctx0" brushRef="#br0" timeOffset="20211.8078">5576 17072 876 0,'-2'11'412'0,"0"24"-137"0,-7 3-61 0,-6 2-72 31,-1 1-26-31,3-9-62 16,-5-3-18-16,-3-14-19 15,5-3-4-15,-15-14-26 16,9-11-23-16,-1-13-32 16,3-2-6-16,17-5 11 15,3 0 18-15,13 9 25 16,6-1 3-16,6 10 5 0,3 7 3 0,3 8 17 16,-3 8 19-16,-3 14 21 15,-4 5 7-15,-4 11-7 16,-2-2-12-1,-3-2-16-15,-2-4-17 0</inkml:trace>
  <inkml:trace contextRef="#ctx0" brushRef="#br0" timeOffset="20542.8617">5738 17119 952 0,'9'7'412'0,"9"14"-204"16,-1 6-52-16,-4-1-35 16,-3 4-25-16,-8-8-41 0,4-1-16 15,-6-2-22-15,-2-9-3 16,-1-10-5-16,0-6-19 16,3-15-16-16,5-4-3 15,11-5 0-15,-2-4 15 16,10 5 10-16,-5 1 0 15,3 11 0-15,-2 8 2 16,-6 13 16-16,-2 8 15 0,-7 14 34 16,-1 7 12-16,-3 6-7 15,0 5-11-15,2-4-31 16,2-3-12-16,-1-15-53 16,8-8 49-16</inkml:trace>
  <inkml:trace contextRef="#ctx0" brushRef="#br0" timeOffset="20776.8894">5890 16875 1016 0,'14'-2'432'0,"18"2"-241"0,8 0-86 16,0 2-54-16,4 2-24 15,-6 2-14-15,-5-4-56 16</inkml:trace>
  <inkml:trace contextRef="#ctx0" brushRef="#br0" timeOffset="20917.4751">6197 16654 983 0,'-1'6'465'0,"2"11"-155"15,4 9-114-15,3 5-65 16,0 8-26-16,-1 1-47 16,-2 2-20-16,0-2 420 15</inkml:trace>
  <inkml:trace contextRef="#ctx0" brushRef="#br0" timeOffset="21568.2485">6498 17293 590 0,'13'7'283'16,"13"4"-88"-16,40 0-53 16,29-2 23-16,43-5 10 15,15-3-13-15,31 0-47 16,1 2-28-16,6 1-45 0,-15-2 33 15</inkml:trace>
  <inkml:trace contextRef="#ctx0" brushRef="#br0" timeOffset="22900.2177">6726 16878 594 0,'4'-1'342'16,"15"1"-18"-16,14 3-206 16,20 0-106-16,5-2-1 15,7 1 38-15,-1-2-99 16</inkml:trace>
  <inkml:trace contextRef="#ctx0" brushRef="#br0" timeOffset="23150.4476">7269 16641 807 0,'-3'6'415'16,"2"11"-99"-16,1 14-148 16,0 8-35-16,2 14-29 15,-1 0-25-15,-2 1-37 0,1-7 0 16,2-6-159-16</inkml:trace>
  <inkml:trace contextRef="#ctx0" brushRef="#br0" timeOffset="23493.8568">7404 16646 679 0,'9'1'335'16,"10"2"-6"-16,13 2-286 15,4-3 8-15,10 0 12 16,-3-3-3-16,0-5-28 16,-6-3-8-16,-14-2-4 15,-4 0 0-15,-19 4 0 16,-5 4-2-16,-11 6-5 16,-4 6 7-16,-2 12 17 15,3 9 9-15,3 10 7 16,2 8-5-16,7 6-15 15,1-1-8-15,9-1-5 16,2-10-5-16,5-11-16 16,0 1-45-16</inkml:trace>
  <inkml:trace contextRef="#ctx0" brushRef="#br0" timeOffset="23634.4175">7478 16843 847 0,'13'4'363'16,"16"-2"-179"-16,11 6-91 16,13-5-43-16,4-3-18 0,2 0-83 15</inkml:trace>
  <inkml:trace contextRef="#ctx0" brushRef="#br0" timeOffset="23987.8876">6387 17774 766 0,'8'0'331'0,"22"0"-153"16,8 1-78-16,18 4-48 15,5-1-8-15,0-3 56 16,1-1-160-16</inkml:trace>
  <inkml:trace contextRef="#ctx0" brushRef="#br0" timeOffset="24394.0477">6820 17498 971 0,'9'-8'368'0,"17"1"-256"0,4 0-15 0,3 7-9 31,2 7-17-31,-9-2-36 16,-1 10-13-16,-7 4-8 16,-8 1-2-16,-10 1-8 15,-6-3-21-15,-6-3-31 16,3-6-9-16,8 1-4 16,2-6 19-16,12-4 22 15,2 1 7-15,6 9 8 0,5 4 3 0,-2 14 26 16,-4 8 18-16,-21 1 23 15,-12 2 6-15,-17-5-19 16,-10-7-13-16,-1-6-26 0,-4-9-21 16,9-10-78-16,4-3-85 15</inkml:trace>
  <inkml:trace contextRef="#ctx0" brushRef="#br0" timeOffset="24747.5521">7173 17501 1016 0,'13'0'364'0,"22"0"-303"15,6 0-4-15,0-4 2 16,0 4-15-16,-12-5-21 31,-8 1-5-31,-11-2-1 0,-2 0-1 16,-10-4-1-16,2 5-4 15,-5 5-6-15,-5 5-4 16,1 15 17-16,-8 6 12 16,8 20 31-16,3 5 8 15,6 15-14-15,2-2-10 0,-5-10-28 16,2-8-5-16,-1-16-5 15,0-11 4-15,3-8-92 16,-4-6-130-16</inkml:trace>
  <inkml:trace contextRef="#ctx0" brushRef="#br0" timeOffset="24903.5654">7258 17748 1071 0,'10'3'403'0,"14"0"-291"0,6-1-21 16,5 3-17-16,1-4-19 15,-5-1-43-15,-4-1-148 16</inkml:trace>
  <inkml:trace contextRef="#ctx0" brushRef="#br0" timeOffset="25059.8003">7541 17875 1267 0,'0'3'438'0,"-2"-3"-404"15,2 3-19-15,0-3-145 16</inkml:trace>
  <inkml:trace contextRef="#ctx0" brushRef="#br0" timeOffset="25460.291">7630 17495 1199 0,'13'11'423'0,"17"0"-357"16,8 0-17-16,6-2-1 16,3-4-6-16,-3 3-18 15,-11-1-5-15,-4-5-4 16,-11-3-32-16,-6-10-60 15,3 4-16-15,-13-8-7 16,-1 1 31-16,-1 10 52 0,-5 2 14 16,-6 10 30-16,3 12 13 15,-3 3 34-15,4 11 14 16,7 17-13-16,0-4-6 16,0 9-27-16,3-7-11 15,1-8-14-15,-4-8-6 16,0-10-28-16,0-7-47 15</inkml:trace>
  <inkml:trace contextRef="#ctx0" brushRef="#br0" timeOffset="25616.5321">7783 17710 1051 0,'22'2'409'15,"4"0"-228"-15,15 5-113 16,-2 1 4-16,-4 3-6 16,1 1-17-16</inkml:trace>
  <inkml:trace contextRef="#ctx0" brushRef="#br0" timeOffset="26585.2929">7633 17288 591 0,'5'-1'318'16,"17"0"-60"-16,9 1-25 15,29 2-52-15,7 0-37 0,12 2-62 16,3 1-24-16,-11-6 27 15,-2-2-92-15</inkml:trace>
  <inkml:trace contextRef="#ctx0" brushRef="#br0" timeOffset="28162.7826">8529 17130 515 0,'19'-5'221'0,"14"-5"-101"0,17 4-78 15,2 0-10-15,4 6-11 16,-8 1-9-16</inkml:trace>
  <inkml:trace contextRef="#ctx0" brushRef="#br0" timeOffset="28381.4676">8566 17231 645 0,'5'0'299'0,"16"0"-84"15,8 1-65-15,22-2-38 16,3-4-19-16,6 2-52 0,-4-2-17 16,-14 4-33-16,-7 0-383 15</inkml:trace>
  <inkml:trace contextRef="#ctx0" brushRef="#br0" timeOffset="38232.1613">9373 16666 435 0,'1'1'280'16,"4"1"-23"-16,0 16-55 15,-2 13-28-15,2 19-22 16,-4 10-30-16,-1 15-43 16,0 4-9-16,-3-1-47 15,-3-13-6-15,8-8-9 16,11-14-1-16,7-21-6 15,9 0-1-15,5-18-1 0,-3-1-37 16,1-6-176 0</inkml:trace>
  <inkml:trace contextRef="#ctx0" brushRef="#br0" timeOffset="38419.6205">9314 16956 743 0,'-1'3'332'0,"0"1"-139"0,15 2-91 16,7-2-30-16,13-1-21 15,5-1-19-15,10-1-56 16,4-2-138-16</inkml:trace>
  <inkml:trace contextRef="#ctx0" brushRef="#br0" timeOffset="38732.0444">10045 16996 709 0,'-5'18'374'16,"-8"15"-107"-16,-13 4-113 15,-5-1-37-15,-1-6-57 0,-4-8-21 16,10-7-18-16,-4-10-6 15,7-5-6-15,3-3-3 16,3-13-9-16,2-2-5 16,14-8-7-16,9 2-2 15,3-4-1-15,15 9 0 16,0 3 1-16,3 4 18 16,8 16 30-16,-5 7 21 15,-3 18 25-15,-7 7-12 16,-1 4-20-16,-4-3-15 15,-2-7-48-15,1-5-73 0</inkml:trace>
  <inkml:trace contextRef="#ctx0" brushRef="#br0" timeOffset="39060.3004">10108 17005 817 0,'11'6'400'0,"17"12"-127"16,1 5-63-16,-2 0-62 16,-5 8-26-16,-11 2-50 15,-6-5-19-15,-5-8-25 16,0-7-6-16,0-13-8 16,1-8-22-16,-3-18-27 15,2-5-12-15,5-6-4 16,-3-3 18-16,12 9 17 0,5 8 6 15,1 5-1 1,5 14 2-16,-4 5-1 0,-9 2 16 16,-1 17 30-16,0 8 9 15,-6 11 9-15,6 7-14 16,-5-2-21-16,-3-13-8 16,2 0-61-16,-5-13-109 15</inkml:trace>
  <inkml:trace contextRef="#ctx0" brushRef="#br0" timeOffset="39278.8122">10302 16809 908 0,'15'-4'367'0,"13"-7"-226"16,7 3-77-16,8 3-39 15,-2 1-10-15,-1 6-78 16,-4-1-190-16</inkml:trace>
  <inkml:trace contextRef="#ctx0" brushRef="#br0" timeOffset="39466.2512">10627 16553 1027 0,'0'1'420'16,"0"4"-224"-16,4 5-38 16,5 17-36-16,4 4-4 0,2 8-46 15,0 4-19-15,-8-5-24 16,0-2-27-16</inkml:trace>
  <inkml:trace contextRef="#ctx0" brushRef="#br0" timeOffset="40085.8771">11028 17150 721 0,'0'1'318'0,"15"4"-132"15,20-5-89-15,36 1-43 16,21-1 17-16,35-2 23 16,21 2 0-16,10-4-18 15,3 2-10-15,-9-2-34 16,-19-2-14-16,-6 6-61 15,-9-4-145-15</inkml:trace>
  <inkml:trace contextRef="#ctx0" brushRef="#br0" timeOffset="40570.1223">11280 16726 524 0,'6'0'241'16,"5"-4"-65"-16,3-4-77 16,9-4 13-16,4-16-5 15,4-3-23-15,1-4-42 16,-3 1-13-16,-5 7-15 15,-5 8-2-15,-10 6 10 16,-2 5 19-16,-8 10 8 16,-2 5 6-16,0 14-6 15,-3 8-16-15,5 13-12 16,2 4-7-16,-1 11-8 0,6 2-2 16,0-12 1-16,-1-1 1 15,6-15-6-15,-4-9-51 16,4-7-334-16</inkml:trace>
  <inkml:trace contextRef="#ctx0" brushRef="#br0" timeOffset="40929.3403">11708 16547 798 0,'-4'-6'328'0,"5"-3"-187"16,10 7-52-16,15-2-39 16,9 2-6-16,11 3-15 15,4-1-7-15,-5 4-5 16,-3-4-2-16,-13-7 2 16,-5 2 3-16,-10-8 3 15,-5 10 0-15,-11-4-1 16,-6-1-5-16,-7 8-8 15,-4 5-5-15,1 6-6 16,-2 6-2-16,4 8 2 0,4 7 0 16,6 12 3-1,4 2 3-15,3 6 2 16,6-6 2-16,5-3 1 0,-2-7 1 16,1-15-43-16,-4-9-74 15</inkml:trace>
  <inkml:trace contextRef="#ctx0" brushRef="#br0" timeOffset="41085.4004">11800 16670 853 0,'14'5'329'0,"24"4"-236"16,11-1-17-16,7-6-29 15,4-1-14-15,1 0-18 16,-7 1 4-16,-14-1-376 15</inkml:trace>
  <inkml:trace contextRef="#ctx0" brushRef="#br0" timeOffset="41616.5276">11144 17329 707 0,'3'-1'260'0,"9"-1"-171"15,11 2-7-15,9-4 12 16,9 0 3-16,6-1-33 16,-7-2-20-16,-2 8-21 15,-12 1-7-15,-15 9 2 16,-9 0 0-16,-12 3-1 15,-9 0-1-15,-5-3-5 16,-1 1-4-16,10-5-4 16,4-3-4-16,9 0-7 15,6-1-2-15,9 1-3 16,11 7 4-16,5 2 14 16,6 10 5-16,-6 13 12 15,-9-2 7-15,-19 12 1 16,-10-3 3-16,-19-9 0 15,-5-9-3-15,0-16-25 16,-1-12-18-16,8-18-86 0,11-4-80 16</inkml:trace>
  <inkml:trace contextRef="#ctx0" brushRef="#br0" timeOffset="41928.9497">11503 17311 760 0,'12'-2'358'15,"11"-2"-98"-15,22 0-188 16,1-3 3-16,9 0-32 16,-8 0-15-16,-20-9-13 15,3 7-1-15,-13-1 0 16,-15 10 0-1,-1 0-2-15,1 0-3 0,-3 0-5 16,-3 17 12-16,-28 52 30 16,12-33 10-16,8 5 17 15,-2 2-10-15,11 9-27 16,4 4-10-16,4-8-12 16,3-7-5-16,4-21-39 15,-1-10-55-15</inkml:trace>
  <inkml:trace contextRef="#ctx0" brushRef="#br0" timeOffset="42085.3992">11621 17487 1134 0,'19'-3'426'15,"14"-1"-337"-15,9 0-5 16,-2 4-37-16,-3-5-16 0,2 1-27 15,-5-3-67-15</inkml:trace>
  <inkml:trace contextRef="#ctx0" brushRef="#br0" timeOffset="42257.3438">12007 17637 1379 0,'-3'5'494'0,"-3"2"-407"16,4 2-60-16,7-7-17 15,3-2-68-15</inkml:trace>
  <inkml:trace contextRef="#ctx0" brushRef="#br0" timeOffset="42616.6516">12099 17336 867 0,'10'-1'354'0,"15"1"-194"15,11 0-76-15,7 4-15 16,-3 0-18-16,-5-1-26 15,-8-2-5-15,-6-4-2 16,-4-2-2-16,-6-5-13 16,-6-4-5-16,-3 5-5 15,-4 2-6-15,-6 7 6 16,1 7 3-16,1 9 18 16,0 7 17-16,3 8 28 15,-5-1 21-15,5 9-5 16,1 5-10-16,2 7-23 15,4 1-20-15,-4-10-11 16,5-8-3-16,1-17-53 16,-3-7-57-16</inkml:trace>
  <inkml:trace contextRef="#ctx0" brushRef="#br0" timeOffset="42804.0736">12158 17473 1061 0,'7'1'451'16,"11"-1"-189"-16,9 3-108 15,10-3-19-15,2-4-12 16,6 5-53-16,2 1-22 0,-9-1-30 16,-5 5-26-16,-13-6-122 15,-8 0-402-15</inkml:trace>
  <inkml:trace contextRef="#ctx0" brushRef="#br0" timeOffset="44116.2366">12838 16994 675 0,'4'-4'298'16,"4"-15"-111"-16,6 0-44 15,3-4-11-15,3 0-18 16,11 13-49-16,-1 2-23 0,6 14-30 16,1 6-3-16,-4 11 0 15,2 1 0-15,-6 1 1 16,-1 1 0-16,0-15 2 16,-5-6 2-16,-6-11 4 15,-2-11 1-15,-5-4 2 16,-4 0-1-16,-7-4-4 15,-8 5-10-15,-6 6-65 16,-6 4-44-16,8 17-192 16</inkml:trace>
  <inkml:trace contextRef="#ctx0" brushRef="#br0" timeOffset="44350.5306">12911 17225 944 0,'11'1'386'16,"20"0"-218"-16,11-1-26 15,21-3-15-15,-2-8-33 16,1 5-52-16,-4 2-16 15,-17 4-57-15,2 5-58 16</inkml:trace>
  <inkml:trace contextRef="#ctx0" brushRef="#br0" timeOffset="73637.5861">13808 16954 323 0,'-7'-10'175'15,"-4"-11"-42"-15,6-4-37 16,13-3-20-16,7-1 5 16,13 5 26-16,5 5 16 15,7 13-5-15,2 9-5 16,-7 20 2-16,-5 10-7 15,-22 14-9-15,-12 2-12 0,-19 12-36 16,-14 0-12-16,-9-2-14 16,-1-7-2-16,3-27-4 15,7-12-13-15,11-16-27 16,10-9-8-16,9-7-11 16,3-8 5-16,9-5 16 15,8 6 12-15,12 9 19 16,8 11 9-16,8 14 15 15,-1 3 2-15,-4 18-3 16,-6 5-4-16,-5 1-7 16,-5 2-9-16,1-13-86 15,-1-10-150-15</inkml:trace>
  <inkml:trace contextRef="#ctx0" brushRef="#br0" timeOffset="73918.6945">14253 16857 698 0,'0'-3'350'15,"8"3"-109"-15,-8 1-30 16,-4 10-56-16,-4 7-28 0,-7 0-50 15,4 3-23-15,4 2-36 16,5-1-10-16,8-1-8 16,3-9-1-16,12 0 0 15,3-9 1-15,6-2 12 16,2 3-46-16,-6-10-201 16,4 6-249-16</inkml:trace>
  <inkml:trace contextRef="#ctx0" brushRef="#br0" timeOffset="74137.0958">14442 16825 899 0,'0'-2'417'0,"0"2"-189"16,0 2-42-16,0-2-60 15,0 0-24-15,5 23-19 0,10 36-15 16,-10-25-23-16,-2 6-6 15,-3 1-14-15,-2 3-5 16,-1 2-9-16,1-3-2 16,2-14-3-16,4-5-10 15,-1-20-154-15</inkml:trace>
  <inkml:trace contextRef="#ctx0" brushRef="#br0" timeOffset="76280.0282">14673 17219 932 0,'-2'1'438'16,"2"2"-155"-16,-5-3-143 15,4 0-82-15,0 0 3 16,0 0-375-16</inkml:trace>
  <inkml:trace contextRef="#ctx0" brushRef="#br0" timeOffset="76936.1242">15020 17072 493 0,'-14'-6'324'0,"-16"-15"63"15,6-8-188-15,11-5-99 16,9-3-28-16,15 7-59 15,10 6 6-15,5 1 9 16,9 10 6-16,-2 13 2 16,-1 6-4-16,-1 16 7 15,-8 0 6-15,-9 12 3 16,-5 10-4-16,-15 8-13 16,-10 2-5-16,-5 0-7 15,-16-13-1-15,-2-7-2 16,3-5 0-16,-6-28-35 15,17 4-22-15,13-17-18 16,8-7-5-16,19-3 23 0,9-1 17 16,11-3 24-16,5 9 11 15,-2 15 31-15,1 9 11 16,-6 19 12-16,-7-1-2 16,-9-3-18-16,-8 3-9 15,-2-7-26-15,0 0-72 16</inkml:trace>
  <inkml:trace contextRef="#ctx0" brushRef="#br0" timeOffset="77498.6487">15434 16622 886 0,'-7'5'370'15,"-9"5"-224"-15,2 4-41 0,8 5-56 16,5 1-15-16,9 2-16 16,8-1-8-16,10-4-5 15,2-4 0-15,12-10 6 16,-6-3 2-16,0-7 9 16,-11-11 1-16,-16-5 54 15,-5-5 20-15,-16-3 22 16,-4 6 11-16,-16 6-53 15,-7 6-23-15,0 13-36 16,6 3-2-16,12 6-112 16</inkml:trace>
  <inkml:trace contextRef="#ctx0" brushRef="#br0" timeOffset="78654.4711">16162 17194 821 0,'-4'-15'325'0,"-3"-19"-218"15,8 1-44-15,14-5-13 16,8 11 10-16,17 2 5 16,7 3-11-16,27 25-34 15,8-3-11-15,7 17-6 16,11 9 0-16,8-1 1 15,5 3-1-15,19-6 1 0,5-7 1 16,11-12 1-16,-4-8 0 16,-14-9 3-16,-4-2 3 15,-22 3 1-15,-11 6 2 16,-25 7 1-16,-18 2-4 16,-41 2 15-16,-17-6 3 15,-29-5 2-15,-8 0 1 16,-7-3-19-16,0-3-4 0,10-1-7 15,6 4-2-15,15 0 1 16,5 1-1-16,14 8-7 16,4 0-5-16,13 1-6 15,11 3-1-15,18 1 5 16,9 3 5-16,6 2 5 16,2 11 3-16,-9-5 1 15,-10-3 2-15,-18-2 2 16,-10-10 1-16,-12 9 20 15,-2-2 16-15,-16 2 30 16,-5 7 15-16,-17 1 8 16,-6 5-10-16,0 4-28 15,2-2-16-15,12-5-27 16,10-2-35-16,21-13-416 16</inkml:trace>
  <inkml:trace contextRef="#ctx0" brushRef="#br0" timeOffset="79373.0425">16685 16493 699 0,'0'9'273'0,"1"13"-171"16,2 9-18-16,2 8-5 15,1 1-13-15,-2 6-21 16,1-2-24-16,-4-10-4 16,0 0 0-16,-1-16-159 0</inkml:trace>
  <inkml:trace contextRef="#ctx0" brushRef="#br0" timeOffset="79544.8846">16560 16653 1039 0,'11'6'396'16,"8"3"-272"-16,19 4-39 15,11-6 3-15,5-4-25 0,7-4-33 16,0-1 10-16,-5-3-198 16</inkml:trace>
  <inkml:trace contextRef="#ctx0" brushRef="#br0" timeOffset="79849.6587">17109 16579 977 0,'2'6'395'0,"3"6"-236"16,1 6-43-16,-5 9-36 15,-4 0-16-15,-1 8-34 16,0-2-8-16,4-6 11 15,3-6-63-15,2-13-307 16</inkml:trace>
  <inkml:trace contextRef="#ctx0" brushRef="#br0" timeOffset="80148.8497">17080 16608 667 0,'7'1'273'16,"5"-2"-146"-16,8-5-93 15,9 4-29-15,1-4 0 16,6-2 0-16,-4 1 0 16,-5-3-1-16,-3 0 0 0,-6 6 55 15,-4 0 15-15,-4 4 36 16,-4 4 20-16,-6 2-27 16,0 5-3-16,-3 4-1 15,-3 3 7-15,1 8 6 16,0 4 5-16,1 4-8 15,4 3-18-15,1-4-26 16,4-4-15-16,3-6-27 16,0-7-10-16,0-6-75 15,-1-2 17-15</inkml:trace>
  <inkml:trace contextRef="#ctx0" brushRef="#br0" timeOffset="81258.0932">16301 17536 736 0,'-23'5'336'16,"-15"0"-112"-16,8 8-123 15,9 6-21-15,14 5-29 16,7 6-38-16,14 6-10 16,8-3-3-16,10-6 3 15,4-7 3-15,1-16 8 16,-5-5 5-16,-10-14 15 16,-8-5 4-16,-15-12 0 15,-9-4-3-15,-10-12-15 16,1 4-6-16,-1-6 9 0,6 3 1 15,8 4-4 1,5 3-3-16,8 16-22 0,3 7-8 16,8 17-60-16,4 3-85 15</inkml:trace>
  <inkml:trace contextRef="#ctx0" brushRef="#br0" timeOffset="81430.0511">16536 17570 1023 0,'-1'10'437'0,"1"18"-242"16,0-2-42-16,-3-2-55 16,6 6-37-16,3-3-44 15,-1-5-69-15</inkml:trace>
  <inkml:trace contextRef="#ctx0" brushRef="#br0" timeOffset="81726.7536">16772 17579 684 0,'-22'-2'378'0,"-12"-2"-44"16,5 6-210-16,5 8-32 15,11 2-48-15,7 7-19 16,11 2-9-16,4-4-2 16,12 2 2-16,4-2-3 15,6-7-2-15,3-3 1 16,-2-6 3-16,-7-6 1 0,-6-3 13 15,-5-1-46-15,-14-10-175 16</inkml:trace>
  <inkml:trace contextRef="#ctx0" brushRef="#br0" timeOffset="81820.5876">16754 17353 591 0,'-2'-1'379'0,"-8"-1"-42"15,0 3-111-15,5 13-161 16,4 3-36-16,7 4-112 15</inkml:trace>
  <inkml:trace contextRef="#ctx0" brushRef="#br0" timeOffset="82148.3751">16964 17709 1024 0,'8'8'424'0,"3"4"-265"16,11 0-79-16,0-5-1 16,2-5-44-16,-2-6-11 15,-1-7-4-15,2-2 0 16,-11-7 1-16,-8-2-1 0,-12-2-4 16,-6 3-2-16,-5 5-6 15,-4 4-4-15,-4 7-4 16,-6 2-5-16,0 12-4 15,8 12 4 1,11 13 11-16,6 6 5 0,10 9 7 16,6 2-4-16,9-2-7 15,3-4 12-15,6-6-126 16</inkml:trace>
  <inkml:trace contextRef="#ctx0" brushRef="#br0" timeOffset="82632.6373">17303 17623 733 0,'-5'8'333'0,"-5"1"-118"0,5 11-119 15,5 3-12-15,9 1-6 16,10 2-13-16,6-7-16 15,0-5-6-15,7-13-13 16,-5-5-3-16,3-15-3 16,-6-11 0-16,-6-7-7 15,-7-10-7-15,-14-5-9 16,-9-4-2-16,-20-6-3 16,-8 3 3-16,-17 2 1 15,4 9 2-15,6 20-2 16,3 12 2-16,16 21-2 15,9 11-3-15,13 14-5 16,14 11-4-16,21 3 1 16,3-4 8-16,23 1-115 15</inkml:trace>
  <inkml:trace contextRef="#ctx0" brushRef="#br0" timeOffset="83101.5087">17616 17556 585 0,'-2'7'292'0,"-5"5"-47"15,7 10-76-15,3 4-45 16,-3-3-12-16,7 0-56 15,-1-5-16-15,7-3-17 16,4-5-5-16,2-9 1 16,-1-5 0-16,-7-12 1 15,2-1-2-15,-5-5-7 16,-4 0-2-16,-4 0-4 16,-3-1-2-16,-2 9-3 15,-1 4-3-15,0 14-3 16,1 8 0-16,2 8 2 15,3 1 4-15,2-2 8 16,5 0 2-16,6-1 4 16,2-4-2-16,6-4-1 15,3-2 0-15,0-9 1 0,0-3 1 16,-3-6 4-16,-4-6 0 16,-6-1 1-16,-6-5 0 15,-7 1-4-15,-6-2-2 16,-7 4-6-16,-3 6-5 15,0 2-41-15,3 10-63 16</inkml:trace>
  <inkml:trace contextRef="#ctx0" brushRef="#br0" timeOffset="83460.6713">18150 17542 656 0,'-1'0'316'0,"-7"-10"-115"15,0 4-40-15,-5 4-41 16,-7-2-21-16,0 11-25 16,-2 3-16-16,1 9-26 15,3 3-10-15,12 5-13 16,1 0-1-16,11-1 2 15,5 3-2-15,4-6-2 16,3-1 1-16,-4-11 2 16,4-3 3-16,-3-8 5 0,-1-7 1 15,-7-2-11-15,-12-8-4 16,-8 2-7-16,-4-1-2 16,-2-1 6-16,6 3-3 15,1 0-50-15,4 5-29 16,8 3-97-16,0 1-69 15,1 0-96-15</inkml:trace>
  <inkml:trace contextRef="#ctx0" brushRef="#br0" timeOffset="83788.9534">18160 17594 454 0,'7'0'311'0,"8"2"19"15,4 3-44-15,3 4-81 16,-1 1-41-16,1 5-54 15,-2 0-32-15,-6 0-28 16,-6 2-9-16,-6-5-14 16,-2 3-2-16,-4-8-3 15,-1-5-1-15,4-7-9 16,1-8-5-16,6-2-9 16,5-3-5-16,2-4 1 15,4 6 1-15,3 4 2 16,-1 2 1-16,1 10-1 15,-3-3-1-15,-6 7 3 0,-5 3 1 16,4 10 16-16,-1 7 7 16,-3-1 12-16,1 6 0 15,-5-4-11-15,-2-2-5 16,5-4-6-16,-7-6-36 16,-2-10 301-16</inkml:trace>
  <inkml:trace contextRef="#ctx0" brushRef="#br0" timeOffset="204371.7345">18937 17012 276 0,'-15'8'204'0,"-19"3"41"15,-10-1-17-15,-3-6-34 16,3-4-26-16,8-15-54 16,7-3-28-16,15-15-43 15,9 2-12-15,14 4-6 16,9-4 1-16,12 7 2 16,6 5 2-16,9 11-6 15,4 10-5-15,-7 26 5 16,-10 10 5-16,-23 21 6 15,-18 6 2-15,-22 8-8 16,-6-2-7-16,-6-8-7 16,0-9-1-16,7-25-5 15,5-12-8-15,11-25-12 16,4-11-5-16,12-11-3 16,4-3 5-16,11 5 6 15,4 5 1-15,7 8-2 16,2 12 0-16,4 8 3 15,4 11 3-15,4 8 3 0,3-1 2 16,2 1 1-16,-5-9 55 16,1-3-260-16</inkml:trace>
  <inkml:trace contextRef="#ctx0" brushRef="#br0" timeOffset="204699.6623">19290 17030 540 0,'-7'-6'317'0,"-10"-11"6"16,-3 7-80-16,-4 6-51 15,0 4-35-15,1 8-77 16,0 3-28-16,7 16-37 16,2-1-9-16,9 9-9 15,5 2-3-15,12-1-2 16,8 4 1-16,10-6 3 15,7-5 2-15,9-15 3 16,2-12 4-16,1-15 6 16,-5-12 3-16,-14-13 5 15,-8-5 11-15,-20-2 23 16,-7 0 0-16,-24 4-2 16,-9 10-14-16,-15 13-32 15,-4 9-8-15,11 18-64 16,6 2-94-16</inkml:trace>
  <inkml:trace contextRef="#ctx0" brushRef="#br0" timeOffset="205012.414">19621 16923 752 0,'1'1'374'0,"0"6"-106"16,-4 7-36-16,-12 10-51 16,-1 6-36-16,-6 5-63 15,6-1-33-15,2-7-31 16,7-4-3-16,13-7-5 15,4-6-2-15,17 0-3 16,1-7-1-16,4-2 0 16,1 3 1-16,-3-6-61 15,-1 2-67-15,-8 0-308 16</inkml:trace>
  <inkml:trace contextRef="#ctx0" brushRef="#br0" timeOffset="205238.5731">19773 16958 1788 0,'-1'11'65'0,"-1"1"-13"16,1 15 48 0,1 6-19-16,0 12-30 15,2 3-17-15,1 4-18 16,2-4-1-16,-2-7-4 15,2-8-1-15,-3-16-92 16,2-5-147-16</inkml:trace>
  <inkml:trace contextRef="#ctx0" brushRef="#br0" timeOffset="205459.5528">20018 17263 1200 0,'-2'0'559'15,"4"2"-276"-15,-2 2-126 16,-2-4-42-16,2 0-76 15,-1 0 9-15,1 0-144 16</inkml:trace>
  <inkml:trace contextRef="#ctx0" brushRef="#br0" timeOffset="206147.0497">20283 17082 553 0,'-7'-11'279'0,"-7"-17"-59"0,6-4-39 15,10-1-28-15,10 3-7 16,10 4-33-16,4 6-12 15,2 9-26-15,3 8-20 16,-6 17-24-16,-4 10 1 16,-15 16-3-16,-5 8-2 15,-16 6-2-15,-11-2-5 0,-4 2-5 16,-7-10-1 0,4-15-3-16,5-8-2 0,8-17-5 15,5-5-2-15,15-5-5 16,7 1-3-16,15 0-3 15,4-1 2-15,11 6 3 16,6 5 4-16,-4 4 4 16,-9 5 1-16,-2 1 1 15,-8 0 0-15,-2-7-42 16,0-6-114-16</inkml:trace>
  <inkml:trace contextRef="#ctx0" brushRef="#br0" timeOffset="208392.75">20694 16787 91 0,'1'3'57'0,"-1"1"9"16,2 2 6-16,-2-6 9 16,0 0-6-16,0 0-13 15,0 0-4-15,0 0-14 0,0-2-9 16,0 1-18-16,0 0-7 16,0 0-7-16,0 0-1 15,0 0 0-15,0 0 2 16,0-1 18-16,0 1 7 15,0 0 30-15,0 0 16 16,-2 0 6-16,1 1 5 16,0 0-4-16,-1 0-12 0,-2 16-11 15,-24 36-5-15,33-30-15 16,7 3-3-16,5-7-6 16,5-1-3-16,9-10 7 15,1-10 6-15,5-9 12 16,-2-6 17-16,-14-9 22 15,-3-2 13-15,-20 0 19 16,-4 4-13-16,-26 10-34 16,-9 5-23-16,-5 13-38 15,-3 6-59-15</inkml:trace>
  <inkml:trace contextRef="#ctx0" brushRef="#br0" timeOffset="209439.1175">21268 17082 612 0,'6'-1'306'0,"6"-6"-88"0,-5 5-60 15,3 19-40-15,-3 1-14 16,-2 18-21-16,1 3-17 16,-3-3-29-16,1-2-8 15,0-14-13-15,0-4-3 16,0-17-2-16,4-7-1 15,6-15-3-15,5-5-2 0,4-7-3 16,-2-3 0-16,-1 9-1 16,-4 9 0-16,0 19 6 15,-2 13 8-15,-9 15 10 16,-4 4 2-16,-1 12-3 16,0-4-8-16,-5-6-7 15,4-5-17-15,3-10-178 16</inkml:trace>
  <inkml:trace contextRef="#ctx0" brushRef="#br0" timeOffset="209626.8157">21466 16738 941 0,'-6'-3'423'15,"-3"-3"-195"-15,-2 11-129 0,4 12-27 16,7 13-45-16,1 7-15 16,6 6-66-16</inkml:trace>
  <inkml:trace contextRef="#ctx0" brushRef="#br0" timeOffset="210181.8437">21964 17118 784 0,'4'0'372'0,"9"1"-123"15,9 2-70-15,17-4-59 16,11 0-32-16,19 0-57 31,0 0-14-31,-3 4-87 0</inkml:trace>
  <inkml:trace contextRef="#ctx0" brushRef="#br0" timeOffset="210558.7085">22549 17064 627 0,'5'-17'293'0,"2"-17"-112"0,3 3-16 15,-1-2-39-15,1 3-19 16,-3 7-25-16,-4-1-6 15,-2 8-9-15,-1 9-4 16,-1 7-18-16,-2 9-8 16,-2 14-9-16,0 7-4 15,4 13 1-15,1 11-2 16,2 11-4-16,4 1-2 16,2-7-6-16,2-14-2 15,1-20-106-15,2-9-400 16</inkml:trace>
  <inkml:trace contextRef="#ctx0" brushRef="#br0" timeOffset="211199.3132">23029 16905 187 0,'0'-4'133'16,"0"4"37"-16,-1-1-2 16,0 0-1-16,-1 0-6 15,-6-2-21-15,-16 0-13 16,-31-2-30-16,26 3-18 0,1 4-41 16,-2-1-17-16,6 5-21 15,0 1-3-15,7 1-3 16,10 2 0-16,1 3-2 15,6-1 0-15,0-2 2 16,1 0 2-16,4 2 16 16,-1 2 5-16,3-4 4 15,-1 1 0-15,-1-6-10 16,4-5-3-16,4-3-3 16,-2-5 0-16,11 0-4 15,2 1-1-15,3 1 0 16,0 6-1-16,3 8 13 15,-5-1 9-15,-2 11 13 16,-5 4 16-16,-12 10 4 16,-6 1 1-16,-14 5 1 15,-6-2-4-15,-13-12-9 16,3 2-4-16,-6-13-11 0,4-4-9 16,5-4-13-16,-4-7-7 15,8-2-61-15,6 1-63 16</inkml:trace>
  <inkml:trace contextRef="#ctx0" brushRef="#br0" timeOffset="212808.431">23389 16879 387 0,'-2'-1'240'16,"2"1"-32"-16,-2 0-76 15,1 0-27-15,0 0-52 16,-3 1-18-16,-26 7-21 16,-31 1-4-16,32-9-5 15,-4-2-2-15,15 2-4 16,0-1-3-16,9 1 0 16,3 3-1-16,3 0 0 15,2 4-2-15,-3 0 33 16,2 2 14-16,0 7 18 0,-3-5 7 15,5 15-29-15,0-2-10 16,0-10-14-16,3 2-2 16,2-18-2-16,3 1-1 15,6-5-1-15,6-5-1 16,10 6-5-16,4-7-1 16,4 11-2-16,-2 1 5 15,-5 10 26-15,-3 10 18 16,-12 8 31-16,-6 3 11 15,-12 7-10-15,-14-1-12 16,-10-5-23-16,0 1-12 0,-14-10-10 16,0-4-4-16,-3-10-27 15,0-7-28-15,13-7-27 16,7-3-37-16,16 2-55 16,1-2-56-16</inkml:trace>
  <inkml:trace contextRef="#ctx0" brushRef="#br0" timeOffset="213006.6548">23485 17247 1165 0,'-1'0'468'0,"1"0"-300"15,0 0-50-15,0 0-49 32,0 0-28-32,0 0-61 15,0 0-52-15</inkml:trace>
  <inkml:trace contextRef="#ctx0" brushRef="#br0" timeOffset="221206.3978">23692 16891 579 0,'11'0'236'0,"9"-1"-95"16,10-1-80-16,3-1-2 16,5-3-1-16,-1 2-24 15,-6 1-22-15,-2 1-2 16,-15 1-1-16,-5 1 1 15,-9 3 0-15,-3 8 0 16,-6 5 18-16,-4 3 15 16,-2 4 10-16,1 6 7 15,4 8 11-15,0 3-4 0,9 11 6 16,4-2-4-16,1-8-27 16,5-3-13-16,1-12-15 15,-2-11-3-15,2-5-97 16,1-7-115-16</inkml:trace>
  <inkml:trace contextRef="#ctx0" brushRef="#br0" timeOffset="221378.0483">23672 17113 856 0,'15'0'336'0,"21"-3"-188"16,9 2-62-16,10-8-15 15,2 1-9-15,-4 3-38 16,-3-6-11-16,-7 4-103 0,-9-2-292 16</inkml:trace>
  <inkml:trace contextRef="#ctx0" brushRef="#br0" timeOffset="221721.7183">24144 16824 740 0,'-8'3'331'0,"-7"6"-148"16,1 2-66-16,6 4-48 15,2 2-11-15,12 0-17 16,6 2-4-16,13-6 3 16,6-5 3-16,7-12 10 15,3-7 12-15,-6-9 22 16,-7-4 14-16,-16-7 40 16,-12 1 15-16,-12 3 6 15,-14 6-12-15,-14 19-56 16,-3 3-34-16,2 14-48 15,8 6-27-15,16 0 216 16</inkml:trace>
  <inkml:trace contextRef="#ctx0" brushRef="#br0" timeOffset="255394.9245">20058 15748 607 0,'-1'-2'276'0,"-4"6"-117"16,4 11-43-16,1 18-33 15,2 8-8-15,1 15-12 16,-2 9-10-16,-1 33-11 16,2-7-3-16,4-8-7 15,5-12-6-15,0-40-11 16,-7 1-2-16,-1-13 2 15,-8-9 3-15,0-8 3 0,-1-3 1 16,-6-7-6-16,0 1-4 16,-4-7-8-16,1-1-2 15,-4-8-1-15,0-2 0 16,10 5-1-16,1 5-1 16,8 13-5-16,6 7 4 0,4 11 3 15,5 4 4 1,4 4 12-1,-4-4 0-15,-3-2 2 16,1-3-2-16,-4-7 12 16,6 1 10-16,-1-10 6 0,0-6 0 15,8-8-17-15,1-11-11 16,4-6-121-16</inkml:trace>
  <inkml:trace contextRef="#ctx0" brushRef="#br1" timeOffset="263443.6513">17081 8053 162 0,'-2'2'121'0,"-3"0"4"0,8 2-31 16,-3-4-9-16,0 0-6 15,0 0-2-15,0 0 3 16,0 0 4-16,0 0-5 15,0 0-1-15,0 0-8 16,0 0-8-16,0 0-13 16,0 0-9-16,0 0-10 15,0 0-4-15,0 0-7 16,0 0-1-16,0 0-4 16,2 7-2-16,-1-1 0 15,1 3 1-15,12 29 4 16,-13-31 2-16,-2 4 5 15,-1-2 2-15,-2 4 0 16,1 0-1-16,2 2-1 0,-3 0-7 16,1 1 16-16,1 2-2 15,-4 2-1-15,5 1 2 16,-6 0-20-16,-4-2-2 16,-1-2-3-16,-1-3 0 15,4 1-1-15,0-2 0 16,-1-2 0-16,-3 0 0 15,0-1-1-15,0 1-1 16,1 1 3-16,0 2 1 16,-1-4 8-16,-2 3 2 0,-1-4-1 15,0-1 0-15,-1-1-7 16,2-2-1-16,2-2-2 16,-1 1-2-16,5-2-1 15,-1 4-2-15,-2 0-1 16,1-1 0-16,-4 1 0 15,-2 1 0-15,1 1 0 16,0-3 1-16,0 3-1 16,-1-3 1-16,2-1 0 15,0 1 1-15,8-2-1 16,0 2 0-16,-2-4 1 16,2 2-1-16,-4-3-2 15,3-1-1-15,3 1 0 16,-5-1 1-16,5 1 3 15,1 0 1-15,1-1 0 16,2 0-1-16,-1 0 1 16,1-1 1-16,-15 1 7 0,-28-2 6 15,30 3 4-15,-1 0 0 16,4 0-5-16,-1-2-4 16,4-2-2-16,0-3-1 15,2 3-3-15,1-2 0 16,-3-2-3-16,2 2-1 15,-3-2 1-15,1 2-2 0,0 2 1 16,-1-1-1-16,4-1 1 16,-3 0 0-16,1 2 0 15,-4-1 0-15,3 2-1 16,1-1 0-16,0-3-1 16,2 2 0-16,-2-1 1 15,0-2 1-15,1 0-1 16,1 3 1-16,0-4 1 15,0 3-2-15,-1-1 1 16,1-3-1-16,0 2-1 16,1-4 0-16,0 3-1 15,0 0 1-15,2 1-1 16,-1 2 0-16,0-1 0 16,1 2 1-16,0 2-1 15,1-1 0-15,1 3 0 16,-2 0 1-16,1 0-1 15,0 0 1-15,0 0-1 16,0 0 1-16,0-1-2 0,-1 1-3 16,1 0-4-16,0 0 0 15,0 1 1-15,0 0 2 16,0 13 4-16,-2 32 1 16,3-30 0-16,-1 0-1 15,0 1 0-15,0-1 0 16,1-5 1-16,-2-1 1 15,2-1 0-15,-1-2 1 0,-1 1-1 16,2 1 1-16,0-4 1 16,-2-4 1-16,3-4 1 15,-1 3 0-15,0 0 1 16,0-3-1-16,4-15 1 16,4-27-1-16,-8 26-2 15,2 4-1-15,-1 2-2 16,-1-1 0-16,0 7 0 15,0-1-1-15,0 4-4 16,5 4-2-16,2-2-3 16,1 1 2-16,7 0 3 15,1-1 1-15,4 3 4 16,-3 0 0-16,0 5-1 16,-2 10 1-16,-3 8 0 15,1 7-32-15,7-2-411 0</inkml:trace>
  <inkml:trace contextRef="#ctx0" brushRef="#br1" timeOffset="264490.4008">16904 8840 443 0,'-7'-6'316'16,"-5"-9"20"-16,-4 5-138 16,0 0-38-16,-6-2-50 15,-2 5-22-15,1 7-33 16,-3 5-14-16,5 8-24 16,0 4-9-16,2 1-9 0,1 5-3 15,9 6-3-15,3-3 0 16,7 2-3-16,3-6 1 15,10 2 6-15,5 0 7 16,7-6 12-16,9-2 4 16,0-8 2-16,3-8-2 15,-4-2-2-15,-3-5-2 16,-6-3 3-16,-6-2-1 16,-12-5-1-16,-3 2 1 0,-12-5-5 15,-3 7-2-15,-7 4-5 16,-4 3-3-16,2 6-6 15,-2 2-2-15,11 11-4 16,-1 2-1-16,5 9 1 16,5 7 1-16,2 1 17 15,0 4 12-15,8 5 36 16,4-2 16-16,-1 1 8 16,5 1-1-16,-4-6-23 15,-3-3-6-15,1-4-10 16,-2-6-2-16,-4-12-8 15,-2-3-3-15,-3-7-4 16,-1-4-3-16,1 3-78 16,-1 0-23-16</inkml:trace>
  <inkml:trace contextRef="#ctx0" brushRef="#br1" timeOffset="269173.6708">23091 15340 540 0,'-8'-6'307'0,"-10"-6"-48"15,-4 1-48-15,-4 4-72 16,-1 4-33-16,-3 9-48 16,6 3-18-16,0 8-26 15,3 2-8-15,9 1-9 16,2 2-3-16,10 6-2 16,7-4-1-16,11 6 2 0,2 1 1 15,6-10 3-15,9 3 1 16,-2-17 4-16,3-11 2 15,-5-13 4-15,-4-1 1 16,-10-9 2-16,-6 3 0 16,-11 5-3-16,-3-2 0 15,-7 13-2-15,-5 1-2 16,0 7-3-16,-3 0-1 16,3 3-2-16,-2 7-2 0,5 6-1 15,2 9-1-15,3 10 0 16,5 7 4-16,1 10 26 15,1 0 14-15,7 7 27 16,2-2 4-16,1-12-13 16,-2-5-12-16,-3-21-16 15,-2-4-5-15,0-8-8 16,-1 0 2-16,-1-8-44 16,3-6-48-16</inkml:trace>
  <inkml:trace contextRef="#ctx0" brushRef="#br1" timeOffset="272901.9095">23084 16036 426 0,'0'-4'275'15,"0"-3"17"-15,0 2-78 16,-1 8-76-16,0 5-23 16,-1 11-49-16,2 12-13 15,-2 11-20-15,2 4-5 16,3 9-10-16,-3-2-3 0,0-3-4 16,-1-7-3-16,-1-11-4 15,1-3 1-15,0-7-2 16,2 2 0-16,0-9-7 15,2-3-3-15,-2-12-3 16,0-5 1-16,-7-15 8 16,-6-8 2-16,-2 8 3 15,-4-2 0-15,8 10-1 16,3 6-2-16,0 1-3 16,4 5-5-16,3 7-3 15,1 3-3-15,6 5 3 16,0 0 2-16,0-5 4 15,3 3 2-15,-1 5 2 16,3 0 16-16,2-8 29 16,0-3 17-16,-1-18 30 15,5-8-5-15,-3 5-18 0,0-6-16 16,2 9-29-16,0 3-4 16</inkml:trace>
  <inkml:trace contextRef="#ctx0" brushRef="#br0" timeOffset="275942.4806">20076 15376 649 0,'-9'6'352'16,"-5"2"-99"-16,-1 7-126 16,2 3-33-16,8 4-62 15,3 1-14-15,12 6-7 16,10-6-2-16,3-9-3 0,4-5 0 16,7-18 4-16,-2-9 4 15,-2-12 7-15,-5-6 2 16,-11-13 23-16,-7 1 13 15,-15-11 57-15,-15-4 20 16,-22 1 6-16,-5 6 0 16,-10 21-44-16,7 15-16 15,8 27-27-15,2 10-20 16,20 27-25-16,12 6-11 16,20 9-11-16,20 5 2 0,22-23 2 15,9-7 4-15,25-26-6 16,6-14 406-16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09:40:38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2387 8916 433 0,'4'-11'332'16,"6"-10"4"-16,-13 8-54 15,-8 1-34-15,-13 8-68 16,-13 4-34-16,-11 4-51 15,-3 4-22-15,1 6-47 16,8 2-19-16,15 3-34 16,13 5-17-16,14 3-12 15,15 3 2-15,20 7 20 16,5-6 16-16,9-1 16 16,2-7-5-16,-5-13-9 15,-7-4 1-15,-12-6 13 16,-14-1 14-16,-26-4 22 0,-11 1 4 15,-20 0 3 1,-8 2-3-16,1 5-8 0,8 11-9 16,8 14-27-16,13 5-14 15,17 18-12-15,5 2 3 16,22-1 9-16,0-2 7 16,12-18 7-16,3-7 3 15,2-18 2-15,3-8 2 16,2-15 8-16,0-8 3 15,-6-14 5-15,-7-7 3 16,-16-3 8-16,-9 3 0 0,-8 18 8 16,-4 10 3-16,2 19-11 15,-1 9-3-15,0 15-13 16,4 7-9-16,4 3-2 16,7-3-1-16,7-5-12 15,5-8-61-15,1-15-331 16</inkml:trace>
  <inkml:trace contextRef="#ctx0" brushRef="#br0" timeOffset="124.9835">2519 8985 1166 0,'-1'-1'459'0,"-3"-2"-316"0,-2-1-75 16</inkml:trace>
  <inkml:trace contextRef="#ctx0" brushRef="#br0" timeOffset="390.7978">2654 9239 1191 0,'-3'0'506'0,"0"4"-296"15,5 7-65-15,7 14-78 16,6 8-24-16,6 9-17 16,4-4-5-16,5-11-3 15,1-10 1-15,5-19 8 16,0-13 14-16,-3-18 36 16,-5-9 8-16,-15-6-5 15,-7-1-14-15,-6 10-136 16,-3 11-148-16</inkml:trace>
  <inkml:trace contextRef="#ctx0" brushRef="#br0" timeOffset="890.396">3376 9224 503 0,'-2'4'398'15,"-6"5"72"-15,-6 8-126 16,-10 11-153-16,-4 5-51 0,-6-1-70 16,4-4-22-1,4-16-27-15,1-13-13 0,10-16-41 16,2-8-14-16,9-7-11 15,2 2 5-15,7 6 27 16,2 6 4-16,4 11 2 16,4 6-2-16,4 7 1 15,1 8 12-15,-2 10 22 16,-2 2 9-16,-4 7 16 16,0-1-2-16,6-4-12 15,4-6-5-15,11-17-7 16,2-6-2-16,2-20 4 15,1-11 1-15,-8-9 6 16,-9-7 1-16,-8 7-5 16,-5 6-1-16,-8 20 38 15,0 11 8-15,-6 16 19 16,1 8 5-16,-4 13-36 16,7 8-12-16,2 1-18 0,2 3-8 15,13-10-3-15,-2-8-56 16,6-19-267-16</inkml:trace>
  <inkml:trace contextRef="#ctx0" brushRef="#br0" timeOffset="1078.1645">3972 9136 952 0,'1'-3'594'0,"-2"-5"22"16,3 2-371-16,2 3-164 16,1-2-41-16,6 5-137 15,-9 0-141-15</inkml:trace>
  <inkml:trace contextRef="#ctx0" brushRef="#br0" timeOffset="1202.8811">3987 9343 1604 0,'-1'3'702'16,"1"2"-363"-16,0-5-199 15,0-1-75-15</inkml:trace>
  <inkml:trace contextRef="#ctx0" brushRef="#br0" timeOffset="4450.4255">1898 10485 303 0,'3'-9'210'16,"5"-10"43"-16,2-2-22 15,-5 2 1-15,-3 2-1 16,-9 3-20-16,-8-1-16 0,-11 7-51 16,-2 4-31-16,-5 4-57 15,1 8-26-15,4 7-31 16,6 2-11-16,12 1-15 15,9 0-2-15,16 0-1 16,8-1 5-16,12-2 14 16,4-5 5-16,2-10 7 15,-2-4 3-15,-6-5 9 16,-9-3 6-16,-18-6 8 16,-6 1 5-16,-19-4 10 15,-6 1 2-15,-9 8-4 16,-2 2-4-16,3 10-18 15,6 8-11-15,13 4-16 16,6-2-7-16,12 1-3 16,6-3 0-16,8-5 5 15,3 3 5-15,8-5 5 16,-3-2 3-16,-4-2 8 0,-6-1 7 16,-16-5 8-16,-1 2 1 15,-16-7 3-15,-3-2-5 16,-2 3 9-16,-1 1 0 15,9 8-8-15,2 4-2 16,7 6-21-16,4 4-6 16,1 2-2-1,3-1-14-15</inkml:trace>
  <inkml:trace contextRef="#ctx0" brushRef="#br0" timeOffset="5265.4281">2624 10038 799 0,'-15'6'440'16,"-11"4"-106"-16,-16 20-103 15,-2 14-38-15,-4 24-84 16,5 12-39-16,24 4-58 16,13-1-13-16,27-18-7 15,13-8-1-15,14-14-47 16,3-11-91-16</inkml:trace>
  <inkml:trace contextRef="#ctx0" brushRef="#br0" timeOffset="5437.2881">2719 10353 1217 0,'1'3'464'16,"8"11"-337"-16,8 3-61 15,13 10-37-15,5 1-10 16,3 3-8-16,-4-3 1 0,-9-2-40 16,-3 0-66-16</inkml:trace>
  <inkml:trace contextRef="#ctx0" brushRef="#br0" timeOffset="5579.7383">2993 10271 1191 0,'-15'10'555'0,"-24"12"-230"16,-12 13-108-16,-9 11-110 16,2-1-40-16,11-4-57 15,11-6-69-15,22-14-478 16</inkml:trace>
  <inkml:trace contextRef="#ctx0" brushRef="#br0" timeOffset="5861.0635">3193 10440 900 0,'-15'0'404'0,"-13"4"-198"15,5 4-78-15,8 7-76 16,7 3-31-16,11-3-21 15,9 1 7-15,11-10 35 16,6-6 26-16,-2-9 45 16,-1-6 12-16,-16 1 1 15,-10 4-15-15,-13 4-45 16,-7 5-23-16,0 7-96 16,3 2-119-16</inkml:trace>
  <inkml:trace contextRef="#ctx0" brushRef="#br0" timeOffset="6048.3389">3307 10512 920 0,'24'-2'443'0,"15"-7"-197"15,-3 11-84-15,-6 6-15 16,-20 10-14-16,-12 10 6 15,-23 5-36-15,-9 1-25 16,-9-8-144-16,7-12-100 16</inkml:trace>
  <inkml:trace contextRef="#ctx0" brushRef="#br0" timeOffset="6563.8736">3656 10273 900 0,'-3'-1'451'0,"-3"-4"-149"16,2 10-83-16,0 9-103 15,3 7-34-15,4 13-38 0,5 0-11 16,7 4-14-16,7-6-5 16,2-7-5-16,0-10 0 15,5-15 0-15,-2-7 2 16,-5-12 6-16,-3 0 6 15,-12-1 5-15,-7 2 2 16,-7 8-11-16,-3 8-10 16,2 10-18-16,4 11-8 0,10 17-3 15,3 3 3-15,8 18 11 16,-4 3 4-16,-13-2 10 16,-3 5 5-16,-19-17 13 15,-7-8 7-15,-9-20 9 16,-3-15-1-16,-3-24-19 15,5-13-13-15,12-8-31 16,13-1-29-16,15 6-56 16,6 8-66-16,19 16-360 15</inkml:trace>
  <inkml:trace contextRef="#ctx0" brushRef="#br0" timeOffset="6845.0529">4049 10599 588 0,'0'-5'322'0,"3"-9"-62"0,-1 5-65 16,-3 1-50-16,1 1-11 16,-12 4-1-16,1 3-16 15,-9 4-43-15,3 7-20 16,4 2-39-16,6 1-11 15,13-1 1-15,4-1 1 16,9-3 7-16,4 2 3 16,-4-5 2-16,-4-5 3 0,-7 1 13 15,-8-8-60-15</inkml:trace>
  <inkml:trace contextRef="#ctx0" brushRef="#br0" timeOffset="7094.9679">4139 10191 1037 0,'20'13'507'15,"9"7"-196"-15,14 21-166 16,3 8-48-16,-12 13-46 0,-8 7-4 16,-31 6 8-16,-20 4 3 15,-11-12-12-15,-6-6 1 16,5-27-133-16</inkml:trace>
  <inkml:trace contextRef="#ctx0" brushRef="#br0" timeOffset="7563.6464">4580 10436 866 0,'12'1'381'15,"22"6"-204"-15,3-5-63 0,13-2-69 16,1 1-17-16,-3-2-56 16,-5-2-147-16</inkml:trace>
  <inkml:trace contextRef="#ctx0" brushRef="#br0" timeOffset="7735.7309">4584 10535 1047 0,'-3'5'451'0,"6"7"-234"15,10 1-51-15,18-2-68 16,10-5-24-16,15-6-30 16,4-1-127-16</inkml:trace>
  <inkml:trace contextRef="#ctx0" brushRef="#br0" timeOffset="8048.077">5335 10142 878 0,'-14'-5'471'0,"-18"1"-99"16,-1 5-103-16,-2 17-105 15,-1 12-42-15,4 20-64 16,3 11-23-16,16 15-33 15,13 5-9-15,25-10-4 16,9-3 1-16,20-16-86 16</inkml:trace>
  <inkml:trace contextRef="#ctx0" brushRef="#br0" timeOffset="8594.6209">5511 10363 849 0,'0'-16'385'0,"0"-20"-182"16,4 5-45-16,1 10-27 15,-1 6-16-15,-3 12-9 16,-1 2-5-16,0 11-48 16,0 9-18-16,4 15-29 15,0 8-5-15,-1 5 0 16,3 1 2-16,-1 0 4 16,-1-2 2-16,-2-7 5 15,-4-8 4-15,-6-14 11 16,-1-6 5-16,-10-11 1 15,-1-8-6-15,4-4-17 0,1 1-13 16,9 0-17-16,5 5-5 16,11 6-6-16,4 0 0 15,16 5 7-15,1-1 5 16,7-1 30-16,6 3-81 16</inkml:trace>
  <inkml:trace contextRef="#ctx0" brushRef="#br0" timeOffset="8750.8542">5879 10571 1052 0,'-2'10'463'0,"-5"10"-260"16,-4 7-38-16,-15 4-91 15,-2 1-67-15,2-4-498 16</inkml:trace>
  <inkml:trace contextRef="#ctx0" brushRef="#br0" timeOffset="9157.0146">6136 10440 767 0,'1'-19'389'16,"-1"-28"-118"-16,0 0-47 15,-2-1-65-15,-2 6-21 16,-4 15-5-16,-1 8-9 16,-1 17-27-16,-3 4-19 0,5 20-54 15,3 9-14-15,9 13-14 16,5 8-3-16,7 3 3 15,1-2 2-15,-2-2 3 16,-2-6 4-16,-8-8 2 16,-5-6-1-16,-7-11 0 15,-7-5 0-15,-3-9 1 16,0-4-1-16,2-7-6 16,6-1-5-16,9-2-10 15,3-2-6-15,16 4-4 16,7 2 1-16,6 2 5 15,5 5-27-15,-3 4-193 16</inkml:trace>
  <inkml:trace contextRef="#ctx0" brushRef="#br0" timeOffset="9461.1158">6328 10211 874 0,'10'-1'453'0,"6"-2"-124"0,10 15-159 16,3 12-58-16,7 20-43 15,-5 9-9-15,-15 14-16 16,-3 2-4-16,-19 4-5 16,-9-5-4-16,2-14-47 15,-4-10-69-15</inkml:trace>
  <inkml:trace contextRef="#ctx0" brushRef="#br0" timeOffset="9760.4275">6939 10369 989 0,'-2'-2'587'16,"2"0"-32"-16,-4 1-386 16,4 1-73-16,0 0-69 0,0-1-100 15</inkml:trace>
  <inkml:trace contextRef="#ctx0" brushRef="#br0" timeOffset="9916.8902">6939 10576 1345 0,'-3'-2'573'0,"0"-6"-335"15,1 5-41-15</inkml:trace>
  <inkml:trace contextRef="#ctx0" brushRef="#br0" timeOffset="11364.6577">7857 10611 341 0,'5'6'229'0,"12"0"32"15,7-2-57-15,5-7-62 0,3-11-19 16,1-8-32-16,-2-3-14 16,-8-9 9-16,-6 6 10 15,-13 7 19-15,-10-2 7 32,-20 8-15-32,-5 1-9 0,-16 1-29 15,-3 7-17-15,3 9-37 16,3 5-21-16,19 17-30 15,8 6-3-15,20 16 11 16,8 10 11-16,7 11 15 16,0 7 2-16,-5 1 4 15,-1-7 5-15,-8-11 11 16,-4-9 3-16,-9-19 6 0,0-8 2 16,-4-16-39-16,9-6-101 15</inkml:trace>
  <inkml:trace contextRef="#ctx0" brushRef="#br0" timeOffset="11817.4491">8294 10455 1152 0,'12'2'446'0,"14"1"-303"16,10 0-59-16,12-3-32 15,4 0-15-15,-2-2-13 16,-5-1-43-16,-11 0-294 16</inkml:trace>
  <inkml:trace contextRef="#ctx0" brushRef="#br0" timeOffset="11989.6258">8339 10588 912 0,'0'6'450'15,"8"3"-161"-15,19-7-115 16,13 3-34-16,21-5-57 16,-3 1-23-16,4 2-117 15</inkml:trace>
  <inkml:trace contextRef="#ctx0" brushRef="#br0" timeOffset="12530.7006">9002 10302 481 0,'10'18'271'15,"9"15"-46"-15,-1 19-104 16,6 9-18-16,-4 2-16 15,-5-3-3-15,0-14-8 16,-8-10 13-16,-1-18 46 16,-3-12 27-16,-3-21 7 15,2-10-16-15,0-27-60 16,1-10-32-16,-3-27-24 16,-1-14-9-16,-5-10-14 15,3-4-10-15,8 13-4 0,6 9-8 16,3 29 0-16,-4 15 3 15,-9 25-74-15,-1 16-124 16</inkml:trace>
  <inkml:trace contextRef="#ctx0" brushRef="#br0" timeOffset="12874.3661">9252 9737 725 0,'2'0'274'16,"12"0"-159"-16,23 6-108 16,24 1 5-16,50 3 69 15,27 4 32-15,63 4 14 16,19 2-11-16,33-1-47 16,-3-6-26-16,-5-13-24 15,-12-13-3-15,-40-16-85 16,-12-5-182-16</inkml:trace>
  <inkml:trace contextRef="#ctx0" brushRef="#br0" timeOffset="13265.0764">11281 9796 650 0,'4'-2'413'16,"3"-3"-17"-16,-3 25-151 0,-4 13-54 15,-1 27-71-15,-4 7-35 16,3-1-36-16,1-8-124 15</inkml:trace>
  <inkml:trace contextRef="#ctx0" brushRef="#br0" timeOffset="13880.8062">9442 10462 448 0,'1'-4'277'15,"5"-8"-10"-15,2-3-80 16,5-9-44-16,4-5-6 16,1-8-8-16,-2 1-12 15,-4 7-35-15,-5 2-14 0,-7 18-18 16,-4 4-8-16,-6 12-19 16,1 13-14-16,6 14-19 15,4 11-4-15,12 7 7 16,0 1 3-16,4-7 5 15,-2-4 3-15,-7-12 7 16,-4-7 7-16,-8-11 16 0,-10-5 7 16,-12-9 2-16,-2-4-6 15,-2 1-22-15,8-1-12 16,13 5-25-16,6 1-7 16,14 2-7-16,6 3-5 15,15 1-66-15,9-1-70 16</inkml:trace>
  <inkml:trace contextRef="#ctx0" brushRef="#br0" timeOffset="14208.8759">9816 10148 694 0,'-2'-7'343'0,"-2"-11"-94"15,5 0-99-15,8-1-33 16,4 0 8-16,4 4-8 16,4 4-17-16,0 8-44 15,-3 5-19-15,-7 13-2 16,-9 4 1-16,-16 10-1 15,-11 1-5-15,0 5-17 0,4 0-8 16,15-6-26-16,12-7-16 16,15-15-16-16,8-6-12 15,13-5-89-15,8 0-69 16</inkml:trace>
  <inkml:trace contextRef="#ctx0" brushRef="#br0" timeOffset="14427.8478">10233 10229 1332 0,'-4'8'517'0,"1"20"-368"15,-2 8-50-15,1 12-52 16,6 9-14-16,3-9-13 15,5-2-8-15,0-13-49 16,0-13-63-16</inkml:trace>
  <inkml:trace contextRef="#ctx0" brushRef="#br0" timeOffset="14578.5479">10060 10496 1068 0,'14'-3'414'0,"30"-2"-304"16,14-5-39-16,13-6-37 16,3 1-17-16,-11 5 44 15,-3 3-131-15</inkml:trace>
  <inkml:trace contextRef="#ctx0" brushRef="#br0" timeOffset="14930.9594">10702 10495 867 0,'2'-17'375'16,"2"-22"-186"-16,-5-5-19 15,-1-6-31-15,1 2-20 0,-5 14-39 16,2 11-18-1,3 23-32-15,-3 8-12 0,6 28-16 16,5 9-3-16,1 16-2 16,3 8 1-16,2-8 2 15,0 1 1-15,-13-12 4 16,2-10 3-16,-10-11 16 0,-7-11 8 16,-1-14 13-16,-11-5 0 15,11-11-17-15,5-3-13 16,13 1-29-16,11 3-8 15,10 2-5-15,4 2 14 16,7 4-127-16</inkml:trace>
  <inkml:trace contextRef="#ctx0" brushRef="#br0" timeOffset="15260.0157">10894 10173 853 0,'0'-7'457'0,"6"-6"-83"0,3 1-145 16,8 4-97-16,4 3-39 15,-5 7-48-15,-2 5-10 16,-13 9-10-16,-8 5-1 16,-14 10-4-16,2 6-5 15,5-1-9-15,7-3-5 16,20-11-5-16,10-6-1 16,17-12-3-16,8-4 2 15,8 0 3-15,-8-1-62 16</inkml:trace>
  <inkml:trace contextRef="#ctx0" brushRef="#br0" timeOffset="15682.0435">11488 10433 652 0,'10'0'326'0,"24"0"-104"15,13 0-75-15,17-1-63 16,0 1-29-16,-11-3-25 15,-10-1 0-15,-16 1-67 16,-9 1-147-16</inkml:trace>
  <inkml:trace contextRef="#ctx0" brushRef="#br0" timeOffset="15807.0204">11595 10543 962 0,'11'5'449'0,"19"4"-205"15,7-3-45-15,12-5-99 16,1-1-35-16,4-5-74 16</inkml:trace>
  <inkml:trace contextRef="#ctx0" brushRef="#br0" timeOffset="16447.2355">12365 10334 878 0,'-6'4'408'16,"-5"5"-184"-16,8 23-128 15,3 11-46-15,7 12-37 16,5 4-2-16,3-5 0 15,2-4 0-15,-1-11 5 16,-3-9 2-16,-2-20 20 16,1-10 13-16,-6-20 14 15,1-10 3-15,-4-18-13 16,-3-9-10-16,-3-21-15 0,-6-9-7 16,-2-4-11-16,-1 7-6 15,2 24-6-15,1 15-3 16,2 22-4-16,2 7-4 15,9 6-14-15,4 3-4 16,8 3 0-16,12-2 0 16,19 0 9-16,9 3 4 15,22-1 5-15,-2 2 4 16,0 3 7-16,-6 0 1 0,-11 2 4 16,-12-2 1-16,-19-2 3 15,-9-1 2-15,-9 4 1 16,-1-1 3-16,-3 3-1 15,-3 2-3-15,-2 1-5 16,0 6-5-16,3 4-4 16,0 3 24-16</inkml:trace>
  <inkml:trace contextRef="#ctx0" brushRef="#br0" timeOffset="16962.7395">12825 10461 835 0,'-12'5'388'0,"-17"-2"-145"16,2-4-47-16,6-20-60 15,6-10-28-15,14-13-64 16,7-1-28-16,11 6-37 15,8 9-1-15,6 19 4 16,2 7 7-16,-1 22 14 16,-5 10 4-16,-18 17 19 15,-10 6 4-15,-24 4 4 16,-8-3-1-16,9-25-10 62,12-15-3-62,6-5-27 0,3-3-10 16,1-1-11-16,-32 39-4 0,23-17 21 0,26-1 23 0,27-17 15 16,13 8 20-16,0 0 1 15,-10-4-9-15,-8-1-4 0</inkml:trace>
  <inkml:trace contextRef="#ctx0" brushRef="#br0" timeOffset="23209.6074">20018 10790 499 0,'8'-3'311'16,"7"2"4"-16,8 13-163 16,8 9-29-16,5 15-17 15,-2 8-11-15,-3 7-27 16,-7-1-5-16,-13 6-15 0,-7 2-1 15,-5 2-8-15,-1 0-6 16,3-9-15-16,5-7-7 16,5-16-66-16,6-13-94 15</inkml:trace>
  <inkml:trace contextRef="#ctx0" brushRef="#br0" timeOffset="23850.4542">20503 11065 714 0,'-6'4'344'16,"-2"12"-110"-16,-1 2-93 15,7 11-76-15,3 2-14 0,15-2-27 16,3-4-6-16,11-8 2 15,4-9 4-15,-1-13 11 16,2-9 6-16,-5-11 7 16,-1-7 1-16,-9-8-6 15,-5 1-5-15,-10-5-5 16,-8 2-1-16,-18-6 9 16,-8 0 10-16,-12 3-3 15,0 2-9-15,2 18-34 16,2 9-22-16,14 24-33 15,2 12-3-15,12 13 8 16,9 7 9-16,10 0 23 16,8-4 5-16,19-7 6 15,6-7 2-15,21-17 15 16,10-5-75-16</inkml:trace>
  <inkml:trace contextRef="#ctx0" brushRef="#br0" timeOffset="49561.1945">2582 11768 642 0,'-7'5'314'0,"-1"11"-81"16,3 11-66-16,2 11-55 15,6 7-19-15,9-1-41 16,1-5-7-16,12-10-9 15,-1-8 5-15,7-18 12 16,2-6 4-16,3-25 6 16,0-14-2-16,-10-24-10 15,-6-10-2-15,-22-12-2 16,-13 1 0-16,-20 13 10 16,-9 12 9-16,-6 31-1 15,1 15-3-15,4 27-19 16,6 10-20-16,11 10-23 15,11 3-9-15,23-8-9 0,18 2-6 16,37-18-111-16,15-9-147 16</inkml:trace>
  <inkml:trace contextRef="#ctx0" brushRef="#br0" timeOffset="50079.3744">3044 11809 799 0,'5'0'390'15,"6"2"-88"-15,7 0-188 16,10 0-23-16,11 3-32 0,4-2-27 16,7 2-10-16,-5 2-70 15</inkml:trace>
  <inkml:trace contextRef="#ctx0" brushRef="#br0" timeOffset="50251.3807">3066 11921 878 0,'1'7'362'0,"13"5"-177"16,15 0-57-16,22-3-31 16,8-4-7-16,12-3-44 15,-3-2-3-15</inkml:trace>
  <inkml:trace contextRef="#ctx0" brushRef="#br0" timeOffset="50813.5849">3834 11450 693 0,'4'-3'397'16,"2"1"-55"-16,2 12-154 16,-1 18-34-16,-8 30-37 15,-4 16-16-15,-5 26-35 16,-1 2-19-16,14-19-27 0,9-9-10 15,20-36-10-15,6-15-5 16,8-17-8-16,-2-12-46 16,-4-10-233-16</inkml:trace>
  <inkml:trace contextRef="#ctx0" brushRef="#br0" timeOffset="50954.1985">3755 11773 1187 0,'1'2'463'0,"9"4"-317"16,9 1-59-16,19 5-51 16,10-2-14-16,15 3-37 15,-1-2-120-15</inkml:trace>
  <inkml:trace contextRef="#ctx0" brushRef="#br0" timeOffset="51229.611">4435 11808 1311 0,'-15'16'572'0,"-8"13"-300"16,-7 8-134-16,-5-1-34 0,-1-3-46 15,-3-2-12-15,4-16-17 16,6-4-5-16,6-11-32 16,4-11-28-16,9-5-49 15,5-7-22-15,10 0 4 31,9 0 17-31,9 3 38 0,0 6 19 0,7 12 25 16,-3 5 13-16,-2 12 26 16,1 8 11-16,-7 4 2 15,1 3-4-15,-1-1-18 16,0-6 19-16,-1-5-212 16</inkml:trace>
  <inkml:trace contextRef="#ctx0" brushRef="#br0" timeOffset="51526.4561">4546 11804 1426 0,'4'8'533'16,"0"14"-391"-16,2 7-40 16,0 11-32-16,-6 2-10 15,-3-5-31-15,3-4-11 0,0-16-13 16,6-7-9-16,1-20-14 15,3-10-4-15,5-17 0 16,2-7 5-16,4-3 9 16,3 2 1-16,-4 14 4 15,-1 10 6-15,-3 23 12 16,-3 12 12-16,-3 21 12 16,-2 5-4-16,-6 6-7 15,-1-2-9-15,4-9-8 16,5-10-75-16,8-14-550 15</inkml:trace>
  <inkml:trace contextRef="#ctx0" brushRef="#br0" timeOffset="51729.5065">4804 11558 1068 0,'19'-4'492'0,"11"-3"-220"16,11 7-169-16,2 5-45 15,-5 5-46-15,-2 2 20 16,-7-2-158-16,-2-4-211 16</inkml:trace>
  <inkml:trace contextRef="#ctx0" brushRef="#br0" timeOffset="51854.4606">5076 11356 1352 0,'0'1'565'0,"0"9"-352"16,2 10-74-16,4 12-96 15,1 3-19-15,5 2-8 16,2 2 9-16</inkml:trace>
  <inkml:trace contextRef="#ctx0" brushRef="#br0" timeOffset="52416.9822">5742 11190 789 0,'-25'7'441'15,"-17"9"-51"-15,-11 26-229 16,-6 21-31-16,8 35-59 16,6 20-22-16,24 32-33 15,20 3-9-15,23-4-4 16,21-17 0-16,28-22 18 15,11-9-82-15</inkml:trace>
  <inkml:trace contextRef="#ctx0" brushRef="#br0" timeOffset="53057.3012">6006 11526 475 0,'3'-16'308'0,"4"-10"-32"0,3 2-48 16,-3-1-12-16,-3 7-21 16,-4 3-17-16,-9 9-48 15,3 6-31-15,-2 16-64 16,2 6-22-16,5 12-13 15,0 5-5-15,4 2 12 16,6 3-59-16,6 0-313 16</inkml:trace>
  <inkml:trace contextRef="#ctx0" brushRef="#br0" timeOffset="53260.7322">5819 11789 815 0,'7'-3'403'0,"3"-4"-105"15,22 7-160-15,13 1-37 16,19-1-33-16,13 0-24 16,10-3-26-16,-1-3-22 15,-13 2-418-15</inkml:trace>
  <inkml:trace contextRef="#ctx0" brushRef="#br0" timeOffset="53604.0623">6045 12081 343 0,'4'-2'265'16,"6"-6"16"-16,0-5-68 16,2 0-16-16,1-5-41 15,1-1-19-15,-3 5-44 16,-2-1-17-16,-5 7-16 15,-1 5-10-15,-3 9-23 16,0 9-12-16,-3 17-19 16,1 4 1-16,-1 9 6 0,0 2 5 15,3-9 5-15,5-2-39 16</inkml:trace>
  <inkml:trace contextRef="#ctx0" brushRef="#br0" timeOffset="53900.8537">6383 11308 1217 0,'7'10'461'0,"14"22"-328"15,11 12-88-15,15 30-20 16,1 11-5-16,-12 22-2 16,-13 15-1-16,-30 7-1 15,-10-1 0-15,-7-22 2 16,-1-13-16-16,7-30-174 15</inkml:trace>
  <inkml:trace contextRef="#ctx0" brushRef="#br0" timeOffset="54182.4042">6968 11839 1312 0,'7'0'516'0,"12"3"-348"16,5 1-76-16,6 5-52 15,6-2-16-15,-13-4-66 16,8 0-116-16</inkml:trace>
  <inkml:trace contextRef="#ctx0" brushRef="#br0" timeOffset="54338.2588">6961 11955 1157 0,'7'6'520'0,"1"3"-236"16,19-1-156-16,9-1-30 16,3-1-47-16,0 0-15 15,-4-4-96-15</inkml:trace>
  <inkml:trace contextRef="#ctx0" brushRef="#br0" timeOffset="54818.1942">7624 11420 943 0,'3'-5'459'16,"1"-7"-196"-16,4 14-93 16,4 6-33-16,-1 21-56 15,-1 7-13-15,-10 26-15 0,-6 11-4 16,-9 14-15-16,1 6-6 15,9-17-15-15,11-7-6 16,19-22-3-16,8-11-4 16,11-14-54-16,-1-8-90 15</inkml:trace>
  <inkml:trace contextRef="#ctx0" brushRef="#br0" timeOffset="54974.4076">7541 11775 1043 0,'9'-1'465'16,"6"-2"-231"-16,19 3-141 15,11 3-35-15,12 4-44 16,8 2-16-16</inkml:trace>
  <inkml:trace contextRef="#ctx0" brushRef="#br0" timeOffset="55255.5903">8258 11827 1363 0,'-12'16'558'0,"-21"24"-356"16,0 0-42-16,-2-7-76 0,0-1-25 16,2-15-21-16,3-6-3 15,2-18-36-15,3-4-38 16,10-14-58-16,4-8-20 15,9 2 17-15,3-1 27 16,9 6 29-16,7 9 20 16,9 11 35-16,-1 5 12 15,2 11 29-15,-2 6 2 16,-1 8-14-16,0 6-5 0,1 1-10 16,-5-2-8-16,-1-3-36 15,-5-5-119-15</inkml:trace>
  <inkml:trace contextRef="#ctx0" brushRef="#br0" timeOffset="55521.1557">8352 11819 1276 0,'3'6'517'0,"1"10"-324"16,4 8-60-16,-4 7-41 15,-1 3-16-15,-2-1-23 16,-4 0-13-16,3-13-24 15,0-4-6-15,3-16-26 16,7-6-19-16,3-17-26 16,0-9-3-16,8-7 21 15,0-2 14-15,7 10 23 16,-2 4 3-16,0 18 2 16,-7 10 10-16,-7 16 20 0,-2 11 6 15,-6 10 4-15,-3 2-11 16,1-6 12-16,-1-2-87 15</inkml:trace>
  <inkml:trace contextRef="#ctx0" brushRef="#br0" timeOffset="55724.5858">8574 11544 1266 0,'12'-4'559'16,"12"-2"-285"-16,19 0-169 16,5 2-43-16,3 3-49 15,-6 1-6-15,-16 7-101 16,-9-3-141-16</inkml:trace>
  <inkml:trace contextRef="#ctx0" brushRef="#br0" timeOffset="55864.8225">8910 11388 1339 0,'-3'2'584'0,"3"8"-309"0,2 0-84 15,3 13-97-15,0 5-30 16,-3 5-34-16,3 7-12 16,-2-4 137-16</inkml:trace>
  <inkml:trace contextRef="#ctx0" brushRef="#br0" timeOffset="56427.2021">9392 11443 745 0,'-20'12'404'16,"-15"10"-86"-16,-19 18-116 15,-7 13-22-15,2 21-67 16,10 14-31-16,37 6-62 15,19-3-19-15,39-14-4 16,17-18 2-16,13-23-514 16</inkml:trace>
  <inkml:trace contextRef="#ctx0" brushRef="#br0" timeOffset="56833.4989">9528 11771 527 0,'2'-3'338'0,"1"-7"-2"0,1-3-47 16,-1-8-87-16,-3-8-37 15,0 2-64-15,-4 2-26 16,-1 5-33-16,-1 8-13 15,3 7-25-15,1 6-14 16,3 18-24-16,4 6-3 16,7 15 10-16,-4 6 10 0,7 5 17 15,-1-2 2-15,-5-9 9 16,3-9 5-16,-16-13 18 16,-6-7 12-16,-13-9 10 15,-4-5-2-15,1-8-20 16,2-1-16-16,13-3-33 15,8 3-15-15,12 7-22 16,12 2-2-16,10 6 18 16,6 4-29-16,12 3-117 15,2-1-152-15</inkml:trace>
  <inkml:trace contextRef="#ctx0" brushRef="#br0" timeOffset="57062.4417">9746 11470 575 0,'4'-7'368'0,"13"0"-12"16,9 9-118-16,11 25-126 15,11 12-36-15,7 23-38 16,-4 9-4-16,-25 19 55 15,-22 0 8-15,-30-10 10 16,-9-5-3-16,0-29-57 16,8-13 4-16,10-24-137 0,7-14-407 15</inkml:trace>
  <inkml:trace contextRef="#ctx0" brushRef="#br0" timeOffset="57406.1203">10426 11801 904 0,'0'-1'515'16,"1"-2"-48"-16,15 0-313 15,12 1-58-15,18-2-63 16,9-2-14-16,2 2 14 15,-4 0-70-15,-18 1-243 0</inkml:trace>
  <inkml:trace contextRef="#ctx0" brushRef="#br0" timeOffset="57656.4273">10482 11958 561 0,'1'-2'349'16,"7"2"9"-16,11-3-164 16,9 1-7-16,17-3-12 15,3-1-15-15,-1 2-57 16,-4 0-31-16,-17 3-29 15,-6 1-72-15</inkml:trace>
  <inkml:trace contextRef="#ctx0" brushRef="#br0" timeOffset="93685.3551">11286 11481 581 0,'-5'20'299'16,"-5"26"-114"-16,1 4-32 15,-4-2-57-15,5-2-47 16,9-11-53-16,7-9-140 16</inkml:trace>
  <inkml:trace contextRef="#ctx0" brushRef="#br0" timeOffset="93919.7084">11259 11507 728 0,'-6'-7'441'0,"-7"-5"-36"15,3 3-172-15,18 3-126 16,2 2-58-16,13-3-47 16,8 2-3-16,1-2 1 15,5 3 3-15,-2 5-3 16,-4 7-3-16,-10 11-8 16,-8 5-2-16,-10 3 3 15,-4 1 3-15,-9-2 7 16,5 3 0-16,-4-3 2 15,4 0 0-15,2-3 3 16,3-2-33-16</inkml:trace>
  <inkml:trace contextRef="#ctx0" brushRef="#br0" timeOffset="94294.6217">11034 11883 1038 0,'-3'4'462'15,"-6"8"-203"-15,32 0-170 16,21 0-31-16,31-2-9 15,20-5 1-15,12-7-10 16,3-2-9-16,-7-7-180 0</inkml:trace>
  <inkml:trace contextRef="#ctx0" brushRef="#br0" timeOffset="94607.0447">11375 11985 914 0,'0'-1'485'16,"0"1"-126"-16,-9 12-150 15,-6 8-49-15,-9 14-79 16,-6 2-38-16,5 4-32 16,8-2-8-16,18-7-7 15,16-4-3-15,21-14-9 16,7-6-4-16,9-11-94 16,4-7-126-16</inkml:trace>
  <inkml:trace contextRef="#ctx0" brushRef="#br0" timeOffset="94739.7317">11551 12068 1148 0,'-7'7'488'16,"-7"9"-274"-16,-1 11-43 15,5 9-69-15,2 6-26 16,5 9-36-16,8 2-15 16,5 0 12-16,5-5-106 0</inkml:trace>
  <inkml:trace contextRef="#ctx0" brushRef="#br0" timeOffset="95110.7758">12127 11849 983 0,'11'5'458'0,"5"9"-174"0,3 8-111 15,-2 12-53-15,-5 1-28 16,-2-5-28-16,-7-5-19 16,-1-15-18-16,-5-2 0 15,2-10-1-15,2-9-9 16,5-16-33-16,5-9-28 15,5 0-21-15,4 4 1 16,3 16 20-16,1 9 17 0,-5 15 11 16,-3 7 6-1,-5 10 10-15,-3 2 3 0,2 0 4 16,-7 2 1-16,-2-4 18 16,-1-3-76-16</inkml:trace>
  <inkml:trace contextRef="#ctx0" brushRef="#br0" timeOffset="95266.9821">12293 11544 1303 0,'-2'-1'574'0,"-4"-1"-305"15,1 12-129-15,3 13-110 16,2 10 48-16</inkml:trace>
  <inkml:trace contextRef="#ctx0" brushRef="#br0" timeOffset="95735.6235">13145 11556 401 0,'4'0'270'0,"7"5"52"0,-4 8-119 15,-1 12-54-15,-5 7-15 16,-4 10-52-16,-4 2-18 16,-1-2-34-16,10-1-11 15,6-14-4-15,8-6 0 16,18-21-5-16,3-8-33 16,9-13-266-16</inkml:trace>
  <inkml:trace contextRef="#ctx0" brushRef="#br0" timeOffset="95876.3821">13336 11647 966 0,'-12'-3'413'0,"-10"3"-228"16,7 9-59-16,8 17-63 15,7 7-16-15,3 19-21 16,5 7-10-16,2 4-6 16,0 3-1-16,3-17 7 15,0-9-85-15</inkml:trace>
  <inkml:trace contextRef="#ctx0" brushRef="#br0" timeOffset="96313.6442">13799 11654 692 0,'-2'-2'356'0,"-6"-4"-96"0,-5 4-37 16,-2 1-80-16,-7 1-29 16,-6-1-53-16,2-2-18 15,1 3-28-15,1 0-10 16,8 5-11-16,0 3-3 16,-1 1 1-16,2 3 2 15,-4-2 2-15,3 2 7 16,4-2 17-16,-1-2 3 0,9-1 3 15,4-2-6-15,7-4-13 16,10 1-3-16,8 0-3 16,10 3-1-16,6 7-2 15,2 3 0-15,-3 6 1 16,-4 9 1-16,-11 6 5 16,-8 3 3-16,-18 2 8 15,-9-2 13-15,-15-6 13 16,-10-4 4-16,-10-9 2 15,-3-10-4-15,0-10-15 16,9-2-38-16,16-15-109 16,13-2-83-16</inkml:trace>
  <inkml:trace contextRef="#ctx0" brushRef="#br0" timeOffset="96594.7997">14010 11650 764 0,'-1'-7'398'16,"0"-4"-98"-16,0 6-88 16,-1 2-113-16,2 6-38 0,0-3-57 15,0 0-11-15,6 5 2 16,17 13 4-16,28 22 23 15,-28-30 27-15,-3-11 56 16,-9-6 20-16,-7-8 26 16,-7-4-12-16,-11-1-44 15,-6 1-19-15,-14 8-52 16,-5 8-12-16,-6 9-132 16</inkml:trace>
  <inkml:trace contextRef="#ctx0" brushRef="#br0" timeOffset="97048.1318">14808 11830 501 0,'4'32'304'0,"3"36"-13"16,-7 2-15-16,-5-4-45 16,-4-15-25-16,14-28-53 15,14-18-24-15,36-55-39 16,28-36-5-16,47-70 4 15,48-45-10-15,97-43-24 16,64-15 0-16</inkml:trace>
  <inkml:trace contextRef="#ctx0" brushRef="#br0" timeOffset="104552.6853">1735 13532 421 0,'3'-8'272'0,"-3"-7"-2"16,-6 0-2-16,-6 7-51 15,-3 0-34-15,-4 7-66 16,-1 2-31-16,-1 5-54 16,2 5-21-16,7 6-24 15,4-1-9-15,11 2-3 16,5 2 0-16,7-6 6 15,7-2 6-15,5-1 11 16,0-2 3-16,-3-7 11 16,-7-1 16-16,-10-5 35 0,-6-7 12 15,-10-4 10-15,-8 2-7 16,-9-6-30-16,3 2-14 16,-2 4-21-16,4 4-13 15,7 11-20-15,3 4-7 16,10 7-4-16,1-1 5 15,9 2 10-15,1-1 5 16,8 0 5-16,2-4 3 0,2-6 1 16,1 3 3-16,-3-7 9 15,-3-1 6-15,-9-9 34 16,-3 1 11-16,-10-2 15 16,-7-4 1-16,-7 3-30 15,0 1-13-15,-3 1-23 16,1 8-10-16,5 5-13 15,2 2-8-15,8 7-6 16,4 2 0-16,5 3 7 16,2-1 4-16,9-3 8 15,3-3 2-15,4-7 5 16,-2-2 6-16,-4-9 24 16,-3-3 14-16,-9 0 17 15,-3-1 7-15,-10 1-16 16,-4 2-11-16,-1 1-23 15,0 3-12-15,6 5-134 16,7 1-437-16</inkml:trace>
  <inkml:trace contextRef="#ctx0" brushRef="#br0" timeOffset="104922.3688">2350 12973 1162 0,'-24'19'477'16,"12"-10"-281"0,1 0-60-16,-52 57-59 0,2 16-28 0,19 33-43 15,37-17-6-15,17-2-1 16,11-4 0-16,16-23-1 15,1-9 5-15,13-21-93 16,4-12-91-16</inkml:trace>
  <inkml:trace contextRef="#ctx0" brushRef="#br0" timeOffset="105125.2827">2457 13370 932 0,'21'7'454'0,"10"4"-186"15,7 16-143-15,0 6-29 16,-10 5-55-16,-4 4-7 16,-11-2 10-16,-6-2-51 15,-1-10-355-15</inkml:trace>
  <inkml:trace contextRef="#ctx0" brushRef="#br0" timeOffset="105266.0474">2711 13336 1482 0,'-15'11'589'0,"-22"20"-390"16,-2 1-58-16,2 7-73 15,-2 2-23-15,11-4-69 16,6-5-125-16</inkml:trace>
  <inkml:trace contextRef="#ctx0" brushRef="#br0" timeOffset="105547.0131">2911 13598 879 0,'-8'0'424'0,"-10"6"-167"0,-8-4-51 15,2 10-105-15,3-1-41 16,11 2-56-16,10 1-17 16,13-3-1-16,10-3 3 15,9-4 16-15,2-4 10 16,-10-3 9-16,-6 1 10 15,-19 0 7-15,-8 0 1 0,-14 2-134 16</inkml:trace>
  <inkml:trace contextRef="#ctx0" brushRef="#br0" timeOffset="105703.4447">3137 13583 1160 0,'13'8'523'16,"9"7"-255"-16,-15 9-116 16,-8 10-14-16,-16 4-65 15,-4 2-20-15,0-4-79 16</inkml:trace>
  <inkml:trace contextRef="#ctx0" brushRef="#br0" timeOffset="106390.5312">3415 13391 600 0,'-4'4'302'16,"-3"9"-88"-16,-3 12-106 15,5 9-26-15,1 6-37 16,5-2-6-16,14-6-15 16,4-9 12-16,11-15 33 15,0-11 7-15,0-17 5 16,-7-7-4-16,-11-11-14 16,-6 0-4-16,-10-3-2 0,-1 9-5 15,-1 14-30-15,4 7-24 16,4 22-42-16,6 9-9 15,10 18 7-15,0 6 16 16,9 12 24-16,-1-1 6 16,-5 0 5-16,-9-2 5 15,-13-14 14-15,-10-5 9 16,-17-16 25-16,-3-6 9 16,-11-14-2-16,0-11-12 15,4-4-58-15,7-1-57 0,16 7-173 16</inkml:trace>
  <inkml:trace contextRef="#ctx0" brushRef="#br0" timeOffset="106640.6696">3864 13659 725 0,'-5'-1'393'0,"-11"-2"-81"15,0 3-85-15,-4 2-95 16,-2 5-42-16,7 4-59 16,3 3-25-16,12 2-25 15,4 0-4-15,13-6 4 16,9-7 6-16,4-7 19 16,1-6 15-16,-13-6 45 0,-8 0 10 15,-17 1-8-15,-9 2-12 16,-9 9-149-16,-1-1-379 15</inkml:trace>
  <inkml:trace contextRef="#ctx0" brushRef="#br0" timeOffset="106859.1754">3929 13188 1095 0,'14'-8'516'15,"7"-9"-207"-15,10 17-188 16,2 11-44-16,4 25-61 16,0 15-13-16,-16 31-1 15,-15 14 3-15,-27 12 8 16,-4-6 5-16,2-15-1 16,2-14-18-16,20-33-170 15</inkml:trace>
  <inkml:trace contextRef="#ctx0" brushRef="#br0" timeOffset="107093.5256">4399 13446 1234 0,'8'-1'509'16,"14"3"-317"-16,5 3-73 15,11 6-69-15,4 2-23 16,-2-2-32-16,-1-1-85 0</inkml:trace>
  <inkml:trace contextRef="#ctx0" brushRef="#br0" timeOffset="107265.5758">4408 13598 1140 0,'14'5'512'16,"10"3"-286"-16,22-5-65 15,12-2-28-15,2-1-72 16,-6-2 5-16</inkml:trace>
  <inkml:trace contextRef="#ctx0" brushRef="#br0" timeOffset="107780.8344">5218 13060 764 0,'-6'1'375'0,"-18"13"-116"0,-10 10-50 16,-18 24-44-16,-2 17-30 16,11 27-58-16,12 6-25 15,31 5-42-15,14-8-8 16,33-21-2-16,15-10 14 15,21-31-149-15</inkml:trace>
  <inkml:trace contextRef="#ctx0" brushRef="#br0" timeOffset="107984.2434">5200 13416 1051 0,'0'8'450'15,"2"5"-224"-15,15 3-151 16,14-2-22-16,24-7-24 16,7-6-11-16</inkml:trace>
  <inkml:trace contextRef="#ctx0" brushRef="#br0" timeOffset="108342.7452">5644 13331 1015 0,'0'-10'429'16,"-3"-8"-235"-16,1-2-39 15,4 7-45-15,-1 0-21 16,3 7-41-16,-1 5-22 16,3 14-32-16,0 9-8 0,3 19 5 15,-1 6 11-15,-3 9 14 16,1-2 5-16,-10-10 2 16,0-4-1-16,-9-16 8 15,-3-4 3-15,-3-12 13 16,-2-7-1-16,7-8-16 15,0-4-16-15,14-4-37 16,7 3-11-16,14 6-5 16,8 0 7-16,4 9 21 15,0 4-26-15,0 1-119 16,1 3-163-16</inkml:trace>
  <inkml:trace contextRef="#ctx0" brushRef="#br0" timeOffset="108483.2946">5989 13507 1161 0,'4'8'503'0,"2"12"-272"0,-3 3-30 15,-6 9-70-15,-4 4-38 16,-2-3-87-16,-4-2-112 16</inkml:trace>
  <inkml:trace contextRef="#ctx0" brushRef="#br0" timeOffset="112006.6204">6174 13440 1150 0,'10'2'492'0,"10"5"-282"0,21-4-122 16,8-2-22-16,8-5-5 15,3-1-105-15</inkml:trace>
  <inkml:trace contextRef="#ctx0" brushRef="#br0" timeOffset="112397.1641">6645 13242 762 0,'2'-17'475'0,"-1"-13"-80"16,-5 12-107-16,-5 13-63 16,-2 15-129-16,0 8-48 15,5 22-58-15,4 3-3 16,7 10 4-16,2 2 5 15,3-7 7-15,0-7 2 16,-4-11 3-16,-1-5-3 16,-10-8 1-16,-4-2 3 0,-7-10 4 15,-1-3 2-15,-1-2-1 16,4-6-4-16,11-1-23 16,5-2-10-16,18-1-9 15,4 2-2-15,6 3-11 16,1 4-31-16,-2 2-259 15</inkml:trace>
  <inkml:trace contextRef="#ctx0" brushRef="#br0" timeOffset="112631.4601">6788 12984 935 0,'14'15'379'0,"19"19"-255"16,9 15-39-16,8 15-40 15,0 9-16-15,-14 16 40 0,-14 0 18 16,-26 5 8-16,-14-4 28 16,-13-12-27-16,-2-4-13 15,2-18-1-15,1-9-59 16</inkml:trace>
  <inkml:trace contextRef="#ctx0" brushRef="#br0" timeOffset="113881.1555">7396 13396 1350 0,'-1'-1'547'16,"-1"1"-371"-16,-1-1-71 16,3 1-87-16,0 0-33 15,0 0-189-15</inkml:trace>
  <inkml:trace contextRef="#ctx0" brushRef="#br0" timeOffset="114038.8329">7393 13582 1455 0,'2'1'630'16,"-2"-1"-344"-16,0 0-97 0,0-1-71 15,-1 0-118-15</inkml:trace>
  <inkml:trace contextRef="#ctx0" brushRef="#br0" timeOffset="114726.1745">8194 13550 712 0,'7'5'253'0,"13"6"-166"15,13 1-34-15,12-8 36 16,7-1 8-16,1-10-19 16,-5-10-20-16,-5-6-18 15,-12-9 3-15,-15-5 5 16,-14-5 0-16,-23 3 4 16,-11 4 11-16,-15 9 12 15,0 15 0-15,6 22-21 16,8 17-25-16,13 26-39 15,12 11-12-15,15 13-2 16,6 3 9-16,8 3 27 16,-5 0 15-16,-1-11 16 15,-4-9 1-15,-4-20-8 16,0-9 10-16,-3-22-147 16,-1-3-283-16</inkml:trace>
  <inkml:trace contextRef="#ctx0" brushRef="#br0" timeOffset="114994.1339">8776 13378 1108 0,'13'4'412'0,"17"6"-331"15,7 2-7-15,6 0-34 16,1-3-7-16,-1-4-18 16,-4-6-93-16</inkml:trace>
  <inkml:trace contextRef="#ctx0" brushRef="#br0" timeOffset="115165.6081">8740 13553 1109 0,'9'2'454'0,"25"5"-267"15,4-2-17-15,17-3-51 16,3 2-28-16,-9-5-51 15,-2 1 3-15</inkml:trace>
  <inkml:trace contextRef="#ctx0" brushRef="#br0" timeOffset="119357.7153">19913 11436 413 0,'-3'-2'198'15,"3"0"-70"-15,-2-3-31 16,2 4-19-16,0 0 0 0,0 0 12 16,0 0 0-16,0-1-3 15,0 1-4-15,0 0-15 16,0 0-3-16,0 0-10 15,0 0-4-15,0-6-12 16,-1-2-4-16,-1-33-9 16,-2 28 0-16,1 0 14 15,0-1 9-15,-1 2 11 16,-5-2 1-16,-3 1-15 16,-3-2-7-16,-5-2-14 15,2 1-3-15,0 0-6 16,0-1-3-16,3 0-3 0,1 2-3 15,1-1-3-15,-2 2 0 16,-2 1-2-16,-1-4 0 16,-2 5 0-16,-1-2 2 15,2 0 4-15,-2 3 3 16,3 2 1-16,-2-3-2 16,0 2-3-16,5-3-2 15,-3 2-2-15,7 2 0 16,1-2-2-16,0 3 0 15,0-1-1-15,-2 0-2 0,-2 2 1 16,-2 0 0-16,-5 0 1 16,1 0 0-16,-7 1-1 15,4 1 0-15,2 1-2 16,2 0 0-16,0 3-2 16,2-1 1-16,2 3 0 15,-2 0 1-15,1-2 3 16,1 0 0-16,-4 1 0 15,3 0 0-15,-2-1-3 16,3 2-1-16,-4 3 0 16,2 0-2-16,1 4 0 15,-6 0 1-15,8 0 2 16,-1 1 2-16,6-1 1 16,-2-4 1-16,1 1-1 15,1-3 0-15,-4 4-2 16,4 0-3-16,-5 1 1 15,-1 2 0-15,-4-1 1 0,-1 3 2 16,-1 2 0-16,0-2 1 16,5 3 0-16,0-4 0 15,5-2-3-15,1-1-3 16,3 1-4-16,2 0 0 16,-1 4 2-16,-1 0 2 15,-5-1 4-15,1 4 2 16,-3 0 0-16,-1 0 3 15,5-4-1-15,-1 1 0 0,3-5-1 16,0 1-1-16,1 2-2 16,-2-1-2-16,0 5 0 15,0 0 0-15,1 3 2 16,1 1 0-16,0 1 1 16,0-2 0-16,2 1-2 15,1 0 1-15,4 1-2 16,-3 1-2-16,2 1 3 15,-2 3-1-15,0 2 1 16,1 1 1-16,-1 0 2 16,0-3 0-16,0 0-1 15,1 0 0-15,2-1-3 16,2 1-1-16,2-1-1 16,1-2 1-16,2 0 4 15,1-1 1-15,-1-2 1 0,0 2 0 16,-1-1 1-16,-1 5-1 15,0-2 1-15,2 2-1 16,0-1 1-16,1-3 1 16,-1 1 1-16,-3-3-1 15,0-2 1-15,-2-2 1 16,-1-4 2-16,2-2 1 16,-1-5 12-16,-1-2 1 15,-2-1-1-15,0 0-1 0,0 0-14 16,0 0-4-16,-1 0-1 15,0 0 0-15,-8-5 2 16,-32-16 0-16,33 16 3 16,-4-3 1-16,-2-6 2 15,5 0-1-15,4-1-1 16,-4 0-1-16,9 2-5 16,-6 0-2-16,2 4-1 15,-1 3-1-15,5 7-3 16,1 0-4-16,0 7-3 15,0-7-1-15,0 0 4 16,0 0 3-16,3 4 2 16,-1 10 1-16,45 33 2 15,-30-28 2-15,1 2 3 16,0-1 5-16,-4 0 2 16,0-6 3-16,-2-7 4 15,0-6 3-15,-2-8 5 0,0-6 1 16,-6-6-3-16,3-3-3 15,-3 1-7-15,-2-1 3 16,3 6 12-16,-3 2 3 16,0 3 2-16,0-1-7 15,3 2-16-15,2-2-4 16,2 3-5-16,3 1 0 16,-5 2-55-16,0 3-89 0</inkml:trace>
  <inkml:trace contextRef="#ctx0" brushRef="#br0" timeOffset="120462.4324">20034 10829 433 0,'2'-2'232'0,"3"0"-61"15,0 4-59-15,-5-2-52 16,0 0-3-16,2 10 8 16,-1 6 0-16,-1 33-16 15,-1-29-10-15,-2-5-15 16,3 0-2-16,0-6 0 15,-4-6 3-15,1-3 4 16,0 0-3-16,2-1-5 16,0-1-5-16,-1 1-5 15,2 0-1-15,0 0 3 16,4-12 1-16,10-39 2 16,-12 27 17-16,-2 1 18 15,0-1 4-15,-3 10 4 16,0 0-15-16,3 8-18 15,4 7-12-15,7 4-15 16,7 9-7-16,14 2-1 16,8-2 5-16,14-8 10 0,5-5 2 15</inkml:trace>
  <inkml:trace contextRef="#ctx0" brushRef="#br0" timeOffset="163074.9663">9295 13231 490 0,'3'-12'312'15,"1"-10"-29"-15,4 16-119 16,1 8-42-16,1 26-50 16,6 17-18-16,2 27-18 15,-2 11-7-15,2 2-12 0,-3-9-1 16,7-25 0-16,0-14 2 16,2-25 28-16,-3-12 45 15,-5-18 69-15,-3-13 20 16,-7-22 1-16,-6-14-33 15,-7-29-61-15,-4-5-23 16,-1-4-37-16,0 4-20 16,4 36-44-16,-1 14-40 0,5 34-157 15,2 18-130-15</inkml:trace>
  <inkml:trace contextRef="#ctx0" brushRef="#br0" timeOffset="163611.4979">9377 12828 909 0,'4'0'304'0,"20"0"-278"0,20-1-25 16,45-1 13-16,25 0 16 16,45 1 24-16,30 1 6 15,40 0 0-15,15-2-8 0,29 1-28 16,-5 0-10-16,-7 1-5 16,-13 0-1-16,-31-6-127 15</inkml:trace>
  <inkml:trace contextRef="#ctx0" brushRef="#br0" timeOffset="164080.1377">11750 12882 1047 0,'-2'-3'476'0,"0"3"-252"16,2 11-108-16,7 30-108 16,2 10-21-16,-1 12-74 15</inkml:trace>
  <inkml:trace contextRef="#ctx0" brushRef="#br0" timeOffset="164564.3957">9847 13094 926 0,'-8'-2'480'16,"-6"-5"-153"-16,-6 14-145 15,-6 9-42-15,-11 21-77 16,-4 9-24-16,3 24-29 0,8 5-7 15,24 3-3-15,14-7-1 16,24-20-15-16,10-10-64 16,8-19-276-16</inkml:trace>
  <inkml:trace contextRef="#ctx0" brushRef="#br0" timeOffset="164768.6613">9804 13378 773 0,'11'4'350'16,"9"3"-163"-16,19 3-104 16,7-3-16-16,8 1-34 15,-1-5-7-15,-8 1-104 16,-7 0-185-16</inkml:trace>
  <inkml:trace contextRef="#ctx0" brushRef="#br0" timeOffset="164948.3181">10136 13205 1215 0,'2'2'484'16,"-1"4"-320"-16,2 6-49 15,6 8-56-15,1 9-16 16,0 14-22-16,-3 1-5 16,-6 5-7-16,-1-2-24 15,-3-4-294-15</inkml:trace>
  <inkml:trace contextRef="#ctx0" brushRef="#br0" timeOffset="165248.1598">10322 13147 1434 0,'2'-1'550'0,"7"1"-408"16,11 11-74-16,15 21-69 15,-2 9-5-15,-4 31 2 16,-13 6 0-16,-19 6 2 16,-9-1 2-16,-6-20-22 15,2-14-61-15</inkml:trace>
  <inkml:trace contextRef="#ctx0" brushRef="#br0" timeOffset="165552.2238">10440 13082 632 0,'5'-7'369'0,"7"-1"11"0,13 0-255 15,5 8-20-15,4 0-21 16,-7 1-6-16,-11 7-18 16,-11-1-5-16,-15 10-10 15,-9-1-8-15,-2 5-5 16,4 0-4-16,13-4-8 15,8-3-5-15,20-5-10 0,9-3-3 16,16-2-15-16,-3 1-79 16</inkml:trace>
  <inkml:trace contextRef="#ctx0" brushRef="#br0" timeOffset="165773.6456">10791 13301 1081 0,'-1'11'413'0,"4"19"-297"16,1 10-21-16,-3 11-38 15,3 0-13-15,-4-5-21 16,3-8-17-16,3-13-242 15</inkml:trace>
  <inkml:trace contextRef="#ctx0" brushRef="#br0" timeOffset="165929.4895">10634 13505 925 0,'5'-3'403'0,"12"-1"-159"0,13 3-111 16,16-6-48-16,5-3-14 15,9 2-48-15,-2 3 15 16,-9 5-487-16</inkml:trace>
  <inkml:trace contextRef="#ctx0" brushRef="#br0" timeOffset="166179.4315">11226 13100 1167 0,'-11'0'494'0,"-9"2"-279"16,-2 9-84-16,-9 12-75 15,0 13-22-15,1 19-20 16,4 13-8-16,19 10-6 15,13-4-3-15,22-12-15 16,9-11-56-16,6-24-228 0</inkml:trace>
  <inkml:trace contextRef="#ctx0" brushRef="#br0" timeOffset="166382.8089">11217 13412 818 0,'5'3'413'0,"8"0"-32"16,9 6-284-16,6-2-48 16,3 1 0-16,4-4-14 15,-1-4-54-15</inkml:trace>
  <inkml:trace contextRef="#ctx0" brushRef="#br0" timeOffset="166538.7204">11484 13253 1022 0,'2'2'459'0,"4"3"-210"15,1 5-94-15,3 15-68 16,1 7-27-16,-3 12-29 15,0 3-7-15,0 2-100 16</inkml:trace>
  <inkml:trace contextRef="#ctx0" brushRef="#br0" timeOffset="166788.6891">11511 13064 884 0,'25'8'423'0,"26"26"-177"16,10 7-81-16,-24 23-61 16,-9 12-2-16,-25 9-2 15,-10 2-4-15,-12-10-44 16,-1-14-21-16,5-27-28 15,4-11-106-15</inkml:trace>
  <inkml:trace contextRef="#ctx0" brushRef="#br0" timeOffset="167085.5109">11753 13165 1236 0,'8'-7'537'0,"7"-5"-306"16,15 4-96-16,2 1-39 15,1 6-58-15,-7 3-15 16,-17 12-12-16,-11 7 1 15,-20 11 7-15,-6 4 1 16,2 3 4-16,3 0-5 0,19-5-7 16,10-8-6-16,22-13-12 15,12-11-34-15,13-13-243 16</inkml:trace>
  <inkml:trace contextRef="#ctx0" brushRef="#br0" timeOffset="167443.3217">12250 13324 1010 0,'12'0'406'16,"26"1"-274"-16,7 0-42 15,14 4-50-15,-1 0-12 16,-11 2-4-16,-10 0-24 0,-16-1-430 16</inkml:trace>
  <inkml:trace contextRef="#ctx0" brushRef="#br0" timeOffset="167584.2316">12265 13483 1056 0,'17'2'501'16,"8"2"-213"-16,19-2-141 16,9-2-25-16,5 0-71 15,0 0-20-15</inkml:trace>
  <inkml:trace contextRef="#ctx0" brushRef="#br0" timeOffset="168263.467">12998 13120 867 0,'18'32'305'0,"24"47"-250"16,-2 13 15-16,-4 2 21 16,-7-11 29-16,-16-24 40 15,-1-20-2-15,-6-29 47 16,-5-10-10-16,-1-30-49 0,0-12-18 15,-7-39-77-15,2-11-18 16,-8-20-20-16,-8-6-5 16,4 4-13-16,-2 15-13 15,9 31-3-15,3 16-4 16,4 40-17-16,3 4-3 16,14 10-4-16,7 4 2 15,21 2 20-15,8 2 8 16,29-3 2-16,14-1 1 15,13 2-49-15,0-1 0 16,-21-2 12-16,-14-1 5 0,-33-5 60 16,-10-3 9-16,-22 2 15 15,-4 0 12-15,-8 2 6 32,-3 1-7-32,2 7-30 0,0 1-19 15,6 10-19-15,1 7 21 16,9 8-131-16</inkml:trace>
  <inkml:trace contextRef="#ctx0" brushRef="#br0" timeOffset="168773.1877">13500 13416 781 0,'-25'-9'414'0,"-20"-9"-123"0,11-13-128 16,9-11-55-16,23-7-76 15,10 2-25-15,19 5-20 16,8 15-2-16,11 16 16 16,6 11 10-16,-4 18 16 15,-10 7 22-15,-27 18 45 16,-18 5 14-16,-34 14-3 15,-13 3-20-15,-6-7-47 16,4-8-15-16,22-24-3 16,15-11-15-16,25-20-33 15,12-10-5-15,25-3-11 16,10-2 11-16,6 6 33 0,0 4 17 16,-11 11 40-16,-11 6 10 15,-21 8 24-15,-7 4-8 16,-11-2-2-16,-3-2-32 15</inkml:trace>
  <inkml:trace contextRef="#ctx0" brushRef="#br0" timeOffset="175513.6794">18669 10582 486 0,'7'-3'302'0,"4"-5"-11"16,-4-2-56-16,-10-1-64 31,-10-3-16-31,-15-3-28 16,-9 5-16-16,-2 4-45 15,-1 6-26-15,-3 11-47 16,10 8-18-16,3 17-13 16,7 6 0-16,18 10 9 15,6 0 2-15,19-2 0 16,4-8-1-16,11-15 3 16,-1-11 8-16,3-17 17 15,1-10 8-15,-11-15 15 16,-3 0 6-16,-22-8 19 15,-6 2 10-15,-17 9 1 16,-1 9-13-16,-1 18-31 0,4 11-11 16,8 20-14-16,-1 9 5 15,5 14 5-15,3 7-1 16,4 0 2-16,3-6 6 16,7-18 14-16,-1-10 3 15,-1-17 7-15,-6-4 0 16,-2-5 26-16,1 1-51 15</inkml:trace>
  <inkml:trace contextRef="#ctx0" brushRef="#br0" timeOffset="177153.6379">2674 15009 962 0,'-9'-15'434'0,"-23"-18"-174"16,1 6-55-16,-10 10-59 15,-8 7-32-15,0 17-72 16,-3 9-34-16,10 22-46 16,13 7-11-16,20 17 1 15,14 5 8-15,18-2 21 16,9-3 4-16,10-17 5 16,-2-11 2-16,1-13 9 0,-8-10 4 15,-9-8 10-15,-4-6 5 16,-9-12 11-16,-5-6 3 15,-2-13 3-15,-7-3-3 16,-4 1-8-16,-2 6-10 16,-2 20-30-16,-1 12-15 15,2 24-13-15,3 16 6 16,0 20 21-16,3 7 12 16,1 1 7-16,1-2 1 0,-2-8 0 15,3-5 1-15,0-11 3 16,2-5 1-16,0-14-23 15,-4-10-116-15</inkml:trace>
  <inkml:trace contextRef="#ctx0" brushRef="#br0" timeOffset="177387.9442">2885 15059 988 0,'14'0'384'0,"19"1"-274"16,9 2-36-16,7 2-31 0,0-2-18 15,-7-3-21-15,-4 3-80 16</inkml:trace>
  <inkml:trace contextRef="#ctx0" brushRef="#br0" timeOffset="177528.8942">2982 15247 1105 0,'9'5'463'15,"6"4"-262"-15,19-1-123 16,10-5-11-16,8-1-36 15,5-2-27-15</inkml:trace>
  <inkml:trace contextRef="#ctx0" brushRef="#br0" timeOffset="177794.0986">3601 14728 909 0,'2'0'435'0,"3"2"-137"15,2 11-182-15,2 8-17 16,-3 19-14-16,-5 10-4 16,-5 19-18-16,-2 3-12 15,-2 2-23-15,5-4-9 16,12-12-11-16,6-5-1 15,13-17-4-15,2-8-3 16,-4-16-18-16,0-6-57 16</inkml:trace>
  <inkml:trace contextRef="#ctx0" brushRef="#br0" timeOffset="177950.5464">3540 15071 1078 0,'-2'2'449'0,"5"-1"-278"16,8 0-51-16,19 2-73 16,14 3-25-16,16 1-12 15,3 0-63-15</inkml:trace>
  <inkml:trace contextRef="#ctx0" brushRef="#br0" timeOffset="178224.1038">4177 15071 1243 0,'-6'10'548'0,"-10"13"-260"16,-4 7-76-16,-8 8-78 16,-1 1-41-16,0-6-56 15,2-5-12-15,-1-14-20 16,3-7-29-16,7-15-88 16,6-11-50-16,7-13-37 15,6-7 22-15,9 3 71 16,7 4 41-16,9 14 100 15,2 8 20-15,-3 12 25 16,-1 8 16-16,-3 14-25 16,-1 5-8-16,-6 8-7 15,-1 2-8-15,-1-2-27 16,-2-4-6-16,1-10-145 16</inkml:trace>
  <inkml:trace contextRef="#ctx0" brushRef="#br0" timeOffset="178505.2811">4279 15070 1060 0,'7'5'495'15,"4"12"-202"-15,1 2-57 16,-5 15-72-16,-5 5-27 0,-4-1-47 16,-1 3-27-16,1-16-42 15,2-8-8-15,7-14-16 16,4-14-11-16,9-20-16 15,5-8-4-15,5-8 5 16,1 1 9-16,-3 13 12 16,-4 12 7-16,-8 18-3 15,-6 11 4-15,-8 19 9 16,-2 11 3-16,-5 13 7 16,3 2-3-16,4 1 29 15,3-9-89-15</inkml:trace>
  <inkml:trace contextRef="#ctx0" brushRef="#br0" timeOffset="178749.4455">4626 14833 1472 0,'2'-1'563'0,"8"-3"-431"16,6 2-43-16,9 0-60 0,6 0-18 16,5 4-133-16,2 0-395 15</inkml:trace>
  <inkml:trace contextRef="#ctx0" brushRef="#br0" timeOffset="178874.4496">4973 14690 1559 0,'-3'3'661'0,"-4"10"-385"16,1 7-121-16,6 16-116 16,-4 7-20-16,8 11 3 15,4-1-27-15</inkml:trace>
  <inkml:trace contextRef="#ctx0" brushRef="#br0" timeOffset="179384.6521">5681 14352 1150 0,'-20'15'461'16,"-31"29"-277"-16,-5 18-52 16,-3 38-55-16,-2 30-17 0,15 31-43 15,10 19-10 1,21 16-5-16,22-16-1 0,31-32-3 16,16-29-1-16,34-54-65 15,4-28-136-15</inkml:trace>
  <inkml:trace contextRef="#ctx0" brushRef="#br0" timeOffset="179775.174">5785 14777 1270 0,'13'6'461'0,"22"6"-383"15,9 0-30-15,13 0-22 16,7-4 2-16,-1-6-316 15</inkml:trace>
  <inkml:trace contextRef="#ctx0" brushRef="#br0" timeOffset="180079.6431">6293 14745 672 0,'7'-19'393'0,"-2"-17"-77"16,-1-6-68-16,-3 1-26 31,-1 11-30-31,1 13-24 0,0 15-70 15,2 12-29-15,0 22-57 16,1 8-13-16,4 12 1 16,-2 7 3-16,7-5-13 15,1-7-76-15</inkml:trace>
  <inkml:trace contextRef="#ctx0" brushRef="#br0" timeOffset="180284.9209">5744 15061 942 0,'3'1'446'0,"8"2"-59"0,34 1-350 16,14 1-9-16,35-5 16 15,18 0-3-15,14-3-12 16,0 3-4-16,-16 3-47 15,-14 1-131-15</inkml:trace>
  <inkml:trace contextRef="#ctx0" brushRef="#br0" timeOffset="180534.8533">5867 15442 1318 0,'0'0'490'15,"11"2"-384"-15,7 1-37 16,18-3-46-16,9 5-6 15,10-3-8-15,3 1-46 16</inkml:trace>
  <inkml:trace contextRef="#ctx0" brushRef="#br0" timeOffset="180747.8793">6340 15311 297 0,'-2'-3'176'15,"-3"-4"35"-15,5 3-46 16,2 6 29-16,5 4 10 16,-2 8 19-16,1 2-6 0,1 5-28 15,-5 1-27-15,5 9-76 16,-4 3-35-16,-3 0-39 16,5 3 2-16,-3-3-194 15</inkml:trace>
  <inkml:trace contextRef="#ctx0" brushRef="#br0" timeOffset="181122.8032">6597 14449 947 0,'8'8'444'0,"6"12"-152"0,22 26-215 16,12 18-17-16,19 35-34 16,-2 11-3-16,-17 14 1 15,-18 9 0-15,-27 17-2 16,-11-1-1-16,-18-3-3 16,-9-12 1-16,-11-33 6 15,3-13 1-15,5-35-498 16</inkml:trace>
  <inkml:trace contextRef="#ctx0" brushRef="#br0" timeOffset="181575.8377">7260 15031 870 0,'8'2'410'16,"10"3"-91"-16,18 3-270 16,9-1-16-16,15-4-10 15,5 1-38-15</inkml:trace>
  <inkml:trace contextRef="#ctx0" brushRef="#br0" timeOffset="181741.0632">7306 15182 1115 0,'-7'7'494'15,"4"5"-228"-15,11-1-121 0,26-3-75 16,10-7-22-16,22-6-24 16,5-4-20-16</inkml:trace>
  <inkml:trace contextRef="#ctx0" brushRef="#br0" timeOffset="182188.8223">8016 14613 1041 0,'-2'3'427'0,"-2"14"-244"16,1 17-55-16,0 27-22 16,0 17-10-16,0 11-28 15,0 1-14-15,5-10-27 16,1-12-9-16,9-15-4 15,4-15-1-15,6-15-4 16,4-7-3-16,0-16-6 16,-1-4-65-16</inkml:trace>
  <inkml:trace contextRef="#ctx0" brushRef="#br0" timeOffset="182342.6951">7895 15024 1211 0,'1'1'440'0,"12"4"-351"16,4-3-37-16,24-3-19 15,8 1-9-15,16-3 35 16,1-3-99-16</inkml:trace>
  <inkml:trace contextRef="#ctx0" brushRef="#br0" timeOffset="182608.5013">8564 15020 1127 0,'-13'13'535'0,"-8"12"-239"15,-7 3-109-15,-2-3-45 0,-2-3-71 16,3-9-24 0,0-13-21-16,6-3-11 0,6-18-52 15,5 0-24-15,13 2-25 16,2-3 0-16,11 7 30 15,2 1 14-15,7 5 13 16,-3 4 10-16,7 11 28 16,-1 7 22-16,-3 12 33 15,1 4 4-15,-6 4-13 16,-1 1-14-16,-1-2-17 16,-1-4-71-16</inkml:trace>
  <inkml:trace contextRef="#ctx0" brushRef="#br0" timeOffset="182889.4342">8716 15018 1010 0,'13'8'492'0,"5"4"-192"16,-2 9-117-16,-1 5-5 15,-10 9-45-15,-4 3-17 16,-3-3-45-16,1-7-28 15,1-16-30-15,1-12-8 16,13-20-17-16,-1-10-5 16,7-12-7-16,1-1 3 15,1 5 9-15,0 10 2 0,-2 14 0 16,1 9-1 0,-7 17 3-16,-5 10 4 0,-5 19 6 15,-4 1 1-15,1 9 49 16,1-4-107-16</inkml:trace>
  <inkml:trace contextRef="#ctx0" brushRef="#br0" timeOffset="183108.1337">8937 14684 1158 0,'29'0'483'0,"15"5"-288"15,11 5-115-15,3 5-36 16,-11 1-40-16,-3-1-73 16</inkml:trace>
  <inkml:trace contextRef="#ctx0" brushRef="#br0" timeOffset="183241.03">9330 14530 1397 0,'0'4'614'0,"-2"8"-325"15,1 2-81-15,-2 14-110 16,3 5-33-16,1 12-34 16,0 1 26-16,1 2-582 15</inkml:trace>
  <inkml:trace contextRef="#ctx0" brushRef="#br0" timeOffset="183712.0429">9847 14586 837 0,'-15'6'450'0,"-14"5"-96"15,-12 24-181-15,-3 12-33 16,1 33-65-16,11 6-30 0,24 8-19 16,10-8-14-16,33-18-10 15,7-13-73-15</inkml:trace>
  <inkml:trace contextRef="#ctx0" brushRef="#br0" timeOffset="184165.0777">10049 14859 840 0,'0'-14'451'0,"-3"-13"-121"16,0 10-117-16,-3 6-46 15,-3 12-72-15,1 12-35 16,6 15-54-16,2 6-10 0,8 10-8 15,1 0 4-15,6-1 8 16,0-3 4-16,-2-8 5 16,-3-5 6-16,-10-12 13 15,-8-3 8-15,-14-8 9 16,-6 0-2-16,1 2-16 16,0-4-12-16,13 3-28 15,9-1-9-15,11-2-9 16,11-2-1-16,18 0 10 15,10-6-26-15,8-2-190 16</inkml:trace>
  <inkml:trace contextRef="#ctx0" brushRef="#br0" timeOffset="184430.627">10347 14615 1068 0,'0'-2'488'16,"10"2"-219"-16,6 10-136 16,14 27-104-16,7 10-12 15,-3 27-4-15,-6 4 4 16,-20 3 6-16,-9 0 1 0,-18-10 5 15,-4-6 2 1,-3-21 31-16,2-8-62 16</inkml:trace>
  <inkml:trace contextRef="#ctx0" brushRef="#br0" timeOffset="184868.4031">10874 14940 775 0,'2'0'412'16,"3"1"-47"-16,18-1-230 15,13 1-41-15,22-3-33 16,10 1-19-16,4-1-64 16,-5-4-192-16</inkml:trace>
  <inkml:trace contextRef="#ctx0" brushRef="#br0" timeOffset="185031.894">10948 15080 1054 0,'7'2'515'0,"7"0"-168"15,21 3-209-15,16-5-22 31,17 0-60-31,0 0-16 0,-7-3 207 16</inkml:trace>
  <inkml:trace contextRef="#ctx0" brushRef="#br0" timeOffset="185436.5603">11710 14580 969 0,'2'16'401'0,"-2"12"-225"0,0 21-122 15,-3 6-11-15,-1 7-18 16,6 0-1-16,-2-15 19 16,8-9-56-16</inkml:trace>
  <inkml:trace contextRef="#ctx0" brushRef="#br0" timeOffset="185655.2423">11689 14594 842 0,'3'-1'380'0,"5"-4"-172"16,12 2-131-16,14-1-76 16,6-1-2-16,5-2 4 15,-3 1 5-15,-10 3 4 0,-7 1 17 16,-10 10 44-16,-8 7 10 16,-9 18 24-16,-4 9-7 15,-4 14-39-15,1 5-11 16,7-2-25-16,5-6-10 15,7-18-90-15,2-7-94 16</inkml:trace>
  <inkml:trace contextRef="#ctx0" brushRef="#br0" timeOffset="185842.9483">11622 15075 1382 0,'15'1'515'0,"17"1"-414"16,14 3-28-16,18 1-34 15,3-2-18-15,10 6-22 16,-1-4-80-16</inkml:trace>
  <inkml:trace contextRef="#ctx0" brushRef="#br0" timeOffset="186092.8363">11847 15276 1100 0,'5'6'418'15,"-1"12"-300"-15,-1 6 9 16,-4 7-1-16,-4 0-10 16,4 0-39-16,3-3-16 0,9-10-34 15,6 1-14-15,6-13-14 16,1-4-65-16</inkml:trace>
  <inkml:trace contextRef="#ctx0" brushRef="#br0" timeOffset="186248.8768">12035 15277 1293 0,'-6'10'528'0,"-7"20"-317"15,2 8-59-15,3 15-56 16,2 8-21-16,6 5-35 16,0 2-9-16,-2 2-10 15,1-3 2-15</inkml:trace>
  <inkml:trace contextRef="#ctx0" brushRef="#br0" timeOffset="186592.5415">13029 14100 1123 0,'-5'-8'528'16,"-3"-4"-274"-16,1 25-117 16,-1 18-42-16,0 44-78 15,0 22-3-15,-1 34 2 16,3 12-4-16,7 2-47 16</inkml:trace>
  <inkml:trace contextRef="#ctx0" brushRef="#br0" timeOffset="186764.8603">13005 15401 1754 0,'0'7'696'0,"0"5"-468"15,5-5-123-15,5 2-38 16,-1-5-7-16,-1 0-5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09:46:30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13932 15111 1190 0,'-18'-2'500'0,"-14"1"-278"16,4-2-97-16,16-6-67 15,5-5-26-15,9-18-32 0,7-8-5 16,13-16-16-16,12-5-6 15,23 1 2-15,15 3 9 16,21 32 14-16,15 19 5 16,32 43 7-16,6 24-4 15,20 23 2 1,5 6 0-16,-10-6 0 16,3-11 2-16,-9-28 2 15,-22-12 2-15,-35-29 5 16,-24-8 7-16,-46-11 33 15,-21-9 16-15,-25-14 11 16,-14-8-31-16,-22-7-131 16,-3-1-84-16,6 9-80 15,8 7 5-15,25 24 67 16,11 12 57-16,14 14 51 16,9 8 14-16,16-4 15 15,9-1 4-15,16-4 4 16,1-1 7-16,-5-2 79 0,-5 1 23 15,-13 10 42-15,-4 5 17 16,-15 18-19-16,-6 9-2 16,-11 7-20-16,-7-2-16 15,-8-16-96-15,-4-10-122 16</inkml:trace>
  <inkml:trace contextRef="#ctx0" brushRef="#br0" timeOffset="499.7509">14470 13996 757 0,'3'-6'403'0,"10"5"-94"15,0 1-97-15,5 30-101 16,2 21-23-16,-5 28-37 15,-5 11-9-15,-11-3-20 16,-2-14-3-16,-5-18-24 16,2-8-42-16,2-14-152 15,0-7-233-15</inkml:trace>
  <inkml:trace contextRef="#ctx0" brushRef="#br0" timeOffset="640.3269">14313 14357 1103 0,'1'-4'455'16,"3"-3"-243"-16,20 10-165 16,12 1-28-16,21 2-13 15,14-3-4-15,6-3-96 16,-3 0-325-16</inkml:trace>
  <inkml:trace contextRef="#ctx0" brushRef="#br0" timeOffset="843.4353">14966 14231 829 0,'0'0'373'16,"0"13"-175"-16,3 6-76 16,-1 16-83-16,2 4-6 0,4 0-10 15,-2 4-6-15,4-12 1 16,-1-6-6-16,-2-13-118 15,-1-11-86-15,-8-11-139 16,-5-5-68-16</inkml:trace>
  <inkml:trace contextRef="#ctx0" brushRef="#br0" timeOffset="1015.2363">14935 14346 322 0,'1'-3'235'0,"8"-8"27"16,5 0-75-16,16-4-103 15,7-7-17-15,6-6 7 16,2 0 12-16,-7 1 41 15,-6 11 43-15,-9 14 7 16,-7 9 2-16,-10 20-10 16,-1 10-28-16,-4 16-32 15,-1 1-23-15,2 5-45 16,-1 3-5-16</inkml:trace>
  <inkml:trace contextRef="#ctx0" brushRef="#br0" timeOffset="5692.378">16730 15122 437 0,'7'-14'270'0,"5"-13"-14"15,-4-6-16-15,-12 2-33 16,-6 0-23-16,-10 1-26 15,-5 6-16-15,-2 17-36 0,-3 4-26 16,3 21-56-16,2 11-17 16,9 10-37-16,2 13-3 15,16 12 2-15,8 3 5 16,10-1 16 0,13-7 2-16,-1-21 8 0,4-9 4 15,-2-18 3-15,-5-11 2 16,-9-9 7-16,-4-8 5 15,-16-10 7-15,-5 0 3 0,-13-1-4 16,-4 6-3-16,-5 14-11 16,4 8-8-16,1 23-10 15,7 9-2-15,13 18-4 16,-3 7 5-16,11 11 4 16,0 7 2-16,-3 0 2 15,8-5 1-15,0-17 11 16,2-13-54-16,2-20-238 15</inkml:trace>
  <inkml:trace contextRef="#ctx0" brushRef="#br0" timeOffset="5926.358">17116 15035 835 0,'16'1'308'16,"19"1"-246"-16,-1 1-21 16,0 2-10-16,-6 2 1 15</inkml:trace>
  <inkml:trace contextRef="#ctx0" brushRef="#br0" timeOffset="6082.7397">17064 15210 1360 0,'0'6'509'0,"10"6"-389"15,12 0-30-15,19-2-37 16,9-2-12-16,9-7 0 15,1-2-55-15</inkml:trace>
  <inkml:trace contextRef="#ctx0" brushRef="#br0" timeOffset="6707.4182">18059 14509 726 0,'-4'1'440'16,"-3"1"-77"-16,-13 10-161 15,-7-3-64-15,-14 6-82 16,-5-3-19-16,-6-7-9 15,2-2-9-15,16-5-20 16,8 0-16-16,22 6-28 16,4 4-3-16,7 11 5 15,2 7 11-15,1 11 20 16,2-1 5-16,-3 0 7 16,-1-6 2-16,-2-10 3 0,-4-5 1 15,4-12 6-15,1-3 0 16,4-10-7-16,9-2-5 15,19 2-20-15,9 2-4 16,10 10-1-16,2 11 6 16,-16 13 27-16,-13 10 25 15,-22 2 40-15,-15 6 17 16,-19-1 10-16,-8-3-9 16,-22-8-16-16,-3-14-17 0,-2-23-43 15,4-10-35-15,26-7-58 16,15 2-33-16,21 7-61 15,10 6-36-15</inkml:trace>
  <inkml:trace contextRef="#ctx0" brushRef="#br0" timeOffset="7097.9569">18251 14764 1038 0,'0'-2'471'0,"0"-1"-202"16,3 11-107-16,2 16-83 16,1 10-18-16,-2 11-29 15,-3-1-9-15,-1-12-11 16,0-5-2-16,0-16-60 0,0-9-53 16,3-13-108-16,0-14-31 15,0-3 44-15,-2-6 55 16,-4 2 113-16,-1 3 52 15,-1 6 79-15,1 5 25 16,8 5 21-16,2 4-24 16,15 3-66-16,6-1-29 15,10 2-27-15,1-4 0 16,-4 1 1-16,-1 0 2 0,-9 2 4 16,-6 5 2-16,-5 6 31 15,-6 0 14-15,-7 12 16 16,1 10 1-16,-3 9-27 15,2 9-17-15,2 0-20 16,-2-11-11-16,7-7-528 16</inkml:trace>
  <inkml:trace contextRef="#ctx0" brushRef="#br0" timeOffset="7347.9042">17836 15164 1230 0,'18'5'469'0,"12"5"-297"15,32-2-142-15,17-5 2 16,26-3-3-16,6-2-5 15,1-3-4-15,-13 8-27 16,-29 4-327-16</inkml:trace>
  <inkml:trace contextRef="#ctx0" brushRef="#br0" timeOffset="7650.7634">18129 15339 946 0,'8'-2'401'0,"4"-3"-211"0,-4 5-1 16,-12 13-16-16,-8 5-20 15,-7 10-46-15,1 10-43 16,4 6-45-16,9-4-11 0,10-2-9 16,11-9-3-16,16-8-3 15,6-6 6-15,9-15-181 16,0-6-194-16</inkml:trace>
  <inkml:trace contextRef="#ctx0" brushRef="#br0" timeOffset="7807.2826">18383 15400 1213 0,'-5'14'549'16,"-3"9"-260"-16,4 16-141 15,-3 16-30-15,1 23-34 16,0 10-9-16,0 1-25 16,6-10-14-16,7-29-27 15,4-14-117-15</inkml:trace>
  <inkml:trace contextRef="#ctx0" brushRef="#br0" timeOffset="9884.3697">19486 14307 892 0,'-30'20'409'0,"-23"14"-171"16,-18 56-84-16,-7 23-20 15,27 65-46 1,16 25-31-16,44 17-43 0,23 8-7 0,32-37-2 16,12-31-1-16,9-50 0 15,5-33-18-15,0-47-182 16</inkml:trace>
  <inkml:trace contextRef="#ctx0" brushRef="#br0" timeOffset="10093.638">19559 15092 862 0,'17'7'410'0,"12"6"-146"0,30 4-149 15,12-3-19-15,20-7-47 16,0-6-32-16</inkml:trace>
  <inkml:trace contextRef="#ctx0" brushRef="#br0" timeOffset="10608.8102">20312 14503 844 0,'4'-5'387'0,"17"1"-164"16,9 4-76-16,14 4-85 16,3 5-14-16,-3 2-22 15,-10 2 0-15,-12 5 1 16,-9 2 0-16,-16 1 1 15,-4 0 1-15,-7-4 5 16,-4-4 0-16,9-7-24 16,1-3-17-16,10-2-28 15,15 0-11-15,9 7 10 16,6 2 13-16,2 12 22 16,-8 7 16-16,-14 15 41 15,-13 4 14-15,-23 6 13 16,-8-4-3-16,-9-18-21 15,1-12-10-15,5-26-74 16,6-10-39-16,15-14-81 16,5-2-44-16,13 2-102 0,7 2-97 15</inkml:trace>
  <inkml:trace contextRef="#ctx0" brushRef="#br0" timeOffset="10899.5489">20784 14737 688 0,'9'9'370'15,"12"11"-85"-15,-6 8-88 0,-6 5-95 16,0 3-31-16,-11-3-33 16,1 1-3-16,-8-16 5 15,-4-5 8-15,-4-13-1 0,-5-12-9 16,0-11-29-16,4-8-18 16,13-10-23-16,9-3 0 15,17 2-1-15,9 4 4 16,10 12 10-16,-1 3 6 15,-3 15 28-15,-3 8 24 16,-8 13 32-16,-4 13 8 16,-8 12-10-16,-2 7-17 15,-6 8-29-15,1 2-10 16,4-1-35-16,-2-9-92 0</inkml:trace>
  <inkml:trace contextRef="#ctx0" brushRef="#br0" timeOffset="11118.2474">20376 15134 1051 0,'28'-1'403'0,"36"-10"-272"15,19 4-50-15,19 0-24 16,4 2-9-16,-10 6-27 0,-11 4 2 16,-25 2-146-16,-7-3-327 15</inkml:trace>
  <inkml:trace contextRef="#ctx0" brushRef="#br0" timeOffset="11360.7261">20617 15277 1141 0,'2'10'432'0,"2"15"-299"15,-4 10-26-15,-8 6 1 16,-4 3-19-16,4-2-38 31,5-2-25-31,15-9-26 0,13-8-7 16,16-11 7-16,6-10-60 15</inkml:trace>
  <inkml:trace contextRef="#ctx0" brushRef="#br0" timeOffset="11504.1312">20859 15378 1189 0,'-8'17'518'0,"-8"25"-268"16,4 10-115-16,16 15-97 16,2 2-16-16,9-2-17 15,2-5 23-15,4-14-296 16</inkml:trace>
  <inkml:trace contextRef="#ctx0" brushRef="#br0" timeOffset="11832.0403">21137 14228 997 0,'17'-2'364'0,"13"2"-268"0,23 43-81 15,7 30 5-15,1 57 44 16,-2 29 19-16,-25 46 38 16,-14 15-3-16,-18 1 4 15,-11-10-7-15,-7-49-30 16,-1-28-5-16,0-53-42 15,5-23-41-15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0:02:12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14794 11166 983 0,'-4'-4'444'0,"-1"-4"-206"16,5 3-68-16,23 12-86 15,15 9-33-15,31 20-43 16,11 9-4-16,-1 15-1 15,-5 0 0-15,-22 1 2 16,-11-2 0-16,-10-8 12 16,-5 1-63-16,-10-4-162 0,-2-2-244 15</inkml:trace>
  <inkml:trace contextRef="#ctx0" brushRef="#br0" timeOffset="352.7384">15373 11152 809 0,'-4'-3'395'16,"1"-2"-128"-16,-4 5-54 16,-5 4-69-16,0 4-18 0,-10 12-30 15,-4 8-11-15,-8 17-15 16,-8 8-11-16,-15 12 0 16,-8 6-2-16,-10-3-9 15,1-3-5-15,16-12-28 16,8-9-8-16,25-16-7 15,11-13-19-15,17-23-135 16,12-21-184-16</inkml:trace>
  <inkml:trace contextRef="#ctx0" brushRef="#br0" timeOffset="714.6056">14834 10830 692 0,'-8'-3'375'0,"-4"-5"-70"15,3 1-90-15,13 3-104 16,9 2-34-16,22 1-45 16,15 1-12-16,25-1 3 15,1-1 1-15,2 0-4 16,0 2-4-16,-12-3-9 15,1-1-3-15,-7 4-155 16,-10 0-146-16</inkml:trace>
  <inkml:trace contextRef="#ctx0" brushRef="#br0" timeOffset="980.1611">15314 10664 762 0,'7'-2'356'16,"10"-2"-152"-16,5 5-46 16,6 10-54-16,-2 0-27 15,-3 5-18-15,-5 1-1 0,-10 2 11 16,-5 1 7-16,-9 2 5 15,-3 1-8-15,-6 4-27 16,-1 3-16-16,6-1-21 16,3-5-27-16</inkml:trace>
  <inkml:trace contextRef="#ctx0" brushRef="#br0" timeOffset="1495.8339">15798 11215 717 0,'0'-5'394'0,"-1"-3"-64"15,-1 4-61-15,0 7-87 16,-1 4-42-16,2 8-69 16,1 4-20-16,1 13-25 15,2 6-5-15,6 13-10 16,-1 4-2-16,0-2-4 15,-1 2 0-15,-3-5 0 16,2-3 0-16,-4-10 1 16,2-7-38-16,-2-17-152 15,-1-10-218-15</inkml:trace>
  <inkml:trace contextRef="#ctx0" brushRef="#br0" timeOffset="1730.3409">15616 11370 1191 0,'3'1'475'0,"12"6"-308"15,4-5-45-15,25 3-48 16,8-3-7-16,19-2-19 15,5 0-13-15,-2-4-9 16,-4 1-8-16,-16-2-8 16,-13 3 9-16,-16 1-207 15</inkml:trace>
  <inkml:trace contextRef="#ctx0" brushRef="#br0" timeOffset="2183.3082">16531 11127 798 0,'0'4'378'16,"-1"-1"-145"-16,5 17-101 16,1 5-27-16,2 20-16 15,3 8 9-15,-2 11-16 16,1 6-6-16,-7-5-16 16,6-2-22-16,0-8-18 15,0-8-6-15,6-12-6 16,-1-11-11-16,-2-17-229 15</inkml:trace>
  <inkml:trace contextRef="#ctx0" brushRef="#br0" timeOffset="2651.7783">16451 11194 878 0,'15'-13'422'0,"9"-9"-162"0,13 3-138 16,2 3-26-16,2 9-40 16,4 5-8-16,1 4-11 15,2 6-5-15,-10 6-15 16,-9 6-7-16,-20 8-4 15,-9 2 2-15,-15 4 6 16,-8-2 4-16,-12-2 7 16,-1-6 0-16,2-8-3 15,6-5-2-15,11-10-12 16,8-1-12-16,17-1-15 16,3-1-2-16,20 2 2 15,10 0 9-15,11 8 7 16,5 3 2-16,-5 9 1 15,-7 4 0-15,-21 7 5 16,-10 1 1-16,-18 5 6 16,-11 0 1-16,-15 3 7 0,-6-1 2 15,-10-6 2-15,-4-4 0 16,3-18-32-16,0-3-39 16,11-12-134-16,8-4-140 15</inkml:trace>
  <inkml:trace contextRef="#ctx0" brushRef="#br0" timeOffset="3214.3188">16507 10785 781 0,'0'-5'416'16,"0"0"-121"-16,12 2-131 15,6 1-50-15,12 3-55 16,6 0-15-16,15 3-17 16,4 0-3-16,8-1-10 0,2 0-2 15,-2-3-4-15,-7 0-1 16,-20-2-2-16,-3 1-22 16,-17 1-101-16,-7 0-48 15,-8-3-99-15,-7-2 3 16,-13-7 98-16,0-1 49 15,-5 0 117-15,1-1 43 16,5 6 38-16,2 1 16 16,8 6 6-16,3 1-15 15,11 4-27-15,5 3-16 0,12 4-23 16,6-1-6-16,1 1-10 16,-1 2 7-16,-12 2 46 15,-5 1 20-15,-8 4 49 16,-5 1 7-16,-6-3-33 15,-5-1-20-15,-3-2-53 16,2-2-114-16</inkml:trace>
  <inkml:trace contextRef="#ctx0" brushRef="#br0" timeOffset="3635.7944">17344 11269 829 0,'5'1'348'0,"9"1"-183"16,9 0-27-16,17 5-25 15,10 0-15-15,6 2-31 16,0 2-14-16,-2-2-17 16,-5-1-9-16,-2-3-12 15,-3-5-3-15,-8-4-204 16,-5-7-282-16</inkml:trace>
  <inkml:trace contextRef="#ctx0" brushRef="#br0" timeOffset="3885.7372">17458 11456 1054 0,'-1'4'442'0,"6"0"-250"16,5-2-43-1,17 3-46-15,4-4-6 0,8 0-13 16,8 4-7-16,0-2-23 16,6 4-12-16,2 0-23 15,-9-6 2-15,-6-2-283 16</inkml:trace>
  <inkml:trace contextRef="#ctx0" brushRef="#br0" timeOffset="4276.5769">18526 11079 725 0,'1'0'444'0,"-1"0"-19"0,-2 5-259 16,0-5-42-16,-1 16-56 15,-15 52-12-15,3-7-9 16,-11 8-10-16,-5 6-13 16,5 1-8-16,0-12-8 15,9-8-2-15,4-17-12 16,4-9-36-16,6-16-122 16,3-12-105-16</inkml:trace>
  <inkml:trace contextRef="#ctx0" brushRef="#br0" timeOffset="4541.8155">18503 11062 996 0,'1'-14'484'16,"2"-7"-192"-16,0 12-98 15,0 8-51-15,5 13-71 0,4 8-34 16,8 14-33-16,4 8 1 15,10 11 0-15,1 5 2 16,3 2-1-16,-5 1-1 16,-5-7 1-16,-4-2-1 15,-3-12-1-15,-3-2 1 16,-5-5-3-16,0-6 1 16,-4 0-42-16,-3-8-55 15,-5-8-217-15</inkml:trace>
  <inkml:trace contextRef="#ctx0" brushRef="#br0" timeOffset="4729.62">18447 11472 793 0,'-2'0'434'0,"3"0"-72"16,12 1-166-16,17 3-107 15,13-2-31-15,13 2-33 16,5-4-6-16,3 1-67 16,-6-1-246-16</inkml:trace>
  <inkml:trace contextRef="#ctx0" brushRef="#br0" timeOffset="5276.0489">18331 10726 813 0,'-7'0'391'0,"-5"1"-145"0,11 1-151 31,5-1-37-31,26-1-42 31,-16 0-10-31,1 0-2 0,55 0 1 0,23 3 0 16,10 2-1-16,-22 3 0 15,-3 0 1-15,-16-1 3 16,-6 0 2-16,-22-7 5 0,-6-3-24 0,-13-6-54 31,-7-1-15-31,-5-4-4 16,-5 3 25-16,-6-1 54 0,-1-2 14 0,-9 5 5 0,1 1 0 16,1 2 1-16,3 4-4 15,11 2-10-15,4 0-8 31,12 4-12-31,3 1-1 0,7 3 0 0,-5 2 40 16,-7 1 63-16,-3 6 38 31,-10 2 71-31,-5 4-11 0,-6 3-27 0,-1 0-29 16,-1-2-66-16,0-9-20 16</inkml:trace>
  <inkml:trace contextRef="#ctx0" brushRef="#br0" timeOffset="23303.4499">19482 11197 868 0,'-3'0'403'0,"3"1"-168"16,8-2-63-16,29-2-87 15,14-2-17-15,27-8-29 16,17 1-16-16,4 1-12 16,-3 3-1-16,-25 8-81 15,-17 2-127-15</inkml:trace>
  <inkml:trace contextRef="#ctx0" brushRef="#br0" timeOffset="23553.536">19562 11297 880 0,'0'0'382'0,"14"0"-179"0,10-2-57 15,27-2-54-15,14-2-15 16,18 0-38-16,3-3-13 16,-11 6-12-16,-13 0 0 15,-24 3-219-15</inkml:trace>
  <inkml:trace contextRef="#ctx0" brushRef="#br0" timeOffset="23725.5089">20026 10972 1036 0,'13'9'434'0,"17"14"-248"16,4 7-65-16,-6 16-8 15,-7 10-5-15,-12 5 0 16,-9 4-7-16,-11-8-47 15,-4-9-15-15,0-12-40 16,1-6-130-16</inkml:trace>
  <inkml:trace contextRef="#ctx0" brushRef="#br0" timeOffset="24225.104">20630 11056 806 0,'-5'-9'382'0,"1"-7"-128"16,8 3-53-16,24 12-61 16,16 9-21-16,29 24-60 15,5 15-8-15,9 26-23 16,-6 4-8-16,-26 6-4 15,-3-4 8-15,-18-18-141 0,-7-9-120 16</inkml:trace>
  <inkml:trace contextRef="#ctx0" brushRef="#br0" timeOffset="24444.0508">21258 10991 887 0,'-13'-4'448'0,"-12"-5"-145"16,2 7-92-16,-1 14-99 16,1 10-34-16,-8 23-30 15,-3 10-4-15,-4 19-13 16,-1 6-6-16,3-3-15 16,-1-3-3-16,2-18-33 15,0-4-48-15,0-23-111 16,3-17-133-16</inkml:trace>
  <inkml:trace contextRef="#ctx0" brushRef="#br0" timeOffset="24834.3422">20755 10722 1182 0,'11'1'414'16,"19"3"-362"-16,8 5-29 15,14 1-1-15,8-3-1 16,2-1 1-16,2-5-3 0,0-5-4 15,-8-3-1-15,-12-9-1 16,-9 0-1-16,-20-2-7 16,-13-4 0-16,-12 2 0 15,-4 5-2-15,0 6 24 16,5 8 5-16,9 11 1 16,2 3 4-16,7 9-19 15,3 0-6-15,-2 0-1 16,2-3-1-16,-6-4 35 15,-3-6-106-15</inkml:trace>
  <inkml:trace contextRef="#ctx0" brushRef="#br0" timeOffset="25084.4255">21499 11100 974 0,'10'2'404'16,"20"3"-257"-16,7-5-19 15,16-6-54-15,4 1-25 0,-1 2-23 16,-3 1-9-16,-10 3-31 15,-12 1-88-15</inkml:trace>
  <inkml:trace contextRef="#ctx0" brushRef="#br0" timeOffset="25267.9567">21552 11244 1157 0,'0'3'499'0,"14"8"-257"16,10-1-82-16,27 2-82 15,11 2-18-15,6-4-35 16,0 4-4-16,-13-6-573 16</inkml:trace>
  <inkml:trace contextRef="#ctx0" brushRef="#br0" timeOffset="25830.0026">22413 10990 918 0,'-9'15'422'0,"-12"27"-185"16,-2 13-68-16,-9 20-71 15,-1 8-34-15,3-3-38 16,3-11-10-16,13-20-9 16,7-18-2-16,7-19-7 15,0-14-1-15,11-23-3 16,4-6-1-16,10-22 4 15,6-5 0-15,3-15 3 16,0-1 3-16,-5 6 1 16,-8 7 10-16,-9 24 36 15,-2 9 15-15,-10 26 5 0,1 8-6 16,1 22-34-16,-2 11-14 16,8 21-7-16,1 10-2 15,11 7-2-15,4-2-2 16,6-15-1-16,2-8-1 15,0-21-63-15,-4-9-102 16</inkml:trace>
  <inkml:trace contextRef="#ctx0" brushRef="#br0" timeOffset="25986.4655">22318 11300 864 0,'11'-4'444'15,"13"-2"-97"-15,15 0-230 16,13-3-35-16,12 7-49 16,-3-6 17-16</inkml:trace>
  <inkml:trace contextRef="#ctx0" brushRef="#br0" timeOffset="26361.1068">22274 10711 1062 0,'18'-2'427'0,"9"-3"-248"16,15 10-130-16,6 4-3 15,5 6-6-15,4 2-1 16,0-3-9-16,-2-2-4 16,-8-8-10-16,-6-5-2 0,-15-6-20 15,-10-5-12-15,-16-9-14 16,-8-3-1-16,-8-3 17 16,0-2 11-16,7 12 23 15,4 7 9-15,9 10 1 16,5 10 3-16,2 7-6 15,0 8 0-15,-11 3 6 16,-2 2-1-16,-10 4-46 16,-1-5-149-16</inkml:trace>
  <inkml:trace contextRef="#ctx0" brushRef="#br0" timeOffset="26657.905">22901 11181 1170 0,'16'0'489'0,"31"0"-293"15,11 0-68-15,13 2-56 16,6 1-31-16,-14-2-24 16,-7-1-80-16</inkml:trace>
  <inkml:trace contextRef="#ctx0" brushRef="#br0" timeOffset="27001.7667">23616 10873 1045 0,'-5'14'457'0,"-1"24"-217"15,1 9-81-15,6 19-59 16,3 5-20-16,3 7-36 16,1 1-8-16,3-15-21 15,0-6-26-15,0-25-183 16</inkml:trace>
  <inkml:trace contextRef="#ctx0" brushRef="#br0" timeOffset="27329.6283">23595 10956 1145 0,'16'-13'487'0,"23"-18"-264"16,6 4-80-16,3 17-58 15,-7 4-17-15,-16 15-23 0,-8 8-11 16,-15 8-13-16,-3 4-6 15,-5 5-11-15,-6-4-25 16,7-4-45-16,8-4-9 16,16-11-4-16,10-2 22 15,23 4 39-15,0 3 8 16,2 7 5-16,-9 8 2 16,-25 7 11-16,-19 6 15 15,-30 5 35-15,-16 0 6 16,-24-5 1-16,-3-12-10 0,-3-18-129 15,10-15-147 1</inkml:trace>
  <inkml:trace contextRef="#ctx0" brushRef="#br0" timeOffset="27892.3499">23507 10613 1040 0,'8'-2'446'0,"13"-5"-241"0,8 4-48 16,19 4-47-16,11 2-22 15,13 5-31-15,5 3-11 16,-4-3-19-16,-8-1-9 16,-13-4-5-16,-12-3-1 15,-18-2-1-15,-10-5-10 16,-12-5-15-16,-9-1-6 16,-12-7-4-16,-2 1 6 15,0 8 0-15,7 5-4 16,13 14-12-16,6 7 1 0,14 6 14 15,6 2 9-15,-3 6 51 16,-3 0 23-16,-15 0 44 16,-6-4 8-16,-15-8-6 15,-4-8 346-15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0:06:37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13370 12992 485 0,'-3'-3'307'15,"-4"0"-1"-15,1 3-34 0,0 5-72 16,-1 5-35-16,3 4-63 16,-4 3-21-16,1 5-35 15,0 0-16-15,3-1-23 16,3-3-8-16,5-5-19 16,3-2 0-16,9 0 2 15,3-10 4-15,6-5 14 16,0-4 3-16,-2-8 8 15,-1 1 9-15,-6-6 24 16,-4-3 14-16,-11-5 36 16,-6-2 13-16,-10 4 14 15,-2 3 0-15,-7 7-19 16,-1 7-13-16,-1 10-35 16,0 3-15-16,5 12-26 15,2 4-9-15,8 3-8 16,1 2-4-16,12 3-2 15,-1-7 0-15,3 0 1 16,4-3-2-16,0-5 2 16,5 1 0-16,7-6 3 15,2-1 2-15,5-6 2 0,0-2 2 16,0-4 0-16,-2-3 1 16,-8-4 2-16,-2-4 2 15,-10-4 3-15,-5-3 1 16,-12-3 3-16,-5 1 1 15,-5 5 1-15,-2 4 1 0,-4 9 1 16,0 6-2-16,2 8-4 16,0 7-4-16,10 7-10 15,4 0-5-15,5 3-6 16,6 2 0-16,1-6 3 16,5 4 1-16,6-1 2 15,3-3 1-15,7-3 2 16,1-8 0-16,4-7 3 15,-1-2 1-15,2-10 2 16,-1 0 1-16,-5-8 2 16,-4 2 2-16,-12-1 2 15,-6 0 3-15,-12 2 2 16,-6-2 2-16,-4 4 1 16,-4 0-1-16,-1 11-1 15,2 5-3-15,-1 7-6 16,5 6-2-16,7 0-5 15,1 4-5-15,10-2-5 16,1 1-2-16,8-4-2 0,5-5 0 16,8 2 6-16,1-5 2 15,7-2 4-15,0-3 1 16,1-4 1-16,-2-4 1 16,0 2 2-16,-3-3 1 15,-7-4 2-15,-4-1 2 16,-11-1 4-16,-5-2 3 15,-11 1 3-15,-5-1-1 0,-3-5-1 16,-4 5 0-16,1 6-1 16,0 5 0-16,3 13-4 15,4 6-3-15,8 7-6 16,2 3-3-16,9 0-4 16,4 1 1-16,6-4-1 15,2-9 1-15,2-8-95 16,3-4-320-16</inkml:trace>
  <inkml:trace contextRef="#ctx0" brushRef="#br0" timeOffset="2120.4111">18889 15569 154 0,'-1'-2'128'0,"-5"-4"15"15,6 3-16-15,0-6-35 16,1 0-14-16,5-6-15 15,-3-4-13-15,0 1-4 16,-3-1 26-16,-5 3 60 16,-4 2 34-16,-4 8 41 15,-2 5-6-15,-2 12-34 16,-3 7-25-16,1 10-58 16,-2 2-22-16,4-3-35 15,3 1-13-15,6-7-16 16,5-3-8-16,9-2-12 15,6-2-3-15,13-5-2 16,5 5 3-16,7-10 7 16,4 0 6-16,-4-5 8 15,1-7 4-15,-5-2 10 0,-9-7 5 16,-10-2 21-16,-6-4 10 16,-11-4 14-16,-1 2 7 15,-12-3 11-15,-3 4 3 16,-11 7 13-16,-3 7-1 15,-3 11-29-15,-1 8-16 16,7 8-34-16,-1 1-10 16,10 5-10-16,6-1-4 15,7-2-7-15,8 1-2 16,6-3 0-16,2-1 1 0,9-4 5 16,1-2 3-16,6-5 3 15,4-3 2-15,2-3 3 16,3 0 0-16,-5-3 1 15,-3-2 1-15,-8-2 2 16,-5-3 1-16,-3-4 2 16,-7-2 2-16,-3-5 2 15,-6 1 2-15,-6 1 4 16,-1 6 4-16,-13 6 3 16,-4 3-1-16,-5 8-8 15,-1 2-5-15,7 7-12 16,5 5-6-16,12 5-8 15,2 0-2-15,10 0 0 16,6-2 2-16,10-5 5 16,4-1 2-16,6-5 4 15,2-4 2-15,0-5 2 0,2-3 1 16,-4-5 1-16,-4-3 1 16,-6-3 2-16,-2-4 2 15,-7-4 2-15,-6-3 0 16,0 3 5-16,-6 3 1 15,-3 4 6-15,1 6 3 16,-7 3 3-16,-6 3-3 16,-3 4-6-16,-4 3-6 15,4 4-8-15,6-1-3 0,6 0-10 16,5-1-3-16,6 5-3 16,4 1 0-16,5 0 7 15,3 2 2-15,5-3 3 16,2-2 3-16,1-4-1 15,0-1 3-15,-2-8 0 16,-2-3 2-16,-5-4 3 16,1-3 0-16,-2-5 2 15,-7-6 0-15,-1-1 0 16,-3-5 1-16,-10 3 1 16,2 4 2-16,-9 4 1 15,-3 8 0-15,3 6-2 16,-3 4-2-16,7 3-7 15,-1 4-4-15,3 8-6 16,3 2-3-16,3 6-1 0,3-1 3 16,4-3 1-16,5 3 2 15,4-5 1-15,3-1 0 16,7-6 2-16,0-4 0 16,0-5 3-16,1 0 2 15,-6-5 2-15,0-1 1 16,-5-1 1-16,-3-4 1 15,-6-4-1-15,0 1 2 0,-3 0-3 16,2 4 2-16,0 4 5 16,-8 3-1-16,-3 3-3 15,0 9-3-15,0 4-6 16,4-1-3-16,3 1 1 16,3-5 1-16,0-5-3 15,3-1-10-15,0-7-147 16,-1 4-161-16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0:11:01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9950 15229 516 0,'-3'2'281'16,"0"4"-57"-16,-2 1-63 16,2 8-79-16,2 6-16 0,2 9-25 15,1 9-13-15,5 20 38 16,-1 4 1-16,-2 10 3 16,1-6 4-16,-2-9-48 15,1-3-2-15,-4-8-4 16,1-3-2-16,-2-14-3 15,1-10-1-15,0-20 0 16,0-10-9-16,3-16-148 16</inkml:trace>
  <inkml:trace contextRef="#ctx0" brushRef="#br0" timeOffset="484.0017">9946 15203 636 0,'-3'3'351'0,"-4"1"-79"15,2 0-56-15,4-2-96 16,1-2-35-16,0-2-31 15,0 1-6-15,27-7 2 16,42-8 0-16,-7 10-13 16,7 3-7-16,8 2-11 15,-2-3-3-15,-14 3-1 16,-5-1 1-16,-14 2 0 16,1 0 0-16,-8 0 1 15,-3 1 1-15,-7 0 0 16,-6 0 1-16,-7 4-50 15,-4 2-124-15</inkml:trace>
  <inkml:trace contextRef="#ctx0" brushRef="#br0" timeOffset="5051.367">7640 15661 672 0,'-15'-9'329'0,"-20"-10"-118"0,-6 5-47 15,-6 14-68-15,-6 10-30 16,-9 22-39-16,-2 16-8 15,6 33-16-15,5 17-6 16,21 26-12-16,17 12-5 16,27 22-2-16,20 2 1 15,32 4-2-15,9-8-2 16,20-40 0-16,3-17 3 0,16-42 7 16,1-21 5-1,-2-41 7-15,-4-25 3 0,-8-53 25 16,-3-32 11-16,-8-49 29 15,-16-25 19-15,-36-15 23 16,-30-12 11-16,-62 24-1 16,-32 25-5-16,-52 50-19 15,-20 51-24-15,-12 77-37 16,7 36-26-16,2 79-85 16,14 25-79-16</inkml:trace>
  <inkml:trace contextRef="#ctx0" brushRef="#br0" timeOffset="8649.441">5114 13361 527 0,'-3'1'311'0,"-3"1"-34"0,6 2-139 15,0-4-30-15,0 0-37 16,11 0-17-16,19 0-13 15,54-10-9-15,-7-4-15 16,5-10-3-16,9-2-6 16,1-4 2-16,-10 2-31 15,2 7-179-15</inkml:trace>
  <inkml:trace contextRef="#ctx0" brushRef="#br0" timeOffset="9086.9437">5800 12623 417 0,'0'0'276'16,"0"-5"-1"-16,0 5-101 15,0 0-28-15,0 0-54 16,0 0-30-16,3 6-29 16,5 19-6-16,8 43-9 15,-14-15-4-15,1 36-3 16,-3 2-2-16,1 6 0 16,1-7 1-16,-2-37 3 15,-2-9 2-15,-3-28-14 16,0-15-47-16</inkml:trace>
  <inkml:trace contextRef="#ctx0" brushRef="#br0" timeOffset="10886.2469">4377 13675 560 0,'-18'-11'272'15,"-21"-5"-88"-15,3 3-55 0,-2 18-52 16,-1 10-20-16,3 27-40 16,5 22-17-16,9 41-17 15,7 17-5-15,18 30 0 16,8 12-1-16,24-2 3 15,9 2-1-15,20-14 4 16,12-19 0-16,10-37 0 16,4-23-1-16,5-50 0 15,7-25 1-15,6-61 18 16,-1-39 26-16,-15-68 41 16,-15-35 27-16,-34-31 54 15,-20-2-4-15,-34 29 16 16,-25 31 22-16,-46 62-2 15,-27 31-1-15,-28 75-78 16,-17 30-48-16,-5 50-90 16,17 19-79-16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0:21:54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19121 7052 679 0,'-5'-9'374'0,"-1"-7"-84"15,2-2-83-15,-1 3-15 16,2 5-38-16,0 4-18 15,0 5-39-15,3 1-16 16,0 0-27-16,0 0-13 16,0 0-18-16,4 2-7 15,13 9-8-15,29 29-1 16,-19-25-2-16,2 2-1 16,9 4-2-16,8 1 0 0,-2 6 2 15,3 3 3-15,-4 10 2 16,-7 11 2-16,-4 14 1 15,-4 8-1-15,-6 0 1 16,-2-5 0-16,-3-12-1 16,-5-4 0-16,-3-2-1 15,0 0 0-15,-3 2-3 16,-1-2 0-16,-1-9-1 16,0 2 0-16,-3-16 0 15,2-10 2-15,-2-11 6 16,-1-10 2-16,-4-12 6 15,-3-1-34-15,-5-18-227 16</inkml:trace>
  <inkml:trace contextRef="#ctx0" brushRef="#br0" timeOffset="656.0984">19226 7110 688 0,'-2'-1'349'0,"1"-6"-87"16,-1 6-66-16,1 1-72 16,0 0-31-16,0 0-48 15,1 13-9-15,-3 40-8 0,1-26-6 16,1 5-13-16,-3 0-2 16,4-2-3-16,0-4-1 15,0-10 0-15,1-3-1 16,1-11 2-16,-1-2 7 15,-1-7 24-15,0 6 10 16,0 0 11-16,0-15-4 16,1-39-19-16,-1 28-6 15,-1-3-9-15,1 2-1 0,-1 0 3 16,-1 4 0 0,2 6 2-16,3 2 4 0,1 9 0 15,4 2 1-15,7 4 1 16,5 6-3-16,11 5-3 15,12 5-2-15,4 3-5 16,4-4-2-16,-4 2 27 16,-8-6-84-16</inkml:trace>
  <inkml:trace contextRef="#ctx0" brushRef="#br0" timeOffset="46313.5632">19909 7504 940 0,'-8'3'397'0,"-13"11"-231"0,1 7-58 16,6 11-65-16,2 1-20 15,13-1-19-15,11-1-4 16,12-7-4-16,8-2 3 0,7-11 3 16,1-8 4-16,-1-9 4 15,-4-8 1-15,-4-11 7 16,-7-3 2-16,-11-10 11 16,-10-3 4-16,-13-8 8 15,-12-2 3-15,-22 2 5 16,-9 9 17-16,-25 24 8 15,-4 13-9-15,14 31-28 16,11 9-27-16,36-1-39 16,19-6-4-16,25-25 6 15,16-10 2-15,27-22 14 16,7-10 4-16,-3-3-98 16</inkml:trace>
  <inkml:trace contextRef="#ctx0" brushRef="#br0" timeOffset="53567.015">22819 7435 599 0,'0'15'363'0,"-10"2"-53"16,3 22-124-16,1 5-37 15,-2 9-67-15,8 12-22 16,-8 2-26-16,-1 5-4 16,2-6-5-16,7-11-1 0,1-27-7 15,3-15-4-15,3-25-9 16,-2-9-40-16,7-12-285 16</inkml:trace>
  <inkml:trace contextRef="#ctx0" brushRef="#br0" timeOffset="53926.31">22750 7472 348 0,'-4'-7'277'16,"1"-7"74"-16,0 6-78 16,8 1-68-16,8 2-26 15,12 4-56-15,12 1-17 16,9 0-27-16,6 3-19 15,4-3-14-15,-1 0-6 16,1-2-14-16,1-1-2 16,-12-4-6-16,-4-1 0 0,-11 0 1 15,-11-1-76-15</inkml:trace>
  <inkml:trace contextRef="#ctx0" brushRef="#br0" timeOffset="306103.0354">18993 5320 219 0,'-7'-4'91'16,"-4"-2"-37"-16,7 4-54 15,0 2 8-15,4 3 57 16,0-3 33-16,0 0 41 16,0 0 2-16,0 0-51 31,1 4-16-31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0:25:06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2186 9623 714 0,'-3'7'344'0,"-7"16"-114"0,0 10-54 16,-4 20-58-16,0 12-33 15,-2 10-43-15,1 1-14 16,0-6-11-16,3-9-1 15,7-19-4-15,-2-12 0 16,7-21 10-16,1-9 1 16,2-21-2-16,8-7 0 0,-2-19-11 15,2-8 0-15,1-14 2 16,-5-1 4-16,5-5 6 16,-3 4 10-16,3 19 37 15,-3 9 7-15,-3 20 5 16,-2 12-11-16,-4 17-38 15,6 11-12-15,3 22-13 16,7 11-2-16,6 19-1 16,5 10-1-16,3 0-1 15,-1-5 1-15,-2-12 0 16,-1-11-3-16,-1-15-51 16,-2-6-35-16,-8-19-149 15,-4-7-208-15</inkml:trace>
  <inkml:trace contextRef="#ctx0" brushRef="#br0" timeOffset="140.2339">2084 10005 1039 0,'0'-2'435'16,"11"0"-253"-16,10 0-72 15,26-2-76-15,7-3-10 16,10 1-183-16</inkml:trace>
  <inkml:trace contextRef="#ctx0" brushRef="#br0" timeOffset="554.004">2061 9503 727 0,'0'-9'374'16,"-2"-6"-68"-16,8-1-186 15,10 4-27-15,12 6-35 16,11 5-22-16,14 7-17 15,0 4-3-15,0 4-3 16,-1-5-1-16,-3 1 1 0,2-6 0 16,-7-4-90-16,-6-2-80 15,-9-12-73-15,-10-3-3 16,-11-7 98-16,-8-2 94 16,-8 8 134-16,-3 6 40 0,1 10 46 15,2 7-3-15,3 8-53 16,-1 5-36-16,6 4-51 15,0 2-14-15,4-2-7 16,7-5-1-16,1-3-88 16</inkml:trace>
  <inkml:trace contextRef="#ctx0" brushRef="#br0" timeOffset="869.2557">2899 9804 764 0,'0'-15'398'16,"1"-8"-124"-16,1 6-73 15,0 6-9-15,3 11-47 16,-3 7-16-16,2 17-28 15,-1 8-19-15,-2 16-24 16,2 10-13-16,0 4-22 16,2 1-7-16,-1-6-2 15,3-7-3-15,-1-14-15 16,1-6-47-16,-5-18-149 16,-6-8-202-16</inkml:trace>
  <inkml:trace contextRef="#ctx0" brushRef="#br0" timeOffset="1025.2702">2741 9952 1136 0,'1'-2'508'15,"7"-2"-237"-15,13 4-104 16,31 4-103-16,10 1-19 16,8 1-29-16,2 1-2 15,-15-5 10-15,-5 0-53 0</inkml:trace>
  <inkml:trace contextRef="#ctx0" brushRef="#br0" timeOffset="1275.2082">3390 9696 903 0,'2'3'420'0,"0"13"-162"15,3 6-65-15,-2 16-69 16,3 12-31-16,2 7-51 16,-1 4-13-16,0-4-16 0,0-9-26 15,-4-12-166-15,1-8-244 16</inkml:trace>
  <inkml:trace contextRef="#ctx0" brushRef="#br0" timeOffset="1650.1155">3306 9666 1087 0,'3'-8'503'0,"11"-11"-220"15,9 8-73-15,20 6-116 16,7 5-32-16,8 6-43 16,-4 2-8-16,-15 8 0 15,-10 1-2-15,-17 5-3 16,-8 1-6-16,-6 1-22 16,-7-4-12-16,-4-8-25 15,5-4-12-15,6-8-11 16,5 0 6-16,12 0 19 15,1-2 14-15,11 6 30 16,-3 5 7-16,-4 14 28 16,-5 11 31-16,-15 11 35 15,-12 2 13-15,-14 2 8 16,-8-2-12-16,-6-9-21 16,-2-8-10-16,9-12-35 15,-2-12-43-15,15-10-114 0,6-3-160 16</inkml:trace>
  <inkml:trace contextRef="#ctx0" brushRef="#br0" timeOffset="2087.5151">3308 9443 558 0,'1'-4'327'0,"7"-2"-49"16,8 2-82-16,17 5-94 15,10 5-29-15,18 6-27 16,5-3-11-16,-1 1-11 16,-4 2 0-16,-18-10 0 15,-15 0 2-15,-8-3 3 16,-10-8 4-16,-11-4 0 0,2-3-1 16,-8 0-9-16,3 3-9 15,4 4-15-15,0 6-12 16,0 5-10-16,0 5-1 15,-1-7 10-15,1 13 22 16,3 42 51-16,-2-27 16 16,2-3 6-16,-6-6-9 15,0-7-114-15</inkml:trace>
  <inkml:trace contextRef="#ctx0" brushRef="#br0" timeOffset="2509.2904">4177 9835 1055 0,'9'1'429'0,"17"3"-271"15,13-2-41-15,15-1-43 16,7 0-24-16,-3 0-25 16,-9 1-4-16,-12-2-85 15,-8-4-160-15</inkml:trace>
  <inkml:trace contextRef="#ctx0" brushRef="#br0" timeOffset="2759.233">4194 9984 619 0,'0'3'349'16,"5"0"-31"-16,4 0-140 16,14-2-13-16,19-1 10 15,7 0-6-15,15 0-28 0,-11 1-25 16,-13-1-50-16,-10 0-21 16,-14 2-21-16,-3-2-47 15</inkml:trace>
  <inkml:trace contextRef="#ctx0" brushRef="#br0" timeOffset="6754.5919">5249 9329 831 0,'-25'25'416'0,"-23"13"-147"0,-4 28-104 15,3 14-36-15,18 18-75 16,15 12-34-16,31 3-16 16,16-5 0-16,22-21 3 15,11-14 15-15,17-25-265 16</inkml:trace>
  <inkml:trace contextRef="#ctx0" brushRef="#br0" timeOffset="7285.7058">5825 9869 744 0,'-21'4'368'0,"-23"1"-101"16,-3-5-53-16,0-16-65 16,5-10-28-16,14-9-63 15,11-7-25-15,23 1-37 16,8 2-13-16,14 8-14 16,15 8 5-16,19 13 16 15,6 8 6-15,6 9 11 16,-9 9 6-16,-31 12 14 15,-13 8 5-15,-28 18 4 16,-14 3-2-16,-21 7-11 16,-7-2-5-16,-3-15-4 15,5-10 1-15,11-20 6 16,10-5 0-16,12-14-9 16,4-1-9-16,16 1-15 15,6-2-3-15,18 4 4 16,12 0 4-16,12 6 7 0,-2-1 0 15,-3 1 12-15,-4 3-110 16</inkml:trace>
  <inkml:trace contextRef="#ctx0" brushRef="#br0" timeOffset="7566.9016">6267 9784 891 0,'0'0'446'0,"0"0"-125"16,0 8-135-16,0 16-95 16,-4 7-21-16,-4 15-34 15,-3 7-8-15,3-5-13 16,5-5-4-16,9-11-3 15,6-9 0-15,11-11-1 16,5-4-3-16,4-10-55 16,2-5-117-16</inkml:trace>
  <inkml:trace contextRef="#ctx0" brushRef="#br0" timeOffset="7723.154">6250 9701 1576 0,'-1'-1'595'15,"1"0"-460"-15,2 1-63 16,-2 0-104-16,0 0-109 16</inkml:trace>
  <inkml:trace contextRef="#ctx0" brushRef="#br0" timeOffset="8051.3283">6142 9533 950 0,'15'-2'405'16,"16"-1"-208"-16,22 3-131 15,7-1-11-15,7 0-30 16,-5 1-5-16,-15-1 1 16,-9 1 3-16,-19-6-35 15,-8-1-19-15,-13-3-18 16,-7-2-4-16,-1 3 34 0,-1-2 18 16,7 6 1-16,4 4 2 15,12 10 12-15,2 3 3 16,4 10 28-16,-2-3 24 15,-8-3 16-15,-5 0 3 16,-12-3-16-16,-5 2-2 16</inkml:trace>
  <inkml:trace contextRef="#ctx0" brushRef="#br0" timeOffset="8722.8712">6923 9715 1016 0,'-3'-3'487'16,"1"-3"-209"-16,-7 20-157 15,3 14-45-15,3 28-64 16,3 11-5-16,7 8-2 16,6-3 1-16,-2-20 3 15,3-9-22-15,0-23-233 16</inkml:trace>
  <inkml:trace contextRef="#ctx0" brushRef="#br0" timeOffset="8847.8449">6734 9865 1101 0,'0'-1'474'0,"8"-1"-260"16,13 4-82-16,22 6-100 0,11 1-10 15,17-1-11-15,7-1-3 16,6-6-51-16</inkml:trace>
  <inkml:trace contextRef="#ctx0" brushRef="#br0" timeOffset="9253.9983">7577 9866 702 0,'-22'-7'371'0,"-24"-17"-85"15,7-9-69-15,19-11-103 16,11-6-40-16,22 8-61 16,11 1-15-16,20 17 2 15,4 9 6-15,15 19 16 16,4 11 0-16,-17 16 15 16,-9 7 14-16,-41 17 20 15,-20 7 1-15,-28 11-17 16,-6 3-14-16,-1-9-22 15,5-13-3-15,16-23-16 16,3-16-28-16,14-18-38 0,11-6-11 16,9-8 0-16,12 0 19 15,17 2 44-15,6 5 18 16,14 9 29-16,1 6 16 16,0 11-7-16,-1-2-9 15,-14 1-13-15,-6-1-11 16</inkml:trace>
  <inkml:trace contextRef="#ctx0" brushRef="#br0" timeOffset="9457.336">8138 9775 1296 0,'-3'-3'586'16,"-9"-3"-288"-16,8 2-173 16,-1 3-54-16,1 4-80 15,8 1-91-15</inkml:trace>
  <inkml:trace contextRef="#ctx0" brushRef="#br0" timeOffset="9675.7687">8141 10024 1193 0,'0'16'493'0,"0"21"-294"0,1 6-51 15,1 12-69-15,-2 7-23 16,-8 12-30-16,-5 0 0 16,-8-11 6-16,-6-6 3 15,-3-25 6-15,-1-8-5 16,1-18-2-16,-1-9-10 15,4-20-80-15,7-13-55 16,6-19-132-16,8-11-89 16</inkml:trace>
  <inkml:trace contextRef="#ctx0" brushRef="#br0" timeOffset="10066.3012">7959 9579 638 0,'-2'-7'364'0,"5"-2"-68"16,5 1-91-16,22 8-105 15,8 2-30-15,21 6-25 0,7 3-16 16,-1 3-11-16,-5-4-2 16,-17-5 4-16,-9-4-13 15,-12-6-89-15,-6-8-46 16,-13-6-51-16,-3-4 13 16,-7-1 91-16,-5 5 58 15,5 10 75-15,1 2 14 16,4 7 7-16,6 8-9 15,1 6-22-15,6 8 5 0,-7 4 29 16,-1 1 15-16,-4 3 3 16,-5-3-15-16,0-1-60 15</inkml:trace>
  <inkml:trace contextRef="#ctx0" brushRef="#br0" timeOffset="10558.5745">8572 9436 1014 0,'10'8'390'0,"32"20"-258"16,18 18-75-16,4 20-10 15,-3 10 4-15,-27 26 21 0,-28 3 0 16,-31 4-6-16,-13-3-6 15,-11-30-30-15,0-16-4 16,8-24-35-16,10-16-78 16</inkml:trace>
  <inkml:trace contextRef="#ctx0" brushRef="#br0" timeOffset="10858.3504">9367 9721 1269 0,'-3'-2'536'0,"-1"4"-336"0,2 10-60 15,2 17-92-15,5 13-20 32,2 19-2-32,0 4-2 15,1-1-4-15,-3-4-3 16,-5-16 16-16,5-7-73 0,-4-18-191 0</inkml:trace>
  <inkml:trace contextRef="#ctx0" brushRef="#br0" timeOffset="10999.2244">9191 9922 1168 0,'23'7'476'0,"19"2"-276"0,20-2-125 32,13 1-20-32,2-4 33 15,-6 0 415-15</inkml:trace>
  <inkml:trace contextRef="#ctx0" brushRef="#br0" timeOffset="11499.2145">10327 9334 677 0,'-6'-3'362'0,"-16"1"-87"15,-8 11-83-15,-28 27-69 0,-4 12-21 0,-8 28-34 32,1 16-18-32,30 15-30 15,10 8-7-15,31-1 4 0,16-7 2 0,16-19 1 0,10-13-2 16,18-20 5-16,1-13-73 16</inkml:trace>
  <inkml:trace contextRef="#ctx0" brushRef="#br0" timeOffset="11900.5788">10601 9926 946 0,'-21'-24'438'0,"-16"-20"-183"0,19-12-162 16,10-3-48-16,16 6-44 15,14 8 1-15,19 18 16 16,10 9 5-16,10 18 9 16,-3 11-7-16,-14 16-9 15,-12 6 6-15,-28 14 16 16,-10 7 3-16,-27 16-2 15,-12 4-5-15,-16-6-15 16,-2-9-3-16,13-28-1 16,11-9-4-16,24-14-14 15,10-8-8-15,13 0-6 16,16-4 0-16,21 1 11 16,8 3 4-16,6 0 2 15,-3 3 2-15,-10 7 0 16,-9-1 21-16,-12 0-207 15</inkml:trace>
  <inkml:trace contextRef="#ctx0" brushRef="#br0" timeOffset="12134.9014">11191 9885 1360 0,'-1'-5'571'15,"-4"-2"-344"-15,-3 6-66 16,-3 15-95-16,-4 7-29 0,1 15-31 16,3 7-3-1,5 3-2-15,5-2 0 0,8-5-1 16,2-5 0-16,8-11 0 16,0-6 1-16,5-12-1 15,-1-5-11-15,2-10-168 16</inkml:trace>
  <inkml:trace contextRef="#ctx0" brushRef="#br0" timeOffset="12291.1125">11177 9739 1080 0,'-2'-1'492'0,"1"-2"-222"15,1 1-169-15,0 2-141 0</inkml:trace>
  <inkml:trace contextRef="#ctx0" brushRef="#br0" timeOffset="12619.1908">11060 9565 1177 0,'8'-7'522'0,"8"-4"-237"0,24 6-206 16,16 0-40-16,5 6-30 15,5 3-3-15,-8 7-1 16,-8 0 0-16,-14-3-3 16,-12-2-28-16,-16-7-53 15,-8-4-17-15,-8-5-14 16,-6 0 29-16,0-3 51 15,3 4 18-15,1 2 32 16,5 1 8-16,5 9 14 16,0 4 11-16,5 7 2 15,1 1 6-15,-2 1 3 16,-2 2-11-16,-4-3-16 16,-3 1-9-16,-3 0 442 15</inkml:trace>
  <inkml:trace contextRef="#ctx0" brushRef="#br0" timeOffset="13040.9352">11567 9995 1077 0,'20'4'412'15,"33"-1"-296"-15,15 5-35 0,18-2-30 16,-5-4-13-16,0 4-12 15,-13-2-303-15</inkml:trace>
  <inkml:trace contextRef="#ctx0" brushRef="#br0" timeOffset="13306.5048">12292 9718 1175 0,'0'0'482'0,"1"0"-308"15,2 2-44-15,-4-2-73 16,-1 0-16-16,-2 16-18 16,-14 39-5-16,12-24-11 15,0 3-4-15,10-1-3 0,9-4 0 16,15-4 0-16,5-6 0 15,9-8-43-15,0-1-96 16</inkml:trace>
  <inkml:trace contextRef="#ctx0" brushRef="#br0" timeOffset="13485.254">12512 9646 977 0,'-1'-3'439'0,"-3"3"-225"0,1 8-55 0,0 16-51 15,-2 13-24-15,1 17-10 16,-2 11-11-16,-1 8-25 16,-1-2-6-16,6-14-12 15,2-8-5-15,7-19-40 16,4-8-80-16</inkml:trace>
  <inkml:trace contextRef="#ctx0" brushRef="#br0" timeOffset="13698.9604">12847 9801 1447 0,'-1'-6'572'0,"-3"-1"-406"0,1 1-55 16,0 3-87-16,1 3-42 16,2 0-243-16</inkml:trace>
  <inkml:trace contextRef="#ctx0" brushRef="#br0" timeOffset="13902.215">12840 10075 931 0,'1'14'436'0,"2"23"-172"16,-1 3-83-16,-4 13-87 16,-3 7-23-16,-10 8 9 15,-3 0 8-15,-8-9 1 16,1-8-2-16,-1-23-40 16,1-10-11-16,-2-21-36 15,0-14-36-15,0-23-80 16,5-10-52-16,15-19-200 15</inkml:trace>
  <inkml:trace contextRef="#ctx0" brushRef="#br0" timeOffset="14339.4345">12722 9568 806 0,'3'-1'420'15,"-3"1"-153"-15,11 1-96 16,6 0-43-16,19 0-73 15,15 0-17-15,13 0-19 16,4 3-3-16,-5 3-3 16,-10-4-1-16,-20 1 5 15,-10-4 4-15,-23-5-7 16,-1-1-14-16,-14-5-34 16,-3-3-13-16,6 5-9 15,-1-1 7-15,11 7 7 16,2 2 3-16,9 5-3 15,2 4 6-15,4 6 38 16,-3 1 14-16,-4 3 22 0,0-1 3 16,-3-4-2-16,2-1-373 15</inkml:trace>
  <inkml:trace contextRef="#ctx0" brushRef="#br0" timeOffset="14620.9652">13339 9503 1086 0,'20'14'443'0,"25"23"-261"16,8 10-32-16,2 15-42 15,-9 12-12-15,-25 16-34 16,-19 1-6-16,-31-4-10 16,-13-8 4-16,-11-19 9 15,0-10-3-15,2-18-4 16,8-7-12-16,14-17-42 16,10-6-58-16</inkml:trace>
  <inkml:trace contextRef="#ctx0" brushRef="#br0" timeOffset="19405.7671">4215 11266 955 0,'9'3'378'0,"23"2"-236"15,14 1-45-15,22-5-37 16,7 0-12-16,3-3-23 15,-3 2-6-15</inkml:trace>
  <inkml:trace contextRef="#ctx0" brushRef="#br0" timeOffset="19608.5498">4307 11442 666 0,'14'7'365'0,"10"0"-26"15,21 1-183-15,11-4-7 16,11-7-31-16,2 0-22 16,-13-1-46-16,-5 1-70 15</inkml:trace>
  <inkml:trace contextRef="#ctx0" brushRef="#br0" timeOffset="20486.4091">5585 10741 576 0,'-14'-5'390'16,"-7"-6"-35"-16,-11 24-105 15,-8 20-61-15,-5 40-99 16,0 17-37-16,11 34-37 16,11 8-6-16,28-4-4 15,17-4-1-15,17-27 0 16,10-16-5-16,11-29-155 16,5-15-285-16</inkml:trace>
  <inkml:trace contextRef="#ctx0" brushRef="#br0" timeOffset="20886.1046">5915 11260 846 0,'-12'-18'380'0,"-12"-22"-186"0,7 1-79 16,25 6-89-16,5 2-17 16,21 12-14-16,9 10 0 15,13 9 11-15,4 12 3 16,-12 12 61-16,-12 7 34 16,-35 16 24-16,-17 7 6 15,-20 9-53-15,-13-2-31 16,-4-11-17-16,-5-13-1 0,2-18-34 15,11-12-22-15,14-14-37 16,13-2-15-16,27-3 11 16,15 4 10-16,16 2 19 15,11 4 11-15,5 2 28 16,-1 0 10-16,-2 10 10 16,-9 1 0-16,-8 2-41 15,-8-1-116-15</inkml:trace>
  <inkml:trace contextRef="#ctx0" brushRef="#br0" timeOffset="21120.4144">6549 11072 997 0,'-4'-3'485'0,"-2"3"-176"0,3 8-110 16,3 17-104-16,1 14-27 16,3 17-29-16,4 11-9 15,1 5-14-15,1-4-2 16,1-9-24-16,-1-14-52 16,2-20-233-16</inkml:trace>
  <inkml:trace contextRef="#ctx0" brushRef="#br0" timeOffset="21261.0721">6416 11367 1312 0,'15'-4'479'0,"25"-6"-390"16,15-2-36-16,8-3-24 15,3 4-9-15,-3 8-44 16</inkml:trace>
  <inkml:trace contextRef="#ctx0" brushRef="#br0" timeOffset="21635.9388">7109 11291 698 0,'-16'-4'425'0,"-19"-10"2"0,-1-6-165 16,16-5-118-16,4-9-59 16,19 1-95-16,13 2-20 15,18 8-10-15,7 9 5 16,6 12 32-16,5 9 8 16,-2 12 43-16,-8 6 20 15,-25 16 10-15,-22-1 2 0,-34 12-25 16,-6 3-17-16,-9-5-12 15,4-6-4-15,14-18-18 16,24-19-23 0,6-3-39-16,1 0-9 0,12 0 7 15,15-4 19-15,21-5 29 16,4 3 5-16,4 2 4 16,-1 2 3-16,-3 4-81 15,-9-4-160-15</inkml:trace>
  <inkml:trace contextRef="#ctx0" brushRef="#br0" timeOffset="21885.863">7482 10806 1127 0,'7'0'486'15,"19"8"-225"-15,7 16-122 16,26 29-51-16,6 15-16 16,-7 20-35-16,-13 4-7 15,-37 11-17-15,-18-1 0 16,-33-5 5-16,-5-5 5 0,-7-24 4 16,6-10 2-16,11-23-55 15,5-16-4 1</inkml:trace>
  <inkml:trace contextRef="#ctx0" brushRef="#br0" timeOffset="22370.4724">8155 11258 932 0,'0'3'463'16,"-4"4"-155"-16,-5 16-175 15,-1 12-53-15,-5 10-40 16,2 3-8-16,7-1-12 16,5-5-7-16,6-9-10 15,8-6-1-15,8-11 0 16,4-6 1-16,7-10-65 16,-2-3-79-16</inkml:trace>
  <inkml:trace contextRef="#ctx0" brushRef="#br0" timeOffset="22526.4997">8160 11155 1187 0,'0'-3'457'16,"1"-2"-338"-16,3 2-62 15</inkml:trace>
  <inkml:trace contextRef="#ctx0" brushRef="#br0" timeOffset="22870.0033">8095 10920 1075 0,'5'0'404'16,"10"1"-280"-16,23 7-87 15,10-1-3-15,14 1-10 16,1 1-7-16,-2-2-10 16,-3-1 7-16,-11 1-73 15,-7-2-43-15,-16-4-140 16,-8-2-26-16,-15-7 77 15,-2-2 51-15,-8-6 222 16,-2 1 54-16,4 4 59 16,2-1 16-16,6 12-49 15,2 5-14-15,-2 10-47 0,-1 3-19 16,-3 3-30 0,-4-1-15-16,2-2-11 0</inkml:trace>
  <inkml:trace contextRef="#ctx0" brushRef="#br0" timeOffset="23229.4791">9022 11122 801 0,'-2'-1'454'0,"1"6"-55"16,-1 7-173-16,4 16-129 16,3 10-20-16,2 12-34 0,4 8-9 15,0 1-11-15,1-5-3 16,2-10-94-16,-1-10-94 16</inkml:trace>
  <inkml:trace contextRef="#ctx0" brushRef="#br0" timeOffset="23385.8242">8829 11349 1228 0,'6'0'500'0,"21"-4"-309"16,15 4-66-16,32 0-51 16,14 0-24-16,5 2-47 15,-7 3-330-15</inkml:trace>
  <inkml:trace contextRef="#ctx0" brushRef="#br0" timeOffset="23870.1417">10072 10816 839 0,'-20'6'409'15,"-14"7"-137"-15,-18 21-103 16,-2 16-40-16,-4 18-39 16,8 11-28-16,18 17-49 15,15 8-13-15,33 7-6 16,12-7 2-16,30-21 18 16,12-18-45-16</inkml:trace>
  <inkml:trace contextRef="#ctx0" brushRef="#br0" timeOffset="24286.9553">10397 11298 771 0,'-17'-7'407'0,"-15"-16"-109"16,0-9-91-16,16-13-113 15,8-4-46-15,8-1-50 16,16 8-8-16,13 19 21 16,6 4 14-16,18 21 23 0,2 9 7 15,-4 10 0-15,-6 11-1 16,-33 10 2-16,-15 4-1 0,-35 13-13 15,-8 0-6-15,-9-2-12 16,4-7-6-16,10-18-48 16,7-12-35-16,9-17-54 15,10-4-9-15,11-8 30 16,8 2 24-16,20 2 59 16,5 3 21-16,19 8 37 15,-1 3 15-15,1 3-4 16,0 3-12-16,-10-1-26 15,0-3-71-15</inkml:trace>
  <inkml:trace contextRef="#ctx0" brushRef="#br0" timeOffset="24489.7008">10749 11254 1240 0,'9'0'483'0,"22"0"-316"0,16 3-48 15,13 4-27-15,5-1-22 16,-5 4-4-16,-9-3-95 16</inkml:trace>
  <inkml:trace contextRef="#ctx0" brushRef="#br0" timeOffset="24724.3992">11263 11006 1120 0,'4'0'456'0,"1"0"-269"15,-3 3-34-15,-3-3-55 16,0 0-17-16,-5 23-45 15,-11 33-11-15,15-26-12 16,4-4-5-16,13-3-5 16,4-5 1-16,14-5 0 15,-1-3 6-15,-1-5-119 16,-1-4-127-16</inkml:trace>
  <inkml:trace contextRef="#ctx0" brushRef="#br0" timeOffset="24880.2391">11484 11012 918 0,'0'0'478'0,"-1"6"-99"16,0 10-191-16,-3 11-57 15,-3 16-23-15,-2 12-15 16,-2 21-19-16,-3 9-13 16,0 4-21-16,4-9-10 15,8-17-14-15,5-13 385 16</inkml:trace>
  <inkml:trace contextRef="#ctx0" brushRef="#br0" timeOffset="25348.8883">11840 10912 868 0,'15'22'362'0,"24"31"-206"15,3 14-39-15,-3 26-44 16,-12 5-17-16,-34 6-20 15,-16 1 0-15,-27-19 2 16,-1-14 1-16,8-30 1 16,6-13 1-16,15-22-7 15,9-10-30-15,18-18-83 16,13-6-116-16</inkml:trace>
  <inkml:trace contextRef="#ctx0" brushRef="#br0" timeOffset="25531.18">12401 11167 1412 0,'1'-3'576'0,"1"-5"-383"16,0 4-56-16,1-1-88 15,0 5-85-15,-3 0-555 16</inkml:trace>
  <inkml:trace contextRef="#ctx0" brushRef="#br0" timeOffset="25759.963">12410 11587 1151 0,'1'20'465'0,"-2"26"-298"16,-3 8-38-16,-7 11-50 16,-4 2-22-16,-12-1-22 15,-3-7-3-15,-3-11 0 16,-3-13 4-16,3-21-27 0,2-10-37 16,1-22-92-16,5-6-88 15,19-18-336-15</inkml:trace>
  <inkml:trace contextRef="#ctx0" brushRef="#br0" timeOffset="26134.8748">12282 10945 805 0,'2'-3'358'0,"12"-2"-170"16,8 5-53-16,23 4-34 15,11 4-12-15,17 0-21 16,1-1-14-16,-10-1-43 15,-14-6-30-15,-27-4-64 16,-9-2-13-16,-18-5-1 16,0 0 23-16,-9 0 62 15,4 1 19-15,-3 4 48 0,7 6 12 16,7 14 23-16,2 5-3 16,10 11-23-16,-2-1-7 15,-10-4-18-15,4 0 35 16</inkml:trace>
  <inkml:trace contextRef="#ctx0" brushRef="#br0" timeOffset="26509.9624">13106 11325 754 0,'16'1'383'0,"14"1"-131"16,19 2-128-16,4 1-17 16,9-1-66-16,-1-1-15 15,-9-2-88-15,-6 4-277 16</inkml:trace>
  <inkml:trace contextRef="#ctx0" brushRef="#br0" timeOffset="26686.7384">13137 11511 875 0,'5'4'444'0,"12"4"-82"31,10-1-131-31,15 1-63 16,10 0-27-16,4-3-64 16,-1-4-10-16</inkml:trace>
  <inkml:trace contextRef="#ctx0" brushRef="#br0" timeOffset="27420.9805">14330 11046 879 0,'3'7'410'0,"-3"13"-202"15,-9 6-36-15,-19 11-52 16,-4 4-34-16,-4 5-19 16,6 1-12-16,13-4-30 15,10-3-11-15,17-11-9 16,11-7 0-16,19-9 0 15,9-3 1-15,8-9-48 16,2 1-92-16</inkml:trace>
  <inkml:trace contextRef="#ctx0" brushRef="#br0" timeOffset="27608.4372">14538 11094 1185 0,'-2'4'447'0,"2"9"-321"0,-1 6-31 0,1 18-36 0,-2 8-1 16,-5 13-23-16,1 7-12 16,-4 5-10-16,3 2-2 15,6-11 1-15,4-6 1 32,5-14-25-32,2-13-84 0</inkml:trace>
  <inkml:trace contextRef="#ctx0" brushRef="#br0" timeOffset="27896.7766">14838 11284 898 0,'-1'0'437'0,"-3"6"-153"16,-2 8-140-16,-2 17-68 0,-1 7-16 0,-2 5-3 31,4 4-7-31,3-6-19 16,4-2-11-16,9-7-8 16,4-9-2-16,8-8 0 15,3-4 1-15,7-8-79 0,3-3-121 0</inkml:trace>
  <inkml:trace contextRef="#ctx0" brushRef="#br0" timeOffset="28055.6014">14731 11144 1266 0,'0'-3'457'0,"4"1"-386"0,5 0 6 16,5 2-330-16</inkml:trace>
  <inkml:trace contextRef="#ctx0" brushRef="#br0" timeOffset="28821.054">14755 10931 951 0,'6'-1'373'0,"8"0"-237"16,13 1-47-16,12 0-30 15,10 4-6-15,12 5-26 16,-5-3-8-16,-4 1-9 15,-9-1-28-15,-17-6-99 16,-6 2-77-16,-12-5-175 16,-5-6-37-16,-6-5 122 15,-1-1 120-15,-1 1 246 16,1 1 104-16,4 8 26 16,0 5-19-16,3 3-37 15,-3-3-23-15,0 0-24 16,5 13 3-16,21 38-5 0,-23-32-1 15,-5 0-15-15,-10-8-25 16,0-5-47-16,4 0-103 16</inkml:trace>
  <inkml:trace contextRef="#ctx0" brushRef="#br0" timeOffset="29362.9111">15310 11449 1193 0,'7'4'497'0,"5"1"-266"15,28-1-121-15,17-3-35 16,14-3-22-16,-2-5-19 16,-5 3-76-16</inkml:trace>
  <inkml:trace contextRef="#ctx0" brushRef="#br0" timeOffset="30019.0082">16137 11495 734 0,'-11'-4'444'15,"-11"-4"-81"-15,4-18-120 16,10-10-57-16,8-13-109 16,4-8-43-16,14 3-32 15,8 5-1-15,7 18 35 16,3 11 1-16,1 22 4 16,-1 17 0-16,-8 22-32 15,-6 11 2-15,-25 14 2 16,-16 4-2-16,-21 2 0 15,-6-6 0-15,0-14-34 16,3-10-49-16,9-23-155 16,8-7-86-16,7-14 3 15,10-6 72-15,12-3 236 16,5 1 112-16,14 4 109 0,2 4 12 16,13 4-42-16,5 7-20 15,6 3-75-15,-2 0-29 16,-5-1 75-16</inkml:trace>
  <inkml:trace contextRef="#ctx0" brushRef="#br0" timeOffset="30300.1934">16643 11364 909 0,'-3'-9'576'0,"-4"-11"30"16,2 5-355-16,1 8-161 15,2 4-54-15,2 5-87 16,0 5-80-16</inkml:trace>
  <inkml:trace contextRef="#ctx0" brushRef="#br0" timeOffset="30518.8953">16659 11546 1153 0,'-2'7'482'15,"-7"14"-296"-15,1 4-35 16,2 14-71-16,1 12-31 16,6 19-35-16,2 11-5 0,-7 9-5 15,-1-2 5-15,-12-18 9 16,-9-13 4-16,-6-24 15 16,-15-12 1-16,-10-20 4 15,-1-9-4-15,6-20-72 16,14-4-54-16,27-18-239 15</inkml:trace>
  <inkml:trace contextRef="#ctx0" brushRef="#br0" timeOffset="31014.892">16520 11084 806 0,'-3'-4'422'0,"1"-2"-132"0,14 6-101 0,4 0-42 31,12-2-53-31,11 4-17 16,14 1-29-16,7-2-8 16,9 5-15-16,-7-4-9 0,-20-2-8 0,-10 0-11 15,-23-1-55-15,-8-1-46 16,-11-3-61-16,-6-1 3 0,-11-4 50 15,5 1 46-15,7 5 58 16,5 2 4-16,13 5 11 16,7-2 10-16,10 4 7 15,7 7 4-15,2 0 29 16,-3 7 10-16,-14-2 21 16,-6-3 6-16,-15 0 14 31,-10-1 462-31</inkml:trace>
  <inkml:trace contextRef="#ctx0" brushRef="#br0" timeOffset="52754.9445">17434 11533 862 0,'-2'-3'367'0,"2"-8"-207"15,3-4-49-15,19-8-52 16,3-9-16-16,4-8-3 15,6-3 10-15,-14 3 23 16,3 8 6-16,-5 18-17 16,-7 9-26-16,9 25-31 15,-1 12-8-15,13 13 0 16,8 7 4-16,11-8 2 16,3-6 1-16,4-16 2 0,-6-10 2 15,-15-7 5-15,-7-7 2 16,-17-7 5-16,-7 1 1 15,-3-3-4-15,-4 4-5 16,0 3-12-16,3 3-6 16,-3 1-3-16,0 0 0 15,0 0 7-15,0 0 2 16,0 0 9-16,0 0 2 16,0 0 0-16,0 0-3 0,-1 0-65 15,0 0-78-15</inkml:trace>
  <inkml:trace contextRef="#ctx0" brushRef="#br0" timeOffset="53301.7259">18093 11270 797 0,'2'6'354'0,"2"10"-141"16,10 7-116-16,16 10-40 15,7-1-8-15,16-4-18 16,9-3-6-16,-1-8-6 16,-3-3 3-16,-17-6 5 15,-14-6 2-15,-19-3 2 16,-6 0-2-16,-13 2-9 16,-8 7-6-16,-15 11-8 15,-12 4-1-15,-12 7 2 16,3-1 2-16,12-5-1 15,11-6-6-15,29-13-85 16,17-3-381-16</inkml:trace>
  <inkml:trace contextRef="#ctx0" brushRef="#br0" timeOffset="54004.6582">19364 11083 701 0,'-10'-6'348'0,"-20"0"-100"16,-7 9-31-16,-12 25-59 16,-4 12-25-16,6 39-52 15,9 14-27-15,26 17-30 16,17 2-9-16,34-18-8 16,14-14-1-16,20-24-48 15,4-13-101-15</inkml:trace>
  <inkml:trace contextRef="#ctx0" brushRef="#br0" timeOffset="54410.8044">19720 11232 697 0,'-1'10'401'16,"-2"5"-28"-16,-10 13-208 15,-6 13-18-15,-1 6-36 16,-1 1-21-16,14-6-38 16,9-9-16-16,23-16-22 15,10-7-3-15,15-10-4 16,4-2 2-16,-7-3-65 15,-4 0-66-15</inkml:trace>
  <inkml:trace contextRef="#ctx0" brushRef="#br0" timeOffset="54567.04">19921 11259 1038 0,'0'-2'458'15,"3"2"-221"-15,-4 4-40 16,0-4-52-16,1 30-23 15,-9 66-37-15,-1-28-19 0,-2 0-31 16,1-2-11-16,8-8 7 16,8-3-77-16</inkml:trace>
  <inkml:trace contextRef="#ctx0" brushRef="#br0" timeOffset="54754.6278">20186 11635 831 0,'3'3'461'0,"4"13"-10"16,-2 12-273-16,-11 19-84 16,-8 10-21-16,-12 10-39 15,-2-4 9-15</inkml:trace>
  <inkml:trace contextRef="#ctx0" brushRef="#br0" timeOffset="54989.0756">20438 11488 1288 0,'14'-2'468'0,"21"2"-393"16,9 0-34-16,6 5-24 16,3 2-96-16</inkml:trace>
  <inkml:trace contextRef="#ctx0" brushRef="#br0" timeOffset="55363.7159">20900 11461 924 0,'-3'-11'389'15,"2"-15"-239"-15,1-9-55 16,22 2-73-16,2 2 2 16,14 13 11-16,4 14 8 15,-1 18 22-15,-5 16 0 16,-24 14 20-16,-12 10 13 16,-25 3-2-16,-10-3-15 15,-9-3-37-15,1-5-15 16,3-12-13-16,2-8 0 15,9-15-12-15,5-6-16 0,18-7-23 16,14-5-7-16,18-3 0 16,8-5 12-16,9 3 15 15,0 5 2-15,6 7 7 16,0 8 2-16,-8 7-25 16,-6 3-120-16</inkml:trace>
  <inkml:trace contextRef="#ctx0" brushRef="#br0" timeOffset="55637.1123">21157 10945 837 0,'15'-3'508'15,"28"7"42"-15,19 22-331 16,16 33-132-16,4 18-11 16,-13 27-29-16,-22 6-6 15,-35 0 0-15,-26-3 0 16,-36-2-6-16,-18-2-4 16,-11-8-8-16,4-8-6 15,16-33-30-15,18-15-26 0</inkml:trace>
  <inkml:trace contextRef="#ctx0" brushRef="#br0" timeOffset="71421.1458">1843 12738 411 0,'7'-16'287'0,"4"-7"-3"15,-2 12-29-15,2 28-66 16,-2 18-13-16,-2 37 0 16,2 15-30-16,-8 21-33 15,-2 0-22-15,-6-8-34 16,-3-6-14-16,4-24-20 15,5-13-33-15,7-26-184 16,9-11-307-16</inkml:trace>
  <inkml:trace contextRef="#ctx0" brushRef="#br0" timeOffset="71842.7591">2340 12948 649 0,'-2'22'350'0,"-6"27"-80"16,-2 6-54-16,-13 2-87 31,-1 0-32-31,1-5-44 16,-2-9-11-16,9-16-11 15,4-9-2-15,5-17-9 16,5-6-5-16,7-15-8 16,5-4-6-16,10-10-3 0,3-5 0 0,2-7-2 15,0-2 2-15,-3-4 7 16,-3 2 3-16,-5 4 3 31,-2 6 11-31,-9 13 35 0,-1 13 9 0,-5 19 12 31,-1 10-5-31,2 17-29 16,4 8-7-16,19 11-12 16,10 6-7-16,12 4-10 0,0 0-2 0,-1 3 3 15,-9-5-14-15,-9-15-98 16,-6-7-102-16</inkml:trace>
  <inkml:trace contextRef="#ctx0" brushRef="#br0" timeOffset="71998.9687">2266 13192 861 0,'16'0'363'16,"14"-2"-176"-16,24 0-153 16,8-4-14-16</inkml:trace>
  <inkml:trace contextRef="#ctx0" brushRef="#br0" timeOffset="72358.4317">2260 12768 788 0,'11'1'337'0,"16"3"-183"0,23-1-95 0,12-1-13 15,6-2-26-15,-1 0-1 32,-18-1 4-32,-12 0 4 0,-15 1 7 0,-10-1 8 15,-12-5-4-15,-6-2-3 16,-6-5-10-16,0 1-11 15,1 1-12-15,7 4-8 0,4 6-19 16,7 6-4-16,5 5 9 16,-3 4 11-16,2 3 19 15,-5 1 6-15,-3 2-17 32,1 0-165-32</inkml:trace>
  <inkml:trace contextRef="#ctx0" brushRef="#br0" timeOffset="72624.1041">2914 12963 571 0,'0'-2'392'0,"2"3"30"0,-1 9-117 16,1 17-113-16,0 8-29 16,-1 11-43-16,0 7-26 15,0 5-44-15,0 1-14 16,3-7-25-16,-2-8-39 16,-1-16-197-16</inkml:trace>
  <inkml:trace contextRef="#ctx0" brushRef="#br0" timeOffset="72764.4203">2738 13230 758 0,'11'1'407'0,"5"-2"-5"0,30-2-325 16,17-3-12-16,5-3-30 16,7 2-15-16,-16 7-40 15,-10 3-139-15</inkml:trace>
  <inkml:trace contextRef="#ctx0" brushRef="#br0" timeOffset="72983.2293">3298 12872 1291 0,'0'12'514'0,"2"9"-321"15,8 18-103-15,5 3-7 16,6 7-21-16,-1 2-12 16,-2 3-20-16,-3 1-8 15,-8-6-21-15,-1-6-21 16,-6-18-91-16,-3-11-48 16</inkml:trace>
  <inkml:trace contextRef="#ctx0" brushRef="#br0" timeOffset="73327.008">3246 12872 1088 0,'17'-3'479'15,"16"2"-242"-15,20 11-111 16,9 5-19-16,-6 9-52 15,-9 2-21-15,-21 4-17 16,-14 1 2-16,-11 2 1 16,-6-6 1-16,-8-6-3 15,-1-2-7-15,-1-13-44 16,8-2-32-16,6-4-29 16,8-6-5-16,10 2 30 15,5-1 26-15,4 7 19 16,-7 7 17-16,-7 11 45 15,-12 8 29-15,-18 6 52 0,-3 4 4 16,-13-4-25-16,1-7-16 16,0-17-138-16</inkml:trace>
  <inkml:trace contextRef="#ctx0" brushRef="#br0" timeOffset="73717.6341">3202 12699 1126 0,'9'1'455'16,"6"2"-263"-16,27 2-106 15,15 1-6-15,15 0-21 16,6 2-16-16,-5-1-23 16,-10 1 0-16,-14-3-12 15,-10-2-20-15,-19-3-41 16,-7 0-23-16,-14-7-38 16,-6 0 16-16,-7-7 35 15,-1-2 18-15,5 1 43 0,0 2-6 16,8 10-18-16,6 4-2 15,10 8 15-15,2 5 21 16,0 6 52-16,-3 2 17 16,-13 1-1-16,0-5-10 15,-5-4-61-15</inkml:trace>
  <inkml:trace contextRef="#ctx0" brushRef="#br0" timeOffset="74092.2221">4042 12630 994 0,'-1'3'437'0,"0"14"-215"0,1 17-47 15,8 32-62-15,4 17-8 16,5 15-13-16,-3 4-20 15,-9-2-14-15,-5-7-7 16,-3-15 3-16,-6-13 3 16,9-30-4-16,-1-12 12 15,-3-18 339-15</inkml:trace>
  <inkml:trace contextRef="#ctx0" brushRef="#br0" timeOffset="74638.9766">4554 13128 827 0,'11'1'351'0,"23"0"-175"0,11 2-80 16,23 2-37-16,7-3-13 16,-9 4-18-16,-4 0-24 15</inkml:trace>
  <inkml:trace contextRef="#ctx0" brushRef="#br0" timeOffset="74811.1818">4676 13285 628 0,'13'2'374'16,"15"1"-66"-16,26-3-147 15,10 0-48-15,8-2-1 16,-3 1-126-16</inkml:trace>
  <inkml:trace contextRef="#ctx0" brushRef="#br0" timeOffset="75451.2791">5559 13181 485 0,'6'4'347'0,"12"6"26"15,3-2-60-15,13-4-108 16,4-1-45-16,3-9-58 16,1-5-22-16,-5-10-30 15,-4-4-8-15,-11-4-5 16,-7 2-2-16,-15-4-7 15,-9-2-6-15,-20 1-16 16,-7 2-10-16,-7 16-15 16,-6 10-4-16,4 27-7 0,4 4-2 15,14 21 0-15,8 5-3 16,19 10 7-16,9 12 10 16,10 8 31-16,7 1 22 15,-6-8 36-15,-3-8 11 16,-12-17-2-16,-3-7-6 15,-5-8-19-15,-3-8-8 16,-2-9-14-16,1-6-6 16,-1-7-39-16,1-2-80 0</inkml:trace>
  <inkml:trace contextRef="#ctx0" brushRef="#br0" timeOffset="76933.6831">6326 13040 846 0,'4'4'372'0,"21"5"-169"15,11-1-32-15,25-4-32 16,15-1-32-16,8-6-51 15,1-3-19-15,-9 0-105 16,-14 0-115-16</inkml:trace>
  <inkml:trace contextRef="#ctx0" brushRef="#br0" timeOffset="77143.7837">6394 13150 680 0,'0'1'338'0,"4"-1"-86"16,13-1-30-16,27 1-33 16,13-2-14-16,21 2-44 15,5 6-33-15,-11 1-44 0,-11 1-13 16,-19 5-172-16</inkml:trace>
  <inkml:trace contextRef="#ctx0" brushRef="#br0" timeOffset="77706.254">7329 12905 872 0,'13'22'318'15,"13"30"-230"-15,10 16-10 16,1 17 27-16,-2 5 4 16,-4 5-21-16,-7-5-17 15,-5-19-30-15,0-17 10 0,-6-32 60 16,2-14 35-16,-4-28 29 16,-3-16-13-16,-2-32-62 15,-4-20-34-15,-2-17-31 16,0-9-9-16,-2-9-20 15,2 5-3-15,0 19-4 16,-1 17-2-16,-3 40-5 16,0 12-7-16,0 22-60 15,5 8-65-15</inkml:trace>
  <inkml:trace contextRef="#ctx0" brushRef="#br0" timeOffset="78174.9972">7736 12559 486 0,'-6'0'240'0,"-3"-5"-66"15,4 0-70-15,15-3-28 16,12 0 4-16,26 3 2 16,21-2 1-16,56 7 6 15,29 1-4-15,72 8 7 16,28 1-5-16,40 1-23 16,12 3-11-16,6-7-24 15,-4-6-8-15,-33-8-5 16,-24-9-7-16,-63-4-18 15,-32-4-4-15,-45 0-7 16,-20 1-35-16</inkml:trace>
  <inkml:trace contextRef="#ctx0" brushRef="#br0" timeOffset="78768.3645">10858 12451 634 0,'-5'15'321'0,"1"29"-62"16,2 13-71-16,2 16-13 15,1 5-34-15,2-4-59 16,4-3 13-16</inkml:trace>
  <inkml:trace contextRef="#ctx0" brushRef="#br0" timeOffset="84459.3821">8057 12949 686 0,'12'-3'369'0,"7"-7"-96"15,-7 10-108-15,-2 13-18 0,-10 10-28 16,-2 6-13-16,-4 9-22 15,0-6-20-15,3-2-35 16,3-2-10-16,10-7-12 16,5-2-5-16,11-6-6 15,4-4-33-15,9-7-186 16</inkml:trace>
  <inkml:trace contextRef="#ctx0" brushRef="#br0" timeOffset="84647.0547">8296 12933 634 0,'-1'6'349'0,"-6"9"-19"15,3 4-175-15,6 18-68 16,3 1-8-16,0 13-24 16,1 7-8-16,-6 7-11 0,-1 6-2 15,1-7-3-15,0-6-9 16,5-21-8-16,0-13-44 15</inkml:trace>
  <inkml:trace contextRef="#ctx0" brushRef="#br0" timeOffset="85099.8034">8610 12889 358 0,'-2'-5'271'0,"-4"-4"53"15,-6-5-19-15,-4 3-73 16,-1-2-36-16,4 3-76 16,5 2-46-16,14 3-63 15,8 3-17-15,17 5-20 16,8 5 3-16,6 10 14 0,0 2 7 16,-18 8 12-16,-12 2 8 15,-26 3 17-15,-14-1 6 16,-12-5-1-16,0-6-3 15,12-11-16-15,10 0-8 16,19-6-10-16,12 1-4 16,17-4-2-16,7 0 2 15,6 0-1-15,-1 0 2 16,-5 6-103-16,-8-1-406 16</inkml:trace>
  <inkml:trace contextRef="#ctx0" brushRef="#br0" timeOffset="85365.5015">8963 13123 705 0,'1'2'401'16,"0"4"-50"-16,-1 18-184 31,0-12-17-31,1 1-46 0,1 47-23 0,0 16-30 0,-2 1-14 16,3-30-21-16,-2-12-5 16,2-17-100-16,0-9-108 15</inkml:trace>
  <inkml:trace contextRef="#ctx0" brushRef="#br0" timeOffset="85506.1184">8828 13320 1084 0,'14'-2'465'0,"25"-7"-250"16,15-1-61-16,14 0-60 16,1 0-34-16,-6 7-56 15,-9 7-344-15</inkml:trace>
  <inkml:trace contextRef="#ctx0" brushRef="#br0" timeOffset="85953.4299">9566 12869 672 0,'-14'14'354'15,"-23"24"-71"-15,-3 14-81 16,5 19-93-16,3 3-26 15,13 9-51-15,14 2-13 16,17-3-11-16,7-4-3 16,21-20-5-16,4-11 2 0,11-23-135 15</inkml:trace>
  <inkml:trace contextRef="#ctx0" brushRef="#br0" timeOffset="86156.8694">9562 13282 967 0,'9'0'408'15,"3"3"-184"-15,24 0-186 16,10 3-16-16,10-3-6 15,7 1-18-15</inkml:trace>
  <inkml:trace contextRef="#ctx0" brushRef="#br0" timeOffset="86467.2337">9906 13154 823 0,'4'-9'333'0,"9"-8"-182"0,11 4-37 16,14 10-35-16,8 3-9 0,4 9-32 15,-7 3 6-15,-21 12 45 16,-16 8 18-16,-25 7 21 16,-12 6-11-16,-10-1-44 15,1-5-22-15,7-13-27 16,8-9-5-16,12-17-13 15,9-5-7-15,11-7-17 16,7-1-5-16,16-2-2 16,6 2 3-16,12 4-4 15,3 4-47-15,2 7-245 16</inkml:trace>
  <inkml:trace contextRef="#ctx0" brushRef="#br0" timeOffset="86701.5538">10239 12849 1024 0,'21'15'457'0,"10"11"-202"15,14 24-125-15,2 7 6 16,-7 11-27-16,-8 2-7 15,-24 8-31-15,-13 4-23 16,-22 3-16-16,-7-4-8 16,-1-21-26-16,4-14-78 15</inkml:trace>
  <inkml:trace contextRef="#ctx0" brushRef="#br0" timeOffset="87076.4718">10459 12774 593 0,'2'-6'359'0,"7"-6"19"0,7 1-153 15,10 3-70-15,8 3-27 16,5 6-60-16,-2 4-22 16,-18 8-11-16,-12 6 3 15,-33 12 9-15,-11 7 2 16,-6 3-16-16,4-2-10 15,24-10-14-15,12-6-3 16,21-7-6-16,11-3 0 16,16-6-4-16,5-2-1 15,1-3-49-15</inkml:trace>
  <inkml:trace contextRef="#ctx0" brushRef="#br0" timeOffset="87404.8715">11106 13162 1073 0,'15'1'488'0,"22"3"-200"0,9 1-166 16,7 1-56-16,1-1-30 15,-5 0-17-15,-6-4-23 16,-9 0-162-16</inkml:trace>
  <inkml:trace contextRef="#ctx0" brushRef="#br0" timeOffset="87560.7266">11155 13288 1125 0,'30'1'517'16,"21"-1"-248"-16,20 2-105 15,3 0-50-15,-7 2-55 16,-3 4-24-16</inkml:trace>
  <inkml:trace contextRef="#ctx0" brushRef="#br0" timeOffset="88248.1118">11973 13046 850 0,'4'0'302'0,"13"17"-249"15,5 12-16-15,10 26-1 16,1 17 23-16,2 18 20 16,-1 3-5-16,-9-18-11 15,0-16-5-15,-2-37 54 16,-6-21 30-16,-3-30 18 15,-3-19 3-15,-9-31-64 16,2-10-28-16,-7-12-20 16,-6-8-10-16,1-11-15 15,-3 2-10-15,4 28-23 16,5 20 4-16,2 43-153 16,0 19-102-16</inkml:trace>
  <inkml:trace contextRef="#ctx0" brushRef="#br0" timeOffset="88685.4734">12290 12653 1024 0,'14'-1'337'0,"25"-4"-326"15,13 3-5-15,34 3 45 16,12 0 19-16,33 1 19 16,14 1-3-16,24-2-30 15,18-1-13-15,18-3-23 16,-66 2-7-1,-70 1-4-15,1 0 0 0,170 3-1 16,-31 0-1-16,-58 7 1 16,-97-2 2-16,-20-8 8 15,-4 0 2-15,-3-8-3 16,-2-1-21-16,-4 0-28 16,-1 2-4-16,-15 4-13 15,-5 1 14-15,-8 9 22 16,-6 6-2-16,3 9 13 0,2 6 2 15,9 12-2-15,2 8 2 16,4 15-42-16,-2 1-388 16</inkml:trace>
  <inkml:trace contextRef="#ctx0" brushRef="#br0" timeOffset="89154.1161">12554 13162 558 0,'3'-26'322'0,"5"-20"-65"16,1 5-72-16,-1 3-23 16,-4 18-38-16,1 13-24 15,1 26-42-15,-1 16-17 16,6 24-31-16,1 7-2 16,0 8 2-16,-2 2-1 0,-2-9 4 15,-1-6 0-15,5-22-41 16,0-12-87-16</inkml:trace>
  <inkml:trace contextRef="#ctx0" brushRef="#br0" timeOffset="89482.1561">13155 13102 822 0,'-6'-3'410'0,"-7"-6"-132"16,-1 3-82-16,-6 4-98 16,-6 2-29-16,-4 8-42 15,-7 6-14-15,0 9-14 16,7 5-5-16,7 12 0 16,11 0 0-16,14 8 3 0,7 1-1 15,21-7 4-15,9-2 2 16,13-18 4-16,1-11 3 15,-9-11 10-15,-8-9 5 16,-21-8 46-16,-11-3 20 16,-23-4 10-16,-16 2-3 15,-25-1-46-15,-5 1-20 16,8 8-88-16,13 4-97 16</inkml:trace>
  <inkml:trace contextRef="#ctx0" brushRef="#br0" timeOffset="89716.4696">13479 13106 1067 0,'-2'-11'528'15,"0"-7"-153"-15,1 15-249 16,3 8-42-16,2 22-57 15,0 6-20-15,7 20-1 16,-6 4 0-16,2 8 2 16,-4-3 1-16,-2-13-22 15,2-10-55-15</inkml:trace>
  <inkml:trace contextRef="#ctx0" brushRef="#br0" timeOffset="89857.0616">13351 13282 959 0,'12'0'373'16,"25"0"-218"-16,10 0-105 15,19 0-1-15,3 0-9 0,-8 4-29 16,-6-4-99-16</inkml:trace>
  <inkml:trace contextRef="#ctx0" brushRef="#br0" timeOffset="90075.7596">13859 13124 1034 0,'2'4'425'0,"1"-1"-247"16,-3 8-27-16,-4 0-31 16,0 2-10-16,-3 5-30 15,1 2-18-15,5 2-28 16,4 0-10-16,11-3-12 15,6-3-1-15,11-2-6 16,0-5 11-16,1-9-138 16,2-1-98-16</inkml:trace>
  <inkml:trace contextRef="#ctx0" brushRef="#br0" timeOffset="90200.7387">14071 13115 692 0,'-5'-6'394'0,"-4"-1"-65"0,1 7-98 16,5 12-107-16,-1 10-36 15,7 17-41-15,-3 6-6 16,0 16-13-16,3 2-7 16,0 2-13-16,8-6-62 15</inkml:trace>
  <inkml:trace contextRef="#ctx0" brushRef="#br0" timeOffset="90466.3248">14845 13166 1094 0,'23'0'404'16,"15"0"-278"-16,17 1-113 16,0 2 9-16,0-3 3 15,-6 3 2-15,-14-3-39 0,-2-1-109 16</inkml:trace>
  <inkml:trace contextRef="#ctx0" brushRef="#br0" timeOffset="90607.0077">14924 13291 1169 0,'22'7'483'0,"28"3"-314"15,7-2-25-15,7-4-84 16,-1-4-21-16,-6 0-210 16</inkml:trace>
  <inkml:trace contextRef="#ctx0" brushRef="#br0" timeOffset="91308.9756">15638 13116 990 0,'3'19'362'0,"13"24"-276"16,6 15-38-16,3 9 11 15,3 0 6-15,-2-11 0 16,-3-12 0-16,-4-30 35 15,0-13 4-15,-5-25 7 16,-3-18-4-16,-4-22-54 16,-6-11-14-16,-9-13-15 15,-7-3-6-15,-9-9-8 16,2 0-3-16,11 18-13 16,7 17-8-16,13 33-16 15,9 15-12-15,2 14 2 16,8 3 5-16,12 7 14 15,11 1 10-15,19-1 5 16,15-1 0-16,17 2 0 16,11-1 1-16,4-5 5 0,-8-3 2 15,-19-7 6-15,-18 0-1 16,-25 6-3-16,-11 1-3 16,-19 4-2-16,-6 3 0 15,-6 1 1-15,-4 1 3 16,1 3 0-16,3 3-1 15,3 5-2-15,4 4-2 16,0 8-24-16,1 3-37 16</inkml:trace>
  <inkml:trace contextRef="#ctx0" brushRef="#br0" timeOffset="91746.3706">16121 13204 533 0,'-9'-14'381'0,"-13"-15"26"0,8 0-173 16,12-1-148-16,5 2-51 15,28 6-34-15,10 1-1 16,20 14-1-16,9 14 0 16,-5 14 1-16,-12 6 4 15,-35 9 30-15,-21-1 15 16,-45 6 6-16,-13 4-4 15,-7 0-21-15,6-2-12 16,25-13-8-16,16-5-6 0,20-10-8 16,10-1-3-16,20-1 0 15,5-4 6-15,15-3 3 16,2-2 1-16,0-3 28 16,1 0-75-16</inkml:trace>
  <inkml:trace contextRef="#ctx0" brushRef="#br0" timeOffset="92027.5431">16627 13124 973 0,'-10'-4'439'0,"-13"2"-217"15,0 5-81-15,-1 11-99 16,4 8-22-16,5 12-19 0,3 4-1 15,13 15-1-15,7 3 0 16,12-6 1-16,11-4 2 16,13-20 9-16,4-15 7 15,5-20 59-15,-5-9 32 16,-14-20 38-16,-10-5 20 16,-22-4-18-16,-12-2-22 15,-26 11-45-15,-12 9-28 16,-1 19-32-16,1 5-83 15</inkml:trace>
  <inkml:trace contextRef="#ctx0" brushRef="#br0" timeOffset="95858.4947">17331 13191 571 0,'0'0'331'0,"4"4"3"0,7-2-89 0,19 2-78 31,13 0-23-31,22-5-71 16,6-2-26-16,9-3-29 16,-4-1-85-16</inkml:trace>
  <inkml:trace contextRef="#ctx0" brushRef="#br0" timeOffset="96035.2747">17372 13333 947 0,'22'6'404'15,"16"2"-229"-15,17-1-96 16,13-2-26-16,9-1 23 15,3-4-87-15</inkml:trace>
  <inkml:trace contextRef="#ctx0" brushRef="#br0" timeOffset="96534.8981">18630 13240 732 0,'-14'2'323'15,"-20"-2"-120"-15,-3-6-48 16,-3-10-39-16,1-7-14 16,5-7-54-16,9-6-18 0,25 4-31 15,5-3-12-15,21 11-19 16,8 10-5-16,5 13 15 16,8 9 10-16,5 14 16 15,-4 8 11-15,-12 5 29 16,-15 4 14-16,-33 5 15 15,-18-2 2-15,-22 7-28 16,-7 0-12-16,-4-4-11 16,4-3-9-16,15-17-30 15,11-8-16-15,23-17-18 16,10-3-1-16,22-7 27 16,9-1 22-16,10 7 32 15,6 4 13-15,6 8 2 16,0 6-10-16,-3 5-18 15,-4 0-3-15,-11-1-57 16</inkml:trace>
  <inkml:trace contextRef="#ctx0" brushRef="#br0" timeOffset="96968.7398">19026 13203 933 0,'1'12'347'0,"-1"26"-220"15,5 15-16-15,4 13 48 16,1 2 0-16,9-15-35 16,-2-10-30-16,6-22-37 15,-2-17 1-15,-1-19 8 16,-2-12 0-16,-9-30-11 15,-4-8-11-15,-10-16-18 16,-10-9-6-16,-10-6-8 16,-5-4-4-16,0 10-8 0,9 8-4 0,10 28-4 15,7 13-3-15,12 20-13 16,5 8-6-16,25 8-4 16,10 4 2-16,33 5 11 15,11 1 6-15,16 0 10 16,2 0 2-16,-8-5 5 15,-8-4 3-15,-22-1 2 32,-12 1-1-32,-33-1-19 15,-12 3-30-15,-18 2-137 16,-16 3-322-16</inkml:trace>
  <inkml:trace contextRef="#ctx0" brushRef="#br0" timeOffset="97312.6713">19938 12746 755 0,'-3'-6'424'0,"1"1"-115"15,-1 8-109-15,-2 20-128 16,4 14-49-16,1 19-16 16,8 8 0-16,6-2-129 15</inkml:trace>
  <inkml:trace contextRef="#ctx0" brushRef="#br0" timeOffset="97859.1581">19848 13099 702 0,'7'-6'404'16,"3"-8"-99"-16,-17 7-100 16,-10 0-44-16,-22 5-76 15,-8 0-22-15,-13 2-37 16,-1 2-10-16,11 0-31 16,5 7-39-16,16-4-34 15,7 2-3-15,13 2 16 16,6 0 35-16,2 1 24 15,1 3 6-15,-5 3 32 16,4 1 14-16,0 3 26 16,0-5 4-16,1 0-20 15,1-3-9-15,-1-6-9 0,5-3-1 16,6-5-4-16,1-4-3 16,17-5-12-16,5 2-8 15,12 6-10-15,3 3-5 16,6 18 11-16,-2 4 10 15,-13 12 14-15,-13 6 26 16,-31 5 36-16,-17 0 13 16,-32-8 19-16,-10-4-14 15,-10-16-35-15,4-8-15 0,16-16-47 16,16-6-40-16,24-10-155 16,13 0-90-16,18-1-334 15</inkml:trace>
  <inkml:trace contextRef="#ctx0" brushRef="#br0" timeOffset="98187.4666">20259 13492 1517 0,'0'1'644'0,"0"1"-380"16,-5 2-84-16,4-4-93 16,0 0-172-16</inkml:trace>
  <inkml:trace contextRef="#ctx0" brushRef="#br0" timeOffset="169911.8553">2103 15349 930 0,'-8'5'402'0,"-6"11"-220"15,-3 7-77-15,-1 13-75 16,7 6-21-16,12 2-17 16,17 2 0-16,13-10 8 15,7-10 4-15,7-25 9 16,2-11 6-16,-2-25 12 15,-4-9 5-15,-12-16 27 16,-9-12 15-16,-22-14 8 16,-11-5 1-16,-26-5-30 15,-6 2-16-15,-3 19 1 16,-6 13 16-16,4 38 20 0,-1 24 3 16,-2 37-20-16,6 14-27 15,20 10-31-15,19 3-7 16,33-4-7-16,23-5 0 0,29-8-104 15,12-15-108-15</inkml:trace>
  <inkml:trace contextRef="#ctx0" brushRef="#br0" timeOffset="170193.0347">2616 15401 1033 0,'7'-2'421'0,"20"-5"-261"0,12 1-63 15,21 0-45-15,7 4-21 16,-2 3-47-16,-9 5-123 16</inkml:trace>
  <inkml:trace contextRef="#ctx0" brushRef="#br0" timeOffset="170333.6305">2691 15518 1341 0,'-1'4'553'0,"9"8"-333"16,15-3-97-16,30-4-88 15,15-4-10-15,11-6-40 16</inkml:trace>
  <inkml:trace contextRef="#ctx0" brushRef="#br0" timeOffset="170739.7849">3573 14927 1135 0,'-3'8'471'0,"0"20"-272"15,-1 14-64-15,-4 28-51 16,1 12-18-16,-5 18-28 16,10 3-7-16,5-13-15 15,11-12-7-15,10-31-9 16,2-13-5-16,4-19-49 16,-4-10-39-16,-2-8-245 15</inkml:trace>
  <inkml:trace contextRef="#ctx0" brushRef="#br0" timeOffset="170911.9323">3438 15357 987 0,'-10'-10'412'0,"-12"-12"-248"16,31 11-89-16,13 5-18 15,21 6-37-15,9 6-8 16,8-1-7-16,5 2 3 15,4-2-134-15</inkml:trace>
  <inkml:trace contextRef="#ctx0" brushRef="#br0" timeOffset="171186.1107">4215 15341 1131 0,'-10'20'562'0,"-7"16"-200"15,-13 4-158-15,-6-2-56 16,-6-5-72-1,5-3-26-15,4-10-28 0,4-5-6 16,10-12-28-16,0-7-31 16,12-17-75-16,8-10-42 15,18-11-27-15,4 1 28 16,8 4 65-16,-1 8 39 0,1 19 80 16,1 10 20-16,-4 21 57 15,1 10 27-15,-11 14-13 16,-4 1-15-16,-2-4-50 15,-2-2-18-15,2-13-153 16,3-4-113-16</inkml:trace>
  <inkml:trace contextRef="#ctx0" brushRef="#br0" timeOffset="171467.2918">4467 15340 1351 0,'3'14'547'0,"2"19"-342"16,-2 4-30-16,-3 5-51 16,-6-3-40-16,3-6-52 15,-2-8-14-15,2-10-15 0,3-10-10 16,6-15-48-16,2-10-21 16,10-19-10-16,1-10 5 15,-2-1 39-15,6 9 18 16,-6 15 26-16,3 15 13 15,-2 23 22-15,-2 14 13 16,-6 15-2-16,-2 8-8 16,-5 2-16-16,-1-2-11 15,5-8-95-15,-1-7-120 16</inkml:trace>
  <inkml:trace contextRef="#ctx0" brushRef="#br0" timeOffset="171655.1207">4701 15078 870 0,'34'-2'351'15,"23"-4"-218"-15,6 11-86 16,-4-2-20-16,-18 9-62 15</inkml:trace>
  <inkml:trace contextRef="#ctx0" brushRef="#br0" timeOffset="171811.1272">5034 14867 1206 0,'-3'2'542'15,"2"8"-267"-15,1 8-59 16,4 19-117-16,2 7-25 15,3 14-37-15,0 3-14 16,-2 5-14-16</inkml:trace>
  <inkml:trace contextRef="#ctx0" brushRef="#br0" timeOffset="172888.8352">5339 15689 1069 0,'28'0'348'0,"15"-1"-314"0,53 1-68 16,35 0 36-16,53-4 43 15,25-2 13-15,27-2 7 16,4-3-8-16,-11-1-9 16,-8-4-5-16,-24 1-15 15,-27 4-8-15</inkml:trace>
  <inkml:trace contextRef="#ctx0" brushRef="#br0" timeOffset="175192.9479">5708 15267 1038 0,'8'-1'408'0,"26"0"-272"16,15 1-50-16,27 1-44 16,12 3-13-16,0 0-53 15</inkml:trace>
  <inkml:trace contextRef="#ctx0" brushRef="#br0" timeOffset="175601.196">6353 15150 789 0,'-20'-8'330'0,"-15"-18"-197"16,10-1-31-16,27-12-43 15,16-4-31-15,20 5-2 16,7 6 8-16,5 22 33 16,-2 14 5-16,-8 28 17 15,-10 7 13-15,-28 15 5 16,-12 8 3-16,-22 0-33 16,-6 4-18-16,1-16-22 15,1-12-1-15,11-24-8 16,7-14-37-16,13-16-35 15,9-8-10-15,15-6-14 16,6 4 28-16,8 8 17 16,2 11 5-16,2 15 9 15,-1 8 6-15,-1 15 6 16,0 6-18-16</inkml:trace>
  <inkml:trace contextRef="#ctx0" brushRef="#br0" timeOffset="175929.2422">6229 15836 1082 0,'7'-3'490'0,"4"3"-235"15,-8 9-35-15,-13 16-48 16,-10 7-40-16,-8 12-48 16,2 2-30-16,13-7-41 15,13-3-10-15,23-14-9 16,12-10-6-16,17-9-12 15,3-5-50-15,-7-12-151 16,-1-2-221-16</inkml:trace>
  <inkml:trace contextRef="#ctx0" brushRef="#br0" timeOffset="176046.6521">6452 15865 1052 0,'-3'5'472'16,"-5"15"-217"-1,7 5-63-15,-1 13-95 16,2 7-23-16,0 10-44 15,-2 6-15-15,4-4 3 16,3-7-53-16</inkml:trace>
  <inkml:trace contextRef="#ctx0" brushRef="#br0" timeOffset="176439.4879">7695 15528 905 0,'3'3'402'15,"9"0"-145"-15,22 3-196 16,9-3-20-16,13-1 11 0,1-2-113 16</inkml:trace>
  <inkml:trace contextRef="#ctx0" brushRef="#br0" timeOffset="176590.4512">7767 15635 1330 0,'12'-2'518'0,"22"-3"-355"16,11 5-87-16,12 0-45 15,4 6-28-15</inkml:trace>
  <inkml:trace contextRef="#ctx0" brushRef="#br0" timeOffset="176965.3625">8595 14939 1300 0,'3'-6'518'0,"9"0"-347"15,-2 13-89-15,-2 29-48 16,-2 14-13-16,-13 31-2 15,0 12-1-15,-1 9-5 0,5 1-3 16,17-19-5-16,6-45-1 31,-9-19-5-31,-1-1-11 0,45 25-122 0,1-15-119 16</inkml:trace>
  <inkml:trace contextRef="#ctx0" brushRef="#br0" timeOffset="177121.9509">8496 15327 1002 0,'-4'3'372'0,"6"7"-242"15,9 2-51-15,22 0-22 16,16 1 6-16,24-10-36 16,3 0 14-16</inkml:trace>
  <inkml:trace contextRef="#ctx0" brushRef="#br0" timeOffset="177402.7593">9260 15349 958 0,'-8'22'483'16,"-7"14"-132"-16,-10 8-193 16,-3-4-9-16,-10-6-56 15,-3-4-17-15,0-17-22 16,1-7-14-16,6-11-25 0,9-6-33 15,10-9-63-15,7 1-22 16,11-4-7-16,8-3 21 16,12 4 38-16,9-1 15 15,9 8 29-15,5 6 10 16,0 14 34-16,-4 6 16 16,-7 15 9-16,-9 5-1 15,-8 5-19-15,-6-1-11 16,-6-1-65-16,-6-5-115 0</inkml:trace>
  <inkml:trace contextRef="#ctx0" brushRef="#br0" timeOffset="177683.9431">9367 15357 1238 0,'14'7'532'15,"8"8"-292"-15,-1 14-100 16,-7 6-17-16,-9 4-43 15,-5 0-14-15,-3-5-32 16,0-8-10-16,3-18-11 16,2-8-7-16,8-21-13 15,4-7-8-15,8-12-5 16,1-5 4-16,6 5 6 16,-1 4 6-16,-2 19 4 15,-3 12 3-15,-7 22 6 0,-3 9 1 16,-5 16-1-16,0-1-1 15,-1-1-1-15,2-5-30 16,3-17-383-16</inkml:trace>
  <inkml:trace contextRef="#ctx0" brushRef="#br0" timeOffset="177851.5717">9598 15111 1191 0,'13'-8'525'16,"21"-6"-270"-16,8-1-106 15,8 9-84-15,-2 6-34 16,-9 6-24-16,-3 5-96 0</inkml:trace>
  <inkml:trace contextRef="#ctx0" brushRef="#br0" timeOffset="177995.915">9971 14900 1309 0,'0'0'606'0,"0"4"-257"15,3 11-145-15,1 19-117 16,1 6-30-16,1 10-28 16,-2 2 67-16</inkml:trace>
  <inkml:trace contextRef="#ctx0" brushRef="#br0" timeOffset="178435.5692">10767 14663 516 0,'-31'6'287'16,"-41"19"-40"-16,-5 22-35 16,4 47-52-16,10 25-31 15,32 55-62-15,21 13-11 16,25 14-30-16,19 8-7 15,19-31-5-15,11-15 2 16,11-46-186-16</inkml:trace>
  <inkml:trace contextRef="#ctx0" brushRef="#br0" timeOffset="178839.3933">10751 15423 1038 0,'1'5'432'16,"7"3"-237"-16,14 6-80 16,22-4-35-16,11-4-28 15,22-7-32-15,4-6-47 16</inkml:trace>
  <inkml:trace contextRef="#ctx0" brushRef="#br0" timeOffset="179063.5363">11309 15418 1279 0,'10'-1'446'16,"25"-1"-398"-16,13-5-15 15,26-1 7-15,9-2-16 16,-3 0-13-16,-6 4 31 16,-19-1-273-16</inkml:trace>
  <inkml:trace contextRef="#ctx0" brushRef="#br0" timeOffset="179227.9591">11508 14757 1068 0,'-5'-6'506'16,"-1"-4"-243"-16,6 18-141 0,1 18-47 15,8 32-72-15,3 16-1 16,3 18-1-16,0 7 39 16</inkml:trace>
  <inkml:trace contextRef="#ctx0" brushRef="#br0" timeOffset="179579.5877">11350 15761 889 0,'-3'-19'388'0,"-5"-9"-178"16,23-5-122-16,10 2-2 15,19 12-8-15,9 8 0 16,2 15-31-16,-4 8-14 16,-19 16-6-16,-17 5 9 15,-31 12 9-15,-14 5 3 0,-18-4-5 16,-5-3-7-16,2-18-4 16,6-8-31-16,15-19-72 15,8-8-18-15,19-9-26 16,6-3 19-16,20 3 86 15,8 3 26-15,14 11 25 16,7 8 13-16,5 15-21 16,1 5-16-16,-8 8 54 15,-8 2-117-15</inkml:trace>
  <inkml:trace contextRef="#ctx0" brushRef="#br0" timeOffset="179907.4761">11952 14663 1131 0,'5'0'457'16,"18"19"-289"-16,10 17-95 0,27 59-59 15,9 31-8-15,-10 47-1 16,-9 18 2-16,-35 11 1 16,-15 7 2-16,-29-17 9 15,-10-12 1-15,-14-38 4 16,-4-28 5-16,10-44 13 15,4-14-50-15</inkml:trace>
  <inkml:trace contextRef="#ctx0" brushRef="#br0" timeOffset="180458.9909">12736 15333 820 0,'10'0'363'0,"22"-2"-168"16,11 0-82-16,15-1-48 16,3 3-23-16,-1-1-28 15,-5 1-88-15</inkml:trace>
  <inkml:trace contextRef="#ctx0" brushRef="#br0" timeOffset="180667.4436">12776 15457 655 0,'2'0'347'0,"9"0"-22"0,6 2-115 15,21 0-25-15,11 5-39 16,9-4-80-16,1 1-23 0,-2-2-9 15</inkml:trace>
  <inkml:trace contextRef="#ctx0" brushRef="#br0" timeOffset="187514.2991">12698 15083 731 0,'0'-13'339'0,"2"-12"-133"16,4-3-54-16,10-3-45 15,0 5-17-15,11 6-30 16,1 12-15-16,4 17-26 15,2 13-1-15,3 18 1 16,-2 1-2-16,1 0 5 16,3-7 3-16,3-22 7 15,1-14 13-15,-24-28 26 32,-10 15 5-32,1 1-2 0,20-50-10 0,-26-2-60 15,-11 11-104-15</inkml:trace>
  <inkml:trace contextRef="#ctx0" brushRef="#br0" timeOffset="188295.3645">13585 15368 1062 0,'26'-1'479'15,"20"-3"-229"-15,33 1-102 0,11-2-22 16,16 0-52-16,-4 4 15 15</inkml:trace>
  <inkml:trace contextRef="#ctx0" brushRef="#br0" timeOffset="188826.5013">14711 15300 661 0,'-16'11'323'0,"-27"8"-102"16,2-8-68-16,-7-18-69 0,5-11-13 16,14-21-32-1,8-5-11-15,26-3-17 0,13 4-4 16,24 9 1-16,6 13 3 15,12 18 8-15,-4 6-5 16,-7 24 21-16,-15 9 33 16,-30 19 36-16,-15 12 6 15,-25 12-14-15,-8 4-32 16,-2-17-34-16,2-12 1 16,10-30-56-16,9-14-30 0,19-15-34 15,10-10-10-15,20-3 45 16,8 0 30-16,12 5 45 15,0 8 7-15,0 13 0 16,-3 7-6-16,-6 11-15 16,-5 0 4-16</inkml:trace>
  <inkml:trace contextRef="#ctx0" brushRef="#br0" timeOffset="189201.4271">15271 15097 837 0,'-11'-2'438'16,"-16"0"-132"-16,-4 4-80 15,-4 15-122-15,1 5-48 16,2 16-52-16,0 8-9 16,8 13-13-16,8 8-1 15,14 3 3-15,10-3 3 16,17-15 10-16,5-11 4 0,11-24 32 16,-1-6 16-16,5-19 23 15,-2-7 18-15,-16-8 16 16,-11-5 5-16,-26 6 8 15,-17-1-11-15,-15 7-38 16,-7 2-20-16,4 4-31 16,7 2-74-16</inkml:trace>
  <inkml:trace contextRef="#ctx0" brushRef="#br0" timeOffset="189650.1701">15541 14985 980 0,'-10'3'397'15,"-10"8"-274"-15,5 3-39 16,15 9-60-16,7 1-23 16,16-2-6-16,7-1 1 0,10-9 57 15,3-8 20-15,3-10 38 16,-3-8 34-16,-21-9 9 16,-15-3 7-16,-30-3-15 15,-13 2-31-15,-17 12-64 16,1 8-21-16,7 11-3 15</inkml:trace>
  <inkml:trace contextRef="#ctx0" brushRef="#br0" timeOffset="348026.9871">16350 15643 1042 0,'-5'5'397'0,"-1"8"-282"16,3-3-88-16,12-4-30 15</inkml:trace>
  <inkml:trace contextRef="#ctx0" brushRef="#br0" timeOffset="348526.8751">17103 15722 285 0,'12'1'176'16,"16"-3"41"-16,4-10 11 15,6-15 35-15,-1-9-15 0,-2-17-61 16,-1-11-36-16,-4-15-66 16,-4-10-23-16,-10-2-30 15,-4 4-7-15,-12 15-11 16,0 14-5-16,-4 27-10 15,0 14-11-15,-1 30-21 16,4 17-1-16,5 31 1 16,6 11 7-16,15 27 21 15,8 4 3-15,2-10 5 16,3-4 5-16,-2-31 6 16,-5-14 3-16,-4-19 2 15,-3-9 1-15,-9-15-74 16,-6-7-136-16</inkml:trace>
  <inkml:trace contextRef="#ctx0" brushRef="#br0" timeOffset="348667.4639">17314 15500 992 0,'9'5'346'16,"14"4"-282"-16,12 0-48 15,11 4 10-15,0-1 6 16,-4-1-50-16,-9-2-178 15</inkml:trace>
  <inkml:trace contextRef="#ctx0" brushRef="#br0" timeOffset="348808.2281">17077 15362 1314 0,'-7'-6'459'0,"-9"-8"-402"16,4 10-51-16,18 10-20 15,8 3-6-15,25 10-37 16,14 6-114-16</inkml:trace>
  <inkml:trace contextRef="#ctx0" brushRef="#br0" timeOffset="349089.2478">17805 15643 1146 0,'6'4'413'0,"12"4"-358"16,6-2 4-16,9-2-12 16,2-4-13-16,3-6-8 0,-3-5 2 15,-14-12 7-15,-5-1 2 16,-18-9 0-16,-11 1-5 16,-10 4-20-16,-6 5-9 15,-4 16-19-15,2 10-9 16,7 15-7-16,4 12-1 15,10 12 7-15,4 6 5 16,6 13 23-16,2-1 7 16,10 4 8-16,3-1 2 0,4-4-4 15,2-5 20-15,-3-14-228 16</inkml:trace>
  <inkml:trace contextRef="#ctx0" brushRef="#br0" timeOffset="349370.4547">18520 15507 886 0,'-15'20'462'16,"-13"12"-152"-16,-17 6-145 15,-5 4-47-15,-6-11-70 16,7-8-17-16,15-20-33 15,11-8-19-15,11-22-21 16,5-3-4-16,8-3 8 0,3 0 15 16,13 13 34-16,3 7 25 15,13 14 30-15,3 11 4 16,12 16-22-16,-4 5-19 16,-3 10-19-16,-3 4-14 15</inkml:trace>
  <inkml:trace contextRef="#ctx0" brushRef="#br0" timeOffset="349913.6256">19737 14786 465 0,'-16'-2'316'15,"-26"12"70"-15,-13 9-128 16,-4 33-109-16,-4 21-22 16,4 26-66-16,12 13-25 15,23 17-3-15,21-1-3 16,36-12-10-16,18-12-5 0,19-31-5 15,3-17-79-15</inkml:trace>
  <inkml:trace contextRef="#ctx0" brushRef="#br0" timeOffset="350382.484">19978 15505 792 0,'2'8'359'0,"6"4"-134"16,8 4-143-16,7 0 3 16,7-6-21-16,-1-8-12 15,2-4-3-15,0-8-2 16,-5-16-1-16,-1-4 0 16,-12-12-4-16,-7-5-2 0,-14 3-11 15,-7 6-6-15,-14 17-19 16,-2 12-10-16,-5 16-5 15,-6 8-1 1,7 13-1-16,1 7-2 0,8 11-11 16,12 4-7-16,14 6 5 15,5 1 6-15,10 4 17 16,1 3 8-16,-9 7 8 16,1-1 3-16,-1-8 22 15,1-5-64-15</inkml:trace>
  <inkml:trace contextRef="#ctx0" brushRef="#br0" timeOffset="350585.3227">20499 15543 911 0,'7'18'292'16,"-7"17"-165"-16,-3 8-9 16,-10 2-1-16,-10-4 32 15,-2-7-121-15,2-8-117 0</inkml:trace>
  <inkml:trace contextRef="#ctx0" brushRef="#br0" timeOffset="350975.8636">20797 15586 545 0,'-13'0'326'15,"-9"0"-1"-15,17 9-210 16,6 1-23-16,15 5-33 15,7 0-15-15,9-4 1 16,5 0 2-16,-2-12 11 16,-5-6 4-16,-8-14 2 15,-4-8-3-15,-4-10-15 16,-7-11-5-16,-7-12-7 0,-12-7-4 16,-25-9-10-16,-10 3-3 15,-22 10-11-15,-4 12-6 16,6 28-9-16,10 15-15 15,22 27-12-15,12 8-5 16,24 19 1-16,17 2 8 16,24 3 16-16,18 2 7 0,15-1 27 15,7-3-61-15,-7-18-196 16</inkml:trace>
  <inkml:trace contextRef="#ctx0" brushRef="#br0" timeOffset="351182.4187">21076 14842 1006 0,'9'-5'377'0,"11"2"-272"16,3 10-19-16,13 37-17 0,10 17-11 16,12 26-23-16,-2 13-11 15,-32 23 7-15,-19 7 4 16,-48 0 6-16,-17-3 2 15,-3-31-9-15,1-16-2 16,28-30-73-16</inkml:trace>
  <inkml:trace contextRef="#ctx0" brushRef="#br0" timeOffset="351534.1886">21630 15355 1065 0,'7'1'421'0,"21"-1"-284"15,9-2-45-15,17-3-42 16,4-3-16-16,-4 1-16 15,-6 0-30-15,-13 4-246 16</inkml:trace>
  <inkml:trace contextRef="#ctx0" brushRef="#br0" timeOffset="351718.0002">21619 15499 709 0,'3'5'378'16,"15"-1"-39"0,16 3-132-16,26-7-57 15,11 0-35-15,6-2-61 16,-8-1-29-16</inkml:trace>
  <inkml:trace contextRef="#ctx0" brushRef="#br0" timeOffset="352436.7196">22531 14899 781 0,'-21'9'370'0,"-15"7"-137"0,-14 28-116 16,-9 14-29-16,3 31-47 31,5 23-28-31,23 29-11 0,19 6 2 0,39-1 8 31,19-17 2-31,34-32 2 0,13-20 4 0,9-32-359 31</inkml:trace>
  <inkml:trace contextRef="#ctx0" brushRef="#br0" timeOffset="353248.8291">22575 15488 655 0,'-10'-8'325'0,"-14"-18"-107"15,17-5-38 17,4 16-88-32,-1 0-39 0,10-48-31 15,11 2 1-15,28 17 17 0,4 39 10 0,3 21-13 16,-6 12-7-16,-19 17 0 31,-14 5 14-31,-30 8 15 16,-14-2 3-16,-17-10-4 0,0-6-13 0,5-18-12 15,7-9-3-15,10-14-7 0,8-6-5 16,7-6-19-16,10 5-9 16,6 3-15-16,5 3-6 15,11 4 2-15,3 5 4 16,13 6 11-16,1 1 8 16,2 2 21-16,-2 0-65 15</inkml:trace>
  <inkml:trace contextRef="#ctx0" brushRef="#br0" timeOffset="353576.917">22906 15537 1060 0,'-5'3'399'0,"1"6"-277"16,6 7-62-16,-2 7-14 15,7 6 13-15,-2-5 5 16,-1-4 3-16,5-9-3 15,-2-6 9-15,0-11 25 16,-4-11 3-16,-3-17-7 16,0-7-20-16,-7-19-40 15,3-8-10-15,-5-16-10 32,-4-5-3-32,5 7-6 0,0 10-4 0,4 25-6 15,2 11-5-15,1 17-19 16,3 11-10-16,11 8-9 15,9 4 1-15,23 10 20 16,8 0 5-16,15 1-145 0,4-3-206 16</inkml:trace>
  <inkml:trace contextRef="#ctx0" brushRef="#br0" timeOffset="354092.3926">23312 15262 462 0,'4'-3'297'0,"3"0"-11"15,-7 1-36-15,-9 3-77 16,-11 2-40-16,-21 3-55 16,-4 1-18-16,-10-5-24 15,7-2-13-15,13 0-16 16,8-3-5-16,14 3-15 16,6 2-5-16,5 5-4 15,1 2 0-15,1 7 8 16,0-1 3-16,3 0 6 0,2 3 2 15,0-8 7-15,1 0 4 16,2-4 7-16,-1-4 2 16,6-4-1-16,3-2-2 15,7-8-9-15,5-1-2 16,11 3-5-16,4 1-1 16,-1 5-2-16,1 4 0 15,-11 7 2-15,-9 5 1 16,-8 10 2-16,-8 3 6 15,-11 6 21-15,-2 6 8 0,-16 1 8 16,-5-3-1-16,-9-4-15 16,-7-5-5-16,-2-10-45 15,2 1-88-15</inkml:trace>
  <inkml:trace contextRef="#ctx0" brushRef="#br0" timeOffset="354295.4579">23598 15624 982 0,'4'3'451'0,"0"5"-204"15,0 4-50-15,-6 3-52 16,-6 5-41-16,-7 6-43 0,-4 2-18 15,-5 0-115-15</inkml:trace>
  <inkml:trace contextRef="#ctx0" brushRef="#br0" timeOffset="355193.5065">23836 15421 858 0,'-4'-5'403'0,"-1"-2"-157"16,1 0-60-16,11 2-79 15,5 1-38-15,15 1-58 16,14 0-11-16,12 2 10 16,10-1-98-16</inkml:trace>
  <inkml:trace contextRef="#ctx0" brushRef="#br0" timeOffset="355630.9099">24116 15370 772 0,'-1'-21'330'16,"0"-18"-146"-16,17 7-94 16,12 3 13-16,15 12-4 15,5 5-10-15,1 20-18 16,1 8-22-16,-12 13-8 16,-13 8 0-16,-23 9 5 15,-13 7-4-15,-22 5 5 16,-10-3-3-16,-8-9-17 15,-2-8-2-15,2-18-8 16,9-7-4-16,18-13-8 0,5-4-8 16,18-4-16-16,6-1-6 15,19 3-7-15,9 5 4 16,10 3 12-16,1 6 6 16,-4 6 10-16,-9-2 1 15,-6 3-28-15,0 1-91 16</inkml:trace>
  <inkml:trace contextRef="#ctx0" brushRef="#br0" timeOffset="355958.9933">24725 15285 1067 0,'-9'-8'443'0,"-18"-7"-258"15,-1 8-51-15,-4 11-46 16,-6 8-29-16,-2 17-40 16,-1 6-14-16,8 16-15 15,8 9-5-15,15 1-4 16,9-2-1-16,16-6 5 16,6-8 2-16,11-8 7 15,5-8 9-15,5-19 23 16,0-9 13-16,-10-15 35 0,-5-7 20 15,-27-13 12-15,-12-3-5 16,-26-1-33-16,-12-3-27 16,-9 10-86-16,4 4-65 15</inkml:trace>
  <inkml:trace contextRef="#ctx0" brushRef="#br0" timeOffset="356255.7599">24766 15071 871 0,'-4'3'321'0,"-7"5"-253"16,7 3-43-16,0 5-25 15,5 1 6-15,11-2 31 16,-2-2 23-16,5-3 44 16,3-7 10-16,-2-6 5 15,0-5-6-15,-5-6-30 16,1-1-12-16,-10-1-35 16,-3 1-15-16,-10 4-112 15,-8 8-129-15</inkml:trace>
  <inkml:trace contextRef="#ctx0" brushRef="#br0" timeOffset="356544.9938">24797 14954 1191 0,'8'0'470'0,"7"0"-298"0,12 18-131 16,11 13-13-16,8 19-23 15,1 10-5-15,-2 21-1 16,-10 12 4-16,-26 18-20 16,-16 5-2-16,-26-6 10 15,-6-15-6-15,-4-20 124 0,4-14 35 16,6-18 12-16,2-6 8 16,8-17-91-16,0-8-27 15,9-7-19-15,2-7-5 16,0-3-26-16,5 0-54 15,3 4-130-15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0:35:32.0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18567 8129 527 0,'-3'-4'374'0,"-2"-6"-6"0,-1 3-98 16,1 3-36-16,0 4-72 15,4 2-29-15,0 9-49 16,0 4-22-16,2 13-31 15,1 7-11-15,7 12-13 16,2 5-2-16,1 2-28 16,-4-2-76-16</inkml:trace>
  <inkml:trace contextRef="#ctx0" brushRef="#br0" timeOffset="359.4423">18613 8784 1100 0,'-3'-3'534'0,"-1"1"-216"0,3 12-145 15,-1 7-41-15,2 11-74 16,-1 7-20-16,3 7-25 15,2-1-3-15,3 4-98 16,-1 0-72-16,1 0-340 16</inkml:trace>
  <inkml:trace contextRef="#ctx0" brushRef="#br0" timeOffset="656.1297">18691 9329 1024 0,'-2'6'495'0,"2"5"-180"16,0 9-167-16,0 1-40 15,2 7-56-15,-1 1-18 16,-1 1-23-16,0 5-7 0,0 1-3 16,-1 4-3-16,-1 4-79 15,2-3-57-15,6 0-117 16,2-2-3-16</inkml:trace>
  <inkml:trace contextRef="#ctx0" brushRef="#br0" timeOffset="1753.5294">16607 8089 726 0,'-10'5'313'16,"-8"2"-137"-16,14 1-124 16,4 0 10-16,21-2 51 0,16-2 18 15,40-2 15-15,29-2-12 16,32-1-39-16,16-3-9 31,12 0-19-31,-3 4-6 0,-7-4-10 16,-7 3-6-16,-33 0-9 15,-18-3-4-15,-29 3-9 16,-9-3-4-16,-12-3-63 16,-2 3-103-16</inkml:trace>
  <inkml:trace contextRef="#ctx0" brushRef="#br0" timeOffset="2350.0697">18204 8112 391 0,'2'0'304'0,"5"1"25"0,12 2-109 16,8-3-8-16,22 0-58 16,9 0-15-16,4-2-53 15,-2 2-24-15,-16 3-31 16,-10 1-7-16,-20 0-87 15,-5 2-412-15</inkml:trace>
  <inkml:trace contextRef="#ctx0" brushRef="#br0" timeOffset="2865.2574">18136 7916 820 0,'-3'-5'433'0,"-2"3"-134"15,5-1-72-15,0 3-92 16,17 6-31-16,65 25-14 16,-15-7-7-16,14 2-25 15,-5-2-8-15,-14-4-15 16,-10-4-4-16,-22-5-6 15,-6-1-2-15,-12-4-1 16,-8-1 1-16,-6 1 12 16,-6-3 10-16,-8 4 15 15,-7 2 6-15,-11 2-6 16,-3 3-10-16,-13 3-20 16,0 1-6-16,6 5-13 15,5 0-3-15,22-4-3 16,6-3 0-16,14-12-2 15,2-4-3-15,8-7-162 16,0-5-2-16</inkml:trace>
  <inkml:trace contextRef="#ctx0" brushRef="#br0" timeOffset="3599.4592">18749 7482 648 0,'0'0'353'0,"-1"4"-95"15,-1 12-98-15,-5 7-39 16,-1 15-30-16,-4 4-7 0,-3 10-23 15,3 3-12-15,1-4-20 16,1-4-4-16,8-20-3 16,2-7 7-16,4-21 47 15,6-10 16-15,2-21 21 16,2-10 1-16,0-12-44 16,-1-8-17-16,3-3-28 15,-1 0-11-15,2 6-12 16,1 7-2-16,-5 18 1 15,-1 8 1-15,-8 17 1 16,1 7-2-16,-2 17-4 16,4 9-3-16,5 17 0 15,2 8 0-15,10 3 3 16,-2-2 2-16,4-4 1 16,1-2 2-16,-5-6 0 15,-2-2 1-15,-1-9-14 16,-3-8-46-16,-3-8-137 15,-2-5-127-15</inkml:trace>
  <inkml:trace contextRef="#ctx0" brushRef="#br0" timeOffset="3755.8222">18699 7659 770 0,'2'0'418'0,"5"-2"-106"0,13 2-116 15,10 3-46-15,17 1-59 16,8 2-22-16,2 1-38 16,-6 1 4-16,-9-2-288 15</inkml:trace>
  <inkml:trace contextRef="#ctx0" brushRef="#br0" timeOffset="4037.1978">19077 7647 667 0,'2'-3'436'0,"6"-1"4"16,15 2-227-16,6-1-51 15,10 8-58-15,3 2-13 16,-3 7-29-16,-3 2-11 16,-6 4-16-16,-5-1-7 15,-8 1-12-15,2-2-4 16,-8-5-24-16,2-5-81 16</inkml:trace>
  <inkml:trace contextRef="#ctx0" brushRef="#br0" timeOffset="4302.4606">19427 7590 794 0,'0'-5'411'0,"-2"-5"-112"16,0 6-59-16,-2 0-83 15,0 6-33-15,-1 4-38 16,-3 6-17-16,-9 8-16 15,-4 2-4-15,-7 5-15 16,-3 3-7-16,-3 1-11 16,1-2-3-16,8-4-5 15,3-3 1-15,10-5-3 16,2-2 0-16,7-5-2 16,0-4-3-16,6-6-233 0</inkml:trace>
  <inkml:trace contextRef="#ctx0" brushRef="#br0" timeOffset="5020.9992">18970 7265 532 0,'-5'-2'302'0,"-2"-1"-43"0,7-1-40 15,7 1-59-15,7 3-32 16,15 2-41-16,6-1-10 15,15 0-16-15,8-1-6 16,5 0-16-16,-1 3-9 16,-6-1-11-16,-8 0-1 15,-15-2-1-15,-7 0 0 16,-13-2-1-16,-7 1 0 16,-6-3-5-16,-4 0-3 0,-7-8-14 15,2 1-12-15,-5-4-11 16,-2 0-1-16,-2 2 7 15,-4-1 8-15,5 5 4 16,0 3 2-16,7 5 4 16,3 1 2-16,5 7 6 15,2 2 3-15,9 8 0 16,6 4 1-16,7 1 2 16,1-1 2-16,0 1 1 15,-1-4 0-15,-9-1 2 16,-2 0 0-16,-10-6 54 15,-4 0 21-15,-12-2 26 16,-4 0 5-16,-8 1-51 16,-2 1-21-16,7-3-31 15,5-1 9-15,14-6-216 0</inkml:trace>
  <inkml:trace contextRef="#ctx0" brushRef="#br0" timeOffset="5942.6679">16678 10250 879 0,'-1'-1'400'0,"4"-2"-177"15,7-1-36-15,12-2-47 16,13 2-7-16,14-2-36 16,11 0-16-16,8 3-43 15,-3-1 14-15,-9 4-261 16</inkml:trace>
  <inkml:trace contextRef="#ctx0" brushRef="#br0" timeOffset="6255.7672">17226 10184 1100 0,'0'0'476'16,"9"2"-230"-16,6-2-82 0,18 2-72 15,8-1-19-15,14-1-39 16,1 0-14-16,0-5-82 16,-5 2-436-16</inkml:trace>
  <inkml:trace contextRef="#ctx0" brushRef="#br0" timeOffset="6599.2841">17841 10236 1203 0,'9'0'467'16,"25"0"-323"-16,9-1-47 15,17-3-27-15,3-2-25 16,-5 1-26-16,-2 3 0 0,-11 1-194 15</inkml:trace>
  <inkml:trace contextRef="#ctx0" brushRef="#br0" timeOffset="6908.7882">18394 10276 1015 0,'12'0'502'16,"12"-2"-164"0,5 2-125-16,2 5-106 15,-3 2-43-15,4 0-41 0,-2 1-19 16</inkml:trace>
  <inkml:trace contextRef="#ctx0" brushRef="#br0" timeOffset="7770.9832">16523 8180 789 0,'-1'-10'394'0,"1"-10"-116"15,0 6-39-15,-6 6-67 16,4 3-34-16,-4 9-74 15,2 6-24-15,4 22-33 0,-3 14-6 16,3 33 6-16,4 11 2 16,2 25 1-16,2 14 2 15,-3 4-2 1,3 2 0-16,-1-7 0 16,3-6-1-16,-5-10 0 15,-2-9 0-15,-3-16 1 0,-3-7 5 16,3-6 10-16,-2-7 5 15,-7-5 5-15,-2-9-3 16,1-20-6-16,4-8-3 16,1-20-10-16,1-7-60 15,-2-11-247-15</inkml:trace>
  <inkml:trace contextRef="#ctx0" brushRef="#br0" timeOffset="8340.7742">16600 9655 597 0,'-1'-1'315'0,"-6"-7"-83"16,6 7-96-16,1 1-31 15,-2 3-38-15,2-3-8 16,0 7 12-16,0 21 11 15,1 42 11-15,-1-25 4 16,-6 8-20-16,3 6-8 16,-2 2-17-16,2-3-14 0,2-5-15 15,-2-4-5-15,9-8-2 16,0-3 4-16,-3-14 4 16,0-6 2-16,-4-11-1 15,1-3-1-15,2-4-6 16,-2-1-9-16,0 0-167 15,0-1-322-15</inkml:trace>
  <inkml:trace contextRef="#ctx0" brushRef="#br0" timeOffset="8719.5378">16368 10040 920 0,'1'-10'463'0,"1"-6"-128"16,0 2-61-16,3 8-94 15,3 10-45-15,2 8-63 16,5 6-12-16,3 12-7 15,-1 2-4-15,5 11-19 16,0 2-8-16,0-6-10 16,1-7-2-16,-5-15 1 15,1-10 5-15,-1-7 29 16,-2-11 14-16,0-12 14 16,-1-5-1-16,4-9-28 15,0 0-16-15,7-1-15 16,0 5-6-16,0 0-1 15,-2 8-28-15,-6 5-131 16</inkml:trace>
  <inkml:trace contextRef="#ctx0" brushRef="#br0" timeOffset="9389.65">15584 9795 811 0,'-1'8'346'0,"-10"11"-176"16,-2 11-30-16,-10 15-28 16,-1 4-15-16,2 3-38 31,2-5-12-31,7-11-30 16,4-9-3-16,6-13-2 0,2-10-1 15,5-16-5-15,1-6 0 16,5-10-2-16,2-2 1 15,3-5 1-15,1-3-1 16,4-7-3-16,-2-1 1 16,3 0 7-16,0 2 8 0,-7 11 15 15,0 5 6-15,-7 16-2 16,-4 5-9-16,3 11-14 16,-2 10-6-16,3 13-4 15,6 11 0-15,7 14-2 16,4 5 0-16,6 4-1 15,1-3 2 1,-2-7 2-16,-6-5 4 16,-9-12-10-16,-6-5-29 0,-8-16-100 15,-4-5-207-15</inkml:trace>
  <inkml:trace contextRef="#ctx0" brushRef="#br0" timeOffset="9543.3151">15564 9952 875 0,'6'0'332'0,"11"2"-223"0,7-2-73 15,12 0-17-15,4-1-2 16,10-7-58-16</inkml:trace>
  <inkml:trace contextRef="#ctx0" brushRef="#br0" timeOffset="10006.7045">16002 9922 943 0,'-1'0'413'0,"-7"3"-213"15,3 5-64-15,-3 8-75 16,1 4-14-16,8 3-20 16,2-2-9-16,8-1-7 0,2-6-2 15,3-11 4-15,1-3 5 16,1-13 9-16,-1-4 3 16,-4-4 2-16,-1-5-2 15,-5 0-7-15,1 2-2 16,-1 2-6-16,-3 5 0 15,-3 7-5 1,1 7-3-16,1 7-6 16,-5 6-1-16,7 12-2 15,-4 4 2-15,3 10 0 16,5 4 1-16,-3 9-1 16,3 4 0-16,-6 5 5 15,-5 4 2-15,-2-5 37 16,-6-8 14-16,-3-14 28 0,-6-12 7 0,-8-17-20 15,-3-6-11-15,-2-14-33 16,4-6-15-16,6-12-51 16,9-4-54-16,8-8-212 15</inkml:trace>
  <inkml:trace contextRef="#ctx0" brushRef="#br0" timeOffset="10561.481">15570 9571 642 0,'0'-2'401'15,"0"-4"-2"-15,8 3-256 16,7 3-45-16,10 0-40 16,9 1-7-16,18-1-9 15,8 0-6-15,4-1-13 16,2-4-6-16,-13 2 1 15,-8 1-2 1,-13 0-35-16,-10 0-27 16,-13-1-42-16,-15-2-13 15,3 2 27 1,1 1 25-16,-27-8 41 0,-5-1 12 0,-9 3 8 16,10 5 4-1,11 2 17-15,5 1 8 0,11 0-3 16,6 4-6-16,8 3-20 15,7 4-9-15,13 5-1 0,3-2 4 16,5 3 10-16,-6-1 12 16,-13 1 55-16,-8 4 35 15,-15-5 33-15,-8-2 0 16,-12-4-48-16,-1-6-35 16,-1 3-89-1,3 1-32-15</inkml:trace>
  <inkml:trace contextRef="#ctx0" brushRef="#br1" timeOffset="32337.219">16475 8022 127 0,'2'-6'124'0,"5"-2"27"15,-1 3-4-15,0-4-6 16,-2 2-19-16,1 1-18 15,3-4-33-15,2-2-13 0,10-6-30 16,-4-9-11-16,8-6-12 16,2-6-5-16,5-5-2 15,4-3-1-15,1-10 0 16,1 3-2-16,-4-1-8 16,1 4-4-16,-6 14-18 15,-8 5-7-15,-8 15-2 16,-9 5-4-16,-7 13 14 15,-7 12 9-15,-8 12 8 16,-7 13 9-16,-7 11 6 16,-6 5 1-16,1 7 0 15,0-3 0-15,8-1 0 16,3-4-1-16,5-4 0 16,5-10 0-16,5-9 1 15,6-9-1-15,4-16 12 16,6-3 6-16,7-21 11 15,1-11 8-15,12-25 4 0,5-14 0 16,10-26-5-16,12-6-5 16,10-9-11-16,5-2-4 15,3 12-3-15,-7 8-7 16,-18 28-10-16,-13 19-10 16,-22 35-16-16,-4 17 2 15,-14 24 7-15,-9 8 6 16,-14 17 14-16,-8 2 0 15,-12 8 2-15,-5 9-1 16,0 10 0-16,0 4 1 0,4 6 0 16,9-4 1-16,10-11 9 15,4-8 3-15,15-24 0 16,3-12-2-16,16-30-5 16,10-14-2-16,11-38-1 15,5-24 2-15,15-32-3 16,7-17 4-16,12-9 7 15,11 1 3-15,-1 18 8 16,-9 13-1-16,-22 33-2 16,-14 14 2-16,-23 27 11 15,-5 14-4-15,-10 18-6 16,-3 8-5-16,-8 21-18 16,-11 3-1-16,-11 20-1 15,-6 8 0-15,-11 14 2 16,1 13 1-16,1 1 2 0,2 4 2 15,12-10-1-15,10-14-1 16,15-23-2-16,6-19-7 16,16-30-12-16,3-12-3 15,11-28-3-15,9-22 5 16,15-23 7-16,8-18 5 16,18-16 15-16,8-3 6 15,6-26 7-15,5 1-1 16,-6-1-8-16,-5 6-3 0,-14 35 0 15,-9 13 0-15,-19 36-5 16,-12 21-4-16,-21 32-2 16,-9 18-2-16,-15 21 1 15,-6 9 3-15,-11 15-4 16,-6 9 1-16,-6 23 0 16,-7 8 1-16,-16 18 2 15,-1 1 0-15,-1-9 2 16,5-9 1-16,24-26 1 15,10-15 0-15,18-31-1 16,12-13-5-16,15-29-5 16,8-17-2-16,15-31 2 15,13-18 4-15,25-35 7 16,10-19 8-16,16-21 9 16,4-2 2-16,-4 1 1 15,2 12-5-15,-16 28-3 16,-13 19-2-16,-29 40 2 15,-12 19 0-15,-23 23-2 0,-4 3-3 16,-6 13-11-16,-10 5-3 16,-9 17-10-16,-6 14 1 15,-19 26 1-15,-4 13 1 16,-6 19 2-16,-1 8 2 16,4 14 2-16,4-2 2 15,5-7 2-15,7-9 0 0,13-41 0 16,8-13-3-16,19-34-9 15,8-17-3-15,15-30-4 16,9-22 1-16,12-43 6 16,10-18 2-16,12-22 4 15,12-12 1-15,25-10 4 16,-1 4 1-16,-4 7 5 16,-11 18 1-16,-33 46 2 15,-12 19 0-15,-26 37 1 16,-9 18-2-16,-14 20-5 15,-9 13-2-15,-11 16-5 16,-1 12 1-16,-11 15 5 16,-4 9 3-16,-17 23 3 15,-11 8-1-15,-9 21-1 16,-2 1-2-16,9-2 0 16,9-7 0-16,16-30 2 15,10-14-1-15,20-39-5 0,7-19-10 16,23-28-11-16,8-20-3 15,21-34 1-15,8-23 6 16,18-33 6-16,19-20 2 16,25-26 3-16,11-8 3 15,12-15 4-15,5 7 3 16,-15 13 1-16,-13 21 1 16,-37 54 0-16,-25 24-1 15,-37 53 2-15,-14 19 0 0,-21 27 4 16,-6 14 1-16,-20 24-2 15,-12 12-2 1,-14 23-7-16,-11 7-1 0,1 14 0 16,3 2 1-16,6 7 1 15,4-10 2-15,19-21 1 16,8-18 0-16,26-41-6 16,12-18-3-16,22-37-4 15,13-19-2-15,23-43 4 16,11-16 3-16,12-25 3 15,9-15 1-15,16-16 2 16,14-7 0-16,3-7 1 16,-6 8 1-16,-22 30 6 15,-19 15 2-15,-22 35 4 16,-12 12 1-16,-16 23 8 16,-8 14 7-16,-12 16-1 0,-7 13-5 15,-10 20-9-15,-9 12-9 16,-13 25-2-16,-9 14 1 15,-9 20 0-15,-7 8-1 16,-3 6 0-16,1 1-1 16,5-14 0-16,13-12 1 15,25-29-4-15,11-22-5 0,17-34-10 16,12-16-5-16,15-37-4 16,14-14 5-16,21-29 4 15,9-11 2-15,21-20 4 16,5-6 1-16,16-8 3 15,0-4 2-15,-15 18 4 16,-12 13 3-16,-36 32 5 0,-16 24 3 16,-19 31 6-16,-12 10 3 15,-10 14-5-15,-5 10-3 16,-9 10-11-16,-4 13-5 0,-10 19-4 16,-11 7-1-16,-19 27 0 15,-9 12 0-15,-21 21 1 16,0 10 2-16,7 2 3 15,6-8 0-15,22-30 6 16,13-19 1-16,22-38-3 16,13-20-2-16,20-24-6 15,9-19-4-15,23-34-1 16,13-13-1-16,18-28 3 16,14-13 2-16,19-13 2 15,0-3 1-15,0 2 3 16,-7 3 2-16,-23 20 4 15,-10 15 2-15,-24 29 5 16,-16 18 5-16,-19 27 9 16,-7 10-3-16,-13 16-8 15,-4 10-6-15,-13 16-14 16,-7 14-2-16,-9 22 3 0,-6 9 0 16,-6 17 1-16,1 3 1 15,-8-6 1-15,8-5 0 16,14-26-1-16,10-15-4 15,33-30-16-15,12-17-5 16,24-35-9-16,12-16 1 16,17-35 10-16,6-11 4 15,18-24 7-15,7-6 2 0,11-4 1 16,0 2 2-16,-18 19 7 16,-15 11 12-16,-33 31 39 15,-13 21 22-15,-27 39-1 16,-10 18-13-16</inkml:trace>
  <inkml:trace contextRef="#ctx0" brushRef="#br1" timeOffset="33805.6107">18399 5372 509 0,'8'-13'178'0,"22"-24"-153"0,3-5 2 16,14-20 23-16,4-10 5 16,7-11 0-16,3-2-3 15,11-5-18-15,0-2-9 16,0-4 0-16,-1 3 10 15,-15 14 7-15,-6 16 4 16,-17 28 2-16,-15 11-10 16,-10 25-2-16,-9 7-4 0,-15 17-7 15,0 6-2-15,-13 9-5 16,-9 7 2-16,-16 16 11 16,-14 4 3-16,-14 14-4 15,-1 2-5-15,3 6-14 16,11 3-6-16,13-9-2 15,7-2 0-15,19-27-1 16,5-18-2-16,19-21-17 16,8-21-7-16,23-25-10 15,8-18 0-15,17-40 11 16,9-8 6-16,20-25 19 16,18-7 11-16,12-4 10 15,3-4 3-15,-8 12-2 16,-19 16-6-16,-23 30-1 15,-13 21 3-15,-31 29 2 16,-9 12 3-16,-14 14-7 16,-9 7-4-16,-13 13-13 15,-7 11-3-15,-12 17 0 0,-5 13 3 16,-10 18 3-16,-3 6 2 16,-16 17-2-16,-7 3-1 15,3 6-1-15,3-2 0 16,19-11-1-16,7-7 1 15,13-19 0-15,11-7-1 16,17-25-3-16,9-15-9 0,15-30-10 16,5-19-3-1,15-29-2-15,9-17 6 0,19-20 7 16,16-17 3-16,26-16 10 16,7-6 2-16,9-11 8 15,-3 9 7-15,-24 29 8 16,-15 22 2-16,-39 50 6 15,-19 20-5-15,-30 26-11 16,-14 16-4-16,-20 19-10 16,-5 11-1-16,-13 17-2 15,-2 9 0-15,-17 19 0 16,-10 11 0-16,-4 11 1 16,-1-3 0-16,19-11 1 15,14-7 0-15,18-23-1 16,3-6 1-16,17-18-1 15,3-14-1-15,16-20-8 16,10-15-5-16,18-30-12 0,11-16-5 16,16-34 3-16,9-18 4 15,11-12 10-15,8-7 8 16,0 13 8-16,1 13 4 16,-21 25 6-16,-14 18 0 15,-24 30-1-15,-16 10-2 16,-23 27-1-16,-11 14 0 15,-22 29-1-15,-10 8 2 16,-8 17-2-16,-2 7 2 0,-11 6 6 16,0 1 0-16,2-8 1 15,3-8-5-15,17-8-7 16,12-6-2-16,11-8-1 16,5-4-1-16,17-18-168 15</inkml:trace>
  <inkml:trace contextRef="#ctx0" brushRef="#br1" timeOffset="34415.8612">17292 6881 471 0,'1'-5'212'16,"-1"-8"-85"-16,-2 6-3 16,-7 4-27-16,-2 3-15 15,-1 2-35-15,-1 3-19 0,-1 5-20 16,-2 8-6-16,-8 17-6 15,-5 18 0-15,-12 33 4 16,-8 11 0-16,-14 9 2 16,-2-3 2-16,3-18 1 15,4-7 2-15,20-21-1 16,8-13-1-16,18-22-37 16</inkml:trace>
  <inkml:trace contextRef="#ctx0" brushRef="#br1" timeOffset="35165.8212">19060 4213 589 0,'-7'2'285'0,"-8"4"-81"16,5-1-22-16,4-1-30 15,2-4-15-15,9 2-38 16,3-3-23-16,10-8-26 16,9-3 2-16,14-14-1 0,5-3-5 15,17-6-14-15,1 2-6 16,-6 3-6-16,-4 5 0 15,-25 8 5-15,-6 4 3 16,-14 5 1-16,-4 2-2 16,-1 0-6-16,-6-4-5 15,-7 6-11-15,-3 3-5 16,-15 10-5-16,-7 10-4 0,-13 12 2 16,-13 8 0-1,-6 8 2-15,2 3 1 0,11-3 3 16,3-8 1-16,19-10-3 15,3-7-3-15,16-10-11 16,10-9-1-16,20-11 9 16,15-9 10-16,27-21 30 15,14-8 3-15,16-8 31 16,-6 8 430-16</inkml:trace>
  <inkml:trace contextRef="#ctx0" brushRef="#br1" timeOffset="37038.8068">19506 3934 534 0,'-4'-5'329'0,"0"-4"-9"16,-6 6-71-16,0 10-97 0,-1 8-33 15,-6 19-54-15,-2 5-17 16,-3 20-17-16,-2 3-7 16,-2 3-10-16,3 0-1 15,4-15 0-15,4-7 0 16,7-15-3-16,1-7-2 0,2-13-9 16,5-3-9-16,2-10-12 15,6-6-5-15,12-14 0 16,2-7 4-16,11-14 11 15,1-6 5-15,-1-3 9 16,-2-2 6-16,-12 12 14 16,-5 5 7-16,-9 18 11 0,-2 8 7 15,-8 14-7-15,-3 5-8 16,-5 16-16-16,-2 7-11 16,3 16-6-16,-6 9-1 15,-6 8 2-15,-2 5 0 16,-2-4 3-16,3-3 1 15,13-20 1-15,5-6-3 16,6-22-19 0,3-9-10-16,4-14-16 15,4-18-1-15,9-16 18 16,2-6 9-16,-1-9 16 16,3 1 3-16,-6 1 7 15,0 5 4-15,-3 11 14 16,-7 10 10-16,-5 15 18 15,-1 9 3-15,-5 12-17 16,-2 3-12-16,-8 12-26 16,0 6-6-16,-8 13-2 15,-2 5 1-15,1 12 2 16,-5 1 1-16,6-1 1 16,5-7 1-16,8-12 1 0,2-6-1 15,6-15-2-15,1-4-7 16,0-5-11-16,-1-5 0 15,-1-11 3-15,0 4 7 16,-7-7 14-16,-1-1 3 16,-8 2-1-16,-2-7 2 15,-2 0 0-15,-1 0-1 0,-3 1-3 16,5 1-1-16,5 3-7 16,4 4-5-16,7 3-3 15,0 4-6-15,7 4-7 16,2 2-1-16,7 5-6 15,5 1 1-15,9 6 4 16,7 0 2-16,10 4 12 16,0 1 7-16,-3 0 8 15,-5 0 5-15,-11-7 4 16,-6 1 2-16,-10-7 9 16,-7-3 6-16,-12-3 5 15,-11-8-2-15,-11-9-11 16,-7-4-8-16,-3-14-15 15,2-3-6-15,10 8-7 16,8 4 4-16,12 13-2 16,4 11 1-16,6 2-10 15,3 2-9-15,7 11-4 0,5 3 1 16,9 5 11 0,2 3 9-16,7-4 11 0,0-2 4 15,0-9 8-15,-1-2 3 16,-8-7 7-16,-7-2 5 15,-7-6 6-15,-5-4-2 16,-3-6-11-16,0-9-7 16,0-3-12-16,4-1-4 15,5-1 0-15,1 3 1 16,-1 6 5-16,-1 5 1 0,-3 8 3 16,-4 6-1-16,-1 5-3 15,-4 4-3-15,3-5 0 16,0 0-1-16,-9 20 4 15,-24 36 2-15,12-30 0 0,2 1 0 16,3-7-1-16,7-2-1 16,4-9-2-16,9-3-1 15,2-9 3-15,5-7 1 0,8-11 7 16,4-4 2 0,7-7 3-16,1 1 1 0,-4 5 9 15,-7 5 10-15,-11 12 22 16,-8 7 3-16,-18 9-8 15,-5 7-8-15,-12 9-25 16,-2 1-3-16,4-8-5 16,7-3-4-16,14-14-21 15,9-7-21-15,17-9-127 16,5-3-348-16</inkml:trace>
  <inkml:trace contextRef="#ctx0" brushRef="#br1" timeOffset="37842.4186">18161 4096 569 0,'-3'-4'370'0,"-4"-8"1"16,4 7-178-1,3 4-38-15,-2 10-75 16,4 12-24-16,-1 16-44 16,1 13-10-16,5 8 3 15,0 1 2-15,-2-3 5 16,-2-8 3-16,-3-6-38 15,-2-8-78-15</inkml:trace>
  <inkml:trace contextRef="#ctx0" brushRef="#br1" timeOffset="38279.5548">18129 4135 529 0,'2'-15'331'0,"5"-11"2"16,11-2-208-16,5 5-31 15,11 1-37-15,0 5-10 16,6 8-11-16,0 4-5 16,-5 15-10-16,-21 10-2 15,-7-11-2 1,0 2 0-16,-3 42 2 0,-11 0 0 0,-17 2 0 15,-9-20 1-15,-2-12-3 16,3-5-3-16,8-12-15 16,6-7-12-16,13-10-11 15,7-2 1-15,12 2 7 16,10 1 8-16,12 5 8 16,5 5 0-16,5 7 6 15,-4 5 2-15,-12 5 5 16,-9 5 2-16,-20 4 2 15,-5 2 1-15,-16 7 0 16,-12-2 1-16,-13-3 0 16,-5-2-9-16,-3-13-70 15,5-8-45-15,10-7-129 16,6-7-122-16</inkml:trace>
  <inkml:trace contextRef="#ctx0" brushRef="#br1" timeOffset="38810.6801">18019 3846 651 0,'0'0'297'0,"8"0"-109"15,8 3-118-15,16 0-51 16,8-1 9-16,11-5 5 15,0-4 0-15,5-1-1 16,0-2-5-16,-4 3-7 16,-8 3-2-16,-11 2-5 15,-12 2-18-15,-13 1-17 16,-7-2-2-16,-10-4 1 16,-6-4 19-16,-10-7 13 0,1-1 3 15,1 4-1-15,6 0-3 16,11 6 7-16,4 4-1 15,9 3-5-15,4 0 0 16,11 4-10-16,0 4-1 16,1 5 8-16,-5 4 9 15,-7 5 27-15,-5 2 27 0,-12 4 36 16,-7 0 4-16,-6-4-17 16,-3-3-28-16,2-2-38 15,5 1-36-15</inkml:trace>
  <inkml:trace contextRef="#ctx0" brushRef="#br2" timeOffset="48749.7469">19545 4255 493 0,'0'-3'311'15,"2"-4"-21"-15,-4 7-121 0,1 0-32 16,0 0-65-16,-1 25-31 15,-3 40-26-15,5-26-6 16,0 6-5-16,0 2-49 16</inkml:trace>
  <inkml:trace contextRef="#ctx0" brushRef="#br2" timeOffset="49093.4138">19523 5020 555 0,'-1'0'330'0,"2"0"-49"16,0 1-76-16,-1-1-93 16,0 0-38-16,1 14-36 15,5 46-11-15,-11-19-15 0,2 5-4 16,-2 5-38-16,1-4-93 15</inkml:trace>
  <inkml:trace contextRef="#ctx0" brushRef="#br2" timeOffset="49343.7248">19537 5582 767 0,'-2'-1'396'0,"-4"4"-105"16,2 9-108-16,4 16-85 15,-5 5-27-15,1 9-29 16,3 0-19-16,0 1-16 15,4-5-2-15,3-3-221 16</inkml:trace>
  <inkml:trace contextRef="#ctx0" brushRef="#br2" timeOffset="49593.2956">19510 6238 926 0,'0'2'345'16,"-2"9"-257"-16,1 4-19 0,1 8 2 16,-4 3-13-16,3 9-19 15,0 0-9-15,-5 0-15 16,3 8-6-16,-2-2-6 15,1 3-34-15,6 6-314 16</inkml:trace>
  <inkml:trace contextRef="#ctx0" brushRef="#br2" timeOffset="49796.3762">19520 6818 662 0,'-4'13'351'16,"-3"10"-35"-16,4 11-245 16,2 4-13-16,-1 4-36 15,1 2-13-15,1-5-7 16,0-2-2-16,3-1-66 0,-2-4-97 16</inkml:trace>
  <inkml:trace contextRef="#ctx0" brushRef="#br2" timeOffset="49952.6205">19518 7442 865 0,'-2'19'420'0,"-5"24"-151"16,1 0-49-16,3 5-77 16,3-3-40-16,0 1-47 15,0-3-15-15,0-11-15 16,0-7-4-16,0-14-61 15</inkml:trace>
  <inkml:trace contextRef="#ctx0" brushRef="#br2" timeOffset="51327.2725">16627 8155 459 0,'-12'-2'264'0,"-8"-3"-25"16,9 2-140-16,7 2-39 16,11 1 1-16,5 1 7 15,19 0 26-15,16-1 12 16,33-1-18-16,22-4-13 15,38-2-32-15,16-1-11 16,38 0-16-16,20-4-3 16,39-1-3-16,16 1 0 0,12 4 1 15,-9 4 1-15,-31 3-1 16,-25-1 0-16,-53 2 4 16,-35 0 1-16,-45 3 2 15,-24 0 0-15,-32 1 1 16,-5-1-25-16</inkml:trace>
  <inkml:trace contextRef="#ctx0" brushRef="#br2" timeOffset="51897.9718">19321 7965 594 0,'-3'-3'347'0,"-4"0"-72"16,7 7-79-16,13 4-79 16,7 5-22-16,20 4 3 15,8 5 2-15,10-1-28 16,0-2-12-16,-6-5-20 16,-9-5-5-16,-15-3 7 15,-11-3 13-15,-18-3 29 16,-9 0 5-16,-19 4-4 0,-8-1-5 0,-13 8-23 15,-1-1-8-15,8 3-14 16,2 3-12-16,17 2-18 16,6 1 6-16,15-2-129 15,7 0-75-15</inkml:trace>
  <inkml:trace contextRef="#ctx0" brushRef="#br2" timeOffset="52931.9788">19923 7237 309 0,'4'0'196'0,"-1"-5"9"0,3 12-99 15,-2 4-29-15,6 15 26 16,3 13 8-16,-1 17 27 15,3 14 19-15,-7 0-13 16,-2-4-9-16,-2-12-43 16,0-10-21-16,0-14-25 15,-2-6-7-15,1-14 11 16,-3-7-33-16,-2-12-103 16,1-7-108-16</inkml:trace>
  <inkml:trace contextRef="#ctx0" brushRef="#br2" timeOffset="53260.005">19932 7314 512 0,'7'-8'252'0,"14"-8"-74"0,2 1-32 16,10 4-37-16,5 3-23 16,3 4-35-16,-5 2-19 15,-12 6-15-15,-10 2 3 16,-19 5 10-16,-12 4 4 15,-17 4 4-15,-3 0-4 16,5-3-10-16,9-3-8 16,16-5-12-16,9-1-2 15,19 1-9-15,6 1 3 0,15 9 6 16,9 5 4-16,-1 10 7 16,-5 2 1-16,-20-3 40 15,-15-2 30-15,-26-4 38 16,-20 2 9-16,-17-6-31 15,-4-5-27-15,4-10-40 16,14-4-19-16,19-3-122 16,12-2-153-16</inkml:trace>
  <inkml:trace contextRef="#ctx0" brushRef="#br2" timeOffset="53525.4502">20438 7563 597 0,'4'3'324'16,"15"12"-48"-16,8 4-91 15,10 3-46-15,2 4-31 16,-6 1-43-16,-5-4-15 0,-8-3-16 16,-6-1-2-16,-6-12-29 15,-1-3-83-15</inkml:trace>
  <inkml:trace contextRef="#ctx0" brushRef="#br2" timeOffset="53666.2829">20712 7539 1047 0,'-13'3'493'0,"-19"6"-203"16,-3 9-71-16,-6 8-97 16,-2 4-37-16,5 5-43 15,1 0-12-15,7-2-87 16,3-3-89-16</inkml:trace>
  <inkml:trace contextRef="#ctx0" brushRef="#br2" timeOffset="54181.4201">20035 7165 438 0,'1'-5'280'0,"7"2"28"16,11-4-124-16,17-2-64 16,11 2-8-16,22-1-25 15,6 3-14-15,0 3-31 16,-3 5-7-16,-23-1-8 16,-11-1-1-16,-18 1 4 15,-9-2 8-15,-10 0 6 16,-8-5 1-16,-13-6-4 15,-3-3-11-15,-4-4-16 0,5 4-9 16,9 7-15-16,5 5-10 16,9 12-13-16,0 3 3 15,5 9 21-15,-2-2 11 16,-3 2 23-16,2 0 3 16,-3-3-462-16</inkml:trace>
  <inkml:trace contextRef="#ctx0" brushRef="#br2" timeOffset="55297.9068">16535 4020 444 0,'0'0'250'0,"-3"6"-47"16,5 17-43-16,1 14-13 16,5 35-10-16,4 25-9 15,2 42-36-15,-3 21-15 16,-4 40-16-16,-15 19-3 15,-17 41-20-15,-9 11-6 16,-2 8-11-16,12-3 0 16,20-15 5-16,7-5 0 0,19-12-1 15,0-5-1 1,1-25-2-16,0-19-2 0,-10-39-26 16,0-27-48-16</inkml:trace>
  <inkml:trace contextRef="#ctx0" brushRef="#br2" timeOffset="56063.7089">16662 4040 590 0,'-4'-4'328'0,"0"1"-68"0,-8 4-94 16,0 8-26-16,-4 15-42 15,-7 4-20-15,-1 10-35 16,-2 4-14-16,-7-1-14 16,7 2-3-16,0-13-3 15,6-7 1-15,9-14 2 16,5-9-4-16,9-13-8 15,4-7-4-15,10-12-4 16,5-7 1-16,2-5 4 16,6 1 2-16,-3 10-3 15,-3 8-2-15,-2 15 4 16,-4 11 3-16,-3 13 17 16,2 14 6-16,4 17 2 15,0 1 3-15</inkml:trace>
  <inkml:trace contextRef="#ctx0" brushRef="#br2" timeOffset="56547.6156">16971 3938 648 0,'-2'5'318'16,"5"6"-93"-16,6-1-116 15,14-1-69-15,9-3-11 16,13-8-10-16,8-1 3 16</inkml:trace>
  <inkml:trace contextRef="#ctx0" brushRef="#br2" timeOffset="56805.4046">17495 3982 625 0,'21'0'303'16,"10"6"-131"-16,7-2-65 0,5 7-27 0,-6-3-38 16,2-5-9-16</inkml:trace>
  <inkml:trace contextRef="#ctx0" brushRef="#br2" timeOffset="57011.58">17894 4036 802 0,'9'0'357'16,"19"-3"-144"-16,6-1-108 16,18-3-43-16,3-3-18 15</inkml:trace>
  <inkml:trace contextRef="#ctx0" brushRef="#br2" timeOffset="57417.3886">18526 4079 787 0,'11'-1'348'0,"12"-4"-171"16,6-3-101-16,10 3-9 15,4 0-35-15,0 1-4 16,2 2-2-16,-6 2-137 16</inkml:trace>
  <inkml:trace contextRef="#ctx0" brushRef="#br2" timeOffset="57651.6838">19137 3995 1183 0,'14'3'428'0,"19"5"-358"16,1 0-28-16,-1-1-65 15,-2 0-100-15</inkml:trace>
  <inkml:trace contextRef="#ctx0" brushRef="#br2" timeOffset="58191.141">16025 3303 574 0,'4'24'305'15,"3"17"-105"-15,1 15-62 16,1 3-24-16,2-4-54 16,-3-4-12-16,3-10-9 15,-5-7-77-15</inkml:trace>
  <inkml:trace contextRef="#ctx0" brushRef="#br2" timeOffset="58534.6545">15998 3283 690 0,'12'-13'310'0,"12"-13"-130"16,6 15-118-16,2 7-23 15,-4 11-9-15,-2 6 0 16,-3 8-1-16,-4 4 2 16,-8 6 1-16,-9 4 0 15,-10 2 1-15,-7-4-3 16,-7-11-1-16,8-8-6 16,6-12-23-16,6-5-7 15,12 0-19-15,5-1-4 0,13 4 11 16,2 4 5-16,1 7 11 15,-3 2 11-15,-17 8 25 16,-6 7 11-16,-21 2 18 16,-9 2-1-16,-7-8-13 15,1-6-12-15,8-14-55 16,2-6-53-16</inkml:trace>
  <inkml:trace contextRef="#ctx0" brushRef="#br2" timeOffset="58972.0508">16433 3449 951 0,'-5'4'424'0,"-6"5"-194"0,2 5-82 15,4 5-73-15,4 1-22 16,8 4-36-16,5-1-8 16,6-1-8-16,4-4-1 15,5-9 4-15,1-10 0 16,-5-14 6-16,0-5 3 16,-10-6 4-16,-6-3 2 0,-5 1 1 15,-4 2 0-15,-1 4-6 16,-5 5-5-16,1 13-16 15,0 5-8-15,6 16-5 16,2 6 2-16,9 14 12 16,3 6 5-16,-3 8 6 15,0 5 4-15,-6 9 3 16,-8-3 4-16,-9 1 6 16,-7-8 3-16,-17-21 3 15,-5-11-7-15,-13-27-63 16,2-13-57-16,7-18-185 15,7-5-232-15</inkml:trace>
  <inkml:trace contextRef="#ctx0" brushRef="#br2" timeOffset="59503.1662">16053 3074 412 0,'-4'-9'275'0,"4"0"-16"16,5 3-81-16,9 5-92 16,11 6-40-16,12-2-25 15,7 4-3-15,14 4-4 16,3-6 1-16,2 4 9 16,-5-5 4-16,-17-2 7 15,-5 3-38-15,-19-8-74 16,-5-3-19-16,-15-5-16 15,-9-2 35-15,-12 1 79 16,-5 1 33-16,1 3 30 16,2-1 7-16,12 6-4 15,5-2-16-15,9 4-32 0,5 1-16 16,11 4-21-16,7 5-5 16,9 0 8-16,-2-1 8 15,-7 3 28-15,-6-1 33 16,-14 6 66-16,-7 4 27 15,-16 3 14-15,-5 0-19 16,-6-2-61-16,6-4-27 16,7-7-64-16</inkml:trace>
  <inkml:trace contextRef="#ctx0" brushRef="#br2" timeOffset="62086.9927">16600 4111 437 0,'-3'1'226'0,"-3"0"-53"15,-1 2-31-15,0 7-28 16,-1 6-5-16,-4 10-26 15,-6 1-6-15,-8 6-32 16,-3-3-17-16,0-5-16 0,3 0-3 16,7-7-6-16,9-5-3 15,8-7-2-15,4-5 2 16,12-10 1-16,3-9 3 16,13-10 1-16,2-5-1 15,3-10 2-15,-3 1 2 16,-8 2 3-16,-5 1 3 0,-10 12 34 15,-1 7 13-15,-8 9 13 16,0 8-2-16,2 7-29 16,-2 4-9-16,6 10-13 15,3 4 0-15,4 5 3 16,2 1 1-16,6 0 0 16,1-4 3-16,-2-6-2 15,-2-3-1-15,-8 0-84 16,-6 0-100-16</inkml:trace>
  <inkml:trace contextRef="#ctx0" brushRef="#br2" timeOffset="62415.0455">16621 4105 738 0,'-1'-4'410'0,"-6"-5"-86"16,4 7-97-16,0 20-92 15,-1 8-33-15,1 21-32 16,-2 10-13-16,-6 8-28 16,4 6-10-16,-1 10-19 15,-1 2-35-15,9 1-152 16,0-3-125-16</inkml:trace>
  <inkml:trace contextRef="#ctx0" brushRef="#br2" timeOffset="62664.9958">16617 4373 783 0,'-5'10'365'0,"-5"6"-150"16,4 13-87-16,1 7-17 15,4 17-38-15,0 11-22 16,2 11-22-16,0 5-8 16,2-5-8-16,3-6-3 15,1-3-4-15,-3 2-15 0,-1 7-65 16,-2-3-29-16,1 0-122 16</inkml:trace>
  <inkml:trace contextRef="#ctx0" brushRef="#br2" timeOffset="62888.6345">16606 4933 852 0,'-3'4'356'15,"-4"12"-193"-15,1 7-25 16,3 26-33-16,-1 12-15 15,4 18-41-15,0 3-13 16,0-4-22-16,3 0-4 16,1 1-4-16,2 2-27 15,-4 2-94-15,0-2-49 0</inkml:trace>
  <inkml:trace contextRef="#ctx0" brushRef="#br2" timeOffset="63107.3564">16614 5430 693 0,'-7'14'354'16,"-3"12"-113"-16,0 19-98 15,3 13-30-15,2 23-60 16,-1 9-25-16,6 11-23 15,0-3-2-15,0 3-56 16,2-1-86-16</inkml:trace>
  <inkml:trace contextRef="#ctx0" brushRef="#br2" timeOffset="63342.0306">16596 5860 821 0,'-7'-1'370'16,"0"8"-171"-16,2 11-57 0,-5 23-49 15,7 14-18-15,-3 20-19 16,-6 7-13-16,8 28-20 16,-6 5-7-16,4 1-10 15,2 0-1-15,1-22-3 16,3-3 1-16,1-10-86 15,1-9-76-15</inkml:trace>
  <inkml:trace contextRef="#ctx0" brushRef="#br2" timeOffset="63560.3889">16597 6548 943 0,'-5'11'396'15,"0"5"-222"-15,-6 17-79 16,0 9 8-16,0 19-25 0,-1 18-13 16,5 17-27-16,-2 7-11 15,0 6-17-15,0-2-3 16,-1-2-2-16,3-2-1 16,1-17-4-16,7-12-40 15,4-24-90-15,1-10-86 16</inkml:trace>
  <inkml:trace contextRef="#ctx0" brushRef="#br2" timeOffset="63752.6315">16575 7254 642 0,'-3'0'297'0,"2"8"-124"16,-5 5-43-16,0 21-18 15,4 11-17-15,-8 20-12 16,6 6-13-16,0 6-30 15,0 3-12-15,0 0-19 16,2 3-2-16,2-9-2 16,0-8-1-16,3-23 5 0,0-13-76 15</inkml:trace>
  <inkml:trace contextRef="#ctx0" brushRef="#br0" timeOffset="86887.2187">2184 10291 520 0,'-19'-10'343'0,"-27"-8"5"16,-11 1-89-16,-11 6-123 0,-4 5-38 15,11 16-78-15,11 12-28 16,25 17-35-16,14 5-9 16,21 7 10-16,12 0 5 15,23-11 18-15,8-5 11 16,8-13 12-16,-1-7 5 15,-13-10 7-15,-6-2 6 16,-24-6 17-16,-7 0 13 16,-19 1 10-16,-12-4-1 0,-21 4-18 15,-11 1-14-15,-12 3-21 16,3 7-9-16,12 12-21 16,11 2-9-16,25 11-9 15,10 1 2-15,22-2 12 16,14-2 11-16,21-12 20 15,7-6 10-15,2-13 10 16,0-4 2-16,-8-11-1 16,-8-3 0-16,-7-11 0 15,-7-1 1-15,-11 1-1 16,-4 3-1-16,-12 11-4 16,-5 5-5-16,-6 8-13 15,-3 6-3-15,-1 11-2 16,3 8 2-16,6 9 5 15,1-1 0-15,10-2-1 16,6-5 6-16,-3-10-122 16,2-5-194-16</inkml:trace>
  <inkml:trace contextRef="#ctx0" brushRef="#br0" timeOffset="87022.4397">2247 10408 1269 0,'-2'-5'508'0,"-1"-4"-341"16,0 5-75-16,6 4-72 15,1 2-57-15</inkml:trace>
  <inkml:trace contextRef="#ctx0" brushRef="#br0" timeOffset="87225.7744">2416 10555 992 0,'9'4'425'0,"8"15"-224"16,3 4-47-16,2 12-45 15,-6 2-30-15,-5-6-39 16,-3-4-7-16,-3-17-7 16,3-6 6-16,1-16 6 15,5-7-1-15,0-13-7 16,-1-3 2-16,-3-3-130 15,3 8-136-15</inkml:trace>
  <inkml:trace contextRef="#ctx0" brushRef="#br0" timeOffset="87600.4357">2878 10548 757 0,'0'11'417'0,"-2"19"-79"16,-8 2-81-16,-13 5-115 15,1-1-33-15,-4-9-45 16,2-6-17-16,3-14-19 0,-2-9-46 16,7-14-100-16,2-8-43 15,8-5-32-15,8 5 34 16,9 2 78-16,7 7 36 16,4 11 55-16,2 4 18 15,7 10 49-15,4 3 22 16,7 5 15-16,1 1-8 15,-3 1-31-15,-6-4-17 16,-7-9-27-16,-1-7 1 0,-3-12 7 16,-3-7 3-16,-1-12-2 15,-9-5-1-15,-2 4-17 16,0 2-22-16,-4 16 30 16,0 9 4-16,-4 16 20 15,0 13 27-15,0 13-33 16,1 3-6-16,8 2-18 15,3-6 20-15,10-11-664 16</inkml:trace>
  <inkml:trace contextRef="#ctx0" brushRef="#br0" timeOffset="88240.9201">4387 10154 599 0,'-10'18'345'16,"-16"34"-10"-16,-5 16-124 15,-2 23-96-15,-2 2-27 16,9-8-58-16,5-10-8 16,9-24-3-16,7-11 0 15,5-25 3-15,4-12 0 16,4-26-5-16,4-15-1 15,0-17-9-15,0-7-3 16,3-9-2-16,-2-1-1 0,5 1 0 16,1 4 0-16,-4 20 1 15,0 10 3-15,-9 18 15 16,2 11 0-16,1 17 5 16,-4 10-2-16,10 20-12 15,10 10 2-15,3 14-5 16,10 5 0-16,-3-4 1 15,-9-5 0-15,-5-16 6 16,-7-6-17-16,-5-9-162 16</inkml:trace>
  <inkml:trace contextRef="#ctx0" brushRef="#br0" timeOffset="88397.1582">4220 10527 930 0,'9'2'390'0,"6"3"-174"16,27 4-173-16,14 1-13 15,17 1-5-15,5-2 39 16</inkml:trace>
  <inkml:trace contextRef="#ctx0" brushRef="#br0" timeOffset="88756.4138">4122 10020 995 0,'9'-3'355'16,"10"1"-252"-16,20 1-63 15,15 5 5-15,21 2 18 16,3-6-8-16,4 2-31 16,-5-2-5-16,-20 0 4 15,-9 2 2-15,-20-2 2 16,-10-2-25-16,-11-6-15 16,-3-2-4-16,-4-5-10 15,-5 2 18-15,5 5-9 16,0 7-6-16,0 5 2 0,4 6 4 15,-2 5 33-15,0-2 14 16,-1 3 8-16,-2-1 2 16,-1 0-47-16,-3 4-122 15</inkml:trace>
  <inkml:trace contextRef="#ctx0" brushRef="#br0" timeOffset="88990.7327">4815 10410 839 0,'4'2'369'0,"23"0"-122"15,10-1-110-15,15-1-49 16,4-1-8-16,-5-4-49 15,-5 3-6-15,-11-2-37 16,-5 3-83-16</inkml:trace>
  <inkml:trace contextRef="#ctx0" brushRef="#br0" timeOffset="89146.972">4909 10567 1215 0,'20'2'493'16,"26"5"-322"-16,1-1-29 16,-1-1-71-16,5 2-24 15,-4-4-366-15</inkml:trace>
  <inkml:trace contextRef="#ctx0" brushRef="#br0" timeOffset="89687.5584">5724 10202 710 0,'-9'18'314'16,"-10"35"-165"-16,-6 12-51 16,1 14-48-1,0 3-15-15,5-12-3 16,6-7-9-16,10-25-5 16,3-9 4-16,6-29 13 15,3-13-1-15,0-23-2 16,2-12-2-16,4-17-17 15,0-10-4-15,1-4-5 16,2 4-3-16,2 16 35 0,-2 13 14 16,0 26 13-16,-3 11 8 15,-1 21-20-15,-1 15-9 16,1 21-9-16,0 11-6 16,-2 8-14-16,5 4-2 15,3-11-3-15,-1-9 3 0,3-11-147 16</inkml:trace>
  <inkml:trace contextRef="#ctx0" brushRef="#br0" timeOffset="89875.2732">5606 10495 1017 0,'-5'0'466'16,"-3"-6"-244"-16,18 7-106 15,14 5-29-15,19-1-67 16,10 5-5-16,15-3-9 16,-2 4-5-16</inkml:trace>
  <inkml:trace contextRef="#ctx0" brushRef="#br0" timeOffset="90046.8461">6104 10540 1332 0,'1'3'508'16,"8"7"-370"-16,9 8-64 15,3 2-39-15,6 2-12 16,0 0-12-16,-5-2-1 0,4-3-10 16,-6-4-60-16</inkml:trace>
  <inkml:trace contextRef="#ctx0" brushRef="#br0" timeOffset="90171.8174">6339 10448 1045 0,'-23'14'556'15,"-14"9"-134"-15,-10 13-237 16,-4 7-62-16,4 3-76 16,3-3 7-16,20-7 374 15</inkml:trace>
  <inkml:trace contextRef="#ctx0" brushRef="#br0" timeOffset="90593.9667">5760 9999 833 0,'0'-2'403'0,"4"-2"-147"16,8 4-89-16,24 5-88 16,7 3-23-16,15 2-32 15,8 2-5-15,6 3-10 16,-7-3 1-16,-6 1 8 15,-7-1-31-15,-17-14-151 16,-2-2-96-16,-12-15-74 16,-7-3 41-16,-13-3 254 15,-2-1 156-15,-10 6 158 16,1 1 23-16,-1 14-75 16,1 7-60-16,2 15-80 15,1 10-22-15,-1 9-16 16,1-1 2-16,-1 5-9 15,1-1-8-15,4-2-26 16</inkml:trace>
  <inkml:trace contextRef="#ctx0" brushRef="#br0" timeOffset="90968.8251">6756 10267 990 0,'0'6'468'16,"0"6"-145"-16,6 23-210 16,2 12-47-16,1 13-21 15,3 5-15-15,0-7-12 16,0-3-2-16,-1-13 3 15,0-10-63-15</inkml:trace>
  <inkml:trace contextRef="#ctx0" brushRef="#br0" timeOffset="91093.5064">6645 10496 1335 0,'14'0'523'15,"35"-6"-368"-15,13 0-53 16,26 3-62-16,3-3-17 15,-14 9-1-15</inkml:trace>
  <inkml:trace contextRef="#ctx0" brushRef="#br0" timeOffset="91593.3687">7466 10148 615 0,'-1'0'308'0,"0"4"-61"0,-4 13-56 16,-3 26-81-16,-4 12 9 15,-7 26-45-15,0 3-16 16,4-2-28-16,2-13-6 16,1-24-3-16,8-12 1 15,1-28 19-15,5-8 5 16,7-29 2-16,1-10-3 15,1-25-19-15,-1-11-9 16,0-9-8-16,-4 0 0 0,6 19-11 16,-1 11 6-16,1 28 3 15,2 17-1-15,-3 22 6 16,2 15-8-16,2 31-3 16,2 10 1-16,6 22 0 15,4 2 1-15,-1-9 0 16,1-8 2-16,-3-23 2 15,-5-7-55-15,-2-17-198 16</inkml:trace>
  <inkml:trace contextRef="#ctx0" brushRef="#br0" timeOffset="92056.6595">7439 10476 1059 0,'5'0'402'0,"16"4"-286"0,8-3-42 16,14-1-22-16,-1-1-15 16,11-4-24-16,-1 3 41 15,-5 2-294-15,15 30-322 78,-1 1 682-78,-66-29-36 0,7 7 84 16,4 1-55-16,7 6-56 16,3-1-19-1,2-6-9-15,0-7 6 0,-3-9 9 16,0-8 4-16,-10-9-2 16,-1-4-4-16,-5-3-7 15,-3 6-7-15,1 11-19 0,-1 6-14 16,6 20-19-16,0 8-4 15,5 13 2-15,2 9 3 16,-1 14 50-16,-1 6 27 16,-12 13 26-16,-10 4 12 15,-12-6-26-15,-4-6-16 16,-11-22-2-16,-1-15 9 16,-4-30-121-16,0-18-114 0</inkml:trace>
  <inkml:trace contextRef="#ctx0" brushRef="#br0" timeOffset="92494.4084">7457 9915 876 0,'5'-3'395'0,"3"0"-186"16,23 4-77-16,13 4-37 15,18 3-29-15,9-4-13 0,2 2-35 16,-3 1-3-16,-19-5 7 15,-11 1 3-15,-20-5-26 16,-8-4-29-16,-12-5-45 16,-7-4-7-16,-6-2 26 15,-4-2 24-15,4 7 29 16,3 4 0-16,10 9 1 16,4 6-1-16,11 11 3 15,5 5 19-15,-1 8 61 16,-1 1 23-16,-14-4 41 15,-4 0-4-15,-5-10-47 16,-3-4-13-16,-5-9-15 16</inkml:trace>
  <inkml:trace contextRef="#ctx0" brushRef="#br0" timeOffset="94306.3683">8432 10536 735 0,'14'0'317'0,"21"-2"-165"0,3-2-37 15,17 4-42-15,1-1-18 16,0 5-23-16,-5-1-5 16,-12-2-105-16</inkml:trace>
  <inkml:trace contextRef="#ctx0" brushRef="#br0" timeOffset="94501.5085">8484 10655 487 0,'-3'6'303'0,"5"2"44"0,11-1-96 16,11-7-22-16,26-2 4 15,19-2-54-15,0 0-38 16,6 3-58-16,-21 1-37 16</inkml:trace>
  <inkml:trace contextRef="#ctx0" brushRef="#br0" timeOffset="95495.855">9425 10331 525 0,'-3'13'271'15,"-8"19"-41"-15,-5 16-41 16,-2 13-38-16,-1 2-31 16,2-2-72-16,4-11-10 15,7-12-17-15,3-10-2 0,2-20 13 16,1-8 4-16,2-21-1 16,3-10 0-16,3-15-19 15,3-3-4-15,0-12-4 16,1 1-2-16,5-4 0 15,-4-2 0-15,6 11 19 16,-3 7 5-16,-6 19 17 16,-3 9 0-16,-7 20-31 15,-1 10-8-15,1 10-25 16,4 18-6-16,6 18 6 16,4 8 2-16,4 12 7 15,1-8 5-15,-2-5 7 16,-1-8 4-16,0-11 6 15,0-5 36-15,1-16-182 16,0-8-281-16</inkml:trace>
  <inkml:trace contextRef="#ctx0" brushRef="#br0" timeOffset="95636.2764">9309 10545 880 0,'9'7'406'0,"7"-1"-188"16,17 2-104-16,14 2-1 16,4-4-62-16,7 2-5 15</inkml:trace>
  <inkml:trace contextRef="#ctx0" brushRef="#br0" timeOffset="95870.5392">9742 10595 704 0,'10'4'367'0,"14"8"-39"15,8 6-193-15,4 6-47 16,2 3-17-16,2 2-28 15,-2-1-5-15,-3-6-42 16,-8-4-104-16</inkml:trace>
  <inkml:trace contextRef="#ctx0" brushRef="#br0" timeOffset="96026.7508">10001 10642 1201 0,'-18'12'521'15,"-25"16"-279"-15,4 5-61 16,0 8-91-16,0 2-30 16,10-2-39-16,-2-3 19 0,16-9-178 15</inkml:trace>
  <inkml:trace contextRef="#ctx0" brushRef="#br0" timeOffset="96308.1686">10353 10457 895 0,'-1'0'434'0,"-5"2"-148"15,-2 7-63-15,-3 12-70 16,-1 0-22-16,1 11-47 16,6-1-27-16,5 0-41 0,3 3-9 15,15-8-4-15,1-2 3 16,14-11 6-16,2-8-9 16,-5-12-154-16</inkml:trace>
  <inkml:trace contextRef="#ctx0" brushRef="#br0" timeOffset="96479.8221">10340 10294 751 0,'0'-5'499'0,"-1"-3"28"16,1 1-289-16,1 7-165 15,4 0-40-15,2 3 53 16</inkml:trace>
  <inkml:trace contextRef="#ctx0" brushRef="#br0" timeOffset="96886.1089">10103 10129 667 0,'-1'-5'389'0,"8"3"-28"0,9-2-165 16,17 1-77-16,11 3-20 15,10 0-21-15,5 3-18 16,8 0-24-16,-3 3-10 15,-5-4-9-15,-3 3 1 16,-16-3-39-16,-7-1-38 0,-13 1-81 16,-10-2-28-16,-10-5-22 15,-1-5 20-15,-9-4 71 16,-2-4 27-16,-3 6 58 16,0 1 17-16,3 7 42 15,-1 5 20-15,4 8 42 16,0 2 10-16,3 9-6 15,0 1-9-15,1 2-29 16,-5-1-10-16,2-5-25 16,2-4-14-16</inkml:trace>
  <inkml:trace contextRef="#ctx0" brushRef="#br0" timeOffset="99689.4607">10994 10339 642 0,'-1'-4'368'0,"-1"4"-62"16,-1 13-66-16,-1 27-81 16,0 16-28-16,1 15-33 15,3 3-20-15,1-12-36 16,6-6-5-16,3-23-41 16,-2-11-57-16,2-21-242 15</inkml:trace>
  <inkml:trace contextRef="#ctx0" brushRef="#br0" timeOffset="99814.4301">10818 10541 715 0,'3'5'358'16,"5"2"-109"-16,18 0-98 16,10 0-13-16,23-5-46 15,15 0-18-15,16-2-12 16</inkml:trace>
  <inkml:trace contextRef="#ctx0" brushRef="#br0" timeOffset="100267.4607">11541 10323 517 0,'1'6'303'0,"-1"17"-12"16,-1 11-62-16,-12 19-37 16,-8 7-28-16,-9 5-38 15,-1-3-22-15,1-11-33 16,9-7-16-16,12-21-28 15,7-13 5-15,9-19-1 16,5-17-1-16,4-17-5 16,4-10-8-16,1-17-8 15,0-5 0-15,2-2-6 16,-1 5-3-16,-3 22-3 16,0 13-5-16,-6 28-3 15,0 9 3-15,1 18 10 0,-3 12 8 16,8 21 11-16,-2 7 2 15,9 9-3-15,4-2-2 16,-4-5-4-16,4-2 0 16,-9-7 5-16,-3-5-27 15,-7-8-104-15,-6-6-94 16</inkml:trace>
  <inkml:trace contextRef="#ctx0" brushRef="#br0" timeOffset="100408.2986">11505 10632 1000 0,'8'0'385'15,"6"-3"-235"-15,28 3-140 16,13 0 40-16</inkml:trace>
  <inkml:trace contextRef="#ctx0" brushRef="#br0" timeOffset="100809.7922">11926 10634 772 0,'-2'1'353'0,"1"4"-141"16,1 4-62-16,11 4-66 15,3 2-13-15,7-4-31 16,5-5-7-16,0-9 1 16,1-7 2-16,-5-6 5 15,-5-3 0-15,-9-4 11 0,-4-2 7 16,-7 5 12-16,-3 8 0 16,1 11-27-16,-1 9-16 15,6 15-21-15,2 5-5 16,10 17 3-16,4 5 1 15,1 17-5-15,-5 5 2 16,-18 1 23-16,-12-3 21 16,-26-18 27-16,-2-9 7 15,-7-13-2-15,0-11-11 0,12-22-18 16,4-10-14-16,11-29-54 16,15-7-39-16,13-22-122 15,9-5-131-15</inkml:trace>
  <inkml:trace contextRef="#ctx0" brushRef="#br0" timeOffset="101247.4406">12563 10355 755 0,'1'-1'466'0,"4"-4"3"16,1 1-149-16,8 1-129 15,-3 0-50-15,4 1-80 16,-2-1-24-16,-5-1-65 16,1 3-100-16</inkml:trace>
  <inkml:trace contextRef="#ctx0" brushRef="#br0" timeOffset="101528.374">12650 10525 775 0,'-2'4'377'0,"-1"12"-123"0,3 8-74 32,6 17-71-32,-2 8-23 15,11 19-35-15,-15 3-7 16,-1 11 30-16,-7-5 17 0,-15-11 10 0,1-8-4 15,-18-25-29-15,-2-9-10 16,-3-21-6-16,2-8-4 0,7-21-51 16,6-8-40-16,13-17-119 15,7-7-107-15</inkml:trace>
  <inkml:trace contextRef="#ctx0" brushRef="#br0" timeOffset="102051.8226">12458 10075 576 0,'-7'0'361'15,"-3"0"6"-15,0 0-128 32,10 2-124-32,5 4-37 0,18-4-56 0,10 4-15 31,22 0 0-31,7-4 1 0,11-1 0 0,3-2 1 15,-6-3 5-15,-1-5-16 0,-15 1-47 16,-12 4-3-16,-23-1-14 16,-12 5 13-16,-11 2 42 15,-9-2 5-15,-4 3 18 32,-5-1 9-32,1-3 5 15,4 1-4-15,6-2-15 16,7-2-8-16,4 8-7 15,4-1-1-15,-4-3 1 0,0 0 3 16,23 8 1-16,30 14 2 16,-30-7 13-16,-12-2 18 15,-11 3 50-15,-4-6 39 16,-18-4 28-16,-4 1-10 0,-7-4-35 16,-5 2 401-1</inkml:trace>
  <inkml:trace contextRef="#ctx0" brushRef="#br0" timeOffset="104631.8071">12866 9985 456 0,'-7'0'305'16,"-3"0"-22"-16,3 0-80 15,1 0-31-15,4 0-77 16,3 1-28-16,-1-1-43 15,0 0-14-15,13 7-4 16,41 26-1-16,-26-15 3 16,3-3 4-16,-5 1-390 15</inkml:trace>
  <inkml:trace contextRef="#ctx0" brushRef="#br0" timeOffset="115515.1434">17474 8144 511 0,'-2'-1'294'0,"0"-2"-38"15,-1 2-40-15,2 1-59 16,0 0-21-16,1 0-30 16,0 0-8-16,0 3-18 15,1 5-11-15,0-4-15 16,1 1-2-16,0-1 2 15,0 1 5-15,2 3 10 16,-2 0 6-16,8 33 4 16,-10-30-1-16,-3 2-12 15,-2 2-11-15,1 2-22 16,-4-2-6-16,0 2-9 0,-1-3-3 16,-1 6-3-16,2-1-2 15,-8 3-2-15,-1 2-1 16,-2 1 0-16,-3-2 1 15,3 0 0-15,1-2 1 16,2-3-2-16,1 3 0 16,5-5-2-16,-4 1 0 0,5-5 0 15,0-2-1-15,3-3 1 16,0-2 0-16,4-5 3 16,2 0 2-16,-1-2 2 15,1 1 0-15,-2 0-3 16,1 0-1-16,0 0-4 15,0 1 0-15,0 0-2 16,-2 0-1-16,-6 2 2 16,5-1-2-16,1-1-1 15,2 0-3-15,0 0-4 16,0 0 1-16,1 0 1 16,0 0-1-16,7-1 5 15,12-2 0-15,26-13 2 16,-28 7 2-16,-4 0 0 15,-1 4 0-15,1-2 1 16,-2-5-1-16,2 3-1 16,1-6 0-16,2 2-1 15,0 0 0-15,0-6 0 16,4 2 1-16,-5-2 1 0,0 2 0 16,-5 1 1-16,0-3 0 15,-4 0 1-15,1-1-1 16,-1 2 1-16,-5-1 0 15,1 1-1-15,1-2-2 16,-5 2 0-16,4 0-1 16,1 3-1-16,-3 3 0 0,3 1-1 15,-1 3 1-15,-1 4 0 16,-1-1 0-16,0 0 2 16,-6-4 0-16,3 0 0 15,3 1-1-15,3 1-1 16,2 0-1-16,-1 1-1 15,-1 4 0-15,-3-3-1 16,0 4-2-16,-2 1-1 16,1 0-2-16,0 0 3 15,0 0 1-15,0 0 3 16,0 0 0-16,-1 5 0 16,1 2 0-16,0 2-1 15,-1 30-1-15,3-25 1 16,-1 1 1-16,-6 2 1 15,4-2 0-15,-5 3 0 16,6 0 2-16,-5-1-1 16,2 4 0-16,-1-2 0 0,0-2-1 15,2 1 0-15,-2 1 1 16,-2 0-1-16,-1 1 2 16,-4 1 0-16,-5-4 0 15,0-2 1-15,-4-2-1 16,4-1 1-16,0 2 0 15,1-6-1-15,1 4 0 16,3-5 0-16,-1 4-1 0,4-3 0 16,-1-1-1-16,1-1 0 15,-1-5 1-15,2 6 0 16,-1-6 0-16,1 3 0 16,2 1-1-16,2-2 0 15,0 4 0-15,2-7-1 16,1 0 1-16,0 0-2 15,-1-2 1-15,1 1-2 16,1 0 0-16,0 0 2 16,0 0-1-16,0 0 3 15,0 0 1-15,0-1 1 16,3-8 0-16,-2 3 0 16,6-32-1-16,-9 29 0 15,-2 1-2-15,4-1 0 16,2 0-2-16,2 0 0 15,1 0 0-15,0-4 0 16,0 0 2-16,-3-3 0 0,1 3 2 16,0 7-1-16,-2 2 1 15,0 5-2-15,-2 0 1 16,0 0-1-16,0 0-1 16,-1 0 0-16,0 11 0 15,-11 38 0-15,10-31 0 16,-3 2-1-16,-1 4 1 0,3 1 0 15,-2 4 1 1,0 0 0-16,5-1 0 0,-1-10 1 16,1-8 1-16,2-5 4 15,-1-6 2-15,3-7 1 16,3-1-1-16,0-11-3 16,2 1-2-16,1-7-1 15,-1-2-1-15,0 3-1 16,0 1 0-16,-3 9 1 15,-1 4 0-15,-4 6-1 16,0 2 1-16,-2 6-2 16,1-3-2-16,0 0-1 15,0 0-2-15,-1 0 2 16,-2 5 0-16,-4 9 2 16,-16 28 0-16,11-27 1 15,1-6 1-15,2 7 0 16,2-2 0-16,6-4 2 15,0-1-1-15,2-5 0 0,0-2-1 16,4-1 0-16,-4-1 0 16,0 0 0-16,0 0-2 15,0 0 0-15,15 2-1 16,33 3 1-16,-26-5 1 16,5 1 0-16,-1 3 1 15,1-2 1-15,-2 2 0 16,-4-4 2-16,-4-1-1 0,-1 1 1 15,-3-3-1-15,-5 1 2 16,-1 0 0-16,-6-2 4 16,1 4 0-16,-3 0-2 15,0-1-2-15,0 0-4 16,-15 1 0-16,-36 4 0 16,28 3 0-16,-3-3 1 15,3-1 1-15,2 3-1 16,3-6 0-16,4 0-1 15,2-1-1-15,8-1-3 16,3 2-3-16,3 2-5 16,-1-2-2-16,0 0 0 15,0 0 3-15,19 2 5 16,32 4 1-16,-22-9 4 16,4-4 1-16,-5-3 2 15,1 1 2-15,-6-2 3 16,-7 1 3-16,-8 2 2 0,-6 3 0 15,-9 6-3-15,-4 6-1 16,-1 6-4-16,-3 1-2 16,4-2 0-16,2-2-6 15,3-5-90-15,2-1-239 16</inkml:trace>
  <inkml:trace contextRef="#ctx0" brushRef="#br0" timeOffset="143070.3873">2052 11667 704 0,'-9'-9'355'0,"-13"-8"-96"15,-8 3-43-15,-12 13-74 16,-2 5-35-16,-2 25-69 16,2 9-27-16,46 91-34 0,-24-53-2 15,21 6 6-15,14 1 6 16,-12-81 16-16,47 54 1 15,15-24 5-15,-1-17 3 16,3-22 3 0,-3-16 32-16,-15-28 43 0,-2-1 21 15,-30-21 35-15,-14-5-18 16,-25 5-29-16,-15-1-21 0,-9 12-39 16,1 7-19-16,5 24-38 15,12 9-73-15,16 26-191 16</inkml:trace>
  <inkml:trace contextRef="#ctx0" brushRef="#br0" timeOffset="143429.6831">2384 12056 508 0,'9'9'262'0,"6"15"-80"16,-2-7-41-16,-5-5-59 0,-1-4 8 16,-1-12 20-16,-4-7-1 15,1-11-7-15,-3-6-26 16,1-4-41-16,3 0-10 15,8 1-7-15,4 6 3 16,-1 10 8-16,-3 12 3 16,-1 13-1-16,-6 8-6 15,2 10-9-15,4 1-3 16,-2 2-4-16,3 2-2 16,0-3-7-16,-2-2-84 0</inkml:trace>
  <inkml:trace contextRef="#ctx0" brushRef="#br0" timeOffset="143742.0978">2939 12081 575 0,'2'-6'319'0,"-1"-10"-50"15,6 2-52-15,-4-2-60 16,-1-2-17-16,-3 0-19 15,-10-2-7-15,-2 1-3 16,-8 2-3-16,-11 3-13 16,-3 4-18-16,2 10-36 15,0 8-17-15,9 9-24 0,7 7-3 16,4 7-3-16,6 4 0 16,13 2 1-16,7-1 2 15,5-11 2-15,6-2 1 16,5-13 3-16,0-5 2 15,2-10 0-15,0-3-21 16,-7-8-99-16,-4-4-141 16</inkml:trace>
  <inkml:trace contextRef="#ctx0" brushRef="#br0" timeOffset="143898.3589">2786 11789 1081 0,'-11'-7'534'0,"-3"-4"-177"0,3 3-214 15,52 34-461 17,1 1 317-32</inkml:trace>
  <inkml:trace contextRef="#ctx0" brushRef="#br0" timeOffset="144226.6052">3031 11958 256 0,'15'4'204'0,"9"4"12"15,8-5-80-15,3-1-37 16,2-2-35-16,-2-5-7 15,-10 4-4-15,-4-6 26 16,-15 0 28-16,-8 0 1 16,-15 3 12-16,-8 3-21 0,-42 40 154 31,1 0-262-15,69-18-2-16,-5-10-12 0,9 4 5 15,6 11 3-15,10-3 6 16,6-5 6-16,1-4 15 15,3 0-48-15</inkml:trace>
  <inkml:trace contextRef="#ctx0" brushRef="#br0" timeOffset="144585.8264">3605 11876 1200 0,'-12'-8'486'0,"-18"-9"-316"16,-3 1-63-16,9 11-76 0,6 5-32 16,5 11-37-16,7 6-5 15,7 6 3-15,5 2 9 16,14-3 18-16,1-4 5 16,-2-6 8-16,3-2 4 15,-7-7 5-15,-1-1 4 16,-9-2 8-16,-8 1 0 15,-12 0-3-15,-8-1-3 16,-9 4-10-16,1-4-4 0,1 12-5 16,1 1-7-1,12 5-12-15,-1 6-2 0,16-2 10 16,6 2 10-16,17-3 23 16,12-4 13-16,8-7 16 15,6-5 6-15,0-13-2 16,-1-4-8-16,-1-9 435 15</inkml:trace>
  <inkml:trace contextRef="#ctx0" brushRef="#br0" timeOffset="145351.4411">4910 11777 737 0,'-60'125'839'31,"1"2"-824"-31,45-87-1 0,7-13 13 16,-1 1-8-16,-6 21-2 15,9-15 2-15,5-13 6 16,6-21 15-16,6-16 1 16,3-22-4-16,1-7-6 15,4-16-18-15,0-1-3 16,3-7-4-16,0 1-1 15,-2 4-5-15,7 10 0 0,-11 15 4 16,1 11 9-16,-8 17 9 16,-9 10 1-16,-1 11-5 15,-3 11-8-15,5 18-6 16,2 8 0-16,8 22-3 16,5 5 1-16,7-1-1 15,4-1 1-15,3-16 3 16,-5-10 1-16,-1-8-9 15,-7-12-47-15,-4-9-170 16</inkml:trace>
  <inkml:trace contextRef="#ctx0" brushRef="#br0" timeOffset="145523.0767">4779 12090 817 0,'0'-1'390'16,"6"-4"-163"-16,11-2-78 16,22 4-94-16,7 0-26 15,14 5-17-15,0 5-42 16</inkml:trace>
  <inkml:trace contextRef="#ctx0" brushRef="#br0" timeOffset="145850.9782">5259 12122 566 0,'6'-1'367'15,"6"-3"-29"-15,13 8-147 16,3 5-51-16,8 6-67 16,-5 6-18-16,-1 3-28 15,-6 2-8-15,-8 3-7 16,2-3-2-16,-5-5-31 0,5-4-89 15</inkml:trace>
  <inkml:trace contextRef="#ctx0" brushRef="#br0" timeOffset="146069.9208">5538 12098 821 0,'-3'3'383'0,"-4"0"-146"16,-4 4-61-16,-4 7-57 16,-2 4-12-16,-5 12-28 15,-3 7-15-15,-3 3-22 16,-2 1-13-16,-2-12-10 16,8-4-2-16,10-9-46 15,5-9-406-15</inkml:trace>
  <inkml:trace contextRef="#ctx0" brushRef="#br0" timeOffset="148470.1278">5868 11947 627 0,'0'1'348'16,"4"4"-42"-16,13 0-139 16,7-2-38-16,16 3-21 15,5-4-23-15,9 2-38 16,0-3-10-16,-10 1-4 15,-7-3-65-15,-17 2-276 16</inkml:trace>
  <inkml:trace contextRef="#ctx0" brushRef="#br0" timeOffset="148751.0372">5905 12091 731 0,'1'1'351'16,"3"-1"-118"-16,12 0-30 15,9 0-11-15,8-1-17 0,17 1-42 16,0 3-28-16,-5-2-57 15,-1-1-18-15,-17 0-13 16,-5 0-63-16</inkml:trace>
  <inkml:trace contextRef="#ctx0" brushRef="#br0" timeOffset="152579.8553">6678 11675 520 0,'-3'-6'305'0,"-3"-4"-23"16,0 5-54-16,2 15-86 15,2 11-30-15,2 30-51 16,0 16 1-16,0 23-9 0,-1 2 0 16,3-2-13-16,2-8-4 15,3-23-6-15,-1-7-23 16,0-19-137-16,1-8-147 15</inkml:trace>
  <inkml:trace contextRef="#ctx0" brushRef="#br0" timeOffset="153048.4826">7123 11845 576 0,'0'-2'302'0,"-1"5"-40"16,-2 9-93-16,-5 18-77 16,-4 8-7-16,-8 13-47 15,-2 4-6-15,-3 2-13 16,6-4-3-16,4-11 3 15,3-10 2-15,8-17 9 16,2-11 4-16,-1-12-3 16,5-8-3-16,1-11-15 0,1-3-7 15,6-11-4 1,1-3-1-16,3-6-1 0,4-2 0 16,4 0 0-16,-3 2 1 15,2 11 8-15,-6 9 8 16,-6 14 24-16,-1 8 1 15,-7 16-6-15,0 7-7 16,2 16-20-16,-2 9-2 16,5 12 0-16,6 3-2 15,11-2-2-15,7-2 3 16,10-4 6-16,-1-7-3 0,-7-10-109 16,-4-7-75-16</inkml:trace>
  <inkml:trace contextRef="#ctx0" brushRef="#br0" timeOffset="153205.0407">7004 12098 716 0,'2'0'346'0,"11"0"-109"15,7 0-117-15,15-2-92 16,7 2-3-16,10-4-44 15</inkml:trace>
  <inkml:trace contextRef="#ctx0" brushRef="#br0" timeOffset="153485.9199">6973 11682 420 0,'4'-5'225'16,"6"-2"-4"-16,9-1-129 15,11 5-13-15,9 3-22 16,4 2-26-16,14 1-23 15,4 2-3-15,0-5 6 16,-4 1 8-16,-16-1-182 16</inkml:trace>
  <inkml:trace contextRef="#ctx0" brushRef="#br0" timeOffset="154032.989">7622 11707 443 0,'0'-2'274'0,"0"-1"-24"16,0 3-62-16,-1 0-91 16,0 0-37-16,1 0-40 15,0 23 2-15,9 50 6 16,4-20 4-16,3 25 4 15,2 2-5-15,-5 3-2 16,-5-2-5-16,-6-15-2 0,-3-6-1 16,1-16-3-16</inkml:trace>
  <inkml:trace contextRef="#ctx0" brushRef="#br0" timeOffset="160942.7627">7316 11551 321 0,'-2'2'260'0,"-2"5"53"16,-2-7-42-16,-1 1-112 15,7 2-48-15,9 1-69 16,10 3-26-16,9 0-15 0,5-2 1 15,1 6-1-15,0-2 1 16,-6 5 5-16,-4 2 2 16,-16 3 5-16,-8 1 8 15,-15 2 11-15,-7-1 4 16,-7-3-3-16,-1-2-6 16,8-3-15-16,8 0-10 15,8-3-147-15</inkml:trace>
  <inkml:trace contextRef="#ctx0" brushRef="#br0" timeOffset="162703.6432">8253 12053 728 0,'-11'-2'360'0,"-14"-2"-118"15,-9 0-28-15,-2 6-55 16,-3 0-37-16,5 12-62 16,3 2-29-16,8 10-41 15,8 4-11-15,15 7-7 16,12 2 3-16,20-1 9 16,6-1 5-16,16-8 10 15,0-9 2-15,7-8-70 16,-8-6-79-16</inkml:trace>
  <inkml:trace contextRef="#ctx0" brushRef="#br0" timeOffset="163016.0582">8530 12090 1647 0,'-18'-3'42'0,"3"3"-14"16,-17-3 17-16,-1 5-20 0,7 8-32 16,1 4-9-16,6 9-7 15,9 3-1-15,7 4-4 16,11 1 0-16,19 1 4 16,6-6 5-16,18-5 12 15,-2-10 7-15,2-11 14 16,-3-4 7-1,-14-12 12-15,-4-2 1 0,-22-6 43 16,-8-1 0-16,-23-4-6 16,-4-2-3-16,-7 0-86 15,1 5-68-15</inkml:trace>
  <inkml:trace contextRef="#ctx0" brushRef="#br0" timeOffset="163422.5278">9073 12103 533 0,'-8'-4'287'0,"-14"2"-56"15,-4-3-46-15,-5 1-75 16,3 4-34-16,4 1-59 16,8 8-22-16,11 10-16 15,4-1 0-15,14 10 15 16,6-2 13-16,12 0 31 15,3 0 27-15,-5-4 36 16,-6 0 11-16,-14 0 20 16,-9-3-2-16,-15-2-13 15,-8-7-10-15,-19-10-36 16,-5-8-22-16,0-7-59 16,7 1-72-16</inkml:trace>
  <inkml:trace contextRef="#ctx0" brushRef="#br0" timeOffset="163875.2384">9544 11692 698 0,'-27'10'335'16,"-13"7"-132"-16,-6 16-105 16,-5 12-24-16,4 26-24 15,2 5-1-15,22 17 8 16,15 2 5-16,20 0-19 0,15 2-13 15,10-13-12-15,2-11-3 16,13-25 12-16,3-15-49 16,6-22-414-16</inkml:trace>
  <inkml:trace contextRef="#ctx0" brushRef="#br0" timeOffset="164125.3339">9502 12222 719 0,'15'1'322'15,"12"1"-162"-15,17 6-92 16,10 1-15-16,8 1-1 16,0-6-142-16</inkml:trace>
  <inkml:trace contextRef="#ctx0" brushRef="#br0" timeOffset="164391.082">9995 11960 910 0,'-4'7'371'0,"-5"5"-225"15,-6 6-27-15,-1 5-40 16,-2-4-19-16,10 7-34 15,7-3-13-15,12-5-15 16,13 3 0-16,7-7 2 16,8-4 4-16,7-1-22 15,-5-5-73-15</inkml:trace>
  <inkml:trace contextRef="#ctx0" brushRef="#br0" timeOffset="164546.9484">10149 11962 828 0,'-5'2'350'0,"-4"11"-176"16,2 9-30-16,5 14-38 15,-1 2-4-15,4 9-16 16,1 2-11-16,0 1-16 16,4 2-10-16,-1-10-22 15,5-3-64-15</inkml:trace>
  <inkml:trace contextRef="#ctx0" brushRef="#br0" timeOffset="165015.5873">10544 11990 775 0,'-2'-1'393'0,"-5"1"-148"16,-5 0-78-16,-11 1-96 16,-4-2-33-16,-5-2-15 15,-2 1-5-15,8-1-15 16,-1 4-6-16,10 2-18 16,3 4-5-16,1 5 0 15,5-1 3-15,3 5 10 16,-5-1 5-16,10 0 7 15,-1 4 10-15,2-4 20 16,3-4 2-16,-3-3 0 16,5-3-7-16,4-5-13 15,9-1-4-15,7-2-9 0,5 0-4 16,8 6-2 0,3 4 0-16,2 8 5 0,-4 2 3 15,-12 3 7-15,-12 3 4 16,-20 6 8-16,-9 2 1 15,-20 0 3-15,-5-1 0 16,-12-10-1-16,1-7 1 16,8-13-14-16,1-4-36 15,19-10-149-15,4-1-211 0</inkml:trace>
  <inkml:trace contextRef="#ctx0" brushRef="#br0" timeOffset="165374.3489">10740 11920 528 0,'-9'5'258'16,"-8"3"-80"-16,8 7-128 16,3 0-29-16,6 5-8 0,3 1 6 0,15 1 23 15,0 1 14-15,2-11 36 16,3-5 18-16,-7-7 54 16,-5-6 16-16,-4-9-4 15,-8-2-10-15,-7-6-63 0,1 1-31 16,-7 1-42-16,3 2-18 15,-2 4-101-15,4 5-127 32</inkml:trace>
  <inkml:trace contextRef="#ctx0" brushRef="#br0" timeOffset="165733.6448">10898 11795 1019 0,'10'0'427'15,"7"0"-228"-15,14 18-96 16,11 14-10-16,7 22-3 16,2 9-8-16,-10 12-31 15,-13 7-17-15,-28 1-16 16,-10 1-2-16,-19 3-2 0,-3-8 0 16,2-17 3-16,-4-10 3 15,4-24 9-15,4-11 1 16,-2-12-2-16,7-3-6 15,7-2-13-15,1 0-8 16,8 2-35-16,4 0-47 16</inkml:trace>
  <inkml:trace contextRef="#ctx0" brushRef="#br0" timeOffset="168599.4658">4842 12972 594 0,'-3'9'249'0,"-10"12"-104"16,-2 12-51-16,-3 18-20 15,-6 3-2-15,3 13-33 16,-2 0-6-16,5-3-9 16,6-10-2-16,5-21 1 15,5-13 12-15,2-23 12 16,1-9 1-16,7-27-5 16,0-8-15-16,8-11-17 15,1-3-3-15,2 2-3 16,-1 1-1-16,1 7-1 15,-2-2-1-15,-1 11 5 16,-3 6 11-16,-2 15 10 0,0 13-1 16,-1 21-5-16,4 11-10 15,2 15-7-15,2 6 2 16,4 7 4-16,-1 3 1 16,3 4 4-16,-1 6 3 15,2-6 6-15,-1-8 3 16,-3-11-33-16,-2-15-62 15,-7-17-397-15</inkml:trace>
  <inkml:trace contextRef="#ctx0" brushRef="#br0" timeOffset="168740.4308">4718 13222 728 0,'3'-1'286'16,"7"1"-157"-16,22 6-114 15,15 0-19-15,20 1 13 16,6-3 6-16</inkml:trace>
  <inkml:trace contextRef="#ctx0" brushRef="#br0" timeOffset="169114.995">5219 13136 658 0,'-3'2'286'0,"-4"5"-142"16,5 9-69-16,3 6-15 16,6 5-18-16,2-2-8 15,8-3-9-15,2-6 0 16,4-9 4-16,4-2 4 16,-5-11 6-16,0-6 3 15,-10-7-2-15,-5-7-2 16,-4 0-6-16,-3 3-7 0,0 9 5 15,-7 2-7-15,5 17-19 16,2 9-4-16,3 16-19 16,9 10 0-16,2 18 8 15,1 10 2 1,-6 7 26-16,-7 1 18 0,-2-4 66 16,-12-6 18-16,-8-11-6 15,-8-5-8-15,-14-21-45 16,0-12-10-16,5-18-12 15,5-15-19-15,12-13-75 16,7-6-53-16,10-6-213 16</inkml:trace>
  <inkml:trace contextRef="#ctx0" brushRef="#br0" timeOffset="169364.9032">5690 13170 689 0,'8'3'331'0,"6"2"-61"15,16 2-190-15,5-1 2 16,9-1-17-16,-2-1-18 0,-7-3-23 15,-2 3-5-15,-8-4-240 16</inkml:trace>
  <inkml:trace contextRef="#ctx0" brushRef="#br0" timeOffset="169552.3602">5739 13361 510 0,'18'4'313'16,"13"4"-30"-16,13-4-85 15,4-4-13-15,-5-1-39 16,-4-1-29-16,-9 1-43 16,-1-3-21-16</inkml:trace>
  <inkml:trace contextRef="#ctx0" brushRef="#br0" timeOffset="170067.8934">6559 12774 859 0,'-2'6'344'16,"-1"15"-195"-16,3 20-33 16,2 31-3-16,-1 8 11 15,-4 16-16-15,1-5-25 16,3-6-30-16,2-4-15 16,2-22-10-16,5-10-1 0,-1-19-59 15,0-10-95-15</inkml:trace>
  <inkml:trace contextRef="#ctx0" brushRef="#br0" timeOffset="170504.6242">6939 13055 905 0,'-4'9'341'0,"-3"20"-204"16,2 8-26-16,-5 9-14 15,-3 6-6-15,-3-4-56 16,1 1-10-16,4-11-5 16,3-8 1-16,4-16 10 15,-1-11 2-15,2-16-2 0,0-10-4 16,3-15-19-16,6-4-8 15,6-9-7-15,6-3-2 16,3 3 1-16,-4 3 4 16,5 8 2-16,-5 5 2 15,-6 7 4-15,-5 8 1 16,-6 11 2-16,0 12 8 16,2 21 5-16,0 6 2 15,6 16-2-15,5 3-9 16,9 3-4-16,9-1-1 0,6-6 7 15,2-5 6-15,-3-10-54 16,-5-7-26-16,-10-11-112 16,-8-6-87-16</inkml:trace>
  <inkml:trace contextRef="#ctx0" brushRef="#br0" timeOffset="170676.4927">6881 13253 790 0,'3'-1'346'15,"6"-1"-126"-15,22 0-124 16,10-3-14-16,20-2-13 0,2-1-21 16,2 0-78-16</inkml:trace>
  <inkml:trace contextRef="#ctx0" brushRef="#br0" timeOffset="171066.9929">6900 12763 747 0,'4'-1'287'0,"7"-2"-201"16,8 3-61-16,19 0-24 15,6 2 7-15,12 3 7 16,5-2-1-16,0 2-2 16,-4 1 1-16,-8-3 6 15,-11-2 4-15,-15-1 2 16,-10-2-1-16,-9-6-41 15,-4-3-7-15,-10-2-5 16,2-4-1-16,-1 6 32 16,8 3 2-16,3 6-5 15,0 3 1-15,4 8 10 16,-6 5 6-16,0 5 13 0,0 7-1 16,0 1-4-16,4 1 48 15</inkml:trace>
  <inkml:trace contextRef="#ctx0" brushRef="#br0" timeOffset="171386.8069">7631 12853 486 0,'-1'-17'354'16,"-1"-13"27"-16,1 15-167 16,-1 5-61-16,0 21-79 15,0 13-26-15,1 23-26 0,-1 17-2 16,4 12 6-16,3 7-4 0,5 6-5 15,-3-5 1-15,2-2 2 16,-3-15 3-16,0-22 5 16,3-16-17-1</inkml:trace>
  <inkml:trace contextRef="#ctx0" brushRef="#br0" timeOffset="172014.146">8361 13132 588 0,'-13'-2'298'0,"-20"2"-98"16,-4 0-44-16,0 7-79 16,1 3-28-16,11 3-37 0,8 3-13 15,20 6-12-15,11 1 2 16,27 1 7-16,7-1 5 16,2 2 12-16,2 0 3 15,-16 4 17-15,-12 0 11 16,-17 2 51-16,-15 0 11 15,-17-5-4-15,-10-4-7 16,-13-11-48-16,-2-9-13 16,4-7-56-16,11-4-45 15,22-9-86-15,11-1-57 0</inkml:trace>
  <inkml:trace contextRef="#ctx0" brushRef="#br0" timeOffset="172193.7495">8556 13215 588 0,'1'-3'384'16,"4"1"-18"-16,-7 8-165 15,-2 8-52-15,-2 14-74 16,0 8-21-16,5 9-34 16,0 3-7-16,4 1-4 0,2-5 10 15,7-10-186-15</inkml:trace>
  <inkml:trace contextRef="#ctx0" brushRef="#br0" timeOffset="172337.0173">8542 12993 899 0,'-1'-4'352'15,"-3"-6"-221"-15,4 10-118 16,1-2-20-16,2 5-213 15</inkml:trace>
  <inkml:trace contextRef="#ctx0" brushRef="#br0" timeOffset="172633.8489">8732 13210 249 0,'15'12'184'15,"9"22"22"-15,1 6-32 16,-13 5-62-16,-1 2-20 15,-10-9 44-15,-1-5 0 16,-3-15 15-16,-5-10 6 16,6-13-75-16,-3-9-10 0,9-18-43 15,3-5-16-15,4-5-17 16,9 0-4-16,0 11-4 16,5 8-2-16,6 14 1 15,-1 9 0-15,0 7 23 16,-3 7 13-16,-11 8 41 15,-4 6 22-15,-5 9 2 16,-3 2-6-16,-3-2-29 16,1-3 27-16,2-9-500 15</inkml:trace>
  <inkml:trace contextRef="#ctx0" brushRef="#br0" timeOffset="173080.9559">9652 12882 494 0,'-28'11'318'0,"-19"6"-8"0,-2 21-165 16,1 13-39-16,10 15-53 15,8 11-13-15,20 11-13 16,13 7 0-16,19-2-2 16,14-6 1-16,9-22 0 15,2-15 3-15,9-21 0 16,0-10-92-16</inkml:trace>
  <inkml:trace contextRef="#ctx0" brushRef="#br0" timeOffset="173299.6617">9672 13299 930 0,'10'7'369'0,"15"4"-252"0,11 0-19 15,8-5-39-15,1-1-16 16,0-5-26-16,-4-1-294 16</inkml:trace>
  <inkml:trace contextRef="#ctx0" brushRef="#br0" timeOffset="173535.3014">10127 13142 744 0,'-1'0'343'15,"-6"1"-129"-15,-2 4-77 0,-7 10-55 16,-2 6-10-16,2 7-29 15,5 0-14-15,12 3-19 16,5-5-4-16,14-3-3 16,7 0 3-16,8-7 3 15,1-3 2-15,4-7-17 16,-5-6-66-16,-5-14-292 16</inkml:trace>
  <inkml:trace contextRef="#ctx0" brushRef="#br0" timeOffset="173691.4822">10359 13180 700 0,'-8'-11'391'15,"-7"-4"-79"-15,3 8-78 16,3 8-130-16,1 10-36 16,6 13-49-16,-3 9-11 15,5 21-4-15,6 8-1 16,1 3 2-16,-3 0 2 16,4-8-94-16,-3-10-374 0</inkml:trace>
  <inkml:trace contextRef="#ctx0" brushRef="#br0" timeOffset="174223.0139">10812 13152 783 0,'-1'-1'376'0,"-6"-5"-163"0,-2 1-65 15,-11 5-91-15,-3 0-17 16,-8-2-8-16,-3 0-6 15,2 1-17-15,2 1-9 16,7 9-9-16,1 1 0 16,5 9-3-16,2-1 2 15,3 4-1-15,3 1 1 0,2-3 5 16,4-1 3-16,2-1 4 16,1-5 2-16,5-6 5 15,6-6 0-15,8-7-1 16,8-1-2-16,11-1-9 15,6 5-4-15,11 8-4 16,-5 3 2-16,-3 9 16 16,-4 6 11-16,-23 8 12 15,-1 5 2-15,-30 1-4 16,-8 0-4-16,-10-5 1 16,-7-2 1-16,-2-10-2 15,0-5 1-15,-2-15-5 16,2-6 0-16,15-11-70 15,8-7-46-15,15-10-237 16</inkml:trace>
  <inkml:trace contextRef="#ctx0" brushRef="#br0" timeOffset="174535.3971">10994 13127 475 0,'-5'-4'267'15,"-4"3"-56"-15,-1 1-64 0,1 6-87 16,2 3-20-16,7 1-21 16,4 5-7-16,9 0 8 15,1 0 6-15,8-4 19 16,1-6 16-16,-1-5 33 15,-2-2 8-15,-10-9 1 16,-3-3-4-16,-10-7-14 16,-5-2-7-16,-3 7-18 15,-4 3-14-15,-4 9-40 16,1 4-11-16,-2 5-97 16</inkml:trace>
  <inkml:trace contextRef="#ctx0" brushRef="#br0" timeOffset="174988.2095">11209 12997 917 0,'13'11'345'0,"20"15"-264"16,7 4 10-16,7 11 11 16,1 5 1-16,-14 11-3 15,-10 10-30-15,-26 9-40 16,-14 5-3-16,-22-11 25 16,-4-6 14-16,1-18 6 15,-1-16-2-15,11-8-29 16,0-8-16-16,6-6-10 15,-1-3-5-15,9-2-44 16,0-2-62-16</inkml:trace>
  <inkml:trace contextRef="#ctx0" brushRef="#br0" timeOffset="192846.2533">11704 12235 675 0,'23'3'334'0,"20"-2"-111"16,17-1-133-16,2 0-43 15,3-7-91-15,-6 0-219 16</inkml:trace>
  <inkml:trace contextRef="#ctx0" brushRef="#br0" timeOffset="193018.3425">11679 12398 871 0,'15'8'417'16,"7"2"-171"-16,24-2-116 16,13-4-31-16,13-12-46 15,12-1-76-15</inkml:trace>
  <inkml:trace contextRef="#ctx0" brushRef="#br0" timeOffset="193330.5232">12382 11877 1979 0,'2'14'25'15,"3"5"0"-15,3 25 36 16,4 14-11-16,1 20-3 16,-3 5-7-16,-2 12-13 15,-5-1-2-15,1-12 25 16,0-12-77-16,8-23-368 15</inkml:trace>
  <inkml:trace contextRef="#ctx0" brushRef="#br0" timeOffset="193799.5084">12881 12053 721 0,'-11'23'414'0,"-8"15"-83"16,-4 20-135-16,-1 4-41 15,2 6-77-15,1-2-21 0,12-12-30 16,5-12-6-16,6-24-4 16,6-9-2-16,0-23-14 15,2-12-5-15,5-18-9 16,2-11-2-16,2-7 8 16,2 0 6-16,-3 5 5 15,-2 5 5-15,-3 14 13 16,-2 7 9-16,-3 19 4 15,0 9-5-15,1 17-6 16,-2 9-8-16,9 19-2 16,5 8 5-16,6 11-6 15,11 4 2-15,-1-4 2 16,-1-5 2-16,-3-10-52 16,-11-11-67-16,-4-13-427 15</inkml:trace>
  <inkml:trace contextRef="#ctx0" brushRef="#br0" timeOffset="193939.7427">12774 12340 1145 0,'2'0'458'0,"9"1"-303"16,23 1-84-16,9 1-29 15,25-3-26-15,5 0-3 0</inkml:trace>
  <inkml:trace contextRef="#ctx0" brushRef="#br0" timeOffset="194283.6933">12833 11843 994 0,'15'0'394'16,"8"2"-237"-16,22 2-112 15,11 5-4-15,12-5-12 16,-2-1-7-16,-9-4-9 16,-8-7-1-16,-22 2-30 15,-8-3-9-15,-18-4-10 16,-10 1-1-16,-7-4 30 0,-3 1 8 15,2 5 25-15,6 5 9 16,4 6 2-16,3 5 2 16,11 6-16-16,5 6-7 15,2 3 0-15,0 2-2 16,-6 1-25-16,-1-5-354 16</inkml:trace>
  <inkml:trace contextRef="#ctx0" brushRef="#br0" timeOffset="194595.851">13502 11830 1031 0,'-2'-4'473'0,"1"4"-245"16,1 8-81-16,1 19-95 15,5 18-15-15,6 20 13 16,3 6-1-16,7 14-9 16,-6 3-11-16,-7 3-9 0,-3 0 1 15,-9-16 3 1,0-18 3-16,2-23 1 0,0-11 19 15,0-21 184-15</inkml:trace>
  <inkml:trace contextRef="#ctx0" brushRef="#br0" timeOffset="195158.2059">14256 12250 646 0,'-11'-4'328'0,"-20"-7"-86"16,1 3-60-16,-3 5-67 15,-2 4-22-15,4 7-36 16,1 6-12-16,7 11-18 15,8 6-3-15,17 9-6 16,18 3 3-16,16-3 2 16,6-8 2-16,4-13 2 15,4-7-7-15,8-12-98 16,-3-3-191-16</inkml:trace>
  <inkml:trace contextRef="#ctx0" brushRef="#br0" timeOffset="195455.0112">14608 12265 713 0,'-5'-5'371'0,"-8"-8"-96"0,-9 1-58 16,-8 4-81-16,-2 4-28 15,-4 4-54-15,5 7-21 16,8 9-37-16,3 3-11 15,13 11-8-15,8 8 2 16,17 4 10-16,8-2 4 16,13-5 10-16,4-11 3 15,1-12 5-15,0-10 2 16,-9-17 9-16,-3-7 5 0,-11-16 5 16,-10-5 0-16,-12 1-9 15,-11 0-9-15,-13 14-80 16,-4 11-106-16</inkml:trace>
  <inkml:trace contextRef="#ctx0" brushRef="#br0" timeOffset="195783.0697">15042 12232 589 0,'-23'-10'347'0,"-13"-7"-24"16,5 9-215-16,2 5-41 15,16 10-58-15,8 4-9 16,12 12-8-16,12 3 3 15,15 5 25-15,6 2 23 16,-4 1 58-16,-8-1 22 16,-22-3 51-16,-10-3 9 0,-24-7-30 15,-14-6-15-15,-12-13-61 16,-5-1-26-16,10-13-138 16</inkml:trace>
  <inkml:trace contextRef="#ctx0" brushRef="#br0" timeOffset="196251.6988">15561 11925 831 0,'-27'16'385'16,"-20"9"-181"-16,-10 18-85 15,3 12-38-15,10 17-54 16,16 11-22-16,26 16-5 15,14 2 3-15,27-11 11 16,12-11 6-16,16-27 6 16,0-13-14-16,2-25-261 15</inkml:trace>
  <inkml:trace contextRef="#ctx0" brushRef="#br0" timeOffset="196644.5678">15702 12092 852 0,'-1'0'394'0,"-6"0"-180"16,0 9-117-16,-2 10-35 16,-7 10-17-16,6 6 6 15,4 6-7-15,6-3-5 0,16-3-8 16,5-5-4-16,10-13 1 15,5-7 0-15,1-10-3 16,1-7-33-16,-7-10-122 16,-2-6-57-16,-11-6-85 15,-8-2 20-15,-8-4 115 16,-6 3 61-16,-5 6 170 16,1 4 38-16,-1 14 35 15,3 7 8-15,2 10-85 16,4 9-23-16,4 12-31 15,2 6-12-15,2 9-6 16,-3 4-3-16,6 7-6 16,-1-1 1-16,3-6-59 15,3-7-163-15</inkml:trace>
  <inkml:trace contextRef="#ctx0" brushRef="#br0" timeOffset="196894.3595">16210 12180 789 0,'-12'-6'358'16,"-6"1"-161"-16,4 3-80 16,8 5-54-16,12 8-18 0,19 12-10 15,12 10 3-15,17 10 1 16,-3 6-2-16,-21 6-3 15,-15-3-3-15,-28-2-2 16,-12-9 0-16,-14-13 0 16,-2-6-1-16,-4-22-108 15,5-8-142-15</inkml:trace>
  <inkml:trace contextRef="#ctx0" brushRef="#br0" timeOffset="197019.3113">16180 12122 1042 0,'29'-5'477'16,"17"-8"-213"-16,8 7-166 16,-2 2-41-16,-10 4-43 15,-2 1-17-15,-10 6-485 0</inkml:trace>
  <inkml:trace contextRef="#ctx0" brushRef="#br0" timeOffset="197261.8573">16618 12062 900 0,'-9'2'389'0,"-3"2"-205"15,2 8-111-15,5 4-36 16,7 5-27-16,8-1-5 0,13 1 2 16,4-2 3-16,11-11 9 15,-1-5 7-15,-7-12 40 16,-4-5 23-16,-18-7 16 15,-8-1-1-15,-19 3-41 16,-7-1-26-16,-8 10-31 16,3 2 7-16,6 1-168 15</inkml:trace>
  <inkml:trace contextRef="#ctx0" brushRef="#br0" timeOffset="197489.8063">16738 12019 787 0,'16'0'439'0,"10"0"-57"16,10 7-231-16,6 5-33 15,1 15-55-15,0 7-19 16,-10 15-23-16,-12 5-5 16,-22 14-4-16,-9 2 2 15,-21-3 3-15,-6 1 2 16,-4-16 0-16,-2-8-1 15,3-8-4-15,3-8 7 0,11-8-118 16,5-8-47 0</inkml:trace>
  <inkml:trace contextRef="#ctx0" brushRef="#br0" timeOffset="202223.442">11787 13355 472 0,'8'4'305'0,"6"5"-4"0,23 0-135 15,9-4-31-15,22 2-69 16,7 0-27-16,-2-2-18 15,-9 0-88-15</inkml:trace>
  <inkml:trace contextRef="#ctx0" brushRef="#br0" timeOffset="202388.6843">11854 13507 600 0,'12'9'365'0,"5"2"-11"0,22 1-227 16,15 2-19-16,14-6-67 31,2-3-13-31</inkml:trace>
  <inkml:trace contextRef="#ctx0" brushRef="#br0" timeOffset="202669.7337">12652 13014 1019 0,'-4'6'446'0,"-5"5"-236"16,9 23-110-16,-2 11-30 16,4 28-17-16,6 14 5 15,-1 11 1-15,4-2-5 16,-1-14-19-16,0-16-23 16,6-21-84-16</inkml:trace>
  <inkml:trace contextRef="#ctx0" brushRef="#br0" timeOffset="203060.2643">13055 13282 864 0,'-11'19'369'0,"-11"27"-194"16,-2 6-29-16,5 1-55 16,1-6-15-16,8-12-33 15,1-11-14-15,9-20-5 16,7-8-1-16,9-24-14 16,4-7-9-16,-3-15-11 0,-2-7-3 15,-2 0 9-15,-1 1 5 16,3 21 15-16,0 11 7 15,-3 20 8-15,8 8 7 16,-1 16-11-16,4 8-5 16,5 12-7-16,2 7-4 15,6 3-4-15,-5-3 0 16,1-3 0-16,-8-7-1 16,-12-9-37-16,-2-4-55 15,-10-10-333-15</inkml:trace>
  <inkml:trace contextRef="#ctx0" brushRef="#br0" timeOffset="203200.8561">12983 13454 1192 0,'9'1'451'0,"27"-1"-347"15,14 2-39-15,17-5-36 16,6 0-5-16,-4-3-159 15</inkml:trace>
  <inkml:trace contextRef="#ctx0" brushRef="#br0" timeOffset="203544.6691">13019 13027 999 0,'8'4'389'0,"5"0"-249"16,22 6-86-16,10-2-10 0,10 1-14 16,5-2-15-16,-1-2-6 15,-4-4-28-15,-14-1-91 16,-10-1-36-16,-21-8-22 15,-7 4 25-15,-7-9 94 16,-3 3 45-16,1 0 57 16,3-1 15-16,3 12 38 15,2 4 1-15,6 7-22 16,2 2-8-16,3 9-36 16,0-5-12-16,0 6-44 15</inkml:trace>
  <inkml:trace contextRef="#ctx0" brushRef="#br0" timeOffset="203825.7206">13806 12999 966 0,'0'2'455'0,"-4"1"-198"0,3 19-134 15,1 11-51-15,1 17-31 16,5 13-3-16,2 25 2 16,-1 7-2-16,1 1-9 15,-2-8-5-15,1-29-8 16,0-12 3-16,-1-17-84 15</inkml:trace>
  <inkml:trace contextRef="#ctx0" brushRef="#br0" timeOffset="208544.7054">14480 12966 963 0,'-28'13'422'0,"-34"23"-217"16,6 13-61-16,11 24-63 16,14 17-20-16,24 25-25 15,7-1-7-15,23-3-15 16,7-14-2-16,14-28 9 16,12-8-63-16,12-26-452 15</inkml:trace>
  <inkml:trace contextRef="#ctx0" brushRef="#br0" timeOffset="208763.1704">14494 13505 1119 0,'17'0'442'0,"30"4"-298"16,3-4-72-16,23 0-43 15,7-1-21-15</inkml:trace>
  <inkml:trace contextRef="#ctx0" brushRef="#br0" timeOffset="209106.4788">15244 13393 824 0,'-10'-5'363'0,"-15"-3"-183"0,1 5-31 32,-2 7-63-32,2 7-26 0,9 8-47 0,4 4-14 15,13 4-13-15,11 2 1 16,12 1 12-16,-1-4 3 16,-5 0 8-16,-10-3 14 0,-19-5 39 31,-7 3 8-31,-14-12 11 0,-3-7-10 0,0-11-104 15,5-6-105-15</inkml:trace>
  <inkml:trace contextRef="#ctx0" brushRef="#br0" timeOffset="209293.9344">15444 13415 1168 0,'-4'11'526'0,"-6"9"-234"0,-1 13-178 16,3 9-44-16,0-1-43 31,4 0-14-31,4-7-54 0,0-7-91 0</inkml:trace>
  <inkml:trace contextRef="#ctx0" brushRef="#br0" timeOffset="209434.527">15389 13185 1337 0,'3'-7'480'0,"2"-5"-411"16,2 4-34-16,2 7-168 16</inkml:trace>
  <inkml:trace contextRef="#ctx0" brushRef="#br0" timeOffset="209684.472">15660 13446 1038 0,'3'21'552'15,"3"18"-142"-15,-11 2-204 32,0-3-57-32,-8-5-80 15,-1-10-22-15,7-12-24 0,1-7-5 0,6-18-33 31,8-2-32-31,11-11-48 16,1-5-10-16,8 2 18 16,1-2 26-16,1 12 36 0,2 9 12 0,-3 13 42 15,-6 13 21-15,-9 8 34 0,-2 10 13 16,-12 4-19 0,-3-3-15-16,-2-1 1 0,-2-3-64 15</inkml:trace>
  <inkml:trace contextRef="#ctx0" brushRef="#br0" timeOffset="210130.0669">16295 13143 854 0,'-31'15'368'16,"-20"11"-197"-16,8 27-97 15,9 14-27-15,14 20-31 16,11 5-4-16,16-3-13 15,10-6 0-15,24-18 5 16,4-11 5-16,9-15-9 16,0-13-103-16</inkml:trace>
  <inkml:trace contextRef="#ctx0" brushRef="#br0" timeOffset="210348.4454">16536 13291 795 0,'-1'-2'386'16,"-3"-2"-143"-16,-3 6-76 15,-3 6-85-15,-3 6-27 16,-2 9-28-16,-2 6-11 16,7 6-12-16,6 2-3 15,13-1-3-15,11-3-1 0,10-6 3 16,8-4 1-16,1-10-63 15,2-8-101-15</inkml:trace>
  <inkml:trace contextRef="#ctx0" brushRef="#br0" timeOffset="210489.3893">16682 13316 842 0,'-3'4'366'15,"-5"5"-178"-15,7 21-95 16,2 8-23-16,2 10-30 15,2 1-18-15,1 0-15 16,1-2 0-16,2-4-149 16</inkml:trace>
  <inkml:trace contextRef="#ctx0" brushRef="#br0" timeOffset="210832.8393">17116 13369 922 0,'-7'-6'398'0,"-9"-6"-231"16,-4 4-33-16,-10 4-52 16,-3 3-24-16,-9 5-19 15,-3 5-10-15,6 6-21 16,5 0-7-16,14-1-13 15,7 5-8-15,14 1-8 16,11 6 0-16,16 5 7 16,7-2 7-16,15 1 9 15,2-5 3-15,-11 2 12 16,-10-1 24-16,-21 1 24 16,-10 0 13-16,-17-3 7 15,-4-3-18-15,-16-10-19 16,-4-7-76-16</inkml:trace>
  <inkml:trace contextRef="#ctx0" brushRef="#br0" timeOffset="211165.5109">17271 13289 910 0,'-6'-3'429'16,"-6"0"-179"-16,6 3-144 16,6 7-35-16,11 7-43 15,5 3-6-15,14 1 7 16,3-2 4-16,2-10 11 15,-4-6 10-15,-10-10 15 16,-10-8 7-16,-14-4 0 16,-12-2-12-16,-20 2-29 15,-8 5-17-15,1 6-50 16,5 8-65-16</inkml:trace>
  <inkml:trace contextRef="#ctx0" brushRef="#br0" timeOffset="211400.1454">17530 13213 801 0,'11'12'373'0,"18"20"-136"15,-1 10-44-15,1 22-69 16,-8 6-23-16,-22 3-53 16,-4-2-23-16,-21-11-10 15,0-9 27-15,-3-9-177 16</inkml:trace>
  <inkml:trace contextRef="#ctx0" brushRef="#br0" timeOffset="211856.8678">17851 13114 962 0,'20'24'332'0,"24"36"-301"0,5 20 13 16,-4 23 38-16,-8 5 13 15,-29 1 7-15,-16-9-11 16,-26-11-36-16,-11-12-14 15,-3-20-12-15,5-16-5 16,6-23-50-16,2-11-154 16</inkml:trace>
  <inkml:trace contextRef="#ctx0" brushRef="#br0" timeOffset="212358.6091">17525 12321 851 0,'24'4'340'16,"24"4"-203"-16,8-2-102 15,6-1-10-15,-3-6-79 16,-7-3-287-16</inkml:trace>
  <inkml:trace contextRef="#ctx0" brushRef="#br0" timeOffset="212548.012">17564 12482 874 0,'27'6'443'0,"15"0"-157"16,17 3-90-16,6 0-37 16,-6-4-70-16,-6 0-22 0</inkml:trace>
  <inkml:trace contextRef="#ctx0" brushRef="#br0" timeOffset="213672.9283">18488 13534 563 0,'11'1'312'0,"8"2"-25"0,22 2-191 15,6-1-17-15,15-1-33 16,4-3-13-16,-6-6-55 16,-7 0-222-16</inkml:trace>
  <inkml:trace contextRef="#ctx0" brushRef="#br0" timeOffset="213891.3359">18537 13670 929 0,'14'1'415'0,"20"1"-205"16,12-1-29-16,12-1-58 16,5 1-37-16,-2 2-42 0,-4 0-25 15</inkml:trace>
  <inkml:trace contextRef="#ctx0" brushRef="#br0" timeOffset="221757.4243">18702 12271 556 0,'-10'9'298'0,"-20"6"-72"15,-5-3-42-15,-1-11-70 16,2-7-18-16,9-17-25 16,6-8-18-16,19-8-30 15,2 1-22-15,19 8-30 16,9 8-1-16,7 13 12 15,9 13 10-15,4 17 18 16,-2 11 6-16,-16 13 32 16,-17 7 13-16,-31 15 15 15,-22 1-2-15,-19 1-26 16,-1-6-15-16,12-27-10 16,3-11-1-16,15-25-79 15,4-12-19-15,12-13-21 16,12-2-11-16,18 2 55 0,6 3 11 15,12 12 30-15,3 8 12 16,3 8 22-16,-1 9 9 16,-6 7-15-16,-3 2-1 0,-4 3-189 15</inkml:trace>
  <inkml:trace contextRef="#ctx0" brushRef="#br0" timeOffset="222228.3138">19348 12124 622 0,'-12'1'346'0,"-9"0"-65"0,-17 2-137 16,-5 0-38-16,-10-3-51 15,3 0-21-15,4-3-26 16,10-1-7-16,15 6-20 16,5 5-6-16,14 8-9 15,0 3-1-15,4 7 18 16,1 0 26-16,3 3 43 16,0-2 24-16,-3-2 16 15,0-3-19-15,2-7-24 16,1-9-15-16,6-14-12 15,6-7-3-15,1-4-10 16,5 2-6-16,2 10-10 16,3 7-3-16,6 10 3 15,1 6 2-15,-3 13 3 16,-2 4 2-16,-16 7 2 16,-13-1 3-16,-19 1 11 0,-17-6 9 15,-17-5 20-15,-8-5 4 16,0-11-4-16,4-9 0 15,16-14-149-15,13-7-163 16</inkml:trace>
  <inkml:trace contextRef="#ctx0" brushRef="#br0" timeOffset="222722.9459">19756 12065 841 0,'0'8'373'0,"2"14"-191"16,-1 11-55-16,1 17-32 16,-4 7-15-16,-5 4-6 15,3-2-9-15,-1-16-20 16,4-12-8-16,5-24 10 15,1-12 6-15,5-22 2 16,-1-11-3-16,-1-17-19 16,-6-4-8-16,-7-5-7 15,-4 0-1-15,-3 0-8 16,-2 2-4-16,5 11-9 0,5 7-5 16,6 14-9-16,11 11-4 15,17 7 0-15,13 3 0 16,19 4 1-16,11 2 4 15,11 2-168-15,2 1-266 16</inkml:trace>
  <inkml:trace contextRef="#ctx0" brushRef="#br0" timeOffset="223066.6078">19940 12150 983 0,'11'-6'372'0,"20"-8"-268"16,9 2-28-16,13 6-16 15,6 4-14-15,-7 10-23 16,-15 7-6-16,-37 8 1 15,-21 9 0-15,-29 6 4 16,0 3-5-16,8-5-5 16,12-6-4-16,28-11-5 15,5-8 1-15,25-7-1 0,6-1 3 16,8-3 0 0,7 1 0-16,-7 3-3 0,-1-2 2 15,-13 1-142-15</inkml:trace>
  <inkml:trace contextRef="#ctx0" brushRef="#br0" timeOffset="223267.8967">19671 12543 1014 0,'25'3'456'15,"20"0"-195"-15,38 0-164 16,14-3-26-16,18-1-37 16,4 1-16-16,-7-1-9 15,-10 1 4-15,-29 5-259 16</inkml:trace>
  <inkml:trace contextRef="#ctx0" brushRef="#br0" timeOffset="223580.3263">19883 12733 685 0,'15'-5'282'0,"18"-3"-158"0,10 2-18 15,9 7 14-15,3 6-31 16,-1 8-39-16,-10 2 3 15,-28 7 12-15,-19 5 6 16,-37 12 5-16,-9 1-18 16,-6 1-28-16,-4-6-9 15,16-18-6-15,19-1-8 16,18-16-5-16,17-3 13 16,27-1 28-16,4-8 15 0,18 2 3 15,9 2-12-15,-2 2-31 16,0 4-7-16,-16 4-73 15</inkml:trace>
  <inkml:trace contextRef="#ctx0" brushRef="#br0" timeOffset="224236.7945">19241 13668 661 0,'0'-4'340'16,"11"-2"-57"-16,16 3-85 15,26-3-93-15,14 6-17 16,20-1-59-16,3 0-32 16</inkml:trace>
  <inkml:trace contextRef="#ctx0" brushRef="#br0" timeOffset="224658.2006">19968 13723 786 0,'-7'0'292'0,"-12"-4"-204"16,6-6-9-16,12-12-20 15,1-8-12-15,16-5-44 16,7 3-15-16,6 10 3 0,4 9 10 16,1 20 37-16,-4 11 9 15,-13 9 27-15,-10 9 15 16,-25 12-8-16,-10 4-1 16,-15 9-28-1,-4 2-20-15,4-16-9 0,6-9-25 16,12-25-104-16,11-11-15 15,22-15-15-15,8-3 31 16,18-1 133-16,4 0 36 16,7 9 38-16,-2 1-8 15,-1 11-34-15,-2 3-22 0,-11 9-54 16,-6-1-227-16</inkml:trace>
  <inkml:trace contextRef="#ctx0" brushRef="#br0" timeOffset="225111.5346">20689 13612 544 0,'-9'0'239'0,"-12"1"-119"16,-7 0-23-16,-12-1-39 16,-1-2-16-16,-8-7-23 0,4-4-7 15,10 5-12-15,4 2-2 16,16 7-14-16,2 6 10 16,5 7 57-16,1 3 27 15,2 8 45-15,-2 1 13 16,5 4-20-16,0-3-13 15,3-4-24-15,9-4-17 16,3-15-22-16,10-7-7 0,11-10-8 16,-2-4-5-16,9 6-13 15,0 7-4-15,7 11-3 16,3 7 1-16,-7 7 3 16,-7 3 4-16,-27 6 14 15,-13 4 7-15,-31 1 19 16,-11-2 3-16,-15-13-5 15,3-8-6-15,5-17-62 16,6-6-81-16</inkml:trace>
  <inkml:trace contextRef="#ctx0" brushRef="#br0" timeOffset="225612.721">20989 13563 783 0,'2'0'392'16,"8"7"-108"-16,-7 16-176 16,-1 9-31-16,3 13-12 15,-3 1 3-15,0 2 2 16,-2-3-2-16,3-14-22 15,-4-9-8-15,-1-22 12 16,2-7 2-16,-5-22-1 16,5-6-4-16,-3-14-22 15,-4 0-5-15,-8-10-6 16,2 2-3-16,0 0-6 0,1 0-5 16,11 18-8-16,1 2-7 15,9 15-8-15,12 5-2 16,17 5 3-16,14 5 2 15,28 3 5-15,12 2 5 16,10 2-128-16,-2 0-128 16</inkml:trace>
  <inkml:trace contextRef="#ctx0" brushRef="#br0" timeOffset="225956.3853">21206 13585 1096 0,'13'-12'430'15,"8"-15"-277"-15,20 9-75 16,4 6-2-16,2 13-26 15,1 10-22-15,-20 12-16 16,-10 6 0-16,-21 2 0 16,-17 3 2-16,-18 3 0 15,-4-2-3-15,-1-5-3 16,12-5-8-16,26-8-8 0,12-5-1 16,25-10-1-16,7 1 7 15,8-6 4 1,1 1 0-16,0 2-1 0,-4 2-80 15</inkml:trace>
  <inkml:trace contextRef="#ctx0" brushRef="#br0" timeOffset="226162.3238">20956 14053 820 0,'20'-4'444'16,"18"-3"2"-16,29-1-363 16,22 4-16-16,18 3-14 15,-9-1-10-15,-7 4-20 16,-11-2-7-16,-12-2-145 16</inkml:trace>
  <inkml:trace contextRef="#ctx0" brushRef="#br0" timeOffset="226490.7274">21104 14228 1093 0,'9'-6'403'15,"20"-3"-286"-15,10 0-53 16,22 9 1-16,3 7-4 0,-2 10-23 15,-13 4-3-15,-32 8-6 16,-10 6 0-16,-29 6-2 16,-12 3 0-16,-24-2-4 15,-10-4-3-15,5-9-7 16,10-2-3-16,22-5-8 16,12-6-2-16,22-2 1 15,10-4 4-15,25-6 12 16,13-1 4-16,16-5 0 15,6-4-2-15,-3 2-8 16,-7-7-3-16,-12 3-39 16</inkml:trace>
  <inkml:trace contextRef="#ctx0" brushRef="#br0" timeOffset="227131.1967">20903 12427 634 0,'17'2'303'15,"7"-2"-102"-15,20 1-135 16,15 3-21-16,9-3-29 16,9 5-6-16,-9-3-75 15</inkml:trace>
  <inkml:trace contextRef="#ctx0" brushRef="#br0" timeOffset="227357.0673">20979 12610 842 0,'22'4'413'0,"17"0"-152"16,17-4-97-1,7-2-40-15,1-2-56 16,-7 1-27-16,-17 3-257 16</inkml:trace>
  <inkml:trace contextRef="#ctx0" brushRef="#br0" timeOffset="229507.2993">21036 12182 512 0,'0'-9'266'0,"0"-10"-76"0,4 0-54 16,11 5-76-16,1 7-20 15,7 10-26-15,0 9-13 16,-3 10 1-16,-4 2 11 16,-4 2 32-16,-1-4 22 15,10-8 26-15,7-8 11 16,19-10 5-16,4-7-13 15,-3-8-24-15,-8-1-14 0,-21 0-16 16,-13 3-8-16,-28 5-60 16,-14 0-72-16</inkml:trace>
  <inkml:trace contextRef="#ctx0" brushRef="#br0" timeOffset="230196.9747">21619 12350 302 0,'0'2'242'0,"1"4"77"15,5-4-27-15,-6-3-43 16,0 0-37-16,24-16-75 16,33-45-35-16,-25 23-46 15,-3 0-8-15,-9-2-10 16,-2 6-2-16,-9 8-7 15,-3 5-5-15,-6 12-19 16,-3 6-9-16,-1 14-13 16,0 13-3-16,4 22 4 15,7 11 6-15,1 18 7 16,3 4 3-16,1-5 3 16,0-11 45-16,-2-24-173 15,1-16-171-15</inkml:trace>
  <inkml:trace contextRef="#ctx0" brushRef="#br0" timeOffset="230525.4059">21958 12094 829 0,'3'1'337'0,"5"6"-191"16,10 5-79-16,19 2-35 15,4 2 11-15,22-5 3 16,2-7 0-16,-12-5-1 16,-3-8-1-16,-24-6-1 15,-6 1 1-15,-14-3 2 16,-4 1 4-16,-3 2 0 16,-10 2 0-16,-7 2-14 15,-1 3-20-15,-2 14-16 16,1 8-4-16,6 20-3 15,1 8 6-15,5 13 2 16,4 4 2-16,4 12-1 16,1-1 1-16,2-6 0 15,1-9 4-15,4-21-134 16</inkml:trace>
  <inkml:trace contextRef="#ctx0" brushRef="#br0" timeOffset="230681.2805">22077 12467 1182 0,'11'-2'502'0,"6"-2"-273"16,19 3-148-16,7 0-21 16,5 5-15-16,-2-1-106 0</inkml:trace>
  <inkml:trace contextRef="#ctx0" brushRef="#br0" timeOffset="230853.1258">22497 12554 1347 0,'-1'0'539'16,"-1"0"-308"-16,8 0-202 15,-6 0-32-15</inkml:trace>
  <inkml:trace contextRef="#ctx0" brushRef="#br0" timeOffset="231230.07">22678 12163 768 0,'15'1'305'0,"25"5"-191"15,3 4-48-15,2-2-16 16,1 0 1-16,-10-5-2 16,-1-7 1-16,-10-6-8 15,-6-3-4-15,-8-1-5 16,-11-3-3-16,-3 5-5 15,-7 0-3-15,-3 2-7 16,-2 7-2-16,-4 6-8 16,2 9-2-16,1 10-3 15,5 9 2-15,7 10 2 16,3 9 1-16,3 16 2 16,5-1-3-16,6-1 2 15,2-6 0-15,5-23 6 16,0-8 27-16,2-16-142 15,-6-10-156-15</inkml:trace>
  <inkml:trace contextRef="#ctx0" brushRef="#br0" timeOffset="231355.0795">22718 12415 669 0,'0'6'335'0,"3"2"-77"15,26-1-121-15,10-1-31 16,20-6-28-16,7 0-24 15,4-4-25-15,-1 2-106 0</inkml:trace>
  <inkml:trace contextRef="#ctx0" brushRef="#br0" timeOffset="231855.192">23300 12300 776 0,'9'9'390'16,"6"5"-90"-16,5 19-196 16,-5 9-9-16,-4 4-23 15,-3-1-11-15,-9-10-13 16,-4-9-13-16,2-10-9 15,1-4 9-15,1-13 9 0,2-6-1 16,1-16-10-16,3-8-13 16,0-10-15-16,3 0-4 15,7 5-5-15,5 8 2 16,5 17 4-16,0 7 1 16,-7 17 6-16,-6 5-1 15,-2 15-1-15,0 1 1 16,-4-1-1-16,-1-3 1 15,-2-12 0-15,-1-10 3 16,7-11 2-16,3-2 0 0,5-18-4 16,5-1-2-16,6-11-7 15,0-6 0-15,1 11-6 16,-3 7-2-16,-5 19-2 16,-2 10 2-16,-7 18 8 15,-5 10 7-15,-5 4 11 16,-1 3 0-16,2-1-3 15,-2-4 35-15</inkml:trace>
  <inkml:trace contextRef="#ctx0" brushRef="#br0" timeOffset="232536.9808">21946 13800 619 0,'10'-12'278'0,"7"-14"-120"0,7 3-32 16,3 0-24-16,-3 8-16 15,-1 12-34-15,-6 6-15 16,-2 21-27-16,-3 7-5 15,1 7 1-15,5-1 4 0,6-14 62 16,5-10 18-16,2-20 27 16,-5-8 10-16,-13-13-47 15,-8-3-18-15,-13 1-65 16,-5 4-86-16</inkml:trace>
  <inkml:trace contextRef="#ctx0" brushRef="#br0" timeOffset="232740.047">21973 14015 578 0,'1'4'286'0,"4"0"-55"0,10-2-25 16,20-9-22-16,11-4-35 15,19-1-81-15,7 2-20 16</inkml:trace>
  <inkml:trace contextRef="#ctx0" brushRef="#br0" timeOffset="233240.2717">22548 13862 848 0,'6'2'352'0,"14"6"-175"16,12-1-47-16,23 0-23 15,10-1-28-15,4-7-46 16,-2-4-96-16</inkml:trace>
  <inkml:trace contextRef="#ctx0" brushRef="#br0" timeOffset="233614.8494">23082 13735 858 0,'6'-18'426'0,"4"-16"-166"16,-1-1-82-16,-2-3-26 15,-1 4-62-15,-3 3-20 0,1 16-46 16,-2 6-20-16,0 22-18 16,1 14-8-16,3 18 4 15,3 12 9-15,1 11 7 16,1 2 2-16,0-2 3 15,1-1 1-15,-1-20 13 16,2-10-80-16</inkml:trace>
  <inkml:trace contextRef="#ctx0" brushRef="#br0" timeOffset="233958.5291">23296 13537 946 0,'15'6'366'0,"4"2"-242"16,17 7-60-16,-1-8 0 16,9 0-12-16,4-5-12 15,-6-8-8-15,-4-1 0 16,-14-4-2-16,-6-3-1 15,-14 5-15-15,-7-1-8 16,-8 7-13-16,-4 8-11 16,-3 12-10-16,-1 7-2 15,1 13 21-15,0 1 9 16,7 10 16-16,5 10 5 0,13 4-12 16,7-1 1-16,3-8-1 15,3-11 3-15,1-21-21 16,0-10-66-16</inkml:trace>
  <inkml:trace contextRef="#ctx0" brushRef="#br0" timeOffset="234114.7263">23392 13794 1109 0,'12'0'448'0,"16"2"-298"15,13 4-52-15,7 1-41 16,3 1-30-16,-4-2 28 16</inkml:trace>
  <inkml:trace contextRef="#ctx0" brushRef="#br0" timeOffset="234302.4956">23782 14017 1231 0,'0'1'472'0,"3"4"-331"16,1-1-83-16,5-4-74 16,2-6-78-16</inkml:trace>
  <inkml:trace contextRef="#ctx0" brushRef="#br0" timeOffset="234661.467">23877 13581 908 0,'15'6'375'15,"13"0"-218"-15,11 6-86 16,6 1-1-16,2-5-23 16,1-2-11-16,-6-6-4 0,-4-4-3 15,-6-3-35-15,-12-3-18 16,-7-3-14-16,-12 2-6 16,-3-2 25-16,-5 5 8 15,-9 2-3-15,1 6-2 16,-4 9 14-16,3 6 9 15,5 14 20-15,-3 2 6 16,5 11-8-16,1 4-6 0,6 6-11 16,7 1 0-1,9 2-3-15,2-4 2 0,4-9 6 16,-1-7 20-16,-5-18-207 16</inkml:trace>
  <inkml:trace contextRef="#ctx0" brushRef="#br0" timeOffset="234833.3107">23936 13907 1206 0,'13'1'462'16,"8"2"-305"-16,22-3-115 16,10-2 0-16,18 0-17 15,-1-3-13-15,-5-1-58 16,-4 2-105-16</inkml:trace>
  <inkml:trace contextRef="#ctx0" brushRef="#br0" timeOffset="235301.953">24488 13800 920 0,'2'-2'403'16,"1"3"-205"-16,-1 6-36 16,-2-7-56-16,0 15-22 15,1 46-27-15,-1-24-19 16,0-1-14-16,-2-4-4 15,-1-12-5-15,2-7 2 0,3-12 7 16,4-4 2-16,5-13-3 16,4-6-2-16,4-9-11 15,1-2-4-15,5 3-4 16,-5 3-2-16,-2 10-3 16,-3 7-6-16,-5 10-1 15,0 9 1-15,0 11 2 16,-4 3 3-16,0 7 4 15,-1-2 0-15,1-2 1 16,-2-3 2-16,1-9 4 16,-2-5 4-16,3-14 5 15,4-4 0-15,3-10-1 16,0-8-4-16,3-4-3 16,-2-6-3-16,-3 5-5 15,3 4-3-15,0 16-8 16,-7 6-5-16,3 12-2 15,-5 8 2-15,-5 5 8 16,7 10 10-16,0 8 13 0,-5-4 3 16,4 3 2-16,-5-12-2 15,-2-5-1-15,4-3 0 16,-2-8-2-16,1-1-1 16,2-6 446-16</inkml:trace>
  <inkml:trace contextRef="#ctx0" brushRef="#br0" timeOffset="242226.2489">2090 14532 778 0,'-10'-13'372'0,"-12"-13"-117"16,-5 1-34-16,-13 15-61 16,-2 7-33-16,-7 20-77 15,3 14-39-15,14 20-34 16,10 16-7-16,21 12 1 15,10 4 6-15,20-7 9 16,10-11 4-16,18-28 6 16,0-16 3-16,4-28 12 15,-3-15 11-15,-14-23 25 16,-6-9 11-16,-21-6 10 16,-12-3-4-16,-26 9-22 15,-12 5-12-15,-23 12-58 16,1 8-33-16,-6 7-103 15,2-1-108-15</inkml:trace>
  <inkml:trace contextRef="#ctx0" brushRef="#br0" timeOffset="242320.0963">1809 14263 667 0,'2'-1'321'16,"7"1"-130"-16,-1 7-80 15,4 14-111-15</inkml:trace>
  <inkml:trace contextRef="#ctx0" brushRef="#br0" timeOffset="242580.436">2374 14602 953 0,'1'8'368'15,"4"26"-254"-15,2 8-18 0,2 30 8 16,0 11-11-16,2 9-21 16,-2 0-11-16,-1-10-23 15,-1-8-7-15,4-20-23 16,2-11-53-16,-4-25-173 15</inkml:trace>
  <inkml:trace contextRef="#ctx0" brushRef="#br0" timeOffset="242728.7122">2408 14932 1044 0,'11'-2'413'0,"17"-6"-263"16,5 5-102-16,14 1-42 15,1 0 6-15</inkml:trace>
  <inkml:trace contextRef="#ctx0" brushRef="#br0" timeOffset="243141.6273">2923 14788 852 0,'-2'-7'426'15,"0"-8"-153"-15,-2-2-111 16,-5-2-22-16,-9-3-31 16,-9 4-10-16,-5 7-23 15,-1 7-23-15,-3 14-49 16,5 10-19-16,7 11-20 15,8 7 2-15,17 5 4 16,11-3 8-16,14-2 12 16,2-6 2-16,10-17 9 15,1-7 3-15,4-13 5 16,0-9 2-16,-9-10-4 16,-7-6-3-16,-7-7-5 15,-6-1-3-15,-8 5 3 16,-4 6 2-16,-3 13 7 15,-1 8 3-15,-3 12-2 16,0 4 0-16,-3 13-7 0,5 6-2 16,7 7-2-16,7 2 1 15,4-9-109-15</inkml:trace>
  <inkml:trace contextRef="#ctx0" brushRef="#br0" timeOffset="243444.2471">3479 14664 473 0,'3'11'338'0,"-3"14"71"16,-5 3-144-16,-6 9-100 16,-10 1-36-16,-7 1-65 15,-4-4-13-15,-8-12-13 0,4-7-3 16,-2-16-23-16,3-5-33 15,10-10-45-15,2-7-7 16,15 2 3-16,6-2 23 16,9 8 34-16,6 9 13 15,9 12 42-15,0 8 21 16,6 8 22-16,-2 3-1 16,2-3-28-16,4-3-13 0,3 0-1 15,1-4-74 1</inkml:trace>
  <inkml:trace contextRef="#ctx0" brushRef="#br0" timeOffset="243600.4883">3816 15021 1380 0,'5'10'605'15,"-2"10"-314"-15,-5 7-160 16,-5 6-34-16,-12 7-64 15,-2-2 29-15</inkml:trace>
  <inkml:trace contextRef="#ctx0" brushRef="#br0" timeOffset="244167.7686">4567 14509 688 0,'0'0'362'0,"-1"4"-95"15,0 13-64-15,5 32-109 16,-2 13-17-16,8 27-26 16,-3 7-15-16,-3-3-4 15,2-10 1-15,-1-22-29 16,-1-13-65-16</inkml:trace>
  <inkml:trace contextRef="#ctx0" brushRef="#br0" timeOffset="244886.3446">4532 14402 574 0,'4'-7'353'16,"-1"-11"6"-16,26 14-220 15,7 0-38-15,18 7-35 16,10 2-5-16,13 5-27 16,-4-2-7-16,-7 0-4 15,-9 0-2-15,-19-6-14 16,-5-1-37-16,-12-8-86 16,-7-4-15-16,-11-10 12 15,-4-4 39-15,-9 4 128 16,0 5 57-16,3 15 11 15,4 8 5-15,3 16-29 16,2 6-38-16,-2 7-9 16,-1 2-6-16,-2-1-49 15</inkml:trace>
  <inkml:trace contextRef="#ctx0" brushRef="#br0" timeOffset="250012.6002">4550 14651 525 0,'1'-3'283'16,"7"0"-61"-16,4-2-68 16,17-4-81-16,7-1-10 15,15-5-24-15,6-3-14 0,7 9-21 16,0 2-2-16,-15 11-1 31,-12 10 3-31,-22 6 5 0,-15 11 5 0,-16 3 7 31,-10 0 2-31,-13-5 3 16,-4-5 0-16,5-11 0 16,7-6-2-16,17-7-18 0,13-2-10 0,15 2-16 15,9 0-3-15,17 7 9 32,8 5 6-32,-5 8 12 0,-1 6 6 0,-27 9 10 15,-8 4 12-15,-19 2 39 31,-14-3 8-31,-19-7 9 0,-14-8-8 0,-4-13-39 16,5-3-14-16,21-10-64 16,8-3-55-16,20-7-215 15</inkml:trace>
  <inkml:trace contextRef="#ctx0" brushRef="#br0" timeOffset="250262.933">5297 14726 643 0,'7'1'316'16,"9"2"-58"-16,21-2-175 31,2-1-8-31,11-3-25 16,-2-2-17-16,-6-2-16 0,3 5-27 0</inkml:trace>
  <inkml:trace contextRef="#ctx0" brushRef="#br0" timeOffset="250412.317">5367 14828 981 0,'11'3'440'15,"24"2"-220"-15,8 1-71 0,12-3-79 16,5 1-30-16,-5 1 36 16</inkml:trace>
  <inkml:trace contextRef="#ctx0" brushRef="#br0" timeOffset="250846.7023">6111 14481 1060 0,'4'31'400'0,"4"43"-305"15,1 11-22-15,5 15-33 16,-2-4-10-16,-3-14-12 15,0-9 11-15,-1-33-196 16</inkml:trace>
  <inkml:trace contextRef="#ctx0" brushRef="#br0" timeOffset="251205.6334">6150 14629 624 0,'9'-15'324'0,"23"-11"-74"0,9 4-78 16,16 12-77-16,9 7-24 15,-10 8-42-15,-6 10-13 16,-22 3-6-16,-13 7 0 16,-19 13 5-16,-13 1 5 15,-19 4 4-15,-1-6 5 16,-4-22-19-16,4-9-20 0,21-11-31 15,9-9-14-15,29 1 3 16,10 2 24-16,19 6 33 16,2 8 11-16,-2 13 13 15,-4 10 2-15,-25 18 11 16,-17 8 10-16,-29 3 7 16,-14 0-2-16,-16-17-6 15,-2-10-6-15,-4-14-97 16,4-11-85-16,19-9-210 15</inkml:trace>
  <inkml:trace contextRef="#ctx0" brushRef="#br0" timeOffset="251386.0882">6639 14968 889 0,'3'1'447'15,"11"12"-87"-15,3 3-211 0,12 9-83 16,4 2-16-16,3 1-31 16,0 3-16-16,-10-4-198 15</inkml:trace>
  <inkml:trace contextRef="#ctx0" brushRef="#br0" timeOffset="251526.3626">6919 14932 1273 0,'-15'14'538'0,"-29"19"-309"0,-2 8-77 16,-14 8-84-16,1 1-29 15,11-5-96-15,6-7-285 16</inkml:trace>
  <inkml:trace contextRef="#ctx0" brushRef="#br0" timeOffset="251807.9109">6203 14266 943 0,'8'1'373'0,"20"6"-218"16,10 0-76-16,16 4-21 15,10 1-15-15,9-3-31 16,3 1-5-16,1-3 1 16,-2-1-35-16,-8-4-256 15</inkml:trace>
  <inkml:trace contextRef="#ctx0" brushRef="#br0" timeOffset="251932.8922">6875 14248 657 0,'-2'0'319'0,"-3"5"-123"0,4 3-53 15,0 9-58-15,2 3-18 16,2 4-17-16,-3 0-7 16,3-4-13-16,-5 1-13 15</inkml:trace>
  <inkml:trace contextRef="#ctx0" brushRef="#br0" timeOffset="252260.5656">7265 14750 671 0,'1'0'398'0,"-1"4"-45"15,0 9-111-15,-1 16-117 16,2 10-29-16,3 13-38 0,1 1-18 15,6 0-22-15,-5-9-5 16,0-16-116-16,2-7-190 16</inkml:trace>
  <inkml:trace contextRef="#ctx0" brushRef="#br0" timeOffset="252385.7587">7114 14889 1093 0,'6'0'454'0,"20"1"-252"15,15 4-99-15,22-1-46 16,5-2-18-16,-4-2-19 16,-6 1-34-16</inkml:trace>
  <inkml:trace contextRef="#ctx0" brushRef="#br0" timeOffset="252786.4668">7748 14547 724 0,'0'-4'356'0,"-2"7"-113"0,1 9-61 15,1 28-74-15,0 15-20 16,1 16-37-16,-1 8-17 16,3-5-18-16,-1-6-3 15,4-16-16-15,-3-16-88 16</inkml:trace>
  <inkml:trace contextRef="#ctx0" brushRef="#br0" timeOffset="253090.8239">7744 14596 991 0,'21'-13'405'0,"24"-18"-247"16,7 9-85-16,8 14-48 16,-6 6-10-16,-9 13-5 15,-12 7-1-15,-22 8 1 16,-11 2 2-16,-16 12 5 15,-9-2-20-15,-5-7-72 16,5-6-42-16,18-15-49 16,12-8 19-16,18-4 59 15,11 2 56-15,10 6 74 16,5 6 12-16,-3 17 32 0,-12 6-2 16,-29 14 6-1,-18 3-1-15,-32-2-7 16,-8-9-6-16,-9-15-38 0,3-11-78 15</inkml:trace>
  <inkml:trace contextRef="#ctx0" brushRef="#br0" timeOffset="253265.6185">8185 14960 917 0,'17'5'394'16,"19"8"-216"-16,0 2-68 16,0 5-66-16,-9-3-3 15,-10 1-191-15</inkml:trace>
  <inkml:trace contextRef="#ctx0" brushRef="#br0" timeOffset="253430.4316">8449 14915 1102 0,'-6'12'464'0,"-6"21"-262"15,-5 7-54-15,-4 15-52 16,-1 10-35-16,-1 12-32 0,1 4-15 16,2-5 33-16,5-8-117 15</inkml:trace>
  <inkml:trace contextRef="#ctx0" brushRef="#br0" timeOffset="253737.2255">7827 14315 992 0,'15'4'347'0,"17"4"-301"15,12 1-21-15,17 1-4 16,9 0-5-16,17-4-9 15,-4-3 4-15,-8-4-81 16,-13-5-96-16</inkml:trace>
  <inkml:trace contextRef="#ctx0" brushRef="#br0" timeOffset="253861.9842">8408 14270 623 0,'-4'-3'371'16,"-7"-2"-62"-16,7 7-157 15,1 9-56-15,7 13-49 16,4 6 3-16,2 10 8 0,-3 1 0 15,-5-1-13-15,-3-7-11 16</inkml:trace>
  <inkml:trace contextRef="#ctx0" brushRef="#br0" timeOffset="254190.0317">8876 14790 945 0,'8'-3'370'0,"13"-1"-263"16,10 4-25-16,15 5-40 16,11 2-19-16,10 0 30 15,-2-3-103-15</inkml:trace>
  <inkml:trace contextRef="#ctx0" brushRef="#br0" timeOffset="254330.6335">8962 14983 1224 0,'11'2'480'0,"21"0"-294"15,15 1-109-15,22-3-32 16,3-2-8-16</inkml:trace>
  <inkml:trace contextRef="#ctx0" brushRef="#br0" timeOffset="254793.2918">9672 14439 841 0,'2'24'391'0,"5"20"-96"16,13 30-252-16,1 18-4 16,-1 16-13-16,1-2-5 15,-5-18-3-15,-2-13 0 16,-7-35-59-16,-2-14-92 16</inkml:trace>
  <inkml:trace contextRef="#ctx0" brushRef="#br0" timeOffset="255125.0502">9722 14533 726 0,'40'-9'339'16,"31"-7"-101"-16,13 9-191 15,5 7-10-15,-6 10-18 16,-15 5-1-16,-32 5-1 15,-25 3 2-15,-43 7 0 0,-11 4 2 16,-28 4-3-16,-1-4-2 16,16-13-11-16,8-9-5 15,27-7-24-15,14-4-9 16,23 2 11-16,12-1 8 16,22 8 28-16,12 4 9 15,6 11 2-15,-5 10-2 16,-30 7 6-16,-21 7 7 15,-46-2 9-15,-17-2 5 16,-19-15-19-16,0-10-44 0,10-16-181 16,7-9-215-16</inkml:trace>
  <inkml:trace contextRef="#ctx0" brushRef="#br0" timeOffset="255343.7317">10269 14900 1010 0,'9'9'395'0,"13"12"-246"15,2 4-72-15,-1 7-25 16,3 1-11-16,-4-6-18 0,0 4-58 15</inkml:trace>
  <inkml:trace contextRef="#ctx0" brushRef="#br0" timeOffset="255531.5398">10483 14882 840 0,'-18'14'461'0,"-14"7"-100"0,-6 9-167 16,-5 6-46-16,-3 3-71 16,-1-3-24-16,-2-3-35 15,11-3-6-15,16-15-90 16,16-6-76-16</inkml:trace>
  <inkml:trace contextRef="#ctx0" brushRef="#br0" timeOffset="255827.9977">10837 14852 1087 0,'0'6'428'16,"0"13"-276"-16,-1 5-31 15,0 6-19-15,-4 3-21 16,1 2-37-16,1-1-12 16,-2-6-17-16,9-1-4 15,8-10-6-15,7-9-4 16,15-7-10-16,-1-4-68 0</inkml:trace>
  <inkml:trace contextRef="#ctx0" brushRef="#br0" timeOffset="255984.5891">10806 14686 673 0,'4'-1'327'0,"1"-1"-101"16,5 2-147-16</inkml:trace>
  <inkml:trace contextRef="#ctx0" brushRef="#br0" timeOffset="256202.9089">10660 14512 992 0,'1'-5'414'15,"8"-4"-250"-15,12 6-58 16,13 4-70-16,11 6-14 16,17 5-14-16,0-1-4 0,4 0 0 15,-3-3 11 1,-11-4-147-16,-5-3-157 0</inkml:trace>
  <inkml:trace contextRef="#ctx0" brushRef="#br0" timeOffset="256324.2445">11170 14434 852 0,'-1'-2'386'0,"4"7"-195"16,-2 3-60-16,7 12-75 0,-2 5 1 0,-6 0 5 16,-4 0-8-16,-4-3 29 15,-1-4-89-15</inkml:trace>
  <inkml:trace contextRef="#ctx0" brushRef="#br0" timeOffset="256683.3105">11588 14721 756 0,'4'10'405'0,"3"8"-112"0,-2 25-133 16,1 10-38-16,-4 11-64 15,-2 0-19-15,0-13-18 16,-1-7-4-16,1-15-24 16,0-7-119-16</inkml:trace>
  <inkml:trace contextRef="#ctx0" brushRef="#br0" timeOffset="256824.126">11396 14950 1137 0,'23'6'479'16,"16"6"-252"-16,34-4-154 16,13-1-16-16,7-5-32 15,-1-4-10-15</inkml:trace>
  <inkml:trace contextRef="#ctx0" brushRef="#br0" timeOffset="257167.8693">12295 14419 976 0,'0'0'396'0,"-5"15"-246"15,1 25-32-15,0 29-85 16,0 14 6-16,6 20-7 16,-1 1-1-16,4-7 0 15,0-9-2-15,-1-32 2 16,2-17-77-16</inkml:trace>
  <inkml:trace contextRef="#ctx0" brushRef="#br0" timeOffset="257487.8755">12238 14533 715 0,'24'-15'379'0,"25"-9"-32"16,12 11-285-16,7 10-11 16,6 13-34-16,-6 9-6 15,-22 4-2-15,-15 2 0 16,-29 5 7-16,-19-1 3 15,-27 11 3-15,-11-1 2 16,-11-5-3-16,8-2-14 0,21-14-22 16,14-5-14-1,28-6-16-15,13-3 8 0,24 1 27 16,10 5 14-16,14 5 19 16,2 8 8-16,-18 4 2 31,-16 9 1-31,-34 1 18 0,-16 0 7 15,-35-4 4-15,-8-7 0 16,-17-13-38-16,-1-8-77 16</inkml:trace>
  <inkml:trace contextRef="#ctx0" brushRef="#br0" timeOffset="257867.606">12764 14962 555 0,'-3'3'323'0,"3"7"2"0,6 6-197 16,-1-2-75-16,5 2-18 16,5-4-21-16,0-5 0 15,8-8 6-15,-2-7 3 16,-1-9 4-16,-5-7 0 15,-5-3-1-15,-1-1-1 16,-5 5 14-16,0 6 5 16,-1 15-10-16,-1 5-3 15,4 18-19-15,-1 7-10 0,9 15 3 16,2 6-1-16,-8 9 1 16,-8 6-5-16,-20 9 86 15,-16 2 13-15,-11-3 11 16,-6-6 7-16,-3-29-73 15,6-14-5-15,7-30-56 16,8-18-71-16,25-25-300 16</inkml:trace>
  <inkml:trace contextRef="#ctx0" brushRef="#br0" timeOffset="258195.9799">13438 14653 990 0,'-1'-3'461'0,"-2"-2"-165"0,-1 5-240 15,3 0 31-15,1 0-546 16</inkml:trace>
  <inkml:trace contextRef="#ctx0" brushRef="#br0" timeOffset="258414.3407">13450 14884 820 0,'-5'33'390'16,"-5"19"-144"-16,6 14-145 15,4 4-22-15,-3 0-41 16,-1 7-12-16,-11 3-6 16,-5-7 4-16,-8-12 12 0,-2-14 8 15,-1-37 16-15,-3-12-51 16,9-31-187-16,-1-18-193 16</inkml:trace>
  <inkml:trace contextRef="#ctx0" brushRef="#br0" timeOffset="258828.2409">13257 14372 974 0,'4'1'398'16,"12"1"-231"-16,8 4-32 15,13 2-42-15,11 0-17 16,13 2-38-16,4 1-15 16,0-3-14-16,-9-4-3 15,-11-2-25-15,-12-2-44 0,-19-8-95 16,-6-1-74-16,-16-8-40 15,-8-1 42-15,-4-2 122 16,0 3 99-16,2 5 104 16,8 8 25-16,9 9-1 15,3 8-12-15,4 9 3 16,4 8-8-16,-3 3 16 16,4 4 2-16,-7-1-22 15,-6-7-12-15,-11 0-37 16,-5-9-11-16</inkml:trace>
  <inkml:trace contextRef="#ctx0" brushRef="#br0" timeOffset="259840.5958">1869 16333 552 0,'12'-21'335'16,"10"-16"-32"-16,9-19-150 15,-1-10-46-15,0-6-49 16,0 1-13-16,-8 2-21 15,-3 1-5-15,-6 10-3 16,-6 8 8-16,-4 24 18 16,-4 10 1-16,-1 16-11 0,-2 9-15 0,4 18-36 31,-1 9-8-31,13 26 6 16,5 9 8-16,9 13 15 0,9 6 4 0,-3-11 4 15,1-7 1-15,-6-23 24 16,-4-14-59-16,-9-19-157 0</inkml:trace>
  <inkml:trace contextRef="#ctx0" brushRef="#br0" timeOffset="259996.8119">1990 16121 679 0,'7'-2'283'0,"23"5"-126"0,13 0-94 0,16 6-19 16,10 2 0-16,-8-2-6 15,-6 0-29-15</inkml:trace>
  <inkml:trace contextRef="#ctx0" brushRef="#br0" timeOffset="260121.9307">1860 15988 1152 0,'-8'-1'429'0,"-5"1"-337"0,7 2-69 0,12 10-42 16,11 4-1-16,19-2-197 16</inkml:trace>
  <inkml:trace contextRef="#ctx0" brushRef="#br0" timeOffset="260437.3673">2563 16186 1009 0,'6'7'415'0,"14"8"-254"16,0-1-27-16,8-9-42 15,1-4-27-15,-4-10-25 16,-2-6-2-16,-10-8 6 16,-5-4 2-16,-16-2-5 15,-7 0-7-15,-10 6-17 16,-3 5-12-16,-2 7-26 15,5 11-7-15,4 18-14 16,5 11 1-16,5 18 15 16,4 5 5-16,6 9 10 15,2 1 4-15,6 3 3 16,4-4 0-16,5-8 4 16,-1-12 3-16,9-15-89 15,1-11-138-15</inkml:trace>
  <inkml:trace contextRef="#ctx0" brushRef="#br0" timeOffset="260703.0739">3092 16130 1070 0,'-8'14'448'0,"-6"3"-261"15,-1 9-97-15,-10 0-8 16,-11-7-35-16,-3 0-13 15,-10-10-10-15,2-5 1 16,13-7-55-16,4-5-11 0,16-6-17 16,11 0-12-16,6-1 26 15,9 4-3-15,16 7 41 16,6 4 15-16,15 17 46 16,1 3 24-16,-7 12-7 15,2 1-4-15,-10-1-20 16,-1-3-11-16</inkml:trace>
  <inkml:trace contextRef="#ctx0" brushRef="#br0" timeOffset="261630.5032">4562 16145 842 0,'-1'4'352'15,"-1"7"-132"-15,-3 26-148 16,2 19-11-16,0 25 2 15,2 9-27-15,1-1-19 16,0-11 2-16,1-16-46 16,2-12-109-16</inkml:trace>
  <inkml:trace contextRef="#ctx0" brushRef="#br0" timeOffset="262005.3272">4405 16257 675 0,'7'-15'357'16,"12"-20"-44"-16,5 3-193 15,18 6-76-15,7 6-16 16,10 10-26-16,12 5-5 16,4 12 0-16,-6 4 3 0,-12 12-11 15,-24 6-24-15,-29 8-12 16,-18 3-3-16,-21-2 0 15,0-3 29-15,1-16 15 16,10-8 3-16,18-12-2 16,9-4-2-16,17 5 7 15,13 6 3-15,12 18 21 16,-4 6 4-16,-12 13 4 16,-11 6 15-16,-33-2 17 15,-12 0 9-15,-32-6 2 16,-10-7-11-16,-4-16-12 15,5-11-8-15,24-17-72 16,9-9-24-16,16-4-31 16,14 3-39-16,12 7-99 15</inkml:trace>
  <inkml:trace contextRef="#ctx0" brushRef="#br0" timeOffset="262192.8606">5067 16587 730 0,'13'3'316'0,"9"6"-133"16,8 11-104-16,0 5-16 0,0 7-7 16,-3 1-13-16,-10-6-68 15,-5-3-114-15</inkml:trace>
  <inkml:trace contextRef="#ctx0" brushRef="#br0" timeOffset="262333.2423">5255 16563 887 0,'-8'3'440'0,"-14"13"-120"16,-4 6-140-16,-10 11-87 15,-3 7-28-15,-1 0-36 16,6 0-12-16,13-8-72 15</inkml:trace>
  <inkml:trace contextRef="#ctx0" brushRef="#br0" timeOffset="262594.4015">5566 16508 1131 0,'8'0'410'0,"13"-2"-343"0,8 2-32 16,16 0-21-16,6 3-8 15,8 4 0-15,-6 2-12 16</inkml:trace>
  <inkml:trace contextRef="#ctx0" brushRef="#br0" timeOffset="262797.4379">5572 16662 868 0,'15'4'414'16,"9"-1"-195"-16,22 2-68 15,9-2-14-15,8-3-68 16,-4 2-19-16,-15-4-48 16,-6 0-276-16</inkml:trace>
  <inkml:trace contextRef="#ctx0" brushRef="#br0" timeOffset="263406.3587">6391 16066 809 0,'-6'0'391'16,"1"2"-170"-16,1 23-92 15,1 19-43-15,5 31-39 16,1 16 3-16,-3 17-9 16,-3 0-3-16,-2-13-4 15,0-12-8-15,6-24 11 16,6-15-67-16,6-31-326 16</inkml:trace>
  <inkml:trace contextRef="#ctx0" brushRef="#br0" timeOffset="263671.9614">6670 16249 1048 0,'-1'10'379'0,"-1"26"-277"16,4 10-25-16,2 13 5 16,4 1-2-16,0-3-33 15,0-3-13-15,-3-10-12 16,1-1-2-16,-4-21-104 16,-2-10-231-16</inkml:trace>
  <inkml:trace contextRef="#ctx0" brushRef="#br0" timeOffset="263999.9611">6703 16231 1013 0,'14'-7'386'0,"23"-3"-280"15,12 4-70-15,9 8-32 16,-1 8-3-16,-8 7 3 15,-10 1 3-15,-16 11 4 0,-10 2 1 16,-24 4 7-16,-14 2 1 16,-13-7 2-16,1-4 1 15,-4-12-16-15,4-7-9 16,10-8-19-16,9-6-20 16,19 0-6-16,14 3 7 15,16 6 17-15,2 2 17 16,5 15 15-16,-4 2 0 0,-8 7 2 15,-10 6 5-15,-23-1 12 16,-9 4 6-16,-19-8-37 16,-4-7-190-16</inkml:trace>
  <inkml:trace contextRef="#ctx0" brushRef="#br0" timeOffset="264249.4356">6670 16024 937 0,'2'2'344'16,"4"0"-235"-16,23 9-79 15,11-2-8-15,19 4 8 0,4-2-10 16,5 0-9-16,-4-7 3 16,-9 0-16-16,-2-4-58 15</inkml:trace>
  <inkml:trace contextRef="#ctx0" brushRef="#br0" timeOffset="264361.4596">7156 15998 430 0,'-3'-2'287'0,"-2"2"-22"16,3 1-75-16,2-1-112 15,0 0-36-15,2 12-22 16,17 36-3-16,-13-28-274 16</inkml:trace>
  <inkml:trace contextRef="#ctx0" brushRef="#br0" timeOffset="264673.5226">7411 15971 1076 0,'-2'5'419'15,"-2"20"-284"-15,3 8-44 16,3 29-37-16,1 10 2 16,1 29 1-16,-4 11-1 0,3 1-13 15,-1-1-4-15,3-35-15 16,1-11-7-16,-3-27 0 16,1-14-15-16</inkml:trace>
  <inkml:trace contextRef="#ctx0" brushRef="#br0" timeOffset="265189.0264">8047 16390 526 0,'-8'-9'369'16,"-7"-7"3"-16,-11 8-104 15,-6 3-37-15,-4 13-80 16,1 8-45-16,4 14-65 16,8 7-18-16,9 7-23 15,8 2-5-15,18-3-1 16,6-5 1-16,16-8-5 16,8-7 3-16,13-15-112 15,6-7-158-15</inkml:trace>
  <inkml:trace contextRef="#ctx0" brushRef="#br0" timeOffset="265449.5397">8332 16485 612 0,'-11'-4'384'16,"-26"-6"-2"-16,-3 0-160 0,-6 3-120 16,-3 2-42-16,13 9-60 15,6 7-17-15,16 9-24 16,10 5-8-16,12 5 5 15,14 0 6-15,16 0 20 16,7-6 12-16,10-12 11 0,0-9 7 16,-10-14 12-1,-10-9 9-15,-16-8 30 0,-12-2 17 16,-12-1 2-16,-5 5-8 16,-14 4-42-16,-2 8-24 15,-5 13-73-15</inkml:trace>
  <inkml:trace contextRef="#ctx0" brushRef="#br0" timeOffset="265869.414">8766 16396 356 0,'-18'1'263'0,"-16"5"23"16,-2 4-111-16,7 4-113 16,10 1-38-16,10 1-32 0,9 4-5 15,14-4 6-15,6 6 10 16,17-4 27-16,-1 3 16 16,-5 1 34-16,-8-3 44 15,-23 6 45-15,-12-1 15 16,-26-1 13-16,-10-2-41 15,-9-14-53-15,4-7-24 16,15-13-127-16,9-4 24 16</inkml:trace>
  <inkml:trace contextRef="#ctx0" brushRef="#br0" timeOffset="278306.4061">19392 9460 499 0,'-5'0'284'16,"-2"0"-19"-16,1 2-52 0,1 1-25 15,1-3-11-15,2 0-22 16,1-1-9-16,-1 0-19 16,2 0-10-16,0-1-33 15,0 2-15-15,0 0-29 16,0 0-11-16,0 0-6 15,0 0-1-15,7 5-8 16,11-1-1-16,29 34 0 16,-25-35-1-16,-3 10 2 15,4 2-1-15,1 3-1 16,-6 9 3-16,0 0 1 16,-5 3 0-16,1-1-3 15,1 0-2-15,1-5 0 16,5-1 1-16,-4 0 0 15,2 1-1-15,0 4-2 16,2 4-1-16,0 1-2 0,-2-1 0 16,0-1 0-16,-2 0-1 15,-3-4 0-15,-3-4 1 16,-4-2-1-16,-1-1 2 16,-5 2-1-16,-1 1 1 15,-1 0-2-15,-1 2-1 16,-2-1-2-16,3 1-3 15,-1 0 0-15,-2-4 0 16,2-1 1-16,2 3 2 0,-1-5-1 16,2 2 1-1,3-7-1-15,-4-2 1 0,4-2 0 16,0-2 0-16,-1 0-1 16,2-3 1-16,-2-4 2 15,-1 1-1-15,-2-2 4 16,0-1 0-16,0 1 0 15,0 0 2-15,2-5 0 16,1-9 1-16,9-32-1 16,-17 23-1-16,3-4-1 15,-1-5-2-15,0-4-1 16,-1-5 0-16,-4 3 0 16,-4-3 3-16,-13-2 3 15,-6-1 0-15,-10-5-3 16,-2 1-2-16,3 1-5 0,6 6 0 15,6 5 0-15,5 3-2 16,5 8-1-16,2 3-1 16,9 1 0-16,0 0 1 15,5 2 0-15,-2-1 1 16,0 6-1-16,4 5-9 16,-1 17 50-16</inkml:trace>
  <inkml:trace contextRef="#ctx0" brushRef="#br0" timeOffset="280334.4601">18778 10284 440 0,'-9'0'247'16,"-9"0"-14"-16,11-2-138 16,4 1-16-16,8-2 7 15,3-1 3-15,2 4-4 16,5-1 2-16,2 1-20 15,2 0-10-15,4 3-11 16,0 0-8-16,7-2-8 16,-1 0-3-16,2 0-7 15,0 2-2-15,-2 3-5 0,0-2-1 16,-4 2-2-16,5 0-1 16,0 1-1-16,4 1-1 15,5 1-1-15,1-1 0 16,11-1 0-16,4-1-2 15,4-1 1-15,-2-2 0 16,3-2-1-16,-3 0 1 16,2-1 7-16,2 1 6 15,-7 4 12-15,-4-2 4 0,-2 4-1 16,-3-2-5-16,-2-2-9 16,3 1-5-16,4-6-5 15,4 1-1-15,9-2-4 16,4 1 0-16,1 2-1 15,-6 2-1-15,-10 4 0 16,-7-1 1-16,0 2 4 16,2 0 3-16,8-3 3 15,7-3 1-15,0-1-5 16,3-2-1-16,-1-2-4 16,-4 3 0-16,-7-3-2 15,-1 3 0-15,1 1 0 16,1-1 0-16,2 2 0 15,0 2 0-15,-3-3 0 16,-2 3 0-16,1 1-1 0,0-3 1 16,10 2-1-16,6 1 0 15,8-2 0-15,1 5 0 16,-6-1-1-16,-8-3 2 16,-7 1-1-16,-5-3 2 15,1 1-1-15,5 0 0 16,0-1 0-16,3-1-1 15,1 0 1-15,-4 2-1 16,-7-2 0-16,-1 0 1 0,-2 0-1 16,2 0 0-1,-1 3 0-15,-2 1 0 16,-9-6 0-16,0 5 1 0,-3-3 0 16,1 0 0-16,8 2 0 15,-5-2 0-15,1 0-1 16,1 0 1-16,-7 0-1 15,5 1 0-15,-3-1 0 16,-1 0 0-16,-5-1 1 16,-2-4-1-16,0 2 1 15,2-2-1-15,6 3 0 16,3 1 0-16,3 4-1 16,-4 1 0-16,-10 0 0 15,-6 2-1-15,-12-6-3 16,-2 0 0-16,-7 1 2 15,1-1 0-15,-2 0 2 0,0 0 0 16,0 0 0-16,0 0 1 16,0 0-1-16,-1 0-2 15,1 0-2-15,-11 0-2 16,-43 1 2-16,23-2-1 16,-9-4 3-16,-3 0 1 15,-10-2 0-15,-2-1 1 16,-1 0-2-16,-1 0 1 15,3-1 0-15,-6-1-1 16,-10 1 1-16,-4 1-1 0,-12 2 0 16,4 2 0-16,2-1 1 15,-3-2 0-15,1 3 1 16,-4 1 0-16,2 1 1 16,7 1 0-16,10-2-1 15,0-2 1-15,0 0-1 16,-5-1 1-16,-7 1-1 15,3 0 1-15,3-2 0 16,-3-3 0-16,-6-2 0 16,-6 2 0-16,-7-1 0 15,2 4-1-15,11 4 0 16,-2 0-1-16,1 4 1 16,-4-1 0-16,-2 4 0 15,9-1 0-15,5-2 1 16,1 0 0-16,-6-1 0 15,-5 0 0-15,-4-1-1 0,10-2 1 16,0-2 0-16,-3-1-1 16,-7 0 0-16,-12 2 0 15,1 2 0-15,10 2 0 16,8 0 0-16,6 2 1 16,4 1 0-16,3-2 0 15,10-1 1-15,10 0 0 16,17-2 1-16,4 1-37 15,11 2-146-15</inkml:trace>
  <inkml:trace contextRef="#ctx0" brushRef="#br0" timeOffset="281043.1621">23107 10248 466 0,'7'-2'276'0,"10"0"-28"16,7 2-39-16,8 8-64 15,2 7-29-15,13 11-48 16,-1 4-12-16,-3 7-23 16,-1-2-9-16,-11 0-11 15,-7-6-1-15,-9-7-1 16,-7-7 7-16,-13-6 27 15,-6 2 8-15,-14-4 21 16,-4 3 2-16,-6 0-20 16,0-2-7-16,-1 1-24 15,1 0-8-15,9 0-7 16,3-4-34-16</inkml:trace>
  <inkml:trace contextRef="#ctx0" brushRef="#br0" timeOffset="283943.2305">19369 9458 451 0,'4'-3'246'16,"3"-3"-54"-16,0 6-45 15,5 14-43-15,-1 2-15 16,3 10-13-16,5 6-9 15,2 1-25-15,3 3-11 16,16 2-18-16,2-1-3 16,14 1-3-16,0-1-1 0,-6 4 1 15,-8 4 0-15,-17 7 0 16,-8 2 1-16,-17 0-1 16,-8-3 0-16,-5-3 0 15,-2-1-1-15,6-8-1 16,2-1 0-16,6-9 0 15,1-4 1-15,3-8 1 16,3-4 2-16,-3-5 7 16,1-2 10-16,1-6 8 15,-1-3 3-15,4-8 0 16,-1-3-7-16,0-8-1 16,-2-1 3-16,-4-7 19 15,0-2 5-15,-4-5 9 16,-4-7 0-16,-8-7-19 15,-5-6-8-15,-9-15-14 0,-4 4-8 16,-5 0-7-16,-6 5-3 16,-1 16-4-16,1 1-1 15,4 6-1-15,3 2-1 16,13 8-2-16,-1 5-2 16,12 11-3-16,5 6-1 15,4 3-6-15,4 4-1 16,6 1 2-16,-6 0 1 0,0 0 8 15,7 4 2 1,4-1-1-16,30 39-1 0,-29-20-2 16,3 5-1-16,3 7 0 15,-1 1 2-15,6 10 1 16,1-2 1-16,8 15 3 16,3 5 0-16,-1 7 1 15,-1 0 2-15,-10-15 0 16,-2-2 1-16,-10-12 0 15,-4 1-1-15,-7-4 0 16,-4-3 0-16,-3-3 0 16,-6-2-1-16,-1-6 1 15,0-1 1-15,0-12 1 16,6-2 2-16,1-5 0 16,3-4 0-16,3 0-2 15,0 0-2-15,-1-1-2 16,2 1 0-16,0 0-1 15,0 0 1-15,0 0 0 0,0-1 1 16,6 0 1-16,3 0 1 16,-5 0 3-16,3-2 1 15,25-8 3-15,-30 8 2 16,1 3 0-16,-4-3 0 16,-1 2-4-16,2 0-3 15,0 0-4-15,0-1-1 0,0 1 0 16,0 0 0-16,0 0 0 15,0 0 0 1,0 0 0-16,0-1 0 0,0 1 1 16,0 0 0-16,0 0 1 15,0 1-1-15,0 0 0 16,0 0 1-16,0-1-1 16,0 0 0-16,0 0-1 15,0-1-23-15,2 1-95 16</inkml:trace>
  <inkml:trace contextRef="#ctx0" brushRef="#br0" timeOffset="286312.0596">17210 7045 520 0,'0'-2'310'0,"0"1"-45"15,2 1-110-15,-2 0-34 16,0 0-37-16,0 0-8 15,0 0-10-15,0 0 1 16,0 0 1-16,9 1 3 16,6 0 2-16,31-1-5 15,-27-2-4-15,4 4-1 16,2 5-12-16,2 4-7 16,1 6-12-16,1-4-7 15,-1 4-3-15,-1 1-1 0,-6 2-3 16,-1-2-2-16,-2 3-4 15,-2 0-3-15,-4-1-1 16,4 2-2-16,-6 2 0 16,2 4 0-16,6 3-1 15,-4 0-1-15,4 0 0 16,1-1-1-16,-2-1 1 16,2 0 0-16,-2-6 0 15,0-3 0-15,-2-2 3 16,-2 0 2-16,-3 0 6 15,1 2 5-15,-6-1 2 16,3 1-1-16,-3 1-4 16,-1 2-4-16,-4 2-5 15,0 1-2-15,-2 6-2 16,1-2-1-16,2-2 0 0,2-1-1 16,-2-4 1-16,2 1 0 15,1-2 1-15,-2-6-1 16,0-3 0-16,0 0 1 15,0-2-2-15,0 5 0 16,0 4-1-16,1-3 0 16,-2-2 0-16,1-2 2 15,-2-4 0-15,3-1 1 16,-1-2-1-16,-1-2 1 0,1 1-1 16,-2 0 1-16,0-2 0 15,0-3-1-15,-1 0-1 16,0 0 0-16,0 0-1 15,0 0 0-15,1 0 3 16,0 0 0-16,0 0 1 16,0-1 1-16,0 0-1 15,2-25 0-15,33-29 0 16,-30 31 0-16,-5 0 3 16,-2 3-1-16,-3 4 0 15,-4-5 2-15,1 0-3 16,-1-4 0-16,-4-9 0 15,-1-2-1-15,2-6 0 16,-3 2-1-16,-3 4-1 16,0 0 2-16,-6 7 9 15,2 1 3-15,-2 4 5 16,2-1-4-16,2 2-9 0,3-1-3 16,-2-9-3-16,7 0 0 15,-7-9 0-15,3-3 3 16,2 8 0-16,-5 1-1 15,5 14-1-15,-8 1-4 16,-2 8-1-16,2 3 0 16,-2 2 1-16,1-3 0 15,-2-2 1-15,-2 0 1 16,1-4-1-16,1 2 0 0,5 1-5 16,4 1-1-16,2 6-4 15,4 2-2-15,3 6 1 16,0 2 0-16,4 6 1 15,-1 5 2-15,2-1 5 16,0-4 1-16,0-4 1 16,5 0 1-16,0-6 2 15,-3 0-1-15,0 1 0 16,0 0-2-16,11-5 0 16,35-10-3-16,-27 17-1 15,4 3 0-15,2 3-2 16,1 3 0-16,6 7 2 15,1 4 1-15,2 8 0 16,0 1 2-16,-5 2-1 16,-6 4 2-16,-2 8-1 15,-3 3 0-15,-3 4 1 0,2 2 0 16,-4-5 2-16,-4-4 0 16,-3-5 0-16,-3-4 1 15,0-4-2-15,3 0 0 16,-1 0 1-16,3 1-2 15,-1 3 1-15,2 2 0 0,-2 0-1 32,-3-4 1-32,-1-3 2 0,-4-3-1 0,0-9 2 31,-1-1 0-31,-2-6 0 16,0 0 0-16,1-3-1 0,-1 3-1 0,2-8-1 15,1 0 0-15,0 0 0 16,0-3-1-1,0 0 0-15,0 0 0 16,0 0-1-16,0 0 0 16,0 0 1-16,0 0 2 15,0 0 1-15,0 0-1 0,0 0 0 16,0 0-1-16,0 0-1 16,0 0 0-16,0 0 0 15,0 0 1-15,0 0 0 16,0 0 1-16,0 0 1 15,0 0-1-15,0 0-1 16,0-1 1-16,0 0-2 16,0 0-1-16,0-1-2 15,0 1-1-15,0 0-49 16,0 1 11-16</inkml:trace>
  <inkml:trace contextRef="#ctx0" brushRef="#br0" timeOffset="290727.4127">9349 16031 849 0,'-5'2'384'15,"-19"12"-165"-15,-7 10-49 16,-19 32-62-16,-10 16-30 16,2 33-52-16,9 8-17 15,25 8-9-15,19-8-1 16,28-22-2-16,20-10-1 0,29-35-13 15,11-14-87 1</inkml:trace>
  <inkml:trace contextRef="#ctx0" brushRef="#br0" timeOffset="291108.186">9796 16274 562 0,'-14'-2'402'16,"-25"-5"54"-16,-8 3-156 0,-8 11-138 15,-2 4-55-15,10 13-72 16,11 9-26-16,18 13-19 15,8 8-2-15,20 6 1 16,12-1 2-16,16-13 3 16,11-4 0-16,13-20 2 15,2-12 3-15,-10-16 9 16,-9-10 3-16,-24-11 75 16,-18-1 24-16,-24-2 14 15,-18-4 6-15,-28 8-70 16,-4 5-25-16,4 11-31 15,15 10-10-15,31 10-187 16,16 1-126-16</inkml:trace>
  <inkml:trace contextRef="#ctx0" brushRef="#br0" timeOffset="291436.9358">10170 16311 690 0,'-14'-7'390'15,"-19"-7"-40"-15,-4 5-93 0,-6 9-96 16,1 9-37 0,4 16-74-16,7 9-23 0,11 17-23 15,2 4-4-15,11 0-3 16,11 1 0-16,13-11 2 15,11-9 2-15,19-13 10 16,6-11 7-16,16-22 10 16,0-10 3-16,-14-17 2 15,-6-7-1-15,-30-2 2 16,-9-5 4-16,-13 4-1 16,-23 3-6-16,-10 13-18 15,-7 9-47-15,1 18-166 16</inkml:trace>
  <inkml:trace contextRef="#ctx0" brushRef="#br0" timeOffset="291671.2583">10372 16204 829 0,'1'3'341'16,"2"3"-197"-16,5 1-37 16,6 0 2-16,0-4-1 0,3-3 15 15,-3-3-2-15,-9-5-20 16,-2-1-15-16,-12-2-34 16,-2-1-82-16</inkml:trace>
  <inkml:trace contextRef="#ctx0" brushRef="#br0" timeOffset="291889.9634">10534 16064 966 0,'2'2'508'0,"12"9"-53"16,7 6-278-16,22 21-106 15,4 9-8-15,-6 21-34 16,-8 8-9-16,-24 17-13 15,-10 5 0-15,-27 0 1 16,-11-3 2-16,-15-9 4 16,-9-13-1-16,10-17-61 0,8-11-102 15</inkml:trace>
  <inkml:trace contextRef="#ctx0" brushRef="#br0" timeOffset="292676.7168">4561 17225 739 0,'0'17'356'16,"4"17"-102"-16,0 27-165 15,1 13 2-15,-4 17-39 16,-2-4-15-16,1-9 5 16,4-13-80-16</inkml:trace>
  <inkml:trace contextRef="#ctx0" brushRef="#br0" timeOffset="293020.1871">4505 17233 867 0,'16'-25'413'0,"10"-16"-150"15,30 16-176-15,12 4-38 16,16 21-41-16,1 12-8 0,-24 18 0 15,-22 12 1-15,-32 21 4 16,-14 1 5-16,-24-2 2 16,-8-6-20-16,-14-19-75 15,2-12-50-15,13-17-24 16,13-9 18-16,21-13 69 16,14-1 53-16,24-2 43 15,14 5 13-15,11 10 22 16,-1 3 0-16,-13 21-2 15,-17 8 12-15,-27 17 11 16,-9 8 5-16,-33 1-10 16,-7-4-13-16,-14-16-65 15,2-10-83-15</inkml:trace>
  <inkml:trace contextRef="#ctx0" brushRef="#br0" timeOffset="293379.4618">5147 17531 1056 0,'-4'9'437'16,"0"8"-269"-16,1 11-60 15,7-1-55-15,6 0-20 0,9-3-16 16,4-5-4-16,2-13-4 15,-1-7 3-15,-4-15 5 16,-4-5 4-16,-6-10 3 16,-5 0-1-16,-4 1-6 15,-1 1-6-15,0 13-16 16,1 6-9-16,9 16-9 16,2 7 1-16,4 20 8 15,0 8 6-15,-6 20 5 16,-9 7 3-16,-18 13 14 15,-8 0 9-15,-15-14 9 16,-3-13 3-16,-2-31 4 16,3-20-45-16,8-27-277 15</inkml:trace>
  <inkml:trace contextRef="#ctx0" brushRef="#br0" timeOffset="293613.7371">5787 17527 943 0,'31'-2'328'0,"30"-2"-297"16,0 1-9-16,-12 3-39 16</inkml:trace>
  <inkml:trace contextRef="#ctx0" brushRef="#br0" timeOffset="293769.6386">5738 17686 803 0,'28'0'422'16,"17"1"-1"-16,18-2-376 15,13-2 56-15</inkml:trace>
  <inkml:trace contextRef="#ctx0" brushRef="#br0" timeOffset="294160.0737">6461 17231 942 0,'0'2'432'0,"-3"5"-206"0,-2 31-99 16,5 20-35-16,-1 32-30 16,2 13-5-16,-1 10-20 15,0-3-11-15,2-20 13 16,6-16-88-16</inkml:trace>
  <inkml:trace contextRef="#ctx0" brushRef="#br0" timeOffset="294369.0564">6776 17331 1146 0,'-7'4'461'0,"-5"15"-299"15,1 13-50-15,5 24-45 16,6 7-11-16,5 11-16 15,3 2-9-15,6-8-24 16,-4-7-91-16,0-25-364 16</inkml:trace>
  <inkml:trace contextRef="#ctx0" brushRef="#br0" timeOffset="294677.3806">6696 17359 898 0,'26'-20'409'16,"20"-13"-188"-16,10 13-127 16,4 9-23-16,-9 14-44 15,-7 7-11-15,-19 15-3 16,-11 7 1-16,-16 12-2 16,-9 6 5-16,-15-9-72 15,-2-5-33-15,5-20-62 16,3-14-51-16,23-7 53 15,10-8 25-15,21-1 75 16,6 6 54-16,11 10 38 16,-3 9 19-16,-13 17 51 0,-12 4 19 15,-28 16 7-15,-16 5-5 16,-26 2-51-16,-8-3-19 16,-5-20-139-16</inkml:trace>
  <inkml:trace contextRef="#ctx0" brushRef="#br0" timeOffset="295021.0275">6828 17133 995 0,'11'3'376'0,"15"-2"-290"16,8 2-30-16,6 1-26 15,4 0-15-15,4 3-8 16,-7 1 1-16,-6-2 1 16,-8-6-7-16,-9-2-28 15,-6-3-8-15,-7-7-3 16,-1-1 5-16,0 0 16 15,2 2 33-15,4 8 24 0,2 5 10 16,0 8 25-16,-2 5-25 16,-7 6 21-16,-3 0-59 15</inkml:trace>
  <inkml:trace contextRef="#ctx0" brushRef="#br0" timeOffset="295339.7388">7496 17185 1100 0,'-2'0'446'0,"1"11"-283"0,0 9-54 15,1 24-58-15,5 12 2 16,2 19-2-16,0 14 0 0,-3 15-10 16,0 5-13-16,-4-1-13 15,0-12-3-15,-2-29-67 16,2-13 332-16</inkml:trace>
  <inkml:trace contextRef="#ctx0" brushRef="#br0" timeOffset="296027.0711">8134 17497 622 0,'-4'-6'379'0,"-12"-6"-26"16,-8 2-64-16,-8 8-107 16,-6 2-55-16,4 13-81 15,8-2-24-15,11 7-25 16,12 5-7-16,14 0-6 16,13 2 0-16,19-1 8 15,4-1 3-15,6-4 8 16,-9 3 4-16,-26 0 14 15,-14 0 14-15,-30 1 7 16,-12-3 3-16,-8-7-7 16,2-6-54-16,14-7-135 15,10-4-107-15</inkml:trace>
  <inkml:trace contextRef="#ctx0" brushRef="#br0" timeOffset="296167.6567">8341 17522 884 0,'4'-1'463'16,"2"8"-147"-16,-4 7-86 16,-1 6-145-16,-10 7-33 15,9 9-29-15,-1 3-8 0,-1 6-5 16,4-3-57-16</inkml:trace>
  <inkml:trace contextRef="#ctx0" brushRef="#br0" timeOffset="296324.2433">8292 17271 1007 0,'-4'-9'520'16,"0"-12"-71"-16,4 18-382 16,3 5-40-16,2 11-55 15,7 7-62-15,8 7-172 16</inkml:trace>
  <inkml:trace contextRef="#ctx0" brushRef="#br0" timeOffset="296526.9469">8581 17707 523 0,'-3'18'364'0,"-2"13"-2"16,0-14-130-16,0-9-43 16,5-19-85-16,2-9-33 15,7-14-51-15,7-4-6 16,11 1 9-16,2 6 4 15,1 14 10-15,0 5 3 16,-6 15-4-16,-1 7 2 0,-7 15 0 16,-1 6-5-16,-10 9-11 15,-2-1-5-15,1-8-43 16</inkml:trace>
  <inkml:trace contextRef="#ctx0" brushRef="#br0" timeOffset="296964.3546">9276 17210 527 0,'-11'-1'256'0,"-16"2"-65"16,-8 6-4-16,-8 16-4 15,-3 12-10-15,4 26-61 16,8 9-27-16,14 15-57 16,13 5-23-16,23-1-6 15,13-3-1-15,16-11-66 16,8-9-92-16</inkml:trace>
  <inkml:trace contextRef="#ctx0" brushRef="#br0" timeOffset="297293.7794">9681 17454 839 0,'-17'-13'377'16,"-26"-13"-160"-16,2 9-53 16,4 19-55-16,0 9-27 15,2 19-44-15,7 6-16 32,9 11-12-32,4 7-6 15,16 0-5-15,6 0-1 0,16-5 0 0,7-7 1 0,12-13 1 16,4-11 5-16,2-21 7 15,2-11 7-15,-15-18 13 16,-6-3 11-16,-31-2 29 16,-21-1 1-16,-31 11-8 15,-16 3-14-15,-2 12-42 16,4 11-38-16,25 8-116 16</inkml:trace>
  <inkml:trace contextRef="#ctx0" brushRef="#br0" timeOffset="297663.2492">9999 17435 973 0,'-15'-4'404'16,"-17"7"-262"-16,1-2-39 15,5 15-78-15,6 7-25 0,6 8-14 16,5 7 1-16,9 6 8 16,5 1 5-16,15 1 3 15,5-3 6-15,11-13 17 16,7-7 8-16,3-17 18 0,1-8 8 15,-7-14 30-15,-6-9 4 16,-17-12 10-16,-9-7-3 16,-19-2-37-16,-10 0-11 15,-9 6-31-15,3 3-40 16,8 7-147-16,7 7-104 16</inkml:trace>
  <inkml:trace contextRef="#ctx0" brushRef="#br0" timeOffset="297907.8814">10285 17321 665 0,'-6'-5'412'0,"-6"-1"-4"15,2 6-198 1,1 5-131-16,6 5-37 0,5 5-40 15,5 1-3-15,11-2 2 16,2-2 4-16,-3-8 35 16,-4-4 20-16,-6-4 24 15,-3-3 3-15,-4-6-30 16,-4 2-44-16</inkml:trace>
  <inkml:trace contextRef="#ctx0" brushRef="#br0" timeOffset="298222.7294">10504 17346 819 0,'12'7'359'0,"19"14"-179"16,5 10-26-16,11 15-19 16,-3 14-23-16,-17 15-30 15,-13 3-23-15,-28 16-34 16,-13-8-1-16,-13-17 1 15,-3-10 7-15,2-42-69 16</inkml:trace>
  <inkml:trace contextRef="#ctx0" brushRef="#br0" timeOffset="298738.003">11136 16541 620 0,'5'2'350'16,"14"3"-34"-16,8-1-125 15,14 5-79-15,9-3-32 16,3-6-43-16,3 2-17 15,2-3-29-15,-9 1-84 16</inkml:trace>
  <inkml:trace contextRef="#ctx0" brushRef="#br0" timeOffset="298941.1136">11243 16681 1005 0,'4'1'421'0,"13"1"-220"16,8 1-39-16,19-5-35 16,11-1-26-16,10-3-53 15,-2-2-20-15</inkml:trace>
  <inkml:trace contextRef="#ctx0" brushRef="#br0" timeOffset="307694.8326">12029 16179 739 0,'-2'0'329'0,"-6"6"-146"0,-4 14-60 16,-8 15-32-16,-2 13-16 0,6 6-28 16,5-2-16-16,21-5-25 15,10-8 0-15,21-16 7 16,7-10 5-16,9-14 6 16,-2-7 0-16,-11-14-61 15,-6 2-76-15</inkml:trace>
  <inkml:trace contextRef="#ctx0" brushRef="#br0" timeOffset="307853.0564">12255 16223 671 0,'-8'-6'379'16,"0"1"-69"-16,1 5-72 15,3 17-90-15,3 9-21 16,-4 18-19-16,1 7-12 16,3 11-16-16,-1 4-14 15,2-1-25-15,1-2-5 0,-1-8-12 16,1-5 2-16,3-16-106 15,-1-11-90-15</inkml:trace>
  <inkml:trace contextRef="#ctx0" brushRef="#br0" timeOffset="308216.9786">12583 16279 873 0,'-18'-3'414'0,"-12"-1"-178"16,-2 11-125-16,-1 6-42 15,4 20-58-15,5 5-12 16,11 18-13-16,10 3-2 15,14-1 4-15,9-2 5 0,14-18 7 16,11-4 6-16,12-25 11 16,4-9 5-16,-6-21 9 15,-4-10 3-15,-18-11 54 16,-10-6 15-16,-23-9 36 16,-8 2 16-16,-23-1-38 15,-10 7-20-15,-7 18-48 16,2 7-30-16,9 18-33 15,11 7-41-15,18 11-184 16</inkml:trace>
  <inkml:trace contextRef="#ctx0" brushRef="#br0" timeOffset="308404.5462">13014 16521 1242 0,'2'3'505'16,"1"2"-336"-16,-2 2-31 16</inkml:trace>
  <inkml:trace contextRef="#ctx0" brushRef="#br0" timeOffset="308872.8149">13536 16322 729 0,'-15'-1'358'16,"-18"2"-132"-16,-2 9-45 16,1 7-89-16,2 12-38 0,13 5-54 15,4 8-9-15,16 3-7 16,11-6 1-16,15 0 8 15,10-4 5-15,14-13 8 16,5-4 4-16,5-16-29 16,-2-7-83-16</inkml:trace>
  <inkml:trace contextRef="#ctx0" brushRef="#br0" timeOffset="309138.3696">13883 16448 400 0,'-6'-8'315'0,"-9"-12"43"16,-5 0-34-16,-11-1-104 15,-6 1-57-15,-3 3-77 16,2 4-33-16,3 13-49 16,8 5-14-16,5 17-20 15,7 7-4-15,15 7 2 16,4 4 5-16,13-2 11 16,10-1 5-16,9-10 11 0,7-8 4 15,10-16 9-15,-2-7 5 16,-6-17 9-16,-8-3 3 15,-19-10 2-15,-10 0 0 16,-19-3-11-16,-10 6-8 16,-13 10-15-16,1 5 0 15,5 15-141-15</inkml:trace>
  <inkml:trace contextRef="#ctx0" brushRef="#br0" timeOffset="309295.0997">14094 16601 2106 0,'-11'3'10'0</inkml:trace>
  <inkml:trace contextRef="#ctx0" brushRef="#br0" timeOffset="310045.1155">14204 16315 494 0,'-19'-1'297'16,"-7"-5"-62"-16,-8 5-53 16,2-1-38-16,5 2-68 15,2 5-28-15,18 2-50 16,10 4-6-16,17 10-5 15,3 5 2-15,7 7 15 16,-2 4 30-16,-10 3 66 16,-8-1 24-16,-10 4 23 15,-15-8-19-15,-10-8-49 16,-1-7-13-16,-5-20-19 16,10-10-51-16,13-13-190 15</inkml:trace>
  <inkml:trace contextRef="#ctx0" brushRef="#br0" timeOffset="310451.124">14718 16101 620 0,'-5'-10'360'15,"1"-10"-60"-15,-4 13-92 16,-9 5-38-16,-4 9-57 16,-11 10-29-16,-2 14-53 15,2 13-10-15,-1 26-25 16,8 10-5-16,15 19-2 16,11-3 4-16,27-11 7 15,9-10 4-15,9-28-16 16,1-8-61-16</inkml:trace>
  <inkml:trace contextRef="#ctx0" brushRef="#br0" timeOffset="310779.1848">15061 16260 925 0,'-17'-6'413'0,"-21"-3"-202"16,-3 3-52-16,-3 12-81 16,2 6-29-16,7 16-42 15,2 10-9-15,12 14-9 16,5 5-3-16,19 3-1 16,10-5 3-16,17-12 9 15,14-9 8-15,10-20 36 16,5-7 15-16,-3-15 26 15,-14-5 33-15,-21-11 16 16,-12-1 3-16,-20-2-15 16,-16 0-35-16,-22 5-46 15,-11 0-18-15,-4 8-41 16,12 7-83-16</inkml:trace>
  <inkml:trace contextRef="#ctx0" brushRef="#br0" timeOffset="311122.8399">15393 16334 1032 0,'-17'-5'455'0,"-11"-5"-234"0,-2 9-125 15,-3 2-36-15,4 15-51 16,0 8-11-16,10 13-17 16,-1 7-1-16,16 3 2 15,4 2 0-15,9-10 14 16,14-3 10-16,10-12 30 16,9-7 18-16,9-9 28 15,-3-8 10-15,-4-7 12 16,-6-5-3-16,-16-10-12 15,-10 3-13-15,-13-9-27 16,-9 0-13-16,-7-5-28 16,-3-6-55-16,2-7-186 15</inkml:trace>
  <inkml:trace contextRef="#ctx0" brushRef="#br0" timeOffset="311255.3967">15478 16225 534 0,'0'-4'358'0,"1"-2"28"16,3 3-157-16,3 3-101 16,-1 3-57-16,1 1-81 15</inkml:trace>
  <inkml:trace contextRef="#ctx0" brushRef="#br0" timeOffset="311489.3397">15687 16136 867 0,'11'11'407'0,"13"21"-166"0,5 8-46 16,4 22-50-16,-4 10-38 16,-14 11-45-16,-10 0-11 15,-21-3-18-15,-8-6 1 16,-10-19 5-16,-2-3 2 15,0-21 3-15,2-9-6 16,3-10-69-16,1-9-94 16</inkml:trace>
  <inkml:trace contextRef="#ctx0" brushRef="#br0" timeOffset="312067.7079">11086 17632 793 0,'30'2'308'0,"36"1"-225"16,8-1-9-16,1-2-22 15,-10-4-12-15,-14 4-172 16</inkml:trace>
  <inkml:trace contextRef="#ctx0" brushRef="#br0" timeOffset="312254.7865">11170 17762 902 0,'13'3'405'16,"19"-2"-166"-16,10 1-40 15,17-2-38-15,6 0-41 0,2-2-53 16,-2-1-81-16</inkml:trace>
  <inkml:trace contextRef="#ctx0" brushRef="#br0" timeOffset="312812.7634">16247 16405 766 0,'-2'-1'358'0,"7"1"-107"15,7 1-121-15,13-1-54 16,15 0-2-16,18-3-22 16,4-2-21-16,0 4-50 15,-6 1-112-15</inkml:trace>
  <inkml:trace contextRef="#ctx0" brushRef="#br0" timeOffset="312968.9764">16286 16531 1094 0,'9'2'421'0,"20"-2"-296"15,11-1-43-15,21 1-20 16,0-2-24-16,3 2-43 15</inkml:trace>
  <inkml:trace contextRef="#ctx0" brushRef="#br0" timeOffset="313218.957">17001 16138 889 0,'1'4'352'0,"-1"7"-204"15,-7 6-51-15,-7 10-11 16,0 1 0-16,1 7-25 16,7-2-4-16,14-4-20 0,5-2-6 15,20-9-7-15,-2-6-3 16,7-5-2-16,0-6 39 15,-10-7-181-15</inkml:trace>
  <inkml:trace contextRef="#ctx0" brushRef="#br0" timeOffset="313390.77">17239 16106 1133 0,'-1'8'454'0,"-2"15"-289"16,1 9-33-16,1 11-22 15,1 10-21-15,1 12-28 16,1 2-18-16,0 2-18 16,-2-9 1-16,1-17-103 15,2-8-65-15</inkml:trace>
  <inkml:trace contextRef="#ctx0" brushRef="#br0" timeOffset="313718.8053">17606 16167 970 0,'-3'-3'424'0,"-12"0"-236"0,3 5-56 15,-2 10-70-15,-3 6-21 16,2 12-16-16,1 7-10 15,3 13-16-15,9 3-5 16,15 2 1-16,8-3 2 16,11-21 8-16,4-8 8 15,9-22 10-15,1-11 5 0,-4-19 12 16,0-10 0 0,-16-13 36-16,-9-1 18 0,-23 1 18 15,-17 4 1-15,-23 6-44 16,-10 5-27-16,6 13-49 15,6 9-25-15,17 15-136 16</inkml:trace>
  <inkml:trace contextRef="#ctx0" brushRef="#br0" timeOffset="313906.261">18090 16428 1485 0,'-3'-2'620'0,"3"0"-386"15,-4 2-101-15,3-1-90 0,0-1 176 16</inkml:trace>
  <inkml:trace contextRef="#ctx0" brushRef="#br0" timeOffset="314312.4496">18571 16171 852 0,'-1'-12'359'15,"1"-9"-190"-15,1-7-107 16,0-9-12-16,0-5-13 16,-2-3 3-16,1 3 4 0,-1 11-2 15,1 18-9-15,2 18-15 16,-2 31-24-16,4 14-10 16,0 20-3-16,0 3 4 15,11 3 15-15,2-4 81 16</inkml:trace>
  <inkml:trace contextRef="#ctx0" brushRef="#br0" timeOffset="314488.2673">18329 16362 979 0,'19'2'384'0,"27"-1"-233"16,10 2-53-16,26 1-5 15,6-2-25-15,5 0-38 16,3 3-6-16,-22 2-107 16</inkml:trace>
  <inkml:trace contextRef="#ctx0" brushRef="#br0" timeOffset="314831.5626">18523 16658 894 0,'-9'-11'382'0,"-3"-4"-186"15,13-2-103-15,6-1 13 16,16 4 2-16,12 1 6 0,13 9-31 16,7 2-24-16,-4 12-20 15,-17 7-7-15,-30 12 3 16,-16 2 2-16,-33 10 0 15,-7 2-3-15,-11-4-14 16,1-1-2-16,9-18-22 16,4-7-25-16,19-18-37 15,13-8-13-15,29-10 8 16,13-2 20-16,18-1 23 16,4 7 5-16,6 15 7 15,-4 9 4-15,3 17 10 16,-2 9 4-16,-9 8 88 15</inkml:trace>
  <inkml:trace contextRef="#ctx0" brushRef="#br0" timeOffset="315128.2165">19318 16280 967 0,'16'-1'384'0,"21"-5"-270"15,8 5-20-15,4 4-27 16,7 1-32-16,-7 1-85 16</inkml:trace>
  <inkml:trace contextRef="#ctx0" brushRef="#br0" timeOffset="315268.8127">19290 16417 1448 0,'11'2'504'0,"22"7"-443"16,10-3-46-16,13 3-3 15,11-1-7-15</inkml:trace>
  <inkml:trace contextRef="#ctx0" brushRef="#br0" timeOffset="315721.8311">20218 16288 465 0,'-12'-22'306'0,"-10"-21"0"15,9-3-63-15,20 3-92 16,15 8-14-16,24 14-47 16,10 14-17-16,7 19-23 15,-8 6-31-15,-18 19-9 16,-19 2 10-16,-32 15 15 15,-10 7 6-15,-35 2 5 16,-7-3-7-16,-6-17-12 16,3-8-20-16,25-22-39 0,15-11-9 15,27-10-13-15,9-6 13 16,22-3 25-16,10-1 10 16,19 9 17-16,6 8 4 15,-2 10 3-15,-5 5-4 16,-12 6-8-16,-13-2 6 15,-5-2-79-15</inkml:trace>
  <inkml:trace contextRef="#ctx0" brushRef="#br0" timeOffset="315987.3794">20887 16153 1242 0,'-15'-6'498'0,"-21"-5"-328"15,-1 7-53-15,-3 10-73 16,1 7-26-16,3 17-37 16,7 5-7-16,15 22 4 15,12 6 2-15,17 6 11 16,14-5 4-16,17-22 9 16,7-9 8-16,9-24 12 15,-3-13 5-15,-9-22 50 16,-8-11 10-16,-19-19 11 15,-11-6 7-15,-21 2-44 16,-13 3-19-16,-14 18-14 0,-6 8-81 16</inkml:trace>
  <inkml:trace contextRef="#ctx0" brushRef="#br0" timeOffset="316565.6178">21434 16336 755 0,'5'21'356'16,"-1"13"-138"-16,-3 11-83 16,1 0-17-16,-4-12-38 15,-1-8-21-15,5-13-14 16,-6-14-5-16,4-16-9 15,6-9-8-15,7-11-28 0,6-1-5 16,12 8-4-16,5 3-1 16,-3 16 5-16,0 11 3 15,-11 13 27-15,-6 9 11 16,-9 7 13-16,-7-1 0 16,-7 2-16-16,-1-2-5 15,-4-9-3-15,5-11 2 16,7-12-5-16,5-8-8 15,12-10-10-15,6-3-7 16,7-3-1-16,0 1 3 0,-1 7 1 16,-1 9-3-16,-9 15 14 15,2 12 20-15,-8 11 42 16,-5 5 18-16,-4 5 4 16,-1 0-14-16,-3-9-28 15,2-6-11-15,3-11 383 16</inkml:trace>
  <inkml:trace contextRef="#ctx0" brushRef="#br0" timeOffset="317323.3911">11997 17276 727 0,'1'14'279'0,"3"20"-164"16,-4 10 6-16,-1 7 23 16,1-2-9-16,3-6-45 15,7-7-25-15,16-13-25 16,6-7-10-16,12-17-5 16,3-5 41-16,-3-11-203 15,-6-5-304-15</inkml:trace>
  <inkml:trace contextRef="#ctx0" brushRef="#br0" timeOffset="317448.476">12277 17290 945 0,'-10'-2'474'0,"-9"2"-161"15,6 23-142-15,3 12-59 16,7 20-51-16,4 6-20 16,7 2-17-16,-1-4-8 15,3-6-12-15,0-4-68 16</inkml:trace>
  <inkml:trace contextRef="#ctx0" brushRef="#br0" timeOffset="317817.7636">12736 17344 1029 0,'-13'0'476'16,"-13"1"-221"-16,-9 12-107 31,1 6-41-31,-3 10-66 0,2 7-27 16,18 6-26-16,4 1-5 0,16 8-3 15,10-4 1-15,16-2 12 16,10-2 5-16,8-16 10 15,4-9 5-15,1-28 10 16,-2-14 5-16,-6-20 11 16,-11-7 4-16,-20-6 46 15,-16-2 25-15,-25 3 7 16,-13 2-6-16,-13 10-57 16,-1 11-37-16,10 21-57 15,10 12-31-15</inkml:trace>
  <inkml:trace contextRef="#ctx0" brushRef="#br0" timeOffset="318301.5351">13511 17435 595 0,'-17'1'381'15,"-13"0"8"-15,-3 5-225 16,4 0-42-16,10-1-50 16,7 5-16-16,20 6-18 15,12 6 7-15,24 3-1 16,7 6 1-16,-1-2-2 15,-5 1-1-15,-25 7-7 0,-21-1 3 16,-33 1 5-16,-12-5 1 16,-20-14 17-1,9-10-58-15,11-17-116 0,13-7-75 16,24-9-157-16,10-2-29 16,19 1-68-16</inkml:trace>
  <inkml:trace contextRef="#ctx0" brushRef="#br0" timeOffset="318451.0385">13702 17501 447 0,'8'-4'335'0,"7"1"52"0,-4 7-57 15,-10 11-93-15,0 6-52 16,-2 11-82-16,-7 1-37 16,-3 2-45-16,2 1-8 15,1-1-89-15,6-3-109 16</inkml:trace>
  <inkml:trace contextRef="#ctx0" brushRef="#br0" timeOffset="318583.8948">13703 17254 1146 0,'-3'-4'462'15,"-2"-4"-267"-15,3 12-174 0,1 3-13 16</inkml:trace>
  <inkml:trace contextRef="#ctx0" brushRef="#br0" timeOffset="318821.0543">13943 17614 1205 0,'-3'18'519'0,"-1"17"-274"0,-6-5-146 15,-1-6-33-15,3-10-23 16,3-12-4-16,7-18-16 15,8-10-8-15,13-7-17 16,6-4-7-16,6 8-1 16,1 4 2-16,-4 11-5 15,0 8 14-15,-7 15 33 16,-4 17 18-16,-10 10 24 16,-11 9-12-16,-4 2 11 15,1-6-73-15</inkml:trace>
  <inkml:trace contextRef="#ctx0" brushRef="#br0" timeOffset="319224.2878">14754 17184 763 0,'-26'12'389'0,"-29"24"-122"16,-2 11-95-16,10 26-95 16,6 5-41-16,18 8-39 15,15 0-8-15,26-11 4 16,17-2 4-16,19-13 13 15,11-16 11-15,12-20-69 16</inkml:trace>
  <inkml:trace contextRef="#ctx0" brushRef="#br0" timeOffset="319524.0492">15162 17482 1074 0,'-18'-7'466'0,"-22"-4"-269"15,-3 4-33-15,0 12-85 16,1 7-32-16,6 13-34 16,5 7-9-16,10 2-12 15,8 6-6-15,13 1-4 16,11 0 4-16,21-3 12 16,10-9 10-16,17-16 19 15,0-11 6-15,-4-16 10 16,-8-10 0-16,-18-7 5 15,-13-2 2-15,-22 5-4 16,-13 3-7-16,-25 4-17 16,-9 8-10-16,-9 4-30 15,5 4-57-15</inkml:trace>
  <inkml:trace contextRef="#ctx0" brushRef="#br0" timeOffset="319853.2716">15448 17492 981 0,'-14'4'414'0,"-16"7"-248"15,0-1-46-15,6 9-80 16,3 3-20-16,7 6-18 15,5 1 0-15,9 0 6 16,2 2 1-16,15-3 13 16,5-1 8-16,12-12 36 15,6-8 15-15,5-18 14 16,-2-7 6-16,-9-12-20 16,-5 0-9-16,-18 1-17 15,-11 2-15-15,-13 6-23 16,-8 1-9-16,-8 9-110 15,5-1 389-15</inkml:trace>
  <inkml:trace contextRef="#ctx0" brushRef="#br0" timeOffset="320002.3301">15572 17381 1320 0,'1'1'533'0,"-1"3"-356"15,6 1-48-15,-2 1-75 16,-6-2-17-16,2-2-45 16,-1-2 246-16</inkml:trace>
  <inkml:trace contextRef="#ctx0" brushRef="#br0" timeOffset="320207.6526">15752 17215 1171 0,'14'16'483'0,"18"25"-296"15,5 13-9-15,-1 21-46 16,-5 6-39-16,-17 7-49 16,-14-1-11-16,-22-3-4 15,-10-6 1-15,-12-23 3 16,0-16-38-16</inkml:trace>
  <inkml:trace contextRef="#ctx0" brushRef="#br0" timeOffset="320535.6904">16441 17472 1029 0,'10'1'388'0,"12"2"-289"15,7 3-41-15,14-5-5 16,6-2 13-16</inkml:trace>
  <inkml:trace contextRef="#ctx0" brushRef="#br0" timeOffset="320691.9129">16406 17622 1274 0,'18'1'545'16,"14"2"-292"-16,18 3-164 15,4 1-4-15,5-1 111 16</inkml:trace>
  <inkml:trace contextRef="#ctx0" brushRef="#br0" timeOffset="321268.5295">17155 17192 547 0,'6'-6'307'16,"3"-6"-81"-16,-7 15-34 15,-2 7-10-15,-7 15-10 16,-3 9 1-16,0 11-46 15,0 2-26-15,10-3-52 16,5-4-19-16,13-13-17 16,8-8 0-16,8-8 2 0,4-7-8 15,-1-6-152-15,-7-7-202 16</inkml:trace>
  <inkml:trace contextRef="#ctx0" brushRef="#br0" timeOffset="321409.116">17363 17197 645 0,'0'0'405'16,"-2"11"23"-16,-1 7-179 16,-2 27-121-16,2 7-14 0,2 15-44 15,-2 3-25-15,3-4-18 16,0-5-4-16,2-13-123 16</inkml:trace>
  <inkml:trace contextRef="#ctx0" brushRef="#br0" timeOffset="321721.5415">17755 17316 1292 0,'-15'-2'530'0,"-21"-6"-347"16,2 7-58-16,4 11-84 15,7 7-33-15,6 17-29 16,8 9-2-16,12 9 2 16,3 0 3-16,14 0 10 0,4-7 3 15,12-15 10-15,4-8 5 16,14-21 12-16,0-11 6 16,-3-18 15-16,-8-9 9 15,-23-10 21-15,-14-3 6 16,-25-5-11-16,-15 5-15 15,-18 15-43-15,2 6-55 0</inkml:trace>
  <inkml:trace contextRef="#ctx0" brushRef="#br0" timeOffset="322182.0979">18473 17249 1031 0,'-3'13'403'0,"0"20"-253"16,-2 12-81-16,2 15-6 15,3 1-6-15,2-9-13 16,4-10 1-16,6-23-9 16,-3-12 4-16,-2-11 11 15,1-11 4-15,-4-19-4 16,-4-6-12-16,-1-19 27 15,-8-2 4-15,-7-1 2 16,5 2 2-16,3 7-52 16,8 5-15-16,13 17-20 15,6 5-9-15,14 14-2 16,11 4 4-16,13 8-110 16,9 3-7-16</inkml:trace>
  <inkml:trace contextRef="#ctx0" brushRef="#br0" timeOffset="322525.7673">18563 17300 1031 0,'7'-2'368'0,"13"-4"-303"16,10 2-19-16,15 2 1 15,4 2 2-15,3 6-11 16,-11 0 3-16,-16 3-9 16,-11 2-7-16,-24 1-6 15,-12 3-2-15,-9-4-1 16,-1-2-2-16,10-8-17 16,10-4-14-16,18-4-10 15,12 1-3-15,16 1 6 16,6 5 8-16,1 10 1 15,-5 8 2-15,-15 9 20 16,-14 4 16-16,-20 5 13 16,-14-1 3-16,-19-5 15 15,-4-10-65-15</inkml:trace>
  <inkml:trace contextRef="#ctx0" brushRef="#br0" timeOffset="322705.4245">18284 17640 1159 0,'3'-1'506'0,"5"-4"-216"15,22 5-187-15,14 6-22 16,18 0-25 0,14 1-21-16,14-2-11 15,9-5 0-15,13-3-6 16,-8-6-73-16</inkml:trace>
  <inkml:trace contextRef="#ctx0" brushRef="#br0" timeOffset="323067.0948">18550 17860 1031 0,'-6'-6'409'16,"-6"-6"-255"-16,22-4-85 16,5-3 13-16,21 2 4 15,7 5-3-15,6 11-11 16,5 10-14-16,-12 18-17 16,-10 9 0-16,-26 14-3 15,-17 5-1-15,-27-1 3 16,-10-7 1-16,-9-15-7 15,4-9-2-15,11-19-6 16,7-4-6-16,18-9-15 16,12-6-7-16,12-10-10 15,18-1-4-15,10 5-3 0,3 4 0 16,9 19 1-16,-8 11 3 16,3 6 8-16,-1 5 9 15</inkml:trace>
  <inkml:trace contextRef="#ctx0" brushRef="#br0" timeOffset="323547.6166">19268 17535 725 0,'8'-14'350'0,"12"-13"-63"16,10-2-153-16,10 1-36 15,-2 9-5-15,-3 15-38 16,-4 9-29-16,-6 20-25 0,2 6 1 15,-6 0 8-15,2-1 2 16,1-17 11-16,0-8 4 16,7-18 4-16,-2-8 1 15,-6-8-6-15,-7-1-4 16,-13 8-13-16,-9 9-34 16,-12 15-140-16</inkml:trace>
  <inkml:trace contextRef="#ctx0" brushRef="#br0" timeOffset="323717.3698">19290 17714 1101 0,'4'4'462'0,"15"5"-219"16,17-3-75-16,23-4-30 15,9-2-35-15,7-2-69 16,-3 0-10-16,-8 2-12 15,-10 0-61-15</inkml:trace>
  <inkml:trace contextRef="#ctx0" brushRef="#br0" timeOffset="326357.9269">20118 17361 430 0,'8'-8'267'0,"16"-10"7"16,6 3-125-16,22 4-65 16,8 3-9-16,9 8-14 15,0 0-16-15,-18 12-19 16,-11 4-3-16,-32 6 0 15,-10 6 1-15,-29 5 1 16,-10-2 1-16,-10-6-6 16,1-5-5-16,19-12-14 15,13-6-8-15,27-1-10 0,12-1-5 16,18 11 4-16,2 4 8 16,3 12 12-16,-12 7 14 15,-20-1 35-15,-7 2 14 16,-30-4 10-16,-12-4-2 15,-17-14-27-15,-6-8-56 16,10-19-185-16,12-9-142 16</inkml:trace>
  <inkml:trace contextRef="#ctx0" brushRef="#br0" timeOffset="326628.7387">20747 17303 1266 0,'4'2'64'0,"-2"2"-7"16,-1 9 76-16,-3 5-17 16,-12 13-17-16,-2 4-19 15,0 7-37-15,5-4-15 16,11-4-14-16,9-4-3 15,11-14-3-15,7 4 1 16,5-17 3-16,6-2 3 16,-4-4-65-16,-3-7-88 15</inkml:trace>
  <inkml:trace contextRef="#ctx0" brushRef="#br0" timeOffset="326769.3718">20928 17368 360 0,'-2'-6'292'0,"-3"0"61"16,5 8-90-16,0 18-81 15,-2 8-29-15,4 14-39 16,1 2-14-16,4 6-42 16,3-3-13-16,-4-6-16 15,0-3-3-15,-5-8-79 16</inkml:trace>
  <inkml:trace contextRef="#ctx0" brushRef="#br0" timeOffset="326909.9521">21119 17775 1465 0,'1'0'515'16,"2"-5"-457"-16,2 2-14 16</inkml:trace>
  <inkml:trace contextRef="#ctx0" brushRef="#br0" timeOffset="327347.3154">21247 17340 845 0,'9'5'329'0,"14"5"-198"16,10 3-47-16,15-3 5 15,3-2-21-15,5-10-34 16,-2-5-4-16,-11-9-4 15,-10-4-1-15,-15 1-25 16,-12 2-15-16,-15 6-19 0,-11 2-4 16,-8 4 17-16,-4 2 8 15,9 10-2-15,7 7-3 16,9 20 16-16,6 12 12 16,6 18 28-16,4 4 8 15,4-3-11-15,1-2-6 16,-2-11-8-16,1-9 1 15,0-14-98-15</inkml:trace>
  <inkml:trace contextRef="#ctx0" brushRef="#br0" timeOffset="327472.3739">21377 17642 1237 0,'14'0'454'0,"21"3"-349"16,12-2-77-16,18-2-20 15,11-3 26-15</inkml:trace>
  <inkml:trace contextRef="#ctx0" brushRef="#br0" timeOffset="328065.9138">22123 17573 1037 0,'7'9'405'0,"6"5"-268"15,-1 9-33-15,-3 4 10 0,-9-3-16 16,-4-1-23-16,-7-8-24 16,2-5-3-16,9-12-15 15,5-12-12-15,17-8-28 16,6-2-12-16,14-2-2 15,-2 6 4-15,-1 4 12 16,-2 4-2-16,-10 15-5 16,0 4 0-16,-12 11 1 15,-5 6 4-15,-5-2 9 16,-6 1 6-16,-3-4 8 16,-4-5 3-16,2-9 8 15,1-6 2-15,2-12-7 0,10-6-5 16,4-7-16-16,5 0-3 15,11-2-3-15,-4 6 0 16,-1 9-2-16,-1 4-3 16,-8 11-4-16,0 5-1 15,-1 9 16-15,-1 1 12 16,1 8 30-16,-1 0 10 16,-2-5-3-16,-2-1-5 15,-4-9 18-15,-4-2-70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14/10/2021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15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61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8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304800"/>
            <a:ext cx="7415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393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446668"/>
            <a:ext cx="350215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9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1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1448" y="1619250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86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3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1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8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32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7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9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14-Oct-21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6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customXml" Target="../ink/ink4.xml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55.emf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customXml" Target="../ink/ink12.xml"/><Relationship Id="rId4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1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4.png"/><Relationship Id="rId7" Type="http://schemas.openxmlformats.org/officeDocument/2006/relationships/image" Target="../media/image16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7.emf"/><Relationship Id="rId5" Type="http://schemas.openxmlformats.org/officeDocument/2006/relationships/image" Target="../media/image141.png"/><Relationship Id="rId10" Type="http://schemas.openxmlformats.org/officeDocument/2006/relationships/customXml" Target="../ink/ink3.xml"/><Relationship Id="rId4" Type="http://schemas.openxmlformats.org/officeDocument/2006/relationships/image" Target="../media/image131.png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1.png"/><Relationship Id="rId10" Type="http://schemas.openxmlformats.org/officeDocument/2006/relationships/image" Target="../media/image161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</p:spPr>
            <p:txBody>
              <a:bodyPr/>
              <a:lstStyle/>
              <a:p>
                <a:r>
                  <a:rPr lang="el-GR" b="1" dirty="0" smtClean="0"/>
                  <a:t>Αρνητικό διάνυσμα </a:t>
                </a:r>
                <a:r>
                  <a:rPr lang="el-GR" dirty="0" smtClean="0"/>
                  <a:t>ενός διανύσματος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Ορίζεται ως το διάνυσμα εκείνο που όταν προστεθεί στο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 smtClean="0"/>
                  <a:t>, μας δίνει το μηδενικό διάνυσμα, δηλ.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</m:acc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Πράξη</a:t>
                </a:r>
                <a:r>
                  <a:rPr lang="en-US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3933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828800" y="4809767"/>
            <a:ext cx="1676400" cy="425172"/>
            <a:chOff x="1066800" y="5594628"/>
            <a:chExt cx="1676400" cy="425172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82666" y="4011253"/>
            <a:ext cx="860734" cy="1004024"/>
            <a:chOff x="4244666" y="3500714"/>
            <a:chExt cx="860734" cy="100402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524729" y="5015277"/>
            <a:ext cx="952820" cy="1048858"/>
            <a:chOff x="2332102" y="5398141"/>
            <a:chExt cx="952820" cy="1048858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332102" y="5398141"/>
              <a:ext cx="952820" cy="10488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12" y="5856829"/>
                  <a:ext cx="384529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1587" r="-14286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419300" y="5234939"/>
            <a:ext cx="1133336" cy="819676"/>
            <a:chOff x="2181300" y="4724400"/>
            <a:chExt cx="1133336" cy="81967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590800" y="4724400"/>
              <a:ext cx="723836" cy="81967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300" y="5005826"/>
                  <a:ext cx="63523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8654" t="-43137" r="-7692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33818" y="5690765"/>
            <a:ext cx="1676400" cy="425172"/>
            <a:chOff x="1066800" y="5594628"/>
            <a:chExt cx="1676400" cy="425172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066800" y="5791200"/>
              <a:ext cx="16764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128" y="5594628"/>
                  <a:ext cx="201017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5028414" y="5111913"/>
            <a:ext cx="860734" cy="1004024"/>
            <a:chOff x="4244666" y="3500714"/>
            <a:chExt cx="860734" cy="100402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4244666" y="3500714"/>
              <a:ext cx="860734" cy="100402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993" y="3724455"/>
                  <a:ext cx="211404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25714" r="-22857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5877391" y="5111913"/>
            <a:ext cx="1144097" cy="784362"/>
            <a:chOff x="2590800" y="4724400"/>
            <a:chExt cx="1144097" cy="78436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590800" y="4724400"/>
              <a:ext cx="832827" cy="78436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660" y="4816394"/>
                  <a:ext cx="63523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8654" t="-45098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40353" y="3123152"/>
                <a:ext cx="2107244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53" y="3123152"/>
                <a:ext cx="2107244" cy="371768"/>
              </a:xfrm>
              <a:prstGeom prst="rect">
                <a:avLst/>
              </a:prstGeom>
              <a:blipFill rotWithShape="0">
                <a:blip r:embed="rId10"/>
                <a:stretch>
                  <a:fillRect l="-2601" t="-31148" b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/>
              <p14:cNvContentPartPr/>
              <p14:nvPr/>
            </p14:nvContentPartPr>
            <p14:xfrm>
              <a:off x="4821973" y="4483135"/>
              <a:ext cx="3348360" cy="421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13333" y="4473415"/>
                <a:ext cx="3367080" cy="44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Πολλαπλασιασμός διανύσματος</a:t>
                </a:r>
                <a:r>
                  <a:rPr lang="el-GR" dirty="0" smtClean="0"/>
                  <a:t> με αριθμό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Το διάνυσμα διατηρεί τη διεύθυνση, αλλά αλλάζει (πιθανώς) η φορά και το μέτρο του</a:t>
                </a:r>
                <a:endParaRPr lang="en-US" dirty="0" smtClean="0"/>
              </a:p>
              <a:p>
                <a:pPr lvl="1"/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i="0">
                        <a:latin typeface="Cambria Math" panose="02040503050406030204" pitchFamily="18" charset="0"/>
                      </a:rPr>
                      <m:t>αν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547508"/>
              </a:xfrm>
              <a:blipFill>
                <a:blip r:embed="rId2"/>
                <a:stretch>
                  <a:fillRect t="-1072" r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276600" y="3954742"/>
            <a:ext cx="5181600" cy="2104601"/>
            <a:chOff x="3276600" y="3954742"/>
            <a:chExt cx="5181600" cy="210460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800600" y="4251186"/>
              <a:ext cx="3352800" cy="44118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4800600" y="4267200"/>
              <a:ext cx="1676400" cy="425172"/>
              <a:chOff x="1066800" y="5594628"/>
              <a:chExt cx="1676400" cy="42517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1066800" y="5791200"/>
                <a:ext cx="16764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62800" y="3954742"/>
                  <a:ext cx="78912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3954742"/>
                  <a:ext cx="789127" cy="3124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202" t="-45098" r="-45736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 flipH="1">
              <a:off x="3276600" y="5600618"/>
              <a:ext cx="3505200" cy="45872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6781800" y="5175446"/>
              <a:ext cx="1676400" cy="425172"/>
              <a:chOff x="1066800" y="5594628"/>
              <a:chExt cx="1676400" cy="425172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1066800" y="5791200"/>
                <a:ext cx="167640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0128" y="5594628"/>
                    <a:ext cx="201017" cy="3124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t="-42308" r="-109091" b="-5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006609" y="5413730"/>
                  <a:ext cx="962251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609" y="5413730"/>
                  <a:ext cx="962251" cy="31245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063" t="-43137" r="-37342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781160" y="4653000"/>
              <a:ext cx="2073240" cy="1000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8920" y="4641120"/>
                <a:ext cx="2095200" cy="10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4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</p:spPr>
            <p:txBody>
              <a:bodyPr/>
              <a:lstStyle/>
              <a:p>
                <a:r>
                  <a:rPr lang="el-GR" dirty="0" smtClean="0"/>
                  <a:t>Η γραφική μέθοδος είναι βολική για απλά ή διαισθητικά προβλήματα ή ως πρώτο βήμα πριν κάποια άλγεβρα</a:t>
                </a:r>
              </a:p>
              <a:p>
                <a:r>
                  <a:rPr lang="el-GR" dirty="0" smtClean="0"/>
                  <a:t>Για μεγαλύτερη ακρίβεια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ευχρηστία, προτιμούμε την ανάλυση σε </a:t>
                </a:r>
                <a:r>
                  <a:rPr lang="el-GR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συνιστώσες</a:t>
                </a:r>
                <a:r>
                  <a:rPr lang="el-GR" dirty="0" smtClean="0"/>
                  <a:t> (μια κάθετη και μια παράλληλη στον </a:t>
                </a:r>
                <a:r>
                  <a:rPr lang="en-US" dirty="0" smtClean="0"/>
                  <a:t>x-</a:t>
                </a:r>
                <a:r>
                  <a:rPr lang="el-GR" dirty="0" smtClean="0"/>
                  <a:t>άξονα)</a:t>
                </a: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5591"/>
                <a:ext cx="7872250" cy="3933450"/>
              </a:xfrm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991" y="3810000"/>
            <a:ext cx="6771409" cy="2667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477080" y="4542480"/>
              <a:ext cx="2354400" cy="1611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0240" y="4534920"/>
                <a:ext cx="2370240" cy="162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9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6777317" cy="5004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Πολλές φορές εκφράζουμε σύνθετα διανύσματα με όρους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μοναδιαίων διανυσμάτων</a:t>
                </a:r>
              </a:p>
              <a:p>
                <a:endParaRPr lang="el-GR" dirty="0" smtClean="0"/>
              </a:p>
              <a:p>
                <a:r>
                  <a:rPr lang="el-GR" dirty="0" smtClean="0"/>
                  <a:t>Μοναδιαία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lvl="1"/>
                <a:r>
                  <a:rPr lang="el-GR" dirty="0" smtClean="0"/>
                  <a:t>Έχουν μέτρο 1 (μονάδα)</a:t>
                </a:r>
              </a:p>
              <a:p>
                <a:pPr lvl="1"/>
                <a:r>
                  <a:rPr lang="el-GR" dirty="0" smtClean="0"/>
                  <a:t>Περιγράφουν έναν άξονα (διεύθυνση)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l-GR" dirty="0" smtClean="0"/>
                  <a:t>Κάθετα μεταξύ τους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ι</m:t>
                        </m:r>
                      </m:e>
                    </m:acc>
                    <m:r>
                      <a:rPr lang="en-US" i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ac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6777317" cy="5004708"/>
              </a:xfrm>
              <a:blipFill>
                <a:blip r:embed="rId2"/>
                <a:stretch>
                  <a:fillRect t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07824"/>
            <a:ext cx="2742277" cy="464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</p:spPr>
            <p:txBody>
              <a:bodyPr/>
              <a:lstStyle/>
              <a:p>
                <a:r>
                  <a:rPr lang="el-GR" dirty="0" smtClean="0"/>
                  <a:t>Το διάνυσμα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l-GR" dirty="0" smtClean="0"/>
                  <a:t> σε ένα επίπεδο μπορεί να γραφεί ως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i="1" dirty="0" smtClean="0"/>
              </a:p>
              <a:p>
                <a:pPr marL="68580" indent="0">
                  <a:buNone/>
                </a:pPr>
                <a:r>
                  <a:rPr lang="el-GR" dirty="0" smtClean="0"/>
                  <a:t>    με χρήση των μοναδιαίων διανυσμάτων</a:t>
                </a:r>
              </a:p>
              <a:p>
                <a:endPara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Διάνυσμα θέσης</a:t>
                </a:r>
              </a:p>
              <a:p>
                <a:pPr lvl="1"/>
                <a:r>
                  <a:rPr lang="el-GR" dirty="0" smtClean="0"/>
                  <a:t>Σημείο Α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Οι συνιστώσες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οι</a:t>
                </a:r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15050" cy="4876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421615" y="3352800"/>
            <a:ext cx="3265185" cy="2961306"/>
            <a:chOff x="5421615" y="3352800"/>
            <a:chExt cx="3265185" cy="2961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149328" y="5846803"/>
                  <a:ext cx="78632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28" y="5846803"/>
                  <a:ext cx="78632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22951" r="-201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184228" y="4764263"/>
                  <a:ext cx="44346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4228" y="4764263"/>
                  <a:ext cx="44346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3333" r="-6527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/>
            <p:cNvGrpSpPr/>
            <p:nvPr/>
          </p:nvGrpSpPr>
          <p:grpSpPr>
            <a:xfrm>
              <a:off x="5421615" y="3352800"/>
              <a:ext cx="3265185" cy="2961306"/>
              <a:chOff x="5365120" y="3352800"/>
              <a:chExt cx="3265185" cy="296130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365601" y="3352800"/>
                <a:ext cx="3264704" cy="2961306"/>
                <a:chOff x="5225082" y="3264895"/>
                <a:chExt cx="3264704" cy="296130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679" r="-37500"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5410200" y="5791200"/>
                  <a:ext cx="2819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5562600" y="3468591"/>
                  <a:ext cx="0" cy="247500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5562600" y="4038600"/>
                  <a:ext cx="1447800" cy="17526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010400" y="4038599"/>
                  <a:ext cx="0" cy="17526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562599" y="4038599"/>
                  <a:ext cx="14478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>
                  <a:off x="5596466" y="5344066"/>
                  <a:ext cx="685799" cy="88213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5225082" y="3264895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3" name="Rectangle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25082" y="3264895"/>
                      <a:ext cx="371384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6099090" y="4460334"/>
                      <a:ext cx="35163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oMath>
                        </m:oMathPara>
                      </a14:m>
                      <a:endParaRPr lang="en-US" b="0" dirty="0" smtClean="0"/>
                    </a:p>
                  </p:txBody>
                </p:sp>
              </mc:Choice>
              <mc:Fallback xmlns="">
                <p:sp>
                  <p:nvSpPr>
                    <p:cNvPr id="24" name="Rectangle 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99090" y="4460334"/>
                      <a:ext cx="35163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t="-22951" r="-258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5" name="Rectangle 2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6" name="Rectangle 2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/>
            <p:nvPr/>
          </p:nvCxnSpPr>
          <p:spPr>
            <a:xfrm flipV="1">
              <a:off x="5782051" y="5873038"/>
              <a:ext cx="1437244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7203971" y="4126503"/>
              <a:ext cx="3443" cy="174653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194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</m:oMath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l-GR" dirty="0" smtClean="0"/>
                  <a:t>με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l-GR" b="1" dirty="0" smtClean="0"/>
                  <a:t>Πρόσθεση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/>
                  <a:t>-</a:t>
                </a:r>
                <a:r>
                  <a:rPr lang="el-GR" b="1" dirty="0" smtClean="0"/>
                  <a:t>συνιστωσών και όλων των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 smtClean="0"/>
                  <a:t>-</a:t>
                </a:r>
                <a:r>
                  <a:rPr lang="el-GR" b="1" dirty="0" smtClean="0"/>
                  <a:t>συνιστωσών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l-GR" dirty="0" smtClean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850" cy="5029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763814"/>
            <a:ext cx="3190264" cy="31223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828120" y="1910880"/>
              <a:ext cx="1551960" cy="967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2720" y="1906560"/>
                <a:ext cx="1567080" cy="98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3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 smtClean="0"/>
                  <a:t>:</a:t>
                </a:r>
              </a:p>
              <a:p>
                <a:pPr lvl="1"/>
                <a:r>
                  <a:rPr lang="el-GR" sz="2000" dirty="0" smtClean="0"/>
                  <a:t>Βρείτε το άθροισμα των διανυσμάτων</a:t>
                </a:r>
                <a:br>
                  <a:rPr lang="el-GR" sz="20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b="0" dirty="0" smtClean="0"/>
                  <a:t/>
                </a:r>
                <a:br>
                  <a:rPr lang="en-US" sz="2000" b="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l-GR" sz="2000" dirty="0" smtClean="0"/>
                  <a:t/>
                </a:r>
                <a:br>
                  <a:rPr lang="el-GR" sz="2000" dirty="0" smtClean="0"/>
                </a:br>
                <a:r>
                  <a:rPr lang="el-GR" sz="2000" dirty="0" smtClean="0"/>
                  <a:t>τόσο σε καρτεσιανή όσο και σε πολική μορφή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400800" y="757514"/>
            <a:ext cx="1905000" cy="2747686"/>
            <a:chOff x="6781800" y="757514"/>
            <a:chExt cx="1524000" cy="236668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781800" y="1752599"/>
              <a:ext cx="1524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162800" y="757514"/>
              <a:ext cx="0" cy="2366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162800" y="1143000"/>
              <a:ext cx="685800" cy="609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162800" y="1752600"/>
              <a:ext cx="685800" cy="121920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848600" y="1143000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162800" y="29718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162800" y="1143000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017174" y="1050667"/>
                  <a:ext cx="1202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174" y="1050667"/>
                  <a:ext cx="120225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848600" y="1752600"/>
                  <a:ext cx="12022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8600" y="1752600"/>
                  <a:ext cx="120225" cy="1846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865929" y="2879467"/>
                  <a:ext cx="23564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929" y="2879467"/>
                  <a:ext cx="235642" cy="18466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204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005897" y="1752599"/>
                  <a:ext cx="12022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sz="12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897" y="1752599"/>
                  <a:ext cx="120226" cy="1846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000" r="-1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17870" y="3435462"/>
              <a:ext cx="8361000" cy="2570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3910" y="3428622"/>
                <a:ext cx="8373960" cy="258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3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n-US" b="1" u="sng" dirty="0"/>
                  <a:t>:</a:t>
                </a:r>
                <a:endParaRPr lang="el-GR" b="1" u="sng" dirty="0" smtClean="0"/>
              </a:p>
              <a:p>
                <a:pPr lvl="1"/>
                <a:r>
                  <a:rPr lang="el-GR" sz="1600" dirty="0" smtClean="0"/>
                  <a:t>Ένα ρομπότ αεροδρομίου προχωρά 25</a:t>
                </a:r>
                <a:r>
                  <a:rPr lang="en-US" sz="1600" dirty="0" smtClean="0"/>
                  <a:t>m </a:t>
                </a:r>
                <a:r>
                  <a:rPr lang="el-GR" sz="1600" dirty="0" smtClean="0"/>
                  <a:t>Ν</a:t>
                </a:r>
                <a:r>
                  <a:rPr lang="en-US" sz="1600" dirty="0" smtClean="0"/>
                  <a:t>A</a:t>
                </a:r>
                <a:r>
                  <a:rPr lang="el-GR" sz="1600" dirty="0" smtClean="0"/>
                  <a:t> </a:t>
                </a:r>
                <a:endParaRPr lang="en-US" sz="1600" dirty="0" smtClean="0"/>
              </a:p>
              <a:p>
                <a:pPr marL="365760" lvl="1" indent="0">
                  <a:buNone/>
                </a:pPr>
                <a:r>
                  <a:rPr lang="el-GR" sz="1600" dirty="0" smtClean="0"/>
                  <a:t>από το σημείο αφετηρίας του. Ο αλγόριθμος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αναγνώρισης εμποδίων του το σταματά και το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«στέλνει»</a:t>
                </a:r>
                <a:r>
                  <a:rPr lang="en-US" sz="1600" dirty="0" smtClean="0"/>
                  <a:t> 40m </a:t>
                </a:r>
                <a:r>
                  <a:rPr lang="el-GR" sz="1600" dirty="0" smtClean="0"/>
                  <a:t>σε διεύθυνση 60</a:t>
                </a:r>
                <a:r>
                  <a:rPr lang="el-GR" sz="1600" baseline="30000" dirty="0" smtClean="0"/>
                  <a:t>ο</a:t>
                </a:r>
                <a:r>
                  <a:rPr lang="el-GR" sz="1600" dirty="0" smtClean="0"/>
                  <a:t> ΒΑ, όπου και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βρίσκει το σημείο ελέγχου του (Δείτε το σχήμα)</a:t>
                </a:r>
                <a:r>
                  <a:rPr lang="en-US" sz="1600" dirty="0" smtClean="0"/>
                  <a:t>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 smtClean="0"/>
                  <a:t>Αναλύστε τις συνιστώσες του ρομπότ για κάθε</a:t>
                </a:r>
                <a:br>
                  <a:rPr lang="el-GR" sz="1600" dirty="0" smtClean="0"/>
                </a:br>
                <a:r>
                  <a:rPr lang="el-GR" sz="1600" dirty="0" smtClean="0"/>
                  <a:t>κίνησή του.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 smtClean="0"/>
                  <a:t>Ορίστε τις συνιστώσες της συνολικής </a:t>
                </a:r>
                <a:r>
                  <a:rPr lang="el-GR" sz="1600" dirty="0" err="1" smtClean="0"/>
                  <a:t>μετατό</a:t>
                </a:r>
                <a:r>
                  <a:rPr lang="en-US" sz="1600" dirty="0" smtClean="0"/>
                  <a:t>-</a:t>
                </a:r>
                <a:br>
                  <a:rPr lang="en-US" sz="1600" dirty="0" smtClean="0"/>
                </a:br>
                <a:r>
                  <a:rPr lang="el-GR" sz="1600" dirty="0" err="1" smtClean="0"/>
                  <a:t>πισης</a:t>
                </a:r>
                <a:r>
                  <a:rPr lang="el-GR" sz="1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του ρομπότ. Βρείτε μια έκφραση </a:t>
                </a:r>
                <a:br>
                  <a:rPr lang="el-GR" sz="1600" dirty="0" smtClean="0"/>
                </a:br>
                <a:r>
                  <a:rPr lang="el-GR" sz="1600" dirty="0" smtClean="0"/>
                  <a:t>για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600" dirty="0" smtClean="0"/>
                  <a:t> με όρους </a:t>
                </a:r>
                <a:r>
                  <a:rPr lang="el-GR" sz="1600" dirty="0" err="1" smtClean="0"/>
                  <a:t>μοναδιαίων</a:t>
                </a:r>
                <a:r>
                  <a:rPr lang="el-GR" sz="1600" dirty="0" smtClean="0"/>
                  <a:t> διανυσμάτων.</a:t>
                </a:r>
              </a:p>
              <a:p>
                <a:pPr marL="708660" lvl="1" indent="-342900">
                  <a:buAutoNum type="alphaUcPeriod"/>
                </a:pPr>
                <a:r>
                  <a:rPr lang="el-GR" sz="1600" dirty="0" smtClean="0"/>
                  <a:t>Τι θα συνέβαινε αν το ρομπότ έπρεπε να επιστρέψει στο σημείο αφετηρίας του, μετά την επαφή του με το σημείο ελέγχου του; Ποιες συνιστώσες θα περιέγραφαν την πορεία του; Ποια θα ήταν η κατεύθυνση του ρομπότ;</a:t>
                </a:r>
                <a:endParaRPr lang="el-GR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2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838200"/>
            <a:ext cx="3187521" cy="34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8140520" cy="4225769"/>
          </a:xfrm>
        </p:spPr>
        <p:txBody>
          <a:bodyPr/>
          <a:lstStyle/>
          <a:p>
            <a:r>
              <a:rPr lang="el-GR" b="1" u="sng" dirty="0" smtClean="0"/>
              <a:t>Παράδειγμα </a:t>
            </a:r>
            <a:r>
              <a:rPr lang="en-US" b="1" u="sng" dirty="0" smtClean="0"/>
              <a:t>- </a:t>
            </a:r>
            <a:r>
              <a:rPr lang="el-GR" b="1" u="sng" dirty="0" smtClean="0"/>
              <a:t>Λύση</a:t>
            </a:r>
          </a:p>
          <a:p>
            <a:pPr lvl="1"/>
            <a:r>
              <a:rPr lang="el-GR" sz="1400" dirty="0" smtClean="0"/>
              <a:t>Ένα ρομπότ αεροδρομίου προχωρά 25</a:t>
            </a:r>
            <a:r>
              <a:rPr lang="en-US" sz="1400" dirty="0" smtClean="0"/>
              <a:t>m </a:t>
            </a:r>
            <a:r>
              <a:rPr lang="el-GR" sz="1400" dirty="0" smtClean="0"/>
              <a:t>Ν</a:t>
            </a:r>
            <a:r>
              <a:rPr lang="en-US" sz="1400" dirty="0" smtClean="0"/>
              <a:t>A</a:t>
            </a:r>
            <a:r>
              <a:rPr lang="el-GR" sz="1400" dirty="0" smtClean="0"/>
              <a:t> </a:t>
            </a:r>
            <a:endParaRPr lang="en-US" sz="1400" dirty="0" smtClean="0"/>
          </a:p>
          <a:p>
            <a:pPr marL="365760" lvl="1" indent="0">
              <a:buNone/>
            </a:pPr>
            <a:r>
              <a:rPr lang="el-GR" sz="1400" dirty="0" smtClean="0"/>
              <a:t>από το σημείο αφετηρίας του. Ο αλγόριθμος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αναγνώρισης εμποδίων του το σταματά και το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«στέλνει»</a:t>
            </a:r>
            <a:r>
              <a:rPr lang="en-US" sz="1400" dirty="0" smtClean="0"/>
              <a:t> 40m </a:t>
            </a:r>
            <a:r>
              <a:rPr lang="el-GR" sz="1400" dirty="0" smtClean="0"/>
              <a:t>σε διεύθυνση 60</a:t>
            </a:r>
            <a:r>
              <a:rPr lang="el-GR" sz="1400" baseline="30000" dirty="0" smtClean="0"/>
              <a:t>ο</a:t>
            </a:r>
            <a:r>
              <a:rPr lang="el-GR" sz="1400" dirty="0" smtClean="0"/>
              <a:t> ΒΑ, όπου και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βρίσκει το σημείο ελέγχου του. (Δείτε το σχήμα)</a:t>
            </a:r>
            <a:endParaRPr lang="en-US" sz="1400" dirty="0" smtClean="0"/>
          </a:p>
          <a:p>
            <a:pPr marL="708660" lvl="1" indent="-342900">
              <a:buAutoNum type="alphaUcPeriod"/>
            </a:pPr>
            <a:r>
              <a:rPr lang="el-GR" sz="1400" dirty="0" smtClean="0"/>
              <a:t>Αναλύστε τις συνιστώσες του ρομπότ για κάθε</a:t>
            </a:r>
            <a:br>
              <a:rPr lang="el-GR" sz="1400" dirty="0" smtClean="0"/>
            </a:br>
            <a:r>
              <a:rPr lang="el-GR" sz="1400" dirty="0" smtClean="0"/>
              <a:t>κίνησή του.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86399" y="724015"/>
            <a:ext cx="3187521" cy="3479571"/>
            <a:chOff x="5486399" y="724015"/>
            <a:chExt cx="3187521" cy="34795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39000" y="1086480"/>
              <a:ext cx="8314920" cy="543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080" y="1079280"/>
                <a:ext cx="8334720" cy="54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6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86399" y="724015"/>
            <a:ext cx="3187521" cy="3479571"/>
            <a:chOff x="5486399" y="724015"/>
            <a:chExt cx="3187521" cy="34795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 </a:t>
                </a:r>
                <a:r>
                  <a:rPr lang="en-US" b="1" u="sng" dirty="0" smtClean="0"/>
                  <a:t>- </a:t>
                </a:r>
                <a:r>
                  <a:rPr lang="el-GR" b="1" u="sng" dirty="0" smtClean="0"/>
                  <a:t>Λύση</a:t>
                </a:r>
              </a:p>
              <a:p>
                <a:pPr lvl="1"/>
                <a:r>
                  <a:rPr lang="el-GR" sz="1400" dirty="0" smtClean="0"/>
                  <a:t>Ένα ρομπότ αεροδρομίου προχωρά 25</a:t>
                </a:r>
                <a:r>
                  <a:rPr lang="en-US" sz="1400" dirty="0" smtClean="0"/>
                  <a:t>m </a:t>
                </a:r>
                <a:r>
                  <a:rPr lang="el-GR" sz="1400" dirty="0" smtClean="0"/>
                  <a:t>Ν</a:t>
                </a:r>
                <a:r>
                  <a:rPr lang="en-US" sz="1400" dirty="0" smtClean="0"/>
                  <a:t>A</a:t>
                </a:r>
                <a:r>
                  <a:rPr lang="el-GR" sz="1400" dirty="0" smtClean="0"/>
                  <a:t> </a:t>
                </a:r>
                <a:endParaRPr lang="en-US" sz="1400" dirty="0" smtClean="0"/>
              </a:p>
              <a:p>
                <a:pPr marL="365760" lvl="1" indent="0">
                  <a:buNone/>
                </a:pPr>
                <a:r>
                  <a:rPr lang="el-GR" sz="1400" dirty="0" smtClean="0"/>
                  <a:t>από το σημείο αφετηρίας του. Ο αλγόριθμος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400" dirty="0" smtClean="0"/>
                  <a:t>αναγνώρισης εμποδίων του το σταματά και το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400" dirty="0" smtClean="0"/>
                  <a:t>«στέλνει»</a:t>
                </a:r>
                <a:r>
                  <a:rPr lang="en-US" sz="1400" dirty="0" smtClean="0"/>
                  <a:t> 40m </a:t>
                </a:r>
                <a:r>
                  <a:rPr lang="el-GR" sz="1400" dirty="0" smtClean="0"/>
                  <a:t>σε διεύθυνση 60</a:t>
                </a:r>
                <a:r>
                  <a:rPr lang="el-GR" sz="1400" baseline="30000" dirty="0" smtClean="0"/>
                  <a:t>ο</a:t>
                </a:r>
                <a:r>
                  <a:rPr lang="el-GR" sz="1400" dirty="0" smtClean="0"/>
                  <a:t> ΒΑ, όπου και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400" dirty="0" smtClean="0"/>
                  <a:t>βρίσκει το σημείο ελέγχου του. (Δείτε το σχήμα)</a:t>
                </a:r>
                <a:endParaRPr lang="en-US" sz="1400" dirty="0" smtClean="0"/>
              </a:p>
              <a:p>
                <a:pPr marL="708660" lvl="1" indent="-342900">
                  <a:buFont typeface="+mj-lt"/>
                  <a:buAutoNum type="alphaUcPeriod" startAt="2"/>
                </a:pPr>
                <a:r>
                  <a:rPr lang="el-GR" sz="1400" dirty="0" smtClean="0"/>
                  <a:t>Ορίστε τις συνιστώσες της συνολικής </a:t>
                </a:r>
                <a:r>
                  <a:rPr lang="el-GR" sz="1400" dirty="0" err="1" smtClean="0"/>
                  <a:t>μετατό</a:t>
                </a:r>
                <a:r>
                  <a:rPr lang="en-US" sz="1400" dirty="0" smtClean="0"/>
                  <a:t>-</a:t>
                </a:r>
                <a:br>
                  <a:rPr lang="en-US" sz="1400" dirty="0" smtClean="0"/>
                </a:br>
                <a:r>
                  <a:rPr lang="el-GR" sz="1400" dirty="0" err="1" smtClean="0"/>
                  <a:t>πισης</a:t>
                </a:r>
                <a:r>
                  <a:rPr lang="el-GR" sz="1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του ρομπότ. Βρείτε μια έκφραση για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400" dirty="0" smtClean="0"/>
                  <a:t>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l-GR" sz="1400" dirty="0" smtClean="0"/>
                  <a:t> με όρους </a:t>
                </a:r>
                <a:r>
                  <a:rPr lang="el-GR" sz="1400" dirty="0" err="1" smtClean="0"/>
                  <a:t>μοναδιαίων</a:t>
                </a:r>
                <a:r>
                  <a:rPr lang="el-GR" sz="1400" dirty="0" smtClean="0"/>
                  <a:t> διανυσμάτων.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5323"/>
                <a:ext cx="8140520" cy="4225769"/>
              </a:xfrm>
              <a:blipFill rotWithShape="0">
                <a:blip r:embed="rId3"/>
                <a:stretch>
                  <a:fillRect t="-11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914400" y="4579423"/>
              <a:ext cx="5145480" cy="1118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9000" y="4570063"/>
                <a:ext cx="5159160" cy="11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01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lvl="1"/>
            <a:r>
              <a:rPr lang="en-US" b="1" u="sng" dirty="0" smtClean="0"/>
              <a:t>COVID attention</a:t>
            </a:r>
            <a:r>
              <a:rPr lang="en-US" dirty="0" smtClean="0"/>
              <a:t>: </a:t>
            </a:r>
            <a:r>
              <a:rPr lang="el-GR" dirty="0" smtClean="0"/>
              <a:t>προσέρχεστε με τα απαραίτητα δικαιολογητικά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135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8140520" cy="4225769"/>
          </a:xfrm>
        </p:spPr>
        <p:txBody>
          <a:bodyPr/>
          <a:lstStyle/>
          <a:p>
            <a:r>
              <a:rPr lang="el-GR" b="1" u="sng" dirty="0" smtClean="0"/>
              <a:t>Παράδειγμα </a:t>
            </a:r>
            <a:r>
              <a:rPr lang="en-US" b="1" u="sng" dirty="0" smtClean="0"/>
              <a:t>- </a:t>
            </a:r>
            <a:r>
              <a:rPr lang="el-GR" b="1" u="sng" dirty="0" smtClean="0"/>
              <a:t>Λύση</a:t>
            </a:r>
          </a:p>
          <a:p>
            <a:pPr lvl="1"/>
            <a:r>
              <a:rPr lang="el-GR" sz="1400" dirty="0" smtClean="0"/>
              <a:t>Ένα ρομπότ αεροδρομίου προχωρά 25</a:t>
            </a:r>
            <a:r>
              <a:rPr lang="en-US" sz="1400" dirty="0" smtClean="0"/>
              <a:t>m </a:t>
            </a:r>
            <a:r>
              <a:rPr lang="el-GR" sz="1400" dirty="0" smtClean="0"/>
              <a:t>Ν</a:t>
            </a:r>
            <a:r>
              <a:rPr lang="en-US" sz="1400" dirty="0" smtClean="0"/>
              <a:t>A</a:t>
            </a:r>
            <a:r>
              <a:rPr lang="el-GR" sz="1400" dirty="0" smtClean="0"/>
              <a:t> </a:t>
            </a:r>
            <a:endParaRPr lang="en-US" sz="1400" dirty="0" smtClean="0"/>
          </a:p>
          <a:p>
            <a:pPr marL="365760" lvl="1" indent="0">
              <a:buNone/>
            </a:pPr>
            <a:r>
              <a:rPr lang="el-GR" sz="1400" dirty="0" smtClean="0"/>
              <a:t>από το σημείο αφετηρίας του. Ο αλγόριθμος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αναγνώρισης εμποδίων του το σταματά και το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«στέλνει»</a:t>
            </a:r>
            <a:r>
              <a:rPr lang="en-US" sz="1400" dirty="0" smtClean="0"/>
              <a:t> 40m </a:t>
            </a:r>
            <a:r>
              <a:rPr lang="el-GR" sz="1400" dirty="0" smtClean="0"/>
              <a:t>σε διεύθυνση 60</a:t>
            </a:r>
            <a:r>
              <a:rPr lang="el-GR" sz="1400" baseline="30000" dirty="0" smtClean="0"/>
              <a:t>ο</a:t>
            </a:r>
            <a:r>
              <a:rPr lang="el-GR" sz="1400" dirty="0" smtClean="0"/>
              <a:t> ΒΑ, όπου και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βρίσκει το σημείο ελέγχου του. (Δείτε το σχήμα)</a:t>
            </a:r>
            <a:endParaRPr lang="en-US" sz="1400" dirty="0" smtClean="0"/>
          </a:p>
          <a:p>
            <a:pPr marL="708660" lvl="1" indent="-342900">
              <a:buFont typeface="+mj-lt"/>
              <a:buAutoNum type="alphaUcPeriod" startAt="3"/>
            </a:pPr>
            <a:r>
              <a:rPr lang="el-GR" sz="1400" dirty="0" smtClean="0"/>
              <a:t>Τι θα συνέβαινε αν το ρομπότ έπρεπε να επιστρέψει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στο σημείο αφετηρίας του, μετά την επαφή του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με το σημείο ελέγχου του; Ποιες συνιστώσες θα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l-GR" sz="1400" dirty="0" smtClean="0"/>
              <a:t>περιέγραφαν την πορεία του; Ποια θα ήταν η </a:t>
            </a:r>
            <a:r>
              <a:rPr lang="el-GR" sz="1400" dirty="0" err="1" smtClean="0"/>
              <a:t>κατεύ</a:t>
            </a:r>
            <a:r>
              <a:rPr lang="en-US" sz="1400" dirty="0" smtClean="0"/>
              <a:t>-</a:t>
            </a:r>
            <a:br>
              <a:rPr lang="en-US" sz="1400" dirty="0" smtClean="0"/>
            </a:br>
            <a:r>
              <a:rPr lang="el-GR" sz="1400" dirty="0" err="1" smtClean="0"/>
              <a:t>θυνση</a:t>
            </a:r>
            <a:r>
              <a:rPr lang="el-GR" sz="1400" dirty="0" smtClean="0"/>
              <a:t> του ρομπότ;</a:t>
            </a:r>
            <a:endParaRPr lang="el-GR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486399" y="724015"/>
            <a:ext cx="3187521" cy="3479571"/>
            <a:chOff x="5486399" y="724015"/>
            <a:chExt cx="3187521" cy="34795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399" y="724015"/>
              <a:ext cx="3187521" cy="3479571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477000" y="724015"/>
              <a:ext cx="1066800" cy="9523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4280" y="1795680"/>
              <a:ext cx="7932240" cy="3529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880" y="1788480"/>
                <a:ext cx="7950240" cy="35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12080" y="2528280"/>
              <a:ext cx="8043840" cy="3929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960" y="2520360"/>
                <a:ext cx="8060400" cy="39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0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n-US" dirty="0" smtClean="0"/>
          </a:p>
          <a:p>
            <a:r>
              <a:rPr lang="el-GR" dirty="0" smtClean="0"/>
              <a:t>Μαθηματικό Υπόβαθρο</a:t>
            </a:r>
          </a:p>
          <a:p>
            <a:r>
              <a:rPr lang="el-GR" dirty="0" smtClean="0"/>
              <a:t>Διανύσματα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0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5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n-US" dirty="0" smtClean="0"/>
          </a:p>
          <a:p>
            <a:r>
              <a:rPr lang="el-GR" dirty="0" smtClean="0"/>
              <a:t>Μαθηματικό Υπόβαθρο</a:t>
            </a:r>
          </a:p>
          <a:p>
            <a:r>
              <a:rPr lang="el-GR" b="1" dirty="0" smtClean="0"/>
              <a:t>Διανύσματα</a:t>
            </a:r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 πίνακας ελέγχου σε ένα πιλοτήριο βοηθά τον πιλότο να κρατά το αεροσκάφος υπό έλεγχο – δηλ. να ελέγχει πόσο γρήγορα ταξιδεύει και σε ποια κατεύθυνση – επιτρέποντάς του να το προσγειώσει με ασφάλεια. Ποσότητες που ορίζονται τόσο από το μέτρο τους όσο και από την κατεύθυνσή τους (όπως η ταχύτητα) λέγονται διανυσματικές ποσότητες.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(Mark Wagner/Getty Images)</a:t>
            </a:r>
          </a:p>
        </p:txBody>
      </p:sp>
      <p:pic>
        <p:nvPicPr>
          <p:cNvPr id="9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34" y="1066800"/>
            <a:ext cx="4139904" cy="376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71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770419" cy="50292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Στην μελέτη της κίνησης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είναι απαραίτητη η χρήση της έννοιας του διανύσματος</a:t>
                </a:r>
                <a:br>
                  <a:rPr lang="el-GR" dirty="0" smtClean="0"/>
                </a:br>
                <a:endParaRPr lang="el-GR" dirty="0"/>
              </a:p>
              <a:p>
                <a:r>
                  <a:rPr lang="el-GR" b="1" dirty="0" smtClean="0"/>
                  <a:t>Διάνυσμα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l-GR" dirty="0" smtClean="0"/>
                  <a:t>: </a:t>
                </a:r>
                <a:r>
                  <a:rPr lang="el-GR" b="1" dirty="0" smtClean="0"/>
                  <a:t>προσανατολισμένο ευθύγραμμο τμήμα</a:t>
                </a:r>
              </a:p>
              <a:p>
                <a:pPr lvl="1"/>
                <a:r>
                  <a:rPr lang="el-GR" dirty="0" smtClean="0"/>
                  <a:t>Μέτρο</a:t>
                </a:r>
              </a:p>
              <a:p>
                <a:pPr lvl="1"/>
                <a:r>
                  <a:rPr lang="el-GR" dirty="0" smtClean="0"/>
                  <a:t>Διεύθυνση</a:t>
                </a:r>
              </a:p>
              <a:p>
                <a:pPr lvl="1"/>
                <a:r>
                  <a:rPr lang="el-GR" dirty="0" smtClean="0"/>
                  <a:t>Φορά</a:t>
                </a:r>
                <a:br>
                  <a:rPr lang="el-GR" dirty="0" smtClean="0"/>
                </a:br>
                <a:endParaRPr lang="el-GR" dirty="0" smtClean="0"/>
              </a:p>
              <a:p>
                <a:r>
                  <a:rPr lang="el-GR" b="1" dirty="0" smtClean="0"/>
                  <a:t>Καρτεσιανές</a:t>
                </a:r>
                <a:r>
                  <a:rPr lang="el-GR" dirty="0" smtClean="0"/>
                  <a:t> συντεταγμένες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τετμημένη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l-GR" dirty="0" smtClean="0"/>
                  <a:t> τεταγμένη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770419" cy="5029200"/>
              </a:xfrm>
              <a:blipFill rotWithShape="0">
                <a:blip r:embed="rId2"/>
                <a:stretch>
                  <a:fillRect t="-9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257800" y="3352800"/>
            <a:ext cx="3372505" cy="2961306"/>
            <a:chOff x="5257800" y="3352800"/>
            <a:chExt cx="3372505" cy="2961306"/>
          </a:xfrm>
        </p:grpSpPr>
        <p:grpSp>
          <p:nvGrpSpPr>
            <p:cNvPr id="25" name="Group 24"/>
            <p:cNvGrpSpPr/>
            <p:nvPr/>
          </p:nvGrpSpPr>
          <p:grpSpPr>
            <a:xfrm>
              <a:off x="5257800" y="3352800"/>
              <a:ext cx="3372505" cy="2961306"/>
              <a:chOff x="5117281" y="3264895"/>
              <a:chExt cx="3372505" cy="29613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 flipH="1">
                    <a:off x="7183736" y="3734223"/>
                    <a:ext cx="68580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7183736" y="3734223"/>
                    <a:ext cx="68580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655" r="-36283"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/>
              <p:nvPr/>
            </p:nvCxnSpPr>
            <p:spPr>
              <a:xfrm>
                <a:off x="5410200" y="5791200"/>
                <a:ext cx="2819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5562600" y="3468591"/>
                <a:ext cx="0" cy="24750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562600" y="4038600"/>
                <a:ext cx="1447800" cy="1752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010400" y="4038599"/>
                <a:ext cx="0" cy="175260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5562599" y="4038599"/>
                <a:ext cx="144780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6802639" y="5687220"/>
                    <a:ext cx="4660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639" y="5687220"/>
                    <a:ext cx="46609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5117281" y="3813591"/>
                    <a:ext cx="4677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7281" y="3813591"/>
                    <a:ext cx="467756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Arc 19"/>
              <p:cNvSpPr/>
              <p:nvPr/>
            </p:nvSpPr>
            <p:spPr>
              <a:xfrm>
                <a:off x="5596466" y="5344066"/>
                <a:ext cx="685799" cy="882135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5225082" y="3264895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5082" y="3264895"/>
                    <a:ext cx="371384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6114641" y="5169467"/>
                    <a:ext cx="3741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4641" y="5169467"/>
                    <a:ext cx="374141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8121801" y="5687220"/>
                    <a:ext cx="36798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21801" y="5687220"/>
                    <a:ext cx="367985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365120" y="5846803"/>
                  <a:ext cx="3986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120" y="5846803"/>
                  <a:ext cx="39869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7102754" y="3841464"/>
                  <a:ext cx="38568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754" y="3841464"/>
                  <a:ext cx="38568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26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500" dirty="0" smtClean="0"/>
                  <a:t> </a:t>
                </a:r>
                <a:r>
                  <a:rPr lang="el-GR" sz="3500" b="1" dirty="0" smtClean="0"/>
                  <a:t>Πολικές</a:t>
                </a:r>
                <a:r>
                  <a:rPr lang="el-GR" sz="3500" dirty="0" smtClean="0"/>
                  <a:t> συντεταγμένες</a:t>
                </a:r>
                <a:br>
                  <a:rPr lang="el-GR" sz="3500" dirty="0" smtClean="0"/>
                </a:br>
                <a:endParaRPr lang="en-US" sz="3500" dirty="0" smtClean="0"/>
              </a:p>
              <a:p>
                <a:r>
                  <a:rPr lang="en-US" sz="3500" dirty="0" smtClean="0"/>
                  <a:t> </a:t>
                </a:r>
                <a:r>
                  <a:rPr lang="el-GR" sz="3500" dirty="0" smtClean="0"/>
                  <a:t>Στο τρίγωνο ΟΑΒ:</a:t>
                </a:r>
                <a:endParaRPr lang="en-US" sz="35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sz="3000" b="0" i="0" smtClean="0">
                            <a:latin typeface="Cambria Math" panose="02040503050406030204" pitchFamily="18" charset="0"/>
                          </a:rPr>
                          <m:t>συν</m:t>
                        </m:r>
                      </m:fName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000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3000" b="0" i="0" smtClean="0">
                        <a:latin typeface="Cambria Math" panose="02040503050406030204" pitchFamily="18" charset="0"/>
                      </a:rPr>
                      <m:t>ημ</m:t>
                    </m:r>
                    <m:d>
                      <m:dPr>
                        <m:ctrlPr>
                          <a:rPr lang="el-GR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30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l-GR" sz="3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3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l-GR" sz="30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l-GR" sz="3000" b="0" i="1" smtClean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l-GR" sz="3000" b="0" dirty="0" smtClean="0"/>
              </a:p>
              <a:p>
                <a:pPr marL="365760" lvl="1" indent="0">
                  <a:buNone/>
                </a:pPr>
                <a:r>
                  <a:rPr lang="el-GR" sz="3500" dirty="0" smtClean="0">
                    <a:latin typeface="Cambria Math" panose="02040503050406030204" pitchFamily="18" charset="0"/>
                  </a:rPr>
                  <a:t>όπου</a:t>
                </a: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e>
                          </m:acc>
                        </m:e>
                      </m:d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sz="3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sz="3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500" b="0" i="0" smtClean="0">
                          <a:latin typeface="Cambria Math" panose="02040503050406030204" pitchFamily="18" charset="0"/>
                        </a:rPr>
                        <m:t>   ,  </m:t>
                      </m:r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3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5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3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l-GR" sz="35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sz="3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l-GR" sz="35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sz="3500" b="1" u="sng" dirty="0" smtClean="0"/>
              </a:p>
              <a:p>
                <a:r>
                  <a:rPr lang="en-US" sz="3500" dirty="0" smtClean="0"/>
                  <a:t> </a:t>
                </a:r>
                <a:r>
                  <a:rPr lang="el-GR" sz="3500" dirty="0" smtClean="0"/>
                  <a:t>Πώς προκύπτει η γωνία </a:t>
                </a:r>
                <a14:m>
                  <m:oMath xmlns:m="http://schemas.openxmlformats.org/officeDocument/2006/math">
                    <m:r>
                      <a:rPr lang="el-GR" sz="35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3500" dirty="0" smtClean="0"/>
                  <a:t>?</a:t>
                </a:r>
              </a:p>
              <a:p>
                <a:r>
                  <a:rPr lang="el-GR" sz="3500" dirty="0"/>
                  <a:t> </a:t>
                </a:r>
                <a:r>
                  <a:rPr lang="el-GR" sz="3500" dirty="0" smtClean="0"/>
                  <a:t>Από το ορθογώνιο τρίγωνο</a:t>
                </a:r>
                <a:r>
                  <a:rPr lang="en-US" sz="3500" dirty="0" smtClean="0"/>
                  <a:t> OAB</a:t>
                </a:r>
                <a:endParaRPr lang="el-GR" sz="35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500" b="0" i="0" smtClean="0">
                          <a:latin typeface="Cambria Math" panose="02040503050406030204" pitchFamily="18" charset="0"/>
                        </a:rPr>
                        <m:t>εφ</m:t>
                      </m:r>
                      <m:d>
                        <m:dPr>
                          <m:ctrlPr>
                            <a:rPr lang="el-GR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35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5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35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3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5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5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5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5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500" dirty="0" smtClean="0"/>
              </a:p>
              <a:p>
                <a:r>
                  <a:rPr lang="en-US" sz="3500" dirty="0" smtClean="0"/>
                  <a:t> </a:t>
                </a:r>
                <a:r>
                  <a:rPr lang="el-GR" sz="3500" dirty="0" smtClean="0"/>
                  <a:t>Γραφή</a:t>
                </a:r>
                <a:r>
                  <a:rPr lang="en-US" sz="3500" dirty="0" smtClean="0"/>
                  <a:t> </a:t>
                </a:r>
                <a:r>
                  <a:rPr lang="el-GR" sz="3500" dirty="0" smtClean="0"/>
                  <a:t>πολικής μορφής:</a:t>
                </a:r>
                <a:r>
                  <a:rPr lang="en-US" sz="3500" dirty="0" smtClean="0"/>
                  <a:t>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800" dirty="0" smtClean="0"/>
              </a:p>
              <a:p>
                <a:endParaRPr lang="el-GR" sz="800" dirty="0"/>
              </a:p>
              <a:p>
                <a:pPr marL="68580" indent="0">
                  <a:buNone/>
                </a:pPr>
                <a:endParaRPr lang="en-US" sz="900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410200"/>
              </a:xfrm>
              <a:blipFill>
                <a:blip r:embed="rId2"/>
                <a:stretch>
                  <a:fillRect t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136520" y="609600"/>
            <a:ext cx="3265185" cy="2888997"/>
            <a:chOff x="5148860" y="675634"/>
            <a:chExt cx="3265185" cy="2888997"/>
          </a:xfrm>
        </p:grpSpPr>
        <p:grpSp>
          <p:nvGrpSpPr>
            <p:cNvPr id="14" name="Group 13"/>
            <p:cNvGrpSpPr/>
            <p:nvPr/>
          </p:nvGrpSpPr>
          <p:grpSpPr>
            <a:xfrm>
              <a:off x="5148860" y="675634"/>
              <a:ext cx="3265185" cy="2792577"/>
              <a:chOff x="5365120" y="3521529"/>
              <a:chExt cx="3265185" cy="279257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392893" y="3521529"/>
                <a:ext cx="3237412" cy="2792577"/>
                <a:chOff x="5252374" y="3433624"/>
                <a:chExt cx="3237412" cy="27925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7183736" y="3734223"/>
                      <a:ext cx="685800" cy="369332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2679" r="-37500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5410200" y="5791200"/>
                  <a:ext cx="2819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H="1" flipV="1">
                  <a:off x="5562599" y="3634227"/>
                  <a:ext cx="1" cy="230937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5562600" y="4038600"/>
                  <a:ext cx="1447800" cy="17526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7010400" y="4038599"/>
                  <a:ext cx="0" cy="17526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5562599" y="4038599"/>
                  <a:ext cx="144780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Arc 25"/>
                <p:cNvSpPr/>
                <p:nvPr/>
              </p:nvSpPr>
              <p:spPr>
                <a:xfrm>
                  <a:off x="5596466" y="5344066"/>
                  <a:ext cx="685799" cy="88213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252374" y="3433624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7" name="Rectangle 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2374" y="3433624"/>
                      <a:ext cx="371384" cy="369332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49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angle 27"/>
                    <p:cNvSpPr/>
                    <p:nvPr/>
                  </p:nvSpPr>
                  <p:spPr>
                    <a:xfrm rot="18583847">
                      <a:off x="5553300" y="4458221"/>
                      <a:ext cx="1122680" cy="40479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=|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𝑂𝐴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oMath>
                        </m:oMathPara>
                      </a14:m>
                      <a:endParaRPr lang="en-US" b="0" dirty="0" smtClean="0"/>
                    </a:p>
                  </p:txBody>
                </p:sp>
              </mc:Choice>
              <mc:Fallback xmlns="">
                <p:sp>
                  <p:nvSpPr>
                    <p:cNvPr id="28" name="Rectangle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8583847">
                      <a:off x="5553300" y="4458221"/>
                      <a:ext cx="1122680" cy="404791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r="-29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29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14641" y="5169467"/>
                      <a:ext cx="374141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30" name="Rectangle 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1801" y="5687220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5120" y="5846803"/>
                    <a:ext cx="398699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2754" y="3841464"/>
                    <a:ext cx="38568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928112" y="3027143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𝜝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112" y="3027143"/>
                  <a:ext cx="219611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4324" r="-21622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ight Brace 9"/>
            <p:cNvSpPr/>
            <p:nvPr/>
          </p:nvSpPr>
          <p:spPr>
            <a:xfrm rot="5400000">
              <a:off x="6087284" y="2543246"/>
              <a:ext cx="217056" cy="1381363"/>
            </a:xfrm>
            <a:prstGeom prst="rightBrace">
              <a:avLst>
                <a:gd name="adj1" fmla="val 28314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7054539" y="1325572"/>
              <a:ext cx="215380" cy="1675336"/>
            </a:xfrm>
            <a:prstGeom prst="rightBrace">
              <a:avLst>
                <a:gd name="adj1" fmla="val 70573"/>
                <a:gd name="adj2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55100" y="3287632"/>
                  <a:ext cx="2814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5100" y="3287632"/>
                  <a:ext cx="281424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043" r="-8696" b="-152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294867" y="1925406"/>
                  <a:ext cx="2830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4867" y="1925406"/>
                  <a:ext cx="283090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1739" r="-6522" b="-2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5092200" y="4559400"/>
              <a:ext cx="3742200" cy="928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82480" y="4553280"/>
                <a:ext cx="3760200" cy="9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9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Πολικές </a:t>
                </a:r>
                <a:r>
                  <a:rPr lang="el-GR" dirty="0" smtClean="0"/>
                  <a:t>συντεταγμένες</a:t>
                </a:r>
                <a:endParaRPr lang="en-US" sz="500" dirty="0" smtClean="0"/>
              </a:p>
              <a:p>
                <a:endParaRPr lang="en-US" sz="500" dirty="0" smtClean="0"/>
              </a:p>
              <a:p>
                <a:r>
                  <a:rPr lang="el-GR" sz="2200" b="1" u="sng" dirty="0" smtClean="0"/>
                  <a:t>Παράδειγμα:</a:t>
                </a:r>
              </a:p>
              <a:p>
                <a:pPr lvl="1"/>
                <a:r>
                  <a:rPr lang="el-GR" sz="1900" dirty="0" smtClean="0"/>
                  <a:t>Βρείτε την πολική μορφή</a:t>
                </a:r>
                <a:r>
                  <a:rPr lang="en-US" sz="1900" dirty="0" smtClean="0"/>
                  <a:t> </a:t>
                </a:r>
                <a:r>
                  <a:rPr lang="el-GR" sz="1900" b="0" dirty="0" smtClean="0"/>
                  <a:t>του διανύσματος με συντε</a:t>
                </a:r>
                <a:r>
                  <a:rPr lang="el-GR" sz="1900" dirty="0" smtClean="0"/>
                  <a:t>ταγμένες </a:t>
                </a:r>
                <a:r>
                  <a:rPr lang="en-US" sz="19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) = (1,1) </a:t>
                </a:r>
                <a:r>
                  <a:rPr lang="el-GR" sz="1900" dirty="0" smtClean="0"/>
                  <a:t>και ύστερα αυτού με συντεταγμένες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sz="19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)</a:t>
                </a:r>
                <a:r>
                  <a:rPr lang="el-GR" sz="1900" dirty="0" smtClean="0"/>
                  <a:t> </a:t>
                </a:r>
                <a:r>
                  <a:rPr lang="en-US" sz="1900" dirty="0" smtClean="0"/>
                  <a:t>=</a:t>
                </a:r>
                <a:r>
                  <a:rPr lang="el-GR" sz="1900" dirty="0" smtClean="0"/>
                  <a:t> </a:t>
                </a:r>
                <a:r>
                  <a:rPr lang="en-US" sz="1900" dirty="0" smtClean="0"/>
                  <a:t>(-1, -1).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orizontal Scroll 3"/>
              <p:cNvSpPr/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, 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Horizontal Scrol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710292"/>
                <a:ext cx="3657600" cy="1270908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5638800" y="3124200"/>
            <a:ext cx="2590800" cy="1828800"/>
            <a:chOff x="5638800" y="3124200"/>
            <a:chExt cx="2590800" cy="18288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638800" y="4114800"/>
              <a:ext cx="2590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934200" y="3124200"/>
              <a:ext cx="0" cy="1828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6934200" y="3505200"/>
              <a:ext cx="685800" cy="609600"/>
            </a:xfrm>
            <a:prstGeom prst="straightConnector1">
              <a:avLst/>
            </a:prstGeom>
            <a:ln w="28575"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229927" y="4114800"/>
              <a:ext cx="704273" cy="61408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620000" y="35052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229927" y="4114800"/>
              <a:ext cx="0" cy="6096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934200" y="3500715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257636" y="4724400"/>
              <a:ext cx="685800" cy="44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9430" y="4131733"/>
                  <a:ext cx="18113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893" y="3342501"/>
                  <a:ext cx="18113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4707" y="3854734"/>
                  <a:ext cx="3542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7195" y="4585900"/>
                  <a:ext cx="35426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448" r="-1551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578160" y="3187800"/>
              <a:ext cx="6890400" cy="2527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520" y="3178440"/>
                <a:ext cx="6908040" cy="25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4980600" y="5036040"/>
              <a:ext cx="2750040" cy="710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0880" y="5027760"/>
                <a:ext cx="2769120" cy="7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3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338508" cy="4229548"/>
          </a:xfrm>
        </p:spPr>
        <p:txBody>
          <a:bodyPr>
            <a:normAutofit/>
          </a:bodyPr>
          <a:lstStyle/>
          <a:p>
            <a:r>
              <a:rPr lang="el-GR" u="sng" dirty="0" smtClean="0"/>
              <a:t>Ιδιότητες διανυσμάτων</a:t>
            </a:r>
          </a:p>
          <a:p>
            <a:pPr lvl="1"/>
            <a:r>
              <a:rPr lang="el-GR" b="1" dirty="0" smtClean="0"/>
              <a:t>Ισότητα</a:t>
            </a:r>
            <a:r>
              <a:rPr lang="el-GR" dirty="0" smtClean="0"/>
              <a:t> διανυσμάτων</a:t>
            </a:r>
          </a:p>
          <a:p>
            <a:pPr lvl="2"/>
            <a:r>
              <a:rPr lang="el-GR" dirty="0" smtClean="0"/>
              <a:t>Ίδιο μέτρο και κατεύθυνση</a:t>
            </a:r>
            <a:endParaRPr lang="el-GR" dirty="0"/>
          </a:p>
          <a:p>
            <a:pPr lvl="1"/>
            <a:r>
              <a:rPr lang="el-GR" b="1" dirty="0" smtClean="0"/>
              <a:t>Πρόσθεση</a:t>
            </a:r>
            <a:r>
              <a:rPr lang="el-GR" dirty="0" smtClean="0"/>
              <a:t> διανυσμάτων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21" y="838200"/>
            <a:ext cx="2590800" cy="1989908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066800" y="6019800"/>
            <a:ext cx="1676400" cy="374784"/>
            <a:chOff x="1066800" y="6019800"/>
            <a:chExt cx="1676400" cy="37478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3"/>
                  <a:stretch>
                    <a:fillRect l="-27273" t="-45098" r="-10909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2743200" y="3810000"/>
            <a:ext cx="1447800" cy="2193636"/>
            <a:chOff x="2743200" y="3810000"/>
            <a:chExt cx="1447800" cy="2193636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3529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1069874" y="3810000"/>
            <a:ext cx="3121126" cy="2182096"/>
            <a:chOff x="1069874" y="3810000"/>
            <a:chExt cx="3121126" cy="2182096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069874" y="3810000"/>
              <a:ext cx="3121126" cy="21820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446" y="4419600"/>
                  <a:ext cx="635237" cy="312458"/>
                </a:xfrm>
                <a:prstGeom prst="rect">
                  <a:avLst/>
                </a:prstGeom>
                <a:blipFill>
                  <a:blip r:embed="rId5"/>
                  <a:stretch>
                    <a:fillRect l="-8654" t="-43137" r="-769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5411436" y="6062940"/>
            <a:ext cx="1827564" cy="381737"/>
            <a:chOff x="5411436" y="6062940"/>
            <a:chExt cx="1827564" cy="381737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411436" y="6062940"/>
              <a:ext cx="1827564" cy="69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127" y="6132219"/>
                  <a:ext cx="201017" cy="312458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7239000" y="5263599"/>
            <a:ext cx="685800" cy="799341"/>
            <a:chOff x="7239000" y="5263599"/>
            <a:chExt cx="685800" cy="799341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7239000" y="5263599"/>
              <a:ext cx="685800" cy="799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683" y="5600520"/>
                  <a:ext cx="211404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28571" r="-2000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7772400" y="3969353"/>
            <a:ext cx="336031" cy="1294245"/>
            <a:chOff x="7772400" y="3969353"/>
            <a:chExt cx="336031" cy="129424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7772400" y="3969353"/>
              <a:ext cx="152399" cy="12942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542" y="4467110"/>
                  <a:ext cx="200889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2727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6477000" y="3336960"/>
            <a:ext cx="1295400" cy="632393"/>
            <a:chOff x="6477000" y="3336960"/>
            <a:chExt cx="1295400" cy="632393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6477000" y="3429000"/>
              <a:ext cx="1295400" cy="5403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421" y="3336960"/>
                  <a:ext cx="21993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27778" r="-1944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404299" y="3422047"/>
            <a:ext cx="2072701" cy="2627593"/>
            <a:chOff x="4404299" y="3422047"/>
            <a:chExt cx="2072701" cy="2627593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5411436" y="3422047"/>
              <a:ext cx="1065564" cy="262759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299" y="4566097"/>
                  <a:ext cx="1501693" cy="312458"/>
                </a:xfrm>
                <a:prstGeom prst="rect">
                  <a:avLst/>
                </a:prstGeom>
                <a:blipFill>
                  <a:blip r:embed="rId10"/>
                  <a:stretch>
                    <a:fillRect l="-3239" t="-43137" r="-2834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51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u="sng" dirty="0" smtClean="0"/>
                  <a:t>Ιδιότητες</a:t>
                </a:r>
              </a:p>
              <a:p>
                <a:pPr lvl="1"/>
                <a:r>
                  <a:rPr lang="el-GR" b="1" dirty="0" err="1" smtClean="0"/>
                  <a:t>Αντιμεταθετικότητα</a:t>
                </a:r>
                <a:endParaRPr lang="el-GR" b="1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𝛣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</m:acc>
                  </m:oMath>
                </a14:m>
                <a:endParaRPr lang="el-GR" i="1" dirty="0" smtClean="0"/>
              </a:p>
              <a:p>
                <a:pPr lvl="1"/>
                <a:r>
                  <a:rPr lang="el-GR" b="1" dirty="0" err="1" smtClean="0"/>
                  <a:t>Προσεταιριστικότητα</a:t>
                </a:r>
                <a:endParaRPr lang="el-GR" b="1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71600" y="6126998"/>
            <a:ext cx="1676400" cy="374784"/>
            <a:chOff x="1066800" y="6019800"/>
            <a:chExt cx="1676400" cy="37478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4"/>
                  <a:stretch>
                    <a:fillRect l="-27273" t="-42308" r="-109091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3017982" y="5390398"/>
            <a:ext cx="838200" cy="745836"/>
            <a:chOff x="2743200" y="3810000"/>
            <a:chExt cx="1447800" cy="219363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70000" r="-90000" b="-2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017983" y="4495800"/>
            <a:ext cx="794905" cy="894598"/>
            <a:chOff x="2479964" y="730593"/>
            <a:chExt cx="1373017" cy="2631171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6"/>
                  <a:stretch>
                    <a:fillRect l="-30303" t="-45098" r="-103030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2229836" y="4495800"/>
            <a:ext cx="788147" cy="1631198"/>
            <a:chOff x="1696436" y="4495800"/>
            <a:chExt cx="788147" cy="163119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2484582" y="4495800"/>
              <a:ext cx="1" cy="163119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436" y="5519361"/>
                  <a:ext cx="635110" cy="312458"/>
                </a:xfrm>
                <a:prstGeom prst="rect">
                  <a:avLst/>
                </a:prstGeom>
                <a:blipFill>
                  <a:blip r:embed="rId7"/>
                  <a:stretch>
                    <a:fillRect l="-8654" t="-42308" r="-54808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284597" y="4495800"/>
            <a:ext cx="1763403" cy="1631198"/>
            <a:chOff x="751197" y="4495800"/>
            <a:chExt cx="1763403" cy="163119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8"/>
                  <a:stretch>
                    <a:fillRect l="-5202" t="-42308" r="-33526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5059218" y="6142700"/>
            <a:ext cx="1676400" cy="374784"/>
            <a:chOff x="1066800" y="6019800"/>
            <a:chExt cx="1676400" cy="374784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066800" y="6019800"/>
              <a:ext cx="1676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491" y="6082126"/>
                  <a:ext cx="201017" cy="312458"/>
                </a:xfrm>
                <a:prstGeom prst="rect">
                  <a:avLst/>
                </a:prstGeom>
                <a:blipFill>
                  <a:blip r:embed="rId9"/>
                  <a:stretch>
                    <a:fillRect l="-30303" t="-45098" r="-10606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705600" y="5406100"/>
            <a:ext cx="838200" cy="745836"/>
            <a:chOff x="2743200" y="3810000"/>
            <a:chExt cx="1447800" cy="2193636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743200" y="3810000"/>
              <a:ext cx="1447800" cy="21936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100" y="4953000"/>
                  <a:ext cx="21140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70000" r="-90000" b="-2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5059218" y="5390398"/>
            <a:ext cx="2484582" cy="745836"/>
            <a:chOff x="4525818" y="5390398"/>
            <a:chExt cx="2484582" cy="745836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4525818" y="5390398"/>
              <a:ext cx="2484582" cy="74583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609" y="5394909"/>
                  <a:ext cx="635237" cy="312458"/>
                </a:xfrm>
                <a:prstGeom prst="rect">
                  <a:avLst/>
                </a:prstGeom>
                <a:blipFill>
                  <a:blip r:embed="rId11"/>
                  <a:stretch>
                    <a:fillRect l="-7692" t="-45098" r="-8654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6705600" y="4511502"/>
            <a:ext cx="794905" cy="894598"/>
            <a:chOff x="2479964" y="730593"/>
            <a:chExt cx="1373017" cy="2631171"/>
          </a:xfrm>
        </p:grpSpPr>
        <p:cxnSp>
          <p:nvCxnSpPr>
            <p:cNvPr id="37" name="Straight Arrow Connector 36"/>
            <p:cNvCxnSpPr/>
            <p:nvPr/>
          </p:nvCxnSpPr>
          <p:spPr>
            <a:xfrm flipH="1" flipV="1">
              <a:off x="2479964" y="730593"/>
              <a:ext cx="1373017" cy="26311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5666" y="1309155"/>
                  <a:ext cx="346988" cy="918994"/>
                </a:xfrm>
                <a:prstGeom prst="rect">
                  <a:avLst/>
                </a:prstGeom>
                <a:blipFill>
                  <a:blip r:embed="rId12"/>
                  <a:stretch>
                    <a:fillRect l="-30303" t="-42308" r="-103030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4972051" y="4510634"/>
            <a:ext cx="1763403" cy="1631198"/>
            <a:chOff x="751197" y="4495800"/>
            <a:chExt cx="1763403" cy="1631198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842239" y="4495800"/>
              <a:ext cx="1672361" cy="1631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197" y="4786870"/>
                  <a:ext cx="1058944" cy="312458"/>
                </a:xfrm>
                <a:prstGeom prst="rect">
                  <a:avLst/>
                </a:prstGeom>
                <a:blipFill>
                  <a:blip r:embed="rId13"/>
                  <a:stretch>
                    <a:fillRect l="-5202" t="-45098" r="-33526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78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Theme4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D876C97B-407F-4FB1-9C86-D974E3FB454E}" vid="{8F338C08-7CF6-4261-A979-A2464788D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3187</TotalTime>
  <Words>408</Words>
  <Application>Microsoft Office PowerPoint</Application>
  <PresentationFormat>On-screen Show (4:3)</PresentationFormat>
  <Paragraphs>216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Cambria</vt:lpstr>
      <vt:lpstr>Cambria Math</vt:lpstr>
      <vt:lpstr>Wingdings 2</vt:lpstr>
      <vt:lpstr>Theme1</vt:lpstr>
      <vt:lpstr>Theme4</vt:lpstr>
      <vt:lpstr>PowerPoint Presentation</vt:lpstr>
      <vt:lpstr>Reminder…</vt:lpstr>
      <vt:lpstr>Φυσική για Μηχανικούς</vt:lpstr>
      <vt:lpstr>Φυσική για Μηχανικούς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Διανύσματα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507</cp:revision>
  <dcterms:created xsi:type="dcterms:W3CDTF">2006-08-16T00:00:00Z</dcterms:created>
  <dcterms:modified xsi:type="dcterms:W3CDTF">2021-10-14T18:06:45Z</dcterms:modified>
  <cp:contentStatus/>
</cp:coreProperties>
</file>