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504" r:id="rId3"/>
    <p:sldId id="308" r:id="rId4"/>
    <p:sldId id="309" r:id="rId5"/>
    <p:sldId id="310" r:id="rId6"/>
    <p:sldId id="311" r:id="rId7"/>
    <p:sldId id="505" r:id="rId8"/>
    <p:sldId id="312" r:id="rId9"/>
    <p:sldId id="313" r:id="rId10"/>
    <p:sldId id="314" r:id="rId11"/>
    <p:sldId id="315" r:id="rId12"/>
    <p:sldId id="316" r:id="rId13"/>
    <p:sldId id="318" r:id="rId14"/>
    <p:sldId id="319" r:id="rId15"/>
    <p:sldId id="320" r:id="rId16"/>
    <p:sldId id="322" r:id="rId17"/>
    <p:sldId id="502" r:id="rId18"/>
    <p:sldId id="323" r:id="rId19"/>
    <p:sldId id="324" r:id="rId20"/>
    <p:sldId id="325" r:id="rId21"/>
    <p:sldId id="4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18:38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6604 8759 8,'16'4'29,"-16"-4"2,13 15-7,-1 11-7,-3 5-4,4 10-3,-1 1 0,1 5-2,-4-5-3,0-1 0,-9-12-2,4-10 0,-4-19 0,0 0-1,-10-33 0,10-6 0,4-7 0,7-10-1,9-1-1,8 3 0,6 4 0,7 11 0,1 12 1,4 15-1,-3 10 1,-7 7 0,-6 9-1,-8-2-10,-8-2-26,2 2-1,-6-12 0,11 0 0</inkml:trace>
  <inkml:trace contextRef="#ctx0" brushRef="#br0" timeOffset="61966.5483">19659 10805 10,'-21'-36'30,"-14"18"1,-36 9-2,-18 11-15,-16 25-4,-13 18-3,-9 25-1,-1 22-1,11 27 0,12 13-1,27 18-1,25 9-1,37 7 1,34-1-1,38-6 0,31-15 0,29-20 0,24-28-1,18-33 1,12-36 0,9-48-1,0-43 2,-4-49-2,-12-43 1,-30-35-1,-33-17 1,-43-7-1,-47 5 2,-53 25-3,-46 35-3,-49 44-33,-38 36-1,-18 41-1,-12 16 0</inkml:trace>
  <inkml:trace contextRef="#ctx0" brushRef="#br0" timeOffset="70052.0122">20575 9791 23,'-3'-9'30,"3"9"0,-26 4-12,7 6-6,0 7-4,0 9-3,5 8-2,4 8-1,10 4-1,3 2 1,12-4-1,11-7 1,11-12 1,3-12 1,7-18 1,-5-18 1,-1-12 0,-11-12 0,-11-6 0,-13-5-2,-17 4 1,-14 7-3,-10 8-2,-3 15-7,-5 10-15,-2 11-15,11 15-1,2 3-1,14 11 1</inkml:trace>
  <inkml:trace contextRef="#ctx0" brushRef="#br0" timeOffset="70702.0489">20964 9809 15,'0'0'29,"-6"20"0,6 2-7,-14 8-10,0 4-5,1 7-3,-2-3 1,3 3-2,2-4-1,4-8 1,-1-9 0,7-9 0,0-11-1,0-19 1,4-5 0,7-9-1,3-9 1,0-3-3,2-2 0,2 4 0,0 5 0,-1 8 2,-4 5-1,-3 8 1,-4 8-1,-6 9 2,9 12 0,-4 6-1,-1 5 1,8 8-1,1 3 0,4 5-1,5 0 1,-1 2-1,-1-10-1,0-3-1,-5-5-3,-7-10-4,0-1-8,-8-12-17,-13 0-3,3-3-1,-8-9 2</inkml:trace>
  <inkml:trace contextRef="#ctx0" brushRef="#br0" timeOffset="70860.0572">20899 9982 43,'0'0'34,"12"3"2,10-3-14,11 0-12,6-3-19,-1-5-20,14 5-3,-9-12-3,3 9 1</inkml:trace>
  <inkml:trace contextRef="#ctx0" brushRef="#br0" timeOffset="71529.0961">20539 9481 4,'-18'-7'29,"18"7"1,0 0-5,0 0-7,28 10-5,5-10-3,13 0-2,8 0-2,10 0 0,2 4-2,0-4-4,-6 2-1,-12-2-1,-11 0-1,-16 0 1,-11-4-1,-10 4 0,-18-20 1,1 6 0,-4-3 2,1 0 0,2 1 0,2 3-1,9 4 1,7 9-1,0 0 1,20 2 0,-3 8 1,4 3 0,-3 0 1,2 4 2,-5 1 1,-3 5 1,-12-3 0,0 4 0,-12 0 0,-3-2-3,2 2-11,2 1-27,-8-16-1,19-9-1,-16-5-1</inkml:trace>
  <inkml:trace contextRef="#ctx0" brushRef="#br0" timeOffset="78449.4931">19148 16994 9,'-4'-21'34,"4"21"1,16-17-3,-5 6-16,10 11-3,-1 0-3,8 11-3,-3 3-2,4 12 0,-2 5-2,-1 11-1,-2 8 0,-6-2-5,2-3 1,-6-18-6,2-7-3,-16-20-9,15-6-7,-5-20-8,-10-23-1,7-3 6</inkml:trace>
  <inkml:trace contextRef="#ctx0" brushRef="#br0" timeOffset="78602.5046">19457 16897 37,'-17'15'29,"-9"5"-3,-5 3-5,-2 4-3,-5 2-6,4-1-4,1 2-7,5-5-15,5-10-18,15-1-2,-3-12 0,11-2-3</inkml:trace>
  <inkml:trace contextRef="#ctx0" brushRef="#br0" timeOffset="79088.5297">19671 17207 47,'0'0'36,"-24"5"-4,11-5-10,-2 3-8,-3-3-7,5 3-2,1 15 0,8-3-4,4 4 0,11 5-3,5-17 1,4-1 0,2 3 2,1-11 0,-2-8 0,-4 4-1,-5-12-2,-12 0-22,-6 6-11,6 12-2,-25-31 0</inkml:trace>
  <inkml:trace contextRef="#ctx0" brushRef="#br0" timeOffset="80218.5944">15417 11743 33,'0'0'28,"0"0"-6,0 28-6,0-3-5,0 4-3,7 6-3,-1-4 1,5 2-2,5-6-1,4-9 1,2-11 0,5-12-1,-2-10 0,-3-11 0,-4-9-1,-3-2 0,-8-3 0,-3 7-1,-8 2 0,-2 10 0,-5 10 0,0 15 0,1 14 1,2 11-1,3 8 0,5 8 1,-4 7 0,4 6 1,4-1 0,-4 1-1,-4-9 0,-3-6 1,-6-11-1,-3-14-1,-3-10-1,-2-16-2,4-7-5,-1-12-19,7-5-12,11 3 0,3-3 0</inkml:trace>
  <inkml:trace contextRef="#ctx0" brushRef="#br0" timeOffset="80659.6201">15804 12079 42,'0'0'30,"-19"-13"-4,6 8-6,-4 8-4,-1-3-5,1 14-5,2-2-2,4 7-2,5 1-1,6-1-1,9 0 1,8-7 0,1-4 2,5-8 0,-5-7 1,2-4 0,-9-8 2,-4-1-2,-7-1 0,-11 1-5,0 3-33,-5 11-4,-9-4 0,7 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21:03.2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10463 9275 8,'-38'-31'25,"1"9"-2,-15-5-10,-5 1-2,-10 10-3,-6 3-1,-1 13-1,-7 13 0,1 15-1,-3 18 0,9 20-1,5 13-1,12 11 0,13 9 0,18 7 0,21 3 0,20 0-1,18-11 1,24-12-1,22-16 0,23-16 0,19-16 0,17-24 0,16-27 0,10-24 1,4-23-1,-1-22 0,-19-20 0,-26-14 1,-41-15 0,-45 3 0,-52 0-1,-43 15-1,-36 17-4,-38 17-15,-24 18-18,-10 23-1,-8 16-1,7 22 0</inkml:trace>
  <inkml:trace contextRef="#ctx0" brushRef="#br0" timeOffset="1314.0764">10646 10172 17,'-28'-40'19,"-19"0"-2,-3 5-2,-18 9-2,-12 9-2,-13 14-2,-13 12-3,-10 18 1,-7 12-3,4 18 0,5 12 1,13 13-2,21 10 0,26 12 1,27 5 0,33 3-1,29-1 2,33-5-2,27-13 0,28-15 0,23-22-1,19-26-1,14-30 1,9-25-1,-2-30 0,-10-28 0,-23-18-1,-37-17 1,-42-10-1,-50 1-3,-46 11-10,-48 17-23,-51 11 0,-36 28-1,-41 8 2</inkml:trace>
  <inkml:trace contextRef="#ctx0" brushRef="#br0" timeOffset="32875.1476">19086 6938 18,'-8'-11'32,"8"11"-2,0 0-10,0 0-5,0 0-3,0 0-3,12 4-3,-12-4-1,11 4 0,-11-4 0,15 3-1,-15-3 0,18 6 0,-18-6-1,17 5 0,-7-1 0,2 2-1,0 2 0,4 2-1,0 0 0,3 6 1,3 1-1,0 3 0,1 1 0,2 4-1,3 2 2,-3 4-1,2-2 0,-1 2-1,-1 1 1,-2 4 0,-4 0 0,-3 3 0,-1 0-1,-3-1 0,-2 3 1,-1 1-1,-4 0 1,-2-2-1,1-1 0,-1-4 1,-3-2-1,4-3 0,-4-4 0,0-3 1,0-2-1,0-1 1,0-3-1,0-5-1,0-3 0,0-9-3,0 14-5,0-14-32,0-10-1,0-6 1,-6-11 0</inkml:trace>
  <inkml:trace contextRef="#ctx0" brushRef="#br0" timeOffset="33476.1824">19165 6995 8,'-5'18'26,"-7"-8"-7,5 5-5,-1 1-6,1 1-1,1 2-2,-1-3-1,7-4 1,0-12 1,-3 11 0,3-11 0,6-9 1,-2-3 0,3-3 0,-4-4 1,4-1-4,-3-2 1,1 1-2,-2 2 1,2 3-1,-5-1-1,6 5 1,-1 1-1,-5 11-1,20-15 1,-4 15-1,6 0 1,7 4 0,6 2-1,4 7 1,0-1 0,2 2-2,-7 3-3,-7-1-23,-6-3-12,-3 2-1,-18-15 0</inkml:trace>
  <inkml:trace contextRef="#ctx0" brushRef="#br0" timeOffset="34317.231">19796 7571 9,'0'0'25,"0"0"-6,-7 12-3,4-1-4,0-1-3,3 6-1,0-2-1,0 5 0,4-3-2,5 1 0,0-3-1,3 1 0,3-4 0,0-1-1,3-3 0,2-4 1,-4-5-1,0-5 0,2-5 0,1-2 0,-5-7 0,3-4 1,-7-4-1,-1-2-1,-4 0 1,-2 2-1,-8-1 0,-1 3 0,-9 0 0,-1 5-1,-3 1 0,-4 3-1,2 1 1,-1 5-1,-1 1 0,-1 1 0,3 5 0,3 5-1,1 0 1,2 5-1,3 5 0,1 1 1,6 7-1,5 1 1,3 0-1,8-2 1,7-1 0,6-5 0,6-1 0,5-5 0,3-5 1,-2 0-1,-3 0 0,-5-3 1,-3 1-1,-7 2 1,-5-6 0,-13 6-3,11 0-9,-11 0-27,0 0 0,-11-5 0,-5 0-1</inkml:trace>
  <inkml:trace contextRef="#ctx0" brushRef="#br0" timeOffset="43104.7322">22841 7478 17,'0'-18'30,"0"18"-7,0 0-4,0 0-3,3 19-3,-3 2-4,4 12-1,-1 4-2,7 7 1,-10-1-2,5 3 1,-5-3-1,9-2-2,-4-8 0,3-7-2,-4-7 1,-4-8-5,12-2-4,-12-9-13,8-20-18,-4 8 1,-7-9-1,3 1 9</inkml:trace>
  <inkml:trace contextRef="#ctx0" brushRef="#br0" timeOffset="44502.8134">17573 8199 31,'-9'-9'29,"-15"-3"-8,2 2-5,-4 5-5,-1 5-3,0 7-3,2 5-1,3 7-1,6 6-3,5 5 1,5 0-1,6 6 0,11-4 1,7 1 0,5-5 0,8-5 2,2-8 0,5-7 3,-2-8 1,5-5 1,-9-13 0,1-5 0,-12-13 0,-4-2-1,-17-6-1,-3-1-2,-14 1-1,-7 4-2,-4 4 0,-3 10-2,0 13-3,-4 6-12,6 11-25,9 12 0,-2-3-1,9 6 1</inkml:trace>
  <inkml:trace contextRef="#ctx0" brushRef="#br0" timeOffset="48068.0176">23387 2837 12,'13'-7'28,"-10"-3"-5,-3 10-4,0-10-3,0 10-3,0 0-4,-11-7-2,11 7-2,0 0-2,0 0 0,-4 11-1,-3 5 0,0 1 0,-4 7 0,-5 5 0,-1 2 1,-1 3-1,-2 2 0,9-9 0,0-3 0,1-7-1,10-6 1,0-11 0,0 0 0,14-8-1,-1-8 1,-2-7 0,7-9-1,-4-6 0,-3-3-1,4-1 0,-3 1 0,-8 2 1,2 6-1,-6 7-1,0 9 1,0 17-1,12-6 1,-9 14-1,6 10 0,0 9 1,6 6-1,4 5 1,7 4 0,-2 0 1,2 0 0,0-3-1,-4-3 1,-1-7 0,-4-5-1,-5-4 1,-8-4 0,-8-4-1,-10-2 0,-3-5 0,-10-2 1,-5-3-1,-7 0 1,-5 0 0,1-5 0,6 3 0,6-2 0,6 0 0,5 4-1,2 0 0,9 0 0,9 0 0,0 0-2,0 0-5,0 0-15,0 0-16,19 7 0,-19-7 0,16 0 2</inkml:trace>
  <inkml:trace contextRef="#ctx0" brushRef="#br0" timeOffset="49628.1075">22768 8186 32,'0'0'34,"0"0"-1,14-7-11,8 7-5,1 0-5,13 0-3,-7 0-2,11 6 0,0-3-2,-3 4-2,-6-5-1,-3 4 0,-12-1-2,-7 2 1,-9-7-1,8 21 1,-21-8 0,-2 5 0,-13 3 0,-5 4-1,-3 2 1,2 0-1,-1-2 1,2-2-1,5-5-1,8-1 2,12-5 0,8-3 0,12-5 1,7-4 0,7 4 0,7-4 0,9 0 1,8 3-1,-4-3 0,-2 0 0,-8 3 0,-12 0-1,2-3 0,-6 4 0,-20-4 0,12 3-1,-12-3 1,0 0-1,0 0 1,0 0 0,0 0-2,0 0-2,0 0-11,0 11-28,0-11-1,0 0 1,-6-14-2</inkml:trace>
  <inkml:trace contextRef="#ctx0" brushRef="#br0" timeOffset="64083.9342">16295 9449 20,'-13'45'19,"-5"17"-4,-9 9 0,-11 11-1,-10 6-3,-10 0-1,-8-1-2,-5-9-2,-3-8-2,-1-14-1,4-10 0,4-12 0,11-15 0,6-13-1,10-6 1,6-13-1,5-2 0,6-2 1,6-3-2,7-3-1,10-5 0,5-2 0,13-1 0,7 1 0,6 3-1,3 2-1,-3 6 2,-6 10 0,-12 12-1,-19 14 2,-24 12 0,-16 11 0,-15 5 1,-9-1-1,-1 1 1,1-4 0,10-9 0,11-7 0,22-6 1,17-11 0,28 1 0,22-3 1,23 6-1,12 2-1,13 6 0,6 7-4,-3 5-31,-8-1-4,-12 3-1,-34-16 1</inkml:trace>
  <inkml:trace contextRef="#ctx0" brushRef="#br0" timeOffset="93842.7665">16493 10205 6,'0'0'21,"-7"14"-5,-3 8-3,-11 8-4,-4 8 0,-9 13 0,-13 4-1,-13 11-2,-9 4-2,-10 7 0,-9-2-2,-5-4 1,-2-10-1,1-7 0,5-10-1,10-15 2,11-10-1,12-10 0,8-9 2,12-4-2,6-3 1,8 0-1,6 0 0,7 3-1,-2-2 2,11 6-2,-11-3-1,11 3 1,0 0-2,9-9 2,-9 9-1,19-21 0,-1 8 0,2-3 0,4 0 0,0-2 0,-1-1 1,1 3-1,-2 2 1,-3 3-1,-4 2 0,-2 4 1,-13 5 1,12-6-1,-12 6 0,-12 14-1,-6-2 1,-8 2 0,-4 2 1,-5 0-1,-3 2-1,3-1 2,-1-4-2,3-1 1,3-4-1,8-3 1,6 0-1,2-1-1,2-4 2,12 0-2,-9 10 1,9-10-1,25 17 1,2-5 0,9 1 1,9 3-1,5 1 0,4 0 0,1-2 1,-3-1-1,-8-5 1,-8 0 1,-13-5 0,-4 0 2,-10-4-1,-9 0 1,0 0 0,0 0-1,0 0 0,-13 12-1,13-12 0,-11 5-2,11-5 1,-11 5 0,11-5-1,0 0 1,-11 9-1,11-9 0,0 0 0,-8 9-2,8-9-5,0 0-20,-7 10-11,7-10-1,6-9 1</inkml:trace>
  <inkml:trace contextRef="#ctx0" brushRef="#br0" timeOffset="511525.7673">17844 7989 17,'-11'-6'17,"11"6"-4,0 0-4,0 0-1,-11-2 0,11 2 0,-15 0 1,15 0 0,-15 0-1,5-4 0,10 4 0,-14 0-2,14 0-1,0 0-1,0 0-1,0 0-1,18 0-1,0 0 0,8 0-1,9 5 0,9-5 1,15 3-1,13-3 0,11 0 1,18-7-1,13 1 0,16-2 1,14 0-1,17-1 0,13 0 0,10 2 0,10 1 0,3 6 0,4-2 1,-1 2-1,-5 4 0,-9 0 0,-12-1 0,-10 3 0,-13-3 1,-14 0-1,-14 0 0,-15-3 0,-15 0 0,-12 0 0,-11 0 1,-16-4-1,-9-1 1,-17 1 0,-10-1-1,-18 5 0,7-13 1,-7 13-1,-25-14 0,5 3 1,-4-3-2,2 3 1,-3-4-1,3 2 2,-2-3-2,-2 2 1,2-3-1,-1 2 1,-2 3 0,-2-1 0,2 2 0,2 0 1,2 2-1,5 2 1,4 2-1,14 5 1,0 0-1,0 0 1,24 16-1,1-2 0,9 2 2,5 3-2,2 3 2,3 0-1,-4-3 1,-3-3-1,-4-2 2,-9-3-1,-6-5 0,-4 1 1,-14-7-1,11 4 0,-11-4 0,-12 8 0,-3-1 0,-4 7 0,-7 1-1,-6 3 0,-2 3 1,-1 3-1,0-5 0,7 1 1,3-5-1,7-4-1,10-1-4,8-10-18,0 0-18,26 8 0,-8-11-1,10 6 1</inkml:trace>
  <inkml:trace contextRef="#ctx0" brushRef="#br0" timeOffset="514666.9475">21613 7919 20,'0'0'15,"0"0"-1,0 0-2,-11 0-1,11 0-1,0 0-3,0 0 0,21-3-1,-4 3-1,14 0 1,10-2-2,22 2 1,12-3-1,18 3 0,13 0-1,15 3-1,8-1-1,2 3 1,-2-1-1,-10 4 1,-10-1-1,-18-1 0,-19 1 0,-17-3 0,-20-4 0,-11 0 0,-24 0-1,0 0 1,-12-12-1,-3 1 1,-5 0-1,0-1 0,4 3 0,-4 0 0,7 1 0,13 8 0,-16-11 0,16 11 0,-8-9 0,8 9 0,0 0 0,8-7 1,-8 7-2,22 0 2,-10 0-1,0 5 1,7 2 1,1 2 0,-2 1-1,-3 4 2,-8-1-1,0 5 1,-7-3 0,0 1 0,-8-2-1,-5 0 0,-7-3-1,-1-2-5,9-2-7,-1 1-26,3-13 0,10 5 0,14-16-1</inkml:trace>
  <inkml:trace contextRef="#ctx0" brushRef="#br0" timeOffset="521221.3774">22798 7442 16,'0'0'22,"-12"-10"-1,12 10-1,0 0-2,0-10-1,15 10-2,0-2-1,15 2-3,1 0-2,12 0-1,-2 0-2,3 0-1,-6 0-2,-4 4-1,-10 0-2,-15-4-9,4 4-24,-13 6-6,-12-10 0,12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23:38.4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 8949 25,'-7'-10'36,"-8"10"0,5 15-1,10 21-16,-3 10-6,9 19-5,-2 8-3,6 12-1,1 0-2,2-5-5,0-10-7,-4-17-12,6-19-16,3-13 0,-5-27 0,2-14 5</inkml:trace>
  <inkml:trace contextRef="#ctx0" brushRef="#br0" timeOffset="254.0154">1922 8940 13,'10'-17'32,"-10"17"-3,0 21-7,-17 6-4,-14 16-5,-9 1-3,-3 9-2,-9-7-3,5 0-2,7-5-1,11-4 1,2-4 0,23-6-1,8-3 1,18-3-1,12 0 0,9-2-2,3 1-6,-2-6-10,5-7-18,1 2-3,-4-9 0,-5 0-1</inkml:trace>
  <inkml:trace contextRef="#ctx0" brushRef="#br0" timeOffset="558.0324">2328 9332 19,'-6'11'35,"6"11"0,-18-5 0,-2 5-16,-4 2-7,-13-5-5,0-4-5,-1-8-1,4-7-2,9-2-1,1-12-1,-1-3 1,10-5-1,11-3 1,10 4 1,10 7 1,8 6 1,-4 8 2,5 12 0,11 7 0,-1 8 0,-2 7-5,-5 0-14,-3-6-18,0 1-1,3-12-2,6-4 1</inkml:trace>
  <inkml:trace contextRef="#ctx0" brushRef="#br0" timeOffset="895.0527">2477 9481 8,'4'20'33,"-4"-20"3,20 21-4,-1-11-14,-3-7-3,5 2-4,-2-10-2,3-2-4,-6-8-1,-1-5-2,-12-6-1,-3-2-1,-6-2-1,-10 3-1,-5 3 1,-1 7-1,-9 11 1,0 6 0,6 16 0,0 6 1,9 14 0,9 8 1,7 6 0,4 5 0,6 2 1,2 0-2,10-1-7,-4-3-26,-4-19-3,6-5 0,-4-22 0</inkml:trace>
  <inkml:trace contextRef="#ctx0" brushRef="#br0" timeOffset="1280.0754">2653 9303 14,'20'0'30,"-2"-8"-1,20 8-2,-2 0-20,1-5-3,4 5-1,-10-6-2,-6 3-1,-10-2 0,-15 5 0,0 0-1,-13-12 1,-5 12-1,-7 0 1,-2 9 0,1 2 1,5 8 0,3 3 0,5 6 1,10 1-1,6 0 1,12 0-1,8 0 0,7-8-4,4-3-9,10-4-10,-7-14-8,18 0 0,-17-13 5</inkml:trace>
  <inkml:trace contextRef="#ctx0" brushRef="#br0" timeOffset="1639.097">3218 9278 20,'-14'0'22,"-9"-5"-3,7 5-5,-3 5-3,7 3-2,6 2-3,6 1-3,3 4-1,7-2-1,5-2-2,-2 0 1,2-3-1,0-3-1,-6-2 0,-9-3 1,0 0-1,0 0 0,-21 0 2,5 0 0,-2 0 1,-4 9 1,-1-2 0,6 3 1,3 7 1,9 1 0,10 1-1,6 0 0,4 3-3,7-3-4,3-3-8,6-8-12,10 2-7,-11-19 1,20 6 14</inkml:trace>
  <inkml:trace contextRef="#ctx0" brushRef="#br0" timeOffset="1958.1138">3612 9354 43,'-10'-5'32,"-15"-8"-2,1 3-14,-1 6-8,-2 4-4,-1 3-2,2 7 0,5 4-1,3 5 0,11 7 0,7 1 0,9 1 1,7-2 0,11-2 0,2-5 0,6-7 0,-2-5 1,-6-7-1,-5-8-1,-6-3 1,-10-4-1,-12 0 0,-13-1 0,-6 1 0,0 4-4,-8 0-8,4 4-19,5 10-6,-7-9 0,21 12 1</inkml:trace>
  <inkml:trace contextRef="#ctx0" brushRef="#br0" timeOffset="2128.1251">3777 9339 32,'12'0'35,"0"6"2,-12 5-3,0 2-21,4 10-6,-4 4-8,5 7-31,-5-13-2,3 2-2,-3-23-1</inkml:trace>
  <inkml:trace contextRef="#ctx0" brushRef="#br0" timeOffset="2639.1524">4258 9394 37,'-5'26'31,"-16"-3"-6,0 1-5,-3-2-7,-6-5-5,2-8-5,0-9-1,1-4-2,5-10 0,6-7-1,6-3 0,5-2 0,5 1 0,5 10 1,5 7 1,3 8 1,2 14 0,4 8 0,-1 7 0,1 5-5,6 4-12,3-1-18,-10-13 0,11-1 0,-13-16 7</inkml:trace>
  <inkml:trace contextRef="#ctx0" brushRef="#br0" timeOffset="2834.1631">4306 9424 20,'0'0'33,"20"9"1,-10 7 0,-3 7-22,6 4-4,1-4-1,0 2-1,0-11-1,3-5-2,-3-9 0,0-11-2,1-6-5,-4-6-17,-6-6-15,8 6 0,-13-8-1</inkml:trace>
  <inkml:trace contextRef="#ctx0" brushRef="#br0" timeOffset="3161.1821">4660 9382 52,'4'19'37,"2"9"0,-6 3-14,0-9-11,0-1-6,-3-4-3,3-17-2,0 0-3,0 0 0,8-14-1,0-6 0,4 0 0,0-1 1,4 4 0,0 9 2,-2 5 1,1 12 1,-3 8 0,-2 9 1,-2 5 0,-4 5-1,-1 1-3,-3-5-5,3-1-15,4-6-16,-15-13 1,8 0-1</inkml:trace>
  <inkml:trace contextRef="#ctx0" brushRef="#br0" timeOffset="3318.1926">4775 9128 42,'8'-9'37,"-8"9"0,0 0 0,-6 21-28,6 4-12,0 7-32,0-6-1,10 12-1,-7-9 1</inkml:trace>
  <inkml:trace contextRef="#ctx0" brushRef="#br0" timeOffset="3547.2054">5265 9370 53,'9'-2'39,"-9"2"-1,0 0-2,0 0-33,10-3-34,-10 3-6,0 0-1,9 15-1</inkml:trace>
  <inkml:trace contextRef="#ctx0" brushRef="#br0" timeOffset="3737.2157">5272 9634 49,'0'0'41,"0"9"-1,0-9-1,0 0-22,0 0-12,0 0-19,12 0-25,-12 0 0,0 0-2,-10-7 1</inkml:trace>
  <inkml:trace contextRef="#ctx0" brushRef="#br0" timeOffset="7489.4716">6732 9339 54,'-16'-20'32,"-11"0"-12,-5 4-5,-2 9-5,-9 7-2,0 14-2,-1 13-3,10 16 0,3 11-2,12 8 0,14 2 1,16 2 1,13-7 0,21-7 1,6-12 0,9-11 0,-1-14-2,1-10-6,-12-5-17,-4-10-16,-22-14-1,-6 1 0</inkml:trace>
  <inkml:trace contextRef="#ctx0" brushRef="#br0" timeOffset="7999.5">6345 9029 11,'0'0'30,"-20"-3"-1,20 3-8,0 0-5,23 0-5,10 0-3,14 3-3,12 1-1,3-1-1,3 0 1,6 0-3,-11-3 0,-12 0-2,-10 0 0,-16-3 0,-9-3-1,-13 6 0,-7-14 0,-6 5 1,-2 0 0,2 2 0,1 3 0,12 4 1,0 0 1,0 0 0,9 14 0,1-3 1,0 3 1,-5 1-1,-1 2 1,-7-2-7,-1 2-23,4-17-6,-5 13 0,5-13-1</inkml:trace>
  <inkml:trace contextRef="#ctx0" brushRef="#br0" timeOffset="8350.5205">7132 9500 8,'9'13'32,"-9"-13"2,31 5 0,-7-1-17,8-4-5,5 0-3,3 0-3,1 0-3,-2 4-5,-6-4-7,0 0-11,-6 9-14,-11-9-1,-2 4-1</inkml:trace>
  <inkml:trace contextRef="#ctx0" brushRef="#br0" timeOffset="8561.5322">7204 9630 21,'5'13'31,"8"-13"-3,16 4-7,2-1-5,4-3-3,5 3-11,-2-8-29,2 5-4,-12-7-1,3 7-1</inkml:trace>
  <inkml:trace contextRef="#ctx0" brushRef="#br0" timeOffset="9190.5692">8011 9318 15,'0'0'31,"-8"14"0,2 10-10,-6 12-6,-4 6-5,3 8-4,-3 2 0,1 1-2,0-8-1,9-4-1,-1-12 0,3-10 0,4-19 0,0 0 0,11-26-1,-3-10 1,7-10-1,-1-8 0,1-7-1,4 1 1,-4 2 0,-1 8 1,0 6 0,-4 14 0,-3 12 0,3 15 0,-10 3 0,17 27 1,-6 3-1,6 11-1,0 6 0,3 8 1,2-1-2,-2 2 0,1-4-4,-3-11-6,-1-3-13,-5-12-14,-6-16-2,-6-10 1</inkml:trace>
  <inkml:trace contextRef="#ctx0" brushRef="#br0" timeOffset="9328.5778">7938 9528 6,'12'4'28,"2"-11"1,22 7-7,7 0-19,1-7-22,8 11-6,-8-11-2,2 7 11</inkml:trace>
  <inkml:trace contextRef="#ctx0" brushRef="#br0" timeOffset="9712.5988">7820 9099 18,'16'-5'28,"18"10"1,3-5-16,8 3-3,7 3-3,1 4-3,-1-3-3,-5 2-1,-5-3-2,-10 2-1,-6-8 0,-12 0 0,-14 0 0,3-17 1,-8 5 3,0-2 0,-1 1 2,1-2 0,2 5 0,3 10 2,0 0-1,10 0-1,-2 10-4,-1 9-6,1 7-20,-8-8-2,8 11-1,-11-12 8</inkml:trace>
  <inkml:trace contextRef="#ctx0" brushRef="#br0" timeOffset="10037.6171">8568 9369 40,'0'-18'34,"2"6"-8,-2 12-5,0 0-4,7 12-6,-7 6-3,6 14-3,1 3-2,-4 6 0,1 0 0,2 1-1,0-3-2,-1-7-2,-1-5-5,-1-10-7,-3-17-16,10 13-7,-10-13 0,-6-11 1</inkml:trace>
  <inkml:trace contextRef="#ctx0" brushRef="#br0" timeOffset="10186.6277">8436 9509 12,'7'-15'30,"19"15"0,-6-5-7,16 1-12,5 4-10,11-8-22,7 12-7,-5-16-2,7 12 3</inkml:trace>
  <inkml:trace contextRef="#ctx0" brushRef="#br0" timeOffset="10607.6515">9037 9319 31,'3'22'32,"9"14"1,-12 7-13,7 3-7,4 6-2,-8-4-5,4 1-3,-4-8-6,-3-7-11,0-15-19,0-5-1,-9-14 0,9 0 4</inkml:trace>
  <inkml:trace contextRef="#ctx0" brushRef="#br0" timeOffset="10960.6711">8994 9322 23,'33'-15'32,"-2"-2"-3,12 2-10,4 5-5,-1 6-4,-2 7-4,-9 2-3,-8 12-1,-15 5-1,-12 5 1,-8-1-2,-8-1 0,-3 0 0,-2-5 0,5 1-1,6-8 1,10-3 0,10-1 0,6 0 0,8 4 1,2 1 1,1 8 1,-9 0 1,-5 7-1,-9-3 1,-9 5 0,-15-3-3,-9-6-5,-8-4-14,3-5-17,-9-13 0,9-8-2,-6-11 5</inkml:trace>
  <inkml:trace contextRef="#ctx0" brushRef="#br0" timeOffset="11492.7014">8951 9070 24,'8'13'27,"2"-13"-5,12 0-6,8 3-3,7-3-4,8 0-1,6 0-2,2 0-2,3 0-2,-6 0-1,-6 0-2,-11-4-1,-8 4-1,-13-8 0,-12 8-2,-6-18 1,-9 7 0,-1 1 1,-2 0 1,3 0 1,4 2 1,11 8 1,0 0 2,0 0 1,20 22 1,-6-6 0,-4 0 0,0 8 1,-5-1-2,-5 0-8,-5-6-22,5 4-6,-13-13 0,13 6-2</inkml:trace>
  <inkml:trace contextRef="#ctx0" brushRef="#br0" timeOffset="11916.7265">9812 9478 48,'0'0'33,"18"0"-5,1-3-10,8-3-6,6 6-5,3-5-2,4 5-4,0-4-6,-5 4-7,-2 0-11,-5 0-10,-15 0-2,-1 7 0</inkml:trace>
  <inkml:trace contextRef="#ctx0" brushRef="#br0" timeOffset="12192.7406">9873 9597 19,'20'6'27,"-2"-6"-5,9 4-3,4-1-1,6-3-6,4 2-2,-1-2-3,-3 0-3,-5 0-7,-8 5-16,-24-5-12,17 0-3,-17 0 1</inkml:trace>
  <inkml:trace contextRef="#ctx0" brushRef="#br0" timeOffset="14393.8669">10954 9051 28,'-16'6'32,"-21"4"-2,-7 13-11,-1 18-3,-5 10-4,7 19-3,6 10-4,16 8 0,18 3-1,22 0-1,15-8-1,14-8-2,18-12-15,9-12-19,-2-23-1,9-8-1,-13-23-1</inkml:trace>
  <inkml:trace contextRef="#ctx0" brushRef="#br0" timeOffset="14993.9022">11324 9494 2,'-20'16'31,"-12"-16"0,7-4-9,-3-11-5,6-7-3,9-4-4,7-6-4,12 0-1,10-4-2,9 8 1,14 6 0,8 10 0,1 12 0,0 12 1,-11 10-1,-8 14 0,-20 5-1,-13 10-2,-16 0-2,-16 1-2,-6-5-1,-7-6-3,5-5 1,3-12 0,13-2 0,7-12 1,21-10 1,0 0 4,12 6 1,14-6 2,6 0 0,6 0-3,2 0-11,7 6-21,-17-12 0,10 10-1,-13-12 3</inkml:trace>
  <inkml:trace contextRef="#ctx0" brushRef="#br0" timeOffset="15259.9162">11706 9489 47,'0'0'36,"8"22"0,-8 3-15,-4-3-10,4 8-2,-7 0-2,7 2-2,0-5-3,4-2 1,3-4-2,5-6-1,7-5-4,0-10-11,3-5-22,3-3 0,-5-13 0,-1 1-1</inkml:trace>
  <inkml:trace contextRef="#ctx0" brushRef="#br0" timeOffset="15426.9262">11672 9367 35,'0'0'33,"0"0"0,10-3-8,1-1-38,7 8-15,-18-4-4,21-8-1</inkml:trace>
  <inkml:trace contextRef="#ctx0" brushRef="#br0" timeOffset="15797.9469">11519 9140 7,'9'-12'32,"12"12"-1,2-3 1,8 3-19,8 0-4,2 3-3,4-3-2,-3 3-3,-4-3-2,-4 0 0,-5 0-1,-9-3 0,-7-2-1,-13 5 1,10-14 0,-10 14 0,3-10 2,-3 10 1,0 0 1,0 0 1,0 0 0,8 19 1,-8-6 0,0 0-1,0 3-13,-11-9-21,9 7-1,-9-14 0,11 0-1</inkml:trace>
  <inkml:trace contextRef="#ctx0" brushRef="#br0" timeOffset="16243.9734">12252 9373 43,'10'-5'34,"-1"22"1,0 7-17,-4 5-6,4 10-4,-3 2-1,1 1-2,-3-3-4,-1-4-3,-3-4-5,0-11-15,-7-8-13,7-12-1,-20 0 0</inkml:trace>
  <inkml:trace contextRef="#ctx0" brushRef="#br0" timeOffset="16398.9804">12108 9569 19,'8'-12'31,"17"12"1,1-8-4,11 0-16,16 2-8,5 3-13,14 3-21,-11-9-1,13 9-1,-10-8 9</inkml:trace>
  <inkml:trace contextRef="#ctx0" brushRef="#br0" timeOffset="16778.0027">12913 9460 20,'-36'-35'31,"14"4"-1,-2-7-11,12-4-4,12 6-4,10-3-3,13 15 0,10 8-2,8 12-1,3 7-1,1 10 0,-9 8-1,-8 12 0,-16 9-1,-14 4-1,-18 6-2,-12-2 0,-7 1-1,-4-8 0,1-2-1,3-10 0,12-6 1,12-9 0,15-6-1,16-3 2,6-4 0,9 0 2,6 2-3,3-1-11,-2-4-21,6 0 1,-11-3-1,5 3 1</inkml:trace>
  <inkml:trace contextRef="#ctx0" brushRef="#br0" timeOffset="16942.0141">13337 9509 28,'0'-18'38,"4"9"-1,-4-1 0,3-4-18,-3 14-13,0 0-11,0 0-12,0 0-18,0 0-1,0 0-1,0 18 3</inkml:trace>
  <inkml:trace contextRef="#ctx0" brushRef="#br0" timeOffset="17115.0224">13345 9670 23,'0'44'32,"4"11"0,-4 1-10,-4 2-4,-1 2-6,-4-4-3,-2-2-5,-3-9-4,-6-15-3,2-9-5,-7-16-11,-6-17-15,11-5 0,-7-16 1</inkml:trace>
  <inkml:trace contextRef="#ctx0" brushRef="#br0" timeOffset="17550.0488">13187 9199 41,'11'0'34,"3"-7"0,8 7-16,13 0-6,2-3-5,6 7-2,-1-4-2,1 5-3,-6-2-1,-8-3-3,-6 3-2,-13-8-1,-10 5-1,0-13 1,0 13 0,-10-17 1,2 8 1,1-1 3,7 10 2,0 0 4,0 0 0,10 0 2,-10 0 0,17 19 0,-11-5 0,-1 0-3,-5 4-6,0 2-23,-8-11-6,3 2-1,-7-8 0</inkml:trace>
  <inkml:trace contextRef="#ctx0" brushRef="#br0" timeOffset="17873.0664">13697 9085 42,'20'19'35,"11"12"2,-1 8-12,-2 2-13,4 18-2,-12 5-4,-8 7-1,-12-2-3,-12 0-1,-12-4-1,-10-8 0,-3-3-4,-5-16-7,7-13-22,6-5-5,1-16 2,18-4-2</inkml:trace>
  <inkml:trace contextRef="#ctx0" brushRef="#br0" timeOffset="18361.0945">14265 9304 18,'4'-14'34,"8"17"1,-7 6 0,1 13-16,-1 11-8,-2 6-5,2 8-1,-1 0-2,1 1-3,1-5-8,-6-7-14,0-13-14,0-4-1,0-19 1</inkml:trace>
  <inkml:trace contextRef="#ctx0" brushRef="#br0" timeOffset="18520.1028">14156 9508 14,'13'-9'34,"11"9"-1,7-5 1,10 0-21,11 5-12,5-11-27,13 14-5,-7-12-1,14 9-1</inkml:trace>
  <inkml:trace contextRef="#ctx0" brushRef="#br0" timeOffset="18814.1204">15179 9140 20,'-27'-12'31,"1"15"0,-11 9-4,-1 9-14,1 14-5,2 13-2,11 12 0,7 6 0,17 8-1,7-3 0,18 0 0,10-4-1,8-9-6,8-12-15,5-8-19,-8-25 0,3-3 0,-9-16-1</inkml:trace>
  <inkml:trace contextRef="#ctx0" brushRef="#br0" timeOffset="19505.1595">15694 9490 8,'-32'4'28,"1"-1"-2,-12-12-8,3-7-4,-1-8-4,6-9-2,12 0-1,11-8-2,12 3-1,11 4 0,14 11 0,7 7-1,14 16 1,-1 5 1,0 14 0,-8 11 0,-9 12-1,-14 7 0,-17 4-1,-15 3-1,-15-5-1,-6-5-1,-6-6 0,4-10-1,4-9-1,8-8 0,14-10 1,15-3 0,0 0 1,15-12 0,10 7 0,9 5 0,7-3 0,4 7-4,1 1-17,-3-5-14,6 5-2,-10-5 2,3 0 3</inkml:trace>
  <inkml:trace contextRef="#ctx0" brushRef="#br0" timeOffset="19746.1743">16071 9460 46,'0'0'35,"5"26"-1,-9-1-17,-6 1-8,5 8-2,-4 2-1,3 0-2,4-6-1,7 1-1,3-9-1,4-5-5,5-5-9,6-6-22,-7-14-1,6-2 0,-10-15 0</inkml:trace>
  <inkml:trace contextRef="#ctx0" brushRef="#br0" timeOffset="19911.1842">15982 9336 41,'0'0'34,"0"0"-2,18 5-12,-6 3-46,-2-11-5,8 6-1,-8-11-2</inkml:trace>
  <inkml:trace contextRef="#ctx0" brushRef="#br0" timeOffset="20257.2038">15881 9123 15,'29'5'28,"2"-5"-3,7 3-12,13 2-3,0 2-4,3-4-3,-3 3-2,-8-6-3,-9 0-1,-13 0-1,-5-12 0,-16 12 1,2-17 1,-2 17 2,-8-18 6,8 18-2,0 0 3,-12 6 0,17 7 0,0 3-5,-1 4-25,-4-8-5,10 4-1,-10-16-1</inkml:trace>
  <inkml:trace contextRef="#ctx0" brushRef="#br0" timeOffset="20551.2202">16380 9557 19,'0'0'35,"35"7"1,-10-11 1,11 1-20,8 6-6,1-3-2,3 4-3,-8-1-5,-5-3-15,-11-3-22,4 3-1,-12-15 0,4 6-1</inkml:trace>
  <inkml:trace contextRef="#ctx0" brushRef="#br0" timeOffset="21030.246">17022 9189 25,'0'12'30,"3"14"-2,-6-1-14,-1 4-4,4 6 1,0-4-4,6 2-1,-1-4-2,12-1 0,1-5-2,4-8-2,4-4-5,-1-8-9,-3-11-14,5 1-4,-11-14-2,3 1 7</inkml:trace>
  <inkml:trace contextRef="#ctx0" brushRef="#br0" timeOffset="21191.2556">17210 9236 25,'0'0'30,"-14"10"-2,10 8-8,4 11-7,0 2-4,7 12 0,-7 1-2,10 2-2,-2 0-2,1-5-5,0-4-10,4-3-21,-9-15-1,9-3-1,-13-16 3</inkml:trace>
  <inkml:trace contextRef="#ctx0" brushRef="#br0" timeOffset="21398.2682">17540 9334 38,'0'0'37,"8"-19"-1,-8 19 1,0 0-29,0 0-12,0 0-24,0 0-8,0 0 0,-11 0-1</inkml:trace>
  <inkml:trace contextRef="#ctx0" brushRef="#br0" timeOffset="21630.2812">17533 9560 28,'0'37'34,"12"14"-2,-8 2-10,2 3-7,-6 5-5,-5-3-3,-2 2-2,-11-9-1,-7-6-3,-8-13 0,-7-13-1,2-11-2,0-13-6,7-12-10,10-7-17,-3-18-1,19-5 1,5-12 11</inkml:trace>
  <inkml:trace contextRef="#ctx0" brushRef="#br0" timeOffset="22093.3077">17417 9086 7,'-14'-4'33,"14"4"0,0 0 1,15-4-17,11 4-5,7 0-5,11 0-3,3 0-1,5 5-2,-4-5-1,-6 3-2,-4-3 0,-14 3-3,-7-3-1,-17 0 0,0 0-1,-10-9 1,-2 2 0,-1-1 1,3 0 1,10 8 1,-11-13 2,11 13 1,0 0 2,18 0 2,-7 4 1,2 4 0,-6 1 2,-2 4-3,-1-1-8,1 7-25,-5-19 0,0 19-3,0-19 2</inkml:trace>
  <inkml:trace contextRef="#ctx0" brushRef="#br0" timeOffset="22443.3292">17971 9019 9,'32'15'32,"-2"4"2,12 15 1,-4 13-18,2 8-4,-5 17-3,-14 1-2,-9 7-2,-18-4-1,-13-2-2,-12-10-1,-7-7-1,-6-11-2,3-13-4,8-6-6,-4-12-16,7-10-9,15-1-2,-3-4 2</inkml:trace>
  <inkml:trace contextRef="#ctx0" brushRef="#br0" timeOffset="28958.7001">9786 10754 13,'0'10'31,"0"-10"-2,23 9-7,5-6-7,8-3-2,5 0-4,5 0-4,1-3-6,-1 3-9,-6-4-13,-15-4-9,3 8 0,-28 0-1</inkml:trace>
  <inkml:trace contextRef="#ctx0" brushRef="#br0" timeOffset="29152.7129">9836 10921 32,'30'14'33,"-4"-14"-1,12 4-12,5 0-10,-2-4-23,5 7-16,-13-11-2,4 8-2</inkml:trace>
  <inkml:trace contextRef="#ctx0" brushRef="#br0" timeOffset="30577.7947">10844 10389 32,'-33'12'31,"3"15"-5,-6 18-8,-3 18-5,7 16-4,6 7-2,18 9-3,14-2-1,19-6-7,11-11-6,13-14-12,5-23-11,12-12 0,-10-27 0</inkml:trace>
  <inkml:trace contextRef="#ctx0" brushRef="#br0" timeOffset="31084.8228">11301 10824 14,'-14'7'28,"1"1"-5,-12-8-2,0-4-6,-4-9-3,-1-6-5,9-6-1,5-10-2,16 2-3,7-1 0,15 5 0,11 6 1,10 10-1,3 10 2,1 14-1,-9 13 2,-10 10 0,-16 8 0,-12 8-1,-19 0-1,-9-1-1,-8-6-2,-4-11 0,2-6-2,5-15 1,10-11-2,7-8 1,11-4 1,8-5 0,8 3 2,12 4 0,5 5 1,2 5-1,6 6-2,-2 7-14,-4-3-15,6 7-2,-13-12 1,5 6 5</inkml:trace>
  <inkml:trace contextRef="#ctx0" brushRef="#br0" timeOffset="31334.8375">11732 10637 33,'7'-11'34,"-7"11"1,0 0-5,-4 14-14,1 11-6,3 11-5,0 6-2,0 5 1,0 0-1,5 1-1,0-7-3,1-7-2,-2-2-7,1-11-20,-5-21-7,5 9-1,-5-20 2</inkml:trace>
  <inkml:trace contextRef="#ctx0" brushRef="#br0" timeOffset="31486.8471">11559 10822 16,'0'0'31,"0"0"-1,31 0-3,1-4-16,5 4-13,6 4-18,-3-8-9,20 8-1,-3-12 0</inkml:trace>
  <inkml:trace contextRef="#ctx0" brushRef="#br0" timeOffset="31890.8677">12219 10839 14,'-26'-15'33,"17"6"1,-8-13-3,6-4-16,8 1-5,3-7-3,3 7-3,8-2-1,8 8-1,2 8-1,7 11 0,-1 8 1,-5 13-1,-6 7 1,-10 7 0,-12 9-3,-11 0 1,-7 1-3,-16-1 1,-3-8-1,-1-9 0,7-6-1,6-9 1,14-8 1,17-4 1,6-11 2,20 3 0,9 2 0,4 3 2,2 3-1,-1 6 0,-5 1-7,-9 5-21,-9-5-7,-1 5-1,-16-12 1</inkml:trace>
  <inkml:trace contextRef="#ctx0" brushRef="#br0" timeOffset="32208.8872">12496 10457 21,'30'3'32,"16"18"1,-1 8-4,-6 9-16,1 18-3,-15 6-3,-12 10-1,-13 2-2,-16-1-3,-9-3-5,-12-8-4,2-10-7,3-14-19,-1-20-1,16-8-1,4-18 13</inkml:trace>
  <inkml:trace contextRef="#ctx0" brushRef="#br0" timeOffset="32552.9079">12997 10783 18,'6'-9'31,"7"11"0,-13-2-6,5 14-9,-5 4-4,-6 2-4,6 7-1,-4 0-1,8 2-1,0-2 0,5-1-2,1-6 0,5-3 0,1-6-2,1-5-5,0-6-11,-3 0-22,-10-15 1,5-2-2,-9-12 1</inkml:trace>
  <inkml:trace contextRef="#ctx0" brushRef="#br0" timeOffset="32772.9195">12990 10635 31,'0'0'27,"13"0"-4,-13 0-24,13-5-21,0 10-4,-13-5-1,17-5 23</inkml:trace>
  <inkml:trace contextRef="#ctx0" brushRef="#br0" timeOffset="33203.944">12802 10451 19,'-16'-7'30,"16"7"1,0 0-7,19-5-12,10 5-2,7 0-3,11 4-2,8-4 0,5 3-1,1-3-1,-2 0-2,-8 0 0,-11 0-1,-9-4-2,-13-2-1,-9 0-1,-11-6 0,2 12 0,-23-19 0,12 12-1,-2 1 1,13 6 0,-11-3 2,11 3 0,14 15 2,-1-6 2,1 6 1,-4-1 2,1 2 1,-5-3 0,-6-2-1,0 0-7,-9 2-27,-5-16-3,14 3 0,-14-8-2</inkml:trace>
  <inkml:trace contextRef="#ctx0" brushRef="#br0" timeOffset="34039.9918">13781 10583 34,'0'0'34,"9"0"0,-9 10-11,0 11-6,0 8-7,5 10-4,-5 5-3,4 4-1,-1 0-2,-3-5-6,5-1-9,-5-9-20,0-13 0,-4-8-2,4-12 3</inkml:trace>
  <inkml:trace contextRef="#ctx0" brushRef="#br0" timeOffset="34277.0052">13610 10802 26,'13'-9'34,"9"9"1,5 0-11,11-5-8,9 5-4,1 0-3,5 0-2,-5-4-2,-3 4-2,-9-5-3,-9 2-6,-7 3-12,-4 0-18,-16-12-1,0 12 1,-11-15-1</inkml:trace>
  <inkml:trace contextRef="#ctx0" brushRef="#br0" timeOffset="34820.0378">14789 10369 14,'-33'0'30,"0"17"-2,-16 11-8,2 11-5,6 18-2,1 9-4,18 11 0,13 5-2,21 2-1,14-6-2,19-6-4,11-6-9,9-12-24,3-26-1,7-10-2,-12-18 1</inkml:trace>
  <inkml:trace contextRef="#ctx0" brushRef="#br0" timeOffset="35372.0683">15172 10749 12,'-33'5'29,"-1"5"1,-5-16-13,3-6-3,2-6-6,6-9 0,12-2-3,11-3-1,16 1 0,9 1-1,10 11-1,8 6 2,8 13 0,0 7 1,-5 14 1,-10 6-1,-12 14 1,-15 2-2,-14 3 0,-13 2-2,-8-3 0,-9-6-2,0-11-2,2-6 0,5-15-1,11-7 0,7-7 0,12-7 0,7-4 1,10 4 2,7 1 0,5 7 1,4 6 1,1 6-1,0 7 2,-2 4-2,-3-1-3,1 3-14,3 0-19,-12-15 0,8 1-1,-5-10-1</inkml:trace>
  <inkml:trace contextRef="#ctx0" brushRef="#br0" timeOffset="35606.083">15454 10771 51,'0'0'36,"23"7"0,3-4-16,6-3-10,8 0-8,4 0-11,6 0-24,-7-6 0,3 0-3,-8-9 0</inkml:trace>
  <inkml:trace contextRef="#ctx0" brushRef="#br0" timeOffset="35931.0991">15952 10493 15,'0'0'31,"20"0"3,-20 0-3,-4 19-16,-2 0-7,-7-2 0,1 8-2,-4-4 0,8 6-1,8-5-2,3 1-1,10-3 0,8-5-2,7-1-2,2-9-7,6 1-14,0-6-12,-11-12-1,3-1 1</inkml:trace>
  <inkml:trace contextRef="#ctx0" brushRef="#br0" timeOffset="36119.1116">16155 10486 32,'0'19'33,"7"4"0,-2 6-13,-5 3-6,8 10-2,-8-1-4,5 2-8,-5 1-18,9 0-16,-12-15-1,8 2-1</inkml:trace>
  <inkml:trace contextRef="#ctx0" brushRef="#br0" timeOffset="36376.1256">16211 10239 40,'43'24'37,"0"6"1,8 14-7,-3 15-16,-11 3-4,-3 16-3,-18 3-1,-12 3-2,-13 0-2,-11-5-1,-8-7-4,-8-14-7,7-12-30,1-10-1,0-22 0,11-11 0</inkml:trace>
  <inkml:trace contextRef="#ctx0" brushRef="#br0" timeOffset="36800.1503">16873 10665 68,'12'-10'37,"-12"10"-3,11-6-17,-11 6-12,0 0-15,0 0-24,0 0-1,0 0-2,0 0 0</inkml:trace>
  <inkml:trace contextRef="#ctx0" brushRef="#br0" timeOffset="37054.164">16837 10928 38,'12'40'35,"-12"-2"1,10 3-13,-4 9-9,-10-4-4,-1 4-3,-8-3-1,-6-3-3,-9-6-2,-5-10-2,0-7-5,-4-16-9,4-11-16,5-8-6,3-19 0,14-4 0</inkml:trace>
  <inkml:trace contextRef="#ctx0" brushRef="#br0" timeOffset="37583.1952">16731 10415 19,'0'0'31,"29"0"0,0-4-11,10 4-6,14 0-4,3-3-3,7 3 0,-2 3-2,-2-3-2,-11 0-2,-9 4-2,-13-4-2,-13 0-1,-13 0 0,-3-14-1,-10 6 0,-7-4 0,0 0 1,2 0 0,1 2 2,5 1 2,12 9 0,0 0 1,0 0 0,18 5 2,0 5-1,5 6 1,-5-2 1,1 4 2,-6 1 0,-5 3-1,-8-5 1,-6-1-2,-4-4-2,-2-5-5,12-7-17,-11 16-15,2-23 0,9 7 0</inkml:trace>
  <inkml:trace contextRef="#ctx0" brushRef="#br0" timeOffset="39611.3102">17727 10742 30,'0'0'33,"21"12"1,-1-8-14,13-4-8,12 6-4,2-6-3,6 0-4,-3 0-5,-6 0-5,-4 0-6,-12 0-5,-9-6-8,-7 12-5,-12-6 0</inkml:trace>
  <inkml:trace contextRef="#ctx0" brushRef="#br0" timeOffset="39854.325">17786 10928 20,'14'0'35,"16"9"0,1-6-5,7-3-12,6 3-8,-1-3-8,-2 9-25,-8-14-10,4 5-2,-14-12-1</inkml:trace>
  <inkml:trace contextRef="#ctx0" brushRef="#br0" timeOffset="40170.3428">18611 10414 9,'16'-13'31,"7"13"1,-23 0-2,14 7-14,-14 8-5,-9 2-3,1 9-1,-3 1-1,2 6 0,-1-1-1,7 3-2,3-2 0,14-2-1,7-2 0,6-7-1,5-2-2,0-6-3,1-1-7,-4-10-13,-9-9-13,0 1 1,-11-14-2</inkml:trace>
  <inkml:trace contextRef="#ctx0" brushRef="#br0" timeOffset="40424.3572">18829 10439 29,'0'0'34,"10"25"-2,-10-1-9,3 7-7,4 10-4,-7 7-1,8 10-3,-8-1-2,4 0-2,-4-3-1,0-6-2,3-4-1,-3-12-7,8-9-20,-1-6-11,-7-17 0,25 0 0</inkml:trace>
  <inkml:trace contextRef="#ctx0" brushRef="#br0" timeOffset="40787.3796">19129 10681 18,'0'0'33,"0"0"1,2 15 0,-2-15-17,0 27-7,-4-8-5,4 6 0,0 1 0,10 6-1,-3-4-1,10 1 0,1-3-1,5-5-2,4-3-2,-2-10-6,2-3-13,-2-5-16,-10-12 0,-4-3-1,-11-11 9</inkml:trace>
  <inkml:trace contextRef="#ctx0" brushRef="#br0" timeOffset="41074.3938">19091 10522 13,'11'-6'33,"3"6"2,-14 0-4,17-6-13,-6 10-7,-11-4-5,14 0-11,-14 0-21,16 0-8,-16 0 0,0 0-1</inkml:trace>
  <inkml:trace contextRef="#ctx0" brushRef="#br0" timeOffset="41882.4405">19033 10275 17,'0'0'25,"0"0"-1,0 0-4,10-7-3,3 7-3,11 4-4,4-4-3,11 5-3,6-5 1,3 3-2,0-3-2,-1 0-1,-5 0-1,-10-3-1,-7-1-3,-15-4 0,-10 8 0,-5-14 0,-8 4 0,-5-1 2,2 2-1,1-2 2,3 4 1,12 7 1,0 0 1,10 0 0,6 7 0,4 5 1,-2 1 1,-3 5 1,-5 1 1,-6 3-1,-10-4 0,-2 1-4,-2-4-7,0 1-24,-3-16-1,13 0-1,9 0 3</inkml:trace>
  <inkml:trace contextRef="#ctx0" brushRef="#br0" timeOffset="42498.4772">19717 10579 3,'-11'8'31,"11"-8"2,16 6 0,6-6-16,13 0-6,3 0-3,7 3-1,-1-3-3,0 0-2,-3 0-8,-10 3-18,-12-9-10,-3 6 0,-12-14-1</inkml:trace>
  <inkml:trace contextRef="#ctx0" brushRef="#br0" timeOffset="43190.516">20580 10672 19,'-19'0'22,"-1"4"-2,-4-4-2,1-7-2,1-2-3,1-11-2,10-1-3,8-6-1,9 0-2,9-3-2,10 5 1,4 2-2,5 9 1,5 9 1,1 13-1,-5 4 0,-2 10 0,-13 4 0,-8 7-1,-15 5-1,-13 2-1,-12 2-2,-12-4-3,-3-1-1,-6-8 0,6 2 1,5-12-1,13-4 1,9-10 0,16-5 4,0 0 2,26-3 1,4 3 2,6-3-2,6 6 2,1-3-1,-2 8 0,-4-4-1,-6 2 0,-9-2 1,-7-1-3,-15-3-2,0 0-13,-9-10-19,9 10-2,-15-12 1,15 12 3</inkml:trace>
  <inkml:trace contextRef="#ctx0" brushRef="#br0" timeOffset="43512.5335">21123 10590 44,'7'-17'37,"-7"17"-1,0-10-9,0 10-20,0 0-18,-7-12-22,7 12-2,0 0-2,-10 9 3</inkml:trace>
  <inkml:trace contextRef="#ctx0" brushRef="#br0" timeOffset="43800.5501">21047 10665 22,'0'0'34,"-7"21"2,2-6-4,-1 7-16,9 13-6,-3 3-3,6 10-1,-2 1-2,2 10-1,-6-1-1,0 2-1,-11-3 0,-6-4 0,-6-4 0,-8-6-1,-9-9 1,0-10-2,3-10-1,0-14-3,10-3-5,6-17-7,15-15-13,16-3-7,4-16 0,20-1 0</inkml:trace>
  <inkml:trace contextRef="#ctx0" brushRef="#br0" timeOffset="44430.5866">20869 10256 27,'0'0'23,"0"0"-3,0 0-4,0 0-1,23-8-3,6 8-2,11 0-3,10 0-1,8-4-2,7 4 1,-2 0-2,-5-5-1,-8 2-2,-11 1 0,-10-3-2,-13-2-1,-16 7-1,0-18-1,0 18-2,-18-19-1,8 10 1,-3-2 1,3 2 1,-2 0 2,12 9 2,0 0 1,0 0 2,10 0 2,2 5 1,3 7 0,0 0 1,3 6 1,-7-2 0,-2 6 0,-9-5-1,0 2-1,-7-2 0,-2 0-2,-3-4-7,-2-2-16,-4-4-16,10 3 0,-5-10 0</inkml:trace>
  <inkml:trace contextRef="#ctx0" brushRef="#br0" timeOffset="51580.0389">17255 4436 6,'-10'4'14,"44"-4"0,53-4-1,46-4-1,53 0-1,49-4-1,48 1-2,43 0-1,34 0-1,23 1-1,6 2-1,-3 0-2,-10 1 0,-21 1 0,-27 0-1,-34-1 0,-41 0-1,-44-1 1,-36 0 0,-40 1 0,-35 0-1,-33-1 1,-29 0 0,-24-2 0,-12 10-2,-8-14-1,-2 6-2,0 3-10,-4-7-17,14 12 0,-13-12 0,13 12 22</inkml:trace>
  <inkml:trace contextRef="#ctx0" brushRef="#br0" timeOffset="52138.0709">22223 4178 18,'30'15'29,"-2"-10"-11,3 4-2,1-1-2,-2-2-2,-3 1-2,-9-4-2,-7 4-1,-11-7-1,-15 17 1,1-9-1,-3 9-1,-3-2-1,1 6-1,1-2-2,2 0-10,16-5-20,7 2-7,-7-16 0,22 11-1</inkml:trace>
  <inkml:trace contextRef="#ctx0" brushRef="#br0" timeOffset="52612.0986">22668 4323 13,'0'0'33,"0"0"2,16 19-4,3-4-13,8 7-8,-2-1-5,8 5-1,-4-2-4,-5-5-7,-1 0-8,-11-5-15,-12-14-5,22 5 1,-22-5 7</inkml:trace>
  <inkml:trace contextRef="#ctx0" brushRef="#br0" timeOffset="52845.111">22875 4309 37,'0'0'33,"-11"-5"-2,-2 12-9,0 10-8,-11 3-6,-2 8-4,2 3-8,-1 3-15,-8-7-15,11 3-1,-3-11-1</inkml:trace>
  <inkml:trace contextRef="#ctx0" brushRef="#br0" timeOffset="53432.1438">17953 2375 12,'0'0'27,"-10"31"-5,1 45-6,3 43-7,0 49-2,1 45-3,-3 49 0,2 33-2,2 28 0,4 12-1,0 6 0,0-2-1,10-8-1,4-14 0,4-21-14,-5-26-14,12-23 0,-12-40 1</inkml:trace>
  <inkml:trace contextRef="#ctx0" brushRef="#br0" timeOffset="54250.191">17871 2438 25,'0'0'21,"-12"0"-2,2 6-5,-4 7-3,0 3-4,0 1-2,-1-1-2,5-1-1,0-1 0,10-14 0,-9 14 0,9-14 0,0 0-1,5-15 0,3 1 1,4-5-1,3-3 0,3-2 0,1 0 3,0 3-1,-1 2 1,-3 3 0,-4 5 0,2 11 0,-13 0 0,18 17-1,-6-2-4,0 2-5,9 2-11,6 4-16,-6-11-1,7 0-2,-6-12 12</inkml:trace>
  <inkml:trace contextRef="#ctx0" brushRef="#br0" timeOffset="54671.2155">18186 2256 10,'10'0'28,"-10"0"1,0 0-12,0 8-6,0 6-3,3 2-4,0 0-2,4 4 1,0-4 0,5-2 0,1-6 1,1-4-1,-2-8 0,-1-4 0,0-6 0,-4-1 0,0-5 0,-4-3-1,0 1 0,-3 6-1,0 16 0,0 0 0,11-4-1,-4 19 0,0 9 0,2 11 0,0 4 0,1 8 2,-5-5 0,-5 1 1,-12-1 1,-1-2-1,-9-11 1,-4-5-2,-3-7-6,-2-9-24,0-8-9,16 0 0,-5-5 1</inkml:trace>
  <inkml:trace contextRef="#ctx0" brushRef="#br0" timeOffset="55324.254">17537 4705 24,'-14'-5'31,"-12"-4"0,3 9-13,-5 0-8,1 8-4,4 8-3,6 3-2,5 3 0,12 6-1,5 0 2,11 1 0,9-6 3,6-7 1,6-6 0,-4-14 2,3-3 0,-9-17 0,-2 0 0,-15-10-2,-5 3-2,-13-1-2,-8 1-4,0 9-13,-2 7-24,-11-2-1,2 10 0,-4-2 0</inkml:trace>
  <inkml:trace contextRef="#ctx0" brushRef="#br1" timeOffset="60553.5518">21395 4271 23,'-3'-24'23,"3"24"-4,0-20-3,0 20-5,-4-13-2,4 13-3,0 0-1,0 11-3,0 6 0,0 3-2,0 7 0,3 0 0,0 5 1,-1-3 0,2-1 0,-1-12 1,1-6 0,-4-10 0,9-10-1,-3-8 1,-2-10 0,-4-2 0,0-4-5,-4 7-10,4 6-18,-17-8-1,10 16-1,-13-3 14</inkml:trace>
  <inkml:trace contextRef="#ctx0" brushRef="#br1" timeOffset="61562.6106">21369 3688 30,'0'0'20,"0"0"-3,-8 8-4,-2 5-4,1-1-3,-3 4-2,-1-2 0,0 3-1,2-1-1,5 0 0,3-3 1,7-2 0,-4-11 0,18 15 1,-4-11 0,3-1-1,0-3 0,0 0-1,-3 0-3,0-3-1,-2 3-3,-3-6-2,1 0 0,-10 6-1,11-14 0,-8 4 2,-3 10 1,7-19 3,-7 10 3,0 0 3,0 9 0,0-15 2,0 15-1,0 0-1,-7-9 1,7 9-2,-5 9-1,5 2 0,0 6 0,-3 2-1,3 2 0,4 2 1,-4 1 0,4-2 0,-4-5 0,7-1 0,-7-6 0,6-1 1,-6-9-1,0 0-5,0 0-15,0 0-14,0 0-1,0 0-1</inkml:trace>
  <inkml:trace contextRef="#ctx0" brushRef="#br1" timeOffset="62879.6861">17794 6086 17,'0'13'25,"0"-13"-1,12 7-2,4-3-3,6-4-3,12 3-4,5-6-1,8 3-7,1-6-15,4 6-22,-16-5-2,-6 9-1,-30-4 2</inkml:trace>
  <inkml:trace contextRef="#ctx0" brushRef="#br1" timeOffset="63318.7105">17091 6128 26,'-11'3'30,"11"-3"-6,0 0-5,11-3-5,4 3-7,10 0-8,5 0-22,5-7-7,13 7-1,-1-8-1</inkml:trace>
  <inkml:trace contextRef="#ctx0" brushRef="#br1" timeOffset="63806.7392">17410 6070 11,'0'0'29,"10"-22"-8,1 6-4,2 4-2,3-4-2,5 12-1,-5 4-2,4 7-1,-10 8-3,-1 12-1,-12 5-2,-7 6-1,-6 3-3,-8-1 0,-2-4-2,-4-8-1,2-5 0,2-11 0,9-7 1,5-9 1,12 4 2,-3-15 1,3 15 2,23-7 0,-5 7 1,7 5 0,-1 4-1,3 3-5,0 3-19,1 2-12,-13-8-1,5 4-2</inkml:trace>
  <inkml:trace contextRef="#ctx0" brushRef="#br1" timeOffset="64855.7993">18360 6052 20,'10'7'23,"6"-3"-7,5-4-5,8 4-6,10-1-10,-1-8-17,15 8-3,-7-11 3</inkml:trace>
  <inkml:trace contextRef="#ctx0" brushRef="#br1" timeOffset="65180.8183">18889 6084 19,'0'0'25,"21"0"-8,-1 3-7,9-3-5,4 5-10,2-10-14,9 11-5,-11-9-2,9 12 25</inkml:trace>
  <inkml:trace contextRef="#ctx0" brushRef="#br1" timeOffset="65554.8386">19344 6116 23,'24'6'28,"-1"-6"-10,10 0-7,7 0-10,1-3-12,8 12-14,-15-17-1,6 13 8</inkml:trace>
  <inkml:trace contextRef="#ctx0" brushRef="#br1" timeOffset="65856.856">19920 6093 6,'11'0'25,"14"3"-4,-3-3-16,6-2-18,12 7-8,-8-13-1,17 8 22</inkml:trace>
  <inkml:trace contextRef="#ctx0" brushRef="#br1" timeOffset="66202.8751">20417 6045 2,'14'10'27,"-1"-13"-1,11 3-14,4 0-4,6-3-7,3 3-11,-5-4-14,8 8-1,-14-12 9</inkml:trace>
  <inkml:trace contextRef="#ctx0" brushRef="#br1" timeOffset="67438.9465">21380 4599 35,'0'0'24,"0"0"-6,0 18-4,0 0-6,0 8-5,3 4-10,-3 3-10,8 9-11,-8-8-1,8 7 9</inkml:trace>
  <inkml:trace contextRef="#ctx0" brushRef="#br1" timeOffset="67909.9736">21411 5145 6,'0'0'30,"0"0"-4,-4-11-6,4 11-7,0 0-3,-3 16-4,3-2-3,0 1-1,4 5-4,2 6-4,2 2-11,-8-7-13,14 9 0,-14-12 0</inkml:trace>
  <inkml:trace contextRef="#ctx0" brushRef="#br1" timeOffset="68474.0059">21396 5675 20,'0'0'18,"0"0"-4,-10 13-3,10 1-3,0 2-1,3 5-2,1 3-2,-2 0-5,4 0-14,10 7-10,-13-19-2,15 12 15</inkml:trace>
  <inkml:trace contextRef="#ctx0" brushRef="#br1" timeOffset="68973.0352">20889 6077 3,'12'0'30,"1"0"-4,10 0-5,4 0-6,6 0-7,6 0-8,0-10-24,8 10-4,-16-14-2,4 11 10</inkml:trace>
  <inkml:trace contextRef="#ctx0" brushRef="#br1" timeOffset="73774.353">17841 4438 17,'13'7'11,"-13"-7"-1,0 0-1,11 4 0,-11-4 0,12 7-1,-12-7-1,14 7-1,-14-7 0,17 10 0,-7-5 0,2 3-1,2-2-1,0-1-1,3 0 0,0 0-1,0-1 0,1 2 0,-2-3-1,3 1 1,-2 1 0,1 0 0,0 0 0,3 3 0,-2 0 0,3 0 1,-2 1-1,4 3 0,1-3 0,-1 6-1,-1-3 0,2 3 0,-2-1 0,1 0 0,-1 2 0,2 0 0,-4-1 1,2 2 0,1-1-1,1 1 1,-1-2 0,5 2-1,-2 0 0,1-2 0,1-1-1,0 1 1,0-1-1,0-1 1,-1-1-1,2 0 0,-5 0 1,3 2-1,-1-1 0,-1 1 1,2 0-1,-1-2 0,-1-1 1,-2 0-1,2 1 0,-3 0 0,0-4 0,-1 4 1,0-5-1,1 3 0,3 2 0,-1 0 0,2-1 0,-1 0 0,4 1 0,-1 2-1,2-4 2,-1 2-2,-2-5 1,-1 3 1,0-2-1,0 0 0,-2-2 0,-2 1 0,0 0 0,0 1 0,3 0 1,-1 1-1,3-1 0,-1 2 0,3-1 0,-1 0 1,2 2-1,0-2 0,0 0 0,-3-2 0,1 3 1,-1-1-1,2 0 0,-3 2 1,2-1-1,-1 2 0,1 2 0,2-2 0,-4 3 1,4-2-1,-6 0 0,3-1 0,-1 0 0,-3-2 0,0 0 1,2 0-1,-3-1 0,1 1 0,1 0 1,1 2-1,1 2 0,1 0 1,2-1-1,-1 1 0,2 1 0,-4-3 1,4 0-1,-4-2 0,1-1 0,-3-1 0,-2 1 0,2-1 1,-1 0-1,0 1 0,0 0 0,0 1 1,-2-2-1,2 1 0,0 1 0,-5-3 0,2 1 0,-3-2 1,-1 1-1,1-2 0,-2 0 1,-1 2-2,-3-2 1,4 2 0,-1-1 0,0 1 0,1 2 0,1-1 0,0-1 0,2 1 0,-2-2 0,-2 1 0,3 1 0,-2-3 1,-3 0-1,-2-2 0,-2 1 0,-9-4 0,16 6 0,-16-6 0,10 4 0,-10-4 0,0 0 0,12 7 1,-12-7-1,0 0 0,8 8 1,-8-8 0,0 0-1,0 0 1,-6 9 0,6-9-1,0 0 0,-15 12 1,5-8-1,-2 0 0,-3 0 0,-3 3 0,-2 0 0,-3-3 0,-2 2 0,3-1 0,1 0 0,4-2 0,1 1 0,4-4 1,12 0-2,-15 5 1,15-5 0,0 0 0,0 0-1,0 0 1,0 0 0,0 0-1,15-9 1,-4 9 0,3-3 0,7-2 0,1 5 0,3 0 0,0-3 1,0 3-1,-2-4 0,0 1 0,-4 3 0,-5-5 0,-3 1 1,-11 4-1,0 0 1,9-13-1,-9 13 1,-7-12 0,7 12 0,-11-17 0,2 5-1,-2-2 1,4-1 0,-6-5 0,-3-3-1,-1-1 1,-1 2 0,1 0 0,2 3-1,2 5 1,2 0-1,11 14 1,-9-11-1,9 11 1,0 0 0,0 0-1,0 0-3,0 0-25,0 0-11,-5 12-1,5-12 0</inkml:trace>
  <inkml:trace contextRef="#ctx0" brushRef="#br1" timeOffset="78170.6048">21752 5848 30,'-23'16'31,"8"8"-4,-7 13-5,-2 9-6,9 12-3,0 2-4,15 8-1,4-5-3,11-3-3,5-5-7,2-8-19,-1-16-12,6-7 0,-13-16-1</inkml:trace>
  <inkml:trace contextRef="#ctx0" brushRef="#br1" timeOffset="78755.6396">21900 6043 9,'0'22'27,"-9"-13"-1,9 6-10,-3 2-7,3 5-1,0 1-2,7 0 0,0-2-2,8-3 0,1-2 0,2-4-1,2-4-3,-3-8-4,2-3-6,-5-9-3,3-2-2,-8-6 0,-2-4 0,0-1 4,-4-1 5,-3 0 7,0 5 7,-13-11 20,13 32-12,-10-10 1,10 10-2,-8 24-3,5-5-1,6 12-3,-3 0 0,8 7-1,-8-2-1,10 2-1,-7-3-4,2-7-5,5-2-15,-1-5-19,-9-21 0,7 10 0,-7-10 0</inkml:trace>
  <inkml:trace contextRef="#ctx0" brushRef="#br1" timeOffset="79127.6609">22249 6309 30,'0'0'36,"7"11"1,-2 3-2,-5 4-19,-7-3-9,3 7-5,-2 0-8,-1-1-23,1-8-7,2-2-1,4-11 0</inkml:trace>
  <inkml:trace contextRef="#ctx0" brushRef="#br1" timeOffset="79432.6769">22353 6171 33,'0'0'36,"11"3"0,1-3-3,4 0-18,9 5-8,4-2-7,4-3-14,-6-4-21,12 4-1,-2-12-1,4 3 0</inkml:trace>
  <inkml:trace contextRef="#ctx0" brushRef="#br1" timeOffset="79769.6964">22719 6071 23,'0'-19'33,"0"19"1,14-18-9,-4 8-7,4 10-6,0 0-3,5 4-3,-3 4-1,1 9-1,-8 1-1,-6 7 0,-11 0-2,-6 3 0,-1-1-1,-6-3-1,0-3 0,2-6 1,2 0-1,5-6 0,12-9 1,0 0 1,19 3 0,-3-3 0,4 0 0,-1 0 0,1 3-2,-1-3-7,-2 5-16,-1 2-13,-16-7-1,19 0-1</inkml:trace>
  <inkml:trace contextRef="#ctx0" brushRef="#br1" timeOffset="80259.7253">22895 5861 41,'9'-16'32,"3"20"-5,3 15-6,1 4-7,4 15-5,-10 5-2,9 13 0,-6 3-2,1 4-1,-10-3-2,-4-4 0,-11-3-1,-3-9-1,2-8 0,-3-7 0,4-7 1,1-8 0,0-6-1,10-8 1,-12 6 0,12-6 1,0 0-1,0 0 1,0 0-2,0 0 0,0 0-1,10-7-3,-10 7-2,0 0-5,0 0-2,0 0-5,0 0-3,0 0-7,0 0-5,0 0 0,-10-5 21</inkml:trace>
  <inkml:trace contextRef="#ctx0" brushRef="#br2" timeOffset="89365.2986">18893 4365 10,'0'0'19,"0"0"-1,0 0-3,0 0-2,0 0-2,0 0-3,0 0 0,0 0-2,11 11 0,-11-11 0,14 16 0,-9-5 0,3 7 0,-2 4 1,1 10-2,-7 0 0,3 8-1,-7 1-1,-5 3-1,0 1 0,-1-2-1,-1-5 0,-2-6-1,0-6 0,2-6 1,2-6-1,2-4 1,7-10-1,-10 10 0,10-10-1,0 0-5,0 0-9,0 0-22,0-17 0,12 6 0,-1-10 1</inkml:trace>
  <inkml:trace contextRef="#ctx0" brushRef="#br2" timeOffset="89988.3352">19251 4691 6,'0'20'22,"-10"-2"-4,10 3-2,0 4-2,6-3-1,1-2 0,6-5-2,5-2 0,0-8-2,2-2-1,-3-8-1,2-7-1,-2-5-1,-1-4-1,-9-7-1,-2-3 0,-5-5-1,-8-5 0,-5 2-2,-6 3 1,-5 4-1,-3 6 0,-1 7-1,-3 8 1,6 7-1,3 9 0,7 6 1,8 4-1,7 2 1,12 0 0,8 1 0,10-3 0,8 0-1,-2-4-3,5 0-7,-7-3-14,-4-4-11,-2 4 0,-15-8-2</inkml:trace>
  <inkml:trace contextRef="#ctx0" brushRef="#br2" timeOffset="94929.6176">18385 4386 7,'0'0'19,"0"0"-3,12-8-2,-12 8-2,0 0-2,6-13 0,-6 13-2,0-15-1,0 15-2,-6-18 0,4 6-1,-2 0-1,-2-4 0,0 0 0,-3-2 0,0-2-1,-4 0 1,-1 0-1,-4-3 0,0 2 0,-5-1 0,-1 4-1,-4-4 1,2 4-1,0 0 1,-2 1 0,2 3-1,1 2 1,3-1-1,3 2 0,-2 1 0,4 1-1,0 2 1,-3-1-1,2 3 0,-4 0 0,-1 1 0,-1 1 0,-2-1 0,0 1 0,-1 3 0,3-3 0,-1 3 0,1 0 0,1 0-1,1 0 1,3 0 0,0 4 0,-1-1 0,-1 0 0,3 3 0,0-2 0,-1 1 0,0-1 0,-3 2 0,1 1-1,-1-2 1,-2 4 0,-1 0 0,-1 0 0,0 2-1,1 1 1,3 2 0,0 1 0,1-1 0,1 3 0,1-2-1,2 3 1,2 2 0,-1 1 0,-1 2-1,3 1 1,-2 1 0,1-1 0,2 5 0,1-4 0,-1 2 0,0 0 0,1-4-1,2 3 1,2-4 0,-1 1 0,2 0 0,-1 1 0,3-3 0,-2 2 0,2 0 1,-1-1-1,0 4 0,2 0 0,-1-3 0,2 0 0,-1 3 0,4-1 0,0-1 0,4-1 0,-1 0 0,0 1 0,3-2 0,3 1 0,-2-4 1,2 2-1,-1 0 1,0-1-1,2-1 1,1 0-1,-2-2 0,-1 0 0,0-2 1,1-1-1,-1-2 1,0 3-1,1-4 0,0-1 1,0 0-1,-1 2 0,2-2 1,1 1-1,-2 2 1,3-5 0,-2 2 0,5 1-1,1-1 1,-2-2 0,2 1-1,1-2 1,2-2-1,-2 2 1,1-2 0,2 2-1,-4-2 0,3-1 0,-1 2 1,2-1-1,-1-1 1,0 0-1,-2-1 0,1 0 1,0 0-1,-3-3 0,-1 5 0,-3-5 0,1 4 0,-1-1 1,0-3-1,0 0 1,6 0-1,-3 0 1,4-3-1,1-1 1,-1 1-1,0-2 1,0 3-1,-2 2 0,-3-4 0,-2 4 0,0-6 0,3 6 0,-1-5 1,0 0-1,2-2 0,0 1 1,0-1-1,0 2 0,0-2 0,-2 1 1,-1 1-1,-2-2 0,0 0-1,-1 1 2,2-2-2,1-1 2,-1 0-2,2-1 2,-3-2-2,3 5 1,-1-3 0,0 4 0,-12 6 1,15-15-1,-15 15 0,12-14 0,-12 14 1,11-18-1,-3 8 0,-2-2 0,0 2 0,3 1 0,-4-1 0,-5 10 0,9-14 0,-9 14 0,8-16 0,-8 16 0,8-16 0,-4 4 0,2 0 0,-1 0 0,2-2 0,0 1 0,-1 1 0,-2-1 0,2 0 0,-3 3 0,1-2 0,0 2 0,1-2 0,0 0 0,-1 1 0,-1 0 0,3 1 1,-1 0-1,-5 10 0,6-14 0,-6 14 0,0 0 0,5-9 1,-5 9-1,0 0 0,0 0 0,0-10 0,0 10 0,0 0 0,2-10-1,-2 10 1,0 0 0,0 0 0,0 0 0,0 0-1,0 0 1,4-10 0,-4 10 0,0 0 0,0 0 0,0 0 0,0 0 0,0 0 0,-12-7 0,12 7 0,0 0-1,0 0 1,0 0-1,-9 0 1,9 0-1,0 0 0,-10 8 1,10-8 0,-12 12 0,3-7 0,-2 2 0,-2 1 0,-1-2 0,1-1 0,-1 0 0,4-1 0,0-4 1,10 0-1,-14 3 0,14-3 1,0 0-1,0-12 0,0 12 0,14-17 0,-1 8 0,0-3 0,3 0-1,0-1 1,1 1 0,-1 0 1,-1 3-1,-2 0 0,-1 2 0,-12 7 0,14-11 0,-14 11 0,9-7 0,-9 7-1,0 0 1,0 0-1,0 0 1,0 0-1,11 4 1,-11-4 0,6 12-1,-6-12 1,10 20 1,-2-6-1,-2 1 0,0 1 1,-2-1 0,3 5 0,-4-6 0,1-1 0,-4 1 0,0-14 1,6 16-1,-6-16 1,0 0-1,0 0 0,0 0 0,0 0-1,0 0-1,0 0-6,0 0-15,0 0-17,0 0 0,0-14 0,5 4 0</inkml:trace>
  <inkml:trace contextRef="#ctx0" brushRef="#br2" timeOffset="95889.6722">18758 4727 18,'0'0'23,"0"0"-3,0 0-4,0 0-3,0 0-3,0 0-3,0 0-1,9 10-2,-6-1 1,2 6-2,-1-3 2,2 5-1,0-2-1,4 1 1,-4-3-1,3-2 0,-3-1 0,-6-10 0,9 12 0,-9-12 0,0 0 0,10 0-1,-10 0 0,0 0 0,6-12 0,-6 12-1,9-10-1,-9 10 1,12-13-1,-12 13 0,19-12 0,-9 6 1,-1 1-1,-9 5 0,16-10 1,-16 10 0,10-10-1,-10 10 1,12-11-1,-12 11-3,8-10-4,-8 10-12,0 0-18,0 0-1,0 0 0,-8 3 5</inkml:trace>
  <inkml:trace contextRef="#ctx0" brushRef="#br2" timeOffset="96873.7283">16765 4146 9,'0'0'25,"-24"-4"-9,11 4-4,-5 7-3,3 0-3,-1 1-1,2 5-1,4 2-2,3 4 0,7 1 0,0 4 0,7-3 0,3 1 1,3-1 1,2-4 0,2-1 1,1-9 0,3 0 1,-5-10-1,3-3 1,-4-9-1,0-3 0,-5-10-1,0-4-1,-7-7-1,-3-6 0,-10-1-1,-2-3-1,-4 3 1,-8 5-2,-3 5 1,-3 8-1,0 8 0,-3 12 0,6 8-1,2 8 1,4 6-1,6 8 1,6 3 0,9 3 1,10 1 0,11-2 1,7-2 0,9-6 0,5-2-2,0-8-6,1-9-19,0 5-8,-18-13-1,0 8 1</inkml:trace>
  <inkml:trace contextRef="#ctx0" brushRef="#br0" timeOffset="106518.4677">1429 12842 43,'0'-9'34,"0"9"-3,9 31-10,-4-1-6,1 18-4,-1 2-3,10 8-2,-6-1-2,-5-2-3,5-8-3,-3-14-5,4-4-7,-1-12-17,-9-17-6,0 0 0,9-33 1</inkml:trace>
  <inkml:trace contextRef="#ctx0" brushRef="#br0" timeOffset="106911.4899">1429 12852 2,'0'-30'29,"7"16"0,4-5-4,-5 3-11,15 6-6,2 1-3,8 3-1,3 2-2,-3 4 0,1 4-1,-5 3 1,1-1-2,-10 1 1,8 0-2,-11 0 1,3 4 0,-8 4 2,-3 0 1,-2 7 2,-5 2 0,4 8 2,-4 1 0,0 13 1,0 2 0,0 3-1,0-3-1,6-1-3,2-3-2,3-6-4,-2-2-8,0-16-19,2-11-8,15-6-1,-7-12 0</inkml:trace>
  <inkml:trace contextRef="#ctx0" brushRef="#br0" timeOffset="107209.5064">2112 13171 40,'0'0'28,"-17"-17"-4,6 3-7,-6 7-5,-1-5-3,-4 12-2,3-3-1,2 10-1,0 1-1,7 9-2,-4 2 0,14 2-2,3 2 2,9 1-1,1-3 1,3-3-1,8-7 1,-3-5-1,7-6-4,3-3-17,-12-12-14,7 3-1,-8-14-1,10 8 0</inkml:trace>
  <inkml:trace contextRef="#ctx0" brushRef="#br0" timeOffset="107698.5347">2130 12946 9,'9'-65'62,"10"34"-43,2 7-2,8 12 0,-5 7-2,7 20-2,-3 4-3,9 14-1,-13 6-2,5 12-2,-11 0 0,2 7-2,-3-6-1,-1-1-1,-3-4 0,-5-6-1,-1-7 1,-7-13-1,0-8-1,-9-13 1,9 0 0,-22-16-1,3 3 0,-4-2 0,6 1 0,-6 6 0,0 8 1,5 0-2,-4 11-5,2-1-12,6 1-19,10 1 0,-9-6 0,13-6 0</inkml:trace>
  <inkml:trace contextRef="#ctx0" brushRef="#br0" timeOffset="108001.5516">2546 13087 28,'0'-9'35,"0"9"2,9 18-4,-4-3-14,3 7-8,-6 2-3,4 4-2,4 0-7,-5-4-14,2-6-22,-1 0 0,-6-18-1,12 12 0</inkml:trace>
  <inkml:trace contextRef="#ctx0" brushRef="#br0" timeOffset="108331.5714">2712 13063 30,'0'0'35,"13"19"1,-10-6-3,3 5-21,3 6-5,1 1-2,-1-1-7,3 0-10,-2 3-18,-4-16-5,3-1 0,-9-10-1</inkml:trace>
  <inkml:trace contextRef="#ctx0" brushRef="#br0" timeOffset="108374.5741">2920 13096 35,'0'0'34,"-19"15"0,4-3-13,-6 1-5,8 3-6,-3 0-1,8 1-5,4-6 0,13 1-3,4-2-3,2-6-7,10 3-13,3 1-13,-6-8 0,9 0-1</inkml:trace>
  <inkml:trace contextRef="#ctx0" brushRef="#br0" timeOffset="108718.593">3075 13089 43,'16'0'35,"-6"9"3,5 4-8,3 9-17,-9-1-2,7 8-2,-7-4-2,1 1-3,-4-4 0,-3-7-3,-3-15 0,0 0 0,9-5-1,-3-15 0,4-4-1,0 2 1,1 0-1,0 0 2,3 5-2,-2 11 2,-1 6 0,-3 14 0,-1 1 0,2 6 0,-4 3 0,2 1-3,-1 6-3,-6-11-10,3-6-23,0 1-2,-3-15 0,0 0 0</inkml:trace>
  <inkml:trace contextRef="#ctx0" brushRef="#br0" timeOffset="109060.6147">3169 12789 66,'-4'-16'38,"4"16"0,0 0-7,3 14-33,10 3-33,-7-6-3,4 8-1,1-3 1</inkml:trace>
  <inkml:trace contextRef="#ctx0" brushRef="#br0" timeOffset="109405.6332">3739 13000 79,'0'0'41,"0"0"-3,12-6-14,-12 6-11,0 0-9,0 0-8,0 0-21,0 0-15,0 0-1,0 0 1</inkml:trace>
  <inkml:trace contextRef="#ctx0" brushRef="#br0" timeOffset="109695.6487">3759 13227 58,'0'0'39,"0"0"1,0 0-8,0 0-15,0 0-6,9 10-2,-9-10-3,0 0-3,0 0-3,0 0-12,0 0-29,0 0-1,0 0-1,3-15 0</inkml:trace>
  <inkml:trace contextRef="#ctx0" brushRef="#br0" timeOffset="115322.9717">4539 12726 42,'0'0'31,"0"-12"-8,0 12-5,0 0-7,-11 12-4,11 8-2,-5 6-2,5 10-1,0 10 1,5 9 1,-2 4 0,4 9 0,-3 1 1,2 0-1,-1-9 1,-1-6-2,-4-9 0,5-9 0,-5-11-1,0-8 0,0-7 0,0-10-3,0 0-8,0 0-28,3-17-1,3 3 0,-6-10-1</inkml:trace>
  <inkml:trace contextRef="#ctx0" brushRef="#br0" timeOffset="115788.9967">5141 13031 56,'0'0'23,"-8"-12"-4,-5 5-4,-9 7-3,-6-3-4,0 3 0,-7 5-3,5 6-1,-5 7 0,11 6-1,5 7 0,13 4-1,6 3 2,15-1-1,9 1 1,9-1-1,6-8-1,3-10-5,3-4-14,3-11-19,-12-16-1,-1-4-1,-7-17 1</inkml:trace>
  <inkml:trace contextRef="#ctx0" brushRef="#br0" timeOffset="116272.025">4906 12833 30,'-3'-9'30,"12"3"-4,3 1-7,6 0-5,13 5-5,3-4-2,10 4-3,-1-5 0,4 5-2,-4-6-1,-5 6 0,-4-4-1,-12 4 0,-6-5 0,-16 5-1,8-9 0,-14 1 0,-6 0 1,0-1-1,-1 0 1,0-2-1,1 4 0,12 7 1,-12-4-1,12 4 1,15 16 0,-6-3 0,1 4 1,0 2 0,-2 1 1,-5 2-4,1-5-10,-1-1-20,-3-16-1,-7 17 0,7-17 2</inkml:trace>
  <inkml:trace contextRef="#ctx0" brushRef="#br0" timeOffset="116729.0512">5535 12876 46,'0'-24'25,"0"2"-2,0 8-3,0 2-4,0 12-3,0 0-3,6 29-3,-6 0-2,3 10-1,1 14 0,4 7 0,-2 4-1,2 6 0,0-5-1,-2 0 0,4-7 0,-4-7-1,0-15 0,-3-7-1,0-5 1,0-9-1,-3-6 0,0-9-2,0 0-5,0 0-12,0 0-19,0 0-1,7-17 0,-7 17 0</inkml:trace>
  <inkml:trace contextRef="#ctx0" brushRef="#br0" timeOffset="118094.1302">5985 13089 19,'0'0'32,"6"12"-2,8-12-8,12 0-6,8 0-5,0 0-4,9 0-5,1 0-6,0 0-11,-8-7-12,2 7-6,-17 0 0,1 5 7</inkml:trace>
  <inkml:trace contextRef="#ctx0" brushRef="#br0" timeOffset="118519.1549">6043 13254 55,'22'-6'23,"12"6"-4,4-6-5,2 3-2,3 3-5,-6-3 0,0 3-4,-9-4 0,-6 4-1,-10 0 0,-12 0-1,13 0 0,-13 0 0,0 0-3,0 0-8,0 0-18,0 0-6,0 0 1,0 0-1</inkml:trace>
  <inkml:trace contextRef="#ctx0" brushRef="#br0" timeOffset="121760.3404">6809 12905 27,'-15'-24'31,"15"24"-1,0 0-8,-4 15-7,14 19-4,0 14-2,8 13-4,-4 4 0,10 9 0,-3-8-1,0-8-1,-2-12 0,-4-7 0,-3-17-1,1-17 0,-3-15 0,0-16 0,-7-16-1,1-11 1,-4-18-1,0-13-2,-4-13 1,-3-2 0,-2 2 0,-1 5 2,-5 8-2,2 15 1,-2 14-1,5 20-1,1 22-8,9 13-25,0 0-4,9 23-1,7-11 0</inkml:trace>
  <inkml:trace contextRef="#ctx0" brushRef="#br0" timeOffset="122568.3881">6822 12469 26,'-12'0'16,"12"0"0,15 0-2,16 0-3,16-4-2,20 1-2,30 3 1,20-4-2,32 4 0,29-8-2,22 8 0,22 0 1,21-4-2,8-1 0,9 0-1,-4-1 0,-12 2-2,-15 4 1,-20-6-2,-27 6-1,-31 0 1,-26 0-1,-34 6 0,-25-2 1,-23-1-1,-24 0 0,-19-3 2,0 0 1,0 0 0,-12 0 0,12 0 0,-16-7 0,16 7 0,-3-17-1,3 6 1,0 0-1,3 1 0,-3 10-1,0-14 1,0 14-1,6 9 2,-6 11 2,5 8 0,0 4 0,5 7 0,-3 4-5,11 6-30,-14-14 1,14-3-3,-10-22 0</inkml:trace>
  <inkml:trace contextRef="#ctx0" brushRef="#br0" timeOffset="123409.4334">7683 12907 5,'0'0'30,"-20"-23"2,0 13-10,-11 5-4,-3 5-5,-8 14-2,-4 4-4,-1 11-1,1 7-1,13 12 0,8 0-1,16 5 1,12-4-1,19-3 0,9-5 1,20-7-2,5-10-2,3-7-3,3-2-7,-2-10-13,-7-8-16,0 3 1,-13-5-1</inkml:trace>
  <inkml:trace contextRef="#ctx0" brushRef="#br0" timeOffset="123873.4617">7839 13246 34,'10'0'33,"-10"0"-2,15 13-9,0 2-6,0-2-4,7 8-4,0 0 0,1 3-3,-1 1-2,-2 1-1,0 0-4,-5-5-3,1 2-6,-8-8-8,-1-6-17,6 1-1,-13-10 1,11-11 9</inkml:trace>
  <inkml:trace contextRef="#ctx0" brushRef="#br0" timeOffset="124295.484">8068 13292 23,'0'0'57,"-12"0"-34,1 10-8,-6 0-4,0 8-4,-7 5-3,0 4 0,-4 0-1,-2 1 0,5-1-3,2-3-2,6-2-4,1-9-12,3-13-16,13 0 1,0-13-1,6 1 12</inkml:trace>
  <inkml:trace contextRef="#ctx0" brushRef="#br0" timeOffset="124730.5093">7978 12772 30,'3'-10'31,"1"-8"-5,14 6-9,7 3-3,3 3-4,7 6-3,-5 7-1,-2 7 0,-8 3-2,-7 10 0,-13 2 0,-12 5-1,-4-5-1,-2 0 1,-2-6-2,3-4 0,5-5-1,7-5 0,5-9 1,15 5-1,1-5 1,6 0 0,2 0 0,0 0 0,-3 0-2,-2 0-2,-3 7-8,-6 3-25,-10-10 0,10 7-2,-10-7 1</inkml:trace>
  <inkml:trace contextRef="#ctx0" brushRef="#br0" timeOffset="125068.5295">8667 12974 60,'3'-13'34,"-3"-1"-9,0 4-6,0 10-5,0 0-4,5 10-2,-5 7-4,5 9-1,-1 6 0,3 5 0,3 3 0,3 1-1,-6-3 1,1-3-2,2-3 0,-3-9-2,-1-8-1,-6-15-5,9 10-5,-9-10-7,0-17-12,0 4-7,-15-9 0,6 3 1</inkml:trace>
  <inkml:trace contextRef="#ctx0" brushRef="#br0" timeOffset="125559.5589">8552 13121 31,'0'0'29,"0"0"-4,20-5-4,5 5-3,5-5-4,10 5-3,-3 0-4,5 0 0,-5-4-1,-2 4-2,-12 0-1,-5 0-2,-5 7-3,-13-7-11,0 0-24,0 0-1,-6-15 1,6 15-1</inkml:trace>
  <inkml:trace contextRef="#ctx0" brushRef="#br0" timeOffset="125982.5818">9556 12762 69,'-28'0'35,"-12"0"-14,-6 11-6,1 11-4,-8 8-3,10 9-2,6 7-2,18 7 0,12-1-1,17 0 1,8-5-1,11-2 1,10-8-1,5-5-2,2-9-1,-1-10-6,0-6-9,-5-7-12,-5-5-10,-3 2-2,-8-9 0</inkml:trace>
  <inkml:trace contextRef="#ctx0" brushRef="#br0" timeOffset="126343.6029">9677 13118 44,'0'0'21,"5"-17"-1,-5 17-4,0 0-5,0 20-3,5-5-3,-5 1-1,4 1 0,5 0 1,4-3-2,-1-6 0,4-6 1,-2-7-1,1-4 1,-2-3-1,3-1 0,-8 1-1,-8 12 1,11-11-1,-11 11 0,6 16 0,-6 6-1,4 7 1,2 11-1,0 7 1,-1 6-1,-5 6-1,0 3 1,-6-4-1,-9-2 0,-6-8 0,-8-11-1,-2-10-2,-5-13-6,6-14-5,4-15-10,4-14-13,15-10 0,7-15 0</inkml:trace>
  <inkml:trace contextRef="#ctx0" brushRef="#br0" timeOffset="126846.6325">9866 12711 7,'5'-27'51,"3"14"-32,5 4-2,3 2-3,4 2-3,5 5-4,-1 0-1,-4 8 1,-4 6-3,-8 6 0,-8 2-1,-5 3 0,-7-4-1,0 2 0,-5-3 0,4-2 0,2-9-2,11-9 1,0 0-1,0 0 1,11 4 0,4-6 1,5 2-1,1-5 0,3 2 0,-1 3 1,-5 0-1,0 0-1,-3 0 1,-3 0 0,-12 0 0,0 0 0,0 0 0,0 0 0,0 0-1,0 0 0,0 0-4,0 0-2,0 0-4,0 0-8,0 0-14,0 12-5,0-12 0,0 0 4</inkml:trace>
  <inkml:trace contextRef="#ctx0" brushRef="#br0" timeOffset="128020.6989">18872 11156 26,'0'0'25,"0"0"-3,6 26-2,-6 3-3,0 8-5,0 13-3,0 7-1,0 6-3,0-3-1,4-2-1,1-5-2,0-9-2,2-9-3,-2-13-5,3-8-8,-8-14-12,0 0-5,0 0 0,0-24 11</inkml:trace>
  <inkml:trace contextRef="#ctx0" brushRef="#br0" timeOffset="128507.7264">18875 11286 3,'0'0'26,"0"0"1,-11 0-11,-2 7-5,1 1-4,-1-1-3,3-1 2,0-2-2,10-4 1,0 0-2,0 0 1,4-21-1,6 3 0,4-6 0,-1 0-2,-1 0 1,-2 2 1,0 2-1,-4 5 1,-6 15 0,0 0 0,12 3 0,-5 13 1,6 3-2,1 2 0,6 0-5,4 3-12,7-1-19,-10-14 0,6 2 0,-13-11 2</inkml:trace>
  <inkml:trace contextRef="#ctx0" brushRef="#br0" timeOffset="128963.7524">18819 11915 19,'0'0'31,"-30"-6"0,9 6-13,-6 6-5,-4 1-4,2 7-1,-2 4-2,4 8-2,4 2 0,10 9-1,6 1 0,7 0 1,6 1-1,10-1 1,4-3 0,5-4 0,2-7-1,4-7 0,-3-4-3,0-9-6,5-1-13,-1-3-19,-11-13 1,2 6-1,-8-7 3</inkml:trace>
  <inkml:trace contextRef="#ctx0" brushRef="#br0" timeOffset="129337.7739">18983 12204 32,'9'5'34,"-9"-5"-1,17 10-9,1 3-10,-1-4-5,4 7-3,0-3 0,2 1-2,-2 1-3,-3-2-3,-1 2-3,-7-5-7,0 0-9,-1-1-15,-9-9 0,12 6 1</inkml:trace>
  <inkml:trace contextRef="#ctx0" brushRef="#br0" timeOffset="129788.8007">19230 12210 25,'0'0'19,"0"0"-2,-10-6-2,10 6-1,-16 4-3,4 6-2,-3 0-2,-1 9-1,-7-2-1,2 2 0,-4 1-1,4 2-1,0-5-1,4 1-1,2-6 0,5-4 0,10-8 0,-10 10 0,10-10-3,0 0-12,0 0-19,11-10 0,-8-4-1,10 7 4</inkml:trace>
  <inkml:trace contextRef="#ctx0" brushRef="#br0" timeOffset="131774.9141">19810 11211 7,'0'15'9,"3"-5"1,1 3 0,-1-2-1,2 4 1,2-1-2,1 1 1,-2-1-2,3 0-1,1-2 0,-2-1 0,-8-11-1,16 15 0,-4-12-1,-3-3 0,4-2-1,2-7 0,1-1-1,4-2 0,0 0-1,2-1-1,0 3 0,0 1 0,0 6-1,-4 3 1,1 8 1,-2 2-1,0 3 0,-2 0 1,0 1 1,1 0-1,-1-3 0,1 1 0,-3-4 0,0-3 0,-5-2 1,-8-3-1,13 0 1,-13 0-1,0 0 1,0 0-1,0 0 0,0 0 0,0-7-1,0 7 1,0-13-1,0 4 0,0-2 0,0-1 0,5 1 0,-1 0 0,6-1 0,-3 4-1,6-1 1,-1 4-1,4-1 1,2 2 0,7 1-1,-3 3 1,2-4-1,4 4 1,-3 0 0,0 0 0,-2 4-1,-1-4 1,-4 0 0,-3 3 0,0-3 0,0-4 1,0-1-1,1 0 0,-2-3 1,2 2-1,1-2 1,-4-2 1,1 2 0,-6-2 0,-2-1 0,-3 0 1,-3 1-1,0 0-3,0 1-8,-3-6-24,3 15-2,-11-9 0,11 9-1</inkml:trace>
  <inkml:trace contextRef="#ctx0" brushRef="#br0" timeOffset="132473.9543">20153 11584 17,'0'0'28,"0"0"-7,0 0-3,5 22-4,-5 2-3,0 14-4,0 4-1,6 7 0,-6 4-1,6 0-1,1 0-1,-1-7-3,0-7-3,-2-11-6,-4-8-12,6-5-12,-6-15 0,0 0-1</inkml:trace>
  <inkml:trace contextRef="#ctx0" brushRef="#br0" timeOffset="132946.9814">20150 11673 25,'-10'0'18,"10"0"-4,-21 7-5,9-3-3,1 1 0,2 2 0,9-7 0,0 0-1,0 0 0,0 0-1,12-13 1,-4 2 1,5 0 0,-3 0 0,3-3 0,-6 2-2,4 3 1,-2 3-1,2 6-1,1 0 0,3 9-3,5 3-7,3 9-22,-2-5-5,9 9-1,-10-7 1</inkml:trace>
  <inkml:trace contextRef="#ctx0" brushRef="#br0" timeOffset="133503.0128">20488 12181 29,'0'0'21,"0"-18"-3,0 18-1,-19-11-3,-1 11-2,-5 6-3,-8 1-4,1 6 0,-4 3 0,7 9-1,3 1 0,12 7 0,6-6 1,16 5 0,8-6 0,11 1 0,6-5 0,5-4-2,4-2-3,-1-7-4,-3 0-6,-8-9-6,0 5-4,-8-5-6,-7-6-2,-2 3 0,-13 3 2</inkml:trace>
  <inkml:trace contextRef="#ctx0" brushRef="#br0" timeOffset="134022.0428">20599 12379 38,'0'0'16,"4"-13"-1,-4 13-1,0 0-3,0 0-2,0 10-3,0-10-2,0 19-1,5-9 0,1 2 0,-6-12 1,21 15-1,-9-11 1,3-4-1,-2-7 0,1-1 0,-3-1 0,2-3-2,-8 2 1,0-1-2,-5 11 0,4-13 0,-4 13-1,0 0 0,3 14 0,-3 0 1,0 6 0,0 9-1,5 4 2,-5 5-1,0 2 1,0 4-1,-10-3 1,1 0 0,-3-5 0,-3-2 0,-6-8 0,-5-6 0,-3-7 0,-2-6 0,2-2 0,3-5 0,-2-6 0,6-1 0,3 2 0,5-2-1,5 0 1,9 7-1,-10-9 1,10 9 0,0 0 0,0 0 0,0 0 0,0 0-1,0 0 0,-6-8 1,6 8-1,0 0 0,0 0 0,0 0 1,0 0-1,9 3 2,-9-3-1,0 0 1,0 0 0,0 0 0,0 0-1,0 0-1,0 0-2,0 0-13,0 0-22,0 0-1,0-13 0,0 13 0</inkml:trace>
  <inkml:trace contextRef="#ctx0" brushRef="#br0" timeOffset="135814.145">10655 13055 40,'16'5'34,"14"7"-1,4-7-16,3-5-5,5 7-7,6-4-12,-4-3-19,-7-5-7,3-1-1,-19-5 0</inkml:trace>
  <inkml:trace contextRef="#ctx0" brushRef="#br0" timeOffset="136275.1708">10711 13217 19,'6'12'34,"9"-12"-1,15 0-6,5 0-9,0-3-3,6 3-4,-3-4-4,0 4-3,-13 0-4,-5-4-7,-3 1-22,-5 6-6,-12-3-1,0 0-1</inkml:trace>
  <inkml:trace contextRef="#ctx0" brushRef="#br0" timeOffset="136975.2112">11486 12884 27,'11'12'31,"-11"2"-5,10 18-6,4 14-4,0 9-4,6 13-3,-3 4-1,4 4-1,-4-7-3,1-8-1,-3-14 1,-2-15-2,-2-19 0,1-20-1,-4-17 1,-2-16 0,-1-13-1,-5-17 0,-11-13-1,1-13-1,-5-3 1,-2 2 0,3 3 0,2 2 0,0 12 0,5 13 0,3 13-2,1 19-3,7 16-11,6 8-20,-5 2-2,13 16 0,-1-2 2</inkml:trace>
  <inkml:trace contextRef="#ctx0" brushRef="#br0" timeOffset="137555.2451">11614 12489 11,'23'-7'20,"15"7"-3,15 0-1,12 0-1,18 0 0,15-3-3,15 3-3,13-4-2,11 1-2,4-2-2,-1 0-2,-3-2 0,-7 0 0,-12-1-1,-14 1 0,-19 0 1,-20 5-1,-16-2 1,-16 1 0,-13 3 0,-20 0-1,12-5 1,-12 5 0,0 0-1,0 0 0,-12 0 0,12 0 0,-9 5-1,9-5 1,-4 14 0,4-2 0,-4 6 0,4 6 0,8 9 0,1 6-7,1 0-23,4 15-2,-7-10-1,6 6 0</inkml:trace>
  <inkml:trace contextRef="#ctx0" brushRef="#br0" timeOffset="138359.2904">11866 12957 3,'20'-4'30,"-20"4"-1,15 0-6,-15 11-5,0 1-6,-4 6-3,-4 2-1,2 1-2,-4-1-3,6 0 0,1-1-1,8-6-1,3 1 0,7-5 1,1-2-1,2-4-1,-1 0-2,0-6-4,0-1-5,-4-2-6,-5-6-3,-2-1-4,-2-6 1,-2 1 1,-2-2 7,0 3 8,0 0 9,-5 0 6,5 8 26,0 9-13,0 0 2,-8 18-5,11 5-3,-3 3-3,0 11-1,3 4-1,0 2-3,1-2-2,3 1-2,2-4 0,-2-4-2,2-6-2,2-10-6,2-6-11,2-6-18,-15-6-1,19-19 0,-14-7 0</inkml:trace>
  <inkml:trace contextRef="#ctx0" brushRef="#br0" timeOffset="138959.3249">12035 12706 5,'0'0'26,"-11"-19"-7,11 8-1,4 1-4,-4 10 0,22-11-3,-8 11-2,5 0-2,-2 6-1,2 4-2,-6 1-1,-4 4 0,-5 0-2,-7 2 1,-6 0 0,-3-2-1,-1-3 0,-3-1 0,2-1-1,4 0 1,10-10-1,-10 10 0,10-10 1,10 9 1,1-2-1,6 0 1,1-2 0,3 0 0,-1-2 1,-1 3-2,-3-6 0,-2 6 0,-4-6 1,-10 0-1,9-7-2,-9 7-6,0-12-16,0 12-13,6-11 0,-6 11 0</inkml:trace>
  <inkml:trace contextRef="#ctx0" brushRef="#br0" timeOffset="139469.3549">12356 13098 14,'5'-11'33,"-5"11"-1,0 0-8,0 0-7,0 0-4,0 14-3,0 1-3,0 2-1,5 4-3,-5 3 2,7 3-2,-7-3 1,7 1-2,-3-8-1,-1 0 0,2-3-1,-2-4-2,-3-10-2,0 14-5,0-14-9,0 0-14,0 0-5,0 0 1,7-19 0</inkml:trace>
  <inkml:trace contextRef="#ctx0" brushRef="#br0" timeOffset="140005.3849">12235 13200 54,'10'8'25,"1"-8"-6,8 4-4,8-4-5,-1 0-1,8 0-6,-3 0-9,0 0-18,-7-7-8,-1 7 0,-11-9-1</inkml:trace>
  <inkml:trace contextRef="#ctx0" brushRef="#br0" timeOffset="140466.4113">12802 12850 45,'-18'-8'30,"3"12"-7,-4 7-6,-3 6-6,-1 13-2,-1 0-2,6 16-1,1-1-1,9 7 1,4 1-1,8 4 0,8-5 0,9-1-2,1-8 1,9-9-2,0-3-1,0-11-3,0-2-7,-6-9-22,-7-16-8,-1-3 1,-7-8 0</inkml:trace>
  <inkml:trace contextRef="#ctx0" brushRef="#br0" timeOffset="140521.4132">12835 13176 13,'0'0'34,"0"0"0,13 12-2,-3-12-14,6 0-6,7 0-8,3 0-10,2 8-26,-7-16-1,4 8-1,-12-14-1</inkml:trace>
  <inkml:trace contextRef="#ctx0" brushRef="#br0" timeOffset="141065.4448">12993 13026 18,'25'-22'62,"-6"13"-41,0 4-6,-3 1-3,4 8-3,-5 6-2,-5 4-3,-10 6 0,-3 6-1,-9 1 0,-5 1 0,-5-1-1,3-2-1,-1-2 0,6-4 0,7-6-1,7-13 1,6 14-1,9-14 0,6 3 0,3-3-3,3 0-5,1 0-13,-7-5-15,6 5 0,-13-9 0</inkml:trace>
  <inkml:trace contextRef="#ctx0" brushRef="#br0" timeOffset="141123.4479">13110 12854 39,'15'0'35,"13"12"1,-4 8-9,2 4-14,2 14-3,-6 4-2,1 11-2,-13-2-1,-5 5-1,-10-1-1,-5-1-2,-4-1 0,-3-10-4,2-4-1,-3-15-9,11-9-16,7-15-9,0 0-1,5-17 0</inkml:trace>
  <inkml:trace contextRef="#ctx0" brushRef="#br0" timeOffset="141639.4793">13310 12814 20,'13'0'34,"-4"-10"0,8 10-6,3 8-13,-3-4-3,2 8-4,-8 2-3,-3 6-2,-8-1-1,-10 5 0,-2-6-1,-3-2 0,2 0-1,5 0 1,5-7 0,3-9 0,21 10 0,2-10 1,1 3 0,7-3 0,-3 3 0,0-3-2,-5 4-4,-7-4-12,-7-4-21,1 4-1,-10 0 1,0 0-2</inkml:trace>
  <inkml:trace contextRef="#ctx0" brushRef="#br0" timeOffset="142220.5123">13887 13058 29,'0'0'26,"13"2"-6,4-2-3,8 0-4,4 0-4,3 0-2,3 0-4,-1 0-4,-3 0-5,-5 0-4,-4 4-9,-11-8-10,4 10-3,-15-6 6</inkml:trace>
  <inkml:trace contextRef="#ctx0" brushRef="#br0" timeOffset="142608.5345">13876 13216 40,'17'0'23,"14"0"-2,0 3-3,6-3-4,2 0-2,-4-4-3,2 4-1,-9 0-2,-6 0 0,-7-5-3,-4 5-4,-11 0-4,0 0-13,0 0-17,0 0 0,0 0-2,-13 7 9</inkml:trace>
  <inkml:trace contextRef="#ctx0" brushRef="#br0" timeOffset="145683.7101">14580 12882 40,'0'0'34,"0"0"-1,6 16-12,1 15-5,2 4-6,6 15-4,-3-5 0,4 9-1,1-10-1,0-5-1,0-9 0,-3-10-1,-1-15 0,0-10-1,-4-14 0,0-11-1,-5-8 1,-4-14-1,0-11 0,-8-8 0,-3-5-1,-2 0 1,4 5 0,-1 1 1,1 12-1,3 9 1,0 11-2,6 11 2,0 9-2,12 7 2,0 3-2,7 5 0,7-3 0,10 6 1,14-2 0,11 2-1,11 0 1,5-5-1,1 5 0,-2-4 0,-5 4 0,-11 0 0,-13 0 0,-13 0 0,-12 0 0,-10 0 1,-12 0 0,0 0 0,0 0 0,9 7 0,-9-7 0,10 20 0,-5-2 1,2 5-2,0 5 1,-1 4 0,2 3-2,-1-2-13,-4-4-22,9-3-1,-4-16 0,7-8 1</inkml:trace>
  <inkml:trace contextRef="#ctx0" brushRef="#br0" timeOffset="146524.7593">14933 12980 26,'-12'-27'22,"12"7"-2,-5-5-2,5-2-3,8 5-3,2 0-2,8 10-2,-2 5 0,8 11-2,-6 6-1,-1 11 0,-6 9-2,-11 7-1,-8 0-1,-8 3 1,-5-1-1,-1-2-1,-2-4 0,7-6 0,4-8 0,13-7-1,10-5 2,11-2-1,6-5 1,5 0 0,2-5 0,-2 5 0,-3 0-1,-4 0 0,-8 0 1,-4 0-1,-13 0-1,0 0-1,0 0 1,0 0 0,0 0-1,0-12 1,0 12 0,0 0 1,-5-12-1,5 12 2,0 0-1,0 0 2,17 0-1,-4 5 0,5-1 0,4 2 0,5-4 1,2 2 0,-2-4 0,1-9 0,-5-2-1,0-4 2,-9-5-2,-5-6 1,-9-6-1,-8-2 0,-8-1 0,-7 5 0,-6 7 0,-4 3 0,-2 8-2,1 7-1,7 14-10,6 9-27,-4-4 1,13 8-2,-3-4 1</inkml:trace>
  <inkml:trace contextRef="#ctx0" brushRef="#br0" timeOffset="148184.8542">15875 12968 8,'0'0'29,"21"3"-1,-2-3-12,7 5-6,5-1-2,3-1-3,5-1-7,-2 1-10,4 6-14,-13-9-3,3 7 0</inkml:trace>
  <inkml:trace contextRef="#ctx0" brushRef="#br0" timeOffset="148719.8842">15894 13116 19,'12'5'32,"-1"-5"-3,15 4-9,6 1-4,5-5-3,6 3-3,-5-3-3,2 6-2,-8-6-3,-5 0-1,-8 4-3,-9-4-11,-10 0-21,12-10-1,-15 2 0,3 8 1</inkml:trace>
  <inkml:trace contextRef="#ctx0" brushRef="#br0" timeOffset="155470.3997">16607 12901 37,'-15'-29'23,"15"3"-2,5-2-2,11 1-5,15 11-1,1 4-3,10 17 0,-3 6 0,-2 16-2,-14 2-2,-9 12 0,-14 1-2,-13-1-1,-9 0-3,-9-2 0,-4-6-3,-4-10-1,5-2 0,0-13 0,10-2-1,4-6 1,11-5 0,9 5 2,-3-17 1,12 10 2,9-2 0,8 9 1,2 0 1,3 5 0,0 3 1,2 3-1,-4 0 0,-2 1-2,-9-1 1,-4-4-4,-1 0-7,-13-7-25,0 0-4,11-7 1,-15-7-2</inkml:trace>
  <inkml:trace contextRef="#ctx0" brushRef="#br0" timeOffset="156047.434">17061 12943 16,'0'0'33,"11"12"0,-8 1-1,2 4-19,6 10-5,-6-3 0,5 3-1,-4-4-1,3-4-1,-5-8-1,-4-11-2,0 0 0,8-15 0,-8-10-1,-5-10 1,1-13 0,-2-15-2,-3-8 0,0-1 1,2-3-1,0 0 1,2 7-1,5 10 0,0 11-1,0 16 2,10 12-2,4 8 1,8 11 0,6 0 0,6 8-1,9-3 1,8 1 0,7-2-1,1-4 0,-1-4 1,-3-2-1,-10 1 0,-5-2 1,-11 3-1,-10 4 2,-19 0-1,9 0 1,-9 0-1,-4 22 2,4-4-2,4 2 1,5 4 0,0 5-1,4 1-2,5 6-7,-3 3-28,-9-18-2,3-1 2,-9-8-1</inkml:trace>
  <inkml:trace contextRef="#ctx0" brushRef="#br0" timeOffset="156709.4721">17525 12709 31,'0'0'33,"12"0"0,-12 0-12,-18-5-7,2 5-4,-10-4-5,-2 1-6,-2-2-2,-1-2 0,4 7-2,1-2 0,4 2 0,6 4 0,2 3 1,3 3 4,3 6 1,2 3 2,0 2 1,6 3 0,-6 0 1,6 0-1,-3-4 1,8-1-2,1-8 0,4-4 0,3-7-2,6 0 1,5-3 0,4 3 0,0 0 1,5 3 0,-5 4 0,0 7 0,-7 3 1,-7 4-1,-9 2 0,-10 0 0,-9-3-2,-9 0 0,-6-4-1,-1-6-2,1-2-1,-2-8-3,7 0-3,-1-6-8,9-1-16,7 2-5,-4-4 0,13 9 1</inkml:trace>
  <inkml:trace contextRef="#ctx0" brushRef="#br0" timeOffset="165764.9902">20372 5051 22,'5'-22'30,"-5"10"-2,-15-3-3,-3 1-5,2 5-5,-11 0-4,0 9-3,-6 5-3,3 11-1,-1 6-1,9 9-1,4 3 0,11 7-1,11-3 1,12 0 0,9-4 0,11-4 0,1-10-1,0-3 0,0-8-2,-6-9-7,-2-7-27,-5 0-4,-11-11 0,0 4 0</inkml:trace>
  <inkml:trace contextRef="#ctx0" brushRef="#br0" timeOffset="166564.0357">20130 4746 13,'-12'0'29,"12"0"-4,0 0-5,0 0-2,22 0-5,-4 0-3,10 3-2,6-3-2,7 3-1,-3-3-1,5 4-1,-5-4-1,-3 5-1,-6-5 0,-8 2-1,-4-2 0,-8 0-1,-9 0 0,10-10-1,-10 10-1,0-14 1,-2 4-1,-4-1 0,0 1 1,-3 0 0,9 10 0,-16-14 1,16 14 1,-11-4-1,11 4 1,0 0 1,11 11-1,-1-6 0,3 4 0,0-3 1,-2 1 0,1 2 0,-12-9 2,15 15 0,-15-15 0,-6 14 0,6-14 0,-14 12 0,4-7 0,10-5-2,-18 10-3,8-10-2,10 0-4,-9 13-4,9-13-7,-4 16-9,4-16-6,-6 14-1,6-14 17</inkml:trace>
  <inkml:trace contextRef="#ctx0" brushRef="#br0" timeOffset="172091.4564">4639 14945 6,'-8'23'27,"-4"-11"0,7 11-10,-2 2-6,7 1-2,8 4-3,3-2 0,10-4-2,6-6 1,4-4 0,0-10 2,1-4 0,-4-14-1,-2-6 0,-7-9 0,-4-7 0,-15-12-2,-3-7 0,-12-11-1,-7-5-2,-7-3 1,-2 3-2,-8 3 1,0 13 0,-4 12 0,6 18 0,-1 17 0,11 16 0,2 14 0,11 13-1,9 3 1,11 3-1,13-5 0,13-5-2,16-2-9,7-1-25,2-17-2,7-8 0,-4-8 0</inkml:trace>
  <inkml:trace contextRef="#ctx0" brushRef="#br0" timeOffset="172538.4836">5166 14878 26,'-12'-3'36,"12"3"0,12 0-2,1-6-16,14 6-7,1 0-5,4 0-3,4-4-4,1 1-5,4 3-9,-10 0-13,-7-7-8,2 7 0,-11-4-1</inkml:trace>
  <inkml:trace contextRef="#ctx0" brushRef="#br0" timeOffset="172947.5051">5225 14963 23,'-11'16'31,"0"-9"2,11-7-10,12 9-5,7-9-4,9 0-2,4 0-3,4 3-1,-1-3-4,-1 0-4,0 4-11,-7 2-25,-14-6 0,3 0-2,-16 0 1</inkml:trace>
  <inkml:trace contextRef="#ctx0" brushRef="#br0" timeOffset="173465.5373">6016 14425 27,'-7'-17'33,"7"17"3,-8 17-5,-2 8-16,7 15-5,-7 11-4,8 12-1,-2 7-2,7 0 0,0-2-1,10-5 0,-1-5-1,3-9 0,3-12-1,2-14-5,1-5-10,1-6-21,-22-12-1,18-6 0,-20-10 0</inkml:trace>
  <inkml:trace contextRef="#ctx0" brushRef="#br0" timeOffset="173520.5385">5860 14843 45,'0'0'38,"0"0"0,20-9-5,8 9-19,-1-5-7,10 1-6,9 4-18,7 0-20,-9-6 0,2 6-1,-8-10 0</inkml:trace>
  <inkml:trace contextRef="#ctx0" brushRef="#br0" timeOffset="174019.5673">6508 14875 58,'-8'27'35,"-14"-3"0,-3 0-19,0 3-6,-6-5-4,3-2-4,-2-7-1,2-8-1,2-8-1,7-9 1,7-5-1,6-6 0,6-2 1,5-2 1,8 4 0,6 4 1,7 6 2,1 10 0,1 6 0,0 10 0,-4 3 0,1 12 0,-6-1-1,-1 1-3,-4 5-4,-6-9-12,-1-2-21,2 0-2,-9-13 0,0-9-1</inkml:trace>
  <inkml:trace contextRef="#ctx0" brushRef="#br0" timeOffset="174593.5991">6553 14887 19,'14'-7'35,"12"14"1,-8 3 2,1 1-18,2 14-7,-11 0-4,2 4-1,-8-4-3,-4 0-2,0-8-1,-4-8-2,4-9-1,-3-11-1,6-7 1,1-8-2,4-3 1,8-3 1,-1 4 0,4 5 2,2 7 0,-2 11 0,-3 5 1,2 12 0,-5 5 0,-2 8 1,-4 1-2,-5 3-2,4 2-6,-6-6-18,-6-7-12,6-4-3,0-14 2</inkml:trace>
  <inkml:trace contextRef="#ctx0" brushRef="#br0" timeOffset="174649.6032">6704 14545 49,'15'-8'36,"13"8"2,0 0-7,3 0-21,9 0-12,-2 0-20,-1 9-13,-12-9-2,6 0 1</inkml:trace>
  <inkml:trace contextRef="#ctx0" brushRef="#br0" timeOffset="174742.6091">7110 14483 40,'0'-19'33,"9"3"1,-5-5-12,-1-5-7,6 7-5,-3-7-1,1 10-3,-5-1 0,4 8-2,-6 9 0,0 0-2,0 0 0,0 0 0,3 16-1,-3 4 1,4 5 0,-4 5-1,6-2 1,-3 2-1,1-3 1,1-1-1,-2-4 0,1-5 0,-4-6-2,0-11-7,0 0-31,0 0-1,0 0 0,6-12 0</inkml:trace>
  <inkml:trace contextRef="#ctx0" brushRef="#br0" timeOffset="176258.6961">7476 15057 12,'-25'9'31,"6"-9"1,30 3-1,16-3-15,21 0-6,32 0-2,21-9 0,24 3 0,12-6-2,13 2 0,2-2-1,-4 5-2,-14 2-3,-21 1-8,-22 4-18,-18 7-12,-31-7 1,-13 0 0</inkml:trace>
  <inkml:trace contextRef="#ctx0" brushRef="#br0" timeOffset="178843.8439">8073 14359 19,'-67'-24'73,"28"19"-37,-6 5-16,5 10-6,-6 6-3,18 11-4,0 3-2,18 8-2,10 6-1,13 1 0,8 2 0,14-6-1,6-7-3,3-9-3,9-3-7,-9-11-11,1-4-12,0-2-4,-10-12 0,-5 7 2</inkml:trace>
  <inkml:trace contextRef="#ctx0" brushRef="#br0" timeOffset="179367.8732">8214 14584 61,'-3'-12'28,"3"12"-5,0 0-5,0 14-6,0-1-4,0 2-4,6 4 0,-1-4-1,5-1-1,0-4-1,2-3 1,1-7-1,0-4 0,-2-5 1,-1-2-1,-4-5 1,0 0-1,-1 3 1,-5 2-2,4 1 1,-4 10-1,5-10 0,-5 10 0,12 12 0,-6 1 0,2 4 0,2 7 0,-4-1 0,0 5 2,-6 3-1,-8 0 0,-3-3 0,-6-3 1,-3-6-1,-1-3 1,-3-1-1,2-8-4,5-3-5,0-8-14,2-6-16,15 10 0,-6-15 0,6 15-1</inkml:trace>
  <inkml:trace contextRef="#ctx0" brushRef="#br0" timeOffset="180030.9118">8206 15322 38,'-6'-11'33,"-19"-4"-3,-1 1-8,-5 5-5,-10-2-4,1 11-4,-7 0-2,2 17-2,-3 0-2,8 13-1,1 7 0,10 5-1,10 4 1,13 0 0,11-3-1,15-1 2,9-8-1,17-4 0,6-6-2,4-8-7,5-7-24,-4-4-8,-11-8 0,0-1-1</inkml:trace>
  <inkml:trace contextRef="#ctx0" brushRef="#br0" timeOffset="180131.9165">8223 15587 43,'0'0'37,"0"14"1,0-14-2,19 13-21,-1 2-7,4 0-4,6 6-1,-3 3-1,1-4-6,0 7-5,-6-8-9,-1-1-14,0-3-5,-19-15-2,14 0 1</inkml:trace>
  <inkml:trace contextRef="#ctx0" brushRef="#br0" timeOffset="180665.9486">8454 15587 34,'-15'7'37,"3"10"0,-8 0-1,-3 2-19,2 7-7,-10 1-4,3 4-2,-2-6-2,4 1-1,5-4-1,3-6-2,7 0-4,2-9-18,9-7-14,0 0 0,5-20-1</inkml:trace>
  <inkml:trace contextRef="#ctx0" brushRef="#br0" timeOffset="181096.9725">9102 14941 49,'12'0'34,"11"0"0,4 0-15,2 0-8,6 0-3,4-5-6,-2 1-7,1 4-8,-6 0-16,-9-4-5,-1 6-1,-11-6 0</inkml:trace>
  <inkml:trace contextRef="#ctx0" brushRef="#br0" timeOffset="181160.9777">9142 15057 43,'0'0'34,"0"12"-2,16-12-10,8 0-6,0 0-4,13 0-2,-1-3-3,1-2-7,0 5-13,1 0-23,-17-10-1,3 8 0,-11-10-1</inkml:trace>
  <inkml:trace contextRef="#ctx0" brushRef="#br0" timeOffset="181915.0192">9973 14426 20,'12'-11'35,"-12"11"1,8 10-3,-8 19-13,-4 10-6,7 16-5,-7 8-2,7 10-2,1 0-1,1-6-3,5-7-2,1-8-3,6-12-8,-8-11-17,-5-18-9,-4-11 0,0 0 1</inkml:trace>
  <inkml:trace contextRef="#ctx0" brushRef="#br0" timeOffset="182502.0535">9733 14783 66,'9'4'36,"19"2"1,11-1-20,10-10-9,12 5-4,4 0-9,7 0-28,-7-10-3,4 2 0,-14-10-1</inkml:trace>
  <inkml:trace contextRef="#ctx0" brushRef="#br0" timeOffset="182573.0558">10525 14791 50,'-9'25'34,"4"5"1,-9-4-18,-4-11-6,-5-1-4,-5-7-5,4-7-1,-1-10-2,6-8 0,6-4 0,6-2-1,9 1 1,11 2 2,8 6 0,3 8 2,4 7 2,0 12 0,-2 8 1,-2 9 0,-8 1-1,-1 7-2,-5-1-8,-5-3-17,-5-8-15,6-4-1,-6-21 0</inkml:trace>
  <inkml:trace contextRef="#ctx0" brushRef="#br0" timeOffset="182675.0623">10696 14798 49,'12'0'38,"5"17"0,-7 5-2,-7-4-22,5 9-5,-8-1-3,6-1-2,-6-6-2,0-8-1,0-11-1,3-9-1,5-9 1,5-7-2,0-4 2,2-1 0,2 0 0,2 8 1,-3 9 0,1 13 0,-7 8 1,0 12-1,-3 5-2,-2 2-4,4 6-13,-3-4-22,-6-13 1,5-6-1,-5-10-1</inkml:trace>
  <inkml:trace contextRef="#ctx0" brushRef="#br0" timeOffset="183220.0933">10786 14500 54,'21'4'35,"-2"-4"-1,12 0-8,2 0-31,-2-4-25,3 11-2,-9-17-3,8 6 1</inkml:trace>
  <inkml:trace contextRef="#ctx0" brushRef="#br0" timeOffset="183286.0987">11135 14255 65,'0'0'40,"0"0"0,0 0-4,0 15-24,11 11-7,-5-1-3,2 4-7,5 3-34,-6 3 0,-7-8-1,10 0-1</inkml:trace>
  <inkml:trace contextRef="#ctx0" brushRef="#br0" timeOffset="183794.1263">11491 14940 44,'-41'12'34,"15"-9"0,26-3-8,31 4-16,22-9-4,32 1 0,24-7 0,27 4-1,16-4 0,12 3-1,-1 3-2,-9 5-2,-10 3-11,-17 6-26,-38-4-1,-19 6-1,-32-11 1</inkml:trace>
  <inkml:trace contextRef="#ctx0" brushRef="#br0" timeOffset="186215.3148">11703 14519 46,'4'10'36,"6"-10"-1,18 0-14,6 0-9,6-3-6,8 3-12,1-11-26,4 11-2,-7-11-2,2 11 1</inkml:trace>
  <inkml:trace contextRef="#ctx0" brushRef="#br0" timeOffset="186792.3452">12431 14448 24,'-11'3'35,"11"-3"-1,-28 4-6,7-15-10,5 0-5,-5-12-6,8 1-2,4-4-2,9 1-1,9 4-1,7 7-1,3 5 1,5 9 0,-1 8 0,-3 9 0,-8 10 2,-6 10-2,-10 1 1,-12 8-1,-7-3-1,-5-4-1,-2-1-1,2-8 0,3-9 0,4-8 1,10-4 1,11-9 2,14 0 1,10 0 1,2 0 1,7 3 0,1 1-2,1 5-2,-1 2-10,-6 6-30,-15-11-1,-1 5 1,-12-11-1</inkml:trace>
  <inkml:trace contextRef="#ctx0" brushRef="#br0" timeOffset="187418.3825">12124 15205 38,'0'0'36,"0"0"1,-4 21-9,-5-10-13,6 4-5,-1-1-3,4 5-2,0-4-2,9 0-1,4-1 0,3-3-1,5-4-1,1 0 0,0-4-2,-3-3-2,2 0-2,-9-13-3,3 6-2,-6-10-2,0 2 1,-6-7 1,2 4 4,-5-3 6,0 1 4,4 8 4,-4-1 3,0 13 3,0 0 0,0 0 1,-14 17-4,14 8-3,-3 3-1,3 7-2,0 4-1,0 4-1,3 0-1,-3-4 1,4-3-2,1-7 1,-5-8 0,0-5-1,0-4-1,0-12 0,0 0-4,0 0-12,0-9-24,0 9 1,4-21-1,3 6 1</inkml:trace>
  <inkml:trace contextRef="#ctx0" brushRef="#br0" timeOffset="187967.4134">13152 14772 35,'13'6'35,"-2"-6"-3,8 0-9,10 0-7,2 0-4,6 0-6,0 4-5,0-4-6,-1 0-9,-7 0-12,-8-3-9,2 3 0,-23 0-1</inkml:trace>
  <inkml:trace contextRef="#ctx0" brushRef="#br0" timeOffset="188337.4344">13193 14943 22,'0'0'34,"19"14"0,0-14-10,2 0-7,13 0-3,-2-3-2,6 3-4,-2 0-3,-1-4-2,-6 4-4,-6-5-8,-2 5-15,-6 5-13,-15-5 0,9 0 0</inkml:trace>
  <inkml:trace contextRef="#ctx0" brushRef="#br0" timeOffset="188985.4722">14068 14357 56,'0'0'35,"11"0"-2,-4 22-15,-7 3-5,7 13-5,-7 7-1,4 12-1,-4 3-1,0 7-2,0-1 0,0-5-3,4-4-2,-4-12-4,11-7-8,-7-11-18,-1-18-6,6-6-1,-9-17 1</inkml:trace>
  <inkml:trace contextRef="#ctx0" brushRef="#br0" timeOffset="189074.4761">13895 14693 36,'-12'-9'35,"24"9"-1,3-5-1,11 1-22,12 4-6,8 0-8,1 0-14,3-6-17,11 6-1,-8-5 0,5 5 6</inkml:trace>
  <inkml:trace contextRef="#ctx0" brushRef="#br0" timeOffset="189214.4843">14569 14701 45,'-4'27'35,"-12"-4"-2,0-1-13,-4 5-7,-9-6-5,1-1-2,-4-3-4,2-10-1,1-10-2,6-7 1,5-6-1,11-5 0,7-3 1,10 2 0,5 3 2,6 8 0,5 4 1,5 9 0,-3 10 1,2 8-1,-5 2-1,-4 2-2,1 5-3,-6-3-17,-9-9-18,8 1 0,-15-18 0,19 8 0</inkml:trace>
  <inkml:trace contextRef="#ctx0" brushRef="#br0" timeOffset="189789.5175">14759 14708 48,'10'5'37,"2"15"0,-12 1-4,-3 2-24,3 5-3,-7-4-1,2-3-2,3-3-2,2-18-1,0 0 0,8-10 0,2-9-1,5-8 0,3 1 1,2-3 0,0 2 1,0 9 0,-2 7 0,-2 11 1,-3 0 0,1 18-1,-6 2 1,-1 5-2,0 2-2,-7-2-10,7-4-23,-1 0-4,-6-21 0,7 12 0</inkml:trace>
  <inkml:trace contextRef="#ctx0" brushRef="#br0" timeOffset="189864.5222">14863 14497 43,'0'0'36,"9"-12"0,8 7-6,10-2-21,2 4-8,1-1-19,-5-5-16,8 9-1,-8-11-1,6 6 5</inkml:trace>
  <inkml:trace contextRef="#ctx0" brushRef="#br0" timeOffset="189934.5261">15190 14304 49,'4'-10'39,"-4"10"0,3 15 0,-7 0-23,11 11-8,-4 0-4,3 3-3,2 2-10,2-3-30,-10-12 0,8 1 0,-8-17-1</inkml:trace>
  <inkml:trace contextRef="#ctx0" brushRef="#br0" timeOffset="191113.5933">15373 14887 33,'0'0'34,"0"0"-1,14 4-13,22-1-5,13-7-3,30 4-3,14-3-1,27 3-2,12-9-2,12 3-2,2 4-4,-5-3-7,-10 5-17,-15 0-11,-32-6-1,-19 6 0</inkml:trace>
  <inkml:trace contextRef="#ctx0" brushRef="#br0" timeOffset="191614.6217">15649 14517 25,'13'-5'34,"16"9"2,1-11-2,7 5-19,5 2-8,0 0-8,0 0-13,-9-10-20,6 10 0,-14-12-2,4 10 5</inkml:trace>
  <inkml:trace contextRef="#ctx0" brushRef="#br0" timeOffset="191685.6268">16104 14304 73,'6'-10'36,"-6"0"-13,0 10-7,0 0-4,3 10-4,1 10-2,-4 6-2,3 6-4,1 8-4,-4 6-26,0-7-8,9 5 1,-9-6-1</inkml:trace>
  <inkml:trace contextRef="#ctx0" brushRef="#br0" timeOffset="192205.6586">15758 15204 21,'8'-14'35,"2"-6"-1,14-1-9,10 8-7,4 1-1,9 12-2,-4 2-4,0 13-5,-11 5-1,-7 6-3,-12 0 0,-13 5-1,-20-1-2,-11-1 1,-7-3-2,-9-4 1,1-3-1,1-6 0,5-6 0,9-7-1,9-7 2,12-4 0,14 0 0,12 0 1,8 1 1,10 6 0,3 4 1,4 11 1,2 3-1,-1 7 0,-4 0-1,0 1-3,-5 0-10,0-7-27,-6-19 0,9-3 0,-11-18-1</inkml:trace>
  <inkml:trace contextRef="#ctx0" brushRef="#br0" timeOffset="193611.7363">16979 14754 25,'0'0'32,"20"4"1,-1-4-12,7-4-5,8 4-6,2 0-3,6 0-3,-2-3-5,-6 3-6,2 0-6,-10 0-7,-7 0-10,0 3-4,-19-3 0</inkml:trace>
  <inkml:trace contextRef="#ctx0" brushRef="#br0" timeOffset="194066.7618">17061 14855 32,'0'0'29,"-5"10"-3,5-10-4,16 5-5,3 3-3,2-8-4,8 9-2,-2-9-2,4 0-2,0 0-4,-3-5-7,2 2-14,-5-1-15,-14-8-1,0 10 1,-11 2 6</inkml:trace>
  <inkml:trace contextRef="#ctx0" brushRef="#br0" timeOffset="194655.7957">17752 14769 17,'0'0'34,"0"0"1,11 0-6,5 0-8,8-3-5,14 3-6,5-5-4,7 1-3,5 4-9,0 0-27,-4-8-4,-2 5 0,-15-9-1</inkml:trace>
  <inkml:trace contextRef="#ctx0" brushRef="#br0" timeOffset="195338.835">18540 14304 30,'7'-11'33,"-7"0"1,0 11-11,8 7-8,-8 8-4,6 15-3,-2 7-2,6 11 0,-5 8 0,3 9-2,-3-1 0,4 4 0,-5-6-3,2-8-2,-3-8-4,-3-15-7,0-12-22,7-6-4,-7-13-1,0-10 0</inkml:trace>
  <inkml:trace contextRef="#ctx0" brushRef="#br0" timeOffset="195412.8396">18380 14647 33,'15'-14'35,"10"14"0,2-8-4,10 2-23,7 6-21,0-6-18,15 6-3,-7-12 0,8 12 5</inkml:trace>
  <inkml:trace contextRef="#ctx0" brushRef="#br0" timeOffset="195520.8454">19046 14633 34,'5'10'33,"2"9"-1,-7 5-13,-12-2-3,-1 4-4,-8-2-5,-2-3-2,-3-7-2,0-7-2,-1-7-1,5-14 0,4-6-1,10-5 0,8 0 1,4 0-1,9 1 1,8 7 2,4 3 0,5 14 0,1 0 1,0 12 0,-3 2 0,-1 7 0,-7 1-1,0 3-1,-2 4-7,-7-5-22,-5-10-10,4-2 0,-10-12 0</inkml:trace>
  <inkml:trace contextRef="#ctx0" brushRef="#br0" timeOffset="196149.8806">19217 14599 27,'19'17'34,"-10"0"1,5 2-2,0 6-21,-9-4-3,4 1-2,-9-8-1,3-4-2,-3-10-2,5-11 0,3-6 0,5-9-2,4-3 1,2 1 0,2-1-1,2 8 1,-2 8 1,1 13 0,-7 5 0,-2 12 0,-3 5 1,-2 6-2,-2 5-3,-6-7-10,5-5-24,-2-2-3,-3-19-1,0 10 1</inkml:trace>
  <inkml:trace contextRef="#ctx0" brushRef="#br0" timeOffset="196250.8859">19362 14340 18,'27'0'31,"-2"-7"1,12 14-3,-3-4-29,-2-3-22,9 4-8,-16-11-1,8 7 5</inkml:trace>
  <inkml:trace contextRef="#ctx0" brushRef="#br0" timeOffset="196351.8934">19717 14133 50,'0'-25'36,"0"10"-1,0 15-11,0 0-7,0 0-6,8 24-5,1 6-2,-3 3-2,0-1-7,4-3-31,1 7-2,-11-12-1,8 0 0</inkml:trace>
  <inkml:trace contextRef="#ctx0" brushRef="#br0" timeOffset="196921.9255">19860 14739 19,'-2'10'35,"13"-5"2,9-5-2,14-3-17,22 6-6,9-7-3,16 4-2,10 0-5,9-9-9,6 9-13,-5 0-18,-20-12 0,-5 3 1,-21-3 4</inkml:trace>
  <inkml:trace contextRef="#ctx0" brushRef="#br0" timeOffset="197001.9301">20211 14407 41,'-3'-57'37,"3"5"2,-4 7-16,1 1-7,3 19-5,0 12-3,0 13-2,13 29-3,-6 7-2,0 14-4,-2 4-9,2 11-26,1 10 1,-8-7-2,0 7 1</inkml:trace>
  <inkml:trace contextRef="#ctx0" brushRef="#br0" timeOffset="197635.9674">20117 15080 28,'-15'-22'35,"22"13"1,3-3-3,11 0-20,17 12-5,-3 0-1,4 16-2,-8 4 0,-8 9-2,-15 5-1,-13 5-1,-15 0 0,-15-1-2,-8-5-1,-9-12-1,6-4 0,-2-15 0,15-7 0,10-9 2,15-4 0,13-1 2,13-1 1,12 8 2,7 2 0,9 14 2,-2 5-1,3 8-1,-4 4 0,-4 7-1,-5-2-1,-6-6-7,-2-3-30,-7-3-5,-9-14-1,1-5 1</inkml:trace>
  <inkml:trace contextRef="#ctx0" brushRef="#br0" timeOffset="204074.4649">8819 17023 20,'0'-11'31,"0"11"1,8 4-13,-8-4-3,5 17-3,-5-5-1,0 20-4,-7 7 2,7 7-3,-6 7 0,6 1-4,-5 0 1,5-8-3,0 8 2,7-8-2,-1-8 0,3-5-1,2-11-1,0-11 1,3 6-1,-3-3-5,6-8-4,-4-12-12,2-3-16,5-1 2,-6-5-1,3 11 1</inkml:trace>
  <inkml:trace contextRef="#ctx0" brushRef="#br0" timeOffset="204630.4956">8625 17359 48,'0'18'34,"13"-5"-1,10 0-16,6-13-6,10 0-2,3 0-6,5 0-10,1 0-20,5 3-8,-9-15 0,-1-1 1</inkml:trace>
  <inkml:trace contextRef="#ctx0" brushRef="#br0" timeOffset="205309.5347">9407 17331 33,'0'11'32,"-4"14"1,-8-4-16,-7 10-2,-5 4-7,-5-16-3,-3 0-2,1-11-3,2-3 0,3-5 1,5-5-2,5-12 0,7-3 1,3 2 1,11 6 1,-5 12 2,22-13 0,-2 9-1,7 8 2,1 1-2,5 7 1,-2 11-1,-2-4-4,-1-3-6,-4-1-10,-6-1-13,2-5-5,-20-9 0,18-6-2</inkml:trace>
  <inkml:trace contextRef="#ctx0" brushRef="#br0" timeOffset="205434.5426">9523 17409 44,'9'0'34,"7"3"2,-5 10-12,-6 0-8,4 13-6,-6-10-4,1-1-1,-4-3-4,8-4 1,-8-8 0,16 9-3,-2-22 1,1-9 1,4 7 0,2-7-1,0 8 1,-2-2-1,-1 9 0,-1 3 2,-4 6-2,0 13 1,-4-2-1,-2 16-4,2-9-6,-5 1-7,1-8-17,5 2-4,-10-15 1,0 0-1</inkml:trace>
  <inkml:trace contextRef="#ctx0" brushRef="#br0" timeOffset="205535.549">9673 17049 27,'27'13'33,"-5"-13"0,11 6-5,-2 0-23,-3-1-13,3 7-19,-12-12-3,6 0-2,-13-14 4</inkml:trace>
  <inkml:trace contextRef="#ctx0" brushRef="#br0" timeOffset="206178.5863">10003 16944 34,'7'-22'35,"-7"22"0,8-10-12,-8 10-7,0 0-4,7 11-4,-1 0-1,-2-1-2,6 7 1,-4 9-2,2 5-4,2-4-12,4-5-26,-14-5 0,14 3-1,-14-20 0</inkml:trace>
  <inkml:trace contextRef="#ctx0" brushRef="#br0" timeOffset="206297.5927">10425 17108 20,'-25'-10'30,"8"21"-1,-7 10-13,-2-6-2,0 13-3,-1 11 0,11 7-3,-2 0 3,12 12-5,3-14 2,9 2-3,6-3-1,10 3-1,5-7-4,4-17-8,7-10-17,8-5-9,-6-7 0,7-2-3</inkml:trace>
  <inkml:trace contextRef="#ctx0" brushRef="#br0" timeOffset="207112.6393">10527 17406 28,'-15'9'35,"15"-9"1,15 10-7,4-10-12,15 0-5,4-3-7,5 9-12,3-6-25,6 3-4,-5-18-1,-1 15 0</inkml:trace>
  <inkml:trace contextRef="#ctx0" brushRef="#br0" timeOffset="207220.6444">10924 17319 43,'14'12'35,"0"2"0,7 15-3,2-12-20,-2 12-4,3 2-7,1-1-7,-6 0-17,-4-17-13,4-5 2,-19-8-3</inkml:trace>
  <inkml:trace contextRef="#ctx0" brushRef="#br0" timeOffset="207343.6515">11203 17314 42,'-16'2'36,"3"9"2,-14 7-1,-5-3-22,2 5-6,-7 11-6,-1 2-9,5-1-15,7-10-16,-5-8 0,16-9 1,0 5 0</inkml:trace>
  <inkml:trace contextRef="#ctx0" brushRef="#br0" timeOffset="207469.6589">11126 17024 35,'31'4'36,"-8"13"3,10 19 1,-4 12-25,-2 6-3,0 9-3,-9 7-2,-6 5-4,-7-12-1,-12-5-6,0-5-12,-5-8-21,-13-15-1,6-15-3,-2-9 2</inkml:trace>
  <inkml:trace contextRef="#ctx0" brushRef="#br0" timeOffset="208216.7024">11765 17357 58,'17'0'35,"15"5"0,1-8-16,7 9-19,4-1-18,-4-14-14,6 6-2,-11-3-1</inkml:trace>
  <inkml:trace contextRef="#ctx0" brushRef="#br0" timeOffset="208355.7095">11762 17495 44,'11'10'35,"13"-10"1,3 4-6,5-4-33,16 3-25,-14-3-3,11 0-5,-11-14 0</inkml:trace>
  <inkml:trace contextRef="#ctx0" brushRef="#br0" timeOffset="209090.7514">12371 17430 18,'-3'15'28,"3"-15"-11,0 0-3,0 0-1,0 0-1,0 0 1,0 0-3,10-4 1,-10 4-3,22 0-3,-1-6 0,13-2 0,5 8-1,9 0-3,7 0 0,-2 0 0,0-8-2,-7 8 2,-8 0-1,-8 0 1,-12 0 1,-18 0-1,10-7 0,-10 7 0,-7-9 0,7 9-6,-10-3-14,10 3-18,-14-11-1,14 11 2,-7-7 0</inkml:trace>
  <inkml:trace contextRef="#ctx0" brushRef="#br0" timeOffset="209750.7899">13296 16944 45,'0'0'33,"5"14"-10,-5 3-4,0 14-4,0 4-4,0 11-2,0 8-1,0 10-4,0-6-1,6 2-1,3-9 0,6-9-2,5-6-1,3-7-2,3-10-5,-2-9-14,-6-10-14,2-10 0,-20 10 0</inkml:trace>
  <inkml:trace contextRef="#ctx0" brushRef="#br0" timeOffset="209867.7973">13155 17240 19,'0'0'36,"0"0"-1,25 4 2,-6-1-18,10 0-7,11 1-5,2 9-5,4-10-14,-3-3-23,5 10-3,-9-20 0,-1 10 0</inkml:trace>
  <inkml:trace contextRef="#ctx0" brushRef="#br0" timeOffset="209948.8019">13926 17326 2,'-3'19'29,"3"3"1,-23 2-1,2-7-14,-6 0-8,-7-2-3,-1-4 0,-4-4-2,7-7-1,2-9 1,10-8 2,3-3-3,10 2 2,7-2 1,7 5-1,8-6 1,6 9 1,1 5-1,2 11 1,3 3 0,2 8-1,-7 0-2,-2 8-1,0 9-7,-7-6-14,-7-9-17,3 3-1,-9-6 2</inkml:trace>
  <inkml:trace contextRef="#ctx0" brushRef="#br0" timeOffset="210812.8493">14002 17310 44,'21'16'39,"-10"1"-3,2 5-4,-6 2-23,-7-7-2,3 0 0,-6 8-2,3-6-4,0-19-1,0 0-2,9-13 0,6-10 1,3 10 1,5-4-2,2-10 1,2 11 1,-2-1 0,-2 7 3,-6 20 0,-5 8 0,-5 0-1,0 8 0,-7-1-4,0-4-7,6 7-25,3-3-6,0-25-1,12 0 4</inkml:trace>
  <inkml:trace contextRef="#ctx0" brushRef="#br0" timeOffset="210923.8568">14234 17014 48,'28'0'35,"-6"-8"-1,14 8-10,-4-4-34,2 4-21,5 9-4,-10-13 0,5 4 6</inkml:trace>
  <inkml:trace contextRef="#ctx0" brushRef="#br0" timeOffset="211018.8623">14617 16849 35,'-5'-24'37,"10"12"0,-5 3-12,0 9-9,10 4-5,-4 8-3,0 8-1,-3 9-3,0 11-1,-3 6-2,0-2-14,0-6-25,5-7-1,-5-5 0,8 3-1</inkml:trace>
  <inkml:trace contextRef="#ctx0" brushRef="#br0" timeOffset="211128.8687">14996 17087 30,'-38'10'34,"7"12"2,-5 7-19,2-3-2,8 21-5,8-7-2,14 7-2,6 7 1,15-7-4,8-4-2,4-3-6,10-5-15,2-9-15,-10-11 0,2-8-2,-13-13 3</inkml:trace>
  <inkml:trace contextRef="#ctx0" brushRef="#br0" timeOffset="211888.9129">15108 17269 52,'0'0'37,"16"3"-1,1 4-12,0 9-11,0 8-7,5 10-3,2-6-1,2 3-3,5-10-6,-6-7-5,2 2-13,-2-5-12,-10-16 0,1-10 2</inkml:trace>
  <inkml:trace contextRef="#ctx0" brushRef="#br0" timeOffset="212033.9214">15402 17256 46,'-9'0'37,"-12"5"1,-8 2-12,1 8-9,-9 8-5,3 4-5,-3 0-3,6 4-8,7-7-14,7-2-20,-1-2 0,9-6-1,9-14-2</inkml:trace>
  <inkml:trace contextRef="#ctx0" brushRef="#br0" timeOffset="212146.9287">15405 17104 33,'28'7'38,"-7"5"0,2 14 2,-3 11-25,-9 8-3,3 14-5,-9-8-1,-1 6-5,-4-11 2,-4-9 0,-5 6-3,-1-2 0,0-18-1,-2-12-1,3-4-1,-1-7-1,10 0-6,-15 20-17,15-20-12,-10-15 0,10 15 1</inkml:trace>
  <inkml:trace contextRef="#ctx0" brushRef="#br0" timeOffset="212823.9659">17121 14152 54,'0'0'34,"0"0"-8,10 14-6,-5 10-5,-2 1-4,4 14-3,-3 2-1,3 8-1,-3-2-1,7-1-2,-6-7-2,0-6 0,-1-8-2,-4-9-2,0-16-5,0 0-7,0 0-11,0 0-12,0-28-1,0 11 0</inkml:trace>
  <inkml:trace contextRef="#ctx0" brushRef="#br0" timeOffset="213583.0093">17000 14414 16,'0'0'34,"0"0"0,16 0-4,-1-6-9,3-2-7,11 2-5,3-4-2,8 2-2,-3-6-1,1 4-2,-6-4 0,-4 4 0,-7 0-1,-9 4 1,-12 6-1,0 0-1,-21 0 1,-3 4 0,-1 6-1,-6 2 0,-3 0 0,1 2 0,1-1-1,3-2 0,5-1-1,0-4-1,8-2-1,1-8-1,15 4 1,-17-22 0,17 7 1,-5-2 0,5 0 2,0 0 1,0 5 1,0 12 1,11-8 1,0 16 0,1 4 0,7 5 0,4 5-1,7 2 0,3 1 1,1-2-2,0-5 1,-2-2-1,-7-6 1,-2-1-1,-6-3 0,-6-2 0,-11-4 0,0 0 0,10 0 0,-10 0-1,0 0 1,0 0 0,0 0-1,0 0 0,0 0-1,0 0 0,0 0-2,0 0-6,0 0-15,0 0-15,-10-3 0,10 3 1</inkml:trace>
  <inkml:trace contextRef="#ctx0" brushRef="#br0" timeOffset="214233.0472">8175 16767 24,'12'5'34,"-12"-5"2,0 0-12,0 29-7,0-10-4,0 10-2,-7-2-3,10 13-1,-3 2-3,0 4-1,0-3-3,4-11-4,1-3-5,-5-14-12,0-1-11,0-3-7,-8-21 3,-3-3-2</inkml:trace>
  <inkml:trace contextRef="#ctx0" brushRef="#br0" timeOffset="214848.0815">7978 17002 34,'-15'-5'33,"15"5"-6,14 0-6,6-7-6,11 3-4,3-7-3,10 6-1,-1-7-3,2 1 0,-5-5-2,-4 3 0,-8 4 0,-11 6 0,-17 3-2,9-11 1,-20 7 0,-4 4-1,-8 8 1,-4 0-1,-6 0-1,-2-4 0,1 6 0,1-5 0,3 2 0,3-7-1,6 0-1,7-12 1,14 12-1,-12-14 2,12 14 0,0 0 1,12-15 0,4 22 1,1-2 2,8 7 0,0 1 1,7 4-1,-1 2 0,3-2 0,-3 1 0,-4-3-1,-4 2 0,-4-4 0,-9-4-1,-10-9-1,14 3 0,-14-3-1,0 0-2,0 0-6,0 0-10,0 0-20,0 0 0,3-12 1,-3 12 0</inkml:trace>
  <inkml:trace contextRef="#ctx0" brushRef="#br0" timeOffset="229548.9787">21036 14665 11,'0'0'26,"6"-11"-9,3-3-2,5-6-3,3-3-1,5-2-3,0 1-1,1 9 1,-1 4 1,-1 11-1,-9 11 0,1 11-2,-6 7-2,1 8 0,-1 0 0,5-4 0,1-5-2,7-10 0,4-11 0,3-12 0,1-9-1,0-6 1,-6-6-1,-3 1 0,-7 1-2,-12 3-3,4 9-7,-4 12-19,-22-13-8,22 13 1,-20 0 0</inkml:trace>
  <inkml:trace contextRef="#ctx0" brushRef="#br0" timeOffset="230336.0229">21023 14930 35,'0'0'26,"10"-9"-2,7 9-5,6 0-3,5 0-4,11 0-2,2 0-2,5 5-3,-1-5-2,0 6-1,-5-6-1,-4 0 0,-10 0 0,-6 0 0,-6 0 0,-4-4 0,-10 4-1,9-6 0,-9 6-4,0 0-7,0-14-22,0 14-4,-3-9 1,3 9-1</inkml:trace>
  <inkml:trace contextRef="#ctx0" brushRef="#br0" timeOffset="232469.145">21748 14696 16,'0'0'34,"13"0"-3,10 0-7,8 3-6,4-7-2,15 4-5,-2 0-2,5 0-4,-6 0-3,-6 0 0,-7 0-3,-9 0-5,-7 4-12,-18-4-19,4-9 1,-4 9-1,-8-16 5</inkml:trace>
  <inkml:trace contextRef="#ctx0" brushRef="#br0" timeOffset="233263.1913">22571 14658 28,'-21'0'19,"0"-11"-2,4-3-1,3-5-2,8-6-2,9-1-1,8-8-3,15 7 0,4-2-1,10 7 0,5 8-1,2 14 0,-4 2-2,-6 17 0,-18 9-1,-19 10-1,-13 5 0,-15 4-1,-16 1-1,-6-2 0,-6-7-2,4-9 0,7-7 0,13-14 0,12-9 0,20 0-1,0-18 2,18 4 2,11 0-1,6 8 1,4 0 0,3 9 1,-7 4-2,-2 3-2,-1 8-5,-11-3-16,-8-4-13,1 0 0,-14-11-1</inkml:trace>
  <inkml:trace contextRef="#ctx0" brushRef="#br0" timeOffset="233990.2317">23103 14475 40,'0'0'28,"-13"-17"-4,-6 13-3,-2 8-7,-5 1-4,-2 9-3,-4 2-3,2 9-2,1 2 0,4 8-1,8 3 0,8 2 0,13 2 1,11-2 0,14-3 0,1-7 0,7-7-1,6-8 0,1-10 0,-5-10 0,-11-10-1,-13-6 1,-11-5-1,-11 0 0,-11-1 1,-15 5-1,-8 7-3,-2 1-7,4 9-18,12 10-9,0-5 0,22 12 0</inkml:trace>
  <inkml:trace contextRef="#ctx0" brushRef="#br0" timeOffset="234076.2366">23265 14887 48,'10'0'37,"-10"0"-1,18 0-10,-6 0-20,-1-6-28,1 6-11,-12-11-3,0 11 0</inkml:trace>
  <inkml:trace contextRef="#ctx0" brushRef="#br0" timeOffset="234813.2788">23762 14457 6,'0'0'27,"0"-11"1,-12 7-8,-5-1-6,2 1-6,-8 4-4,-2-6-1,-3 6-1,-2 0-1,3 6-1,3 3 0,1 0 0,3 3-1,6-2 2,2 2-1,2 0 1,6-3 1,4 2 0,0-11 2,0 16 0,0-16 1,4 14 0,-4-14 0,13 15-1,-13-15 1,11 14-2,-11-14 0,8 16 0,-8-16-1,12 15-1,-12-15 0,0 0 1,3 9 0,-3-9-1,0 0 1,0 0 0,0 0-1,0 0 1,0 0 0,0 0-1,0 0 0,0 0 0,3-9 0,7 3 1,5 2-1,8 4 0,2 0-1,9 0 0,0 4 0,2 5 0,-1 6-1,-5 2 0,-2 3 0,-14 2 0,-10 2 1,-12 2 0,-9 1 0,-12-2 1,-5-3-1,-5-8-2,-1 1-5,-1-15-10,11-7-20,8-2-2,1-17 1,18-1-1</inkml:trace>
  <inkml:trace contextRef="#ctx0" brushRef="#br0" timeOffset="235397.3129">23933 14247 21,'0'0'30,"0"0"-2,-18 0-8,18 0-6,-13 10-5,11-1-3,2 1-1,0 7-2,8-3 1,3 3-2,5-1 1,2-2-1,3-4 0,0-2-1,0-8 1,-4 0-1,1-13 1,-3 4 1,-13-8 0,-2 0 0,-11-1 0,1 0-1,-4 4-1,-6 1-5,-1 5-18,2 8-14,-4-4-1,8 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31:07.9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18609 10599 5,'0'0'5,"-12"8"-2,12-8 1,-5 16-1,5-4 0,0-1 0,7 1 0,0-1 1,3 1 1,1-4 2,3-2 1,1-6 1,2-6 1,-3-4 2,0-2 0,-2 0 0,-5-5 0,-4 4-3,-8-5 0,-3 7-3,-6 0-1,0 5-2,-3 0-1,-1 2-1,1 4 0,1 0-1,2 0 0,3 5 0,11-5-1,-13 13 1,13-13-1,-8 17 0,8-7 1,4 2 0,-1-1-1,4 0 1,-2-1 0,4-1 0,1-1 1,2-2-1,1-6 1,1 0 0,-1-4 0,-4-4 0,1-1 0,-4-4 0,-6-3 1,0 2-1,-5 1 0,-5 1-1,-3 2 1,1 5-1,-1 2-1,-2 3 1,3 5-1,-2 1 1,7 3-1,-3-1 0,6 1 0,4-9 1,-4 17-1,4-17 1,5 15 0,-5-15 0,16 10 0,-16-10 0,18 4 0,-9-4 1,1 0 0,-10 0-1,12-5 1,-12 5 0,0-17 0,0 8-1,0 9 1,-10-17-1,10 17-1,-15-12 1,15 12-1,-17 0 1,17 0-2,-9 12 1,9-12 0,-7 10 0,7-10 0,0 0 0,0 12 0,0-12 1,0 0 0,0 0 0,0 0 0,0 0 0,0 0 1,0 0-1,0 0 0,0 0 0,0 0 0,0 0 0,0 0 0,0 0 0,0 0 0,0 0 1,0 0-2,0 0 1,0 0 0,0 0 0,0 0 0,0 0 1,0 0-1,0 0 0,0 0 0,0 0 0,0 0 0,0 0-1,0 0-1,0 0-5,0 0-3,0 0-9,0 0-16,13 0 2,-13 0-1,17 4 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34:37.2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17353 8560 6,'0'0'5,"0"0"-1,15 0 0,-4 0-1,1 0 0,3 0 0,-2 0-1,0 0 1,-1 2-1,-2-2 1,-10 0-1,13 0 1,-13 0-1,0 0 0,0 0 0,-13 5-1,2-5 1,-1 0-1,-4 3-1,1-3 1,-1 4-1,1-4 1,2 0 0,3 0 0,10 0 0,-13 0 0,13 0-1,0 0 1,13-5 0,-3 5-1,4-4 1,2 4-1,2-3 1,1 3-1,-3 0 2,-3 0-1,-2 0 1,-11 0 0,12-2-1,-12 2 0,-10 0 1,-3 0-1,-1-3-1,-1 3 1,-2 0-2,0 0 1,0 0-2,3 4-6,10 9-16,-6-13-1,17 10 10,-7-10 15</inkml:trace>
  <inkml:trace contextRef="#ctx0" brushRef="#br1" timeOffset="18220.0441">18649 8116 25,'0'0'25,"-6"-14"-2,6 14-3,0 0-3,0 0-2,0 0-5,-9 14-3,9 8-2,0 5-2,0 7-4,3 5-7,-3 6-18,0-6-9,4 5 1,-4-12-1</inkml:trace>
  <inkml:trace contextRef="#ctx0" brushRef="#br1" timeOffset="18641.0674">18642 8572 26,'0'0'32,"0"0"-4,0 0-6,0 0-4,-6 17-6,6 3-4,-5 4-5,5 8-4,0 5-10,0 4-18,-4-3-5,7 3 0,-6-13-1</inkml:trace>
  <inkml:trace contextRef="#ctx0" brushRef="#br1" timeOffset="18992.0879">18630 9065 26,'0'0'30,"0"0"-3,0 0-9,0 10-4,0 5-4,0 8-6,3 1-4,-3 4-9,0 2-13,8 7-9,-8-11-1,3 4 0</inkml:trace>
  <inkml:trace contextRef="#ctx0" brushRef="#br1" timeOffset="19310.1058">18680 9525 5,'0'0'32,"0"0"0,5 17 0,-9-2-14,1 1-8,3 6-7,0 0-7,0 1-10,0-5-14,7 9-4,-7-13 0,7 7 11</inkml:trace>
  <inkml:trace contextRef="#ctx0" brushRef="#br1" timeOffset="19580.1207">18727 9857 20,'0'0'30,"0"21"1,0-6-13,0 2-6,0 6-3,0 0-1,5 6-3,-2-3 0,1 3-2,0-2-1,-4-8-8,6-4-19,2 2-8,-8-17-1,-6 10 1</inkml:trace>
  <inkml:trace contextRef="#ctx0" brushRef="#br1" timeOffset="21180.2134">16565 8054 24,'-24'4'22,"3"-4"-3,4 0-3,17 0-1,0 0-3,14 10-1,17-7-1,20 4-3,22-3 0,30 3-1,29-3 1,35-2-2,24-2-2,22 0 0,8-2-1,0 2-1,-13-6-2,-23 1-9,-31-2-22,-35 7-5,-46-7 0,-26 7-1</inkml:trace>
  <inkml:trace contextRef="#ctx0" brushRef="#br1" timeOffset="21851.252">18445 7949 10,'-9'-9'32,"9"9"-1,0 0-8,0 0-6,12 5-5,2-1-4,6 4-2,1-2-2,5 5-1,4-3 0,0 3-1,-1-4 0,-3 1 0,-6-2-1,-4 0 1,-16-6 0,8 9 0,-8-9 0,-20 13 1,-1-6 0,1 5 0,-7 1 0,1 2-1,-1 0 0,3 3-1,2-1 0,6-3-1,3 1-2,0-7-8,13-8-28,0 0-1,0 0 1,0 0-1</inkml:trace>
  <inkml:trace contextRef="#ctx0" brushRef="#br1" timeOffset="22815.3057">18794 7415 11,'0'0'29,"-5"22"2,-6-3-12,1 6-7,-4 8-3,-2 2-2,-2 3 0,-1-1-3,3-1 0,3-7-2,3-6 0,0-10 0,10-13 1,0 0-1,0 0 0,7-27 0,4-1 0,-3-7 0,4-4-1,1-1 0,-2 1 0,1 1-1,-2 8 1,-3 2-1,1 9 1,-2 6-1,-6 13 0,14-6 0,-14 6 0,15 17 0,-5 0 0,0 7 1,1 7 0,2 4 0,1 3 0,-4-1 1,3 0-1,-1-3 0,0-4-1,0-6-3,-6-8-3,2-2-4,-8-14-10,0 0-15,0 0-1,0 0 0,0-10 18</inkml:trace>
  <inkml:trace contextRef="#ctx0" brushRef="#br1" timeOffset="23017.3174">18670 7623 62,'0'0'24,"18"5"-6,2 1-5,2-2-6,9 1-6,-3 1-9,9 5-22,-10-11-2,9 7-1,-12-7 12</inkml:trace>
  <inkml:trace contextRef="#ctx0" brushRef="#br1" timeOffset="23355.3377">19016 7663 14,'0'0'31,"11"4"0,-11-4-9,14 12-7,-2-2-5,0-1-2,3 5-2,-2-3-3,2 2-1,-3 0-3,-3-4-3,2 4-3,-11-13-7,15 13-7,-4-7-10,-11-6-3,9 0 5</inkml:trace>
  <inkml:trace contextRef="#ctx0" brushRef="#br1" timeOffset="23665.3561">19194 7649 12,'0'-11'46,"0"11"-29,-16 0-4,5 5-3,-2 3-3,-1 6-1,-6 0-2,1 5 1,-5-2-1,0 3-1,2-2 0,3-2 0,-1-3-2,8-5-2,12-8-8,-15 9-18,13-18-5,11 0-2,-9-11 4</inkml:trace>
  <inkml:trace contextRef="#ctx0" brushRef="#br1" timeOffset="24475.4018">18752 7246 23,'0'0'23,"0"0"-6,21 0-4,1 0-3,6-5-3,10 5-1,2 0-1,6 0 0,-2 0-2,-1 4-1,-1-4 0,-8 0-1,-9 0 1,-8 0 0,-3-5 0,-14 5 0,11-7 0,-11 7-1,-5-12-1,5 12 0,-13-10-1,13 10-1,-15-8 1,15 8-1,-11-6-1,11 6 1,0 0 0,0 0 1,0 0 1,18 13 0,-8-9 1,2 3 0,0 0 3,-3 1 1,-9-8 0,8 17 1,-8-17 0,-13 18-1,3-10 1,3 2-2,-4-4 0,11-6-3,-17 11 0,17-11-1,0 0 0,0 0-1,-5 9 1,5-9-1,0 0 1,0 0 0,0 0 0,0 0-1,0 0-4,0 0-16,-12 4-15,12-4 0,-4-11 0</inkml:trace>
  <inkml:trace contextRef="#ctx0" brushRef="#br1" timeOffset="25866.482">16567 10294 26,'10'3'21,"2"-3"-2,7 4-3,6-1-3,4-3-2,5 5-4,3-2-9,-1 0-15,-2-7-12,7 4-2,-13-8 0</inkml:trace>
  <inkml:trace contextRef="#ctx0" brushRef="#br1" timeOffset="26287.5064">17026 10297 29,'14'6'25,"-14"-6"-3,20 0-4,-1 0-5,2 0-3,6 0-6,2 0-8,1 7-20,-4-10-7,7 6 0,-6-7 1</inkml:trace>
  <inkml:trace contextRef="#ctx0" brushRef="#br1" timeOffset="26632.526">17420 10299 5,'0'0'27,"24"0"-2,-1-3-6,7 3-7,6 0-1,4 0-5,2 3-6,-3 0-9,1 5-18,-14-8-2,5 5-1,-17-5 21</inkml:trace>
  <inkml:trace contextRef="#ctx0" brushRef="#br1" timeOffset="26940.5432">17896 10265 39,'13'0'26,"5"0"-11,2-2-4,5 2-8,5 0-11,-5-3-17,11 7-2,-10-10-1,7 11 23</inkml:trace>
  <inkml:trace contextRef="#ctx0" brushRef="#br1" timeOffset="27276.5617">18330 10301 27,'14'-4'28,"12"4"-11,4 0-5,3 0-4,0 0-8,-1 0-13,1 6-13,-17-10-2,2 11 4</inkml:trace>
  <inkml:trace contextRef="#ctx0" brushRef="#br1" timeOffset="28515.6321">16486 8035 28,'0'-12'28,"0"12"-6,-8 9-5,5 16-5,0 16-3,3 14-4,0 20-1,0 17-1,0 21 1,0 16-1,4 13 0,-4 6-1,4 10 1,-4-1-1,-4-5-1,2-7 1,2-14-1,0-12-1,0-18-5,0-15-9,8-22-20,-8-27 1,5-13-1,-5-24 6</inkml:trace>
  <inkml:trace contextRef="#ctx0" brushRef="#br1" timeOffset="29226.6739">16491 9857 29,'0'-10'25,"0"10"-2,0 0-6,0 0-2,5 10-5,-5 3-3,0 7-2,-5 3-1,5 7-1,-5 2-1,5 4 0,-3 3-1,3 0 0,0 0-1,0-6 1,0-4 0,3-5 0,-3-5-1,0-6-1,0-13-5,0 0-10,0-10-17,0 10 0,0-26-1,7 14 11</inkml:trace>
  <inkml:trace contextRef="#ctx0" brushRef="#br1" timeOffset="29813.7077">16337 10028 20,'0'0'29,"0"0"-6,13 0-5,-13 0-3,15 19-3,-9-9-2,5 9-1,-4 1-1,4 4-2,-3 3-2,0 2-1,-1 1-1,1-1-1,0-2 0,1-4 0,-1-6 0,1-5 1,-9-12 0,19 0 1,-7-15 0,1-6 0,2-6 1,3-2-1,-2-5 0,3 3-1,-1 2-2,-3 1-6,2 4-23,-5 13-10,-12-3 0,0 14 0</inkml:trace>
  <inkml:trace contextRef="#ctx0" brushRef="#br1" timeOffset="31911.8281">15766 9890 29,'0'-12'33,"0"12"1,0 0-13,-8 12-5,2 5-5,-4 8-5,-1 5-3,-2 5-1,1 3-2,2-1 1,-2-6-1,7-2 0,-2-10 1,7-19 0,0 0-1,0-9 1,5-15 1,0-8-1,4-6 0,0-4 0,3-3 0,-4 3-1,4 4 1,-4 6-1,-2 8 0,0 8 0,0 6 0,-6 10 0,13 10 1,-4 9 0,2 3-1,2 7 0,3 4 1,0 4-1,2 1 1,1-2-3,-4-4-2,0-1-4,-3-11-6,-2-4-9,-1-1-13,-9-15 0,0 0 0</inkml:trace>
  <inkml:trace contextRef="#ctx0" brushRef="#br1" timeOffset="32073.8361">15666 10035 23,'22'-12'33,"7"12"-1,-2 0-6,6 3-22,1 2-19,-4-5-13,5 9-3,-12-9 0</inkml:trace>
  <inkml:trace contextRef="#ctx0" brushRef="#br1" timeOffset="32593.8656">15996 10055 16,'0'0'28,"0"0"2,0 0-12,10 10-7,-10-1-3,0 3-2,0 5-2,7-2 0,-3 2 0,3-3-2,-1-3 1,3-7-1,0-4 0,2 0 0,1-11 0,-1 1 1,-4-5 0,2 5 0,-3-4 0,-6 14-1,8-12 0,-8 12 1,3 11-1,-3 4 0,5 6-1,-2 6 0,2 4 0,0 4 0,-5-2-1,0 3 0,-6-4 1,-6-3-1,-3-6 1,-5-7 0,-3-4 0,-4-8 0,3-4-3,-3-12-6,11-2-15,9-8-14,-5-12-1,12-4 1</inkml:trace>
  <inkml:trace contextRef="#ctx0" brushRef="#br1" timeOffset="33206.9039">15682 9631 9,'0'0'31,"0"0"0,18 6-10,2-6-4,8 0-6,4 0-2,10 0-1,-2 0-2,7 0-3,-7-3-1,-5 3-1,-2-7-1,-13 2-2,-5 0 1,-15 5-1,7-15 0,-7 15-1,-17-13 2,6 5-1,-1 5 1,2-1-1,1-1 1,9 5-1,0 0 1,0 0 1,0 0-1,12 12 0,-3-5 0,4 3 2,-3 0 1,-1 4 1,-4 0 1,-5 3-1,0-1 1,-9 0-1,1 1-4,-5 1-21,-3-10-11,7 6-1,-5-14 0</inkml:trace>
  <inkml:trace contextRef="#ctx0" brushRef="#br2" timeOffset="40807.4379">21355 6058 16,'3'-10'17,"-3"10"0,0 0-2,0 13-2,0 5-2,-3 4-3,3 10-2,-4 6-1,4 6-5,-3 2-12,9 9-16,-9-10-2,12 7 0,-9-15 23</inkml:trace>
  <inkml:trace contextRef="#ctx0" brushRef="#br2" timeOffset="41287.4638">21372 6730 32,'0'0'23,"0"0"-3,0 0-4,0 20-4,0 0-4,4 8-2,-4 3-3,0 7-4,0 2-12,6 6-18,-12-10 0,12 4-1,-12-12 21</inkml:trace>
  <inkml:trace contextRef="#ctx0" brushRef="#br2" timeOffset="41679.4864">21342 7299 20,'0'0'31,"0"0"-1,0 0-11,0 0-7,-9 21-5,9 1-2,0 7-5,0 6-6,0 3-8,4 8-12,-8-6-6,13 5 0,-9-10 19</inkml:trace>
  <inkml:trace contextRef="#ctx0" brushRef="#br2" timeOffset="42068.5082">21349 7914 28,'0'0'27,"0"0"-9,5 21-5,-5-2-4,0 6-4,0 7-4,0 8-5,2 6-14,-7-4-10,11 9 0,-9-9 6</inkml:trace>
  <inkml:trace contextRef="#ctx0" brushRef="#br2" timeOffset="42448.53">21345 8552 22,'0'8'31,"6"8"-1,-6 1-11,-5 3-7,5 8-7,0 5-12,3 12-21,-8-11-2,5 17 2,-6-10 3</inkml:trace>
  <inkml:trace contextRef="#ctx0" brushRef="#br2" timeOffset="42913.5566">21274 9211 44,'0'-18'32,"0"18"-7,0 0-9,0 0-5,6 15-4,-6 9-3,0 8-3,0 9-6,0 8-16,-3-4-12,3 12 0,-7-12-1</inkml:trace>
  <inkml:trace contextRef="#ctx0" brushRef="#br2" timeOffset="43266.5773">21230 9777 6,'0'0'30,"0"0"1,4 12-7,-4 2-7,-4 5-6,4 6-4,-3 4-3,3 3-8,0 0-13,0 6-15,-5-13 0,10 7 0</inkml:trace>
  <inkml:trace contextRef="#ctx0" brushRef="#br2" timeOffset="44534.6496">18864 10318 7,'0'0'20,"0"0"-2,25 3-2,4-3-3,11 0-1,18 3-2,17-3-2,19 2-1,19-2-2,19 0 0,14 4-2,15 0 0,11-1 0,2 3-2,-6-2 1,-9 3-1,-11-1-3,-16-1-8,-16-5-21,-18 0-2,-31-8 1,-15 4 7</inkml:trace>
  <inkml:trace contextRef="#ctx0" brushRef="#br2" timeOffset="45253.6906">20982 10193 6,'0'0'31,"-10"-5"2,10 5-5,10 12-8,0-6-7,8 9-4,1-4-3,5 6 0,1-3-1,8 3-1,-1-4-1,-4-2-1,-3-1-1,-4-5 0,-6 0 0,-15-5 0,0 0-1,-9 11 1,-12-4 0,-4 1 0,-6-1 0,-3 5 0,-3 0 0,-1 0-1,7 0 1,4 0-1,6-3 0,4 0 0,17-9-1,-11 12-12,11-12-24,10 0-1,0-5 0,11 2 0</inkml:trace>
  <inkml:trace contextRef="#ctx0" brushRef="#br2" timeOffset="45771.7223">21175 10676 17,'17'5'31,"-17"-5"2,4 23-8,-4 3-10,0 4-6,0 7 0,-4 2-2,4 3 0,-3-6-2,3-1-3,-3-7-2,0-9-5,3-4-5,0-15-11,0 0-14,0 0-1,3-18 0</inkml:trace>
  <inkml:trace contextRef="#ctx0" brushRef="#br2" timeOffset="46171.7436">21083 10700 24,'12'-11'33,"-1"-4"-2,12 5-8,4 4-7,3 1-4,5 9-4,-2-1-2,-2 9-2,-8 2-2,-13 5 0,-10 2-1,-7 0 0,-12 1-1,-5-3-1,-2-2 0,-1-6-1,8-2-1,4-5 0,15-4 0,0 0 1,18 3 0,4-3 1,8 7 1,2 3 0,-1 0 2,-2 4 0,-11 3-1,-7 3 2,-11-1-1,-5 2 0,-14-4-1,-6-3-1,-6-2-5,-2-4-8,4-6-16,8 3-7,-7-12 1,15 7-1</inkml:trace>
  <inkml:trace contextRef="#ctx0" brushRef="#br2" timeOffset="46461.7609">21444 10914 44,'10'4'35,"5"4"-1,1 1-13,-2-1-7,8 7-6,-5-1-2,2 3-2,-2 0-3,-5-1-4,1 1-4,-6-6-6,3 0-7,0-2-12,-10-9-4,12 0-1,-12 0 19</inkml:trace>
  <inkml:trace contextRef="#ctx0" brushRef="#br2" timeOffset="46664.7726">21661 10940 14,'-7'-12'33,"7"12"-1,-14-2-7,4 2-7,-1 9-6,-6-1-3,2 4-4,-8 4-2,-1 3-1,0 2-4,0-2-7,1-2-11,5 0-14,-4-12-1,6-1-1</inkml:trace>
  <inkml:trace contextRef="#ctx0" brushRef="#br2" timeOffset="47348.8109">21262 10476 35,'0'0'21,"0"0"-3,0 0-3,0 0-2,17 10-3,6-7-2,8-3-2,8 7 0,8-3-1,4-1-1,-2-3-1,-3 0-1,-6 0 0,-9 0-1,-9 0 0,-6-8-1,-16 8-1,0-12 0,0 12-1,-18-16 0,4 8 0,2 1 0,-3-1-1,2 3 2,2 1-1,0 4 0,11 0 1,0 0 1,12 4 0,2 1 0,3 4 1,3-1-1,1 4 3,0 0-1,-10 0 2,-2 1-1,-13-1 0,-5 2 0,-5-6 0,-2 2-4,2-1-11,3-2-21,-2-7-2,13 0 0,-11-2-1</inkml:trace>
  <inkml:trace contextRef="#ctx0" brushRef="#br2" timeOffset="53395.1565">21061 5729 26,'0'0'32,"0"0"-7,-20 0-6,-2 4-7,-2 1-4,-9 0-8,1 0-12,-6-5-18,13 5-2,-12-9 0,15 4 17</inkml:trace>
  <inkml:trace contextRef="#ctx0" brushRef="#br2" timeOffset="53861.1843">20437 5758 30,'-14'8'30,"-9"-12"-4,1 4-11,-3-5-6,-8 1-5,-1 4-8,-1-5-13,7 7-13,-5-6-1,17 7 0</inkml:trace>
  <inkml:trace contextRef="#ctx0" brushRef="#br2" timeOffset="54351.212">19841 5803 18,'0'0'30,"0"0"-5,-18 3-11,2-3-5,1-3-6,-6 3-5,-1-4-10,-3-4-15,13 8-2,-14-7 1</inkml:trace>
  <inkml:trace contextRef="#ctx0" brushRef="#br2" timeOffset="54883.2423">19414 5845 29,'-13'5'19,"-9"-5"-3,-1 7-3,-2-7-9,-2 0-21,10 5-7,-9-13-3,16 8 15</inkml:trace>
  <inkml:trace contextRef="#ctx0" brushRef="#br2" timeOffset="56029.3086">19018 5680 27,'0'0'29,"0"0"-4,0 0-2,0 0-5,-4 29-3,-1-4-4,5 9-7,0 6-12,0 9-26,0-7-1,0 5-1,0-8 0</inkml:trace>
  <inkml:trace contextRef="#ctx0" brushRef="#br2" timeOffset="56447.3329">19056 6418 26,'0'0'36,"0"0"-1,-7 22-3,1-5-16,3 12-9,3 2-12,-4 8-24,1-5-6,7 16 0,-4-11 0</inkml:trace>
  <inkml:trace contextRef="#ctx0" brushRef="#br2" timeOffset="57162.3731">19016 7163 43,'0'11'33,"0"2"-8,0 3-6,-7 2-5,7 10-6,0 1-7,-3 3-11,3 0-18,3 9-6,-9-10-1,11 5 0</inkml:trace>
  <inkml:trace contextRef="#ctx0" brushRef="#br2" timeOffset="57509.3939">19025 7883 7,'0'0'30,"2"16"1,-6-1-5,4 2-12,0 5-7,0 2-4,0 3-7,0 1-11,7 9-15,-10-13 0,6 9-2</inkml:trace>
  <inkml:trace contextRef="#ctx0" brushRef="#br2" timeOffset="57780.4105">18980 8507 28,'5'24'32,"-12"-12"0,14 6-8,-7 7-14,-5-1-8,5 3-11,-3-4-17,9 7-6,-12-13 0,11 7 4</inkml:trace>
  <inkml:trace contextRef="#ctx0" brushRef="#br2" timeOffset="58017.4232">18947 9031 15,'5'23'28,"-10"-8"1,12 8-10,-7 3-12,0 0-4,0 2-4,5-1-7,-1 1-9,-8-13-11,10 8 0,-13-12 10</inkml:trace>
  <inkml:trace contextRef="#ctx0" brushRef="#br2" timeOffset="58223.4329">18922 9537 14,'-6'20'26,"9"11"0,-10-8-8,7 2-16,-5 4-5,5 0-5,0 3-10,-3-10-7,9 9-1,-10-12 21</inkml:trace>
  <inkml:trace contextRef="#ctx0" brushRef="#br2" timeOffset="58404.4444">18846 10084 20,'5'34'31,"-5"-8"1,5 11-4,-1-11-29,0-8-21,7 6-7,-11-24-1,0 0 2</inkml:trace>
  <inkml:trace contextRef="#ctx0" brushRef="#br2" timeOffset="62290.6678">18938 5666 34,'3'-10'21,"-3"10"-3,0 0-3,0 0-3,0 11-4,0-11-2,0 16-1,0-4-1,0 0 1,0 2-1,3 3 1,-3 1-2,3 4 1,-3 0 0,0 6-1,4-2-1,-1 3 1,1-1-2,0 2 1,2 2-1,1-1 0,0 1 0,1-1-1,0-2 0,0 4 1,-4 0-1,5 0 0,-6-1 1,0 2 0,-3 2 1,0 5 0,0-3 0,-3 4 0,-1-3 0,-1 1 0,1-1 0,1-1-1,3-5 0,0-4-1,0-3 0,3-2 1,0 1-1,3 0 1,-3 1-1,1 2 1,-4 4-1,5 1 0,-5 2 1,0-1-1,0 0 0,0-1 0,0-6 0,0-3 1,0 1-2,0-4 2,0 3-1,3-2 0,-3 1 1,0 1-1,0 5 1,0-3-1,0 3 1,0 1-1,0-2 0,0 0 0,0 0 0,0-4 0,0 0 0,0-2 0,3 1 0,-3 0 0,0 2 0,0 0 1,0 1-1,0 3 0,0 2 0,0 1 0,0-1 0,0-1 0,0 1 1,0-3-1,3-1 1,-3-2-1,0 0 1,0-2-1,0 1 1,0 1-1,0 0 0,-5 0 0,2 6 0,3-2 0,-3 0 0,3 2 0,0-2 0,0 3 0,0-4 0,0 0 0,0-1 0,-3 1 0,3-1 0,-4 0 0,1 1 0,1 3 0,-2-1 1,-2 1-1,3 0 0,-2 1 0,1 0 1,0-1-1,1-2 0,1 0 1,2 3-1,-4-1 0,0-4 0,4 5 0,-8-1 0,4-1 0,1 0 0,-1 1 1,-3-1-2,3-1 1,1 0 0,-1 0 0,-2 0 0,4 0 1,-1 2-1,3-2 0,-5 0 1,3 0-1,-3-3 0,1 1 1,1 0-1,3 0 0,-4-3 0,1 3 0,-2 2 0,5 2 0,-4 3 0,4 2 0,0 1 0,0 1 0,0-3 0,0 0 0,0-1 0,0-3 0,0-4 0,-3 2 0,3 1 1,-6 1-2,3 0 2,-2 4-1,0 4 0,0 3 0,2 5 0,3 1 1,0 2-3,0-2 0,4-3-6,-4-8-22,0-18-10,0-19-1,-3-11 1</inkml:trace>
  <inkml:trace contextRef="#ctx0" brushRef="#br2" timeOffset="63295.7229">18965 5782 29,'10'-7'23,"-4"-3"-1,1-2-3,-7 12-1,10-15-3,-10 15 0,0 0-4,0 11-3,-8 2-2,1 7-1,-8 4 0,2 7-2,-4 2 0,2 2-1,-1 0-1,2 0 0,0-6-1,4-6 0,2-4 0,3-6 1,5-13-1,-5 9 0,5-9 1,0-16-1,3 0 1,4-3-1,1-6 1,1-6-1,2-2-1,0 1 1,1 0 0,-2 6 0,-1 1-1,0 8 1,-3 3-1,-6 14 0,6-12 1,-6 12 0,0 0-1,10 0 1,-10 0 0,13 17 1,-2-1 0,3 6 1,2 5 0,2 7 1,2 0-1,2 6 1,-2 1-1,3-1 0,-4-7 0,0-3-1,-4-6 0,-2-7 0,-1-5-1,-3-6-2,1-2-4,-10-4-36,0 0 1,4-10-1,-8-5 0</inkml:trace>
  <inkml:trace contextRef="#ctx0" brushRef="#br2" timeOffset="64051.768">19164 5182 42,'0'0'35,"0"0"1,0 26-15,0-6-8,3 13-4,-3 1-2,5 7-2,-2-2-2,0-2-2,2 1-5,-5-14-3,6-2-9,-6-22-10,0 0-7,0 0-3,-14-23-1</inkml:trace>
  <inkml:trace contextRef="#ctx0" brushRef="#br2" timeOffset="64373.7856">19127 5162 38,'17'-24'26,"12"5"-2,-1 9-4,0 4-4,1 13-3,-11 7-2,-2 10-4,-12 4 0,-4 4-4,-8 0 0,-2-5-2,-3-3 0,0-7-1,5-8-1,8-9 0,0 0 0,14-4 1,3-2 0,4 3 0,2 3 1,-1 10 1,-5 2 0,-10 10 0,-7 3-1,-7 1-1,-7 3-3,-7-7-5,5 1-9,-3-9-16,1-10-5,18-4 0,-16-9 1</inkml:trace>
  <inkml:trace contextRef="#ctx0" brushRef="#br2" timeOffset="64835.8115">19509 5317 42,'0'0'35,"0"0"0,0 0-16,-7 18-6,2-7-5,5 6-3,-2 0-1,5 2-1,1 0-2,4-1 1,2-4-2,2-5 1,3-3 0,0-6 0,-2-9-1,0-3 1,-2-6 0,-1 1-1,-3-5 1,-1 6-1,-3-1 0,-3 6 0,0 11 1,0 0-1,0 0 0,0 23 1,0-1-1,3 8 0,-3 5 1,-5 4 0,1-1 0,-3 1-1,-6-5 1,-4-5-2,-4-3-1,-4-13-3,1-2-5,-6-16-12,2-11-16,3-6 0,-3-12 0,8-2 14</inkml:trace>
  <inkml:trace contextRef="#ctx0" brushRef="#br2" timeOffset="65381.8455">19240 4947 30,'-10'5'31,"20"2"-2,4-7-16,7 0-4,11 0-4,4 0-2,4 0 1,3 0-2,0 5 0,-5-2-1,-5 1-1,-8 0 0,-7-4 0,-3 0 0,-15 0-1,6-14 1,-10 2 0,-2 0 0,-3-2 1,-3 0 1,3 4 0,-1 0 0,10 10-1,-14-7 2,14 7-1,0 10 0,7 1-1,4 0 0,-1 5 0,0-1 2,0 6 0,-6 1-1,-4 3 1,0-1-1,-10 2-6,-2-2-19,3 5-13,-10-16 1,12 1-2</inkml:trace>
  <inkml:trace contextRef="#ctx0" brushRef="#br0" timeOffset="92651.4521">2260 10249 19,'6'-18'32,"-3"4"1,-12-9-11,-7 0-5,-5 2-4,-11 2-4,-1 6-2,-4 4-2,3 9-2,-3 6-2,6 10 0,14 6 0,6 7-1,11 3 0,11 3 1,8-3-1,10-3 1,11-5 0,9-5 0,-8-9 0,2-4 1,-13-6-1,-4-9 0,-8 1 0,-18-2-1,-15 1 0,-16 2 0,-7 3-1,-8 4 0,8 8 1,-2 5-1,-3 8 0,15 6 1,8 2 0,18 2 1,8-1-1,23-1 1,-1-7 1,11-3-1,12-10 1,0-9-1,6-9-1,-2-8 0,-5-5 0,-7-3 0,-12-3 0,-2 1 0,-17 3-1,0 5 1,-12 5 0,0 14 1,-12-3 0,0 10 0,8 8-1,-2 6 0,6 3-1,0 3-3,4 2-5,2-5-13,0-7-15,9 1-1,-15-18 1,12 4 7</inkml:trace>
  <inkml:trace contextRef="#ctx0" brushRef="#br0" timeOffset="92853.4648">2455 10132 47,'-3'-10'36,"-3"0"-3,6 10-11,4 9-44,-4-9-9,0 0-3,5 14-1</inkml:trace>
  <inkml:trace contextRef="#ctx0" brushRef="#br0" timeOffset="93077.4791">2663 10372 30,'0'23'34,"0"-8"-1,6 2-12,4 9-5,2-4-2,6 3-3,-7-3-2,9-2-2,-7-11-3,2-3-1,1-12-2,3-9-1,-1-4-4,-9-8-12,4-4-20,2 4-2,-2-4 0,8 6-1</inkml:trace>
  <inkml:trace contextRef="#ctx0" brushRef="#br0" timeOffset="93532.5022">3141 10354 38,'9'30'36,"-16"-3"0,-2 1-8,-6 2-9,-10-6-8,6-2-4,-6-5-4,1-10-4,2-7-1,0-4-3,7-9 0,4-4 0,11 2 0,-2 1 0,8 2 2,4 4 2,5 8 2,4 3 1,3 9 1,2 3 1,-4 1 0,4 1 1,-3-1 1,5-2-1,-2-10-1,4-1 0,-6-11-1,2-4 0,1-8-2,-2-6 0,0 0-2,-4-1 1,-5 5 0,-8 5-1,0 4 1,-6 13 0,0 0 0,0 0 1,0 26 0,0-7 0,0 3 0,3 2 0,2-3 1,-1 1-2,-1-5 1,6-2-2,-2-2-5,-7-13-18,0 9-15,0-9 0,0 0-2,15-12 2</inkml:trace>
  <inkml:trace contextRef="#ctx0" brushRef="#br0" timeOffset="95493.6163">4523 10171 31,'-8'23'31,"3"19"-2,-2 3-16,-5 2-3,1 8-2,-2-6-2,1-5-3,6-10 0,0-5 1,-1-14-1,7-15 0,0 0 0,-4-12-1,4-13-1,6-7 1,-3-9-1,5-10-1,0-4 0,4-2 0,0-2 0,5 9 1,-7 5 1,2 9-1,-3 12 1,2 14 0,-2 10 0,2 19 1,-1 8 0,5 12-1,1 5 0,5 9 1,4-2-1,-2 3 0,2-3 0,-2-7-3,-1-5-1,-8-12-6,3-4-9,-8-8-19,-9-15-2,0 0 0,-15-21 0</inkml:trace>
  <inkml:trace contextRef="#ctx0" brushRef="#br0" timeOffset="95713.6285">4450 10407 51,'0'0'34,"0"0"-10,33 7-7,-1-7-10,10 4-25,-1-8-11,15 4-3,-13-8-1</inkml:trace>
  <inkml:trace contextRef="#ctx0" brushRef="#br0" timeOffset="96269.6615">4359 9864 48,'-11'0'24,"11"0"-5,0 0-3,17 7-3,6-2-3,11 0-3,7-1 0,10 4-2,2-8 0,2 0-3,-6 0 0,-3 0-2,-9 0 0,-8-5-1,-8-1 0,-12 0 0,-9 6 0,0-15 0,0 15 0,-9-12-1,9 12 1,0 0 0,0 0 0,-10 0 1,10 0 0,0 21 0,0-9 1,-7 4-1,2-1-2,-2 2-14,-8-11-17,15 4-1,0-10 0,0 0 6</inkml:trace>
  <inkml:trace contextRef="#ctx0" brushRef="#br0" timeOffset="96645.6819">5064 10299 20,'12'5'33,"-12"-5"1,31 3-2,-5 0-19,9-3-7,5 6-1,1-3-2,4 1-5,-4-1-5,-8-3-10,-3 0-11,-2 6-6,-15-10 1,5 4 9</inkml:trace>
  <inkml:trace contextRef="#ctx0" brushRef="#br0" timeOffset="96935.6986">5139 10389 33,'0'10'25,"12"-8"-4,9 2-2,5-4-4,10 3-2,-1-3-3,5 0-6,0 5-13,4 0-23,-17-9-1,1 4-1,-13-8 3</inkml:trace>
  <inkml:trace contextRef="#ctx0" brushRef="#br0" timeOffset="97569.7359">6000 10093 30,'-9'22'29,"6"16"-4,-10 3-14,1 4-4,-3 3-1,2-4-3,0-3-1,4-10 1,0-7 0,6-12-1,3-12 0,0 0 1,7-28-1,-1-2 1,2-9-1,5-7-1,2-6 0,-2 0 2,5 3 0,-3 1 2,2 10-1,-2 5 0,0 11 1,-5 7-1,-1 10 0,-9 5-1,16 9-2,-7 7 1,1 8-1,-1 9 0,2 9 1,2 4-1,-1 5 1,1-1-1,2-1 0,-2-5-3,1-7-3,4-5-6,-6-12-15,-7-11-12,8-4 0,-13-5 1</inkml:trace>
  <inkml:trace contextRef="#ctx0" brushRef="#br0" timeOffset="97846.7522">5948 10294 27,'0'0'33,"0"0"-1,22 7-10,2-2-6,7 0-6,3 2-9,1-2-15,8 5-18,-10-7-2,8 6-1</inkml:trace>
  <inkml:trace contextRef="#ctx0" brushRef="#br0" timeOffset="98136.7666">6347 10393 31,'10'11'34,"8"2"1,-2-5-6,5 4-17,4 7-5,0-2-1,0 3-3,-4-3-4,-4-1-5,0 1-4,-6-6-10,-11-11-11,17 6-3,-17-6-1,10-9 16</inkml:trace>
  <inkml:trace contextRef="#ctx0" brushRef="#br0" timeOffset="98396.7815">6580 10389 23,'0'0'34,"-12"0"1,3 6-9,-1 5-7,-9 3-6,4 8-4,-10-2-2,3 6-3,-5 1-2,2 0-4,3-1-5,-3-7-14,-3-7-16,15-2 0,-2-14 0,15 4 7</inkml:trace>
  <inkml:trace contextRef="#ctx0" brushRef="#br0" timeOffset="98802.805">5994 9832 8,'0'0'32,"0"0"0,10-4-1,8 4-14,9-8-6,11 8-3,8 0-2,7 0-1,3 3-1,3 4-2,-4-2-2,-5-2-1,-6 3 0,-14-6-2,-8 3-2,-6-9 1,-16 6-2,9-18 2,-14 7 0,-2 0 1,-2-1 1,2 1 1,4 2 1,3 9 1,0 0 1,0 0 0,12 17 1,-5-2 0,-4 3 1,3 3 0,-6-1 0,-6-2-5,3-2-11,0 2-20,-10-15-2,13-3 1,0 0 1</inkml:trace>
  <inkml:trace contextRef="#ctx0" brushRef="#br0" timeOffset="99269.8334">6959 10072 33,'3'-18'34,"-3"18"-1,9 11-10,-6 0-6,6 13-7,-5 0-4,3 11 0,1-1-1,1 4-1,-6-4-2,3 0-1,-3-7-3,-3-7-3,7-2-8,-7-8-19,0-10-4,-9-5-2,-1-9 1</inkml:trace>
  <inkml:trace contextRef="#ctx0" brushRef="#br0" timeOffset="99539.8481">6806 10243 40,'0'0'34,"26"0"-2,1 0-12,10-4-6,13 4-5,-4-3-2,7 3-1,-10 0-3,-3 0-5,-5 0-11,-8 5-23,-27-5 0,21-7-1,-25-5 1</inkml:trace>
  <inkml:trace contextRef="#ctx0" brushRef="#br0" timeOffset="101185.9428">7597 9910 51,'0'0'34,"0"29"0,-7 2-17,-1 9-6,-2 10-5,-4 3-1,0 3-1,2-1-2,2-7 0,1-9-1,3-8 0,0-13-1,6-18 1,0 0-1,0-17 0,0-12-1,6-10 0,1-10 0,1-6 0,2-1 0,2 1 0,-3 2 1,2 9 0,-3 8 0,0 15 1,-8 21 1,14 0-1,-5 13 1,2 14 0,3 6 0,1 7 0,9 5 0,-1 4 0,1-3-1,3-4 0,-2-4-3,-5-7-3,-2-2-8,-5-10-13,-13-19-12,9 16 0,-9-16 1</inkml:trace>
  <inkml:trace contextRef="#ctx0" brushRef="#br0" timeOffset="101455.9571">7569 10215 29,'18'-9'27,"13"17"-1,0-8-22,5 3-12,6 7-8,-8-5-3,8 8-3,-13-7 2</inkml:trace>
  <inkml:trace contextRef="#ctx0" brushRef="#br0" timeOffset="101754.9737">7938 10248 35,'0'0'25,"11"-12"-4,-11 12-3,10-2-4,-10 2-4,13 5-3,-13-5-2,15 21-2,-9-11 0,4 3 0,1-3 0,0-4 0,1-6-1,3 0 0,1-9 1,3-6-1,0-2-1,-1-2 1,-6 1 0,1 1-1,-3 6 1,-10 11-1,0 0 0,0 0 1,0 22-1,0 5 0,8 6 0,1 10 0,2 5 1,2 6-1,-1 4 0,-2 3 0,-10-3-1,-4-2 0,-10-9 1,-10-10-2,-7-7-1,-5-19-1,0-11-3,1-17-6,8-9-8,5-11-17,7-16 0,10-4 0,5-12 12</inkml:trace>
  <inkml:trace contextRef="#ctx0" brushRef="#br0" timeOffset="102376.0103">7652 9704 14,'0'0'27,"0"0"-6,0 0-5,15 7-1,8-7-1,11 7-4,8-7-3,10 5-2,6-5-1,-1 3-2,-3-3 0,-3 0-3,-6 5 0,-10-5-1,-11-5-1,-8 2 0,-16 3-1,9-15 0,-12 4 0,-7-1 1,3 2 1,-5-2 0,12 12 0,-19-14 0,19 14 1,0 0 0,0 0 1,8 19 0,1-6 1,7 5 2,-6-3 2,3 4 0,-7-1 1,-6 0 1,0-3 0,-9-1-1,-4-4 0,1-3-2,0 0-6,-2-2-8,4-5-22,10 0-2,-12 0-1,12 0 1</inkml:trace>
  <inkml:trace contextRef="#ctx0" brushRef="#br0" timeOffset="104934.1559">8680 10147 30,'0'0'30,"28"0"-2,-2 0-12,7 0-6,7 0-3,1 0-2,3 3-3,-1 0-5,-6-3-5,-5 4-11,-3 1-12,-16-11 0,5 6 0</inkml:trace>
  <inkml:trace contextRef="#ctx0" brushRef="#br0" timeOffset="105267.1759">8752 10260 34,'0'0'25,"10"3"-4,2-3-4,3 0-5,10 5-3,1-5-2,4 6 0,-2-6-2,2 6-2,-4-6-3,-5 0-6,-2 0-16,-2 0-11,-17 0 0,0 0 0</inkml:trace>
  <inkml:trace contextRef="#ctx0" brushRef="#br0" timeOffset="108006.8161">9657 9970 51,'0'0'33,"-5"15"-1,-5 7-14,-1 14-7,-3 7-6,1 10-1,-5 1-1,2 2-1,3-6 0,2-7-2,5-13 1,6-9-1,0-21 1,0 0 0,9-14 0,1-18-1,0-6 0,3-10 0,2-6 1,1-4-2,-1 0 1,-1 6 1,0 3 0,-1 12 1,0 8 0,-5 11 0,-1 9-1,-7 9 1,12 13-1,0 9 0,-3 8 0,6 8-1,1 7 0,6 10 1,-4-1 0,5 2 1,-5-5-2,-3-5 0,-1-6-2,-5-8-2,0-6-6,-9-11-14,0-15-14,0 10 1,-12-16-1</inkml:trace>
  <inkml:trace contextRef="#ctx0" brushRef="#br0" timeOffset="108242.8306">9595 10225 57,'-10'-14'35,"22"10"-2,10 0-15,4-2-6,12 6-8,7 4-12,3 5-26,-3-9-1,7 14-1,-5-9 0</inkml:trace>
  <inkml:trace contextRef="#ctx0" brushRef="#br0" timeOffset="108518.8458">10014 10325 27,'11'0'35,"14"9"0,-3-1-2,5 2-20,5 5-4,-1 2-3,4 2-5,-6 4-6,-6-5-11,-5-7-18,0 3-1,-7-10 0,4-1 2</inkml:trace>
  <inkml:trace contextRef="#ctx0" brushRef="#br0" timeOffset="108811.8638">10260 10281 9,'0'0'26,"0"0"-6,0 0-2,-12 13-3,1-1-3,-5 6-1,-4 2-2,-6 5 1,-6 4-2,1 3-1,-4-3-1,4 0-2,3-7 0,1 0-2,6-6 0,8-4-3,13-12-6,0 12-23,0-21-5,18-1-1,-8-7 1</inkml:trace>
  <inkml:trace contextRef="#ctx0" brushRef="#br0" timeOffset="109283.8897">10510 10089 24,'0'0'31,"11"0"1,-11 0-6,0 0-9,12 12-7,-8 0-3,-1 7-2,-3 0-2,6 8 2,-6 0-2,0 3 0,-6 0-1,4-1 1,2-4-1,0-1 0,6-7-1,5-2 0,1-4 0,4-5-2,4-2-4,-3-8-7,1-5-17,2 0-8,-11-11 0,1 1-1</inkml:trace>
  <inkml:trace contextRef="#ctx0" brushRef="#br0" timeOffset="109613.9089">10487 9959 64,'13'0'36,"-13"0"-11,0 0-5,11-6-7,-11 6-6,0 0-12,0 0-28,0 0-3,0 0-1,14-7 0</inkml:trace>
  <inkml:trace contextRef="#ctx0" brushRef="#br0" timeOffset="110224.9431">10303 9714 19,'0'0'28,"0"0"-6,19 0-4,2 2-5,8 2-4,5-1-1,8 3-2,3-2 0,2 2-2,-2-2-2,-1 0-1,-6-4-2,-7 0 0,-6 0 0,-10 0-1,-1 0-2,-14 0 0,5-14 0,-5 14 1,-11-12 1,11 12 0,-11-12 0,11 12 1,-10-8 2,10 8 0,0 0 2,0 0 0,13 13 2,-5-4 1,-8-9 0,0 20 0,-2-11 1,-1 1-6,-3 0-12,6-1-22,-14-14 1,14 5-3,0-11 0</inkml:trace>
  <inkml:trace contextRef="#ctx0" brushRef="#br0" timeOffset="110786.977">11165 9975 75,'0'-10'35,"0"10"-11,0 0-7,-3 15-6,7 6-4,-4 4-3,8 9-2,-5 1 0,2 9 0,-2-2-1,2-1-1,1-5-1,-4-8-3,2 0-5,-4-16-14,0-12-13,0 0-2,0 0 1,0-17 6</inkml:trace>
  <inkml:trace contextRef="#ctx0" brushRef="#br0" timeOffset="111067.9914">11008 10173 33,'0'0'35,"11"-5"0,8 5-9,10 0-9,11 6-7,1-4-8,1 5-22,-1-7-13,-1 7-3,-11-12 0</inkml:trace>
  <inkml:trace contextRef="#ctx0" brushRef="#br0" timeOffset="111684.0264">11834 9870 26,'0'35'30,"-14"-4"-1,5 13-13,-4 5-8,-3 3-2,-2-1-2,2-5-1,3-3 0,2-13-2,2-10 1,9-20 0,0 0 0,2-15-1,9-15 0,-5-11 0,6-11 0,-1-5 0,2-5-1,-1-1 0,-1 7 0,-1 5 1,-2 13 0,2 9 0,0 16 1,0 13 1,1 20 0,-1 6 1,6 11 0,0 5-1,7 8 2,-3 1-2,5 2 1,-2-6-2,0-4-1,-1-4-3,-6-10-6,1-4-9,-5-6-19,-12-19 0,0 0-1,-12-12 0</inkml:trace>
  <inkml:trace contextRef="#ctx0" brushRef="#br0" timeOffset="111966.0419">11742 10082 9,'0'0'29,"16"-3"0,17 3-2,2 0-17,10 0-17,15 7-20,-8-7-1,7 10-1,-11-10 17</inkml:trace>
  <inkml:trace contextRef="#ctx0" brushRef="#br0" timeOffset="112384.0663">12231 10084 11,'0'0'28,"0"0"-1,6 12-7,-6 2-7,7 1-4,1 4-2,-1-1-1,8 2 0,-1-5-1,6-2-1,0-10-1,-3-3-1,0-10 1,-2-1-1,-2-6 0,-5-2-1,-5 0 1,-3 0-1,0 7 0,0 12 0,0 0 0,-11 0 0,7 21 0,4 8 0,0 7 0,6 8 0,-3 7 0,-3 6 0,0-2 1,-5 1-1,-7-4 1,-3-5-1,-8-7 0,-6-9-1,-3-13 0,-3-8 0,3-10-2,4-8 0,7-9-2,3-9-4,14-3-2,4-5-5,10 0-11,13 4-8,0-10-1,15 10 3</inkml:trace>
  <inkml:trace contextRef="#ctx0" brushRef="#br0" timeOffset="112744.0862">12914 9890 50,'0'0'39,"0"0"0,0 0 0,0 0-25,0 0-8,5-11-6,-5 11-8,0 0-14,0 0-16,0 0-2,0 0 1,0 0 1</inkml:trace>
  <inkml:trace contextRef="#ctx0" brushRef="#br0" timeOffset="113101.1083">12899 10069 25,'0'22'28,"-7"-4"-3,7 6-12,0 11-3,-3 1-1,3 9-2,-6 2-1,2 4-1,-4-3 1,-1 1-1,-5-8 0,-4-2-1,-1-7 1,0-3-2,-2-9 1,2-6-2,0-5-2,1-9-5,6-5-7,2-7-18,0-14-5,6-4-1,-4-15 0</inkml:trace>
  <inkml:trace contextRef="#ctx0" brushRef="#br0" timeOffset="113749.1453">12668 9617 19,'0'0'31,"-16"0"1,16 0-13,11 0-5,9 0-5,12 0-3,5 0-3,8 0 0,6 0-1,3 5 0,-3-1-1,-4 2 0,-12-1-1,-7-5-2,-5 6-3,-10-10-3,-13 4-4,4-11-1,-7 1 1,-5-5 0,2 1 1,-6-1 3,4 2 5,-9-9 11,17 22 0,-9-4 0,9 4 0,5 12 1,6 0-3,4 2 0,4 3-4,0 1 2,2 1 0,-4-3 2,-3 3 0,-8-5 1,-6 1 0,0-15 0,-15 20 0,-3-13-1,4 1-3,-4 1-7,-2-4-16,-2-5-16,12 8 0,-6-8-1,16 0 3</inkml:trace>
  <inkml:trace contextRef="#ctx0" brushRef="#br0" timeOffset="133651.4163">2920 11417 45,'4'13'36,"-17"12"-1,-3 13-14,1 11-8,-4 2-3,1 10-3,-3-5-2,2 2-3,6-14-1,0-8-1,10-12 1,3-9-1,0-15-1,0 0 2,0-19-2,0-6 1,10-6 0,3-10 0,2-5 0,-5-6 0,5-3 0,3 1-1,1 4 3,2 4-1,-8 7 1,-5 10 0,-1 5 1,-1 12-2,-6 12 1,10-4-1,-6 13 0,-4 11 0,11 8-1,-1 9 0,6 6 1,2 10 0,0 0 0,1 3 0,-1-3 0,4-6-1,-6-8 1,1-9-2,-6-7 0,-2-9-3,0-4-5,-9-10-11,4-18-15,-4 7-4,-10-9 1,2 3-1</inkml:trace>
  <inkml:trace contextRef="#ctx0" brushRef="#br0" timeOffset="133905.4318">2775 11697 17,'-12'0'36,"12"0"0,9 0 0,12 0-17,14 6-8,7-6-10,6 7-20,-3-7-14,9 0-3,-8-5 0</inkml:trace>
  <inkml:trace contextRef="#ctx0" brushRef="#br0" timeOffset="134157.4467">3218 11872 23,'0'10'35,"13"-1"1,-4-2 0,3 3-19,10 6-7,-1-2-2,1 5-4,0 2-4,-4-3-4,4 1-8,-10-6-11,-2-4-14,2 2 1,-12-11-1</inkml:trace>
  <inkml:trace contextRef="#ctx0" brushRef="#br0" timeOffset="134428.4615">3429 11872 21,'0'0'34,"0"0"1,-16-4-7,8 8-9,-6-1-6,2 8-4,-6 1-3,0 6-2,-5 1 0,-2 5-2,0-2 0,1 2-1,2-3 0,4-4-3,5 0-3,1-11-10,12-6-20,0 0-3,3-15 1,12 7-1</inkml:trace>
  <inkml:trace contextRef="#ctx0" brushRef="#br0" timeOffset="134835.4861">3749 11688 34,'-8'5'35,"18"-2"-2,-1-3-10,5 0-8,8 0-6,4-4-3,4 4-2,1 0-1,4 0-5,0 0-3,-8-5-6,5 5-5,-9 0-9,-9 0-10,1 0-1,-15 0 5</inkml:trace>
  <inkml:trace contextRef="#ctx0" brushRef="#br0" timeOffset="135186.5044">3763 11840 22,'-10'0'29,"10"0"-6,20 8-6,-2-8-4,10 0-4,2-2 0,4 2-4,0 0 0,-1 0-2,-5 0-2,-4 0 1,-7 2-3,-5-2-2,-12 0-10,16 6-17,-16-6-3,0 0 1,-4-11 7</inkml:trace>
  <inkml:trace contextRef="#ctx0" brushRef="#br0" timeOffset="139655.7604">18230 8047 22,'0'0'20,"0"0"-4,0 0-2,0 0-4,-2 11-2,2-1-2,0 1-2,0 7 0,0 3 1,0 5 0,0 2 0,0 5 0,0-2-1,0 2 1,0-4-2,0 0 0,0-7-1,0-3 1,0-5-1,3-3 0,-3-11 0,0 12 0,0-12 1,0 0 0,0 0 0,0 0-1,0 0 1,0 0-2,0 0 1,0 0-1,0 0-1,-3-10 0,3 10-1,0 0 1,0 0-1,0 0 1,0 0-1,0 0 1,11 5 0,-11-5 0,20 0 0,-5 3 0,7-3 0,2 0 0,4 4 0,4-4 1,-2 3-1,1-3 0,-4 5 0,0-2 0,-6 0 0,-3-3 0,-6 5 0,-12-5 0,15 5 0,-15-5 0,0 0 0,0 0 1,0 0-1,0 0 0,0 0 1,0 0-1,0 0 1,0 0 1,0 0-1,0 0 1,0 0-1,0 0 1,0 0-1,0 0-1,0 0 1,0 0-2,0 0 0,0 0 0,0 0-2,0 0-2,0 0-3,0 0-7,0 0-16,0 0-7,0 0 1,-12-4 0</inkml:trace>
  <inkml:trace contextRef="#ctx0" brushRef="#br0" timeOffset="149087.3413">4631 11380 12,'0'0'30,"0"16"-5,-6 10-4,-4 12-3,-6 6-6,1 12-2,-4-1-1,3 8-3,0-6-2,1-7-2,5-12-1,4-10 1,2-10-1,4-18 1,0 0-2,4-14 1,-1-10-1,2-6 1,2-8 0,2-11-1,3-5-1,-1-2 1,0 6 1,-1 1-2,0 6 2,0 6-1,-2 6 1,-4 13-1,-4 9 1,0 9-1,0 0 1,17 3-1,-7 9 1,2 10 0,1 7 1,4 11 0,3 5 1,4 4 0,-2 2-1,3 4 1,0-6-1,-2-6 0,0-8-1,-3-12-1,1-3-2,-11-12-5,2 1-5,-12-9-14,6-17-11,-6 17-1,-8-22 1</inkml:trace>
  <inkml:trace contextRef="#ctx0" brushRef="#br0" timeOffset="149409.3607">4563 11701 4,'0'0'28,"0"0"-6,11 0-1,6 0-6,10 4-3,1-4-2,4 0-2,2 0-2,0 0-2,-3 0-1,-4 0-2,-10 0-1,-5 0-3,-12 0-8,16 7-20,-16-7-1,0 0 0,-8-12 8</inkml:trace>
  <inkml:trace contextRef="#ctx0" brushRef="#br0" timeOffset="149779.3823">5141 11694 44,'0'0'36,"0"0"-3,0 0-9,-3 14-6,3-14-6,0 0-5,0 0-6,0 0-14,0 0-23,0 0-2,0 0 0,0 0 0</inkml:trace>
  <inkml:trace contextRef="#ctx0" brushRef="#br0" timeOffset="150245.4074">5705 11623 18,'-6'-12'24,"-10"-6"-2,-2 5-2,-5 6-4,-1 3-4,-3 8-2,-2 6-4,5 8-1,2 3-3,7 7 1,5-2-2,13 3 1,10-1 0,12-4-1,9-1-1,7-7-4,5-2-8,0 1-16,-6-15-6,1 0 1,-10-8 1</inkml:trace>
  <inkml:trace contextRef="#ctx0" brushRef="#br0" timeOffset="150698.4355">5963 11682 31,'-12'-23'20,"2"11"-3,-5-5-3,-3 5-3,-2 2-1,-5 0-4,-2 10-1,2 0-1,3 10-2,2 3 0,7 5-1,3 2 0,7 2 1,9-2-1,6 1 1,4-4 1,5-8 0,4-3-1,3-6 0,0-6 0,4-3 0,-1-8 0,2-1 0,-1-1 0,1 3 1,-1 6 1,-1 4-1,-6 6 1,0 6 0,-8 3 0,-4 10 0,-6 1-1,-7 3-1,-7 1 0,-6-2-3,-1 0-1,-6-6-7,1 0-17,-2-3-12,-6-13 1,11-4-2</inkml:trace>
  <inkml:trace contextRef="#ctx0" brushRef="#br0" timeOffset="151252.4672">6611 11168 25,'0'0'29,"-28"19"-7,1 5-5,-5 15-4,-2 11-2,6 14-2,5 5 0,16 8-2,7 2-1,9-1-1,12-6 0,16-8-1,6-10-4,4-16-13,3-15-22,5-5 0,-4-18-2,-2-8 1</inkml:trace>
  <inkml:trace contextRef="#ctx0" brushRef="#br0" timeOffset="151610.4871">6707 11625 11,'12'0'32,"16"3"-1,3-3-11,3 0-4,4 5-8,-4-5-14,3 3-22,-16-9-2,7 6-1,-11-12 9</inkml:trace>
  <inkml:trace contextRef="#ctx0" brushRef="#br0" timeOffset="152261.5243">7156 11332 7,'0'0'27,"0"0"-8,7 15-3,-7-1-5,0 0 0,-6 4-1,6-1-2,0 2-1,-3 0-2,8 1-1,2-3 0,3 1-1,4-3-2,2-4-2,3-1-4,-1-2-8,1-8-11,2 4-7,-10-13-1,2 1 6</inkml:trace>
  <inkml:trace contextRef="#ctx0" brushRef="#br0" timeOffset="152568.5427">7283 11368 31,'0'0'31,"-4"16"-1,4 1-9,0 8-6,-3 3-5,6 10-2,-3-1-2,8 3 0,-8-1-3,7-1-1,-2-6-3,-5-6-8,6-11-22,0 2-5,-6-17 1,0 0-1</inkml:trace>
  <inkml:trace contextRef="#ctx0" brushRef="#br0" timeOffset="152985.5657">7663 11361 2,'0'0'27,"14"0"-2,-14 0-6,0 0-6,-18 0-4,1 0-2,0 0-3,-4 0-1,-1 3-3,-4-3 1,5 3-1,2 2 0,0 3 0,7 5 0,0 1 2,2 5 0,4 1 2,6 2-1,-3-1 0,3-1 1,0-3 0,0-5-1,12-2 0,-2-5 0,8-5-2,1 0 1,10 0-1,4 0 0,6 0 1,-4 0-1,-1 11 0,-4 1 1,-7 7 0,-9 1 0,-11 2 1,-10 0-2,-9 1 1,-6-2 0,-7-5-4,-2-3-4,-5-8-7,6-5-15,4 0-7,-5-8 0,12-3-2</inkml:trace>
  <inkml:trace contextRef="#ctx0" brushRef="#br0" timeOffset="153472.5937">7879 11370 3,'0'0'15,"-15"-6"-3,15 6-4,0 0-2,-12 16-2,12-7 1,5 4-1,2 0 1,5 1 1,2-4 0,3-3 1,0-5 0,4-2 0,-7-3 0,4-3 2,-9-11 0,-5 5-1,-9-8 0,-3 6 0,-13-1-2,3 6-1,-4 0-3,0 1-7,5 5-14,6 8-15,-1-9-1,12 4 0,0 0 7</inkml:trace>
  <inkml:trace contextRef="#ctx0" brushRef="#br0" timeOffset="153952.6218">8077 11252 21,'0'0'32,"11"-5"-1,-11 5-8,20 0-8,-7 7-5,5 7-3,-1 7-2,3 8-1,-2 6-2,0 9-1,-3 6-3,-5 3-1,-7 5-1,-8-3-2,-1 0 1,-9-8-1,-1-3 1,-4-7 1,0-7 2,-2-8 0,4-4 1,1-6 1,7-4 0,-1-5 1,11-3-2,-14 0-2,14 0-7,0 0-10,-9-4-8,9 4-1,0 0 9</inkml:trace>
  <inkml:trace contextRef="#ctx0" brushRef="#br0" timeOffset="156863.787">8611 11579 29,'13'10'32,"-13"-10"-1,27 0-10,1 3-8,1-3-5,9 3-3,3-3-3,-3 0-6,0 0-9,-3 3-10,-12-6-9,2 6-1,-14-7 0</inkml:trace>
  <inkml:trace contextRef="#ctx0" brushRef="#br0" timeOffset="157230.8084">8656 11722 42,'17'0'24,"11"0"-3,3 3-2,4-3-4,3 0-5,-3-3-3,-2 3-1,-5 0-3,-4 0-1,-8 0-4,-6-4-18,-10 4-13,10-5-1,-10 5 1</inkml:trace>
  <inkml:trace contextRef="#ctx0" brushRef="#br0" timeOffset="158766.9303">4296 11301 20,'-10'-11'30,"10"11"0,-8 25-7,8 2-6,0 16-4,0 8-3,9 13-2,-5 5-1,3 8-1,-1-4-2,-2-3-1,2-11-4,-6-9-2,3-9-5,-3-15-12,-5-13-17,5-13 0,0 0 1,10-22 8</inkml:trace>
  <inkml:trace contextRef="#ctx0" brushRef="#br0" timeOffset="159252.9593">4422 11197 48,'11'5'34,"9"-5"-3,5 0-15,5 0-6,7 0-3,-1 0-2,7 0-1,-7 0-1,-5 4-2,-4-4-1,-8 0-1,-7 0 0,-12 0-1,5-13 0,-8 5 0,-3-2-1,0-1 1,6 11 0,-13-13 1,13 13 2,0 0-1,-9 12 2,9 1-1,0 3 1,0-1-8,0-1-23,0 8-3,0-22-3,0 22 2</inkml:trace>
  <inkml:trace contextRef="#ctx0" brushRef="#br0" timeOffset="159904.9951">5055 11303 18,'3'-14'29,"-3"14"-1,0-12-5,0 12-4,0 0-5,0 0-3,0 19-3,-3 0-3,3 10-1,-4 11-2,4 11 1,-4 3-1,4 4 1,-2 4-1,2 2-1,0-5 0,0-4 0,0-9 0,0-7 0,0-4-1,0-9 0,2-5 0,-2-7 1,0-14-2,7 11-2,-7-11-8,9 0-20,-9 0-6,4-12 0,-4 0-1</inkml:trace>
  <inkml:trace contextRef="#ctx0" brushRef="#br0" timeOffset="178612.0678">9552 11660 20,'-9'0'26,"9"0"-6,-22 0-2,7-8-4,1-7-3,-1-7-2,5-4-1,2-3-2,8-2 0,10-1 0,9 10-1,5 1 1,9 15-1,2 12 0,-1 13-1,-6 8 0,-8 12 0,-9 6-1,-15 6 0,-12 0-2,-10-3-1,-10-7-1,-6-10-2,2-7 0,0-14 0,6-3-1,8-14 1,8-3 0,9-5 1,11-2 1,14 4 2,6 0 1,8 8 0,5-1 1,4 10-1,-1 5 2,-1 6-3,-3 1-3,-9 0-10,-1-4-24,-1 5-1,-12-12 0,2 2-1</inkml:trace>
  <inkml:trace contextRef="#ctx0" brushRef="#br0" timeOffset="179170.0992">10109 11487 52,'15'-4'31,"-15"4"-7,-15-8-7,4 8-6,-8-10-4,-4 6-4,-4-6-1,-1 1-1,0 0 0,4 2-1,1 3 0,4 4 0,2 8 0,7 6 0,3 6 1,3 6 1,1 3 0,3 3 1,-4-3-1,4-1 1,0-6 1,6-5-1,0-7-1,7-5-1,1-5 1,7-6-1,9 2 0,3 2 0,3 2 0,1 3-1,-2 6 0,-4 5 1,-9 3-1,-6 4 1,-16 4 0,-6 0-1,-13-2 1,-10 0-1,-6-4-1,-6-8-1,4 2-1,-3-13-4,10 0-6,2-9-10,7-5-13,16 2-1,5-8 0</inkml:trace>
  <inkml:trace contextRef="#ctx0" brushRef="#br0" timeOffset="179577.1243">10400 11697 65,'13'-7'40,"-13"7"1,15-5-12,-6 8-15,-9-3-5,0 0-4,0 0-3,0 0-6,0 0-32,5 12-5,-16-18 0,11 6 0</inkml:trace>
  <inkml:trace contextRef="#ctx0" brushRef="#br0" timeOffset="180247.1601">10935 11586 26,'0'0'33,"-15"-21"2,-5 14-12,-7 7-6,-6-4-4,3 10-4,-3 2-3,6 10-2,4 4-1,10 7-2,9 3 0,12 4-1,9-2 1,10 0-2,11-6 0,5-11-4,7 1-5,2-14-9,0-4-5,-5-9-3,-6-5 0,-4-5 3,-4-1 7,-12-2 9,-9-2 9,-9 2 13,-17-17 31,-1 27-21,-9 3-1,-2 5-6,1 8-6,0 3-5,8 8-2,3-1-2,8 3-1,6-1-1,10-1 1,4-5-1,4-3 1,3-7-1,4-6 0,2-5 1,6-1-1,-4-3 1,4 4 1,0 0 1,0 8 0,0 3 0,-4 7 1,-10 5 0,-7 9 1,-8 0-1,-4 3-2,-8-2 1,-6-3-2,0-1-2,-5-8-4,6 0-7,-3-5-23,0-13-4,16 8-1,-19-20 0</inkml:trace>
  <inkml:trace contextRef="#ctx0" brushRef="#br0" timeOffset="180770.1903">11782 11229 27,'-34'21'31,"3"19"0,-7 10-15,1 8-2,9 12-2,4 5-3,16 5-1,8-6-2,21 0 0,6-12-4,12-11-15,2-16-21,17-7 0,-10-20-3,15-8 0</inkml:trace>
  <inkml:trace contextRef="#ctx0" brushRef="#br0" timeOffset="181222.2161">11889 11654 20,'0'0'34,"14"15"-1,-3-8-7,12-3-12,5 1-10,4-5-13,11 7-21,-11-14-1,9 7-3,-13-12 8</inkml:trace>
  <inkml:trace contextRef="#ctx0" brushRef="#br0" timeOffset="181639.2397">12259 11476 26,'17'0'29,"-17"0"-3,14-4-9,-14 4-7,3 18-2,-3-3-3,-6 3 0,2 3-2,0 1 0,1 1-1,3-3-1,0 1 0,9-5-1,1-3-1,6-3-2,-2-6-3,5-4-3,-1-11-1,0-1 0,-2-10 0,-1-1 2,-5-5 3,-2 2 4,-2 1 6,-6-4 11,0 29-5,0 0 0,-11 24-2,7 3-1,-2 5-3,3 9 0,-2 2-2,5 3-2,-4-5-2,4-6-8,4-6-17,7-1-8,-11-28 1,21 10-2</inkml:trace>
  <inkml:trace contextRef="#ctx0" brushRef="#br0" timeOffset="182123.2676">12828 11529 19,'-24'-10'26,"7"6"-3,-8-5-12,-3 0-4,2 2-2,4 0-2,2 2-1,4 5 0,4 7 0,2 4 1,3 7 2,1-1 0,1 5 2,0 0-1,5 0 1,-5-5 0,5-1-1,0-16-1,10 13-2,0-13-1,8 3 0,1-3-1,8 0 0,0 0 0,6 4-1,-1 5 1,-5 5-1,-4 3 1,-9 3-1,-7 7 1,-12 0 0,-8 1 1,-9-3-2,-7-4 1,-5-4-2,0-4-1,0-9-1,5-4-4,3-6-3,10-7-6,6-6-10,5-5-9,20 4 1,-3-9 1</inkml:trace>
  <inkml:trace contextRef="#ctx0" brushRef="#br0" timeOffset="182495.2893">12959 11477 37,'0'0'29,"-11"0"1,11 0-17,-10 13-7,10-2-2,0 3-2,9 1 0,2-2 0,1-1 0,4-7 1,1-5-1,-2-3 1,-1-7 0,-2-4 0,-7 0-1,-5-5-1,-8 2-4,-2 2-8,-5 10-19,-4-10-3,4 15 0,-6-12 0</inkml:trace>
  <inkml:trace contextRef="#ctx0" brushRef="#br0" timeOffset="182855.3105">13034 11273 25,'11'0'35,"10"10"1,-3 8-4,1 7-13,8 19-8,-8 4-2,3 12-3,-7 4-2,-6 9-2,-9-1-1,-5-1-1,-5-1 1,-8-9-1,-2-6 0,-5-6 0,2-5 0,1-13 0,0-7 0,4-9-1,2-5 0,7-4 0,9-6 0,-10 0-3,10 0-6,0 0-24,3-16-3,-3 16-1,9-18 1</inkml:trace>
  <inkml:trace contextRef="#ctx0" brushRef="#br0" timeOffset="183407.3421">13521 11687 27,'0'0'31,"31"6"-2,-9-2-9,9-4-10,5 6-2,-3-6-4,0 0-7,-2 0-6,-3 4-16,-11-7-5,0 6-2,-17-3 3</inkml:trace>
  <inkml:trace contextRef="#ctx0" brushRef="#br0" timeOffset="183705.358">13557 11810 19,'19'12'35,"-2"-12"0,9 4-9,2 3-6,1-7-9,2 0-14,-6-7-27,8 12-3,-13-13-2,6 8-1</inkml:trace>
  <inkml:trace contextRef="#ctx0" brushRef="#br0" timeOffset="184279.3922">14320 11742 26,'-30'0'26,"11"2"-8,-13-10-8,3-9-4,6-6-2,12-8-1,7-6 0,14-2 2,11 5 0,9 4 2,10 12 0,2 11 1,6 14 1,-12 9 0,-3 16 0,-14 8-2,-12 7-2,-17 1-1,-10 1-3,-9-3-3,-9-8-4,3-1-3,-4-17-2,10-2-1,0-15 2,17-3 1,2-10 4,13-1 3,6-2 2,6 1 5,10 0 2,2 6 0,4 6-1,0 3-1,0 7-4,-5 0-6,-2 7-19,-9-7-8,2 4 0,-17-14-2</inkml:trace>
  <inkml:trace contextRef="#ctx0" brushRef="#br0" timeOffset="184831.4238">14853 11569 15,'22'0'31,"-22"0"0,9-6-8,-9 6-11,-15 0-5,-1-3-2,-3-2-3,-5 1-1,0 0-1,-2 0 0,4 1-1,0 3 1,3 0-1,4 4 0,4 5 1,3 5 1,3 3 1,5 3 1,-8 1 0,8 5 0,-5-4 1,5 1 0,-3-6-1,3-4 0,0-13-1,8 11 0,3-11-1,4-7 0,5 2 0,3-2 0,5 4 0,4 3-1,-1 4 0,-2 4 1,-5 7 0,-5 4 0,-7 0 0,-6 5 0,-9-2 2,-12 2-1,-8-5 0,-9 1 1,-6-4-2,-3-5 1,0-4-1,1-4-1,6-3-2,1-10-5,16 3-9,13-1-20,4-15-2,16 5 1,4-5-1</inkml:trace>
  <inkml:trace contextRef="#ctx0" brushRef="#br0" timeOffset="187187.5572">15361 11712 39,'-9'-14'26,"-2"8"-4,-12-2-4,-4 5-5,-1 3-3,-4 7-3,5 6-1,1 3-2,8 9-3,10 0 0,8 5-1,13-1 1,9-1-3,11-5 1,5-4-4,10-6-1,0-8-2,3-5 0,-4-8 0,-3-1 1,-11-8 1,-8 2 3,-10-3 4,-9 2 3,-9 3 4,-9 1-1,-3 6 2,-4 6-2,3 4 0,0 4-1,4 6-3,5 0 0,7 3-2,7-2 0,4-3 0,3-5 0,2-7 0,5 0 0,1-11 1,5 0-1,3 0 0,1 0 1,-1 2-1,3 2 1,-2 7-1,-1 6 1,-4 5 0,-8 3 0,-7 3-1,-11-1 0,0 2 0,-10-4-2,-2-4-3,1 0-6,-2-1-22,1-9-4,12 0-1,-11-12 0</inkml:trace>
  <inkml:trace contextRef="#ctx0" brushRef="#br0" timeOffset="187625.5842">16302 11400 31,'-32'0'30,"16"5"-8,-11 16-7,-3 11-4,-1 11-2,1 4-2,4 13-1,6 0-1,10 7 0,10-5 0,6 1-1,8-12-1,13-6-2,3-5-6,2-14-16,-1-11-13,6-7 0,-10-14-2</inkml:trace>
  <inkml:trace contextRef="#ctx0" brushRef="#br0" timeOffset="188125.6115">16476 11573 18,'0'0'29,"-5"24"1,-5-6-12,4 0-9,2 5 0,-4-3-1,8 4 0,0-5-3,4 1 0,4 0-1,2-6-1,4-4-2,3-4 1,1-2-1,2-4-2,-2-7 0,2-3-1,-6-7 0,-1-3 0,-2 0 0,-6-3 1,-1 2 1,-4 1 1,-4 1 1,1 4 0,-2 6 0,5 9 1,0 0 0,-13 14 0,8 2 0,5 6-1,0 6 1,4 5 0,-4 1 0,6 1-1,-3-1 0,2-4-1,1-2-2,-2-8-4,4-2-11,1-7-20,-9-11-2,10 0 1,-6-9 0</inkml:trace>
  <inkml:trace contextRef="#ctx0" brushRef="#br0" timeOffset="188672.6433">16951 11624 19,'0'0'25,"0"-18"-4,0 18-13,-7-13-4,-5 6-2,-2 0 0,-5 0 0,-1 1-1,-3 3 1,1 3 0,2 4 1,2 4 1,0-3 1,2 7 0,5-3 0,4 3 1,7-12 0,-10 17 0,10-17-1,0 14 1,0-14-1,10 13 0,2-10-1,6 4 0,-1-5-1,6 2 0,2 2-1,3 1-1,0 0 0,0 3-1,-3-1 0,-6 2 0,-1 3-1,-7 0 2,-4 6-1,-7-2 0,-10 0 0,-8 0 0,-2 0 0,-5-1 0,-6-2 0,4-4-3,0-6-6,2-5-8,8-4-16,17 4-2,-9-18-1,20 4 3</inkml:trace>
  <inkml:trace contextRef="#ctx0" brushRef="#br0" timeOffset="189072.6663">17178 11548 20,'-13'-14'25,"13"14"-8,-13-3-6,13 3-6,-11 8-1,11-8 0,-4 19-1,4-9 1,7 1 1,-1-1 0,5-1 1,0-3 0,4-1-1,-3-5 1,3-5-2,-5-3 0,-4-2 0,-6-4-1,0 2-1,-9-5 0,-2 3-3,-2 2-8,1 5-16,-8-6-8,20 13-1,-18-12 1</inkml:trace>
  <inkml:trace contextRef="#ctx0" brushRef="#br0" timeOffset="189541.6932">17354 11400 52,'10'0'32,"-10"0"-6,17 7-9,2 13-5,-3 6-4,2 8-3,-1 8-1,0 5-1,-7 5-2,-5 0-1,-5 0 0,0-4-1,-8-2 0,-2-6-1,-4-5 1,-3-6 1,0-1-1,-2-6 2,0-3 0,4-3-1,-2-5 1,3-2 0,14-9-1,-16 10 1,16-10-2,0 0 1,0 0-1,0 0-3,0 0-6,0 0-10,-6-11-15,6 11 0,0-9 0</inkml:trace>
  <inkml:trace contextRef="#ctx0" brushRef="#br0" timeOffset="195420.6111">17822 11722 34,'0'0'35,"29"5"-3,-5-5-11,9 0-7,7 3-4,1-3-6,3 0-8,-1 4-11,-2 1-19,-12-9-1,-4 4 0,-15-6 9</inkml:trace>
  <inkml:trace contextRef="#ctx0" brushRef="#br0" timeOffset="195758.6308">17903 11815 12,'-18'0'34,"18"0"-1,0 11-5,21-11-9,3 0-5,4-4-5,7 4-7,4-5-14,5 5-22,-13-7-1,5 7 0,-14-14 1</inkml:trace>
  <inkml:trace contextRef="#ctx0" brushRef="#br0" timeOffset="199790.8629">18644 11659 17,'0'0'33,"14"12"0,-14-12-10,-21 11-6,4-11-5,-6-9-5,5-5-4,1-6-1,10-6-1,7-7 0,13 4 0,8 1 2,12 8 0,3 9 2,2 11 0,-7 11 0,-6 12 0,-14 6 0,-16 8 0,-12 1-3,-12 3-1,-8-2-1,-5-10-3,1-5 0,3-9 0,12-4-1,8-7 0,18-4 1,0 0 1,15-13 2,11 10 1,5 3 1,5 0 0,0 8 0,-1 1-5,3 3-15,-4 0-18,-10-8-1,2 0-1,-11-11 1</inkml:trace>
  <inkml:trace contextRef="#ctx0" brushRef="#br0" timeOffset="200324.8923">19167 11496 46,'19'-3'30,"-19"3"-8,6-10-5,-6 10-5,-23-3-4,3 3-3,-6 3-3,-5 0-3,-3 1 0,1 0 0,2 3 0,5 1-1,4 1 1,3-1 0,5 4 0,5 1 2,4 0 0,2 2 1,3 0 0,0 0 0,0-1 0,3-2 1,2-3-1,-5-9 0,21 8-1,-2-8 0,2 0 0,6-6 0,6 6 0,0-3 1,5 3-1,-3 9 1,-5-1 0,-2 5 1,-10 3 0,-8 5 0,-10 1 1,-10 1-2,-12-3 0,-3-3 0,-6-2-1,-6-5-2,3-4-2,-1-6-4,8-5-6,3-6-6,15 1-10,9 0-9,5-5 1,13 6 3</inkml:trace>
  <inkml:trace contextRef="#ctx0" brushRef="#br0" timeOffset="200815.9199">19499 11593 4,'6'-13'33,"-6"13"1,8 12 2,-8 1-16,7 12-5,-7 1-4,5 7-1,-5-4-3,0-1-2,0-6 0,0-5-2,0-17-1,8 9 0,-5-18-1,1-8 1,-4-12-1,3-5 0,-3-12-1,0-1 1,-5-5-1,0 2 0,1 2 1,0 3-1,4 9 0,6 7 0,5 9 0,8 3 0,8 8 0,8 1-1,10 2-1,8-1-5,9 3-4,-5-5-4,7 5-7,-11 0-7,-7 0-6,-5 4-3,-18 0 5</inkml:trace>
  <inkml:trace contextRef="#ctx0" brushRef="#br0" timeOffset="201224.9431">19728 11565 33,'-13'-14'33,"13"14"-4,12-17-10,7 9-6,10 8-4,1 0-2,5 12-1,-7-2-1,-3 10 0,-12-2-2,-10 8 0,-11-3 0,-8 3-1,-8-5 0,-2-2-1,1-3 0,4-3 0,5-4 0,16-9 0,0 9 0,13-9 0,10 0 0,5 0 0,7-2-2,2 2-3,5 0-11,-8 0-17,-7 0-5,-2 0-2,-15 0 2</inkml:trace>
  <inkml:trace contextRef="#ctx0" brushRef="#br0" timeOffset="201673.9704">19414 11967 34,'0'0'34,"16"9"-10,14-9-4,10 0-4,14 0-4,5 0-3,10 0-4,-2-7-3,4 3-1,-3 1-3,-6-1-6,-6 4-6,-10 0-10,-13-6-10,-4 11-1,-16-5 1</inkml:trace>
  <inkml:trace contextRef="#ctx0" brushRef="#br0" timeOffset="202066.994">19644 12197 23,'3'-19'34,"15"13"1,-3-8-5,6 5-15,9 9-4,-2 0-4,2 6-1,-6 7-2,-10 8-1,-8 3-2,-10 6 0,-12 3 0,-13-1-1,-7 3-1,-3-3 0,1-2 0,2-9 0,5-1 0,9-11 0,11-4 1,11-5 0,23 0 2,2-5-1,6-2 0,4 5 0,5-3 1,0 5-1,-3 5 0,-7-5 0,-7 6 1,-5-3-1,-3 0 1,-5 1-1,-10-4 1,0 0 0,0 0-1,0 0 0,0 0 0,0 0-1,0 0 1,0 0-3,10 0-2,-10 0-5,0 0-7,0 0-19,0 0-4,0 0 0,0-7 1</inkml:trace>
  <inkml:trace contextRef="#ctx0" brushRef="#br0" timeOffset="205262.1756">20494 11785 24,'5'-11'28,"-3"-7"-4,9-1-4,5-1-5,2-4-3,10 9-1,-4 1-1,7 9-2,-6 5-1,3 9 0,-9 3-2,0 6-1,-4 1-1,3 1 0,-3-6-1,0-8 0,1-6-1,3-3 0,-1-7 0,-2-1-1,-4-4 1,-5 1-3,-2 3-4,-10 1-7,5 10-18,0 0-8,-10-4 0,10 4 0</inkml:trace>
  <inkml:trace contextRef="#ctx0" brushRef="#br0" timeOffset="205737.2023">20490 11927 10,'0'0'60,"21"0"-35,-2 3-5,7-3-2,10 0-3,2 0-4,9 0-3,-2 0-3,4 0-1,-7-3-2,-3 3-1,-10-5 0,-8 5-1,-2-4 1,-10 4-2,-9 0-3,0 0-9,0 0-23,0 0-2,-8-10 0,8 10 0</inkml:trace>
  <inkml:trace contextRef="#ctx0" brushRef="#br0" timeOffset="206203.2284">21296 11801 49,'19'-18'19,"-5"3"-3,3-2-2,5-4 0,-5-4-2,4-1-3,-7-3-1,4 2-1,-9 0 0,1 7-1,-5 2-1,-5 6-2,0 12 0,0 0 0,0 0-1,-5 29-1,5-1 0,0 4 0,0 8 0,4 3 1,-1-2-1,2 1 0,-2-7 1,1-4-2,-4-7 0,3-7-3,5-4-8,-8-13-21,0 0-7,16 0 0,-9-10 0</inkml:trace>
  <inkml:trace contextRef="#ctx0" brushRef="#br0" timeOffset="206653.2552">21654 11573 17,'28'3'30,"-11"-3"0,16 4-8,-1 0-13,-2-4-2,2 0-3,-1 0-1,-2-7-2,-7 2 1,-4-4-1,-8 1 0,-10 8 1,11-11 1,-11 11 1,0 0 1,-16 16 0,3-1 0,4 6 1,-4 4 0,5 8-1,0 1-1,5 4-1,-3 1-1,6-1 0,0-1-1,3-2 0,1-6-1,1-5 0,0-8-4,-5-16-5,17 13-12,-6-13-16,-7-14-1,6 1 1,-10-6 3</inkml:trace>
  <inkml:trace contextRef="#ctx0" brushRef="#br0" timeOffset="207123.2815">21735 11787 36,'12'3'34,"15"4"-1,-2-7-10,8 0-10,6 4-9,-2-1-7,-2 0-15,-7-7-15,2 10-1,-10-11-1</inkml:trace>
  <inkml:trace contextRef="#ctx0" brushRef="#br0" timeOffset="207179.2868">22083 11898 47,'5'12'39,"-5"-12"0,0 0-4,7 9-18,-7-9-9,0 0-8,0 0-15,11 0-23,-11 0-2,10-6 1,-10 6-1</inkml:trace>
  <inkml:trace contextRef="#ctx0" brushRef="#br0" timeOffset="207633.3115">22244 11586 32,'0'0'34,"31"0"-2,-6 0-13,1 0-7,6 0-2,2 0-3,-2 0-3,1-4-2,-5-2 0,-5-1-1,-3 1 0,-5 1-1,-2 0 0,-13 5 0,12-7 0,-12 7 0,0 0 0,-6 14 1,0 1 1,-2-1 0,1 10 1,-2 2 0,3 4 1,0 5 0,0 3-1,3-4-1,3 2 0,-3-2 0,7-5-2,0-3 1,2-8-3,1-7-3,-7-11-8,14 5-12,-3-7-13,-4-10 0,3 0 0</inkml:trace>
  <inkml:trace contextRef="#ctx0" brushRef="#br0" timeOffset="208135.34">22364 11748 39,'0'9'35,"16"-9"-1,9 0-9,3 8-9,2-8-5,5 7-4,0-2-5,0-5-12,-7 0-25,1 0-2,-7-4 0,11 4-1</inkml:trace>
  <inkml:trace contextRef="#ctx0" brushRef="#br0" timeOffset="208608.3677">22979 11701 12,'14'0'32,"-14"0"3,22 14-2,-7 0-14,-6 2-6,2 7-4,-6-1-2,3 3-2,-8-6-1,5 0-2,-12-7 1,7-2-2,0-10 0,0 0 0,0 0 0,-7-21 0,7 4-1,7-2 1,6 1-2,-4-2 1,9 4 0,0 3-1,-1 4 0,-2 4 1,5 5 0,-3 7 0,-2 4 0,-2 5 0,-5-1 0,-8 4 1,5-2-1,-5 0 0,0-3 1,0-4 0,0-10-1,0 0 0,0 0 0,13-13 1,-1-4-1,6-2 0,-3-1-1,3-1 1,0 3 0,-1 2 0,0 3-1,-5 9 2,-12 4-1,14 8 2,-9 7 0,-5 5 0,3 2 1,-1 5-1,-4-2 1,2 1-1,4-2 0,0 0 0,-4-9-1,7-1 1,-7-5-1,0-9 0,0 0 0,0 0-3,0 0-6,0 0-30,0 0-3,0 0-1,0-13 1</inkml:trace>
  <inkml:trace contextRef="#ctx0" brushRef="#br0" timeOffset="212843.6536">2834 12588 24,'0'0'32,"12"32"-3,-22-1-11,-5 12-5,-3 7-4,-1 1-2,1 0-3,2-6-4,6-6 1,1-12-1,3-13-1,6-14 1,0-20-1,7-9 1,4-10 0,-4-6 1,2-6 0,3-4 2,5 3-1,-2 3 2,4 8 1,-8 6 0,2 15 0,-3 3 0,4 17 1,0 0-1,3 17-1,-4 1-1,5 15 0,1 3 0,6 6-1,-3 6 0,6 2 0,-4-1-2,-1-3 0,1-3-3,-6-14-2,1 0-4,-12-16-8,5-6-14,-12-7-8,0-14 0,-12-1 0</inkml:trace>
  <inkml:trace contextRef="#ctx0" brushRef="#br0" timeOffset="213421.6873">2821 12761 36,'0'0'29,"0"0"-4,18 0-10,11 3-4,4 3-5,9-3-4,6 4-2,2-1-5,0 5-1,-7-5 0,-6 2 0,-8-5 0,-2-3 2,-10 0 2,-3-8 4,5-11 11,-19 19-5,12-20 0,-5 11 0,-7 9-1,9-12-2,-9 12-1,0 0-1,12 0-2,-12 0 0,15 7 0,-2-2 0,-4-5 0,4 0-1,-1 0 1,-2-5 0,2 0-1,-12 5 1,18-15-1,-18 15 0,12-11 0,-12 11 0,0 0 0,0 0 0,0 0-1,0 0 1,0 12 0,0 0 0,0 5 1,7 4 1,-1 7 0,3 6 1,4 2-1,2 8 2,-5 6 0,-1 5-1,-9 0 1,0-3-1,-13-6 0,-1-5-1,-9-8 1,-4-11-2,-1-13-1,0-13-4,9-6-3,-2-14-10,11-2-13,3 1-9,5-4-1,4 8 1</inkml:trace>
  <inkml:trace contextRef="#ctx0" brushRef="#br0" timeOffset="214051.7243">3805 12726 35,'0'0'35,"13"8"-1,5-8-13,3 0-7,9 4-4,5-4-2,3 0-3,1 0-2,0 0-3,-3 3-3,-9-3-5,-2 0-8,-9 5-15,-16-5-4,14 0-1,-14 0 1</inkml:trace>
  <inkml:trace contextRef="#ctx0" brushRef="#br0" timeOffset="214503.7485">3877 12871 11,'10'0'32,"15"5"1,2-5-11,4 0-5,3 0-5,-2 3-7,-2-3-11,-4 0-17,-1 4-9,-16-12-1,2 8-1</inkml:trace>
  <inkml:trace contextRef="#ctx0" brushRef="#br0" timeOffset="222093.1844">18619 7991 6,'-10'0'3,"-3"6"-1,4 1 0,-2 2-1,1 1-1,1 4 0,-1 0 0,0-1 1,0-2-1,2 1 1,1-2 1,-9 7 3,16-17-2,-15 18 1,6-6 0,1 4 0,-2 3 0,0 3-2,1 3 1,0 1-1,0 2 0,2 0-1,4 1 0,-3-1 0,2 0 0,2 3 1,-1 1 0,-1 2-1,4 2 0,-3 0 1,3 2-1,0 2 0,3-1-1,0 1 0,2-3 0,0 0-1,1-2 1,0 4 0,-4 0 0,-2-1 0,4 0 0,-4-1 0,-9 38-1,6-38 1,3 1-1,-4-3 0,4 0 0,0 2 0,4-1 0,-1 3 0,3 2 0,1 2-1,-3-2 0,0 1 0,0 1 0,-1 1-1,2-6 0,-1-1 0,-4-3 1,6-6 1,-2-1 0,1 1 1,0-4 0,3-1 0,-2 1-3,1-2-1,-2-4-11,8 10 3,-9-8 12</inkml:trace>
  <inkml:trace contextRef="#ctx0" brushRef="#br0" timeOffset="222970.2344">18925 10057 6,'9'-17'7,"-2"-4"1,3 1-1,-6-1-1,3-1-1,-7 0-1,3 1 0,-3-3-1,7-3-1,-7 0-1,5 0-1,-2-2 1,-3 1 0,5 1 0,-5 2 0,2 3 1,-2 1 0,0-3-1,-2 2 0,2-3 1,0-2-2,-4-4 1,4-3-1,4-2 0,-4 2 0,3-2 1,1 2-1,-4 5 1,4 0 0,-4-22 0,-4 27-1,4 0 0,-5-3-1,3-2 0,2-2-1,-7-1 1,4 1 1,-2-30 1,0 35 0,2-2 1,-5 3-1,4 0 0,-2 1 0,6-2-2,-7-3 0,7 0-1,0 0 1,0 2-1,4 0 1,-4 2 1,0 0 0,0 5 1,0 1-1,0 0 0,-10-23 1,4 17-1,4-2 0,2-2 0,-3-2 1,3-1 0,0 0 0,0 0 0,0 3 2,-5 0 0,-4 1 1,-1-2 0,-4-1 0,-4-1 0,-2-1 0,-1 1 0,0 2-1,4 4-3,-1 1-9,-5 0-19,15 12 0,-8-4-1,16 17 21</inkml:trace>
  <inkml:trace contextRef="#ctx0" brushRef="#br0" timeOffset="226540.4853">4562 12450 47,'0'0'29,"3"12"-3,-3 5-4,0 16-6,0 7-4,0 19-1,0 5-2,0 11-3,0-4-2,6-1 0,-6-7-1,5-10-2,-2-7-3,-3-21-7,7-8-15,-7-17-15,0 0 0,16-4-1</inkml:trace>
  <inkml:trace contextRef="#ctx0" brushRef="#br0" timeOffset="227087.515">4959 12680 46,'0'15'33,"-4"6"-3,-5 7-12,-1 5-7,-1 8-1,-3-3-4,5 3-1,-3-5-2,2-5 0,2-7-1,4-3-1,-2-12 1,6-9-1,0 0 1,0-18-1,6-2 0,0-9-1,4-5 1,-1-7-1,3-2-1,1 1 1,-1 4 0,-1 4 0,-3 2 0,2 13 1,-4 0 0,-1 9 1,-5 10-1,0 0 1,0 0-1,13 0 0,-7 10 1,1 7-1,4 7-1,5 6 1,3 4 0,2 5 0,-1 2-1,1 1 1,-2 0-2,-1-5 0,-2-5-2,-6-10-2,-1-2-7,-9-20-13,3 10-13,-3-10 0,-3-14-1</inkml:trace>
  <inkml:trace contextRef="#ctx0" brushRef="#br0" timeOffset="227583.5436">4901 12929 41,'0'0'33,"0"0"-6,0 0-6,21 5-7,-2-5-4,10 0-5,5 0-8,1 0-18,-7-11-13,6 11 0,-13-13-2</inkml:trace>
  <inkml:trace contextRef="#ctx0" brushRef="#br0" timeOffset="228101.5725">4697 12487 9,'14'-3'63,"11"3"-37,4 5-10,5-5-6,10 7-3,6-4 0,3-1-4,-4-2-3,-5 0-1,-3 0-4,-13-4-2,-4-1 0,-12-6-2,-5 0 1,-14-4 1,2 1 3,-2 3 2,-3 0 1,10 11 3,-15-15 1,15 15 2,0 0 2,13 12-2,-8-2 0,3 2-3,0 0-5,2 8-24,-10-20-2,2 20-1,-2-20 1</inkml:trace>
  <inkml:trace contextRef="#ctx0" brushRef="#br0" timeOffset="228159.5767">5393 12416 49,'0'-16'32,"0"16"-4,0 0-5,0 0-5,0 21-6,-6 1-3,6 15-4,0 5 1,0 15-2,0 4 0,0 8-1,0 2-1,6-1 0,-3-7-1,2-3 0,-2-11-1,4-11 1,-4-6-2,0-15-2,3-1-6,-6-16-27,0 0-4,18-9 0,-8-8 0</inkml:trace>
  <inkml:trace contextRef="#ctx0" brushRef="#br0" timeOffset="228659.605">5742 12821 68,'0'0'40,"0"0"-1,10 6-14,-10-6-10,0 0-6,7-9-3,-7 9-2,10-5-5,-10 5-19,-6-12-22,6 12 1,0 0 0,0 0-1</inkml:trace>
  <inkml:trace contextRef="#ctx0" brushRef="#br0" timeOffset="229503.6528">6220 12721 10,'-30'-5'28,"14"9"-16,-6-1-2,0 3-1,-3 0-2,1 2-1,6 1 0,6 0 0,7 2-1,5 1-1,10 1 1,5-2 0,10 3 1,3 0 1,5 5 0,0-2 0,1 5-1,-5-4 0,-5 4 0,-10-2 0,-7 3-2,-11-7 0,-7 0-1,-9-8-1,-5 0-1,1-5-2,-4-3-4,7 0-4,-1-13-5,13 5-10,7-2-9,2-4-3,17 6-1</inkml:trace>
  <inkml:trace contextRef="#ctx0" brushRef="#br0" timeOffset="230029.6838">6399 12809 19,'0'0'30,"0"0"0,10-4-9,-10 4-6,9 18-4,-9-6-3,7 6-2,0 4-2,-2 3-1,-3-3-1,3 0-2,0-2-1,-5-6-2,7 2-5,-7-7-14,0-9-12,0 0 0,-9-13 0</inkml:trace>
  <inkml:trace contextRef="#ctx0" brushRef="#br0" timeOffset="230102.6873">6387 12596 29,'4'-10'30,"-4"-5"-2,3 5-19,-3 10-22,-3-14-13,3 14-2,0 0 0</inkml:trace>
  <inkml:trace contextRef="#ctx0" brushRef="#br0" timeOffset="230537.7137">6635 12912 22,'13'24'23,"-13"-6"1,0-4-3,0-2-2,0-12-6,-12 5-3,12-5-3,-3-14-2,3-1-2,12-2-1,0 0 0,4-2 0,-1 1 1,7 4 0,-3 2 0,6 6 2,-7 6-1,-2 6 1,-3-1 0,1 10-1,-8-1-1,1 6 0,-4 0-1,-3 1-1,4-1-2,-4-6-7,5 2-23,-3-2-9,-2-14 0,17 4 0</inkml:trace>
  <inkml:trace contextRef="#ctx0" brushRef="#br0" timeOffset="231005.74">7200 12388 20,'-25'6'29,"3"12"-3,-8 11-6,4 6-3,2 14-3,5 8-3,10 12-2,6 2-2,10 2-1,7-3-3,6-2 0,5-6-1,2-16-5,7-7-4,-2-15-16,-5-12-12,10-7-2,-9-15 1</inkml:trace>
  <inkml:trace contextRef="#ctx0" brushRef="#br0" timeOffset="231111.7456">7272 12823 21,'11'7'34,"-11"-7"1,32 3-1,-6 2-20,0-5-8,7 0-8,2 0-18,7 0-14,-15-8 0,1 4-1</inkml:trace>
  <inkml:trace contextRef="#ctx0" brushRef="#br0" timeOffset="231587.7734">7646 12614 9,'0'0'33,"0"0"0,0 16-2,-7-5-14,2 2-7,5 5-3,0 1-2,0 2 0,12-2-3,1 3 1,2-3-2,7-2-1,3-5-2,-3-9-3,1-3-3,-3-10 0,0-2-1,-2-11 0,-7-3 1,-4-4 2,-3 3 5,-4 4 3,-4 0 3,1 7 2,-7 5 1,10 11 0,-15 5 0,10 12-1,0 2-2,5 11-1,-3 5-1,3 9 0,3 4-1,-3-2 0,7 1-3,-1-4-1,1-4-11,5-3-22,-2-19-1,9-5 0,-4-22 0</inkml:trace>
  <inkml:trace contextRef="#ctx0" brushRef="#br0" timeOffset="232043.7984">8158 12585 29,'0'0'27,"-28"-12"-6,5 6-5,-2 6-7,-1 0-2,-2 0-1,4 9-2,7 0-1,7 4-1,10 4-2,3 0 1,10 2 0,9 1 1,8 4 0,1 0 2,1 3 0,-2-1 0,-5 5 2,-8-2 0,-5 4 0,-15-2 0,-6-2-1,-12-7-2,-5-5-3,1-4-6,-10-13-9,7-6-16,4-6-6,-4-8-1,12-3 0</inkml:trace>
  <inkml:trace contextRef="#ctx0" brushRef="#br0" timeOffset="232557.8298">8273 12576 23,'0'0'28,"-14"-5"1,14 5-13,0 12-6,0-2-4,9 1-2,0-3 1,5 1 0,2-7-1,2-2 2,-2-5-2,-4-1 1,-2-5-1,-6 0-1,-4-5-1,-8 2-1,-2 1-5,-4 1-9,-3-5-18,6 12-3,-8-4-1,8 9 1</inkml:trace>
  <inkml:trace contextRef="#ctx0" brushRef="#br0" timeOffset="232611.8309">8308 12376 39,'24'6'35,"-3"0"-2,2 11-9,8 14-9,-4 5-4,4 15-2,-4 7-3,-1 8-2,-10 4-1,-5 6-2,-8-5-1,-3 2 1,-10-7 0,-3-5-1,-3-7 2,-2-6-2,-1-9 0,-2-8-3,4-2-2,-2-16-12,5-4-20,14-9-1,-20 0 0,20 0 0</inkml:trace>
  <inkml:trace contextRef="#ctx0" brushRef="#br0" timeOffset="234843.9599">8935 12748 28,'0'0'33,"0"0"0,16 12-13,-1-12-5,9 7-6,4-7-3,3 0-7,7 0-8,-2-6-14,-4-3-11,4 9 0,-16-13-1</inkml:trace>
  <inkml:trace contextRef="#ctx0" brushRef="#br0" timeOffset="235305.9845">8976 12891 25,'0'10'36,"0"-10"0,21 4-5,3-1-13,0-7-7,8 4-5,-2 0-12,8 0-28,-10-8-1,9 5-2,-9-11-1</inkml:trace>
  <inkml:trace contextRef="#ctx0" brushRef="#br0" timeOffset="235806.014">9917 12832 16,'-28'10'22,"-10"-10"-6,3-9-5,-3-8-5,5-5-2,10-7-1,8-3 1,15-1 2,6-1 2,11 9 0,9 4 3,5 11-1,0 5 1,2 14 0,-13 6-1,-4 11-2,-13 7-2,-10 8-4,-10 1-2,-12-2-4,-5-1-4,-7-8-2,6-4-1,-2-12 0,9-5 1,8-14 2,8-3 4,12-6 3,15 0 5,9 3 3,7 3 2,5 7 0,1 5-1,4 8-1,-1 6-3,-5 4-9,-5-6-28,-1 7-1,-13-9-1,5-3 0</inkml:trace>
  <inkml:trace contextRef="#ctx0" brushRef="#br0" timeOffset="236273.0419">10376 12591 30,'0'0'29,"10"-10"-5,-10 10-6,-20-5-5,-1 5-5,-6 0-5,-4-4-4,-4 4-1,4 0 0,0 0-1,3 4 1,4 4-1,4 1 2,6 6 1,6 2 2,0 4 1,3 1 0,5 1 0,0-2 1,0-2 1,8-4-2,-8-15 0,18 9 0,-3-12-1,7-5 1,1 0 1,8 2 0,2-1 0,7 7 1,-2 0-1,2 11 1,-8 3 0,-2 9-1,-12-3-1,-7 7 0,-11-2-1,-16 1 0,-9 1 0,-10-3-1,-8-8-1,-3-4 0,0-3-2,-2-5-1,8-4-3,5-7-8,14-2-12,10 1-13,1-4 0,13 0 0</inkml:trace>
  <inkml:trace contextRef="#ctx0" brushRef="#br0" timeOffset="237778.1287">10993 12729 38,'-32'-9'25,"11"4"-6,-6 2-5,0 3-5,7 5-3,4 2-2,6 7-2,10-1 0,4 4 0,10-1 1,8 6 1,6 0 1,2 4 1,-3 1 0,-1 2 1,-13-5 0,-6 4-1,-14-7-1,-7 0-2,-15-7-1,-5-6-4,0-8-4,-2-5-5,11-2-6,4-10-9,5-6-9,16 3-2,5-9 1</inkml:trace>
  <inkml:trace contextRef="#ctx0" brushRef="#br0" timeOffset="238357.1609">11143 12784 81,'12'8'32,"-8"4"-10,-4 2-7,7 8-5,-7 2-4,7 5-4,-3 5-5,-4-3-10,3-9-18,1 4-6,-8-15 0,7 1 0</inkml:trace>
  <inkml:trace contextRef="#ctx0" brushRef="#br0" timeOffset="238452.1669">11132 12629 31,'-6'-20'31,"9"11"0,-10-6-13,4 3-35,3 12-11,6-9-3,-6 9 0</inkml:trace>
  <inkml:trace contextRef="#ctx0" brushRef="#br0" timeOffset="238526.1699">11283 12791 10,'29'46'34,"-13"-7"2,1 5 1,-10-8-15,-2-9-8,4-1-3,-9-10-2,4-5-3,-4-11-2,6-11-1,4-5-1,-1-3 0,7-3-1,1-2 0,3 2-1,1 3 0,-2 7 1,3 12 0,-6 0 0,-1 14 1,-5 3 0,-2 5-3,1 5-8,-9 2-30,3-10-1,5-1 0,3-12 0</inkml:trace>
  <inkml:trace contextRef="#ctx0" brushRef="#br0" timeOffset="238993.1966">11974 12484 40,'-27'0'33,"4"17"-5,-8 12-9,-1 5-5,6 17-4,1 7-2,11 12-3,7-4-1,13 4 0,6-2 0,12-3-1,4-12-3,3-12-9,10-11-16,-1-7-12,-6-18 1,4-5-2</inkml:trace>
  <inkml:trace contextRef="#ctx0" brushRef="#br0" timeOffset="239052.2004">12048 12879 28,'0'0'36,"0"0"0,23 6 0,-5 0-22,6-1-7,4 0-10,4-5-22,2 6-10,-9-12 0,2 6-2</inkml:trace>
  <inkml:trace contextRef="#ctx0" brushRef="#br0" timeOffset="239649.2348">12364 12738 34,'0'0'33,"-12"13"2,3-4-10,0 4-13,6 10-5,-3-1-2,6 3 0,5-3-2,9 2 0,4-4-1,4-7-3,3-9 0,2-7-2,0-4 0,-4-9 0,-2-2 0,-7-5 0,-3-3 1,-8 1 2,-3 1 2,-3 7 1,-3 4 1,6 13 0,-19 0 1,12 13-1,-1 7-1,6 11 0,2 6-1,0 8 0,7-1-4,0-1-3,10 5-10,-1-4-22,-3-18 0,9-1-1,-5-18 1</inkml:trace>
  <inkml:trace contextRef="#ctx0" brushRef="#br0" timeOffset="239723.2378">12662 12746 49,'17'8'37,"0"5"1,6 7-13,10 11-13,-8 1-3,2 7-2,-7-1-4,-2 0-3,-11-6-5,-7-10-6,-7-2-10,-9-9-13,-11-18-4,-1-8 0,-3-16 6</inkml:trace>
  <inkml:trace contextRef="#ctx0" brushRef="#br0" timeOffset="239817.2448">12690 12690 27,'31'-26'34,"-3"1"1,9 8-9,1 7-14,-3 3-24,5 11-17,-15-9-4,6 11-1</inkml:trace>
  <inkml:trace contextRef="#ctx0" brushRef="#br0" timeOffset="240316.2725">13066 12608 41,'0'0'35,"-18"0"0,18 0-11,-4 15-14,4-4-4,6 2-3,6 1 0,6-1-1,2-4 0,4-4-1,-4-5 1,1-6-1,-10-8 0,-4-3 0,-7-3-2,-12-2-6,1 6-9,-1 3-20,-9-5-1,6 8 1,-5-2 3</inkml:trace>
  <inkml:trace contextRef="#ctx0" brushRef="#br0" timeOffset="240382.2761">13131 12470 44,'24'13'38,"-3"1"1,8 14-1,3 9-23,-3 4-4,1 17-6,-8 2-1,-8 6-2,-14 2-2,-6 4 0,-10 1-2,-11-7 0,-4-4-1,-6-14-2,5-2-3,-4-12-3,13-1-2,-1-15-5,9-8-14,15-10-4,-16 8-1,16-8 9</inkml:trace>
  <inkml:trace contextRef="#ctx0" brushRef="#br0" timeOffset="245093.591">13694 12910 4,'0'0'35,"18"10"2,-1-15 0,8 0-15,14 5-6,1 0-4,6 0-3,-1 0-5,-4 0-6,-3 0-5,-12-5-7,-2 5-12,-9 5-11,-15-5-1,0 0 0</inkml:trace>
  <inkml:trace contextRef="#ctx0" brushRef="#br0" timeOffset="245696.6252">13757 13018 50,'14'8'29,"5"-8"-4,7 0-4,4 0-5,7 0-5,-3 0-3,4 0-3,-6-2-1,-3 2-3,-7 0-2,-10 0-6,0-7-24,-2 7-6,-10 0 1,0 0-2</inkml:trace>
  <inkml:trace contextRef="#ctx0" brushRef="#br0" timeOffset="246311.6597">14385 12974 37,'0'0'32,"0"0"-4,20 4-8,7-4-4,4 0-4,13 0-2,4-5-3,4 5-2,-1-2-1,-2 2-3,-9 0 0,-8-5 0,-11 3-1,-10 2-1,-11 0-4,0 0-7,-4-16-17,4 16-7,-13-9-2,13 9 1</inkml:trace>
  <inkml:trace contextRef="#ctx0" brushRef="#br0" timeOffset="247330.7169">15110 12913 18,'-18'-27'24,"14"3"-4,4-8-2,5-2-1,12 5-4,2 3-2,12 11-2,-1 6 0,3 15-1,-7 6 0,-3 16-3,-15 8-1,-8 6-1,-18 3 0,-10-2-2,-6-4-1,-6-1 0,2-11-2,-1-10-1,14-8 0,10-9 0,15 0 0,8-23 1,10 9 1,9 1 0,4 4 2,2 9 1,-2 5 1,-2 7-1,-6 8 1,-4 2-5,-3 6-8,-3 1-26,-8-18 1,4-1-1,-9-10 0</inkml:trace>
  <inkml:trace contextRef="#ctx0" brushRef="#br0" timeOffset="247932.7521">15736 12695 26,'0'0'26,"0"0"-10,-23 0-6,1 0-4,-6-3-3,-3 3-2,-1 0 0,0 5-1,3-2-1,5 1 1,3 1 0,4 6 2,7 2 1,3 7 3,2-1 0,5 6 1,-3-4 1,3 4-1,6-4 1,1-2-2,3-8-2,4-7-1,4-4-1,6-5-1,6-2 1,5 3 0,-2 1 0,6 3-1,-7 4 1,1 9 1,-8 3 0,-7 6 1,-12 2-1,-6 3 0,-17-3 0,-7 3-1,-9-1 1,-6-4-2,-4-5 0,-1-9 0,3-4-1,4-4 0,10-6-2,7-2-1,10-2-2,7-3-4,11 3-5,5 6-22,2-5-2,7 9-1,-4-10 2</inkml:trace>
  <inkml:trace contextRef="#ctx0" brushRef="#br0" timeOffset="248561.7886">16189 12801 38,'-21'0'19,"-11"0"-4,4 0-2,-1 3-3,5 2-1,8 7-3,8 0 0,14 5 0,6-1 0,14 6 0,-1-5 0,8 7-1,-6-5 0,2 4 0,-11-1-1,-8-1 1,-14-6-2,-8-1 0,-10-3-1,-6-3-2,0-1-3,-6-7-6,7 0-9,2 4-14,5-7-5,20 3 0,-11-11 2</inkml:trace>
  <inkml:trace contextRef="#ctx0" brushRef="#br0" timeOffset="249070.8174">16341 12867 24,'9'0'34,"-9"0"1,5 19-5,-5 2-14,0-1-6,4 10-3,-4-1-2,0 1-5,4-2-7,-4-7-15,-3-9-14,3-2 0,0-10-1</inkml:trace>
  <inkml:trace contextRef="#ctx0" brushRef="#br0" timeOffset="249146.821">16322 12678 24,'-4'-20'32,"4"20"-4,4-19-14,-11 3-37,16 16-5,-9-11-3,11 11 16</inkml:trace>
  <inkml:trace contextRef="#ctx0" brushRef="#br0" timeOffset="249212.8246">16515 12838 33,'8'35'35,"0"6"2,-8-6-5,3-4-17,5 1-5,-8-9-4,7-3 0,-7-8-1,0-12-2,0 0 0,19-3-2,-11-14 0,5-4 0,5-3 0,2 0-1,6 2 1,-1 5-1,0 3-1,0 9 2,-6 10-1,-1 7 1,-8 6 0,-4 5 0,-2 3-2,-4-2-4,0 1-20,6-5-15,-10-7 1,8-4-2</inkml:trace>
  <inkml:trace contextRef="#ctx0" brushRef="#br0" timeOffset="249850.8612">17197 12465 30,'-33'5'31,"-3"14"-7,-3 6-3,-2 11-5,8 10-4,0 9-3,16 11-3,7 1-1,15 3-1,10-1-1,5-2-4,9-7-5,-1-12-12,1-16-17,8-7-1,-11-21 0,5-4 8</inkml:trace>
  <inkml:trace contextRef="#ctx0" brushRef="#br0" timeOffset="250355.8903">17278 12661 9,'0'0'31,"0"0"0,0 13-4,-6 1-13,1 7-6,-2 3-2,7 4-1,-3 0-1,7 4-1,3-7-1,7-2 0,2-8-1,6-3-1,2-3-2,1-9-3,0-5-1,-1-11-3,-1-2 1,-6-6-1,0 3 3,-5-5 2,-3 3 3,-5 2 3,-4 2 2,-4 10 3,4 9 0,-11 0 1,1 3-2,2 14-1,-2 0 0,4 12-1,-1 3 0,7 6-1,0-1 0,0 1-4,8-1-6,-1-1-20,-1-12-7,7-4-1,-13-20 0</inkml:trace>
  <inkml:trace contextRef="#ctx0" brushRef="#br0" timeOffset="250425.8948">17621 12714 20,'10'8'33,"0"1"2,10 18-4,1 2-17,-4 5-3,4 9-2,-7-4-3,0 3-1,-8-2-4,-6-8-6,-3-3-9,-9-9-20,-10-20-3,4 0 0,-7-20 1</inkml:trace>
  <inkml:trace contextRef="#ctx0" brushRef="#br0" timeOffset="251044.9294">17654 12668 17,'25'-22'33,"9"13"1,-3-3-1,0 4-19,0 8-15,-5-6-26,4 13-4,-12-7-3,5 12 1</inkml:trace>
  <inkml:trace contextRef="#ctx0" brushRef="#br0" timeOffset="251113.9338">18018 12651 23,'-12'4'25,"12"-4"-4,-4 17-6,4-5-5,7 5-3,1-2 1,9 4-2,0-6 1,6 0-1,-2-10 1,1-3-1,-11-5-1,-2-6-1,-9-2-1,-7-2-2,-4 1-7,-9-1-17,-4-2-12,6 7 0,-5-3 0</inkml:trace>
  <inkml:trace contextRef="#ctx0" brushRef="#br0" timeOffset="251185.9378">18203 12573 69,'25'16'40,"2"13"0,-2 14-21,-11 5-7,2 15-4,-12 2-3,-4 8-3,-8 1 0,-9-3-2,-4-10-1,-5-6 0,-3-9 1,-1-12-1,4-6 1,1-10 1,3-6-1,6-3 0,2-1-3,1-8-7,13 0-17,0 0-13,-10 0 1,10 0-1</inkml:trace>
  <inkml:trace contextRef="#ctx0" brushRef="#br0" timeOffset="252109.9918">18633 12920 34,'14'7'33,"0"-7"0,8 0-15,9 3-7,1-3-5,4-4-4,2 4-7,-4-3-6,0 3-6,-7 0-8,-12-3-8,1 8 0,-16-5 21</inkml:trace>
  <inkml:trace contextRef="#ctx0" brushRef="#br0" timeOffset="252648.023">18667 13035 23,'16'9'68,"0"-6"-44,5-3-7,6 8-4,-2-5-4,5 1-11,-2-9-27,4 5-5,-9-9-2,5 5 0</inkml:trace>
  <inkml:trace contextRef="#ctx0" brushRef="#br0" timeOffset="253386.0647">19213 13066 50,'20'3'33,"1"-3"-10,10 0-7,11 7-3,1-7-4,7 7-1,-5-7-3,-3 0-1,-5 0-1,-9 0-2,-4 0-1,-13-6-8,-11 6-18,9 0-10,-19 0 0,10 0-1</inkml:trace>
  <inkml:trace contextRef="#ctx0" brushRef="#br0" timeOffset="254079.1035">20044 13006 8,'-43'-28'41,"20"6"-24,6 2-4,7-6-1,10-1-3,10 3-2,7 6-3,8 5 0,9 9-2,3 10 1,-5 5 0,-5 12 0,-13 4 0,-11 5 1,-13 2-1,-13 4 0,-11-4-1,-8-5 0,-3-5 0,0-7-2,8-5 0,9-8-1,9-4 1,19 0-1,-6-16 0,19 9 0,11 2 0,6 5 1,7 0 0,0 4 0,2 6 1,-5 3-4,2 6-6,-5 4-22,-14-13-2,4 3 1,-21-13 0</inkml:trace>
  <inkml:trace contextRef="#ctx0" brushRef="#br0" timeOffset="254165.1084">20609 12792 15,'0'0'26,"-11"11"0,-11-11-16,-5 3-4,-3-3-4,-3 5-1,1-5 0,3 4-1,6-1 0,1 2 1,7 2 1,1 3 2,3 2 1,3 2 1,4 5 2,-2-3 0,6 3 1,0-5-2,0 1 0,0-15-2,25 16-2,-8-16 0,8 3-1,5-3-1,4 0 0,4 3 0,-1 6 0,-1 1 0,-4 7 0,-11 2 0,-9 2 0,-9 4 1,-15 1 0,-9-3 0,-8-2-1,-8-6 0,-3-10-3,5 1-4,-5-10-7,7-13-21,12 5-3,1-8 0,18 2 0</inkml:trace>
  <inkml:trace contextRef="#ctx0" brushRef="#br0" timeOffset="255283.1735">20829 12734 26,'0'7'30,"7"22"1,-4 2-11,-1 0-11,5 6-1,-4-2-1,4 0-2,-7-11 0,6-4 0,-6-10-2,0-10 0,0 0-1,0-22 0,-6-4 0,-3-9 0,1-6 0,1-3-1,2-1 0,-1-1 0,2 3 1,4 5-2,4 5 1,9 6-1,5 8 1,8 5-1,8 4-3,6-2-4,11 9-11,5 3-17,1-2-2,3 6 1,-8-4 4</inkml:trace>
  <inkml:trace contextRef="#ctx0" brushRef="#br0" timeOffset="255817.2028">21016 12797 22,'9'-30'62,"13"18"-46,6 12-4,6 0-2,6 12-2,-7 3-3,-4 7-1,-12 2-1,-12 4-1,-11-1 0,-10 0 0,-9-3-1,-2-4 1,0-6-1,6-2 0,8-8 0,13-4 0,15 0-1,12-7-1,10 7-3,3-6-6,7 6-12,3 6-13,-15-6 0,1 11 0</inkml:trace>
  <inkml:trace contextRef="#ctx0" brushRef="#br0" timeOffset="255923.2095">20858 13198 27,'0'0'32,"24"0"0,8 0-14,9-4-5,13 4-4,6 0-2,9 0-8,5 4-10,-1 1-17,-12-9-5,0 9 0,-20-10 2</inkml:trace>
  <inkml:trace contextRef="#ctx0" brushRef="#br0" timeOffset="256421.2383">20921 13365 35,'18'-17'34,"16"3"-2,2 6-10,3-1-7,5 9-4,-10 8-2,-2 8-3,-15 6-1,-9 7-1,-19 2-2,-10 1-1,-14 3-1,-9-3-1,-3-3-1,-1-4-1,1-9-1,7-6 1,11-4 0,9-6 0,20 0 2,0 0 0,20-10 1,8 7 2,9 3-1,6 5 0,4 4-1,-2 1-12,-8-2-23,6 6 0,-12-9 0,3 4-1</inkml:trace>
  <inkml:trace contextRef="#ctx0" brushRef="#br0" timeOffset="257154.2813">21657 12988 37,'9'-13'17,"-2"-3"-1,7 3-1,0 3-1,5 3-3,2 7 0,-1 0-2,0 10-1,-4 0-2,2 9-2,-4-2-2,4 2 0,-5-4 0,2-1 0,0-6-1,4-3 1,2-5-1,-1-5 0,-3-7 0,-2-2 0,-2-1 1,0 1-2,-3-1 1,-4 2-3,-6 3-5,-5 1-7,5 9-13,0 0-9,0 0 0,0 0-1</inkml:trace>
  <inkml:trace contextRef="#ctx0" brushRef="#br0" timeOffset="257747.3149">21657 13180 29,'11'5'19,"2"-5"0,4 0-1,6 4 0,10 0-3,1-4-4,10 3-4,-4-3-1,1 0-2,-6 0-1,-6 3-1,-5-3 0,-5 0 0,-9 0-1,-10 0 1,0 0-1,9 0 1,-9 0-1,0 0-1,0 0-1,0 0-1,0 0-2,0 0-4,0 0-8,0 0-12,0 0-7,0 0 0,0 0 3</inkml:trace>
  <inkml:trace contextRef="#ctx0" brushRef="#br0" timeOffset="258391.3505">22312 13004 22,'0'0'41,"0"0"-22,14 8-2,7-8-1,-3 0-4,15 4-1,2-4-3,4 5-2,-3-5-2,-3 0-2,-3 0-3,-8 0-7,-2 0-17,-2 5-10,-18-5-1,0 0 1</inkml:trace>
  <inkml:trace contextRef="#ctx0" brushRef="#br0" timeOffset="258975.3835">22774 12826 52,'13'-12'21,"-4"-3"-3,3-5-5,1 2-2,-5-4-1,3 3-2,-3-1 0,1 4-1,-5 0-1,-4 16-1,6-13 0,-6 13-2,-6 10 0,6 8-1,0 5-1,-3 10 0,0 4 0,3 8 1,0 3-1,8 3 0,-2-5 0,1-3-1,1-6 0,-6-8-5,4-3-6,-6-9-17,0-17-10,0 0 0,-11 0 0</inkml:trace>
  <inkml:trace contextRef="#ctx0" brushRef="#br0" timeOffset="259495.4137">23017 12676 6,'13'-5'32,"7"8"0,-2-3-2,6 0-13,10 6-7,0-6-2,1 7-2,-4-7-2,0 0-2,-6-4 0,-5 4 0,-3-5 0,-17 5-1,11-7 0,-11 7 0,0 0 0,-14 9 0,7-1 0,-1 8 0,-1 4 1,1 7-1,-4 4 1,12 5 0,0 1 0,0 2 0,10-1-1,-4-4 1,2 0-2,-4-8 1,5-2-1,-9-8-4,6 1-5,-6-8-19,0-9-9,0 0 0,-8-13 0</inkml:trace>
  <inkml:trace contextRef="#ctx0" brushRef="#br0" timeOffset="260533.4738">23057 12925 10,'11'0'32,"5"0"1,14 4-1,6-4-16,0 0-7,7 5-5,0 0-8,-3 2-21,-5-10-7,2 7-2,-19-7 1</inkml:trace>
  <inkml:trace contextRef="#ctx0" brushRef="#br0" timeOffset="260669.4824">23526 13087 51,'4'12'38,"-4"-12"2,9 5-1,-9-5-28,0 0-11,9-3-25,-9 3-11,16-12-2,-8 0 0</inkml:trace>
  <inkml:trace contextRef="#ctx0" brushRef="#br0" timeOffset="260796.4876">23641 12730 23,'22'0'29,"8"6"2,4-6-14,0-3-7,5 3-3,-2-7-3,-7 2-2,1-1 0,-9 3-1,-4 0 0,-8 3-1,-10 0 1,0 0-1,0 17 1,-7 0 0,1 4 1,-2 6 2,-1 3-1,3 5 1,4 2 0,2 3 0,0-2-1,8-4-2,-3-4-3,2-7-7,3-6-13,0-1-13,-10-16 0,0 0 0</inkml:trace>
  <inkml:trace contextRef="#ctx0" brushRef="#br0" timeOffset="260933.4958">23760 12953 31,'11'0'35,"-2"-9"2,8 4-12,8 5-6,3-5-5,11 10-3,-4-5-4,4 0-4,-2 0-6,2 0-9,-2 0-16,-4 2-11,-13-2 0,-5 0 0</inkml:trace>
  <inkml:trace contextRef="#ctx0" brushRef="#br0" timeOffset="261467.5284">24247 12937 29,'0'0'35,"0"0"1,0 0-10,29 47-7,-29-47-6,0 0-3,5 57-3,-5-57-1,0 0-1,-4 43-1,4-43-2,0 0 0,0 0 0,0 0-1,0 0 0,21-43-1,-21 43 0,0 0 0,38-57-1,-38 57 1,0 0-1,0 0 1,51-18 0,-51 18 0,0 0 0,0 0 0,16 56 0,-16-56 1,0 0-1,-6 42 1,6-42-1,0 0 0,0 0 0,0 0 0,0 0 0,0 0-1,41-38 1,-41 38-1,0 0 1,52-41-1,-52 41 1,0 0 0,0 0 1,0 0 0,52 7 0,-52-7 1,0 0 0,14 42 0,-14-42 0,0 0 0,11 53 0,-11-53-1,0 0 1,28 43-1,-28-43 0,0 0-2,0 0 1,0 0-3,0 0-3,0 0-16,0 0-20,0 0 0,0 0-1,0 0 2</inkml:trace>
  <inkml:trace contextRef="#ctx0" brushRef="#br0" timeOffset="367583.9512">1965 14033 28,'-12'-21'23,"-1"9"-1,-8 6-3,-1-1-2,-2 13-2,-8 3-3,7 13-3,-2 7-2,2 11-2,7 4-1,14 6-1,8 1-1,14-5 0,4-4 0,11-9-1,8-15 1,11-9 0,2-16 1,-1-8-1,-11-11 0,-16-5 0,-1-6-1,-20 2 0,-10 4-2,-20 2-5,-10 10-11,-5 4-21,-1-6-1,16 11 1,-11-4 0</inkml:trace>
  <inkml:trace contextRef="#ctx0" brushRef="#br0" timeOffset="368129.9807">1739 13799 21,'0'0'32,"0"-15"-4,3 24-14,6 6-33,-9-15-8,25 26-3</inkml:trace>
  <inkml:trace contextRef="#ctx0" brushRef="#br0" timeOffset="368200.9847">2275 14147 37,'0'-10'37,"0"10"1,0 14-3,0 1-16,6 19-6,-6 2-5,7 14-2,-4 4-2,6 4 0,-5 1-1,-4-2-2,2-5-2,-2-10-2,9-2-8,-5-13-24,-4-16-6,0-11 0,0 0 0</inkml:trace>
  <inkml:trace contextRef="#ctx0" brushRef="#br0" timeOffset="368290.9898">2304 14377 25,'0'0'34,"25"-8"-2,-4 1-4,3 0-28,14 7-29,-3-11-2,16 5-2,-10-6 8</inkml:trace>
  <inkml:trace contextRef="#ctx0" brushRef="#br0" timeOffset="368810.0204">2803 14284 15,'-22'-14'34,"12"4"0,-8-9-1,2 2-18,1 2-3,-10 3-3,4 7-3,-6 1-1,0 10-2,3 2-1,2 7 0,3 7 0,11 4-1,2-2 0,11 2 1,10-7-2,8-3 2,4-4-1,4-5 0,3-7 0,-3-7-2,1-5 0,-5-8-1,-5 2 0,-6-8 1,-4 2-1,-6 0 1,-2 2 0,-4 9 1,-4 4 2,4 9-1,0 0 1,0 20 0,4-1-1,4 3-1,-1 6-3,3-4-11,1-6-23,1 4 0,-7-10-1,7 4 0</inkml:trace>
  <inkml:trace contextRef="#ctx0" brushRef="#br0" timeOffset="369276.0476">3237 14212 30,'6'24'35,"-15"-3"-2,4 1-6,-6 3-10,-11-5-5,-3 1-5,-5-9-2,1-7-3,-2-5-2,0-8 0,6-3-1,2-6 0,7-2 0,10-4 0,6 6 0,8 3 2,9 6 0,4 8 0,6 6 1,3 6 1,0 4-1,1 4 1,-4 2-1,-1 0 0,-5-6 0,-5 1-1,-1-4-2,-5-6-7,1-7-24,-11 0-6,10 0 0,-10 0-1</inkml:trace>
  <inkml:trace contextRef="#ctx0" brushRef="#br0" timeOffset="370178.0986">4415 14287 75,'0'0'29,"0"0"-5,7 21-5,-7 1-7,0 14-5,0 3 0,3 10-1,-3 3-1,4 3-2,-4-2-1,7-8-4,0-3-6,-4-14-10,0-9-17,3-9-4,-6-19-1,3-6 1</inkml:trace>
  <inkml:trace contextRef="#ctx0" brushRef="#br0" timeOffset="370722.1291">4344 14292 41,'24'-22'34,"-1"-2"-3,13 2-13,7 10-4,2 4-3,7 11-4,-5 7-3,-1 11-1,-9 3-1,-14 8-1,-11 3 0,-12 1 0,-10-1 0,-10-6-1,-4-7 0,-4-8 0,0-9-1,7-5 1,8-7-1,10-5 1,14-2-1,9 5 2,11 6 0,6 11 0,2 7 1,-3 10 1,-8 4 0,-10 12 0,-18 2 0,-7 1-1,-20-3-2,-9-7-1,-8-6-5,-6-13-7,7-9-17,4-9-8,-2-18-1,16-4 0</inkml:trace>
  <inkml:trace contextRef="#ctx0" brushRef="#br0" timeOffset="371180.1574">4322 14023 38,'14'0'33,"12"3"0,1-3-15,13-5-6,12 5-4,5-5 0,6 5-3,-4-4-2,-2 4-1,-9 0-2,-11 0 0,-7-4 0,-13 0-1,-17 4 0,4-12 0,-4 12 0,-21-16 0,10 8 0,1 2 1,10 6 0,0 0 0,0 22 1,10-2-1,1 4 0,1 5 0,0 5-9,0 4-25,-9-18 0,7-1-1,-10-19 0</inkml:trace>
  <inkml:trace contextRef="#ctx0" brushRef="#br0" timeOffset="371651.1834">5156 14437 34,'12'0'36,"7"0"0,2 0-1,10 0-21,7 4-6,3-1-5,0-3-7,4 6-12,-3 1-20,-9-13 0,2 6-1,-14-12 1</inkml:trace>
  <inkml:trace contextRef="#ctx0" brushRef="#br0" timeOffset="371731.1873">5225 14587 13,'12'12'67,"10"-12"-43,6 5-5,0-5-2,10 5-5,-5-5-4,4 0-2,-9 0-3,-3-5-6,-3 5-18,-6 4-15,-16-4-1,0 0 0</inkml:trace>
  <inkml:trace contextRef="#ctx0" brushRef="#br0" timeOffset="372885.2542">5888 14236 45,'-4'-14'34,"4"14"-5,0 0-4,0 10-5,7 20-6,-7 5-4,3 13-4,-3 4-1,3 9-1,-3-3-2,0-4-2,0-5-4,0-12-5,0-10-22,4-11-9,-4-16 0,0-10 1</inkml:trace>
  <inkml:trace contextRef="#ctx0" brushRef="#br0" timeOffset="373342.2792">5777 14200 28,'16'-32'35,"20"11"0,-1 4-9,9 5-10,2 14-7,-6 8-2,-6 12-3,-9 9-2,-13 7 1,-18 3-2,-6 1 0,-10-4-1,0-8 1,0-6-1,4-11 1,18-13-2,0 0 0,19-2 1,14-5 0,5-2 1,2 9 0,-1 9 2,-6 10-2,-8 4 2,-18 11 0,-11 4-1,-19 1-6,-1 0-14,-7-3-18,-9-16-2,8-1 0,1-14 0</inkml:trace>
  <inkml:trace contextRef="#ctx0" brushRef="#br0" timeOffset="373942.3143">6311 14604 27,'24'5'36,"10"7"0,-9 0 1,3 3-20,3 11-7,-10-4-5,-2 1-6,-6 2-9,-7-6-18,-6-10-9,12-2 1,-12-18-1</inkml:trace>
  <inkml:trace contextRef="#ctx0" brushRef="#br0" timeOffset="374013.3183">6549 14580 59,'-10'7'38,"-11"1"0,3 5-13,-7 12-11,-7 3-6,3 2-8,-1 4-19,9-1-19,-7-14 0,11-5-1,0-14 1</inkml:trace>
  <inkml:trace contextRef="#ctx0" brushRef="#br0" timeOffset="374138.3256">5863 13909 17,'14'0'36,"1"-5"0,18 5 0,8 0-18,8 0-6,10 5-4,3-5-3,1 7-4,1-1-3,-10-2-2,-5-1-3,-16-3 0,-4 0-2,-18-9 2,-11 9-1,4-20 3,-13 7 3,0-1 2,-4 0 2,4 5 3,9 9 0,0 0 2,0 0 0,11 10 0,0 3-1,-1 7 0,-2 1-1,-1 1-2,-7 0-8,-4 2-29,-5-15-3,4 4 1,-5-13-1</inkml:trace>
  <inkml:trace contextRef="#ctx0" brushRef="#br0" timeOffset="375198.3865">7021 14244 22,'0'0'35,"8"10"2,-8 6-4,6 6-12,1 15-8,-7-2-4,4 10-2,-4-3-4,5 2-3,1-4-7,-6-12-9,0-8-19,0-7-2,0-13-2,0 0 2</inkml:trace>
  <inkml:trace contextRef="#ctx0" brushRef="#br0" timeOffset="375705.4164">6863 14433 21,'-10'-11'35,"19"11"2,4 0-3,15-6-14,15 6-7,3-3-7,7 3-9,6-8-27,3 8-6,-16-5 0,11 2-2</inkml:trace>
  <inkml:trace contextRef="#ctx0" brushRef="#br0" timeOffset="375776.4197">7615 14072 31,'0'-16'36,"0"16"0,10 20-1,-7 12-20,3 14-5,-6 5-4,5 12 0,-5-1-2,4-1-2,-4-1-5,0-14-7,3-5-15,2-9-12,-5-16-1,0-16 1</inkml:trace>
  <inkml:trace contextRef="#ctx0" brushRef="#br0" timeOffset="376307.4511">7577 14168 30,'15'-35'35,"16"10"0,2-1-2,5 8-19,6 13-6,-2 5-3,-5 10-1,-6 9-2,-9 10-1,-16 4-1,-11 2-1,-9 2 0,-9-5-1,0 0 0,3-9-1,7-4 1,8-7 1,5-12 0,28 13 2,0-7 1,7 7 1,-6 1 2,-6 7-1,-9 0-1,-14 5-1,-11 0-2,-17-4-7,-3-3-14,-1-2-15,-7-14-1,11-3 0,-1-7 2</inkml:trace>
  <inkml:trace contextRef="#ctx0" brushRef="#br0" timeOffset="376803.4774">8142 14433 26,'0'0'34,"7"22"1,-7-9 0,0-1-21,3 8-4,1-2-2,4 1-2,-2-8-2,11-4-2,-4-7 1,5-4-1,-2-6 0,-2-6-1,-2-4 0,-2-2 0,-5 3-1,0 0 0,-5 7 0,0 12 1,0 0-1,0 13 0,0 9 0,5 10 0,3 8 1,0 9 0,-4 4 0,1 2-1,-5-1 0,-3-1 1,-6-4-1,-10-9-1,-4-10-4,-13-14-9,3-16-20,2-6-5,-4-20 2,8-11-2</inkml:trace>
  <inkml:trace contextRef="#ctx0" brushRef="#br0" timeOffset="377259.5052">7663 13849 34,'-14'0'34,"14"0"3,16 9-12,2-9-9,17 0-5,2 0-2,16-4-2,9 4-2,6-3-2,3 1-1,-7-3-2,-4 1-1,-11 4-2,-8-3-1,-16-4-1,-13 0 0,-12-3-1,-6-2 1,-6-3 0,0 0 1,-1 1 2,4 0 1,9 14 2,0-11 1,10 14 0,6 10 2,4 6 0,-4 5 1,2 3 0,-7 1-1,-3 0 0,-8 1 0,-8-3-4,-1-5-6,-7-4-20,2-9-11,5 1 0,-5-9 0</inkml:trace>
  <inkml:trace contextRef="#ctx0" brushRef="#br0" timeOffset="379734.646">8881 14368 34,'11'14'34,"-11"-14"0,30 0-12,-6 5-8,5-5-5,7 4-2,2 0-6,-2-4-8,3 0-10,-3 5-14,-10-5-3,-4 0 0,-9-4 3</inkml:trace>
  <inkml:trace contextRef="#ctx0" brushRef="#br0" timeOffset="380238.6746">8914 14534 22,'0'10'32,"0"-10"-2,24 3-8,4 1-4,3-4-3,6 0-2,-1 0-4,3 0-2,-6 0-4,-5-3-7,-5 3-15,-8 6-17,-15-6 0,0 0 0,0 0-1</inkml:trace>
  <inkml:trace contextRef="#ctx0" brushRef="#br0" timeOffset="382060.7798">9707 14081 52,'9'-10'36,"-9"32"0,0 10-15,-5 9-7,5 18-5,-4 0-2,4 11-2,0-2-5,0-7-5,9-3-9,-3-10-21,-3-23-2,5-11-1,-8-14 0</inkml:trace>
  <inkml:trace contextRef="#ctx0" brushRef="#br0" timeOffset="382583.8078">9611 14154 22,'10'-29'35,"18"9"1,3-2-1,5 8-17,9 14-7,-1 0-3,-1 12-3,-6 12-2,-9 8-1,-12 8-1,-16 2 0,-9-3-2,-13 0 0,-5-3 0,-1-10 0,1-9-1,6-9-1,6-8 1,15 0 1,8-16 1,15 10 0,9 6 1,7 0-1,6 13 2,-6 8-1,-7 10 0,-9 7 0,-15 5 0,-16 2-4,-13-3-4,-17-7-8,-3-6-9,0-8-9,-7-15-3,11-6 0</inkml:trace>
  <inkml:trace contextRef="#ctx0" brushRef="#br0" timeOffset="382708.8152">10182 14514 35,'22'5'36,"-9"0"0,8 8 1,1 4-22,0-1-7,0 9-4,-1-1-3,-3-1-5,-1 1-4,-5-6-8,-1-6-15,4 0-5,-15-12-1,9-9 2</inkml:trace>
  <inkml:trace contextRef="#ctx0" brushRef="#br0" timeOffset="383250.8461">10423 14529 44,'-13'5'36,"-7"4"0,-1 9-13,-6 8-8,-5 1-4,-1 6-5,-4-1-3,5-4-5,7-1-8,4 0-25,2-18-2,19-9 0,0 0-1</inkml:trace>
  <inkml:trace contextRef="#ctx0" brushRef="#br0" timeOffset="383331.8506">10580 14480 42,'0'0'38,"0"0"-1,-7 9 0,7-9-23,10 0-11,-10 0-20,0 0-19,21 0-1,-21 0 0,27-6 0</inkml:trace>
  <inkml:trace contextRef="#ctx0" brushRef="#br0" timeOffset="383850.8813">10890 14389 29,'0'0'36,"0"0"0,0 0 1,0 11-20,0 9-6,0 4-3,0 7-3,-5 0 0,5 3-1,0-4-2,11 1 0,-3-4 0,5-8-2,2-7 0,2-12-5,5 0-11,-1-5-22,-12-16-1,7-1 0,-11-9 0</inkml:trace>
  <inkml:trace contextRef="#ctx0" brushRef="#br0" timeOffset="383947.8875">10717 14219 67,'0'0'36,"0"0"0,10 4-16,1-8-29,0-1-24,10 5-3,-5-12 0,8 7 0</inkml:trace>
  <inkml:trace contextRef="#ctx0" brushRef="#br0" timeOffset="384516.9201">10754 13975 37,'0'-15'35,"15"15"1,2-7-2,8 7-21,11 7-5,3 3-4,7 0-1,1-3-1,1 0-3,-6-7 0,-5-4-1,-5-2 0,-8-3 0,-6 1 0,-5-1 1,-6-3 0,-7 12 2,6-13 0,-6 13 0,0 0 1,9 15 0,-9-2-1,0 5 0,0 3 0,-4 0-2,-4 3-10,2-2-25,-12-10 0,5 3 0,-3-8 0</inkml:trace>
  <inkml:trace contextRef="#ctx0" brushRef="#br0" timeOffset="384993.9475">11637 14254 26,'0'0'36,"13"18"1,-13-1 1,-5 6-18,5 12-8,0 0-4,0 5-2,0 1-3,0-4-2,0 0-3,0-9-8,7-4-15,-1-6-13,-6-18 0,0 0 0</inkml:trace>
  <inkml:trace contextRef="#ctx0" brushRef="#br0" timeOffset="385114.9528">11504 14447 32,'-14'-3'37,"14"3"1,10 7-2,6-10-18,11 6-6,4-3-4,7 3-10,8-3-21,2 5-14,-8-10-1,7 8 0</inkml:trace>
  <inkml:trace contextRef="#ctx0" brushRef="#br0" timeOffset="385655.9849">12207 14069 60,'0'0'35,"0"15"-5,0 14-13,0 7-5,0 12-3,0 5-1,5 4-2,-5-2-3,6-7-2,-2-4-4,-1-12-5,3-4-10,-2-4-19,-4-24-2,0 0 2,-11 0-1</inkml:trace>
  <inkml:trace contextRef="#ctx0" brushRef="#br0" timeOffset="385765.9902">12142 14064 25,'5'-24'30,"12"6"-3,3 0-8,8 4-3,8 7-5,1 1-3,6 12-2,-2 6-3,-4 7 0,-6 4-1,-9 5-1,-15 3-1,-11-2 0,-13 0 0,-8 0-2,-5-7 1,-4-5-1,2-5 0,3-7-1,8-1 1,9-4 0,12 0 1,0-12 0,0 12-1,21-14-5,-4 6-20,7 8-5,-15-14 1,6 14-1</inkml:trace>
  <inkml:trace contextRef="#ctx0" brushRef="#br0" timeOffset="386289.021">12248 14263 30,'11'-9'34,"18"9"-2,-1-3-12,6 3-4,3 11-4,-3 0-3,0 10-1,-10 1-2,-7 7-1,-11 2-1,-13 1-2,-15-3 0,-9-1 0,-5-7-2,-2-5-1,1-2-2,0-8-4,8-6-8,2 0-15,7-6-7,20 6 0,-14-19 0</inkml:trace>
  <inkml:trace contextRef="#ctx0" brushRef="#br0" timeOffset="386815.052">12567 14442 30,'0'0'33,"19"16"1,-10-4-12,-1-2-7,6 7-3,-3-7-3,2 4-3,-1-9-2,3-5-2,-2 0 0,-3-11 0,2-4-2,-4-2 1,-1 0-1,-1 2 0,-2 0 0,-4 4 0,0 11 0,0 0 0,3 17 2,0 6-1,1 7 1,5 9-1,-4 9 2,-5 6-1,0 3 0,-10 1 0,-6-2-1,-7-5 0,-9-8 0,-5-12-2,0-11-1,-1-17-4,5-8-3,2-20-7,12-10-17,8-3-5,6-10 0,18 2 0</inkml:trace>
  <inkml:trace contextRef="#ctx0" brushRef="#br0" timeOffset="387376.0825">13066 14333 51,'0'0'38,"0"0"1,0 0-4,13 0-24,-13 0-21,11 4-27,-11-4 0,0 0-1,0-11 0</inkml:trace>
  <inkml:trace contextRef="#ctx0" brushRef="#br0" timeOffset="387928.1157">13421 14194 33,'0'-22'36,"6"11"-1,-6-6-1,0 17-23,0-10-12,0 10-19,7 11-15,-7-11 0,-7 10-1</inkml:trace>
  <inkml:trace contextRef="#ctx0" brushRef="#br0" timeOffset="388013.1188">13427 14372 53,'-5'28'36,"8"5"-1,-3 7-13,0-1-7,5 14-5,-8-4-3,0 6-2,-8-4-2,-2 0-1,-9-4 0,-9-7-1,-3-8-2,-6-11 0,2-6-2,-1-15-3,8-10-5,-2-15-10,10-13-17,10-6 0,6-11 0,12-4 5</inkml:trace>
  <inkml:trace contextRef="#ctx0" brushRef="#br0" timeOffset="388522.1495">13174 13935 26,'0'0'34,"0"0"1,15 0-5,10 0-14,9 0-4,15 0-6,1-4-1,11 4-1,-4 0-3,1 0-2,-7-5-2,-11 1-3,-9 4-2,-14-11 0,-10 5-1,-7-6 1,-3 2 0,-9 0 2,0 2 1,3 1 4,9 7 2,-10-4 5,22 14 0,0 1 2,4 6 0,-6-2 1,4 4 0,-14-6 0,5 3-2,-12-4-2,0-3-5,-5 2-13,3-1-23,-13-10-1,10 7 0,-4-7-1</inkml:trace>
  <inkml:trace contextRef="#ctx0" brushRef="#br0" timeOffset="392608.568">13991 14432 15,'12'0'32,"2"0"2,7 0-9,7 0-6,3-5-6,8 5-4,-3 0-3,9 0-5,-4 6-7,-6-6-10,-2-4-10,-4 4-9,-12-6 1,4 6-1</inkml:trace>
  <inkml:trace contextRef="#ctx0" brushRef="#br0" timeOffset="393163.6005">14084 14569 55,'0'0'28,"6"10"-6,7-10-3,8 0-5,2 0-3,11 3 0,-1-3-3,5 0-4,-4-4-1,-3 4-1,-5-3-2,-4 0-1,-4 3-7,-18 0-21,0 0-8,0 0 0,0-11 0</inkml:trace>
  <inkml:trace contextRef="#ctx0" brushRef="#br0" timeOffset="396947.8175">15032 14600 44,'-33'-11'19,"4"-3"-2,0-12-5,5-7-2,12-3-2,9-2 0,13 4 0,9-2-2,12 14 1,5 5 0,5 14 1,-4 8-2,-3 17 0,-13 9 0,-11 9-2,-16 6-1,-12 2 0,-11 2-2,-8-2-2,-6-7 1,3-11-2,3-10 0,8-13 0,8-7 1,12-6 0,9-7 3,12 1 1,7 0-1,11 5 2,0 7-1,7 4 0,-1 6-4,-3-1-9,1 0-29,-1 2 1,-9-11-2,3 6 1</inkml:trace>
  <inkml:trace contextRef="#ctx0" brushRef="#br0" timeOffset="397549.851">15513 14375 48,'-26'-11'36,"3"11"-1,-7 0-14,-3 7-7,2 6-6,0 7-2,8 8-4,7 5-1,10 6 0,11 2 0,8 1 0,9-8 0,12-4 0,5-11 0,5-12 0,-2-9 0,-2-15 0,-10-11 1,-6-11-1,-14-3 1,-15 0-1,-12 0-2,-11 3-6,-2 4-31,2 15 0,-3-4 0,15 17-1</inkml:trace>
  <inkml:trace contextRef="#ctx0" brushRef="#br0" timeOffset="398035.8807">15879 14465 40,'6'10'37,"-6"-10"0,-9 18-11,9 1-9,-7 2-5,7 7-3,-6-3-4,6 3-1,6 0-1,3 0-2,2-5 0,3-4-1,6-6-5,-5-13-11,3 0-23,2-12 1,-13-13-2,3-1 1</inkml:trace>
  <inkml:trace contextRef="#ctx0" brushRef="#br0" timeOffset="398560.91">15848 14355 53,'0'0'37,"8"-10"-2,-8 10-13,16 11-49,-16-11-5,0 0-4,4-14 0</inkml:trace>
  <inkml:trace contextRef="#ctx0" brushRef="#br0" timeOffset="398646.9149">15745 14120 43,'15'-6'35,"18"12"0,1-1-12,6 0-14,6 2-3,4 1-4,0-1-4,-1-1-4,-8-6-3,-4-4-1,-11-7 0,-6 2 1,-6-5 1,-3 2 3,-6 2 4,-2-3 4,-3 13 14,10 6-7,-10 5 1,7 7-1,-7-1-2,3 7-2,-3-2-4,0-2-12,-7-7-24,11 2-1,-4-15-1,0 0-1</inkml:trace>
  <inkml:trace contextRef="#ctx0" brushRef="#br0" timeOffset="399721.9773">16593 14437 46,'0'0'37,"0"0"-1,3 17-11,-3 7-10,0 4-6,0 7-4,0 3-2,0 1-2,6 2-5,-6-10-11,5-6-18,0-6-4,-5-19-1,0 15 0</inkml:trace>
  <inkml:trace contextRef="#ctx0" brushRef="#br0" timeOffset="400310.0112">16436 14604 41,'0'0'38,"15"0"0,8 4-2,9-4-22,5 0-10,8 8-32,1-15-7,10 7-2,-5-14-1</inkml:trace>
  <inkml:trace contextRef="#ctx0" brushRef="#br0" timeOffset="400902.0446">17105 14372 44,'13'-13'35,"3"-9"0,9 5-13,15 5-7,4 3-5,5 9-4,-4 0-2,-1 16-1,-13 4-1,-9 7-1,-19 2 0,-13 0-1,-11-1 0,-6-2-2,-1-5 1,1-7-1,5-6-1,9-8 1,13 0 1,17 0 0,7-3 1,4 3 1,2 5 0,-2 5 1,-7 7 0,-9 6 0,-17 2-1,-12 1-2,-12 1-4,-11-10-8,2-2-13,3-3-10,-2-15-1,14-6 0</inkml:trace>
  <inkml:trace contextRef="#ctx0" brushRef="#br0" timeOffset="400987.049">17599 14320 58,'0'10'35,"-4"0"-1,-5 4-16,9 9-6,-3 0-3,8 5-1,2-2-2,7-2-2,4-4-1,3-3-1,3-5-1,0-9-3,0-6-1,-2-10-1,-1-4-2,-6-7 0,-1-2 1,-3-3 0,-4 2 1,-4 0 2,-3 8 3,0 9 2,0 10 1,0 0 0,-14 21 2,11 6-1,-1 4-1,4 6 0,0 5-1,0-3-3,5 1-1,1-4-6,4-4-27,2-2-5,-6-13 0,9-1 0</inkml:trace>
  <inkml:trace contextRef="#ctx0" brushRef="#br0" timeOffset="401092.0545">18013 14716 52,'0'0'39,"-7"17"0,7-17 0,0 0-29,0 0-21,0 0-25,0 0-2,14-8 0,0 3-1</inkml:trace>
  <inkml:trace contextRef="#ctx0" brushRef="#br0" timeOffset="401784.0949">18144 14316 62,'11'-4'36,"7"12"1,8-1-22,0-7-7,8 6-3,0-6-1,3 0-1,0-5-2,-5-2 0,-4-1 0,-8-4-1,-6 3 0,-14 9 0,7-10 0,-7 10 0,-13 10 0,3 6 1,-2 9 0,-1 6 1,3 8-1,1 7 1,2 3-1,7 4 1,-3 0-2,3-2-2,6-5-6,0-10-14,-2-15-16,6-7 0,-10-14-1,16-10 4</inkml:trace>
  <inkml:trace contextRef="#ctx0" brushRef="#br0" timeOffset="401903.1018">18184 14527 51,'22'7'34,"3"-7"-10,15 0-7,7 3-5,5-3-6,0-3-12,-6-5-26,2 8-1,-15-8-1,-2 8 0</inkml:trace>
  <inkml:trace contextRef="#ctx0" brushRef="#br0" timeOffset="402605.1412">18879 14405 28,'0'0'37,"12"-12"1,-12 12-1,16-4-16,-16 4-12,15-5-11,-7 5-14,3 7-21,-11-7 0,0 0-1,0 0 1</inkml:trace>
  <inkml:trace contextRef="#ctx0" brushRef="#br0" timeOffset="402696.1464">18978 14557 39,'5'21'36,"-5"-3"1,0 7-5,6 11-17,-6 2-5,0 11-3,0 2-2,0 6-1,-4 2-1,-6-1-2,-6-5 1,-6-6-2,-5-8-1,-6-13-2,-2-6-2,-6-20-10,5-9-12,4-7-12,0-18 0,11-7 1</inkml:trace>
  <inkml:trace contextRef="#ctx0" brushRef="#br0" timeOffset="403307.1817">18644 14137 34,'0'0'34,"18"-14"-2,6 4-11,15 5-7,6-3-3,12 8-4,3-4-1,4 4-4,-6 6-2,-6-6-4,-9 6-3,-12-6-1,-8 4-1,-23-4 0,9-10 0,-15-1 2,6 11 1,-10-17 4,10 17 2,-7-15 2,7 15 2,0 0 1,20 3 2,-9 9 1,-1 2 1,1 6-1,-11-6 0,3 3-3,-8 0-11,5 0-27,-20-17 0,20 0-3,-25-5 0</inkml:trace>
  <inkml:trace contextRef="#ctx0" brushRef="#br0" timeOffset="431539.4159">20805 9881 34,'0'-15'34,"0"15"-6,0-10-5,0 10-5,0 0-5,0 0-2,0 0-3,0 0-2,-6 12-2,6 1-2,3 8 1,-3 3-1,0 6 1,0 2-1,0 6 0,0 0-1,0 2 0,0-2 0,4-4 0,-4-5-1,3-4 1,2-4-1,-1-2 0,0-7 0,-4-12-1,5 14-1,-5-14-4,0 0-12,13 0-22,-13-15-1,4-4 1,-4-7 0</inkml:trace>
  <inkml:trace contextRef="#ctx0" brushRef="#br0" timeOffset="432215.4537">20825 9866 25,'-7'10'20,"7"-10"-3,0 0-1,0 0-3,0 0-3,0 0 0,0 0-2,12 0 0,-12 0 0,19 0 0,-7-4-1,6 4 0,2 0-1,7 0 0,4 0-2,3 0-1,0 0 0,0 0-1,0 0-1,-2 0 1,-1 0-1,-7 4-1,-5-4 1,-3 0 0,-4 0 1,-2 0-1,-10 0 0,13 0 0,-13 0 0,0 0 0,0 0 0,0 0 0,0 0-1,0 0 1,0 0 0,0 0-1,0 0 1,0 0-1,-10 2 1,10-2-1,0 0 1,0 0-1,0 0 0,0 0-2,0 0-7,-10 0-25,10 0-6,0 0-1,-10 5 1</inkml:trace>
  <inkml:trace contextRef="#ctx0" brushRef="#br0" timeOffset="1.17884E6">21336 10296 10,'0'0'12,"10"9"0,-10-9-1,21 4-1,-3-4 1,5 2-1,8-2 0,5 5 0,5 0-1,2-2-2,3 1 0,-8-1 0,2 2-1,-4-1-1,-4-1-1,-5-3 0,-3 0-2,-5 0 0,0 0-2,-2-3-5,-3-1-8,0-1-14,7 5-7,-11-3-1,7 7 1</inkml:trace>
  <inkml:trace contextRef="#ctx0" brushRef="#br0" timeOffset="1.17942E6">22066 10314 15,'0'0'17,"0"0"-1,0 0-1,14 0-2,3 0-2,8 0 0,7 0-2,4 0 0,11 0-2,0 0-1,8 0-1,5 0-2,-2 0 0,-5 0-1,-7 0-1,-6 0 0,-9 0-2,-1 4-3,-13-4-6,-4 0-9,-3 7-15,-10-7 1,14 3-1</inkml:trace>
  <inkml:trace contextRef="#ctx0" brushRef="#br0" timeOffset="1.18004E6">22786 10282 7,'15'-2'18,"-15"2"-2,13 0 0,-13 0-2,16 0-1,-2 3-1,6-3 0,7 0-2,1-2-1,7 2 0,-1-7-3,5 7 0,-2-6-1,-2 3 0,-1 0-3,-4 3 0,-11-6-1,-5 6-4,1 0-4,-3 0-13,-12 0-16,22 0 0,-22 0 0,24 4 12</inkml:trace>
  <inkml:trace contextRef="#ctx0" brushRef="#br0" timeOffset="1.18076E6">23424 10268 18,'-13'0'15,"13"0"0,0 0-2,0 0 0,17-7-1,-2 4-1,3 3-2,3-4 0,11 4-2,2 0 0,6 0 0,-5 0-1,7 0-1,-4 4 0,0-4 0,2 0-1,-3 0 0,-6-5-1,-6 5 0,1-5 0,-8 5 0,-3-7-1,-3 7-1,-12 0 1,9-5-1,-9 5-1,0 0 1,0 0-2,0 10 0,0-10-2,-8 7-4,8-7-6,-6 18-20,6-18-4,-10 7-1,-1-7 0</inkml:trace>
  <inkml:trace contextRef="#ctx0" brushRef="#br0" timeOffset="1.18278E6">23585 9762 27,'0'0'22,"0"0"1,0 0-4,14 7-3,-3-2-3,4 7-2,-5-2-2,12 5 0,-6-1-2,4 5-2,0-2 0,4 0-2,-3-1-1,2 1 0,-2-4-1,-5-1-1,-1 2 1,-5-5-2,-1 0-2,-9-9-3,12 12-6,-12-12-9,0 0-13,0 0-2,0 0-1,0 0 13</inkml:trace>
  <inkml:trace contextRef="#ctx0" brushRef="#br0" timeOffset="1.1834E6">23888 9779 6,'0'0'13,"8"-10"-1,-8 10-1,0 0-1,0 0-2,0-9 0,0 9-2,0 0 0,0 0-1,0 0-1,0 0-1,0 0-1,0 0 0,0 0-2,0 0 1,0 0 0,0 0 0,0 0 0,-14 5 1,-1 4 0,-1 1 1,-3 4 1,-1 3-1,-3 0 1,-2 3 0,-3 1 1,2 0-1,4-2 1,-2 4-1,7-9 1,-1 1-1,-1-3-1,4-4 1,15-8 0,-15 14-1,15-14-1,0 0 1,-13 4-4,13-4-2,0 0-8,0 0-23,13-9-3,4 4 1,-6-6-1</inkml:trace>
  <inkml:trace contextRef="#ctx0" brushRef="#br0" timeOffset="1.18429E6">23524 9539 13,'-10'0'13,"10"0"-1,0 0-2,0 0-1,12-10-1,-12 10-1,16-16-2,-6 6 1,2 1-2,3-4 1,1 4-1,-2-3 0,0 7-1,1 0-1,0 5 1,-1 3-2,0 2 0,-7 6 0,0 1-1,1 4 0,-1 0 0,-1 0 0,2 1 1,-3-2-1,5 0 2,0-4-1,1 0 2,1-7-1,3-4 2,-4 0 0,2-5 0,1-5 1,1-1 0,-2-7 0,1 1 0,-5-4 0,-1 4-1,1 2 0,3 2-1,-9 0 0,-3 13-1,6-13-2,-6 13-2,0 0-7,0 0-28,0 0 0,0 15 0,0-15 0</inkml:trace>
  <inkml:trace contextRef="#ctx0" brushRef="#br0" timeOffset="1.19226E6">20731 6883 20,'0'0'24,"0"0"1,0 12-3,22-1-4,5 0-5,13 10-2,1 0 0,12 9-3,-5-2-2,7 6-2,-4 3-4,-1-3-6,1 2-12,-5-2-18,-11-8 0,-2-1 0,-14-10 7</inkml:trace>
  <inkml:trace contextRef="#ctx0" brushRef="#br0" timeOffset="1.19285E6">20552 7295 6,'-9'0'28,"-3"-6"2,12 6-9,0 0-6,17 8-2,9 3-3,3 2 0,12 11 0,6-2-1,9 11-2,0 4-2,8 9-1,-1 0-1,-3 3-2,-5-2-2,-6-1-3,-3 1-4,-11-8-11,-4-6-11,-7 1-7,-15-11 0,-4 0 2</inkml:trace>
  <inkml:trace contextRef="#ctx0" brushRef="#br0" timeOffset="1.19352E6">20227 7775 6,'-9'0'29,"-2"-2"3,11 2-12,9 0-4,7 0 0,10 8-3,4-3-1,12 13 1,3 0-2,9 14-3,2 3-1,7 12-3,-4 5 0,1 7-1,-2 4-1,0-1-2,-1-1 0,-5-5-3,-5-1-3,-8-13-5,2 1-9,-9-7-19,-11-7-1,-4-5 0,-17-7 4</inkml:trace>
  <inkml:trace contextRef="#ctx0" brushRef="#br0" timeOffset="1.19363E6">19944 8426 18,'0'-9'30,"17"9"2,7 0-16,7 3-4,13 9 0,7 5 2,14 12-2,0 4 0,14 13-3,-3 3-2,6 10-2,-1 2 0,0 4-2,-2-3-2,-5-2 0,-6-5-1,-8-4-3,-4 2-2,-14-11-9,-4 0-11,-6-4-14,-18-9-1,-4-1 1</inkml:trace>
  <inkml:trace contextRef="#ctx0" brushRef="#br0" timeOffset="1.19423E6">19724 9010 7,'0'0'29,"0"0"1,18 12 2,1-2-19,13 3-3,17 14-1,5 0 1,13 14 1,3 4 0,10 10-2,-5 4-1,5 9-2,-6-2-2,-1 2-1,-5-1-2,-5-3-3,-6-2-1,-10-8-4,-6-4-5,-14-13-12,-7-8-11,-7 1-5,-18-11 1,-9 0 9</inkml:trace>
  <inkml:trace contextRef="#ctx0" brushRef="#br0" timeOffset="1.19431E6">19159 9540 4,'0'0'26,"-10"-12"-3,10 12-6,24 9-3,2 6 0,15 12-1,6 4 0,15 17 0,5 4-1,12 10-1,-6 1-3,3 2-2,-11-9-1,-4-2-3,-11-4-5,-12-9-22,-11-9-13,-5-1-1,-16-19 1</inkml:trace>
  <inkml:trace contextRef="#ctx0" brushRef="#br0" timeOffset="1.31334E6">1854 16559 14,'18'12'35,"5"1"2,1-4-3,13 3-27,-2 3-25,-11-6-14,4 3-1,-7-9-2</inkml:trace>
  <inkml:trace contextRef="#ctx0" brushRef="#br0" timeOffset="1.31395E6">1823 16522 35,'-26'-11'39,"12"4"-3,1 2-1,13 5-25,0 0-19,13 0-24,16 15-4,0-11-1,11 8 1</inkml:trace>
  <inkml:trace contextRef="#ctx0" brushRef="#br0" timeOffset="1.31407E6">2477 16769 9,'0'0'33,"21"10"1,-11-13-10,5-4-11,5-2-3,-3-6-3,-1-5-3,-6-1-1,-5-2 0,-13-2-1,-2 3 1,-8 4 1,-5 10 0,-1-2 0,2 17 0,-3 4 1,4 12-1,8 8 1,8 13-1,5-6-2,8 5 1,-1 6-1,5 2 1,4 0-1,-4-5-2,4-12-2,-4-3-4,3-1-5,-6-18-19,4-17-11,8-10 0,-5-19-1</inkml:trace>
  <inkml:trace contextRef="#ctx0" brushRef="#br0" timeOffset="1.31476E6">2951 16631 35,'12'33'37,"-17"-10"-3,1 5-11,-8 2-7,-6-2-6,2 1-5,-5-8-3,2-7-2,-3-14-1,0-14 0,3 2 1,4-5-1,6-3 2,9 0-1,0-6 2,7 4 2,4 10 0,11 12 0,0 0 1,5 10-1,-2-2 0,2 3 0,-6 11-1,3 2 0,-5-2-1,0-2-3,-7-11-1,-12-9-6,18 10-28,-10 0-6,-8-23 0,4 3 0</inkml:trace>
  <inkml:trace contextRef="#ctx0" brushRef="#br0" timeOffset="1.32118E6">4277 16474 23,'3'-11'37,"-3"11"-1,0 0-11,-3 17-8,-6 11-4,-3 8-5,3 15-3,-6-2-3,3 4-1,-1 0 0,2-2 0,2-6 0,4-10-1,0-16 1,5-19 0,0 0-1,-2-14 2,2-15 0,7-8-2,-2-9 0,6-6 1,1-6-1,3-3 1,4 7 0,0 9-1,-1 6 1,-1 5 0,-3 10 0,-3 12 0,-11 12 0,16 6 0,-11 7 1,0 11-1,3 5-1,3 17 1,5 7 1,1 7-1,4-4-1,0-1 0,0 2-1,1-9-1,1-3-5,-6-17-8,0-14-21,-3-11-4,-14-3 0,0 0-1</inkml:trace>
  <inkml:trace contextRef="#ctx0" brushRef="#br0" timeOffset="1.32185E6">4266 16687 24,'-10'0'36,"10"0"1,19 12-13,2-5-6,11 3-9,3 2-10,7 10-31,-8-28-3,10 14-2,-13-22 0</inkml:trace>
  <inkml:trace contextRef="#ctx0" brushRef="#br0" timeOffset="1.32195E6">4099 16179 20,'0'0'34,"-10"-11"-1,10 11-11,22-8-6,2 8-4,11 0-3,8 2-5,7 5 1,5-7-2,1 5 0,-5-5-2,-2 0 0,-11 5 0,-8-5-1,-10-10 0,-11-1-1,-9-5 1,-3 1 0,-5-2 0,-2-1 1,0-1-1,3 4 2,7 15-1,0 0 2,0 0-1,9 17 0,-1 0 0,4 4 0,-3 7 0,-1-3-3,-2 5-10,2-6-27,-13-11-1,5 3 1,-12-13-2</inkml:trace>
  <inkml:trace contextRef="#ctx0" brushRef="#br0" timeOffset="1.32311E6">1633 16941 14,'0'0'32,"0"0"-6,16 0-6,-4-12-2,1-8-2,-1-3-2,7-9-5,-1-9-2,4-5-3,3-12-2,-3 0 0,-2 2 1,0 5-1,0 1 1,-5 13-2,-1 2 2,-1 8 0,-10 10 1,-3 17-2,3-12 0,-3 12-1,0 11 0,-3-1 0,-3 7-1,3 10 0,3 5 1,6 13 0,-3-4-1,10 13 1,-1 1-1,9 3 2,1 0 0,0-2-1,0-13-1,5-11 1,-7-3-2,-8-14-4,15-3-16,-10-12-21,-17 0 1,17-16-1,-17 2 1</inkml:trace>
  <inkml:trace contextRef="#ctx0" brushRef="#br0" timeOffset="1.32509E6">4980 16595 2,'3'17'32,"-3"-17"0,16 0-11,5 0-5,6 0-2,9 0-4,1 0-1,6 4-5,-2-7-5,-2 1-6,-2 2-9,-5 4-12,-14-4-6,5 7 0,-23-7 15</inkml:trace>
  <inkml:trace contextRef="#ctx0" brushRef="#br0" timeOffset="1.32573E6">5018 16772 6,'0'0'24,"0"0"0,21 0-2,-2-3-3,9-1-2,3-1-1,9 5-3,1-6-3,0 6-4,-3-7-3,-3 1 0,-10 6-1,-3 0-1,-4 0 0,-18 0-2,13 0-4,-13 0-11,0 0-20,0 0-2,-10-12 1,10 12 4</inkml:trace>
  <inkml:trace contextRef="#ctx0" brushRef="#br0" timeOffset="1.32665E6">5749 16658 27,'18'-13'27,"-8"-8"-8,9-10-4,-1-5-3,-2-1-3,3 1-1,-5 4 0,0 5-1,-7 2 0,3 7-2,-7 5 0,-3 13 0,4 9 0,-4 15-1,0 3-1,7 17-1,-5 1 0,5 8 1,-1 5-1,3 5-1,1-11 0,1-7 0,-1-6-5,-3-18-6,5-5-21,2-10-7,-10-23-1,8-3 1</inkml:trace>
  <inkml:trace contextRef="#ctx0" brushRef="#br0" timeOffset="1.32731E6">6071 16449 31,'10'-15'33,"14"15"1,-1 0-16,6-3-7,7 8-4,1-10-2,0 5 0,0-8-2,-9 8 0,-4-4-1,-8 4 0,-16 0 0,9-10-1,-9 10 0,-11 16 0,-3-3 0,3 9-1,-2 5 0,1 4 1,6 10 0,6 11 0,0-2 1,9 2-2,1-8 0,1-7 1,1-1-4,-2-9-6,2-11-12,1-16-16,-13-18-1,0 5 1</inkml:trace>
  <inkml:trace contextRef="#ctx0" brushRef="#br0" timeOffset="1.32742E6">6139 16644 44,'0'0'37,"20"0"-4,7 0-12,10 0-9,0 0-7,7 0-14,-4-3-24,3 10-3,-12-14-1,4 7 1</inkml:trace>
  <inkml:trace contextRef="#ctx0" brushRef="#br0" timeOffset="1.32752E6">6648 16837 33,'3'18'37,"-3"-18"1,0 16-2,0-16-27,9 0-24,1 0-19,-10-19-2,15 4 1</inkml:trace>
  <inkml:trace contextRef="#ctx0" brushRef="#br0" timeOffset="1.32809E6">6873 16466 23,'0'-9'32,"20"12"0,-1-11-4,9 8-17,9 0-5,3 0-1,4-4-2,-1-6-1,-3 1 0,-9-1 0,-5 5 0,-9-3-1,-7 4 0,-10 4 0,0 0 0,-13 5 0,-1 11 0,1 5 0,-2 6 1,1 1 0,5 10 1,3 6 0,6 7 0,0-2 0,4-4 0,-1-4-1,6-5-1,1-2-4,-4-7-12,2-18-20,2-3-4,-10-19 1,0 1 0</inkml:trace>
  <inkml:trace contextRef="#ctx0" brushRef="#br0" timeOffset="1.32818E6">6936 16690 43,'28'5'34,"-2"-10"-2,14-3-12,10 4-10,5 1-22,4 6-19,-10-17-3,4 17 0</inkml:trace>
  <inkml:trace contextRef="#ctx0" brushRef="#br0" timeOffset="1.32899E6">7725 16602 3,'10'9'32,"-10"0"2,4 15-1,-4 0-17,0 7-5,7 4-3,-4 0-2,3 4-3,0-7-1,3-10 0,1-3-2,1-7-7,4-12-20,-1 0-7,-10-20-1,6 4 0</inkml:trace>
  <inkml:trace contextRef="#ctx0" brushRef="#br0" timeOffset="1.32908E6">7708 16474 42,'10'0'32,"-10"0"-7,10-3-33,1 16-18,-11-13-4,10-3-2</inkml:trace>
  <inkml:trace contextRef="#ctx0" brushRef="#br0" timeOffset="1.32917E6">7476 16218 27,'31'9'30,"4"-9"0,10 6-16,7 1-3,5-7-3,0 3-4,-1-3-4,-6-3-2,-5 3-2,-11-5-2,-9-1-2,-10-7 0,-12 3 0,-3-5 2,-9 5 2,-2 0 5,-1-3 3,-9-3 8,21 16-2,0 0 0,5 23 0,0-11-1,4 7-2,-4 1-1,0 2-7,1-8-29,0 8-4,-6-22 0,3 14-1</inkml:trace>
  <inkml:trace contextRef="#ctx0" brushRef="#br0" timeOffset="1.32974E6">8327 16653 21,'0'0'36,"29"9"0,-2-9-3,7 0-18,11 6-5,0-9-5,6 3-19,-5-11-20,6 11-1,-10-13-1,-2 13 0</inkml:trace>
  <inkml:trace contextRef="#ctx0" brushRef="#br0" timeOffset="1.33033E6">9014 16584 14,'28'-18'29,"-18"-4"-6,10-4-5,-3-5-4,-1-3-3,3 6-2,-6-4 0,1 8-1,-6 0-1,-1 8-1,-7 16-1,0 0-1,7 17 1,-7 12-2,3 2-1,-3 11 1,4 9-1,2 4 2,-1 2-2,3 2 0,0-17 0,3-7-1,3 0-9,-2-9-28,-2-26-2,11-2 0,-7-18-2</inkml:trace>
  <inkml:trace contextRef="#ctx0" brushRef="#br0" timeOffset="1.33101E6">9382 16381 47,'15'-8'33,"10"13"-2,5-5-17,-2-5-6,9 5-1,-3-8-3,1 4-1,-8-5 0,-2 2-1,-7-2-1,-1 5 1,-17 4-1,11 8 0,-13 8 1,-3 8-1,-3 3 0,1 10 2,-2 10 0,3 7 0,1 0-1,5-5 1,0-3-2,7-7 1,1 1-2,-3-9-6,9-12-10,-3-12-21,-11-7-1,13-10 0,-13-7 1</inkml:trace>
  <inkml:trace contextRef="#ctx0" brushRef="#br0" timeOffset="1.33114E6">9481 16653 42,'22'3'36,"2"-11"0,16 5-10,4-1-20,1-5-25,4 9-13,-13-8-1,1 13-2</inkml:trace>
  <inkml:trace contextRef="#ctx0" brushRef="#br0" timeOffset="1.33126E6">9991 16837 24,'0'0'37,"-13"-2"0,13 2 0,0 0-19,0 0-7,7 9-8,-7-9-13,15 8-25,-15-8-1,20-8-1,-9-11 0</inkml:trace>
  <inkml:trace contextRef="#ctx0" brushRef="#br0" timeOffset="1.33207E6">10122 16401 10,'20'13'29,"-3"-13"1,11 7-4,5-7-17,2-7-1,2 0-3,0-5-1,-3 1-2,-5-3 1,-5 6-2,-6-3 1,-4 5 0,-14 6 1,9 8 0,-9 9 0,-3 10 0,-1 2 0,0 10 2,0 7-2,4 8 0,-4 1 0,4 2-1,5-8-2,-2-10-3,3 2-8,-1-5-20,-5-23-4,5-2-2,-8-22 0</inkml:trace>
  <inkml:trace contextRef="#ctx0" brushRef="#br0" timeOffset="1.33224E6">10245 16665 20,'24'0'34,"3"-7"1,12 7-2,4 0-18,-2 0-6,-1 4-13,-2-8-27,3 8-2,-17-13-3,4 12 1</inkml:trace>
  <inkml:trace contextRef="#ctx0" brushRef="#br0" timeOffset="1.33236E6">10979 16495 21,'10'0'31,"-10"0"-2,8 0-5,-8 0-29,0 0-21,0 0-4,0-11 1,0 11 15</inkml:trace>
  <inkml:trace contextRef="#ctx0" brushRef="#br0" timeOffset="1.3325E6">10971 16672 44,'5'21'36,"-5"5"0,9 0-14,1 17-11,-4-6 0,4 9-3,-4-4-3,-1 12 0,-5-3 0,0-3-2,-6-15-2,-6 0 1,-2-7-1,-7-10-1,-2 0 0,-2-16-4,-3-10-6,-5-12-12,5-4-17,6-6 0,-6-11-1,15 2 5</inkml:trace>
  <inkml:trace contextRef="#ctx0" brushRef="#br0" timeOffset="1.33323E6">10812 16220 32,'12'-12'32,"8"5"-3,5 1-11,9-1-6,8 7-3,2 0-2,4 0-2,-3 0-1,-1 0-3,-4 0-1,-9-4-2,-10 4-1,-11-12-1,-7-1 0,-10-4-1,-3 1 1,-2-3 2,-5 3 0,5 4 3,-3-1 3,15 13-1,0 0 2,8 13 0,5 7 0,-1-3 0,0 7 0,-4 1 0,-2-3-2,-6 6-5,-9-3-19,-8-9-13,5 1-2,-10-4 0</inkml:trace>
  <inkml:trace contextRef="#ctx0" brushRef="#br0" timeOffset="1.34847E6">12055 16944 15,'25'11'38,"-8"1"2,-3 11-1,-5 3-16,-16-6-7,-2 6-6,-8 1-9,-4-1-17,-6-16-22,10 2-2,0-22 1,17-6-1</inkml:trace>
  <inkml:trace contextRef="#ctx0" brushRef="#br0" timeOffset="1.34906E6">13008 16540 25,'0'-10'35,"0"10"2,15 22-5,-12-1-14,9 18-6,-4-3-5,5 9 1,-3 7-2,3 5-1,-5-7-2,-2-3-1,-2-10-1,-4-9-1,0 0-2,-4-14-3,4-1-7,0-13-16,-18-5-12,18 5 1,-10-18 1</inkml:trace>
  <inkml:trace contextRef="#ctx0" brushRef="#br0" timeOffset="1.34965E6">12979 16549 29,'24'-18'36,"1"-2"1,15 5-10,1 10-9,0 0-5,2 14-5,-8-2-2,-10 11-3,-10 6 0,-11 1-1,-13 5-1,-9 0 0,-7-1-3,-3-7 1,3 0-1,5-15 0,7-1-1,13-6 0,0 0 2,31 7 0,-3-7 0,8 9 3,1 4-1,-1 17 1,-7 4 1,-6 1 1,-11 0-2,-12 7 0,-13 1 0,-9-4-3,-5-12-3,-7-18-7,5-4-17,0-5-12,-6-13 1,10-5-1</inkml:trace>
  <inkml:trace contextRef="#ctx0" brushRef="#br0" timeOffset="1.35027E6">12958 16262 30,'-13'-5'36,"13"5"0,19 0-9,1-8-11,12 4-6,8-4-4,13 2-1,3 3-2,3 0-1,0-3-2,-4 2-2,-7 4-1,-10 0 0,-7 0-2,-15 0 0,-6 0 0,-10 0 0,-13-11 0,-3 1 3,0 2-1,-4-3 2,3 1 0,0-2 1,6 7 1,11 5 1,0 0 0,0 0 2,19 17 0,-4-3 1,0 2 0,1 4 1,-5 0-2,-2-1-3,-3-1-5,-6 0-25,-2-8-7,7 0 1,-5-10-3</inkml:trace>
  <inkml:trace contextRef="#ctx0" brushRef="#br0" timeOffset="1.35232E6">13858 16760 10,'3'14'34,"-3"-14"-1,20 12-7,0-12-7,6 0-5,10 0-3,-1 3-4,5 2-5,0-5-4,-5-6-8,-2 9-11,-3 9-15,-16-12 1,2 14-2</inkml:trace>
  <inkml:trace contextRef="#ctx0" brushRef="#br0" timeOffset="1.35294E6">13871 16936 29,'0'0'33,"12"5"-2,6-5-9,5-4-7,13 8-4,0-4-2,6 0-3,-4 0-3,-2 0-1,-7 0-2,-5 0-3,-7 10-6,-17-10-15,0 0-11,0 0-1,0 0 0</inkml:trace>
  <inkml:trace contextRef="#ctx0" brushRef="#br0" timeOffset="1.35386E6">14940 16760 4,'-9'19'28,"-1"5"0,-14-12-12,-1-12-4,-6-4-4,3-18-3,2-7-1,5-6-1,13-6 1,8-2 1,12 5 0,9 4 1,14 8 0,4 16 1,11 10-2,-7 14 1,-3 17-2,-9 3-1,-9 5 0,-11 6-1,-15 9-1,-12-6-1,-11 0-2,-5-11-1,-4-10 0,0-2-1,0-5-2,5-9 2,5-11-1,11-8 1,15 8 3,-6-10 2,18 7 0,6 3 2,10-4-1,4 4 1,5 5 0,0 5-4,-2 4-13,-7-8-19,10 3-2,-12-9 0,7 3 8</inkml:trace>
  <inkml:trace contextRef="#ctx0" brushRef="#br0" timeOffset="1.35445E6">15447 16612 44,'-21'-11'35,"-6"1"-10,-7 2-5,3 13-7,-3 2-5,6 9-2,3 14-3,9 5-2,5 8 1,11 4-1,2-2-1,14-4 1,8-3 0,10-4 0,6-10 0,5-7 0,1-17 0,-2-9-1,-2-12 1,-8-10 0,-13-7 1,-11-8-2,-16-8 1,-15 4-2,-7 9-5,-9 1-18,-7 7-13,10 19 0,-1-2-1</inkml:trace>
  <inkml:trace contextRef="#ctx0" brushRef="#br0" timeOffset="1.35528E6">15899 16776 10,'11'18'34,"-14"-8"1,3 6-3,0 9-15,-4-4-5,4 3-3,0-2-4,0 3 0,6-4-2,2 4-3,2-9-2,0-7-6,7-6-14,1 5-15,-18-8 2,18-15-3</inkml:trace>
  <inkml:trace contextRef="#ctx0" brushRef="#br0" timeOffset="1.35537E6">15886 16646 50,'11'7'31,"-11"-7"-16,0 0-35,15-5-8,-15 5-3,16-4 15</inkml:trace>
  <inkml:trace contextRef="#ctx0" brushRef="#br0" timeOffset="1.3555E6">15742 16431 21,'40'10'30,"-4"-10"-2,15 3-14,1-3-6,3 0-6,-3-3-5,-3-4-3,-9 2-1,-8-8-1,-12 3 0,-8-5 2,-7 2 4,-5 0 3,0 4 13,0 9-3,0 0 2,0 9-1,0 7 0,6 3-4,-2 2-5,0 3-17,-4-7-19,6 2 1,-6-9-3</inkml:trace>
  <inkml:trace contextRef="#ctx0" brushRef="#br0" timeOffset="1.35613E6">16686 16615 17,'11'0'36,"-11"0"0,13 24-3,-6 5-16,-7 5-6,8 9-3,-8 3-2,8 6-3,-5-7-2,1-6-2,0-5-6,-4-5-11,0-14-18,0-2-3,0-13 1,-13-4 10</inkml:trace>
  <inkml:trace contextRef="#ctx0" brushRef="#br0" timeOffset="1.35624E6">16542 16886 49,'25'0'37,"3"-9"-2,12 1-15,10 4-10,-1 4-13,10 4-30,-15-12-3,8 8-1,-14-7 1</inkml:trace>
  <inkml:trace contextRef="#ctx0" brushRef="#br0" timeOffset="1.35695E6">17236 16624 25,'9'-9'34,"1"-4"-6,18-5-6,6 12-8,6-6-3,7 7-3,-4 5-3,0 11-2,-8 0 0,-9 9-3,-12 0 0,-11 0 1,-9 5-2,-7 0 1,-3-6-1,-2-3 0,6-4-1,12-12 2,-6 17 0,17-1-1,9-8 2,7 6-2,1 2 2,-3 8 2,-5 5-1,-12 9 0,-11-6 0,-13-2-1,-12-6-2,-11-3-4,-1 3-6,-2-12-16,1-19-10,18-4 0,1-5 0</inkml:trace>
  <inkml:trace contextRef="#ctx0" brushRef="#br0" timeOffset="1.35707E6">17810 16569 31,'0'0'34,"15"0"1,-15 0-13,0 22-6,0 0-5,-6 0-3,6 8-2,0-5-2,7-4 1,2 2-3,8 3 0,2-7-1,3-5 0,3-9-1,3-5-1,-1-3-2,-4-8 0,1-1 1,-8-11-1,-1-4 0,-5-5 0,-4 7 1,-3-1 2,-3 4 0,-3 13 0,-1-1 1,4 10 2,-9 5-1,9 12 1,-5 9 0,5 12-1,0-3 0,0 6 0,5 5-3,-5 0-7,4-3-18,3 1-13,-7-20 0,8 0 0</inkml:trace>
  <inkml:trace contextRef="#ctx0" brushRef="#br0" timeOffset="1.35781E6">18320 17029 55,'14'0'38,"-14"0"-1,0 0-16,0 0-21,0 0-25,11-6-11,-11 6 0,0 0-2</inkml:trace>
  <inkml:trace contextRef="#ctx0" brushRef="#br0" timeOffset="1.35793E6">18461 16557 11,'9'5'34,"-9"-5"0,31 0 1,-3 3-23,5-9-4,4 1-3,1 0-1,2-1-1,-7-3-2,-4 3 0,-7 0-1,-10 6 1,-12 0 1,3 13 0,-9 4 0,-1 15 0,-1 4 0,2 14 1,2 1-1,4 7 1,4 0-1,5-2 0,1-8-2,4-4-1,1-2-4,-4-19-9,1-6-16,1-7-8,-13-10 0,8-10 0</inkml:trace>
  <inkml:trace contextRef="#ctx0" brushRef="#br0" timeOffset="1.35807E6">18604 16874 19,'0'0'35,"21"4"-1,12 1-3,7 0-22,5-5-12,11 10-27,-6-18-3,10 8 0,-17-11 5</inkml:trace>
  <inkml:trace contextRef="#ctx0" brushRef="#br0" timeOffset="1.35875E6">19330 16702 28,'10'-3'37,"-10"3"-1,0 0-1,11-9-23,-11 9-10,0 0-14,10-16-20,-10 16-4,0 0-2,14-4 7</inkml:trace>
  <inkml:trace contextRef="#ctx0" brushRef="#br0" timeOffset="1.35888E6">19323 16888 14,'0'27'37,"0"-8"1,0 11-3,9 2-15,-9-5-7,6 12-3,-6-3-1,6 4-4,-6-1-1,0 2-1,-10-5 1,-5 1-4,-6-9 2,-5-14-1,-4 4-4,-5-18-2,6 6-9,-5-20-19,9-6-8,8-16 2,4-5-2</inkml:trace>
  <inkml:trace contextRef="#ctx0" brushRef="#br0" timeOffset="1.35956E6">19084 16372 36,'25'5'33,"-4"-5"-5,16 0-7,10 0-4,6 0-4,11-4-5,1 1-2,3 3-4,-9 0 0,-6-6-4,-10 6 1,-12-3-2,-7 3-1,-12 0 2,-12 0-1,0 0 0,-14-7 1,-2 2 1,-3-3 0,0 1 2,-1 0 0,5-3-1,4 1 0,11 9 1,0-10-1,15 10 2,1 6-1,3 2-1,2 2 1,-1 1 1,-3 5 1,-4 3 1,-9 0 0,-4 3 0,-6-7-1,-5 2 1,-5 0-5,-2-2-18,-5-7-19,12 2 0,-6-12-2,17 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42:25.5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2372 11197 63,'-16'-18'27,"-9"2"-4,-6 8-6,-2 4-5,2 9-3,-5 8-2,12 11-3,0 6-1,15 9-1,11 0 0,20 0-1,11-4 0,11-6 0,6-7 0,0-6-1,2-10 0,-9-6 1,-9 0-1,-12-3 0,-22 3-1,-3-12 1,-21 9 0,-8 3 1,-14 9-1,-4 5 0,-11 1 1,5 9-1,6 1 1,16 4 0,9 1 0,16-1 0,16-7 0,17-3 0,13-6 0,19-5 0,-4-6 1,4-4-2,3-10 1,-8-1-1,0-6 0,-10 0 0,-7 0 0,-13 1 1,-5 2-1,-7 5 1,-9 11 0,0 0-1,0 0 1,0 25 0,-6-6 0,3 1 0,3 3-2,4-3-1,1 0-4,-5-11-11,0-9-22,0 0 0,10-14 0,-7-1-1</inkml:trace>
  <inkml:trace contextRef="#ctx0" brushRef="#br0" timeOffset="134.0062">2557 11254 36,'-4'-15'37,"-6"-1"-2,10 16-4,0 0-34,-11-9-26,11 9-4,10 9-3,5 3 1</inkml:trace>
  <inkml:trace contextRef="#ctx0" brushRef="#br0" timeOffset="395.0216">2732 11487 30,'15'20'37,"-3"-1"-5,0-1-2,1 4-4,-2-11-6,6 7-6,-17-18-5,22 13-3,-7-17-2,1-2-2,2-3-2,-2-5-6,1 2-19,0-1-16,-4-6 0,4 6-1,-4-3 1</inkml:trace>
  <inkml:trace contextRef="#ctx0" brushRef="#br0" timeOffset="853.0471">3295 11490 38,'-3'20'38,"0"8"0,-12-3 1,-1-3-22,1 5-7,-6-9-5,-1-1-3,0-5-3,0-12 0,3 0-1,1-9-1,7-4 0,4-2 0,7 1 0,0-5 0,7 6 2,10 2 0,1 6 1,4 5 0,0 0 1,3 4 0,-1 1 0,2 6 0,-2-2 0,-2 0 1,-1-2-1,-1-7 0,1 0 0,-3-4-1,-1-4 1,-3-5-1,-1-3 1,-1-1-1,-3-1 0,1 3 1,-4 6 0,-6 9 0,0 0 1,9 7 0,-9 7 0,4 8 1,-4 2-1,0 2 0,0-2-3,0-6-6,9-6-31,-6 1-2,-3-13 1,0 0-1</inkml:trace>
  <inkml:trace contextRef="#ctx0" brushRef="#br0" timeOffset="1369.0765">4899 11050 48,'-6'26'38,"6"19"1,-3 14-16,-3 10-7,6 12-3,-4-1-5,4-3-4,0-7-2,4-9-3,-4-11-4,0-17-7,2-12-17,5-13-10,-7-8 0,-3-16 0</inkml:trace>
  <inkml:trace contextRef="#ctx0" brushRef="#br0" timeOffset="1742.0984">4783 11142 51,'35'-30'36,"0"1"0,11 10-17,8 13-5,-3 6-4,2 18-4,-12 9-1,-7 13-2,-19 8-1,-11 5 0,-17 3-1,-9-4-1,-7-3-1,-1-14 0,-3-8-1,1-12 0,4-8 0,7-7 0,10-8 0,4-1 1,10-1 0,11 7 1,8 11 2,7 7-1,4 7 1,4 4 1,-2 8-1,-1 0 0,-6 2-4,-7-9-11,1-8-17,-6-7-8,-16-12 0,18-17-1</inkml:trace>
  <inkml:trace contextRef="#ctx0" brushRef="#br0" timeOffset="2256.1281">4739 10752 19,'0'0'33,"23"9"1,-2-3-13,14-6-5,12 6-5,6-6-1,9 3-4,3-3-3,-2 5-3,-3 0-2,-9-5-2,-5 4-1,-12-4 0,-11 3 1,-10-3-1,-13 0 1,0-12 1,-11 6 2,-4-8 0,2 4 2,1-1-1,0 1 1,12 10 0,-13-12 1,13 12 1,0 0 1,13 12 1,-8-2-1,2 4 2,-1-4-1,-2 6-1,-4 0-3,0-7-8,0-9-27,-4 10 0,4-10-1,0 0-1</inkml:trace>
  <inkml:trace contextRef="#ctx0" brushRef="#br0" timeOffset="2541.1451">5573 11284 38,'25'12'35,"-8"-12"-1,15-4-9,4 8-12,-4-4-6,5 0-11,-3 0-18,1 8-12,-12-12-1,6 7 0</inkml:trace>
  <inkml:trace contextRef="#ctx0" brushRef="#br0" timeOffset="2757.1582">5625 11454 9,'6'14'32,"-6"-14"0,34 7-2,-6-7-13,8 3-10,2 4-25,-7-12-11,7 10-3,-17-13 0</inkml:trace>
  <inkml:trace contextRef="#ctx0" brushRef="#br0" timeOffset="3442.1965">6535 11156 38,'-8'29'34,"-7"3"-3,-1 13-11,-6 11-8,-2 1-3,6 2-4,-2-8-3,7-6 0,1-12-2,6-16 1,6-17-1,0-14 1,6-14 0,4-16-1,2-7 1,1-8-1,2-2 1,4 2-1,-3 4 0,2 7 2,-6 8-1,4 11 1,-6 9 1,1 15-1,-1 11 2,-1 13-1,0 8 1,4 13-1,0 8-1,8 12 1,-2 1-1,5 5-1,-1-5-2,-2-6-2,5-3-4,-11-16-7,3-9-17,-6-10-9,-12-17 1,0 0 0</inkml:trace>
  <inkml:trace contextRef="#ctx0" brushRef="#br0" timeOffset="3592.2054">6432 11388 9,'-10'-6'33,"23"13"0,11-7 0,16 0-18,3 0-22,-2-3-20,15 3-2,-14-10-3,0 5 5</inkml:trace>
  <inkml:trace contextRef="#ctx0" brushRef="#br0" timeOffset="3989.2283">6289 10933 11,'19'-13'32,"17"13"1,4-12-2,11 5-18,7 7-3,2-2-5,1 2-3,-2 0-4,-10 0-2,-8 0-3,-14-7-1,-8 3-2,-15-5 1,-4 9 2,-12-18 2,1 10 2,-1-1 2,3 5 9,9 4 0,4 18 1,4-5 0,1 7 0,-2 0-1,-2 6 0,-5-5-8,-2 5-25,-10-16-6,12 7-2,0-17-1</inkml:trace>
  <inkml:trace contextRef="#ctx0" brushRef="#br0" timeOffset="4331.247">7211 11268 27,'11'-18'36,"-11"18"0,0 0-5,6 10-9,-2 13-6,-4 6-5,8 11-4,-5 2-2,3 9-2,-3-2-2,1-5-2,5 0-6,-9-14-8,0-12-22,0-6-2,0-12-1,-16-12 1</inkml:trace>
  <inkml:trace contextRef="#ctx0" brushRef="#br0" timeOffset="4499.2572">7020 11426 18,'0'-9'36,"19"9"2,9-4-1,20 4-15,13 4-10,9-4-10,9 0-34,0-10-3,4 5-2,-14-11 0</inkml:trace>
  <inkml:trace contextRef="#ctx0" brushRef="#br0" timeOffset="4881.2791">7780 11114 14,'6'8'35,"-6"9"2,9 16-2,-6 12-15,-3 3-4,5 12-4,-5-1-3,0 4-3,0-9-3,0-8-5,3-7-6,-3-16-17,-5-14-14,5-9-1,0-15 1</inkml:trace>
  <inkml:trace contextRef="#ctx0" brushRef="#br0" timeOffset="5224.2986">7680 11134 6,'28'-15'32,"2"-6"1,15 12 2,-2 0-17,7 1-7,2 8-3,-7 4-2,-6 8-2,-14 7-2,-10 6-2,-15 2 0,-12-1-3,-7 0 1,-5-5-2,2 1 1,2-7-1,10-3 1,10-12 2,18 13 2,12-6 1,3 5 2,4 10 1,-4 3 1,-8 11 1,-14 0-2,-16 8 1,-20-1-2,-11-2-5,-12-5-8,-1-8-27,-4-19-1,13-9-1,-1-21 1</inkml:trace>
  <inkml:trace contextRef="#ctx0" brushRef="#br0" timeOffset="5742.3286">7703 10928 17,'0'0'33,"32"10"0,-6-15-7,14 0-13,10 5-4,4-2-1,7 2-2,-1 0-2,-6 0-2,-2 0-4,-12 0 0,-9 0-3,-14-5-1,-17 5 0,0-14 0,-9 0 0,-10-4 1,-1-4 3,-3 3 3,4-3 1,5 6 2,5-1 2,9 17-1,17-4 2,8 15 0,-1 5-1,7 7 0,-6 0 0,0 7-1,-14-1 0,-6 2 0,-16-4-3,-9-5-5,-8-1-21,-5 1-13,-10-9 0,4 8-2</inkml:trace>
  <inkml:trace contextRef="#ctx0" brushRef="#br0" timeOffset="9134.6972">8668 11337 11,'0'0'34,"9"10"1,15-7 0,7-3-18,7 0-6,11-3-6,-1 3-7,2-4-14,-4-2-14,-2 6-5,-16-4 0,-4 4 6</inkml:trace>
  <inkml:trace contextRef="#ctx0" brushRef="#br0" timeOffset="9359.7103">8700 11514 35,'18'0'34,"10"0"-1,8 0-9,1-4-7,4 4-4,-3 0-8,-1 0-15,-9-6-24,2 6-1,-16-4-2,0 4 1</inkml:trace>
  <inkml:trace contextRef="#ctx0" brushRef="#br0" timeOffset="11521.8336">9770 10905 23,'-11'4'33,"-12"7"1,-7 22-11,-3 23-5,-2 16-4,6 25-4,7 2-3,15 9-2,17-1-3,14-10-6,15-10-14,11-15-18,6-31 0,6-20-1,-3-21 1</inkml:trace>
  <inkml:trace contextRef="#ctx0" brushRef="#br0" timeOffset="12267.8763">10206 11142 10,'0'0'31,"0"13"1,-14 12-5,1 13-9,-5 16-7,-3 9-3,0 5-1,2-6-3,2-1-1,6-12-2,5-11 1,3-15-1,3-23 0,14-8 0,-3-19 0,1-14-1,4-10 0,-1-7 0,-2-8 0,2 2 0,-3 5 1,-2 8-1,-1 11 1,-2 11-1,0 16 2,-7 13 0,14 18-1,-8 7 1,5 14 0,0 5 0,5 10 0,2 1 0,2 0-2,3-1-5,-3-8-9,3-10-19,-2-2-4,-14-15 0,2-6 0</inkml:trace>
  <inkml:trace contextRef="#ctx0" brushRef="#br0" timeOffset="12430.8849">10074 11448 24,'0'0'35,"20"-9"-1,14 9 1,5 0-23,0 5-17,11 5-25,-8-10-2,11 10-1,-16-10-2</inkml:trace>
  <inkml:trace contextRef="#ctx0" brushRef="#br0" timeOffset="13883.9685">10419 11433 26,'29'13'31,"-5"-1"0,8 8-12,6 6-8,-2 2-2,0 3-6,-2-1-8,-5-1-11,-7-11-15,5 3-1,-18-21 0</inkml:trace>
  <inkml:trace contextRef="#ctx0" brushRef="#br0" timeOffset="14072.9805">10742 11432 13,'0'0'32,"-31"10"2,9 11-2,-8 5-16,-6 3-6,2 7-4,-3-1-3,-1-2-5,6-2-4,3-8-9,10-9-13,11-3-6,8-11 0,0-12 8</inkml:trace>
  <inkml:trace contextRef="#ctx0" brushRef="#br0" timeOffset="14597.0103">11023 11249 23,'8'15'33,"-10"-3"-1,2 8-8,0 5-10,-4 1-4,4 9-1,0 1-2,4 1-2,-1-5-3,10-1 0,1-9-4,3-8-6,4-8-20,1-4-7,-13-18 0,3 1 0</inkml:trace>
  <inkml:trace contextRef="#ctx0" brushRef="#br0" timeOffset="14779.0212">10915 11144 35,'0'0'34,"10"-5"0,1 13-3,-11-8-34,15 0-26,0 9-4,-15-9 1,20-6-2</inkml:trace>
  <inkml:trace contextRef="#ctx0" brushRef="#br0" timeOffset="15119.0422">10846 10987 15,'11'-12'31,"14"12"0,4 0-3,9 0-16,8 4-5,4-4-3,5 5-2,-5-2-2,-7-3 0,-2 0-1,-14-3 1,-8-4-2,-6-2 2,-8-1 2,-5 0 1,-5 0 0,5 10 0,-7-14 0,7 14 1,0 0 0,0 15-2,0 1-2,0 0-10,0-1-18,0 10-5,-6-8 0,6 5-2</inkml:trace>
  <inkml:trace contextRef="#ctx0" brushRef="#br0" timeOffset="15590.0657">11645 11243 65,'3'-11'36,"-3"11"-1,10 23-13,-10-3-9,8 10-6,-4 8-2,5 7-1,-4-1-1,1 0-3,-1-3-2,-5-11-5,8 0-11,-5-9-20,-3-21-1,-9 0 0,1-13 0</inkml:trace>
  <inkml:trace contextRef="#ctx0" brushRef="#br0" timeOffset="15757.077">11476 11413 25,'24'-8'35,"2"4"1,14 4-1,4 0-19,4 0-9,0 6-21,-8-9-19,7 9-1,-14-12-2,0 6 0</inkml:trace>
  <inkml:trace contextRef="#ctx0" brushRef="#br0" timeOffset="16750.1335">12321 11103 26,'-4'-11'32,"4"31"0,-20 10-12,0 15-7,2 12-6,-4 9-2,-1 3 0,3-2-2,5-6-1,3-13-1,5-10 1,3-19 0,4-19 0,5-18 0,5-13-1,-2-13 1,2-10-1,-1-6-1,3-6 0,0 0 0,1 7 1,-4 9-1,-1 9 1,-1 14-1,2 11 1,-9 16 1,19 22 0,-6 8 1,4 13-1,1 5 0,5 13 0,-1 2 0,4-3-1,-1-2-4,-5-13-8,0-4-13,-5-9-13,-11-18 0,-4-14-1</inkml:trace>
  <inkml:trace contextRef="#ctx0" brushRef="#br0" timeOffset="16901.1421">12160 11403 32,'22'0'30,"18"7"-1,-3-7-16,14 5-25,8 7-15,-13-12-2,10 12 0</inkml:trace>
  <inkml:trace contextRef="#ctx0" brushRef="#br0" timeOffset="17355.1686">12612 11472 6,'11'8'28,"-11"-8"0,22 13-6,-8-10-14,4-3-1,2 0-1,-2-13-2,1 1 0,-1-5-2,-6-2 0,-5-3 0,-4 5 0,-3 2-1,0 15 0,-16-9 0,6 17 0,0 5 0,3 12 0,2 8 1,5 8 0,0 3 3,8 9 1,3 1 2,6 4-2,-8-3 1,1 3 0,-10-6 0,-4-2-2,-11-10-2,-13-7-2,-6-10-1,-8-10 0,0-11-1,2-12 0,6-10-2,6-11-2,16-5-5,5-3-9,11-5-18,20 6-1,3-6 1,17 11 3</inkml:trace>
  <inkml:trace contextRef="#ctx0" brushRef="#br0" timeOffset="17863.1968">13187 11226 80,'0'0'35,"0"0"-12,0 0-11,0 0-13,0 0-21,13 9-12,-13-9-2,0 12 1</inkml:trace>
  <inkml:trace contextRef="#ctx0" brushRef="#br0" timeOffset="18130.2126">13195 11444 28,'10'32'34,"-10"-2"1,7 11-7,-2 1-13,-5 4-4,0 4-3,-5-3-3,-4-3-2,-8-6 0,-4-6-3,-5-6-1,-6-12-3,2-11-4,-3-12-6,2-9-7,5-9-13,0-16-2,12-5 0,-2-15 21</inkml:trace>
  <inkml:trace contextRef="#ctx0" brushRef="#br0" timeOffset="18547.2367">13022 11010 49,'0'0'34,"16"0"-4,11-3-14,4 3-5,13 0-6,6 4 0,5-1-2,-3 1-2,-4-4-3,-6 3-3,-8-3 0,-8-4-2,-11-4 1,-15 8 0,3-17 0,-3 7 3,-9 0 2,9 10 2,-9-10 2,9 10 1,0 0 1,-3 16-2,6-2-2,-3 1-13,11 8-19,-19-14 2,13 6-3,-5-15 7</inkml:trace>
  <inkml:trace contextRef="#ctx0" brushRef="#br0" timeOffset="18951.2583">13633 10931 10,'20'0'33,"-1"4"0,9 16 3,3 18-16,-2 6-6,1 20-4,-8 10-2,-6 12 0,-16 4-3,-14 1-2,-10-4-3,-10-12-6,1-3-17,1-13-15,-5-23 0,11-10 0</inkml:trace>
  <inkml:trace contextRef="#ctx0" brushRef="#br0" timeOffset="19637.2994">14389 11197 43,'0'-12'32,"0"12"-6,0 16-6,3 4-5,1 13-5,-4 5-3,7 11-2,-7-1-1,7 5-1,-7-6-3,4-5-3,0-5-6,-4-10-14,-5-17-12,5-10-1,0 0 0</inkml:trace>
  <inkml:trace contextRef="#ctx0" brushRef="#br0" timeOffset="19818.3087">14176 11410 19,'0'0'35,"26"-7"1,12 7-2,8 4-16,0-4-5,12 5-7,0-2-11,1 4-29,-11-7 0,0 0-2,-16-7 0</inkml:trace>
  <inkml:trace contextRef="#ctx0" brushRef="#br0" timeOffset="20522.3488">8923 12489 16,'9'4'33,"-9"6"1,6 17-2,-1 7-16,-2 3-6,7 11-3,-5 0-1,2-2-5,0 2-5,-7-7-11,0-17-19,-6-1-1,-6-14 0,1-1 4</inkml:trace>
  <inkml:trace contextRef="#ctx0" brushRef="#br0" timeOffset="20700.3601">8733 12697 31,'41'-7'36,"7"-3"0,15 3-3,1 7-20,1-2-4,1 4-9,-6 7-16,-2 4-19,-24-8-1,-3 4 0,-11-9 2</inkml:trace>
  <inkml:trace contextRef="#ctx0" brushRef="#br0" timeOffset="21208.3883">9879 12211 22,'-22'15'32,"-17"6"1,4 22-8,-1 14-11,2 12-1,12 16-4,8 4-2,19 3-1,10-2-1,18-5-2,11-6-5,8-18-9,7-21-23,5-11-2,-6-20 0,-3-9-1</inkml:trace>
  <inkml:trace contextRef="#ctx0" brushRef="#br0" timeOffset="21516.4066">10218 12429 20,'0'0'33,"3"14"1,-3 6-5,0 10-12,0 9-5,0 8-5,3 6 1,-3 2-6,3-1-5,-3-6-11,7-14-18,1-1-3,-12-23-2,4-10 1</inkml:trace>
  <inkml:trace contextRef="#ctx0" brushRef="#br0" timeOffset="21865.4259">10142 12414 67,'37'-14'36,"2"2"-8,1 2-13,5 10-6,-8 4-3,-5 9-2,-11 6-1,-13 8-3,-8 1 0,-13 0-2,-4-3 0,-4-5-1,4 2 1,4-7-1,9-3 1,10-3 2,10-1-1,9 4 2,3 5 1,0 5 1,-5 3 0,-6 8 0,-10 2-1,-14 0-2,-14-1-3,-10-5-9,0-10-15,-3-2-9,-5-17-1,13 0 1</inkml:trace>
  <inkml:trace contextRef="#ctx0" brushRef="#br0" timeOffset="22148.4422">10497 12914 16,'15'18'35,"-5"-7"2,11 9-1,-2 0-16,-1-1-7,6 5-6,-3 0-6,-1-7-8,2 3-14,0 0-15,-13-14 1,4-6-3</inkml:trace>
  <inkml:trace contextRef="#ctx0" brushRef="#br0" timeOffset="22332.4538">10776 12893 32,'-12'14'35,"-14"1"1,-1 11-1,-1 0-22,-9 0-7,5 0-8,1 2-15,10-2-17,-4-12-1,15-3-1,1-11 4</inkml:trace>
  <inkml:trace contextRef="#ctx0" brushRef="#br0" timeOffset="22817.4806">11058 12590 24,'-5'9'32,"5"9"-5,0 4-6,0 5-3,0 7-4,-3 1-4,3 5-3,0-4-3,9-2-2,-4-7-3,6-8-5,3-6-12,4-4-18,-5-18 1,9-4 0,-9-14 8</inkml:trace>
  <inkml:trace contextRef="#ctx0" brushRef="#br0" timeOffset="23011.4906">10976 12461 61,'0'0'34,"0"0"-5,10 4-31,-10-4-27,20 0-4,-20 0-1</inkml:trace>
  <inkml:trace contextRef="#ctx0" brushRef="#br0" timeOffset="23344.5117">10906 12300 15,'32'5'29,"3"-5"1,16 5-4,0 0-19,2 1-3,-1-1-5,-1-2-2,-10-3 0,-10 0-1,-8 0 1,-10-4 0,-13 4 3,4-14 3,-4 14 2,-8-12 2,8 12 1,0 0 0,-7 9 1,7 3-3,0 3-8,0-2-28,4 11-2,-4-11 0,8 3-2</inkml:trace>
  <inkml:trace contextRef="#ctx0" brushRef="#br0" timeOffset="23802.5379">11746 12580 31,'19'4'36,"-19"10"0,9 13-2,-6 9-19,-3 3-7,5 4-3,-5 7-4,4-6-9,-2-5-15,5-6-13,-11-17 0,4-2-1</inkml:trace>
  <inkml:trace contextRef="#ctx0" brushRef="#br0" timeOffset="23978.5479">11597 12748 46,'24'0'34,"4"0"0,16 0-13,9 10-39,6-10-12,15 4-2,-3-14-1</inkml:trace>
  <inkml:trace contextRef="#ctx0" brushRef="#br0" timeOffset="24298.567">12310 12446 38,'0'0'33,"9"34"0,-13 4-7,0 13-18,4 11-4,0 8-2,0-3-9,0-7-15,5-6-11,-9-23 0,9-7-1</inkml:trace>
  <inkml:trace contextRef="#ctx0" brushRef="#br0" timeOffset="24592.5828">12288 12419 37,'40'-21'34,"5"6"1,9 15-6,-2 4-18,-8 9-5,-6 9-2,-12 7-2,-15 3-2,-15 3-2,-14-3-1,-5-3 0,-6-6-2,7-3 0,3-8 1,12-2 1,7-10 1,24 15 3,6-3 1,3 4 1,-1 11 1,-11 2 0,-9 10 0,-12 0-2,-18-3-2,-8 1-8,-13-6-16,-10-17-9,9 0-2,1-19 0</inkml:trace>
  <inkml:trace contextRef="#ctx0" brushRef="#br0" timeOffset="24980.6044">12734 12760 42,'15'0'35,"3"16"1,-12 1-12,-1-5-12,6 6-4,-5-6-3,6 0-2,-5-6-1,8-6 0,-2-12-1,0-1 0,-1-6-1,-2 1 0,-1-1 1,-3 1-2,-1 5 0,-5 13 0,0 0 1,8 14-1,-3 11 0,1 10 2,-2 7-2,2 11 3,-3 5 0,-6 5-1,-6-2 1,-9-3-1,-9-4 0,-7-12-1,-7-8-1,-8-14-3,4-15-4,0-18-3,12-5-6,11-11-19,5-16-1,23 0 1,9-11 11</inkml:trace>
  <inkml:trace contextRef="#ctx0" brushRef="#br0" timeOffset="25262.6213">13288 12629 26,'7'-11'33,"-7"11"-3,0 0-7,5-14-32,5 14-18,-10 0-4,0 0-1</inkml:trace>
  <inkml:trace contextRef="#ctx0" brushRef="#br0" timeOffset="25497.6344">13360 12773 43,'0'40'35,"-5"-1"-1,5 3-10,0 8-11,-10 2-4,3 3-4,-9-5 0,0-4-3,-7-3 1,0-8-3,-5-6-3,-2-14-5,3-10-9,2-10-18,-1-16-2,10-7 0,-2-18 2</inkml:trace>
  <inkml:trace contextRef="#ctx0" brushRef="#br0" timeOffset="25892.6571">13112 12385 26,'0'0'31,"12"0"3,12-2-10,8 2-11,9 0-5,8 5-3,1-5-2,-1 0-2,-2 0-2,-8 0-3,-7 0-1,-14-8-1,-9 0 0,-9-3 0,0 1 1,-7 0 1,7 10 2,-9-14 3,9 14 1,0 0 6,12 13-4,-4-2-3,-2 4-7,-6-15-23,11 27-1,-11-27 0,7 18 4</inkml:trace>
  <inkml:trace contextRef="#ctx0" brushRef="#br0" timeOffset="26223.6758">13693 12184 15,'20'5'35,"11"16"1,-3 12-1,0 11-15,8 19-6,-11 4-3,-5 17-2,-11 6-3,-9 3-3,-12-2-1,-7-7-2,-6-4-1,-4-10 0,2-7-1,-6-17-4,10-12-1,-1-15-5,9-2-9,1-6-17,-4-11 1,8-3 0,-8-12 14</inkml:trace>
  <inkml:trace contextRef="#ctx0" brushRef="#br0" timeOffset="35775.4606">1996 14258 38,'0'0'35,"19"6"1,10-6-15,16 0-6,-5-4-2,7 4-8,3 0-5,-6-5-11,5 3-14,-6 2-11,-24-5 0,-4 5-1</inkml:trace>
  <inkml:trace contextRef="#ctx0" brushRef="#br0" timeOffset="35994.4727">2043 14359 28,'18'6'36,"7"-6"2,10 0-5,9 6-15,-8-6-5,5 3-9,-2-1-21,6 1-18,-21-6-1,0 3-2,-14-14 1</inkml:trace>
  <inkml:trace contextRef="#ctx0" brushRef="#br0" timeOffset="36613.509">3222 13733 25,'-38'13'30,"10"17"-8,-6 12-2,0 14-4,12 18-3,4 3-3,18 10-1,5-2-3,14 2-2,3-7-5,9-10-9,6-14-16,10-10-8,-7-23-1,9-7-1</inkml:trace>
  <inkml:trace contextRef="#ctx0" brushRef="#br0" timeOffset="37046.5326">3705 13971 11,'-24'29'29,"16"8"2,-4 5-11,0 5-7,1 5-3,0-1-3,2-4-3,3-7 0,-1-9 0,5-16-2,2-15 0,0 0 1,0-22-1,0-11 0,0-11 0,5-7-1,2-7 0,-1 2 0,3 1-1,-1 4 1,3 11 0,-2 7 1,3 14 0,-2 7 1,-1 16 1,-2 7 1,3 15 1,1 8-1,4 8 0,-1 7-1,3 5 1,-1 2-2,4-1-2,0-8-1,0-8-3,1-4-6,-7-13-14,-2-10-16,0-9-2,-12-3 1,11-12 1</inkml:trace>
  <inkml:trace contextRef="#ctx0" brushRef="#br0" timeOffset="37213.5415">3628 14248 21,'0'0'34,"10"0"0,7-5-1,6 5-19,7 4-14,4-4-25,6 8-6,-9-8-2,6 8-2</inkml:trace>
  <inkml:trace contextRef="#ctx0" brushRef="#br0" timeOffset="37441.5553">3994 14293 29,'13'7'36,"10"9"1,2-3-1,-3 3-22,8 6-3,-5 2-5,0-2-6,0 2-10,-6-4-16,-5-9-10,1-1-2,-15-10 1</inkml:trace>
  <inkml:trace contextRef="#ctx0" brushRef="#br0" timeOffset="37628.5666">4238 14283 23,'-10'6'36,"-11"3"2,1 11-2,-7 2-15,-2 0-8,2 7-4,-7-3-5,7 1-3,3-3-5,3-6-10,3-6-24,12 2 0,6-14 0,0 0 0</inkml:trace>
  <inkml:trace contextRef="#ctx0" brushRef="#br0" timeOffset="38110.5936">4574 13965 6,'7'0'33,"-7"0"3,0 0-1,13 25-13,-13-1-6,4 12-5,-4 3-1,6 8-3,-6-1-2,6 1-2,-1-4-5,-5-8-7,9-4-14,-4-10-15,-5-21-1,0 10 0,-7-20 6</inkml:trace>
  <inkml:trace contextRef="#ctx0" brushRef="#br0" timeOffset="38280.6033">4424 14223 30,'0'0'38,"19"8"-1,5-8 0,7-6-21,16 3-8,2 3-12,12 0-30,-10-13-2,8 4-1,-4-9-1</inkml:trace>
  <inkml:trace contextRef="#ctx0" brushRef="#br0" timeOffset="38692.6271">5058 13820 14,'9'7'35,"-3"8"1,4 23-3,0 11-15,-5 6-6,4 11-1,-5-1-4,1 0-6,-1-7-7,-4-12-10,-6-12-20,6-8 0,-10-20 0,10-6 0</inkml:trace>
  <inkml:trace contextRef="#ctx0" brushRef="#br0" timeOffset="39030.6463">5002 13887 18,'22'-27'34,"1"-4"2,12 7-1,3 8-18,2 3-6,7 13-3,-8 0-3,-1 20-2,-16 2-1,-10 9-2,-12 5 0,-13 2-2,-5-6 1,-3-5-2,1-5 0,6-8 0,7-2 1,7-12 0,25 7 1,9-3 2,2 2 1,2 11 1,-3 5 1,-10 10-1,-14 2 0,-11 6-1,-18 0-4,-16-6-8,-7-3-18,2-5-8,-5-19-1,13 0 0</inkml:trace>
  <inkml:trace contextRef="#ctx0" brushRef="#br0" timeOffset="39249.6573">5504 14215 15,'15'9'35,"10"10"1,-3 1-4,6 0-12,0 8-7,-4-3-9,-2 1-9,-2-1-10,0 0-20,-13-17 0,5-1-2,-12-7 10</inkml:trace>
  <inkml:trace contextRef="#ctx0" brushRef="#br0" timeOffset="39499.6726">5730 14219 28,'-15'10'38,"-10"2"0,3 10 0,-5 4-18,-8-2-8,4 6-6,0-1-8,3-3-20,0-4-15,17-3-1,0-16-1,11-3 1</inkml:trace>
  <inkml:trace contextRef="#ctx0" brushRef="#br0" timeOffset="39704.6845">5870 13678 25,'38'23'37,"-4"16"1,5 17 0,-5 17-22,-8 6-4,-2 14-1,-15-2-4,-14 2-2,-11-7-4,-12-12-6,-1-5-15,-2-17-19,-9-21-1,12-10 1,1-18 0</inkml:trace>
  <inkml:trace contextRef="#ctx0" brushRef="#br0" timeOffset="40130.7097">6472 14085 57,'5'23'36,"-10"6"-3,-2 2-15,7 10-5,-9-5-4,9 3-4,-3-3-1,3-6-2,6-8-2,4-8-2,5-4-9,0-6-26,1-15 0,2-1 0,-5-10 0</inkml:trace>
  <inkml:trace contextRef="#ctx0" brushRef="#br0" timeOffset="40324.7198">6394 14026 48,'9'-5'34,"-9"5"-4,15-8-25,1 11-31,-16-3-5,13-7-1,-13 7 5</inkml:trace>
  <inkml:trace contextRef="#ctx0" brushRef="#br0" timeOffset="40674.7403">6291 13803 35,'23'-4'31,"14"13"-1,6-5-16,2-1-6,9 4-3,-5 1-4,-4-1-5,-6-1-1,-8-3 0,-9-3 0,-12-3-1,-10 3 2,5-10 2,-11 0 3,-1-1 4,-1 0 1,8 11 2,0-15 1,0 15 0,12 3-1,0 7 0,-5-1-1,5 8-3,-9 4-8,-3 4-29,-3-13-1,1 7 0,-11-12-1</inkml:trace>
  <inkml:trace contextRef="#ctx0" brushRef="#br0" timeOffset="41063.7626">7185 13961 24,'9'-3'37,"-9"3"1,13 17-1,-5 13-13,-5 8-9,13 12-4,-9 1-4,3 2-3,-2-4-4,-3-4-4,2 1-13,-4-12-22,-8-19-1,-5-5-1,-8-10 1</inkml:trace>
  <inkml:trace contextRef="#ctx0" brushRef="#br0" timeOffset="41258.7738">7011 14209 38,'21'-5'37,"14"5"1,11-4-1,7-1-21,13 0-16,7-5-32,5 6-3,-10-7-1,-3 7-2</inkml:trace>
  <inkml:trace contextRef="#ctx0" brushRef="#br0" timeOffset="41740.8016">8201 13608 16,'0'0'33,"-32"18"-1,-4 7-8,-1 16-4,0 12-6,3 20-2,6 9-2,17 9-2,6-1-2,21-1-2,12-6 0,9-10-5,14-10-7,2-15-24,1-27-6,3-11-1,-6-17 2</inkml:trace>
  <inkml:trace contextRef="#ctx0" brushRef="#br0" timeOffset="42162.8255">8522 13935 30,'0'36'34,"-10"2"0,5 10-3,-1 3-20,-3-4-2,1-2-3,1-7-1,3-13-2,1-13-1,3-12 0,3-20-1,1-10 0,1-13 1,0-12-2,2-5 1,0-3-1,2-2 0,1 6 1,2 4 0,1 12 1,1 12 0,2 13-1,2 13 2,3 17 0,1 10 1,1 14-1,-1 9 1,0 9-1,0 7-1,-1 2 0,-5-3-2,-1-4-3,0-3-8,-9-10-26,-6-18-4,6-4 1,-6-21-1</inkml:trace>
  <inkml:trace contextRef="#ctx0" brushRef="#br0" timeOffset="42364.837">8535 14083 62,'24'0'35,"-2"-4"-1,7 1-20,10 6-19,1-3-16,8 12-8,-5-12-3,5 11 0</inkml:trace>
  <inkml:trace contextRef="#ctx0" brushRef="#br0" timeOffset="42622.8518">8966 14139 52,'0'0'33,"0"20"-3,0-5-6,0-3-7,9 6-8,-3-8-4,10-1-1,0-9-2,3-4-1,-2-10-1,0-7 1,0-5-2,-5-3 1,0 5 0,-7 0 0,-5 7 0,0 17-1,0 0 2,0 10-1,0 14 0,0 12 1,8 5 0,0 9 0,-3 2 1,-2 4 1,-9-2-2,-3-4 1,-12-4-1,-6-14 0,-9-8-2,-4-14-3,-1-10-8,1-9-23,6-22-3,15-2 0,6-14 0</inkml:trace>
  <inkml:trace contextRef="#ctx0" brushRef="#br0" timeOffset="43002.8742">9582 13846 49,'0'0'37,"16"13"1,-16 11-8,6 5-12,4 19-8,-4 1-3,0 7-2,-1-4-4,2-4-3,-1-4-7,-6-8-20,-6-17-10,-1-8-1,-7-19 0</inkml:trace>
  <inkml:trace contextRef="#ctx0" brushRef="#br0" timeOffset="43212.8846">9390 14041 71,'24'4'38,"10"-4"-3,8 0-16,10 5-8,-1-3-8,4 3-25,-6-8-15,7 3 0,-9-11-1</inkml:trace>
  <inkml:trace contextRef="#ctx0" brushRef="#br0" timeOffset="43515.9027">10167 13774 29,'0'0'35,"0"0"0,0 31-2,3 13-17,-9 7-7,6 14-2,0 5-3,0 0-6,5-3-7,-5-8-20,0-17-6,0-8-2,-8-21 1</inkml:trace>
  <inkml:trace contextRef="#ctx0" brushRef="#br0" timeOffset="43842.9223">10094 13813 43,'22'-39'34,"5"5"0,11 10-8,5 10-14,0 8-5,1 6-3,-3 5-2,-7 10-1,-9 2-2,-17 8 1,-8 3-2,-15 0-1,-6-1 1,0-3-1,0-1 1,2-6 0,13 0 2,14-3 1,10 1 2,7 4 0,2-2 0,3 11 2,-8 2 0,-9 6-1,-13-3-2,-18 2-3,-11-4-7,-10-8-16,-9-9-12,6-2-1,-1-12-1</inkml:trace>
  <inkml:trace contextRef="#ctx0" brushRef="#br0" timeOffset="44209.9427">10528 14100 46,'17'10'36,"-12"0"0,1 9-7,0 4-18,-1-5-3,8 2-3,-3-3-2,5-3-2,1-9 0,1-8 0,3-8-1,-2-8 0,-2-1 1,-3-2-1,0 2 1,-6 1-2,-2 5 2,-5 14-1,11 0 0,-6 24 1,4 2-1,2 11 1,-1 3 0,0 8 1,1 2 0,-11 2 0,-5-4-1,-14-7 0,-12-8-2,-12-11-5,-2-3-15,-4-13-18,-7-19 0,10-7 0,2-18 0</inkml:trace>
  <inkml:trace contextRef="#ctx0" brushRef="#br0" timeOffset="44628.9664">11093 13595 49,'47'46'37,"-5"10"1,-6 14-12,1 17-13,-16 2-4,-11 3-1,-16-5-4,-15-3-1,-11-11-3,-12-18-8,1-14-21,0-13-10,4-22 2,16-6-2</inkml:trace>
  <inkml:trace contextRef="#ctx0" brushRef="#br0" timeOffset="44950.9845">11680 13935 57,'7'-14'37,"-7"14"0,0 0-6,0 0-26,0 0-21,0 0-20,0 0-1,0 0-1,0 0 1</inkml:trace>
  <inkml:trace contextRef="#ctx0" brushRef="#br0" timeOffset="45193.9992">11666 14197 54,'0'39'37,"0"9"0,-5 1-12,-4-3-11,0 2-6,-5-2-4,-2-4-1,-6-7-2,0-8-1,-2-8-2,-2-14-3,4-5-5,0-7-15,2-17-12,9-3-1,0-14 1</inkml:trace>
  <inkml:trace contextRef="#ctx0" brushRef="#br0" timeOffset="45667.0258">11452 13646 48,'0'0'36,"0"0"1,32-8-11,5 11-11,7-3-6,12 0-3,2 0-1,3 2-3,0-2-2,-6 6 0,-8-3-2,-16-3-2,-10-6-1,-17-3-2,-4 9 0,-11-23 0,-2 11 1,-6-5-1,6 3 2,-1 0 1,14 14 2,0-9 2,0 9 0,24 10 1,-2 3 2,2 5 2,-3 2 1,-1 5 0,-10-4 1,-3 4-1,-12-6 0,-7-2-3,-5 5-13,2-3-26,-13-14 0,6 2-1,-3-7 1</inkml:trace>
  <inkml:trace contextRef="#ctx0" brushRef="#br0" timeOffset="55607.96">3453 14824 11,'10'15'28,"-16"5"-2,12 11-9,1 9-5,4 2-2,6 5-3,3-5 0,12-3-2,2-9 0,12-8-2,4-11 1,7-11-1,4-5 0,3-3 1,2 1 0,2 7-1,-5-5 2,-5 12-1,-5 6 0,-7 6 0,-9 5-1,-6 0-4,-7 1-5,-9-3-20,-6-8-11,2 0 0,-11-14-1</inkml:trace>
  <inkml:trace contextRef="#ctx0" brushRef="#br0" timeOffset="56241.9979">4332 15262 17,'0'-26'17,"9"9"-1,1-7-3,10-1-2,11 0 0,10 0-1,11 3-1,13 4-1,10 7-1,5 5-2,10 15 0,4 5 0,0 5-2,0 5 1,0-3-1,-3-3 0,-10-5 0,-7-13 1,-7-8-1,-14-10 0,-9-1 1,-13-9-2,-11 0 1,-9 0-7,-11 5-22,-7-2-10,1 11 0,-9-4 0</inkml:trace>
  <inkml:trace contextRef="#ctx0" brushRef="#br0" timeOffset="60135.271">3591 15690 20,'0'0'34,"-10"-10"-1,10 10-8,13-10-5,2 6-6,17 4-6,2 4-2,6 5-2,-2 2-1,-2 11 0,-7 3 0,-11 4-1,-11 2 0,-17 0-1,-10-4-1,-9-6-1,2-9-1,-4-4 1,6-5-1,7-3-1,8-5 0,10 5 1,16-6 0,3 9 2,5 9 0,4 8 1,-6 2 0,-6 7 0,-10 8 0,-9-2 0,-14-3-2,-5-6-4,-3-8-3,-6-18-2,8 0-7,5-10-10,5-19-9,13 2 1,0-8 8</inkml:trace>
  <inkml:trace contextRef="#ctx0" brushRef="#br0" timeOffset="60517.2935">3954 15683 37,'0'0'34,"0"0"0,22-4-9,1 4-14,8 9-4,3-3-2,7-2-1,-2-4-1,-3 0-1,-9-7 0,-4 0-2,-9 2 1,-14 5-1,0 0 0,0 0 1,-16 0 0,1 19 0,0 7 1,-3 9-1,1 6 1,5 9-1,0 1 0,5 2 1,4 1-1,3-9-3,6-7-1,-4-13-3,6-1-8,-8-24-16,0 0-8,0 0 0,0-24-1</inkml:trace>
  <inkml:trace contextRef="#ctx0" brushRef="#br0" timeOffset="60785.3094">3956 15954 32,'0'0'37,"24"-9"0,1 5-3,6-1-17,10 5-9,-1 0-9,0 0-24,-3 0-12,1 5 0,-10-5 0</inkml:trace>
  <inkml:trace contextRef="#ctx0" brushRef="#br0" timeOffset="61059.3256">4424 16155 48,'0'0'38,"3"10"-1,-3-10-6,0 0-31,0 0-32,0 0-3,8-10-1,-8 0-1</inkml:trace>
  <inkml:trace contextRef="#ctx0" brushRef="#br0" timeOffset="61325.3402">4486 15767 34,'0'-13'35,"12"17"3,-2 2-6,5-6-20,12 9-5,2-2-2,6-3-1,0-4-1,2 0-2,-5-9-1,-4-2 0,-4 2 1,-11-1-2,-5 1 0,-8 9 1,0-9 0,0 9 0,-16 14 0,6 3-1,-1 3 3,3 7-2,2 6 1,6 6-1,0 4 1,0 0-1,6-1 0,-1-6-2,3 1-3,-8-9-6,8-7-19,-4-3-7,-4-18 0,-15 0 0</inkml:trace>
  <inkml:trace contextRef="#ctx0" brushRef="#br0" timeOffset="61601.356">4545 15989 37,'11'0'37,"9"4"1,8-8-2,3 1-26,15 3-7,5-7-10,4 1-21,-1-8-8,7 9 0,-11-2-2</inkml:trace>
  <inkml:trace contextRef="#ctx0" brushRef="#br0" timeOffset="62088.384">5166 15971 52,'9'15'37,"3"8"2,-5 2-11,-2 4-19,2 3-1,-5-1-4,2-4-1,-4-10-1,0-17-1,0 0-1,0 0 0,3-28 0,4 2 1,3-5-1,1-1 1,5 4-1,2 3 1,-1 14-1,1 8 2,-3 3-1,-3 14 0,-5 1 0,0 8-1,-5 1 0,-2-4-1,0-3-2,0-17-1,3 9 0,1-19 1,5 0 0,0-12 0,4 3 1,2-1 0,0 0 1,1 8 3,2 5 0,-5 11 0,2 4 1,-2 8 0,-4 4 0,-2 6 1,-2 2-2,-5 0-6,10-7-31,-7 0-4,-6-11-1,3-10 2</inkml:trace>
  <inkml:trace contextRef="#ctx0" brushRef="#br0" timeOffset="62920.4311">8349 14725 6,'4'29'27,"-4"3"-1,8 6-10,3 8-4,6 0-1,6-1-2,5-8-2,5-7 0,6-16-3,8-14 0,5-9-1,10-12-1,11-3 1,10 4 0,9 2 1,3 9 0,0 9 0,-6 14 0,-9 10 0,-8 9 0,-15 1 0,-11-2-3,-13-3-5,-12-7-25,-9-17-7,2-2 0,-10-14 0</inkml:trace>
  <inkml:trace contextRef="#ctx0" brushRef="#br0" timeOffset="63491.4644">9422 15132 15,'0'0'31,"-19"-3"0,19 3-4,8-17-15,6-2-4,13-2-2,7-7-3,14-1 0,13-4 0,13 5-1,9 7 1,5 9 1,2 12 1,3 12-1,-2 13 1,-1 8-1,-3 4 1,0 1-1,-3-9 1,3-12-2,-8-13-1,-2-15 1,-8-12-2,-9-12 0,-15-1-6,-16-3-26,-22-7-7,-7 14-1,-17-1 1</inkml:trace>
  <inkml:trace contextRef="#ctx0" brushRef="#br0" timeOffset="65415.7043">8771 15611 31,'0'0'24,"0"0"-3,17-16-2,2 5-5,7-5-4,2-4-1,6-1-2,-4-4-1,-2 3-1,-6 0-2,-3 5 0,-7-1 0,-12 18 0,8-14-1,-11 24 1,-5 7 0,2 13 1,-4 8-2,0 13 0,2 5 0,3 3 0,3 2-2,2-8-3,7-4-6,0-13-16,1-15-12,8-13-1,-7-21 0</inkml:trace>
  <inkml:trace contextRef="#ctx0" brushRef="#br0" timeOffset="65800.7259">9151 15480 31,'13'0'34,"-3"0"0,16 3 0,4 4-23,-1-7-4,7 9-2,0-9-1,-2 0-1,-3-7-2,-5-1 0,-6-6 0,-4 2-1,-10-1 2,-6 13-1,-8-12 1,8 12 1,-23 22-1,11 3 2,-4 8-1,1 11 0,2 7 0,7 2-2,6-2 1,0-4-3,5-2 0,1-12-4,2-2-2,-4-14-12,-4-17-14,17 10-6,-17-10 1,-4-16 0</inkml:trace>
  <inkml:trace contextRef="#ctx0" brushRef="#br0" timeOffset="66079.7417">9223 15700 50,'15'-3'35,"0"-5"-1,16 2-11,4 6-11,2 0-5,2 0-13,1-5-24,1 10-5,-14-5 0,4 8-1</inkml:trace>
  <inkml:trace contextRef="#ctx0" brushRef="#br0" timeOffset="66325.7574">9678 15879 67,'0'0'39,"0"9"1,0-9-6,0 0-25,0 0-14,0-9-33,0 9 1,6-12-3,-6 12 2</inkml:trace>
  <inkml:trace contextRef="#ctx0" brushRef="#br0" timeOffset="66650.7763">9939 15569 48,'-21'-10'36,"1"10"0,-4 0-14,-2 3-8,5 12-6,0 2-3,8 9-2,6 6-2,7 2-1,11 5 1,4-2 0,7-3 0,6-6 0,4-9 1,6-9-1,0-10 1,-1-14 0,-3-9-1,-6-9 1,-10-4 0,-12-5 0,-9 2-2,-11 0 0,-12 7-1,-6 4-11,-3 6-26,3 13-1,0 1 1,12 14-1</inkml:trace>
  <inkml:trace contextRef="#ctx0" brushRef="#br0" timeOffset="67364.8164">10411 15679 62,'0'0'33,"17"26"-12,-7-2-9,-3 0-3,0 2-4,-5-1-1,1-5-1,-3-3 0,0-17-1,0 0-2,0 0 1,11-22 0,-5 1 0,3-1 0,5 1 0,3-1 0,2 7 1,0 6 1,-1 9 0,-5 7 0,0 6-1,-4 2 1,-5 4-2,-4 0 1,-3-2-2,-3-4 1,6-13-2,-10 0 0,10-8 0,-3-9 0,9-2 0,3-3 0,4 1 0,6-1 1,5 7 0,0 7 2,2 5-1,0 3 1,-4 12 0,-3 2 1,-2 8 0,-5 0-1,-3 1 1,-5-2-1,1 0-1,-5-3-1,0-9-7,0-9-28,0 0-4,0 0 0,0 0 0</inkml:trace>
  <inkml:trace contextRef="#ctx0" brushRef="#br0" timeOffset="72013.1783">12866 14340 22,'-14'7'31,"1"-2"1,13-5-10,13 10-3,18-10-4,18 6-4,14-6-2,21 0-2,5 0-2,11-6-3,3 3-3,-6-1-6,-6 4-8,-15 4-15,-20-4-7,-12 8 0,-19-3 0</inkml:trace>
  <inkml:trace contextRef="#ctx0" brushRef="#br0" timeOffset="72295.1961">12972 14534 53,'-12'0'33,"12"0"-1,15 7-20,5-7-3,16 0-2,10 3-2,14-3-1,8 0-2,9 0-3,3 0-5,-4 0-10,-6-5-12,1 5-7,-21-5 0,-10 5 1</inkml:trace>
  <inkml:trace contextRef="#ctx0" brushRef="#br0" timeOffset="72640.2157">13579 14275 38,'-7'-15'30,"7"15"-8,17 0-5,1 0-6,10 10-3,3-1-3,6 3-1,0-1-1,1 5-1,-5-1-1,-3 2 0,-8 1 0,-8 2 0,-8 1 0,-6 4 0,-6 0 1,-5-1 0,-5 5 1,-3-3 0,-5-1 0,0 1-1,-2-1 0,1-3 1,2-1-2,3-3-3,4 0-12,12-6-21,-6-12 0,10 0-2,10-8 1</inkml:trace>
  <inkml:trace contextRef="#ctx0" brushRef="#br0" timeOffset="73107.2407">14762 14156 42,'10'7'36,"-10"5"1,9 10-13,-9 17-8,0 5-5,6 14-3,-6 0-3,5 5-1,-2-3-2,2-7-2,-1-2-4,-1-12-8,3-6-13,0-9-12,-6-24-1,0 13 0</inkml:trace>
  <inkml:trace contextRef="#ctx0" brushRef="#br0" timeOffset="73564.268">14668 14215 36,'31'-35'36,"3"2"1,15 11-4,7 8-15,-8 8-7,6 19-4,-12 6-3,-6 12-1,-13 5-1,-13 5-1,-13 6 0,-12 1 0,-8-5 0,-7-4-1,-2-4-1,-1-7 0,3-4 0,7-7-1,3-6 0,9-11 0,11 0 0,0 0 1,27-4 1,0 4 0,4 0 1,4 4 0,1 5 1,0 8 1,-7 6-1,-2 5 0,-9-4 0,-3 0-1,-6-2-1,-4-8-5,1 0-15,-6-14-19,0 0-1,0-19 1,-10-7 0</inkml:trace>
  <inkml:trace contextRef="#ctx0" brushRef="#br0" timeOffset="74170.3013">14587 13872 18,'0'0'34,"30"0"1,-5 0-8,15 3-9,12 2-6,3-5-2,9 3-4,-2 1-3,-4-1-3,-5 2-3,-13-3-2,-6 3-2,-15-5-1,-6 0-1,-13 0 1,0-12 1,-11 2 1,0 1 2,0-6 2,0 5 1,2-2 2,9 12 1,-6-9 1,19 13 6,0 1-3,1 12 1,-3-3 1,1 8 0,-7-5-1,1 5-1,-6-4-1,-6 0-4,1 0-10,1 1-26,-7-16-2,11-3 1,0 0-1</inkml:trace>
  <inkml:trace contextRef="#ctx0" brushRef="#br0" timeOffset="74890.3446">15454 14321 19,'0'13'34,"0"-13"1,31 3-5,-5-3-13,7 0-6,8 5-2,1-5-5,3 0-7,1 0-8,-6 0-14,-9 0-9,-3 0-2,-12 0 1</inkml:trace>
  <inkml:trace contextRef="#ctx0" brushRef="#br0" timeOffset="75202.3621">15489 14512 19,'21'0'27,"7"0"-3,6 0-4,4 0-1,9 0-5,-2 0-1,1 0-6,-7 3-6,-9-3-15,-13-3-19,0 3 0,-17 0-1,0 0 5</inkml:trace>
  <inkml:trace contextRef="#ctx0" brushRef="#br0" timeOffset="76574.4399">16186 14273 5,'0'0'30,"-16"-15"0,16 3-8,11-2-3,9-3-4,15 2-3,7 2-3,11 8-2,4 0-1,1 11-3,-8 5-1,-10 11 1,-14 6-2,-18 7 0,-13 2 0,-12-3 0,-11-1 0,0-7 0,-2-2-1,10-11 0,6-8 1,14-5-1,11 0 0,8-3 0,9 6 1,1 3 0,-2 5 0,-5 9 0,-11 4 1,-11 7 0,-17 1-1,-8-3 0,-10-5-1,-7-5 0,1-7-3,1-7-1,9-5-3,8-7-6,12-5-10,11 0-14,0-7 1,20 5 0</inkml:trace>
  <inkml:trace contextRef="#ctx0" brushRef="#br0" timeOffset="76988.4644">16720 14203 38,'-5'-15'34,"20"19"1,6-1-7,2 2-18,9 4-4,4-4-2,4 0 0,-2-5-1,-1 6-1,-6-6-1,-10-4 0,-6-2-1,-15 6 0,0 0 1,0 0-1,-20 7 1,5 9 0,-6 1 1,3 12 1,-2 7 0,7 8 0,-2 1 0,9 9 0,2-5-1,4 1 0,0-3-2,4-6-2,4-8-4,-3-16-8,3-8-18,2-9-6,-10-10-1,6-5 1</inkml:trace>
  <inkml:trace contextRef="#ctx0" brushRef="#br0" timeOffset="77325.4835">16716 14485 39,'15'-8'36,"14"8"0,2-6-7,3 3-16,5 3-14,-1-3-26,4 9-7,-13-11-2,4 12 1</inkml:trace>
  <inkml:trace contextRef="#ctx0" brushRef="#br0" timeOffset="77621.5001">17124 14638 47,'4'19'38,"-4"-19"0,3 10-2,-3-10-25,13 3-10,-13-3-19,8-11-18,4 7 0,-4-9-1,6 7-1</inkml:trace>
  <inkml:trace contextRef="#ctx0" brushRef="#br0" timeOffset="77942.5198">17391 14200 24,'-6'-10'33,"15"14"1,3-4 0,6 0-20,12 6-7,3-4-2,7 2-1,1-4-1,-1 0-3,-2-6 0,-8 0 0,-1 0 0,-7 0 0,-8-2-1,-5 2 0,-9 6 1,0 0 1,0 0 0,0 0 0,-17 16 2,7 4-1,-3 2 2,-3 10 0,-2 6 0,8 10 0,-4-1 0,6 7-1,0-2-1,2-3 0,6 0-3,6-11-1,2-4-6,-3-17-14,-5-17-17,17 0 1,-11-12-1,4-4 1</inkml:trace>
  <inkml:trace contextRef="#ctx0" brushRef="#br0" timeOffset="78231.5342">17427 14457 51,'23'-7'34,"18"12"-2,2-2-13,3 0-11,2 4-23,-9-7-16,6 12-1,-13-16-3</inkml:trace>
  <inkml:trace contextRef="#ctx0" brushRef="#br0" timeOffset="78651.5585">18105 14432 22,'0'0'35,"12"13"0,-12-1-7,-3 1-10,3 7-5,-4 2-3,4 7-2,-9-5-3,5 5-2,2-5-1,2 0-1,8-4-1,3-7-4,7-2-8,0-6-22,-3-12-4,6-3 1,-8-12-1</inkml:trace>
  <inkml:trace contextRef="#ctx0" brushRef="#br0" timeOffset="78998.5788">18037 14280 42,'0'0'37,"0"0"-1,0 0 0,9 0-27,-9 0-22,21 9-22,-21-9-1,16 0 0,-16 0 0</inkml:trace>
  <inkml:trace contextRef="#ctx0" brushRef="#br0" timeOffset="79352.599">17943 13995 40,'30'0'33,"3"-3"1,15 3-16,8 4-7,2 0-4,2 1-4,-4-1-3,-6-4-3,-5 5-1,-14-10-1,-6 1 1,-13-4-1,-8-2 1,-4 0 4,-4 1 2,4 9 1,-14-15 2,14 15 0,0 0 0,0 0 0,6 14 0,2 0-1,-2 1-3,-2 2-6,1-4-22,1 5-7,-6-18-1,0 22 0</inkml:trace>
  <inkml:trace contextRef="#ctx0" brushRef="#br0" timeOffset="80198.648">18811 14296 48,'0'0'36,"0"0"2,8 18-18,-8 12-6,-3 2-4,3 10-2,-7 1-3,4-2-2,3 1-4,-7-8-4,7-1-6,0-14-13,-3-9-14,3-10 0,0 0 0</inkml:trace>
  <inkml:trace contextRef="#ctx0" brushRef="#br0" timeOffset="80512.6656">18612 14447 17,'11'0'35,"6"-5"1,17 5-2,8 0-14,7-5-9,9 1-8,1-1-23,0 9-13,-12-4-2,1 4-1</inkml:trace>
  <inkml:trace contextRef="#ctx0" brushRef="#br0" timeOffset="81022.6951">19448 14350 63,'16'-6'28,"-3"-9"-8,2-6-5,9-1-4,-3-9-2,4-5-4,-5-1-1,2 0 0,-5 2-1,-4 7 1,-3 5-1,-7 7-1,-3 6 0,0 10 0,-6 20 0,3 9 1,-5 9-2,1 10 0,0 8 1,0 7 0,-2 2 0,4 0-1,1-5-2,-2-11-6,11-7-16,3-12-15,-6-17-2,14-6 1,-4-15-1</inkml:trace>
  <inkml:trace contextRef="#ctx0" brushRef="#br0" timeOffset="81424.7182">19802 14117 39,'28'5'35,"0"-5"0,7 0-6,4 8-21,3-2-2,0-3-2,-1-3-1,-2 0-2,-8-9 0,-4-1-1,-8-5 0,-7-1 0,-4-4 0,-3 6-1,-5 1 1,0 13 0,-18-9 1,6 18 1,2 8 1,-1 17-1,0 3 0,2 10 2,0 8-2,5 4 1,1 0-1,3-2-1,0-6-2,0-9-2,3-3-5,-3-13-13,0-15-17,0-11 0,0 0 0,-8-10 4</inkml:trace>
  <inkml:trace contextRef="#ctx0" brushRef="#br0" timeOffset="81700.7341">19874 14403 47,'21'0'36,"4"0"0,6 0-14,12 0-7,-2 0-6,6 0-6,-4 2-10,-3 2-23,-9-4-6,0 0-2,-9 0 1</inkml:trace>
  <inkml:trace contextRef="#ctx0" brushRef="#br0" timeOffset="82068.7546">20427 14558 77,'0'0'41,"16"11"1,-16-11-15,0 0-17,0 0-6,0 0-12,11 0-31,-11 0-2,0-15 0,0 1 0</inkml:trace>
  <inkml:trace contextRef="#ctx0" brushRef="#br0" timeOffset="82390.7727">20892 14117 34,'-24'-14'34,"1"14"-1,-6 5-15,-4 7-6,3 11-5,1 8-2,6 9-2,9 6-1,9 5 0,8 0-1,12 2 1,8-7 0,12-7-1,6-10 1,8-11-1,-1-12 1,2-16-1,-6-12 1,-9-12-1,-10-11 1,-16-6 0,-20-2 0,-8 4-1,-12 1-1,-6 9-6,0 5-26,6 20-5,0-3-1,19 17 0</inkml:trace>
  <inkml:trace contextRef="#ctx0" brushRef="#br0" timeOffset="82840.8001">21327 14277 40,'10'-7'36,"-10"7"0,0 0-7,0 0-18,0-10-8,0 10-13,0 0-21,0 0-5,-12 5 0,7 5 0</inkml:trace>
  <inkml:trace contextRef="#ctx0" brushRef="#br0" timeOffset="83191.8189">21320 14427 7,'0'0'32,"0"0"1,5 15 2,-1 2-17,-4 4-5,3 14-2,-6 4 0,7 11-3,-8 4-1,4 7-2,0 0-1,-9 2-1,2-5-1,-8-1 0,-6-10 0,-5-9-2,-4-9-2,-6-15-4,4-7-6,-3-13-17,2-15-10,12-11-1,5-18 0</inkml:trace>
  <inkml:trace contextRef="#ctx0" brushRef="#br0" timeOffset="83823.8561">21075 13742 18,'0'0'32,"0"0"0,36 5-10,4-5-6,11 0-5,12 5-2,5-5-3,3 5-2,-5-5-1,-8 5-1,-11-1 0,-13-1-1,-15-3-1,-19 0 0,0-10-1,-8 1 0,-3 0 1,-2-3-1,1-1 0,0 1-1,5 2 1,7 10 1,0-10-1,0 10 0,21 7 0,-7 2 1,0 1 1,0 5 2,-4 1 2,-2 2 0,-8-1 0,-6 3 1,-6-6-1,0 3-1,-4 2-5,-1-2-31,-4-9-6,11 4-1,-2-10 0</inkml:trace>
  <inkml:trace contextRef="#ctx0" brushRef="#br0" timeOffset="89378.1734">21354 5975 23,'0'-9'20,"0"9"-2,0 0-3,6 9-3,-6 4-4,-6 3-2,3 2-3,3 6-1,0 4-4,0 6-8,3 3-12,-3-6-7,10 10-1,-5-12 17</inkml:trace>
  <inkml:trace contextRef="#ctx0" brushRef="#br0" timeOffset="89772.1955">21375 6423 17,'-14'-5'28,"14"5"-7,3 10-4,5-1-8,-2 4-4,-1 2-5,3 6-7,-8-3-11,10 10-10,-16-7 0,6 12 13</inkml:trace>
  <inkml:trace contextRef="#ctx0" brushRef="#br0" timeOffset="89845.2007">21329 6822 12,'0'34'2,"-6"0"-9,6 10 1,-10-11 6</inkml:trace>
  <inkml:trace contextRef="#ctx0" brushRef="#br0" timeOffset="90190.2197">21320 7316 8,'-10'38'25,"-8"-6"-1,9 10-13,1-1-7,4 1-4,4 0-2,0-3-1,0 0-4,0-5-5,0 5-8,-3-12-4,8 7 21</inkml:trace>
  <inkml:trace contextRef="#ctx0" brushRef="#br0" timeOffset="91491.2941">21345 7983 9,'0'0'17,"0"0"-4,0 0-2,0 0-1,0 0-2,0 0 0,0 0-1,-4 17-1,1 0-2,3 2 0,-5 3-1,2 2-1,-3-3 0,2-2 0,1-3 0,0-7 0,3-9 0,0 0 0,0-20 0,4-1 0,-2-4-1,5-1 1,-1-3 0,1 3 0,-4 5 0,0 5 0,-3 5 0,0 11 0,0 0 0,0 0 0,0 16-1,0-3 0,-4 3-1,4 2 1,0 2-1,0-1 1,-4-3-1,4 0 0,0-4 1,0-2 0,0-10 0,0 0 0,0 0 0,-2-18 0,2 2 0,0-7 0,2-1-1,-2 1 0,4 1 0,-4 4 0,3 6 0,-3 12-1,0 0 1,0 0-1,0 14 1,0 2 0,0 2-1,0 5 1,3-1 1,-3-1-1,0 0-1,0-4 2,0-1-1,0-5 0,0-11 0,0 0 0,0 0 1,-8-17-1,8-2 0,0-6 0,-3-1 0,3-3 0,-4 5 0,4 3-1,0 4 1,0 7-1,0 10 1,0 0-1,0 10 0,0 4 1,0 5-1,0 1 1,0 2 0,4-1 0,-4-2-1,0-3 2,0-3-1,4-3 1,-4-10-1,0 0 1,0 0-1,0-18 1,0 2 0,0-2-1,0-2 0,0 0 0,0 2 0,-3 3-1,6 5 1,-3 10-1,0 0 1,0 0-1,0 19 1,0-3-1,3 5 1,-3 2 0,0 1 0,0-2 0,0 0 0,0-5 0,0-2 0,0-6 1,0-9-1,0 0 1,0 0-1,0-16 1,0-3-1,0-3 0,0-6 0,0 0 0,0 1 0,0 4-1,0 4 1,4 9-1,-4 10 1,0 0-1,-5 14 1,2 3-1,3 4 1,0 3 0,-3-2 0,3-1 1,-4-4 0,4-1 1,0-7 0,0-9 1,0 0-1,0 0 0,-10-21 0,5 6 0,0-2 0,1 2-2,-1 3-2,-1 1-8,6 11-25,0 0-1,0 0 0,15 23 0</inkml:trace>
  <inkml:trace contextRef="#ctx0" brushRef="#br0" timeOffset="92529.3532">20827 5719 3,'-21'2'3,"-2"-2"0,-6 0-1,-3 5 0,-5-5-1,-4 0 0,-4 0 0,-4-5-1,-5 0 0,-2-1-2,-2 3-4,-4-6-1,10 9 7</inkml:trace>
  <inkml:trace contextRef="#ctx0" brushRef="#br0" timeOffset="92847.3716">19449 5714 4,'-53'10'18,"-8"-7"-3,1 1-3,-3-4-4,5 0-3,-1 0-4,1 0-10,7 3-10,-10-7-5,9 8 14</inkml:trace>
  <inkml:trace contextRef="#ctx0" brushRef="#br0" timeOffset="93128.3883">18062 5706 4,'-51'3'1,"2"-1"-5,0-6 4,13 8 0</inkml:trace>
  <inkml:trace contextRef="#ctx0" brushRef="#br0" timeOffset="95086.5944">16344 5741 14,'33'0'10,"-5"-7"1,4 4-3,-4-1-1,-4 4-2,-8 0 0,-3-3-2,-13 3 0,0 0 0,0 0-1,-19 4 1,-4-1 0,0 0-1,-5-3 0,-3 4-1,2-4 1,1 0 0,8 3-1,3-3 1,5 0-2,12 0 1,0 0-1,12-5 0,8 5 0,9 0-1,6 0 1,5 0 0,4 3 0,1 1 1,-4 0 0,-9-1 1,-5 0 0,-13-3 0,-14 0 1,-10 0-1,-10 0 1,-9-3-1,-3 3 0,-3-7-1,-4 7-1,5-4 1,6 4-1,9-3 0,3 3 0,16 0-1,0 0 1,17 12-3,16 0-27,-1-6 2,19 5-2,-7-11 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45:13.2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20285 5053 12,'0'0'17,"0"0"-3,0 0-1,0 0-2,0 0-1,0 0-1,0 0-1,0 0-2,-6 11 0,6-11-2,-11 11 0,1-5 0,1 1-2,-3 0 0,-2 2 0,2 1 1,-6 1 0,-4-1 0,0 1 0,-5 0 1,1 4-1,-3-3 1,2 3-1,-3-3 0,2 2-1,0-1 0,2 2 0,-1-1 0,0 1-1,-3 0 1,1 2 0,-3-2 0,-2 4 0,2-1-1,1-1 1,-2-1-1,3-1 0,-1 2 0,3-2 0,0 2 0,1-1-1,-3 1 0,-3 0 1,-1 2-1,-1 1 1,-2-1 0,1 1-1,0-1 1,1 0-1,2 0 0,3-1 1,2-1-1,1 2 0,-4-2 0,1 0 1,-2 0-1,1 2 0,-2 3 1,0 0 0,-3-3 0,1 0-1,1 1 1,0 1 0,2-1-1,-2-1 1,-1-2-1,-3 1 0,3 2 0,-3 0 1,0 2-1,3 0 0,-4-1 0,0 1 1,4-2-1,1 2 0,3-3 0,0 3 0,0-2 0,-2-2 0,4 1 0,-2 1 1,-1 2-2,-3-5 2,1 1-2,-4-2 2,1 3-1,-2-2 0,1 0 0,0 0 0,-2 2 0,-1 0 0,-1 1 1,4 2-2,-2 1 2,4-2-1,-1 0 1,-1-2-1,4 1 1,6-3-1,-3-1 0,3-1 0,-4-1-1,1 1 2,1 0-1,-1 2 0,0 0-1,0 1 2,0 0-2,0-1 2,3-1-1,4 2 0,-1-2 0,2-2 0,0-1-1,-1 2 2,3 1-1,-1-1 0,0 2 0,0-2 0,1-1 0,-3 2 0,4 0 0,1 0 0,-2-3-1,0 2 2,-2-1-2,1 0 2,-1-1-2,1 0 1,-1 0 0,0-1 0,1-1 0,1 0 0,1-2 0,3 2 0,-1-2 0,0 0 1,1-1-1,-1 4 0,0 0 1,1-2-1,-1 1 1,2 0-2,-1-1 2,1 1-1,2 1 0,-1-2 0,0-1-1,0 1 2,-1 0-1,1-1 0,2 0 0,0-1 0,2 0 0,0-2 0,2 0 0,9-6 0,-18 12 0,18-12 0,-15 9 0,5-4 0,1 1-1,9-6 1,-17 10 0,17-10 1,-17 8-2,17-8 2,-16 8-2,16-8 2,-13 4-1,13-4 0,-11 0 0,11 0-1,0 0 1,-7-9 0,7 9 0,6-15-1,0 2 1,1-1 0,4-1 0,-1-2 0,3 1 0,1-1 0,-4 0 0,1-2 0,-2 2-1,-1 3 2,-1 2-2,-4 2 1,-3 10 0,5-16 0,-5 16-1,0 0 1,0 0 1,0 10-2,-5 1 1,-4 2 0,1 5 1,-3 0-1,-2 4 1,0-1-1,-2-1-1,1-6 1,4 1 0,1-4 0,9-11 0,-10 15 0,10-15 0,0 0 0,0 0 1,0 0-1,12 0 0,2-5 1,3 1-1,6-2 1,5 3-1,5 3 1,4-6-1,-3 6 1,-2 0-1,-2 0 1,-5 3 0,-4 1-1,-4-4 0,-7 5 1,-10-5-1,11 0 1,-11 0 0,0 0 0,0 0 0,0 0 0,0 0-1,0 0 1,0 0-1,0 0-1,0 12-3,0-12-4,-4 9-15,4-9-19,0 0 1,21-5-1,-7-16 1</inkml:trace>
  <inkml:trace contextRef="#ctx0" brushRef="#br0" timeOffset="826.0483">17275 5567 34,'-9'4'26,"9"-4"0,0 0-1,0 0-6,16 0-3,10-3-4,3-8-3,13 6-2,2-8-1,7 3-2,0 2-3,-1 1-2,-7 7-6,-10 4-17,-12 2-15,-4 7 0,-12-4 0</inkml:trace>
  <inkml:trace contextRef="#ctx0" brushRef="#br0" timeOffset="1208.0685">17832 5454 50,'0'0'26,"0"0"-4,0 0-3,5 18-6,1 2-4,1 8-2,-4 2-2,3 6 1,-2-2-1,1 2-2,-1-4-1,-1-4-1,-3-8-3,0-6-2,0-2-5,0-12-7,-12 0-8,3-9-5,-4-6 1,0-8 1</inkml:trace>
  <inkml:trace contextRef="#ctx0" brushRef="#br0" timeOffset="1508.0864">17787 5488 40,'16'-38'24,"2"5"0,9 6-4,3 8-5,3 6-4,2 13-4,-6 8-2,-5 11-2,-12 11 0,-8 5-1,-12 6-1,-7-3 0,-9-1 0,2-3-1,-1-7 0,6-9-1,7-12-1,10-6 2,13-5 1,8-2 1,5 0 0,4 4 2,-2 3 0,2 3 1,-6 3 0,-1 7 0,-11-1-2,-2 2-3,-6-2-4,-4-12-14,0 12-21,0-12-1,0 0 1,0 0-1</inkml:trace>
  <inkml:trace contextRef="#ctx0" brushRef="#br0" timeOffset="2037.1171">17689 5208 10,'0'0'29,"17"0"-7,0 0-4,8 0-3,2 0-1,11-3-3,1 0-2,5 3-3,1-6-2,0 6-1,-4-9-1,-6 6 1,-8-5-2,-8 2 1,-7-3-1,-12 9 0,0-18 0,-10 7 0,-1 0-1,-2 1 1,3 3-2,1 0 0,9 7 0,0 0 0,0 0 1,16 12-1,-2-1 2,2 1 0,-4 4 1,-1 3 1,-6-4 0,-5 2 0,-4-3 0,-3-2-1,-3-1-3,0-5-9,0-6-25,10 0-1,-12 5-1,12-5 0</inkml:trace>
  <inkml:trace contextRef="#ctx0" brushRef="#br0" timeOffset="17467.6622">2394 12642 20,'-4'-24'30,"-14"14"-3,-14-5-10,-8 1-3,-7 2-4,2 2-2,2 10-2,4 0-2,9 16-2,5 7 1,15 8-2,13 3 1,22 0 0,12 1 0,7-4 1,3-6 0,6-7 0,-1-7 0,-5-8-1,-13-3 0,-12 0 0,-22 0-1,-23 0 0,-7 0-1,-14 9 1,-6 1-1,1 7-1,-4 3 1,9 6-1,11 0 0,17 3 1,16-1 0,22-2 1,3-2 1,15-7 0,13-5-1,3-8 1,3-8 0,5-5 0,-17-7-1,-1-7 0,-5-4-1,-10-1 0,-10 3 0,-8 1 0,-6 7-1,-7 7 0,0 10 1,0 0-1,-7 18 1,7 3-1,0 5-1,0-1-4,13 4-7,-1-3-17,-12-8-7,12-1 0,-12-17 0</inkml:trace>
  <inkml:trace contextRef="#ctx0" brushRef="#br0" timeOffset="17610.6712">2561 12618 46,'-9'-15'34,"9"15"-5,0 0-22,-9-10-34,18 17-5,-9-7-2</inkml:trace>
  <inkml:trace contextRef="#ctx0" brushRef="#br0" timeOffset="17908.6873">2808 12914 3,'4'12'34,"-4"1"1,6 11 0,9-2-16,-5 2-4,9 8-2,-1-9-3,3-1-2,1-13-3,6-9-1,1-8-2,-4-7 0,-2-9-3,-7-7-5,3 0-14,1 4-18,-15 1 0,-2 9 0,-6-1-1</inkml:trace>
  <inkml:trace contextRef="#ctx0" brushRef="#br0" timeOffset="18372.715">3404 12932 29,'0'24'35,"-18"-5"2,5 6-2,-12-7-20,0-3-8,0-2-4,-2-4-3,2-1-3,3-5-2,0-7-3,9-3 0,2-5 0,11 0 2,0-4 1,11 1 2,0 2 3,8 3 3,5 7 3,-3 6 1,5 10 0,-4-1 1,-2 8-2,0 2 0,1 0-1,-3-4-1,1-1-1,-3-10 0,4-7-1,-3-4 0,2-8 0,-1-8 0,0-4-1,-2-2 0,-4 0-1,1 1 0,-4 5 0,0 8 1,-9 12-1,10 5 1,-7 8 0,3 8 0,-3 4 1,3 5-1,-3-4-8,4-8-31,3 4-1,-10-22 1,16 12-2</inkml:trace>
  <inkml:trace contextRef="#ctx0" brushRef="#br0" timeOffset="18872.7433">4846 12510 27,'14'19'34,"-14"9"1,5 18-12,-2 17-9,-3 2-1,4 8-3,-4-6-4,0-4-1,0-7-5,-4-10-3,4-10-8,0-13-23,0-23-2,0 0-1,-19-6 0</inkml:trace>
  <inkml:trace contextRef="#ctx0" brushRef="#br0" timeOffset="19191.7618">4791 12632 13,'20'-41'34,"4"0"1,12 13 0,1 9-15,8 5-8,6 14-4,-6 10-4,-3 13-2,-13 10 1,-8 6-2,-15 7 0,-14 1-1,-11 2-1,-14-6 0,0-7-1,-4-10 1,3-10-1,3-11 0,4-5 1,10-6 1,10-3 0,7 9 2,14-6 0,7 12 1,7 11 0,7 10 0,-5 0 1,8 6-3,-7-1-4,-4-3-19,-5-10-14,4-3-3,-8-16 1</inkml:trace>
  <inkml:trace contextRef="#ctx0" brushRef="#br0" timeOffset="19562.7819">5454 12576 51,'9'-6'34,"1"6"-3,-10 0-10,-10 14-5,1 7-6,-10-1-2,4 10-3,-6-1-3,2-2-9,4-6-28,9 5-3,-4-13 0,10-4 1</inkml:trace>
  <inkml:trace contextRef="#ctx0" brushRef="#br0" timeOffset="21913.084">4833 12250 9,'0'0'33,"-18"0"2,18 0-1,17 14-14,4-11-8,20 3-3,4 0-4,15-1 0,-2-5-1,10 5-2,-5-5-3,-5-7-2,-5 3-2,-17-7-2,-7 3 0,-16-6-1,-7 4 1,-12-7 1,0 4 2,-6-2 2,2 5 2,-3 2 1,13 8 2,0 0 0,0 0 1,13 10 1,-3 2-1,1 10 2,-4-3-1,-1 4 1,-9-5-1,-2 2-3,0-6-17,5-2-20,-14-15 0,14 3-2,-3-23 0</inkml:trace>
  <inkml:trace contextRef="#ctx0" brushRef="#br0" timeOffset="23107.1522">5801 12773 16,'0'0'34,"25"16"-1,-2-12-9,12 0-7,10 3-8,4-3-5,4-4-14,-4-4-21,4 4-2,-14-7-1,-3 7 6</inkml:trace>
  <inkml:trace contextRef="#ctx0" brushRef="#br0" timeOffset="23313.1642">5855 12978 20,'28'15'35,"-3"-15"0,11 7-6,1-5-14,4-2-17,8 4-27,-14-13-3,8 9-2,-12-7-1</inkml:trace>
  <inkml:trace contextRef="#ctx0" brushRef="#br0" timeOffset="23571.18">6447 12901 39,'9'0'36,"12"0"0,4 0-4,6-5-20,13 9-8,5 0-9,5 1-25,1-13-5,3-2-1,-5-6 0</inkml:trace>
  <inkml:trace contextRef="#ctx0" brushRef="#br0" timeOffset="23891.198">7181 12593 41,'0'-14'37,"0"14"1,15 9-4,-11 4-18,7 15-6,-6 9-4,4 12-1,-6 6-1,4 0-1,-7 1-2,0-4-3,0-5-5,-4-10-10,-2-15-22,6-8-2,0-14 2,0 0-2</inkml:trace>
  <inkml:trace contextRef="#ctx0" brushRef="#br0" timeOffset="24242.2174">7097 12602 11,'31'-26'34,"0"-7"1,19 15-2,3 5-14,0 5-5,1 14-4,-9 6-4,-8 18-2,-15 6-1,-12 10-1,-17 8-1,-15 2-1,-12-1 0,-11-7-1,0-4 0,3-12-1,6-10 0,9-14 0,9-8 1,18-14 0,11 0 2,14 1 0,9 2 1,6 7 1,4 4 0,1 13 0,-3 4-1,-8 7-2,-3 3-9,-9 2-28,-6-15 0,0-2-1,-16-12 0</inkml:trace>
  <inkml:trace contextRef="#ctx0" brushRef="#br0" timeOffset="24710.2437">7039 12251 61,'0'0'35,"21"0"-4,4-4-15,16 8-7,8-4-2,7 10-3,6-4-1,2 3-3,-3-1-3,-6-1-3,-4-2-4,-12-5-2,-5 0 0,-13-10-1,-4 0 2,-10-8 2,-7 2 3,0-4 6,-3 3 2,-4 2 3,7 15 2,0-9 0,0 9 0,14 13 0,-1 1-2,-2 8 1,1-2-1,-1 6 1,-11-4 0,0 1-3,-10-2-9,-3 3-26,-12-15-1,5 7-2,-15-12 1</inkml:trace>
  <inkml:trace contextRef="#ctx0" brushRef="#br0" timeOffset="136145.4526">8073 12929 26,'18'8'24,"-1"-8"-1,8 0-4,11 4 0,3-4-4,10 0-4,-7 0-2,4-4-3,-7 1-2,-3 3-2,-8-5-1,-7 5 0,-11 0-2,-10 0-5,0 0-13,8 12-16,-8-12 0,0 0-1,-11 0 9</inkml:trace>
  <inkml:trace contextRef="#ctx0" brushRef="#br0" timeOffset="136882.4941">7956 12722 42,'10'4'37,"12"1"-2,11-5-9,3 0-6,16 3-7,0-3-5,7 5-3,-6-5-3,-4 0-5,-5 0-19,-14 7-17,-17-7 0,-13 0-1,0 0 0</inkml:trace>
  <inkml:trace contextRef="#ctx0" brushRef="#br0" timeOffset="156149.6651">8827 12794 22,'13'14'36,"6"-7"1,14 2-9,10 4-11,1-4-3,10 2-3,3-4-8,1-4-21,-6-11-18,9 2 0,-10-7-1,3 3 0</inkml:trace>
  <inkml:trace contextRef="#ctx0" brushRef="#br0" timeOffset="156533.6865">9855 12284 50,'-34'12'34,"-14"10"-10,-1 15-4,7 20-5,4 10-3,19 16-5,11 4 0,24 5-4,13 0-1,20-12-14,8-13-25,20-13 1,0-22-1,7-12-1</inkml:trace>
  <inkml:trace contextRef="#ctx0" brushRef="#br0" timeOffset="157391.7369">10331 12424 26,'0'0'20,"0"0"0,0 0-4,0 0-4,0 0-3,0 0-2,-4 15-2,0-1-4,-1 4 2,-3 4 0,-2 6 0,1 8 1,-3 8 0,0 6 0,1 1-1,3 5 1,-1-5-1,9-5 0,-5-7-2,5-11 1,8-16 0,1-16-1,0-17 0,2-14 1,1-9-1,-3-11-1,0-8 1,-3-3-1,1 1 1,-2 9-1,-2 10 1,-3 13 0,3 9 0,-3 24 0,10 4 2,2 21-2,2 13 2,6 11-2,0 7 2,7 6-2,-1 2 1,1-4-1,-1-4-3,-3-9-1,-3-7-5,-8-16-13,-3-14-16,-9-10-1,0 0 0,-7-12 5</inkml:trace>
  <inkml:trace contextRef="#ctx0" brushRef="#br0" timeOffset="157550.7436">10238 12775 21,'19'8'32,"1"-8"-2,19 0-11,-2 6-18,-2-12-25,12 10-2,-13-12-4,7 4 8</inkml:trace>
  <inkml:trace contextRef="#ctx0" brushRef="#br0" timeOffset="157942.7662">10179 12302 27,'0'-14'34,"18"14"0,2-7-13,11 4-7,11 3-4,3 0-3,8 6-1,-3 1-3,4 2-2,-7-1-1,-9-1 0,-9-3-1,-10-4 0,-6-4-1,-9-6 0,-4-4 0,0-4 0,-4 4 1,1-3 0,3 17 0,-8-12 1,8 12 0,-6 15-1,10 4-15,4 10-17,-8-10 0,13 12 0,-4-11 6</inkml:trace>
  <inkml:trace contextRef="#ctx0" brushRef="#br0" timeOffset="158253.7859">10971 12589 23,'9'-6'35,"-9"6"1,0 0-9,13 25-6,-10-1-6,5 12-5,-8 3-3,7 5-2,-1-1-3,0-5-4,2-3-5,-8-13-11,4-7-15,-4-15-5,-10 0-1,2-13 1</inkml:trace>
  <inkml:trace contextRef="#ctx0" brushRef="#br0" timeOffset="158400.7935">10828 12734 12,'0'0'34,"14"-8"-1,18 8-3,8 0-12,9 0-8,7 5-14,2-11-26,12 6-2,-10-13-1,4 8-1</inkml:trace>
  <inkml:trace contextRef="#ctx0" brushRef="#br0" timeOffset="158782.8154">11466 12436 36,'-5'-10'29,"5"10"-4,0 20-2,3 6-6,3 15-4,-6 3-2,9 12-1,-5-1-3,4 3-3,-2-8-4,-3-8-1,1-7-4,-4-15-4,4-5-6,-4-15-14,-13-13-8,8-6 1,-12-14 0</inkml:trace>
  <inkml:trace contextRef="#ctx0" brushRef="#br0" timeOffset="159101.8351">11450 12501 62,'29'-25'25,"10"7"-4,2 6-7,-3 2-4,-4 13-3,-13 4 0,-7 7-4,-14 4 1,-16 4-2,-5 1-1,-3-1-1,-1-1-1,7-4 0,9-2 0,12-3 0,17 5 0,11 0 2,5 3 0,3 7 2,-4 2 1,-2 6 0,-14 2 0,-9 3 0,-19-10 0,-11 1-3,-13-8-2,-5-9-5,-1-1-8,-4-13-19,-4-11-5,12-7 0,-1-10 0</inkml:trace>
  <inkml:trace contextRef="#ctx0" brushRef="#br0" timeOffset="159541.8589">11368 12279 31,'0'0'32,"32"4"-4,3-4-10,9 0-6,11-3-1,7 3-2,-3 0-3,-2-2-2,-7 2-3,-10-7-1,-13 2-1,-12-3-2,-15 8 1,-10-20-1,-2 8 1,-5-1 0,2 1 0,2 3 1,13 9 2,0 0 2,0 0 0,14 24 0,0-8 0,3 6 0,-1 3-1,-3 1-9,-2-10-26,1 3-1,-12-9-1,12 3 0</inkml:trace>
  <inkml:trace contextRef="#ctx0" brushRef="#br0" timeOffset="159940.8819">12210 12293 48,'34'12'38,"9"13"1,2 14-18,-9 8-4,-2 15-5,-15 5-4,-9 10-2,-20 1-3,-9-3-3,-10-6-5,-9-12-5,2-10-25,0-10-5,4-18 0,13-8 0</inkml:trace>
  <inkml:trace contextRef="#ctx0" brushRef="#br0" timeOffset="160317.903">12746 12632 31,'10'7'35,"6"-7"-2,16 3-5,12 1-17,1-4-3,7 7-4,0-7-4,-4 2-6,-4-2-11,-9 7-12,-12-7-6,-5 0 1,-18 0 6</inkml:trace>
  <inkml:trace contextRef="#ctx0" brushRef="#br0" timeOffset="160526.9157">12837 12780 18,'12'15'35,"4"-15"1,9 6-11,8-3-4,-3-3-7,9 0-7,-3 0-10,-1 4-30,-8-11-1,1 7-3,-14-6 0</inkml:trace>
  <inkml:trace contextRef="#ctx0" brushRef="#br0" timeOffset="160931.9385">13499 12692 44,'22'13'37,"5"-13"-4,13 4-10,13 2-11,4 0-14,10 4-29,-8-12-3,6 2-1,-10-14-2</inkml:trace>
  <inkml:trace contextRef="#ctx0" brushRef="#br0" timeOffset="161484.9689">14268 12446 38,'0'0'33,"13"19"1,-13 10-15,-5 7-8,-2 10-3,-4 5-2,-1 0-2,-1-6-1,1-6-1,1-12 0,4-10-1,7-17 0,0 0 0,0-27 0,11-8-1,-1-7 1,3-9-1,3-4 0,2 1-1,3 1 1,2 5 0,-4 7 0,-1 9 2,0 11-1,-2 17 0,-3 12 1,1 14 1,-4 10 0,-1 14 0,0 7 0,5 5-1,-3 2 0,5-2-3,-2-7-3,-3-12-7,6-8-19,-4-9-9,-13-22 0,0 0 0</inkml:trace>
  <inkml:trace contextRef="#ctx0" brushRef="#br0" timeOffset="161649.9789">14214 12570 9,'0'0'32,"22"6"0,11 0 0,7-3-24,8-3-19,8 8-16,-10-10-2,6 2-2</inkml:trace>
  <inkml:trace contextRef="#ctx0" brushRef="#br0" timeOffset="162017.9993">14158 12112 18,'30'4'30,"3"-6"-1,11 2-12,6 0-4,2 0-3,4 0-3,-8 0-3,-2 2 0,-14-2-3,-9-4 0,-6 0 0,-17 4 0,10-11-1,-10 11 1,-4-11-1,4 11 1,0 0 1,0 16 0,0-1 0,5 2-2,-1 7-8,7 2-24,-8-14 0,10 3-1,-13-15-1</inkml:trace>
  <inkml:trace contextRef="#ctx0" brushRef="#br0" timeOffset="162401.0225">14845 12589 21,'20'7'36,"9"-2"1,11 2-1,10 3-21,-1-7-4,4 1-20,-5-4-23,8 0-3,-12-10-1,3 4-2</inkml:trace>
  <inkml:trace contextRef="#ctx0" brushRef="#br0" timeOffset="162829.0479">15507 12342 40,'0'0'35,"11"6"1,-2 14-8,3 12-10,-3 8-6,4 11-4,-5 5-1,2 8-4,-4-2 0,0-2-3,-3-7-3,-3-14-4,5-5-10,-5-17-18,0-17-4,0-11 0,-7-18 0</inkml:trace>
  <inkml:trace contextRef="#ctx0" brushRef="#br0" timeOffset="163163.0657">15513 12398 14,'25'-13'32,"0"-3"2,13 6-7,4 2-10,-3 1-6,5 7-3,-7 0-3,-6 7-1,-12 1-2,-12 2-1,-7 4-1,-10-3 1,-1 2-1,1-1-1,1 3 1,9 1-1,6 1 1,14-1-1,9 4 2,5 3-1,0 3 2,-3 4-1,-8 0 2,-11 5 1,-18-2-1,-11 1 0,-19-5-2,-9-7-4,-4-1-9,0-6-23,-1-21-3,11-2 0,2-15 0</inkml:trace>
  <inkml:trace contextRef="#ctx0" brushRef="#br0" timeOffset="163765.1004">15468 12056 11,'-13'-8'33,"13"8"1,0 0-6,24 0-10,7 6-5,3-6-3,15 2-2,2-2-2,8 3-2,-2-3-2,-2 0-2,-5 0-1,-9 0-1,-6 0-1,-14-5-1,-7-1-1,-14-5 0,-4 1 1,-6-5 0,-2 2 0,-1-2 1,1 3 1,4 2 2,8 10 0,0 0 2,12-3 0,6 16 2,-2 1 0,3 7 2,-5-2 0,-4 6-1,-6-3 1,-4 2-3,-14-7-3,-5-2-22,-6-7-13,4 1-1,-7-9-2</inkml:trace>
  <inkml:trace contextRef="#ctx0" brushRef="#br0" timeOffset="165056.176">16411 12533 30,'20'-3'28,"16"3"-10,4 0-5,8 5-2,2-5-5,0 3-5,-2 0-3,-8 0-5,-10 0-3,-10-3-7,-3 8-8,-17-8-4,11 0 13</inkml:trace>
  <inkml:trace contextRef="#ctx0" brushRef="#br0" timeOffset="165470.1982">16458 12646 21,'-11'8'29,"11"-8"-5,11 0-3,5 0-4,12 0-2,4 0-3,11 0-4,0-5-1,3 5-2,-3-3-1,-3 3-3,-10 0 0,-7 0-2,-9 0-1,-14 0-5,14 3-10,-14-3-19,0 0 0,0 0 0,0 0 7</inkml:trace>
  <inkml:trace contextRef="#ctx0" brushRef="#br0" timeOffset="174062.7335">17214 12554 15,'3'10'35,"-3"-10"-2,20 6-5,10-3-5,5-3-5,14 0-4,-2-6-5,7 3-10,3-4-26,-4 7-10,-15-10-2,-2 10 1</inkml:trace>
  <inkml:trace contextRef="#ctx0" brushRef="#br0" timeOffset="174481.7572">18234 12068 16,'-25'-5'30,"4"18"-2,-13 12-8,0 17-6,2 15-2,4 11-1,10 15-2,8 2 0,14 7-2,11-7-1,16-3-2,10-10-4,13-17-10,3-13-15,2-13-12,-8-19 0,5-10-1</inkml:trace>
  <inkml:trace contextRef="#ctx0" brushRef="#br0" timeOffset="174759.7737">18523 12192 51,'14'8'37,"-7"14"2,1 8-15,2 23-12,-7 5-3,4 10-2,-3 1-4,3-3-5,-1-7-5,-6-13-8,0-15-20,0-9-4,0-22 0,-14-10 1</inkml:trace>
  <inkml:trace contextRef="#ctx0" brushRef="#br0" timeOffset="175059.791">18482 12208 19,'38'-21'33,"3"0"1,13 13-11,-1 8-7,-8 9-4,0 11-2,-18 3-3,-13 12-2,-22-1-2,-15 2-2,-15-4 0,-7 0-1,0-3 0,2-8-2,6-4 1,12-5-1,17 1 2,15-3 0,13 3 2,12 4 0,5-2 0,4 6 1,1 2 0,-1 0-4,-3 2-9,-6-1-26,-12-15-1,-1 1 0,-19-10-1</inkml:trace>
  <inkml:trace contextRef="#ctx0" brushRef="#br0" timeOffset="175533.8187">18965 12589 49,'9'4'37,"9"11"-2,6 6-14,-2-1-8,8 7-4,-2 1-4,0 0-5,-1 3-6,-11-8-13,-1-8-18,-3 2-1,-12-17 1,11 0 6</inkml:trace>
  <inkml:trace contextRef="#ctx0" brushRef="#br0" timeOffset="175726.8286">19216 12580 47,'-11'8'38,"-8"3"-4,0 1-11,0 11-9,-9-1-5,4 9-5,-1 7-10,-3 2-25,-3-10-6,8 0 0,-1-11-1</inkml:trace>
  <inkml:trace contextRef="#ctx0" brushRef="#br0" timeOffset="176093.8507">19514 12404 19,'0'0'36,"6"8"1,-6 10-3,-3 5-14,-7 0-7,8 7-4,-2 1-3,4 1-3,8-2 0,5-7-3,1-3-1,1-9-7,9-5-20,-3-6-10,-11-8 0,0-6 0</inkml:trace>
  <inkml:trace contextRef="#ctx0" brushRef="#br0" timeOffset="176315.8626">19461 12261 71,'0'0'28,"0"0"-21,-10-14-31,20 17-8,-10-3-2</inkml:trace>
  <inkml:trace contextRef="#ctx0" brushRef="#br0" timeOffset="176573.8783">19427 12069 30,'-7'-11'35,"17"11"1,4-7-1,15 4-22,9 6-8,2-3-5,4 4-1,-1 2-1,-4-6-1,-7 0 0,-10 0 0,-7-7 1,-15 7 0,13-14 3,-13 14 1,6-11 1,-6 11 2,10 0 0,-10 0 0,14 16 1,-8-3-1,-6 0-4,0-1-14,0-12-22,0 17-2,0-17 0,0 0-1</inkml:trace>
  <inkml:trace contextRef="#ctx0" brushRef="#br0" timeOffset="176985.9011">20271 12250 67,'0'0'36,"7"22"-3,-7 2-16,7 20-8,-3 1-3,-1 4-3,3-2-3,-6-5-5,5-3-7,-5-8-20,-8-16-6,8-15 1,-21-4-1</inkml:trace>
  <inkml:trace contextRef="#ctx0" brushRef="#br0" timeOffset="177204.9133">20123 12449 33,'13'0'35,"4"0"0,23 0-7,6 6-16,9 3-15,12 3-27,-8-12-2,14 0-3,-8-4 0</inkml:trace>
  <inkml:trace contextRef="#ctx0" brushRef="#br0" timeOffset="177450.9277">20793 12158 19,'6'9'33,"7"21"0,-9 12 1,-4 8-20,3 12-6,-6-1 0,3 4-3,-4-7-5,-2-9-8,0-15-19,6-6-9,0-28-1,0 0 1</inkml:trace>
  <inkml:trace contextRef="#ctx0" brushRef="#br0" timeOffset="177719.9436">20765 12167 25,'37'-27'34,"1"1"2,14 16-5,0 10-16,-7 3-4,-2 12-3,-13 6-2,-14 11-2,-16 0-2,-21 4 0,-11 0-2,-5-4-1,1 1 1,4-2-1,7 3 2,11-3-1,14-3 3,18 0 0,9-3 1,11 4 0,2-5-1,1-2-5,3-8-26,-4-2-11,-13-12-1,3 3 1</inkml:trace>
  <inkml:trace contextRef="#ctx0" brushRef="#br0" timeOffset="178300.9759">21324 12443 27,'-16'-3'32,"12"18"-2,4 3-9,0 3-7,11 6-3,-1-3-3,11-2-1,4-4-3,3-3 0,-1-11-1,1-4-1,-3-11 0,-5-3 0,-3-1 0,-4-2-1,-5 3 0,-8 14-1,7-10 1,-7 10-1,6 27 1,-1 4 0,-5 6 0,0 13 1,0 4-1,-11 3 1,-4-2 0,-7-3 1,-8-9-2,-6-8 0,-2-13-1,-4-16-2,8-12-3,2-16-4,14-5-6,3-9-17,10-9-7,20 4 0,5-7 1</inkml:trace>
  <inkml:trace contextRef="#ctx0" brushRef="#br0" timeOffset="178564.9909">22040 12261 82,'11'-11'38,"-11"11"-6,15-7-22,-15 7-11,0 0-19,0 0-16,12 0-2,-12 0 1</inkml:trace>
  <inkml:trace contextRef="#ctx0" brushRef="#br0" timeOffset="178830.0071">22061 12497 52,'0'33'37,"0"11"-3,0 5-12,-10 2-7,4 6-4,-9-2-5,3 0-1,-7-7-3,-2-3 0,-7-11-1,-3-8-2,2-11-5,-1-9-9,7-12-19,5-9-5,2-16 0,11-7 0</inkml:trace>
  <inkml:trace contextRef="#ctx0" brushRef="#br0" timeOffset="179255.0312">21840 12022 43,'0'0'34,"13"4"-3,9 0-13,9-4-6,14 9-4,2-5-1,6 1-4,4 1-4,-4-6-2,-1 4-2,-17-7-3,-5 3 0,-17-9-1,-13 9 1,0-19 1,-13 9 1,1 1 2,-4-1 2,-7 3 5,23 7 1,0 12 1,11 1 0,4-1 1,0 6-1,-5 0-2,3-2-14,-8-6-18,11 5-2,-16-15-1,10 11 10</inkml:trace>
  <inkml:trace contextRef="#ctx0" brushRef="#br0" timeOffset="179709.0571">22562 12019 41,'16'9'37,"17"18"1,-1 12-12,-4 3-9,4 14-5,-11 6-2,-3 11-4,-10 0-1,-18 2-2,-10-7-1,-10-6 0,-6-1-1,-2-8-1,6-8 0,1-8-2,4-10 0,5-9-1,10-2-3,0-11-7,12-5-11,0 0-16,0 0 1,-5-10 0,-1 0 8</inkml:trace>
  <inkml:trace contextRef="#ctx0" brushRef="#br0" timeOffset="191422.4757">5880 14280 5,'14'12'31,"-4"-9"0,18 6-1,3-1-16,9-2-5,4 0-5,5 0-7,-3-2-14,-5-8-13,2 9-2,-15-10 0</inkml:trace>
  <inkml:trace contextRef="#ctx0" brushRef="#br0" timeOffset="191669.4902">5917 14439 3,'0'0'35,"21"18"1,-2-14-1,8 1-14,11 2-5,-1-7-4,3 0-10,3 0-17,5 0-20,-18-8 0,4 4-3,-11-7 2</inkml:trace>
  <inkml:trace contextRef="#ctx0" brushRef="#br0" timeOffset="192370.5307">6735 14408 31,'0'0'33,"0"0"-6,25-4-6,5-3-5,15 1-3,4-1-3,10 2-2,-1-2-1,1 7-2,-8-3-2,-9 3 0,-11 5 0,-11-5-4,-11 5-12,-9-5-24,0 0 0,0 0-1,-22-20 1</inkml:trace>
  <inkml:trace contextRef="#ctx0" brushRef="#br0" timeOffset="192957.565">7794 13719 8,'-24'22'29,"-16"7"1,-3 19-8,1 17-3,5 12-3,13 15-2,6 6-2,21 10-3,15-4 0,13 0-3,14-9-3,3-17-9,8-17-26,5-7-5,-9-26-1,4-10 1</inkml:trace>
  <inkml:trace contextRef="#ctx0" brushRef="#br0" timeOffset="193753.6103">8025 14045 44,'15'-20'31,"21"6"-12,-1 3-5,6 3-3,1 8-3,-2 4-2,-6 9-2,-17 3-1,-11 4-1,-12 2 0,-9 0-1,-10-3 0,0-2 0,-1-5 0,8-6-1,9 0 1,9-6 0,20 16 1,8-1 0,2 5 1,-1 5 1,-5 4-1,-3 6 1,-13 2-2,-8-4-1,-17-5-4,-11-11-5,-3-5-8,-6-12-11,5-9-9,8-5-1,-1-12 1</inkml:trace>
  <inkml:trace contextRef="#ctx0" brushRef="#br0" timeOffset="195942.7365">8440 14009 19,'17'-13'14,"-9"4"0,9 5 0,-1 0-1,5 4 0,-2 5-2,2 1-2,-2 4-1,1-1-2,-3 3-2,-2-3 0,-1-2-1,-5-7-1,-9 0 0,15-7 0,-15 7-1,0-14 1,0 14-1,-12-10 0,2 13-1,0 6 0,-2 10 1,1 8 0,3 10 0,1 3 0,3 7 1,4 0-1,4-2 0,4-1-3,1-9-7,1-15-13,6-2-11,-16-18 0,0 0-2</inkml:trace>
  <inkml:trace contextRef="#ctx0" brushRef="#br0" timeOffset="196212.7508">8394 14266 47,'15'7'36,"7"-7"1,19 0-13,9 0-12,2 0-6,7 0-13,-1-6-26,0 9-3,-15-3 0,-5 5 0</inkml:trace>
  <inkml:trace contextRef="#ctx0" brushRef="#br0" timeOffset="196462.7643">8901 14479 42,'0'0'35,"0"0"-3,0 0-12,0-18-43,13 14-8,-6-9-3,10 3-1</inkml:trace>
  <inkml:trace contextRef="#ctx0" brushRef="#br0" timeOffset="196702.7785">9071 14042 45,'21'8'33,"-6"-3"0,13-1-15,5 10-10,2-6-1,3 0-4,-3-4-1,0-4-2,-6 0 0,-6-9-1,-4 1 0,-11-2 0,-8 10 0,0 0 0,-14-7 1,1 14 1,-4 6 0,0 11 2,0 6 0,6 10 1,1 1-1,7 5 1,-1 2-1,8 3 0,2-9-3,1-4-5,6-7-13,-1-8-18,-12-23 1,19 7-2,-19-21 1</inkml:trace>
  <inkml:trace contextRef="#ctx0" brushRef="#br0" timeOffset="196928.7922">9167 14313 64,'31'0'35,"12"3"-7,2 1-13,0-4-5,-1 6-7,-3-2-11,-1 6-25,-18-10-1,0 0-1,-14-13-1</inkml:trace>
  <inkml:trace contextRef="#ctx0" brushRef="#br0" timeOffset="197381.8175">9845 14299 58,'4'24'32,"-10"-5"-11,1 1-5,1 9-4,-2-3-2,6 1-4,0-3 0,9 0-2,0-8-1,4-3-4,4-8-10,0-1-22,-6-17-2,9 2-1,-12-15-1</inkml:trace>
  <inkml:trace contextRef="#ctx0" brushRef="#br0" timeOffset="197620.8321">9783 14108 56,'13'0'36,"-2"9"-3,-11-9-20,14 0-39,-1 6-7,-13-6-1,17-3 0</inkml:trace>
  <inkml:trace contextRef="#ctx0" brushRef="#br0" timeOffset="197941.8495">9626 13832 24,'22'0'31,"0"-9"0,17 9-9,7 0-10,6 0-3,5 11-3,1-6-2,-4 3-2,-7-4-2,-9 0-2,-8 1 0,-10-5-1,-7-8 0,-10-1 0,-3 0 2,0-2 0,0 11 4,0 0 0,0 0 8,-6 11-5,10 10 0,-4 0-7,6 8-26,-6-15-6,8 5 0,-8-19-3</inkml:trace>
  <inkml:trace contextRef="#ctx0" brushRef="#br0" timeOffset="198833.9009">10533 14067 54,'0'0'37,"0"16"-4,0 6-10,0 16-8,-6 2-6,10 9-2,-4 1-2,0 2-2,3-2-3,0-9-2,4-8-4,-1-13-9,2-10-16,5-3-6,-7-17-2,3 0 0</inkml:trace>
  <inkml:trace contextRef="#ctx0" brushRef="#br0" timeOffset="199049.9141">10311 14307 36,'0'0'37,"27"9"0,11-9-5,14 0-19,13 0-8,8 0-17,6 0-21,-10-7-2,5 2-2,-12-6 1</inkml:trace>
  <inkml:trace contextRef="#ctx0" brushRef="#br0" timeOffset="199526.9398">11135 14359 20,'5'-25'31,"15"-2"1,-3-10-11,3-7-6,2-2-3,-1-1-2,0 7-2,-6 1-1,-2 13-1,-9 10-1,-4 16 0,0 18-1,-4 18 0,-2 11 0,2 10-3,1 7 2,3 3-2,7 3-5,-1-9-16,1-13-18,16-7 0,3-21-1,9-6 0</inkml:trace>
  <inkml:trace contextRef="#ctx0" brushRef="#br0" timeOffset="200003.9672">11426 14064 37,'16'-5'31,"18"12"1,0-2-19,9 3-3,8-1-4,0-4-2,-1-3-1,-4 0-2,-9-7 1,-6-1-1,-9-2 0,-15-4-1,-7 1 1,-13 6 0,-2 5 0,-5 6 1,-1 7 0,-1 8 1,3 12 0,5 6 0,7 10 0,4 0 1,3 2-2,6-1-2,0-7-7,3-6-6,1-3-21,-10-20-2,0-12-1,0 0 1</inkml:trace>
  <inkml:trace contextRef="#ctx0" brushRef="#br0" timeOffset="200285.9833">11532 14291 38,'8'13'35,"11"-10"0,16 3-7,10 2-18,5-2-7,3 0-19,0-6-17,8 4-1,-14-4-1</inkml:trace>
  <inkml:trace contextRef="#ctx0" brushRef="#br0" timeOffset="200342.9869">12007 14432 53,'0'0'37,"0"0"1,3 12-3,-3-12-32,11-5-19,3 5-20,-5-6-1,10 0-1,-2-6 1</inkml:trace>
  <inkml:trace contextRef="#ctx0" brushRef="#br0" timeOffset="200613.0023">12328 14150 26,'-18'-24'34,"5"16"0,-12 8-3,0 5-16,7 16-6,3 7-4,8 9-1,7 2-2,7 5 1,8-3-1,12 0 1,9-7 0,7-13-1,1-11 0,5-10 0,-3-14-1,-3-11 1,-7-11-1,-13-10 0,-16-2-2,-14-3-1,-10 8-9,-5 6-26,-18-1 0,9 13-1,-7-1 0</inkml:trace>
  <inkml:trace contextRef="#ctx0" brushRef="#br0" timeOffset="200923.0197">12897 14225 31,'13'-13'34,"-10"-4"0,-3 17-4,0-13-30,0 13-27,-8-4-6,-7 4 0,8 8-1</inkml:trace>
  <inkml:trace contextRef="#ctx0" brushRef="#br0" timeOffset="201195.0352">12888 14439 52,'11'41'39,"-5"3"1,-1 2-7,4 13-18,-12-9-6,3 4-3,-9-7-3,-3-2-3,-6-7-4,-7-14-9,1-11-22,-1-13-4,-5-16-1,6-9 0</inkml:trace>
  <inkml:trace contextRef="#ctx0" brushRef="#br0" timeOffset="201556.0575">12711 13929 31,'0'0'35,"23"0"0,7 2-1,10 1-20,3-3-6,10 0-3,0 0-4,-3 0-5,-1 0-4,-12-5-6,-8-1-2,-15-5-1,-14 11 1,0-22 2,-11 11 6,-7-2 4,1 1 6,-9 1 18,26 11-6,0 0 0,5 22-1,2-8-3,6 4-4,-2 5-11,5 1-25,-11-13-2,9 5-1,-14-16-1</inkml:trace>
  <inkml:trace contextRef="#ctx0" brushRef="#br0" timeOffset="201929.0778">13381 13762 39,'26'14'37,"6"20"2,3 10-8,-4 11-15,5 19-4,-15 5-2,-7 11-3,-14-1-2,-17-1-3,-9-7-2,-8-8-1,0-7-3,-7-16-5,10-4-15,6-16-15,-2-12-1,12-3 1,-4-11 1</inkml:trace>
  <inkml:trace contextRef="#ctx0" brushRef="#br0" timeOffset="206835.4475">14097 14193 12,'9'10'35,"0"-10"0,13 9-1,6-6-14,6 1-6,7 1-3,3 0-7,1-5-8,-2 3-11,-1 0-18,-11-9-3,0 6 0,-18-6 0</inkml:trace>
  <inkml:trace contextRef="#ctx0" brushRef="#br0" timeOffset="207092.4627">14123 14362 43,'11'7'36,"15"-4"0,5-3-13,2 0-10,11 7-6,-2-3-15,5 2-26,-15-10-1,4 4-1,-13-8 0</inkml:trace>
  <inkml:trace contextRef="#ctx0" brushRef="#br0" timeOffset="207491.4851">14922 14225 53,'0'0'38,"12"10"1,7-4-10,7-6-15,15 9-4,2-5-3,11 2-4,4 1-9,-4-4-32,-5-11-2,-2 1 0,-7-7 1</inkml:trace>
  <inkml:trace contextRef="#ctx0" brushRef="#br0" timeOffset="208136.5209">15684 14059 25,'0'0'33,"0"-9"1,15 4-8,7 0-11,9-2-5,10 7-4,4-5-1,2 10-1,-8-1-1,-9 6 0,-15 2-2,-15 8 1,-15-3-2,-14 0 1,-8-1-1,-3-3 0,7-1-1,4-4 0,14-2 0,15-6 0,11 12 0,20-1 1,4 3 0,6 6 1,-1 3 0,-4 8 1,-12-1-1,-11 4 1,-15-2 0,-16-4 0,-10-3-2,-11-11-4,-1-2-5,-2-12-10,7-7-13,12 1-5,0-13 0,16 4 2</inkml:trace>
  <inkml:trace contextRef="#ctx0" brushRef="#br0" timeOffset="208552.5456">16197 13993 41,'13'7'35,"1"-7"0,11 0-11,8 6-14,-2-6-2,8 3-3,-3-3 0,-4 0-3,-6-5 1,-7 1-2,-8-1 0,-11 5-1,0 0 1,-11 0-1,-3 9 1,0 5-1,0 9 0,3 8 2,1 7-1,5 6 0,5 2 1,0 1-1,6-2-1,-1-4-1,3-2-4,-3-11-6,2-12-17,-1-5-10,-6-11 0,0 0 0</inkml:trace>
  <inkml:trace contextRef="#ctx0" brushRef="#br0" timeOffset="208913.5656">16231 14247 20,'0'0'36,"29"0"1,-7 0 0,8-6-18,9 12-10,1-2-12,3 5-31,-6-11-1,3 8-1,-12-6 0</inkml:trace>
  <inkml:trace contextRef="#ctx0" brushRef="#br0" timeOffset="208946.5682">16697 14397 46,'20'16'37,"-20"-16"-1,11 13-7,-11-13-55,0 0-7,12-4-1,-12-10-2</inkml:trace>
  <inkml:trace contextRef="#ctx0" brushRef="#br0" timeOffset="209400.5946">16957 14050 40,'25'0'33,"-3"-6"-2,5-1-12,14 7-7,1-7-3,5 5-4,-4-5-1,-1 2-2,-6-5 0,-8 4-1,-9 0-1,-19 6 0,0 0 1,0 0-1,-7 15 0,-7 4 0,-2 7 1,0 8 1,4 4-1,6 7 1,0-1-1,6 3 1,0-5-1,0-4-3,6-4-5,-3-9-20,-3-14-9,0-11-1,0 0 1</inkml:trace>
  <inkml:trace contextRef="#ctx0" brushRef="#br0" timeOffset="209660.6095">17025 14232 13,'0'0'33,"35"7"1,-2-7-1,19 0-18,4 0-27,-3-3-17,17 6-2,-10-13-2</inkml:trace>
  <inkml:trace contextRef="#ctx0" brushRef="#br0" timeOffset="210017.6304">17729 14209 36,'0'0'33,"3"13"1,2 3-11,-1 6-9,-4 2-7,4 7-1,-4-2-1,9-1-2,-4-2 0,3-2-1,3-4-2,0-8-7,7-2-16,3-6-14,-8-15 1,7 2 0</inkml:trace>
  <inkml:trace contextRef="#ctx0" brushRef="#br0" timeOffset="210140.6382">17729 14081 32,'0'0'34,"15"0"0,-15 0-5,19 0-35,-3 8-24,-16-8-3,18-6 0,-12-4 7</inkml:trace>
  <inkml:trace contextRef="#ctx0" brushRef="#br0" timeOffset="210599.6628">17579 13904 24,'13'0'34,"2"-7"-1,16 2-10,7 5-8,11-4-5,11 4-3,3 0-2,2 0-4,-2 0-1,-7-5-2,-8 2 0,-13-2-1,-9-2 0,-14-6 0,-10 2 0,-7-4 1,-4 1 1,-1 0 0,2-1 0,8 5 1,0 10 0,14-10 1,2 10 1,6 10 1,-4 3 1,0 3 0,-7 1 1,-5 2-1,-9 2-4,-7-1-16,-9-11-18,5 4-1,-7-10 0,9 4 2</inkml:trace>
  <inkml:trace contextRef="#ctx0" brushRef="#br0" timeOffset="211622.7219">18419 14229 32,'14'7'36,"14"-2"1,8-5-2,11 0-21,13 0-6,1 0-5,0 0-21,-7-6-17,4 9-2,-18-10 0,-2 7 0</inkml:trace>
  <inkml:trace contextRef="#ctx0" brushRef="#br0" timeOffset="212169.7526">19148 14018 39,'9'-23'36,"-6"-4"0,2 2-11,3 8-8,-3 3-6,5 11-3,-10 3-2,16 17-3,-9 3-1,2 13 0,-1 6-1,0 10 2,-2 2-2,-3-1 0,-3 1-3,0-10-6,0-4-22,2-5-10,-2-16 1,7-2-1</inkml:trace>
  <inkml:trace contextRef="#ctx0" brushRef="#br0" timeOffset="212522.7727">19406 13967 41,'6'-12'33,"16"12"1,4 0-19,12 0-4,8 0-5,0 0 0,4-3-1,-4-3-1,-5 1-2,-7-3 0,-12 1-1,-12 0 1,-10 7-1,0 0 1,-10 17-1,-2 2 1,0 12-1,0 7 1,4 7 0,2 6-1,6 4 0,4-4 0,2-2-2,3-8-5,-3-7-6,3-12-20,1-8-6,-10-14 0,0 0 1</inkml:trace>
  <inkml:trace contextRef="#ctx0" brushRef="#br0" timeOffset="212786.7877">19576 14180 26,'9'0'37,"9"10"0,1-5-3,12-3-16,12 7-7,0-3-5,4-4-16,-3-2-25,11-5-1,-12-2-2,4 7 0</inkml:trace>
  <inkml:trace contextRef="#ctx0" brushRef="#br0" timeOffset="213400.8236">20072 14321 51,'0'0'37,"19"0"-2,-19 0-13,15-14-49,7 9-7,-10-10-1,9 7-2</inkml:trace>
  <inkml:trace contextRef="#ctx0" brushRef="#br0" timeOffset="213439.8256">20523 14075 15,'0'-38'59,"-7"19"-37,-9 3-3,-6 4-5,2 12-3,-6 0-4,7 16-4,-1 8 0,9 10-2,2 3-1,9 5 1,9-2-1,7 0 2,9-8-2,6-3 2,5-14-2,5-9 1,2-13 0,-3-12 0,-6-7 0,-7-8 0,-17-9 1,-10 1-1,-19-1 0,-13 2-3,-5 9-22,-4 11-12,-9-4 0,12 14-1</inkml:trace>
  <inkml:trace contextRef="#ctx0" brushRef="#br0" timeOffset="213772.8444">21056 14043 39,'0'0'31,"8"-10"0,3 14-15,-11-4-21,10 4-17,-1 7-9,-9-11-1,-4 12 6</inkml:trace>
  <inkml:trace contextRef="#ctx0" brushRef="#br0" timeOffset="214040.8609">21033 14270 33,'0'30'37,"9"10"1,-3 5-6,3 2-14,7 10-7,-8-1-3,1 6-2,-9-5-2,0-2-2,-17-10-1,-8-9 0,-7-7-3,-10-19-6,3-3-11,-1-12-20,-2-17-1,11-6 0,5-13 1</inkml:trace>
  <inkml:trace contextRef="#ctx0" brushRef="#br0" timeOffset="214539.889">20937 13789 23,'0'0'28,"11"-9"-5,11 5-3,8 4-4,8 0-4,15 0-2,2 0-2,5 4-2,-2-1-1,-6-3-3,-7 0-1,-11-4-1,-13-6-2,-14 0 0,-10-4 0,-8 1-1,-6-3 0,-4 1 0,4 4 1,-1 2 0,7 5 2,11 4-1,0 0 1,24 15 2,1 2 0,5 0 1,-5 2 2,2 5 1,-13-4 0,-6 2 1,-14-6 0,-10-1-2,-11-6-1,-4-1-7,4-8-27,-1 4-7,1-8-2,13 4 0</inkml:trace>
  <inkml:trace contextRef="#ctx0" brushRef="#br0" timeOffset="769566.8191">2381 16126 60,'-31'-22'34,"-7"0"-9,-7 15-8,-12 1-7,5 15-2,2 8-3,7 18-1,14 1-1,21 6-2,16 4 0,15-5 1,20 0-1,7-8 1,8-10-2,3-11 1,-4-5-1,-13 1 2,-14-8-1,-10 2 0,-20-2 0,-10-2-1,-25 5 1,-14 4 0,-4 4 0,-2 3-2,2 5 0,3 3 0,4 6 0,12-2 1,18 9 0,22-4 0,13-3-1,12-1 1,6-7 0,6-6 2,13-9-1,2 1-2,-1-17 1,-4-3 0,-13-3 0,-3-8 0,-5 4 1,-4 5-2,-10 0 1,-3 4 0,-15 12 0,13 8 0,-9 8 1,-4 6-1,0 2-1,-5-9 3,2 4-2,-4-4 1,7-15-1,0 0 0,-4-12 0,4-13 0,4-1-1,3-1 0,6-1 1,3 5 1,2-1-3,1 10 2,-1 9 0,1 5 1,-1 9 0,-2 9-1,-4-2 0,1 2-1,-4 10-1,0-6-2,11 3-8,-6-12-15,5-7-12,6-3 1,-4-6-1</inkml:trace>
  <inkml:trace contextRef="#ctx0" brushRef="#br0" timeOffset="769928.8398">2960 16527 34,'0'0'37,"0"0"-1,10 19-7,-4 4-15,-6 0-8,4 1-10,-2 9-20,5 4-12,-7-19-1,3 0 1</inkml:trace>
  <inkml:trace contextRef="#ctx0" brushRef="#br0" timeOffset="769961.8424">2943 16295 31,'-4'-21'35,"4"21"-7,7-10-22,-7 10-29,10 8-8,-10-8-3</inkml:trace>
  <inkml:trace contextRef="#ctx0" brushRef="#br0" timeOffset="770247.8611">3302 16537 17,'0'0'31,"0"0"-1,-10-12-17,2 18-5,-5 0-1,0 3-3,-2 9-1,0 2-1,6 8 0,5 5 0,4-5 2,14-4 1,0 0 0,5 2 1,2-15 0,4 3 0,-8-19 0,1-5-3,-11 1-5,-7-8-15,-4-12-18,4 2-1,-14-2-3,8 0 9</inkml:trace>
  <inkml:trace contextRef="#ctx0" brushRef="#br0" timeOffset="770499.8737">3401 16543 38,'22'16'39,"-7"1"0,3 2-4,-4 6-22,-5-2-6,3-1-4,-3-10-3,-9-12 0,15 4-2,-5-15 0,2-6 1,1-7-1,2-5 1,-3-1 2,1 9-1,0 12 2,-4 4 0,1 12-1,-5 5 1,0 10-1,-1 5-3,-1 1-6,5 3-8,-2-8-16,-1-9-7,7-4 1,-2-15 0</inkml:trace>
  <inkml:trace contextRef="#ctx0" brushRef="#br0" timeOffset="770725.8874">3784 16527 32,'9'-11'37,"6"11"-1,-4 12-6,3 0-13,6 13-8,-4-4-3,2 6-3,-5-1 0,-3-1 0,-5-4 0,-8 1-2,-9-6 1,-4-11-3,-3 3-5,-7-4-24,-1-4-8,3 4-2,-1-12 0</inkml:trace>
  <inkml:trace contextRef="#ctx0" brushRef="#br0" timeOffset="771127.9089">4622 16749 20,'16'24'38,"-13"2"0,-3 0-2,-3 7-22,-14-13-8,-2 1-23,-4-3-17,11-1-4,1-22 1</inkml:trace>
  <inkml:trace contextRef="#ctx0" brushRef="#br0" timeOffset="771716.9428">5467 16465 18,'0'0'37,"0"0"0,-4 21-2,4 4-15,-5 1-7,13 18-5,-1-10-3,11 0-2,1 1-2,9-10 2,0-3-1,3-9-1,1-23 0,-2-10 0,-2-12 0,-6-14 0,-1-9 1,-12-8-2,-9-13 0,-6-8 0,-16 2 0,-12-3 1,-8 16-1,-11 16 0,-4 8 0,2 18 0,-1 19 1,7 26 0,11 15 0,16 12-1,16 1 1,22-3-2,18-1-4,15-8-20,13-13-14,16-6-1,1-15 0</inkml:trace>
  <inkml:trace contextRef="#ctx0" brushRef="#br0" timeOffset="772138.9656">6130 16402 38,'25'4'36,"-3"-9"1,12 5-13,4 5-8,-2-5-4,7 0-8,-5 6-7,-5-11-10,-4 5-12,-3 9-12,-12-13 2,-5 8-3</inkml:trace>
  <inkml:trace contextRef="#ctx0" brushRef="#br0" timeOffset="772518.9886">6173 16540 24,'0'0'37,"20"6"0,2-6-8,11-3-10,10 3-6,-2 0-6,-1 0-18,-5-6-25,2 6 1,-13-6-3,1 2 1</inkml:trace>
  <inkml:trace contextRef="#ctx0" brushRef="#br0" timeOffset="773006.0155">7070 15979 34,'13'-6'37,"-13"6"-1,21 22-2,-10 17-20,-4 7-3,-1 22-4,1 6-3,-1 7 0,-3-2-2,3-1 0,0-13-2,1-9-2,2-2-8,-3-22-19,-3-19-10,7-9 0,-10-14-1</inkml:trace>
  <inkml:trace contextRef="#ctx0" brushRef="#br0" timeOffset="773047.0186">6936 16393 21,'0'0'34,"6"-15"0,16 15-1,6 0-20,7-3-10,8 3-15,1 0-19,12 6-4,-8-14 2,8 12 7</inkml:trace>
  <inkml:trace contextRef="#ctx0" brushRef="#br0" timeOffset="773357.0365">7575 16438 64,'-3'23'36,"-2"7"-2,-6-3-19,-7-8-5,-4 6-5,-3-14-2,0-5-2,-3-10-2,7-7 1,1-4-1,8-2 0,7-7 0,8-3-1,9 6 1,7 1 1,9 11 1,3 9 1,2-3 0,-1 11 0,-6 9 1,4 4 0,-9 4 0,-2 3 0,-7-1-4,-4-9-9,1 3-24,-4 3-4,-5-24-1,0 12 1</inkml:trace>
  <inkml:trace contextRef="#ctx0" brushRef="#br0" timeOffset="773813.0632">7781 16471 44,'19'12'38,"-8"1"0,3 6-5,-5 9-20,-7-14-4,2 8-4,-4-6-1,0-4-2,0-12-2,0 0 0,0-16-1,0-6 1,8 2 0,0-9 0,6 3 0,-1 6 0,5 1 0,0 7 1,1 12 1,-1 0-1,-2 12 0,-1 10-1,-5 2 1,-1 2-4,-1 9-12,-1 1-24,-13-22-1,6 3 2,0-17-3</inkml:trace>
  <inkml:trace contextRef="#ctx0" brushRef="#br0" timeOffset="773892.0676">7925 16157 51,'22'-5'39,"9"13"-1,-3-6-5,-1 5-28,3-1-14,-6-9-26,2 6-2,-9-3-1,5 0 1</inkml:trace>
  <inkml:trace contextRef="#ctx0" brushRef="#br0" timeOffset="774254.0876">8280 16063 42,'5'-22'32,"4"0"-2,1 3-9,-4-4-5,2 9-4,-5 2-2,-3 12-3,11-10 0,-11 10-2,0 0-2,12 13 1,-6-1-2,0 5 0,1-2 1,-1 12-1,0-3 0,-1 5 0,-1 3-1,2-2 1,-6-2-1,4-3-2,-4-2-7,0-5-31,0-18-2,0 13 0,-7-23 0</inkml:trace>
  <inkml:trace contextRef="#ctx0" brushRef="#br0" timeOffset="774845.1212">8698 16622 27,'-42'-7'33,"19"7"-2,23 0-11,0 0-3,34-3-3,20-8-3,32 11-2,24-8-2,27 1 0,20 0-2,16 2-1,7-8 0,-3 1-2,-14 9-2,-16-6-1,-24 9-5,-27-3-7,-21 3-8,-30 0-14,-25 0-4,-20 0 0,0 0 3</inkml:trace>
  <inkml:trace contextRef="#ctx0" brushRef="#br0" timeOffset="775969.1856">8892 16053 30,'-10'5'38,"10"-5"0,22 10-7,0-10-13,15 5-6,1-5-6,3 0-15,0-5-26,8 5-2,-11-15-1,9 7 0</inkml:trace>
  <inkml:trace contextRef="#ctx0" brushRef="#br0" timeOffset="776366.2084">9374 15947 50,'4'-32'29,"8"4"-8,-5 3-1,-1 6-4,3 9-3,-9 10 0,0 0-4,7 26-1,-2 10-2,-5 6 0,0 11-2,3 3-1,0 2-1,1-4-1,0-8-2,1-3-4,-5-19-11,12-9-23,-1-12-1,-4-12 0,7-2-1</inkml:trace>
  <inkml:trace contextRef="#ctx0" brushRef="#br0" timeOffset="776758.2304">9554 15847 53,'20'5'37,"1"-5"-1,6 0-9,9 0-17,-3 0-2,6-4-3,-3-1-4,-3-1 1,-9-1-2,-7 1 0,-6 0-1,-11 6 2,0 0-1,0 0 0,0 18 2,-8 1-1,2 6 2,1 8-2,0 8 1,2 3 0,3 6 0,0 3-1,4-6 1,-1-4-1,2-5-2,1-6 1,-2-5-6,-4-15-14,0-12-19,0 0 0,10-17 0,-7 7 0</inkml:trace>
  <inkml:trace contextRef="#ctx0" brushRef="#br0" timeOffset="777144.2538">9655 16120 23,'0'0'37,"18"-8"0,12 8 0,0 0-17,6-6-8,6 4-3,-4-2-4,5 4-1,-9 0-2,-7 0-1,-7 0 0,-5 0 0,-15 0-1,13 4-2,-13-4-10,0 0-26,0 0-1,0 0 1,-10-7 0</inkml:trace>
  <inkml:trace contextRef="#ctx0" brushRef="#br0" timeOffset="777922.299">8643 17146 53,'18'0'37,"-6"8"-2,6-13-14,10 2-5,-2 3-9,8-4-16,-2 4-25,8-2-2,-4-11-1,5 9 0</inkml:trace>
  <inkml:trace contextRef="#ctx0" brushRef="#br0" timeOffset="778449.3285">9021 16947 33,'17'0'35,"1"-15"-1,8 10-14,6 10-6,-3-5-4,2 6-4,-6 5-3,-6 10 0,-9 5-1,-6 5-1,-9-8 1,-6-6-1,-4 1 0,2-9-1,1 1 0,12-10 0,-9-4-1,18-7 1,7 8-1,6-2 1,3 11 0,2 13 1,-4-8 1,-5 9-1,-11 12 2,-10-3-1,-10 3 1,-9 1-4,-1-17-1,-8-7-8,5 7-7,4-11-17,2-13-3,12-3 0,2-10 1</inkml:trace>
  <inkml:trace contextRef="#ctx0" brushRef="#br0" timeOffset="778818.349">9351 16953 24,'15'5'30,"1"-5"-1,9 3-13,8 2-3,3-5-3,5 4-4,-6-13-2,0 3 0,-9-1-1,-6 7 0,-6-3 0,-14 3-1,0 0 0,0 0 0,0 0 1,-5 22 0,-2-3-1,3 4 1,0 1 0,4 5 0,0 5 1,0 7-1,0-9 0,0 6-2,0-13 1,0 1-8,0 3-7,3-5-24,-3-24-2,0 0 3,-3-14-2</inkml:trace>
  <inkml:trace contextRef="#ctx0" brushRef="#br0" timeOffset="779164.3687">9494 17195 53,'14'-6'35,"15"10"1,-3-8-14,2 8-24,9 1-27,-17-10-3,8 5-4,-10-14 0</inkml:trace>
  <inkml:trace contextRef="#ctx0" brushRef="#br0" timeOffset="779531.389">9851 17290 41,'-9'5'35,"6"6"2,3-11-8,0 0-27,10 5-28,-3-15-6,13-8-2,-3 4-3</inkml:trace>
  <inkml:trace contextRef="#ctx0" brushRef="#br0" timeOffset="779870.41">10049 16907 39,'24'6'33,"-7"-6"0,15 3-16,2 5-9,2-3 0,4 2-5,-1-7-1,-3-5 0,-3-2-2,-7-2 1,-7 3 1,-6-4-2,-13 10 0,8-16 1,-8 16-2,-18-6 1,6 13 1,-3 7-1,-1 0 1,2 1 1,1 5 0,6 9 1,0 6 0,7 4 1,0-3 2,7 1-3,2-1 3,0-2-2,3-3-1,-1-2-4,1-12-1,-12-17-11,19 12-21,-8-7-3,-11-17-2,0 12 0</inkml:trace>
  <inkml:trace contextRef="#ctx0" brushRef="#br0" timeOffset="780169.4261">10122 17145 26,'18'0'36,"3"0"1,11 0-4,9 0-16,-1-5-6,6 9-4,-6-8-6,-5 4-19,-11 0-16,0 0-2,-11-12-1,-3 4 0</inkml:trace>
  <inkml:trace contextRef="#ctx0" brushRef="#br0" timeOffset="785190.7146">10938 16485 40,'0'0'28,"-9"-15"-4,9-3-4,0-5-4,7-4-5,0-5-2,8 3-1,3-4-3,4 13 0,-1-2 0,5 15-1,-5 7 0,-2 17-1,-4 7-1,0 8 0,-6-1-2,2-1 2,0 1-1,3-7 0,4-11 0,1-9-1,5-14 1,1-4 0,-2-3 1,-5-3-2,-4-1 1,-7 1-2,-7 6-3,-4 1-4,4 13-7,-18 0-18,4 0-6,14 0 0,-19 9 0</inkml:trace>
  <inkml:trace contextRef="#ctx0" brushRef="#br0" timeOffset="785766.7472">10938 16656 73,'0'0'27,"20"0"-4,8-4-4,5-2-5,17 6-2,1-7-3,8 4-4,-3-4-1,-1 1-2,-10 9-1,-7-3 0,-10 3 0,-12 3-1,-1-12-1,-15 6 1,10-9-1,-10 9-2,0-8 0,0 8-3,0 0-4,0-18-10,-12 22-18,10 6-1,2-10 1,-11 7 7</inkml:trace>
  <inkml:trace contextRef="#ctx0" brushRef="#br0" timeOffset="796909.8263">16510 7986 26,'0'0'22,"0"0"-4,0 0-3,0 0-5,0 0-2,0 0-3,0 0-3,0 0 0,0 0-2,-8 13 1,8-13 0,-13 14 0,4-7 2,9-7 0,-22 16 0,10-7 0,-3-1 1,-3 3-1,-2-2 0,-1 2 0,-1 1-1,-4-1 0,2 4 0,-3 1 0,-1-1-1,3 2 0,-2-1 0,-1 1 0,-1 0 0,2 2 1,-2-2-1,1 1 0,-3-3 1,1 4-1,-2-1 0,1 1 0,-1 0 0,-1-1 0,1 2 0,-3 0 0,-1 1 0,3 1 0,-3 0 0,1-1-1,-1-1 1,-2 1 0,3 0 0,-4 0-1,1-1 0,-5 1 1,2 3-1,-3 1 0,-1 1 0,2 1 0,-1 1 0,3 1 1,5-1-1,0 1 1,2 0-1,3 0 0,1-3 0,0 1 0,1-2 0,-1 1 0,-1-1 0,1-2 1,-2 1-1,-2-1 0,-4 0 1,1 2 0,-1-3 0,-2 1-1,-1-1 1,0 1 0,0-2-1,0 0 1,1-2-1,1 1 0,-2 1 0,-1-1 0,0 2 0,-2-1 0,0 5 0,1-3 0,-1 4 0,-1-4 0,4 2 0,0 0 0,2-1 0,4 1 0,-1-4 0,-1 1 0,4-3 0,-2-2 1,1 0-1,3 0 0,-2-3 0,0 1 0,2-3 0,0 2 0,2 3 1,-2 0-1,1 0 1,-1 2-2,2-2 2,0 3-1,-1-3 1,0 0-1,3-2 0,-1-1 0,0 1 0,1-2 0,1 0-1,2 3 2,-1-3-2,2 1 2,-1 1-2,2-3 2,1 2-1,0-1 0,-2-2 0,-3-1 0,3 5 1,-1-3-2,0 1 2,0 1-2,0-2 2,2 0-1,2 0 1,0-2-1,2 0-1,-2-1 2,2 0-2,1-1 1,2 2 0,-1 1 0,-1-3 0,1 5 0,-2-1 0,3-2 0,0 1 0,-2 1-1,1 0 1,0-2-1,1-1 1,-1 0 0,2-1 1,3 0-1,0-1 1,1-4-1,10-3 0,-15 7 0,15-7 0,-9 5 0,9-5-1,0 0 1,0 0-1,0 0 1,0 0 0,0 0 0,-3-12 1,3 12-2,7-16 2,-4 6-2,2-2 1,1-4 0,4 0 0,-1-2 0,2-1 0,0-1 0,-1 0 0,-2 2 0,2 2 0,0 3 1,-6 3-2,-1 0 2,-3 10-1,7-12 0,-7 12 0,0 0 0,0 0 0,0 0-1,0 0 1,0 0 0,-9 12 1,2 2-2,-1 1 1,-4 2 0,-1 4 1,0 2-1,-1-2-1,0-1 1,3-3 0,0-3 1,2-1-2,2-3 2,7-10-2,-7 11 1,7-11 0,0 0-1,0 0 1,0 0 0,0 0 0,0 0 1,7 7-1,10-7 1,2 0 1,10 0-1,6-6 0,6 3 0,3 0-1,-2 3 0,-4-3 1,-3 3-1,-6 0-1,-6 0 2,-6 0-1,-7 3 1,-10-3-2,10 5-1,-10-5-5,0 0-32,0 0 1,0 0-1,-10-17 1</inkml:trace>
  <inkml:trace contextRef="#ctx0" brushRef="#br0" timeOffset="797820.8789">13596 8911 32,'0'0'25,"-10"0"-3,10 0-1,0 0-3,14 0-2,5 3-4,0-3-2,10 0-2,2-3-1,9 3-1,-6 0-2,2 0-2,-2 0-2,-7-5-3,-1 12-5,-13-7-12,-4 0-18,1 10-1,-10-10 1,0 0 2</inkml:trace>
  <inkml:trace contextRef="#ctx0" brushRef="#br0" timeOffset="798247.9037">14055 8726 37,'0'0'35,"8"-14"-9,-8 14-6,0 0-4,0 0-4,9 7-2,-9 4-3,6 10-3,-3 2 0,3 7-1,-3 1 0,3 5-1,-2-3 0,2 2-1,-4-6 0,2-4-1,-4-4-1,3-6-1,0-5-2,-3-10-6,0 0-7,9 7-16,-9-7-5,7-13 0,-7-1 1</inkml:trace>
  <inkml:trace contextRef="#ctx0" brushRef="#br0" timeOffset="798653.9265">14038 8765 7,'7'-16'33,"-4"-7"0,12 8-8,7 2-6,3 0-3,11 7-4,-4 0-4,5 6-2,-4 6-2,-1 5-1,-8 6-1,-7 0-1,-11 7 0,-6-1-1,-12 5 0,-4-3 1,-4-1-1,-4-1-1,3-5 1,-2-6-1,8 0 0,0-6 0,15-6 0,-10 6 1,10-6-1,11 0 1,0 6 0,6 0 0,0 3 1,2 1 0,0 2 0,-1 1 1,-5-1 0,-1 0-1,-3-3 1,-9-9-1,13 10 0,-13-10-1,9 0-5,-9 0-10,0-9-23,0 9 1,4-15-1,2 5-1</inkml:trace>
  <inkml:trace contextRef="#ctx0" brushRef="#br0" timeOffset="799523.9766">13998 8459 14,'0'0'23,"0"0"-2,0 0-5,0 0-2,0 0-3,18-8-1,-7 8-3,7 0 1,2-4-2,5 4 0,3 0-2,5-4 0,-1 4 0,2-3-2,-5 3-1,0 0 0,-5 0 0,-5 0 0,-2 0 0,-7 4 0,-10-4 1,10 0-1,-10 0-1,0 0 1,-10-16-1,-1 7 0,-5 0-1,1-2 0,-2 1 0,0 0 0,1 2 0,3 2 0,4 2 0,9 4 0,0 0 0,0 0 1,0 0-1,16 8 0,1-1 0,5-1 1,2 2 1,4 1-1,-3-1 0,-2-1 0,-2 0 0,-3 1 0,-5-1 1,-13-7 0,3 14 0,-3-14 0,-13 13 1,1-6-1,-1 2 1,-1-2-1,-3 1 1,3-3-1,1 3 0,4-2 0,9-6 0,-12 11 0,12-11 1,0 0-2,-10 7 1,10-7-1,0 0 1,0 0-1,0 0 0,0 0-1,0 0 0,0 0-1,3 12-5,-3-12-7,0 0-17,0 0-4,0 0-2,6 12 2</inkml:trace>
  <inkml:trace contextRef="#ctx0" brushRef="#br0" timeOffset="803308.193">17815 8032 16,'0'0'19,"0"0"-2,0 0-1,0 0-1,10-9-2,-10 9-2,0 0-3,0-9-2,0 9-2,0 0 0,2-14-1,-2 14 0,0-11 0,0 1 1,0 10-1,0-17 0,-5 7 1,0-2-1,1 0-1,-5-2 0,2-1 0,0-2-1,-2 2 0,0-3-1,-1 2 0,-1-2 0,1 0 1,-1-1-2,-3 4 2,2-2 0,-4 3-1,-1-3 1,0 4-1,-1-3 0,2 2 0,-1 2 1,3-3-1,-4 1 0,2-2 0,-2 3 0,2-3 1,0 3-1,-3 0 0,1 1 0,-1-3 1,-1 3-1,1 2 0,0 1 0,-2-1 0,2-1 0,-1 1 0,0 0 0,-2-1 1,1 1-1,1-1 0,-2 2 0,-2-2 0,1 2 0,1 1 0,-1-1 0,1 4 0,1-2 0,-2-2 0,-1 1 0,0 1 0,-2-2 1,0 0-2,-1 0 2,-2 2-2,-4 0 2,3 0-2,-1 2 2,-1 1-1,0 1 0,2 3 0,0 0-1,2-4 1,1 4 0,1 0 0,-3 4 0,0-1 0,1-3 0,-3 6 0,-3-3-1,0 1 1,-1 0 0,-3 0 0,4 0 0,-1 0 0,3 2 0,-1 0 0,1-1 0,0 1 0,1 4-1,0-1 1,1 1 0,-1 2 0,-1 0 0,2-1 0,-1 3-1,3-1 1,3 3 0,-1 0 0,0 0 0,3 2 0,1 2-1,-1-3 1,-1 5 0,1-3 0,2 0 0,-1 1 0,-1 2 0,2-3 0,0 3-1,1-2 2,2 1-2,-2 1 1,3 1 1,-1 0-1,2 1 0,1 0 0,1-2 1,-1 2-1,2 0 1,2 1-1,-1-2 0,0 0 0,1 0 0,0 5 0,2-1-1,0 1 1,1 0 0,0 1 0,2-1 0,2 1 0,4 0 0,-3-2 0,3-1 0,0 1 0,-4-4 0,4 0 0,0 1 0,0-5 0,0-2 0,0-1 0,0-1 0,0-2 0,0 1 1,0-3-1,0 2 1,5-3-1,-5 3 1,3-2-1,-3 1 1,4-2-1,-4-10 0,0 15 0,0-15 0,5 9 0,-5-9 0,0 0 0,6 10 0,-6-10 1,0 0-1,0 0 1,0 0 0,0 0 0,0 0-1,-12-7 1,12 7 0,-16-8-1,7 3 1,-2-1-1,-3 0 0,2-1 0,-2-2 0,0 1 0,3-2-1,0 2 1,-2-3 0,3 2 0,2-1-1,8 10 1,-14-15 1,14 15-1,-14-17 0,10 8 0,4 9 0,-9-17 0,9 17 1,-7-15-1,7 15 1,-8-17-1,8 17 1,-7-11-1,7 11 0,0 0 0,-5-10 0,5 10 0,0 0 0,0 0-1,0 0 1,0 0-1,5 13 1,-5-13 0,13 19-1,-6-5 1,4 1 0,1 1 0,1 3 1,0-2-1,3 0 1,-1 1-1,-1-3 1,1-2 0,-4 0-1,1-2 0,-2-4 0,-10-7 0,12 8 1,-12-8-1,0 0 1,0 0 0,10-4-1,-10 4 1,6-13 0,-2 1 0,3-3-1,3-4 0,1 0 0,4 2 0,-1-3 1,1 1-1,-1 0 1,1 3 0,-2 1 1,0 1 0,-3 0-1,2 0 0,0 0 0,0 1 0,2-1 0,-1 4 0,-3-2 0,0 4-1,-10 8 1,15-9 0,-15 9 0,0 0-1,9-5 1,-9 5 0,0 0-1,0 0 1,0 0-1,0 0 0,0 0 0,0 0 0,0 0 0,0 0 0,0 0 0,0 0 1,0 0-2,0 0 1,0 0-1,0 0-3,0 0-9,12 5-29,-12-5 1,22-5 0,-11-6-1</inkml:trace>
  <inkml:trace contextRef="#ctx0" brushRef="#br0" timeOffset="805642.4174">15412 7288 20,'0'0'32,"-6"-9"-4,6 9-6,0 0-5,-14 0-5,11 7-4,-5 2-2,8 7-1,-3 2-2,6 5 0,3 2 0,7 0 0,-1-5 0,7-1-1,1-6 1,2-6-1,0-7 0,1-5 0,-2-10 0,0-4 0,-5-3 0,-1-1 0,-6-4 0,-2 0-1,-7-1 1,0-2 0,-11-1-2,-4 0 2,-3-4-2,-4-1 0,-6-3 0,-3-2 0,-3 2-1,1 5 1,2 5 0,1 6 0,1 5-1,6 8 1,2 10-1,6 5 1,9 11 0,1 3-1,5 7 1,10 1-1,3 4 1,8 0 0,4 1 1,5-6-1,2-2 1,0-7 0,2-5 0,0-5-1,-3-4 1,-4-3 0,-4 0 0,-4-5 0,-6-2-1,-2 5 2,-11 2-1,10-4 0,-10 4 0,0 0 0,0 0 0,0 0-1,0 0 1,0 0-2,0 0-1,0 0-3,0 0-9,0 0-27,0-13 0,0 13 0,-8-15 0</inkml:trace>
  <inkml:trace contextRef="#ctx0" brushRef="#br0" timeOffset="1.02221E6">12126 16387 30,'-33'-18'31,"-5"-11"-4,11-9-5,10 2-5,6 2-4,19 8-2,6 2-1,16 19-2,1 5-2,6 14-1,-6 11-1,-4 15 0,-11 6-1,-10 10-2,-11-2-1,-11-5-1,-7-2-2,-7-9 0,0-6 0,-4-16-1,4-8 0,0-11 1,5-3 0,5-4 2,6-3 0,6 2 1,8-2 1,13 7 0,7 3 2,9 3-1,6 0 0,5 10-1,2-3 0,0-2-1,-1 9-6,-9-4-10,-4-10-21,-2 8 0,-12-8-1,-1 0 1</inkml:trace>
  <inkml:trace contextRef="#ctx0" brushRef="#br0" timeOffset="1.02254E6">12411 16191 30,'15'-4'36,"-15"4"0,0 0-7,0 22-14,-6-4-3,-3 9-5,0-3-2,0 5-2,2-2-2,7 0 1,0-1-2,11-6 1,2-4-3,8-8 1,2 6-3,-1-11-7,4-3-10,1 0-14,-11-15-2,5 4 0,-15-9 9</inkml:trace>
  <inkml:trace contextRef="#ctx0" brushRef="#br0" timeOffset="1.02278E6">12559 16202 20,'0'0'35,"0"0"1,0 18 0,0 6-14,0-2-7,10 14-5,-7 3-4,6 7 0,-3-4-5,-3 3-2,4-1-5,-7-13-5,4 6-11,0-11-15,-9-9-1,5-5-1,0-12 7</inkml:trace>
  <inkml:trace contextRef="#ctx0" brushRef="#br0" timeOffset="1.02313E6">12868 16583 34,'0'0'39,"0"9"1,0-9 1,9 15-17,-9-15-13,0 0-5,0 0-4,0 0-7,13 0-34,-13 0 0,0-15-2,0 2 1</inkml:trace>
  <inkml:trace contextRef="#ctx0" brushRef="#br0" timeOffset="1.02453E6">13165 16431 27,'0'0'24,"-15"5"1,5-13-4,-8-7-4,1-8-6,2-1-3,-1-9-1,10 0-2,6-8 0,6 7-1,9 5 0,10 14 1,3 11 0,5 13-1,-5 11 0,-3 16-1,-8 8-1,-7 10 0,-10 3-3,-7-6-1,-6-4-3,-8-5-1,2-5-2,-4-17 1,4-3 0,0-12 1,6-8 1,2-2 3,11 5 3,-10-9 3,10 9 1,10-4 0,2 4 1,7 10 0,1 2-1,6 2-1,0-1-3,2 1-6,2-4-16,5-5-15,-13-10-2,6 2 0</inkml:trace>
  <inkml:trace contextRef="#ctx0" brushRef="#br0" timeOffset="1.02515E6">13452 15945 42,'0'0'30,"-21"0"-10,10 4-5,-1 3-5,4 3-4,8 5-1,0 2-1,14 1-1,3-5 1,7-5 1,0-8 0,5 0 3,-7-8-1,0-2 0,-9-12 0,-4 1-3,-9-3 1,-9 6-2,-4 4-2,-6 0-6,4 11-11,-1 3-21,-5 5-3,8 10 2,-3-5-2</inkml:trace>
  <inkml:trace contextRef="#ctx0" brushRef="#br0" timeOffset="1.02792E6">14277 16555 23,'-28'-18'29,"19"4"-2,3-10-15,10-5-2,15-8-2,8-2-1,16 1 0,8 3 0,16 16 1,10 12-1,10 14 0,7 13-1,9 14-1,4 9-1,12-1-1,6-4-1,7-9 0,3-15-1,6-14 0,-4-11 0,-6-9 0,-13-9 0,-21 3-1,-22-1 0,-24 8 0,-26 4 0,-25 15 0,-20-9-1,-16 9 0,-7 0 0,-4 0 2,3 0-1,7 0 0,9 0 0,20-7 0,16 2 1,20 5 0,12 0 1,12 5-1,4 2 1,4 5 0,-7 5 0,-7 4 0,-18 6-1,-13-1 0,-15-1-2,-12 1-5,-8 6-11,-5-8-23,-15-7 0,4 9-1,-2-22 1</inkml:trace>
  <inkml:trace contextRef="#ctx0" brushRef="#br0" timeOffset="1.04923E6">14958 15773 16,'12'13'36,"-12"-2"1,0 16-1,-5 5-17,2 0-6,3 10-5,0-6-5,0-4-8,0-1-8,0-9-14,0-22-9,0 11 0,-6-24-1</inkml:trace>
  <inkml:trace contextRef="#ctx0" brushRef="#br0" timeOffset="1.04948E6">14831 15957 61,'18'0'36,"-2"5"-8,13-5-9,10 0-11,1 0-12,5 9-27,-8-9-3,4 7-2,-10-7 0</inkml:trace>
  <inkml:trace contextRef="#ctx0" brushRef="#br0" timeOffset="1.04973E6">14841 16209 31,'0'0'36,"17"20"1,2-17-1,9-3-24,7 5-11,3-10-25,4 8-10,-8-13 0,6 10-3</inkml:trace>
  <inkml:trace contextRef="#ctx0" brushRef="#br0" timeOffset="1.05016E6">15291 15973 36,'5'17'35,"-8"0"0,3 8-7,3 5-16,-3-5-5,0 1-3,4-8-4,-1-6 0,-3-12-1,0 0 0,0 0 0,-4-17 0,4-5 0,-8-3 0,4 2 1,0 1 1,4 3 0,0 2 0,8 0-1,4 5 1,5 3-1,4 3 0,3 0 0,3 3-1,-1-2 1,-2 2-1,0 3 1,-5 3 0,-6-3 2,-4 7 1,-9-7 0,9 16 2,-9 0-1,-3 6 2,-3 2-1,6 4 0,-7-2-2,7-1-2,0 2-6,-3-6-20,3-11-13,0-10-1,0 0-1</inkml:trace>
  <inkml:trace contextRef="#ctx0" brushRef="#br0" timeOffset="1.05592E6">17018 15945 31,'0'0'38,"0"0"1,19-5-2,8-1-18,15 13-7,3-7-6,10 0-5,2 13-11,-4-4-27,-7-9-1,-4 6-2,-12-6 1</inkml:trace>
  <inkml:trace contextRef="#ctx0" brushRef="#br0" timeOffset="1.05635E6">17630 15928 24,'8'-20'33,"8"0"0,-1-3-11,-2-6-4,3 6-3,-8-2-4,6 7-2,-11 2-2,2 6-1,-5 10-2,0 0 0,0 0 0,-11 29-1,5-4-1,1 7-1,0 7 1,2 5-1,-1 3 0,4-2-2,0-4-2,0-12-7,6-6-28,1-5-2,-7-18 0,12-4-1</inkml:trace>
  <inkml:trace contextRef="#ctx0" brushRef="#br0" timeOffset="1.05687E6">18113 15756 31,'18'0'35,"-18"0"0,0 0-15,0 0-4,0 0-6,-23 0-2,0 0-3,-2 0-2,-5 2-2,-1-2-1,2 4 0,1 3 0,3 2 0,5 5-1,5 2 1,3 4-1,3-1 2,6 3-1,3-1-1,4-3 2,5-6 1,4-3-2,6-9 1,6 0 0,5-6 1,4 0-1,1-2 1,2 8-1,-4 0 1,1 7 1,-8 7-1,-6 10 1,-12 0 0,-8 6 0,-8-2-1,-10-1 1,-8 1-3,-4-8-2,-5-3-6,-6-12-24,3-10-8,5-3 0,1-8 0</inkml:trace>
  <inkml:trace contextRef="#ctx0" brushRef="#br0" timeOffset="1.05754E6">18454 15779 6,'12'-10'30,"5"16"2,-17-6-12,-13 3-7,-2 2-3,-4-5-1,-4 4-2,-2-4-4,1 0-1,-2 0 0,4 0-2,5 3 1,4 2-1,2 2 1,7 3 0,-2 4 1,6 3-1,-4-2 2,7 3-1,-3-6 0,9-1 1,1-4-1,6 0 0,7-7 0,6 3 1,3 0-1,5 3 2,0 1 0,-3 11 0,-6 0 0,-7 7 0,-14 6-1,-7 1 1,-18-3-2,-8-4-1,-4-5-1,-5-10 0,0-2-2,1-8-1,7 0-3,1-12-7,17 7-13,9 5-12,0 0 0,20 0-1</inkml:trace>
  <inkml:trace contextRef="#ctx0" brushRef="#br0" timeOffset="1.05782E6">18676 16162 51,'6'12'41,"-6"-12"-1,0 0 0,0 0-26,-8 10-13,8-10-33,0 0-6,3-10-1,2-5-1</inkml:trace>
  <inkml:trace contextRef="#ctx0" brushRef="#br0" timeOffset="1.05814E6">18789 15800 18,'31'4'33,"-10"-11"0,15 7 0,-3 0-21,4-9-5,1 5-2,-7-3-2,-2 3 0,-9 4-2,-6 0 2,-14 0 0,0 7 0,0-7 1,-14 27 1,-1-5 0,5 8 0,-2-2 1,7 11-3,0-2 0,8 7 0,1 2-1,4-2 0,3-5-2,-1-6-1,1-3-5,-3-17-13,-8-13-20,16 6-1,-16-24 0,0-2-1</inkml:trace>
  <inkml:trace contextRef="#ctx0" brushRef="#br0" timeOffset="1.05843E6">18847 16012 58,'15'0'39,"5"-6"-2,14-9-14,8 11-14,0-3-11,8 7-31,-2-14-3,5 7-1,-13-5-1</inkml:trace>
  <inkml:trace contextRef="#ctx0" brushRef="#br0" timeOffset="1.05876E6">19389 15733 5,'-21'-6'32,"14"17"3,-10-5-1,11 4-15,9 6-7,5-2-2,11 4-2,4-4-1,9 0-2,-1-11-1,4 1-1,-5-4 1,-5-11 0,-8-4-1,-7-2 1,-10-2-2,-12-2 2,-7 2-2,-8 6 1,-3-1-2,-1 9-2,2 5-2,1 0-11,10 0-22,9 9-5,-1-2 1,10-7-1</inkml:trace>
  <inkml:trace contextRef="#ctx0" brushRef="#br0" timeOffset="1.05951E6">17949 16731 33,'12'2'35,"7"15"1,-7 2-11,-2 6-14,2 6-1,-3-7-3,-2 3-2,-3-13-3,-4-14 1,0 0-2,15-7 0,-7-14 0,5-6-1,5-7 0,2 2 0,3 7 1,1 5 0,-2 12 0,-3 14 0,-4 3 1,-4 9 0,-5 12 0,-3 2 0,-3-3-1,-3 6-1,-1-12-4,-1-6-7,2 0-21,3 2-7,0-19-1,-14-5 1</inkml:trace>
  <inkml:trace contextRef="#ctx0" brushRef="#br0" timeOffset="1.05975E6">18119 16479 48,'0'-14'38,"-6"-2"1,6 16-13,0 0-14,0 0-8,-8 17-29,8-2-12,5 12 0,-5 2-1</inkml:trace>
  <inkml:trace contextRef="#ctx0" brushRef="#br0" timeOffset="1.06217E6">17155 17488 38,'-19'-24'16,"4"-8"2,11 1 0,11-2-3,8 1-3,11 13-2,6 1 2,8 16-1,-5 12-2,0 13 0,-13 15-2,-7 10-2,-15 2-2,-8-1 0,-11-3-4,-9-5 1,-3 5-1,31-46-3,-63 46 0,36-44 0,8-7-1,4-9 2,15 14 1,-7-19 0,16-8 2,7 9 0,5 11 1,5 7 1,5 10 1,-3 7-3,3-7-1,-3 0-4,-28-10-15,62 47-14,-42-38-1,8 1-1,-11-18 2</inkml:trace>
  <inkml:trace contextRef="#ctx0" brushRef="#br0" timeOffset="1.06254E6">17813 17524 18,'0'-9'31,"-16"-8"-3,4 5-7,-5-5-5,-3-4-3,-1 8-2,-4 8-3,2 5-2,-2 8 0,4 5-4,1-3-1,6 10 1,3 7-1,7 2 1,8 6 0,7 2-1,5-16 0,9-3 3,4-1-2,6-11 1,-2 2-1,2-13-1,-7-16-1,-5-6 1,-6 10-2,-11-5-3,-6 0-8,-9 9-23,-5-15-3,1 7 1,-7 11 0</inkml:trace>
  <inkml:trace contextRef="#ctx0" brushRef="#br0" timeOffset="1.06288E6">18089 17360 41,'6'19'35,"-12"-7"0,-1-3-13,-1 10-9,-2-1-3,4 2-2,0-3-3,6 4-1,3-6-2,9-4 1,3-2-3,4 1 2,3 3-1,1-3-4,-1-4-2,-1-10-4,2 4-7,-7-4-5,-4 4-3,-3-11-8,-3-10 0,1 1 4</inkml:trace>
  <inkml:trace contextRef="#ctx0" brushRef="#br0" timeOffset="1.0632E6">18256 17416 65,'0'0'25,"0"11"-3,0 4-3,0-5-4,5 10-2,-8 6-2,3 10-5,-4-7-1,4-6-1,0 3-4,-3-2-2,3-24-12,5 53-22,-5-53-4,0 0 3,12-12-1</inkml:trace>
  <inkml:trace contextRef="#ctx0" brushRef="#br0" timeOffset="1.06346E6">18432 17715 50,'11'10'37,"-11"-10"1,0 0-4,0 0-18,0 0-9,0 0-8,0 0-19,14-2-16,-14 2 0,0 0-3,-7-12 0</inkml:trace>
  <inkml:trace contextRef="#ctx0" brushRef="#br0" timeOffset="1.06718E6">18882 17515 19,'-28'-7'23,"11"-3"-6,2-7-2,9-8-1,6-3 0,7 3-1,12 6-3,4 4 2,9 15-3,-2-8 0,1 17 0,-12 13-2,-10 9-1,-12 6-2,-11 4-1,-14-5-2,-9-8 0,-3-5-2,-5-4 1,4-7-1,9-15-1,9-11 0,8-4 1,15 0 0,10 3 2,9 8 2,10 7-3,4-12 2,3 19-1,2 4 1,-1 2 0,-3 11-3,-6-2-6,0-7-10,-3-3-20,-7-3 0,0-9-3,-6-9 2</inkml:trace>
  <inkml:trace contextRef="#ctx0" brushRef="#br0" timeOffset="1.06757E6">19300 17188 15,'-19'3'30,"13"8"0,-5 2-12,3 1-4,4 3-5,4-2 1,10 0-2,3 4 0,8-2-2,1-10 1,4-5 0,-2-12-2,1-3 1,-9 2 1,-5-4-2,-11-6-2,-10 2 1,-10-3-3,-3 5 1,-4 10-4,-4 1-7,10-1-26,0 7-5,-2 0 0,14 10 0</inkml:trace>
  <inkml:trace contextRef="#ctx0" brushRef="#br0" timeOffset="1.07455E6">12194 17002 5,'-9'9'32,"-16"7"3,3 19 1,0 9-17,2 15-2,13 10-8,7-4 1,12 6-6,13-16-1,9-2-5,13 0-11,1-5-22,-1-34-2,1-5 3,-8-9-3</inkml:trace>
  <inkml:trace contextRef="#ctx0" brushRef="#br0" timeOffset="1.07486E6">12637 16970 9,'4'-12'34,"-4"12"2,0 0 0,-12 6-15,9 12-7,3 14-5,0-6-4,6 18-4,3-1-3,-3 1-6,6 9-5,0-2-17,-7-22-5,9 3 0,-11 1 1</inkml:trace>
  <inkml:trace contextRef="#ctx0" brushRef="#br0" timeOffset="1.07513E6">12711 17503 53,'-2'12'38,"2"-12"0,5 9-3,-5-9-20,0 0-8,7 10-11,-7-10-30,0 0-4,16-14 1,-16 14 0</inkml:trace>
  <inkml:trace contextRef="#ctx0" brushRef="#br0" timeOffset="1.0756E6">12933 16970 53,'24'17'40,"0"4"1,3 1-12,4 16-12,-8 9-3,2 15-6,-9-8-2,-7 6-2,-13 4 0,-8-11-4,-6-2 0,-4-2-2,0-15-2,-1-10-4,7-4-10,2-5-21,1-12-2,13-3 0,-13-5 1</inkml:trace>
  <inkml:trace contextRef="#ctx0" brushRef="#br0" timeOffset="1.07802E6">20227 16696 29,'11'9'38,"2"12"0,-13 13-12,0-11-7,-5 12-7,-5-7-8,-3-5-18,-8-4-21,12-7-3,-4-17 0,13-9-1</inkml:trace>
  <inkml:trace contextRef="#ctx0" brushRef="#br0" timeOffset="1.07851E6">20899 16179 10,'-7'-24'36,"7"14"1,0 10 2,0 0-15,0 29-6,-3 1-4,10 20-4,-2 1-4,4 13 0,1 3-2,-4 0-3,1-7-1,-3-6-4,-1-1-8,-6-10-29,-2-20-1,2-5 0,3-18-1</inkml:trace>
  <inkml:trace contextRef="#ctx0" brushRef="#br0" timeOffset="1.07896E6">21204 16228 50,'0'0'39,"9"17"-3,-9 0-9,8 16-10,-8 2-5,11 15-2,-6 4-4,1 7-1,-2-1-3,1-3-3,0-11-2,-5-11-5,5 1-11,-5-12-23,0-24-1,0 0 2,-6-25 0</inkml:trace>
  <inkml:trace contextRef="#ctx0" brushRef="#br0" timeOffset="1.07952E6">21171 16300 6,'17'-8'34,"-1"-11"1,17 12 0,-2-2-14,5 4-6,8 10-3,-7 1-3,1 12-2,-10 1-2,-2 14 0,-11 0-3,-10 10 1,-10-1-1,-9 1-2,-5-3 0,-6-5-2,0-3-1,-2-13 0,5-2-1,2-17 0,10-3 0,4-9 0,12 1 2,8-5 1,3 4 1,10 7 1,-1-2 2,5 11 1,-2 11-1,-4 7 1,-2-2-1,-5 10-2,-3-5-4,-5-5-15,-3-2-20,4-2-2,-11-16 0,12-15 0</inkml:trace>
  <inkml:trace contextRef="#ctx0" brushRef="#br0" timeOffset="1.08015E6">21143 15989 41,'0'0'35,"10"11"-2,8-4-11,10-2-7,17 0-8,6 2-7,5-4-19,-3-8-16,12 5 0,-9-10-2</inkml:trace>
  <inkml:trace contextRef="#ctx0" brushRef="#br0" timeOffset="1.08059E6">21481 15904 31,'7'0'34,"3"-4"-2,8 10-10,4 7-6,-3 2-2,1 7-5,-9 0-1,0 5-3,-11-5-3,-4-5-7,-6-5-21,0 1-11,-8-17 0,18 4-1</inkml:trace>
  <inkml:trace contextRef="#ctx0" brushRef="#br0" timeOffset="1.08097E6">21850 16187 65,'0'-13'39,"0"13"-6,-10 9-10,-9 3-7,7 12-5,-10-1-6,3 4-7,5-4-24,1-3-13,1-5-1,12-3 0</inkml:trace>
  <inkml:trace contextRef="#ctx0" brushRef="#br0" timeOffset="1.08151E6">22057 16066 55,'0'21'39,"0"11"0,0 10-15,-10 3-8,10 20-4,-11 0-3,11 15-4,-4-10-2,7 5-1,2-7-3,2-12-2,3-3-9,-3-15-29,4-12 0,6-12-1,-8-14 1</inkml:trace>
  <inkml:trace contextRef="#ctx0" brushRef="#br0" timeOffset="1.08194E6">22387 16428 44,'0'10'37,"15"-5"-2,6 1-12,3-6-10,12 0-1,1 0-3,5 0-7,0 0-5,-6 0-9,-1 0-13,-4 0-13,-13-5 0,0 12 0</inkml:trace>
  <inkml:trace contextRef="#ctx0" brushRef="#br0" timeOffset="1.08235E6">22417 16629 39,'0'0'34,"0"0"-7,-9 8-4,9-8-5,15 0-3,7 0-2,2-8-4,10 8-1,1-5-3,9 5-2,-3-2-3,-6-1-12,-3 3-29,-2 4 1,-17-4 0,0 6-1</inkml:trace>
  <inkml:trace contextRef="#ctx0" brushRef="#br0" timeOffset="1.09566E6">23108 16262 15,'0'0'35,"13"0"0,-13 0-5,-8 12-12,3 9-5,-11-4-3,8 10-2,-3-1-2,8 4-3,-3-6-1,6-3-1,11-6-3,6-4 1,7 2-2,-2-11-4,6-2-8,-9-5-11,1-4-9,4 7-3,-15-14 1</inkml:trace>
  <inkml:trace contextRef="#ctx0" brushRef="#br0" timeOffset="1.09596E6">23271 16293 23,'0'0'33,"0"0"0,-11 7-6,2 6-5,0 8-5,9 13-3,-8-5-4,8 14-3,-8-7-2,6 4-1,2-2-3,5-4 0,-2-3-4,-3-7-4,7-2-7,-3-7-23,-4-15-3,14 10-1,-14-10 0</inkml:trace>
  <inkml:trace contextRef="#ctx0" brushRef="#br0" timeOffset="1.09636E6">23411 16523 28,'15'-7'29,"-10"-15"-9,1 0-4,5-1-3,-6-10-1,3 4-2,-5-3 0,2 2-1,-5 0 2,8 11-3,-8-1-2,0 8-1,0 12 0,0 0-1,0 0-1,0 25 0,0-3 0,0 6 0,5 8-1,3 4 1,0 1-2,1 3 0,-2-4 0,3-3-1,-1-3-2,-3-8-1,2 0-4,-5-11-10,-3-15-25,4 10 0,-4-10 0,0 0 2</inkml:trace>
  <inkml:trace contextRef="#ctx0" brushRef="#br0" timeOffset="1.09661E6">23681 16680 43,'0'0'40,"12"0"0,-12 0-4,10 0-19,-10 0-10,9-4-11,-9 4-31,0 0-4,0 0 0,0 0-2</inkml:trace>
  <inkml:trace contextRef="#ctx0" brushRef="#br0" timeOffset="1.09722E6">23790 16429 13,'0'0'35,"0"-13"-2,0-1-6,3 3-9,6-7-4,3 6-3,5-3-4,12 6-1,-4-1 0,2 6-2,3 4-1,-2 10-2,-10 2 1,-4 4-2,-11 4 1,-7 3 0,-5 2-1,-4-3 0,-2-2 0,-2-5 0,5-3-2,7-2 2,5-10-2,12 7 1,4-7 1,4 7-1,-3-1 0,4 6 0,-4 4 3,-5 7-1,-12 1 2,-6 5 0,-12-3 0,-5-2 1,-4 1-1,-3-7-1,0-6-4,1-12-6,14 6-14,6-9-18,-2-11-1,11 14-1,-5-20 3</inkml:trace>
  <inkml:trace contextRef="#ctx0" brushRef="#br0" timeOffset="1.09799E6">22384 16203 35,'6'-22'20,"5"3"-2,5 2-1,0 1-1,6 9-1,-3 4-3,2 14 0,-3 2-3,2 6-1,-3 0-2,4 3 0,-1-10-1,5-2 0,-1-10-1,2-5 0,-5-9 0,0 1-2,-4-6-2,-8-2-5,3 10-16,-6 2-20,-13-8 1,7 5-1,-6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20:45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14031 3727 20,'-11'0'25,"-14"-2"-5,-1 2-6,-1 7-3,-4 3-3,6 8-2,0 6-2,3 6-1,4 8-1,9 10-1,5 9 0,4 16-1,7 7 1,2 16 0,0 11 1,-1 12 1,-3 10 0,-1 3 1,-4-1 0,-4-5 0,-5-10 0,-4-12 0,-8-15-1,-3-16-2,-6-17 1,1-13-1,-4-10-3,6-13-6,6-6-14,10-1-12,0-13 1,22 0 0</inkml:trace>
  <inkml:trace contextRef="#ctx0" brushRef="#br0" timeOffset="563.031">13586 5496 29,'15'24'18,"12"13"-2,2 11-2,0 13-3,1 16-2,-2 12-2,-3 15-2,-4 10-1,-4 8-1,-9 10-1,-5 7-1,-6 4 0,-2-1 0,-2-5 1,-2-6 0,3-6 0,6-6 0,8-11 1,14-14-1,12-12-1,13-10-18,2-21-14,13-7 0,-15-28-1</inkml:trace>
  <inkml:trace contextRef="#ctx0" brushRef="#br0" timeOffset="1433.0827">12706 5202 24,'0'0'25,"-3"16"-10,3 8-4,0 8-3,0 2-2,7 3 0,4 0-1,-1-5-1,11-8 0,-4-14 0,7-10-1,-3-12 1,3-9-1,-4-9 0,-1-6-1,-6 2 0,-1 2 0,-4 5-1,-5 11 0,-3 16-1,0 0 1,-3 12 0,-2 17 0,2 10-1,0 8 1,3 11 0,-4 6 0,1 1-1,0 1 2,-3-4-1,-3-8 1,-3-8-1,-8-12 0,-5-17-2,-2-11 0,3-9-1,-2-10-4,7-6-7,1-3-12,6-7-7,18 10 0,-1-4 1</inkml:trace>
  <inkml:trace contextRef="#ctx0" brushRef="#br0" timeOffset="1804.104">13096 5702 21,'-3'-12'27,"3"12"-5,-13-7-6,13 7-5,-20 7-4,11-1-4,2 5-2,2 2 0,5 3-2,7-2 1,3 1 0,5-3 0,4-3 0,-1-5 3,3-4 3,-6-8 1,0-3 1,-9-5 2,-3 2-1,-6-3 0,-7 2-3,-3 2-15,0 5-23,-13-7-3,12 5-1,-9-11-1</inkml:trace>
  <inkml:trace contextRef="#ctx0" brushRef="#br0" timeOffset="41862.3972">17010 5832 39,'0'0'25,"0"0"-2,0-21-5,16 1-3,14-11-3,26-10-5,18-12 0,32-13-1,29-4 0,31-4-2,26 1-1,22 6-1,9 7-1,-4 15 1,-11 11-1,-13 14 0,-26 9-1,-27 11 0,-25 0-1,-30 0 1,-20 4 0,-20-4-1,-13 0 1,-11-4-1,-11 0 1,-12 4 0,0-16 0,0 16 0,-15-16 0,2 6-1,0 0 0,-3-2 0,-2-2-1,2 2 1,-1 1 0,0-1 0,4 3 0,0 1 1,3 1 0,10 7 0,-10 0 0,10 0 0,18 10 0,4-3 0,6 3 0,6 0 1,6 1-1,1 0 1,-3-2 0,-7 0 1,-10 0 0,-14 1 2,-12-1 0,-7 5 0,-13-4 1,-1 4-1,-3 0 0,0 3-1,2-2 0,7 0-3,6 0-1,1-4-5,9 4-10,4-3-23,0-12-2,0 0 1,0 0-1</inkml:trace>
  <inkml:trace contextRef="#ctx0" brushRef="#br0" timeOffset="48662.7853">19923 4790 44,'21'-7'29,"-4"7"-1,3 0-5,0 21-5,-7-2-6,-2 11-3,-7-2-3,-1 0-1,-3-5-3,0-6-1,0-17-2,0 0 0,12-18-1,0-5 1,4-3-1,1-1 1,0-2 0,1 5 1,-2 7 1,-3 14 1,-13 3 0,15 17 0,-15 1 1,3 6-2,-3 5-1,5-3-8,2-1-21,5-1-9,-5-10 0,9-2 0</inkml:trace>
  <inkml:trace contextRef="#ctx0" brushRef="#br0" timeOffset="48953.8039">20339 4715 49,'0'0'37,"0"0"1,0 0-8,8 19-15,-11 10-6,3 15-4,0 4-3,5 8 0,0 7-4,1-3-5,6-2-5,-6-9-14,3-15-12,2-7-1,-5-18 1</inkml:trace>
  <inkml:trace contextRef="#ctx0" brushRef="#br0" timeOffset="49122.8118">20354 4941 34,'0'0'35,"11"-7"0,9 7-4,5 0-19,0-3-10,2 0-15,1-5-20,10 8-2,-5-12 1,4 7 1</inkml:trace>
  <inkml:trace contextRef="#ctx0" brushRef="#br0" timeOffset="49486.833">20638 4812 23,'-6'9'32,"-7"-1"-1,8 8-8,5 3-8,3 1-5,8 4-4,3-4-1,9-1-1,2-9 0,5-10-2,0-12 0,0-9 0,-7-11 0,-3-10-1,-7-7 1,-13-9-1,-10-3 0,-10 4 0,-11 10 1,-9 8 0,-5 10 0,-1 15 1,1 10-1,10 16 0,11 8 0,15 5-1,21 3-3,17-4-7,19 5-8,12-5-20,11-15-1,14 1 0,-4-13 0</inkml:trace>
  <inkml:trace contextRef="#ctx0" brushRef="#br0" timeOffset="49794.852">21065 4717 32,'0'0'34,"13"11"-1,9-5-6,5-3-17,0-3-5,5 5-3,2-1-9,0-1-16,-8-9-10,7 6-1,-19-6 0</inkml:trace>
  <inkml:trace contextRef="#ctx0" brushRef="#br0" timeOffset="49990.8638">21107 4858 48,'16'0'28,"13"9"-4,1-9-6,5 7-11,0 0-23,-9-14-13,5 12-2,-14-11-1</inkml:trace>
  <inkml:trace contextRef="#ctx0" brushRef="#br0" timeOffset="50757.9068">21553 4801 29,'15'0'21,"32"-4"-1,26 4-2,31-5-2,15 0-1,24 1-1,6-1-5,-2 5-2,-17-3-1,-17 3-4,-19 5-5,-34-1-13,-27-4-19,-18 8 0,-24-10-1,-2 2 5</inkml:trace>
  <inkml:trace contextRef="#ctx0" brushRef="#br0" timeOffset="55654.1869">21958 4221 8,'0'0'24,"-11"8"-8,4 13-4,0 4-3,1 3-1,2 5 0,4-5 0,3 0 2,4-11-1,7-6 0,0-11-2,8-11 0,2-10 0,-1-10-2,-4-5 0,-1-1-3,-6 0 0,-4 4-1,-3 7-1,-5 8 0,-4 8 1,4 10-2,-3 27 1,3 1 0,3 7 0,3 2-1,-3 4 1,-3 2 1,4-5 0,-4-4 1,-13-7 0,-3-5 0,-9-9 1,-3-4-1,2-2 0,1-7-4,4 4-9,4-4-19,6-9-6,11 9 0,24-17-1</inkml:trace>
  <inkml:trace contextRef="#ctx0" brushRef="#br0" timeOffset="55998.2064">22288 4432 10,'0'0'30,"-20"-14"-1,8 12-8,0 2-7,-3 0-7,5 9-3,0 4-2,10 5-2,4 3 1,5 0-2,9-1 3,8-5 0,-2-6 4,3-5 1,0-11 0,-3-1 1,-12-12 0,-3 1 0,-17-4-2,-8 3-4,2 2-13,-4 4-26,-9-3 0,9 8 0,-4-4-1</inkml:trace>
  <inkml:trace contextRef="#ctx0" brushRef="#br0" timeOffset="57359.2853">21962 5056 24,'0'0'30,"9"18"-3,-4 0-11,2 6-5,2 6-2,-2 0 0,1 2-1,-4-6-1,3-1-1,-7-6 1,3-9-2,-3-10 0,0-13-1,0-8-1,6-4 1,3-5-1,3-2-1,7-2-3,6 5 1,3 5 0,9 7 0,1 8 0,-5 6 0,-2 3 1,-4 7-1,-7-2 1,-5 3-2,-3 5-9,-5-1-28,-18-6 0,11 3 0,-21-9 0</inkml:trace>
  <inkml:trace contextRef="#ctx0" brushRef="#br0" timeOffset="63039.61">20074 5877 31,'0'0'23,"0"0"-2,0 0-5,-18 11-3,2 0-4,-2 7-3,-1 5-3,4 7 0,2 1-1,13 2-1,6 0 0,10-4 0,6-9 1,5-4 2,-4-11 1,0-10 0,-10-8 1,-13-6-1,-12-4 0,-9 1-2,-8 3-2,-8 2-11,7 7-12,4 10-14,1-5 0,25 5 0</inkml:trace>
  <inkml:trace contextRef="#ctx0" brushRef="#br0" timeOffset="63372.6293">20211 5973 10,'0'0'27,"0"0"-6,0 0-4,0 22-4,0-4-4,0 5-3,0 2-1,0 1 0,5 0-1,7-4 0,6-5 0,3-9-1,4-8 1,-4-3 0,1-11 0,-3-4 0,-6-1-1,-8-6 0,-5 3-3,-4 2-6,-7 2-11,-4 1-16,15 17 0,-22-19-2,22 19 10</inkml:trace>
  <inkml:trace contextRef="#ctx0" brushRef="#br0" timeOffset="63672.6472">20409 5990 12,'0'0'30,"15"5"0,-15-5-7,11 19-5,-5 3-6,0-3-3,2 7-2,-3-5-1,3 0-2,-2-6 1,3-4-1,2-11 1,4-6-1,-1-8 1,3-4-1,-3-6 0,3 4-2,-3-4-3,-1 1-6,-2 5-13,-3 6-18,-8-3 0,0 15-1,8-9 1</inkml:trace>
  <inkml:trace contextRef="#ctx0" brushRef="#br0" timeOffset="64116.6718">20796 5982 28,'0'0'30,"0"0"-2,0 0-8,-6 16-10,3-3-4,3 7-3,0 2 0,3 4 0,-3-3 0,9 0 0,-2-8 1,5-4-1,1-8 1,4-8 0,-4-11-1,4-6 1,-5-10-1,0-2 0,-8-10-1,-4-4-1,-13-5 0,-6-2 1,-10 7-1,-8 4 0,-6 8-1,3 8 1,0 10-1,3 13 1,11 10-1,10 11 0,12 4-1,16 2-2,15 6-10,9 1-23,3-11-1,20-1 0,0-13 0</inkml:trace>
  <inkml:trace contextRef="#ctx0" brushRef="#br0" timeOffset="64530.6952">21089 5991 27,'0'0'31,"0"0"-5,22 4-7,1-4-5,4 0-3,8 0-4,1-3-3,0 3-5,2 0-7,-7 0-9,-10-7-12,-1 12-4,-20-5-1,20 0 18</inkml:trace>
  <inkml:trace contextRef="#ctx0" brushRef="#br0" timeOffset="64813.7116">21141 6111 16,'0'0'31,"25"5"-3,1-5-6,1 0-3,7 0-3,-1 0-4,1 0-3,-5-5-4,-3 5-3,-8-2-10,-10 4-24,-8-2-3,0 0-1,0-15 1</inkml:trace>
  <inkml:trace contextRef="#ctx0" brushRef="#br0" timeOffset="65364.7425">21689 6141 9,'0'0'30,"15"4"0,13-4-7,19 0-6,21 0-5,21 0 0,19 4-1,16-4-3,13 0-3,-3 3-1,-7-3-3,-15 7-5,-20-7-13,-22 0-18,-16 5 0,-37-8-1,-17 3 2</inkml:trace>
  <inkml:trace contextRef="#ctx0" brushRef="#br0" timeOffset="65882.7724">22097 5715 8,'12'-6'32,"-4"-4"1,16 15 0,1 0-16,4 5-5,5 7-4,-4 3-4,0 3-4,1 6-8,-8-2-11,-7-11-14,4 4-1,-20-20 0</inkml:trace>
  <inkml:trace contextRef="#ctx0" brushRef="#br0" timeOffset="66081.7845">22427 5716 30,'-20'-7'34,"8"15"1,-14 2-10,-4-1-11,0 5-5,-8 1-2,-1 2-3,3 4-3,0-6-4,6 3-7,5-7-9,7-7-16,14 6 0,4-10-1,14 3 16</inkml:trace>
  <inkml:trace contextRef="#ctx0" brushRef="#br0" timeOffset="66471.8064">22495 5840 35,'-16'-12'26,"16"12"-8,-15 0-7,5 5-5,3 7-3,3 2-2,4 4 0,8 3 0,7-2 0,1-2 2,10-2 1,-1-6 3,6-6 1,-7-6 1,-1-5-1,-15-8 1,-4-1-2,-15-7-5,-9 2-15,-9-2-21,6 6-2,-9-2 0,9 8-1</inkml:trace>
  <inkml:trace contextRef="#ctx0" brushRef="#br0" timeOffset="67196.8484">22092 6413 11,'15'-4'32,"-15"4"2,23 19-2,-8 3-14,-9-1-6,4 8-1,-3-5-1,3 4-3,-7-6-1,1-3-2,-4-19-1,0 11-1,0-11 0,-6-19 0,6-1-1,0-3 0,8-4 0,2-2-1,6 4 0,8 2 1,5 7-1,4 5 0,-2 8-1,0-1-7,0 4-26,-2 5-5,-15-5 0,1 0 0</inkml:trace>
  <inkml:trace contextRef="#ctx0" brushRef="#br0" timeOffset="70242.022">20525 4154 29,'8'3'12,"-8"-3"0,0 0-1,0 0 0,10 0-2,-10 0-1,0 0-1,0 0 1,0 0-1,0 0-1,0 0 0,0 0-2,0 0 0,0 0-2,-4-11 0,8 2-2,4-11 1,12-10-1,13-15-1,19-18 1,22-16 0,26-12-1,14-9 1,11 4 0,-5 7 0,-8 13-1,-15 12 1,-18 21-1,-22 15 1,-25 15-1,-18 9 1,-14 4 1,0 0 0,0 0 1,0 0 0,0 0 0,0 0-1,0 0 1,0 0-1,0 0-1,-18-7 0,8 7-1,-4-4 1,-2-1-1,4 0 1,-1 2-1,3-2 1,10 5-1,-12-8 0,12 8 0,0 0 0,19-9 0,0 9 1,1 0 0,2 0 0,1 0 2,1 3 0,-4 3 2,-5-2 1,-7 8 1,-15-2-1,2 7 1,-11-2-1,1 3-1,-5-3-2,2-1-9,4-4-22,4 0-8,-1-14-1,11 4 1</inkml:trace>
  <inkml:trace contextRef="#ctx0" brushRef="#br0" timeOffset="71945.1191">22179 2941 31,'0'0'25,"-11"-12"-3,-4 12-4,-3 0-6,-1-3-4,1 7-2,1 0-1,3 0-3,14-4 0,-9 15-2,15-5 0,8 2 0,10 0 0,2 3 1,3 2 1,-1 2 0,-7-2 1,-5 6 1,-11-3 1,-8 0-1,-12-6 1,-6-4-2,-6-5-4,-1-5-6,11-5-10,4-3-14,2-9-5,11 4 0,6-7 5</inkml:trace>
  <inkml:trace contextRef="#ctx0" brushRef="#br0" timeOffset="72182.133">22365 2939 30,'0'0'32,"6"18"-2,-6-2-9,0 0-6,0 10-5,4-3-1,-4 3-3,5-5-4,-1-2-5,-4-5-7,4 0-23,-4-14-1,0 0-1,-8-14 1</inkml:trace>
  <inkml:trace contextRef="#ctx0" brushRef="#br0" timeOffset="72347.1422">22364 2779 54,'0'0'35,"0"-22"-1,0 22-13,0 0-36,-12-5-16,12 5-4,0 0 0</inkml:trace>
  <inkml:trace contextRef="#ctx0" brushRef="#br0" timeOffset="72699.1629">22450 2960 12,'4'20'31,"-4"-20"2,12 25-1,-4-9-18,-4-3-3,4 5-1,-2-3-2,0 2-2,-2-7-1,3-1 0,-7-9-2,0 0 0,7-15-1,0 1 1,3-4-2,4-1 0,0-1-1,3 0-1,4 8 0,-1 4 0,4 8 0,-2 6 0,-5 6 0,-4 5 1,-3 1 0,-6 4-1,-1 1-1,-3-5-7,-3-1-12,3-2-15,0-15-1,-3 12 0</inkml:trace>
  <inkml:trace contextRef="#ctx0" brushRef="#br0" timeOffset="73162.1894">22857 3038 7,'-12'0'28,"12"0"1,-3 14-2,3-14-16,0 20-3,4-5-2,1 1 0,2-3 0,8-1 0,-2-3-1,8-4 1,-5-5-2,3-10 1,0-4-1,-1-8-1,0-8-1,-6-13 1,-12-10-2,-7-7-1,-8-3 1,-10 1-1,-5 4 0,-3 8-1,-5 11 1,-4 13-1,9 19 0,8 14 1,11 13-1,7 10 1,15 7-1,8 5 0,16 1 0,12-3-5,4-2-9,6-3-19,-13-15-1,3 0 1,-18-20-1</inkml:trace>
  <inkml:trace contextRef="#ctx0" brushRef="#br0" timeOffset="74464.2644">20409 6457 14,'0'0'32,"0"0"1,8 21-2,-3 4-15,4 7-7,16 11-3,10 7-1,14 9-1,12 0-1,13-5-1,4-5-2,3-8-1,-1-6-1,-15-10 0,-9-7 0,-16-10 1,-12-5-1,-18-6 2,-10 3-1,-12-18 2,-4 6 0,-1-5 0,-3-1-1,3 2-1,6-1 0,4 2 0,7 5 0,0 10 0,10-6 0,2 14 2,0 3 2,-2 6 1,-5 2 0,1 6 1,-6-6 0,0 0-2,-3-2-12,6-4-25,-3-13-2,0 0-1,5-21 0</inkml:trace>
  <inkml:trace contextRef="#ctx0" brushRef="#br0" timeOffset="74965.2917">21606 7040 38,'-9'-17'27,"9"17"-4,-25-12-5,4 12-5,-2 0-4,-6 10-4,5 4-2,2 3-1,5 5-1,10 4 0,7 2 0,8-3 1,12-3-2,11-2-2,3-5-10,5-8-15,2 0-6,-10-11 0,3 4 0</inkml:trace>
  <inkml:trace contextRef="#ctx0" brushRef="#br0" timeOffset="75326.3118">21855 7088 36,'0'0'25,"-9"-10"-5,-2 6-4,-2 1-4,-8 0-5,2 3-2,-4 3-1,5 5-3,0 3 1,9 5-2,6 3 0,5 1 0,8 1 1,6-2 1,8-4 0,3-4 2,-1-6-1,4-5 1,-8-15 0,-3-1 0,-8-8-1,-7 1-3,-10 0-6,-5 5-22,-6-5-7,6 14 0,-1-2 0</inkml:trace>
  <inkml:trace contextRef="#ctx0" brushRef="#br0" timeOffset="75789.3399">22144 7121 14,'-6'-15'29,"6"15"-5,-22-15-6,5 10-7,-1 0-3,5 5-4,2 0-2,11 0-1,-10 10-1,14 2 1,8 0-1,3 4 2,5 2 0,-2-1 2,-1 3 1,-8-5 1,-4 3 0,-8-6 0,-9 0-1,-10-5 0,0-4-3,-2 1-11,1-1-23,6-13-3,17 10 0,-4-20-1</inkml:trace>
  <inkml:trace contextRef="#ctx0" brushRef="#br0" timeOffset="76303.3691">22336 7132 34,'-19'0'15,"19"0"-5,-16 15-3,10-1-2,2 3-2,1 2 2,3 3 0,7-2-1,4 0 0,4-5 1,7-3 0,-4-8 0,8-7 1,-5-9 0,1-7 0,-4-9 0,0-5 0,-15-10-1,-8-3-1,-8-1 0,-8 4-1,-4 3-1,-8 9-2,-2 7 1,0 9-1,7 15-1,10 8 1,8 7 0,10 6 0,8 5 0,9 1 1,13-1 0,8-2 0,4-3-4,-3-7-16,-4-9-16,7-1 0,-6-15 0</inkml:trace>
  <inkml:trace contextRef="#ctx0" brushRef="#br0" timeOffset="85810.9134">17268 7004 3,'8'14'27,"2"-4"1,21 9-11,18 5-3,17 5-1,22 5 1,15-1-2,22 1-2,8-7-3,9-2-2,-6-8 0,-6-5-3,-16-5 0,-20-7-2,-22 0 0,-25-8-1,-23-3 0,-24-6-2,-9-2 0,-13-3 0,-4 2 0,-2 0 0,3 2-1,5 3 1,6 7 0,14 8 1,0 0 1,0 13 0,11 0 1,7 1-1,1 4 1,2 0 1,-1-1 2,-2 4 0,-9-5 1,-3 5 0,-13-4 0,-4 0 1,-7 0-1,1-2-5,1-2-19,4-2-14,0-11-1,12 0 0</inkml:trace>
  <inkml:trace contextRef="#ctx0" brushRef="#br0" timeOffset="86616.9595">19027 7415 7,'-10'-12'28,"10"12"-6,-21-12-4,3 12-3,-2 0-3,-4 0-4,2 12-2,1 0-2,12 5-2,4 4-1,10-1-1,7-1 0,7-1 0,6-1 0,2-5 0,-4-3 0,-5-4 0,-6-5 1,-12 0-1,-10-7 0,-10 3 0,-5 4 0,-4 0 0,-1 0 0,1 11-1,5 3 1,6 5 0,10-2 1,8 5-1,8-4 1,10 0 0,9-5 0,5-5-2,5-4-5,1-4-8,-6-7-16,7 7-1,-14-16 0,5 10 18</inkml:trace>
  <inkml:trace contextRef="#ctx0" brushRef="#br0" timeOffset="87032.9829">19252 7484 14,'-5'-16'23,"5"16"-1,-14-12-5,-2 8-3,-2 4-4,-4 0-3,2 11-3,-2 1-1,4 10-2,5 2 0,5 4-1,8 0 1,5-2-1,7-1 1,5-6-1,5-5 1,1-9-1,-2-5-1,-1-9 0,-5-5 0,-6-6-1,-4 1 1,-5-3-1,-8 5 1,-2 5 0,-1 7 0,-3 9 1,1 7 0,3 9 1,1 7-1,4 5 1,5 0 0,0 4 0,2-4 1,6-5-1,2-3-1,-1-10-9,4-8-16,9-2-4,-9-14 0,13 3 7</inkml:trace>
  <inkml:trace contextRef="#ctx0" brushRef="#br0" timeOffset="87417.0056">19389 7541 6,'0'12'26,"-13"0"-5,13 8-6,0 2-4,4-1-2,5 3 0,1-7-1,8-5-1,2-10-1,4-6-1,0-9-1,2-10 0,-6-9-1,-4-12-1,-5-6-1,-11-6 0,-14-1 0,-10 4 0,-11 4 0,-7 8 1,-5 10-1,-3 13 1,3 13-1,9 12 1,9 7 0,17 8 0,15 3-2,21 4 0,14 2-3,12-6-6,14-7-22,14 2-3,-1-15 0,7 4-1</inkml:trace>
  <inkml:trace contextRef="#ctx0" brushRef="#br0" timeOffset="87753.0252">19743 7502 14,'0'0'31,"18"15"2,0-11-9,13-4-12,5 7-2,3-7-1,3 3-5,-2-3-5,-6 0-9,-5 0-11,-5 0-11,-24 0-1,14 0 0</inkml:trace>
  <inkml:trace contextRef="#ctx0" brushRef="#br0" timeOffset="87994.0393">19789 7657 33,'10'0'34,"15"4"-5,2-4-6,4 3-6,7-3-4,-4 0-7,-2 0-12,-2-3-26,-5 6-3,-14-7 0,2 4-1</inkml:trace>
  <inkml:trace contextRef="#ctx0" brushRef="#br0" timeOffset="88575.0716">20388 7304 24,'0'-13'34,"-3"-1"-3,3 14-8,0 0-7,0 12-4,3 15-4,-3 8-4,0 9-2,-4 6 1,4 4-1,-6-1 0,3-5 0,0-5-1,3-7-1,5-9-1,7-12-2,8-5-3,3-10-4,8 0-6,-1-5-9,-4-6-10,1 7 0,-12-9 3</inkml:trace>
  <inkml:trace contextRef="#ctx0" brushRef="#br0" timeOffset="88760.0827">20241 7502 32,'6'17'32,"8"-12"0,10 1-16,7 0-12,9-3-18,10 7-13,-9-14-3,10 4-2</inkml:trace>
  <inkml:trace contextRef="#ctx0" brushRef="#br0" timeOffset="89224.1088">20816 7550 14,'10'28'32,"-13"-12"0,0 4-10,-3 6-5,-7-4-5,-1 2-3,-8-6-3,0-2-2,-5-11-3,-1-5 0,2-5-2,5-8 0,2-4 0,10-3-1,5-1 0,9 0 2,8 6 0,7 4 1,5 5 1,2 6 0,-1 6 1,2 7 1,-7 3-1,-2 6-1,-7 3-5,-8-4-14,-4-3-18,4 4 0,-4-12 0,4 2 1</inkml:trace>
  <inkml:trace contextRef="#ctx0" brushRef="#br0" timeOffset="89635.1336">20907 7643 11,'9'-12'33,"1"12"0,-10 0-4,16 0-11,-3 12-6,-1-1-3,-1 9-3,-4-2-2,-1 2 0,-6-4-1,0 0 0,0-5 0,0-11-1,0 0 0,0 0-1,-8-12 0,14-3 0,0-3-1,5-3 0,2 2-1,3 1 0,-1 4 1,0 8 0,2 6 0,-4 6 1,-4 6 0,-2 4 0,-5 4-1,-2 0-8,3-6-28,3 5-2,-6-19 1,15 16 0</inkml:trace>
  <inkml:trace contextRef="#ctx0" brushRef="#br0" timeOffset="90213.1652">21290 7625 18,'-22'8'30,"13"13"0,0 2-12,3-1-5,9 6-2,4-6 0,12 1-2,3-10-1,9-3 0,-1-10-1,7-7-2,-5-10-1,-3-10-2,-8-10-1,-9-8-1,-12-4 0,-11-3 0,-11 3-1,-9 5 0,-9 9 1,-5 12-1,3 13 1,5 14 0,6 12-1,15 5 2,16 4-1,22 1-1,19 3-5,8-5-22,9-9-8,7-3-1,-5-17 1</inkml:trace>
  <inkml:trace contextRef="#ctx0" brushRef="#br0" timeOffset="92135.2761">21810 7618 42,'9'13'34,"5"-13"0,13-3-11,8 7-10,0-4-6,9 6-3,0-1-6,-4-1-11,-3-4-15,-2 10-8,-20-10 0,2 3 0</inkml:trace>
  <inkml:trace contextRef="#ctx0" brushRef="#br0" timeOffset="92341.2881">21866 7746 22,'25'8'31,"0"-8"1,9 7-13,6-4-11,2-3-17,7 11-18,-7-11-2,10 0-2</inkml:trace>
  <inkml:trace contextRef="#ctx0" brushRef="#br0" timeOffset="92775.3116">22410 7775 10,'0'0'32,"30"11"0,-1-11-6,21 4-9,16-4-5,13 0-1,22 0-3,11 0-3,11-4-3,-6 4-2,-5-3-4,-11 3-8,-10 0-18,-27-2-6,-10 2 1,-26-3 0</inkml:trace>
  <inkml:trace contextRef="#ctx0" brushRef="#br0" timeOffset="93985.3809">22724 7210 7,'0'0'28,"0"0"1,-4 17-4,4-1-13,0 9-4,-4 2-2,4 6 1,5-4-1,4 0-1,4-7-1,3-3 0,4-9 0,-1-7-1,1-8 0,3-5-1,-3-7 1,-5-2-1,-6-3-1,-6 0 0,-3 2-1,4 3 0,-8 6 0,4 11-1,-12-5 1,7 15-1,5 8 1,0 7 0,4 4 0,-4 4 0,3 3 1,-3-1 0,0-3 0,-7-6 0,-4-9-1,-8-10-3,-1-2-4,-8-8-13,3-10-15,12 5-1,-8-6 1,21 14 10</inkml:trace>
  <inkml:trace contextRef="#ctx0" brushRef="#br0" timeOffset="94352.4034">23088 7500 31,'0'0'27,"-3"-16"-5,3 16-4,-17-13-5,4 7-4,1 6-4,-4 0-1,0 10-2,7 5-1,1 2-1,8 4 0,8-1 1,2-1 0,5-4 0,6-5 1,2-7 0,-4-8 1,2-7 0,-9-4 0,-8-3 0,-7 0 0,-5-1-3,-3 6-10,1 5-23,-11-8-1,12 11-1,-3-3 1</inkml:trace>
  <inkml:trace contextRef="#ctx0" brushRef="#br0" timeOffset="94857.432">22693 7985 38,'15'4'35,"-6"3"0,7 7-14,8 8-6,-1 3-5,12 7-2,-2-2-3,-1 1-3,-4 1-5,-7-9-8,3-4-14,-3-3-11,-11-13 0,1-3 0</inkml:trace>
  <inkml:trace contextRef="#ctx0" brushRef="#br0" timeOffset="95100.4452">23008 8028 42,'-13'-10'33,"13"10"2,-20 7-11,2-3-12,-1 6-5,-8 2-3,1 6-1,-5 3-1,3 1-1,-3 2 0,0-2 0,1-1-1,5-5-3,10-3-4,5-5-10,10-8-18,0 0-1,6-15 0,16 15 6</inkml:trace>
  <inkml:trace contextRef="#ctx0" brushRef="#br0" timeOffset="95552.4716">23164 8236 39,'-10'-10'32,"1"0"-6,-3 2-7,0 4-7,-5-1-4,1 5-3,5 5-3,-2 2-1,6 3 0,0 5-1,3 1 0,4 2 1,7-2 2,3-1-1,2-5 1,8-1 1,-1-9-1,0 0 1,2-13-1,0-1 0,-8-5-2,-6-3-6,-7-2-23,-4 7-8,-14-6 0,6 8-1</inkml:trace>
  <inkml:trace contextRef="#ctx0" brushRef="#br0" timeOffset="192763.0382">13257 12310 7,'-37'9'10,"25"-1"-1,34-1 0,34-2 1,40-5 1,43 3 0,44-3 1,52 0-2,43-3-2,39-1 0,34 4 1,26-6-2,18 2 1,7-3-2,-3-3 0,-15-2-1,-22 2 0,-36 0-1,-38 1-2,-52 2 0,-47 1-8,-49 2-27,-40 14-2,-56-10 0,-30 4 0</inkml:trace>
  <inkml:trace contextRef="#ctx0" brushRef="#br0" timeOffset="198350.3591">20416 8323 6,'0'0'25,"0"0"-6,6 17-4,-13 7-4,-2 12-4,-6 11-1,-7 9 1,-3 11-2,-5 2 0,1 2 0,1-1-2,4-8 0,2-12 0,7-9 1,4-15 1,8-14-1,3-22 0,13-16 0,3-20-1,5-15 1,4-9-3,3-7 0,1 2-2,-2 0 1,-3 12-1,-5 15 1,-7 11-1,-6 15 0,-6 10 1,0 12-1,-10-2 0,0 6 0,-2 3 0,-4 0 0,6 1 0,-2 0 1,2-2 1,10-6 0,-12 5 0,12-5 1,12-14 0,8 0-1,-1-6 1,5-4-1,-2 0 0,2-1 0,-2 4-1,-6 4-1,-4 8 0,-12 9 1,4 15-2,-7 7 2,3 6-1,0 3 1,3 1 0,1 2 1,2-5-3,1 4-30,0-19-1,7-3-1,-14-22 1</inkml:trace>
  <inkml:trace contextRef="#ctx0" brushRef="#br0" timeOffset="261209.9572">16354 17193 24,'-10'12'30,"0"3"-6,-11 3-8,-3 5-2,-2 3-1,-6 6-3,1-1-3,-3-2-2,1-7 0,-1 2-2,5-7-1,1 2 0,7-1-3,6-11 1,15-7 1,-4 12-1,19-3 1,7-6-1,7 9 1,2 0 2,3-4-2,0 11-7,-3-1-23,-9-12-5,6-1-1,-14-3 0</inkml:trace>
  <inkml:trace contextRef="#ctx0" brushRef="#br0" timeOffset="261785.9909">16637 17457 24,'-20'3'21,"3"-3"-2,-6-3-3,1-5-6,1-13-2,4 6-2,9-8-2,8-6-2,12 4 0,12 1 0,8 3 1,5 16 0,3 13 1,-6-3 1,-6 19 2,-14 1-2,-10 6 3,-17 10-1,-8 1-3,-11-15 0,-2-4-2,-3-1-1,5-15-1,6-2-1,8-5-3,10-9 1,8-8 1,7 6-1,6 0 2,3 4 1,4 11 0,0-4 0,-2 3 3,-2 9-1,-4 2-6,3 8-14,3-2-17,-8-20 0,9 6 2,-6-6 1</inkml:trace>
  <inkml:trace contextRef="#ctx0" brushRef="#br0" timeOffset="262442.029">17120 17244 21,'24'-8'30,"-24"8"-7,11 0-1,-11 8-8,0-8-2,-12 17-2,-4 7-2,-6-7-1,-8 10-2,-2 5-4,-4-14-1,4-3 1,1 2-2,4 0-2,7-8 1,10 3-1,10-12 1,10-2 2,10 9 0,5 0 0,3 3 0,2 2 1,1-9-2,-4 9 1,-2 2-4,-9-2-9,-16-12-17,18 12-3,-18-12-1,4-15 6</inkml:trace>
  <inkml:trace contextRef="#ctx0" brushRef="#br0" timeOffset="262876.0543">16942 17183 26,'23'16'29,"10"14"-8,-3 8-7,-4-3-2,-5 8-2,-9 1-3,-8 0-2,-12 0-1,-9-4-1,-5-16 0,-1-4-1,0-6-1,3-3 1,4-4 0,5-1-2,1-6 1,10 0 0,0 0-1,-9-5 3,9 5-1,0 0-2,0 0 2,0 0 0,0 0-3,0 0-11,0 0-21,3-10-2,-3-4 1,13 9-1</inkml:trace>
  <inkml:trace contextRef="#ctx0" brushRef="#br0" timeOffset="264210.1292">17401 17237 20,'22'-8'17,"5"15"0,-5 1-3,-7 4-1,-6 11-5,-9-5-1,-11 6-2,-6 3 0,-3-1-2,-1-11-1,0 0-2,7-10-2,14-5 1,0 0-1,18-6 1,6 6 0,7 0 1,0 0 1,-2 9 5,-8 9-1,-9 11 1,-15-7 1,-13 7-1,-13-15-2,-6-1 0,-3 3-6,-2-8-6,7-11-6,6-3-6,8-9-9,19 5-5,0-2 2</inkml:trace>
  <inkml:trace contextRef="#ctx0" brushRef="#br0" timeOffset="264678.157">17807 17309 21,'21'-18'25,"-21"18"-3,0 0-3,0-15-4,-9 12-4,-6 3-4,-2-5-4,-2 5-1,0 0-2,-3 0 2,4 5-2,-2 7-2,7-9 0,1 6 2,5 3-2,-2 0 1,4 5 1,5 3-1,0-20 0,-3 16 1,7-4 1,-4-12-1,20 17 2,-2-14-2,2-3 1,5 0-1,2 0 1,1 7 0,-3-1 0,-2-3 2,-5 7 0,-9 2 1,-9 2-1,-7 1 1,-11 3 1,-5 1-2,-7-14-3,-4 2-3,2-2-10,5-1-20,-1-17-2,18 0 1,-2-6 3</inkml:trace>
  <inkml:trace contextRef="#ctx0" brushRef="#br0" timeOffset="265034.1774">18014 17222 4,'-13'-14'30,"13"14"-2,-18 0-11,9-6-5,9 6-5,-12 7-2,12-7-3,10 18 0,2-5-1,6-13 1,3 4 2,-1 3 1,2-7 2,-5 0 0,-4-7-1,-13-8-2,-3 4 1,-10 3-3,-4-3-5,-2 7-9,3 4-23,-7-9-1,13 9 2,-1 5 5</inkml:trace>
  <inkml:trace contextRef="#ctx0" brushRef="#br0" timeOffset="265437.2006">18264 17265 3,'0'0'27,"-13"-4"-1,13 4-6,4 11-9,9-2-3,8 8-3,3 2-1,4-5 0,1 10 0,4 0-2,-6-11-1,-3 4 1,-6-10 0,-9 0 1,-9-7 1,-9 14 1,-9-14 0,-8 10 0,-5-5 0,1 3 0,-4 11-4,3-3-10,4 1-19,14-9-6,0 3 0,13-11-1</inkml:trace>
  <inkml:trace contextRef="#ctx0" brushRef="#br0" timeOffset="265931.228">19040 17428 23,'0'0'24,"16"26"-8,-16-7-4,0-9-1,0-1-2,0-9-4,0 0 0,0 0-2,3-14-2,10 2 1,4-6 1,5 5-2,2-2 0,-1 15 2,-1 0 0,-4 3 1,-5 5 2,-7 5-3,-6 3 2,-4 12-1,-2-1-3,-2-13-4,-2 1-6,10-15-19,-11 22-6,2-22 1,9 0-2</inkml:trace>
  <inkml:trace contextRef="#ctx0" brushRef="#br0" timeOffset="266081.2375">19131 17127 25,'0'-21'31,"-5"0"3,5 21-1,0 0-27,4 14-20,7 17-19,-8-12 1,14 5-2</inkml:trace>
  <inkml:trace contextRef="#ctx0" brushRef="#br0" timeOffset="266523.2615">20278 17155 8,'26'4'30,"-26"-4"2,0 0-13,-22 24-10,-16-5 1,-10 3-4,-8 12 2,-4-2-5,1-6-1,8-3-3,11-1 1,15-9 1,16 3 1,19-3 0,14-10 0,14 2 1,4 3 0,7 2 0,-6 10-5,1 3-20,-13-18-12,3 1 3,-18 0-3</inkml:trace>
  <inkml:trace contextRef="#ctx0" brushRef="#br0" timeOffset="266854.2813">20450 17178 7,'12'-7'26,"4"13"2,-16-6-15,0 12-4,-6-3-2,-4 8 1,2-2-1,-2 3 1,6 2-3,4-8 0,4-1 0,8 9 0,7-8-1,0 1-3,3-1-6,0-12-10,-1 0-11,-9-8-6,6 4-2,-12-24 9</inkml:trace>
  <inkml:trace contextRef="#ctx0" brushRef="#br0" timeOffset="267031.2914">20611 17173 8,'0'25'31,"-7"-8"-6,7 0-3,0 14-4,-3-2-1,6 3-4,-3 3-1,0 5-5,0-14-5,0 3-12,0-6-23,10-14-1,-10-9-1,14 7-2</inkml:trace>
  <inkml:trace contextRef="#ctx0" brushRef="#br0" timeOffset="267538.3207">21177 17200 17,'0'0'28,"0"0"-2,0 0-5,-23 20-5,-2-10-5,-11 7-3,-3 2-5,-2-7-3,1 1 1,5 7-2,6-5 0,9-3 1,11 5-2,9-17 0,22 12 3,6 2 0,9 2 0,6-7 1,1 10-1,1-4-1,-4-4 0,-9 2-4,-10 2-10,-12-18-18,0 3 1,-10 0-2,-12-22 17</inkml:trace>
  <inkml:trace contextRef="#ctx0" brushRef="#br0" timeOffset="267802.3346">20983 17119 21,'30'18'31,"11"11"1,-14 7-15,-7 2-4,-9 9-5,-11-3-1,-13 4-4,-4-7 0,-4-5-2,-2-9-1,4-1-2,4-6-3,8-5-17,7-15-12,11-4 3,-11 4-1</inkml:trace>
  <inkml:trace contextRef="#ctx0" brushRef="#br0" timeOffset="268666.3859">21550 17048 38,'0'0'31,"0"0"-7,3 21-6,-3-8-5,-3 11-6,-1 3 0,4 0-5,-5-4 1,5 0-6,0-12-3,0-11-11,0 0-7,0 0-6,-6-34-4,6 11 6</inkml:trace>
  <inkml:trace contextRef="#ctx0" brushRef="#br0" timeOffset="268865.3963">21580 17008 10,'26'0'17,"-5"-4"0,5 4-3,-6 7-1,-6-2-3,0 5-1,-14-10-2,8 17-1,-8-2-2,0 6-1,-7 4-1,4 1-11,-3-7-17,9 3-3,-10 2 0,13-1 11</inkml:trace>
  <inkml:trace contextRef="#ctx0" brushRef="#br0" timeOffset="269081.4087">21440 17336 6,'39'4'30,"1"-8"2,18 4-9,-5 0-9,3 4-4,-3 1-8,-7-5-11,-6 8-15,-21-13-8,-2 5 1,-17 0 11</inkml:trace>
  <inkml:trace contextRef="#ctx0" brushRef="#br0" timeOffset="269471.4318">21540 17463 4,'0'0'27,"-8"10"2,8-10-13,-13 19-8,4-1-1,1-1-1,0-7-3,4 1-1,4-3 0,8 5-2,7-9 0,5-4-2,4-4-4,3-4 1,2 8-1,-5-13 1,-5 9-1,-4-8 2,-15 12 1,9-15 3,-12 6 3,3 9 2,-16-5 1,8 5 0,8 0-1,-16 9 2,14 6-2,2 6-1,2 1-3,4 10-17,-6-32-13,18 26 2,-11-14-1</inkml:trace>
  <inkml:trace contextRef="#ctx0" brushRef="#br0" timeOffset="269906.456">21926 17189 12,'0'0'28,"25"26"2,2-17-12,6 8-12,1 4-2,2-7 1,0 0-2,-3-5-2,-8 2 1,-5 2 1,-9 3-1,-11-16 3,-6 16 0,-9-6 0,-5 4 1,-8 5 0,-2 1-2,-5-5 0,4 1-2,1 1-1,6-7 1,5 3-2,5 3 0,14-16 0,0 0 1,-7 10-1,7-10-2,0 0-6,10 4-21,-10-13-7,9-1 1,-9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25:54.7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19541 11687 42,'0'-19'29,"-6"8"-5,-2 1-2,-6 3-6,-1 7-4,-4 0-4,4 13-3,-3 1-3,6 4-1,4 4-1,8 0-1,8 3 1,9-3 0,7-4 1,6-4-1,3-8 2,1-6 2,-3-7 0,-6-4 1,-13-10 0,-8 0 0,-10-8 0,-4 4-2,-2 3-2,-6-1-9,5 11-15,13 12-16,-13-10-1,13 21 1,-5 4-1</inkml:trace>
  <inkml:trace contextRef="#ctx0" brushRef="#br0" timeOffset="1126.0663">21432 9404 30,'0'0'30,"0"0"-5,-7 16-6,-5 7-5,0 6-5,-3 5-3,1 2-2,-1-2-2,3-4 1,0-8-1,4-7 0,8-15 1,0 0-1,7-13 0,3-10 0,2-8 0,3-5 0,1-1 0,0 0 1,-1 0 0,0 9 0,-7 5 0,0 9 0,-8 14 0,0 0 0,10 9-1,-6 12 0,1 8-2,3 5 1,5 6-1,4 3 0,6 0-1,1-5-1,0-2-1,-4-11-2,3-3-1,-8-12-5,-3-7-4,-12-3-9,-9-17-9,9 17-3,-30-27 2</inkml:trace>
  <inkml:trace contextRef="#ctx0" brushRef="#br0" timeOffset="1291.0761">21330 9573 24,'0'0'37,"18"0"0,6 5 0,4-2-17,2-3-15,6 9-30,-5-13-8,9 4-3,-5-12-1</inkml:trace>
  <inkml:trace contextRef="#ctx0" brushRef="#br0" timeOffset="2046.1183">16821 13127 27,'0'0'33,"-8"10"-2,4 3-7,1 9-9,-1 3-5,4 10-2,0 1-2,7 4-3,-3-5-4,1-8-5,4-2-7,-2-10-12,-7-15-9,0 0-1,3-15 0</inkml:trace>
  <inkml:trace contextRef="#ctx0" brushRef="#br0" timeOffset="2423.141">16752 13203 44,'3'-25'33,"7"11"-9,6 0-5,2 0-4,8 8-4,-2-1-2,1 7-3,-4 5-2,-4 4-1,-9 6-1,-3 0-1,-5 1 0,-5-2-2,-2-3 0,7-11 0,-7 14 0,7-14 0,21 6 0,-3-2 0,5 3 0,-1 5 2,-2 6 0,-4 6 0,-8 4 0,-14 1 0,-12 1-1,-4-3 2,-8-1-1,2-9-1,-3-6 0,6-8 0,3-3 0,7-2-1,15 2-1,-13-12-6,13 12-13,3-12-14,-3 3-1,0 9-1,0-13 6</inkml:trace>
  <inkml:trace contextRef="#ctx0" brushRef="#br1" timeOffset="16535.9477">19920 10860 25,'0'-16'30,"0"16"-6,0 0-6,0-9-3,0 9-4,0 0-2,12 14-3,-4-5-1,6 6-2,6 2 1,8 7 0,3 2-2,7 6 1,-3 6-1,1 6 0,-8 4 0,-3 3 0,-12 2-1,-7-4 0,-6-1 0,-3-8-2,-1-7-1,-4-9-4,8-7-13,0-7-16,0-10-1,7-12-1,-11-6 4</inkml:trace>
  <inkml:trace contextRef="#ctx0" brushRef="#br1" timeOffset="17400.9985">20433 11082 27,'-9'-6'20,"9"6"-3,-17 0-1,6 2-3,0 6-2,-2 4-3,3 5-2,2 4-2,8 4-1,0-1 0,11 1 0,4-6-1,7-4 1,7-5 1,2-10-1,0-6 2,-1-10 0,-7-12 0,-5-5 0,-10-11-1,-8-4-1,-19-6 0,-4-2 0,-9 4-2,-7 10 0,-1 9 0,1 13-1,3 8 0,11 17-1,10 8 1,15 10 0,13 3-3,18-4-14,9-4-19,15-2-1,0-11 0,8-3 0</inkml:trace>
  <inkml:trace contextRef="#ctx0" brushRef="#br1" timeOffset="22237.276">19774 11448 12,'0'0'9,"0"0"-1,0 0 0,0 0 0,0 0-2,0 0 1,0 0-2,0 0 1,0 0-2,0 0-1,0 0-1,5-9 0,-5 9 0,0-10 2,0 10 1,4-11 0,-4 11 1,-3-15 1,0 5 0,3 10-1,-9-17 0,6 8-2,-1-3-1,1 1-1,-3-1 0,3 1 0,0-1 0,0 1 0,-3-2 0,2 3 0,-5-3 0,1 2 0,-2 0 0,0 0-1,-1-1 0,0-1 0,0 3 0,1-2-1,-2 1 0,3 0 0,-2-2 0,2 0 0,-3 1 0,2 0 0,-2 0 0,-1 2-1,2-2 1,-2 3 0,1 0 0,0 0 1,-1-1-1,1 1 0,-1 0 0,1 0 0,0 0 1,0-1-1,-1 2 0,-3-2 0,0 2 0,-5-4 1,0 5-1,-1-1 0,1 3 0,2-2 0,-2 0 0,2 0 1,5 4-1,1-1 0,3 1 0,0-2 0,-1 3 0,0-2 0,-1 4 0,-1-3 0,-3 3 0,2-3 0,-3 3 0,0 0 0,1 0 0,1 0 0,-1-2 0,0 2 0,3 0 0,-1 0 0,0 0 0,2 3-1,-3 0 1,2-3 0,1 8 1,-3-5-1,0 4 0,-1-2 0,0 1 0,-1 0 0,0-1 0,0 2 0,3-2-1,0 4 1,1-6 0,2 6-1,0-2 1,-1 2 0,3 1 0,-4 1 0,0 0 0,0-1-1,1 0 1,0 0 1,0-1-1,2 1 0,-1-2 0,1-1 0,1 2 0,0-1 0,0 4 1,-1 0-1,-1 0 0,0 1 0,1-2 1,1 4-1,-1-3 0,4 2 0,-3-5 0,2 5 0,2-2 0,-1-1-1,0 3 1,2 0 0,-3-2 0,2 1 0,1 2 0,-1-2 0,3 1 0,2 1 0,-4-1-1,4 1 2,0-1-2,0 0 1,0 2 0,3 0 0,-3-1 0,3-1 0,1 3 0,-2 0 0,2 2 0,-4-1 0,6-2 0,-4 2 0,1 1 0,0-3 0,3-2 0,-2 0 0,0-3 0,-1 1 0,2 0 0,0-1 0,0 1 0,0-1 0,0-1 0,-1 1 0,3 0 1,0-1-1,-1-1 0,-6-9 0,12 15 0,-12-15 0,12 18 0,-12-18 0,11 16 1,-11-16-1,7 17 0,-7-17 0,10 18 0,-10-18-1,10 15 1,-10-15 0,12 12-1,-12-12 1,15 9 0,-15-9 0,12 8 0,-12-8 0,0 0-3,10 5-9,-10-5-23,0 0 1,-4-10-2,4 10 2</inkml:trace>
  <inkml:trace contextRef="#ctx0" brushRef="#br1" timeOffset="23329.3371">18375 11826 28,'11'0'28,"2"4"-7,1 0-6,5 2-3,3 4-4,3-3-1,2 3-3,-2-1-1,1 1-2,-1-1 1,-7 1-2,-3-2 1,-2-2 0,-13-6 0,16 8 1,-16-8 0,10-3 1,-10 3 0,4-19 1,-4 5 0,4-2 0,-1-5 0,5 2-1,-4-2 1,4 4-2,-4-2 0,3 5-2,0 1-4,-3 4-20,-4-3-11,0 12-1,0-20 0</inkml:trace>
  <inkml:trace contextRef="#ctx0" brushRef="#br1" timeOffset="24461.401">19919 10909 17,'0'0'15,"0"0"-1,-5 9-2,5 1-2,0 2-3,-4 1 0,1 2-1,0-1-1,-1-2-2,0 1 1,1-3-1,3-10 0,0 0 0,0 0 0,-8-11 0,8-5-1,4-2 0,2-4 0,-2 0 0,2 0 0,-2 2 1,3 6-1,-3 2 0,-4 12 1,8-9-1,2 13 1,3 1-2,4 2 0,6 1 0,2 2 0,3-1 0,0 1-1,-4 0 0,-4-4-7,-6-6-24,-4 8-2,-10-8 0,-10-4-1</inkml:trace>
  <inkml:trace contextRef="#ctx0" brushRef="#br1" timeOffset="25861.4823">18696 10565 21,'0'-20'25,"0"20"-3,0-19-4,-4 8-3,-8 0-4,-3-3-3,-4 5-2,-5 1-2,-2 8-1,-1-4-1,2 11-1,1 2-1,5 3 1,3 5-1,7 1 0,6 5 1,9-1 0,3-2-1,6 1 2,5-2-1,4-3 0,1-4 1,2-5-1,-3-7 0,0 0 0,-6-3-1,-5-6 0,-6-3 0,-7 0-1,-3 1 0,-5 0-1,-4 5 0,0 2 0,-2 4 0,2 10 0,2 2 1,5 7 0,0 5 1,5 6 1,0 3-1,2 2 2,3 1 0,0-3 0,-1-1 1,1-4-1,0-6 1,-1-3 0,-4-9 1,0-10 0,6 11-1,-6-11 0,0 0 0,0 0-1,0 0-4,0 0-10,0 0-23,0 0-2,0 0 1,0 0-1</inkml:trace>
  <inkml:trace contextRef="#ctx0" brushRef="#br2" timeOffset="45321.5965">2092 9643 38,'-21'-9'28,"9"9"-8,-1 0-7,3 5-4,2 5-3,-2 0-4,4 4 0,9 1 0,7 1 1,4 0 0,2 0 1,0-7 2,2-1 0,5-8 2,-5 0-1,0-8 0,-3-1 0,-21-8-1,3 0 0,-12-3-1,-1 3-2,-5-2-1,0 7 0,-8 0-1,1 9-1,12 3 1,2 8-1,11 2-1,3 6 1,0-1 0,0 2 0,17-2-1,3-1 2,1-2-1,1-3 0,-4-6 1,1-3-1,0-10 1,2 0 0,-14-4-1,-7-3 1,0-2-1,-16-1 1,6 1-1,-5 1 0,-9 7 0,2 4 0,3 3 0,3 8-1,4 2 1,12 6 0,-2 3-1,2 2 1,8-1 0,-2-2 0,10 0 0,-4-4 0,1-3 0,2-4 1,1-3-1,-16 0 0,24-19 1,-14 6-1,-6-2 1,-1-1-1,-10 1 0,-6 1 0,4 6 0,-3 3 0,-9 5 0,2 0-1,0 4 1,4 1-1,9 6 1,2 1 0,-2 0 0,6 0 0,9-1 1,7 0-1,3-3 1,5-2-1,-11-1-2,-1-7-15,-12 2-22,24-15-1,-30 0 0,3 1 0</inkml:trace>
  <inkml:trace contextRef="#ctx0" brushRef="#br2" timeOffset="46133.6433">2788 9303 45,'-17'23'34,"-13"8"-7,2 13-6,6 12-6,-2 4-5,14 11-3,0 0-1,10 1-2,16-5-2,6-9-3,8-10-5,-1-16-7,4-10-15,5-11-8,-12-15-1,7-2 1</inkml:trace>
  <inkml:trace contextRef="#ctx0" brushRef="#br2" timeOffset="46328.6535">2883 9611 61,'12'0'35,"4"7"1,2 6-20,7 15-6,-2 3-4,1 5-4,1 2-8,-4-4-14,-2-9-14,3-1-2,-9-15 0,-1-5 3</inkml:trace>
  <inkml:trace contextRef="#ctx0" brushRef="#br2" timeOffset="46493.664">3156 9630 44,'0'0'37,"-25"7"0,9 6-4,-5 6-19,-5 1-8,5 5-5,-1 1-6,1-2-15,2-8-15,14 5-2,-1-10 1,6 4-1</inkml:trace>
  <inkml:trace contextRef="#ctx0" brushRef="#br2" timeOffset="46786.6803">3339 9777 42,'0'0'34,"-31"0"-2,15 0-10,1 7-9,-3 3-6,8 4-4,5 0-1,7 1-2,8-2 1,4-2 0,5-6 1,0 0 0,-1-8 0,1-6-3,-6 0-6,-4-2-14,-9-5-13,6 8-1,-9-6 0</inkml:trace>
  <inkml:trace contextRef="#ctx0" brushRef="#br2" timeOffset="46953.6902">3515 9819 48,'10'16'38,"-4"10"0,-6-4-1,-9 1-22,2 4-11,1-2-18,-2-4-23,-9-13-1,17-8 0,-18 0 0</inkml:trace>
  <inkml:trace contextRef="#ctx0" brushRef="#br2" timeOffset="47380.7145">3687 9671 13,'-7'-10'62,"-3"25"-32,7-4-14,3 6-7,0-1-4,10 3 0,-4-5-1,7 0 0,2-9-1,5-5 0,0-8-1,-1-5 0,-1-5 0,-2-4-1,-5 2 1,-2 0-1,-6 5 1,-3 5-1,0 10 1,0 0-1,-3 19 1,3 3 1,5 9-1,-2 8 0,-3 4 1,0 4 0,0 0 0,-10 1 0,-5-7 0,-4-4-1,-4-12-3,-6-10-6,6-10-11,4-8-20,-2-12-1,15-3 0,2-7-1</inkml:trace>
  <inkml:trace contextRef="#ctx0" brushRef="#br2" timeOffset="47658.7303">4012 9876 38,'0'-12'35,"0"0"-4,0 0-5,-7-1-6,7 13-6,-19-17-5,9 17-2,-4 0-4,1 8-1,4 1-1,3 4-1,6 1 0,0 2 0,9-1 0,4-2 0,5-5-3,-2-8-4,6 4-16,-1-9-14,-8-11-1,5-3 1,-8-10-2</inkml:trace>
  <inkml:trace contextRef="#ctx0" brushRef="#br2" timeOffset="47882.7434">4046 9356 53,'20'0'38,"3"4"1,13 6-5,2 17-21,-2 5-4,1 20-2,-10 4-3,-10 13-1,-13 3 0,-10 0-2,-9-2-1,-7-8-6,2-3-12,3-18-22,-2-19 0,16-12 0,3-10-1</inkml:trace>
  <inkml:trace contextRef="#ctx0" brushRef="#br2" timeOffset="48140.7581">4556 9632 52,'23'-10'37,"5"10"0,1-7-6,4 0-23,4 1-9,2 3-14,-4 3-20,-16-6-1,0 6 0,-19 0-1</inkml:trace>
  <inkml:trace contextRef="#ctx0" brushRef="#br2" timeOffset="48297.7674">4588 9701 36,'-12'13'38,"17"2"1,12-2-5,7-8-11,13 5-10,-2-7-5,6-3-16,-6-5-29,0 5-2,-12-10 0,-4 3-1</inkml:trace>
  <inkml:trace contextRef="#ctx0" brushRef="#br2" timeOffset="48810.7965">5246 9331 53,'-18'22'34,"-13"10"-3,-6 9-13,9 12-7,-3 5-4,10 7-3,8-2-1,13-2-4,15-6-4,7-11-13,12-19-16,9-4 0,-2-16 0,9-5 0</inkml:trace>
  <inkml:trace contextRef="#ctx0" brushRef="#br2" timeOffset="49142.8165">5411 9509 56,'-3'-15'30,"3"15"-4,0 0-5,0 0-7,0 17-4,0 4-3,0 11-3,0 0-2,3 6-1,-3-4 0,3 0 1,-3-5-2,0-5 1,-9-8 0,0-7-1,-1-3-1,1-6 0,-1 0-1,10 0-1,0 0 0,0 0-2,13-10-2,8 6-8,7 4-14,6 4-7,-6-4 2,7 0 0</inkml:trace>
  <inkml:trace contextRef="#ctx0" brushRef="#br2" timeOffset="49292.8248">5659 9779 54,'0'0'35,"9"19"-1,-12-5-11,-2 3-17,1 1-13,-6-5-24,5 5-2,-5-10-2,4 4-1</inkml:trace>
  <inkml:trace contextRef="#ctx0" brushRef="#br2" timeOffset="49700.8473">5891 9610 37,'0'-34'33,"3"9"-6,-3 6-5,3 4-4,-3 15-5,4-11-3,-4 11-4,0 11-2,3 0-1,-3 2 0,6 7 0,-6 2 0,3 5 1,-3-3-1,4 3 1,-4-3-2,0 2 0,0-6-1,0-6 0,-6-2-1,6-12 0,-14 7 0,14-7 0,-13 0 0,13 0-1,-7-12 1,7 12-1,6-12-1,5 8-3,12 4-1,-5 0-6,13 0-14,6 0-12,-6-3-1,4 3 1</inkml:trace>
  <inkml:trace contextRef="#ctx0" brushRef="#br2" timeOffset="50020.8659">6087 9261 23,'22'3'35,"11"20"2,5 6 1,-4 11-18,3 18-6,-12 2-3,-7 13-3,-15-1-2,-6 1-2,-9-5-2,-12-7-3,4-6-4,-6-16-3,7-3-6,3-13-24,1-15-2,5-3 1,-3-12 0</inkml:trace>
  <inkml:trace contextRef="#ctx0" brushRef="#br2" timeOffset="51901.9742">6772 9537 29,'0'0'36,"15"-8"2,-15 8-5,0-12-14,0 12-6,0 0-4,7-9-7,-7 9-11,0 0-27,0 0-1,18 0-2,-18 0 1</inkml:trace>
  <inkml:trace contextRef="#ctx0" brushRef="#br2" timeOffset="52238.9932">6775 9692 30,'0'0'39,"0"0"0,7 12-1,-7-12-14,0 0-8,11 5-7,-11-5-5,0 0-18,0 0-24,0 0-2,-5-18 0,5 18 0</inkml:trace>
  <inkml:trace contextRef="#ctx0" brushRef="#br2" timeOffset="55080.1552">7485 9513 37,'0'0'34,"8"10"0,-8 11-11,4 6-8,3 10-5,-3 1-4,2 3-1,-6-5-2,8-6 0,-8-7 0,6-12-1,-6-11 0,4-13 0,-4-8-1,7-6 1,5-5-1,1 0 0,6-1-1,4 6 0,3 6 0,5 8-3,2 13-11,-1 8-24,-9-1 1,-1 9-1,-6-5 1</inkml:trace>
  <inkml:trace contextRef="#ctx0" brushRef="#br2" timeOffset="55338.1721">7977 9590 34,'0'0'35,"31"0"0,-8 0-2,8 0-18,6 3-8,-4-3-4,4 0-8,-3 3-10,-3 4-18,-16-7-2,3 0 0,-18 0-1</inkml:trace>
  <inkml:trace contextRef="#ctx0" brushRef="#br2" timeOffset="55494.1796">8043 9694 64,'9'16'37,"10"-12"-3,9-4-14,9 3-11,2-3-24,3 9-17,-8-12-3,3 6-2</inkml:trace>
  <inkml:trace contextRef="#ctx0" brushRef="#br2" timeOffset="56045.2101">8690 9466 39,'0'0'28,"-7"22"-10,7 8 0,7 8-1,1 11-4,0 2-1,4 3-3,-3-4-1,6-7-2,-5-14-1,-1-12-1,-9-17-1,8-9-1,-8-20 0,0-17 0,0-17 0,-8-15-1,1-9-1,2-3 0,1 3 0,-1 8 0,-2 8-1,-2 16-3,9 19-7,0 21-25,5 1-2,9 14 0,5 0 0</inkml:trace>
  <inkml:trace contextRef="#ctx0" brushRef="#br2" timeOffset="56502.2362">8731 9039 18,'0'0'28,"33"12"-4,10-10-10,26 1-3,28 4 2,20-2-2,23 3 1,15-2-3,21 1-2,4-3-3,3-4-3,-7 0 0,-18-6-1,-18-3 0,-19-2 0,-22-3 0,-25 0-1,-21 4 1,-16 0 1,-15 3-1,-11 2 1,-11 5-1,0 0 1,0 0-1,-15 3 1,15-3-1,-14 21 0,9-1 1,5 9-1,5 5 0,1 4-12,-6 1-21,11 6 0,-11-10-1,4 4-1</inkml:trace>
  <inkml:trace contextRef="#ctx0" brushRef="#br2" timeOffset="57029.2672">8973 9607 34,'7'-22'31,"4"1"-8,0-1-3,-4-2-3,5 9-4,-9-4-1,-3 19-4,4-16 0,-4 16-2,0 23-2,0 6-1,5 6-1,-5 7-1,4 1 0,1 2 1,2-1 0,3-5-1,-2-9 0,2-15-10,-2-9-20,3-6-9,-4-11 1,-1-3-2</inkml:trace>
  <inkml:trace contextRef="#ctx0" brushRef="#br2" timeOffset="57336.285">9199 9356 32,'4'-13'33,"12"13"0,-3-4-10,5 4-9,-1 10-6,-8 2-1,-3 7-3,-9 2-2,-9-1 0,-4 2 0,1-3-1,-4-4 0,8-3 1,11-12-2,8 11 1,13-5-2,8-4-3,8 7-7,0 1-17,0-7-8,0 8 1,-6-6 0</inkml:trace>
  <inkml:trace contextRef="#ctx0" brushRef="#br2" timeOffset="57615.2998">9735 9519 35,'-13'-20'35,"13"20"2,3 10-3,-3 3-15,9 12-7,-5 1-6,6 8-1,-5 2-1,3 3-1,-3-5-1,-2-5-2,1 0-3,-4-14-12,0-15-19,-7 17-4,-7-23-1,2-1 0</inkml:trace>
  <inkml:trace contextRef="#ctx0" brushRef="#br2" timeOffset="57757.31">9604 9694 47,'10'-5'34,"21"8"0,1-1-13,7-2-11,4 0-6,5 5-9,3 0-19,-7-5-9,15 0-1,-7-7 0</inkml:trace>
  <inkml:trace contextRef="#ctx0" brushRef="#br2" timeOffset="58129.3302">10255 9602 50,'-6'-31'30,"6"2"-4,-3 2-4,0 1-4,3 9-4,-3 0-3,3 17-2,0 0-4,-3 22-1,3 4-3,0 8 0,0 3-1,0 4 0,0 0 0,0-3 1,0-6-1,0-3 0,-5-8-1,0-7 1,0-3 0,5-11-1,-10 12 1,10-12-1,0 0 1,0 0 0,9 2-1,7-2-1,3 6-3,2-6-8,3-3-18,2 3-7,-8-3 1,3 3-2</inkml:trace>
  <inkml:trace contextRef="#ctx0" brushRef="#br2" timeOffset="58513.3528">10419 9437 51,'9'-13'36,"-5"-4"-1,10 4-13,2 9-9,-3 1-4,4 12-4,-6 1-2,-4 9 0,-7 5-2,-8 5 0,-4 0 0,-4-1-1,-1-4 1,1-5-1,3-1 0,11-7 0,2-11-1,22 8 1,1-8 1,3 0-5,5 0-14,7 0-19,-14-7 1,4 7-1,-11-8 0</inkml:trace>
  <inkml:trace contextRef="#ctx0" brushRef="#br2" timeOffset="58878.3731">10980 9576 31,'15'0'34,"11"7"0,2-7-7,5 3-14,5 1-3,-1-4-5,-4 3-5,-2-3-7,-10 0-10,-8-6-12,-3 6-5,-10 0 0,-12 0 2</inkml:trace>
  <inkml:trace contextRef="#ctx0" brushRef="#br2" timeOffset="59021.3821">11036 9668 38,'6'17'36,"10"-11"0,14-6-9,3 8-8,1-6-11,1 6-36,-7-11-5,4 3-3,-8-9-1</inkml:trace>
  <inkml:trace contextRef="#ctx0" brushRef="#br2" timeOffset="59718.4212">11611 9447 60,'6'18'35,"6"7"0,-6 12-15,1-3-11,3 8-3,-3-2-1,3 2-1,-4-9 0,1-6-1,0-12 0,2-10-1,-2-15 0,3-12-1,-1-14 0,-2-12 0,-3-11-1,-4-6-1,-3-2 0,-5 1 1,4 8-1,-6 5 1,1 9-1,1 13 1,5 10-1,8 5 1,6 7 0,11 1-1,2 1 1,15 5-1,12-3 1,16 2 1,6-1-1,3 4-1,-2 0 1,-6-3 0,-9 3 0,-7 3-1,-13 2 1,-15-1 0,-8 6 0,-9 0 0,-3-1 0,0 4 1,-4 0-1,6 2-3,0 5-6,-2-1-15,-4-2-14,3 5 1,-3-8 0</inkml:trace>
  <inkml:trace contextRef="#ctx0" brushRef="#br2" timeOffset="60322.4572">12037 9611 25,'-13'-9'22,"-4"-10"-1,2-3-4,-2-2-1,4-4-1,10 1-2,3-3-3,15 4-1,4 5-3,9 10-2,4 9 0,5 9-1,-4 8 0,-6 8-1,-13 8 0,-14 7 1,-10 0-2,-12 1 0,-10-4 0,-3-5 0,-2-6-2,2-4 0,8-6-1,8-6 0,19-8 0,0 0 0,0 0 0,29 9 1,0-6 0,6 2 2,1 0 0,4 1 0,-4-1 0,-4 1 0,-5-1-3,-12-2-17,-15-3-16,12 0-1,-12 0 0,0 0 0</inkml:trace>
  <inkml:trace contextRef="#ctx0" brushRef="#br2" timeOffset="63764.6531">7511 10835 2,'-9'16'24,"15"12"-1,0-8-7,5-2-4,10-2-2,-1-11-1,6-5 1,0-12 1,-1-4-2,-3-9-1,-7-5-2,-8-9-1,-7-3-2,-17-5 0,-7-2-1,-10-1-1,-9 10 0,-8 5 0,6 8 0,0 11 0,9 11 0,7 10 0,12 12 0,17 10 1,13 4-2,15-2 0,11 0-3,13 0-15,12-8-16,-3-15 0,16-6 0,-4-13-1</inkml:trace>
  <inkml:trace contextRef="#ctx0" brushRef="#br2" timeOffset="63986.6655">7952 10634 18,'0'0'31,"17"12"0,4-12-2,6 4-21,5-1-7,2-3-11,5 5-16,-12-8-4,6 6-1,-18-8 11</inkml:trace>
  <inkml:trace contextRef="#ctx0" brushRef="#br2" timeOffset="64164.6762">7993 10752 22,'4'15'34,"5"-12"1,17 5-2,5-3-20,2 0-20,10 4-20,-12-13-5,10 4-1,-10-7-1</inkml:trace>
  <inkml:trace contextRef="#ctx0" brushRef="#br2" timeOffset="64636.7032">8649 10411 33,'-11'14'33,"16"12"1,-5 4-5,-6 13-17,6 10-5,-4 5-2,8 3-2,2-5-1,3-5-1,5-7 0,4-9 0,7-7-3,0-12-8,2-16-16,4 0-8,-16-15 0,2 1 0</inkml:trace>
  <inkml:trace contextRef="#ctx0" brushRef="#br2" timeOffset="64822.7139">8525 10694 38,'16'3'34,"16"7"0,3-10-9,8 7-22,8 6-28,-4-17-5,9 4-2,-10-8-2</inkml:trace>
  <inkml:trace contextRef="#ctx0" brushRef="#br2" timeOffset="65088.7295">9151 10706 36,'-6'29'34,"-14"-6"2,4 6-5,-6-2-17,-6-6-7,1-6-6,-2-4-4,-1-11-3,5-6 0,5-13-2,8 1 0,2-7 1,10-1 3,11 2 4,5 4 3,7 11 3,2 5 1,6 12 1,-5 3 1,3 12 0,-9 3-3,2 4-6,-7 1-16,3 1-18,-14-11 0,5 1-2,-6-10 1</inkml:trace>
  <inkml:trace contextRef="#ctx0" brushRef="#br2" timeOffset="65393.745">9266 10764 39,'10'7'36,"5"11"0,-12 0-3,-3 0-18,3 8-3,-3-5-5,-3 0-2,-3-5-2,6-16-2,-4 9-2,4-19-1,6-6 0,2-8 0,8-1-1,4-4 1,2 4 0,0 3 2,0 7 1,2 15 0,-6 0 1,-1 19 0,-8 3 1,-3 7-2,0 5-6,-6-2-19,0-9-13,6-1-1,-6-12 1</inkml:trace>
  <inkml:trace contextRef="#ctx0" brushRef="#br2" timeOffset="65605.7579">9452 10522 49,'11'0'35,"3"0"-1,9 0-4,8 0-27,1 9-14,4 2-21,-10-11-2,4 9 0,-10-9 0</inkml:trace>
  <inkml:trace contextRef="#ctx0" brushRef="#br2" timeOffset="65834.7707">9787 10430 36,'0'-19'36,"0"7"0,0-4 1,-4 2-20,4 14-7,4-12-4,-4 12-1,0 12-2,6 3 0,-6 2-1,5 7 0,-5 3 1,6-1-2,-3 6-6,1-3-33,-4-13-1,0 2 0,0-18 1</inkml:trace>
  <inkml:trace contextRef="#ctx0" brushRef="#br2" timeOffset="66437.8066">10103 10907 26,'0'0'32,"13"4"-2,14-4-10,17 6-4,20-2-2,8-4-2,22 5-2,3-5-5,3-2-10,-3-8-26,-4 6-3,-19-16-2,-6 3 0</inkml:trace>
  <inkml:trace contextRef="#ctx0" brushRef="#br2" timeOffset="66784.8269">10473 10585 56,'10'-25'34,"-6"1"-7,1-2-5,0 9-4,-5-3-6,5 9-1,-5 2-5,0 9-2,-5 14-1,5 8-3,0 8-3,0 7-14,0 8-21,0 11-1,0 0 1,9 4-1</inkml:trace>
  <inkml:trace contextRef="#ctx0" brushRef="#br2" timeOffset="67190.8497">10296 11239 31,'22'-4'33,"-5"-9"0,2 1-12,5-1-5,-7 1-3,2 0-4,-9 4-1,-10 8-2,10 8-1,-10 9-2,-9 3 0,3 10-1,3 7-1,-1 4 0,1 0 0,3-2-1,3-2 0,1-8-2,1 0-6,-5-8-27,0-21-3,0 0 0,0-9 0</inkml:trace>
  <inkml:trace contextRef="#ctx0" brushRef="#br2" timeOffset="69393.9746">19874 4434 29,'20'-22'35,"-16"10"1,-4 29 2,-18 26-22,-8 22-5,1 31-4,-15 17-2,5 16-2,-10 15 0,-1 3-2,1-5-3,0-17 1,8-16-3,1-26-7,9-23-22,3-17-5,1-33 1,11-20-1</inkml:trace>
  <inkml:trace contextRef="#ctx0" brushRef="#br2" timeOffset="69804.9988">19784 4379 23,'0'0'31,"-31"4"1,5 13-3,-7 10-19,-5 5-3,2 5-3,-1-4-1,8-1 0,7-7 0,12-10-1,10-15 1,11-10-1,12-14 0,13-9 0,7-6 0,8-6 0,5-2 0,-2 5 0,-4 4 0,-4 8 1,-10 9 0,-3 15 1,-10 10 1,-6 14-1,-6 8 0,-1 8-1,2 4 1,6 7-1,-2-5 0,3-1-2,0-6-1,-1-8-9,3-4-31,-1-4-1,-4-14 0,4-6 0</inkml:trace>
  <inkml:trace contextRef="#ctx0" brushRef="#br2" timeOffset="71261.0821">11217 10817 23,'21'0'27,"17"9"-3,-3-9-14,1-4-33,11 8-3,-11-11-1</inkml:trace>
  <inkml:trace contextRef="#ctx0" brushRef="#br2" timeOffset="71441.0934">11259 10960 42,'0'0'34,"22"19"-1,9-14-18,9-5-27,12 2-14,-5-13-3,10 4-4</inkml:trace>
  <inkml:trace contextRef="#ctx0" brushRef="#br2" timeOffset="71815.1131">11838 10468 21,'-7'-13'29,"11"22"-1,-8 3-6,4 10-7,0 9-7,-3 8-2,3 11-1,0 7-1,0 4 0,4-4-1,5-2 0,2-9-2,6-7 0,8-11-5,0-11-8,8-14-15,2 0-6,-10-15 1,6 2-2</inkml:trace>
  <inkml:trace contextRef="#ctx0" brushRef="#br2" timeOffset="72006.1247">11717 10749 38,'7'18'34,"11"-14"1,19 8-3,4-6-29,5-9-30,11 7-4,-9-9-2,6 5-2</inkml:trace>
  <inkml:trace contextRef="#ctx0" brushRef="#br2" timeOffset="72308.1421">12376 10807 32,'-8'25'32,"-13"-6"-1,2-1-9,-12 3-11,-1-3-6,-4-6-4,1-4-1,3-8-2,5-9 0,6-8 0,12-3 0,9-3 2,9 0 2,8 5 2,5 3 1,10 10 1,-3 5 0,5 14 2,-5 5-1,1 8-1,-9 4-3,-6 0-6,-3-2-18,-1 1-15,-11-15 0,0 1-1</inkml:trace>
  <inkml:trace contextRef="#ctx0" brushRef="#br2" timeOffset="72631.1604">12499 10803 39,'15'9'36,"2"11"0,-9 1-3,-2-1-19,-1 4-4,-5-7-4,0 2-2,-5-6-2,5-13-2,0 0-1,0-17-1,5-1 0,4-6 0,7 2 1,-2 1 0,2 1 2,0 8 0,0 10 2,0 11-1,-1 7 1,-4 8 0,-4 2-2,-3 0-2,3 6-9,-7-7-15,-4-8-12,8-4 0,-4-13-2</inkml:trace>
  <inkml:trace contextRef="#ctx0" brushRef="#br2" timeOffset="72843.1732">12572 10569 58,'28'6'35,"-11"-9"0,16 7-16,-4-1-24,2-3-21,5 7-7,-11-7-1,4 8 0</inkml:trace>
  <inkml:trace contextRef="#ctx0" brushRef="#br2" timeOffset="73035.1837">12863 10517 25,'3'-12'36,"-6"-3"0,6 6-2,-3 9-13,0-16-8,0 16-6,0 0-2,17 9-1,-12 2-1,2 6-1,1 0 1,-1 6-1,0 2-2,-4-2-10,1-4-27,0 2-2,-7-8 1,3 4-1</inkml:trace>
  <inkml:trace contextRef="#ctx0" brushRef="#br2" timeOffset="73654.2184">13172 10787 21,'5'-26'30,"8"2"-1,-5-4-6,0 1-4,0 7-5,-8 1-4,7 10-2,-7 9-2,0 0-1,3 21-2,1 6 0,-1 9-1,1 6 0,2 3 0,1 3 1,0-4-1,0-3-2,1-7-9,-1-5-28,-7-19 1,0-10-2,0 0 1</inkml:trace>
  <inkml:trace contextRef="#ctx0" brushRef="#br2" timeOffset="74744.2822">13690 10742 20,'0'0'33,"19"5"0,4 2 0,2-7-17,4 0-9,4 0-7,3 3-9,-2 4-19,-6-7-5,0 4 0,-13-8-1</inkml:trace>
  <inkml:trace contextRef="#ctx0" brushRef="#br2" timeOffset="74963.295">13731 10907 19,'9'0'34,"17"10"-1,1-10-4,5 3-14,8-3-22,-12-6-21,13 6-3,-13-8-1,4 8 1</inkml:trace>
  <inkml:trace contextRef="#ctx0" brushRef="#br2" timeOffset="75267.3115">14331 10461 47,'0'0'35,"8"15"2,-8 2-2,3 6-25,4 8-5,-1 4-2,1 2-2,-2 1-5,-1-13-9,-4-6-23,8-6 0,-8-13-1,0 0 0</inkml:trace>
  <inkml:trace contextRef="#ctx0" brushRef="#br2" timeOffset="75520.3275">14329 10439 37,'26'5'28,"-3"-5"-2,1 0-15,8 0-3,-1 3-4,-2 1-1,-6-4 0,-6 6 0,-5 1 2,-3 5 0,-6 2 0,-3 6 1,0 2-1,0 6-1,0 2 0,-3 4-6,3-1-12,7 0-19,-11-9-2,10-1 1,-6-9-1</inkml:trace>
  <inkml:trace contextRef="#ctx0" brushRef="#br2" timeOffset="75799.3418">14218 10850 33,'0'0'35,"6"14"0,14-9-3,14-5-17,14 0-7,4 0-3,8 3-1,5-3-7,-6 0-12,-6-4-21,-6 4 1,-19-4-1,-4 8 0</inkml:trace>
  <inkml:trace contextRef="#ctx0" brushRef="#br2" timeOffset="76143.363">14403 11076 26,'0'0'33,"15"0"0,-15 0-5,0 17-14,0-5-4,-5 5-2,5 1-2,-8-2 0,8 3-3,0-2-1,9 0-1,3-5-2,3-3-3,5-1-4,-2-8-1,6 2-3,-5-6-2,1 0-7,-4 1-8,-7-14-5,3 6 5,-8-8 21</inkml:trace>
  <inkml:trace contextRef="#ctx0" brushRef="#br2" timeOffset="76392.3771">14573 11076 46,'0'0'29,"-11"4"-2,7 8-6,-1 6-7,-1 3-4,6 7-3,-8 1-1,8 3-1,-5-1-1,5-1-2,0-6-1,5-1-1,-5-8 0,3-5-4,1-1-3,-4-9-12,0 0-16,0 0-1,-5-11-1,5 11 4</inkml:trace>
  <inkml:trace contextRef="#ctx0" brushRef="#br2" timeOffset="83760.7978">8590 12151 16,'18'0'34,"-18"0"0,0 0-9,0 14-5,-17-3-5,-4 7-4,-11-1-3,-5 7-2,-5 1-4,-2 2-1,4-2-1,6-2 0,4 0 0,12-1 0,12 2 2,13 1 0,12-5 1,11 1-1,6-2 2,5 1-1,1-3 0,-3 1-3,0-3-11,-9 0-27,-9-9 0,0 4-1,-11-10-1</inkml:trace>
  <inkml:trace contextRef="#ctx0" brushRef="#br2" timeOffset="84412.8358">8863 12347 19,'0'12'32,"4"14"1,-4 1-8,0 4-11,9 3-4,-4-2-2,1-1-3,-1-7 1,-2-4-2,-3-20-1,0 0 1,0 0-1,6-29 0,-9-1 0,3-6-1,-7-7-2,7-6 0,-5 2 0,1 0 0,4 8 0,0 4 0,-3 6 0,3 7 0,7 7 0,4 5 1,4 5-1,11 0 0,5 1 0,9 1 0,13 3 0,5-5 0,4 5-1,-5 3 1,-2 2-1,-11 4 1,-3 3 0,-13 3 0,-5-1 0,-11 1-1,-2-1-5,-10-2-23,0-12-7,0 0 0,11-12-1</inkml:trace>
  <inkml:trace contextRef="#ctx0" brushRef="#br2" timeOffset="85030.8721">9080 12439 33,'0'-10'28,"-6"-7"-6,6-2-3,8 1-5,0 1-3,13 9-1,-2 1-1,6 12 0,-4 3-1,-4 15-2,-7 1 0,-8 9-3,-8-1 1,-7 1-2,-8-4-1,-6-2-1,0-5 0,-1-10-2,6-4 0,3-8 0,19 0 0,-11-10 1,11 10 0,21-13 1,0 9 1,4 4 0,2 7 1,2 3 0,-3 2 0,-3 2-4,-3 3-9,1 1-25,-11-13-2,6-1 0,-16-4-1</inkml:trace>
  <inkml:trace contextRef="#ctx0" brushRef="#br2" timeOffset="85390.8921">9425 12250 56,'0'0'35,"0"0"-6,-11 17-8,11-17-7,-8 22-6,5-6-10,3 1-25,-3-5-8,9 2-1,-6-14 0</inkml:trace>
  <inkml:trace contextRef="#ctx0" brushRef="#br2" timeOffset="86072.9301">9973 12401 37,'-12'11'31,"-7"-6"-3,-3 4-9,-4 1-7,-7 0-2,-2 2-4,-4 1-1,10-3-3,2-1 0,9 1 0,5-2 0,13 2 1,0-10 0,28 17 1,-4-8 0,4 4 0,1-1 0,2 1-4,-1 1-5,-8-5-16,-5-5-16,3 0 0,-11-9-1,2 2 1</inkml:trace>
  <inkml:trace contextRef="#ctx0" brushRef="#br2" timeOffset="86343.9478">9716 12344 24,'9'4'36,"13"12"-1,-4 0 1,-2 5-19,4 11-6,-10 2-3,-5 7-3,-15-2-2,-3 3-2,-7-2-1,-1-6-2,-1-5-4,-2-12-7,11-9-21,13-8-2,0 0-1,0 0 0</inkml:trace>
  <inkml:trace contextRef="#ctx0" brushRef="#br2" timeOffset="86906.9785">10353 12226 63,'0'0'34,"11"12"-9,-11 9-8,0 2-6,0 10-6,0-1 0,0 1-4,3-1-5,-3-13-11,0-19-16,12 12-4,-18-26 0,9-4 0</inkml:trace>
  <inkml:trace contextRef="#ctx0" brushRef="#br2" timeOffset="87145.9924">10348 12201 3,'0'0'23,"31"0"-1,-12 0-9,8 0-7,-4 4 0,2-4 1,-4 0 1,-4 0 0,-4 3 1,-13-3 0,7 10 0,-7-10-1,-7 21 0,2-6-2,2 9-2,-1-1-1,4 3-2,7-2-6,-5 1-14,1-4-14,10 5-1,-13-16 0,7 9 7</inkml:trace>
  <inkml:trace contextRef="#ctx0" brushRef="#br2" timeOffset="87390.0061">10224 12579 30,'-12'3'37,"15"6"0,11-9 0,14 0-20,17 8-6,6-8-4,10 0-3,2 0-4,-2 0-8,-1 0-17,-5 3-12,-26-3 0,-1 7-2</inkml:trace>
  <inkml:trace contextRef="#ctx0" brushRef="#br2" timeOffset="88434.065">10826 12320 47,'0'0'33,"14"10"2,1 0-17,10 6-7,4-1-4,8 4-1,2 2 0,2 0-4,-1-2 0,-5-2-1,-4-4 0,-10-1-2,-5-1 1,-16-11-1,11 10 0,-11-10 1,-11 9 0,-2 0 0,-5 0 0,-6 3 1,-3 6-1,-2 2 1,1 2 0,2-1-1,2 0 1,4-4 0,5-2 0,6-2-1,9-13 1,-9 12 0,9-12-1,0 0 1,0 0 0,0 0 0,0 0 0,0 0-1,0 0-1,0 0 1,0 0 0,0 0-1,0 0 0,0 0 0,0 0-1,0 0-1,0 0-5,0 0-8,0-10-15,0 10-5,0 0 0,0 0 1</inkml:trace>
  <inkml:trace contextRef="#ctx0" brushRef="#br2" timeOffset="91133.2207">1668 14553 25,'0'0'32,"-13"-8"1,1 8-12,12 0-6,-13 0-2,13 0-5,-15 9-1,8 0-3,2 0-1,5 6 0,9-2-1,0 1 0,3-2 0,4-2 1,-1-4-1,2-1 1,0-5 0,5-7 1,-11-4-1,-3-2 0,-8-4 1,-3 0 0,-4 0-1,-2 2-1,-9 3-1,-4 4 0,0 4 0,-2 4 0,8 7-1,1 3-1,5 5 1,5 2 0,5-1-1,7 1 1,10 0-1,-1-4 1,2-1-1,-2-5 1,3-7 1,1 0-1,-6-10 1,4-1-1,-9-2 1,-9-3 0,0 0-1,0 1 1,-9 4 0,-8 4-1,-6 3 1,-2 8-1,3 1 1,6 2-1,10 5-1,0-2-4,9 6-14,12-6-22,2-10 0,6 7 1,2-7-1</inkml:trace>
  <inkml:trace contextRef="#ctx0" brushRef="#br2" timeOffset="91584.2447">2356 14263 49,'-22'0'37,"7"14"0,-16 9-13,6 7-8,6 15-7,-9 6-2,12 13-3,5 4-2,11 2 0,18-2-2,1-1 0,5-6-2,2-13-4,13-4-9,-2-15-19,-1-17-4,3-12-1,-11-12 1</inkml:trace>
  <inkml:trace contextRef="#ctx0" brushRef="#br2" timeOffset="91837.2601">2521 14572 28,'0'-9'36,"0"9"0,15-5-3,2 17-14,0 5-8,5 10-5,2 1-2,4 2-5,-3 6-7,-3-7-12,-6-12-17,2-1 1,-6-16-1,4-2 4</inkml:trace>
  <inkml:trace contextRef="#ctx0" brushRef="#br2" timeOffset="92119.2769">2774 14538 40,'-12'-9'36,"0"15"2,-9 3-5,-4 1-17,0 11-8,-4 0-4,-1 4-4,8 5-6,-3-2-10,1 0-17,8 4-4,1-11 0,15 2 0</inkml:trace>
  <inkml:trace contextRef="#ctx0" brushRef="#br2" timeOffset="92399.2934">2887 14777 22,'0'-15'31,"0"15"0,-10 0-7,1 0-11,9 0-5,-22 0-3,13 8-1,0 4 0,2 1-2,7 1 1,3 1-1,6-2 1,7-2 1,0-6-1,2-3 1,-2-5-1,3-8-2,-4 0-2,-5-4-3,-4 2-7,-6 0-10,0-3-15,0 16 1,-6-14-1</inkml:trace>
  <inkml:trace contextRef="#ctx0" brushRef="#br2" timeOffset="92640.3082">3072 14786 21,'16'7'36,"0"11"0,-7-2-3,1 2-13,-5 6-6,-5-3-4,-5 1-5,-6-4-5,0-7-8,1-4-16,10-7-13,-24 0 0,24 0 0</inkml:trace>
  <inkml:trace contextRef="#ctx0" brushRef="#br2" timeOffset="93258.3427">3345 14544 20,'0'0'30,"0"26"0,-2-5-10,2 2-7,5 5-4,4-5-3,10 0 0,-1-7-2,8-7 1,0-9-1,-2-5-2,-3-10 1,-3-6-2,-2-1 0,-7-1 0,-3 0 0,-6 8-1,0 1 0,0 14 0,0 0 1,-6 16-1,6 9 2,4 9 0,-1 5 0,2 6 1,-5 4 0,0 1 0,-6-4 0,-5-2 0,-6-8 0,-7-9-2,-1-10-1,-7-9-2,2-8-2,-1-12-4,11 0-5,2-10-7,9-1-13,12 6-4,1-6 1,16 11 8</inkml:trace>
  <inkml:trace contextRef="#ctx0" brushRef="#br2" timeOffset="93594.3613">3753 14837 64,'6'-13'25,"-6"4"-4,0 9-5,-13-20-5,3 12-3,-4-3-2,3 7-2,-4 4-1,2 6 0,0 4-1,6 3-1,7 4 0,0-1-1,9 3 1,2-3 0,4-6-1,4-2 1,0-8-1,-2 0 0,-2 0-4,-6-12-7,2 2-14,-1 3-11,-17-10 1,7 8-2</inkml:trace>
  <inkml:trace contextRef="#ctx0" brushRef="#br2" timeOffset="93956.3814">3773 14405 23,'18'4'32,"-7"3"1,12 13-7,1 7-12,-1 7-5,3 10-2,-4 11-2,-2 5-1,-6 1-2,-6 2 0,-5-3-2,-6-3 1,-3-6-2,-7-8 1,-2-4 0,-3-11-1,3-6 1,-2-8-2,3-1-1,0-8-2,5 2-4,0-4-13,-1-9-11,10 6-1,-5-13 1</inkml:trace>
  <inkml:trace contextRef="#ctx0" brushRef="#br2" timeOffset="94420.4084">4283 14607 50,'23'3'34,"-7"-3"-2,11 6-12,3-3-13,2 1-7,1-4-14,-2-3-17,4 3-2,-12-6-1,1 6 4</inkml:trace>
  <inkml:trace contextRef="#ctx0" brushRef="#br2" timeOffset="94642.4214">4322 14725 10,'3'9'34,"-3"-9"2,18 10 0,4-6-17,4-4-5,7 0-3,1-4-5,1 0-3,-2 4-7,-5-6-12,-12 0-20,-1 6 0,-15 0-1,0 0 1</inkml:trace>
  <inkml:trace contextRef="#ctx0" brushRef="#br2" timeOffset="95178.4519">5049 14307 36,'-34'14'33,"2"18"0,-8 6-14,2 10-4,8 13-4,8 5-3,15 5 0,11 0-1,17 0-1,4-9-2,15-7-1,7-9-9,-3-9-28,-4-20-3,1-5-2,-13-17 1</inkml:trace>
  <inkml:trace contextRef="#ctx0" brushRef="#br2" timeOffset="95733.4831">5139 14625 36,'14'0'36,"8"0"1,2 0-1,2 0-23,8 0-8,3 5-12,-5 7-26,-4-16-2,5 4-1,-11-8-1</inkml:trace>
  <inkml:trace contextRef="#ctx0" brushRef="#br2" timeOffset="96048.5025">5525 14518 53,'7'-11'32,"-7"-4"-8,0 0-7,0 15-2,0-13-4,0 13-2,0 12-2,0 7-2,0 3-1,0 9 0,0 3 0,0 4-2,0-3-2,0-6-3,0 5-7,0-11-17,0-7-11,9-5-1,-9-11 0</inkml:trace>
  <inkml:trace contextRef="#ctx0" brushRef="#br2" timeOffset="96340.5181">5725 14725 30,'11'3'37,"5"10"2,-12 0-1,-4 5-16,0 10-9,-13-6-5,3 5-4,-2-4-3,-4-5-6,5 0-13,4-6-20,7-12-1,0 0 0,-7-9 0</inkml:trace>
  <inkml:trace contextRef="#ctx0" brushRef="#br2" timeOffset="96627.5353">5938 14636 42,'0'0'36,"0"0"1,0 0-6,25 9-17,0-9-8,9-3-10,3-3-22,9 6-9,-12-10-1,10 5-1</inkml:trace>
  <inkml:trace contextRef="#ctx0" brushRef="#br2" timeOffset="96916.5508">6322 14607 27,'0'-18'33,"3"5"1,-3-4-13,0-2-4,3 6-2,-3-2-2,0 15-2,0-15-3,0 15-1,0 0-3,4 21 0,-4-1-2,0 7-1,3 4 0,3 3 1,-3 4-1,0-1-1,3-3-3,-3-9-7,4-3-21,0-8-8,-7-14-1,0 0 0</inkml:trace>
  <inkml:trace contextRef="#ctx0" brushRef="#br2" timeOffset="97263.5705">6459 14276 41,'9'6'38,"10"14"0,0 6 1,6 8-21,2 16-9,-5 4-3,6 13-3,-10 4-1,-5 2 0,-11 4-2,-2-7 1,-12-3-1,0-8 0,-4-8 1,-2-15-1,2-7 0,4-9 0,-1-6 1,6-6-3,7-8-2,-13 5-12,13-5-22,0 0-2,0-18 1,0 18 0</inkml:trace>
  <inkml:trace contextRef="#ctx0" brushRef="#br2" timeOffset="99654.7089">7150 14519 51,'13'-7'40,"-13"7"1,9-3-1,-9 3-22,0 0-9,0 0-4,0 0-5,0 0-5,0 0-11,0 0-22,0 0-2,12-12-2,-2 12 2</inkml:trace>
  <inkml:trace contextRef="#ctx0" brushRef="#br2" timeOffset="99926.7239">7166 14662 42,'6'10'39,"-6"-10"1,0 0-2,0 0-18,0 0-8,0 0-4,3 10-4,-3-10-8,0 0-19,0 0-16,0 0-1,9-13-1,-9 3 1</inkml:trace>
  <inkml:trace contextRef="#ctx0" brushRef="#br2" timeOffset="100573.7608">7828 14437 34,'0'0'35,"14"22"2,-7 2-3,1 9-20,5 13-4,-6-1-3,7 3-2,-3-7-3,-2-7 1,-1-13-1,1-11-1,-9-10 1,10-24-1,-10-6 0,4-8 0,-4-3 0,10-1 0,-1 4-1,3 7 1,7 9 0,6 10 0,1 9-2,4 6-3,4 11-15,-2 4-19,-8-7-1,2 4 1,-9-9-1</inkml:trace>
  <inkml:trace contextRef="#ctx0" brushRef="#br2" timeOffset="100872.7776">8394 14554 51,'15'-9'33,"7"13"-1,3-4-16,1 4-7,2-2-8,0-2-16,4 10-17,-12-10-1,8 0 0,-13-4 5</inkml:trace>
  <inkml:trace contextRef="#ctx0" brushRef="#br2" timeOffset="101193.7966">8412 14679 27,'3'17'34,"7"-17"0,14 11 1,6-6-23,1-5-6,4 8-14,-5-12-23,7 13-3,-13-16 0,-1 7 0</inkml:trace>
  <inkml:trace contextRef="#ctx0" brushRef="#br2" timeOffset="101719.8272">9052 14325 57,'7'9'30,"-1"16"-6,1 12-7,-1 11-4,9 13-4,-5 3-2,5 3-1,-3-7-3,-2-6 0,1-16-1,-2-17 0,-9-21-1,17-14 1,-9-20 0,-3-16-1,-2-16 1,-3-16-1,-3-7 0,0-3 0,-4-1 0,3 10 0,-4 7-1,1 13 1,2 17-4,1 15-7,4 13-27,0 18-1,11 10 0,9 7 0</inkml:trace>
  <inkml:trace contextRef="#ctx0" brushRef="#br2" timeOffset="102303.8603">9148 13951 18,'0'0'18,"0"0"-2,26 7 1,11-7-2,16-4-1,21 1-1,25-4-3,28 4-3,22-7-2,15 3-1,5-1-1,-3 6 0,-6 2-2,-19 0 1,-19 8-2,-31-1 0,-24 2-1,-23-4 1,-15 0 0,-12-5-1,-17 0 2,0 0-1,6-9 1,-6 9 0,-9-10 0,9 10 0,0 0-1,-14 15 1,14 1 0,0 7-1,0 6 0,7 2-6,0 1-19,6 7-8,-8-9 0,6 10 0</inkml:trace>
  <inkml:trace contextRef="#ctx0" brushRef="#br2" timeOffset="102903.8949">9414 14299 31,'-17'17'31,"-8"-3"-2,2 11-10,-1 7-3,0 4-4,14 7-3,5-1-2,10 4-2,8-2-2,8-4-4,7-3-5,1-9-12,-5-14-16,3 0-1,-10-14 0,5 0 3</inkml:trace>
  <inkml:trace contextRef="#ctx0" brushRef="#br2" timeOffset="103277.9157">9409 14514 40,'18'-2'32,"3"8"0,0-6-15,4 3-5,2-3-6,-2 4-7,0-4-9,-6-4-14,5 4-7,-24 0-2,23-9 1</inkml:trace>
  <inkml:trace contextRef="#ctx0" brushRef="#br2" timeOffset="103315.9175">9655 14454 44,'0'-12'34,"0"12"-4,0 0-7,0 0-6,0 0-7,3 9-3,1 8-2,-4 2-3,5 3-5,1 3-11,0 3-21,-6-11-1,5 4 0,-7-10-1</inkml:trace>
  <inkml:trace contextRef="#ctx0" brushRef="#br2" timeOffset="103773.9448">9700 14307 49,'11'5'38,"8"13"1,1 6-3,-4 5-23,8 13-5,-3-1-1,2 7-3,-12 1-2,-4 2-2,-7-3-2,-10-10-3,0 1-6,-13-17-13,-3-6-15,11-7 0,-5-19 0,13-2 3</inkml:trace>
  <inkml:trace contextRef="#ctx0" brushRef="#br2" timeOffset="104114.963">9885 14225 60,'0'0'35,"8"-13"-4,1 4-11,6 6-11,0-2-3,4 5-4,-1 5 0,-2 4-1,-4 6-1,-6 5 1,-6 4 0,-8 3 0,1-4-1,-4 2 1,1-4-1,3-2 0,7-5 0,6-4 0,5-7 0,7-3 0,3 0 1,1 0-1,-1 0 0,-2-2-1,-4 2-6,-15 0-23,0 0-5,11 0-1,-21-5 0</inkml:trace>
  <inkml:trace contextRef="#ctx0" brushRef="#br2" timeOffset="105047.0169">10243 14393 81,'0'0'31,"0"17"-9,-5 0-6,5 10-6,0-1-2,4 10-2,-4-2-1,4 3-1,1-8-2,-1-5-2,0-3-4,-4-10-5,0-11-14,8 12-14,-11-21-1,3 9 0,-12-25 3</inkml:trace>
  <inkml:trace contextRef="#ctx0" brushRef="#br2" timeOffset="105402.0367">10088 14554 37,'0'0'33,"0"0"1,28 4-14,-3-4-5,14 0-6,-1 0-1,6 0-2,-3 0-2,-2 0-3,-5 0-5,-12 0-13,-10 0-18,0 0-1,-12 0 0,0 0 0</inkml:trace>
  <inkml:trace contextRef="#ctx0" brushRef="#br2" timeOffset="105939.0684">10600 14284 46,'-10'9'29,"-7"6"-9,-7 7-3,5 7-3,-4 6-3,9 5-2,2 4-2,12 3-2,7 0-2,4-3-4,8-4-3,0-8-9,6-11-14,9 0-8,-12-17 1,8 3-2</inkml:trace>
  <inkml:trace contextRef="#ctx0" brushRef="#br2" timeOffset="106217.0837">10654 14569 56,'0'0'32,"26"3"-3,-2 1-20,1-4-8,5 0-19,-4-7-11,9 7-2,-13-15-1</inkml:trace>
  <inkml:trace contextRef="#ctx0" brushRef="#br2" timeOffset="106625.1073">10915 14423 22,'0'0'34,"0"0"1,12 5-2,-8 9-14,-4 2-6,0 9-4,-3 1-3,3 6-2,0 3-7,0-4-15,-5-9-19,10-1 1,-5-21-2,6 15 1</inkml:trace>
  <inkml:trace contextRef="#ctx0" brushRef="#br2" timeOffset="106670.1102">10973 14304 48,'22'-6'36,"9"15"1,-2 8-8,-4 6-17,5 16-2,-14 1-3,1 11-1,-13 2-3,-4 4-3,-7 1-3,-4-10-7,2-2-14,0-14-14,-2-15 0,11-8-2,0-9 6</inkml:trace>
  <inkml:trace contextRef="#ctx0" brushRef="#br2" timeOffset="107003.1296">11265 14291 33,'13'-7'34,"-4"-4"2,8 8-9,3 3-13,-2 0-3,1 13-4,-7-3-2,-3 8-2,-6 1-1,-8 5-1,-2 1 0,-4-3-1,-2-1 1,4-6-1,9-3-1,0-12 1,18 12-1,1-16-3,8-2-16,7 3-17,-11-9 1,6 8 0,-15-10 0</inkml:trace>
  <inkml:trace contextRef="#ctx0" brushRef="#br2" timeOffset="107515.1597">10766 13926 7,'0'0'31,"0"0"1,4 15 1,15-15-16,14 0-6,19 0-3,10-5-1,21 5-2,13-4-1,8 4-2,1 0 0,-3 0-1,-12 7-1,-13 0-1,-15 5-1,-16-6 1,-17 5-1,-16-2 0,-13-9 0,3 12 1,-3-12 1,-3 12 2,0-4 0,3 8 0,0 2 1,6 6 0,0 5-2,-1 2-15,-5-6-19,9 4-1,-9-17-1,11-3-1</inkml:trace>
  <inkml:trace contextRef="#ctx0" brushRef="#br2" timeOffset="109107.2498">11952 14372 61,'14'13'30,"-3"-7"-1,9-3-6,8 3-7,2-6-6,8 4-7,0-4-6,0-4-7,0 4-8,-8 0-10,-8-6-8,-4 9-1,-18-3 2</inkml:trace>
  <inkml:trace contextRef="#ctx0" brushRef="#br2" timeOffset="109443.2694">12005 14534 51,'0'0'35,"0"0"-3,12 13-12,6-13-6,15 8-3,-3-8-2,6 6-7,2-2-15,1 1-22,-13-8-1,2 3-1,-12-5 0</inkml:trace>
  <inkml:trace contextRef="#ctx0" brushRef="#br2" timeOffset="109977.3004">12587 14294 49,'0'17'34,"0"0"1,8 12-10,0 5-17,-1 1 0,3 4-2,-4-4-1,6-1-2,-4-5 0,-1-8-1,-7-9 0,0-12-1,0 0 1,3-28-1,-3-5 0,-6-12-1,0-12 1,0-8-1,3-3 0,3 0 0,0 1 1,0 10-1,0 3 1,6 13 0,0 10 0,2 7-1,6 7 1,5 2-1,7 3 0,8 2-1,13 3 0,5 2-1,6 1 0,0 4 0,-1 0 1,-5 0-1,-3 6 1,-10 0 0,-10-2 1,-7 4 0,-5 3 1,-6 2 0,2 9 0,0 3 0,-4 5-1,3 4 1,1 7-5,-4-6-7,3 4-16,2-1-11,-14-14 1,5 2 0</inkml:trace>
  <inkml:trace contextRef="#ctx0" brushRef="#br2" timeOffset="110592.3348">13028 14442 9,'-14'7'28,"8"7"0,-13-11-8,0-3-5,2-5-3,-5-8-2,5-2-1,2-6-2,6 0 1,2-5 0,7 6-2,7-4 1,8 11-1,-3 4 0,10 12-1,-2 3 0,0 11-1,-7 5-1,-4 8 0,-9 5-3,-3 3-2,-8 0-1,-8-4 0,-5-1-1,-6-6 0,6-9 0,-3-8 0,6-6 1,6-10 2,5-3 1,10-3 2,4 0 0,9 5 1,5 1 0,2 6 0,5 3 1,1 7-1,-2 1 0,0 2-1,-3-3-1,0-1-2,-2 0-2,-3-9-6,2 0-27,-3 0-3,-9-11 0,3 5 1</inkml:trace>
  <inkml:trace contextRef="#ctx0" brushRef="#br2" timeOffset="118474.7854">7997 15819 44,'3'-11'33,"-13"-5"-6,-7-1-6,0 1-8,-7 1-5,-4 6-2,-4 3-2,2 11-2,-4 9 0,7 8-2,9 4 0,4 7 0,8 4 0,9 1 0,6-2 0,9-3 0,9-11 1,2-5 0,2-5 0,3-12 0,-4-7 1,-4-8-1,-6-4 0,-7-1 1,-9 2-1,-8 5 1,-7 1-1,-4 12 0,-1 6-1,-3 12 2,-1 14-1,8 9 1,4 8-1,8 5 0,3 1 0,6 4 1,1 2-1,2-5-1,4-10-2,-7-10-5,5-8-20,-5-7-10,-9-21-1,0 0-1</inkml:trace>
  <inkml:trace contextRef="#ctx0" brushRef="#br2" timeOffset="118952.8127">8379 15809 22,'24'10'32,"-1"-13"0,15 3-8,2-5-11,-3 2-5,4 0-6,1 3-6,-10 0-10,-5 0-15,-7 7-3,-20-7 0,15 12 11</inkml:trace>
  <inkml:trace contextRef="#ctx0" brushRef="#br2" timeOffset="119315.8336">8470 15948 27,'12'0'35,"12"6"0,-5 0-9,4-3-9,7 8-5,-3-4-11,1 4-32,-5-15-2,10 2-2,-14-22-1</inkml:trace>
  <inkml:trace contextRef="#ctx0" brushRef="#br2" timeOffset="119716.8573">9133 15537 20,'12'0'33,"-12"0"1,9 28-3,-9 1-16,-9 10-5,4 11-4,0 1 0,5 3-2,0 1-2,0-7-1,13-3-1,4-11-1,6-11-2,3-11-4,5-1-6,-7-8-14,-6-13-7,2 4 0,-16-10 0</inkml:trace>
  <inkml:trace contextRef="#ctx0" brushRef="#br2" timeOffset="120086.8784">9059 15824 39,'0'0'37,"14"12"1,-2-9-1,6-3-22,9 8-12,6-2-17,8 3-19,-10-14-4,10 5 1,-8-10-3</inkml:trace>
  <inkml:trace contextRef="#ctx0" brushRef="#br2" timeOffset="120606.9074">9645 15865 63,'0'23'35,"-12"-3"-4,-7 8-19,0-2-3,-7-2-4,-3-2-3,-5-9-1,2-7-1,-1-6-1,4-12 1,7-5-1,3-5 0,8-3 1,11-1 0,6 1 2,8 7 1,6 4 2,8 11-1,0 0 1,6 15 1,-7 2-1,-1 13 0,-5 2-5,-3 0-6,1 5-11,-7-7-21,-9-8-1,2-4-1,-5-15 1</inkml:trace>
  <inkml:trace contextRef="#ctx0" brushRef="#br2" timeOffset="120688.9137">9715 15865 29,'10'6'35,"3"13"2,-5-3-2,-8 4-19,10 5-6,-10-5-4,3 0-2,-3-3-3,0-17-1,0 0-1,0 0 0,8-21 0,-1 2 1,2-4 0,4 4 1,0-3 2,2 12 0,-3 4 0,3 12 1,-5 6 0,2 9 0,-5 1-1,-2 5-3,-1 5-3,-4-10-11,0-4-24,0 0-2,0-18 1,0 0-1</inkml:trace>
  <inkml:trace contextRef="#ctx0" brushRef="#br2" timeOffset="121028.9324">9864 15568 62,'25'8'35,"-5"-8"0,8 3-18,-4 3-19,6 0-14,4 4-18,-14-10 0,6 6-1</inkml:trace>
  <inkml:trace contextRef="#ctx0" brushRef="#br2" timeOffset="121401.9544">10172 15404 52,'0'0'36,"0"0"-3,0 0-9,8 25-10,-8-7-5,4 8-3,-4-2-2,8 4-4,-1 0-9,-3 1-27,-4-15-1,5 3-1,-5-17 0</inkml:trace>
  <inkml:trace contextRef="#ctx0" brushRef="#br2" timeOffset="121861.9801">10404 16045 24,'0'9'36,"8"-9"1,18-9-5,17 9-11,9-7-6,22 7-2,8-4-4,15 4-4,10 0-3,0 0-5,0 7-6,-14-4-17,-14 1-13,-6 2-1,-21-11 1</inkml:trace>
  <inkml:trace contextRef="#ctx0" brushRef="#br2" timeOffset="122583.0213">10539 15658 28,'4'12'32,"-4"-12"-2,31 0-9,-2 4-8,3-1-7,6 0-7,2 1-12,4 3-17,-13-11-2,2 7-1,-16-7 13</inkml:trace>
  <inkml:trace contextRef="#ctx0" brushRef="#br2" timeOffset="122915.0395">10887 15518 41,'10'-23'33,"-10"23"-6,0 0-6,0 0-5,7 12-3,-7 2-5,0 12-3,0 2-1,0 5 0,0 3-2,0-4-5,7 1-14,2-4-20,-9-12 0,4 1 0,-4-18 0</inkml:trace>
  <inkml:trace contextRef="#ctx0" brushRef="#br2" timeOffset="123316.0626">10487 16441 23,'17'0'36,"4"7"-1,-2-3-1,4-7-16,5 8-14,1-2-14,2 10-22,-10-13-1,4 9-2,-9-14-1</inkml:trace>
  <inkml:trace contextRef="#ctx0" brushRef="#br2" timeOffset="123683.0841">10840 16336 22,'0'0'29,"7"-11"-4,-7 11-7,3-12-4,-3 12-4,0 0 0,-3 14-2,3 5-2,-5 4-1,5 5-2,-5 6 0,5 4-1,0 1-1,0-1-1,0-6 0,0-9 0,5 0 0,-2-8 0,-3-15 2,7 10-2,-7-10-2,3-12-7,-3 12-25,3-10 0,-8-2 0,5 12-1</inkml:trace>
  <inkml:trace contextRef="#ctx0" brushRef="#br2" timeOffset="126191.2288">11693 15804 22,'0'0'34,"17"11"0,-3-6-3,7-5-15,8 6-7,-1-2-5,4-4-11,0 0-15,3 3-12,-12-7-1,3 4 1</inkml:trace>
  <inkml:trace contextRef="#ctx0" brushRef="#br2" timeOffset="126503.2452">11737 15979 51,'14'7'36,"8"-4"1,-3-3-11,3-6-10,5 6-10,3 0-22,-1 0-19,-7-7-3,5 7 1,-7-14-1</inkml:trace>
  <inkml:trace contextRef="#ctx0" brushRef="#br2" timeOffset="126901.2687">12405 15476 45,'0'-10'36,"0"10"1,5 18-2,-7 7-22,2 16-7,0 4-2,0 14 0,0 2-2,3-1-1,0-2 1,4-3-1,6-10 0,1-5-2,6-10-2,1-14-7,7-6-13,0-5-15,-11-14 0,4-1 0</inkml:trace>
  <inkml:trace contextRef="#ctx0" brushRef="#br2" timeOffset="127257.2884">12346 15802 55,'0'0'37,"15"-7"2,4 7-10,7 0-18,0 0-7,6 0-15,2-4-23,9 8-3,-9-12-1,4 8-1</inkml:trace>
  <inkml:trace contextRef="#ctx0" brushRef="#br2" timeOffset="127708.3153">12893 15769 37,'6'26'37,"-12"-12"0,1 5-7,-11 5-13,-4-4-6,-4 4-5,-4-4-5,0-7-1,1-8-1,4-5 0,4-9-1,9-8 0,5-3 1,10-2 0,5-1 1,9 4 2,3 6 0,3 7 1,-1 6 0,4 8 1,-7 6-1,2 9-1,-9 2 0,-1 1-3,-2 2-5,-7-7-15,-4-3-17,9-3 0,-9-15-1,9 5 1</inkml:trace>
  <inkml:trace contextRef="#ctx0" brushRef="#br2" timeOffset="127794.3185">13020 15804 33,'0'0'37,"21"-7"2,-10 10-1,-7 6-19,6 13-7,-10-1-4,0 6-3,0-3-1,0-2-3,-4-7 0,4-15-1,0 0 0,0 0-1,3-25 0,4 1 0,5 2-1,0-6 2,4 8 0,0 6 0,0 7 0,-1 7 1,-2 11-1,-2 2 1,-4 11 1,-2 4-2,-1 2-1,-4 0-4,6 2-7,-6-9-19,-5-11-8,8 0-1,-3-12 1</inkml:trace>
  <inkml:trace contextRef="#ctx0" brushRef="#br2" timeOffset="128198.3435">13122 15452 65,'0'0'39,"15"-5"0,3 5-5,7 6-24,-3-4-6,6 1-5,3 2-5,-6-5-13,5-10-18,-2 6-1,-10-7-2,1 5 2</inkml:trace>
  <inkml:trace contextRef="#ctx0" brushRef="#br2" timeOffset="128277.3467">13431 15287 45,'0'0'36,"0"-11"1,0 11-10,5 11-8,-5 0-7,5 11-5,-5 1-2,8 6-2,-2 2-3,-1-5-14,-5-1-24,8-4-1,-4-12 0,4 2-1</inkml:trace>
  <inkml:trace contextRef="#ctx0" brushRef="#br2" timeOffset="129109.395">13673 15831 22,'12'0'32,"-10"-10"1,8-3-10,3 0-8,-2-12-3,6 5-3,-1-10-1,5 7-2,-6-4 0,-2 11-1,-4 3 0,-9 13-1,0 0-1,9 13 0,-12 11-1,-2 10 0,0 7-1,2 6-1,-2 1 1,5 1 0,0-4 0,7-1-1,-3-14 0,3-6 0,-1-11 1,-6-13-1,10 13-2,-10-13-4,0 0-13,14-8-21,-18-2 1,4 10 0,-3-21-1</inkml:trace>
  <inkml:trace contextRef="#ctx0" brushRef="#br2" timeOffset="129757.4321">14302 15786 24,'0'0'34,"15"12"1,-5-12-10,11 0-7,5 0-6,3 0-5,7 0-6,3-4-7,-3-2-13,-6-4-15,1 10-1,-11-9-2,0 9 13</inkml:trace>
  <inkml:trace contextRef="#ctx0" brushRef="#br2" timeOffset="130216.4578">14352 15879 40,'0'0'36,"14"15"0,3-15-15,0 0-5,13 4-4,-2-7-3,8 3-4,-1-4-7,-2 1-17,-8-3-17,5 3-1,-11-6 0,3 9-1</inkml:trace>
  <inkml:trace contextRef="#ctx0" brushRef="#br2" timeOffset="130618.4821">15102 15378 55,'0'0'36,"5"22"-2,-5-3-13,-6 3-8,6 10-6,-4-1-3,4 2-2,0-1-4,0-5-8,4-6-13,2-4-14,-6-17 1,0 0-1</inkml:trace>
  <inkml:trace contextRef="#ctx0" brushRef="#br2" timeOffset="131066.5082">15073 15382 11,'26'-30'60,"-13"15"-30,4 9-16,6 2-7,1 4-2,5 0-3,0 0 0,-3 0-1,-2 0 0,-5 4 0,-1-4 0,-6 3 1,-12-3 0,5 11 1,-10-2 1,-2 8 1,-3 3-1,2 8 1,-4 1 0,7 7-2,0 0 0,5 2-2,5-2-3,1-7-8,7-3-14,2-1-13,-6-16 0,5 2 0</inkml:trace>
  <inkml:trace contextRef="#ctx0" brushRef="#br2" timeOffset="131118.5103">14952 15843 26,'0'0'37,"13"0"0,5 2 1,10 3-19,4-5-7,16 3-3,2-3-3,12 0-3,1-5-5,-4-3-8,2 4-16,-5 1-13,-16-6 0,-9 9 0</inkml:trace>
  <inkml:trace contextRef="#ctx0" brushRef="#br2" timeOffset="131761.5477">15127 16056 24,'9'3'35,"-9"-3"1,5 11-1,-10 1-18,-3 0-8,-1 7-3,-3-1-1,1 4-2,-2-1-2,6-1 0,3-6 1,6 1-2,7-6 1,9-3 0,5-1-1,3 0 0,2-5 0,-3 0-2,-1-4-1,-4-2-1,-4 2-1,-7-8-1,-3 1 0,-6-7 1,0 2 1,0-1 2,-4 2 2,4 6 1,-6-3 3,6 12 1,0 0 0,-12 21 1,4 0-1,4 7 0,-2 1-2,-1 5 0,-1 4-1,5 3 0,-2-7-1,0 0 0,2-7 0,0-1 0,3-9 0,0 0 2,0-17-2,-4 17 0,4-17 1,0 0 0,0 10 0,0-10-1,0 0-1,0 0-2,0 0-2,-3-13-10,3 13-22,6-11-4,-6-4-1,0 15 0</inkml:trace>
  <inkml:trace contextRef="#ctx0" brushRef="#br2" timeOffset="133001.6183">16515 14986 36,'-12'0'31,"-19"9"-4,-8 16-10,3 21-4,-3 21-3,5 22-2,6 11-1,14 11-3,10 6 0,17-1-3,11-7-3,12-12-5,10-15-9,8-19-19,-4-26 0,6-16-1,-13-27 10</inkml:trace>
  <inkml:trace contextRef="#ctx0" brushRef="#br2" timeOffset="133453.6424">16937 15129 54,'0'-21'35,"7"6"-6,-7 15-9,0 0-6,0 0-4,-14 24-4,9 7-2,0 8-2,0 11 0,2 7 0,3 7-1,-5 0-1,5-2-1,0-2-6,-5-13-8,5-9-17,6-4-5,-6-17-1,0-2 1</inkml:trace>
  <inkml:trace contextRef="#ctx0" brushRef="#br2" timeOffset="133835.6671">16836 15894 33,'-5'22'37,"5"-22"1,5 10-3,-5-10-17,11 0-8,-1 0-7,3 0-11,-1-3-27,-4-9-3,6 5 1,-6-9-2</inkml:trace>
  <inkml:trace contextRef="#ctx0" brushRef="#br2" timeOffset="134234.6879">17294 15025 24,'19'7'36,"14"15"0,-7 11-1,-2 9-20,0 22-3,-13 10-2,-3 13-3,-13 5-3,-9 2-2,-6-5-2,-1-6-1,-4-8 0,2-17 0,2-9 0,5-16-1,4-11 2,3-8 1,1-1-1,8-13 2,-17 13-1,17-13 0,-12 8-1,12-8-4,0 0-7,-12 10-19,12-10-8,0 0 0,-7-18 0</inkml:trace>
  <inkml:trace contextRef="#ctx0" brushRef="#br2" timeOffset="170047.7399">18085 15744 42,'-40'-3'35,"12"-1"1,5-11-7,13-12-20,25-2-2,13-8 0,21 2-2,11 0-1,15 12 1,6 8 1,9 22-1,-4 10 0,5 20-1,-6 7-1,-2 13-1,-6 1-1,-3-4 0,-5-8-2,-6-11 1,-5-14-1,-7-14 1,-11-14 1,-10-11-1,-9-5 0,-6-3 1,-5-2-1,-10 6 0,0 9 0,0 13 0,0 0 0,3 16 0,3 5 0,1 1-1,0 4 2,-1-1-1,-1-8 1,-1 0-1,-4-2 0,-6-1 1,-3 0-3,-8-7-5,7 3-16,-1-3-17,-10-7-2,5-5 1,-1-16 0</inkml:trace>
  <inkml:trace contextRef="#ctx0" brushRef="#br2" timeOffset="170661.7743">18367 14846 38,'0'13'34,"3"16"0,-6 2-4,-4 8-19,7 6-7,-5-1-3,5-5-3,0-4-5,0-10-5,5-8-11,2-3-11,-7-14-1,0-14 2</inkml:trace>
  <inkml:trace contextRef="#ctx0" brushRef="#br2" timeOffset="171073.7981">18203 15016 45,'25'9'37,"-7"-5"1,7-4-10,2 5-13,2-2-7,-2 1-9,4 1-14,4 0-22,-11-5 0,2 0-1,-7 0 0</inkml:trace>
  <inkml:trace contextRef="#ctx0" brushRef="#br2" timeOffset="171718.8343">18612 14977 49,'0'0'35,"0"0"0,10 11-12,-7 5-11,-3 0-4,3 7-1,-3 0-2,5 2-3,-5-3 1,3-2-2,-3-3 0,0-5-1,0-12 1,0 0-2,0 0 0,-9-7 0,5-7-2,-2-6 0,1-3-1,2-4 0,-1 3 1,-1-1 1,5 3-1,0 4 2,0 7 1,0 11 1,11-12 0,-11 12 1,20 0-1,-4 0 0,2 0 0,2 0 0,2-4 0,-1 4-1,-1-4 1,-2 4-1,-2 0 2,-6 0-1,-10 0 1,14 7-1,-14-7 2,3 10-1,-3-10 0,0 15 0,-3-5-1,3 2 0,0 5 0,0 3 0,0 1 0,0 4 0,0-1-1,4 1 0,-4-1 1,3-2-1,-3-4 0,6-4 1,-6-4-1,0-10 1,0 13-3,0-13-6,0 0-27,0 0-3,-6-16-1,6 16 0</inkml:trace>
  <inkml:trace contextRef="#ctx0" brushRef="#br2" timeOffset="172859.8999">20454 15243 27,'20'0'32,"-20"0"-5,0 0-8,-15-5-5,-9 5-4,-7 0-4,-5 0-3,0 0-2,-2-5-1,5 2 0,0 3 0,10 0 0,5 0-1,9 7 1,5 6 1,4 4 0,0 7 1,0 5 1,3 1 0,0 6 1,-3-3-1,3-3 1,-3-4-1,0-5-1,0-9 1,0-12-1,13 10 0,0-10-1,6-6 1,9 6 0,4 0 0,5 8 0,0 2 0,-2 10-1,-4 2 1,-8 7 0,-12 2 0,-11 3-1,-16-2 1,-8-3-1,-7-5 0,-4-10-3,1-6-2,0-13-1,9-2-3,3-13-2,11 4-3,4-9-3,16 5-2,0 1-2,11 7-3,5 4-4,0-5-1,11 13 9</inkml:trace>
  <inkml:trace contextRef="#ctx0" brushRef="#br2" timeOffset="173462.9346">20594 15528 40,'0'0'29,"0"0"-4,9 17-3,-9-3-8,6 9-3,-2-4-3,2 7 0,-6-1-3,6 1-1,-6-4-1,0-5-1,3-5-2,-3-12-3,0 15-2,0-15-3,-5-15-2,-1-5-2,6 1 0,-8-9-1,3 6 4,-4-7 4,3 2 4,-1 5 4,-3-7 8,10 29-4,5-13 0,6 9-1,5 4-2,5 0-3,2-4 1,4 1 0,0-1 0,-4 1 1,2 3 0,-7-5 0,-3 5 1,-15 0 0,16 15 0,-16-4-1,3 6 1,-3 2-1,0 7 0,0 1-1,4 2-1,-1-2 1,2 3-1,2 1 0,1-6-3,0-3-2,-4-7-7,4-4-21,-3-2-5,-5-9-2,0 0 1</inkml:trace>
  <inkml:trace contextRef="#ctx0" brushRef="#br2" timeOffset="173860.9577">20180 16025 21,'0'0'35,"3"9"1,13-5-6,12-11-11,13 7-6,10-4-2,14 4-4,6-10-1,7 5-4,0 2-3,-5 3 0,-8 6-5,-13-2-7,-7 4-14,-9 5-11,-19-3 0,-5 3 1</inkml:trace>
  <inkml:trace contextRef="#ctx0" brushRef="#br2" timeOffset="174470.9929">20502 16245 23,'14'0'35,"-14"0"0,14 0-4,-8 12-16,-6-3-4,-6 8-3,-5-2-2,-3 4-2,-6-3-2,-3 4 1,-2 0-3,1 4 1,3-9-2,4-1 1,6-2-1,11-12 1,-3 15 2,14-8-2,2-2 2,8 1-3,3-1 2,2-5 0,1 6-1,-2 1-1,-2-7-2,-4 2 1,-1-4-3,-4-11 2,-4 0 1,-3-2 0,2-7 0,-3-2 1,0 0 1,0 2 2,0 3 1,-4 11 0,-2 8 1,0 0-1,0 0-1,5 25 3,-7 1-3,-3 10 0,-1 0 0,2 6-1,-2 4 0,4 4 2,-6 1 0,3-6-1,0-5 0,5-9 0,-4-3-1,4-9 1,0-3-4,0-16-14,-10-16-25,13-2 0,-3-11-1,7 3 0</inkml:trace>
  <inkml:trace contextRef="#ctx0" brushRef="#br2" timeOffset="175031.0255">21640 15015 22,'-10'19'32,"-5"31"1,-18 24-10,-3 15-11,0 23-1,1 15 0,11 19-1,2 1-3,13 7-1,9-10-2,21-12-1,10-12-6,7-16-7,9-13-19,5-10-9,-4-31-2,4-13 2</inkml:trace>
  <inkml:trace contextRef="#ctx0" brushRef="#br2" timeOffset="175537.0531">21792 15838 42,'10'29'36,"-10"-11"-2,8 6-10,-3 4-16,-5-3-1,4-4-2,-4-4-2,0-7-2,0-10 0,9-13 0,1-5-1,4-7 0,2 0 1,1 2-1,4 1 0,-1 6 0,1 10 1,-2 6 2,-7 9-2,-1 8 2,-5 4-1,-2 6 0,-4 3 0,3-1-2,-3 3-3,0-8-8,0 0-8,4-5-15,-4-19-4,0 10 0,-7-26 5</inkml:trace>
  <inkml:trace contextRef="#ctx0" brushRef="#br2" timeOffset="175889.0737">21878 15468 17,'0'-16'33,"-4"-1"1,4 17-2,0 0-13,0 0-7,6 23-5,-1-2-4,0-1-10,3-3-24,5 11-4,-13-10 0,9 5-1</inkml:trace>
  <inkml:trace contextRef="#ctx0" brushRef="#br2" timeOffset="176403.1034">22430 15891 13,'0'0'34,"15"8"1,-6-8-13,6 0-2,9 5-3,2-5-2,9 0-5,-4 0-2,5 0-4,-4 0-2,-1 0-3,-4 4-6,-13-4-19,-14 0-12,10-5 0,-10-7-1</inkml:trace>
  <inkml:trace contextRef="#ctx0" brushRef="#br2" timeOffset="177074.1419">22936 15467 38,'0'0'33,"11"-12"-9,-1 2-5,7 6-3,5-4-5,7 8-3,2 0-2,3 5-2,-9 8-2,-5 6 0,-5 3-1,-11 5-1,-10-1 1,-5 2 0,-9-5-1,-1-3 1,3-7-1,4-5 0,5-3 0,9-5 0,0 0 0,16 5 0,5-2 0,-2 5 0,0 4 0,-3 6 2,-8 3 0,-8 4-1,-8-1 0,-11 0 0,-7-4-1,-4-6-4,2-2-4,-3-12-13,9-4-13,22 4-2,-20-24-1,27 11 4</inkml:trace>
  <inkml:trace contextRef="#ctx0" brushRef="#br2" timeOffset="177545.1684">23350 15676 79,'0'0'35,"0"27"-12,0-3-12,0 0-3,0 4-3,0-5 0,0-5-1,0-5-1,0-13 0,0 0-4,0-13 4,-3-10-2,3-4 1,6-5-1,4 2-1,-2 1-1,2 4 1,4 4 1,0 8-2,5 11 1,1 7 0,-7 5 0,-3 7 1,0 2-1,-1 7 0,-3 4-1,-3-4-6,0 1-17,-3-1-15,-7-9 1,4 3-1</inkml:trace>
  <inkml:trace contextRef="#ctx0" brushRef="#br2" timeOffset="177994.1944">22942 16080 21,'0'0'36,"17"-7"0,3 3 0,18 0-19,13 7-9,2-1-4,14 3-4,1-3-16,2 4-19,-13-6-2,-1 0 1,-18 0 3</inkml:trace>
  <inkml:trace contextRef="#ctx0" brushRef="#br2" timeOffset="178517.2237">23186 16340 22,'0'0'33,"0"0"1,0 11 0,-11 1-24,-1 8-3,-3 1-2,2-1-1,2 1-3,6-3 1,5-2-1,0-16-1,29 16-3,-8-16-4,9 0-5,0 0-2,-2-4-1,-7-5 2,1 1 2,-10-3 3,-3-3 5,-9 1 7,0-11 23,-5 14-9,5 10-2,0 0-2,-4 14-1,4 4-3,0 10-4,5 3-3,1 3-1,-6 2-6,4-7-15,-4-8-21,5-8 1,-5-13-1,0 0 3</inkml:trace>
  <inkml:trace contextRef="#ctx0" brushRef="#br2" timeOffset="179053.2543">23635 15344 40,'29'6'35,"13"26"1,2 18-14,-7 20-8,0 25-4,-21 17-3,-9 18-2,-14 7-1,-9-1-1,-11 0-2,-6-11 0,1-7-2,0-17 2,7-17-2,3-15 1,6-11-1,-1-9 1,3-11 0,0-13-1,0-6-2,3-7-4,1-2-10,10-10-22,-18 0 1,18 0-1,-20-29 8</inkml:trace>
  <inkml:trace contextRef="#ctx0" brushRef="#br2" timeOffset="322380.4776">10354 12738 32,'12'0'33,"-12"0"-7,0 0-4,5 15-7,-16-5-4,2 7-3,-7-1-2,1 6-2,-5 2-3,0-1 1,1-2-2,3 1 1,4-5-2,6-3 2,6-4-1,11 0 0,6-3 1,7 1-1,1-2 1,4-1 0,0 0 0,-1 0 0,-4-5-1,-4 0 0,-5-5-1,-7-5 0,-1 1 0,-2-5 0,-2 0 0,-3-4 0,4 0 0,-4 0 2,3 3 1,-3 5-1,0 1 1,0 9 0,0 0 0,0 0 0,-4 24 1,0 2-2,-4 3 0,2 3 1,2 6-1,1 1 0,3-3 0,0-4 0,-4-7 0,8-5-1,-4-5 2,0-15 0,6 10 0,-6-10-1,0 0 0,0 0-4,0 0-14,10 0-20,-10-7-2,0 7 0,-7-15-1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34:13.3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15548 5971 6,'9'4'20,"-9"-4"-3,16-7-1,-2 2-1,6-1-1,7-5-3,2-1-1,5-2-3,2-3-3,1 0-4,-3 0-9,-3 5-14,-11-3-7,3 15-1,-16-12 5</inkml:trace>
  <inkml:trace contextRef="#ctx0" brushRef="#br0" timeOffset="437.0232">16064 5671 21,'24'-13'21,"0"-7"-2,5 4-2,0-3-3,-1 2-3,1 2-5,-7 1-2,-3 4-5,-3 1-6,-3 3-15,-7-8-8,12 12 1,-8-10 6</inkml:trace>
  <inkml:trace contextRef="#ctx0" brushRef="#br0" timeOffset="834.0465">16542 5371 32,'25'-8'23,"-1"-4"-4,7 2-2,2-2-3,1-3-4,1 1-4,-3-2-1,-1 1-2,-5 0-1,-2 3-1,-7 2-3,-6 1-5,-11 9-16,17-3-7,-17 3-2,0 0 0</inkml:trace>
  <inkml:trace contextRef="#ctx0" brushRef="#br0" timeOffset="1647.0936">19631 3867 34,'12'-8'23,"6"-1"-4,2-2-2,5-3-3,6 2-3,2-3-3,4 0-3,-3 2-2,-5-1-1,-1 4-4,-7 1-5,-2 2-11,-1 7-14,-18-10 0,12 10-1</inkml:trace>
  <inkml:trace contextRef="#ctx0" brushRef="#br0" timeOffset="2054.1171">20199 3560 46,'27'-8'30,"4"-7"-2,4-2-5,11-1-6,0-4-5,5 1-4,-3 0-4,0 1-7,-2 3-21,-7 9-12,-15-7 0,-2 7-1</inkml:trace>
  <inkml:trace contextRef="#ctx0" brushRef="#br0" timeOffset="2566.1466">20933 3176 19,'22'-9'29,"-8"1"-3,9 0-9,2-1-3,6-6-3,3-2-5,0 0-7,7-4-13,-2-4-15,9 8-3,-12-11 1,10 13 17</inkml:trace>
  <inkml:trace contextRef="#ctx0" brushRef="#br0" timeOffset="3031.1722">21678 2764 32,'24'-4'24,"1"-6"-3,9-2-4,7-3-2,4-6-5,4 1-3,-2-2-3,-2 0-1,-3 4-2,-8 3 0,-6-2 0,-6 10-2,-9 0 1,-13 7-1,8-3-2,-8 3-1,0 0-5,0 0-4,0 0-9,9 11-9,-9-11 0,0 0 11</inkml:trace>
  <inkml:trace contextRef="#ctx0" brushRef="#br0" timeOffset="4046.2308">18457 7870 29,'22'-10'17,"-2"-5"-2,11 1-2,0 0-3,4 0-6,-4 4-12,-4-8-17,7 14-2,-15-10 0</inkml:trace>
  <inkml:trace contextRef="#ctx0" brushRef="#br0" timeOffset="4430.2517">18974 7600 19,'14'-14'26,"10"3"-8,1-4-4,8-2-5,1 1-10,0-7-16,7 11-8,-13-12-2,12 9 12</inkml:trace>
  <inkml:trace contextRef="#ctx0" brushRef="#br0" timeOffset="4791.2739">19603 7287 25,'17'-10'29,"9"1"-9,2-3-4,1-2-3,2 0-13,-3-4-19,3 12-8,-17-8-3,2 14 4</inkml:trace>
  <inkml:trace contextRef="#ctx0" brushRef="#br0" timeOffset="5496.3147">22468 5787 33,'12'0'25,"3"-6"-3,6-1-4,10-4-3,3-2-4,12-3-3,2-1-5,0-3-11,-7 1-15,-2 10-10,-13-4 0,-4 8-1</inkml:trace>
  <inkml:trace contextRef="#ctx0" brushRef="#br0" timeOffset="5912.3393">23064 5485 46,'17'-3'32,"-3"-5"-7,8-6-9,6 4-6,-1-2-6,1 0-18,1-8-17,12 6-1,-13-12-2</inkml:trace>
  <inkml:trace contextRef="#ctx0" brushRef="#br0" timeOffset="6436.3675">23630 5187 19,'0'0'28,"9"-5"-10,3-3-2,9 1-1,3-7-5,12-1 0,6-4-2,5 1-1,-4-1-4,-2 1 0,-3 3-2,-2 0 0,-9 4-1,-10 3-2,-7 8-5,-10 0-11,0 0-15,11 0-1,-11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42:06.0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15485 9602 9,'0'0'30,"0"20"1,-10 5-12,-2 10-3,-4 6-6,1 3-1,0 4-2,0-9-3,5-3-2,0-11 0,4-7 0,6-18-1,0 0 1,8-14-1,2-11 0,-2-8-1,7-7 1,-1-2-1,2-4 1,-3 3 0,2 4 1,-5 7 0,-2 6 1,-3 9 0,0 5-1,-5 12 1,0 0-1,7 14 0,-2 6-1,3 6-1,4 10 1,4 6 1,2 6-1,4 1 0,2-1 0,-1-1 0,-1-5-3,-3-9 0,-4-11-5,-1-4-7,-14-18-8,0 0-10,-15-12-4,-6-10 0,-4 3 12</inkml:trace>
  <inkml:trace contextRef="#ctx0" brushRef="#br0" timeOffset="122.0055">15437 9825 27,'0'0'32,"0"0"-2,11 0-6,9-4-8,5 4-14,5 4-27,-2-14-5,12 10-2,-12-15-1</inkml:trace>
  <inkml:trace contextRef="#ctx0" brushRef="#br0" timeOffset="571.031">15266 9357 44,'13'0'27,"2"0"-10,7 0-5,10 0-3,6 0-2,7 0-1,4 0-2,1 0-3,-2 0-1,-6 0-1,-10 0 0,-12-3 0,-8 0-1,-12 3 1,0-12-1,0 12 2,-19-10-1,8 5 0,1 5 0,10 0 1,-12 10 0,12 0 0,0 4 0,5 1-4,-1 2-10,9 4-14,-13-11-2,5 5 1,-5-15 19</inkml:trace>
  <inkml:trace contextRef="#ctx0" brushRef="#br0" timeOffset="850.0482">15793 9748 39,'0'0'35,"15"9"-6,4-6-7,5-3-7,6 4-3,2-4-2,6 0-6,0 0-7,-3 0-16,-7-3-17,0 6-1,-10-3 1,4 4 2</inkml:trace>
  <inkml:trace contextRef="#ctx0" brushRef="#br0" timeOffset="1143.0638">16334 9617 52,'0'0'32,"0"0"-6,6 11-8,2 7-5,-8 1-5,7 10-3,0 1 0,2 6 0,-3 0-1,1-3-2,-2-3-2,-1-4-2,0-3-4,-4-7-18,0-16-12,0 0-1,-9-9 1</inkml:trace>
  <inkml:trace contextRef="#ctx0" brushRef="#br0" timeOffset="1473.083">16273 9617 32,'0'-27'34,"17"11"0,0 1-11,7 0-9,7 8-4,-4 5-4,2 5-3,-1 8-1,-7 6-1,-9 3 0,-7 1-1,-5-2-1,-4-1-1,0 0 0,-4-3 0,5-3-1,3-2 1,6 0 0,4-1 1,7 4 0,0-1 2,1 7 2,-2 5-1,-5 0 1,-7 4 0,-7-2 0,-7 2-2,-7-2-4,-6-5-19,-8-14-12,9-2-1,-6-15-1</inkml:trace>
  <inkml:trace contextRef="#ctx0" brushRef="#br0" timeOffset="1946.1103">16201 9341 21,'0'0'33,"12"-9"0,11 4-11,6 5-6,6-5-5,7 5-3,2-4-3,4 4-1,-6 0-2,-1 4-3,-10-4-1,-10 2-1,-4-2-2,-17 0 0,9 0-1,-9 0 0,-11-6 1,2 3-1,9 3 1,-13-5 1,13 5 1,0 0 2,5 12 3,1-2 0,0 4 1,3 0 1,-3 4-1,-3-2-15,-3-16-16,-5 21-1,-5-21-1,10 0 13</inkml:trace>
  <inkml:trace contextRef="#ctx0" brushRef="#br0" timeOffset="2300.1321">16955 9651 4,'27'14'29,"-6"-14"0,11 4-4,1-4-13,5 4-5,1-4-9,-5 0-9,-1 6-12,-12-10-6,1 8 0,-12-8 18</inkml:trace>
  <inkml:trace contextRef="#ctx0" brushRef="#br0" timeOffset="2533.1441">17018 9776 20,'6'11'33,"6"-11"-5,10 3-5,5 1-2,0-4-5,6 5-7,-4-5-6,-6 0-16,-7-3-20,4 3-2,-10-10 1,2 3-3</inkml:trace>
  <inkml:trace contextRef="#ctx0" brushRef="#br0" timeOffset="3175.1801">18023 9538 14,'0'0'30,"-27"-18"0,2 9-9,-6 4-6,-6 2-4,0 7-3,1 6-2,5 9-2,2 5 0,11 9-1,7 1 0,7 7 2,9 1 0,14 0 0,5-7 1,11-4-1,6-9 0,7-15-7,5-3-12,2-11-23,-14-16-1,-2-2 0,-9-11-1</inkml:trace>
  <inkml:trace contextRef="#ctx0" brushRef="#br0" timeOffset="3760.215">17725 9178 27,'-18'0'25,"18"0"-7,10 5-4,6-5-1,12 3-3,7-3-1,10 0 0,6 0-1,5 3-2,-2-3-2,-4 0-2,-7 0-1,-10-4-2,-9 1-1,-13-2-1,-11 5-1,-8-14 1,-6 6-1,-2 0 1,1 1 0,0 1 0,3 0 2,3 6 0,9 0 2,6 12 0,3 0 2,6 0-1,-2 2 2,2 4 2,-8-3 0,-2 4 0,-8-7-1,-7 2-3,-7-3-6,-5 3-22,-5-10-8,8 5 0,-5-9-2</inkml:trace>
  <inkml:trace contextRef="#ctx0" brushRef="#br0" timeOffset="7938.453">18620 9726 9,'0'0'32,"0"0"-1,20 3-5,8-3-8,11 0-4,9 0-4,8 0-3,0 0-2,2 4-3,-3-1-5,-8-3-5,-4 7-12,-7-1-15,-18-10 0,2 4 0</inkml:trace>
  <inkml:trace contextRef="#ctx0" brushRef="#br0" timeOffset="8480.4855">18716 9810 8,'-18'0'25,"18"0"-4,0 0-4,9 3-3,11-3-2,7 0-3,5 2-2,5-2-1,6 0-1,0 0-2,-1 0-1,-3 0-2,-4 0-1,-7-2-1,-4-1 0,-5-1-3,-7 1 0,-12 3-2,9-13 0,-9 1 0,-10-4 1,2 1 1,-2-4 2,-2 0 2,0-1 3,1 2 3,2 4 1,3 3 0,6 11 0,0-10 0,0 10-2,19 3-1,-4 5-1,8 1-2,0 0 1,1 3-1,0 1 0,-3 1 1,-5 0 0,-7 0 1,-5 2 0,-4-2 0,-10 1 0,-1 0 1,-3 1-1,-2-1-2,-1-1-5,2-1-9,4 1-17,-5-9-2,16-5 1,-18 0 14</inkml:trace>
  <inkml:trace contextRef="#ctx0" brushRef="#br0" timeOffset="12473.7125">19934 9547 10,'0'0'29,"0"0"0,0 14-11,-8 4-4,1 11-4,-3 6-3,1 9-2,0 0 0,0 4-1,-1-8-2,3-2 0,2-7 0,3-9-1,2-8 1,0-14-1,0 0 0,5-19 1,0-5-2,3-10 2,1-4-2,2-7 0,-1-3 0,1 0 0,0 4 0,-1 8 0,-2 7 1,-1 5 0,-2 11 0,-5 13-1,9 0 1,-1 14 0,1 7 0,3 7 0,1 2 0,6 8 0,2 3 1,2 0-2,-3-4 1,1-6-2,-4-4-2,-5-10-6,-1-3-14,-2-3-12,-9-11-1,-6-15 1</inkml:trace>
  <inkml:trace contextRef="#ctx0" brushRef="#br0" timeOffset="12640.7225">19931 9751 17,'0'0'33,"0"0"0,15 0-2,6 0-19,7 0-17,-2-4-24,12 7-1,-8-10-2,12 7 3</inkml:trace>
  <inkml:trace contextRef="#ctx0" brushRef="#br0" timeOffset="12953.7412">20377 9593 7,'19'6'32,"0"-6"-1,13 4-4,1-4-12,4 0-5,4 0-6,-1 0-8,-3 0-11,-4-3-11,0 3-5,-15-3-1,0 3 15</inkml:trace>
  <inkml:trace contextRef="#ctx0" brushRef="#br0" timeOffset="13126.7499">20451 9685 18,'0'0'32,"30"4"0,-2-4-11,7 0-10,1 5-21,-2-5-16,8 5-4,-16-13-1</inkml:trace>
  <inkml:trace contextRef="#ctx0" brushRef="#br0" timeOffset="13726.7845">19752 9306 25,'9'2'27,"1"-4"-6,18 2-5,7 0-5,6 0-3,7 0-2,1 2 0,0 2-3,-5-4 0,-7 6-2,-9-6-1,-11 0-1,-8-6-1,-9 6 1,-3-17-1,3 17 0,-17-17 0,5 8-1,2 1 2,1 6 0,9 2 1,0 0 1,0 9 0,0-9 1,10 15 1,-5-5 1,-5 1 0,3-1-4,-3-10-13,-3 18-17,-10-18-1,13 0-1,-10-4 12</inkml:trace>
  <inkml:trace contextRef="#ctx0" brushRef="#br0" timeOffset="15068.8615">21013 9455 24,'0'0'33,"10"5"1,-7 7-9,-3 10-7,4 13-5,-4 2-5,0 8-2,0 5 0,0-1-2,5-2-2,-2-7-3,4-7-2,-2-12-7,4-6-9,0-8-17,-6-19-1,4-5 0,-12-12 8</inkml:trace>
  <inkml:trace contextRef="#ctx0" brushRef="#br0" timeOffset="15429.8816">20971 9513 18,'15'-12'32,"1"-4"-6,10 3-3,6 5-5,2 1-3,7 7-4,-7 3-5,-1 9-1,-8 2-3,-8 7 0,-10 2-1,-14 1-1,-4 0-1,-9-4 0,3-1 0,-4-6-2,10-3 1,11-10 0,0 0-1,0 0 2,26 13 0,0-7 1,4 3 2,2 5 0,-6 1 1,-5 7 1,-10 2 0,-9 2-1,-10-1 1,-9 0-2,-12-5-2,-4-7-3,2 1-6,-3-11-14,4-11-13,8 0-1,0-10 0</inkml:trace>
  <inkml:trace contextRef="#ctx0" brushRef="#br0" timeOffset="15976.9146">20998 9278 27,'-10'-3'24,"10"3"-3,0 0-3,10-7-4,9 7-3,7 5-3,9 0-3,8 0 0,4 2-2,-2-2 0,-3 2-1,-5-2-2,-9-5 0,-8 0-2,-20 0 1,5-7-1,-5 7 0,-16-14 0,7 6 0,-3 1 0,12 7 1,-15-5 2,15 5 0,0 10 1,0 1 0,0 1-1,0 3-3,5-3-20,3 7-9,-8-19-1,12 19-1</inkml:trace>
  <inkml:trace contextRef="#ctx0" brushRef="#br0" timeOffset="16299.9317">21654 9494 33,'10'-4'34,"-10"4"-1,0 0-8,11 16-8,-11 4-5,8 10-4,-8 2-4,7 4 1,-4 0-2,3-2-2,-1-5-3,-5-10-4,4-4-9,-4-15-13,-13 3-8,13-3-2,-27-22 1</inkml:trace>
  <inkml:trace contextRef="#ctx0" brushRef="#br0" timeOffset="16450.9401">21516 9647 29,'0'0'35,"0"0"1,30-8-10,-2 3-7,11 5-7,-2 0-5,8-4-7,3 4-15,1 4-21,-19-12 0,5 8-2,-7-11 1</inkml:trace>
  <inkml:trace contextRef="#ctx0" brushRef="#br0" timeOffset="16850.9626">22402 9537 33,'-6'-10'32,"-11"-7"-8,-1 5-5,-6 3-6,-7 5-5,2 4-3,-2 9-1,1 8-1,1 4-1,10 8 1,1 3-1,10 6 2,8-2 0,11 1 0,9-3 1,11-5-1,6-7-1,6-8-2,-2-6-5,-2-8-10,-2-10-19,3-1-4,-15-14-1,1 5 0</inkml:trace>
  <inkml:trace contextRef="#ctx0" brushRef="#br0" timeOffset="17360.9926">22132 9258 26,'-21'-6'32,"21"6"-1,0 0-12,22 0-6,6 5-5,4-1-4,13 1-2,4 2 0,4-2-1,-3 2-1,-5-2 0,-9 0-3,-12-5-1,-5 0-1,-19 0 0,6-14-1,-14 4 1,-3 0 1,0 1-1,3 0 1,8 9 2,-14-11 1,14 11 0,0 0 1,14 10 1,2-3 1,-2 5 2,0-2 2,2 4 2,-5-4 2,-4 5 0,-7-6 0,-4 4-1,-11-4-2,3-1-8,-3-4-22,3 3-11,-5-13-2,17 6 0</inkml:trace>
  <inkml:trace contextRef="#ctx0" brushRef="#br0" timeOffset="21475.2289">19979 10249 22,'-14'-3'18,"14"3"-2,-11-4-1,11 4-7,0 0-2,21-7-1,5 7-2,14-5-1,19 0-1,24 1 1,31-3-1,29 0 1,34 0-1,23-1 0,23-3 0,10 3-1,-2 1 1,-12 1 0,-24 2 0,-32 0-1,-35 4 1,-35-5 0,-33 5 0,-21-6 0,-23 0 1,-16 6 0,10-10 0,-10 10 2,-7-12-1,7 12 0,0-10 0,0 10 0,-12 0-1,12 0-1,-15 8-5,15-8-12,0 21-16,-14-21 0,14 0-1,0-8 15</inkml:trace>
  <inkml:trace contextRef="#ctx0" brushRef="#br0" timeOffset="54231.1036">14648 15494 4,'0'0'10,"0"0"-2,0 0-1,0 0-3,0 0-7,13 5-15,-13-5 7,0 0 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45:53.2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15278 12579 23,'0'0'17,"-16"0"-4,16 0-3,-13 7-3,13-7-1,-5 16-1,5-16-1,9 18 2,-9-18 2,19 12 2,-19-12 2,22 0 1,-22 0 0,18-10-1,-18-1 0,0 11-3,0-18-4,0 18-5,-9-3-16,9 3-22,-24 4-2,14 6 1,-4-10-2</inkml:trace>
  <inkml:trace contextRef="#ctx0" brushRef="#br0" timeOffset="1211.0699">15313 12584 16,'0'0'19,"11"0"-3,17 4-2,19-4-2,24 0-1,22 5 0,23-5 0,27 3-2,17-3-2,20 6-1,10-6-1,9 0-1,2 0-3,-5 0 0,-10 0-3,-17 0-1,-21 3-4,-29-3-3,-23 5 1,-31 0-1,-24 1 1,-25-4 2,-16-2 2,-12 7 3,-5-7 3,-1 0 3,-3-5 0,5-2 1,3 0-2,1-2 0,4-2-1,1 0-1,-5-3 0,2-1 0,-2 1 1,2-1 1,-2 3 0,3 3 0,-1-1 0,10 10 0,0 0 0,0 0 0,11 0-1,12 12-1,2-3 0,6 4 0,0 0-1,1 6 1,-2 0 0,-10 1 1,-11 1-1,-9-1 2,-14 2-2,-8-1-2,-4-1-9,3 1-23,-10-16 0,15 0 0,1-14 3</inkml:trace>
  <inkml:trace contextRef="#ctx0" brushRef="#br0" timeOffset="1890.1084">18103 12270 41,'0'0'29,"0"0"-7,0 14-8,-6 3-5,-2 7-4,1-2 0,-2 3 0,0-2 0,2-4 0,-1-7 0,3-2 1,5-10-2,0 0 0,0-17 0,5-4 0,0-9-1,5-8-2,0-1 0,4-2-2,-3 2 1,0 4-1,-1 7 1,0 8-1,1 11 1,-2 16 0,-1 5-1,0 8 2,3 9-1,1 5 1,2 3-1,2 3 1,1-3 0,-1-1-1,3-3-1,-4-8-2,2-1-2,-8-13-7,2-3-11,-11-8-14,0 0 1,-10-10-1</inkml:trace>
  <inkml:trace contextRef="#ctx0" brushRef="#br0" timeOffset="1964.1119">18013 12348 19,'0'0'27,"21"0"-5,2-5-12,5-1-23,7 6-12,-7-7 0,8 7 11</inkml:trace>
  <inkml:trace contextRef="#ctx0" brushRef="#br0" timeOffset="2575.1483">17866 11869 7,'0'0'17,"19"-3"-2,5 3 0,10 0-1,6 0-1,11 0 0,1 3-1,6 3-2,-6-2-1,-2 3-3,-12-4-2,-6-3-2,-8 0-2,-12-4 0,-12 4-1,0-19 0,-4 8 0,-10-1-1,2 2 0,-3-1 0,2 6 1,2 0 0,11 5 0,0 0 0,-4 14 0,14-5 1,3 0 1,1 2 0,0 0 2,-2 1 0,-12-1 0,0-2 1,-15 2-1,-3-1-3,-2 1-9,5 6-22,-6-12-3,21-5 1,-11 6 0</inkml:trace>
  <inkml:trace contextRef="#ctx0" brushRef="#br0" timeOffset="4817.2778">19635 10488 20,'0'0'32,"9"15"1,-13 4-9,4 4-9,0 12-6,0 2-2,0 8 0,0 1-3,0-5-4,3 0-3,-3-12-6,3-5-9,4-11-12,-7-13-5,3-17 1,-12-12 13</inkml:trace>
  <inkml:trace contextRef="#ctx0" brushRef="#br0" timeOffset="5135.2946">19585 10497 24,'13'-16'32,"2"-1"2,9 4-13,7 6-5,0 0-6,7 7-2,-5 10-3,-4 5-1,-11 1-1,-8 3-3,-7 1 0,-6-1-1,-1-2-1,-6-3 0,4-4-1,6-10 1,6 12 0,5-5 1,7 2 1,1 7 2,-5 2 0,-3 8 1,-8 4 0,-7 4 0,-12-2-1,-8 0-3,-4-7-4,-4-12-9,3-9-11,10-8-9,-3-17-2,13-3 1</inkml:trace>
  <inkml:trace contextRef="#ctx0" brushRef="#br0" timeOffset="5621.3226">19511 10249 13,'0'0'33,"25"-14"1,8 5-10,10 9-8,4-4-4,9 4-4,-1 0-2,2 4-3,-6-4-4,-9 4-2,-4-4-2,-15-4-2,-10 0-1,-13-8 1,0 12 0,-9-20 1,2 11 1,-3-1 2,0 1 2,10 9 2,-13 0 1,13 7 1,0 5 0,6 4 1,-6 1 0,0 4 0,-4-2-3,1 1-7,-2-11-18,5 5-6,0-14 0,0 0 3</inkml:trace>
  <inkml:trace contextRef="#ctx0" brushRef="#br0" timeOffset="5999.3454">20170 10535 33,'23'7'33,"-5"-7"-1,6 0-13,5 0-6,-1 0-3,3 0-7,-3 0-7,-4 0-10,-2-6-11,-3 6-8,-19 0-1,21 0 2</inkml:trace>
  <inkml:trace contextRef="#ctx0" brushRef="#br0" timeOffset="6269.3602">20216 10630 20,'16'6'31,"3"-2"-6,2-4-5,3 3-2,2-3-6,-1 3-3,0-3-4,-8 3-3,0-3-10,-7-3-18,-1 6-7,-9-3-1,0 0 1</inkml:trace>
  <inkml:trace contextRef="#ctx0" brushRef="#br0" timeOffset="7023.4029">20735 10478 45,'0'-13'23,"6"1"-3,3-2-4,6 7-4,3 0-3,7 7-1,4 5-2,-1 5-2,-1 5-1,-5 4-2,-10 3 1,-5 1-1,-7 1-1,-10-4-2,-5-4-1,-4-5-1,1-2 0,1-9 0,17 0 1,-13-5 0,13 5 1,12-12 3,4 8 1,5 4 0,4 7 2,2 4 0,-5 3 0,-3 6 0,-7 3-1,-12 5 0,-7-2-1,-10-1-2,-10-3 0,-5-5-2,0-3-2,-2-9-1,7-5-3,1-7-4,8-2-5,6-1-8,7-11-5,15 10-3,-3-11 16</inkml:trace>
  <inkml:trace contextRef="#ctx0" brushRef="#br0" timeOffset="7515.4324">21166 10609 35,'0'0'31,"0"10"-8,0 4-6,0 2-5,-4 7-3,-1-5-2,5 6-1,-7-8-2,7 1 0,-6-7 0,6-10 0,0 0-1,0-13 0,6-6 1,0-7-1,0-7-1,1-7-1,5-1-1,0 1 1,-2 0-1,1 8 2,-2 3-2,0 11 2,-1 6-1,4 12 0,-12 0 2,20 22-2,-8 0 1,3 6-1,4 5 0,3 2 0,-2 1 1,-3 0-2,1-2 0,-2-2 0,-1-6 0,-2-6-2,-5-6-1,-8-14-3,9 15-6,-9-15-16,-6-9-11,6 9 1,-11-20 0</inkml:trace>
  <inkml:trace contextRef="#ctx0" brushRef="#br0" timeOffset="7689.4417">21144 10611 26,'-11'-4'32,"22"8"0,4-4-10,10 4-9,4-4-11,2 0-18,9 6-14,-14-16-2,7 8-1</inkml:trace>
  <inkml:trace contextRef="#ctx0" brushRef="#br0" timeOffset="8172.4689">21017 10263 12,'-15'-7'29,"15"7"-7,0 0-3,20-3-2,5 3-3,9 0-5,11 5-2,6-5-1,5 10-1,-3-7-2,1 3-1,-6-2-2,-7 0-2,-11-4-3,-13-4-2,-17 4-1,6-16-1,-6 16 0,-18-22 1,7 13 0,-4-3 1,6 5 4,9 7 3,-10 0 3,10 0 1,11 16 1,-2-3 2,-1-1 0,2 6 2,-4-5-1,0 3-1,-10-4-2,-4-1-5,-2-1-11,4 4-21,-12-14 0,8 10-1,-10-10 8</inkml:trace>
  <inkml:trace contextRef="#ctx0" brushRef="#br0" timeOffset="8961.5138">21776 10717 59,'16'19'31,"-13"4"-15,-3 3-7,-3 1-8,-2-3-18,0 3-12,-13-22-2,18-5 0</inkml:trace>
  <inkml:trace contextRef="#ctx0" brushRef="#br0" timeOffset="10203.631">22199 10532 28,'14'4'31,"-14"-4"-7,20 6-4,-4 6-5,-5 3-2,-3 8-6,-2 0 0,-2 2-2,-4-3-2,0-2 1,-4-6-2,4-14-1,-12 0 0,12-7 0,0-10-1,9-3 1,-3-2 0,1 1-1,2 1 0,0 7 0,6 4 1,-2 9 0,-13 0-1,17 11 1,-12 1-1,2 4 1,-7-3-1,6-1 0,-6-3 0,0-9-1,0 0 0,12-9 0,-4-5-1,5-4 1,1-1 0,3-1-1,4 3 2,-3 6 0,-3 5 1,0 9 0,-5 7 0,-4 9 1,-1 3-1,2 7 1,-5-2-2,-2-1 0,8 1-6,-3-7-16,-1-11-14,15-1 0,-8-16-1</inkml:trace>
  <inkml:trace contextRef="#ctx0" brushRef="#br0" timeOffset="10427.6435">22752 10560 23,'12'4'34,"6"1"-1,-2-5 0,7-2-21,4 2-7,3 2-9,-1 3-17,-2-10-12,8 9 1,-17-9-1</inkml:trace>
  <inkml:trace contextRef="#ctx0" brushRef="#br0" timeOffset="10632.6542">22829 10639 41,'12'8'31,"-12"-8"-4,16 3-7,4 2-8,-1-5-6,5 0-14,-2-5-22,5 5-1,-6-7-2,10 7 0</inkml:trace>
  <inkml:trace contextRef="#ctx0" brushRef="#br0" timeOffset="11141.6842">23182 10487 20,'-7'-19'31,"7"19"1,20-17-11,-2 8-7,5 9-3,4-5-5,0 8-1,6 3-1,-3 1-3,-5 4 1,-10 3-1,-6 1 0,-9 2 0,-6-5 0,-2 2-2,-6-4 0,-3-2-1,3-1 0,4-3 0,10-4-1,0 0 0,19 9 0,-3-4 2,6 4 0,-1 2 3,-1 4-1,-2 1 1,-18 3 1,-3 4 0,-10-2 0,-4-1 0,-8-5-3,-2-5-2,-3-1-4,-2-9-6,12 0-9,7 0-7,-6-10-6,19 10 0</inkml:trace>
  <inkml:trace contextRef="#ctx0" brushRef="#br1" timeOffset="15622.9403">17747 12659 9,'-28'9'13,"28"-9"-1,22 6-1,37-6-1,34-3 0,41-4 1,35-2-2,38 1-2,32 0-1,29 1-2,16 0 2,14 3 0,-1 1-2,-8 3 1,-16 4-1,-18 1-1,-30 1-1,-26 0-1,-30-2-2,-31-1 0,-28 2 0,-29-1-1,-24-4 1,-19 0 1,-16-4 0,-12 2 0,-10 2 0,0 0 1,0 0-1,-13-6 0,13 6 1,-12 0-1,12 0 0,0 0 1,0 0-1,0 0 1,0 0-1,-4-9-3,4 9-1,0 0-4,0 0-3,0 0-6,-7-12-9,7 12-5,-10 0 1</inkml:trace>
  <inkml:trace contextRef="#ctx0" brushRef="#br1" timeOffset="16296.9807">21487 12620 15,'0'0'18,"0"0"-2,14 0-2,1 2-2,13-2-2,12 0-2,19 3-1,17-3-1,14 0-2,12 0 0,10 4-1,-2-4-1,-2 0 0,-12 3-1,-19-3 0,-16 0-4,-13 2-6,-18 6-19,-21-16-3,2 8 0,-21-11 11</inkml:trace>
  <inkml:trace contextRef="#ctx0" brushRef="#br1" timeOffset="16936.0161">22452 12500 7,'-11'5'26,"11"-5"-5,10 13-4,7-5-3,6 7-2,8-1-1,6 4-2,-1-5-3,1 0-2,-8-2-1,-2-1 0,-9-3-1,-5 3 0,-13-10 0,-10 10 0,-12-3 1,-4 1 0,-1 1 1,-1 2-1,-3-2-1,3 1 0,0 1-3,9-2-8,9-4-22,17 5-4,-7-10-1,16 0 0</inkml:trace>
  <inkml:trace contextRef="#ctx0" brushRef="#br1" timeOffset="17965.0745">22830 12359 9,'-11'-3'28,"11"3"-2,0 0-9,19-15-4,-1 9-2,8 2-4,8 4-2,1 0-1,4 6 1,-6 0-2,-2 7 1,-12 3-2,-8 3 1,-8 0-1,-8 0 0,-9-5 0,-1-2 0,1 0 1,2-6-2,12-6 1,0 0-1,12 9 0,8-4-1,6-1 1,2 6-1,-4 1 1,-3 6 0,-10 1 1,-19-1 0,-8 0-1,-12-2 0,-3-3-1,-8-5-5,7 0-7,-1-7-14,13-11-9,20 11-1,5-21 0</inkml:trace>
  <inkml:trace contextRef="#ctx0" brushRef="#br1" timeOffset="18478.1041">23359 12361 28,'0'0'32,"0"0"-2,0 0-8,0 17-7,0 2-4,-6 1-4,1 4-2,-3 0 0,-2 1-1,6-4-1,-5-2-1,9-6 1,0-13-2,0 0 0,11 0 1,-7-17-1,4-3 1,2-7-2,3-4 1,-5-3-2,2 3 1,-3 1 0,-2 5-1,7 5 1,-3 8-1,-9 12 1,15 0 0,-5 12 0,-1 7 1,0 5-1,7 5 0,-4 2 1,-1 1 0,2 2 1,-2-3-2,2-4 2,1-7-2,-7-1-1,-1-10-4,-2 1-5,-4-10-11,0 0-10,0 0-6,-16-17-1,6 12 3</inkml:trace>
  <inkml:trace contextRef="#ctx0" brushRef="#br1" timeOffset="18628.1124">23357 12487 45,'0'0'27,"14"-3"-5,0 3-4,10 0-7,0 3-4,4 0-6,1-3-12,8 10-19,-6-20-2,6 10 1,-9-15 5</inkml:trace>
  <inkml:trace contextRef="#ctx0" brushRef="#br1" timeOffset="19305.1508">23194 12134 13,'0'0'24,"0"0"-4,0 0-3,26-3 0,-1 3-3,7 0-3,7 3-2,8 4-2,6-5 0,0 5-1,-9-4-1,-3 4-1,-10-5-1,-4 2-2,-9-4 1,-9-6-1,-9 6-1,-14-17-2,1 7 0,0-2 0,-3-1-1,2-1 1,-1 5 0,1 2-1,14 7 1,0 0 0,0 0 2,14 0 1,2 8-1,6 2 1,-2 1 0,2 2 1,-5 0 0,-4 0 1,-13-1 0,-7-1-3,-5-2-2,-7 0-17,-7-9-15,5 9-1,2-9 0</inkml:trace>
  <inkml:trace contextRef="#ctx0" brushRef="#br1" timeOffset="19846.1823">23164 12805 36,'0'0'28,"0"0"-6,9 16-5,-9-2-6,0 7-4,-7 2-3,7 2 0,0 1-4,-5-1-7,5-5-8,6-1-13,-6-19-4,0 13 0,0-13 18</inkml:trace>
  <inkml:trace contextRef="#ctx0" brushRef="#br1" timeOffset="20057.1956">23327 12804 42,'14'0'32,"-14"0"0,0 0-14,0 0-7,-11 18-2,16 1-4,-5-1-2,5 6 1,-5 0-2,0 1-3,8-2-6,-1-3-16,-7-9-12,0 3-1,0-14 1</inkml:trace>
  <inkml:trace contextRef="#ctx0" brushRef="#br1" timeOffset="20486.22">23113 13285 53,'-3'13'30,"7"7"-12,3 8-6,-4 3-3,6 6 0,-9 1-2,5 1-1,-5-5-2,8-3 0,0-7-4,-4-4-1,-4-6-4,0-14-11,0 0-14,11 5-5,-16-17 1,5 12 4</inkml:trace>
  <inkml:trace contextRef="#ctx0" brushRef="#br1" timeOffset="20890.2439">23037 13355 33,'14'-12'30,"0"-2"-3,16 2-8,1 7-5,7-3-2,6 8-4,-2 0-3,-2 5-1,-9 4-2,-6 3 0,-16 1-2,-9 1 1,-9-1-1,-7-1 0,-6-2 0,2-1 0,6-2 0,2-1 0,12-6-1,7 12 1,9-3-1,2 4 1,9 5 0,0 2 0,-6 2 0,-9 1 1,-7 0-1,-10 2 1,-7-6 0,-7-3-1,-12-4-2,-9-9-2,8-3-7,1 0-15,8-15-8,9 3-1,-8-12-1</inkml:trace>
  <inkml:trace contextRef="#ctx0" brushRef="#br1" timeOffset="21471.2756">23000 13091 3,'-11'0'29,"11"0"1,0 0-8,16 5-5,4-5-3,8 0-3,11 3-2,9-3-1,14 2-3,-10-2-1,6 4-1,-9-4-1,-5 0 0,-7 4-1,-10-4-1,-12 0 0,-15 0-1,0 0 0,-4-13 0,4 13-1,-9-9 0,9 9 0,-17-12-1,17 12 0,-14-3 0,14 3 2,0 0-1,11 7 1,-11-7 0,20 18 1,-9-4 0,-3-1 2,6 2 0,-9 0 1,-5-1 0,-3-1-1,-1-1-3,4-12-23,-20 12-9,-1-16-1,-1 4 0</inkml:trace>
  <inkml:trace contextRef="#ctx0" brushRef="#br1" timeOffset="54153.8025">15289 12538 42,'0'0'15,"0"0"-3,0 0-4,0 0-2,-13-12-2,13 12-1,-11-3 1,11 3-1,-14 0 1,3-2-1,2 4 0,-2-2 0,0 7-1,-1-2 0,12-5-1,-15 15 1,12-6-1,3 1 1,5 0 1,2 1-1,6 0 1,3-2 1,4 1 0,-3-3 0,4 0 0,-3-7 0,1 5 1,-6-11-1,-2 0 0,-11 6-1,12-18 1,-12 3-1,0 1-1,-10-2 0,0 2 0,-1 2-1,-2 3 0,-3 1-1,1 5 1,-1 3-1,-1 3-1,1 4 1,6 3 0,-3-1-1,6 6 1,0 2 0,4 0 0,3 0 0,6 0 0,-1-3 0,4-2 1,5 0-1,3-7 0,-1 0 1,3-5 0,-1-4 0,-1-2 0,-1-4 0,-2-1 1,-5-3 0,-2 2-1,-3-4 1,-4 1-1,-6-1-1,-1 2 1,-2 1 0,-3 4-1,-2 3 0,-2 0 0,0 3 0,0 3 0,1 5 0,2 2 0,1 3-1,3 2 2,5 1-2,4 0 1,0 2 0,3 0 0,5-1 0,1-2 0,5 0 0,-1-4 0,4-2 1,-1-3-1,2-3 1,-1-6-1,-3-2 0,-2-4 1,-4 1-1,0 0 0,-8-4 0,0 1 0,-8 3 1,-3 2-1,-3 0 0,-1 7 0,-3 2 0,1-3 0,2 8 0,1-1 0,4 3 0,4 2 0,2 2-1,4-2 1,4 3 0,2-1 0,3-2 1,3 3-1,2-7 0,1-5 1,-1 0-1,-1 0 1,0-7-1,-13 7 1,11-19-1,-11 5 0,0 5-4,-7-3-7,7 2-14,-4 1-15,-3-5 0,7 4-1</inkml:trace>
  <inkml:trace contextRef="#ctx0" brushRef="#br1" timeOffset="54882.8442">15293 11918 31,'-7'-10'27,"7"10"-4,-8-13-5,8 13-4,-18-10-4,3 5-1,3 5-4,-6 5-1,1 1-2,0 8-1,1 3-1,1 3 1,6 3 0,-1 3 0,10 2 1,0 1-1,10 3 2,4-4 0,7-3 0,3-5-1,3-4 1,6-6 0,1-5-1,-3-5 1,0-12-1,-5-2 2,-4-4-1,-6-5 1,-2-1-1,-14-5 2,0 2-1,-10-3-1,-7 2-1,-3 1-1,-2 4 0,-4 4-2,-1 3-3,3 9-9,-2 5-16,2 2-11,13 13-1,-4-2 0</inkml:trace>
  <inkml:trace contextRef="#ctx0" brushRef="#br0" timeOffset="130294.7863">17588 14538 29,'0'0'22,"-16"3"-6,3 7 4,13-10-14,-4 16-1,4-16 0,18 17 1,-3-10 2,4 0 0,-3-7 2,5 0 0,-5-3 0,0-1-2,-9-5-1,-7 9-1,-4-19-2,-7 10-1,-3 1-1,-2 3-2,-2 2 1,4 3-1,0 3-1,14-3 2,-12 9-1,12-9 0,0 0 0,10 8-5,3-8-17,2 0-16,-3-10-1,10 5 1,-3-9-2</inkml:trace>
  <inkml:trace contextRef="#ctx0" brushRef="#br0" timeOffset="131204.8365">17552 14594 26,'34'0'21,"6"4"-4,22 2-1,19-3-1,23-1-1,24 2-4,19-4-3,17 0-2,14-5 0,12 1-2,0-2-1,-4 2 0,-10-1-1,-16 0 0,-17 3 0,-21 2-1,-27-4 0,-27 4-1,-25 0 0,-26 0 0,-17 0 0,-20-3-1,-10 3 2,-7-7-1,2 2 2,-3-1 0,8 2 0,8-2-1,8 0 1,14 6 0,0 0-1,20-9 1,2 9-1,9 0 0,7 0 0,3 0 0,-2 0 0,-2 5 0,-5 1 2,-8 4 0,-11-1 2,-13 4-1,-11-5 1,-9 5 0,-4-2-3,-2-2-7,1-9-24,9 5-5,1-10-2,15 5 0</inkml:trace>
  <inkml:trace contextRef="#ctx0" brushRef="#br0" timeOffset="131743.8666">20251 14386 19,'0'0'30,"0"0"0,-3 9-9,-4 5-7,2 9-4,-8-1-3,7 3 0,-4-2-1,2 1-2,2-6 1,1-3-2,5-15 0,0 0 0,0 0-1,8-15 0,-3-8-1,5-8 1,-3-2-2,5-4 0,-1-1 0,2 1 1,-4 6 0,-1 6 0,0 8 0,-8 17 1,17-2 0,-9 12 0,1 10 0,1 4 1,2 6-1,4 4 0,-2 1 1,0-3-2,0-4 0,-5-2-1,2-5-2,-6-5-2,1-3-2,-6-13-9,0 0-10,0 0-11,0 0-3,-14 0 1</inkml:trace>
  <inkml:trace contextRef="#ctx0" brushRef="#br0" timeOffset="131895.8758">20221 14476 33,'0'0'29,"5"-10"-5,9 7-4,4 3-7,6 0-6,2 0-10,3 0-16,3 5-11,-10-12-1,5 7-1</inkml:trace>
  <inkml:trace contextRef="#ctx0" brushRef="#br0" timeOffset="132495.911">20062 14047 7,'0'0'29,"10"-6"0,7 6-8,9 0-5,6 4-3,10 3-2,2-4-2,6 6-2,0-1 0,1 1-3,-7-5-2,-4 2-1,-9-6-1,-10 0 1,-4 0-2,-8 0 1,-9 0-1,0 0 0,-3-15 0,-7 6 0,-2 4 0,0-4-1,-2 1 1,2-3-1,0 0 0,5 1 0,7 10 1,0-14-1,0 14 0,16-10 1,-2 10 0,4 4 1,0 3 0,1 2 2,-7 0 0,1 5 1,-9-3 0,-4 1 1,-4-1 0,-3 2-1,-4-4-1,1-3 0,1 3-2,9-9 1,-15 14-2,15-14-3,-5 16-3,5-16-9,-4 9-13,8 0-6,-4-9 0,0 0 2</inkml:trace>
  <inkml:trace contextRef="#ctx0" brushRef="#br0" timeOffset="133955.995">21290 15813 12,'0'0'31,"0"0"0,0 0-8,9 23-10,-9-4-3,9 8-2,-9 4 1,5 8-3,-2-5-1,1 4-3,-1-3-3,-3-4-4,0-1-7,0-9-13,0-21-9,0 0-1,-17-5 0</inkml:trace>
  <inkml:trace contextRef="#ctx0" brushRef="#br0" timeOffset="134317.015">21204 15816 21,'9'-17'27,"-2"1"-5,10 8-1,10 0-3,4 4-4,9 8-4,-4 2-2,2 8-2,-6 1-2,-4 3-2,-9-2-1,-8 0 0,-8-1-2,-6-3 1,3-12-1,-11 12 0,11-12 0,0 0 1,0 0-1,15 13 1,-2-8 0,3 5 0,2 5 1,-6 3 0,-3 3 1,-6 4-1,-12 1 1,-6-3-1,-7 0-3,-7-10 0,-4-1-5,-4-7-8,2-11-17,10 0-4,-2-14-1,15 2 11</inkml:trace>
  <inkml:trace contextRef="#ctx0" brushRef="#br0" timeOffset="134833.0443">21202 15642 23,'0'0'32,"0"0"-1,0 0-10,15-8-5,11 1-4,14 5-4,3-3-2,9 5-1,2-8-1,1 8-1,-5-4-1,-7 4-1,-14-4-2,-8-1 1,-11 0-1,-10-6-1,0 11 0,-21-20 0,8 11 0,-3 0 0,4 1-1,12 8 1,0 0 0,0 10 1,12 5 0,0 2 0,1 2 1,-2 3-4,0-2-14,1 1-15,-12-21 0,4 17 0</inkml:trace>
  <inkml:trace contextRef="#ctx0" brushRef="#br0" timeOffset="135165.0642">21832 15888 32,'11'0'33,"14"11"0,-2-6-14,8-5-10,3 4-5,3-4-6,-4 0-11,-5-4-13,1 8-7,-17-13 0,6 13 11</inkml:trace>
  <inkml:trace contextRef="#ctx0" brushRef="#br0" timeOffset="135396.0771">21868 16012 21,'0'0'35,"22"6"0,-1-2-12,1-4-5,12 5-4,-5-5-5,5 0-7,-5 3-9,-1 5-27,-16-19-2,6 9 0,-18 2-2</inkml:trace>
  <inkml:trace contextRef="#ctx0" brushRef="#br0" timeOffset="136002.111">22354 15995 31,'0'0'26,"0"0"-4,0 8-3,0-8-2,25 0-4,-9 0-3,12 0-3,-1 0 0,6 0-2,-3-3-1,1 3-2,-3 0-1,-8-2 0,-3 2 0,-7 0 0,-10 0-2,0 0-4,0 0-10,8 13-21,-8-13-1,0 0 1,-3-13 0</inkml:trace>
  <inkml:trace contextRef="#ctx0" brushRef="#br0" timeOffset="136455.138">22905 15733 26,'4'-24'35,"-4"-2"-1,4-1-6,-1 9-10,-3 0-4,6 10-5,-6 8-2,0 0-3,0 0-1,4 16 0,1 5-2,4 5 0,-5 2 0,3 4-3,4 2-4,-6-6-11,5-5-18,6 2-4,-16-14 1,6 0-1</inkml:trace>
  <inkml:trace contextRef="#ctx0" brushRef="#br0" timeOffset="136705.1509">22761 15969 13,'0'11'34,"10"-3"2,9-5-2,12-3-16,9 7-7,3-7-2,9 8-4,-2-5-5,-3-3-6,1 0-8,-11 0-15,-11 0-8,1 3 0,-15-8 1</inkml:trace>
  <inkml:trace contextRef="#ctx0" brushRef="#br0" timeOffset="137193.1802">22855 16216 2,'13'0'66,"1"-7"-43,8 2-4,5 5-1,-2-8-5,3 8-3,-3 0-2,-1 12-1,-10 0-3,-4 6-1,-10 1-1,-12 3 0,-9 0-2,-3 0 1,-7 0-2,-7-6-1,1-4-1,0-10 0,7-2 0,8-3 0,9-6 1,7-2-1,6-4 2,13 2 1,9 1 1,5 10 1,-1 2 1,2 2 0,-4 7-1,0 3-1,0 9-7,-5-5-13,-9-3-17,12 3-3,-5-16-1,12-4 12</inkml:trace>
  <inkml:trace contextRef="#ctx0" brushRef="#br0" timeOffset="137752.2127">23439 15750 8,'0'0'35,"0"16"-1,-6 6 1,0 6-19,-4-1-6,4 5-2,-6-1-1,9-3-3,-5-4-1,3-4 0,-3-11-1,8-9 0,0 0-1,0 0 1,0-17-1,6 1 0,-3-9 0,6-6-1,4-2-1,-2-4 1,3 1-1,1 2 1,-2 3-2,-3 4 2,3 7-1,-5 9 1,4 11 0,-1 4 1,-5 6-1,2 5 1,7 6 1,1 7 0,5 4 0,-2 0-1,-1 0 1,4 1-2,0-1-1,-3-3-3,-2-3-5,-10-10-10,-7-16-15,6 16-3,-15-20-1,9 4 2</inkml:trace>
  <inkml:trace contextRef="#ctx0" brushRef="#br0" timeOffset="137944.2221">23439 15899 55,'0'0'35,"14"-3"-9,6 3-8,6 0-4,7 0-9,-1 0-12,9 0-26,-11-11-2,6 3 0,-15-13-3</inkml:trace>
  <inkml:trace contextRef="#ctx0" brushRef="#br0" timeOffset="138676.2645">23357 15470 30,'0'0'31,"11"0"-9,-11 0-3,25-9-2,-4 2-5,15 7-2,3-5-2,11 9-1,-6-4-2,8 5-2,-6-5-1,-3 6-1,-8-2-1,-10-4-1,-9 0-2,-16 0 0,0 0 0,-3-11 0,3 11 0,-18-16 1,5 7 0,2-1 0,-1 1 1,2 2 0,10 7 1,0 0 0,-9-8-1,9 8 1,12 10 0,-12-10 1,18 15 0,-6-5 1,-4 1 0,-2 2 2,-6-2-1,0 1 1,-6-2-1,-1 0 0,-4-2 0,2-1-2,9-7-1,-11 5-2,11-5 0,0 0-2,0 0 0,0 0 0,0 0-1,0 0 1,0 0 0,0 0 0,0 0-5,0 0-10,-12 4-13,12-4 0,0 0 0</inkml:trace>
  <inkml:trace contextRef="#ctx0" brushRef="#br2" timeOffset="147430.7999">17549 14586 12,'0'0'16,"0"0"0,0 0-1,0 0-3,0 0 0,-19 5-3,2-5-1,-11 4-3,-13-4-1,-10 5 0,-13-1 1,-13-1 1,-8-3-1,-6 7 0,-6-7 1,5 6-1,-1-6 0,14 6-1,5-6-1,16 3 0,9-3-1,16 0 1,10-4-1,12 4 0,11 0 0,0 0-1,0-12 1,0 12-2,11-6 0,-11 6 0,0 0 0,9 0 0,-9 0-1,0 0 1,0 0 0,0 0-1,0 0 1,0 0 0,0 0 0,-6 7 0,6-7 0,0 0 0,0 0 0,0 0 1,0 0-1,0 0 0,6-14 1,0 3 0,0-2-1,6 0 0,1 1 1,1-1-1,0 1 0,-1 4 0,-3 2 0,-10 6 0,11 0 0,-11 0 1,-14 7-1,0 1 0,-2 1 1,-2 1-1,-3-1 0,0 1 1,4 0-1,3-3 0,3 0 0,11-7 0,-12 15 0,12-15 0,3 14 0,-3-14 0,15 15 0,-5-5 1,4 1-1,2-1 1,1 0-1,3 0 1,-1-1-1,2 1 1,-2-1-1,-2-1 0,-3 1 0,-3-1 0,-11-8-1,12 14-1,-12-14-2,0 11-5,0-11-15,0 0-13,0 0-1,0 0 0</inkml:trace>
  <inkml:trace contextRef="#ctx0" brushRef="#br2" timeOffset="148260.8495">15687 14518 11,'0'-13'30,"0"13"2,-9 12-9,6 0-5,3 10-6,-3 3-4,3 9-1,0 3-1,2 2-1,-2 0-1,5-3-2,-5-2-4,0-10-5,3-2-3,-3-11-9,0-11-11,0 0-5,-7-13 0,4-4 16</inkml:trace>
  <inkml:trace contextRef="#ctx0" brushRef="#br2" timeOffset="148633.8699">15610 14541 39,'21'-12'20,"0"1"-3,8 5-2,2 1-2,2 5-2,0 2-4,-5 5-1,-3 4-2,-9 3-1,-7 3 0,-9 0-1,-12-3 0,-1 1-1,-2-3 0,-2-2 0,4-3 0,3-3-1,10-4 0,0 0 0,23 11 0,-2-3 1,4 3 1,-1 1 0,-1 6 1,-6 2 0,-7 4 1,-13-1 0,-10 1 0,-9-5-1,-8-5-2,-4-2-2,-3-8-5,5-4-8,1-4-18,2-11-5,16-1-1,3-8 1</inkml:trace>
  <inkml:trace contextRef="#ctx0" brushRef="#br2" timeOffset="149199.9018">15558 14324 50,'0'0'27,"9"-6"-8,5 4-7,8 2-2,4-4-3,11 4-2,2-5 0,8 5-1,-3 0-1,-2 4-1,-7-4 0,-7 4-1,-9-1 0,-19-3 0,0 0-1,0 0 0,-19-7 0,0-2-1,0-1 0,0-3 0,2 4 1,6-3-2,11 12 1,-11-10 0,11 10 1,13 5 0,3 5 1,3 3 0,-2 0 1,0 5 0,-7-4 1,-4 3 1,-6-2-2,-12-2-3,-4-2-10,-1 0-23,-8-11 0,9 0-2,-3-4 1</inkml:trace>
  <inkml:trace contextRef="#ctx0" brushRef="#br2" timeOffset="155969.6991">15672 15073 46,'0'0'34,"0"0"-8,0 0-7,0 0-4,0 10-5,5 4-4,-5 1-3,4 7-1,-4 2-2,0-1-2,5 1-5,-5-4-7,0-4-10,5-2-11,-5-14-1,0 0 0</inkml:trace>
  <inkml:trace contextRef="#ctx0" brushRef="#br2" timeOffset="156213.7134">15757 15132 60,'8'-20'35,"-8"10"-8,0 10-6,0-10-8,0 10-4,0 0-3,5 9-3,-5 1 0,0 4-3,0 4 1,2 3-1,-2 2 0,5 0-1,0 0-4,-5-6-11,0-5-22,7-1 1,-7-11-1,0 0 0</inkml:trace>
  <inkml:trace contextRef="#ctx0" brushRef="#br2" timeOffset="156816.7471">15193 15734 23,'0'0'36,"0"12"-1,14-12-10,6 0-7,8 4-4,3-4-7,4 0-12,3-5-23,5 5-8,-10-8 0,2 8-1</inkml:trace>
  <inkml:trace contextRef="#ctx0" brushRef="#br2" timeOffset="157091.7628">15557 15741 27,'0'0'33,"18"-5"-1,6 5-14,9-3-4,7-1-7,5 4 0,-2-2-5,-1 2-3,-2 0-8,-9 0-13,-12-5-11,2 5 0,-21 0 0</inkml:trace>
  <inkml:trace contextRef="#ctx0" brushRef="#br2" timeOffset="157319.7761">15746 15499 42,'-8'-17'29,"8"17"-10,0 0-7,0 0-5,-3 20-4,3 1-7,-3 6-15,-3-4-10,11 15-1,-5-16 1</inkml:trace>
  <inkml:trace contextRef="#ctx0" brushRef="#br2" timeOffset="157759.8005">15579 15973 10,'0'0'32,"-6"-26"2,18 6-8,6 6-9,0 0-5,10 11-2,-2 3-2,1 12-2,-8 6-2,-2 5-1,-10 5-3,-7 0-1,-6 1-1,-12-7-1,-1 0-2,-5-10 0,2-7 1,0-5-1,6-10 1,1-5 1,8 3 1,7-2 2,2-1 2,8 4 1,5 5-1,5 6 2,-1 8-1,3 8 1,-3 1 1,4 5-3,-5 2-2,1-1 0,0 0-2,-1-6-8,7-12-18,8-2-7,-3-13-1,14-5 2</inkml:trace>
  <inkml:trace contextRef="#ctx0" brushRef="#br2" timeOffset="158315.834">16232 15698 11,'-5'-18'32,"5"18"0,0-10-6,0 10-7,0 13-3,-4 6-5,1 8-4,-7 0-2,1 7 0,-6-3 0,2 0-3,0-4 0,1-6-1,0-13-1,12-8 1,-9-4-1,9-10 1,6-7-3,1-5 2,5-5-2,2-3 1,0 2 0,2-2 0,-2 6 0,-3 1 1,0 7 1,-4 6 0,-2 3 0,-5 11-1,0 0 1,0 0 0,0 0 0,10 13-1,-7 0 0,4 5 1,5 6-1,3 2 0,3 2 1,0 0-2,3 2 0,-4-6-2,0 1-2,-6-8-5,-2-4-8,-9-13-15,0 0-4,-9 6 1,-12-18 5</inkml:trace>
  <inkml:trace contextRef="#ctx0" brushRef="#br2" timeOffset="158501.843">16148 15824 24,'0'0'34,"0"0"0,0 0-10,27-5-7,1 2-6,7-2-8,2 5-12,3 4-24,-7-15-2,3 4 0,-11-7 1</inkml:trace>
  <inkml:trace contextRef="#ctx0" brushRef="#br2" timeOffset="158988.8722">16099 15436 45,'14'0'23,"11"-3"-5,6 3-4,5 3-3,7-3-5,-2 5-2,0-2-1,-6-3-2,-3 0 0,-7 0-1,-7 0 0,-7-8 0,-6-2-1,-5 0 1,0-1-1,-5 0 1,0-1 0,5 12-1,-10-16 0,10 16 0,0 0 1,0 0 1,0 0-1,11 17 2,-5-3 1,-1-4 2,-1 6 2,-4-5-1,0 3 0,-9-4 0,4 2-1,5-12-2,-12 10-7,12-10-8,-8 14-22,8-14-2,0 0 0,0 0-1</inkml:trace>
  <inkml:trace contextRef="#ctx0" brushRef="#br2" timeOffset="166826.3193">16492 14538 30,'0'0'20,"0"0"-2,0 0-3,0 0-2,0 0-2,0 0-2,0 0-4,-17 7-2,4 1 0,-5 0-1,-3 1 0,-6 5 0,-4 0 1,0 1 0,-6-5 1,7 0 0,-1-3 0,6 0 0,2-4 1,10 1 0,1-4-2,12 0 1,0 0-1,0 0-1,10-4 0,6 4-1,5 0-1,10 0 1,4 8-1,4-4-9,4 3-28,4 8-1,-9-2 0,3 6 0</inkml:trace>
  <inkml:trace contextRef="#ctx0" brushRef="#br0" timeOffset="179892.2233">17664 14912 58,'-13'-16'22,"1"2"-3,-3 2-4,-2 1-5,1 7-3,-2 4-2,0 8-3,4 6 0,1 7-2,5 3 0,5 5 1,7 2 0,6-2-1,8 0 1,6-7 1,2-8 0,5-6 2,-1-8 0,-4-9 0,-6-8 1,-6-7-1,-14-5 0,-8 3-4,-2 1-18,-3 7-19,-10-5 0,8 12 0,-1-3-1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51:27.5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10858 12105 37,'0'0'25,"0"0"-3,4 9-4,-4 10-3,-3 1-4,3 9-2,-7 5-2,2 4 0,-2-2-3,-1 2-1,0-10-1,4-2-1,0-8 0,4-18 0,0 0 0,0 0-1,0-31 1,6-3-1,-1-5 0,2-5 1,-3-1 0,2 1 1,0 4 1,0 7 0,-3 7 0,4 9 0,-2 4 1,-5 13-1,13-8-1,-1 12 1,-3 5-2,3 8 1,4 6-1,0 8 0,0 5 0,1 5 0,-3 2 0,4 0 0,-5-5-1,1-2 0,-2-7-1,-6-8-1,4-6-1,-10-15-2,13 11-2,-13-11-3,0 0-4,-5-14-5,5 14-8,-7-12-5,-5 0-3,3 5 3</inkml:trace>
  <inkml:trace contextRef="#ctx0" brushRef="#br0" timeOffset="143.0074">10860 12299 45,'-9'-6'30,"9"6"-3,17 0-4,1 0-6,10 3-6,3-3-5,4 5-11,-1-10-28,1 10-2,-14-5-1,3 0-1</inkml:trace>
  <inkml:trace contextRef="#ctx0" brushRef="#br0" timeOffset="36931.64">10159 15242 25,'0'0'33,"0"0"1,0 0-7,0 0-9,8 28-5,-8-7-4,5 14-1,-5 4-2,5 9 0,-5 5-2,0 1-1,0-4-1,0-2-1,0-10-1,0-8-2,0-1-9,3-13-26,-3-16-1,0 0 0,7-23 0</inkml:trace>
  <inkml:trace contextRef="#ctx0" brushRef="#br0" timeOffset="37550.6742">10162 15240 17,'0'0'31,"-12"4"-6,12-4-2,0 0-4,-9 0-1,9 0-4,0 0-2,20-4-2,-7 0-3,14 4-2,5-6 0,9 4-2,7-5 0,6 5 0,-2-4-2,3 6 0,-5-3 0,-6 0 0,-8 3 0,-7 0-1,-10 0 1,-4 0 0,-15 0-1,10 0 0,-10 0-5,0 0-31,-10 0-4,10 0 1,-13-10-1</inkml:trace>
  <inkml:trace contextRef="#ctx0" brushRef="#br0" timeOffset="38603.7352">5606 12564 20,'0'0'34,"0"0"0,0 0-6,-9 0-7,9 0-5,-13 21-5,7-4-2,6 10-2,-8 3-2,8 12 0,0 5-1,8 6-1,-5 0 0,3 2-1,-2-5-1,-1-3 0,3-7 0,-6-9-2,2-7 0,-2-11-3,7-4-6,-7-9-17,0 0-13,0-15-1,0 2 0</inkml:trace>
  <inkml:trace contextRef="#ctx0" brushRef="#br0" timeOffset="39145.7662">5067 13176 35,'0'0'22,"15"3"-1,-4-3 0,7-3-3,3-1-1,15 1-2,4-7-4,18 3-2,0-3-3,4 1 0,-2 3-3,-2 6 0,-8-6-1,-10 6 0,-12 0 0,-9 0 0,-7 5 1,-12-5-2,9 4 1,-9-4-2,0 0-1,0 0-5,0 0-15,6 10-19,-6-10-1,0 0 1,-12-14-1</inkml:trace>
  <inkml:trace contextRef="#ctx0" brushRef="#br0" timeOffset="62186.5313">7646 15919 8,'-37'-20'29,"-21"-2"1,-3 11-5,-12 19-15,2 12-3,-1 19-2,7 20-1,10 19 0,14 17 0,22 11-1,16 10 1,22 2-1,16-6 0,27-4 1,18-16-1,23-22 0,13-25-2,17-29 1,9-32-1,4-33 0,-7-23 2,-16-27-2,-29-23 3,-29-7-2,-49-5 2,-41 16 0,-35 15-2,-32 24-15,-22 13-22,-2 25-1,-7 11 0,11 17-3</inkml:trace>
  <inkml:trace contextRef="#ctx0" brushRef="#br0" timeOffset="62875.5722">4491 13604 25,'-52'-19'27,"-8"19"-14,-16 26-4,-6 18-3,-2 23-1,3 19 0,11 18 0,15 14-1,22 6 0,29-2 0,28-3 0,29-17 1,28-19 0,19-27-1,25-33 0,11-32-2,8-34 2,-6-35 0,-12-31 1,-23-22 0,-38-12 2,-40-9-1,-47 14-1,-44 15-1,-39 27-15,-38 28-24,-12 39-1,-24 14-1,8 32-1</inkml:trace>
  <inkml:trace contextRef="#ctx0" brushRef="#br0" timeOffset="114277.0433">15634 9520 19,'28'-38'13,"-11"-4"-6,-2 3-3,-15 1-1,-22-1-1,-21-1-1,-20 2 1,-21 0-1,-21 2-1,-24-1 1,-18 1-1,-16-5 1,-12 2 1,-13-2-1,-15 2 1,-16-1 0,-13 5 0,-20 5 1,-10 7-1,-23 13 0,-10 10-1,-15 14 1,-6 11-1,-6 10 0,5 8 0,7 10-1,7 7 1,17 5-1,15 8 2,22 7-1,20 7 1,28 5 0,26 9 0,33 4-1,28 6 1,37 5-1,32 3 0,34-4-1,38 2-1,33-1 1,30-2 0,34-2 0,28-4 0,29-9 1,26-4-1,27-8 2,22-8-1,20-8 1,20-13-1,16-12 1,16-12-1,13-12 0,13-15 0,11-15 0,5-12 1,7-10 1,-2-11 1,-3-9 1,-10-9 0,-12-6 0,-27-8 0,-20-2-1,-31-8-2,-33-13 0,-37-13-2,-41-17-1,-47-12-2,-56-19-3,-58-13-8,-72-4-18,-87-10-1,-96 10 1,-103 7 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7:55:47.5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22353 4631 8,'18'0'32,"-18"0"-5,10 62 15,-16-12-30,6 21-1,-8 16-2,-5 24-5,-7 18-1,-5 13-2,-13 13-1,-14 7 0,-13 5 0,-10-7-1,-6-9 1,-3-16 0,-1-19 0,4-17 0,9-21 1,13-18-1,10-17 1,8-16 0,7-10-1,6-6 2,3-8-1,4-3 0,3-7 0,5-3 0,5-4 0,8-7-1,0-4 0,11 0 0,1-3 0,4 4 2,-3-1-2,2 6 2,-3 2-1,-2 11 1,-10 6 0,-4 15-1,-7 5 1,-6 6-1,-1 8 0,-6 0 0,1 2-1,0-2 1,4-3-1,5-8 1,9-1-1,12-11 0,11-6 1,17-5-1,10 0 1,11-4 0,10 4 0,9-3-1,1 3 1,-2 0-1,-8 0 1,-11 3-1,-11 2 1,-11-5-4,-7 0-10,-7 0-25,-14-10 0,-5 10-1,-9-17 1</inkml:trace>
  <inkml:trace contextRef="#ctx0" brushRef="#br0" timeOffset="20348.1653">22452 13022 29,'3'43'29,"-13"13"-13,-3 21-2,-7 18-1,-5 16-2,-9 13-3,-7 6-2,-5 3-2,-7-5-1,-10-9-1,-2-14-1,-1-15 1,0-16-1,0-14 0,1-17 1,2-11-1,5-13 1,7-12-1,3-7 1,12-7-1,3-7 0,9-5 0,10-2-1,6-2 1,8 1-1,6 0 0,5-2 0,4-1 0,6-1 1,4 2-1,0 6 1,-2 4 0,-1 7 1,-4 10 1,-10 8-1,-8 17 1,-7 8 0,-9 8-1,-4 3 1,-3 1-1,-1-4-1,3-5 0,0-6 0,7-10-1,5-11 0,9-12 1,10 0-1,14-12 0,11-3 0,10-7 1,13-1-1,9 0 0,3 2 0,-2 1 0,-5 6-1,-10 6 1,-12 3 0,-13 7 0,-11 6 0,-17-8 0,4 19 1,-8-7 0,-1-3 0,5-9 0,-16 14 0,16-14 0,-13 7-1,13-7-7,0 0-13,0 0-18,0 0 0,-7 9-1,2-19 1</inkml:trace>
  <inkml:trace contextRef="#ctx0" brushRef="#br0" timeOffset="28133.612">19742 16527 8,'0'0'17,"-25"10"-4,10-4-2,-5 10-3,0 8-3,2 6-1,2 13-2,4 7-1,5 6-1,11 0-1,6 0 1,14-4 3,12-3 0,9-9 2,9-12 1,5-12 3,1-20 1,1-11 3,-10-10-1,-7-14-1,-19-22-1,-15-2-2,-22-10-2,-15 3-3,-17 19-7,-11 8-26,-6 4-7,8 17-1,-4 8-1</inkml:trace>
  <inkml:trace contextRef="#ctx0" brushRef="#br0" timeOffset="29358.68">18175 14875 9,'0'0'14,"-26"-10"-1,-13 20 9,14 5-14,-3 7-1,1 11-2,1 13 0,5 5-1,3 11 1,5 7-1,10 3 1,10 0-1,13-6 0,11-11 0,13-18-1,8-17 0,8-24 0,5-26 2,0-23 2,-10-19-1,-14-14 0,-20-6-5,-24 7-22,-24 5-10,-17 25-1,-27 5-3</inkml:trace>
  <inkml:trace contextRef="#ctx0" brushRef="#br1" timeOffset="76955.4064">18108 8672 10,'0'0'8,"0"0"-2,9 6 0,-9-6-1,0 0-1,15 0-1,-15 0 1,12 0-1,-12 0 0,15 0 0,-6-4 0,4 4 0,0-4 1,4 0-2,0 4 1,2-3-1,2 3 0,3 0 0,2-4 1,0 4-1,0-6 1,0 2 0,4-3-1,1 1 1,0-2-1,0 0-1,-1-2 0,0 3 0,2 0 0,-3 3 0,-2-2-1,-2 3 1,3-1-1,-1-1 1,-1 0-1,5-4 1,-2-1 0,3 0 0,1-1 0,-1 0 0,0 1 1,-5 1-1,-2 2 1,-2 3-1,-4-3 0,2 3 1,-2-3 0,4 2 0,-2 1-1,5-1 1,2-2-1,1 1 1,2 2-1,0 1 1,0-2-1,-3 2 0,-1 3 0,0-4 0,-2 4-1,3-5 1,-1 0 0,1-1-1,2 0 1,2 0-1,0-1 0,-1-1 1,-1 0-1,-3 0 1,0 0-1,-2 0 0,0 1 1,-1 0-1,1-1 1,1-1-1,1 1 0,0 1 1,1-2-1,-2 4 0,1-3 1,-1 3-1,-3-1 1,0 1-1,2-2 1,2 1 0,-3-3 0,3 1-1,1-3 1,2 2 0,0 0 0,-1 0-1,-2 0 1,-2 0 0,-3 3 0,-1 1 0,-1 0 1,-2 2-1,-1-4 0,3 3 0,2-4 0,2 3 0,2-4-1,3 2 1,-1-1-1,2-1 1,0 2-1,-3 0 1,0 0-1,-1 1 1,-1 0-1,2 0 1,-4 0-1,4-1 1,-2 1 0,3-2-1,0 0 1,0 2 1,2 0-1,-2-1 0,-2 1 1,-1 1-1,0 0 0,0 0 0,0-2 0,1 2 0,1-2-1,2 1 1,0-1-1,-1 0 1,2 2-1,-2 0 0,-3-2 0,1 1 1,-3 0-1,1 0 0,3 2 1,0-3-1,0 2 0,0-1 0,-1 0 0,1 2 1,0 0-1,-6 4 1,-3-3-1,-1 3 0,-4-6 0,-2 3 1,3-1-1,0-2 0,0 1-1,3-2 1,1 0-1,2 1 2,1-1-2,-1 4 1,-1 0 0,-2-2 0,-5 2 0,0-1 0,1 1 0,0-1 0,1 0 0,2-2 0,2 1 0,1 1 0,2-2 0,-1 3 0,-2 3 0,0-6 0,-7 6 0,0-2 0,-2 2 0,-9 0 0,15-6 0,-5 6 0,-10 0 0,18-6 0,-7 6 0,0-3 0,-11 3 0,14-4 0,-14 4 1,0 0-1,0 0 0,11 0 0,-11 0 0,0 0 0,0 0 0,0 0 0,0 0 0,0 0 1,0 0-1,0-10 0,0 10 0,0 0 1,0 0-1,0 0 0,0 0 0,0 0 0,-5-12 0,5 12 0,-11-10 0,2 4 0,-5-3 0,-3 1 1,0 0-1,0 0 0,1 0 0,-1-1 0,4 3 0,-2-2 0,6 3 0,9 5 0,-13-10 1,13 10-1,0 0 0,-9-7 0,9 7 0,0 0 0,0 0-1,9 7 1,0 0 0,6 1 0,4 1 0,5 1 0,3-2 0,4 1 0,-3 1 0,1-3 0,-6-1 0,-2-1 0,-5-2 0,-3 0 0,-13-3 0,13 2 0,-13-2 0,0 0 0,0 0 0,0 0 0,0 0 0,0 0 0,0 0 0,0 0 0,8 0-1,-8 0 2,0 0-1,0 0 0,-10 8 0,10-8 0,-9 9 0,9-9 0,-17 11 0,10-2 0,-5 0 0,4 1 1,2 0-2,-6 2 2,2 2-1,-1 0 0,2 1 1,1-2 0,-1-1-1,-2 0 1,2-2 0,9-10-1,-10 16 0,10-16 0,0 0 1,0 0-1,0 0 0,0 0 1,0 0-1,0 0 0,0 0 0,0 0 1,0 0-1,0 0 0,0 0 0,0 0 0,0 0 1,0 0-1,0 0 0,0 0 0,0 0 1,0 8-1,0-8 0,0 0 0,0 0 0,0 0 1,0 0-1,0 0 0,-11 10 0,11-10 1,0 0-1,0 0 0,0 0 0,0 0 0,0 0 0,0 0 0,0 0 0,-10 8-2,10-8-2,0 0-6,0 0-15,0 0-15,0 0 0,-11 15 0,11-15 3</inkml:trace>
  <inkml:trace contextRef="#ctx0" brushRef="#br1" timeOffset="80068.5849">22231 7086 48,'0'0'33,"0"0"-11,0 0-6,0 0-4,-5 20-4,5-2-3,-7 2 0,4 7-2,-5 0 1,-2 2-1,-1 0 0,2-4-2,1-4 0,0-5 0,3-6 1,5-10 0,0 0 0,0 0-1,0-9 1,7-6 0,-1-7-1,2-4 0,-5-6-1,6 0 1,-1 1-2,0 2 1,-4 5 0,1 4 0,-5 6-1,3 4 1,-3 10 0,12 0-1,-12 0 1,14 7 0,-5 1 0,4 6 1,5 3 0,-3 5-1,2 2 1,-2 2 0,-2 2 0,1 1-1,-1 0 1,-1-1-1,-3-5 0,0-6-2,-2 0-1,-7-17-6,12 17-7,-12-17-17,0 0-4,0 0-1,0-20 0</inkml:trace>
  <inkml:trace contextRef="#ctx0" brushRef="#br1" timeOffset="80249.5953">22191 7243 37,'0'0'34,"0"0"-2,15-7-11,-1 7-6,7 0-8,4 0-9,0 9-23,-4-9-9,7 3 0,-9-10-1</inkml:trace>
  <inkml:trace contextRef="#ctx0" brushRef="#br1" timeOffset="81032.6398">22101 6927 7,'0'0'28,"0"0"-6,0 0-4,12 0-4,5 0-1,6 0-3,9 3-1,5-3-1,5 6-2,-5-6-1,2 2-1,-2-2-1,-6 6-1,-4-6-1,-8 0 0,-5 0 0,-7 0-1,-7 0 1,0 0-1,6-13-1,-6 13 1,-11-12 0,2 4-1,-1 4 0,1-1 1,9 5-1,-12-6 0,12 6 1,0 0-1,0 0 1,10 6 0,3-2 0,3 1 0,-3 0 1,0 3 1,0-2 1,-5 3 0,-8-9 1,6 14 0,-6-14-1,-11 14 1,11-14-2,-14 15 0,14-15-1,-12 9-2,12-9-4,0 0-4,-10 13-12,10-13-16,-11 4-1,11-4 0,-14-4 12</inkml:trace>
  <inkml:trace contextRef="#ctx0" brushRef="#br1" timeOffset="82627.7312">22694 7166 20,'9'5'24,"-9"-5"-3,20 0-4,-3 0-2,-2 0-4,8 0-2,1 0-2,4 0-4,-8 0-2,2 0-3,-2 0-3,-6 0-5,3 0-3,-6 4-7,-11-4-6,16 3-5,-16-3 11</inkml:trace>
  <inkml:trace contextRef="#ctx0" brushRef="#br1" timeOffset="83025.7536">22746 7239 26,'0'0'23,"22"4"-4,-10-4-3,6 3-3,3 1-2,3-4-1,-3 3-3,0-3-1,-1 0-1,-2 0 0,-2 0-1,-2 0-1,-3 0 1,-11 0-2,8-3 0,-8 3-6,0 0-13,0 0-19,0 0 2,-9-11-2,9 11 8</inkml:trace>
  <inkml:trace contextRef="#ctx0" brushRef="#br1" timeOffset="84808.8563">23132 7086 29,'0'0'22,"0"0"-1,0 0-3,0 0-2,6-12-5,-6 12-1,20-10-2,-2 5-3,1-2-1,9 3 0,-4 1-2,1 3 0,8 2 0,-4 3-1,-10 3 0,2 3-1,-14 2 1,-7 2 0,0 1 1,-9-2-1,-6 1 1,-1-6-1,-2-2 1,-5-4-1,5-3 1,8 0-2,10 0 0,-7-14 1,7 14-2,9-15 1,11 13-1,3 2 1,3 5 0,-1 3-1,-3 5 1,-3 2-1,-2 2 2,-3 3-1,-9-1 1,-2 1-1,-9-4 1,-3 0 0,-3-4-1,-9 1 1,2-6 0,-3-4 0,-7 1 0,4-4 0,-1-4-2,1-1-2,9 1-9,4-1-18,5-4-7,7 9-1,0-16 1</inkml:trace>
  <inkml:trace contextRef="#ctx0" brushRef="#br1" timeOffset="85433.8931">23614 7138 31,'0'0'30,"0"0"-4,0 0-10,0 0-5,11 15-1,-11-15-4,0 13-1,0-13 2,0 20 0,-2-11-2,4 3 0,-7-3-1,5 3 0,0-2-1,0 4-1,0-5 0,8 1 0,-3 0-1,1-1 0,-6-9-2,15 13-2,-5-5-4,-10-8-10,18 0-16,-8 0-4,-10 0-1,17-8 1</inkml:trace>
  <inkml:trace contextRef="#ctx0" brushRef="#br1" timeOffset="85807.9138">23623 7007 37,'0'0'37,"0"0"2,0 0-11,0 0-9,0 0-6,0 0-5,0 0-4,10-8-5,-10 8-12,0 0-25,0 0-2,0 0 0,0 0 2</inkml:trace>
  <inkml:trace contextRef="#ctx0" brushRef="#br1" timeOffset="86694.9638">23504 6818 18,'0'0'26,"0"0"-4,0 0-4,-11 0-2,11 0-4,0 0-2,13 0-3,-13 0-2,23 0-2,-5 0 0,4 0-1,4 0 0,2 0 0,2 4-1,2-4 1,-1 4-1,-1-4 0,-5 3-1,-5-3 0,-3 3-1,-4-3 1,-3 0-1,-10 0-1,0 0 0,0 0 0,0 0-1,3-6 0,-3 6 0,-12-12 0,12 12 1,-13-16 0,13 16 1,-12-15 2,1 7-1,11 8 1,-9-9 1,9 9-1,0 0-1,0 0 1,0 0 0,0 0 0,12 8-1,-1-1 0,1 0-1,3 1 1,-2 0 0,-4 1 0,-1 0 0,-3 1 1,-5-10 0,0 15 2,-12-6-1,-2-1 1,14-8 1,-19 15-1,8-11 0,11-4-1,-15 9 0,15-9-2,0 0-3,0 0-8,-10 0-23,10 0-1,0 0 0,0 0-1</inkml:trace>
  <inkml:trace contextRef="#ctx0" brushRef="#br2" timeOffset="132788.6047">18155 6541 28,'0'0'30,"0"0"-16,0 0-2,0 0-2,0 0-1,0 0-1,0 0-2,0 0 0,0 0-1,6 14-1,-6-14 1,0 16-1,0-16 0,-4 17-1,4-8-1,0 3 1,-4-3-1,4 1 0,-5 0 0,5 2 0,-5 3 0,5-1 0,-4 2 0,4 0 0,-3 1-1,3 1 1,0 0-1,0 2 1,-4-1-1,4-2 0,-4 4 0,4-1 1,-2 2-1,2 2 0,0-1 0,-3 0 0,3 0 0,-3 0-1,3-3 1,0 0 0,3-2-1,-3-1 0,0 0 1,0 0 0,0 3 0,3 1-1,-3-1 1,0 0 0,0 0 0,0-2 0,0 0 0,0-2-1,4-3 0,-4 1 1,3 0-1,-3 2 0,4 1 0,-4 5 1,0 1-1,0 0 0,0 5 1,0-3-1,0 2 0,0 0 1,0-4-1,0-3 0,4-3 0,-1 0 0,-3-1 0,6 1 0,-6-1 0,0 2 0,0-1 0,0 4 0,0-1 0,0 0 0,0-3 0,0 0 0,0-1 0,4-1-1,-4 2 2,0-2-1,0 1 1,0 0-1,3 2 1,-3 2-1,0-1 0,0 1 0,0-2 0,-3 0 0,3-1 0,0 2 0,0-3 0,-3 2 1,3-1-2,0-2 2,-3 4-1,3 1 0,0 0 0,0 1 0,-4-2-1,4 0 2,0 1-1,-3-1 0,3 0-1,0 1 1,0-2 0,0 1 1,0 1-2,0 1 1,0 2 0,0-1 1,0 0-2,0 0 2,0 0-1,0-1 0,0-3 1,0 1-1,0-5 0,0 2 0,0 0 1,0 0-1,0-1 0,0 2 0,0-1 0,0-2 0,0 0 0,0-3 0,0-1-2,0-10-9,0 0-29,0 0-1,-14-10 0,9-9 1</inkml:trace>
  <inkml:trace contextRef="#ctx0" brushRef="#br2" timeOffset="134058.6773">18149 6492 46,'0'0'22,"0"0"-3,0 0-2,0 0-4,0 0-3,0 0-3,0 0-2,0 0-2,-15 13 0,15-13-1,-17 19 0,4-8-1,1 3 0,-1 1 1,-3-1-2,2-2 0,1 2 1,0-3-1,3-2 0,10-9 0,-14 12 0,14-12 0,0 0 0,-10 10 0,10-10 1,0 0 0,0 0 0,0 0 0,0 0 0,5-10 0,-5 10 0,12-14 0,-3 5 0,-1-2-1,3-1 1,3 0-1,-2 0 1,1 2 0,0 0-1,0-1 0,-2 3 1,-11 8 0,15-13 0,-15 13-1,10-10 1,-10 10-1,0 0 1,2-9 0,-2 9 0,0 0-1,0 0 0,0 0 0,0 0 0,0 0 0,0 0 0,0 0 0,11 5 1,-11-5-1,0 0 1,0 0-1,0 0 1,6 13 0,-6-13 0,5 12 0,-5-12 0,7 19 0,0-9 0,2 2 0,1 0-1,1-3 1,2 1 0,-2 0 0,1 0 0,-3-2 0,1 1-1,-10-9 2,10 10-1,-10-10 0,0 0 1,0 0-1,8 10 1,-8-10 0,0 0-1,0 0 0,0 0-1,0 0-6,0 0-34,0 0 0,0 0-1,0 0-1</inkml:trace>
  <inkml:trace contextRef="#ctx0" brushRef="#br2" timeOffset="134916.7248">18549 6164 26,'-6'-16'28,"6"16"-4,-5-9-4,5 9-4,0 0-3,0 0-3,3 20-3,-3-3-3,6 7 0,-4 3-1,4 6 1,-6-2-2,5 2 1,-5-3-2,0 0 1,4-6-1,-4-4 0,0-6-2,0-4 0,0-10-3,0 0-6,0 0-7,0 0-11,-12-11-7,12 11-2,-5-21 2</inkml:trace>
  <inkml:trace contextRef="#ctx0" brushRef="#br2" timeOffset="135339.7494">18509 6195 21,'18'-11'26,"-5"-3"-3,6 1-5,1 9-3,1 1-5,1 6-3,-4 4-1,-3 7-3,-6 3 0,-5 4-1,-4-1-1,-6 0 1,-4-3-2,1-4 1,-1-3-1,10-10-1,-14 8 1,14-8-1,0 0 1,18-5 1,-3 5 0,6 6 0,-2 0 1,4 7 1,-6 3 0,-3 6-1,-9-1 1,-5 4-1,-11-1-2,-3-7-1,-5-1-3,-3-8-4,2-3-4,-2-5-12,-2-5-11,9-1 0,-7-10 1</inkml:trace>
  <inkml:trace contextRef="#ctx0" brushRef="#br2" timeOffset="135970.7859">18410 5983 43,'20'4'15,"-3"-4"-6,6 0-3,4 0-1,4 0 1,0 4-3,3 0 0,0-4-2,-3 2 0,-3-2 0,-6 0-1,-3 0 1,-3-2 1,-5-2-1,-11 4 1,0-13-1,0 13 0,-11-12 1,1 6 0,0 0-1,10 6 0,-15-8 0,15 8-1,0 0 2,0 0-1,0 0 1,0 0 1,15 10 0,-15-10 2,9 19 0,-9-9 0,0 5 0,-7-3 0,0 2-2,-1-4-1,8-10-7,-7 17-9,7-17-18,0 0-2,9 0-1,-9 0 7</inkml:trace>
  <inkml:trace contextRef="#ctx0" brushRef="#br2" timeOffset="136453.8137">18920 6244 17,'0'0'32,"11"0"1,4 2-10,1-2-9,2 0-4,5-2-2,-1-1-4,2-2-3,-1 3-4,-3-3-6,-1 5-6,-4 0-9,-15 0-10,20 0 0,-20 0 12</inkml:trace>
  <inkml:trace contextRef="#ctx0" brushRef="#br2" timeOffset="136769.832">18944 6353 31,'18'2'32,"-3"-2"-11,6 0-5,0-2-3,5 2 0,0-3-3,-1 3-3,-1 0-4,-6-4-6,-2 4-13,0 4-18,-16-4 0,13-7 0,-13-2 10</inkml:trace>
  <inkml:trace contextRef="#ctx0" brushRef="#br2" timeOffset="138269.9174">19281 6004 34,'0'0'23,"0"0"-2,4-12-3,-4 12-5,24-12-2,-7 5-3,7 4-2,-1-1-1,5 4-2,-6 5 0,1 2-1,-5 3-1,-7 2 0,-6 4 0,-5 0-1,-9 1 0,-5-3-1,-2 0 0,-2-4 0,2-3 0,-1-5 0,5-2-1,2-4 2,10 4-1,0-11 2,0 11-1,23-7 1,-7 7 0,4 4 1,-3 2-1,3 6 1,-5 3-1,-2 2 0,-5 2 1,-8 1-2,0-1 1,-11-2-1,-1-3-1,-6 0 0,-1-4-1,-4-5-2,5-1-2,-2-4-7,6 0-9,14 0-12,-16-9 0,16 9 1</inkml:trace>
  <inkml:trace contextRef="#ctx0" brushRef="#br2" timeOffset="138700.9435">19278 6386 28,'0'0'32,"0"0"-10,0 0-3,0 0-2,20-10-4,1 10-3,4-4-3,8 4-1,1-5-2,6 1-3,-2 1-4,-4-3-8,4 6-10,-7 3-14,-14-3-1,-1 9-1</inkml:trace>
  <inkml:trace contextRef="#ctx0" brushRef="#br2" timeOffset="139311.9783">19340 6561 35,'0'-10'31,"12"3"-1,0-1-12,2-2-6,7 4-3,0 0-2,3 6-2,-3 3-1,-1 7-1,-5 5-1,-8 4-1,-7 3-1,-5 2-1,-6 3-1,-9-4-3,0 2-1,-8-10-2,1 2 1,-2-10 0,5-1 0,1-6 2,6-6 2,4-4 4,5 1 2,8-4 0,5 3 2,6 1 0,0 2 0,7 4 1,1 3-2,0 0 0,2 4-2,1 2 1,-4 3-1,-1 1 0,-2 3-2,-2-4 2,-1 4-2,2-2 1,-4-1-1,3-8-5,2-2-16,2 0-14,-5-11 0,9 0 0</inkml:trace>
  <inkml:trace contextRef="#ctx0" brushRef="#br2" timeOffset="140243.031">19820 6159 22,'0'0'37,"0"0"1,7-10-1,-7 10-18,0 0-7,11-10-7,-11 10-5,20-6-10,-13 6-18,-7 0-10,20-3 1,-20 3-1</inkml:trace>
  <inkml:trace contextRef="#ctx0" brushRef="#br2" timeOffset="140679.0553">19868 6320 29,'0'0'19,"2"16"-3,3-2 0,-5 1-1,8 5 0,-5 3-2,4 4-3,-4 1-1,2 4-2,-5-4-1,0 3-3,-5-5 1,-2 0-2,-2-4-1,-3-7-2,-2-5-1,-3-10-4,3 0-5,-4-13-11,2-9-11,6 1-4,-4-13 1</inkml:trace>
  <inkml:trace contextRef="#ctx0" brushRef="#br2" timeOffset="141361.0951">19764 5888 34,'0'0'25,"0"0"-5,0 0-4,0 0-3,14 0-4,4 4-3,6-4-3,7 7 0,4-7-1,5 3 0,0-3-1,-3 0-1,-2 0 0,-8 0-2,-7 0 1,-8-4-1,-12 4-1,0 0 0,0 0 0,0-14 1,0 14-1,-14-10 1,14 10-1,-12-6 2,12 6-1,0 0 1,-11 0 1,11 0 0,0 0 1,14 3 0,-14-3 1,13 12 1,-13-12 2,9 17-1,-9-5 1,-7 4-1,-2-2 1,-4 3-1,-1-5-1,1-2-3,1-1-8,3-1-18,-4-14-8,13 6 0,-5-13 0</inkml:trace>
  <inkml:trace contextRef="#ctx0" brushRef="#br3" timeOffset="150937.6863">16678 7572 7,'0'0'9,"13"11"-2,-13-11 1,12 7-1,-12-7 1,17 9-1,-8-4 1,2 2-1,0 1 1,1 1-2,1-1 0,0 1-1,1 0-2,-3-1 1,3 1-1,0-1 0,0 3 0,0-2 0,1 3 1,-3 0 0,4 0 0,-2-1-1,0 1 1,0-1-2,-1 2 0,1-2 1,1 0-2,-2-2 1,3 3 0,-1 1 0,2 2 0,0-3 0,2 2 0,-2 2 0,-1 0-1,2-2 1,-2 1-1,2-1 1,-1 0-1,-3-1 0,2-1 0,-3 1 0,3-2 0,-1 0 1,-2 1-1,3 2 1,-2-3-1,3 3 0,0 0 0,0-3 0,0 2 0,0-4-1,0 1 1,-1 1 0,0 0 0,-1-2-1,-2 0 1,2 1 0,-2 3 0,-1-1 0,3 1 0,-1 0-1,0-1 1,0 1-1,0-1 0,-1-1 1,1-2-1,1 0 0,-1 1 0,-2-1 0,1 1 0,-1-3 0,0 3 0,1-2 0,0 1 0,-2 1 1,0-1-1,4 2 0,-2 0 0,1 0 0,-1-1 0,0 1 0,0 0 0,0-1 0,2 0 0,-5-1 0,3 0 0,-2 0 0,3 0 1,-2 1-1,3 2 0,-1-1 0,3 0 0,-1 0 0,1 0 0,1-1 0,0 1 0,0-3 0,1 2 1,-2 1-1,3 2 0,-2 1 0,0 0 1,0 1-1,-3-3 0,-1 5-1,-4-10-7,1-1-22,-11-6-9,0 0 0,0 0 0</inkml:trace>
  <inkml:trace contextRef="#ctx0" brushRef="#br3" timeOffset="152084.7523">16672 7560 17,'0'0'19,"0"0"-2,0 0-2,0 0-3,0 0-4,0 0-2,0 0-2,4 10 0,-4-10-2,6 16 1,-6-6-1,3 4 0,-3 1-1,0 0 0,0 2 1,4 0-2,-4 3 1,5-1-1,0-1 0,0-3 0,1-3 0,0-2 0,-6-10 1,9 13 0,-9-13 0,0 0 0,0 0 0,0-13 0,0 13 0,-5-16 0,5 4 0,-7-5 0,4 1 0,-1-2-1,1 0 2,-3 1-1,3 1 1,-2 2 0,0 3 2,0 1-1,5 10 0,-6-10 0,6 10 1,0 0-2,0 0 0,0 0 0,0 0-1,0 0-1,0 0 0,0 0 0,0 0 1,0 0-1,0 0 0,0 0 1,20-6 1,-7 6-1,5 0 2,5 5-1,4-2-1,-1-3 1,4 0 0,-5 0-1,-1 0 0,-6 0 0,-2 0 0,-4 0 0,-12 0 0,10-4-1,-10 4-5,0 0-26,0 0-7,0 0 1,-5 13-1</inkml:trace>
  <inkml:trace contextRef="#ctx0" brushRef="#br3" timeOffset="154761.906">16036 7004 25,'0'-9'28,"0"9"-3,0-18-3,-12 6-5,0 4-4,-7-1-3,-2 9-2,-5-4-3,-2 7-2,-2 3-1,2 6-1,2 5 0,5 5-1,5 2 1,6 2 0,5 2 0,16 0 0,3-1 1,12-3 0,4-6 1,5-5-1,1-3-2,-1-10-5,1 0-19,-5-10-13,-12-8 0,-1 0 0</inkml:trace>
  <inkml:trace contextRef="#ctx0" brushRef="#br3" timeOffset="155452.9447">15795 6730 27,'0'0'28,"0"0"-8,0 0-5,0 0-3,9-5-2,3 5-2,5 0-2,5 0-1,5 0-1,6 0 0,1 0-1,1 0-1,0 0-1,-4 0 0,-3 0-1,-4 3 0,-8-3-1,-4 0 0,-12 0-1,0 0-1,6-12 0,-6 12 0,-8-10-1,8 10 0,-17-10 1,17 10 0,-14-4 0,14 4 1,0 0 1,-11 4 0,11-4 2,0 0-1,13 15 1,-13-15 1,14 14 1,-14-14 1,7 15 0,-7-6 0,-5 1 0,-5 0-2,-2-2-7,-2-2-20,7 4-7,-7-10-1,14 0 0</inkml:trace>
  <inkml:trace contextRef="#ctx0" brushRef="#br3" timeOffset="156062.9809">16213 7029 14,'0'0'28,"0"0"-4,12 9-5,2-9-4,4 0-4,4 0-2,1 0-1,3 0-3,0 0-5,-3-5-5,-1 5-5,-6 0-8,-7-5-12,1 12-3,-10-7 1</inkml:trace>
  <inkml:trace contextRef="#ctx0" brushRef="#br3" timeOffset="156368.9987">16232 7125 15,'0'0'31,"12"0"-6,1 0-5,5 3-4,1 0-1,0-3-4,2 0-3,-4 0-2,0 0-2,-3 0-3,-5 0-11,-9 0-23,14-3-2,-14 3 1,0 0-2</inkml:trace>
  <inkml:trace contextRef="#ctx0" brushRef="#br3" timeOffset="157286.05">16536 7098 21,'-12'5'17,"12"-5"-1,0 0 0,0 0-2,0 0-2,0 0-2,0 0-2,0 0-2,0 0-1,0 0-3,0 0 0,0 0-1,0 0-1,0 0 0,0 0 1,0 0-1,0 0 0,0 0 0,0 0 1,0 0-1,0 0 0,0 0 0,0 0 0,0 0 0,0 0 0,10 3 0,-10-3 0,20 0 1,-2 0-1,4-3 0,6 3 1,3 0-1,2 0 0,-1 0-1,-2 0 1,-5 3 0,-5-3 1,-8 2 0,-12-2 0,12 4 1,-12-4 1,0 0 0,0 0-1,0 0 0,0 0-8,0 0-23,0 0-5,-6-9 0,6 9-1</inkml:trace>
  <inkml:trace contextRef="#ctx0" brushRef="#br3" timeOffset="158114.0985">16920 7062 16,'0'0'19,"0"0"-3,0 0-3,0 0-2,4-12-3,-4 12 0,11-14-1,-5 1 0,1 1-1,0-3 2,0 4 1,-3-4-1,2 7 0,-6-4-1,0 12-2,0-11-1,0 11-2,0 0-1,0 0-1,0 0-1,0 10 0,0-10 1,0 21-1,0-5 1,-4 5 0,4 0 1,0 7 0,-4 0 0,4 3 0,-4-4 0,4 0 0,0-4 0,0-3 0,0-4 1,5-4-1,-5-12 0,8 10-2,-8-10-7,12 0-19,-9-14-9,7 7-1,-2-10 0</inkml:trace>
  <inkml:trace contextRef="#ctx0" brushRef="#br3" timeOffset="158484.1196">17134 7125 36,'0'0'32,"0"0"-3,0 0-3,0 0-6,10 9-4,-10-9-5,0 0-6,0 0-14,12 0-27,-12 0-2,8-12 0,-8 12-1</inkml:trace>
  <inkml:trace contextRef="#ctx0" brushRef="#br3" timeOffset="159057.152">17324 6874 26,'0'0'28,"0"0"-1,0 0-13,0 12-6,0-1-2,4 7-1,-4-2 0,5 9 0,-5-2 0,3 7 0,-3-2-1,3 2-1,-3-1 0,0-1-1,0-2 0,0-1-1,0-3 1,5-2-1,-5-4 0,7-3-1,-7-13-4,3 10-6,-3-10-12,11 0-12,-14-13-1,3 13 1</inkml:trace>
  <inkml:trace contextRef="#ctx0" brushRef="#br3" timeOffset="159391.1709">17483 7084 15,'0'0'31,"0"0"-3,0 0-7,0 0-9,0 0-4,-18 7-4,7-1-1,-2 0-2,-1 0 0,-1 0 0,-1 1 0,5-1 0,1 0 1,10-6 1,-9 10 2,9-10 0,13 9 0,-1-5 0,6 0 0,-2 3 0,7-1-1,-2 1-1,0 1-3,-3-2-1,-5-1-8,0-1-14,1 6-14,-14-10 1,0 0-1</inkml:trace>
  <inkml:trace contextRef="#ctx0" brushRef="#br3" timeOffset="160136.2146">17189 6682 14,'0'0'29,"10"6"-2,12-6-9,5 0-7,7 0-2,4 0-3,6 0 0,-1 0-2,-3 4-1,-4-1-1,-7-3 0,-7 4-2,-8-4 0,-4 3 1,-10-3-1,0 0 0,0 0 0,0 0 0,-12-11 1,2 4-1,-1 2 1,-2-2-1,0 0 1,3 2-1,-1-1 1,11 6 0,-11-5 0,11 5 0,0 0 0,10 0 0,-1 4-1,4 0 1,3 2-1,2 1 0,-2-1-1,-1 2 3,-6 0-1,-1 2 2,-8-10 1,0 19 0,0-19 0,-13 17 0,3-8 0,0 1-2,-2 1-3,-3-2-9,4 0-19,-3 4-8,-4-8 0,5 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09-29T08:17:1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15487 5979 5,'20'0'32,"0"13"2,-16 4-5,-8 8-12,-6 6-5,-8 0-4,-2-2-8,-2-5-18,5-6-15,-3-18 0,20 0-2</inkml:trace>
  <inkml:trace contextRef="#ctx0" brushRef="#br0" timeOffset="595.0325">16249 5552 27,'0'0'33,"-8"33"0,-3 0-13,-6 6-6,2 13-3,-4 1-3,0 2-2,1-4-2,3-3-1,1-11-1,4-7-1,4-9 0,6-21-1,0 0 0,0-12 0,8-17-1,2-9-1,4-11 1,2-9-1,5-5 0,-1 0 1,1 3 0,-1 11 0,-2 8 2,-2 12-1,-5 11 0,-11 18 1,14 9 0,-8 15 1,2 9-1,1 9 1,1 1 0,6 7 0,3 2 0,2-1-1,3-5-2,-2-10-5,1-2-7,-9-10-14,-4-9-9,1 0 0,-11-15-1</inkml:trace>
  <inkml:trace contextRef="#ctx0" brushRef="#br0" timeOffset="761.0425">16162 5842 14,'0'0'32,"11"-7"1,12 7-3,9 0-15,2 0-10,6 5-18,-2-5-17,8 9-2,-10-4-1</inkml:trace>
  <inkml:trace contextRef="#ctx0" brushRef="#br0" timeOffset="1136.0635">16568 5918 21,'14'0'32,"-3"9"-1,13 8-6,0 2-15,1 6-5,3 3-5,-1 1-8,1 1-18,-9-9-5,4 1-1,-12-17 6</inkml:trace>
  <inkml:trace contextRef="#ctx0" brushRef="#br0" timeOffset="1323.0737">16865 5906 26,'0'0'34,"-31"11"-2,11 1-9,-6 9-9,-6 0-3,2 6-4,-1 2-4,2-1-9,5-4-15,12 1-13,-5-18-1,17-7-1</inkml:trace>
  <inkml:trace contextRef="#ctx0" brushRef="#br0" timeOffset="1647.093">17081 6004 25,'8'27'33,"-12"-5"-4,-2 6-15,-8 1-29,-10-14-9,11 0-4,-6-15-2</inkml:trace>
  <inkml:trace contextRef="#ctx0" brushRef="#br0" timeOffset="2460.14">17523 5533 23,'4'9'30,"-13"14"1,1 9-16,-6 12-5,-3 3-3,0 6-1,-2-2-1,1-3-3,3-9 1,4-8-1,3-12 0,2-9-1,6-10 1,0-18-2,6-6 1,4-11-1,1-6 0,5-10-1,2-1 0,-1-3 1,2 5 0,-2 8 0,-2 6 1,-4 8 0,-3 9-1,-8 19 1,12 0 0,-6 16 1,1 10-1,0 12 0,3 6 0,4 10 1,3 4 1,3 0-1,0 0-2,0-9-5,2-4-9,-1-7-20,-7-15-1,2-9 0,-16-14 5</inkml:trace>
  <inkml:trace contextRef="#ctx0" brushRef="#br0" timeOffset="2609.1472">17479 5799 3,'21'-5'23,"18"10"-2,5-1-26,-4-4-14,16 10-3,-12-6 22</inkml:trace>
  <inkml:trace contextRef="#ctx0" brushRef="#br0" timeOffset="3010.1692">17915 5891 16,'0'0'29,"0"0"0,0 9-11,0-9-6,0 13-5,8-1-1,-8-12-1,23 19 0,-11-14-1,6-5-1,0 0 0,5-10-1,-4-1 1,-1-5-2,-4-3 0,-2 3 0,-6 0-2,-1 5 1,-5 11 0,0 0-1,-8 11 1,4 8 0,4 9 1,0 10 1,6 8 0,0 12 1,-3 0-1,-3 3 1,0-3-1,-9 0 1,-6-7-2,-9-10 0,-7-14-2,-6-17-3,3-10-8,1-6-24,0-23 0,14-6 0,1-10 0</inkml:trace>
  <inkml:trace contextRef="#ctx0" brushRef="#br0" timeOffset="3526.1996">18913 5612 27,'0'0'30,"-7"-13"-6,-7 13-7,-8 4-4,-4 2-3,-1 11-4,-1 2-2,4 7-1,6 5-1,11 3 0,10 1-1,12 0-1,10-4 0,5-8-6,10-2-9,4-4-18,-11-17 0,5-5 0,-18-10 15</inkml:trace>
  <inkml:trace contextRef="#ctx0" brushRef="#br0" timeOffset="3692.2079">18740 5706 12,'0'0'31,"14"6"-3,8-1-8,6-1-6,7-1-10,8 7-22,-3-10-9,12 5-3,-10-10 0</inkml:trace>
  <inkml:trace contextRef="#ctx0" brushRef="#br0" timeOffset="3994.2263">19420 5349 29,'0'0'31,"0"9"2,0 13-15,-9 9-7,5 15-3,-4 6-3,2 8 1,-1 5-4,4 0-4,3-4-9,-5-3-18,0-19-5,10-5-1,-5-17 4</inkml:trace>
  <inkml:trace contextRef="#ctx0" brushRef="#br0" timeOffset="4233.2404">19522 5384 13,'7'-13'32,"-7"13"2,0 0-3,-12 19-16,5 9-4,3 16-4,-2 5-2,6 11 1,-4 6-2,7 3-3,0-5-2,-3-6-5,8-9-4,-5-13-11,1-15-14,4-6-2,-8-15 1</inkml:trace>
  <inkml:trace contextRef="#ctx0" brushRef="#br0" timeOffset="4640.2651">19430 5313 8,'30'-19'32,"2"1"-2,11 11-9,10 7-4,3 13-5,2 8-4,-9 8-3,-8 9-2,-18 7-2,-18 4 0,-16 0 0,-15-3-1,-13-5 0,-1-4 0,-1-5-1,8-6 1,9-10 0,14-1 0,13-5 1,14 1 0,11 0 1,9 3 0,2 5 2,5 3-1,-3-2 1,-2 1-1,-8 2 1,-6-3-2,-8-4 1,-3 0-1,-7-7-2,-7-9-3,6 11-9,-6-11-24,0 0-2,0 0 1,0-15 0</inkml:trace>
  <inkml:trace contextRef="#ctx0" brushRef="#br0" timeOffset="91438.0591">18972 12097 10,'0'0'34,"-7"-17"0,7 17 0,-15 20-14,2 1-6,3 16-5,-5 5-3,6 17-2,-2 9 0,5 14-2,6 5 0,0 3-1,5-2 0,4-2-1,6-6 1,4-10-1,-1-9 0,0-15 0,-2-12 0,-2-10 2,-5-10-1,-9-14 1,11 10 0,-11-10 0,-4-12 0,4 12 1,-20-17-1,7 7-1,-2 0 0,-4 1-1,-1-4 1,0 0-1,-1 2 0,5 2 0,1 0 0,2 1-1,4 1 1,9 7-1,0 0 1,0 0-1,0 15 1,12-1 0,2 0 0,3 1 0,3 6 1,4 1 0,-5-3 0,2-2 0,-5-4 0,0-1 1,-5-3 0,-2-9 0,-9 0 0,13-18-1,-7-5 0,4-3 1,3-8-1,4-1 1,-1-5-1,5 10 0,-4 1 1,0 5 0,-3 8-1,-5 8 1,-9 8-1,11-4 0,-11 4 0,0 0 0,0 0 0,0 0 0,0 0-1,0 0 1,0 0-2,0 0 0,0 0-3,-4-9-16,4 9-24,-7-10 0,4 0 0,3-10 0</inkml:trace>
  <inkml:trace contextRef="#ctx0" brushRef="#br0" timeOffset="92924.1447">9730 10567 19,'0'0'32,"0"0"3,19 25-6,-7 4-12,-6 7-4,8 11-4,-5 0 0,2 1-3,-1-4-3,-3-7 0,-4-8 0,-3-9 0,0-20 0,0 0-1,3-15 1,-3-10-1,0-7 1,4-1-1,4-5 0,8 1-1,3 3 1,7 8-1,1 6-1,6 11 0,1 4-4,-7 5-12,-4 0-25,2 3 1,-9-6 0,2 0 0</inkml:trace>
  <inkml:trace contextRef="#ctx0" brushRef="#br0" timeOffset="93504.1792">9728 10282 13,'-26'-5'31,"8"5"0,1 0-8,17 0-5,0 0-2,11-4-5,14 8-2,12-4-2,6 0-2,6 0 0,7 0-1,-2 0-2,-3 3-2,-7-3 1,-10 0 0,-9 0-1,-11-7-1,-14 7 1,4-17-1,-12 4 1,2 0-2,-4-2 2,1 2-1,9 13 0,-12-12 2,12 12-1,0 0 2,0 16 0,0 0 1,0 1 0,0 4 2,-3-3-1,-4 1-1,-3-4-2,-1-5-12,-2-2-27,13-8-2,-15 6 1,15-6-2</inkml:trace>
  <inkml:trace contextRef="#ctx0" brushRef="#br0" timeOffset="100002.5494">20992 10607 23,'16'0'35,"-16"0"1,0 0-9,0 19-9,-13 5-5,3 12-5,-8 6-3,5 6-1,-3 1-2,4-2-2,0-8 0,4-7 0,4-10 0,4-12-1,0-10 1,10-26 0,0-5 0,1-12 1,4-8 0,1-3 0,2-2 1,1 2-1,-4 5 2,-1 11-1,-3 9 0,1 13 0,-2 10 0,2 10 0,-5 9 0,4 12-1,2 8 0,3 9 1,2 5-1,0 5 1,1 0-2,-2-3 0,2-1-1,-4-9-2,-1-8-2,-6-10-5,1-5-10,-9-16-18,0 0-1,0 0 0,-15-18 0</inkml:trace>
  <inkml:trace contextRef="#ctx0" brushRef="#br0" timeOffset="100176.5594">20978 10784 22,'0'0'36,"-8"-15"2,20 15 0,14 0-18,1-5-6,14 8-5,-4-3-3,8 4-4,-1 4-8,-2 2-32,-9-10-1,-5 0 0,-17-5-1</inkml:trace>
  <inkml:trace contextRef="#ctx0" brushRef="#br0" timeOffset="101341.6269">10586 10645 53,'-9'12'35,"9"-12"-10,15 3-4,4-6-7,15-1-5,3 0-4,10 0-2,0-1-5,-1 0-10,5-2-16,-10 7-8,-13 0 0,-5 5 0</inkml:trace>
  <inkml:trace contextRef="#ctx0" brushRef="#br0" timeOffset="101533.6374">10615 10783 30,'16'0'36,"2"-5"-1,22 5-5,0-2-17,3-1-5,5 3-21,-9-4-19,10 10-2,-15-10-2,3 9 0</inkml:trace>
  <inkml:trace contextRef="#ctx0" brushRef="#br0" timeOffset="102069.6685">11690 10585 50,'-24'-20'32,"2"3"-9,-8 8-7,-6 2-4,-1 7-4,-4 10-3,7 9-1,1 10-3,8 9-1,10 6 0,10 3-1,10 3 1,13-3 1,6-5 0,11-7 1,9-14 2,5-11-1,-2-17 1,-2-13 0,-7-14 0,-9-7-1,-9-6 0,-12-5-4,-13 6-4,-12-1-10,-6 6-21,-3 17-1,-4 2 0,8 15-1</inkml:trace>
  <inkml:trace contextRef="#ctx0" brushRef="#br0" timeOffset="102547.6964">11941 10618 36,'-7'10'32,"2"11"2,-8 4-15,-2 5-8,3 6-4,-4 2-2,6-4-1,0-2-3,4-5 1,0-9-1,6-7 1,0-11-1,4-12 1,4-8-1,-1-11 1,5-6 0,-1-7-1,3-5-1,0-1 1,-1 3 0,0 9 0,-3 5 1,-2 10-1,-4 10 1,6 13 1,-10 0 0,16 26 0,-7-1-1,4 9 0,2 4 0,3 10 1,0 1-2,-2 2 2,0-3-4,-1-2 1,-1-3-4,-5-14-5,1-2-13,0-12-18,-10-15 2,0 0-2,-6-27 3</inkml:trace>
  <inkml:trace contextRef="#ctx0" brushRef="#br0" timeOffset="102714.7043">11873 10727 50,'0'0'34,"0"0"1,22-9-17,5 9-14,6-9-27,9 9-9,-9-11-1,10 5-1</inkml:trace>
  <inkml:trace contextRef="#ctx0" brushRef="#br0" timeOffset="103293.7392">11501 10210 22,'-10'0'31,"10"0"0,0 0-11,18-4-5,11 4-4,15 8-5,5-3-2,10 2 0,4-1-1,0 1-1,-10-5-1,-5 3 1,-13-5-1,-11 0 0,-10-4 0,-14 4-1,0-17 0,-6 6 0,-1-1 1,-2-2-1,0 4 0,3 1-1,6 9 0,0 0 1,9 0 0,1 12 2,-3 0 0,1 7 1,-8 0 1,0 3 1,-8-1-2,-3-2-6,-2-8-27,2 4-7,-2-15 1,13 0-1</inkml:trace>
  <inkml:trace contextRef="#ctx0" brushRef="#br0" timeOffset="135943.6515">19699 15625 20,'-38'-31'15,"-22"-1"0,-12 15-1,-18 10 0,-11 16-1,-12 19-1,-8 17 0,5 25-2,1 22-2,15 17-2,15 3-1,22 8-2,23-3 0,30-5 0,29-4-2,33-12 0,29-23-1,33-18 2,30-17-2,30-24 1,20-17 0,16-19 0,2-27-2,-9-22 1,-28-14 0,-43-17 1,-53-16 0,-63-10 0,-62-5-1,-61 3-6,-48 10-25,-35 21-4,-31 7-1,2 33-1</inkml:trace>
  <inkml:trace contextRef="#ctx0" brushRef="#br0" timeOffset="138331.7892">22827 14008 13,'-22'-38'31,"-28"-11"-8,-9 3-2,-24 8-3,-20 4-3,-17 17-3,-20 10-3,-9 21-2,-6 20-1,4 26-1,4 16-2,21 20 0,17 11 0,26 16 0,28 6-1,41 3 0,37-8 0,44-12-2,39-14 1,35-24-1,37-28-1,27-35-1,20-36-1,-8-39-1,-17-28 0,-46-34 0,-47-17-5,-62-3-28,-72-9 1,-60 16 0,-64 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68"/>
            <a:ext cx="35021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9.png"/><Relationship Id="rId7" Type="http://schemas.openxmlformats.org/officeDocument/2006/relationships/customXml" Target="../ink/ink9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4.xml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5.xm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Πολλαπλασιασμός διανύσματος</a:t>
                </a:r>
                <a:r>
                  <a:rPr lang="el-GR" dirty="0" smtClean="0"/>
                  <a:t> με αριθμό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Το διάνυσμα διατηρεί τη διεύθυνση, αλλά αλλάζει (πιθανώς) η φορά και το μέτρο του</a:t>
                </a:r>
                <a:endParaRPr lang="en-US" dirty="0" smtClean="0"/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47160" y="3658320"/>
              <a:ext cx="3121200" cy="224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360" y="3650400"/>
                <a:ext cx="3143520" cy="22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 smtClean="0"/>
                  <a:t>Η γραφική μέθοδος είναι βολική για απλά ή διαισθητικά προβλήματα</a:t>
                </a:r>
              </a:p>
              <a:p>
                <a:r>
                  <a:rPr lang="el-GR" dirty="0" smtClean="0"/>
                  <a:t>Για μεγαλύτερη ακρίβεια, προτιμούμε την ανάλυση σε 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 smtClean="0"/>
                  <a:t> (μια κάθετη και μια παράλληλη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91" y="3810000"/>
            <a:ext cx="6771409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01840" y="3168360"/>
              <a:ext cx="4585320" cy="293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3200" y="3161880"/>
                <a:ext cx="4603680" cy="29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Πολλές φορές εκφράζουμε σύνθετα διανύσματα με όρους </a:t>
                </a:r>
                <a:r>
                  <a:rPr lang="el-GR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διανυσμάτων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lvl="1"/>
                <a:r>
                  <a:rPr lang="el-GR" dirty="0" smtClean="0"/>
                  <a:t>Έχουν μέτρο 1 (μονάδα)</a:t>
                </a:r>
              </a:p>
              <a:p>
                <a:pPr lvl="1"/>
                <a:r>
                  <a:rPr lang="el-GR" dirty="0" smtClean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07824"/>
            <a:ext cx="2742277" cy="4640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681520" y="1667160"/>
              <a:ext cx="2909160" cy="44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0000" y="1661040"/>
                <a:ext cx="2930760" cy="44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    με χρήση των μοναδιαίων διανυσμάτων</a:t>
                </a:r>
              </a:p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 smtClean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οι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715000" y="3429000"/>
            <a:ext cx="2895600" cy="3022633"/>
            <a:chOff x="5597413" y="3429000"/>
            <a:chExt cx="3013187" cy="3022633"/>
          </a:xfrm>
        </p:grpSpPr>
        <p:grpSp>
          <p:nvGrpSpPr>
            <p:cNvPr id="5" name="Group 4"/>
            <p:cNvGrpSpPr/>
            <p:nvPr/>
          </p:nvGrpSpPr>
          <p:grpSpPr>
            <a:xfrm>
              <a:off x="5597413" y="3429000"/>
              <a:ext cx="3013187" cy="3022633"/>
              <a:chOff x="5597413" y="3429000"/>
              <a:chExt cx="3013187" cy="30226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7413" y="3429000"/>
                <a:ext cx="3013187" cy="302263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7630905" y="3724541"/>
                    <a:ext cx="74181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0905" y="3724541"/>
                    <a:ext cx="74181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564" r="-31624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93379" y="5630967"/>
                  <a:ext cx="81826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379" y="5630967"/>
                  <a:ext cx="8182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3333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640648" y="4978281"/>
                  <a:ext cx="4614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648" y="4978281"/>
                  <a:ext cx="46147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3480120" y="1896840"/>
              <a:ext cx="4774680" cy="4128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0400" y="1888560"/>
                <a:ext cx="4793400" cy="41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l-GR" dirty="0" smtClean="0"/>
                  <a:t>με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b="1" dirty="0" smtClean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63814"/>
            <a:ext cx="3190264" cy="3122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398400" y="978480"/>
              <a:ext cx="5106240" cy="304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7960" y="966600"/>
                <a:ext cx="5128920" cy="30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pPr lvl="1"/>
                <a:r>
                  <a:rPr lang="el-GR" sz="2000" dirty="0" smtClean="0"/>
                  <a:t>Βρείτε το άθροισμα των διανυσμάτων</a:t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τόσο σε καρτεσιανή όσο και σε πολική μορφή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14440" y="808560"/>
              <a:ext cx="8150400" cy="5549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160" y="798120"/>
                <a:ext cx="8170200" cy="55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600" dirty="0" smtClean="0"/>
                  <a:t>Ένα ρομπότ αεροδρομίου προχωρά 25</a:t>
                </a:r>
                <a:r>
                  <a:rPr lang="en-US" sz="1600" dirty="0" smtClean="0"/>
                  <a:t>m </a:t>
                </a:r>
                <a:r>
                  <a:rPr lang="el-GR" sz="1600" dirty="0" smtClean="0"/>
                  <a:t>Ν</a:t>
                </a:r>
                <a:r>
                  <a:rPr lang="en-US" sz="1600" dirty="0" smtClean="0"/>
                  <a:t>A</a:t>
                </a:r>
                <a:r>
                  <a:rPr lang="el-GR" sz="1600" dirty="0" smtClean="0"/>
                  <a:t> </a:t>
                </a:r>
                <a:endParaRPr lang="en-US" sz="1600" dirty="0" smtClean="0"/>
              </a:p>
              <a:p>
                <a:pPr marL="365760" lvl="1" indent="0">
                  <a:buNone/>
                </a:pPr>
                <a:r>
                  <a:rPr lang="el-GR" sz="1600" dirty="0" smtClean="0"/>
                  <a:t>από το σημείο αφετηρίας του. Ο αλγόριθμος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αναγνώρισης εμποδίων του το σταματά και το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«στέλνει»</a:t>
                </a:r>
                <a:r>
                  <a:rPr lang="en-US" sz="1600" dirty="0" smtClean="0"/>
                  <a:t> 40m </a:t>
                </a:r>
                <a:r>
                  <a:rPr lang="el-GR" sz="1600" dirty="0" smtClean="0"/>
                  <a:t>σε διεύθυνση 60</a:t>
                </a:r>
                <a:r>
                  <a:rPr lang="el-GR" sz="1600" baseline="30000" dirty="0" smtClean="0"/>
                  <a:t>ο</a:t>
                </a:r>
                <a:r>
                  <a:rPr lang="el-GR" sz="1600" dirty="0" smtClean="0"/>
                  <a:t> ΒΑ, όπου και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βρίσκει τον πύργο ελέγχου του (Δείτε το σχήμα)</a:t>
                </a:r>
                <a:r>
                  <a:rPr lang="en-US" sz="1600" dirty="0" smtClean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Αναλύστε τις συνιστώσες του ρομπότ για κάθε</a:t>
                </a:r>
                <a:br>
                  <a:rPr lang="el-GR" sz="1600" dirty="0" smtClean="0"/>
                </a:br>
                <a:r>
                  <a:rPr lang="el-GR" sz="1600" dirty="0" smtClean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Ορίστε τις συνιστώσες της συνολικής </a:t>
                </a:r>
                <a:r>
                  <a:rPr lang="el-GR" sz="1600" dirty="0" err="1" smtClean="0"/>
                  <a:t>μετατό</a:t>
                </a:r>
                <a:r>
                  <a:rPr lang="en-US" sz="1600" dirty="0" smtClean="0"/>
                  <a:t>-</a:t>
                </a:r>
                <a:br>
                  <a:rPr lang="en-US" sz="1600" dirty="0" smtClean="0"/>
                </a:br>
                <a:r>
                  <a:rPr lang="el-GR" sz="1600" dirty="0" err="1" smtClean="0"/>
                  <a:t>πισης</a:t>
                </a:r>
                <a:r>
                  <a:rPr lang="el-GR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του ρομπότ. Βρείτε μια έκφραση </a:t>
                </a:r>
                <a:br>
                  <a:rPr lang="el-GR" sz="1600" dirty="0" smtClean="0"/>
                </a:br>
                <a:r>
                  <a:rPr lang="el-GR" sz="1600" dirty="0" smtClean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 smtClean="0"/>
                  <a:t> με όρους </a:t>
                </a:r>
                <a:r>
                  <a:rPr lang="el-GR" sz="1600" dirty="0" err="1" smtClean="0"/>
                  <a:t>μοναδιαίων</a:t>
                </a:r>
                <a:r>
                  <a:rPr lang="el-GR" sz="1600" dirty="0" smtClean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Τι θα συνέβαινε αν το ρομπότ έπρεπε να επιστρέψει στο σημείο αφετηρίας του, μετά την επαφή του με τον πύργο ελέγχου του; Ποιες συνιστώσες θα περιέγραφαν την πορεία του; Ποια θα ήταν η κατεύθυνση του ρομπότ;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0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683040" y="3804840"/>
              <a:ext cx="57600" cy="4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1880" y="3793680"/>
                <a:ext cx="7848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- </a:t>
            </a:r>
            <a:r>
              <a:rPr lang="el-GR" b="1" u="sng" dirty="0" smtClean="0"/>
              <a:t>Λύση</a:t>
            </a:r>
          </a:p>
          <a:p>
            <a:pPr lvl="1"/>
            <a:r>
              <a:rPr lang="el-GR" sz="1400" dirty="0" smtClean="0"/>
              <a:t>Ένα ρομπότ αεροδρομίου προχωρά 25</a:t>
            </a:r>
            <a:r>
              <a:rPr lang="en-US" sz="1400" dirty="0" smtClean="0"/>
              <a:t>m </a:t>
            </a:r>
            <a:r>
              <a:rPr lang="el-GR" sz="1400" dirty="0" smtClean="0"/>
              <a:t>Ν</a:t>
            </a:r>
            <a:r>
              <a:rPr lang="en-US" sz="1400" dirty="0" smtClean="0"/>
              <a:t>A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 marL="365760" lvl="1" indent="0">
              <a:buNone/>
            </a:pPr>
            <a:r>
              <a:rPr lang="el-GR" sz="1400" dirty="0" smtClean="0"/>
              <a:t>από το σημείο αφετηρίας του. Ο αλγόριθμος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αναγνώρισης εμποδίων του το σταματά και το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«στέλνει»</a:t>
            </a:r>
            <a:r>
              <a:rPr lang="en-US" sz="1400" dirty="0" smtClean="0"/>
              <a:t> 40m </a:t>
            </a:r>
            <a:r>
              <a:rPr lang="el-GR" sz="1400" dirty="0" smtClean="0"/>
              <a:t>σε διεύθυνση 60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ΒΑ, όπου και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βρίσκει τον πύργο ελέγχου του. (Δείτε το σχήμα)</a:t>
            </a:r>
            <a:endParaRPr lang="en-US" sz="1400" dirty="0" smtClean="0"/>
          </a:p>
          <a:p>
            <a:pPr marL="708660" lvl="1" indent="-342900">
              <a:buAutoNum type="alphaUcPeriod"/>
            </a:pPr>
            <a:r>
              <a:rPr lang="el-GR" sz="1400" dirty="0" smtClean="0"/>
              <a:t>Αναλύστε τις συνιστώσες του ρομπότ για κάθε</a:t>
            </a:r>
            <a:br>
              <a:rPr lang="el-GR" sz="1400" dirty="0" smtClean="0"/>
            </a:br>
            <a:r>
              <a:rPr lang="el-GR" sz="1400" dirty="0" smtClean="0"/>
              <a:t>κίνησή του.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7880" y="1757520"/>
              <a:ext cx="8266680" cy="449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1747080"/>
                <a:ext cx="8287560" cy="45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</a:t>
                </a:r>
                <a:r>
                  <a:rPr lang="en-US" b="1" u="sng" dirty="0" smtClean="0"/>
                  <a:t>- </a:t>
                </a:r>
                <a:r>
                  <a:rPr lang="el-GR" b="1" u="sng" dirty="0" smtClean="0"/>
                  <a:t>Λύση</a:t>
                </a:r>
              </a:p>
              <a:p>
                <a:pPr lvl="1"/>
                <a:r>
                  <a:rPr lang="el-GR" sz="1400" dirty="0" smtClean="0"/>
                  <a:t>Ένα ρομπότ αεροδρομίου προχωρά 25</a:t>
                </a:r>
                <a:r>
                  <a:rPr lang="en-US" sz="1400" dirty="0" smtClean="0"/>
                  <a:t>m </a:t>
                </a:r>
                <a:r>
                  <a:rPr lang="el-GR" sz="1400" dirty="0" smtClean="0"/>
                  <a:t>Ν</a:t>
                </a:r>
                <a:r>
                  <a:rPr lang="en-US" sz="1400" dirty="0" smtClean="0"/>
                  <a:t>A</a:t>
                </a:r>
                <a:r>
                  <a:rPr lang="el-GR" sz="1400" dirty="0" smtClean="0"/>
                  <a:t> </a:t>
                </a:r>
                <a:endParaRPr lang="en-US" sz="1400" dirty="0" smtClean="0"/>
              </a:p>
              <a:p>
                <a:pPr marL="365760" lvl="1" indent="0">
                  <a:buNone/>
                </a:pPr>
                <a:r>
                  <a:rPr lang="el-GR" sz="1400" dirty="0" smtClean="0"/>
                  <a:t>από το σημείο αφετηρίας του. Ο αλγόριθμος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αναγνώρισης εμποδίων του το σταματά και το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«στέλνει»</a:t>
                </a:r>
                <a:r>
                  <a:rPr lang="en-US" sz="1400" dirty="0" smtClean="0"/>
                  <a:t> 40m </a:t>
                </a:r>
                <a:r>
                  <a:rPr lang="el-GR" sz="1400" dirty="0" smtClean="0"/>
                  <a:t>σε διεύθυνση 60</a:t>
                </a:r>
                <a:r>
                  <a:rPr lang="el-GR" sz="1400" baseline="30000" dirty="0" smtClean="0"/>
                  <a:t>ο</a:t>
                </a:r>
                <a:r>
                  <a:rPr lang="el-GR" sz="1400" dirty="0" smtClean="0"/>
                  <a:t> ΒΑ, όπου και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βρίσκει τον πύργο ελέγχου του. (Δείτε το σχήμα)</a:t>
                </a:r>
                <a:endParaRPr lang="en-US" sz="1400" dirty="0" smtClean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 smtClean="0"/>
                  <a:t>Ορίστε τις συνιστώσες της συνολικής </a:t>
                </a:r>
                <a:r>
                  <a:rPr lang="el-GR" sz="1400" dirty="0" err="1" smtClean="0"/>
                  <a:t>μετατό</a:t>
                </a:r>
                <a:r>
                  <a:rPr lang="en-US" sz="1400" dirty="0" smtClean="0"/>
                  <a:t>-</a:t>
                </a:r>
                <a:br>
                  <a:rPr lang="en-US" sz="1400" dirty="0" smtClean="0"/>
                </a:br>
                <a:r>
                  <a:rPr lang="el-GR" sz="1400" dirty="0" err="1" smtClean="0"/>
                  <a:t>πισης</a:t>
                </a:r>
                <a:r>
                  <a:rPr lang="el-G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του ρομπότ. Βρείτε μια έκφραση για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 smtClean="0"/>
                  <a:t> με όρους </a:t>
                </a:r>
                <a:r>
                  <a:rPr lang="el-GR" sz="1400" dirty="0" err="1" smtClean="0"/>
                  <a:t>μοναδιαίων</a:t>
                </a:r>
                <a:r>
                  <a:rPr lang="el-GR" sz="1400" dirty="0" smtClean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8560" y="2051280"/>
              <a:ext cx="7074360" cy="377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080" y="2048760"/>
                <a:ext cx="7092720" cy="37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- </a:t>
            </a:r>
            <a:r>
              <a:rPr lang="el-GR" b="1" u="sng" dirty="0" smtClean="0"/>
              <a:t>Λύση</a:t>
            </a:r>
          </a:p>
          <a:p>
            <a:pPr lvl="1"/>
            <a:r>
              <a:rPr lang="el-GR" sz="1400" dirty="0" smtClean="0"/>
              <a:t>Ένα ρομπότ αεροδρομίου προχωρά 25</a:t>
            </a:r>
            <a:r>
              <a:rPr lang="en-US" sz="1400" dirty="0" smtClean="0"/>
              <a:t>m </a:t>
            </a:r>
            <a:r>
              <a:rPr lang="el-GR" sz="1400" dirty="0" smtClean="0"/>
              <a:t>Ν</a:t>
            </a:r>
            <a:r>
              <a:rPr lang="en-US" sz="1400" dirty="0" smtClean="0"/>
              <a:t>A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 marL="365760" lvl="1" indent="0">
              <a:buNone/>
            </a:pPr>
            <a:r>
              <a:rPr lang="el-GR" sz="1400" dirty="0" smtClean="0"/>
              <a:t>από το σημείο αφετηρίας του. Ο αλγόριθμος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αναγνώρισης εμποδίων του το σταματά και το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«στέλνει»</a:t>
            </a:r>
            <a:r>
              <a:rPr lang="en-US" sz="1400" dirty="0" smtClean="0"/>
              <a:t> 40m </a:t>
            </a:r>
            <a:r>
              <a:rPr lang="el-GR" sz="1400" dirty="0" smtClean="0"/>
              <a:t>σε διεύθυνση 60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ΒΑ, όπου και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βρίσκει τον πύργο ελέγχου του. (Δείτε το σχήμα)</a:t>
            </a:r>
            <a:endParaRPr lang="en-US" sz="1400" dirty="0" smtClean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 smtClean="0"/>
              <a:t>Τι θα συνέβαινε αν το ρομπότ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έπρεπε να επιστρέψει στο σημείο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αφετηρίας του, μετά την επαφή του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με τον πύργο ελέγχου του; Ποιες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συνιστώσες θα περιέγραφαν την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πορεία του; Ποια θα ήταν η κατεύθυνση του ρομπότ;</a:t>
            </a:r>
            <a:endParaRPr lang="el-G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7560" y="1819080"/>
              <a:ext cx="7929000" cy="4562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320" y="1811160"/>
                <a:ext cx="7953840" cy="45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 smtClean="0"/>
          </a:p>
          <a:p>
            <a:r>
              <a:rPr lang="el-GR" dirty="0" smtClean="0"/>
              <a:t>Διανύσματα</a:t>
            </a:r>
            <a:r>
              <a:rPr lang="en-US" dirty="0" smtClean="0"/>
              <a:t>++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Διανύσματα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3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Στην μελέτη της κίνησης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απαραίτητη η χρήση της έννοιας του διανύσματος</a:t>
                </a:r>
                <a:br>
                  <a:rPr lang="el-GR" dirty="0" smtClean="0"/>
                </a:br>
                <a:endParaRPr lang="el-GR" dirty="0"/>
              </a:p>
              <a:p>
                <a:r>
                  <a:rPr lang="el-GR" b="1" dirty="0" smtClean="0"/>
                  <a:t>Διάνυσμα</a:t>
                </a:r>
                <a:r>
                  <a:rPr lang="el-GR" dirty="0" smtClean="0"/>
                  <a:t> ΟΑ: </a:t>
                </a:r>
                <a:r>
                  <a:rPr lang="el-GR" b="1" dirty="0" smtClean="0"/>
                  <a:t>προσανατολισμένο ευθύγραμμο τμήμα</a:t>
                </a:r>
              </a:p>
              <a:p>
                <a:pPr lvl="1"/>
                <a:r>
                  <a:rPr lang="el-GR" dirty="0" smtClean="0"/>
                  <a:t>Μέτρο</a:t>
                </a:r>
              </a:p>
              <a:p>
                <a:pPr lvl="1"/>
                <a:r>
                  <a:rPr lang="el-GR" dirty="0" smtClean="0"/>
                  <a:t>Διεύθυνση</a:t>
                </a:r>
              </a:p>
              <a:p>
                <a:pPr lvl="1"/>
                <a:r>
                  <a:rPr lang="el-GR" dirty="0" smtClean="0"/>
                  <a:t>Φορά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Καρτεσιανές</a:t>
                </a:r>
                <a:r>
                  <a:rPr lang="el-GR" dirty="0" smtClean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 smtClean="0"/>
                  <a:t> τεταγμένη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  <a:blipFill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105400" y="3505200"/>
            <a:ext cx="3403369" cy="2962094"/>
            <a:chOff x="4648200" y="2971800"/>
            <a:chExt cx="3860569" cy="3495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971800"/>
              <a:ext cx="3860569" cy="34954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06166" y="3733799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166" y="3733799"/>
                  <a:ext cx="762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27" r="-40000" b="-3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377440" y="3125160"/>
              <a:ext cx="5249160" cy="3108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4560" y="3112560"/>
                <a:ext cx="5261760" cy="31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 smtClean="0"/>
                  <a:t> </a:t>
                </a:r>
                <a:r>
                  <a:rPr lang="el-GR" sz="3500" b="1" dirty="0" smtClean="0"/>
                  <a:t>Πολικές</a:t>
                </a:r>
                <a:r>
                  <a:rPr lang="el-GR" sz="3500" dirty="0" smtClean="0"/>
                  <a:t> συντεταγμένες</a:t>
                </a:r>
                <a:br>
                  <a:rPr lang="el-GR" sz="3500" dirty="0" smtClean="0"/>
                </a:br>
                <a:endParaRPr lang="en-US" sz="3500" dirty="0" smtClean="0"/>
              </a:p>
              <a:p>
                <a:r>
                  <a:rPr lang="en-US" sz="3500" dirty="0" smtClean="0"/>
                  <a:t> </a:t>
                </a:r>
                <a:r>
                  <a:rPr lang="el-GR" sz="3500" dirty="0" smtClean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 b="0" i="0" smtClean="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b="0" dirty="0" smtClean="0"/>
              </a:p>
              <a:p>
                <a:pPr marL="365760" lvl="1" indent="0">
                  <a:buNone/>
                </a:pPr>
                <a:r>
                  <a:rPr lang="el-GR" sz="3500" dirty="0" smtClean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 b="0" i="0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 smtClean="0"/>
              </a:p>
              <a:p>
                <a:r>
                  <a:rPr lang="en-US" sz="3500" dirty="0" smtClean="0"/>
                  <a:t> </a:t>
                </a:r>
                <a:r>
                  <a:rPr lang="el-GR" sz="3500" dirty="0" smtClean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 smtClean="0"/>
                  <a:t>?</a:t>
                </a:r>
              </a:p>
              <a:p>
                <a:r>
                  <a:rPr lang="el-GR" sz="3500" dirty="0"/>
                  <a:t> </a:t>
                </a:r>
                <a:r>
                  <a:rPr lang="el-GR" sz="3500" dirty="0" smtClean="0"/>
                  <a:t>Από το ορθογώνιο τρίγωνο</a:t>
                </a:r>
                <a:r>
                  <a:rPr lang="en-US" sz="3500" dirty="0" smtClean="0"/>
                  <a:t> OAB</a:t>
                </a:r>
                <a:endParaRPr lang="el-GR" sz="35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 b="0" i="0" smtClean="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 smtClean="0"/>
              </a:p>
              <a:p>
                <a:r>
                  <a:rPr lang="en-US" sz="3500" dirty="0" smtClean="0"/>
                  <a:t> </a:t>
                </a:r>
                <a:r>
                  <a:rPr lang="el-GR" sz="3500" dirty="0" smtClean="0"/>
                  <a:t>Γραφή</a:t>
                </a:r>
                <a:r>
                  <a:rPr lang="en-US" sz="3500" dirty="0" smtClean="0"/>
                  <a:t> </a:t>
                </a:r>
                <a:r>
                  <a:rPr lang="el-GR" sz="3500" dirty="0" smtClean="0"/>
                  <a:t>πολικής μορφής: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l-GR" sz="3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l-GR" sz="800" dirty="0" smtClean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710292"/>
            <a:ext cx="2971800" cy="2425453"/>
            <a:chOff x="5181600" y="710292"/>
            <a:chExt cx="2971800" cy="2425453"/>
          </a:xfrm>
        </p:grpSpPr>
        <p:grpSp>
          <p:nvGrpSpPr>
            <p:cNvPr id="7" name="Group 6"/>
            <p:cNvGrpSpPr/>
            <p:nvPr/>
          </p:nvGrpSpPr>
          <p:grpSpPr>
            <a:xfrm>
              <a:off x="5181600" y="710292"/>
              <a:ext cx="2971800" cy="2413908"/>
              <a:chOff x="5105400" y="914400"/>
              <a:chExt cx="3352800" cy="304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9" t="5722" r="3964" b="7080"/>
              <a:stretch/>
            </p:blipFill>
            <p:spPr>
              <a:xfrm>
                <a:off x="5105400" y="914400"/>
                <a:ext cx="3352800" cy="3048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036675" y="1476411"/>
                    <a:ext cx="7620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6675" y="1476411"/>
                    <a:ext cx="76200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400" r="-23200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683285" y="2858746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285" y="2858746"/>
                  <a:ext cx="21961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778" r="-222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ight Brace 9"/>
          <p:cNvSpPr/>
          <p:nvPr/>
        </p:nvSpPr>
        <p:spPr>
          <a:xfrm rot="5400000">
            <a:off x="5667087" y="2672452"/>
            <a:ext cx="217056" cy="1143645"/>
          </a:xfrm>
          <a:prstGeom prst="rightBrace">
            <a:avLst>
              <a:gd name="adj1" fmla="val 28314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512413" y="1295532"/>
            <a:ext cx="215380" cy="1551668"/>
          </a:xfrm>
          <a:prstGeom prst="rightBrace">
            <a:avLst>
              <a:gd name="adj1" fmla="val 7057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34903" y="3329712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903" y="3329712"/>
                <a:ext cx="281424" cy="276999"/>
              </a:xfrm>
              <a:prstGeom prst="rect">
                <a:avLst/>
              </a:prstGeom>
              <a:blipFill>
                <a:blip r:embed="rId6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30622" y="1891436"/>
                <a:ext cx="2830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22" y="1891436"/>
                <a:ext cx="283090" cy="276999"/>
              </a:xfrm>
              <a:prstGeom prst="rect">
                <a:avLst/>
              </a:prstGeom>
              <a:blipFill>
                <a:blip r:embed="rId7"/>
                <a:stretch>
                  <a:fillRect l="-21277" r="-63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568760" y="937800"/>
              <a:ext cx="3915720" cy="5412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2640" y="926280"/>
                <a:ext cx="3924360" cy="54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Πολικές </a:t>
                </a:r>
                <a:r>
                  <a:rPr lang="el-GR" dirty="0" smtClean="0"/>
                  <a:t>συντεταγμένες</a:t>
                </a:r>
                <a:endParaRPr lang="en-US" sz="500" dirty="0" smtClean="0"/>
              </a:p>
              <a:p>
                <a:endParaRPr lang="en-US" sz="500" dirty="0" smtClean="0"/>
              </a:p>
              <a:p>
                <a:r>
                  <a:rPr lang="el-GR" sz="2200" b="1" u="sng" dirty="0" smtClean="0"/>
                  <a:t>Παράδειγμα:</a:t>
                </a:r>
              </a:p>
              <a:p>
                <a:pPr lvl="1"/>
                <a:r>
                  <a:rPr lang="el-GR" sz="1900" dirty="0" smtClean="0"/>
                  <a:t>Βρείτε την πολική μορφή</a:t>
                </a:r>
                <a:r>
                  <a:rPr lang="en-US" sz="1900" dirty="0" smtClean="0"/>
                  <a:t> </a:t>
                </a:r>
                <a:r>
                  <a:rPr lang="el-GR" sz="1900" b="0" dirty="0" smtClean="0"/>
                  <a:t>του διανύσματος με συντε</a:t>
                </a:r>
                <a:r>
                  <a:rPr lang="el-GR" sz="1900" dirty="0" smtClean="0"/>
                  <a:t>ταγμένες </a:t>
                </a:r>
                <a:r>
                  <a:rPr lang="en-US" sz="19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) = (1,1) </a:t>
                </a:r>
                <a:r>
                  <a:rPr lang="el-GR" sz="1900" dirty="0" smtClean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)</a:t>
                </a:r>
                <a:r>
                  <a:rPr lang="el-GR" sz="1900" dirty="0" smtClean="0"/>
                  <a:t> </a:t>
                </a:r>
                <a:r>
                  <a:rPr lang="en-US" sz="1900" dirty="0" smtClean="0"/>
                  <a:t>=</a:t>
                </a:r>
                <a:r>
                  <a:rPr lang="el-GR" sz="1900" dirty="0" smtClean="0"/>
                  <a:t> </a:t>
                </a:r>
                <a:r>
                  <a:rPr lang="en-US" sz="1900" dirty="0" smtClean="0"/>
                  <a:t>(-1, -1).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71680" y="1535760"/>
              <a:ext cx="8013600" cy="4568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640" y="1523520"/>
                <a:ext cx="8039520" cy="45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 smtClean="0"/>
              <a:t>Ιδιότητες διανυσμάτων</a:t>
            </a:r>
          </a:p>
          <a:p>
            <a:pPr lvl="1"/>
            <a:r>
              <a:rPr lang="el-GR" b="1" dirty="0" smtClean="0"/>
              <a:t>Ισότητα</a:t>
            </a:r>
            <a:r>
              <a:rPr lang="el-GR" dirty="0" smtClean="0"/>
              <a:t> διανυσμάτων</a:t>
            </a:r>
          </a:p>
          <a:p>
            <a:pPr lvl="2"/>
            <a:r>
              <a:rPr lang="el-GR" dirty="0" smtClean="0"/>
              <a:t>Ίδιο μέτρο και κατεύθυνση</a:t>
            </a:r>
            <a:endParaRPr lang="el-GR" dirty="0"/>
          </a:p>
          <a:p>
            <a:pPr lvl="1"/>
            <a:r>
              <a:rPr lang="el-GR" b="1" dirty="0" smtClean="0"/>
              <a:t>Πρόσθεση</a:t>
            </a:r>
            <a:r>
              <a:rPr lang="el-GR" dirty="0" smtClean="0"/>
              <a:t> διανυσμάτων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1" y="838200"/>
            <a:ext cx="2590800" cy="198990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5411436" y="6062940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7239000" y="5263599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7772400" y="3969353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477000" y="3336960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299" y="3422047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5597280" y="925560"/>
              <a:ext cx="3058920" cy="190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4400" y="915840"/>
                <a:ext cx="3067560" cy="19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 smtClean="0"/>
                  <a:t>Ιδιότητες</a:t>
                </a:r>
              </a:p>
              <a:p>
                <a:pPr lvl="1"/>
                <a:r>
                  <a:rPr lang="el-GR" b="1" dirty="0" err="1" smtClean="0"/>
                  <a:t>Αντιμεταθετικότητα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b="1" dirty="0" err="1" smtClean="0"/>
                  <a:t>Προσεταιριστικότητα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3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6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7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0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1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Αρνητικό διάνυσμα </a:t>
                </a:r>
                <a:r>
                  <a:rPr lang="el-GR" dirty="0" smtClean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Πρόσθεση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1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165" y="3135916"/>
                <a:ext cx="1899431" cy="334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65" y="3135916"/>
                <a:ext cx="1899431" cy="334707"/>
              </a:xfrm>
              <a:prstGeom prst="rect">
                <a:avLst/>
              </a:prstGeom>
              <a:blipFill>
                <a:blip r:embed="rId10"/>
                <a:stretch>
                  <a:fillRect l="-2564" t="-38182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5273280" y="3286080"/>
              <a:ext cx="2848680" cy="2293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960" y="3277080"/>
                <a:ext cx="2863440" cy="23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2805</TotalTime>
  <Words>378</Words>
  <Application>Microsoft Office PowerPoint</Application>
  <PresentationFormat>On-screen Show (4:3)</PresentationFormat>
  <Paragraphs>176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Cambria</vt:lpstr>
      <vt:lpstr>Cambria Math</vt:lpstr>
      <vt:lpstr>Wingdings 2</vt:lpstr>
      <vt:lpstr>Theme1</vt:lpstr>
      <vt:lpstr>Theme4</vt:lpstr>
      <vt:lpstr>PowerPoint Presentation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449</cp:revision>
  <dcterms:created xsi:type="dcterms:W3CDTF">2006-08-16T00:00:00Z</dcterms:created>
  <dcterms:modified xsi:type="dcterms:W3CDTF">2020-09-29T10:48:05Z</dcterms:modified>
  <cp:contentStatus/>
</cp:coreProperties>
</file>