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549" r:id="rId2"/>
    <p:sldId id="550" r:id="rId3"/>
    <p:sldId id="551" r:id="rId4"/>
    <p:sldId id="554" r:id="rId5"/>
    <p:sldId id="556" r:id="rId6"/>
    <p:sldId id="557" r:id="rId7"/>
    <p:sldId id="558" r:id="rId8"/>
    <p:sldId id="559" r:id="rId9"/>
    <p:sldId id="560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61" r:id="rId23"/>
    <p:sldId id="562" r:id="rId24"/>
    <p:sldId id="564" r:id="rId25"/>
    <p:sldId id="565" r:id="rId26"/>
    <p:sldId id="294" r:id="rId2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7008" autoAdjust="0"/>
  </p:normalViewPr>
  <p:slideViewPr>
    <p:cSldViewPr>
      <p:cViewPr varScale="1">
        <p:scale>
          <a:sx n="98" d="100"/>
          <a:sy n="98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23:12.3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16567 5011 35 0,'5'-9'20'16,"-5"-10"0"-16,0 2-1 0,0-4-3 15,0-4-3-15,3 6 0 31,-6 0-2-31,3 7 0 0,0 0-3 16,0 12-1-16,0 0-2 16,0 0-1-16,0 0-2 15,-5 15-1-15,7 1 0 16,1 3-1-16,4 1 1 16,-4 7 1-16,3-2-1 15,-2 3 1-15,-1-2-1 0,-3-1 1 16,-3-3 0-16,-1-4 0 15,-8-8-1-15,3 0 1 16,-1-5-1-16,-2-5 0 16,3 4 0-16,9-4-1 15,-9-4 0-15,9 4 0 16,0 0 0-16,7-7 0 0,4 4-1 16,4-1 1-16,0-2 0 15,2 3-4-15,4 3-10 16,0 0-25-16,-7-14 0 15,3 9 0-15,-7-5 0 16</inkml:trace>
  <inkml:trace contextRef="#ctx0" brushRef="#br0" timeOffset="554.5994">16572 4668 37 0,'-12'-7'32'16,"-14"-2"-4"-16,-1 9-8 0,-4 7-5 16,-5 2-6-16,1 12-3 15,-2 5-2-15,3 10-2 0,6 11-1 16,6 10 0-1,10-1 0-15,12 4 1 0,9 0 1 16,10 0 1-16,12-10 0 16,15-5 0-16,8-14 1 15,14-7-1-15,6-20 0 16,6-14-1-16,-2-17-1 0,2-11-1 16,-15-12 1-16,-14-9 1 15,-23-9 2-15,-23 3-1 16,-30-6 0-16,-18 11 0 15,-18 6 0-15,-8 16-1 16,-3 8-2-16,2 9-3 16,11 16-11-1,8 10-24-15,17 9-4 16,19 4 0-16,2 1-1 16</inkml:trace>
  <inkml:trace contextRef="#ctx0" brushRef="#br0" timeOffset="4812.8918">15717 6252 44 0,'13'-6'28'16,"-2"-11"-8"-16,5 0-6 16,5 1-4-16,1 0-11 15,3 10-23-15,-9-9-3 16,8 15-3-16,-11-12-1 16</inkml:trace>
  <inkml:trace contextRef="#ctx0" brushRef="#br0" timeOffset="5166.3218">16093 6084 10 0,'0'0'32'16,"0"0"2"-16,9-2 0 15,0-5-14-15,3-1-7 16,9-1-5-16,-2 0-7 16,7 1-15-16,-5-2-18 0,10 5-1 15,-7-9-1-15,11 11 0 16</inkml:trace>
  <inkml:trace contextRef="#ctx0" brushRef="#br0" timeOffset="5482.2052">16557 5968 44 0,'0'0'31'0,"22"-5"0"16,-7 3-12-16,6-3-17 0,5 5-22 15,-4-9-9-15,14 9-2 16,-10-7 0-16</inkml:trace>
  <inkml:trace contextRef="#ctx0" brushRef="#br0" timeOffset="5799.3115">17068 5941 38 0,'0'0'34'16,"0"0"0"-16,10 3-3 16,0-3-19-16,11 0-12 15,1 3-19-15,8 7-13 16,-10-10-1-16,11 9-1 16</inkml:trace>
  <inkml:trace contextRef="#ctx0" brushRef="#br0" timeOffset="6115.9886">17465 6014 50 0,'12'7'33'0,"-12"-7"-1"15,26 10-14-15,-7-3-22 16,-8-7-25-16,14 14-1 15,-12-13-3-15,12 9 1 16</inkml:trace>
  <inkml:trace contextRef="#ctx0" brushRef="#br0" timeOffset="6469.3964">17855 6103 42 0,'13'13'33'0,"-13"-13"-3"15,17 12-12-15,-3 2-4 16,0-5-4-16,3 4-4 16,-3-1-12-16,4 3-25 0,-18-15-2 15,0 21 0-15,-15-12-2 16</inkml:trace>
  <inkml:trace contextRef="#ctx0" brushRef="#br0" timeOffset="7255.5184">16712 6405 35 0,'3'-13'26'0,"12"3"-6"16,1-2-3-16,6 3-3 0,1 3-2 16,-3 1-5-16,2 5-1 15,-6 5-3-15,-4 5-1 16,-8 2 0-16,-4 3-1 15,-8-1-1-15,-3 0-1 16,2-1-1-16,-4-1-1 16,7-3 0-16,6-9 1 0,0 15-1 15,9-8 0-15,3 2 1 16,4-2 2-16,1 4 2 16,-3 0 0-16,-5 2 0 15,-5 2 1-15,-7-1-2 16,-10-4-5-16,-5-1-12 15,2 1-14 1,-16-12-1-16,8 2-1 16</inkml:trace>
  <inkml:trace contextRef="#ctx0" brushRef="#br0" timeOffset="7687.4253">16849 6268 27 0,'-25'-19'30'16,"4"16"0"-16,-6-4-11 16,-3 2-5-16,-4 5-4 0,-3 6-3 31,-1 8-2-31,1 5-3 15,6 9 0-15,3 7-2 16,7 3 1-16,4 8-1 16,10 0 0-16,7 2 1 15,5-1-1-15,14-5 2 0,12-2-1 16,6-11 1-16,12-2 0 0,5-12 0 16,7-9 0-1,-2-12 0-15,0-9 2 16,-6-14-1-16,-6-6 1 0,-17-10 1 15,-5-3 0-15,-19-6-1 16,-6 6 1-16,-13-2-1 16,-5 12-3-16,-7 6-5 0,-6 7-26 15,0 2-9-15,4 10 0 16,-4-3 0-16</inkml:trace>
  <inkml:trace contextRef="#ctx0" brushRef="#br0" timeOffset="14048.0288">17368 3227 23 0,'0'0'19'0,"0"0"-4"16,0 0-2-16,0 0-4 16,0 0-2-16,0 0-3 15,0 0 0-15,0 0-2 16,0 0 0-1,0 0-1-15,0 0 1 16,0 0 1-16,0 0 0 16,0 0 1-16,0 0 1 0,0 0-1 15,0 0 0 1,0 0 0-16,0 0-1 0,0 0-1 16,0 0 0-16,-10 17-1 15,10-4-1-15,0 3 1 0,0 5-1 16,-2-1 1-16,2-1-1 15,0-2 0-15,0 0-1 16,0-5-3-16,0-12-3 16,0 10-8-16,0-10-10 15,0 0-7-15,0 0 2 16,0 0 7-16</inkml:trace>
  <inkml:trace contextRef="#ctx0" brushRef="#br0" timeOffset="14542.3752">17362 3225 13 0,'0'0'15'0,"0"0"-2"16,0 0 0-16,0 0-4 16,0 0-1-16,0 0-2 15,13-8-2-15,-4 8-2 16,0 0 1-16,4 0 0 16,3 0-1-16,1 7 1 15,2-2 0-15,1 0 0 0,1 3 0 16,-3-2 0-16,1 3-1 15,-5 1 1-15,-2-2-4 16,-3 2-7-16,0 6-18 16,-9-16-1-16,6 9-2 0,-6-9 10 15</inkml:trace>
  <inkml:trace contextRef="#ctx0" brushRef="#br0" timeOffset="15048.9935">17362 3367 20 0,'0'0'16'0,"0"0"-1"16,0 0-1-16,0 0-1 15,0 0-1-15,7 14-1 0,-7-14 0 16,15 12-2-16,-5-7 0 15,6 5-2-15,1-6-2 16,2 1-3-16,0 0-5 16,-3-2-8-16,-5-3-18 15,5 6-3-15,-16-6-1 16,0 0 0-16</inkml:trace>
  <inkml:trace contextRef="#ctx0" brushRef="#br0" timeOffset="15512.001">17545 3319 14 0,'0'0'26'0,"0"0"-5"15,0 0 8 1,0 0-21-16,-4 14-3 16,4-5-2-16,0 6-2 0,-4 2-1 15,4-2 0-15,-4 3-1 16,1-4-4-16,3-4-4 0,0 1-7 15,0-11-8 1,0 0-3-16,-12-4 3 0</inkml:trace>
  <inkml:trace contextRef="#ctx0" brushRef="#br0" timeOffset="16629.1354">17488 3253 14 0,'0'0'51'15,"0"0"-33"1,0 0-5-16,-11 6-4 16,11-6-5-16,-9 21-1 15,6-7-2-15,0 1 0 0,0-4-1 16,3 0 1-16,0-11-1 16,-3 15 1-16,3-15-1 15,0 0 0-15,0 0 1 16,4-18-2-16,-4 4 2 15,5 1-1-15,-2-3 0 16,-3-1 1-16,6 8 0 0,-6-2 0 16,0 11 0-16,0 0 0 15,0 0 1-15,0 9 0 16,-6 4-1-16,3 4 0 0,-2-3-1 16,2 3 1-16,-2-6-1 15,5 2 2-15,0-13-2 31,-3 10 1-31,3-10 0 0,0-11 0 16,0 1 1-16,0-7-1 16,0 4 1-16,0-3-1 15,0 3 0-15,0 0 0 16,0 3 0-16,0 10-1 16,0 0 0-16,0 0 0 15,-15 6 0-15,9 5 1 0,1 0 0 16,-1 1-1-16,1 0 1 15,-1-3 0-15,6-9-1 16,0 0 2-16,-12 9 0 16,12-9-2-16,-5-14 1 15,2 5-1-15,3 0 1 16,-5-3-1 0,5 4 0-16,0 8-1 15,0-10 1-15,0 10-1 16,0 0 1-16,18 0 0 0,-18 0 0 15,13 6-1 1,-13-6 1-16,10 22 0 16,-5-11 0-16,-3 2 1 0,-2 1-2 15,5-2 1-15,-5 0-1 0,0-12 0 16,7 14 0-16,-7-14 0 16,0 0 0-16,15-11 0 15,-9 3 1-15,0-1-1 16,-2-4 1-16,1 3 0 15,-3 1 1-15,-2 9-1 16,0 0-1-16,0 0 1 0,0 0 0 16,6 13 1-16,-6-4-2 15,0 5 1-15,0-3 0 16,0 0 0-16,3 0 0 16,-3-11 1-16,0 10-1 15,0-10 1-15,0 0-1 16,11-4 1-1,-11 4-1-15,9-16 1 16,-4 6-1-16,0-2 1 16,2 3-1-16,-2 0-1 15,-1-2 1-15,-4 11 0 0,0 0-1 16,11-5 1-16,-11 5 0 16,0 13-1-16,0-2 1 15,0-1 0-15,0 7 0 16,0-5 0-16,0-3 0 0,0-9 1 15,0 13-1-15,0-13 1 16,0 0-1-16,0 0 1 16,10-13 0-16,-10 1 0 15,3 0 0-15,-3-3 0 32,0-1-1-32,0 2 0 0,0 1 1 15,-5 4-1-15,5 9 0 16,0 0-6-16,-9 11-20 15,9-11-7-15,-7 17-1 16,7-17 1-16</inkml:trace>
  <inkml:trace contextRef="#ctx0" brushRef="#br0" timeOffset="17252.0579">17462 2726 15 0,'0'-11'29'15,"0"-8"-3"-15,0 7-3 16,0 1-4 0,0 11-3-16,0-10-4 15,0 10-2-15,0 12-2 0,0 2-2 16,0 16-2-16,0 11-2 15,-3 9 0-15,3 11-1 16,0 9 2-16,-4 2-2 16,4 2-1-16,0-6 1 15,0-6 0-15,0-12-1 0,0-13-1 16,4-8 0-16,-4-17-6 16,0-2-6-16,0-10-17 15,0 0-6-15,-9-17-1 16,0-1 1-16</inkml:trace>
  <inkml:trace contextRef="#ctx0" brushRef="#br0" timeOffset="17814.4938">17483 2606 24 0,'0'0'23'0,"0"0"-3"32,0-9-3-32,0 9-1 0,-16 15-6 15,4-5-3-15,0 7-3 16,0 2-1-16,-4-4-1 15,5 1 0-15,-2 1 0 16,3-5-1-16,1-7 1 16,9-5 0-16,0 0 0 15,-8-8 0-15,8-6 0 0,4 0-1 16,3-2 1-16,0-1-2 16,5-3 0-16,0 5 1 15,-1-2-1-15,0 9-1 16,-1 8 1-16,0 0 2 0,-10 0-1 15,12 19 2-15,-7-3-1 16,-1 0-4-16,6 2-14 16,5 1-15-16,-15-19-3 0,28 13 1 15,-13-19-1-15</inkml:trace>
  <inkml:trace contextRef="#ctx0" brushRef="#br0" timeOffset="18383.0427">17779 2514 33 0,'0'0'32'0,"6"-11"-5"0,-6 2-5 32,0 9-5-32,-18-17-6 0,5 13-2 15,-3 4-3 1,0 0-3-16,-4 7-1 0,3 4-1 15,0 6 0-15,4-1-2 16,6 2 2-16,3 4 0 16,4-6-1-16,8 2 0 15,6-5 0-15,-1-7 1 0,5-6 0 16,2-5 0-16,0-10-2 16,0-6 1-16,1-8 0 15,-5-5 0-15,-3-6 1 16,-2 2-1-16,-6-5 1 15,-5 10 1-15,0 3 0 16,0 3 0 0,-8 10 0-16,8 17 0 15,-16 0 0-15,9 16-1 16,3 10-1-16,1 7 0 16,3 8 0-16,0 3 0 15,4 2 0-15,3 0-3 0,4-9-4 16,-3-9-7-1,2-11-23-15,2-1 1 0,-12-16-1 16,22-4-1-16</inkml:trace>
  <inkml:trace contextRef="#ctx0" brushRef="#br0" timeOffset="18852.0057">17967 2399 21 0,'0'21'27'15,"-12"-3"-3"-15,8 5-7 16,-3-2-6 0,-3 6-1-16,4-1-4 15,-4-2-1-15,5-3-2 16,0-7-1-16,5-14 1 15,-5 12 0-15,5-12 0 16,9-12 0-16,-1-2 1 16,0-10 0-16,3 1 0 15,-2-9 0-15,1-2 0 0,0-2 1 16,-2 7-1-16,-2 0 0 16,-1 8 0-16,-5 9 0 15,5 1-1-15,-5 11-1 16,0 0-1-16,10 17 0 0,-3 2-1 15,-1 8 1-15,2-3-1 16,3 3 0-16,-3 7 0 16,1 3 0-16,0-4-1 0,-1 0-3 15,-6-11-2-15,8 0-8 16,-5-2-18-16,-5-20-5 16,10 7-1-16,-10-19 1 15</inkml:trace>
  <inkml:trace contextRef="#ctx0" brushRef="#br0" timeOffset="18999.6069">17954 2533 17 0,'0'0'32'15,"0"0"-1"-15,0 0-5 0,20 0-12 16,-7 4-22-16,-13-4-19 15,27-5-4-15,-27 5 1 16</inkml:trace>
  <inkml:trace contextRef="#ctx0" brushRef="#br0" timeOffset="19731.642">17928 2142 15 0,'0'0'22'16,"0"0"-3"-16,15 0-3 15,-2 0-3-15,7 0-5 0,5 6-3 16,3-2 0-16,1-1-1 15,-1-3-2-15,0 0 0 16,-6-5-3-16,-4 5 1 16,-7 0-1-16,-11 0 1 15,0-12-2-15,0 12 2 32,-11-15 0-32,1 12-1 0,10 3 1 15,-17-6 0-15,17 6 0 16,-12-8 1-16,12 8 0 15,0 0 0-15,0 0 1 16,0 0 0-16,0 0 3 0,0 0 0 16,10 4 1-1,-10 6 1-15,0-10-2 0,0 15 1 16,0-15 0-16,0 12-1 16,0-12-3-16,0 0-1 0,-5 14-8 15,5-14-27-15,-10 3-1 16,7 9 1-16,-12-12-1 15</inkml:trace>
  <inkml:trace contextRef="#ctx0" brushRef="#br1" timeOffset="24197.5774">17449 3380 26 0,'0'0'19'0,"0"0"-2"15,9 4-2-15,-9-4-1 16,23 0-3-16,-1 0 0 0,8 0-2 15,13-4 0 1,17 0-1-16,16-2-1 0,19 0-1 16,9-3 0-16,9 4-1 15,2-4-1-15,-1 1-1 0,-10 3-1 16,-14 5-1-16,-18-5-1 16,-19 5 0-16,-16 0 0 15,-12 6 0-15,-12-2 0 16,-13-4 0-16,0 0 1 15,0 0-1 1,0 0 1-16,0 0-1 16,-13-13 1-16,13 13 0 15,-11-6-2-15,11 6 1 16,0 0-2-16,-12-5 2 16,12 5-1-16,-12-8 1 0,12 8-2 15,-14-9 2 1,14 9 0-16,-19-11-1 0,8 3 2 15,-1 3-1-15,0-3 0 16,3 1 0-16,9 7 0 0,-15-9 0 16,15 9 0-16,0 0 1 15,0 0-1-15,0 0 0 16,18 0 0-16,-3 7 0 16,2-1 1-1,1 0-1-15,1 3 1 16,-1-4 0-16,-3 3 2 15,-6 1-1-15,-9-9 2 16,0 19-1-16,-9-11 2 16,-2 4-3-16,-5 1 1 15,1-4-4-15,4 6-10 16,2-5-28-16,9-10 0 0,0 0 0 16,0 0-1-16</inkml:trace>
  <inkml:trace contextRef="#ctx0" brushRef="#br1" timeOffset="24966.0034">18907 3268 23 0,'0'0'24'15,"0"0"-2"-15,0 0-3 16,-3 17-4-16,3-3-3 15,0 6-4-15,0-2-1 16,0 4-1-16,0-2 0 16,0-1-2-16,0-7 0 0,0 0 0 15,0-12 0-15,0 0 0 16,0 0-1-16,0 0 0 16,-8-14 0-16,8-2 0 15,-4-4-2-15,4 0 0 16,0-4-1-16,0-3 1 15,0 1-2 1,6 0 1-16,0 4 0 16,0 2-1-16,2 2 2 15,2 4-2-15,3 5 1 16,4 2-3-16,6 7-5 16,1 0-11-16,2 0-16 15,11 10-1-15,-6-10 0 0,9 11-1 16</inkml:trace>
  <inkml:trace contextRef="#ctx0" brushRef="#br1" timeOffset="25297.0949">18918 3439 38 0,'0'0'32'0,"0"0"-5"15,0 0-7-15,19 6-4 16,0-6-5-16,3 0-1 15,5 0-4-15,-2 3-3 0,1-3-6 16,-3 0-7 0,-4 0-12-16,-7-10-13 0,5 10 1 0,-14-13-2 15</inkml:trace>
  <inkml:trace contextRef="#ctx0" brushRef="#br1" timeOffset="25512.7065">18882 3350 37 0,'0'0'36'0,"0"0"1"16,19 5-3-16,2-5-18 15,0 0-6-15,8 0-4 16,-2 0-5-16,4-7-12 0,-3-3-25 15,6 5-1-15,-9-8 0 16,4 2 0-16</inkml:trace>
  <inkml:trace contextRef="#ctx0" brushRef="#br1" timeOffset="26144.1743">18900 3019 24 0,'0'0'28'0,"-11"5"-7"16,11-5-5-16,0 0-2 15,14 0-3-15,2 0-3 0,6 0-1 16,7 4-2 0,4-4 0-16,5 0-1 15,-3 0 0-15,1 0-2 0,-5-4 0 16,-4 1-1-16,-8-5-1 0,-7 2 0 15,-12 6 0-15,6-18-1 16,-9 7 0-16,-5 2 0 16,0 0 0-16,8 9 0 15,-17-12 0-15,17 12 0 16,-12-2 1-16,12 2 1 16,0 13-1-1,7-3 2-15,0 3 1 16,0-1 0-16,-2 1 2 15,-1 1-1-15,-4-1-3 16,-6 1-23-16,-6-14-12 16,12 0 0-16,-24-17-1 15</inkml:trace>
  <inkml:trace contextRef="#ctx0" brushRef="#br0" timeOffset="32040.9516">17316 6352 42 0,'9'9'23'0,"-9"-9"-3"15,8 18-5-15,0-1-4 16,-1 0-3-16,3 5-1 15,-2 0-1-15,1-1-2 16,-3-4-3-16,0-4-3 0,-6-13-7 16,7 14-11-16,-7-14-11 15,0 0-1-15,-3-15 0 16</inkml:trace>
  <inkml:trace contextRef="#ctx0" brushRef="#br0" timeOffset="32397.2261">17306 6399 16 0,'0'0'6'16,"0"0"1"-16,0 0 1 16,0 0-1-16,0 0-1 15,14-9 1-15,-3 0-1 16,9-1 1-16,2-1 0 0,4-1-1 16,2 0-1-16,-4 0 2 15,0 7 0-15,-3-4-1 0,-5 6-1 16,-6 0-6-16,-10 3-10 15,0 0-15-15,0 0-1 16,0-13-2-16,0 13 11 31</inkml:trace>
  <inkml:trace contextRef="#ctx0" brushRef="#br0" timeOffset="32698.1656">17492 6281 11 0,'-9'4'30'16,"9"-4"-18"-16,0 0-1 16,9 10-1-16,-9-10-1 15,17 12-1-15,-6 0-1 16,-1 2-1-1,3 1-1-15,-4 1-1 16,0 2-1-16,-3-1-1 16,-2 0 0-16,-4-3-3 15,0 1-2-15,0-15-8 0,0 19-11 16,0-19-7-16,0 0-1 16,-11 0 7-16</inkml:trace>
  <inkml:trace contextRef="#ctx0" brushRef="#br0" timeOffset="33800.3429">17416 6514 20 0,'0'0'28'15,"21"-10"-5"-15,-6 4-4 16,5 0-6-16,2 0-5 15,-3 1-2-15,-1-2-2 16,-1 3-1-16,-5 0-1 0,-12 4-1 16,10 0 0-16,-10 0 0 15,-11 6-1-15,2 0-1 16,-4 2-1-16,1-3 0 16,-5 2 0-16,1-1 1 15,1 0-2-15,1-2 2 16,2-4 0-1,2 3 1-15,10-3 0 16,-10 0 1-16,10 0 0 16,0 0 0-16,6-14 1 15,5 6-2-15,3-1 1 16,1 4-1-16,2-4 0 16,-1 3 1-16,-1-1-1 15,-7 2 1-15,-8 5 0 0,0 0 0 16,0 0 0-16,-15 13 1 15,-3-6-1-15,-1 0 0 16,0-2 1-16,-2 3-1 16,4-6-1-16,3 2 1 0,5-4-1 15,9 0 0-15,0-10 0 16,11 2 0-16,2-2 0 0,6 1 0 16,2-2 0-16,0 0 0 15,-1 3 0-15,-4 3 1 16,-2 1 0-16,-14 4 0 15,0 0 0-15,0 0 0 16,-13 9 0-16,-4-2 0 31,-4-2 0-31,-2 2-1 0,-2-2 1 16,3-5-1-16,3 6 0 16,7-6 0-16,12 0 0 15,-5-11 0-15,11 1 0 16,8-2-1-16,4-2 1 15,2 6 0-15,1-7 0 16,-1 6 0-16,-4 4 1 0,-3 1 0 16,-5 4 0-16,-8 0 0 15,-2 12 1-15,-8-6-1 16,-6 3 0-16,-3-2 1 0,2 0-1 16,-3 1 0-1,2-8-1-15,4 1 1 0,6-1-1 31,8 0 0-31,0-14 0 16,8 5 1-16,3-1-1 16,6-1 0-16,0 1-1 0,1 3 1 15,-5 1 0-15,-1 6 1 16,-12 0-1-16,9 3 0 16,-9-3 0-16,-13 9 0 15,-2-5 1-15,-2 1-1 0,-2-5 1 16,0 0-1-16,3-4 0 15,3-1 0-15,13 5 0 16,-9-18 0-16,9 7-2 16,0 11-5-16,18 0-25 15,-18 0-2-15,20 0 0 16,-20 0 0 0</inkml:trace>
  <inkml:trace contextRef="#ctx0" brushRef="#br0" timeOffset="34563.2786">17465 6405 16 0,'0'0'29'15,"0"0"-4"-15,0 0-4 16,0 0-4-16,-11 6-6 16,11 11-2-16,-5 5-4 15,2 9-2-15,-2 10 0 0,2 8-2 16,-1 8 1-16,-2 7-2 0,-2 5 2 15,1-4-2-15,0-2 1 16,1-6 0-16,-1-9-1 16,3-10 0-16,0-8 2 15,4-10 0-15,0-7 1 32,0-13 1-32,0 0 0 0,0 0-1 15,0 0 1-15,0 0 0 16,0 0-1-16,3-15-1 15,-3 15-1-15,0-13 0 16,0 13-1-16,5-15 0 16,-5 15 0-16,0-14 0 15,0 14-1-15,0-13 1 0,0 13-1 16,-7-12 1-16,7 12-1 16,-10-2 1-16,10 2-1 15,-7 13 0-15,7-2 0 16,0 1 1-16,0 3-1 15,3 3 1-15,4-7 1 0,0 4 1 16,1-12 0-16,2-3 1 16,-1 0-1-16,-9 0-7 15,15-23-29-15,-4 17-2 16,-6-8-1-16,8 5-1 0</inkml:trace>
  <inkml:trace contextRef="#ctx0" brushRef="#br0" timeOffset="35203.589">17734 7195 17 0,'0'-13'25'0,"0"13"-3"16,8-21-1-16,-13 6-4 16,-1 1-2-16,-8-1-3 15,1 4-1-15,-5 1-3 0,0 4-2 16,-2 4-3-16,2 7-2 16,3 5 0-16,3 2-1 15,5 5-1-15,2 3 1 16,5-2-1-16,7 0 1 15,1-3-1-15,6-4 1 16,1-5 0 0,2-6 0-16,3-9 0 15,0-7 0-15,-2-5 1 16,-3-8 0-16,-3-10-1 16,-4 1 1-16,-3-5-1 15,-5 5 1-15,0 1 0 0,-5 11 0 16,-3 4 0-16,2 10 0 15,-5 12 0-15,4 12 0 0,0 10 1 16,2 4-1 0,0 6-1-16,5 6 1 0,3 1-1 15,2 1-1-15,4-1-3 16,-2-7-11-16,2-10-19 16,6 4-2-16,-5-17 1 15,11 0-1-15</inkml:trace>
  <inkml:trace contextRef="#ctx0" brushRef="#br0" timeOffset="35619.4708">17934 7032 59 0,'-13'0'34'0,"13"17"1"16,-12 0-14-16,4 1-13 15,3 4-3-15,-3 3-4 16,2 0 0-16,1-3 0 16,0-5-1-16,3-5 1 0,2-12 0 15,0 0 0-15,3-12 1 0,2-9 0 16,2-7 0 0,-3-8 1-16,3-3-1 0,-1 0 1 15,0 3 0-15,-3 3 0 16,-1 4-2-16,-2 9 1 15,5 10-1-15,-5 10 0 32,12 8 0-32,-6 8 0 0,5 6-1 15,0 4-1-15,6 5 2 16,-3-2-2-16,0 3 0 16,0-4-2-16,-4-3-3 15,3 0-3-15,-11-10-13 16,-2-15-16-16,0 18-1 15,0-18 2-15,0 0-1 0</inkml:trace>
  <inkml:trace contextRef="#ctx0" brushRef="#br0" timeOffset="35766.1625">17873 7142 51 0,'11'-4'35'0,"-4"-6"0"16,14 3-12-16,-2 1-21 15,1-6-29-15,9 9-6 0,-6-11 0 16,8 9-2 0</inkml:trace>
  <inkml:trace contextRef="#ctx0" brushRef="#br0" timeOffset="36902.2172">17807 6743 58 0,'0'0'23'16,"0"0"-5"-16,16 0-4 15,-2 0-4-15,11 3-3 16,3-3-2-16,3 0 0 0,4 0-1 16,-2 6 0-1,0-6-3-15,-7 2 0 0,-5-2-3 16,-7-4 0-16,-5 0-2 15,-9 4-1-15,0-9 0 0,0 9 1 16,-15-13-1-16,15 13 1 16,-16-13 1-16,6 8 1 15,10 5 3-15,0 0 0 32,-9 0 3-32,9 0 1 0,6 15 2 15,-3-4 1-15,-3-11 0 16,3 20 0-16,-3-11-3 15,0-9-7-15,-14 7-30 16,14-7-1-16,-11 0-3 16,11 0 0-16</inkml:trace>
  <inkml:trace contextRef="#ctx0" brushRef="#br1" timeOffset="39763.0073">17499 6449 29 0,'-17'3'20'0,"17"-3"-3"16,0 0-2-16,0 10-3 0,12-10-2 16,12 0-3-16,13 0 2 15,14 0-2-15,16 0 1 16,11-5-2-16,12 5 0 15,5-3-1-15,1 3-1 16,-2 0-2-16,-7 0-1 16,-11 0-2-16,-13-4 0 0,-16 1 0 15,-12-1-1-15,-14-1 0 16,-8-3 0-16,-13 8 1 0,0-14 0 16,0 14 1-16,-21-13 0 15,9 9-1-15,-3-3 0 16,5 2-1-16,-1 2 1 31,0 3-1-31,3-5 0 0,8 5 1 16,-11 0-1-16,11 0 1 15,0 0 1-15,11 10 1 16,1-6 2-16,1 2-1 16,2 0 1-16,-3 2 2 15,0 3 0-15,-12-11-1 16,0 21 0-16,-3-12-2 0,3-9-6 15,-13 9-19-15,13-9-10 16,0 0-2-16,0 0-1 16</inkml:trace>
  <inkml:trace contextRef="#ctx0" brushRef="#br1" timeOffset="40194.5985">18651 6326 15 0,'0'0'31'16,"0"0"0"-16,4 15-5 15,-4 2-8-15,3 2-6 16,3 6-3-16,-6-2-1 15,6 6-1-15,-2-9-3 16,-1-2 0-16,-3-6-2 16,0-12 1-16,0 0-2 0,0 0 1 15,0 0 0-15,0-23-1 16,-5-1 0-16,-2-5 0 16,-2-3 0-16,0 1-1 15,-1 4 1-15,3-1-1 16,-1 5 0-16,3 4 0 15,5 5 0 1,0 14-1-16,10-8 1 16,4 3-2-16,10 5-3 15,0-7-4-15,13 7-5 0,1 0-8 16,1-5-10 0,2 8-4-16,-7-8 0 0,1 14 14 15</inkml:trace>
  <inkml:trace contextRef="#ctx0" brushRef="#br1" timeOffset="40479.0124">18703 6536 29 0,'5'10'30'0,"-5"-10"-6"15,22 0-7-15,-3 0-3 16,3-4-3-16,2 4-2 0,-2 0-7 16,0-3-5-16,-3 3-9 15,-2 3-17-15,-17-3-2 0,14-3-2 16,-14 3 6-1</inkml:trace>
  <inkml:trace contextRef="#ctx0" brushRef="#br1" timeOffset="40666.0516">18662 6463 46 0,'-16'-4'35'0,"16"4"-2"16,15 0-10-16,-1 0-9 31,12 0-5-31,0 0-9 0,2 0-7 16,5-5-21-16,2 5-6 15,-9-4-1-15,4 4-1 16</inkml:trace>
  <inkml:trace contextRef="#ctx0" brushRef="#br1" timeOffset="41266.0409">18559 6108 2 0,'-12'0'46'16,"12"0"-28"-16,0 0-4 15,20 0-2-15,1 0-2 16,7 0-2-16,8 2 0 15,8-2-1-15,3 6-2 16,1-4-2-16,-1 2-1 0,-7 2-1 31,-6-3 0-31,-9-1 0 16,-8-2-1-16,-8 0 1 0,-9 0-2 16,0-5-1-16,-7-5-1 15,-2-4 0-15,-4 0 0 16,2 2-1-16,-3-1 0 15,2 1 1-15,0 4 1 16,12 8 0-16,-13-9 2 0,13 9 1 16,0 12 1-16,0-12 1 15,16 17 2-15,-6-5 0 16,2 2 1-16,-3-1 2 16,1 2-1-16,-5-6 0 15,-2 4-1-15,-3-13-1 16,-6 16-4-16,6-16-9 0,-21 17-25 15,2-20-3-15,3 6 1 16,-10-6-2-16</inkml:trace>
  <inkml:trace contextRef="#ctx0" brushRef="#br0" timeOffset="63864.1347">20876 2675 6 0,'-8'-30'25'15,"14"6"-5"-15,0-9-2 16,7 4 0-16,6 0-5 0,1-5-1 16,2 15-2-16,1 3 0 15,2 16-2-15,-4 6-1 16,1 19-2-16,-5 6-1 15,-1 12-1-15,0 8 0 0,1 0 0 16,-5 5-1 0,2-6 1-1,-4-8-3-15,2-5 1 16,-2-9 0-16,-2-14 1 16,-8-14 0-16,0 0-1 0,8-24-1 15,-8 1 1-15,-4-5 0 16,-2-8-2-16,0 4 0 15,1 7 0-15,-1 11-1 16,6 14 1-16,-15 6 0 0,4 15 0 16,-3 10 0-16,-8 8 1 15,1 5 0-15,-6-4 0 16,-4-5 0-16,-3-7-2 16,-1-15-3-16,-3-8-8 15,5-10-16-15,12-5-7 16,1-12 1-1,14 8-1-15</inkml:trace>
  <inkml:trace contextRef="#ctx0" brushRef="#br0" timeOffset="64411.4482">21481 2677 42 0,'0'0'24'0,"25"10"-4"15,-2-10-2-15,10 0-5 31,11 0-3-31,0-7-5 0,4 4-5 16,-5 3-5-16,-6 3-12 16,-12-8-14-16,0 17-1 15,-25-12-1-15</inkml:trace>
  <inkml:trace contextRef="#ctx0" brushRef="#br0" timeOffset="64965.1635">21510 2813 15 0,'-9'0'21'0,"9"0"0"15,0 0-1-15,0 0-1 16,15 12-4-1,-1-12-2-15,9 0-2 16,4 0-2-16,6 5-1 16,-1-5-3-16,4 0-1 15,-5 3-1-15,-2-3-1 0,-7 0 0 16,-6 0 0 0,-16 0-3-16,13 3-8 15,-13-3-26-15,0 0 0 0,0-16-1 16,0 16 1-16</inkml:trace>
  <inkml:trace contextRef="#ctx0" brushRef="#br0" timeOffset="65612.2184">22147 2798 27 0,'0'0'31'15,"21"3"-8"-15,7-3-3 0,17-3-1 16,20-2-3-16,27 0-4 15,14-3-2-15,22 3-3 16,4-1-1-16,6 3-2 16,-13-1-1-16,-12 4-1 15,-21 0-1-15,-28 4 0 16,-15-4-1 0,-28 5 0-16,-21-5-3 15,0 0-5-15,0 0-25 0,-21-9-4 16,-7-3 0-1,8 4-1-15</inkml:trace>
  <inkml:trace contextRef="#ctx0" brushRef="#br0" timeOffset="66298.7007">22723 2142 48 0,'-33'-7'29'16,"1"14"-11"-16,-3 6-7 15,-3 10-4-15,7 7-3 16,0 11-3-16,9 11 0 16,6-1-1-16,16 6 1 15,19-7 0-15,10-6 0 0,16-8 0 16,10-11 1-16,11-16 2 16,3-13 0-16,0-15 1 0,-4-13 2 15,-22-16-1 1,-14-1 0-16,-26-7 1 0,-13 4-2 15,-21-5-1-15,-5 9-2 16,-6 7-8-16,-8 15-11 0,6 13-19 16,13 13-1-16,0 4-1 15,16 19 1-15</inkml:trace>
  <inkml:trace contextRef="#ctx0" brushRef="#br0" timeOffset="66951.8474">22751 2374 48 0,'0'0'33'0,"0"0"-4"16,0 0-8 0,0 0-7-16,8 15-7 15,4 2-2-15,2 0-2 0,6 10-1 31,2-1 1-31,6 1 0 0,1-3-1 16,-2 1-1-16,-4-4 1 16,0-6 0-16,-10 0 0 15,1-7 0-15,-14-8-1 16,0 0-4-16,0 0-25 16,0 0-10-16,0 0 1 15,0 0 0-15</inkml:trace>
  <inkml:trace contextRef="#ctx0" brushRef="#br0" timeOffset="68887.6104">22542 3341 32 0,'19'0'35'0,"12"-6"-4"0,-4-2-7 16,3-9-7-16,8-1-4 15,-13-11-5-15,5-7-1 0,-15-11-3 16,-1-5 0 0,-14-5-1-16,-3 5 1 15,-12 2-1-15,-5 8-1 0,-1 7 0 16,-6 16-1-16,-1 17 0 15,1 18 0-15,6 16-1 32,8 12 0-32,7 6 0 0,6 4 0 15,12 2 1-15,9-1-2 16,9-3 2-16,7-10-1 16,3-9 0-16,0-5 1 15,-6-9-1-15,-2-10 1 16,-10 0-3-16,0-15-4 15,-4-3-32-15,-8 1-2 0,-10-6 1 16,5 1 0-16</inkml:trace>
  <inkml:trace contextRef="#ctx0" brushRef="#br0" timeOffset="84022.2464">1993 8219 42 0,'-26'-18'32'15,"-7"9"-6"-15,2 4-6 16,-7 5-4 0,6 10-5-16,0 7-3 15,7 9-3-15,8 3-2 16,11 5-2-16,10 0 0 16,10-3 0-16,12-4-1 15,6-5 1-15,2-6-1 16,-5-5 0-16,-1-2 0 15,-5-6 0-15,-9-3 0 0,-14 0 1 16,-11 3 0-16,-9 1 0 0,-12 1 0 16,1 4-1-16,-3 4 0 15,0 5 1-15,3 6 0 16,9 5-2-16,9 4 1 16,13 2 0-16,10-5 1 15,5-1-1 1,12-7 0-16,2-3 0 15,8-9 0-15,0-8 1 16,1-4-1-16,-7-10 1 16,-3-1-1-16,-7-3 1 15,-5-1-1-15,-2 2 0 16,-10 6 1-16,-4 9-1 16,0 0-1-16,0 0 1 0,3 21-1 15,2-2 0-15,-5 3 2 16,0-5-1-16,0-2 1 15,0-15-1-15,5 9 1 16,-5-9 0-16,11-24-1 16,-8 1 1-16,5-5-1 0,4-3 0 15,7 2 0-15,-2 0 0 16,12 7-1-16,-7 3 1 16,3 9 1-16,1 10-1 15,-7 12 1-15,4 5-1 0,-11 3 1 16,-1 4-3-16,-3 2-8 15,4 2-22-15,-6-10-4 32,8-1 0-32,-3-11-1 0</inkml:trace>
  <inkml:trace contextRef="#ctx0" brushRef="#br0" timeOffset="84185.0144">2467 8574 65 0,'0'10'36'0,"3"9"0"16,-6 0-12-16,9 4-23 15,-3 8-28-15,-3-9-6 16,12 6-1-16,1-13-2 16</inkml:trace>
  <inkml:trace contextRef="#ctx0" brushRef="#br0" timeOffset="84544.1436">2553 8340 72 0,'10'-25'38'0,"6"6"1"15,9 13-22-15,15 25-5 16,-10 9-1-16,15 17-4 15,-12 9 0-15,3 7-2 16,-7 2-2-16,-4-2 0 0,-9-9 0 16,2-8-2-1,-3-13-1 1,-7-11 0-16,-8-20-2 0,0 0 0 16,0-17-2-16,-13-8 1 15,0-1 0-15,-11 2 0 16,1 1 0-16,-8 10 0 15,1 11 2-15,4 7-1 16,5 9-4-16,-1 5-16 16,0-3-16-16,17 4 0 0,3-10 0 15,2-10 0-15</inkml:trace>
  <inkml:trace contextRef="#ctx0" brushRef="#br0" timeOffset="84912.8425">3208 8508 56 0,'-19'-5'35'0,"-5"-3"1"0,8 8-12 15,1 0-14-15,3 9-5 16,12 4-4-16,6-2-1 0,2 3 0 15,5-1 0-15,6-4-1 16,0 1 0-16,-1-10 0 16,-5 0-1-16,-13 0 1 15,0 0 0-15,0 0 0 16,-13 6 1-16,-3-2 1 16,-3 5 0-16,2 4-1 0,1 1 1 15,7 4-1-15,5-2 2 16,8 2-2-16,9-5 0 15,2-1-5-15,3-2-7 16,3 0-21-16,-8-15-2 16,6 3 1-16,-10-18-1 31</inkml:trace>
  <inkml:trace contextRef="#ctx0" brushRef="#br0" timeOffset="85275.7619">3212 8228 55 0,'-13'-41'41'16,"9"14"-2"-16,-4 11 1 0,-2 5-24 16,10 11-10-16,10 20-5 0,-1 6-5 15,3 14-6-15,2 5-5 16,3 19-1-16,6 1 0 16,6 10 1-16,-6 0 4 15,4 4 4-15,-8 0 5 16,-6-5 6-16,-2-1 7 31,-11-7 2-31,-5-6 2 0,-8-12-2 16,-3-5-1-16,-5-14-3 15,2-8-3-15,3-13-2 16,2-13-2-16,4-17-2 16,4-11-1-16,6-11 0 15,10-11 0-15,5-5 0 16,10-4-1-16,2-2 1 0,2 9 1 15,2 8-3-15,-7 10-19 16,-5 8-15-16,0 15-1 16,-13 1 1-16,3 15-1 15</inkml:trace>
  <inkml:trace contextRef="#ctx0" brushRef="#br0" timeOffset="85915.0425">3739 8620 27 0,'0'-29'29'16,"-4"12"-6"-16,-8-6-3 16,-1 1-4-16,-6 7-2 15,-5 1-3-15,0 11-3 16,-1 3-1-16,2 11-2 0,2 7-2 31,6 7-2-31,6 1 0 0,9 3-1 16,12-4 1-16,0-3-1 15,6-9 2-15,5-3-2 16,-2-13 0-16,4-6 1 16,-3-6-1-16,-4-7 1 15,-2-2-1-15,-2 0 0 16,-4 0 1-16,-3 5-1 0,-2 6 1 15,-5 4-1-15,0 9 1 16,0 0 0-16,-5 12-1 16,5 2 0-16,0 6 1 15,5-1 0-15,2 0 1 16,6-2-1-16,2-1 2 16,9-3-1-1,-2-10 1-15,4-3 0 16,-8-11 0-16,3 0 0 15,-8-8-1-15,0 2-2 16,-8-3-5-16,-8-4-13 16,-3 3-20-16,6 8-2 0,-6-1 0 15,6 4 0 1</inkml:trace>
  <inkml:trace contextRef="#ctx0" brushRef="#br0" timeOffset="86162.7286">4064 8424 49 0,'0'0'38'0,"3"15"1"15,-3 5-1-15,-3 10-20 16,6 17-9-16,-3 6-2 16,0 12-1-16,0 5-1 15,0 0-2-15,0-2 0 16,0-7-1-16,0-10-2 15,0-15-2 1,10-3-6-16,-10-23-18 16,0-10-15-16,6-12-1 15,-6-10 0-15,8-7 0 16</inkml:trace>
  <inkml:trace contextRef="#ctx0" brushRef="#br0" timeOffset="86294.2487">4089 8657 45 0,'18'-5'33'0,"1"-8"-6"16,15-1-24-16,10 10-28 15,-7-9-6-15,9 13 0 16</inkml:trace>
  <inkml:trace contextRef="#ctx0" brushRef="#br0" timeOffset="86748.909">4476 8463 65 0,'-12'-4'35'0,"-7"-2"-2"15,0 2-13-15,4 4-9 0,-3 0-5 16,8 7-3 0,4 2-3-16,6 3 0 0,9 1 1 15,0-2-1-15,4 2-1 16,2-4 1-16,4-4-1 0,-4-1 1 16,-2-4-1-16,-13 0 0 15,10 0 0-15,-10 0 0 16,-13 0 1-16,3 0 0 31,-5 6 0-31,-3 1 1 0,1 5-1 16,3 2 1-16,5 4 1 15,6-1-1-15,3 2 2 16,8-1-2-16,2-7 2 16,2 1-1-16,6-5 1 15,5-2-4-15,-2-5-7 16,-5 0-29-16,-4-15 0 0,1 5-1 15,-7-2 0-15</inkml:trace>
  <inkml:trace contextRef="#ctx0" brushRef="#br0" timeOffset="89436.8053">5018 8436 20 0,'19'0'35'16,"-3"3"1"-16,11 21 1 0,1 19-20 15,-1 11-5-15,1 17-2 16,-4 8-2-16,-3 8-3 16,-14-3-3-16,-10-4-1 15,-12-16-2-15,-12-13-1 16,-4-14-2-16,-6-25 0 31,2-18-1-31,0-19 0 0,10-15 2 16,9-11 1-16,11-6 1 15,11-7 1-15,14 0 1 0,13 2 1 16,9 7 0 0,9 7 1-16,-2 8-4 15,-2 9-6-15,-4 9-14 0,-3 13-14 16,-21 1 0-16,-2 13 0 0</inkml:trace>
  <inkml:trace contextRef="#ctx0" brushRef="#br0" timeOffset="89602.6848">5401 8523 35 0,'10'0'35'0,"-10"0"1"16,7 19-4-16,-2 3-16 16,-5 3-8-16,0 6-7 0,5 6-7 15,-5-2-14-15,-8-7-14 16,11 0-2-16,-6-20 0 15</inkml:trace>
  <inkml:trace contextRef="#ctx0" brushRef="#br0" timeOffset="89819.7657">5561 8548 33 0,'-17'-6'30'15,"3"9"-8"-15,-6 4-5 31,3 5-6-31,2 3-3 0,3 0-3 16,6 3-2-16,12 0 0 16,9-1-3-16,8-4-3 15,8-1-8-15,6-8-16 16,11 1-4-16,-6-14 0 16,12 3 3-16</inkml:trace>
  <inkml:trace contextRef="#ctx0" brushRef="#br0" timeOffset="90124.936">6005 8499 43 0,'-11'18'35'0,"-10"-3"0"15,1 8-10-15,-3 1-10 16,-5-4-6 0,3 1-3-16,-1-8-4 15,0-8-2-15,2-5-1 0,6-11-1 16,5-5-1-16,4-4 0 15,9 3 0-15,0-6 2 16,8 8 0-16,6 7 1 16,1 2 2-16,5 6 0 15,1 6 1-15,2 5 0 0,-3 5 0 16,2-1-1-16,-6 4 1 16,0 0-1-16,-2 0-1 15,-7-2-5-15,1 2-13 16,5-1-19-16,-13-18 0 15,18 14-1-15,-6-14 0 16</inkml:trace>
  <inkml:trace contextRef="#ctx0" brushRef="#br0" timeOffset="90688.31">6311 8542 38 0,'0'0'35'0,"-20"-24"0"0,2 10-11 16,-1 4-8-16,-5-2-7 15,-2 7-3-15,2 5-2 16,1 0-2-16,2 10-2 16,6 6 0-16,5 1 0 15,8 3 0-15,8 1 1 16,3-3-1 0,9-1 1-16,4-7-1 15,4-6 1-15,1-4-1 16,-2-9 1-16,-1-1 0 15,-5-7-1-15,-3 0 1 16,-10-1-1-16,0 3 1 0,-6 4-1 16,0-1 0-1,0 12 0-15,0 0-1 0,-9 7 1 16,9 3 0-16,0 4-1 16,7 5 1-16,0 0 1 0,6 0-1 15,2-2 2-15,5-2-1 16,1-5 1-16,-2-6 0 15,0-9 1-15,-1-4-1 16,-2-6 0-16,-3-5 0 0,-5-2-2 16,-4-3-5-16,2 4-16 15,-3 3-17-15,-6 0 0 16,6 7-1-16,-3 1 1 16</inkml:trace>
  <inkml:trace contextRef="#ctx0" brushRef="#br0" timeOffset="91025.8291">6898 8411 57 0,'-21'-4'34'16,"-7"0"-1"-16,4 4-14 0,1 12-8 15,-1-1-6 1,5 11-3-16,5 1-1 0,7 5 0 16,7 1 0-16,7-2 0 15,7-5 0-15,2-6 0 16,5-6 0 0,1-5 0-16,-1-5 1 15,-4-7 0-15,-5-5-1 16,-7 0 0-16,-12-5-1 15,-6 5-1-15,-3 3-7 16,-9 2-19-16,-2-3-9 16,4 10 0-16,-2-5 0 15</inkml:trace>
  <inkml:trace contextRef="#ctx0" brushRef="#br0" timeOffset="91226.0266">6988 8426 57 0,'0'0'36'0,"16"-4"0"15,-16 4-11-15,0 17-12 16,4 1-6-16,-4 2-7 0,-7 2-14 16,0-3-21-1,7 5-1-15,0-11-1 0,10 2 0 31</inkml:trace>
  <inkml:trace contextRef="#ctx0" brushRef="#br0" timeOffset="91544.0786">7408 8491 71 0,'-13'20'37'0,"-9"-3"-1"16,0 0-15-16,-2-1-9 15,-4-3-7-15,0-1-2 16,3-6-2-16,-3-6-2 16,6-3 1-16,1-12-2 0,5 1 0 15,5-6 0-15,11-1 0 32,0 1 1-32,11 2 1 15,5 2 0-15,8 8 2 16,2 8 0-16,1 6 1 0,1 8 0 15,-3 4 0-15,-3 4-1 16,-4 3-2-16,-8-3-6 16,5 0-22-16,-5-2-9 15,-10-8-1-15,10 0 0 0</inkml:trace>
  <inkml:trace contextRef="#ctx0" brushRef="#br0" timeOffset="91745.1115">7428 8499 50 0,'16'-13'39'16,"-4"18"-1"-16,1 3 1 15,-4 1-24-15,9 5-5 16,-3-4-5-16,-1 3-1 16,-3-3-1-16,4-5-2 0,0-5-1 15,-1-8-2 1,5 1-10-16,0-2-28 0,-3-9 1 15,6 4-2-15,-4-1 1 0</inkml:trace>
  <inkml:trace contextRef="#ctx0" brushRef="#br0" timeOffset="92061.5481">7758 8444 56 0,'15'9'38'16,"-15"-9"1"-16,10 22-4 15,-2-5-20-15,-8-1-7 16,4-1-3-16,-4-2-3 16,0 1 0-16,0-14-2 15,0 0-1-15,0 0 0 16,0 0 0 0,14-22-1-16,1 5 1 15,3 1-1-15,3 1 1 16,1 3 1-16,2 5 0 15,-5 7 1-15,-2 7 0 0,-3 6-1 16,-5 5 1 0,-3 6-1-16,-6-2-2 0,3 7-4 15,-6-9-12-15,-2-1-20 16,5-1-1-16,0-18 1 0,0 0-1 16</inkml:trace>
  <inkml:trace contextRef="#ctx0" brushRef="#br0" timeOffset="92230.8376">7949 8118 68 0,'-11'-18'39'0,"11"18"1"16,-16 10-4-16,12 8-41 15,8 7-29-15,-4-3-5 16,10 11-1-16,-5-1 1 15</inkml:trace>
  <inkml:trace contextRef="#ctx0" brushRef="#br0" timeOffset="93078.8717">8791 8407 59 0,'-27'-11'25'16,"8"11"-9"-16,0 0-5 15,0 10-5-15,5 5-1 16,8 0-3 0,6 5 0-16,11-3-1 15,5 1 0-15,8-1-2 0,2-6-1 16,1-2 0-16,-6-5-2 16,-5-4 0-16,-16 0-1 15,0 0 0-15,-10 0 1 16,-14 0 2-16,-3 0 1 15,-3 0 0-15,0 7 3 0,3 1 0 16,5 5 1-16,9 1 1 16,7 4 0-16,6-4 1 15,16 7 1-15,-1-4 0 16,12-2-1-16,3-3 1 16,7-5-2-16,-4-7 0 15,5-5-1 1,-4-4-2-16,0-3 0 15,-9-1-1-15,-4-1 0 16,-6 2-1-16,-4 2 1 16,-11 10-1-16,0 0 1 15,0 0 0-15,0 0 0 16,0 0 1-16,0 0-1 0,0 0 1 16,-9-4-1-16,9-6 1 15,5-5-1-15,1-8 0 16,7 0 0-16,1-4 1 15,6 6-1-15,-2 3 2 0,2 5 0 16,-2 7 0-16,0 12 1 16,-9 4-1-16,2 11 1 15,-9 5-1-15,-2 1-3 0,3 5-10 16,-3 1-18-16,0-11-6 16,7-2-1-16,-7-20 1 15</inkml:trace>
  <inkml:trace contextRef="#ctx0" brushRef="#br0" timeOffset="93248.1556">9300 8443 57 0,'3'10'36'0,"-9"0"0"15,6 12-10-15,0 1-22 16,0-3-34-16,6 7-3 0,-2-8-1 15,16 5-2-15</inkml:trace>
  <inkml:trace contextRef="#ctx0" brushRef="#br0" timeOffset="93666.2564">9700 8443 49 0,'-21'0'31'15,"-10"-4"0"-15,5 9-16 16,1 12-6-16,7 3-3 16,2 5-1-16,7 2 0 0,9 4-1 15,7-3-1-15,6-2 0 0,4-5 0 16,8-7-1-1,1-6-2-15,-2-8-1 0,-2-4-2 16,-4-9 1-16,-5-1-1 16,-7-6 1-16,-6-1 0 15,-7 2 2 1,-2 0 0 0,-3 10 2-16,0 6 1 0,0 9 0 15,-1 9 2-15,6 14 0 16,1 11 1-16,6 12-1 15,-5 3 0-15,5 6-1 16,0-3-4-16,5-2-8 16,4-11-24-16,1-5-5 0,2-23-2 15,4-11 0-15</inkml:trace>
  <inkml:trace contextRef="#ctx0" brushRef="#br0" timeOffset="93997.6986">10171 8508 38 0,'-9'14'35'15,"-9"-5"1"-15,2 7-5 16,-8 1-15-16,-4-2-6 16,-3 0-5-16,-1-3-3 31,1-6-3-31,0-6-1 0,4-6-1 15,7-7 0-15,5-4-1 16,6-4 0-16,9-6 2 16,3 3 0-16,12 2 3 15,4 8 1-15,3 5 0 16,5 9 0-16,-1 9 1 16,0 5 0-16,-1 12-1 0,-5 2-3 15,-5 5-10-15,-6-8-23 16,4 8-1-16,-13-11 1 15,6-2-2-15</inkml:trace>
  <inkml:trace contextRef="#ctx0" brushRef="#br0" timeOffset="94151.7156">10050 8150 53 0,'-3'-19'33'0,"3"19"-16"16,13 13-17-16,-13-13-26 16,19 26-6-16,-8-8-4 0</inkml:trace>
  <inkml:trace contextRef="#ctx0" brushRef="#br0" timeOffset="94535.7617">10221 8459 47 0,'0'0'37'0,"21"6"0"15,-8 6-2 1,-1 2-21-16,4 10-5 0,-1-3-4 16,1 3-1-16,-1-1 0 15,-2-8-2-15,-1-10-1 0,0-5 0 16,1-7 0-16,0-9-2 15,5 0-4-15,-6-9-14 16,-3-1-20-16,10 8 1 16,-6-2-1-16,6 8 1 31</inkml:trace>
  <inkml:trace contextRef="#ctx0" brushRef="#br0" timeOffset="95086.0592">10748 8424 27 0,'-14'-3'32'0,"-9"-6"0"16,7 14-2-16,1-2-18 16,3 1-6-16,5 5-3 0,7 2-2 15,0 2 1 1,6-2-2-16,6-2 1 15,1-4-1-15,2-5-1 0,2 4-1 16,-3-8-2-16,-14 4 1 16,14-5-2-16,-14 5 1 0,-14-9 0 15,2 9 1-15,-7 0 1 16,-2 4 3-16,0 5 1 16,1 1 1-16,3 7 2 31,4-2 0-31,9 5 1 0,4 1 0 15,4-2-1-15,8-1 1 16,4-4-2-16,6-7 0 16,5-2-1-16,2-11-1 15,4 0 0-15,-2-11-1 16,0-2 0-16,-7-5-1 16,-2-3 1-16,0-2 1 0,-6 5 0 15,-8 5 0-15,-3 6 0 16,-5 13 0-16,0 0 1 0,0 0-1 15,-5 20 0 1,0 6-1-16,5 0-1 0,0 4-2 16,-3-1-5-16,7 3-8 31,-4-11-6-31,11-8-16 0,8 0 0 16,0-13-1-16,8-6 3 15</inkml:trace>
  <inkml:trace contextRef="#ctx0" brushRef="#br0" timeOffset="95370.9792">11269 8500 64 0,'9'17'36'15,"-18"-6"-2"-15,-2 3-12 16,3 4-6-16,-7-4-6 16,1 1-4-16,-4-3-4 15,-2-3-1-15,-1-9-1 16,2 0-1-16,2-9-1 15,-2-1 1 1,5-7-1-16,3 0 0 16,5-1 1-16,6 3 1 15,5 2 1-15,6 5 0 0,7 4 1 16,1 8 0-16,0 3 0 16,4 6 0-16,-3 7 0 15,-4-3-6-15,-1 5-23 16,-4 2-11-16,-11-10 0 0,8 5-1 15</inkml:trace>
  <inkml:trace contextRef="#ctx0" brushRef="#br0" timeOffset="96088.5664">12159 8370 64 0,'-30'-9'31'0,"5"9"-11"16,0 0-7-16,2 4-5 0,6 9-3 15,8-1-1-15,9 5-2 16,5 0-1-16,10 2 1 16,4-4-2-16,2-2 1 15,2-2 0-15,-4-2-1 0,-4-5 0 16,-15-4-1-16,0 0 0 16,0 0 0-1,-24 0 1 1,2 0 0-16,-3-4 1 0,2 4 0 15,2 4 1-15,6 4 2 16,15-8 0-16,-6 19 1 16,14-9-1-16,11 5 0 15,-1-2-1-15,5 1-1 16,5-4-6-16,-9-2-17 0,-1-8-15 16,1 0-1-16,-8-12 1 15,4-1-1-15</inkml:trace>
  <inkml:trace contextRef="#ctx0" brushRef="#br0" timeOffset="96219.5844">12108 8163 45 0,'-15'-20'33'16,"15"20"-1"-16,-13-16-8 0,13 16-31 16,0 0-19-1,12 11-5-15,3 4-2 0,-6-3 0 16</inkml:trace>
  <inkml:trace contextRef="#ctx0" brushRef="#br0" timeOffset="96388.6556">12228 8365 31 0,'19'42'35'15,"3"4"0"-15,-7-7-2 16,3-8-12-16,4-2-6 16,-4-12-7-16,1-7-2 15,-1-13-2-15,1-4-1 16,0-11-2-16,-3-5-5 0,2-2-11 15,-3 2-23-15,-8-8 0 16,9 6 0-16,-10-1-1 16</inkml:trace>
  <inkml:trace contextRef="#ctx0" brushRef="#br0" timeOffset="96874.1085">12885 8415 59 0,'-24'24'37'16,"1"5"1"-16,-7-7-4 0,1-8-22 15,2 0-6-15,2-8-5 16,1-6-3-16,5-4-1 0,3-8-1 16,4-6 0-16,3-7 0 15,5 3 0-15,4-4 1 16,7 7 1-16,1 8 1 15,5 6 2-15,2 11 1 16,4 5 0-16,0 12 1 16,1 3-1-16,1 3 1 0,0-5-1 15,0-2 0-15,1-9 0 16,-1-4-1-16,1-9 0 16,-4-3 0-16,2-8 0 15,-2-5-1-15,-1-4 1 16,-3 2-1-16,2 2 0 31,-4 3 0-31,-2 4 0 0,0 6-1 16,-10 3 1-16,15 17 0 15,-6-2 0-15,-3 3 0 16,4-1 0-16,5-1 1 0,-3-3 0 16,4-3 0-16,3-7 1 15,2-3-1-15,-2-6-1 16,-1-5-4-16,-2-3-31 15,-4 4-3-15,-9-8 0 0,0 4 0 16</inkml:trace>
  <inkml:trace contextRef="#ctx0" brushRef="#br0" timeOffset="98305.5574">1734 9510 8 0,'20'-25'30'15,"8"12"0"-15,-3-1-3 16,4 13-9-16,-4 6-5 0,-6 10-4 16,-5 11-2-16,-8 8-2 15,-6 0-1-15,-3 2-1 16,-6-7 0-16,-4-3-2 15,4-7-2-15,1-10 1 0,8-9-3 16,0-9 1-16,3-9-3 16,8-2-1-1,1-8-1-15,4 2 0 16,-3-3 1-16,3 1 2 16,-5 9 1-16,-8 2 2 15,-3 17 2-15,0-10 2 16,-6 20 3-16,-5 7-1 15,2 6 2-15,4 2-3 16,5 7 1-16,8-1-1 0,4-2-2 16,9-5-5-16,0-7-6 15,6-7-15-15,6-4-9 16,-7-17 1-16,6 2 0 16</inkml:trace>
  <inkml:trace contextRef="#ctx0" brushRef="#br0" timeOffset="98542.8591">2195 9443 84 0,'0'0'29'0,"-16"10"-7"16,10 1-9-1,-2 11-6-15,3 5-4 0,13 4 0 16,0 1-2-16,4-1 1 31,4-4 0-31,8 0 1 0,-5-10 0 16,8-6 0-16,-3-11 0 15,0-7-1-15,-1-7-3 16,-6-10-6-16,-3 1-15 16,2-5-14-16,-11-14-1 15,0 9 0-15</inkml:trace>
  <inkml:trace contextRef="#ctx0" brushRef="#br0" timeOffset="98675.886">2306 9290 51 0,'-20'-9'34'16,"20"9"-3"-16,0 0-14 16,0 0-42-1,8 9-6-15,-8-9-2 16,34 16-2-16</inkml:trace>
  <inkml:trace contextRef="#ctx0" brushRef="#br0" timeOffset="99023.5714">2449 9367 50 0,'5'-33'34'16,"-5"-6"1"-16,16 3-12 16,12 12-13-16,3 4-2 15,6 12-1-15,-2 16 0 16,2 16-2-16,-4 8 0 0,-1 15-2 15,-10 0 1-15,-4 8 0 16,-2 0-1-16,-5-5 1 16,-7-7-2-16,-1-8 0 15,-6-8-1-15,-1-14-1 16,4-13-1-16,-20 6 0 31,1-16-1-31,0 1-1 0,-2 1-1 16,-5 1 0-16,5 7-2 15,-8 0-3-15,8 9-13 0,6 6-16 16,-4-6 0 0,10 1 1-16,0-10 0 0</inkml:trace>
  <inkml:trace contextRef="#ctx0" brushRef="#br0" timeOffset="99242.6822">2901 9435 79 0,'0'0'39'0,"0"0"0"16,0 15-13-16,7 7-17 16,-7 6-5-16,3 1-4 15,2 6-12-15,2 4-25 16,-4-13-2-16,10-2 0 15,-5-14-1-15</inkml:trace>
  <inkml:trace contextRef="#ctx0" brushRef="#br0" timeOffset="99526.8457">3041 9472 73 0,'19'28'37'16,"-13"-5"-1"-16,0 3-20 16,10 8-5-16,-7-6-3 15,6 4-2-15,1-13-3 0,2-10 0 16,-5-9-2-16,2-9 0 15,0-5-3-15,-2-12-8 16,0-6-27-16,-1 10-2 16,-6-5 0-16,6 11 0 0</inkml:trace>
  <inkml:trace contextRef="#ctx0" brushRef="#br0" timeOffset="99912.1372">3493 9513 33 0,'-22'0'31'16,"-8"-5"-1"-16,8 10-12 15,4 1-8-15,2 7-4 16,10 6-1-16,6 4-1 15,9 2 0-15,4-2 1 16,9 1 1-16,-1-8-1 0,9-2 1 16,-5-10-1-16,0-4-1 15,-6-13-1-15,-4-5 0 16,-8-10-2-16,-7-8 1 0,-3-8-1 16,-7-3 0-1,-3-7 0-15,3 2-1 16,6 0 0-1,4 6-1-15,6 5-3 16,6 7-3-16,10 15-12 0,9 12-18 16,-2 4 0-16,3 18 0 15,-9 1 0-15</inkml:trace>
  <inkml:trace contextRef="#ctx0" brushRef="#br0" timeOffset="100296.4521">3753 9596 26 0,'-6'10'35'16,"9"5"2"-16,-3-2-2 15,0-13-15-15,21 19-7 16,-5-16-3-16,6 3-2 15,-3-10-3-15,2-1-2 0,-2-9-1 16,-3-3 0-16,-6-3-1 16,-2-3-1-1,-8 1 0-15,-3 2 0 0,-9 1 0 16,-3 4 0-16,-1 8-1 16,-6 7 1-16,1 7-1 0,2 8 1 15,2 13 0-15,0 4 0 16,8 9 0-16,6 8 0 15,3 1 0-15,3 6 0 16,6 0-2-16,-2-5-9 0,8-10-23 16,4 2-5-16,-3-19 0 15,5-2 0-15</inkml:trace>
  <inkml:trace contextRef="#ctx0" brushRef="#br0" timeOffset="100665.9598">4225 9513 44 0,'-16'-13'33'0,"-11"-1"-4"16,2 6-8-16,4 8-7 16,-4 4-4-16,6 13-3 15,4 2-3-15,5 10 0 32,7-2-1-32,12 1-1 0,2-3 1 15,10-3 0-15,3-8 0 16,4-7-1-16,-1-10 1 15,-2-8-1-15,-6-9 0 16,-9-4-4-16,-4 0-14 16,-3-3-22-16,-15-5 0 15,-1 6-1-15,-8-5 0 0</inkml:trace>
  <inkml:trace contextRef="#ctx0" brushRef="#br0" timeOffset="101454.5941">5262 9564 43 0,'-6'26'34'0,"-14"-1"0"15,-4 3-15-15,-1 2-6 16,-6-4-5-16,3-6-4 16,1-8-3-16,1-10-2 15,5-9 0-15,7-5-1 0,6-12 0 16,5-3 1-16,3 0 2 15,10-1 0-15,2 5 2 0,4 8 1 16,-1 6 0-16,4 17 1 16,-2 6 0-16,3 14-1 15,-2 5-2-15,-2 4-7 16,3 1-20-16,2 3-12 16,-7-14 0-16,6-4-1 15</inkml:trace>
  <inkml:trace contextRef="#ctx0" brushRef="#br0" timeOffset="101785.9129">5353 9537 27 0,'7'-9'33'16,"13"18"1"-16,-11 1-3 15,0 4-17-15,-4 13-5 16,-5 0-4-16,-3 4-2 15,-4-1-2-15,0-7-1 0,-2-2-2 16,-3-9-1-16,12-12 0 16,0 0-1-16,0-18 1 15,7-6 1-15,5 1 1 16,-1-5 2-16,-1 1 2 0,5 8 0 16,-6 4 1-16,1 8 1 15,-10 7-1-15,9 0 0 16,-9 12-1-16,6 4-1 15,3 6-4-15,-2-4-10 16,7 2-9 0,4 3-11-16,2-14-4 15,10 4 0-15</inkml:trace>
  <inkml:trace contextRef="#ctx0" brushRef="#br0" timeOffset="102271.6314">5721 9443 44 0,'0'0'30'0,"9"10"-3"16,5-6-15-16,3 3-6 0,3 1-3 15,2-2 0-15,-2 2-2 0,-4-5-2 16,-4 2 0-16,-12-5 0 15,0 9-1-15,-12-2 1 16,1 2 0-16,-5 4 2 16,2 2 0-16,-1 6 1 15,4 1 1-15,6 3 1 32,5-1 1-32,6-1 1 0,4-7-1 15,6 0 0-15,2-11-1 16,2-5 0-16,2-7 0 15,1-5-2-15,-1-10-1 16,-1-2 0-16,-2-3-1 16,-3 1 0-16,-3 2 1 15,-2 4-1-15,-4 5 0 0,-7 15 2 16,0 0-1-16,0 0 1 16,3 18-1-16,-3 2 1 15,0 5-1-15,0 2-2 16,2 4-6-16,-2-7-10 0,0-10-19 15,7-1 0 1,-7-13-1 0,0 0 0-16</inkml:trace>
  <inkml:trace contextRef="#ctx0" brushRef="#br0" timeOffset="102403.1542">5967 9194 39 0,'-4'-20'36'0,"-4"2"0"0,8 18-8 16,0 0-34-16,-9 13-24 16,16 3-5-16,-3 2-1 15</inkml:trace>
  <inkml:trace contextRef="#ctx0" brushRef="#br0" timeOffset="102634.7847">6173 9481 84 0,'4'22'40'16,"5"0"-2"-16,-1 0-18 15,-5-9-10-15,8 5-5 16,-5-8-2-16,-6-10-1 0,12 10-1 16,-12-10-1-16,16-13 0 0,-8 2-1 15,2-7-2-15,0-6-6 16,8 5-14-16,-2-5-17 15,-5-3 0-15,6 4 0 16,-2 0 1-16</inkml:trace>
  <inkml:trace contextRef="#ctx0" brushRef="#br0" timeOffset="103103.4402">6654 9494 63 0,'-21'28'35'0,"2"5"-1"0,-6-5-17 15,-1-1-8-15,2-3-5 16,0-5-4-16,2-14-2 16,6-5-1-16,3-14-2 15,5-6 1-15,5-6-2 16,7-3 2-16,1 1 0 0,6 5 2 15,3 4 3-15,0 6 2 16,3 13 2-16,-2 8-1 16,6 7 2-16,-8 5-1 15,6 2 0-15,-4 3-1 0,1-2-1 16,0-4 0-16,-1-3-1 16,0-11 0-16,-2-5-1 15,2-5 0 1,0-7 0-16,-2-3 0 15,6-2 0-15,-1 1-1 16,1 3 0-16,5 8 0 16,2 5-1-16,2 0 1 15,-4 10 1-15,-2 7 0 16,-7 2 0-16,-8 5 0 16,-7 0 1-16,-10-3-1 0,-8-3-4 15,-2-3-20-15,0-5-14 16,-5-10-1-16,12 0 0 15</inkml:trace>
  <inkml:trace contextRef="#ctx0" brushRef="#br0" timeOffset="103721.8732">7569 9449 21 0,'3'18'33'16,"7"9"0"-16,-10 4-8 15,0 1-8-15,5 4-5 16,-5-5-4-16,3 2-2 16,-3-12-2-16,0-7-1 0,0-14-1 15,0 0 0-15,0-15 0 16,4-6 0-16,1-8 1 15,5 0-1-15,2-5 1 16,4 5-1-16,4 2 1 16,6 7 0-16,2 4 0 15,3 10 0 1,-3 2 0-16,0 4-1 16,-4 5-1-16,-4 0-5 15,-2-2-35-15,-8 7 1 16,-10-10-2-16,-4 14 1 15</inkml:trace>
  <inkml:trace contextRef="#ctx0" brushRef="#br0" timeOffset="109607.8654">8580 9510 27 0,'16'0'30'15,"6"22"-5"-15,-13-2-6 31,-3 11-6-31,-6 3-4 0,-2-2-3 16,-4 0 0-16,-4-9-3 16,4-10-2-16,6-13 0 15,0 0 0-15,0-18 0 16,12-1-1-16,0-8 1 16,0-2-1-16,4 1 1 15,-4 0-1-15,1 1 1 0,-4 5 0 16,-3 6-1-16,-3 4 1 15,-3 12 0-15,0 0-1 16,0 0 0-16,-13 22 1 16,13 0-1-16,0 3 0 15,0 3-2-15,11-4-4 16,7 3-3 0,4-13-4-16,8-5-6 15,9-9-2-15,2-14-1 0,7-4 0 16,-7-10 4-16,5 2 7 15,-8-3 11-15,-5 4 7 16,-1-3 29 0,-32 28-13-16,0 0 0 15,-13 19-1-15,-3 0-4 0,-8 0-6 16,-1 6-4-16,-3-5-2 16,3-1-3-16,3-10-2 15,1-4-1-15,5-10-1 16,4-2 1-16,9-8-1 15,3-4-1-15,9 0 1 16,3 2 0-16,1 5 0 0,5 6 0 16,1 6 2-16,-2 11-1 15,3 5 0-15,-2 2 1 16,-2 1-1-16,3-1 1 16,0-2 0-16,-1-7-1 0,3-9 1 15,-2 0 0-15,0-15-1 31,-3-3 1-31,-1-2 0 16,-2-2-1-16,-1 2 1 16,-6 4 0-16,-4 6 0 0,-2 10 0 15,0 0 0-15,0 17-1 16,0 2 1-16,0 4-4 16,0 1-7-16,7 5-22 15,-3-13-3-15,14-1-1 0,-3-10 0 16</inkml:trace>
  <inkml:trace contextRef="#ctx0" brushRef="#br0" timeOffset="109877.4451">9787 9394 45 0,'13'32'38'15,"-8"4"-1"-15,-2 17-11 0,1 17-9 16,-4 7-3-16,0 9-5 16,-4 1-3-16,4-4-4 15,-3-8-6-15,-3-18-10 16,0-17-24-16,6-12-1 15,0-28 0-15,0 0 1 16</inkml:trace>
  <inkml:trace contextRef="#ctx0" brushRef="#br0" timeOffset="110040.227">9821 9714 49 0,'21'0'34'0,"-5"-5"1"16,8 5-15-16,-2 0-27 16,0-5-21-16,12 9-4 15,-9-13-1-15,6 4-1 16</inkml:trace>
  <inkml:trace contextRef="#ctx0" brushRef="#br0" timeOffset="110394.4419">10134 9469 40 0,'0'0'36'32,"0"25"1"-32,-3-6-3 0,-4 0-19 15,7 10-5-15,0-1-3 16,0 0-2-16,0-6-3 15,0-8-1-15,0-14 0 16,13 0-2-16,-6-9 1 16,5-9-1-16,-2-6 1 15,4-4 0-15,3 3-1 0,-3 4 1 16,2 6 0-16,2 3 1 16,-2 10-1-16,0 6 1 15,-4 11-1-15,-1 5 0 16,-4 6 0-16,-3 3-3 15,-1 2-6-15,-3-2-21 0,-3-5-7 32,3-1-1-32,-4-9 0 0</inkml:trace>
  <inkml:trace contextRef="#ctx0" brushRef="#br0" timeOffset="110574.3459">10318 9246 53 0,'-7'-16'34'0,"7"16"-3"15,0 0-16-15,0 0-40 16,10 9-6-16,-6 1-3 16,13 9-1-16</inkml:trace>
  <inkml:trace contextRef="#ctx0" brushRef="#br0" timeOffset="110979.1403">10597 9499 43 0,'0'0'34'0,"24"4"1"0,-14 15-13 15,-7 0-8-15,1 8-4 16,-9 1-4-16,0 0-3 16,-5 1-2-16,-3-5-3 15,1-7-3-15,2-10-1 0,10-7-2 16,0 0 1-16,0-23 1 16,10-2 0-16,4 1 1 15,3-3 3-15,1-1 3 16,-2 3 2-16,-3 3 3 15,2 8-1-15,-6 1 1 16,-9 13 0 0,9-6 1-16,-9 6-1 15,3 16-1-15,1-1-2 16,2 1-1-16,0 3-3 16,5 4-5-16,-3-7-12 15,5-4-16-15,11 7-1 0,-5-13-1 16,12 6 0-1</inkml:trace>
  <inkml:trace contextRef="#ctx0" brushRef="#br0" timeOffset="111458.09">11137 9576 31 0,'-8'-15'33'16,"-7"-4"1"-16,-1 2-9 15,-1 5-8-15,-5-1-6 16,2 9-3-16,-3 2-2 16,3 7-2-16,-2 5-2 15,4 9-1-15,7 3 0 32,1 4-1-32,7 0 0 0,6-2 0 15,5-4 1-15,5-4-1 16,5-6 1-16,1-10-1 15,2 0 0-15,0-13 1 16,-1-3-1-16,-1-3 0 16,-4-2 0-16,-4 1-1 0,-4 1 1 15,0 5-1-15,-7 5 1 0,0 9-1 16,0 0 1 0,-10 11-1-16,6 6 1 15,4 2 0-15,0 1-1 0,6 6 1 16,5-7 0-16,1-1 1 15,2-4-1-15,3-5 2 32,0-9-1-32,2 0 0 0,-4-9 0 15,-1-5 1-15,-3-4-3 16,-4-6-5-16,3 2-12 16,-2 0-18-16,-8-3-1 15,0 7 1-15,0-1-1 16</inkml:trace>
  <inkml:trace contextRef="#ctx0" brushRef="#br0" timeOffset="111927.2333">11610 9503 33 0,'0'0'25'15,"-17"-6"-5"-15,6 6-6 16,-3 0-3-16,0 0-2 16,2 6-2-16,-1 0-2 15,10 3-2-15,3 1 0 0,3 3-1 16,6 2 1-16,7 0 1 16,-1 4 0-16,5 6 1 15,-8-6 1-15,3 6 1 16,-9-3-2-16,-6-2 2 15,-8-4-2-15,-5-4 0 16,-8-5-1 0,-3-7-2-16,0 0-7 15,-2-10-21-15,3-10-12 16,10 4 0-16,1-11-1 16</inkml:trace>
  <inkml:trace contextRef="#ctx0" brushRef="#br0" timeOffset="117035.8455">12328 9670 7 0,'-4'12'32'0,"14"7"2"0,-2-6-7 16,12-13-6-16,8-3-3 15,3-17-3-15,8-3-4 16,-2-16-3-16,1-5-3 0,-7-9-1 15,0-3-1-15,-11-9-1 16,-6 2-1 0,-14 1 0-16,-7 3 0 0,-7 10-1 15,-6 11 0-15,-4 16 0 16,-5 17 0-16,3 15 0 0,4 19 0 16,5 16 1-16,8 13-1 15,9 9 0-15,4 3 0 16,12-2 1-16,11-3-1 31,7-7-1-31,6-15-6 0,4-10-21 16,2-11-10-16,-6-22 1 15,10 0-1-15</inkml:trace>
  <inkml:trace contextRef="#ctx0" brushRef="#br0" timeOffset="117220.7648">13019 9649 61 0,'0'0'40'0,"5"9"-7"16,-5-9-33-16,-5-15-19 0,5 15-17 15,9-28-3 1</inkml:trace>
  <inkml:trace contextRef="#ctx0" brushRef="#br0" timeOffset="127477.9725">15958 3482 68 0,'4'-9'22'16,"2"-5"-4"-16,4 0-4 15,5 0-5-15,1 2-1 16,5 6-2-16,-3 6-1 0,1 6-1 16,-7 6 0-16,-2 9-1 31,-10 3-1-31,-7 2 1 15,-4 1-1-15,-5 0 0 0,-3-8-1 16,0-5 1-16,1-4-1 16,5-4 0-16,1-6 1 15,12 0-1-15,0 0 1 16,0 0 0-16,0 0-1 16,22 5 0-16,-6-3-6 0,2-2-18 15,-2 0-13-15,11-2-2 16,-7-11 1-16</inkml:trace>
  <inkml:trace contextRef="#ctx0" brushRef="#br0" timeOffset="127933.2124">16033 3309 5 0,'0'0'28'15,"-21"-27"1"-15,2 25-8 16,-9 2-5-16,-6 5-3 15,-3 10-4-15,-3 5-3 0,2 10-2 16,0 9-2-16,4 10-1 16,7 6 0-16,4 8 1 15,13-3 1-15,17 5 3 16,15-9 0-16,19-2 1 16,15-15 0-16,19-15 2 15,12-19-1 1,8-15-2-16,-2-22 0 15,-3-10-3-15,-16-15 0 16,-12-9 0-16,-30-9-2 0,-27-2 1 16,-32 2-1-1,-23 5-2-15,-15 13-6 16,-19 10-22-16,-5 10-11 0,5 16 0 16,-1 8 0-16</inkml:trace>
  <inkml:trace contextRef="#ctx0" brushRef="#br0" timeOffset="134657.3461">13810 9150 27 0,'-29'-22'32'15,"-2"22"2"-15,-16-3-10 0,-1 9-9 16,0 6-4-16,5 5-4 0,10 7 0 16,10 0-3-1,15 7-2-15,14-3-1 0,15-5 0 16,11-3-1-16,8-4 1 15,3-4 0-15,0-4-2 32,-8-3 3-32,-8-5-2 0,-12 2 0 15,-15-2 1-15,-5 11-1 16,-14-6 1-16,-9 8 0 16,-6 2-1-16,-1 4 0 15,1 4 0-15,6 2 0 16,4 1 0-16,14 2 0 15,10 0 0-15,7-6 1 0,11-2 0 16,8-2 0-16,7-9 0 16,4-6 1-16,4-3 0 15,-4-10-1-15,-3 1 0 16,-5-3 1-16,-5-4-1 16,-8 1 0-16,-4 6-1 15,-6-1 1 1,-6 10-1-16,0 0 0 15,0 0 0-15,-3 10 0 16,-1 0 0-16,4-10 0 16,-5 17 1-16,5-17-1 0,0 0 1 15,0-14-1 1,0-4 1-16,12-2-1 0,-3-1 0 16,3 1 0-16,1-1 0 15,2 8 0-15,0 6 0 16,1 10 1-16,-3 7-1 0,-3 6-1 15,-4 1-6-15,6 5-18 16,4 2-12-16,-8-12-1 16,11 3 1-16</inkml:trace>
  <inkml:trace contextRef="#ctx0" brushRef="#br0" timeOffset="135190.3653">14338 9397 26 0,'-8'-18'31'0,"8"18"-3"16,-15-4-10-16,2 4-5 15,0 7-4-15,1 3-4 0,3-1-1 16,0 4-3-1,9 1 1-15,3-2-1 0,10 1-1 16,-1-4 1-16,6-2 1 0,1-1-1 16,-1-4 1-16,-5-2-1 15,-1 0 0-15,-12 0 0 16,0 0 0-16,-4-10-1 16,-7 10 1-16,-5 0-1 31,-3 5 1-31,1 4-1 0,-1 4 1 15,4 6-1-15,5 0 1 16,7 1 0-16,6 2-1 16,7-6 1-16,3-4 0 15,5-7-1-15,3-5 1 16,4-8 0-16,3-4 0 16,-2-11-1-16,-5 0 1 0,0-3-1 15,-5 1 2-15,-4 4 0 16,1 5 0-16,-8 1 1 15,-5 15 1-15,0 0-1 16,0 0 0-16,4 15 0 16,-4 4-1-16,3 3-4 15,-3-1-10 1,3-4-25-16,4 6 1 16,-1-12-1-16,11 1 0 0</inkml:trace>
  <inkml:trace contextRef="#ctx0" brushRef="#br0" timeOffset="135537.2131">14849 9394 32 0,'-29'-21'33'16,"8"12"1"-16,-12-2-3 15,5 4-18-15,6 12-5 16,2 8-3-16,9 5-1 15,5 8-3-15,6 2 0 0,7 3 0 16,7-2-1-16,6-2 0 16,2-3 2-16,0-11-2 15,3-7 2-15,-5-6-1 16,0-15 2-16,-7-4-1 0,0-10 1 16,-8-12 0-1,0-6 0 1,-5-4 0-16,0-3 0 15,0 1-1-15,0 3 0 16,4 12-5-16,-4 2-7 0,7 14-22 16,-7 22-6-16,15-8 0 15,1 19 0-15</inkml:trace>
  <inkml:trace contextRef="#ctx0" brushRef="#br0" timeOffset="135922.7997">14978 9449 33 0,'30'-11'75'15,"-4"11"-43"1,-2 7-8-16,-5 1-8 15,3 8-4-15,-9 1-5 16,-1 3-2-16,-5-3-1 0,-2 1-2 16,-5-7-1-16,0-11-2 0,0 0 0 15,0 0 0 1,16-17 0-16,-8-5 0 16,5 3 0-16,1-3-1 0,2 3 1 15,1 4 1-15,-2 6 0 16,-2 9 0-16,-1 2 0 15,-3 10 0-15,-2 5-1 0,-4 4 0 16,-1 4-7-16,-7-3-11 16,-3-4-20-16,8 0 0 15,-6-8 0-15,6-1-1 16</inkml:trace>
  <inkml:trace contextRef="#ctx0" brushRef="#br0" timeOffset="136076.4533">15281 9193 90 0,'0'-21'39'15,"0"9"-1"-15,0 12-24 16,0 14-41-16,0-3-8 16,10 11-3-16,2-3-1 0</inkml:trace>
  <inkml:trace contextRef="#ctx0" brushRef="#br0" timeOffset="136708.1618">15838 9336 27 0,'25'10'31'15,"-9"-10"0"-15,11 0-10 16,-2 0-8-16,0 0-4 15,0 0-4-15,-4 0-1 0,-5 0-2 16,-7 0 0-16,-9 0-1 16,0 0 0-16,-15 14-1 0,2-4 1 15,-3 5-1 1,5 2 0-16,1 7 0 0,4 3 0 16,12-3 0-16,10 2 0 31,8-2 1-31,10-4-1 0,3-7 1 15,7-4 0-15,-1-4-1 16,-2-10 1-16,-1-7 0 16,-9-4 1-16,-3-3 1 15,-13-3 1-15,-6-2-1 16,-9-3 2-16,-9 6 0 16,-6-1 0-16,-4 8 0 0,-6 4-2 15,0 10-1-15,0 10 0 16,1 6-1-16,9 7 0 15,8 3-1-15,7 2 0 16,13-3 0-16,5-3-1 16,4-5-1-16,3-5-7 15,-1-2-28 1,-5-17-1-16,0 3 0 16,-13-15 0-16</inkml:trace>
  <inkml:trace contextRef="#ctx0" brushRef="#br0" timeOffset="137108.7728">16842 9258 59 0,'-6'-9'36'16,"6"18"2"-16,-6 26-13 15,0 17-10-15,6 19-7 16,-4 10-4-16,4 10 1 0,0 3-4 16,0-2-1-16,0-9-4 0,0-16-10 15,0-21-23 1,10-10-1-16,-10-26-1 0,0-10 1 15</inkml:trace>
  <inkml:trace contextRef="#ctx0" brushRef="#br0" timeOffset="137524.8236">16793 9551 17 0,'10'0'28'0,"17"8"2"15,-2-8-2-15,3 0-22 16,6 0-5-16,3-3-8 16,-3-4-4-16,-5-5-1 0,-5-2 1 15,-5 0 5-15,-6-4 3 16,-3 2 6-16,-5 3 3 16,-5 0 8-16,0 13 3 0,0 0 2 15,8 13-2 1,-8 1-4-16,-3 4-4 15,-2-3-3 1,5 1-1-16,-4-3-3 16,4-13 0-16,0 0-2 15,0 0 0-15,7-19 1 0,4 3-1 16,-1-6 1-16,5 3 0 16,-1 0 2-16,4 10-1 15,-4 1 2-15,-1 13-1 16,-3 7 0-16,0 9 0 0,-4 5-3 15,-6 2-5-15,3 1-19 16,-3 7-14-16,-8-13-1 16,3-2 1-16,-5-9-1 15</inkml:trace>
  <inkml:trace contextRef="#ctx0" brushRef="#br0" timeOffset="137678.1554">17252 9143 58 0,'0'-18'32'0,"0"18"-6"16,3 12-25-1,-3-12-31 1,0 19-2-16,-3-3-2 16</inkml:trace>
  <inkml:trace contextRef="#ctx0" brushRef="#br0" timeOffset="137994.1603">17365 9382 36 0,'10'15'38'16,"-4"7"1"-16,-6-2-1 0,-9 1-17 15,5 7-8-15,-6-6-6 16,0 0-4-16,-2-3-2 16,2-6-2-16,10-13-1 15,0 0 0-15,5-17 0 16,12-7 0-16,3 1 1 15,3-5-1 1,1 3 3-16,-1 4 0 16,-3 2 1-16,-6 9-1 15,-14 10 1-15,13-3-1 16,-13 3 0-16,-3 20-1 16,3-5-3-16,-4-1-5 15,8 11-6-15,2-7-11 16,6-1-13-16,15 5 1 0,-3-10-2 15</inkml:trace>
  <inkml:trace contextRef="#ctx0" brushRef="#br0" timeOffset="138341.8439">17841 9476 52 0,'-10'-19'34'15,"-12"-7"-5"-15,-1 6-11 16,0 6-5-16,-3 2-5 15,2 12-3-15,3 12-2 16,5 7-1-16,5 4-1 16,7 2 0-16,9-1 0 31,3-3 0-31,7-5-1 0,6-6 1 16,0-10 0-16,4-3 0 15,0-11 0-15,3-1-1 16,0-2 2-16,10 3-1 15,-4-1 1-15,-1 7 1 16,-3 6-1-16,-4 8 1 16,-7 3 1-16,-7 10-1 0,-12 0-1 15,-12 0 0-15,-6 3-4 16,-7-7-16-16,-3-5-20 16,6 0 0-16,-1-15-1 0,7 2-1 15</inkml:trace>
  <inkml:trace contextRef="#ctx0" brushRef="#br0" timeOffset="138980.0362">18455 9348 48 0,'0'0'34'0,"0"0"1"15,15 5-14-15,6-5-9 0,10 0-6 16,-1-5-2-16,2 5-2 16,-4 0-2-16,-3-2 0 31,-10 2-1-31,-15 0 0 16,0 0-1-16,-12 2 1 0,-6 6-1 15,-5 3 1-15,3 4 0 16,0 4 1-16,5 3 0 15,8 0 0-15,7 1 0 16,10-2 1-16,5-4 0 16,6-5 0-16,2-8-1 0,4-4 1 15,-1-9 0-15,1-3 0 16,-3-7-1-16,-1-1 1 16,-4-2-1-16,-3 5 0 15,-2 5 0-15,-2 3 0 16,-12 9 1-16,15 9-1 15,-11 3 1 1,0 8 0-16,-4 4 0 16,0 0 1-16,0 0-1 15,0-2 0-15,0-9 1 16,0-2-1-16,0-11 0 16,0 0-1-16,0 0-2 15,12-14-7-15,-4 3-14 0,6 3-12 16,-11-5-1-16,10 8 0 0</inkml:trace>
  <inkml:trace contextRef="#ctx0" brushRef="#br0" timeOffset="139628.0212">18839 9458 32 0,'21'-3'28'15,"-3"-9"-8"-15,8 0-4 16,1 2-4-16,0 4-1 0,0 6-1 31,-6 0 0-31,-4 11-1 0,-10 2-2 16,-7 5-7-1,0 6-18-15,7-2-14 16,-14-7-2-16,14 4 0 0</inkml:trace>
  <inkml:trace contextRef="#ctx0" brushRef="#br0" timeOffset="139912.8573">19256 9411 19 0,'-15'-19'30'0,"15"19"2"15,-18-4-6-15,18 4-9 16,-6 13-5-16,11 2-1 16,9 8-3-16,1 0-3 15,9 5 1-15,-7-3 0 16,-2 2-1-16,-12-5 0 0,-6-3-1 31,-12-5-5-31,-10-14-12 16,-12-4-23-16,7-6-1 0,-6-12-1 15,14 2 0 1</inkml:trace>
  <inkml:trace contextRef="#ctx0" brushRef="#br0" timeOffset="140466.9158">19925 9513 41 0,'16'9'36'16,"-1"-9"0"-16,8-4-5 16,7 4-18-16,-5-5-4 0,8 0-1 15,-5-7-4-15,-3 2-2 16,-8-9 1-16,-4 0-2 16,-13-1 0-16,-10-1 0 15,-8 2-1-15,-7 4 0 16,-5 7-1-16,-3 8 1 31,0 4 0-31,-1 14-1 0,5 10 1 16,8 10 0-16,7 8-1 15,9 2 1-15,5 3 0 16,8 0 0-16,6-3-4 16,0-9-6-16,6-14-22 15,1 0-5-15,-6-20 1 16,5-5-2-16</inkml:trace>
  <inkml:trace contextRef="#ctx0" brushRef="#br0" timeOffset="140798.971">20493 9402 35 0,'-3'12'36'15,"-1"9"1"-15,-14-6-4 16,-3 3-16-16,-1 2-6 16,-3-7-7-16,-2-1-2 15,1-10-2-15,-1-4-1 16,6-8-1-16,4-7 1 0,7-5-1 16,4 1 1-16,6-2 1 15,5 4 1-15,6 5 0 16,2 6 1-16,6 4-1 15,4 11 1-15,-2 5 0 16,0 5-1-16,-1 10-3 16,-6-3-9-16,-2-4-24 0,3 8-2 15,-12-6 1-15,4-4-1 16</inkml:trace>
  <inkml:trace contextRef="#ctx0" brushRef="#br0" timeOffset="140968.2572">20435 9118 66 0,'-3'-24'35'16,"3"24"-3"-16,0 0-20 16,0 0-40-16,15 15-7 15,-9 1 0-15,9 9-1 16</inkml:trace>
  <inkml:trace contextRef="#ctx0" brushRef="#br0" timeOffset="141168.8016">20678 9169 56 0,'-9'9'38'15,"9"16"-1"-15,-7 7-3 16,5 14-23-16,2 9-7 15,-3 10-1-15,3 2-3 16,-3 0-3-16,-1-9-5 0,1-8-11 16,-3-6-18-1,-8-21 0-15,6-10-1 0,-7-22 2 16</inkml:trace>
  <inkml:trace contextRef="#ctx0" brushRef="#br0" timeOffset="141447.4239">20627 9143 41 0,'38'-20'35'0,"-6"8"0"16,6 12-9-1,-5 13-10-15,-10 3-6 16,-5 13-5-16,-18 0-2 16,-3 3-4-16,-8-5 0 15,-6-8-4-15,3-5 0 16,0-5-1-16,14-9 1 15,0 0-1-15,0 0 3 16,24 0 0-16,-4-4 3 0,3 8 1 16,-3 2 1-16,-7 7 0 15,-10 1 0-15,-10 2-5 16,-6-3-18-16,-4 6-11 16,-11-14 0-16,8 7 0 0</inkml:trace>
  <inkml:trace contextRef="#ctx0" brushRef="#br0" timeOffset="141847.9509">21209 9394 52 0,'-10'-12'36'15,"-9"-10"0"-15,-5 8-15 16,0 4-8-16,-5 1-3 16,4 9-5-16,1 5-2 15,7 4-3-15,8 11 1 16,9 6-1-16,0-2 0 0,15 0 1 16,4-4 0-16,2-3 0 15,3-8-1-15,1-9 1 16,-5-5 0-16,-1-13 0 0,-4-5 0 15,-5-11 0-15,-3-7-1 16,-2-5 0-16,-2-4 0 31,-3 1 1-31,5 3-2 16,0 5 0-16,1 7-4 0,4 7-4 16,7 16-13-16,9 11-15 15,2 0-1-15,6 20 1 16,2-2 2-16</inkml:trace>
  <inkml:trace contextRef="#ctx0" brushRef="#br0" timeOffset="142387.0838">21487 9373 45 0,'0'-17'33'0,"0"2"-7"16,-8 0-6-16,-1 2-5 31,-2 4-5-31,-7 3-3 0,3 6-2 16,-2 6-3-16,3 7-1 15,4 2 0-15,3 4-1 16,7-2 1-16,10 2-1 16,3-5 1-16,5-1 0 15,2-7-1-15,4-1 1 16,-2-10 0-16,2-1 0 0,-4-7 0 16,-3 0-1-16,-6-2 1 15,-2 2 0-15,-3 0 0 16,-6 13 0-16,0-13 0 15,0 13 0-15,0 0 0 16,-7 17-1-16,7-3 0 16,7-1 1-1,1 1 1-15,4 2-1 16,7-4 1-16,5-3 1 16,-2-9 0-16,2 2 0 15,-4-7 0-15,0-5-1 0,-5-5 0 16,-3-4-1-1,-6 1-5-15,-6-10-13 0,-9 6-23 16,9 3 1-16,-9-3-1 16,9 7 0-16</inkml:trace>
  <inkml:trace contextRef="#ctx0" brushRef="#br0" timeOffset="143151.0672">22630 9235 24 0,'0'0'30'0,"-16"-15"0"16,4 10-11-16,-8 5-6 31,4 0-5-31,-2 5-3 0,1 10-1 16,9-1-2-16,8 4-1 16,0 1 0-16,7 0 0 15,4-5 0-15,4 1 1 16,2-3-1-16,1-7 0 15,-5-5 0-15,-13 0 0 16,0 0-1-16,0-12 1 0,0 12-1 16,-20-7 0-16,2 7 0 15,-4 0-1-15,1 4 1 16,6 6 0-16,0 0 0 16,8 4 0-16,2 3 0 15,5-2 0-15,9 0 1 16,7-3 1-1,6-2-1-15,4-6 1 16,-2-4 0-16,5 0 0 0,4-9-1 16,-2-5 1-16,3-4-1 15,-9 1-1-15,-2-3 2 16,-8 1 0-16,2 1 1 16,-7 4-1-16,-10 14 0 15,13-9 0-15,-13 9 0 0,0 12 0 16,0 3-1-16,0 4-1 15,0 0-3-15,0 8-5 16,0-8-15-16,-13-1-13 16,20-2 0-16,-7-16-1 15</inkml:trace>
  <inkml:trace contextRef="#ctx0" brushRef="#br0" timeOffset="143319.7268">22796 8998 46 0,'0'-13'36'31,"-6"2"-1"-31,6 11-2 0,0 0-30 16,0 0-35 0,14 14-3-16,-14-5 0 0,14 13-2 15</inkml:trace>
  <inkml:trace contextRef="#ctx0" brushRef="#br0" timeOffset="143551.5197">22947 9239 52 0,'6'16'38'0,"6"5"0"16,-5-1-3-16,4 1-21 16,6 3-5-16,-12-5-4 15,7 0-2-15,1-9-1 16,0-2 0-1,1-8 0-15,-3-5-2 16,-4-8 0-16,4-6-2 16,4 0-6-16,-7-5-13 15,-6-3-18-15,16 8 0 16,-9-3-1-16,10 8 1 16</inkml:trace>
  <inkml:trace contextRef="#ctx0" brushRef="#br0" timeOffset="144052.767">23530 9308 44 0,'-23'16'33'16,"2"1"0"-16,-10 2-13 0,9-10-9 16,-3 4-5-16,3-7-3 15,-1-6-2-15,1 0 0 16,11-9 0-16,7-3-1 15,-6-4-1-15,3 1 1 16,10-3 0-16,4 5-1 31,9 1 1-31,1 9 0 0,-3 3-1 16,-2 9 2-16,6 6-1 16,2 3 0-16,0 1 0 15,0 3 1-15,-2 2-2 16,6-10 1-16,-2-5 0 15,0-3 0-15,2-6 0 16,2-10 2-16,-4 0-1 0,-6-9 2 16,4-3 2-16,-7-2-1 15,2 5 2-15,-3-3-1 0,1 9 1 16,-13 2-2-16,0 11-1 16,0 0 0-16,3 18-1 15,-3 2 0-15,3 2-1 31,-3 3 1-31,0 2-1 0,0-7 1 16,7-2 0-16,3-1-5 16,-10-17-16-16,-13 2-21 15,13-2 1-15,3-14-1 16,-3 14 0-16</inkml:trace>
  <inkml:trace contextRef="#ctx0" brushRef="#br0" timeOffset="145054.1109">2015 10455 58 0,'0'26'34'15,"-13"6"-9"-15,-1-2-6 16,-6 6-4-16,-5-4-6 0,-3-3-4 16,-3-7-3-16,0-8-2 15,4-12-1-15,0-8-1 0,4-11 0 16,8-7 0 0,8-1 0-16,4-1 2 15,9 3 1-15,5 9 2 0,6 7 0 31,10 13 1-31,2 6 0 0,5 8 0 16,-3 5 0 0,0 4-2-16,0 0-2 0,-5-9-7 15,1-2-20-15,-12-3-11 16,-15-15 0-16,0 0 1 16</inkml:trace>
  <inkml:trace contextRef="#ctx0" brushRef="#br0" timeOffset="145207.9538">1912 10264 41 0,'0'-16'35'0,"0"16"-1"16,0 0-6 0,6-13-38-16,13 22-21 15,-10-4-3-15,13 14-2 16</inkml:trace>
  <inkml:trace contextRef="#ctx0" brushRef="#br0" timeOffset="145493.1415">2157 10686 27 0,'0'18'34'0,"0"1"1"0,0-19-2 15,-9 9-16-15,9-9-7 16,0-17-3-16,-3 3-2 15,6-6-2-15,6-3 0 16,1-1-1 0,6 1 0-16,5 0 0 15,1 8 1-15,-2 2-1 16,5 8 1-16,-2 5 0 16,-5 10-1-16,-2 3-1 15,-7 6-2-15,-4 7-8 16,-5 4-28-16,0-6-1 15,0 5-1-15,3-7 0 0</inkml:trace>
  <inkml:trace contextRef="#ctx0" brushRef="#br0" timeOffset="146009.0487">2647 10536 24 0,'-15'-12'30'0,"-10"-2"1"16,12 9-12-16,-6 5-5 15,7 5-7-15,9 7-2 32,3 2-2-32,9 1-1 0,4-1-1 15,3 0 0-15,2-4 0 16,4-2-2-16,-3 1 1 15,-4-5-1-15,-15-4-1 16,9 0 0-16,-9 0 0 16,-18-8 1-16,2 8-1 15,-2 4 1-15,-1 1-1 0,-7 5 3 16,9 3-1-16,1 2 1 16,9 3 0-16,7 0 0 15,4-4 0-15,5 1 1 16,4-7-1-16,8-5 1 0,0-3 0 15,5-6-1 1,-1-5 0 0,-4-3 0-16,2-4-1 15,-3 0 1-15,-7 0 0 16,0 3 2-16,-4 1-1 0,-9 14 2 16,5-14 0-16,-5 14 0 15,0 14 1-15,0 0-1 16,4 0 0-16,-4 4-4 15,6 1-6-15,0 1-18 0,-1-7-12 16,9 1 0-16,-4-5-1 16</inkml:trace>
  <inkml:trace contextRef="#ctx0" brushRef="#br0" timeOffset="146394.3534">3071 10714 41 0,'0'0'37'0,"6"9"-1"15,5 0-3-15,4-5-19 16,1-4-6 0,2 0-2-16,1-6-4 15,-1-1 0-15,-3-6-1 0,1-2-1 16,-7-5 0-1,-9 0 1-15,-6-1-1 0,-6 1 1 16,-7 0-1-16,-3 2 1 16,-5 7-1-16,1 6 0 15,-1 6 0-15,5 7 0 0,3 8 1 16,7 7 0-16,3 9 1 16,9 9 0-16,0 0 0 15,9 6 0-15,4 0 0 16,2 0-2-16,1-1-5 15,-5-8-14-15,3-3-20 16,7-7-1 0,-5-13 1-16,8-5-1 15</inkml:trace>
  <inkml:trace contextRef="#ctx0" brushRef="#br0" timeOffset="146710.7902">3506 10578 25 0,'-19'-18'33'16,"6"13"-1"-16,-5-4 1 16,3 9-20-16,5 8-6 15,-2 6-2-15,5 6-2 0,3 3 0 16,8 2-1-16,0-1 2 15,9-2-1-15,5-5 0 16,4-6 0-16,-2-11 1 16,3 0-2-16,-4-10 0 15,-4-8-2-15,-2 0-6 32,-13-6-16-32,-7-2-14 0,7 5-1 15,-12-7-1-15,6 14 2 16</inkml:trace>
  <inkml:trace contextRef="#ctx0" brushRef="#br0" timeOffset="146895.7016">3781 10770 29 0,'10'23'38'0,"-10"-6"1"16,0 7-3-16,0-5-13 15,-7-4-15-15,-2 3-33 32,-6-13-9-32,5 3-3 0,-4-8-1 15</inkml:trace>
  <inkml:trace contextRef="#ctx0" brushRef="#br0" timeOffset="147512.1533">4256 10546 57 0,'12'-10'35'0,"7"10"-9"15,12 0-7-15,4-4-7 0,8 4-4 16,0-5-6-16,1 0-9 15,-7-2-15-15,0 7-13 16,-15-10 0-16,-4 10-1 0</inkml:trace>
  <inkml:trace contextRef="#ctx0" brushRef="#br0" timeOffset="147681.4367">4439 10580 14 0,'-7'14'32'16,"11"7"1"-16,-11-6-5 16,14 4-12-16,-4 1-10 15,4-4-22-15,9 3-13 16,-16-19-3-16,18 15 0 16</inkml:trace>
  <inkml:trace contextRef="#ctx0" brushRef="#br0" timeOffset="148014.0389">4762 10589 18 0,'-22'-10'32'0,"9"10"-1"15,-9 0-1-15,4 0-15 16,2 13-7-16,4 1-3 15,6 5-4-15,6 4 0 32,7 1 0-32,10 1 0 0,3-4 1 15,5-9 0-15,2-5 2 16,1-7 0-16,0-7 2 16,-6-9 0-16,-8-3 0 15,-14-8 0-15,0 6-1 16,-18-5-2-16,-6 2-11 15,-4 1-29-15,6 5-1 0,-5-2 0 16,17 6-2-16</inkml:trace>
  <inkml:trace contextRef="#ctx0" brushRef="#br0" timeOffset="152528.1739">5411 10495 19 0,'0'0'28'0,"9"10"-6"15,-3 7-4-15,1 7-4 16,-1 3-5-16,1 2-1 15,-2-3-2-15,1-1-3 16,-1-6-1-16,-1-9-1 16,-4-10-1-16,12-13 0 15,-5-6 0 1,2-5 0-16,4 0 0 16,2-2 0-16,1 5 2 15,1 8 1-15,-3 3 0 16,1 14 1-16,-2 8 0 15,2 8-3-15,-4 5-7 16,1 7-22-16,-1-14-4 16,8 11-2-16,-7-16 0 0</inkml:trace>
  <inkml:trace contextRef="#ctx0" brushRef="#br0" timeOffset="152875.5809">5694 10415 26 0,'7'-26'33'0,"-1"-10"1"16,16 8-13-16,7 8-4 16,-1 7-3-16,12 17-1 15,-7 5-2-15,5 20-1 16,-6 3-2-16,-1 10-1 0,-7 3-2 15,-5 4 0-15,-4-5-2 16,-2-7-1-16,-4-9-1 16,-6-8-2-16,-3-8 0 15,0-12-1-15,-17-4-1 16,2-7-1-16,-2 0 1 0,-8 0 0 16,0 2-1-16,-2 9 1 15,0 5 1-15,0 4-3 16,12 6-8-16,1 6-24 15,3-11-1-15,16 5 1 0,-5-15 0 16</inkml:trace>
  <inkml:trace contextRef="#ctx0" brushRef="#br0" timeOffset="154230.4754">6378 10440 7 0,'-19'-10'53'15,"4"10"-32"1,-7 0-6-16,1 0-5 16,1 14-2-16,2-1-3 0,6 3-1 15,12 1-3-15,5 3 0 16,8-3 0-16,6-2 0 16,4-3 0-16,1-6 0 15,-3-1 1-15,-2-5-1 16,-10-5 0-16,-9 5 0 15,0 0 0 1,-15-9 0-16,-5 9-1 16,-7 3 1-16,-1 7-1 0,-3 4 0 15,3 5 0 1,8 1 0-16,9 2 0 0,11 1 0 16,7-3 1-16,14-1-2 15,4-6-8-15,9 0-17 16,-3-13-6-16,9 9 1 0,-15-13-1 15</inkml:trace>
  <inkml:trace contextRef="#ctx0" brushRef="#br0" timeOffset="157152.8125">6499 10490 27 0,'21'0'33'16,"-5"0"0"-16,-3 5-10 0,1 13-4 16,-7 5-6-16,-1 6-5 15,-12 3-2-15,-4 1-2 16,3-8-2-16,-4-8-3 15,5-3 0-15,6-14-2 16,0 0 0-16,-6-28 0 0,11 5 0 31,5-4 1-31,-2 1 0 0,-1-1 3 16,3 8-1 0,-2 5 2-16,-8 14 0 15,11 4 0-15,-11 12 0 0,5 9-1 16,-1 2 0-16,5 4-5 15,7-3-15-15,9 1-15 16,-1-12 0-16,14-7-1 0,-2-15 1 16</inkml:trace>
  <inkml:trace contextRef="#ctx0" brushRef="#br0" timeOffset="157802.9925">6880 10493 41 0,'-13'2'33'16,"17"10"0"-16,-4-12-12 15,25 15-12-15,0-9-4 16,2-2-2-16,2 0-2 0,-2-4 0 16,-4 0-2-1,-8 0 0-15,-15 0 0 0,0 0-1 16,0 0 1-16,-23 15 3 15,1-1-2-15,1 1 1 0,-1 7 0 16,7-1 1-16,6 3-1 16,9-2 1-16,5-2-1 15,9-4 0-15,7-3 0 16,3-6-2 0,3-7 1-16,2 0-2 15,-4-11 1-15,-3 1 0 16,-4-5 0-16,-5 2 0 15,-3-1 2-15,-4 2 1 16,-6 12 0-16,0-15 1 16,0 15-1-16,0 0 1 0,0 0-1 15,0 0-1-15,-3 13 0 16,3-13 0-16,15 12 0 16,-2-5 0-16,6-2-1 15,1 0 1-15,3-5 0 0,0 0-1 16,0 0 0-16,-1 0-1 15,-4-10 0-15,-5 0 1 16,-8-4-1-16,-5-3 0 0,-6-3 1 16,-6 1-1-16,0 0 1 15,-3 2 1-15,-2 8-1 16,0-1 0-16,4 10 1 16,1 11-1-16,2 6 0 15,0 8 0-15,-1 5 0 31,5 3 1-31,-4 8 0 0,4 2 1 16,1 4 0-16,1 1-1 16,1-3-3-16,3 1-13 15,11-4-20-15,-11-18-1 16,16 2 0-16,-16-26-1 16</inkml:trace>
  <inkml:trace contextRef="#ctx0" brushRef="#br0" timeOffset="158004.0461">7459 10532 40 0,'11'0'36'0,"-11"0"2"15,12 23-1-15,-4 0-25 16,2 3-22-16,3 5-23 15,-10-8-2-15,12 5-1 16,-8-10 0-16</inkml:trace>
  <inkml:trace contextRef="#ctx0" brushRef="#br0" timeOffset="158373.5454">7683 10522 51 0,'14'4'35'0,"-3"-4"0"16,5 6-14-16,-1 8-10 0,-6 5-3 15,-2 4-3-15,-7 0-2 16,-4 0-2-16,-2-4-1 16,-4-8-2-16,10-11 0 15,-9 5-2-15,9-16 0 31,6-7 1-31,7-1 0 0,-3-5 2 16,2 1 1-16,1 4 2 16,-2 1 0-16,-1 8 1 15,-10 10 0-15,12-5 0 16,-12 5 0-16,0 20 0 16,0-7-4-16,0 0-4 15,9 6-12-15,1 1-17 0,0-6-1 16,12 3 0-16,-2-8-1 15</inkml:trace>
  <inkml:trace contextRef="#ctx0" brushRef="#br0" timeOffset="158604.7868">8227 10576 59 0,'-10'-19'36'0,"0"4"-4"16,-5 0-9-1,-10-2-8-15,7 9-6 0,-7 0-3 16,2 4-2-16,-1 4-2 16,6 8-1-16,5 1 0 15,10 6-1-15,3 2 1 0,9 1 0 16,7 1 0-16,2-2-1 16,7-2-2-16,-1-6-10 15,5-5-18-15,-2-4-8 16,-8-10 0-16,-1 1-1 15</inkml:trace>
  <inkml:trace contextRef="#ctx0" brushRef="#br0" timeOffset="158758.4163">8167 10185 69 0,'-15'-16'38'0,"15"16"0"15,-13 13-11-15,9 7-20 16,4 8-29-1,0 0-15-15,11 10 0 16,-3-2-1-16</inkml:trace>
  <inkml:trace contextRef="#ctx0" brushRef="#br0" timeOffset="159290.7989">8968 10542 13 0,'0'15'28'0,"11"15"0"16,-11-6-11-16,0 4-6 15,0-1-3-15,0-7-2 16,-4-7-2 0,4-13 0-16,0 0-2 15,0-24 0-15,5 2 2 16,2-6 0-16,9 0 0 16,2-4 1-16,7 10 0 15,-1 1 0-15,4 13 0 16,-6 4 0-16,0 11-1 15,-6 8-1-15,-5 4-2 0,-4 9-7 16,-4 0-12-16,-3-5-17 16,4 7-1-16,1-12 1 15,8 0-2-15</inkml:trace>
  <inkml:trace contextRef="#ctx0" brushRef="#br0" timeOffset="159660.3064">9483 10455 52 0,'-25'-11'32'0,"9"11"-1"32,2 5-17-32,4 3-7 0,10 6-4 15,0 1-1-15,12 1-1 16,1 1-1-16,5-4-1 15,1-3-1-15,-1-1-1 16,-2-6 1-16,-4-3-1 16,-12 0 0-16,0 0 3 15,-15-8 0-15,-4 8 2 0,-9-4 2 16,-2 4 1-16,-1 4 0 16,5 1 0-16,1 9 1 15,8 0-1-15,7 1 0 16,12 6-2-16,8-5 0 15,5 3-2-15,11-2-5 16,2-3-13 0,2-13-19-16,14 4 0 15,-6-11-1-15,13 0 1 16</inkml:trace>
  <inkml:trace contextRef="#ctx0" brushRef="#br0" timeOffset="159992.5762">9827 10487 64 0,'-37'-11'34'16,"8"11"-2"-16,5 0-16 15,0 10-7-15,11 4-3 16,3 8-1-16,10 7 0 16,7-5-1-16,5 3 0 15,7-8-1-15,2-1-1 0,0-8 1 16,5-4-1-16,-6-12-1 15,0-4 1-15,-5-8-2 16,-2-10 1-16,-10-5 0 16,-3-5 0-16,0-3-1 15,0-4 0-15,0 3 1 16,-3 3-1 0,3 6-2-16,10 5-2 15,2 11-3-15,3 3-10 16,4 7-21-16,9 16-1 15,-3 3 0-15,2 10 0 0</inkml:trace>
  <inkml:trace contextRef="#ctx0" brushRef="#br0" timeOffset="160208.3836">10007 10493 64 0,'9'9'39'16,"-9"3"-2"-16,0 6-11 15,6 10-11-15,-6-3-8 16,3 5-6-16,3-2-16 16,1-2-22-16,-7-13-2 15,5 0 0-15,-5-13-1 16</inkml:trace>
  <inkml:trace contextRef="#ctx0" brushRef="#br0" timeOffset="160362.0809">10097 10323 61 0,'-7'-22'37'0,"7"22"-3"16,0-11-10-1,0 11-51-15,0 0-7 16,8 9-2-16,0 6-1 15</inkml:trace>
  <inkml:trace contextRef="#ctx0" brushRef="#br0" timeOffset="160694.1503">10354 10476 67 0,'-12'0'34'16,"-7"0"-10"-16,0 0-8 15,2 5-5-15,0 4-5 0,3 6-2 16,3 7-2-16,6 2-2 16,8 0 2-16,9-2 0 0,3-2 0 15,7-6-1 1,4-2 1-16,-2-10 1 15,1-7-1-15,-1-5-1 0,-9-5 0 32,-8-3 0-32,-7-3-3 15,-13 0-18-15,-8-7-16 0,6 8-2 16,-7-9 1-16,12 8 0 16</inkml:trace>
  <inkml:trace contextRef="#ctx0" brushRef="#br0" timeOffset="161495.2967">11301 10430 32 0,'-14'14'24'16,"3"1"-6"0,6 4-6-16,10 1-3 15,9 1-3-15,8-4-1 16,3-2-2-16,0-2 2 16,0-8-2-16,-5-5-1 15,-10 0 0-15,-10 0-1 0,-4-12 0 16,-14 6 0-16,-6 2 0 15,-4 2-1-15,-1 2 0 16,-2 2 0-16,4 7 1 16,6 4 0-16,5 5 1 0,10 2 0 15,6-1 2-15,6 3 0 16,6-2 0-16,7-2 0 16,4-5 0-16,5-7 0 31,3-6-1-31,1-6-1 0,3-7-1 15,-2-1 0-15,-1-10-1 16,-4 1 0-16,-6 0 0 16,-4 3 0-16,-4 2 0 15,-4 5 1-15,-10 13 0 16,0 0 0-16,0 0 1 16,0 0-1-16,9 22 0 0,-9-3-2 15,4 3-5-15,-4-2-15 16,-3-6-14-16,11 5-1 15,-8-19 1-15</inkml:trace>
  <inkml:trace contextRef="#ctx0" brushRef="#br0" timeOffset="161649.4655">11543 10343 35 0,'-9'-21'34'15,"9"11"-2"-15,-8-3-4 16,8 13-31-16,0 0-24 16,9 10-5-16,1 6-1 0,-6-1 0 15</inkml:trace>
  <inkml:trace contextRef="#ctx0" brushRef="#br0" timeOffset="161828.3709">11645 10548 89 0,'21'35'37'16,"-3"-3"-9"-16,-5-8-8 15,5-1-8-15,-2-10-4 0,3-3-3 16,-3-14-1-16,4-5-1 16,-8-8-2-16,4-4-4 15,1 1-8-15,-7-1-25 16,-3-7-4-16,6 8 0 16,-5-6-1-16</inkml:trace>
  <inkml:trace contextRef="#ctx0" brushRef="#br0" timeOffset="162251.9168">12162 10528 76 0,'-15'23'37'0,"-10"-4"-2"16,-2-1-15-16,7 2-10 0,-5-7-5 15,7-4-5-15,2-9-2 16,4 0-2-16,7-13 0 15,1-2 0-15,8-4 0 16,-4-3 1-16,11 3 1 16,-4 3 1-16,4 7 2 15,1 2 0 1,1 11 1-16,0 4 0 16,0 12 0-16,6 2-1 15,-1 2 1-15,4 2-1 16,6-4 0-16,-4-3 0 15,4-7 0-15,-2-7 0 16,-1-5 0-16,-1-12-1 0,-2-5 1 16,-2-1-1-16,-5-8 1 15,-3 3-1-15,-1 2 0 16,-5 2 0-16,1 7 0 16,-7 12 0-16,0 0 0 0,-7 10-2 15,7 10-6-15,-9 1-14 16,3-2-14-16,10 8 0 15,-4-13-1-15,21 4 1 0</inkml:trace>
  <inkml:trace contextRef="#ctx0" brushRef="#br0" timeOffset="162713.7193">13314 10425 28 0,'-17'0'34'16,"-11"0"0"-16,1 11 0 16,5 6-16-16,0 6-9 15,7 6-4-15,11 3-3 16,8 5-1-16,8-5 1 15,4-4-2-15,6-9 2 16,2-5-2-16,-2-9 1 16,-2-9 0-16,-9-2 1 0,-7-7-1 15,-11-1-1-15,-9 0 0 16,-5 0-5-16,-1 0-19 16,-3 0-11-16,7 5-1 15,-1-5 0-15</inkml:trace>
  <inkml:trace contextRef="#ctx0" brushRef="#br0" timeOffset="162867.8833">13384 10457 57 0,'23'-8'37'16,"10"8"0"-16,-2 0-4 16,3-3-25-16,6 3-5 31,1 0-10-31,-11 3-15 0,-7-6-13 15,1 3-2-15,-14-2 1 16</inkml:trace>
  <inkml:trace contextRef="#ctx0" brushRef="#br0" timeOffset="163037.1714">13564 10464 49 0,'-12'16'36'15,"12"4"1"-15,-4 2-13 16,4 2-8-16,4 4-6 15,-4-5-6-15,7 1-10 16,-5-11-27-16,7 1-3 16,-9-14-2-16,19 14 1 15</inkml:trace>
  <inkml:trace contextRef="#ctx0" brushRef="#br0" timeOffset="163337.5096">13992 10510 40 0,'0'19'36'0,"-18"-3"0"0,8 6-3 15,-5-2-18-15,-5-6-6 16,0-1-5-16,-2-6-2 16,0-7-1-16,1-4-1 15,-2-3 0-15,8-6-1 16,5-5 0-16,4-1 0 15,6 1 1 1,3 2-1-16,7 5 1 16,5 6 1-16,4 5 1 15,-1 9-1-15,2 4 0 16,-2 6-2-16,-3 5-16 16,-5-2-18-16,6 2-2 15,-8-6 0-15,8 3 0 0</inkml:trace>
  <inkml:trace contextRef="#ctx0" brushRef="#br0" timeOffset="163854.647">14265 10494 52 0,'-24'6'34'0,"17"13"-2"16,-3 4-14-16,7-1-6 0,9 7-4 15,5-5-2 1,9 2-1-16,2-12 0 16,6-3-1-16,2-11-2 0,-3-11 1 15,-3-10-2-15,-8-8 1 16,-8-9-2-16,-8-9 1 31,-14-7-1-31,-9-3 1 0,-11 1-1 16,-8 4 0-16,-3 7 0 15,1 9 0-15,4 11-1 16,3 12 1-16,13 17-2 16,8 5-2-16,16 15-5 15,9-2-8-15,11 0-16 16,14 7-4-16,2-9 0 0,17 4 0 15</inkml:trace>
  <inkml:trace contextRef="#ctx0" brushRef="#br0" timeOffset="164439.7887">14747 10379 29 0,'-21'0'32'16,"-6"-5"0"-16,8 5-7 0,-3 5-10 15,9 5-7-15,8-1-4 16,5 4-1-16,12-4-1 16,1 1-1-16,2-1 0 31,2-5 0-31,0-4 0 0,-7 0-1 16,-10 0 0-16,0 0 0 15,0 0-1-15,-14-7 0 16,-6 10 1-16,-1 2 0 15,1 4 0-15,-3 0 2 16,6 5-1-16,5 0 2 16,8 3 0-16,8-2 1 0,8-1 0 15,6-4-1-15,5-1 0 16,7-4 0-16,4 0-1 16,3-5-1-16,-1 0-1 15,1-5-1-15,-1-4 0 16,-2 4-1-16,-3-5 0 15,-6 0 1 1,-7-3-2-16,-5 0 1 16,-8-2 1-16,-5-2 0 15,-11 2 1-15,-3 1 0 16,-3 5-1-16,-2-1 1 16,1 10 0-16,-2 5 1 0,5 9 1 15,1 8 0-15,7 7 0 16,-3 8 1-16,8 5 1 0,-2 4 1 15,8 1-1-15,-4-3 0 16,3 1-1-16,2-7-4 16,0-10-7-16,6-10-26 15,5-3-5-15,-2-15-1 16,9-2 1-16</inkml:trace>
  <inkml:trace contextRef="#ctx0" brushRef="#br0" timeOffset="164856.3498">15296 10502 47 0,'-11'-19'37'0,"4"7"-3"15,-11-1-8-15,-4-1-8 16,5 9-7-16,-7 1-3 0,2 4-3 15,0 5-1-15,5 7-2 16,5 2 0-16,7 3-1 16,5 4 0-16,5-3 1 0,7 2 0 15,7-2 0-15,2-8-1 16,6-1 0-16,-1-6-4 16,-1-9-2-16,2-1-7 15,-8-8-10-15,0-5-8 16,-7-4-3-16,-5-10 3 15,-7-7 6 1,0 2 11-16,-12-2 8 16,4 4 11-16,-2 4 11 15,-15-13 40 1,16 41-30-16,9 5-5 16,-14 19-9-16,14-1-11 15,-3 1-34-15,9 10-3 16,-6-3-2-16,11 6 0 0</inkml:trace>
  <inkml:trace contextRef="#ctx0" brushRef="#br0" timeOffset="165372.8223">13447 10853 2 0,'-62'-7'22'0,"24"7"-5"0,7 0-3 16,31 0-3-16,10 3 1 31,33-3-1-31,29 0 2 0,33-5 1 16,38 0 1-16,36-3-2 15,29 2-3-15,15-3-1 16,7 3-1-16,-5-1-2 16,-16 2-2-16,-30 3-6 15,-35-1-7-15,-43-6-28 16,-34 9 0-16,-44-6-1 0,-23 6 1 15</inkml:trace>
  <inkml:trace contextRef="#ctx0" brushRef="#br0" timeOffset="166160.6899">16151 10444 51 0,'-18'0'15'16,"-8"0"-3"-16,1 11-3 16,1 2-3-16,5 5-2 15,7 3-2-15,6 4 0 0,12 3 0 16,9-3 0-16,3-2 2 0,2-5 2 16,4-1 1-16,-8-11-1 15,0-2 1-15,-16-4-1 16,8-19 0-16,-11 6-4 15,-5-6-10-15,-5 0-24 16,6 6-1-16,-6-6-1 31,13 19 0-31</inkml:trace>
  <inkml:trace contextRef="#ctx0" brushRef="#br0" timeOffset="166561.8214">16417 10401 32 0,'-24'0'30'0,"11"7"-4"15,-8 5-10-15,10 3-6 0,5 3-4 16,12 0-2-16,4-2-2 0,7-1 0 15,4-4 0-15,-2-5 0 16,2-3 0-16,-2-3-1 16,-4-3 1-16,-15 3-2 15,6-14 1-15,-6 14-1 16,-18-10 0-16,-1 5 0 31,-3 5 0-31,1 5 1 0,-3 2-1 16,4 1 1-16,5 4 0 15,9 2 0-15,6-2 1 16,6 4-1-16,9-6 0 16,8-1-5-16,-2 0-10 15,6-9-12-15,11 5-6 16,-7-14-1-16,15 9 0 0</inkml:trace>
  <inkml:trace contextRef="#ctx0" brushRef="#br0" timeOffset="166962.6969">17055 10425 45 0,'21'10'34'16,"-10"1"2"-16,-1 5-14 15,-1 9-7-15,-9-2-4 16,0-1-3-16,-10 1-3 0,1 1-1 16,-3-10-1-16,-1-5-4 15,13-9 0-15,0 0-2 16,0-13 0-16,7-2 0 16,9-4-1-16,-1-4 2 15,5 1-1-15,-3 2 2 16,-2 6 2-1,-3 0 0-15,-12 14 1 16,12-9 0-16,-12 9 0 16,0 14-1-16,-4 0 1 15,4 1 0-15,-4 3-2 16,4 4-1-16,6-1-3 16,-2 0-9-16,7-5-10 15,6 4-10-15,0-15-3 0,12 2 0 16</inkml:trace>
  <inkml:trace contextRef="#ctx0" brushRef="#br0" timeOffset="167248.3723">17688 10527 46 0,'0'0'36'0,"-17"15"-1"0,-6-3-8 16,-2-1-11-16,1 0-7 15,-2-2-6-15,1-2-4 16,2-7-2-16,1 0-2 15,7-10 0-15,2-7 0 16,13 0-1-16,0-3 2 31,6 2 2-31,4-2 2 0,4 6 2 16,2 10 1-16,0 4 1 16,5 4 0-16,-7 9 0 15,3 5 0-15,-7 7-1 16,2 3-5-16,-2-1-12 15,2 3-20-15,-12-11-1 0,7 2 0 16,-7-21-1-16</inkml:trace>
  <inkml:trace contextRef="#ctx0" brushRef="#br0" timeOffset="167395.5323">17657 10337 43 0,'0'-9'27'0,"-8"-4"-13"16,8 13-19-16,0 0-19 16,-3 13-5-16,12 4 4 15</inkml:trace>
  <inkml:trace contextRef="#ctx0" brushRef="#br0" timeOffset="167746.2286">17873 10534 56 0,'-3'22'39'16,"-4"-4"1"-16,7 2-4 16,5 1-23-16,-1-6-4 15,7 0-3-15,0-5-3 0,7-3-2 32,3-12-2-32,0-9 0 0,1-4-1 15,-2-10 0-15,2-9-1 16,-6-13-1-16,-7-7 0 15,-9-7 1-15,-6-3 2 16,-11 1-1-16,-5 7 2 16,-6 9-1-16,-5 11 2 15,2 14 0-15,-3 18 0 0,8 17 0 16,5 13-1-16,9 10-2 16,12 8-3-16,4-3-4 15,16 5-11-15,9 2-16 16,4-12-1-16,16 0 0 15,-1-9 1-15</inkml:trace>
  <inkml:trace contextRef="#ctx0" brushRef="#br0" timeOffset="168127.8423">18370 10405 23 0,'-19'-4'30'0,"8"14"0"15,-2-1-5-15,6 6-13 16,7-1-5-16,0 1-4 16,7 2-2-16,6-5-1 15,-1-5-1-15,3-2-1 0,-5-5-2 16,-1 0 1-16,-9 0-1 15,0-11 1-15,0 11 0 16,-21-13 3-16,4 8 2 16,-1 5 2-16,1 0 2 15,0 10 1-15,7 0 1 16,0 4 1 0,10 5 0-16,6 0-1 15,6 2-1-15,5-3-3 16,6-6-6-16,5-9-26 15,2 6-8-15,-2-16 0 16,7 0-1-16</inkml:trace>
  <inkml:trace contextRef="#ctx0" brushRef="#br0" timeOffset="168698.7004">19316 10389 26 0,'0'0'32'16,"-15"-20"0"-16,-5 15-11 15,-3 5-6-15,-5 5-4 32,4 10-3-32,0 4-4 0,12 8-1 15,7 2-2-15,11 1 1 16,8-2-1-16,7-3 1 15,4-7 0-15,2-5 0 16,-4-10 1-16,-6-3 0 16,-17 0-1-16,3-15 0 15,-16 2-2-15,-6-1-5 0,-3-1-13 16,6 6-18-16,-8-6 1 16,16 6-2-16,1-5 1 15</inkml:trace>
  <inkml:trace contextRef="#ctx0" brushRef="#br0" timeOffset="168968.0091">19396 10406 27 0,'20'9'35'16,"-20"-9"1"-1,21 20-2-15,-21-1-15 0,0-1-6 16,0 5-4-16,0-4-4 16,-4-1-1-16,4-4-2 15,0-14-2-15,14 5-1 31,3-14 1-31,1-6 0 16,5-2-1-16,1-3 1 16,1 1 1-16,-3 0-1 15,-3 6 1-15,-5 7 0 16,-4 8 0-16,-7 9 0 16,-3 2-4-16,0 9-12 15,0 4-22-15,-6-9 0 0,6 5-1 0,0-12 1 16</inkml:trace>
  <inkml:trace contextRef="#ctx0" brushRef="#br0" timeOffset="169184.1844">19782 10318 71 0,'0'0'37'0,"10"10"1"16,-10 22-16-16,-7 4-10 15,7 12-5-15,-6 8-2 16,6 9-1-16,-2-4-1 16,2-1-2-16,3-4-4 15,-3-11-8-15,6-16-28 0,3-1 0 16,-5-19 0-16,-4-9-1 16</inkml:trace>
  <inkml:trace contextRef="#ctx0" brushRef="#br0" timeOffset="169350.9689">19802 10486 31 0,'15'0'32'16,"-15"0"1"-16,27 0-1 16,-13 0-27-16,8 0-26 15,8 4-9-15,-5-5-2 16,16 6 0-16</inkml:trace>
  <inkml:trace contextRef="#ctx0" brushRef="#br0" timeOffset="169869.8674">20334 10323 46 0,'-18'-5'33'15,"-10"-4"0"-15,10 4-13 0,-1 5-9 16,0 6-6-16,4 7-2 15,5 4-2-15,5 3 0 16,5-1-1-16,9 0 0 16,1-2-2-16,2-2-1 15,3-2-1-15,-2-10-3 32,0 0 0-32,-13-3-1 0,12-9 1 15,-15-1 1-15,3 10 2 16,-16-15 2-16,3 7 2 15,-21 2 7 1,19 8-1-16,-1 3 0 16,7 7 1-16,0 1-1 0,9 3 0 15,0 1 0-15,9 3 0 0,0-4-1 16,9-3-1 0,2-4 0-16,4-1-2 0,2-8-1 15,1-5 0-15,2-3-1 16,-1-7 0-16,-1-4-1 15,-2-4 0-15,-6-4 1 16,0-2 0 0,-6 6 1-16,-2 0 0 15,-4 6 0-15,-7 17 0 16,4-9 0-16,-4 9 0 16,0 23 0-16,-4-1-2 15,4 2-6-15,-5 3-7 16,5-5-15-16,0 2-7 15,-6-10 0-15,6 6 0 0</inkml:trace>
  <inkml:trace contextRef="#ctx0" brushRef="#br0" timeOffset="170032.6174">20487 10156 80 0,'-5'-38'38'16,"5"20"0"-16,-4 7-17 15,4 11-20-15,0 0-28 16,-7 14-10-16,11 7-1 0,-4 2-1 16</inkml:trace>
  <inkml:trace contextRef="#ctx0" brushRef="#br0" timeOffset="170370.8123">20793 10420 28 0,'0'-19'32'0,"0"19"1"16,-4-15-11-16,-7 8-7 16,1 7-3-16,-7-5-4 15,1 10-3-15,-2 5-1 16,2 2-1-16,4 7-3 15,5 1 1-15,7 2 0 0,3-1 0 32,9-4 0-32,8-4 1 0,3-7-1 15,2-6 0 1,0-5 0-16,1-4 0 16,-9-7-1-16,-4-2 0 0,-10-4-5 15,-11 3-16-15,-8-10-15 16,3 12 0-16,-10-7 0 15,8 11 0-15</inkml:trace>
  <inkml:trace contextRef="#ctx0" brushRef="#br0" timeOffset="170887.0275">21488 10343 48 0,'0'0'33'0,"14"17"-2"0,-9 2-13 16,-5 1-7-16,5 6-3 15,-5-7-3-15,-3 4-1 16,-4-9-2-16,0-5 0 15,7-9-1-15,-11-5 0 32,11-9-1-32,0-8 1 0,9-2-1 15,2-3 0-15,7-2 0 16,6 5 1-16,-1 4-1 16,0 9 1-16,1 6 0 15,-4 10 0-15,-2 7 0 16,-6 8-3-16,-2 6-8 15,-5 3-18-15,-5-5-7 0,14 4 0 16,-8-9-1-16</inkml:trace>
  <inkml:trace contextRef="#ctx0" brushRef="#br0" timeOffset="171373.0614">21992 10444 40 0,'-5'-24'33'15,"5"2"-5"-15,-9-7-7 16,-1 6-6-16,-3 2-4 16,-5 2-4-16,1 7-2 15,-3 4-3-15,0 8 0 16,-1 13-2-16,7 2 0 16,1 7 0-16,8 2 1 0,5-1-1 15,5 0 0-15,4-3 1 16,9-2-1-16,3-9 1 15,1-1-1-15,0-8 0 16,0-4 0-16,-2-6 0 16,-3-2 0-16,-2-6 0 15,-4 0-1-15,-1 2 1 0,-5-1-1 16,-2 6 0-16,-3 1 1 16,0 10-1-16,0 0 1 15,0 0-1-15,6 15 1 16,-2 2 0-16,6 0 1 0,0 0 0 15,7 2 0-15,3-9 2 32,-1 2-1-32,1-10 2 0,1-2 0 15,-3-8-1-15,1-3 1 16,-9-4 0-16,-2-4-1 16,-4-3-1-16,1-2-2 15,-5 2-5-15,0-2-14 16,-9 5-19-16,9 6-1 15,-8-1 0-15,8 14 0 0</inkml:trace>
  <inkml:trace contextRef="#ctx0" brushRef="#br0" timeOffset="172337.6563">1910 11500 27 0,'-4'32'31'0,"-11"-4"-5"15,-1 1-4 1,-6 0-5-16,1-7-6 16,-4-5-4-16,-5-10-3 15,7-7-3-15,2-11 0 16,4-7-1-16,6-6 0 15,6-2-1-15,5 1 1 0,6 7 1 16,11 5 1-16,2 7 0 16,10 6-1-16,-1 10 1 15,0 8-1-15,2 8 1 0,1 3-4 16,-9 0-8-16,2-5-21 16,-2 7-3-16,-11-11 0 15,4-3 0-15</inkml:trace>
  <inkml:trace contextRef="#ctx0" brushRef="#br0" timeOffset="172607.717">2058 11611 31 0,'14'0'33'0,"-14"0"0"16,19 4-7-16,-19-4-13 16,9 10-6-16,-9-10-2 31,0 0-2-31,0 0-2 0,12-7 1 15,-12-10-2-15,0-1 1 16,2-5-1-16,7-3-1 16,11 2 1-16,0 4 0 0,2 5 0 15,0 8 1 1,4 7 0-16,-2 12-1 0,-6 8 0 16,-1 6-5-16,-12 3-13 0,-5-5-16 15,14 8 0-15,-10-13 0 16,6 1 4-16</inkml:trace>
  <inkml:trace contextRef="#ctx0" brushRef="#br0" timeOffset="173008.8044">2591 11430 16 0,'-24'-23'33'16,"7"17"0"-16,-7-2-4 16,6 8-13-16,5 5-7 0,7 8-4 15,6 2-3-15,9 4-1 16,0-1-1-16,3-1 0 16,4-3 0-16,2-2 0 15,-1-4 0-15,-3-3-1 0,-14-5-1 16,10 0 0-16,-10 0 0 15,0 0 0 1,-23 0 1-16,5 0 0 16,-3 0 1-16,-1 6 2 15,1 3 2-15,5 0 1 16,4 8 0-16,6-5 2 16,6 5-2-16,8-3 0 15,8 1-1-15,0-3 0 16,2-2-2-16,1 0-6 0,0-7-11 15,-10-9-22-15,12 6 0 16,-14-17 0-16,-1 8 0 16</inkml:trace>
  <inkml:trace contextRef="#ctx0" brushRef="#br0" timeOffset="173162.4653">2501 11200 66 0,'-6'-10'35'0,"-4"0"-3"15,10 10-24 1,0 0-32-16,0 12-9 0,7 3-2 16,2-5 0-16</inkml:trace>
  <inkml:trace contextRef="#ctx0" brushRef="#br0" timeOffset="173325.249">2600 11375 29 0,'22'38'39'0,"6"11"-1"16,0-1 1-16,6 2-15 15,4 12-10-15,-2-6-7 16,-1-1-4-16,-4-3-8 16,-7-8-24-16,-1-15-10 0,-6-7 0 15,-17-22-1-15</inkml:trace>
  <inkml:trace contextRef="#ctx0" brushRef="#br0" timeOffset="173478.4675">2932 11448 43 0,'-13'-5'38'0,"-2"20"1"15,-13 3-4-15,-5 7-17 16,1 16-8-16,-8 0-5 0,5 6-3 16,2 4-6-1,1-9-11-15,5-4-22 0,5-1-2 16,4-13 0-16,14-6-1 15</inkml:trace>
  <inkml:trace contextRef="#ctx0" brushRef="#br0" timeOffset="174010.6065">3192 11482 12 0,'-15'-5'30'0,"-9"-7"0"16,8 12-1-16,4 0-18 31,2 0-5-31,10 0-3 0,0 18-2 16,9-7 0-16,1 1-1 15,8 1 0-15,0-3-1 0,1-3-1 16,-3-1-2-1,-3-6-2-15,-13 0 0 16,0 0 0-16,0 0 1 0,-10 4 2 16,-5-3 1-16,-2 7 2 0,-18 10 8 31,19-5-1-31,10 4-1 16,6 1 0-16,0-3-1 0,11 2 0 15,5-6-1-15,2-2 0 16,2-9-1-16,3 0-1 31,3-11 0-31,-4-5-1 0,5-5 0 16,-4-6-1-16,-6 2 1 15,0-1 0-15,-3 4 1 16,-4 1 2-16,-3 8 1 16,-7 4 1-16,0 9 0 15,0 0 0-15,0 19 1 16,-3-2-2-16,3 3-4 0,8 7-10 15,0 4-28-15,0-12-1 16,11 5-1-16,6-13 0 16</inkml:trace>
  <inkml:trace contextRef="#ctx0" brushRef="#br0" timeOffset="174843.1214">4396 11454 31 0,'0'22'35'0,"-15"-4"0"31,1 11-11-31,-10 1-9 0,-7 0-5 16,0 0-2-1,-3-8-3-15,0-5-2 0,3-10-2 16,-1-9-1-16,7-11 0 16,7-5 0-16,12-5 0 15,6-3-2-15,9 0 2 16,6 6-1-16,7 7 0 0,7 9 1 15,-1 8 0-15,3 9 0 16,-3 7 0-16,-1 8 1 16,-2 1-1-16,-3 2-1 15,-3-3-3-15,-4-6-4 16,3-1-5-16,-2-13-3 16,-1-4-1-1,-3-9 0-15,2-2 2 16,-5-9 2-16,3 4 8 15,-5-2 5-15,2 3 6 16,-9 11 6-16,15-7 0 16,-15 7 1-16,12 5-1 0,-8 4-1 15,-4-9-4 1,6 18-1-16,-6-18-2 0,0 0-1 16,0 0 0-16,0-15-2 15,-3-5 1-15,6-1-1 0,3-4 0 16,4-1 0-16,-1-2 0 15,6 7 1-15,1 5 0 16,6 6 1-16,-6 10 0 16,-1 10 0-16,-3 6 0 0,-4 9 0 15,-3 7-2-15,-3 0-4 16,4 5-10-16,-2 1-20 16,-4-15-2-16,11 3-2 15,3-14 1-15</inkml:trace>
  <inkml:trace contextRef="#ctx0" brushRef="#br0" timeOffset="175097.0559">4994 11586 28 0,'-22'-26'35'0,"2"8"0"16,-8-1-8-16,0 2-9 0,3 12-6 15,0 5-4-15,2 11-2 16,8 6-2-16,6 7-1 16,9 2-1-16,9 1 0 0,6 0-1 15,8-5 1-15,2-4 0 16,3-2-2-16,-1-9-6 31,-3-7-16-31,-7-11-15 0,2-2-1 16,-10-15-1-16,0 5 1 15</inkml:trace>
  <inkml:trace contextRef="#ctx0" brushRef="#br0" timeOffset="175266.3346">4954 11244 42 0,'-13'-18'36'0,"13"18"-4"16,-12 0-6-16,12 0-46 15,10 22-11-15,-7-8-4 16,14 10-1-16</inkml:trace>
  <inkml:trace contextRef="#ctx0" brushRef="#br0" timeOffset="175545.0126">5263 11483 23 0,'-10'-6'31'31,"-14"-3"1"-31,9 9-12 0,-3 8-7 16,-1 6-4-16,5 10-2 15,3 4-3-15,8 3 0 16,7 4-2-16,9-3 1 16,2-5-1-16,7-7 1 15,0-7 1-15,1-8-1 16,-6-9 1-16,0-3 0 0,-9-6-1 15,-8-4-1-15,-3-3-5 16,-12 1-18-16,-4-9-15 16,5 6 0-16,-7-2-2 15,9 11 1-15</inkml:trace>
  <inkml:trace contextRef="#ctx0" brushRef="#br0" timeOffset="175714.3022">5364 11477 58 0,'27'8'38'0,"-6"-8"0"0,12 0-3 15,1 0-25-15,-3 0-7 16,-3 0-7-16,0 6-11 0,-7-3-16 16,-8-6-7-16,-2 3 1 15,-11 0-2-15</inkml:trace>
  <inkml:trace contextRef="#ctx0" brushRef="#br0" timeOffset="175867.9613">5547 11514 40 0,'-12'15'34'0,"12"11"1"15,-9-2-9-15,5-5-11 16,11 7-9-16,-4-6-7 16,3-3-12-16,5-10-20 15,10 5-2-15,-4-19 0 16,14 2-1-16</inkml:trace>
  <inkml:trace contextRef="#ctx0" brushRef="#br0" timeOffset="176146.638">5893 11568 58 0,'15'12'36'16,"-22"0"-3"-16,0 4-12 15,-3 2-7-15,-6-1-5 16,-3-1-3-16,-4-4-4 0,0-5-2 15,-2-7-1-15,3-5 0 16,2-7-1-16,6-9 0 16,8 2 1-16,6-1-1 15,0 3 2-15,9 2 0 16,2 6 1-16,2 9 1 16,1 5 0-1,3 9 0-15,-1 3 0 16,0 2-1-16,4 5-5 15,-6-6-7-15,8 1-17 16,4 3-10-16,-3-12 1 16,8 0-1-16</inkml:trace>
  <inkml:trace contextRef="#ctx0" brushRef="#br0" timeOffset="178086.4024">7101 11465 38 0,'9'0'34'0,"-9"0"-1"0,11 29-13 16,-1 3-7-16,-3 2-5 15,3 4-2-15,-5-1-1 16,5-1-1-16,-7-13-1 16,3-7-1-16,-6-16 0 15,0-10 0-15,3-10 0 16,0-6-1-16,7-3 1 0,4-2-1 15,5-1 0-15,3 6 1 16,5 4 0-16,2 8 0 16,-1 6 0-16,-4 8 0 15,-8 0 1-15,-1 8-3 16,-7 2-8-16,-8 3-30 31,0-13-1-31,0 10 1 0,0-10-2 16</inkml:trace>
  <inkml:trace contextRef="#ctx0" brushRef="#br0" timeOffset="178967.6961">8290 11472 22 0,'-8'13'33'31,"4"16"0"-31,-17-1-3 0,-4 3-16 16,3 4-6-16,-5-3-4 16,1-5-5-16,-1-11-3 15,1-12 0-15,2-10-2 16,6-11 1-16,5-7 0 16,4-5 2-16,6-3 3 15,3 0 3-15,6 8 0 0,9 7 2 16,3 11 0-16,7 6 1 15,1 10-1-15,4 9 0 16,-2 3-1-16,4 4-1 16,-1-5 0-16,-4 3-1 15,-1-7 0-15,-2-6 0 16,-6-11-1-16,-2 0 0 0,-3-15 0 16,-2 1-1-16,-4-6 0 15,2-2 1-15,-2 3-1 16,-1 5 0-16,-6 14 1 15,13-13 0-15,-13 13 0 0,15 13 0 16,-6 1 0 0,-4 5 0-1,3-1 0-15,-5-2 1 16,2-4-1-16,-3-2 0 16,-2-10 1-16,0 0-1 0,0 0 0 15,-7-23 0-15,11 3 0 16,2-3 0-16,1-3-1 15,8 2 0-15,3 5 0 16,2 1 0-16,1 4-1 0,1 9 1 16,-3 5 0-16,-2 10-1 15,-4 7-1-15,-4-1-4 16,-2 11-7-16,-7 0-15 16,0-1-9-16,6 3 0 15,-6-9 0-15</inkml:trace>
  <inkml:trace contextRef="#ctx0" brushRef="#br0" timeOffset="179235.245">8935 11615 39 0,'0'-17'34'0,"-10"-2"-3"16,-3-5-7-16,-1 5-5 0,-5 1-7 15,3 4-4-15,-5 6-2 16,4 8-3-16,4 8-1 16,5 7-1-16,2 8-1 15,9 4 1-15,3 0 0 16,7 2 0-16,2-4 0 0,4-4-2 16,3-6-4-16,-5-8-11 15,2-13-20-15,2 0-1 16,-8-16-1-16,4 2 0 15</inkml:trace>
  <inkml:trace contextRef="#ctx0" brushRef="#br0" timeOffset="179404.5317">8913 11290 71 0,'0'0'37'15,"-20"-7"-2"-15,20 7-14 16,-8 11-15-16,8-1-21 15,12 4-21-15,-12-14 0 16,16 24-1-16,-4-12-1 0</inkml:trace>
  <inkml:trace contextRef="#ctx0" brushRef="#br0" timeOffset="180037.3993">9483 11500 35 0,'21'3'28'0,"-2"-6"-14"0,7-1-2 16,1 4-1-16,-2-2-2 15,-4 2-3-15,-1 0-1 16,-9 0 0-16,-11 0-2 0,13 3 0 16,-13-3 1-1,-9 15-1-15,1-4 0 16,3 4 0-16,-4 2-2 0,5 8 1 16,1 0 0-16,3 0 0 15,7-1-1-15,2-2 0 0,2-4 1 16,3-4 0-16,-1-9-1 15,5-5 0-15,-3-9 1 16,0-5-1-16,1-3 0 31,-1-3 0-31,1 0-1 0,0 2 0 16,-4 0 1-16,-1 6-1 16,-11 12 1-16,14-6 0 15,-14 6 0-15,9 19 1 16,-9-2 0-16,0-2 0 15,0 5 0-15,0-3 0 16,0-8 0-16,0-9-2 0,0 0 0 16,13 0 0-16,-4-9 0 15,1-5-1-15,5-4 1 16,0 1-1-16,1 0 1 16,-1 5 0-16,-2 2 0 15,2 4 1-15,-2 6 0 0,-4 10 0 31,-2 4 0-31,-1 0-1 0,-4 5-4 16,-2 1-14-16,-6-2-19 16,6 4 0-16,0-8-1 15,6 1 0-15</inkml:trace>
  <inkml:trace contextRef="#ctx0" brushRef="#br0" timeOffset="180637.7828">10652 11546 13 0,'3'16'31'0,"0"-5"1"16,10 9 0-16,6-2-20 15,5-7-1-15,7 0-3 16,3-11-2-16,0 0-1 16,-5-9-1-16,-2-7-3 15,-6-3 0-15,-11-5-1 16,-10 1-1-1,-13-5-1-15,-5 6 1 16,-11 2-1-16,-1 8 1 16,-6 8 0-16,1 8 1 15,3 12 0-15,4 12 1 16,10 10 0-16,5 9 1 16,10 3 1-16,3 1-1 15,10 4 1-15,3-6 0 0,5-4-3 16,1-8-3-16,-3-9-9 15,-3-16-23-15,5-1 0 0,-18-11 0 16,22-8-1 0</inkml:trace>
  <inkml:trace contextRef="#ctx0" brushRef="#br0" timeOffset="180991.5851">11198 11551 51 0,'-10'22'34'0,"-10"-3"-3"0,-2-3-14 16,4 2-4-16,-4-8-7 16,2-3-4-16,1-7-2 15,1-10-1-15,3-2 0 16,5-8 0-16,7-1 0 15,3-2 0-15,3 2 0 16,7 3 2-16,1 4 0 0,5 4 0 16,4 10 1-16,0 6-1 15,-1 4 1-15,-1 9-1 16,-1 5-1-16,-3 3 1 0,-4 4-3 16,-1-2-5-16,-2-1-12 15,0 4-16-15,-7-15 1 31,5 2 0-31,-5-19 8 0</inkml:trace>
  <inkml:trace contextRef="#ctx0" brushRef="#br0" timeOffset="181171.4883">11196 11351 54 0,'-11'-33'37'0,"8"15"1"16,-6 1-7-16,9 17-28 15,0 0-27-15,-7 11-12 16,14 3-1-16,-7-14 0 16</inkml:trace>
  <inkml:trace contextRef="#ctx0" brushRef="#br0" timeOffset="181354.8923">11362 11341 51 0,'0'23'37'0,"-3"2"0"0,3 15-5 15,5 7-22-15,-5 6-4 0,9 7-1 16,-2-3-4-16,-2-3-3 16,3-3-5-16,-6-17-6 15,5-7-14-15,-1-9-8 16,-6-18-2-16,0 0 0 15</inkml:trace>
  <inkml:trace contextRef="#ctx0" brushRef="#br0" timeOffset="181655.7055">11394 11315 36 0,'17'-35'33'0,"11"22"-1"15,-6 4-13-15,0 9-7 16,-2 13-5-1,-7-1-2-15,-5 10-3 16,-12 5 0-16,-5 1-3 0,-1-8 1 16,-2-2-2-1,-1-3 1-15,3-6-1 16,10-9 0-16,0 0 0 0,10 12 0 16,6-12 2-16,1 5 0 15,2 0 2-15,-5 5 0 0,-2 4 0 16,-12 4 1-16,-3 2-2 15,-13 0-6-15,-5 0-14 16,-10-11-14-16,9 1 1 16,-7-10-2-16</inkml:trace>
  <inkml:trace contextRef="#ctx0" brushRef="#br0" timeOffset="182074.4239">11926 11501 33 0,'-23'-14'34'16,"6"10"0"-16,-13-3-7 0,8 2-12 15,4 7-7-15,-2 5-2 16,7 7-3-16,7 7-1 15,6 7 0-15,5 1 0 32,6 0 1-32,1-5-1 0,10-5 1 15,-2-8-1-15,4-5 0 16,-6-14 0-16,-3-6 0 16,-1-14-1-16,-4-4 0 15,-7-11 0-15,-3-2-1 16,-8-7 1-16,-1 1 0 15,-5 0-1-15,3 4 1 0,1 5-1 16,5 8 0-16,5 8-1 16,7 7-1-16,9 14-7 15,-1 5-12-15,4 7-16 16,9 7-1-16,-5 2 0 16,5 9 0-16</inkml:trace>
  <inkml:trace contextRef="#ctx0" brushRef="#br0" timeOffset="182457.8709">12166 11477 56 0,'-12'0'30'0,"-7"-5"-13"15,3 5-6-15,1 4-4 0,0 5-3 16,5 6-2-16,3-1 1 16,7 4-1-16,0 1 0 15,8-1 2-15,12-2 0 16,3-3 0-16,4-5 0 15,2-8 1-15,-1-3-1 16,0-6 1 0,-10-6-2-16,-5-2-1 15,-13-2 1-15,-7-1-4 16,-8 6-8-16,-5 2-23 16,-4-5-4-16,11 10-1 0,-5-4 1 15</inkml:trace>
  <inkml:trace contextRef="#ctx0" brushRef="#br0" timeOffset="182827.5288">12507 11592 53 0,'0'0'39'16,"-9"9"1"-16,9-9-8 16,0 0-13-16,0 0-8 15,0 0-6-15,0 0-13 0,0 0-30 16,0 0-2-16,0 0 0 16,5-12-1-16</inkml:trace>
  <inkml:trace contextRef="#ctx0" brushRef="#br0" timeOffset="185487.1108">6084 11501 28 0,'-11'9'22'0,"-9"3"-4"15,7 4-5-15,2 6-3 16,5 1-3-16,6 5-1 15,8-4-1-15,7 3 2 16,6-8-1-16,5-2 2 16,-4-11 0-16,2-2 1 0,-11-12 0 15,-2-2 0-15,-11-7 0 16,-8 6-2-16,-8-5-2 16,-2 0-5-16,5 11-11 15,-6 5-24-15,1-10-4 16,18 10 0-16,-18 7 0 0</inkml:trace>
  <inkml:trace contextRef="#ctx0" brushRef="#br0" timeOffset="186019.9436">6238 11543 11 0,'19'-5'33'0,"-19"5"1"16,21 17-1-16,-11-3-13 15,-4 6-8-15,4 4-3 0,-5-2-4 16,-1-2-1-16,-4-2-2 15,5-6 0-15,-5-12-2 16,0 0 1-16,10-9-1 16,-3-8 1-16,2-7-1 0,3 2 0 15,1-2 1-15,-1 0 1 16,0 6 0-16,0 13 1 16,-12 5 1-16,20 5 0 15,-13 12-1-15,-2 8 1 16,0 4-1-16,-1 0-2 15,3 7-12 1,2-5-28-16,-6-8 0 16,6-3-1-16,1-9 1 15</inkml:trace>
  <inkml:trace contextRef="#ctx0" brushRef="#br0" timeOffset="200900.3804">9787 12968 22 0,'0'36'32'16,"-10"23"2"-16,10 42-3 16,-5 39-13-1,-2 32-4-15,7 36-1 16,0 27-3-16,5 29 0 16,-5 14-1-16,4 15-3 15,-1 3-3-15,3-1-5 16,1-14-2-16,-1-17-1 15,4-12-1-15,-5-22 1 0,2-19-9 16,-7-21-22-16,-13-36-3 16,7-25 0-16,-13-40 4 15</inkml:trace>
  <inkml:trace contextRef="#ctx0" brushRef="#br0" timeOffset="201432.3223">9725 12946 13 0,'21'-4'31'16,"-6"-5"1"-16,11 9-8 15,-1 8-8-15,2-2-5 16,1 2-5-16,0 2-6 0,-5-2-5 16,-3-3-6-16,-3 0-7 15,-8-5-6-15,4 0-5 16,-13 0-3-16</inkml:trace>
  <inkml:trace contextRef="#ctx0" brushRef="#br0" timeOffset="201717.3387">9973 12976 44 0,'0'0'29'0,"0"0"-3"16,0 9-3-1,0 18-4-15,-9 14-5 0,9 21-4 16,-3 21-3-16,3 31 0 31,-4 17 0-31,4 28-2 0,3 21-1 16,3 15-1-16,7 21-2 15,3 8 0-15,0 9 0 16,5 4 0-16,6 2-1 16,-1 1 0-16,5-2 1 15,-3-4-1-15,2-14-1 16,-2-5-1-16,3-14-4 0,-3-24-24 16,-6-30-11-16,6-18 1 15,-10-47-1-15</inkml:trace>
  <inkml:trace contextRef="#ctx0" brushRef="#br0" timeOffset="202271.4522">9917 16944 18 0,'0'0'35'0,"0"0"2"15,0 0-6-15,34 7-11 0,-3-12-4 16,12 5-5-16,1 3-7 15,3 4-29-15,-4-12-10 16,2 1-3-16,-16-14-1 31</inkml:trace>
  <inkml:trace contextRef="#ctx0" brushRef="#br0" timeOffset="203335.3334">6862 14700 17 0,'44'8'20'15,"44"-8"-8"-15,67 0-1 16,51-7 1-16,53-1 2 0,49 2 0 16,52-5 0-16,47 6-2 15,29-4-1-15,34 9-1 16,28-5-2-16,15 7-1 15,9-2-1-15,0 7-1 16,-18 2-1-16,-12 4 0 31,-30 3-1-31,-28 5-2 0,-49 5-2 16,-47 1-5-16,-45 7-16 16,-41 0-16-16,-64-5 0 15,-38-2-1-15,-49-13 0 16</inkml:trace>
  <inkml:trace contextRef="#ctx0" brushRef="#br0" timeOffset="205178.9581">9176 13069 19 0,'9'22'32'16,"-9"17"-3"-16,6 41-8 16,-2 39-2-16,-1 39-2 15,3 45-2-15,-6 43-5 0,0 34-3 16,-6 30-1-16,6 18-3 15,0 9-5-15,0-16-7 16,6-18-6-16,3-36 1 16,10-30-7-16,0-33-14 15,-4-51-3-15,0-23 1 16,-15-53 31 0</inkml:trace>
  <inkml:trace contextRef="#ctx0" brushRef="#br0" timeOffset="205642.0792">9173 13133 2 0,'0'-15'31'0,"0"15"0"16,-15-14 0-16,-1 9-14 16,-5 5-4-16,-2-3-4 0,2 3-3 15,0 0-3 1,8 5 0-16,13-5-1 0,0 12-1 16,11-4 0-16,12 7-1 15,2 5-3-15,3 0-10 0,0-3-19 16,2 8-1-16,-12-13 0 15,4 2 0-15</inkml:trace>
  <inkml:trace contextRef="#ctx0" brushRef="#br0" timeOffset="206111.7797">9225 16704 41 0,'13'12'35'0,"-5"5"1"16,12 15-9-16,-4 2-15 16,2-5-7-16,1-8-8 15,-1-14-26 1,-3-7-5-16,-15-26-2 15,4-7-1-15</inkml:trace>
  <inkml:trace contextRef="#ctx0" brushRef="#br0" timeOffset="206612.3439">8556 15354 23 0,'3'33'31'16,"-3"-11"1"-16,10-2-12 15,6-11-6-15,4-15-2 16,6-14-2-16,1-17-2 0,4-8 0 15,-9-18-2-15,-6 0-1 0,-10-5-1 16,-6 8-1 0,-13 13 0-16,-3 19 0 0,-5 17 1 15,-3 22-1-15,5 17 1 16,12 21-2-16,7 7 1 16,18 11-2-16,11-1-8 15,5-4-25 1,9-20-8-16,16-13 0 15,6-35 0-15</inkml:trace>
  <inkml:trace contextRef="#ctx0" brushRef="#br0" timeOffset="208030.1843">12390 14727 19 0,'-11'-22'29'16,"8"13"-3"-16,-8 3-7 15,1 2-5-15,0 8-4 0,-1-1-3 16,5 8-2-16,-5 5-2 16,8 1-1-16,3 3-1 15,3 1 0-15,8-4 0 16,-2-1 1-16,6-11 1 15,1-2 1-15,-1-10 1 0,0-1 0 32,-5-9 2-32,-1-2 0 15,-9-7 0-15,-3 6-1 0,-7-1-1 16,-2 7-1-16,-4 2-1 16,1 8-1-16,0 4-1 15,3 12 0-15,6 2-1 16,2 5 0-16,8 2-1 15,3-8-2-15,10 1-5 0,-1-10-16 16,-1-11-16-16,10-3 1 16,-7-10-1-16,1-2 1 15</inkml:trace>
  <inkml:trace contextRef="#ctx0" brushRef="#br0" timeOffset="208346.6209">12610 14028 43 0,'5'-23'38'16,"-5"1"0"-16,0 9-11 15,0 13-7-15,-5 13-6 16,5 15-4-16,0 4-5 16,0 13-1-16,0 3-2 15,5 8-1 1,-3-3-2-16,4-3-3 16,2-2-11-16,-5-8-25 15,1-18 0-15,4-7-1 16,-8-15 1-16</inkml:trace>
  <inkml:trace contextRef="#ctx0" brushRef="#br0" timeOffset="208647.1652">12489 14002 25 0,'0'-29'36'15,"14"11"1"-15,8-1 0 0,12 5-18 16,17 14-7 0,-3 0-4-16,5 9-1 0,-9 6-1 15,-7 7-2-15,-12 3 0 16,-19 3-1-16,-15 1 1 16,-16-5-1-16,-12-2-1 31,2-3-1-31,-1-2-2 0,5-8-3 15,4 0-7-15,4-9-11 16,10-4-19-16,13 4-1 16,0-9 2-16,0 9 0 15</inkml:trace>
  <inkml:trace contextRef="#ctx0" brushRef="#br0" timeOffset="210032.0523">9743 12799 9 0,'25'46'23'0,"19"19"1"0,8 3-17 15,22 16-2-15,17 9-1 16,24 9 0-16,21 6 0 16,15 3 0-16,11 1-1 15,9 4 0-15,7 2-2 16,-5-2 0-16,-2-4-1 15,-9-8-1-15,-6-8-3 0,-9-10-10 16,0 3-12-16,-21-16-1 0,0 1 8 16</inkml:trace>
  <inkml:trace contextRef="#ctx0" brushRef="#br0" timeOffset="210464.204">10816 16520 28 0,'104'-121'28'0,"34"-17"-8"16,14-26-10-16,21-20-12 16,20-2-21-16,-14-23-3 15,9 6-1-15,-23-12 20 16</inkml:trace>
  <inkml:trace contextRef="#ctx0" brushRef="#br0" timeOffset="217519.9343">14123 13597 24 0,'-16'3'30'0,"16"-3"-4"16,0 0-14-16,22-31-2 15,5 2 1-15,5-18-1 0,4-3-2 16,-2-11-3-16,0 1-3 15,-11 3 0-15,-7 8 0 16,-16 12 0-16,-4 15-1 16,-12 12 1-16,-6 13 0 15,-2 18 1-15,-1 13-1 32,3 15-1-32,11 9 0 0,7 8 0 15,10-2 1-15,12-1-1 16,10-2 0-16,9-13 0 15,11-10 0-15,1-15 0 16,-2-18 1-16,-1-13-1 16,-6-6 0-16,-5-10 0 15,-13 1-1-15,-9-1 2 0,-8 5 0 16,-9 5 0-16,4 14-1 16,-12-4 1-16,4 13 0 0,4 5 0 15,4 6-1 1,0 1-3-16,3-1-5 0,3 4-10 15,3-7-20-15,-9-17-1 32,0 0 0-32,0 0 0 0</inkml:trace>
  <inkml:trace contextRef="#ctx0" brushRef="#br0" timeOffset="217720.4576">14587 13305 41 0,'-6'-19'36'15,"6"19"-2"-15,-6-12-7 0,6 12-43 16,0 0-13-16,9 0-6 16,4 15 0-16</inkml:trace>
  <inkml:trace contextRef="#ctx0" brushRef="#br0" timeOffset="218120.9152">14702 13529 64 0,'0'21'36'0,"0"-5"-1"15,0 5-17-15,8 4-6 0,0-4-4 32,7-1-3-32,2-6-2 15,3-9-1-15,2-6-1 0,3-12 0 16,-1-6 0-16,1-8 0 15,-4-2 0-15,-3-3-1 16,-3 3 0-16,-8 4 1 16,-1 8-1-16,-3 6 0 15,-3 11 0-15,0 0 1 0,-5 17-1 16,5 2 0-16,0 1 0 16,0 2 0-16,3-3 0 15,4-2 0-15,-3-8 0 16,-4-9 0-16,17 8 0 15,-7-15 0-15,-3-6 0 16,3-1 0 0,-3-5 0-16,3-1 0 15,-3 1 0-15,0 2 0 16,-3 6 0-16,-4 11 0 16,0 0 0-16,12 6 0 15,-10 9-3-15,-2-3-8 0,5 3-24 16,0 8-3-1,-1-10 0-15,6 6-1 0</inkml:trace>
  <inkml:trace contextRef="#ctx0" brushRef="#br0" timeOffset="218553.2483">13911 14391 23 0,'26'-8'33'0,"-5"-16"1"16,5-2-11-16,4-8-6 16,1-11-4-16,0 0-4 0,-4-10-3 15,-5 3-2-15,-11-4-2 0,-6 9 2 16,-12 3-2 0,-2 15 2-16,-9 7-2 0,-1 18 0 15,-3 13 1-15,6 15-1 16,5 16 0-16,8 9-1 15,3 8 0-15,9 3-1 32,9 1-1-32,5-13-5 0,10-4-17 15,5-9-15-15,-2-22 0 16,8-8 0-16,-4-17 0 16</inkml:trace>
  <inkml:trace contextRef="#ctx0" brushRef="#br0" timeOffset="218906.6626">14311 14197 48 0,'0'0'35'0,"19"9"-3"16,3-9-12-16,2 0-8 0,13 0-3 16,-5 0-3-16,5 0-2 15,-6 0-3-15,-6-4-3 16,-8-1 0-16,-8-2-1 16,-9 7 0-16,0-19 0 0,0 10 1 15,-7-1 1-15,7 10 0 16,-9-10 2-16,9 10 1 15,0 0 0-15,0 19-3 16,0-7-9-16,0-12-23 16,0 27-1-16,0-27 0 15,9 17-1-15</inkml:trace>
  <inkml:trace contextRef="#ctx0" brushRef="#br0">15089 14178 42 0,'-20'19'35'0,"2"9"0"16,-10-14-3-16,-3 1-26 0,1-7-8 15,2-4-3-15,2-12-2 16,9-3-1-16,3-7 3 15,9-5 1-15,5 0 3 0,10-4 5 16,2 10 2-16,4 0 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19:32.3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21286 11290 47 0,'0'0'38'15,"0"0"1"-15,0 0-8 0,0 0-9 16,0 10-9-16,0-10-6 16,0 0-4-16,0 0-16 15,16 8-25-15,-16-8-2 16,12-8 1-16,-3-2-1 16</inkml:trace>
  <inkml:trace contextRef="#ctx0" brushRef="#br0" timeOffset="484.413">21806 11015 26 0,'0'0'35'0,"-7"14"0"16,7 4-1-16,0 11-13 15,0 7-7-15,0 11-4 16,0 1-2-16,4 6-1 15,-4-5-3-15,9 1-2 0,-5-8-1 16,-4-10-5-16,9-6-5 16,-9-11-13-16,0-15-16 15,0 0 0-15,0 0-2 16,12-21 2-16</inkml:trace>
  <inkml:trace contextRef="#ctx0" brushRef="#br0" timeOffset="669.3278">21809 11050 46 0,'8'-9'32'0,"18"9"-4"0,0 0-10 15,11 0-12-15,5-3-11 16,5-5-21-16,12 8-5 15,-12-4 0-15,6 10-2 16</inkml:trace>
  <inkml:trace contextRef="#ctx0" brushRef="#br0" timeOffset="984.9638">21816 11480 39 0,'-13'5'37'0,"13"4"-1"16,0-9-9-16,16 6-9 15,12-2-5-15,7-4-6 0,10 5-1 16,2-5-6-16,-2 0-7 16,5 3-14-16,-5-1-16 15,-12-6-1-15,-2 4 1 16,-14-10-1-16</inkml:trace>
  <inkml:trace contextRef="#ctx0" brushRef="#br0" timeOffset="1222.8707">21816 11318 39 0,'0'0'37'0,"-10"-8"-1"16,20 8-6-16,7 0-11 15,6 0-5-15,8 3-6 0,4 2-6 16,4-5-14 0,-1 0-25-16,10-5 0 0,-3-4-1 31,5 5-1-31</inkml:trace>
  <inkml:trace contextRef="#ctx0" brushRef="#br0" timeOffset="1854.9007">22550 11379 19 0,'0'0'32'16,"-6"-19"-4"-16,-7 6-3 0,-5-2-4 15,-5 1-3-15,1 4-5 16,-7-2-2-16,4 10-4 16,-5 2-2-16,7 6-3 15,2 3 0-15,10 10-2 16,2-3 0-16,9 9 0 16,9-5 1-16,3 2 0 0,6-3 0 15,4-6-1-15,3-3 0 16,2-10 0-16,1-5-1 15,-3-7-1-15,-5-7 0 16,-3-13 0-16,0-3-2 16,-4-6 2-16,-4-6 0 15,-3-4 1 1,-6 2 1-16,0 2 1 16,-2 8 2-16,2 12 0 15,-9 7 1-15,9 20 0 16,-12-7 1-16,5 24-1 15,7 11-1-15,0 6 0 0,0 7-1 16,4 5 0 0,2 2-2-16,0-1-1 0,6 2-6 15,-7-8-23-15,0-10-10 16,4-3 1-16,-1-15-1 0</inkml:trace>
  <inkml:trace contextRef="#ctx0" brushRef="#br0" timeOffset="2439.9931">22964 11129 42 0,'0'13'38'16,"-17"7"1"-16,4 6-7 0,2 12-11 15,-10-4-8-15,11 7-4 16,-6-5-2-16,4 2-4 16,3-9 0-16,2-7-1 31,0-9-1-31,7-13 0 0,0 0 0 16,0 0-1-16,7-17-1 15,-7-8 0-15,3-8-2 16,2-9 0-16,3 0-1 15,-1-3 0-15,8 0 0 16,-7 2 2-16,0 10 0 16,3 9 1-16,0 10 2 0,-11 14 1 15,19 14 0-15,-3 8 1 16,-4 9 0-16,7 11 0 16,3-1 0-16,-1 6-1 15,5 1 0-15,-3-5-1 16,-9-2-2-16,1-7-6 15,3-2-13 1,-7-9-20-16,-11-14 0 16,0-9 0-16,0 0-1 15</inkml:trace>
  <inkml:trace contextRef="#ctx0" brushRef="#br0" timeOffset="2608.655">22880 11357 67 0,'0'0'38'0,"0"0"0"16,12-3-10-16,8 3-20 15,12 0-13-15,3-4-31 16,5 9 0-16,-5-5-2 16,6 0 0-16</inkml:trace>
  <inkml:trace contextRef="#ctx0" brushRef="#br0" timeOffset="3072.0006">23399 11464 45 0,'0'0'38'15,"0"0"0"-15,0 0-5 16,-11 4-13-16,11-4-6 0,0 0-5 15,11 3-6-15,-11-3-8 16,0 0-28-16,0 0-6 16,0 0-1-16,7-11 0 0</inkml:trace>
  <inkml:trace contextRef="#ctx0" brushRef="#br0" timeOffset="11260.5998">20556 5784 24 0,'0'0'15'0,"0"0"1"16,0 0-1-16,7-12 0 16,-7 12-2-16,0 0-1 0,3-9-1 15,-3 9-2-15,0 0-1 16,0 0-2-16,0 0-1 15,0 0-2-15,0 0 0 16,0 0-1-16,-12 5 0 16,12-5 1-16,0 0 0 15,0 0 0-15,-13 10 0 0,13-10-1 16,-8 11 1-16,8-11-2 16,-10 10 1-16,10-10-1 15,-10 14 0-15,10-14 0 16,-12 14 0-16,12-14 0 0,-8 12-1 15,8-12 1 17,-8 15-1-32,8-15 0 0,-7 15 0 15,7-15 0-15,-3 17 1 16,3-6-1-16,0-11 0 0,-6 19 0 16,6-8 2-1,0-11-2-15,-6 19 1 0,6-19-1 16,0 15 1-16,0-15-1 15,0 18 1-15,0-18-1 0,0 18-1 16,0-8 1-16,0-10-1 16,0 17 1-16,0-17 1 15,0 14-1-15,0-14 0 16,2 14 1-16,-2-14-1 16,0 0 0-16,0 13 0 15,0-13 0 1,0 0 0-16,0 0 0 15,6 9 0-15,-6-9-1 16,7 10 2-16,-7-10-1 16,0 0 1-16,9 15-1 15,-9-15 1-15,0 0-2 16,12 12-1-16,-12-12-3 16,0 0-12-16,12 14-20 0,-12-14 1 15,0 0-1-15,0 0-1 0</inkml:trace>
  <inkml:trace contextRef="#ctx0" brushRef="#br0" timeOffset="11645.7934">20471 6099 53 0,'12'4'36'15,"-12"-4"1"-15,10 0-9 16,0 7-9-16,-10-7-6 16,20 8-5-16,-6-4-2 15,1 2-2-15,1-3-2 0,5 3-1 16,-2-1-4-16,0-5-8 16,2-4-27-16,-1 8-2 31,-9-5 1-31,5 1 0 0</inkml:trace>
  <inkml:trace contextRef="#ctx0" brushRef="#br0" timeOffset="12794.1124">20559 6142 35 0,'0'0'29'0,"-9"10"-5"15,9-10-3-15,-7 9-5 0,7-9-3 16,0 0-2-16,-12-4-2 16,12 4-1-16,-12-3-1 15,12 3-2-15,-16-7-2 16,16 7 0-16,-18-10-1 15,18 10-1-15,-17-6 0 0,17 6 0 16,-12-3-1-16,12 3 0 16,0 0 0-16,0 0 0 15,0 0 0-15,0 0 0 16,0 10-1-16,0-10 1 16,19 7 0-16,-9-2 0 15,4-1 0 1,3-1-2-16,-3 1 1 15,0-4 1-15,0 0-1 16,-5 5-1-16,-9-5 1 16,0 0 0-16,0 0 0 0,0 0 1 15,-16 0 0 1,1 0 0-16,-2-5 0 16,-1 5 0-16,2-4 1 0,0-1-1 15,3 1 0-15,3 1 0 0,1 3 0 16,9 0 0-16,0 0 0 15,-12-3 1-15,12 3-1 16,0 0 0-16,0 0 1 16,0-14-1-16,0 14 0 15,6-15 1 1,-2 2-1-16,-2 2-1 16,2-3 2-16,1 0-1 15,-2-2 0-15,-3 1 0 16,5 2 0-16,-5 0 1 15,0 13-1-15,4-12 0 16,-4 12 0-16,0 0 0 16,0 0 0-16,0 0 0 0,0 0 0 15,0 0-1-15,0 0 2 16,0 0-1-16,0 0 0 16,0 0 0-16,-9 15 0 15,6-1-1-15,3-2 1 16,-3 5 1-16,3-2-1 0,-5 2 0 15,5 0 0-15,0-3 1 0,0-2-1 16,5-2 0 0,-5-10 0-16,0 13 0 0,0-13 0 15,0 0 0-15,0 0 1 16,0 0-1-16,0 0 0 16,0 0 1-16,3 9-1 31,-3-9 1-31,0 0-1 0,0-12 1 15,-3 0-1-15,3 2 0 16,0-4 1-16,-3-5-1 16,3-1 0-16,0 0 1 15,0 0-1-15,0 2 0 16,4 4 0-16,3 1 1 16,0-2-2-16,0 5 1 0,3 0-5 15,-10 10-7-15,12-18-22 16,-12 18-3-16,8-11 0 15,-8 11-1-15</inkml:trace>
  <inkml:trace contextRef="#ctx0" brushRef="#br0" timeOffset="13463.7914">20499 6129 41 0,'0'0'32'16,"-5"13"-4"-16,5-13-6 31,0 0-6-31,11 5-3 0,-11-5-4 16,22 0-1-16,-9 0-2 15,5 0-1-15,0 4-2 16,3-4-1-16,-2 0 0 15,2 0-2-15,-4 0 0 16,-4 0-4-16,2 3-9 16,-5-3-23-16,-10 0 0 0,6-12-1 15,-9 2 0-15</inkml:trace>
  <inkml:trace contextRef="#ctx0" brushRef="#br0" timeOffset="17097.4272">20809 5813 57 0,'0'0'34'15,"0"0"-6"-15,0 0-5 16,0 0-7-16,0 0-8 16,-9 15-13-16,7-3-28 15,-8-7-1 1,10-5-1-16,-10 9-1 16</inkml:trace>
  <inkml:trace contextRef="#ctx0" brushRef="#br0" timeOffset="17661.5911">20662 6078 23 0,'0'0'29'0,"0"0"0"15,0 0-6-15,0 0-4 16,0 0-5-16,15 0-3 16,-7 4-2-16,-8-4-3 31,16 4 0-31,-16-4-3 0,17 0 0 16,-17 0-1-16,9 3-2 15,-9-3-12-15,11 0-23 16,-11 0 0-16,-9-11-1 15,-2 1 0-15</inkml:trace>
  <inkml:trace contextRef="#ctx0" brushRef="#br0" timeOffset="18300.6338">20791 5869 39 0,'0'0'31'0,"0"0"-3"16,0 0-8-16,-13 15-4 16,13-15-6-16,-15 16-4 15,5-1-6-15,0-1-14 16,-6-6-18-16,9 14 0 15,-7-11-1 1,9 4-1-16</inkml:trace>
  <inkml:trace contextRef="#ctx0" brushRef="#br0" timeOffset="18563.4589">20749 5916 23 0,'-12'5'26'0,"12"12"0"16,-6-2-8-16,0 2-8 0,3 2-4 15,-4-1-4-15,2-1-5 16,-1-5-8-16,6 5-8 15,0-17-8-15,-8 14 0 16,8-14 4-16</inkml:trace>
  <inkml:trace contextRef="#ctx0" brushRef="#br0" timeOffset="19149.3482">20710 5927 49 0,'-3'10'33'0,"3"4"-2"0,-9 1-11 16,1-2-7-16,2 9-5 15,-5-7-3-15,5 0-3 0,0-5-1 16,6-10-1-16,-10 8 0 16,10-8-1-16,0-18 1 15,0-1-1-15,0 2 0 16,7-3 1-16,-3-4 0 31,2 5 2-31,-1 0-2 0,1 9 2 16,-6 2 0-16,0 8 2 15,6 8 0-15,-6 9-1 16,-7 0 0-16,-1 5 0 16,-3 1 1-16,0 2-3 15,0-6 1-15,1-2-1 16,10-17-1-16,-16 9 0 0,16-9 0 15,-4-19 0-15,4 0 0 16,4-3 0-16,1 0-1 16,-1-1 2-16,-1 1-2 15,1 5 2-15,-1 4-1 16,-3 13 1-16,0 0 1 0,0 0-1 31,-8 15 1-31,3 3-1 0,-3 0 1 16,3 2-1-16,-1-6 1 15,0-2-1-15,6-12 0 16,0 0-1-16,0 0 0 16,7-17 0-16,0 2 0 15,1-3 0-15,0 3 0 16,2 0 0-16,-1 3-1 0,-9 12 0 16,15-14-2-16,-15 14-10 15,6-10-24-15,-6 10-2 16,0 0 0-16,16-12 1 15</inkml:trace>
  <inkml:trace contextRef="#ctx0" brushRef="#br0" timeOffset="172281.2182">2301 13972 49 0,'0'0'35'0,"-4"15"-5"0,4-3-7 16,-3 0-6-16,3 9-5 16,0-1-4-16,3 7-2 15,0 2-1-15,6-1-2 16,1-5-1-16,-4-2-2 16,3 1-2-16,-4-9-6 0,2-2-8 15,-7-11-15-15,0 0-8 16,0 0 1-16,0-20 0 15</inkml:trace>
  <inkml:trace contextRef="#ctx0" brushRef="#br0" timeOffset="172847.0379">2275 13972 13 0,'0'0'31'16,"0"0"1"-16,3-17-5 15,7 8-8-15,3-3-6 16,11 4-2-16,-4-4-4 0,5 7-1 15,-3 0-2-15,5 10-1 0,-7 0-1 16,-4 7 0-16,-6 3 1 16,-2 2-1-16,-8 2 0 15,-3 3-2-15,-6-5 1 16,-3 0-2-16,-1-4 1 16,-2-2-1-16,2-4-1 31,-3-5 1-31,8-2-1 0,8 0 0 15,0 0 1-15,0-9 1 16,13 5-1-16,5 1 1 16,-1 3 0-16,9 0 1 15,-1 5 0-15,-1 6 1 16,-5 2-1-16,-4 6 1 16,-8 5 0-16,-7 0 0 0,-9 0 1 15,-7-4 0-15,-6-4-1 16,-6-3 0-16,1-6-1 15,2-1 1-15,-1-6-2 16,2 0-4-16,9 3-9 0,-1 5-23 16,2-8-2-16,14 0-1 31,-10 5 1-31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29:41.0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16300 13992 48 0,'-18'4'22'0,"-5"0"-3"0,0 5-4 15,3 6-4-15,-2 7-3 16,7 6-2-16,6 3-3 16,9 1 0-16,5 4-2 15,11-2 0-15,6-5 0 16,2-8 1-16,4-10-1 15,3-11 1-15,-6-6-1 0,-4-11 0 16,-8-9 1-16,-3-3-2 16,-10-5 2-16,-7 1-1 15,-3 3 1-15,-1 1 0 16,-2 8 0-16,2 2 0 16,5 6 0-16,6 13 0 0,11-12 0 31,8 12-3-31,6 0-6 0,2 6-17 15,7-6-12-15,6 0 1 16,-2-6-1-16</inkml:trace>
  <inkml:trace contextRef="#ctx0" brushRef="#br0" timeOffset="701.4363">16630 14024 23 0,'0'17'34'0,"-4"-3"-2"0,0 10-9 16,4 5-7-16,0 2-5 16,0 5-3-16,0 1-3 15,0-4-2-15,3-6-1 16,-3-5-1-16,5-8-2 16,-5-14 1-16,0 0-2 15,0 0 0 1,-5-24-1-16,0-2 1 15,0-3-1-15,3-3 0 16,2 1 1-16,0 1 0 16,0-1 0-16,4 5 1 15,5 6 1-15,2 8-1 0,3 3 1 16,1 4-1 0,3 2 1-16,1 3 0 0,-1 0 0 15,4 0 0-15,-3 3-1 0,-3 1 1 16,-1 2 1-16,-2 3 0 15,-2 5 2-15,-1 6 0 16,-7 2 1-16,-3 7 1 16,0 4 0-16,3 3 0 15,-3-4-1-15,0 0-3 0,0-3-12 16,9-7-24-16,-9-22-1 16,13 9 0-16,-7-21 0 15</inkml:trace>
  <inkml:trace contextRef="#ctx0" brushRef="#br0" timeOffset="1573.0262">17016 14043 57 0,'10'0'28'15,"-10"0"-5"-15,7 23-5 0,1 2-5 16,-1 1-3-16,3 11-2 16,0 1 0-16,2 1-3 15,-4-2-1-15,3-1-2 16,-5-10 0-16,0-9 0 16,-2-5-1-16,-4-12 0 15,5-15 0 1,-5-6 0-16,4-8 0 0,-4-3 0 15,7-5-1-15,4-3 0 16,3 2 0-16,5 6 0 16,5 6 0-16,3 6-1 15,1 8 0-15,-2 7-4 16,1 8-13-16,-3 11-19 16,-14-1-2-16,0 9 1 0,-10-4 0 15</inkml:trace>
  <inkml:trace contextRef="#ctx0" brushRef="#br0" timeOffset="2157.3974">17483 13914 16 0,'0'0'29'16,"-25"-7"-4"-16,17-3-6 16,-1-2-3-16,9-2-4 31,3-1-4-31,7 2-1 0,8 2-1 15,0 4-1-15,7 7 0 16,-7 4 1-16,1 7 0 16,-6 8-1-16,-7 6-2 15,-6 3 1-15,-12 6-3 16,-3-5 2-16,-2 1-2 0,0-2 0 16,3-4-1-16,3-8 1 0,7-4-1 15,4-12 0 1,16 13 0-16,2-7 0 0,4-6 1 15,1 0-1-15,3 1-1 16,-2-1-6-16,-5 5-22 16,-5-10-9-16,3 5 1 31,-17 0-1-31</inkml:trace>
  <inkml:trace contextRef="#ctx0" brushRef="#br0" timeOffset="14606.1229">22699 13950 19 0,'-15'-11'29'0,"6"11"-4"16,-8-5-3-16,-3 5-5 15,1 9-4-15,-1 0-3 0,5 9-3 16,2 4-3-16,4 8 0 16,1 5-2-16,8 2 0 15,9 1 0-15,6-5-1 16,7-4-1-16,2-8 1 16,-1-10-1-16,-1-11 1 31,-3-17-1-31,-8-2 1 0,-5-13 0 15,-12-1 0-15,-6-3 1 16,-6 0 0-16,-8 4 1 0,10 3 1 16,-2 7-1-1,5 7-1-15,13 3 1 0,7 5 0 16,11 2-1-16,13 0-1 16,7 5-1-16,-1 0-3 0,4 5-11 15,-1-2-23-15,-7-8-1 16,-3 8 0-16,-9-9 0 15</inkml:trace>
  <inkml:trace contextRef="#ctx0" brushRef="#br0" timeOffset="15562.3357">22967 13955 17 0,'0'0'32'0,"0"0"-3"16,0 0-4-16,-5 20-5 0,-1 1-5 15,6 13-4-15,-6-5-3 16,1 10-1-16,5 0-3 16,0-3-2-16,0-2-4 15,0-9-8-15,5-4-14 16,2-7-12-16,-7-14-1 16,9-3 1-1</inkml:trace>
  <inkml:trace contextRef="#ctx0" brushRef="#br0" timeOffset="16212.3421">22962 13950 20 0,'-9'3'31'0,"9"-3"-3"16,12 0-6-16,1 0-5 0,3 5-6 15,2-5-3-15,3 0-2 16,2-5-1-16,2 2-2 31,-3-1 0-31,-4 1-1 0,-6 1 0 16,-2-3 1-16,-10 5-1 15,8 0 1-15,-8 0 0 16,-5 10 0-16,0 2 0 16,-1 11 0-16,-2 1-1 15,8 9-1-15,3 2 0 16,-3 0-3-16,3 6-14 0,5-7-21 16,-1-15-1-16,6 2 0 15,-1-15 0-15</inkml:trace>
  <inkml:trace contextRef="#ctx0" brushRef="#br0" timeOffset="16729.1805">23270 13941 42 0,'0'0'36'15,"15"23"-3"-15,2 0-9 16,-3-1-6-16,5 12-3 16,-4-4-6-1,-1 5-1-15,-4-6-3 16,-3 0-1-16,-3-10-1 0,-1-2 0 15,1-7-1 1,-4-10-1-16,-9-9 1 0,9-7-1 16,7-5 0-16,2-2-1 15,1-3 1-15,-1 0-2 16,-1-1 1-16,13 4-1 0,1 6-2 16,2 5-3-16,3 12-12 15,-9 0-22-15,-6 4 0 16,9 4-1-16,-4-2 0 15</inkml:trace>
  <inkml:trace contextRef="#ctx0" brushRef="#br0" timeOffset="17345.1781">23693 13850 34 0,'-20'-13'30'15,"20"13"-3"-15,0-17-9 16,2 7-7-16,16 2-4 16,1 2-4-16,2 1 0 15,-1 5-1-15,5 0 0 16,-9 5 1-16,9 4 1 0,-8 1 0 16,-13 5 0-16,-12 4 1 15,0 3-1-15,-5-2 1 0,2 3-1 16,-2-5-1-1,-3 0-1-15,0-3-1 16,11-3 0-16,5-12-1 0,11 10 1 31,8-7-1-31,-5-3 0 0,4 3 0 16,3-3 0-16,6 0 0 16,-4 0-2-16,1 3-11 15,2-3-24-15,-16-7-1 16,8 7 1-16,-18 0-1 15</inkml:trace>
  <inkml:trace contextRef="#ctx0" brushRef="#br1" timeOffset="20707.701">23954 13677 35 0,'0'0'27'16,"0"0"-2"-1,-9 7-3-15,-17 6-3 0,-1 11-4 16,-20 0-3-16,-4 19-2 15,-27 0-2-15,-15 16-1 0,-16-1-2 16,-2 7-2 0,-4 1-1-16,9-4-1 0,16-6-2 15,7-12-8-15,31-13-29 32,26-8-2-32,26-23 0 0,0 0 1 15</inkml:trace>
  <inkml:trace contextRef="#ctx0" brushRef="#br1" timeOffset="23298.8425">24051 13592 25 0,'0'0'23'0,"0"-9"-1"15,0 9-2-15,-8 10-4 16,-2 2-3-16,-2 5-2 16,-3 4-8-16,-3 4-17 15,-16-4-16-15,9 13-1 16,-2-11-2-16</inkml:trace>
  <inkml:trace contextRef="#ctx0" brushRef="#br0" timeOffset="376266.6848">4563 16711 10 0,'-13'-6'16'0,"-8"-14"-2"15,12-4 1-15,-3-6-1 32,8-3 0-32,4-3-1 0,6 1 1 15,13 11-1-15,-3 3 1 16,9 19-1-16,-4 6-2 16,2 20-2-16,-12 5-1 15,-1 17-2-15,-10 7-2 16,-6 10-1-16,-7 0-2 15,-9-2-1-15,-4-11-2 0,-3-8 1 16,-2-13-1-16,3-15-1 16,5-11 0-16,2-13 2 15,11-9 0-15,10 2 2 16,7 0 0-16,15 5 2 16,6 12 0-16,9 0 1 15,-1 9-1 1,6 8 0-16,-3 3-4 15,-7-5-14-15,-2-4-25 16,2-6-1-16,-7-23 0 16,12-9 0-16</inkml:trace>
  <inkml:trace contextRef="#ctx0" brushRef="#br2" timeOffset="390075.5395">2531 13903 46 0,'-8'-20'35'0,"-4"3"-9"16,-1 7-4-16,13 10-4 16,-18 16-4-16,18 12-5 15,-3 1-1-15,6 10-3 0,3 2-3 16,0 4 1-16,3-3-2 15,3-5 0-15,-2-11 0 16,-2-15 0-16,-8-11-1 16,5-20 1-16,-12-10 2 0,1-11-2 15,-4-6 1 1,-2-2 0-16,-3 0-1 0,2 10 1 0,1 6-1 16,6 12 0-16,6 21 0 15,-6 11 0-15,6 19 1 16,16 10-2-16,-4 8 0 15,2 3 0-15,3-1 0 16,1-3 0-16,0-13 0 31,-2-10 0-31,-5-17 0 0,-11-7 1 16,13-29 0-16,-13-3-1 16,-5-9 1-16,-4-2 0 15,-4-2 0-15,3 5 0 16,-5 6 0-16,6 10 0 15,2 12-1-15,7 12 0 16,0 20 1-16,7 8-1 0,6 6 0 16,2 6 0-16,1 1 0 15,1 1-1-15,-4-7 2 16,0-11-1-16,-1-15 1 0,-12-9-1 16,4-19 0-1,-8-8 1-15,-3-9-1 0,-10-5 1 31,-2-5 0-31,-9 7 0 0,0 3-1 16,-1 12 1-16,2 8-1 16,6 16 1-16,5 12 0 15,5 15-1-15,8 8 0 16,8 6 0-16,6 5 0 16,3-3 0-16,5-1 0 15,2-10 0-15,-2-12-1 0,2-14 1 16,-3-14-1-16,-5-13 1 15,-7-9 0-15,-6-11 0 16,-6-3 1-16,-1-4 0 16,-11 5-1-16,-1 3 1 15,-2 7 0-15,-1 12 0 16,-3 8-1 0,6 18-1-16,1 15 2 15,2 9-2-15,13 9 2 16,3 13-2-16,2 6 2 0,9 3-2 15,6-4 2 1,7-6-2-16,0-12 0 16,1-10 1-16,-4-17 0 0,1-13-1 15,-7-18 1-15,-5-13 0 0,-3-11 0 16,-14-5 1-16,-6-4 0 16,-5-2 0-16,-10 5 0 15,0 5 0-15,-6 13-1 16,-1 13 1-16,1 19-1 15,3 10 0-15,11 21 0 16,6 13 0-16,10 11 1 0,4 9-1 16,11 3 0-16,5-1 0 15,6-10 0-15,7-11 0 16,-4-14 0-16,3-16-1 16,-5-18 1-16,2-17 0 15,-7-17 0-15,-5-14 0 16,-7-5 0-1,-6-7 1-15,-10 0-1 16,-8 2 1-16,-1 11-1 16,-8 9 1-16,-9 19 0 15,5 15-1-15,0 22 1 16,8 11-1-16,5 16 0 0,5 12 0 16,6 9 1-16,7 2-2 15,14-1 2-15,3-8-1 0,7-8 0 16,-1-14 0-16,4-14 0 15,-4-20 0-15,1-16 1 16,0-19-1-16,-5-11 0 16,-10-7 1-16,-3-7-1 15,-9-1 1-15,-8 3-1 16,-2 7 0 0,-2 14 0-16,-10 15 0 15,2 18 0-15,3 11 0 16,-2 15 0-16,9 12 0 15,9 12 0-15,4 10 0 16,6 1 0-16,8-1 0 16,3-6 0-16,6-10 0 15,2-16 0-15,-1-11 0 0,-8-22 0 16,3-19 0-16,-7-16 1 16,-6-12-1-16,-6-9 0 15,-9-3 0-15,-9 0 0 0,-2 4 0 16,-4 12 0-1,-5 9 1-15,1 16-2 0,1 13 1 16,6 19 0-16,5 14 0 0,9 13 0 16,7 12 0-16,7 8 0 15,4 6 0-15,7 0 0 16,3-2 0-16,-1-8 1 16,5-10-1-16,-3-18 0 15,-2-11 0-15,-11-15 1 31,0-20-1-31,-3-9 0 0,-12-13 0 16,3-8 0-16,-14-3 0 16,-6 0 0-16,-2 3 0 15,-3 5 0-15,3 13 0 16,-5 13-1-16,6 18 1 16,5 17-1-16,14 16 1 15,10 19 0-15,7 10 0 0,8 11 0 16,3 3 0-16,5-4 1 15,3-6-1-15,-3-14 0 0,-7-13 1 16,-2-15-1 0,-7-13 0-16,-5-19 0 15,-7-10 0-15,-4-10 0 0,-9-9 1 32,-4 1-1-32,-5 0-1 0,-4 2 1 15,2 8 0-15,3 10 0 16,-4 13 0-16,9 10 0 15,1 18 0-15,-1 10 0 16,16 6 0-16,0 12 0 16,3-2 0-16,7 1 0 15,4-3 0-15,-4-6-1 0,6-9 1 16,5-17 0-16,-6-10 1 16,-1-16-1-16,-3-7 0 15,-4-12 0-15,-4-7 0 16,3-8 0-16,-6-2 0 15,-9 2 0-15,-3 3 0 16,-5 8 0 0,1 5 0-16,2 11 0 15,-1 10-1-15,-4 19 2 16,7 8-1-16,4 15 0 16,13 7 0-16,4 10 0 15,5 2 1-15,4 2-1 0,6-1 0 16,5-10 0-16,4-6 0 15,-5-10 0-15,-1-9 0 0,-5-9-1 16,-4-5 0-16,-8-9 2 16,-1-5-3-16,0-4 0 15,-15-4-3-15,6 10-16 16,0-7-24-16,0-5 0 16,-6 2-1-16,3-3 0 15</inkml:trace>
  <inkml:trace contextRef="#ctx0" brushRef="#br0" timeOffset="403505.7509">13952 2290 48 0,'-28'-9'24'16,"3"9"-1"-16,-11 0-6 0,0 8-5 15,3 6-2 1,-1 0-4-16,9 7-1 0,7 6-2 16,11 4-1-16,7-1-2 15,10-4 1-15,8-6-1 16,1 0 0-16,8-4 1 0,-4-6-1 16,-3-4 1-16,-3 1 0 15,-6-7 0-15,-11 0 0 16,-3 11 1-16,-15-3-2 15,-6 3 1-15,-3 6 0 16,-6-2 0-16,3 8-1 16,-4 6 0-16,8 1 0 0,5 4 0 15,14-5 1-15,7 2-1 16,7-4 1-16,8-3-1 16,10-9 0-16,6-6-1 15,3-9-5-15,6-5-8 16,3-4-14-16,-5-11-6 0,8 8 0 31,-9-17-1-31</inkml:trace>
  <inkml:trace contextRef="#ctx0" brushRef="#br0" timeOffset="403770.4978">14039 2601 28 0,'0'0'32'0,"0"0"-6"16,0 0-4-16,6 18-3 15,-6 4-5-15,5 10-2 16,0 4-3-16,3 10 0 31,-5 0-4-31,3 9 0 0,-2-2-6 16,-4-11-2-16,9-1-7 15,-9-12-12-15,-2-7-14 0,2-8-2 16,0-14 2 0,0 0 2-16</inkml:trace>
  <inkml:trace contextRef="#ctx0" brushRef="#br0" timeOffset="403892.9003">14098 2756 17 0,'25'6'22'15,"-12"-6"-6"-15,4 0-27 16,9 12-9-16,-8-12 0 16,12 5 17-1</inkml:trace>
  <inkml:trace contextRef="#ctx0" brushRef="#br0" timeOffset="404155.1167">14315 2471 25 0,'0'15'29'0,"5"22"2"16,-5 4-14-16,10 8-7 0,-1 5-1 15,-3 2 0-15,1 5-3 16,2-6-3-16,-9-2-4 15,2-8-9-15,-2-8-16 16,-5-19-6-16,2-3 0 0,-10-15 0 16</inkml:trace>
  <inkml:trace contextRef="#ctx0" brushRef="#br0" timeOffset="404493.6914">14352 2421 11 0,'20'-3'29'0,"-20"3"-2"15,14 17-10-15,-11 7-4 16,-3 3-2-16,0 7-2 0,-6-7-3 16,2 2-4-16,-5-7-2 15,9-22-2-15,-12 12 0 16,12-12 0-16,0-13-1 15,0 4 0-15,14-1 0 0,3 1 1 16,4 1 3 0,2 8 1-1,1 5 0-15,-2 7 2 16,-4 7-1-16,-5 5 2 16,-6 0-2-16,-7 6-1 0,-10-4-5 15,-3-4-10-15,-8-7-14 16,8 7-4-16,-9-22 0 15,8 4 7-15</inkml:trace>
  <inkml:trace contextRef="#ctx0" brushRef="#br0" timeOffset="404841.836">14839 2563 41 0,'0'25'34'0,"-4"9"-7"16,-10-4-4-16,-6 2-7 15,1-4-5-15,-7-7-5 16,3-2-3-16,-5-2-3 0,3-13-2 16,2-8 1-16,4-9-2 15,5-6 0-15,2-3 0 0,12-1-1 16,0 2 1-16,8 1 2 15,6 4 2-15,4 6 0 16,6 10 3-16,0 6-1 16,0 9 0-16,-4 6 2 15,2-1-2-15,1 2-4 16,-8 0-5-16,1 2-11 0,-1-4-17 16,-4-11 0-16,9 3 0 15,-7-15 0-15</inkml:trace>
  <inkml:trace contextRef="#ctx0" brushRef="#br0" timeOffset="405210.9176">15041 2624 54 0,'-15'11'32'0,"-8"-2"-4"16,6 3-12-1,3 0-6-15,2 6-5 0,5 0-1 16,7-4-2-16,0 2 0 16,9-3 0-16,5 2 1 0,2-2-1 15,4 0 0-15,-1-7 1 16,1-2 0-16,-2-4 0 16,-1-2 0-16,-4-6-1 15,-7-9 0-15,-6-4 0 16,0-8 0-1,-12-7-2-15,0-5 0 16,-4-6 1-16,2-8-2 16,1-5 0-16,7 1 0 15,11-1-2-15,2 9-1 16,11 8-3-16,1 2-8 16,7 6-21-16,6 26 0 15,-6 4-1-15,6 20 1 0</inkml:trace>
  <inkml:trace contextRef="#ctx0" brushRef="#br0" timeOffset="405612.6288">15432 2593 22 0,'-12'-5'31'0,"-13"-5"0"16,2 10-5-16,-2 0-8 15,-3 6-6-15,6 3-2 16,1 3-4-16,10 8-1 0,1 0-3 16,10 3 0-16,10 1 0 15,6-4 0-15,3-5-1 0,6 0 0 16,4-7 0 0,-1-8-2-16,3 0-4 15,-5-12-12-15,-10-8-18 0,4 1-2 31,-15-7 1-31,1-1-1 0</inkml:trace>
  <inkml:trace contextRef="#ctx0" brushRef="#br0" timeOffset="405760.2777">15351 2355 52 0,'-10'-17'36'0,"10"17"-2"0,-11 0-9 16,11 0-15-16,4 14-17 15,-4 2-25-15,16 5-2 16,-10-7-2-16,13 17 1 16</inkml:trace>
  <inkml:trace contextRef="#ctx0" brushRef="#br0" timeOffset="406999.4143">16104 2556 19 0,'0'0'32'16,"-22"-10"2"-16,4 14-9 16,-4 0-5-16,-3 1-8 0,4 9-3 15,-1-2-3 1,10 6-2 0,2 13-2-16,10-5-1 15,13-4 0-15,8 5 0 16,5-8-1-16,7-1 1 0,1-4 0 15,0-8 0-15,1-16 1 16,-8-1 0-16,-8-10-1 16,-3-2 1-16,-13-6-1 15,-3-12 0-15,-10-6-1 0,-1-5 0 16,-2 1-1-16,3 1-2 16,2 3 2-16,4-3-4 15,7 13-3-15,0 6-5 16,13 15-13-16,2 16-10 15,-2 4 1-15,8 13 0 16</inkml:trace>
  <inkml:trace contextRef="#ctx0" brushRef="#br0" timeOffset="407246.7133">16368 2552 28 0,'0'0'35'0,"0"0"-2"16,0 21-4-16,0-6-14 16,7 14-5-16,-7-3-4 15,5 2-4-15,1 2-7 0,-3-4-14 16,-3-3-16-16,7-4 0 15,-7-19 0-15</inkml:trace>
  <inkml:trace contextRef="#ctx0" brushRef="#br0" timeOffset="407399.9861">16371 2356 38 0,'0'-18'34'15,"-6"7"-1"-15,6 11-4 16,0 0-26-16,0 0-28 16,16 19-7-16,-16-19-1 15,18 25-1-15</inkml:trace>
  <inkml:trace contextRef="#ctx0" brushRef="#br0" timeOffset="407800.4252">16675 2622 59 0,'-13'4'31'0,"-8"-4"-11"0,3 8-8 16,2 2-4-16,-2 2-4 16,5 4-2-16,6 1-2 15,7 0 0-15,6 1 0 16,3 0 1-16,8-8-1 16,2 2 1-16,2-9 3 15,1-3 0-15,-4-7 2 0,0 2 0 16,-11-9 1-16,-7 14-2 15,0-22 1-15,-10 17-2 16,-5 0-5-16,-4 1-11 0,-6 4-24 16,11 0-1-1,-2-4-1-15,6 9 1 0</inkml:trace>
  <inkml:trace contextRef="#ctx0" brushRef="#br0" timeOffset="408297.2221">16879 2547 35 0,'10'16'32'0,"-10"-1"-3"16,10 9-11-16,-5 4-7 16,-2-2-3-16,2 3-3 15,0-5-5-15,-5-5-3 0,3-1-6 16,-3-18-3-1,0 0-3-15,0 0-1 0,10-15-1 16,-5-1 0-16,2-3 3 16,5-4 3-16,-2 3 7 0,1-2 6 15,2 4 5-15,-6 6 2 16,4-1 18 0,-11 13-11-16,-8 10 1 15,-1-1-3-15,-1 10-2 0,-1-1-3 16,3 1-1-16,0-2-2 15,8 6-1-15,0-7-4 16,11-1-7-16,10-7-19 16,7 5-8-16,-3-13-1 15,13 4 1-15</inkml:trace>
  <inkml:trace contextRef="#ctx0" brushRef="#br0" timeOffset="408916.9108">17393 2603 32 0,'-29'-18'28'0,"12"13"-4"16,-4 1-5-16,-5 4-4 15,6 2-4-15,0 8-3 16,6 5-1-16,0 1-2 15,5 6-2-15,4-1 0 0,5-1-1 16,8-3 1-16,3 2 0 16,7-13-1-16,3 5 0 15,0-5-1-15,4-6 2 16,-1-4-2-16,-2-9 0 16,1-2-1-16,-7-2-1 0,-3 0-1 15,-6 0 0-15,-2 0 1 16,-5 2-2-16,0 3 2 15,0 12-1-15,-13 0 1 16,13 0 0-16,-7 21 1 0,7-5 0 16,7-2-1-16,2 3 2 15,4 2-1-15,6-5 1 32,2-5 0-32,3-2 2 0,-2-12-1 15,1-3 1-15,-5-6 0 16,3-8-1-16,-11 0 1 15,1-4-1-15,-11-3-1 16,0 7 0-16,-8-2-4 16,-5 9-6-16,2 1-23 15,-2 14-5-15,-7-7 0 0,5 14-2 16</inkml:trace>
  <inkml:trace contextRef="#ctx0" brushRef="#br0" timeOffset="409702.5064">13831 3425 23 0,'-12'20'25'16,"-10"-6"-10"0,1 5-3-16,-5-2-3 15,1-4-4-15,0-3-1 16,1-7-2-16,2-7 0 16,3-8-2-16,7-2 1 15,3-10 0-15,5-1 1 16,4 3 0-16,7 0 0 15,5 8 2-15,4 4 0 0,2 10 2 16,4 6 0-16,0 8 0 16,2 12-2-16,-5-1 2 0,3 6-3 15,-7-2-4 1,1-2-8-16,-6-13-22 16,8 9-1-16,-18-23-1 0,16 15 1 15</inkml:trace>
  <inkml:trace contextRef="#ctx0" brushRef="#br0" timeOffset="409920.3437">13955 3363 41 0,'0'0'34'15,"7"17"0"-15,-7 1-7 16,0-3-15-16,5 13-3 15,-1-3-3-15,2 0-2 16,3-2-6-16,-3 0-7 16,0-8-11-16,1 3-15 15,-7-18 0-15,0 0-1 0,9-7 7 16</inkml:trace>
  <inkml:trace contextRef="#ctx0" brushRef="#br0" timeOffset="410134.6446">14094 3398 45 0,'-9'14'32'0,"-10"-4"-8"0,5 3-7 16,1 0-4-16,3-2-4 16,7 3-2-16,3-5-2 15,9 2-2-15,4-4-1 16,6-2-1-16,4 0-3 15,4-5-10-15,0 0-21 0,5 4-1 16,-11-8 0-16,6 8 0 16</inkml:trace>
  <inkml:trace contextRef="#ctx0" brushRef="#br0" timeOffset="410736.2269">14258 3374 41 0,'0'0'32'16,"0"0"-2"-16,17 6-9 15,0-6-8-15,6 0-4 16,4 0-4-16,1-4 0 16,0 0-3-16,0-1-1 15,-6-5-1-15,-4 3-2 0,-8 4 1 16,-10 3-2-16,0-10 0 16,0 10 0-16,-19 1 1 15,3 9 1-15,1 5 1 16,-3 0 0-16,6 5 1 15,-1 3 0-15,6 1 1 32,7-2 0-32,0-1-1 0,10-4 1 15,6-2-1-15,2-3 0 16,3-2 0-16,1-6 1 16,1-4-1-16,1-9-1 15,-1-4-1-15,-5-6-1 16,-2-1 0-16,-2-2 0 0,-5 0 1 15,1 1 0-15,-6 3 0 0,-4 5 1 16,0 13 2 0,0-11 1-16,0 11-1 0,-7 11 1 15,7 1 0-15,-4 3-1 16,4 3-1-16,0 2-1 16,0-3-3-16,4 3-7 31,-1-6-11-31,-3-14-14 0,3 19 1 15,-3-19-1-15</inkml:trace>
  <inkml:trace contextRef="#ctx0" brushRef="#br0" timeOffset="410904.8461">14553 3173 32 0,'-9'-17'72'15,"9"17"-37"-15,0 0-19 16,0 0-20-16,0 0-28 0,3 13-2 16,-3-13-2-1,15 27 0-15</inkml:trace>
  <inkml:trace contextRef="#ctx0" brushRef="#br0" timeOffset="411238.6583">14781 3357 48 0,'0'0'34'16,"21"27"-2"-16,-12-8-13 15,3 0-8-15,5 4-2 0,-6-5-2 16,4-3-3-16,-5-2-1 16,0-4 0-16,-10-9 0 0,17-4 0 15,-10-7 0-15,-2-1 0 16,0-7-2-16,0 3-3 16,3-2-10-16,-3 1-24 31,-5-5-1-31,7 13 0 0,-2-11-1 15</inkml:trace>
  <inkml:trace contextRef="#ctx0" brushRef="#br0" timeOffset="411855.0086">15325 3342 9 0,'-20'47'56'16,"1"-20"-36"-16,2-1-4 15,-4 0-4-15,-1-6-4 16,0-8-2-16,-1-4-3 16,2-8 0-16,6 0 0 15,-1-12-2-15,8 1 0 16,4-3-1-16,4 2 0 15,10 2 0-15,1 3 0 0,6 7 1 16,3 3 0-16,3 6 0 16,2 0 0-16,0 4 0 15,0 2 1-15,-1-1-1 16,-3-6 1-16,-1-7-1 16,-2-3 0-16,1-5 0 31,-4-10 1-31,1-4-1 0,-1-1 0 15,1-6-1-15,2 3 1 16,-2 3-1-16,0 7 2 16,2 10-1-16,-3 5 2 15,1 10 1-15,-5 4-1 0,-3 10 1 16,-8 3 0 0,-4 7-1-16,-8-5-3 0,-4-7-8 15,1-8-28-15,0 5-1 16,-6-16 0-16,7-3 0 0</inkml:trace>
  <inkml:trace contextRef="#ctx0" brushRef="#br0" timeOffset="412386.7966">16123 3249 20 0,'10'6'34'16,"-10"-6"-1"-16,15 22 1 16,-3 2-20-16,-9 4-3 31,7 7-2-31,-4-5-2 0,0 4-4 15,-6-8-1-15,4 0 1 16,-4-10-2-16,-3-7 0 16,3-9-1-16,0 0 1 15,-7-14-1-15,7-1 1 16,0-5-1-16,2-11-1 16,8 4 1-16,5-2 0 0,4 1-1 15,3 4 0-15,3 6-4 16,-3 1-12-16,-4 8-19 15,4 18 1-15,-10-4 0 16,4 4-2-16</inkml:trace>
  <inkml:trace contextRef="#ctx0" brushRef="#br0" timeOffset="412711.1273">16644 3263 47 0,'0'0'38'0,"15"-4"-1"15,-15 4-3-15,0 0-17 16,0 0-9-16,0 0-9 16,0 0-10-16,0 0-24 15,0 0-3-15,0 0 1 16,0 9 0-16</inkml:trace>
  <inkml:trace contextRef="#ctx0" brushRef="#br0" timeOffset="412909.5385">16641 3417 75 0,'0'0'39'15,"0"0"2"-15,0 0-10 16,0 0-19-16,0 0-6 15,0 0-7-15,0 0-18 16,0 0-21-16,0 0 1 16,0 0-1-16,12 8-1 31</inkml:trace>
  <inkml:trace contextRef="#ctx0" brushRef="#br0" timeOffset="413713.5379">17248 3229 30 0,'0'0'34'0,"0"20"-1"16,-7 3-10-16,2 1-8 15,5 9-5-15,-4-2-4 16,4 2-1-16,0-4-1 16,0-1-3-16,0-10 0 15,0-4 0-15,0-14-1 16,0 0-1-16,0 0 1 0,0-16-1 16,0-2 0-16,0-5 0 15,-5-4-2-15,2-1 2 16,-1 0-1-16,1 5 2 15,3 4-2-15,0 0 1 16,3 6 0-16,-3 13 0 16,19-11 0-16,-3 11 1 0,4-4-1 15,4 4 1-15,2-4 1 16,0 4-1-16,-2-3 0 16,-3 3 1-16,-4 0-1 15,-1-2 1-15,-4 6 0 16,-12-4 2-16,13 20-1 0,-10 1 1 31,-3 3 1-31,0 1 0 0,0 7-1 16,0 0 1-16,0-3-1 15,0-1-1-15,0-5-2 16,0-9-3-16,5 0-7 16,-5-14-19-16,0 0-7 15,13 4 0-15,-13-4-1 16</inkml:trace>
  <inkml:trace contextRef="#ctx0" brushRef="#br0" timeOffset="414077.2283">17672 3270 30 0,'0'0'36'0,"7"7"2"16,-7 5-1-16,0 4-17 16,7 12-10-16,-7-1-2 0,6 6-1 15,-6-4-2-15,0 3-2 16,0-13-1-16,2 1-1 0,-2-8 0 16,0-12 1-16,0 0-2 15,-8-16 1-15,8-5 0 16,0-5-1-16,0-3 0 15,6-4 0-15,6 1 0 16,1 5 0-16,4 2-1 16,3 4 1-16,1 6-1 0,-1 8 0 15,2 7-3-15,-7 2-10 16,-4 2-24-16,1 5-2 16,-12-9 2-16,16 21-1 15</inkml:trace>
  <inkml:trace contextRef="#ctx0" brushRef="#br0" timeOffset="418578.1026">18013 3069 25 0,'0'0'23'0,"7"-19"-2"16,3 9-4-16,0 0-2 15,4 1-5 1,4 9-2-16,-1 3-1 16,1 8-1-16,-6 6-1 15,-5 9 0-15,-7 4-2 16,-4 4 0-16,-13 2 2 16,0-3-2-16,-7-7 0 15,1-4-1-15,-1-6 0 16,6-9-2-16,2-7 1 0,16 0-1 15,-8-9-1-15,16-1 2 0,7 4-2 16,7-2 3-16,2 3 0 16,6 5 1-16,0 0 0 15,2 0 0-15,-3 4-2 16,-6 1-4-16,-3-3-25 16,-1 6-8-1,-19-8 0-15,10 7-1 16</inkml:trace>
  <inkml:trace contextRef="#ctx0" brushRef="#br0" timeOffset="434628.8869">16427 15833 8 0,'-52'63'34'15,"-11"24"3"1,2 38-5-16,10 39-9 16,11 26-6-16,28 23 0 15,15-2-7-15,21 9-8 16,26-7-18-16,19-17-25 15,2-34 2-15,10-34-4 16,-7-36 3-16</inkml:trace>
  <inkml:trace contextRef="#ctx0" brushRef="#br0" timeOffset="435131.3958">16737 16075 38 0,'-9'-28'37'0,"9"28"1"16,-7 12-15-16,-2 23-4 15,3 22-7-15,3 12-7 16,3 6-10-16,9 5-19 15,3 7-13-15,-2-15-1 16,11-14 1-16</inkml:trace>
  <inkml:trace contextRef="#ctx0" brushRef="#br0" timeOffset="435552.7931">17093 16412 35 0,'-17'-3'34'16,"6"10"0"-16,-2 1-14 15,-3 1-6-15,8 7-4 16,-2 0-3-16,10 1-2 0,10 3-2 15,8-2-1-15,7-1-1 16,6-5 0-16,4-2-2 16,-2-10-2-16,-1 0-4 15,-8-5-4-15,-7-9-2 16,-15-6-2-16,-4-6 1 16,-15-11-1-16,-7-4 4 0,-6-14 3 15,-5-5 5-15,-2-6 6 16,-19-56 15-1,38 67-7-15,9 12 0 16,9 8-2-16,16 18-3 0,6 14-11 16,7 23-22-16,-7-3-4 31,9 11 0-31,-16-5 3 0</inkml:trace>
  <inkml:trace contextRef="#ctx0" brushRef="#br0" timeOffset="435815.7325">16446 16201 29 0,'-16'-22'35'16,"16"22"1"-16,0 0-5 15,6 20-24-15,13 10-32 16,-1-7-6-16,14 8-3 0,-1-7 0 16</inkml:trace>
  <inkml:trace contextRef="#ctx0" brushRef="#br0" timeOffset="436116.4839">17425 16413 36 0,'0'0'38'0,"0"0"0"16,0 0-2-16,-3 25-17 15,-3-6-10-15,6 8-10 0,4 4-15 16,4-1-20-1,-2-9-1-15,12 5-1 16,-2-11-1-16</inkml:trace>
  <inkml:trace contextRef="#ctx0" brushRef="#br0" timeOffset="436416.7162">17714 16445 19 0,'-26'-5'34'0,"5"10"-1"16,-7-5 1-16,6 5-20 15,7 7-5-15,4-2-5 16,11 8-1-16,5 0-2 16,11-4 0-16,7 1 0 15,6-7-1-15,-1-4 1 16,3 1 1-16,-3-5-1 0,-1-8 0 15,-8-1 1-15,-7-4-1 16,-8 0-1-16,-7 1-5 16,-4 0-17-16,7 12-14 15,-24-22 1-15,15 17-1 16</inkml:trace>
  <inkml:trace contextRef="#ctx0" brushRef="#br0" timeOffset="436901.4691">18658 16313 32 0,'12'16'35'0,"-24"1"1"15,-4 12-8-15,-7 0-11 16,-8-5-8-16,2 1-4 15,-5-6-5 1,0-7-3-16,4-5-3 0,0-14-2 16,12-3 0-1,1-11 0-15,13-1 1 16,4-3 3-16,5-1 3 0,8 5 3 16,8 5 4-16,5 14 2 15,29 22 9 1,-29 6-10-16,1 6-6 0,-1 6-12 15,1 4-21-15,-8-14-3 16,6 0-2-16,-10-18 1 16</inkml:trace>
  <inkml:trace contextRef="#ctx0" brushRef="#br0" timeOffset="437155.4051">18869 16452 30 0,'0'0'33'16,"3"25"-1"-16,-10-6-9 16,3-7-11-16,0-2-5 15,4-10-4-15,-13 4-3 0,13-4-1 16,-11-23 0-16,11 7-1 0,0-7 1 16,0-1 1-1,9-2 2-15,2 3 1 16,4 9 1-16,-1 4 2 0,5 10-1 15,-3 9 1-15,1 6-3 16,-1 9-10-16,-4 5-20 16,-4-6-8-16,10 7-1 0,-6-12 0 15</inkml:trace>
  <inkml:trace contextRef="#ctx0" brushRef="#br0" timeOffset="437472.1402">19245 16443 21 0,'0'0'34'0,"-9"-19"2"16,-4 11-13-16,-3-2-4 0,-6 1-5 15,1 9-5-15,-3-6-2 16,3 6-3-16,1 6-1 0,5 3-1 16,7 1-1-16,8 5 0 15,7 2 0-15,6-3 0 16,4-2-1-16,3-1-6 31,6-5-22-31,3 2-9 0,-11-14 0 16,5 3-1-16</inkml:trace>
  <inkml:trace contextRef="#ctx0" brushRef="#br0" timeOffset="437857.2883">19396 16317 19 0,'19'5'33'31,"-1"-11"1"-31,14 10 0 0,1 0-21 16,0-4-6 0,3 0-4-16,-5 0-3 15,-6-2-6-15,-4 2-4 0,-9-6 0 16,-12 6 0-16,0 0 1 15,-13 0 4-15,-5 0 3 16,-3 7 4-16,-1 6 6 0,-1-1 2 16,4 9 2-16,-1-3 1 15,10 4-2-15,3-5-3 16,11 6-2-16,5-6-2 16,8 0-3-16,4 2-7 15,3-9-16-15,2-4-14 16,10 0-1-16,-5-8 1 0</inkml:trace>
  <inkml:trace contextRef="#ctx0" brushRef="#br0" timeOffset="438388.8688">19901 16324 39 0,'-27'-2'31'0,"7"7"-7"16,-1-1-9-1,2 2-4-15,9 7-4 16,10-13-2-16,0 20-3 16,13-12 0-16,4 1-2 15,3-2-2-15,1-1 0 16,2-2-1-16,-5-4 0 15,0 2-1-15,-18-2 1 16,10 0 0-16,-10 0 1 0,-17 10 1 16,0-7 3-16,-20 9 6 15,17-3-2 1,5 3 0-16,4-2 0 16,7 2 1-16,4-2-1 15,10 2-1-15,2-3-1 0,7 1-1 16,2-1-5-16,-2-9-11 0,2-4-22 15,2 4-1-15,-7-12 0 16,2 3-1-16</inkml:trace>
  <inkml:trace contextRef="#ctx0" brushRef="#br0" timeOffset="438539.0229">19874 16101 45 0,'-13'-11'36'0,"-3"1"-1"16,16 10-6-16,-12 11-43 16,12-11-18-16,8 17-3 15,2-12-2-15</inkml:trace>
  <inkml:trace contextRef="#ctx0" brushRef="#br0" timeOffset="438960.5776">20087 16251 9 0,'0'-31'35'0,"22"9"1"16,-1 1-2-16,2 4-13 0,13 12-4 16,-2 2-3-16,7 19-4 15,-6 6-4-15,0 13 0 16,-10 2-3-16,-5 6 0 16,-4-3-1-16,-5-1 0 15,-8-7-1-15,-3-5-1 0,0-8-1 31,0-19 1-31,-20 7-1 0,8-11-1 16,-5-3 1 0,-5-2 0-16,-3 3 0 15,-5 3 1-15,-1 3-1 0,0 5 0 16,3 7-3-16,0-7-8 16,12 0-23-16,10 5-4 15,6-10 0-15,0 0 0 0</inkml:trace>
  <inkml:trace contextRef="#ctx0" brushRef="#br0" timeOffset="439407.6287">20644 16292 39 0,'-19'-6'32'0,"2"6"-9"15,-2 0-6-15,5 4-6 0,3 7-4 16,5-1-2-16,9 2-2 15,6-1-2-15,3 0 0 16,3-1-1-16,-1-1-1 0,1-3 0 16,-3-1 0-16,-12-5 0 15,9 6 0-15,-9-6-1 16,-14 9 2-16,-2-7 2 16,1 3 0-16,-1 2 1 15,2 2 1-15,1 0-1 16,8 3 1-1,5-1 0-15,10 1-2 16,5 2-7-16,7-5-12 16,-1-6-17-16,13 4 0 15,-5-14-1-15,13 4 5 16</inkml:trace>
  <inkml:trace contextRef="#ctx0" brushRef="#br0" timeOffset="439745.4665">20907 16319 50 0,'0'0'33'15,"-29"0"-6"-15,10 0-10 16,0 10-3-16,-2-3-5 15,4 12-3-15,2-4-2 16,9 5-1-16,6-4-1 31,5 2 0-31,8-6-1 0,6 0 0 16,0-3 0-16,2-4 0 16,-3-5 1-16,-2 3-1 15,-6-3-2-15,-10 0-5 16,0 0-12-16,0 0-19 15,-20-11 1-15,12 11-2 16,-8-11 1-16</inkml:trace>
  <inkml:trace contextRef="#ctx0" brushRef="#br0" timeOffset="439979.1168">21171 16266 54 0,'0'20'38'0,"-9"-3"2"0,4 3-13 16,2 16-11-16,-7 2-6 15,6 13-3-15,-2 0-3 16,6 2-2-16,0 2-4 16,0-4-3-16,6 0-11 15,-6-8-21-15,4-19-4 0,1-6 1 16,-5-18-1-16</inkml:trace>
  <inkml:trace contextRef="#ctx0" brushRef="#br0" timeOffset="440126.2588">21126 16527 45 0,'11'-9'35'0,"-8"-3"2"15,14 12-6 1,1 0-22-16,4 0-17 0,5 5-25 15,-4-8-1-15,12 3-2 16,-7-9 1-16</inkml:trace>
  <inkml:trace contextRef="#ctx0" brushRef="#br0" timeOffset="440411.451">21643 16370 27 0,'-16'27'33'16,"-15"-14"0"-16,7 6-10 0,-5-3-9 16,-1-4-5-16,4-4-4 15,1-8-1-15,4-3-2 16,6-11 0-16,8-3-1 16,7-7 2-16,3 4-1 0,5-1 1 15,7 6 0 1,-1 5 1-1,8 10 0-15,-4 9 1 16,2 10-2-16,-2 4-3 16,-2 1-10-16,-4 1-27 0,6 8-1 15,-6-12 0-15,4 6-1 16</inkml:trace>
  <inkml:trace contextRef="#ctx0" brushRef="#br0" timeOffset="440712.0982">22162 16315 23 0,'0'0'36'0,"10"5"1"16,-4 20-3-16,-3 15-15 15,-3 8-7-15,4 14-4 0,-4 2-3 16,3 8-3-16,-3 1-6 0,0-12-7 16,0-9-19-1,0-7-8-15,-4-21-1 0,4-5 1 16</inkml:trace>
  <inkml:trace contextRef="#ctx0" brushRef="#br0" timeOffset="440865.7698">22179 16524 22 0,'21'0'27'16,"-8"-6"-4"-16,14 6-18 15,7 0-30-15,-13-4-2 0,11 8 3 16</inkml:trace>
  <inkml:trace contextRef="#ctx0" brushRef="#br0" timeOffset="441251.0556">22585 16279 37 0,'-26'-3'33'0,"-7"-9"1"16,8 7-12-16,3 5-12 15,4 7-4-15,14 6-3 32,4-1-2-32,11 2-1 0,3 0-2 15,2-2-2-15,2 3-1 16,-3-5 0-16,-2-1-1 15,-13-9 0-15,12 13 0 16,-12-13 2-16,-15 12 3 16,2-8 3-16,-2 1 3 15,-10 9 10-15,20-1-6 16,1-1 0-16,10 2-1 16,1-1 0-16,13 6-2 15,1-4-4-15,2-3-7 16,6 0-17-16,2-3-15 15,-12-14 0-15,0 5-1 16</inkml:trace>
  <inkml:trace contextRef="#ctx0" brushRef="#br0" timeOffset="441814.7839">18332 17316 9 0,'4'29'22'0,"-4"-4"-11"16,0-9-2-16,0-8-3 15,0-8 0-15,0-11-4 0,-3-7 1 16,3-11-1-16,-6-8 4 16,6-1 0-16,0 1 0 15,6 0 2-15,5 4-1 16,8 12 2-16,3 11-1 15,3 13 0-15,1 11-4 16,0 11-2 0,-3 1 0-16,-2 10-4 15,-4 2-4-15,-9-4-10 16,-8-10-16-16,12-2 0 16,-12-22-1-16,10 20 19 15</inkml:trace>
  <inkml:trace contextRef="#ctx0" brushRef="#br0" timeOffset="442168.8797">18681 17295 43 0,'15'19'36'0,"-6"-10"3"16,7 1-13-16,6-2-16 15,-4-4-2 1,6 4-2-16,-3-8-3 15,0-5-1-15,-4-7-1 16,-3-5-2-16,-6-7 1 16,-4 2 2-16,-4-2-2 15,-11-5 2-15,-4 4-2 16,-6 4 2-16,-1 11-2 16,-6 12 1-16,4 9-1 0,0 5-1 15,2 9 2-15,6 10 0 16,5 7 0-16,7 8-1 15,4 1 0-15,0-9 1 16,9 1-5-16,-3-7-4 16,6-9-25-16,4-1-4 15,-8-15-1-15,9-5 1 0</inkml:trace>
  <inkml:trace contextRef="#ctx0" brushRef="#br0" timeOffset="443270.5893">19061 17137 19 0,'0'0'34'0,"0"0"1"16,-9 14-10-16,3 1-7 16,6 10-6-16,-3-4-3 15,6 8-4-15,-3-4-2 16,8 0-7-16,3 3-7 15,1-4-18-15,0-14-6 32,5-2 1-32,-8-8-2 0</inkml:trace>
  <inkml:trace contextRef="#ctx0" brushRef="#br0" timeOffset="443802.8946">19252 17159 40 0,'0'0'35'16,"0"0"-7"-16,0 0-4 16,8 21-7-16,1 1-7 15,-3 0-3 1,6 1-2-16,-3-1 0 16,5 8-1-16,-3-10 0 15,2-3-2-15,-3-8 0 16,2-6 1-16,-1-6-1 15,0-6 0-15,0-1 0 0,2-6-2 16,0-4-1-16,-1-8-3 16,4 5-15-16,2 2-20 15,-8-6 0-15,4 2 0 0,-4-4-2 16</inkml:trace>
  <inkml:trace contextRef="#ctx0" brushRef="#br0" timeOffset="444334.4948">19780 16917 42 0,'-3'-30'36'0,"3"18"-3"15,0 12-11-15,-6 11-7 16,2 21-9-16,-1 15-14 16,5 12-27-16,-8-7 0 15,8 8-2-15,-6-5 1 16</inkml:trace>
  <inkml:trace contextRef="#ctx0" brushRef="#br0" timeOffset="444488.3769">19754 17397 81 0,'0'0'43'16,"0"0"-1"-16,0 0-6 16,0 0-27-16,-5 14-13 31,5-14-35-31,0 0-4 0,0 0-1 15,10 0 2-15</inkml:trace>
  <inkml:trace contextRef="#ctx0" brushRef="#br0" timeOffset="445207.5495">22988 15882 39 0,'52'87'38'0,"-6"22"2"15,-5 33-15-15,-8 28-7 16,-24 21-4-16,-11 21-3 16,-29-15-6-16,-12 0 0 15,-13-19-4 1,-12-21 1-16,-2-25-8 16,0-22-22-16,-2-32-12 0,14-26 1 15,2-32-1-15</inkml:trace>
  <inkml:trace contextRef="#ctx0" brushRef="#br0" timeOffset="446668.0988">20199 17005 25 0,'0'0'31'15,"-6"-15"1"-15,6 15-10 16,11-10-15-16,-11 10-21 16,23 3-15-16,-23-3-1 15,24 13-2-15</inkml:trace>
  <inkml:trace contextRef="#ctx0" brushRef="#br0" timeOffset="446849.5431">20554 17045 25 0,'0'0'32'0,"0"0"0"16,16 5-8-16,-16-5-26 15,0 0-23-15,12 15-6 16,-12-15 0-16,0 0 8 15</inkml:trace>
  <inkml:trace contextRef="#ctx0" brushRef="#br0" timeOffset="447034.9529">20425 16857 40 0,'-16'8'30'16,"16"17"-4"-16,-7 0-18 16,7 8-17-16,7 16-19 15,-10-10 0-15,10 16-2 0</inkml:trace>
  <inkml:trace contextRef="#ctx0" brushRef="#br0" timeOffset="447288.8833">20246 17342 3 0,'-7'18'28'0,"7"5"-11"15,8 0 2-15,6-6-3 16,7-3 2-16,4-7-4 15,8-7 0-15,-1-9-4 16,2-4-8-16,1-5-15 16,7-3-20-16,-13-14 0 0,12 3-2 15,-12-14 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42:39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11112 15715 48 0,'-15'3'27'15,"4"8"-8"-15,1 1-6 16,1 0-5-16,1 2-7 0,5-1-13 16,3 5-17-16,0-9-2 15,8 8 1-15,-8-17 17 0</inkml:trace>
  <inkml:trace contextRef="#ctx0" brushRef="#br0" timeOffset="252.4818">11095 16036 3 0,'0'0'27'16,"9"20"1"-16,-9-20-12 16,16 19-9-16,-7-4-14 15,-9-15-15-15,26 18-3 16,-26-18-1-1</inkml:trace>
  <inkml:trace contextRef="#ctx0" brushRef="#br0" timeOffset="530.3981">11399 16220 7 0,'0'0'28'16,"31"12"-1"-16,-19-4-9 15,12 0-13-15,0 3-16 16,-6-11-13-16,12 11-1 15,-12-11 1-15</inkml:trace>
  <inkml:trace contextRef="#ctx0" brushRef="#br0" timeOffset="799.7074">11892 16316 25 0,'9'0'27'0,"11"8"-6"0,-3-5-17 16,-1-7-24-16,12 14-3 16,-10-14-3-16,14 8 19 15</inkml:trace>
  <inkml:trace contextRef="#ctx0" brushRef="#br0" timeOffset="1069.8997">12352 16290 11 0,'12'-4'26'0,"14"9"-5"16,-5-10-16-16,1-8-16 16,11 9-9-16,-14-16-4 15,13 13 17-15</inkml:trace>
  <inkml:trace contextRef="#ctx0" brushRef="#br0" timeOffset="1317.7508">12698 16155 41 0,'17'-10'23'0,"-5"-6"-7"16,-2 0-7-16,1 2-9 0,-7-5-14 16,11 11-12-16,-15-11-1 15,0 19 6-15</inkml:trace>
  <inkml:trace contextRef="#ctx0" brushRef="#br0" timeOffset="1617.7104">12706 15775 20 0,'-13'-19'30'0,"13"19"-1"0,-16-18-11 16,7 9-13-16,-4 2-12 16,-5-7-18-16,18 14-3 0,-27-13-1 15,27 13 17-15</inkml:trace>
  <inkml:trace contextRef="#ctx0" brushRef="#br0" timeOffset="1905.7617">12342 15687 18 0,'0'0'32'0,"-25"-10"0"15,14 7-3-15,-5-8-24 0,3 2-17 16,-2 9-17-16,-7-12-2 15,6 12-1-15</inkml:trace>
  <inkml:trace contextRef="#ctx0" brushRef="#br0" timeOffset="2205.0998">11791 15620 20 0,'-12'13'28'0,"-14"-13"-2"0,10 4-19 15,-6 7-24-15,-9-11-8 16,12 9-2-16,-9-9 16 16</inkml:trace>
  <inkml:trace contextRef="#ctx0" brushRef="#br0" timeOffset="2521.2043">11462 15607 16 0,'-27'0'32'16,"0"13"-1"-16,-10-6-4 15,0 4-23-15,6 5-30 0,-14-16-4 16,12 4-1-16,-6-15 9 15</inkml:trace>
  <inkml:trace contextRef="#ctx0" brushRef="#br0" timeOffset="3655.392">12830 15973 21 0,'15'-4'29'0,"19"4"-5"0,0 0-12 16,12-6-4-1,8 3-8-15,-5-1-15 0,10 11-12 16,-19-7-1-16,4 7 5 15</inkml:trace>
  <inkml:trace contextRef="#ctx0" brushRef="#br0" timeOffset="4079.8141">13190 15894 42 0,'20'0'23'0,"-10"0"-5"16,2 5-5-16,1 4-2 0,-1-2-4 15,0 6-2-15,-5 0 0 16,0 2-2-16,-7-2 0 15,0 5-1-15,-7-5 0 16,-3 2 0-16,-5-3-2 16,-1-5-5-16,1-3-12 15,5 2-14 1,-10-12-2-16,20 6 1 16</inkml:trace>
  <inkml:trace contextRef="#ctx0" brushRef="#br0" timeOffset="5165.688">13687 15948 16 0,'-23'-7'13'31,"13"-2"-1"-31,-5-8-3 0,8-4-1 15,2-5 0-15,5-2 0 16,5 0 0-16,4 3 0 16,4 5 0-16,5 9 1 15,4 8-1-15,0 6 0 16,-4 14-2-16,-4 7-2 16,-5 8-1-16,-9 1 0 0,0 3-2 15,-12-2-2-15,-4-3-1 16,-3-2-3-16,-2-9-2 15,-1-5 0-15,2-8 1 16,5-7-1-16,3 0 2 0,12 0 2 16,-10-15 3-16,10 15 2 31,7-10 3-31,5 10 0 16,6 0 0-16,1 3 0 15,2 4 0-15,-1 1-1 0,5-1-3 16,-1 3-9-16,-2-1-16 15,-7-9-7-15,7 0 0 16,-14-9-1-16</inkml:trace>
  <inkml:trace contextRef="#ctx0" brushRef="#br0" timeOffset="30205.7195">14284 15838 14 0,'-13'5'19'0,"-6"-5"-4"16,8 9-4-16,1-4-3 0,6 4-3 31,4 1-1-31,4-1-2 0,5-3 0 16,1 4 0-1,2-5 1-15,3 0-1 16,0-3 0-16,-2-2 0 0,-1 0 0 16,-12 0 0-16,10 0 0 15,-10 0-1-15,-9 0 1 16,-1 0 0-16,-8 6 0 0,3-2 0 15,-8 5-1-15,5-3 0 16,-1 7 0-16,4-1-1 16,8 3 1-16,7-3-1 15,0-1 1-15,7 3-1 16,8-4 0-16,-2 1 1 16,5-3-1-16,1-5 1 0,0-3 0 15,-1 0-1-15,-3-3 1 16,0-7-1-16,1 1 1 15,-6-1-1-15,-5-2 1 16,2 2-1-16,-7 10 0 16,6-10 0-16,-6 10 0 15,0 0 0 1,0 0 0-16,13 15 0 16,-10-5 0-16,3 0 0 15,-6-10 0-15,12 12-1 0,-12-12 1 16,0 0-1-1,0 0 0-15,7-18 1 0,-7 1-1 16,0 0 0-16,0-2 1 16,0 1 0-16,3 2 0 0,3 0 0 15,4 7 1-15,-2 4 0 16,8 5 0-16,-4 0 0 16,0 9 0-16,3 0 1 15,-1 3 0-15,-5 4 0 16,-2-3 0-16,-2 3-1 15,-5 3 1 1,7-2-2-16,-7-6-4 16,3-1-8-16,-3 1-12 15,0-11-7-15,0 0 0 16,0 0 6-16</inkml:trace>
  <inkml:trace contextRef="#ctx0" brushRef="#br0" timeOffset="30390.3215">14618 15882 20 0,'9'9'35'15,"-9"8"-2"-15,-3-2-4 16,3-4-11-16,3 6-7 16,-3-2-11-16,0-1-16 0,0-14-17 15,8 18 0-15,-8-18-2 16,14 10 7-16</inkml:trace>
  <inkml:trace contextRef="#ctx0" brushRef="#br0" timeOffset="30890.1336">14877 15906 30 0,'0'0'23'0,"-15"-8"-5"16,0 8-2-16,0 0-4 15,0 10-3-15,-2-2-2 0,-1 4-3 16,-2 1-1-1,8 3-1 1,4 0-1-16,8 2 0 16,0-3-1-16,6-2 1 15,7-1 0-15,-1-3 0 0,7-3-1 16,-1-2 1-16,-1-4 0 16,-3 0-1-16,2-3 1 15,-16 3 0-15,12-11-1 16,-12 11 1-16,0 0-1 0,0 0 0 15,0 0 1-15,0 0 0 16,-14 8 1-16,14 4 1 16,0 5 0-16,0 7 0 15,0-1 1-15,5-1-1 16,-5 1 0-16,6-1-1 16,3-1-4-16,-9-4-6 0,4-5-13 15,-1-1-14-15,-3-11 1 16,0 0-2-16</inkml:trace>
  <inkml:trace contextRef="#ctx0" brushRef="#br0" timeOffset="31274.8326">15138 15908 36 0,'-11'15'32'0,"6"3"0"0,-7-3-14 15,-2-2-6-15,1 1-6 16,-2-5-3-16,-1-3-1 16,-2-3-2-16,5-3 0 15,-1 0 0-15,3-4-1 16,11 4 0-16,-15-24 1 31,15 11-1-31,0 0 1 0,6 0 0 16,3 2 1-16,-9 11 0 15,22-10 1-15,-6 10-1 16,-2 6 1-16,-2 2 0 16,2 6 0-16,0 2-2 15,-3 0-2-15,3 2-8 16,-3 2-15-16,-8-6-8 0,6-1 0 15,-9-13-2-15</inkml:trace>
  <inkml:trace contextRef="#ctx0" brushRef="#br0" timeOffset="31442.654">15003 15717 52 0,'-7'-15'35'16,"7"15"0"-16,0 0-15 15,0 0-25-15,0 13-25 16,0-13-4-16,16 16-1 16,-7-6 0-16</inkml:trace>
  <inkml:trace contextRef="#ctx0" brushRef="#br0" timeOffset="31907.3811">15254 15899 32 0,'0'0'32'0,"9"9"-3"0,-9 1-10 15,8 8-7-15,-5-2-4 16,4 3-1-16,0-2-3 16,-1 1-1-16,0-8-1 15,4-1-1-15,-10-9 1 16,10 0-2-16,-4-13 1 0,1-1 0 31,-1-3 0-31,3-3-3 16,1 4-7-16,-3-1-14 15,-7-3-11-15,16 16 0 16,-16-9 0-16</inkml:trace>
  <inkml:trace contextRef="#ctx0" brushRef="#br0" timeOffset="32508.2545">15561 15858 57 0,'-25'0'22'0,"16"4"-5"15,-2 0-6-15,11-4-4 16,-8 11-4-16,8-11-1 31,12 14-1-31,-1-9 0 0,2-1 0 16,1-4 0-16,0 4-1 15,-4-4 1-15,0 0-1 16,-10 0 1-16,9 0-1 16,-9 0 0-16,-9 2 0 15,-2 5 0-15,-3 3 1 0,2-4-1 16,-2 6 0-16,0-1 2 0,4 6-1 15,1-6 2-15,9-1 0 16,0-10 0-16,10 18 0 16,2-11 1-16,3-4-1 15,1-3 0-15,2-3-1 16,-1-4 0-16,0 0-1 16,-3-2-1-1,0-2-1-15,-6-1 1 16,-2-3-1-16,2 3 0 15,-5 2 0-15,-3 10 0 16,3-12 1-16,-3 12 1 16,0 0 0-16,0 0 0 15,5 17 1-15,-5-4 1 16,0 6-1-16,3-5-1 0,-1 3-3 16,7 1-12-16,0 2-20 15,-9-20-1-15,8 18 0 16,-8-18-1-16</inkml:trace>
  <inkml:trace contextRef="#ctx0" brushRef="#br0" timeOffset="33213.686">15955 15840 30 0,'-24'-7'27'0,"11"7"-4"16,-5-4-4-16,2 4-6 15,1 4-4-15,0-1-3 16,5 2-1-16,10-5-2 31,-6 18-1-31,6-9-1 0,0-9-1 16,20 14 1-16,-6-8-1 15,1 0 1-15,-3-6-2 16,1 0 0-16,-4-4 0 16,-9 4 1-16,0 0-1 15,0 0 0-15,0 0 1 16,-18 4 0-16,6 6-1 0,-4-1 2 16,3 1-2-16,2 1 1 15,1 0 0-15,3 0 0 0,7 2 0 16,0-4 0-16,0-9 0 15,17 12 0-15,-6-12 1 16,5 3-1-16,-1-3 0 31,4-5 1-31,0-2-1 0,-1-5 0 16,1-1 0-16,2-1 0 16,-1 4 0-16,1-2 1 15,-3 7 1-15,1 3 1 16,0 4 1-16,-3 6 1 15,-1 5 1-15,-6-1 0 16,-2 6 0-16,-7-1-1 0,-4-2-1 16,-10-2-3-16,-3-4-8 15,-1-4-24-15,2 0-6 16,-9-5-1-16,6 4 0 16</inkml:trace>
  <inkml:trace contextRef="#ctx0" brushRef="#br1" timeOffset="55921.1585">23910 5020 34 0,'-5'16'29'16,"-8"9"-7"-16,-1 13-2 15,-2 5-6-15,3 11-3 16,0 0-2-16,7 1-2 15,6-11-2-15,0-3-1 0,7-14 0 16,-2-9-2-16,-5-18 1 16,14-14-1-16,1-14 0 15,1-9-1-15,-5-5 1 0,-4-8-1 16,-4 0 0-16,8 1 0 16,-1 5 0-16,-6 13 0 31,-1 9 0-31,-3 22 0 0,0 0 0 15,-7 22 1-15,7 3-1 16,0 15 1-16,-5 1-1 16,1 3 1-16,-4-6 0 15,15-6 0-15,-7-10 0 16,0-8-1-16,0-14 1 16,0 0 0-16,5-26-1 0,4-3 0 15,0-8 0-15,-9 0 0 16,10 2-1-16,-10 1 1 15,-4 6-1-15,8 12 0 16,-4 16 0-16,0 0 0 16,-4 24 0-16,1 2 0 15,-3 9 0 1,6 5 1-16,8 0-1 16,-8-4 0-16,0-4 1 15,0-8 0-15,0-10 0 0,0-14-1 16,7-9 0-16,-3-11 1 15,-11-6 0-15,1-9-1 16,0-5 0-16,2-2 1 16,-4 6-1-16,0 7 0 0,0 14 0 15,8 15 0-15,0 0 0 16,8 15 0-16,3 17 0 16,-8 6 0-16,5 8 0 15,2-4 1-15,-4-1-1 16,1-7 1-16,-7-10 0 15,-3-10-1-15,3-14 0 0,-16-17 1 16,6-12-1-16,-4-5 1 16,7-10-1-16,-14 0 0 15,2 2 0-15,7 0 0 16,1 11 0-16,2 15 0 16,9 16 0-16,-12 9 0 0,7 14 0 31,5 12 0-31,6 4 0 15,2 8 0-15,-2-3 0 16,1-5 0-16,-7-5 0 16,9-12 0-16,-9-22 0 0,20 0 0 15,-12-24 0-15,-5-11 0 16,3-8 0-16,1-5 0 16,6-5 0-16,-5 6 1 0,1 5-1 15,-9 16 0-15,-3 15 0 16,3 11 0-16,6 20 0 15,-3 11 1-15,-3 9-1 16,0 7 1-16,-5 1 0 16,5-2 0-16,6-5 0 15,-6-7-1 1,4-11 1-16,-8-10-1 16,4-13 1-16,6-16-1 15,-3-9 0-15,4-7 1 16,-2-4-1-16,-10 0 0 15,5-4 0-15,6 11 1 16,-9 4-1-16,0 15 0 16,3 10 0-16,-11 15 0 0,4 11 1 15,7 7-1-15,0 4 0 16,-5 5 0-16,5-1 0 0,0-3 0 16,0-11 0-16,0-5 0 15,13-16 0-15,-13-6 0 16,10-18 0-16,2-6 0 15,-7-6 0 1,5-6 0-16,-3-2 0 16,-7 1 0-16,0 7 0 15,0 3 0-15,0 12 0 16,0 15 0-16,0 0 0 16,0 0 0-16,0 21 0 15,6 4 0-15,-6 1 0 16,4 3 0-16,-1-2 0 0,-3 0 0 15,0-6 0-15,0-6 0 16,0-15 0-16,0 0 1 16,9-10-2-16,-13-9 2 15,0-6-1-15,4-6 0 16,-3-1 0-16,3 0 0 16,0 4 0-16,-5 4 0 0,-1 8 0 15,6 16 0-15,0 0-1 0,-6 11 1 16,11 13 0-1,-8 2 0-15,-6 4 0 0,5 1 0 16,4-3 1-16,-2-3-1 16,2-7 1-16,-3-6-1 31,-6-12 0-31,9 0 0 0,-13-17 0 16,7-1 0-16,-3-5 0 15,-4-2 1-15,-9 1-1 16,9 0 0-16,-1 8 0 15,4 9 0-15,-2 8 0 16,-1 15 0-16,-2 5 1 16,8 5-1-16,7 3 0 0,0-1 0 15,-5-2 0-15,1-7 0 16,-2-7 0-16,6-12 1 16,0 0-2-16,10-27 1 15,-7 4 0-15,-3-5 0 16,0-5 0-16,0-4 0 0,5 4 0 31,-5 1 0-31,3 10 0 16,-6 7 0-16,3 15 0 15,-9 5 0-15,3 17 1 16,6 7-2-16,0 10 1 0,-8 5 0 16,3-1 1-16,5 1-1 15,3-10 0-15,0-1 0 16,2-16-1-16,-5-17 1 0,0 0 1 15,12-26-1-15,0-7-1 16,-9-9 1-16,-3-4 0 16,-3-7 1-16,3-3-1 15,0 3 0-15,0 4 0 16,0 13 0-16,-7 11 1 16,4 9-1-16,3 16 0 0,-3 10-1 15,3 14 1-15,-8 11 0 16,0 12 1-16,2 4-2 15,-2 0 2-15,2 0-1 16,3-9 0-16,-5-5 0 16,0-10 0-16,8-17 0 31,0-10-1-31,7-25 1 0,2-10 0 16,-1-9 0-16,-8-10 0 15,7-6 0-15,1-5 0 0,-5 4 0 16,-3 13 1-16,0 6-1 15,-8 19 0-15,-2 13 0 16,5 22 0-16,-4 19 0 16,-4 13-1-16,3 15 1 0,-7 7 0 15,4 2 0-15,9-2 0 16,-1-5 0-16,2-11 0 16,3-14 0-16,5-20 1 15,-5-16-1-15,23-18 0 16,-9-15 0-16,-4-14-1 15,-2-9 1 1,-1-3 1-16,3-3-1 16,-3 4 0-16,-7 12 0 15,0 15 0-15,-11 18 0 16,0 19 0-16,4 16 0 16,-2 14 0-16,-3 17 0 15,-2 5-1-15,-1 0 1 16,4 2-1-16,7-13 1 0,1-9 0 15,3-16 0-15,0-22 0 0,0 0 0 16,7-28 0 0,4-12 1-16,-2-8 0 0,-9-5 0 15,4-1-1-15,-4-1-1 16,0 6 1-16,-7 13 0 16,-2 17 0-1,-9 16-1-15,2 18 0 16,0 11 1-16,3 11 0 15,1 9 1-15,-2 5-2 16,7 2 1-16,5-3 0 16,2-13 0-16,0-8 0 15,7-10 0-15,4-16 0 16,0-12 0-16,3-14 0 0,1-11 0 16,-6-7 0-16,4-5 1 15,-2-5-1-15,-11 5 0 16,4 4 1-16,-4 9-1 15,-9 9 0-15,2 14 0 16,-3 16 0-16,-1 10-1 0,-1 13 1 16,6 8 0-16,-2 6 0 15,4 3 0-15,1-2 0 16,3-3-1-16,-3-10 1 16,11-11 1-16,-1-8-1 0,10-15 1 15,-5-11-1-15,1-10 1 16,-4-6 0-16,7-6 0 31,-4-4-1-31,-6 2 1 0,0 2 0 16,-10 8-1-16,-6 9 0 15,3 10 0-15,-5 12-1 16,3 8 1-16,-4 15-1 16,-4 6 0-16,1 9 1 15,5 4 0-15,4-1 0 16,7-2 0-16,0-7 0 0,-4-6 0 15,10-12 0-15,4-12 0 16,2-15 1-16,3-12 0 16,-6-11-1-16,-5-4 0 15,-1-10 0-15,0-8 1 16,-7 1-1-16,-2 4 0 16,-2 7 0-1,-9 9-1-15,2 5 2 16,6 15 0-16,-6 14-1 15,6 17 0-15,1 12 0 0,-3 9 0 16,3 9 0-16,8 3 0 16,5 4 0-16,-5-4 0 15,14-9 0-15,-6-9-1 16,6-9 2-16,2-14-1 0,-1-14-1 16,-3-9 2-16,-6-12-1 15,1-7 0-15,-7-6 0 16,0-3 1-16,-5-3-1 15,-1 8 0-15,1 5 0 16,-4 7 0-16,0 8 0 16,0 14 0-16,3 13 0 0,-7 11 0 15,4 11 0-15,0 4 0 16,0 6 0-16,3 1 0 16,6-2 0-16,-3-4 0 15,6-4 0-15,3-11 0 16,1-12 0-16,6-10-1 31,4-14 2-31,0-8-1 0,2-10 0 16,-2-11 1-16,1 2 0 0,2-6-1 15,-1 2 1 1,-9 7 0-16,-7 9-1 0,-3 6 0 16,4 11 0-16,-4 12 0 15,-4 12 0-15,-6 12 0 16,-1 8-1-16,11 8 1 0,-3-1 0 15,6 5 0-15,1-5 0 16,3-8-1-16,1-10 1 16,9-13 0-16,6-16 1 15,-4-10-1-15,5-14-1 16,-9-6 1-16,-5-9 0 31,1-3 0-31,-1 1 0 0,-6 8 0 16,-4 7 0-16,-4 10 0 15,-5 18 0-15,9 6 0 16,-9 22 0-16,5 13 0 16,1 4 0-16,-2 9 0 15,-4 3 0-15,9-3 0 0,0-8 0 16,5-8 0-16,1-12 0 16,-6-20 0-16,12 0 0 15,4-21 0-15,-7-9-1 16,-3-8 2-16,5-8-1 0,-7-3-1 15,-4 0 2-15,0 6-1 16,0 5 0-16,-8 11 0 31,3 9 0-31,5 18 1 0,-13 9-2 16,6 15 2-16,-3 9-2 16,0 8 1-16,-1 3 0 15,-1 0 1-15,7-6-2 16,5-3 2-16,0-14-1 15,0-11-1-15,11-13 2 16,4-15-2-16,4-10 1 0,-3-13 0 16,-1-2 1-16,-2-7-2 15,-5 3 2-15,-1 6-1 16,-11 8 0-16,0 8 0 16,-9 18 0-16,4 16 0 15,-5 10 1-15,-5 15-1 16,2 9-1-16,1 5 2 0,3 6-1 15,-8 3 0-15,7-5 1 16,-2-10-1-16,3-6 0 0,9-12 1 16,4-24-1-16,0 0-1 15,0-19 1-15,4-15 0 16,9-10 0-16,-1-4 0 31,0-2 0-31,-5 3 0 0,-7 11 0 16,0 7 1-16,-3 16-2 15,-7 16 2-15,-5 16-2 16,-4 8 0-16,1 11 0 16,4 6 0-16,2 2 1 15,2 2 0-15,7-5-1 16,3-6 0-16,7-12 2 0,9-16 0 16,2-9-1-16,5-14 1 15,4-13-1-15,-9-7 0 16,-3-7 0-16,1-7 1 15,-9-5-1-15,-7 5-1 16,-7 6 2-16,-9 3-1 16,-9 8 0-1,8 6 0-15,-1 9-1 16,-3 16 1-16,1 17-1 0,4 11 0 16,1 10 0-1,8 7 0-15,11 8 2 0,-1-2-2 16,6 1 2-16,3-8 0 15,7-9-1-15,-1-14 1 16,1-11-1-16,-3-10 1 0,-4-15-1 16,-1-6 0-16,-6-12 0 15,-5-4 0-15,-6-6 0 16,-2-2 0-16,-10 1 1 16,-2 4-2-16,1 7 1 15,-1 10-1-15,3 9 1 16,-6 14-1-16,2 14 0 0,8 9 0 15,5 8 1-15,1 2-1 16,7 4 1-16,-3-3-1 16,10-4 1-16,6-10 0 15,5-10 0-15,-1-5 1 16,3-14-1-16,-4-1 1 0,-3-6 0 31,-4-5 1-31,-3 4-1 16,-4-2 0-16,-8 4-1 15,1 3-1-15,5 12 2 16,-18-12-2-16,18 12 1 0,0 0 0 16,0 0-1-16,-15 0-1 15,15 0 1-15,0 0 1 16,0 0-2-16,0 0 3 0,0 0-3 16,-12-5-1-16,12 5 2 15,0 0-2-15,0 0-5 16,0 0-4-16,16 0-20 15,-16 0-13-15,0 0 1 16,0 0 2-16</inkml:trace>
  <inkml:trace contextRef="#ctx0" brushRef="#br2" timeOffset="68116.4933">23169 4802 2 0,'-31'-9'23'0,"7"13"-4"0,-7-4-5 15,9 12-2 1,7 0 0-16,6 8-2 0,9 2 0 16,0 4-1-16,15-1 0 15,-2-1-2-15,14-1 0 16,0-4-2-16,2-3-1 31,-6-9-1-31,-5-7 0 0,-4-14-1 16,-6-4-1-16,0-8 0 15,-13-6 0-15,-7-8-1 16,-6-2 0-16,1-6-1 16,1 1 1-16,2 2-2 15,3-1 0-15,3 7-2 16,5-1 0-16,12 7-3 0,8 0-4 16,8 11-8-16,1 11-14 15,-9-3 2-15,9 14-1 16</inkml:trace>
  <inkml:trace contextRef="#ctx0" brushRef="#br2" timeOffset="68549.2772">23298 4798 36 0,'0'0'24'16,"9"19"-3"-16,-9-3-3 0,0 3-4 31,5 1-2-31,-5 2-4 16,7-2-4-16,-7 1-3 0,0-6-6 15,-4-2-9-15,10-1-17 16,-6-12-1-16,0 0-1 16,-13-14 11-16</inkml:trace>
  <inkml:trace contextRef="#ctx0" brushRef="#br2" timeOffset="68717.9524">23295 4610 12 0,'0'-17'27'0,"11"13"-1"16,-11 4-11-16,0 0-6 0,0 0-11 15,-11 11-16-15,24 10-7 16,-13-7-2-16,7 12 11 16</inkml:trace>
  <inkml:trace contextRef="#ctx0" brushRef="#br2" timeOffset="69187.9212">23561 4831 26 0,'0'0'17'16,"-7"-14"-2"-16,7 14-2 16,-16-8-4-1,2 8-1-15,-4 0-2 16,-1 3-1-16,-1 5-3 15,3 2 0-15,0 5-1 16,8 2-1-16,-4 3 2 16,5-2-1-16,14 2 2 15,1-2 0-15,10-2 0 16,1-4 0-16,0-3 0 0,-2-5 1 16,7-4-1-16,-5-5-1 0,-4-3 0 15,-9-3-1 1,-10 1 0-16,-6-2 0 15,2-2-4-15,-2 5-9 0,-6 3-15 16,-7-4-4-16,12 10 0 16,-4-12 0-1</inkml:trace>
  <inkml:trace contextRef="#ctx0" brushRef="#br2" timeOffset="69650.8889">23608 4802 14 0,'0'0'29'15,"15"22"-5"-15,-10-5-4 16,-3 5-3-16,-7 1-3 0,-1 1-3 15,3-3-4-15,-4-5-2 16,3 1-3-16,0-7 0 0,4-10-1 16,0 0 0-1,0 0-3-15,4-11-1 0,3-1 0 16,9-1-1-16,-2-6-2 31,3 4 2-31,-5-3-1 0,-2 5 2 16,1 3 1-16,0 2 3 15,-11 8 1-15,0-10 1 16,0 10 2-16,-18 0-1 16,18 0 2-16,-10 5-1 15,1 3 0-15,1 1-1 16,8 6-1-16,-7-1 0 0,13 0 0 16,0 4-2-16,-6-4-4 15,7 5-4-15,5-7-8 16,-1-10-18-16,12 7-1 15,-9-9 0-15,7 0 1 16</inkml:trace>
  <inkml:trace contextRef="#ctx0" brushRef="#br2" timeOffset="70172.8956">23905 4899 17 0,'-4'-18'17'0,"8"8"-1"15,-16 1 0-15,1 2-1 16,-4 1-2-16,-4 2-3 16,4 4-1-16,3 0-1 15,-3 8-1-15,-2 2 0 16,6 4-2-16,4-5 0 0,7 10 1 15,4-5-1-15,2 4 0 16,3-5 0-16,-1-2-1 16,-8-11-1-16,27 10 0 15,-7-10-2-15,0-5 0 16,-4-2 0-16,4-7-1 31,-3-3 0-31,10-1 0 0,-2-2-1 16,-4 0 0-16,-9 5 1 0,-3 1-2 15,5 4 2 1,2 5-1-16,-16 5 0 0,17 10 1 16,-14 4 0-16,-3-1 0 15,0 5 0-15,7 0 1 16,-2 1-1-16,-13-2 0 0,8 0 1 16,-12-3-1-16,3-5 0 15,9-9-2-15,-6 17-7 16,-10-17-12-16,-3 0-14 15,19 0-2-15,-12-4 1 16,12 4 2-16</inkml:trace>
  <inkml:trace contextRef="#ctx0" brushRef="#br2" timeOffset="77767.2395">4291 16372 17 0,'0'0'31'0,"0"0"-4"15,0 0-3-15,0 0-6 32,15-8-6-32,3 5-5 0,7 1-5 15,3-3-12-15,9 5-20 16,-9-4-3-16,7 4 0 15,-10-6 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024.9014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672.0364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504.3578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53:39.8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16167 7456 47 0,'6'-12'35'0,"-6"-1"-7"16,0 3-5-16,0 10-5 0,0 0-5 16,0 24-3-16,-7 0-3 15,7 11-3-15,-5 10-1 16,5 11 0-16,-3 6-1 16,3 8-1-16,0 0 1 15,3 2-1-15,-3-4 0 31,0-5 0-31,2-9 0 0,-2-11 0 16,0-9 0-16,0-8 1 16,-2-8 0-16,2-9-1 15,0-9 0-15,-10 3 0 16,10-3 0-16,-15-10 0 16,8 1 0-16,-2 1-1 0,0-2 0 15,-2 1-1-15,4-2 2 0,-4-1-1 16,2-1 0-16,-2 2 0 15,1 2 0-15,0 0 1 16,10 9 0-16,-15-13-1 16,15 13 0-16,0 0 1 15,-3 14 0-15,6-1-1 32,4 5 1-32,1 0-1 0,5 2 0 15,0 2 0-15,1-3 1 16,0-1 0-16,-2-9 0 15,3-5 1-15,0-8 1 16,1-3-1-16,-1-3 0 16,1-2 1-16,-4-4-1 15,1 2-2-15,-2 5-6 0,-11 9-34 16,11-8-3-16,-11 8 0 16,0-10-1-16</inkml:trace>
  <inkml:trace contextRef="#ctx0" brushRef="#br0" timeOffset="869.3081">15081 8342 19 0,'-16'-6'41'0,"16"-3"-21"16,4-3-2-16,6-7-2 16,5 3-4-16,1-6 0 15,3 9-3-15,0-6 0 16,2 9-3-16,-6 2-1 15,1 8-2-15,1 0-1 16,-7 9 0-16,-2 3-1 0,-2 8 1 16,-3 3-1-16,2 8 0 15,-5 2 0-15,3 0 0 16,-3 0-1-16,5 4 1 16,1-6-1-16,5-6 0 15,0-5 1-15,1-9-1 31,4-9 1-31,2-6 0 0,-1-10 1 0,0-7-1 16,-1-10 1 0,-1-1-1-16,1-5 0 15,-4 2 0-15,-5 3 1 0,-1 4-2 16,-6 6 2-16,3 7 0 16,-3 6-1-16,0 9 0 15,0 0 0-15,-13 10 0 0,10 6 0 16,3 4 0-16,-3 1-1 15,3 5 1-15,0 1-1 16,3 1 0-16,3-3 0 16,1-2-1-16,0-4-5 15,-2-5-15-15,-5-14-19 16,13 15 1 0,-13-15-1-16,15 5 0 15</inkml:trace>
  <inkml:trace contextRef="#ctx0" brushRef="#br0" timeOffset="1251.5753">15603 8494 17 0,'0'0'34'0,"0"0"2"0,0 0 0 16,10 6-13-16,-10 4-8 16,4 8-5-16,-4-3-3 15,0 9-1-15,0 1-2 31,6-2-2-31,-6 1 0 0,0-3-1 16,0-3-1-16,0-1 0 16,0-5-3-16,0-12-3 15,-5 12-7-15,5-12-13 16,-10-6-12-16,10 6 0 16,0-12 1-16</inkml:trace>
  <inkml:trace contextRef="#ctx0" brushRef="#br0" timeOffset="1685.1139">15607 8536 37 0,'0'0'33'0,"11"-16"-1"16,-3 7-9-16,3 4-5 0,-2-4-4 15,5 9-4-15,-2-5-2 16,2 8-3-16,-4 1 0 16,0 5-1-16,-4 0-2 15,-1 5 0-15,-5 0-1 0,-5-2 0 16,-4 5-1-16,0-7 0 16,-3-1-1-16,2-1 1 15,1-3-2-15,0-5 1 16,9 0 0-16,0 0 1 15,3-8-1-15,6 8 1 16,7 0 1 0,-2 0-1-16,4 3 2 15,0 8-1-15,-3 4 0 16,-5 3 0-16,-7 3 1 16,-3-1-1-16,-6-1 0 15,-6 0-2-15,0-7-1 16,-12-2-2-16,7-5-5 15,-6-8-14-15,-2-5-16 0,7 0 1 16,-6-10-1-16,9 1 1 0</inkml:trace>
  <inkml:trace contextRef="#ctx0" brushRef="#br0" timeOffset="2517.5585">15217 8042 34 0,'0'-10'31'15,"0"10"-6"-15,12-5-2 16,-1 3-7-16,7 2-4 16,3 0-4-16,7 4 0 15,3-4-2-15,3 6-2 16,0-6-1-16,2 7-2 15,-3-4 0-15,-1 1 0 0,-8-4-1 16,-2 4 0-16,-8-4 0 16,-3 0 0-16,-11 0 1 15,0 0 0-15,0 0-1 16,-5-11 1-16,5 11 0 16,-18-16-1-16,7 7 0 15,0-2 1-15,-2 2-1 0,4 1 1 16,9 8-1-16,-15-11 0 15,15 11 0-15,0 0 0 16,0 0 0-16,0 0-1 16,15 11 1-16,-6-2 0 0,2-4 1 15,2 3-1-15,-2-2 1 32,-3 3 1-32,-1 0-1 15,-2 1 1-15,-5 2 0 0,0-2 0 16,-7 1-1-16,1 1 2 15,-3-2-2-15,1 0 0 16,8-10 0-16,-15 10 0 16,15-10-1-16,-10 4 0 15,10-4 1-15,0 0-2 0,0 0-2 16,0 0-5-16,0 0-23 16,0 15-8-16,0-15 1 15,0 0-1-15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54:05.2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1953 10517 42 0,'-33'2'25'16,"-6"6"-2"-16,0 12-4 0,5 16-4 16,3 11-2-16,14 9-4 15,6 5-1-15,13 7-2 16,15-7-2-16,16-4 0 16,7-12 0-16,16-12 0 15,0-22 0-15,4-11 1 31,-2-21-2-31,-4-11 1 0,-16-19 0 16,-11-8-1-16,-19-7 0 16,-21 0-1-16,-10 5-2 15,-13 6 0-15,-4 11-4 16,-8 5-3-16,4 21-7 16,-2 8-10-16,8 12-7 15,5 10-5-15,3 2 2 0,2 9 3 16</inkml:trace>
  <inkml:trace contextRef="#ctx0" brushRef="#br0" timeOffset="115.8959">1726 10677 62 0,'18'17'31'0,"8"-7"-3"0,17-4-5 15,14 2-9-15,13-1-10 32,6 0-18-32,-3-7-20 0,11 11-1 15,-17-7 0-15,5 6-1 16</inkml:trace>
  <inkml:trace contextRef="#ctx0" brushRef="#br0" timeOffset="933.4532">2542 10760 36 0,'-25'-9'30'16,"9"9"-3"-16,-8 0-11 15,5 4-7-15,4 5-3 16,1 5-3-16,10 5-2 0,4-1 0 16,4-2-1-1,10 1 0-15,1-1 1 0,3-4 0 16,4-6-1-16,3-2 0 15,-6-4 1-15,-4-6-1 0,-2-2-1 16,-13 8 2-16,0-19-2 16,-10 12 2-16,-8 5-1 15,-1 2 0-15,-3 7 1 16,4 6-1-16,-2 5 1 16,7 8-1-16,8-1 1 15,5 2-1-15,5-3 1 0,3-2 0 16,10-3 0-16,1-5 0 15,2-9 0-15,-1-5 0 16,-3-5 0-16,3-9 1 16,1-5-1-16,-2-7 0 15,-3-2 0-15,-7-2 0 16,0 4 1 0,0 2-1-16,-2 5 0 15,-7 5 1-15,0 14 0 16,0 0-1-16,0 0 0 15,-7 25 1-15,7-7-1 16,3 5-1-16,-3 0 1 0,8-1 0 16,-1-3-1-16,3-3 1 15,5-4 0-15,1-8 0 0,-4-4 0 16,0-3 0-16,4-6 0 16,-4-5 0-16,-2-4 0 15,1-2-1-15,-7 1 0 16,-4 5 0-16,6 0-1 15,-6 14 1-15,0 0-1 16,0 0 0 0,0 0 0-16,-6 21 0 15,9-4 1-15,4 1 0 16,2-3 2-16,4-1 0 16,6-9 1-16,-2-5 1 15,9 0 0-15,-11-9 0 16,4-2 0-16,-7-3-1 15,-3-6-2-15,-5 3-5 0,-4-2-10 16,-4 1-24-16,1 9-1 16,-3-4 1-16,6 13-1 15</inkml:trace>
  <inkml:trace contextRef="#ctx0" brushRef="#br0" timeOffset="1302.6652">3091 10964 22 0,'0'0'33'16,"3"20"0"-16,-3-20-5 15,18 9-13-15,0-1-4 32,-2-8-3-32,3 0-2 0,-3-8-2 15,-1-1-2-15,-3-6-1 16,-4-6 0-16,-8-3 0 15,-4-1 0-15,-9-2 0 16,0-1 0-16,-5 8-1 16,-4 3 0-16,4 3 0 15,-5 14 0-15,2 10 0 0,9 9 1 16,0 12 1-16,5 8 1 16,4 6 0-16,3 5 1 15,-3 1-1-15,6 1 1 0,3-3-2 16,1-6-5-1,5-2-12-15,4-9-23 16,-4-14 0 0,13-1-1-16,0-13 1 15</inkml:trace>
  <inkml:trace contextRef="#ctx0" brushRef="#br0" timeOffset="1835.2264">3505 10940 45 0,'-11'-23'33'0,"1"5"-7"15,-3-1-6-15,-5 2-5 0,3 7-5 16,-10 1-3-16,6 4-3 15,-2 5-1-15,-2 10-2 16,5 0 0-16,3 7 0 16,6 1-1-16,5 2 1 0,4 3 0 15,6-5 1-15,4 2-1 32,6-10 1-32,2-2-1 0,7-8 0 15,-3-4 0 1,0-9 0-16,-2-3 0 0,-1-5-1 15,-6-1 1-15,-4-1-1 16,-4 2 0-16,-5 6 0 16,-5 6 0-16,5 9 0 15,-9 0 0-15,3 12 0 0,3 5 0 16,3 4 1-16,0 4-1 16,9-1 1-16,3-3-1 15,5-1 1-15,1-3 0 16,4-5 0-16,-2-9 0 15,3-3 0-15,0-6-1 16,-6-8-2 0,2 2-8-16,-8-2-21 15,-7-11-7-15,2 3 1 16,-10-10-1-16</inkml:trace>
  <inkml:trace contextRef="#ctx0" brushRef="#br0" timeOffset="1966.3002">3577 10611 69 0,'-10'-10'37'0,"10"10"-1"16,-9 1-16-16,9-1-25 0,6 23-28 15,-6-13-2-15,13 12-2 16,-9-7 1-16</inkml:trace>
  <inkml:trace contextRef="#ctx0" brushRef="#br0" timeOffset="2204.6171">3736 10727 38 0,'0'0'38'16,"0"0"1"-16,12 15-3 16,-4 7-15-16,-8 7-8 0,7 17-4 15,-7 6-3-15,6 9-2 16,-6 4-1-16,6-1-1 15,-6 1 0-15,0-8-1 16,4-6-2-16,-1-11-4 0,3-6-6 16,-6-12-28-1,0-22-2-15,0 0 0 0,10-13 0 16</inkml:trace>
  <inkml:trace contextRef="#ctx0" brushRef="#br0" timeOffset="2351.7613">3788 11030 39 0,'0'0'32'0,"29"-4"1"15,-12-1-7-15,11 5-28 16,4 0-16-16,-1-8-13 16,9 8-1-16,-6-10 0 15</inkml:trace>
  <inkml:trace contextRef="#ctx0" brushRef="#br0" timeOffset="2721.5607">4175 10815 18 0,'-18'-8'33'0,"-10"-6"1"16,6 9-1-16,4 1-18 15,3 0-5 1,5 9-4-16,10-5 0 15,-5 17-3-15,9-9 0 0,7 1-2 16,-1 1 0 0,4-4 0-16,-2 2 0 0,0-5-2 15,-12-3 1-15,0 0-1 16,0 0 1-16,-8 11 0 16,-7-5 0-16,-1 3 1 0,-3 1 2 15,4 7 0-15,2-2 1 16,7 2 0-16,6-2-1 15,12 0 1-15,6 0-1 16,5-6-2-16,8 3-3 16,2-8-5-16,11 1-7 15,3-5-24-15,8-9-1 0,8-3 0 16,-1-6 1-16</inkml:trace>
  <inkml:trace contextRef="#ctx0" brushRef="#br0" timeOffset="3094.8184">4691 10793 10 0,'0'0'35'0,"11"0"1"16,9 0 0-16,7 0-15 15,4-5-6-15,9 5-3 0,-3-4-5 16,0 4-3-16,-5 0-5 16,-3-6-6-16,-7 6-6 15,-13-3-6-15,-9 3-2 16,0 0-1-16,0 0 1 16,-16 3 4-16,5 4 5 0,-6 1 9 31,5 6 9-31,-8 14 26 15,15-6-14-15,5-3 1 16,3 4-2-16,3-5-5 16,1 2-5-16,2-2-8 15,0 2-11-15,4-6-15 16,2 0-7-16,-4-6-1 16,10 2 1-16</inkml:trace>
  <inkml:trace contextRef="#ctx0" brushRef="#br0" timeOffset="3357.1262">5287 10882 43 0,'-8'-10'35'16,"-9"-5"0"-16,-1 2-12 16,2 8-8-16,-6-3-7 15,3 12-2-15,-1 1-3 16,6 10-1-16,5 6-1 15,4 0 1-15,5 0-1 16,10 1 1-16,2-5 0 0,8-5 0 16,-2-6 0-16,6-6 1 15,-4-8-1-15,-1-4-3 0,-8-6-5 16,-7 0-29-16,-4-7-3 16,-4 3 0-16,-9-2 0 15</inkml:trace>
  <inkml:trace contextRef="#ctx0" brushRef="#br0" timeOffset="3996.8145">6028 10764 21 0,'-8'-15'31'0,"8"15"-3"15,-27-13-5-15,4 13-5 16,2 11-5-16,-6 6-4 16,10 12-3-16,3 3-2 15,7 6-2-15,7 0 0 16,13-1-1-16,7-6 0 15,2-3 0 1,6-10 0-16,0-7 1 16,-6-11 0-16,-5-5 0 0,-8-10 1 15,-9-2-2-15,-10-3 1 16,-6 1-3-16,-5 0-5 16,0-1-9-16,-1 0-19 15,10 11-2-15,0-5 0 16,12 14-1-16</inkml:trace>
  <inkml:trace contextRef="#ctx0" brushRef="#br0" timeOffset="4244.0472">6142 10810 53 0,'0'0'34'16,"13"0"-8"-16,-13 0-5 0,0 19-6 15,2 0-5-15,-4-4-2 16,2 8-2-16,0 0-2 15,2 1 0-15,2-2-2 0,8 2 0 16,5-6 1 0,1-5-1-16,0-6 0 0,6-7 0 31,-4 0-1-31,-2-14-4 16,0 4-7-16,-11-8-22 0,-7-14-7 15,3 3 0-15,-8-12 0 16</inkml:trace>
  <inkml:trace contextRef="#ctx0" brushRef="#br0" timeOffset="4375.2466">6232 10621 42 0,'0'0'36'0,"0"0"-2"16,0 0-8-16,-2 10-33 16,2-10-21-16,12 18-5 15,-6-7-2-15</inkml:trace>
  <inkml:trace contextRef="#ctx0" brushRef="#br0" timeOffset="4698.8247">6617 10764 24 0,'-28'-4'32'0,"9"8"2"15,-6 0-7-15,0 6-13 16,10 5-5-16,0 8-2 16,5 5-2-16,7 1-1 15,6 6-1-15,4-6 0 16,7-1-1-16,2-9 1 16,5-2-1-1,-1-7 1-15,-1-10-1 16,-5-8 1-16,-4-2-1 15,-10-8 0-15,-4-2-1 16,-7-2-2-16,-5-2-4 16,1 5-14-16,2 5-19 15,-6-5 1-15,11 10 0 16,-5-4-1-16</inkml:trace>
  <inkml:trace contextRef="#ctx0" brushRef="#br0" timeOffset="4830.5372">6635 10810 27 0,'21'-5'32'16,"11"5"0"-16,-4-3-5 16,6-2-21-16,3 5-22 0,-12-9-13 15,9 9-2-15,-18-12-1 16</inkml:trace>
  <inkml:trace contextRef="#ctx0" brushRef="#br0" timeOffset="5014.8067">6842 10819 71 0,'-2'25'37'0,"-5"-1"0"16,7-1-20-16,4 6-6 16,1 1-12-16,-1-4-18 15,-4-9-17-15,16 1-1 16,-16-18 0-16,22 10-1 0</inkml:trace>
  <inkml:trace contextRef="#ctx0" brushRef="#br0" timeOffset="5300.0032">7048 10880 43 0,'0'25'36'0,"-7"-6"-1"0,1 3-4 16,6-3-19-16,-6-5-4 15,6-4-3-15,0-10-2 16,0 0-1-16,16-11-2 16,-7-2 1-16,7-5-1 15,-1 0 0-15,1 3 0 16,1 1 0-16,-2 8 1 0,0 6-1 16,-7 10 1-16,2 3 0 15,-5 6 0-15,-3 5-2 16,-2 0-4-16,0-1-10 15,0-5-22-15,0 1 0 16,0-19 0-16,8 17 0 16</inkml:trace>
  <inkml:trace contextRef="#ctx0" brushRef="#br0" timeOffset="5531.7111">7329 10756 50 0,'0'0'38'15,"13"0"1"1,-6 15-4-16,1 12-18 16,-8 4-8-16,13 16-2 0,-10 1-2 15,4 12 0-15,-7-1-2 16,0 3 0-16,0-6-1 16,0-6-2-16,0-6-2 15,-3-13-5-15,8-7-15 16,-1-11-19-16,-4-13 0 0,5-10 0 15,-5-11-1-15</inkml:trace>
  <inkml:trace contextRef="#ctx0" brushRef="#br0" timeOffset="5678.0323">7342 11044 38 0,'7'-9'31'0,"8"9"0"15,0-6-15-15,10 2-19 16,3 4-13-16,3-14-13 16,17 14 0-16,-8-18-1 15</inkml:trace>
  <inkml:trace contextRef="#ctx0" brushRef="#br0" timeOffset="5947.3483">7856 10889 59 0,'0'0'36'0,"0"0"-3"16,-24 20-7-16,3-10-11 15,1 8-7-15,-4-8-3 16,0 0-2-16,-1-2-2 16,0-8-1-16,2-5-1 0,5-5 1 15,3-4-1-15,6-8 0 16,6 2 0-16,6-2 0 16,6 3 1-16,6 5 1 15,3 6 0-15,5 8 1 16,2 4 0-16,2 11 0 31,-5 3 1-31,0 6-2 0,-2 6-6 16,-4 5-33-16,-6-12 0 15,8 4-1-15,-11-12 0 16</inkml:trace>
  <inkml:trace contextRef="#ctx0" brushRef="#br0" timeOffset="6779.7503">8766 10774 15 0,'-34'-19'49'16,"10"19"-30"-16,2 6-3 15,-3 4-3-15,1 8-4 16,8 5-2-16,0 9-2 16,11 1-1-16,5 4-1 15,14-5-1-15,5 0 1 16,9-9-1-16,0-3 1 31,3-9-1-31,-2-11-1 0,-2-5 0 16,-6-7 0-16,-8-4 0 15,-11-5-1-15,-2 3 0 16,-8 4 0-16,-5 1 0 16,-2 13 1-16,-3 7 0 15,2 8 0-15,3 14 1 16,2 8 0-16,4 3 1 0,2 4 0 16,5 6 0-16,0-8-2 0,5 1-3 15,5-7-6 1,-1-8-16-16,-1-14-12 15,11 0 0-15,-4-18 0 0</inkml:trace>
  <inkml:trace contextRef="#ctx0" brushRef="#br0" timeOffset="7096.0078">8994 10824 29 0,'-10'-7'31'0,"-6"-2"0"16,16 9-9-16,-16 19-11 15,13 0-4-15,7 7-2 16,2 1-1-16,6 3 1 16,4-4-2-16,1-1 1 15,3-12 0-15,-1-5 0 16,-1-8 0-16,-2-8 0 0,-8-7-2 15,-1-6 0-15,-10-3-2 16,-3-1-4-16,-6 2-6 16,-5 1-12-16,0-1-13 0,4 14-1 15,-7-4 0 1,20 13 8-16</inkml:trace>
  <inkml:trace contextRef="#ctx0" brushRef="#br0" timeOffset="7417.9391">9130 10976 43 0,'21'13'32'0,"7"1"-4"15,-3-4-8-15,-3-10-7 16,5 0-3-16,-5-7-4 0,0-5-1 16,-6-6-1-16,-4-3-1 15,-6-6 0-15,-6-2-1 16,-4 2-1-16,-4 4-1 15,-5 5 0-15,-6 4-1 16,-2 9 1-16,3 10 0 16,2 9 0-1,1 8 0-15,2 7 2 16,4 11 0-16,2 3 1 16,4 4 0-16,3 2 1 15,0 4-1-15,0-2 1 0,6 1-2 16,-3-9-2-1,1-9-6-15,5-4-21 0,3-7-11 16,-12-23-1-16,22 5 0 16</inkml:trace>
  <inkml:trace contextRef="#ctx0" brushRef="#br0" timeOffset="7966.6099">9369 10836 25 0,'0'0'33'0,"0"0"0"15,27-5-3-15,-9 9-16 16,5-4-4-16,7 8-4 31,-1-8-2-31,3 3-1 0,-3-3-1 16,-7 0-1-16,-6-7 0 15,-4 2-1-15,-12 5 0 16,6-16 0-16,-6 16-1 0,-12-8 1 16,2 8-1-1,-2 0 0-15,-3 9 1 0,2 6 0 16,-2 1 1-16,5 6 0 16,2-2 0-16,4 6 1 0,8-4 0 15,5 3 1-15,6-3-1 16,4-6 0-16,2-4-1 15,1-6-1-15,2-6-1 16,-1-8-2-16,1-4 0 31,-8-10-1-31,2-2 0 0,-5-5-1 16,-4 0 2-16,0 0 0 16,-3 5 3-16,-3 5 0 15,-3 6 2-15,0 13 0 16,0 0 1-16,0 10 0 15,-6 7 0-15,6 2-1 16,0 3-1-16,0 4 1 0,0-1-3 16,0-1-2-16,0-3-10 15,4 1-20-15,-8-12-2 0,10 3 0 16,-6-13 0 0</inkml:trace>
  <inkml:trace contextRef="#ctx0" brushRef="#br0" timeOffset="8119.7786">9719 10588 59 0,'-3'-19'37'16,"-3"5"0"-16,6 14-7 16,0 0-29-16,0 0-29 15,12 25-7-15,-12-11-2 0,6 7 0 16</inkml:trace>
  <inkml:trace contextRef="#ctx0" brushRef="#br0" timeOffset="8505.2375">10047 10876 42 0,'-22'-9'31'0,"4"9"-1"15,-4-4-9-15,-3 4-7 16,7 13-5-16,-2-2-4 15,12 10-1-15,5-1 0 16,6 4-1-16,5-5 0 0,8 2 0 16,6-7 0-16,6-1 0 15,-2-10 0-15,1-3 0 16,-2-7-3-16,-6-7-2 16,2-2-11-16,-8 0-23 15,-8-13-1-15,2 3 0 16,-7-3-1-1</inkml:trace>
  <inkml:trace contextRef="#ctx0" brushRef="#br0" timeOffset="8853.8164">10556 10719 56 0,'0'0'36'16,"6"23"-4"-16,-1-1-11 15,-5 4-6-15,8 9-4 16,-8 3-2-16,8 4-3 15,-8-1-2-15,7-3 0 16,-7-5-3-16,3-7-3 31,0-2-5-31,-3-15-12 0,0-9-19 16,0 0-1-16,0 0 1 16,0-18-1-16</inkml:trace>
  <inkml:trace contextRef="#ctx0" brushRef="#br0" timeOffset="9022.4598">10450 10899 32 0,'0'0'36'16,"0"0"0"-16,0 0-4 15,19 0-11-15,2-5-9 16,10 10-4-16,1-5-3 16,5 5-2-16,-3-5-2 15,-6 4-5-15,-1-4-23 31,-5 6-11-31,-12-6 1 0,-10 0-1 16</inkml:trace>
  <inkml:trace contextRef="#ctx0" brushRef="#br0" timeOffset="9770.1478">10996 10880 17 0,'0'14'31'0,"3"14"1"16,-3-7-6-16,5 3-11 15,-1 2-5-15,-4-7-2 16,6-1-2-16,-6-18-2 16,0 10-1-16,0-10-1 15,-3-19 1-15,0-1-1 0,3-3-1 16,3-3 0-16,3-2 0 15,6 0 0-15,1 4 0 16,7 5 1-16,4 6-1 16,-3 12 1-16,1 2 0 15,-6 7 0-15,-1 8 0 16,-6 5-1 0,-2 3-1-16,-4 0-6 15,-3-2-9-15,-3-2-21 16,7-1 0-16,-4-6-1 15,11 1 1-15</inkml:trace>
  <inkml:trace contextRef="#ctx0" brushRef="#br0" timeOffset="10155.7428">11473 10797 29 0,'-20'-12'29'0,"11"12"0"0,-10 3-12 16,10 2-7-16,6 5-6 15,3 4-2-15,4 0-1 16,4-1 1-16,5 1-1 16,1-1 0-16,2-6-1 15,-4-3 0-15,3-4-1 31,-6 0 0-31,-9 0-1 0,5-10 1 16,-5 10 1-16,-23-9 1 16,5 9 2-16,-6 0 2 15,2 9 1-15,-3-1 1 16,8 11 0-16,0-1 0 16,11 5-1-16,6-3-1 15,7 4 0-15,8-5-3 0,1-3-2 0,10 0-9 16,1-4-26-1,-2-12 0-15,11 0-2 16,1-12 0-16</inkml:trace>
  <inkml:trace contextRef="#ctx0" brushRef="#br0" timeOffset="10543.2567">11842 10803 34 0,'-37'-16'33'16,"8"9"1"-16,-1 7-9 15,5 8-11-15,9 11-4 0,0 0-3 16,9 8-1-16,2 0-1 16,12 2-1-16,-1-2-2 0,7-3 1 15,1-9 0-15,9-3-1 16,-6-7 0-16,2-10 0 15,-2-6-1-15,-5-8 1 32,-1-5-1-32,-5-4 0 0,-6-5-1 15,-6 0 1-15,-2-3-1 16,0 3 0-16,1 1 0 16,0 2 0-16,4 3-1 15,3 3 0-15,7 7-3 16,1 0-2-16,10 9-9 15,-1 1-13-15,-2 1-11 0,8 15 2 16,-4-3 0-16</inkml:trace>
  <inkml:trace contextRef="#ctx0" brushRef="#br0" timeOffset="10758.7412">12028 10835 16 0,'-14'0'34'16,"14"0"1"0,3 9 2-16,-3-9-16 15,5 27-5-15,-5-12-6 0,0 8-4 32,-3 1-3-32,3 3-7 0,-3-3-14 15,3-2-19-15,-8-13 0 16,11 2 0-16,-3-11 0 15</inkml:trace>
  <inkml:trace contextRef="#ctx0" brushRef="#br0" timeOffset="10912.3522">12061 10650 32 0,'-5'-16'30'15,"5"16"-2"-15,0 0-11 16,-4-13-38-16,15 22-5 15,-11-9-4-15,12 18 1 16</inkml:trace>
  <inkml:trace contextRef="#ctx0" brushRef="#br0" timeOffset="11343.72">12392 10872 23 0,'-16'-8'32'0,"-8"-5"0"16,2 6-10-16,0 3-5 15,-3 4-5-15,4 8-2 16,2 3-4-16,5 10 0 16,3 3-1-16,6 3 0 15,5 2-1-15,8-2-1 32,5-3 0-32,5-3 0 0,4-6-1 15,3-8 0-15,0-7 0 16,-3-7 0-16,-4-10-1 15,-3-1 1-15,-5-7-1 16,-10-1-1-16,-6 2-2 0,-4-3-5 16,-1 8-13-1,-1 6-18-15,-4-2 0 0,6 5-1 16,0 1 0-16</inkml:trace>
  <inkml:trace contextRef="#ctx0" brushRef="#br0" timeOffset="11693.0718">12624 11086 72 0,'0'0'39'0,"-9"4"-1"0,9-4-12 15,0 0-11-15,0 0-8 16,0 0-5-16,0 0-18 16,0 0-23-16,0 0 0 15,2-14-1-15,-7-3 0 16</inkml:trace>
  <inkml:trace contextRef="#ctx0" brushRef="#br0" timeOffset="17144.5052">13040 10588 23 0,'0'0'33'15,"19"-14"1"-15,12 14 0 0,3 0-19 16,19 0-6-16,15 0-2 15,1-5-5-15,7 5-3 16,-1 0-4-16,-10-4-4 31,-6 4-4-31,-13 4-2 0,-18 0-4 16,-15-4-1-16,-13 0 1 16,-18 6 0-16,-5-6 3 15,-8 0 6-15,-8 0 6 16,-2 0 4-16,7 0 6 15,-25 9 20 1,38 2-8-16,7 5 2 0,8 5 0 16,1 7-2-16,10 7-1 15,-5 3-3-15,0 12-2 16,0-3-4-16,0-1-1 0,-5 2-5 16,1-7-5-16,4-3-11 15,-3-4-17-15,-3-11-5 16,10-5-1-1,-4-18 0 1</inkml:trace>
  <inkml:trace contextRef="#ctx0" brushRef="#br0" timeOffset="17407.5454">13629 10897 14 0,'-22'-8'29'0,"16"18"0"15,-12 0 0-15,5 9-19 16,7 8-5-16,6 2-2 16,7 4-1-16,8 0 3 15,7-7 1-15,9-3 0 16,2-8 2-16,-3-15-1 0,2-4 1 16,-16-13 0-16,-1-4 0 15,-18-8-5-15,-9-1-5 16,-9 1-29-16,-1 5-6 15,-6-7 0-15,7 16-1 0</inkml:trace>
  <inkml:trace contextRef="#ctx0" brushRef="#br0" timeOffset="17993.5886">14521 10885 54 0,'-26'-7'34'16,"7"14"-9"-16,-6 5-6 0,-2 5-6 16,8 12-6-16,3-3-2 15,10 8-2-15,12-2-1 16,8-7-1-16,9-5 0 15,5-3 1-15,-3-11 1 16,-1-6 0-16,-5-4 0 31,-5-5 0-31,-14-1 0 0,-9 1-1 16,-8 2-3-16,-1 0-8 16,5 0-20-16,0 7-8 15,-5-9 0-15,18 9-1 16</inkml:trace>
  <inkml:trace contextRef="#ctx0" brushRef="#br0" timeOffset="18230.6691">14652 10896 55 0,'11'-5'35'0,"-11"5"-3"16,-3 13-12-16,3 2-7 15,3 2-7-15,2 4-2 31,0 6-1-31,2-1-2 0,1-1 0 16,4 4 0-16,2-8-1 16,3-3-1-16,2-6 0 15,-7-5-2-15,7-7-6 16,-5 0-17-16,-7-14-9 16,8-1-1-16,-15-11 0 15</inkml:trace>
  <inkml:trace contextRef="#ctx0" brushRef="#br0" timeOffset="18362.3432">14769 10799 67 0,'-4'-9'38'0,"-5"-3"-2"15,9 12-14-15,0-10-15 0,0 10-20 16,14 7-22-16,-14-7-1 0,22 18-1 16,-10-8 0-1</inkml:trace>
  <inkml:trace contextRef="#ctx0" brushRef="#br0" timeOffset="18694.1357">15158 10928 44 0,'-22'-11'32'0,"7"11"1"15,-10 3-16-15,6 3-7 16,4 6-2-16,-1 5-4 0,7 6-1 16,3 0-1-16,6 5 2 15,3-5-1-15,6 1 0 16,0-4 1-16,8-8-1 16,-2-5 0-16,4 0 0 15,-1-10-1-15,-6-2 0 16,-4-4 0-1,-2-4-1-15,-6-1-3 16,-8 0-7-16,5 0-15 0,0 3-13 16,-13-6 0-16,16 17-1 15</inkml:trace>
  <inkml:trace contextRef="#ctx0" brushRef="#br0" timeOffset="18894.2542">15218 10946 19 0,'27'0'31'15,"-3"-9"2"-15,9 9-8 16,-4-4-10 0,4 4-6-16,-3-2-9 15,-6 2-11-15,-1 0-15 16,-13-3-5-16,-10 3-1 15,0 0 1-15</inkml:trace>
  <inkml:trace contextRef="#ctx0" brushRef="#br0" timeOffset="19047.5041">15350 10967 22 0,'0'25'33'16,"-6"-9"1"-16,6 6-8 0,4 0-6 15,2-3-9 1,-1 0-11-16,1-4-12 0,10-1-21 15,-16-14 0-15,20 6-2 16,-6-13 3-16</inkml:trace>
  <inkml:trace contextRef="#ctx0" brushRef="#br0" timeOffset="19649.2063">14821 11118 22 0,'0'0'24'0,"0"0"-2"16,0 0 0-16,8-15-2 15,-2 4-4-15,-2-5-2 16,2-2-3-16,-6-5-3 16,9-1-2-16,-6 2-2 0,-3 2-8 15,-3-1-29-15,3 21-2 31,-15-15-1-31,15 15 0 0</inkml:trace>
  <inkml:trace contextRef="#ctx0" brushRef="#br0" timeOffset="20314.5462">15527 10948 42 0,'31'7'34'0,"-10"2"-1"15,1 2-14-15,0 7-4 16,-9-3-4-16,0 7-4 0,-7-8-3 15,-3 3-1-15,-3-6-3 0,0-11-1 16,0 0-1 0,0 0-1-16,-7-11 0 0,7-6-1 15,6 3 1-15,2-5 0 16,4 2 2-16,0 5 0 16,2 5 2-16,2 7 1 15,0 0 0-15,-4 12 0 0,-1 2 1 16,-2 10-2-16,-3-2-3 15,-1-1-9-15,-5-3-21 16,9 6-2-16,-11-12 0 16,6 3-2-16</inkml:trace>
  <inkml:trace contextRef="#ctx0" brushRef="#br0" timeOffset="20552.4706">15962 10863 47 0,'13'0'38'16,"-13"0"0"-1,12 31-3-15,-3 4-17 0,-9 3-7 16,6 14-3-16,-6 2-3 16,-3 7-1-16,-3-1-2 0,6-1-1 15,-4-7-3-15,4-10-4 16,5-7-10-16,0-12-24 15,-5-23-1-15,13 6 1 32,-10-24 0-32</inkml:trace>
  <inkml:trace contextRef="#ctx0" brushRef="#br0" timeOffset="20968.9572">15979 11076 48 0,'23'5'32'0,"-11"-5"2"16,10 0-15-16,4 0-14 16,7 0-4-16,5-5-10 15,2-3-3-15,3-3-2 16,3-5 0-16,-1-4 3 16,-3 2 4-16,-2 0 5 15,-11 2 8-15,14 2 23 16,-31 19-11-16,-12-5 1 15,-11 24-3-15,-8-9-3 0,3 7-4 16,-9-8-4-16,1 1-2 16,-2-6-2-16,2-9-2 15,5-5 0-15,4-9-1 32,5-4 1-32,2-3-1 0,8-2 1 15,8 2 0-15,2 4 2 16,8 6 0-16,4 11 1 15,2 4 0-15,-1 9 0 16,1 6 0-16,1 3-2 16,-9 2-9-16,1-5-29 15,2 8 0-15,-2-15 0 0,14 1-1 16</inkml:trace>
  <inkml:trace contextRef="#ctx0" brushRef="#br0" timeOffset="21516.4549">17232 10827 29 0,'-19'-15'31'16,"19"15"1"-16,-23 0-10 15,23 0-9-15,-5 23-4 0,5-5-3 16,10 1-2-16,1-2-1 16,6 3 0-16,0-7 0 15,1-2-2-15,-1-5-1 16,-3-6 0-16,-5 0-2 16,-9 0 1-16,-7-11-1 15,-7 5 0 1,-5-2 0-16,-6 8 1 15,0 0-1-15,0 0 2 16,3 14 1-16,3-2 0 16,7 8 0-16,6-1 1 15,6 3 0-15,7-2 0 16,4-2 1-16,6 0-1 16,3-8 0-16,8-5 0 0,2-5-1 15,1-5-1-15,1-10 0 16,-1-5 0-16,-1-5 0 0,-3-2 0 15,-3 2 0 1,-5 3 0-16,-4 3 1 0,-5 4 0 16,-10 15 1-16,12-7 0 15,-12 19-1-15,0 4 1 0,0 7 0 16,-3 1-2-16,0 2-1 16,-1 2-7-16,4-5-16 15,4 5-12-15,-10-14 0 16,6-1 0-16</inkml:trace>
  <inkml:trace contextRef="#ctx0" brushRef="#br0" timeOffset="21701.8724">17387 10672 60 0,'0'0'38'0,"-15"-14"-1"0,15 14-2 16,0 0-36-16,10-5-21 16,1 14-14-16,-11-9-2 15,16 10 1-15</inkml:trace>
  <inkml:trace contextRef="#ctx0" brushRef="#br0" timeOffset="21886.8164">17512 10836 58 0,'16'36'38'16,"-3"-4"1"-16,1 4-5 16,10 3-20-16,-5-7-6 15,4 0-4-15,2-8-2 16,-1-11-3-16,2-3-2 16,-5-14-5-16,4-4-11 0,-3-3-19 15,-4-18 0-15,3 1-2 16,-3-7 1-16</inkml:trace>
  <inkml:trace contextRef="#ctx0" brushRef="#br0" timeOffset="22318.7307">18067 10897 44 0,'0'20'37'0,"-4"3"-2"16,-8 2-9-16,-1-5-8 0,-2 5-5 15,-9-9-5 1,3 2-3-16,-2-8-3 0,-1-6-2 15,4-10 0-15,2-7 0 32,8-4-1-32,5-4-1 0,9 0 1 15,2-4-1-15,5 6 1 16,5 1 0-16,3 9 1 16,2 9-1-16,-2 8 2 15,0 4-1-15,-1 7 1 16,-2 4-1-16,-1 3 1 15,0-2 0-15,0-2 0 0,1-4 0 16,3-8 0-16,0-5-1 16,3-10 0-16,-2-2 0 15,3-7 0-15,-2-7 0 16,-3-5-1-16,-2 3 0 16,-3 3 0-16,-4 0 1 15,-2 9 0 1,-7 11 0-16,0 0 0 15,0 0 1-15,4 26 0 16,-4-5-3-16,0 2-27 16,0 8-8-16,0-14-1 15,10 7 0-15</inkml:trace>
  <inkml:trace contextRef="#ctx0" brushRef="#br0" timeOffset="23275.7605">19027 10868 15 0,'0'0'34'15,"16"14"1"-15,-22 1 0 16,-3 6-17-16,-3 11-6 16,-10-4-3-16,3 2-4 15,-5-6-3-15,1-6-3 0,2-10-1 16,2-12 1-16,6-7-1 16,0-11 0-16,7-6 0 0,6 0 0 15,0-1 1-15,8 2 2 16,3 8 0-16,5 9-1 15,2 10 2-15,3 10 0 16,1 8-1-16,1 5 1 16,1 3 0-16,-1 4 0 31,-2-6-1-31,-2 0 1 0,-1-9-1 16,-2-4 0-16,-4-11 0 15,0-3-1-15,-3-12 0 16,-1-3 0-16,-1-4-1 15,3 3 0-15,0-1 0 16,-1 2 0-16,3 5 0 16,2 8 0-16,0 5 1 0,-2 9 0 15,0 2 0-15,-4 2 0 16,-2 5 0-16,-6 0 1 16,0-3 0-16,0 0-1 15,-6-7 1-15,6-8 0 16,0 0-1-16,0 0 0 15,2-14 1 1,9-4-1-16,3 2 0 16,2-2 1-16,2 4-1 15,2 2 1-15,0 6 0 0,-2 6-1 16,-1 2 2-16,-5 9-1 16,-3 3 1-16,-4 1-1 15,0 5-4-15,-5-4-6 16,4-1-17-16,6 5-10 0,-10-20-1 15,28 18 1-15</inkml:trace>
  <inkml:trace contextRef="#ctx0" brushRef="#br0" timeOffset="23560.9879">19714 10997 17 0,'-34'-42'67'15,"15"18"-42"1,-2 3-6-16,1 8-4 16,-4-2-3-16,6 15-4 15,-1 0-1 1,5 17-3-16,4 1 0 16,7 5 0-16,3 2-2 0,10 3 1 15,4-4 0-15,6-1-2 16,7-4 0-16,-2-7-3 15,5-7-9-15,-5-5-22 16,-5-8-5-16,4-2 0 16,-11-13-1-16</inkml:trace>
  <inkml:trace contextRef="#ctx0" brushRef="#br0" timeOffset="23761.3308">19799 10839 45 0,'0'0'37'16,"11"5"1"-16,-11 10 0 16,0 6-21-16,8 16-7 15,-8 1-5-15,4 13 1 16,-4 1-2-16,0 4-2 16,0-1-1-16,0-4-1 15,0-9-4-15,2-8-11 16,3-12-24-16,7 1-2 0,-2-17 1 15,6-6 0-15</inkml:trace>
  <inkml:trace contextRef="#ctx0" brushRef="#br0" timeOffset="23944.9696">19823 11076 13 0,'-3'-17'28'0,"17"17"0"16,-3-9-3-16,14 3-20 15,11 2-6-15,9 2-7 16,7 2-6-16,1 0-1 16,5 2-1-16,-2-2 0 31</inkml:trace>
  <inkml:trace contextRef="#ctx0" brushRef="#br0" timeOffset="24377.5575">20320 10960 78 0,'-16'-23'22'0,"-3"0"-1"15,-5 1-5-15,4 7-4 16,-3 2-4-16,3 8-3 16,-1 5-2-16,2 13-1 0,4 2 0 15,5 7 1-15,5 2-1 16,5 0 0-16,9-1 0 0,4 0 0 16,4-5-1-1,5-4-1-15,2-6-3 0,-1-8-3 16,4 0-2-16,-7-13 0 31,3 1-1-31,-6-9 1 0,2-1 2 16,-5-3 4-16,-1 1 4 15,0 6 3-15,-7-1 3 16,3 8 11 0,3 6-10-16,-12 5-2 15,11 23-2-15,-6-5-1 16,5 5-2-16,-2 0 0 0,2-3-1 15,-2-1 0-15,2-3 1 16,-3-4-1-16,4-9 0 16,-1-4 0-16,0-7 0 15,-2-6-1-15,0 0-2 16,1-3-6-16,-5-4-17 16,-2-3-14-16,8 11-1 0,-2-5 1 15,11 14-1-15</inkml:trace>
  <inkml:trace contextRef="#ctx0" brushRef="#br0" timeOffset="24846.3587">20740 10904 46 0,'-9'6'30'0,"9"8"-7"0,-6 2-4 15,6 4-5-15,0 2-2 16,6-3-4-16,6 1-2 16,0-6-2-16,4-5-1 15,0-4-1-15,3-5 0 16,-3-14-1-16,0 0 0 15,-4-6 0 1,-1 1 0-16,-5-2-1 16,-2 3 0-16,-4 3 0 15,0 4 0-15,0 11 0 16,0 0 0-16,0 0 0 0,0 22 0 16,4-6 0-1,2 4 0-15,2 2 1 0,5-4 1 16,2-3 0-16,5-1 0 15,-5-8 1-15,4-6 0 0,-4-6 0 16,-3-3 0-16,-2-5-2 16,-8-4-4-16,-2 0-7 15,0-2-19-15,-8-2-9 16,8 3-1-16,-7-4 1 16</inkml:trace>
  <inkml:trace contextRef="#ctx0" brushRef="#br0" timeOffset="25093.7517">21096 10783 53 0,'0'-19'38'31,"0"19"1"-31,0 0-7 0,6 14-14 16,3 11-6-16,-7 8-7 15,6 13-1-15,-2 5-1 16,4 9 1-16,-3 5-2 15,0-1-1-15,-1-6 1 0,0-7-2 16,0-6-2 0,0-12-1-16,2-5-7 0,-8-15-16 0,0-13-15 15,0 0 0 1,3-18 0-16,1-1 1 0</inkml:trace>
  <inkml:trace contextRef="#ctx0" brushRef="#br0" timeOffset="25246.4708">21157 11032 38 0,'-10'-15'32'15,"10"15"1"-15,14 0-11 16,9-6-13-16,7 2-10 16,8-2-20-16,9 8-10 15,-5-11 0-15,13 9-2 16</inkml:trace>
  <inkml:trace contextRef="#ctx0" brushRef="#br0" timeOffset="25627.3029">21651 10783 44 0,'-23'-7'30'0,"13"7"-7"16,-3 2-10-1,-2-2-6-15,5 10-2 16,10-10-2-16,-11 14-1 0,11-14-1 16,6 14 0-16,6-6-1 31,-1-3 0-31,6 2-2 0,-2-3-1 16,0 0-1-16,-3-4 0 15,-1 0-1-15,-11 0 0 16,0 0 2-16,-13 4 3 15,-2-4 1-15,1 5 2 16,-6 0 0-16,4 5 3 16,-2 2 0-16,7 2 0 0,5 2-1 15,6 3 0-15,2 0-2 16,9-2-1-16,1 2-5 0,1-9-17 16,-4-10-12-1,15 7 0-15,-12-19-1 0</inkml:trace>
  <inkml:trace contextRef="#ctx0" brushRef="#br0" timeOffset="25795.5061">21651 10610 47 0,'-13'-30'37'0,"10"15"1"15,-5 1-1-15,8 14-24 16,0-9-13-16,0 9-13 0,10 15-19 15,-10-15-4-15,9 25-2 16,-5-10 1-16</inkml:trace>
  <inkml:trace contextRef="#ctx0" brushRef="#br0" timeOffset="25996.086">21761 10802 17 0,'17'33'30'16,"-8"-9"2"-16,5 3-10 15,-1-2-4-15,-3-7-4 16,6-1-1-16,-6-13-3 16,8 1 0-16,-4-14-3 15,2 0-1-15,-5-9-1 0,6 3-3 16,-6-4-4-16,-2-3-12 0,-9-2-23 16,7 12-1-1,-10-3 0-15,3 15 0 0</inkml:trace>
  <inkml:trace contextRef="#ctx0" brushRef="#br0" timeOffset="26381.4726">22327 10825 38 0,'-5'-9'31'16,"-12"-5"-3"-16,3 2-8 15,-2 9-4-15,-4-1-5 16,2 9-2-16,-4 0-3 16,7 10-2-16,3 3 0 0,2 6-2 15,7 2 1 1,7 2-1-16,7-4 0 0,8 0 0 15,7-7 0-15,5-6-1 0,2-11 1 16,-2 0-1-16,-5-15 1 16,-1-4 0-16,-8-13 0 15,-9 0-1-15,-8 0 0 16,-11-1-4-16,-1 9-11 31,6 1-24-31,-15 0 0 0,5 14-1 16,-7 0 0-16</inkml:trace>
  <inkml:trace contextRef="#ctx0" brushRef="#br0" timeOffset="28791.9818">17789 4146 41 0,'-3'-17'33'15,"3"5"-6"-15,0 4-5 16,-4-1-3-16,4 9-5 16,0-13-3-16,0 13-3 15,0 0-2-15,0 0-2 16,0 0 0-16,0 18-2 15,-3-3 0-15,3 3 1 0,0 10-1 16,0 13 1-16,0 7-1 16,0 3 0-16,3 9 0 15,2 3 0-15,-1 0 0 16,1 1-1-16,0-4 0 16,1-9 1-16,0-8-1 15,-1-7 0-15,0-7-1 0,-1-3 1 16,-4-10-1-16,4-7 0 15,-4-9 1-15,0 10-1 16,0-10 1-16,0 0-1 16,0 0 1-16,0 0 0 15,0 0-1-15,0 0 0 16,0 0 1 0,0 0-1-16,0 0 0 15,0 0 0-15,0 0 0 16,0 0-1-16,-6-10 1 0,6 10 0 15,-7-9 0-15,7 9 0 16,-9-16 0-16,3 5 0 16,0 1 0-16,0-1 0 15,1-2 0-15,0-1 0 0,-1 1 0 16,3 4 0-16,-1-1 0 16,4 10-1-16,-4-10 1 15,4 10 0-15,0 0 0 16,3 13 0-16,2-2-1 15,2 2 2-15,3 4-1 16,-2-1 0 0,5 2 0-16,-3-4 0 15,1-2 1-15,1-2 0 16,-1-10 0-16,0 0 1 16,1-12 0-16,1 3-1 15,0-6 1-15,2-3-1 16,-3-1-2-16,-5 2-6 15,3-7-35-15,-6 14-2 0,-4 1 2 16,0 9-1-16</inkml:trace>
  <inkml:trace contextRef="#ctx0" brushRef="#br0" timeOffset="29324.2182">18225 4899 45 0,'9'-17'36'32,"-9"17"2"-32,6 10-6 0,-6-10-14 15,0 30-5-15,0-7-6 16,0 12-2-16,0 2-2 16,0 4 1-16,0-4-2 15,0 0-1-15,3-5-1 16,-3-7 0-16,5-6-2 15,-5-19-2-15,7 13-3 0,-7-13-8 16,6-19-7-16,-6 1-11 16,0-9-5-16,0-1 0 15,-9-10 1-15</inkml:trace>
  <inkml:trace contextRef="#ctx0" brushRef="#br0" timeOffset="29493.3448">18194 4896 40 0,'0'0'34'15,"5"-14"-2"-15,-5 14-6 0,21-15-7 16,-7 9-6-16,11 3-4 16,2 0-5-16,5 3-4 15,2 0-7-15,-3 3-19 32,-1-3-10-32,5 0 0 0,-10-3-1 15</inkml:trace>
  <inkml:trace contextRef="#ctx0" brushRef="#br0" timeOffset="29792.9695">18252 5073 53 0,'0'0'36'16,"23"5"-2"-1,-6-2-10-15,2-3-10 16,6 0-9-16,0 0-21 0,3 6-17 15,-10-15-2-15,7 9-1 0,-10-10 0 16</inkml:trace>
  <inkml:trace contextRef="#ctx0" brushRef="#br0" timeOffset="30326.3633">18389 5238 35 0,'0'0'32'0,"11"7"1"16,-1-7-14-1,5 8-6-15,-1-8-2 0,8 0-3 16,-7 0-2-16,4-6-2 16,-5 1-1-16,1-1 0 0,-5-1-1 15,-10 7-1-15,12-16 1 16,-12 16-1-16,0-17-1 15,0 17 1-15,-19-14-1 32,7 14 0-32,-2 0 1 0,-3 0-2 15,-1 5 2-15,-1 2-1 16,2 5 0-16,0 3 0 16,3-1 0-16,3 1 1 15,6 2 1-15,5 1-1 16,8-3 1-16,6 0 0 15,6-3 0-15,6-2-2 0,2-2-1 16,2-8-10-16,-2-8-26 16,4 3 0-16,-7-13 0 15,5 0-1-15</inkml:trace>
  <inkml:trace contextRef="#ctx0" brushRef="#br0" timeOffset="31142.7778">18241 4682 36 0,'0'0'30'16,"0"0"-4"-16,0 0-5 15,20-4-4-15,-1 1-4 0,8 3-4 16,4 0-2-16,6 0-1 16,1 0-3-16,0 2-1 15,-1-2-1-15,-5 9-1 16,-6-9 1-16,-6 3-1 16,-4-3-1-16,-16 0 0 15,11 0-1 1,-11 0 1-16,-9-8-1 15,-3 0 1-15,-1-2-1 16,-2 1 0-16,-2 0 1 16,2-1 1-16,0 0-1 0,3 2 2 15,3-1-1 1,9 9 0-16,-10-5 1 16,10 5 0-16,0 0 0 0,0 0 0 15,7 10 0-15,-7-10-1 16,15 12 0-16,-7-4 1 0,2 4-1 15,3-3 1-15,-3 0-1 16,1 1 0-16,-2-5 1 16,-9-5 1-16,11 13 0 15,-11-4-1-15,0-9 1 0,-8 12 1 16,-3-6-1-16,1 0 0 16,0 1-4-16,-2-1-6 15,2-3-26-15,10-3-2 16,-11 6-1-16,11-6 1 15</inkml:trace>
  <inkml:trace contextRef="#ctx0" brushRef="#br0" timeOffset="33131.7725">1782 11662 35 0,'0'-19'33'0,"9"1"-8"16,10 5-3-16,0 2-3 16,10 7-4-16,-3 4-3 15,0 14-3-15,-7 2-3 16,-2 11-2-16,-10 4 0 16,-7 3-1-16,0 1-1 0,-7-4-1 15,-2-4 0-15,1-5-1 16,2-10 0-16,6-12-1 15,0 0 0-15,0-15 0 16,9-2 0-16,-2-5-1 0,0-5 0 16,5-4 0-16,0 1 0 31,-5-1 1-31,2 8 0 16,-2 3-1-16,-4 5 2 15,-3 15-1-15,0 0 1 0,0 0 1 16,-5 15-1-16,1 8 1 15,4 0-1-15,-6 5 1 16,6 0-3-16,6-5-3 16,8 5-7-16,6-14-5 0,8 1 0 15,1-8-1-15,10-7 1 16,-1-4 0-16,7-4 2 16,-5-5 4-16,-5-1 10 15,-6 1 10-15,-7 1 2 16,-2 3 15-1,-20 9-10-15,0 0-1 0,-12 5 0 16,-7 3-4-16,1 6-3 16,-4-4-2-16,-3-1-3 15,5-4-1-15,-2-5 0 16,5 0-2-16,9-8 0 16,1-1 0-16,7-6 0 0,12 1 0 31,-5 0 0-31,5 0 0 0,7 1-1 15,-1 8 2 1,6 5 0-16,-4 0 0 16,-2 13 0-16,-4 3 0 0,6 4 1 15,-4 1 0-15,1 1 0 16,0-5-1-16,-2-1 1 16,-2-8-1-16,5-6 0 0,-4-2 0 15,3-10-1-15,-1-5 0 16,-1-3 0-16,-5-3-1 15,2 0 0-15,-3 3 1 16,0-1-1-16,-5 9 0 16,-4 10 1-16,0 0 0 15,0 10 0 1,0 9 0-16,0 0-1 16,6 8-9-16,-6-4-6 15,9-7-21-15,13 1-1 16,6-17 1-16,18 0 0 15</inkml:trace>
  <inkml:trace contextRef="#ctx0" brushRef="#br0" timeOffset="33534.9436">3133 11676 20 0,'10'9'35'16,"-1"0"2"-16,7 12 0 0,-4 6-16 16,-5-8-7-1,7 7-4-15,-10-7-5 0,6-3-1 16,-7-7-1-16,-3-9-2 0,0 0-1 15,11-17-1-15,-4-3 0 16,6-3-1-16,1-1 1 16,0-1-1-16,3 3 0 15,-1 5 2-15,-1 10 0 16,3 7 1-16,-7 9 0 16,2 6 1-1,-7 4-1-15,-3 9 1 16,-3 1-6-16,0 5-34 15,0-13 1-15,8 3-2 16,-8-7 1-16</inkml:trace>
  <inkml:trace contextRef="#ctx0" brushRef="#br0" timeOffset="33973.6725">4154 11630 37 0,'-7'-38'36'15,"7"19"-1"-15,0 19-11 16,-2 13-5-16,8 25-5 0,-3 14-5 15,6 14-3-15,1 0-1 16,-1 8-1-16,0-5-2 16,0-8-1-16,-2-7-4 15,-1-16-12-15,-3-14-23 16,6-6-1-16,-9-18-1 16,0 0 1-1</inkml:trace>
  <inkml:trace contextRef="#ctx0" brushRef="#br0" timeOffset="34337.5335">4184 11857 37 0,'10'-9'31'0,"12"14"0"16,-3-5-15-16,9 0-11 0,3 0-3 16,5 4-4-16,1-4-1 15,-2 0-1-15,2 0 0 16,-6-7 0-16,-6-3 1 15,-3 1 3-15,-1-1 2 16,-11-4 3-16,-1 4 2 16,-9-7 1-16,-9 8 2 0,-6-6 0 15,-1 10 0-15,-6-1-2 16,3 6-1-16,-5 0-2 0,4 2-1 16,3 6-1-1,9 4-2-15,8 1 1 16,0 1-1-16,15-1 0 0,2 2 0 31,1-3 1-31,5-3-2 0,-1-2-3 16,-4-7-10-16,-3-6-25 15,0 2-1-15,-8-11 1 16,2 2-1-16</inkml:trace>
  <inkml:trace contextRef="#ctx0" brushRef="#br0" timeOffset="34475.5665">4491 11471 29 0,'-4'-11'34'0,"-3"-1"-1"16,7 12-4-16,0 0-27 15,0 0-27-15,9 23-8 16,-9-23 0-16,21 29-1 16</inkml:trace>
  <inkml:trace contextRef="#ctx0" brushRef="#br0" timeOffset="34675.1121">4625 11693 51 0,'10'25'36'0,"4"8"-1"0,-1-10-12 15,-1-4-10-15,1 0-4 16,-3-9-4-16,5-1-1 0,-5-9 0 16,4-5-1-16,-4-4-1 15,3-2 0-15,-1-2-4 16,-3-6-10-16,-2-4-25 15,4 9-2-15,-7-6 1 16,11 7-1-16</inkml:trace>
  <inkml:trace contextRef="#ctx0" brushRef="#br0" timeOffset="34992.0678">4922 11736 54 0,'0'11'38'0,"8"10"0"15,-8-2-13-15,0-5-10 0,0 4-5 16,0-7-5 0,0-11-1-16,0 10-2 15,0-10-1-15,11-15 0 0,-5 2 0 16,6-6-1-16,-2 0 0 0,4-1 0 15,0 3 0-15,0 3 0 16,-2 8 0-16,0 6 1 16,-2 9 0-16,-2 4 0 15,-1 7 0-15,0 4-1 16,-4 1-3-16,2 1-25 31,0 3-11-31,-5-6 0 0,0 4-1 16</inkml:trace>
  <inkml:trace contextRef="#ctx0" brushRef="#br0" timeOffset="35593.1159">5735 11761 26 0,'-20'7'34'15,"7"12"0"-15,-6 0-7 16,14 0-10-16,10 4-4 0,3-4-5 15,14 1-1-15,3-9-2 16,7-1 0-16,-1-5-2 16,4-5 0-16,-8-15-1 15,-2 3 0-15,-5-14-1 16,-6 0 0-16,-7-6 1 0,-7-5-1 31,-4-3 0-31,-4 0 0 16,-5-1-1-16,2 3 1 15,0 4 0-15,2 2-2 16,6 6 0-16,3 2-1 0,12 10-4 16,3 0-4-16,13 14-9 15,0 3-20-15,0 0 0 16,6 9 1-16,-3 2 0 0</inkml:trace>
  <inkml:trace contextRef="#ctx0" brushRef="#br0" timeOffset="35910.2097">6071 11768 17 0,'-12'0'34'16,"12"10"2"-16,-10 1-2 15,7 2-14-15,6 6-6 16,-3-1-3-16,9 10-2 16,-4-8 0-16,15 6-3 15,-4-10-1-15,12-2-1 0,-3-6 0 16,2-7-1-16,-5-3-1 16,0-6 0-16,-3-4-3 15,-5-3-1-15,-4 1-4 16,-10-10-11-1,0 0-22-15,0 1-2 16,-9-5 0-16,6 1 0 16</inkml:trace>
  <inkml:trace contextRef="#ctx0" brushRef="#br0" timeOffset="36026.1086">6223 11650 36 0,'-6'-20'34'15,"6"20"1"-15,-4-9-11 0,4 9-20 16,0 0-30-16,0 0-5 15,0 0-3-15,0 0 0 16</inkml:trace>
  <inkml:trace contextRef="#ctx0" brushRef="#br0" timeOffset="36280.0368">6396 11759 47 0,'3'17'38'16,"-3"-4"0"-16,7 4 1 15,4 2-25-15,-3-5-7 16,6 2-2-16,2-4-2 31,-1-1-1-31,-1-3 0 0,-1-5-1 16,2-3 0-16,-3-9 0 16,0 1 0-16,-3-6-1 15,-1 0-3-15,-6-4-8 16,3 2-28-16,2 3-1 15,-7-1 0-15,0 14 0 16</inkml:trace>
  <inkml:trace contextRef="#ctx0" brushRef="#br0" timeOffset="36612.1518">6964 11785 40 0,'-7'21'36'0,"-11"-5"0"16,0 2-12-16,-1 4-8 0,-6-7-7 15,3 3-3-15,-6-9-1 16,1-3-3-16,2-6-1 16,4-5 0-16,2-4 0 15,6-5-1-15,3-5 0 0,10 2 0 16,3 0-1-16,7 2 1 15,8 4 0-15,1 2 0 16,4 9 0-16,1 3 0 16,-2 8 0-16,-4 3 1 15,0 7-2-15,-5-1-1 16,-3 4-13-16,1 3-21 0,-11-11-1 16,7 4 1-16,-7-20-1 15</inkml:trace>
  <inkml:trace contextRef="#ctx0" brushRef="#br0" timeOffset="36859.5666">7038 11694 29 0,'0'0'36'15,"9"19"1"-15,-2 5 1 16,-4 10-18-16,3-1-10 15,6 11-1-15,-2 4-2 16,2 6-2-16,-3-6-1 0,0 4-1 16,1-5-1-16,-3-7-3 15,1-2-7-15,-8-15-24 16,0-10-8-16,0-13 1 16,0 0-2-16</inkml:trace>
  <inkml:trace contextRef="#ctx0" brushRef="#br0" timeOffset="37281.8851">7128 11860 20 0,'16'6'32'15,"-4"-6"1"-15,13 6-1 0,-6-2-19 16,2-4-5-16,1 0-5 0,-3 0-4 15,-7 0-2-15,1-7 0 16,-6-2-1-16,0-3 0 16,-3 0-1-16,0 2 3 15,-2 1 1-15,-2 9 4 16,13-9 2-16,-13 9 2 0,15 9 0 16,-15-9 2-16,12 22-1 15,-8-13-1-15,4 5-1 16,-4-4-1-16,-1-2-1 15,-3-8-1-15,10 5-2 16,-10-5 1-16,17-16-2 31,-3 5 1-31,1-1 0 0,3 0-1 16,1 0 0-16,-1 5 0 16,-3 4 0-16,0 8 0 15,-4 4 0-15,-5 5-1 16,-6 6-5-16,4-2-32 15,-4 9 0-15,-7-5 0 0,10 3 0 16</inkml:trace>
  <inkml:trace contextRef="#ctx0" brushRef="#br0" timeOffset="37883.4982">8198 11844 34 0,'6'18'30'0,"0"6"-9"15,-2-2-4-15,1-3-5 0,-1 0-2 16,-4-10-2-16,0-9-2 16,0 0-2-16,0-12 0 15,0-6 0-15,4-3 0 16,1-6-1-16,8 0-1 15,1 2-1-15,6 3 1 16,2 6 0-16,2 5 0 0,-1 8-1 16,0 5 0-16,-4 10 0 15,-3 4-1-15,-1 7-1 16,-9-1-6-16,6 6-11 16,-2 2-14-16,-7-6-4 15,9 1 1-15,-4-9 0 16</inkml:trace>
  <inkml:trace contextRef="#ctx0" brushRef="#br0" timeOffset="38362.7036">8732 11886 40 0,'5'-23'23'15,"-12"-1"-3"-15,1 0-3 0,-7 6-2 16,-5 1-4-16,1 8-2 15,-7 3-2-15,8 9-2 16,-5 5-1-16,9 8 0 16,-4 2-2-16,9 3 0 15,4 2-1-15,7-1 1 16,5-2 0 0,6-3 0-16,4-7-1 15,2-4 0-15,1-6 0 16,1-2 0-16,1-9 0 15,-6-1-1-15,-2-7 0 16,-3 0 1-16,-4-4-1 0,-2 5 0 16,-4 1 0-1,-3 3-1-15,0 5 1 0,0 9-1 16,0 0 1-16,0 0 0 16,-4 13 0-16,4 1 0 15,7 4 0-15,4-2 0 0,5-2 1 16,2-2 0-16,4-2 1 15,0-6 0-15,-1-4-1 16,2-6 1-16,-6-6 0 0,-1-1-1 16,-6-3-1-16,-5-4-4 15,-1 4-13-15,-4 2-20 16,-9-4-1-16,9 18 0 16,-21-20 1-16</inkml:trace>
  <inkml:trace contextRef="#ctx0" brushRef="#br0" timeOffset="38931.9955">9921 11742 7 0,'0'0'33'0,"18"12"2"16,-18 1 0-16,-2 7-15 16,-6 7-7-16,-7-2-1 15,0 3-4-15,-7-6-3 16,0-5-2-16,-2-8-2 15,1-6-1-15,2-7 0 16,3-9 0-16,5-6-1 0,0-1 1 31,7-4-1-31,6 1 1 16,6 1 0-16,4 3 0 16,5 6 1-16,0 7 0 15,3 6 0-15,5 10 0 0,-5 8 0 16,1 2 1-16,-3 8-1 15,2 3-2-15,1 2-4 0,-1-6-10 16,7-7-17-16,9-2-4 16,-6-14-1-16,11 1 0 15</inkml:trace>
  <inkml:trace contextRef="#ctx0" brushRef="#br0" timeOffset="39232.8087">10314 11794 18 0,'-22'-33'68'16,"0"18"-40"-16,1 3-8 16,-4 5-6-16,-6 5-5 15,9 9-3-15,0 4-3 16,7 7-1 0,3 4-1-16,12 2 0 15,3 0 0-15,12 3 1 16,4-5 0-16,5-5-1 0,1-1 2 15,-3-11-2 1,-6-5 1-16,-3 0-1 16,-13 0 0-16,-7-14-1 0,-15-1-3 15,-6 2-4-15,0-1-14 0,3 6-16 16,-8-6-1-16,14 8 1 16,1-7-1-16</inkml:trace>
  <inkml:trace contextRef="#ctx0" brushRef="#br0" timeOffset="39587.0113">10373 11743 31 0,'33'11'35'16,"-11"-4"1"-16,3 6-1 16,-6 5-18-16,-10-4-6 15,0 6-4-15,-12-2-3 16,-3 1-2-16,-3-4-1 15,-4-2-1-15,6-6-2 0,-7-7-1 16,14 0-1-16,-13-11-1 16,10-4-1-16,3-4 0 15,4 0 1-15,-4-3 1 0,9 3 1 16,-6 2 2-16,3 6 2 16,-6 11 1-16,12 0 2 15,-6 9 0-15,-6 2 1 0,10 6 0 16,-6 0-1-16,7 3 0 15,-1-2-2-15,5-3-2 16,4-5-3-16,0-3-10 16,5-7-22-16,9 0-1 15,2-9-1-15,12 1 0 32</inkml:trace>
  <inkml:trace contextRef="#ctx0" brushRef="#br0" timeOffset="40105.0761">10878 11657 18 0,'-22'0'30'0,"-8"-7"0"16,17 14-11-16,4 4-6 0,3 2-5 16,12 4-3-1,3-1-1-15,6 2-1 16,1-4-1-16,2-3-2 0,-2-3-2 15,-1-5-2-15,-2 2-3 32,-13-5-1-32,0 0 0 0,3-12 0 15,-3 12 1-15,-20-10 3 16,6 10 4-16,-4 0 4 16,-1 4 2-16,6 6 3 15,-2 3 1-15,5 6 1 16,7-2-1-16,6 3-1 15,4-4-2-15,8 3-1 0,1-8-1 16,8-2-1-16,1-9 0 16,3 0-2-16,-5-9 0 15,2-3-1-15,-2-3 0 16,-4-8-2-16,-2-1 1 16,-5-2 0-16,-4 0 0 0,-1 4-1 31,-3 3 0-31,-4 4 1 0,0 15-1 15,0 0 1 1,0 0 0-16,-3 12 0 16,3 7-1-16,0 3 2 0,0 1-2 15,0 0-1-15,5 1-7 16,-5-5-18-16,0-6-8 16,4 0-1-16,-4-13 0 0</inkml:trace>
  <inkml:trace contextRef="#ctx0" brushRef="#br0" timeOffset="40267.8546">11050 11475 82 0,'0'0'37'16,"-13"-15"-2"-16,13 15-27 15,0 0-28-15,4 11-15 16,7 3-2-16,-2-3 0 15</inkml:trace>
  <inkml:trace contextRef="#ctx0" brushRef="#br0" timeOffset="40653.3196">11176 11705 29 0,'-10'0'33'0,"10"0"1"16,0 0-3-16,13 0-19 15,5 0-3-15,6 0-5 16,3-4-1-16,4 4 0 16,2-5-2-16,-7 1 0 15,-5-2-1 1,-9 2 0-16,-12 4 0 15,0 0 0-15,0 0 0 16,-12 0 0-16,-4 5 0 16,1 8 0-16,-1 1-1 15,1 6 2-15,4 2-1 0,6 2 0 16,5 0 1 0,2 1-1-16,7-6 0 0,6-1-3 15,9-6-5-15,-3-4-7 16,7-8-8-16,9 0-12 0,-4-14 1 15,9 5-1-15</inkml:trace>
  <inkml:trace contextRef="#ctx0" brushRef="#br0" timeOffset="41054.4049">11700 11787 28 0,'0'15'32'0,"-13"-7"1"15,0 7-9-15,-8-1-8 16,-1-5-8-16,1 1-2 15,0-5-4-15,0-5 0 16,4-3-2-16,1-9 0 16,7-1 0-16,3-5-1 0,6-1 0 15,6 4 0-15,3-3 1 16,4 4 0-16,2 9 0 16,1 5 1-16,1 5 1 15,1 8-1-15,-2 1 1 0,-1 5 0 16,1 1 1-1,-1-1-1-15,2-2 0 0,2-3 0 0,0-9-1 16,1-5 0 0,0 0 0-16,0-10 0 0,0-2-1 15,0-4 0-15,-4-3 0 16,-2 2 0-16,-2 4 0 16,-2 3 1-16,-10 10 0 31,12-4 1-31,-12 4-1 0,6 18 1 15,-6-1-4-15,0 2-14 16,-6-4-20-16,12 7-1 16,2-8 1-16,15 5-1 15</inkml:trace>
  <inkml:trace contextRef="#ctx0" brushRef="#br0" timeOffset="41939.5637">12802 11701 36 0,'-10'-7'31'15,"-15"2"-6"-15,2 5-6 16,-4 0-4-16,0 11-5 16,-1 6-2-16,3 3-3 0,9 8-2 15,11-1-1-15,10-2 0 16,8-2-1-16,12-1 1 16,0-8-1-16,9-4 0 15,0-7 1-15,-13-3-1 0,-5 0 0 16,-7-4-1-16,-9 4 0 15,-15-13-4-15,5 8-7 16,-8 1-21-16,-6-6-3 0,8 10 0 16,-6-10-1-16</inkml:trace>
  <inkml:trace contextRef="#ctx0" brushRef="#br0" timeOffset="42424.2898">12802 11867 10 0,'-28'-4'32'0,"16"10"0"15,-12-6-5-15,1 9-7 16,6 2-6-16,0 1-3 16,7 5-3-16,10-2-2 15,15 3-2-15,4-5-1 16,10-1-1-16,4-4-7 15,-2 1-21-15,0-13-10 0,3 2 1 16,-12-12-1-16</inkml:trace>
  <inkml:trace contextRef="#ctx0" brushRef="#br0" timeOffset="42725.1392">12932 11775 46 0,'18'10'35'0,"-11"2"-2"16,5 3-12-16,0 4-6 16,-5 5-5-16,5 3-2 0,-9-4-3 15,4-1-1-15,-2-7 1 16,2-6-2-16,-7-9 0 15,15 0 0-15,-6-16-1 16,7-1 1-16,-4-4-1 16,1-1-2-16,2 1-4 15,-8-2-14 1,-2 7-21-16,5 3-1 16,-10 0 1-16,0 13-1 15</inkml:trace>
  <inkml:trace contextRef="#ctx0" brushRef="#br0" timeOffset="43071.9575">13252 11778 22 0,'0'0'31'0,"0"0"1"15,24 0-3-15,0 0-17 16,5-4-5-16,4 4-3 15,1-3-3 1,-5 0-2-16,1 0-4 16,-13-3-3-16,-6 3 0 15,-11 3 0-15,0 0-1 16,0 0 2-16,-18-2 3 16,5 9 4-16,-1 3 5 15,0 4 2-15,2 3 1 16,7 6 1-16,-2 0 0 0,7 1-1 15,0-1-2-15,10 0-3 16,1-4-6-16,-1-1-6 16,6-8-15-16,8 3-8 15,0-13-1-15,8 2 1 16</inkml:trace>
  <inkml:trace contextRef="#ctx0" brushRef="#br0" timeOffset="43310.6406">13726 11867 29 0,'-13'-14'34'0,"-9"-8"1"16,0 6-10-16,5 4-6 16,-3 2-7-16,2 4-4 31,3 6-3-31,5 10-2 0,0 0 0 16,10 8-1-16,0 1 1 15,7 0-1-15,6 4 1 16,2-3-2-16,0-3 0 15,4-5-4-15,5-1-12 16,-5-6-23-16,-6-13 1 16,3 1-1-16,-11-11 0 0</inkml:trace>
  <inkml:trace contextRef="#ctx0" brushRef="#br0" timeOffset="43442.1622">13676 11560 58 0,'-10'-17'36'0,"10"17"-1"31,0 0-8-31,0 0-26 16,-4 21-25-16,4-21-11 15,14 25-2-15,-5-9 1 16</inkml:trace>
  <inkml:trace contextRef="#ctx0" brushRef="#br0" timeOffset="43686.5752">14032 11840 48 0,'16'13'36'16,"-16"-13"1"-16,24 19 0 16,-8 0-26-16,-12-4-5 15,7 6-3-15,-11-2-1 16,0 0-1-16,-15-4-1 15,-1-2-4-15,-6-5-8 16,-1-8-14-16,0-8-11 0,3-6 0 16,0-10-1-16</inkml:trace>
  <inkml:trace contextRef="#ctx0" brushRef="#br0" timeOffset="44556.2248">14638 11821 21 0,'7'0'32'16,"-7"0"-1"-16,17-11-11 15,6 11-3-15,2-6-5 16,6 6-3-16,-2 0-3 0,0 3-2 16,-8-3-2-16,-1 0 0 15,-8 0-1-15,-12 0 0 16,0 0-1-16,0 0 1 15,0 0-1-15,-17 8 0 16,17-8 0-16,-18 19-1 31,10-5 2-31,8 1-2 0,0 8 0 16,5-5 0-16,4 3 1 16,13-3-2-16,2-2-1 15,6-6-3-15,12-3 1 0,1-7 0 16,7 0 0-1,-2-11 0-15,-2 5 0 0,-7-7 1 16,-6 0 2-16,-7-2 3 0,-17 1 1 16,-9-1 1-16,-8-2 1 15,-9 0 1-15,-3-2-1 16,-1 8 0-16,-6-2 0 16,2 7-1-16,2 6-1 15,3 0 0-15,4 8-1 16,4 4 0-1,7 2 1-15,1 6 0 16,4 0 0-16,11 1 0 16,-1-4 1-16,9 0-2 15,1-6 1-15,4-2-1 16,-4-7-1-16,4-4-1 16,0-7 0-16,-6-4 1 15,-1-2-1-15,-3-2 0 0,-7 3-1 16,-1-1 2-16,-3 6-1 15,-3 9 1-15,0 0 0 16,0 0 0-16,-3 12 1 16,7 0-1-16,1 2 2 15,3 3-1-15,4 1 1 0,5-2 0 32,2-4 0-32,3-3 0 0,-1-9 0 15,1 0 0-15,-1-7-1 16,-6-7-1-16,-5-2-3 15,-6-6-8-15,-4-3-25 16,0 4 0-16,-13-4-1 16,7 4 0-16</inkml:trace>
  <inkml:trace contextRef="#ctx0" brushRef="#br0" timeOffset="45320.3952">16175 11755 42 0,'-21'-12'30'0,"-3"12"-11"15,-2 0-3-15,4 13-5 16,7 9-2-16,3 4-3 0,12 9-1 16,5-2-1-16,14 3-1 15,6-6 1-15,9-3 0 16,-2-9 1-16,4-8-1 16,-10-10 0-16,-2-9-1 15,-15-7 0-15,-9-2-1 31,-11-5-1-31,-12 0-2 0,-2 5-3 16,-5-5-6-16,5 13-8 16,0 3-12-16,-2 0-6 15,17 11-1-15,10-4 2 16</inkml:trace>
  <inkml:trace contextRef="#ctx0" brushRef="#br0" timeOffset="45621.21">16371 11819 42 0,'0'0'31'0,"0"0"-9"15,0 0-4-15,-9 0-5 16,2 11-3 0,0 3-4-16,7 5 0 15,0 3 0-15,10 1 0 16,0-4 0-16,11 0-1 15,-1-8 0-15,5-3 0 16,-1-8-1-16,-3-5-1 16,-4-5 0-16,-8-7-1 15,-4-3-2-15,-5-2 0 0,0 3-4 16,-7 0-5-16,3 4-15 16,4 15-15-16,-7-21 1 15,7 21-2-15,9-10 2 16</inkml:trace>
  <inkml:trace contextRef="#ctx0" brushRef="#br0" timeOffset="45937.3622">16762 11785 61 0,'-26'-5'31'0,"8"8"-13"31,0 6-5-31,3 2-6 0,5 8-3 16,5 2 0-16,5 5-1 16,0 0 1-16,11-2-1 15,2-1 1-15,8-5-1 16,-5-7 0-16,4-3 0 16,-3-8 0-16,-5-8 0 15,-5-4-2-15,-1-4 1 0,-13-3-2 16,-3-1 0-16,-1 2-4 15,-8-6-3-15,7 6-9 16,-4 8-16-16,1-7-3 16,11 8-1-16,-5-2 0 15</inkml:trace>
  <inkml:trace contextRef="#ctx0" brushRef="#br0" timeOffset="46122.2765">16836 11807 59 0,'21'0'32'0,"8"0"-13"16,8 0-6-16,-3 0-5 15,2 0-4-15,-5 0-3 0,-4-4-4 16,-7 4-6-16,-6-2-10 16,-14 2-11-16,14-7-2 15,-19-2 0-15</inkml:trace>
  <inkml:trace contextRef="#ctx0" brushRef="#br0" timeOffset="46275.9441">16984 11817 38 0,'4'22'31'16,"-4"-4"-7"-16,0 3-5 15,5 5-7-15,2-5-10 16,-1 0-13-16,-6-8-18 0,9 3-2 15,-9-16-1-15,10 8 10 16</inkml:trace>
  <inkml:trace contextRef="#ctx0" brushRef="#br0" timeOffset="46608.0066">17133 11850 11 0,'16'12'31'0,"-16"-12"2"16,12 15-3-16,-12-15-13 15,7 17-6-15,-7-17-2 16,4 10-3-16,-4-10-2 16,0 0-1-16,0 0-1 15,13-18-1-15,-3 7 0 16,2-2 0 0,5-2-1-16,2 2-1 15,3 1 1-15,-1 7 0 16,3 5 0-16,-4 0 1 15,-2 9-1-15,-4 5 1 16,-3 4 1-16,-3 2-1 16,-2 6 1-16,-6-5-1 15,0 1-4-15,0 0-6 0,-3-1-20 16,-5-12-6-16,8 2-1 16,0-11 0-16</inkml:trace>
  <inkml:trace contextRef="#ctx0" brushRef="#br0" timeOffset="46761.6605">17295 11594 67 0,'0'-11'36'0,"-6"-3"-3"15,6 14-23-15,0 0-38 16,0 10-5-16,9 3-2 15,-9-2-1-15</inkml:trace>
  <inkml:trace contextRef="#ctx0" brushRef="#br0" timeOffset="47009.089">17583 11736 45 0,'-18'12'38'15,"13"8"-1"-15,-2 6 2 0,2 5-26 16,5 12-5-16,0 4 0 16,7 7-3-16,-2-1-1 15,6 1-2-15,-3-8 0 32,1-3-3-32,1-7-6 0,-8-12-14 15,2-14-19-15,-4-10 0 16,0 0 0-16,5-13-1 15</inkml:trace>
  <inkml:trace contextRef="#ctx0" brushRef="#br0" timeOffset="47162.5235">17572 11951 29 0,'12'0'31'15,"-12"0"-1"-15,27-5-8 16,-8 5-26-16,3-4-11 15,11 8-8-15,-5-12-7 16,16 8-1 0</inkml:trace>
  <inkml:trace contextRef="#ctx0" brushRef="#br0" timeOffset="47463.3378">18036 11843 45 0,'-9'-7'34'0,"-1"15"-1"15,-8 1-14-15,-3-4-8 0,1 3-5 16,-4-5-1-16,1-3-2 16,-2 0-2-16,4-2 0 15,4-7-1-15,4-2 0 16,8-2 0-16,5-4 0 16,3 2 0-16,8 2-1 15,6 4 1 1,2 4 1-16,3 5 0 15,-1 8 1-15,0 3 1 16,0 7-1-16,-4 5 1 16,-3 4 0-16,-4-2-3 15,-2 1-9-15,1-10-27 16,4 6 0-16,-13-22 0 16,18 13-1-16</inkml:trace>
  <inkml:trace contextRef="#ctx0" brushRef="#br0" timeOffset="48165.2365">18194 11739 18 0,'-10'-10'32'15,"10"10"0"-15,13 0-6 16,6 0-10-16,8 4-5 15,3-4-4-15,4 4-2 32,-3-4-1-32,-2 0-1 0,-5 0-1 15,-5-4 0-15,-6 0-1 16,-13 4 1-16,0 0-2 16,0 0 1-16,-15-10 0 15,4 14 0-15,-3 2-1 16,1 4 1-16,4 2-1 15,2 5 1-15,7 4-1 0,0 0 0 16,11 0 0-16,3 1-1 16,4-3 0-16,5-4-1 0,4-1 0 15,-1-9-1-15,5-5 0 16,-1-2-1-16,1-5 2 16,-4-4 0-16,-3-3 0 31,-3-5 1-31,-4 0 1 0,-7-3 0 15,-10-1 2-15,-5 2 0 16,-9 1 0-16,-3 8 0 16,-4 1 0-16,0 8 0 15,-3 6 0-15,6 8 0 16,1 4-1-16,9 2 0 16,4 2 0-16,4 1 0 0,9-5 1 15,2-3 0-15,6-6 0 16,3-3-1-16,4-7 1 15,2-4-1-15,1-2 0 16,6-5 0-16,0 2 1 16,3 3-1-16,-2-2 2 15,-3 6-1-15,-3 6 1 0,-5 0 0 16,-8 8 1-16,-4 2-1 0,-11 0 0 16,-6 4 0-1,-9 0-1-15,-3-1-2 16,-3 1-7-16,-6-4-24 0,1-10-9 15,4 4-1-15,0-9 1 32</inkml:trace>
  <inkml:trace contextRef="#ctx0" brushRef="#br0" timeOffset="49266.187">19765 11705 29 0,'-12'-4'16'0,"-4"1"-4"0,-1 3-1 15,0 3-3-15,3 6-1 16,3 0-2-16,7 4-1 16,4 0 0-16,8-2 0 15,6 4 0-15,2-6 0 16,2-2 0-16,1-2-1 16,-1-3 1-16,-6-2-2 0,-12 0-1 15,10-5 0-15,-10 5 0 16,-18 0 0-16,1 4-1 15,-3 4 0-15,0 1 0 16,2 6 1-16,2 0 0 16,4 5 2-16,9 0 1 15,6-3 1 1,12-1 0-16,4-6 1 16,10-4 0-16,2-6-1 0,8-6-1 15,-3-9-1-15,3 1 0 16,-6-8-1-16,-2 0-2 15,-8-3 1-15,-1 3-1 16,-9 4 0-16,-4 4 0 16,-3 4 0-16,-6 10 0 0,0 0 0 15,0 0-1-15,-12 24 1 16,6-6 0-16,2 5 0 16,-1 1-4-16,5 2-11 15,-2 4-21-15,-4-14 1 16,12-1-1-16,-6-15 0 15</inkml:trace>
  <inkml:trace contextRef="#ctx0" brushRef="#br0" timeOffset="49413.8801">19934 11580 14 0,'4'-20'29'31,"-10"-2"-2"-31,6 22-6 0,6-12-31 15,-6 12-14 1,10 6-3-16,-10-6-1 0</inkml:trace>
  <inkml:trace contextRef="#ctx0" brushRef="#br0" timeOffset="49598.7908">20032 11664 25 0,'11'25'35'0,"8"5"0"15,-1 2-7-15,4-7-9 16,3 5-6-16,-5-10-5 15,3 1-2-15,-5-8-3 16,-1-6-2-16,-4-7 0 16,-3-7-2-16,-1-6-3 15,-3-8-8 1,2-2-17-16,4 3-7 16,-7-8-1-16,9 10 1 15</inkml:trace>
  <inkml:trace contextRef="#ctx0" brushRef="#br0" timeOffset="50082.9295">20512 11768 31 0,'4'21'34'0,"-14"-7"2"16,5 0-10 0,-3 3-8-16,-7-8-8 0,2-2-4 15,-1-7-3-15,0 0-2 16,0-3-2-16,0-6 0 15,5-4 1-15,4-6-2 0,5 2 1 16,0-1-1-16,11-2 1 16,-1 6 0-16,2-1 1 15,4 3 0-15,-1 7 0 16,-2 5 0-16,2 5 1 16,-2 7 0-16,-1 5 0 31,1 3 1-31,1 1-1 0,1 5 1 15,2-2 0-15,4-4-1 16,-2-3 1-16,3-7-1 16,-1-5 1-16,3-5-1 15,-4-10 0-15,-1-2-1 16,-6-5 1-16,-3-5-1 0,-4-2 1 16,-6 1-1-16,0 0-1 15,0 8 1-15,-6 4 0 16,6 11 0-16,-12-6 0 15,12 6 0-15,-8 26 1 0,8-7-1 16,-3 0 0-16,3 2 0 16,0 0-7-16,0 0-28 31,0-21-2-31,14 20 1 0,5-20-1 16</inkml:trace>
  <inkml:trace contextRef="#ctx0" brushRef="#br0" timeOffset="50567.9861">21335 11690 37 0,'13'6'35'0,"-13"-6"0"31,19 23-10-31,-8 0-9 0,-4 0-6 15,2 4-3-15,-5-7-2 16,-1-1-1-16,-3-4-2 16,0-15-1-16,0 0 0 15,0 0-1-15,10-15 0 16,-2-2-1-16,8-4 1 16,0-1-1-16,5 2 0 0,2 1 0 15,-1 6 1-15,1 12 0 16,-6 5 1-16,-2 8-1 15,-7 5 1-15,-1 7-2 16,-1 4-13-16,-2 0-22 16,-4-6-1-16,5 1 1 15,-1-10-1 1</inkml:trace>
  <inkml:trace contextRef="#ctx0" brushRef="#br0" timeOffset="52085.3453">1720 12547 43 0,'19'13'34'31,"-4"0"-5"-31,4 5-8 0,-2 9-5 15,-3 4-3-15,1 3-3 16,-7-3-3-16,0 1-3 16,-6-8-1-16,-2-7-2 15,0-17 0-15,0 0-2 16,0 0 1-16,13-25-1 16,-3 1 0-16,0-5-1 0,1 2 0 15,2 0 1-15,1 9 0 16,1 6 1-16,2 8-1 0,-4 5 2 15,-2 11-1-15,2 8 1 16,1 2 0-16,-4 2-4 16,2 2-8-16,-7 1-23 31,1-12-2-31,4 0 0 0,2-15-1 16</inkml:trace>
  <inkml:trace contextRef="#ctx0" brushRef="#br0" timeOffset="52417.2884">2049 12478 45 0,'15'-25'36'0,"7"2"-2"16,6 7-12-16,10 10-5 16,-2 6-5-16,2 14-3 15,-4 7-3-15,-6 12-2 16,-1 2 1-16,-2 6-2 0,-6 0-1 31,-5 0 0-31,-2-7 0 16,-5-2-1-16,-2-6 0 0,3-9 0 15,-8-17-2 1,0 0 1-16,0 0-2 16,-9-12 0-16,-3-2 0 0,-1 1-1 15,-1 3 0-15,-12 1 1 16,1 9-1-16,-5 0-3 15,11 15-9-15,0-1-22 0,-4-5 0 16,15 2 0-16,-4-7 0 16</inkml:trace>
  <inkml:trace contextRef="#ctx0" brushRef="#br0" timeOffset="52832.6913">2644 12564 26 0,'-22'-14'26'0,"10"11"0"16,-4-2-16-16,16 5-3 15,-6 9-3-15,6 1-1 16,0-10 0-16,18 19-1 15,-8-9 0-15,3-1 0 0,-1 0 0 16,0-5-1-16,-12-4-1 16,0 0 0-16,7 10 0 15,-7-10 0-15,-19 8 0 16,4-4 1-16,-5 3 2 0,2 2 1 16,8 5 1-16,-5-2 1 15,15 6 0-15,4-3 2 16,7 2-2-16,2-2 0 31,9-1-2-31,3-5-3 0,0-3-6 16,4-6-14-16,1 3-13 15,-12-14-3-15,9 4 0 16,-10-12 0-16</inkml:trace>
  <inkml:trace contextRef="#ctx0" brushRef="#br0" timeOffset="53186.1153">2839 12583 56 0,'9'-9'35'15,"-9"9"-4"-15,10-8-5 16,5 18-10-16,-12 2-6 16,7 4-5-16,-8 2-1 15,2 4-1-15,-4 2-1 16,-3-5-1-16,-3-2-1 16,-3-4-1-16,3-4 0 0,6-9-2 15,-11 5 0-15,11-5-1 16,4-19-2-16,-1-2 0 0,7 1 0 15,2-4 0 1,3-1 1-16,0 2 3 0,-2 3 0 16,-3 5 4-16,-4 3 2 31,-6 12 2-31,0 0 1 0,9 17 0 16,-9-3 1-16,0 7-3 15,0 0 0-15,9 1-2 16,-2-1-1-16,7 1-3 15,3-7-3-15,-3-6-6 16,6-6-26-16,7 2-2 16,-1-12-1-16,10 3 0 0</inkml:trace>
  <inkml:trace contextRef="#ctx0" brushRef="#br0" timeOffset="53948.9369">3146 12576 26 0,'24'15'31'15,"-10"-15"0"-15,10 0-12 16,4 5-5-16,3-5-4 15,4 0-6-15,-5 0-2 0,-5 0-3 16,-3-3-3-16,-10-1 0 16,-12 4-1-16,0 0 1 15,0 0 1-15,-24-7 0 16,2 9 3-16,2 7 2 16,-3 2 3-16,7 7 1 0,3-1 2 15,7 6 0-15,6-5-1 16,6 5 0-16,4-3 0 15,11-2-1-15,-2-4-1 16,3-2-2-16,0-7 0 16,2-2-1-16,0-3-1 31,-1-8-2-31,1-1 1 0,-5-6-1 16,-3 3-1-16,-1-2 1 15,0 3 0-15,-6 0-1 0,-1 1 1 16,-8 10 1-1,0-10-1-15,0 10 1 0,0 0-1 16,0 0 1-16,0 0-1 16,-5 9 1-16,5-9 0 15,11 13 0-15,-2-6 1 0,0 0-1 16,4-4 1-16,-2 0 0 16,2-3-1-16,0-3 1 15,1-2 0-15,-3-4 0 16,1-6 0-16,-2-2-1 15,-5-5 0 1,-2 1 0-16,-3-2-1 16,-8 1 1-16,-2 6-1 15,-2 3 1-15,-6 9 0 16,-2 4 0-16,2 10 1 16,-1 9 0-16,7 7 0 15,0 4 0-15,2 6 0 16,7 5 0-16,0 0 0 0,3-2-1 15,0 2-2-15,3-5-5 16,6 3-8-16,3-7-23 16,-8-14 1-16,8 2-1 15,-12-20 0-15</inkml:trace>
  <inkml:trace contextRef="#ctx0" brushRef="#br0" timeOffset="54219.1212">3767 12573 50 0,'0'0'34'0,"15"18"1"16,-15 1-14-16,9 1-11 16,0 4-6-16,-2 4-10 0,-1 4-24 15,-6-15-4-15,9 7 0 16,-9-12-1-16</inkml:trace>
  <inkml:trace contextRef="#ctx0" brushRef="#br0" timeOffset="54450.9205">3956 12573 26 0,'3'-9'35'16,"6"14"1"-16,-9-5-2 15,5 19-16-15,0 3-8 16,-5-1-3-16,6 7-3 0,-6-2-2 15,0 1-5-15,5-1-9 16,-5-9-9-16,-5-8-15 16,11 0-1-16,-6-9 1 15,9-8 10-15</inkml:trace>
  <inkml:trace contextRef="#ctx0" brushRef="#br0" timeOffset="54651.1272">4107 12637 32 0,'-15'0'27'16,"3"6"-5"-16,-4 2-4 0,3 0-3 15,1 8-1-15,-3-6-3 16,11 5-3-16,1-3-1 0,7 2-2 16,5-2-1-16,7-2-2 15,2 0-5-15,1-7-9 16,5-3-17-16,5 0-6 15,-5-10-1-15,7 2 0 16</inkml:trace>
  <inkml:trace contextRef="#ctx0" brushRef="#br0" timeOffset="54989.2992">4286 12588 20 0,'4'15'35'16,"-4"-3"1"-16,11 7-2 31,-4 2-13-31,-3-3-7 0,2 6-4 16,-6-7-4-16,0 1-2 15,0-7-1-15,0-11-1 16,0 0-1-16,0 0-1 16,15-7 0-16,-5-7 0 0,2-4 0 15,1 1-1 1,6 1 0-16,-1 3 1 0,1 4-1 15,-4 3 1-15,1 6 0 16,-1 6 0-16,0 3 0 0,-7 1 0 16,0 7 0-16,-8-1 0 15,4 3-2-15,-4-3-3 16,3 6-9-16,-7-7-18 31,4-15-5-31,0 16-1 0,0-16 0 16</inkml:trace>
  <inkml:trace contextRef="#ctx0" brushRef="#br0" timeOffset="55189.3698">4368 12276 54 0,'0'0'36'15,"12"6"0"-15,-9 13-15 0,-3 2-48 16,10 12-6 0,-10-5-1-16,12 6-3 0</inkml:trace>
  <inkml:trace contextRef="#ctx0" brushRef="#br0" timeOffset="61415.944">5246 12618 18 0,'-14'16'30'16,"-12"-6"0"-16,16 12-7 16,-5 2-11-16,12 1-5 0,11 1-2 15,7-3-2-15,10-4-1 16,2-8 1-16,2-4 2 15,-4-9 1-15,0-8 0 16,-18-12 1-16,-7-4-1 16,-10-14-1-16,-9 1 2 0,-9-12-3 15,-1 0-1-15,-1-5-2 16,6 1 0-16,9 4-1 16,12 8 0-16,11 7-1 15,9 8-3-15,16 15-3 16,2 4-8-16,9 9-17 31,2 21-5-31,-7-3-1 0,1 11 0 16</inkml:trace>
  <inkml:trace contextRef="#ctx0" brushRef="#br0" timeOffset="61663.3616">5510 12620 12 0,'-3'14'32'0,"-10"-8"1"16,17 8-3-16,0 0-11 16,3 0-6-16,9 4-3 15,-2-9-2-15,9-1-2 16,-2-3-2-16,2-3 0 31,-6-4-2-31,0-3-1 0,-4 0-7 16,-9-7-10-16,-4-4-20 15,3 7 0-15,-10-10-1 16,7 3 0-16</inkml:trace>
  <inkml:trace contextRef="#ctx0" brushRef="#br0" timeOffset="61779.257">5586 12481 28 0,'0'0'34'0,"-9"-21"2"15,9 21-4-15,0 0-22 16,0 0-25-16,14 2-16 0,-14-2-3 15,11 19-1 1</inkml:trace>
  <inkml:trace contextRef="#ctx0" brushRef="#br0" timeOffset="62017.1752">5746 12625 41 0,'12'15'34'0,"-7"-2"-2"15,5 2-11-15,1 8-7 16,1-5-5-16,0 4-3 0,-2-7-1 16,4 0-1-16,-4-5-1 15,4-8 1-15,-4-5-1 16,4-5 0-16,-3-4 0 16,0-2-1-16,-1 0-3 15,-4-4-9-15,-2-1-27 16,3 9-1-16,-7-6 0 0,9 8 0 15</inkml:trace>
  <inkml:trace contextRef="#ctx0" brushRef="#br0" timeOffset="62349.2392">6325 12685 48 0,'-18'15'34'0,"5"2"-2"0,-8-2-13 16,-2-1-7-16,1-5-6 16,-5-3-3-16,6-6-1 15,-2 0 0-15,2-9-2 16,5-2 1-16,4-6-1 0,3-1-1 16,9 2 1-16,10 2-1 15,2 4 0-15,6 2 1 16,3 4 0-16,2 4-1 15,2 8 1-15,-5 3 0 16,-3 3 0-16,-3 4-3 16,-4 0-4-1,-1 2-8-15,1 4-19 16,-10-11 0-16,9 3 0 16,-9-16 7-16</inkml:trace>
  <inkml:trace contextRef="#ctx0" brushRef="#br0" timeOffset="62564.6975">6433 12573 61 0,'0'0'38'16,"13"6"1"-16,-6 17-16 16,-3 5-9-16,4 14-5 15,-8 6-1-15,12 12-3 16,-12 1-1-16,3 2-2 0,1-5-2 15,-4-6-5-15,6-3-8 16,-6-8-24-16,0-22-4 16,0-6 1-16,0-13-1 15</inkml:trace>
  <inkml:trace contextRef="#ctx0" brushRef="#br0" timeOffset="63003.6833">6518 12771 19 0,'20'4'27'0,"-9"-4"0"16,7 0-11-16,1 5-10 0,-1-2-4 16,-2-3-1-16,-1 0-2 0,1-6-1 15,-4-3 1 1,-3 0 0-16,0-4 1 0,1 3 1 15,-10 10 2-15,13-11 3 16,-13 11 1-16,15 6 1 31,-9 4 0-31,-3 2 0 0,-3-1-1 16,7 0 0-16,-7-11-1 16,6 12-2-16,-6-12-1 15,9-12-1-15,0-2-1 16,1-1 1-16,2 0-1 15,6-1 1-15,-2 4 0 16,5 3 0-16,-1 5 1 0,1 8 0 16,-5 5 0-16,2 5 0 15,-5 1 0-15,-4 5 0 16,-6 3-5-16,-3-6-10 16,-7 2-27-16,7 0 1 15,-9-6-1-15,9 1 0 0</inkml:trace>
  <inkml:trace contextRef="#ctx0" brushRef="#br0" timeOffset="63566.9737">7711 12554 36 0,'0'10'34'16,"-3"9"1"-16,3 16-15 0,0 9-6 15,-5-1-3-15,7 7-1 16,-2-11-2-16,3 0-2 15,-3-17 0-15,6-6-2 16,-6-16 0-16,7-12-1 0,-7-13 0 16,0-6 0-16,-10-12-1 15,3-5-1-15,-4-5-1 16,1 2 1-16,1 0-1 16,2 5 0-16,7 7 0 15,0 3 0-15,13 11 0 16,8 6-1-1,10 7 0-15,4 3-5 16,12 9-9-16,-1 8-24 16,1-7-1-16,2 11 0 15,-6-4 1-15</inkml:trace>
  <inkml:trace contextRef="#ctx0" brushRef="#br0" timeOffset="63783.1358">7697 12630 11 0,'-32'0'33'16,"19"9"2"-16,3-9 0 0,20 0-15 16,8 4-8-16,11-4-5 15,8 0-7-15,5 0-23 16,6 6-9-16,-8-11-3 15,3 10-1-15</inkml:trace>
  <inkml:trace contextRef="#ctx0" brushRef="#br0" timeOffset="64167.8555">7949 12836 15 0,'10'18'31'16,"-10"-18"1"-16,28 10-4 15,-9-8-14-15,0-2-4 16,5 0-3-16,-6-2-3 16,2-3 0-16,-6-2-1 0,-4-2-1 15,-10-4 0-15,0 4 0 31,-9-6-1-31,-3 6 0 0,-7 1 0 16,-3 6-1-16,0 2 1 16,-2 7 1-16,-2 4-1 15,8 8 1-15,0 4 1 16,12 3 1-16,6-1-1 16,10 4 1-16,8-3-1 15,6-1-1-15,7-6 0 0,7-7-4 16,5-5-10-16,3-7-25 15,-11-16-1-15,5-6 0 16,-10-15 0-16</inkml:trace>
  <inkml:trace contextRef="#ctx0" brushRef="#br0" timeOffset="64707.6988">7674 12189 25 0,'0'0'31'0,"0"0"-2"16,13 12-11-1,11-9-4-15,4-3-5 16,15 7-1-16,1-7-2 0,9 5-2 16,-4-5-3-1,-2 0-1-15,-4 0-1 16,-10-6 0-16,-8 2 0 0,-12-1-1 16,-13 5 1-16,4-12 0 15,-4 12 0-15,-10-9 0 0,10 9 1 16,-10 0 0-16,10 0 1 15,0 17-1-15,0-17 1 16,7 19 0-16,-4-9-1 16,4-1-7-16,-7-9-25 15,9 15 0-15,-9-15 0 16,0 9-1 0</inkml:trace>
  <inkml:trace contextRef="#ctx0" brushRef="#br0" timeOffset="65071.0303">8605 12752 42 0,'16'8'37'31,"-16"-8"1"-31,16 17-7 0,-10-1-16 16,-6-1-15-16,0 3-32 16,-13-11-3-16,7 5-1 15,-7-12-2-15</inkml:trace>
  <inkml:trace contextRef="#ctx0" brushRef="#br0" timeOffset="65625.7764">9092 12608 21 0,'26'0'33'15,"-15"4"1"-15,2 14-5 0,-1 3-12 16,-8-4-6 0,4 9-3-16,-8-8-3 0,0-1 0 15,0-8-2-15,0-9-1 16,0 0-1-16,3-15 0 15,4-3 0-15,5-4 0 0,0-3-1 16,4 1 0-16,3 1-1 16,2 5 1-16,-1 10 1 15,-2 8 0-15,-3 6 0 16,1 11 0-16,-7 5-3 16,-5 3-7-16,-4-2-26 15,0 13-1-15,0-11-1 0,4 6 0 16</inkml:trace>
  <inkml:trace contextRef="#ctx0" brushRef="#br0" timeOffset="66143.4614">10227 12644 29 0,'-28'-14'27'15,"10"14"-9"-15,-1-3-4 16,0 6-3-16,4 6-3 0,0 2-1 15,11 7-1-15,4-3-1 0,3 5 0 16,4-6 0 0,11-2 1-16,1-5-1 0,5-2 0 15,0-10 0-15,-1 0-1 16,-7-7 0-16,-1-1-3 16,-9 2-5-16,-6-2-10 15,-12-1-21-15,12 14 0 0,-22-10-1 16,22 10 1-16</inkml:trace>
  <inkml:trace contextRef="#ctx0" brushRef="#br0" timeOffset="66476.0159">10376 12668 7 0,'0'0'29'16,"28"14"1"-16,-28-14-4 15,15 15-12-15,-6-3-4 16,1-4-4-16,-2 1-1 16,-8-9 0-16,0 0-1 0,0 0-1 15,0 0 1-15,7-14-1 0,-7 2 1 16,0-5-1 0,3-4-2-16,4 2 1 0,9-2 0 15,-2 3-1-15,8 5 2 16,-2 1-1-16,7 7 1 15,-9 5 0-15,5 8 0 32,-8 3 0-32,0 7-1 0,-10 2-1 15,0 2-5-15,0 3-12 16,2 2-21-16,-7-10 0 16,10 2 0-16,-2-8-1 15</inkml:trace>
  <inkml:trace contextRef="#ctx0" brushRef="#br0" timeOffset="66776.8246">10931 12678 40 0,'-11'-19'35'16,"-9"-1"1"-16,0-1-13 15,0 8-7-15,-5 1-5 0,6 10-3 16,-3 2-2-16,10 12-3 16,0 3 1-16,8 6-3 15,4-2 2-15,7 1-2 16,2-1 1-16,6-4-1 16,4-2-1-16,3-5-3 0,2 0-5 15,-6-8-13-15,2-12-17 16,1 5 0-16,-4-6-1 15,0 1 1-15</inkml:trace>
  <inkml:trace contextRef="#ctx0" brushRef="#br0" timeOffset="66930.492">11004 12557 63 0,'0'0'35'0,"4"14"-2"15,-4-3-13-15,6 8-9 0,-6-2-6 16,5 4-5-1,0 2-7-15,-5 0-20 16,0-11-9 0,3 0 0-16,-3-12-1 15</inkml:trace>
  <inkml:trace contextRef="#ctx0" brushRef="#br0" timeOffset="67093.2651">11005 12369 71 0,'-6'-16'38'0,"6"16"-1"16,0 0-18-16,0 0-19 15,0 0-26-15,0 0-10 16,6 18-1-16,-6-9 0 16</inkml:trace>
  <inkml:trace contextRef="#ctx0" brushRef="#br0" timeOffset="67416.2165">11329 12615 44 0,'-11'15'34'0,"7"4"0"15,-7-4-11-15,-2-4-11 0,4 1-4 16,-6-5-4-16,2-4-1 15,1-3-2-15,-1-7 0 16,4-3-1-16,0-2 1 16,6-3-1-16,3-1 0 15,0 0-1-15,7 0 1 0,6 9 1 32,1 2 0-32,1 5 1 15,5 9 0-15,-6 0 0 16,5 9 1-16,-5 0 1 15,0 3-6-15,1-4-20 16,-1 7-14-16,-9-13-2 16,9 7 1-16</inkml:trace>
  <inkml:trace contextRef="#ctx0" brushRef="#br0" timeOffset="68250.2537">12204 12522 13 0,'-11'0'27'16,"-13"-9"-5"-16,5 9-6 0,-5 5-4 16,8 6-4-1,3 2-2-15,9 5-2 0,4 1-2 16,14-4-1-16,5 2 0 15,2-3 0-15,1-5 0 16,2-3-1-16,-5-6 0 16,-3 0-1-16,-7-1 0 0,-9 1 1 15,0-10-1-15,0 10 0 16,-21-4 1-16,5 4-1 16,-2 5 2-16,-2 2 0 15,5 5 0-15,-3-2 1 16,8 7 1-16,1-1 1 15,9 1 0-15,9-1 1 0,3 0-1 16,5-2 0-16,7-4 0 16,1-4 0-16,2-4-2 15,1-2 0-15,0-8-1 0,-5-2 0 16,-2-4-1 0,-2-5 1-16,-4-3-1 0,-5-2 0 31,-4 2 0-31,-1 2 1 0,-5 1-1 15,0 7 1-15,0 12 0 16,0-10-1-16,0 10 1 16,7 17 0-16,-4-2 0 15,3 3-1-15,-3 2 1 16,7 0-1-16,-4 0-4 16,3 1-7-16,-6-2-18 0,-3-9-5 15,9 4-1-15,-9-14 0 16</inkml:trace>
  <inkml:trace contextRef="#ctx0" brushRef="#br0" timeOffset="68435.1675">12361 12385 59 0,'0'-16'36'0,"-9"-2"-2"15,9 18-15-15,3-9-21 0,-3 9-26 16,0 0-6-16,10 17-2 16,-1-1 1-16</inkml:trace>
  <inkml:trace contextRef="#ctx0" brushRef="#br0" timeOffset="68666.9616">12531 12566 27 0,'0'18'37'15,"10"9"0"1,-4-4-2-16,0 2-15 16,7 6-6-16,-4-9-6 15,3 2-3-15,1-8-1 16,-1-4-1-16,4-8-2 16,0-4 1-16,3-13 0 15,-1-1 0-15,-1-5-1 16,0-8-2-16,-1 3-5 0,-5-4-8 15,-1 3-24-15,0 8-1 16,-10-4-1-16,6 10 1 0</inkml:trace>
  <inkml:trace contextRef="#ctx0" brushRef="#br0" timeOffset="69137.1554">13044 12671 46 0,'-16'13'33'16,"6"4"-2"-16,-5-4-12 16,-2-2-8-16,0 0-5 31,-2-6-2-31,4-5-2 0,-1 0 0 16,4-9-1-16,-1 0 0 15,7-2 0-15,6-1-1 16,0-3 1-16,6 1-1 15,0 2 0-15,7 4 0 16,-1 3-1-16,4 5 1 16,-1 0 0-16,-2 5-1 0,2 6 1 15,-2 2 0-15,0 3 0 16,3 2 0-16,-2-1 0 0,1 3 0 16,4-7 1-1,-1-1-1-15,1-6 1 16,0-6-1-16,-1-4 1 0,-1-7-1 31,1-5 1-31,0-1 0 0,-5-3-1 16,-1 2 1-16,-3 2-1 15,1 0 1-15,-10 16 0 16,10-10 1-16,-10 10 0 16,0 10 0-16,0 3 0 15,0 5-7-15,-4 6-30 16,-2-5 0-16,14 8-1 0,5-4-1 15</inkml:trace>
  <inkml:trace contextRef="#ctx0" brushRef="#br0" timeOffset="75081.463">13843 12538 16 0,'19'-6'32'15,"0"-4"2"-15,2 16-3 0,1 8-15 16,-7 4-5-16,-2 10-2 16,-7 4-2-16,-6 1-2 15,0-2-2-15,-9-1-2 0,0-5-1 16,-4-5-1-16,4-9 0 16,9-11-1-16,0 0 0 15,0 0 0-15,9-19 0 16,0 2 1-16,7-3 0 15,1-2 1-15,0-2 0 16,1 5 0-16,-1-3 0 0,-6 5 0 16,-1 5 0-16,-10 12-1 15,10-8 2-15,-10 8-1 16,-7 21 0-16,4-3 0 16,3 2 0-16,6 3 1 15,3 0-1-15,6-1 1 31,9 0-3-31,3-6-1 0,3-4-4 16,1-7-2-16,4-2 0 16,-1-10-1-16,2-3 0 15,-1-10 1-15,-4-4 3 16,3 0 6-16,-10-2 6 16,1 5 4-16,-9 3 2 0,-4 5 0 15,-12 13 2-15,-9 0-2 0,-7 8-1 16,-2 6-3-16,-6 3-4 15,1 3-1-15,-1-4-1 16,4 1 0-16,6-6-2 16,1-4 0-16,13-7-1 15,-13-8 1-15,10-3-2 32,3-2 1-32,4-4 0 0,2-1-1 15,0 4 1-15,4 3-1 16,2 6 1-16,0 5 1 15,7 12-1-15,-3 1 1 16,2 5 0-16,-2 1 0 16,2 0 0-16,4-1-1 15,0-3 0-15,2-8-1 0,-1-7 1 16,-4-3-1-16,3-7 1 16,-5-4 0-16,-2-2 0 15,-2-2 2-15,-6 1 0 16,0 4 1-16,-7 13-1 0,0 0 1 15,0 0 0 1,10 7-1-16,-10 7-2 0,0 1-7 16,7 0-23-16,2 5-5 0,-7-10 0 15,18 0-1-15</inkml:trace>
  <inkml:trace contextRef="#ctx0" brushRef="#br0" timeOffset="75466.9204">15544 12584 12 0,'0'0'28'16,"-24"0"0"-16,15 5-11 0,-3 2-5 15,2 2-4 1,0 8-3 0,3 0 0-16,7 2-1 15,5 1-1-15,5 2 0 0,6-5 1 16,4-3-1-16,-1-2-1 15,6-5 1-15,-10-2 0 16,-1-5 0-16,-14 0-1 16,0 0 0-16,0-14-2 15,-12 5-8-15,-2-1-24 0,2 10-1 16,-2-10-1-16,14 10 1 16</inkml:trace>
  <inkml:trace contextRef="#ctx0" brushRef="#br0" timeOffset="75798.982">15720 12612 18 0,'10'0'32'15,"-10"-10"1"-15,0 10 0 0,0 0-17 16,6 10-6-1,-6 3-3-15,0 1-3 0,3 3-1 16,-3 2 0-16,12 3 0 0,-3-2-2 16,6-1 1-16,1-5 0 15,3-3 0-15,2-5 2 16,-1-6-1-16,-2-7 1 16,0-3-1-16,-6-7 0 15,-2 1 0-15,-4-4-2 0,-6-4-3 16,0 9-8-16,-5-4-16 15,-5 1-13-15,10 18 1 16,-13-19-1-16</inkml:trace>
  <inkml:trace contextRef="#ctx0" brushRef="#br0" timeOffset="76036.7867">15994 12622 19 0,'14'18'36'15,"-14"-8"-1"-15,9 8 0 0,-2-1-15 16,-4-2-6 0,7 2-5-16,-5-3-2 15,5-2-3-15,-10-12 0 0,18 8-1 16,-6-13 0-16,1-5 0 0,0-3 0 16,2-1-2-16,-3-3-3 15,-3-4-8-15,2-1-27 16,0 10-2-16,-8-3 0 15,-3 15-1-15</inkml:trace>
  <inkml:trace contextRef="#ctx0" brushRef="#br0" timeOffset="76638.9221">16259 12610 25 0,'0'0'30'16,"0"0"-4"-16,4 10-12 15,14-5-3-15,4 0-1 16,9 2-3-16,-6-7-2 0,5 0-1 16,-4 0-2-1,-2-6 0-15,-8 0 0 16,-1 1 0-1,-15 5 0-15,9-15-1 0,-9 15 0 16,0 0-1-16,-16-2 0 16,4 9 0-16,0 0-1 15,0 6 1-15,0 0 0 16,5 3 0-16,1 1 0 16,6 1 1-16,3-6 0 0,7-1 1 15,-1-2 0-15,9-4-1 16,1-5 1-16,0-6 0 15,2-2-1-15,1-3 0 16,-4 2-1-16,1-3 0 16,-6 5 0-16,2 1 0 15,-6 6 0-15,1 0 0 0,-10 0 0 16,12 19 1-16,-12-7-1 16,6-1 1-16,-6 0 0 15,0-11 0-15,5 14 0 0,-5-14 0 16,0 0 0-1,14-14 0-15,-4 1-1 0,2 1 1 32,6-3-1-32,1 3 1 15,3 1 1-15,-1 7 1 0,-2 0 0 16,-1 9 0-16,-5 4 1 16,0 5 0-16,-8 1-3 15,-5-1-9-15,-3-1-29 16,3 4-1-16,0-17-1 15,13 18 0-15</inkml:trace>
  <inkml:trace contextRef="#ctx0" brushRef="#br0" timeOffset="77287.1027">17000 12706 11 0,'13'17'32'16,"-1"-14"-2"-16,10 4-8 16,3-2-2-16,0-5-5 15,6 0-4-15,-4-13-2 0,3 2-3 16,-13-6-2-16,-4-2-1 15,-8 0 0-15,-11-1-2 0,-6 6 0 16,-5-1 0-16,-7 7-1 16,0 8 0-16,-3 0-1 15,2 15 1-15,4 2-1 16,5 8 1-16,6 6-1 16,6 5 1-16,4 2 0 31,7 3 0-31,4 1-2 0,1-3-5 15,2-3-17-15,4-1-12 16,-9-14 1-16,6-2 0 16</inkml:trace>
  <inkml:trace contextRef="#ctx0" brushRef="#br0" timeOffset="77607.2534">17306 12687 21 0,'20'-3'33'0,"5"16"2"16,-10-1 0-16,-2 5-21 16,-3 3-4-16,-5-1-2 0,1 0-3 15,-2-7-2-15,-4-3-2 0,0-9-1 32,0 0 0-32,16-18 0 15,-4 1-1-15,3-3 1 16,3 1 0-16,0 2 0 15,2 4 1-15,-3 7 0 16,2 6 1-16,-6 10 0 16,-1 5-1-16,-4 4-1 0,-3-3-5 15,4 6-15-15,1 0-16 16,-6-10-1-16,11-1 1 0,-2-11 0 16</inkml:trace>
  <inkml:trace contextRef="#ctx0" brushRef="#br0" timeOffset="78107.1714">17697 12617 18 0,'0'0'32'0,"0"0"1"16,19 0 0-16,-1 0-20 0,10 0-5 15,5 4-3-15,2-4 0 16,1-3-2-16,-6 3-1 16,-5-7 0-16,-5 4-2 15,-8-2 1-15,-12 5-1 16,0-10 1-16,-12 10-2 16,-2 0 1-16,-4 9 0 0,0 0-1 15,-1 2 2-15,5 6-1 16,4-3 2-16,10 5-1 15,0-1 1-15,6-2 0 16,6-5 0-16,7 1 1 0,2-7-2 16,4-5 1-16,-1 0-1 31,0-5-1-31,1-9 0 16,-2 0 0-16,-4-2 0 0,-2-6-1 15,-3 0 0-15,-5 2 1 16,0 2-1-16,-3 4 0 15,-6 14 1-15,4-10 1 16,-4 10-1-16,0 17 0 16,3-1 1-16,-3 4-2 0,5 4-3 15,-5-4-11-15,-3-5-21 16,8 5 1-16,-5-11-1 16,12 3 0-16</inkml:trace>
  <inkml:trace contextRef="#ctx0" brushRef="#br0" timeOffset="78323.3782">18334 12550 63 0,'0'0'38'0,"0"14"0"15,6 1-6-15,-2 9-23 16,-4-2-3-16,4 8-2 0,-4-2-1 15,0-2-4-15,0-2-5 0,0-9-6 16,3-3-12-16,-3-12-7 16,16-5-3-16,-1-4 0 15,-1-6 3-15</inkml:trace>
  <inkml:trace contextRef="#ctx0" brushRef="#br0" timeOffset="78823.789">18479 12608 60 0,'0'0'28'16,"0"0"-5"-16,-16-7-3 15,4 11-5-15,-4 2-6 16,1 5-2-16,2-3-2 16,1 5-2-16,3-1-1 31,9 1 0-31,0-3-1 0,11 2 0 16,2-2-2-16,2-5-3 15,4 1-3-15,1-6-1 16,4 0-2-16,-8-11 0 15,7 6 0-15,-7-10 2 16,3 3 2-16,-3-2 5 0,-3 1 4 16,0 6 3-16,6-2 12 15,-19 9-9-15,14 7 0 16,-10 2-1-16,1 8-2 16,-5-4-1-16,4 3-2 15,-4-3 0-15,0-1-1 16,0-12 0-16,0 0 0 15,0 0-1 1,15-3 0-16,-5-12 1 16,4-3-1-16,5 1-1 15,3-3 1-15,5 2-1 16,-1 2 0-16,-3 4-1 16,2 7 1-16,-2 5 0 15,-5 8 0-15,-3 4 0 16,-8 2 0-16,-1 7 0 0,-6 4 0 15,0 1 0-15,0-6-4 16,0 5-8-16,-7-4-27 16,1-9 0-16,6-1 1 15,0-11-1-15</inkml:trace>
  <inkml:trace contextRef="#ctx0" brushRef="#br0" timeOffset="79008.6484">18882 12408 48 0,'-4'-16'39'0,"-2"-3"0"31,6 19 0-31,0-13-23 0,0 13-10 16,0 0-9-16,5 15-16 15,3 2-20-15,-8-2 1 16,6 4-2-16,-6 1 2 15</inkml:trace>
  <inkml:trace contextRef="#ctx0" brushRef="#br0" timeOffset="79462.3124">19225 12712 65 0,'0'0'41'16,"8"10"-1"-16,-8-10-12 15,0 0-11-15,0 0-7 16,0 0-7-16,0 0-22 16,0 0-21-16,0 0 0 31,-5-13-2-31,5 13 1 0</inkml:trace>
  <inkml:trace contextRef="#ctx0" brushRef="#br0" timeOffset="90893.6881">19782 12318 11 0,'7'-19'35'0,"-7"-4"1"16,0 23 0-16,0 0-13 0,4 15-6 15,-4 23-6-15,0 8-4 16,3 10-1-16,-3 4-5 16,6 1-5-16,5-5-26 15,1-2-7-15,-1-21-1 16,8-6-1-16</inkml:trace>
  <inkml:trace contextRef="#ctx0" brushRef="#br0" timeOffset="91195.9864">20140 12576 13 0,'0'0'33'0,"-10"-19"1"16,0 16-1-16,-5-1-16 16,-5 4-5-16,0 5-5 15,-1 6-3-15,5 6-2 16,4 5-1-16,9 3-1 16,3-1 2-16,12-2-1 0,4-1 0 15,4-4 1-15,-1-2 0 16,0-6 1-16,-4-6-2 15,-15-3-4-15,13-2-11 16,-13 2-21-16,-14-17 0 16,7 4-1-16,-3-14 0 15</inkml:trace>
  <inkml:trace contextRef="#ctx0" brushRef="#br0" timeOffset="91374.6715">20180 12552 61 0,'13'0'38'0,"6"12"0"16,-1 4-13-16,3 0-13 16,8 9-4-16,-1 3-3 0,4 3-3 15,0 1-3-15,-4-3-7 16,3 1-15-16,-1-5-15 16,-9-15-1-16,0 2 1 15,-8-18-1-15</inkml:trace>
  <inkml:trace contextRef="#ctx0" brushRef="#br0" timeOffset="91543.9571">20475 12530 27 0,'-17'-8'35'0,"3"23"3"16,-10 12-2-16,-4 7-16 15,1 17-5-15,-6-3-5 16,2 8-5-16,0 3-6 0,-2-7-13 15,4-6-24-15,10-5-1 16,1-19 0-16,12-8 0 16</inkml:trace>
  <inkml:trace contextRef="#ctx0" brushRef="#br0" timeOffset="91876.0184">20548 12518 55 0,'10'-5'36'15,"-10"5"1"-15,0 0-12 16,-5 15-12-16,2-2-6 15,3 8-3-15,0-3 0 16,4 6-1-16,3-3 0 16,6 1-1-16,-1-6 0 0,6-3-1 15,0-6-1-15,1-7-3 16,2 0-6-16,-8-15-10 0,-1-7-15 16,1 1-5-1,-11-10 1-15,5 1 0 16</inkml:trace>
  <inkml:trace contextRef="#ctx0" brushRef="#br0" timeOffset="92014.0619">20684 12355 66 0,'-7'-18'35'15,"7"18"-5"-15,0-10-10 16,0 10-15-16,-5 10-23 16,5-10-16-16,6 23-1 15,-6-14-1-15</inkml:trace>
  <inkml:trace contextRef="#ctx0" brushRef="#br0" timeOffset="92531.0286">20975 12461 31 0,'-25'-18'31'0,"25"18"-1"16,-12 3-13 0,12-3-6-16,6 18-2 15,4-5-3-15,3 1-1 0,5-1-2 16,2 1 0-16,0-9-1 0,-3 2 0 16,-2-7 0-16,-4 0-1 15,-11 0-1-15,0-9 0 16,0 9 1-16,-18-13-1 15,1 9-1-15,-3 4 1 16,2 0-1-16,-5 10 1 16,5 4 1-16,3 5-1 0,6 0 1 15,5 5-1-15,10-4 2 16,3 0 0-16,8-7 0 16,5-2-1-16,2-7 1 15,4-9 0-15,-1-5 0 16,-1-4-1-16,-2-5 0 31,-1-3 0-31,-5-2-1 0,-4 1 2 16,-1 1-2-16,-5 8 1 15,-1 3 1-15,-7 11 0 16,0 0 1-16,10 10 0 16,-10 4 0-16,4 6-1 0,-4 3 0 15,7-1-4-15,2 0-6 16,1 0-20-16,10-10-10 0,18 2-1 15,8-14 0-15</inkml:trace>
  <inkml:trace contextRef="#ctx0" brushRef="#br0" timeOffset="93001.653">21890 12485 21 0,'0'0'36'15,"5"12"2"1,-1 9 0-16,5-1-17 0,-9 2-7 16,9 6-3-16,-6-8-3 15,3 3-3-15,-6-7-1 0,0-5-1 16,0-11-2-16,0 0 1 16,19-24-1-16,-7 2 0 15,4-1-1-15,3-2 0 16,1-2 0-16,1 3 0 31,4 5-1-31,-2 10 2 0,-3 9 0 16,-2 7 0-16,-5 11 2 15,0 5-1-15,-5 5 0 16,-4 2 0-16,-4 1-3 16,0-4-14-16,-7-5-26 15,7 1-1-15,0-14-1 16,0-9 1-16</inkml:trace>
  <inkml:trace contextRef="#ctx0" brushRef="#br0" timeOffset="94101.75">1881 13317 31 0,'-4'17'33'15,"-3"6"0"-15,-6 17-4 16,0 6-17-16,-2 1-4 16,1 0-3-16,0-4-2 15,8-6-1-15,-2-11-1 16,8-14 1-16,0-12 0 15,5-16 1-15,2-12 0 16,4-5 0-16,-3-11 1 0,6-3-3 16,3-7 0-16,-1 7 0 15,-4 2-1-15,0 8 0 16,-1 6 0-16,-3 9 0 16,2 12 1-16,-10 10 1 0,7 13 0 15,-3 13 1-15,1 8-1 16,7 10 0-16,-1 8 0 15,3 5 0-15,3-2-2 16,3-1-1-16,3-4-3 0,-2-15-4 16,4-4-6-16,-16-13-13 15,-9-18-12-15,12 0 0 16,-18-11 1-16</inkml:trace>
  <inkml:trace contextRef="#ctx0" brushRef="#br0" timeOffset="94249.9031">1816 13480 45 0,'0'0'35'0,"19"0"0"16,-4 6-10-16,10-6-16 0,10 7-14 16,-2-4-26-16,8 9-2 15,-6-7-2-15,13 10-1 16</inkml:trace>
  <inkml:trace contextRef="#ctx0" brushRef="#br0" timeOffset="94434.8231">2309 13665 57 0,'0'0'38'16,"0"0"0"-16,-9 10-6 15,9-10-24-15,0 0-22 16,5-8-21-16,-5 8-1 0,9-12-2 16,3 9 1-16</inkml:trace>
  <inkml:trace contextRef="#ctx0" brushRef="#br0" timeOffset="94936.1763">2641 13346 29 0,'0'0'36'0,"0"16"0"16,-3 0-1-16,-6 7-20 15,6 9-5-15,-4 1-2 16,1 6-1-16,0-4-3 0,-1-2-1 15,-2-9-1-15,6-7-1 16,3-17 1-16,0 0-1 16,0-17 0-16,0-11 0 15,0-4 0-15,6-9-1 16,-2-3 0-16,-1-1 0 0,2 7 0 16,-1 6-1-16,2 7 0 15,4 9 0-15,-10 16 0 16,18-9 1-16,-9 19-1 15,6 5 1-15,-2 2 0 16,8 5 0-16,-1 2 0 16,1 0 0-1,4 2 0-15,0 1 0 16,0-3 0-16,-4-1 0 16,-2-2 0-16,-13-2 1 15,-6-2-1-15,-9-2 0 0,-10 1 1 16,-9-6-1-1,-9-2-1-15,-2-2-1 0,3 0-3 16,-3-6-7-16,11-3-17 16,9 3-9-16,3-9-1 0,16 9 1 15</inkml:trace>
  <inkml:trace contextRef="#ctx0" brushRef="#br0" timeOffset="95183.5906">3019 13643 51 0,'0'0'40'0,"-6"12"0"0,6-12-1 16,0 0-23-16,0 0-13 15,0 0-22-15,9-3-19 16,-9-6-1-16,0 9-1 0,13-14 1 16</inkml:trace>
  <inkml:trace contextRef="#ctx0" brushRef="#br0" timeOffset="95806.5242">3317 13397 39 0,'0'11'35'0,"9"14"1"16,-9 4-15-16,0 0-7 15,0 7-3-15,0-3-4 16,6-1-2-16,-6-7-1 0,0-3-1 16,0-12-2-16,0-10 1 15,0 0-1-15,-6-25 0 0,6-4 0 16,-3-5 0 0,3-7-1-16,-3-3 0 15,3 1 0-15,3 1-1 0,-3 8 1 31,0 8-1-31,5 9 1 0,-5 17-1 16,11-5 1-16,-5 20 1 16,3 4-1-16,0 4 0 15,3 3 1-15,4 1-1 16,1-3 1-16,3-5 0 16,-1-5-1-16,3-10 1 15,0-4-1-15,-1-12 1 0,-2-6-1 16,-4-6 0-16,1-3 1 15,-4 0-2-15,-2 5 1 16,-2 1 0-16,-1 7 0 16,-7 14 0-16,0 0 0 15,13 4 0-15,-13 14 0 16,3 4 1-16,2 3-1 0,-5 2 1 31,3 4 0-31,0-4-1 16,0 3-1-16,-3-7-1 15,0 3-5-15,-3-8-10 16,-2-4-21-16,5 3 0 0,0-17 0 16,0 23 0-1</inkml:trace>
  <inkml:trace contextRef="#ctx0" brushRef="#br0" timeOffset="95985.1189">3828 13622 69 0,'-6'17'39'0,"6"-17"1"0,0 0-15 16,0 0-14-16,10 4-10 15,-10-4-15-15,0 0-24 16,12-10-1-16,-12 10 0 16,9-12 0-16</inkml:trace>
  <inkml:trace contextRef="#ctx0" brushRef="#br0" timeOffset="96370.5699">4029 13343 24 0,'0'0'35'0,"4"29"2"15,2-3-6-15,-2 3-14 0,4 8-3 16,-8-1-3-16,8 4-3 16,-8-7-3-16,0-5 0 15,0-9-2-15,-4-9 0 16,4-10 0 0,0 0-2-16,-9-23 1 15,9-4 0-15,-7-6 0 16,4-4-2-16,-1-2 0 15,4 1 0-15,0 3-1 16,4 3 1-16,6 7-1 16,-1 6 0-16,6 6-1 15,9 8-1-15,5 5-1 0,-2-6-5 16,7 12-8-16,-3-2-14 16,0-4-8-16,4 7 0 15,-8-3 0-15</inkml:trace>
  <inkml:trace contextRef="#ctx0" brushRef="#br0" timeOffset="96656.2414">4091 13661 41 0,'0'14'36'16,"0"-14"1"-16,16 5-11 16,6-1-10-16,0-4-6 15,12 5-5-15,1 0-6 0,-5-5-7 16,1 0-18-16,3 0-11 15,-15-5 1-15,3 3-2 16</inkml:trace>
  <inkml:trace contextRef="#ctx0" brushRef="#br0" timeOffset="96856.7877">4015 13503 27 0,'-13'0'35'16,"13"0"1"-16,22 9-1 15,3-9-21-15,15 3-7 0,3 1-8 16,5 4-19-16,-8-8-14 16,6 10-1-16,-16-10 0 15</inkml:trace>
  <inkml:trace contextRef="#ctx0" brushRef="#br0" timeOffset="97656.8893">4581 13696 28 0,'0'12'32'15,"-2"6"-3"-15,-3 3-10 16,-3 2-9-16,-1 3-1 15,0 0-4-15,3-2-2 16,-1-6 0 0,1-3 0-16,6-15 0 15,0 0-1-15,0 0 0 16,0-15 0-16,0-5 0 16,9-2 0-16,-5-4-1 15,4-3-1-15,2 3 1 16,2-2-1-16,-5 5 0 15,2 5 1-15,1 7 0 0,-10 11 1 16,16 0-1-16,-8 14 1 16,-1 7 0-16,-1 5 1 15,3 4-1-15,3 4 0 16,0 0 0-16,1-3-2 16,-3-3-2-16,-1-4-2 15,3-4-5-15,-12-20-9 0,10 9-13 16,-10-9-6-16,-13-13 1 15,4 3 0-15</inkml:trace>
  <inkml:trace contextRef="#ctx0" brushRef="#br0" timeOffset="97811.0631">4557 13801 31 0,'0'0'30'0,"0"0"-4"0,0 0-10 15,22-8-13-15,0 1-25 16,11 7-6-16,-5-7-2 15,12 7 5-15</inkml:trace>
  <inkml:trace contextRef="#ctx0" brushRef="#br0" timeOffset="98227.2859">4856 13770 24 0,'-17'-4'33'0,"17"4"1"0,-12 4-9 15,12-4-8-15,29 0-4 16,-6 4-4-16,9 1-4 15,3-5-2-15,2 5-1 0,2-5-3 16,-4 0-2-16,-2 0-2 16,-10-2 0-16,0-4-1 15,-10-6 1-15,-2 2 0 16,-8-3 2-16,-3 2 3 16,0 0 1-16,0 11 2 15,-7-11 1-15,7 11 0 0,0 0 0 16,0 0 0-16,7 17 0 15,-7-17-2-15,5 20 1 16,-5-11-1-16,0 6 0 16,-5-5-1-16,2-1-3 15,3-1-11-15,-7 1-23 0,7-9 1 32,0 0-1-32,0 0 0 15</inkml:trace>
  <inkml:trace contextRef="#ctx0" brushRef="#br0" timeOffset="98544.2203">5378 13675 41 0,'0'0'36'15,"0"25"1"-15,-5-6-10 16,5-1-11-16,10 9-5 16,-10-3-2-16,8 5-2 15,-5-5-3-15,3 1-2 16,-1-4-2-16,-5-8-4 15,9 1-8-15,-9-14-13 0,0 0-13 16,0 0-2-16,-10-11 1 0</inkml:trace>
  <inkml:trace contextRef="#ctx0" brushRef="#br0" timeOffset="98929.6775">5342 13732 21 0,'0'0'33'16,"13"-22"-1"-16,-1 13-9 16,7 2-6-16,3 3-5 15,4 4-4-15,-3 6-4 16,4 4 0-16,-6 0-2 16,-4 6 0-16,-9-3-1 0,-8 1 0 15,0-3 0-15,-8-2-1 16,8-9 0-16,-17 7 0 15,17-7-1-15,-11-4 1 16,11 4-2-16,10-11 1 16,4 11 0-16,3-2-1 15,4 4 2-15,-2 6-1 0,0 3 1 16,-4 4 0-16,-9 2 0 0,-6 4 1 16,-9-2 1-1,-10-2-2-15,-6-2 0 0,1-5-5 16,1-3-5-16,-4-7-13 15,4-11-11-15,12 3 0 32,-2-12-2-32</inkml:trace>
  <inkml:trace contextRef="#ctx0" brushRef="#br0" timeOffset="99393.1979">6028 13442 38 0,'0'0'39'16,"0"0"0"-16,0 0 0 15,0 0-17-15,0 0-13 0,0 0-5 16,0 0-4-16,0 0-7 16,15 12-14-16,-15-12-17 15,13 5-1-15,-13-5 0 16,7 9-1-16</inkml:trace>
  <inkml:trace contextRef="#ctx0" brushRef="#br0" timeOffset="99714.9959">6029 13658 48 0,'0'0'38'0,"-7"10"0"15,7-10-13-15,0 0-7 16,0 0-7-16,0 0-3 16,0 10-2-16,0-10-6 15,0 0-28-15,13 3-11 16,-13-3 0-16,0 0-1 16</inkml:trace>
  <inkml:trace contextRef="#ctx0" brushRef="#br0" timeOffset="102497.216">7345 13544 12 0,'-6'-26'33'0,"6"26"1"16,7 13 2-16,-4 20-18 15,5 15-6-15,-2 7-5 16,1 7 1-16,0 2-2 16,1 1-3-16,-5-9-2 0,-3-8-4 15,0-5-3-15,-6-10-6 16,1-5-3-16,-2-11-10 16,7-17-10-16,-6 11-1 15,-1-20 1-15</inkml:trace>
  <inkml:trace contextRef="#ctx0" brushRef="#br0" timeOffset="102820.4377">7711 13684 16 0,'0'0'26'16,"0"0"-3"-16,0 0-7 0,-8 5-4 15,-3 5-3-15,-7 0-4 16,-4 4 0-16,-12 2-1 16,0 4 0-16,-6 0-1 15,0 2-2-15,-1-2 1 16,4 0 1-16,6 1 1 16,13 2 1-16,8-4 1 0,16 3 0 15,11-2 1-15,13 2-1 16,4-3 1-16,9 5-3 15,2-5-1-15,-3-6-3 16,2 3-9-16,-7 1-26 16,-10-14-2-16,2 0 0 0,-12-9-1 31</inkml:trace>
  <inkml:trace contextRef="#ctx0" brushRef="#br0" timeOffset="103420.8071">7866 13996 27 0,'0'0'29'0,"0"9"-7"0,-3 2-3 16,-4 3-5-16,-1 3-3 0,2 7-3 15,-4-1-2 1,4 3 0-16,-3-4-3 0,3-2-1 16,-1-6 0-16,4-5 0 15,3-9 0-15,0 0-1 16,-6-11 1-16,9-8-1 16,3-4 0-16,-1-4 0 0,3-2-1 15,1-4 0-15,0 5 0 16,3 0 0-16,-5 9 0 15,3 4 0-15,-10 15 0 16,12-5 0-16,-12 5 1 16,15 20-1-16,-9-1 1 31,4 3 0-31,1 2 0 0,-1 5 0 16,5 0-1-16,-6-3 1 15,5-2-3-15,-5-6-2 16,1 1-5-16,-5-9-6 15,-5-10-11-15,15 12-9 16,-15-12-1-16,0 0 2 16</inkml:trace>
  <inkml:trace contextRef="#ctx0" brushRef="#br0" timeOffset="103599.4157">7860 14073 38 0,'-11'-7'34'31,"11"7"0"-31,0 0-13 0,15 0-6 16,0 5-6-16,-3-5-4 15,6 2-7-15,1 1-17 16,3 0-15-16,-6-9-1 16,8 6 0-16</inkml:trace>
  <inkml:trace contextRef="#ctx0" brushRef="#br0" timeOffset="104000.0566">8454 13620 24 0,'0'0'33'16,"5"-15"1"-16,-5 15-8 15,16 24-10-15,-13-1-3 16,6 12-3-16,-6 3-2 16,7 10 0-16,-4-3-1 0,0 1-3 15,0-6-1-15,-2-5-5 16,2-6-4-16,-2-13-12 16,-4-16-20-16,11 12 0 15,-11-24-1-15,0 1 0 16</inkml:trace>
  <inkml:trace contextRef="#ctx0" brushRef="#br0" timeOffset="104169.3483">8315 13852 17 0,'0'0'34'0,"0"0"2"15,26-9-3-15,1 5-14 16,1 2-6-16,12 2-5 0,6 0-10 15,0 6-28-15,3-6-4 16,10 6-2-16,-2-11 0 16</inkml:trace>
  <inkml:trace contextRef="#ctx0" brushRef="#br0" timeOffset="104773.8171">9073 13588 17 0,'28'-15'31'16,"-6"-1"1"-16,7 10-12 16,-2 9-3-16,-6 11-5 15,-2 11-2-15,-12 6-3 16,-1 12-2-16,-6-1-1 0,0 10-1 15,0-2 0 1,-4 1-1-16,4-9 0 0,10-3-1 16,0-9 1-16,8-7-1 15,6-11 1-15,5-12-1 0,-1-7-1 16,5-11 1-16,1-7-2 16,0-7 0-16,-2-4 0 15,-5-11 0-15,-6-3-1 16,-1 2 1-16,-5 4 1 0,-5 5 1 15,-10 7 0-15,0 10 1 16,-9 11 0-16,9 11 1 16,-13 17 0-16,10 12 0 15,0 3-2-15,3 7 2 16,0 4-2-16,6 3 1 31,4-2-3-31,-1-3-2 0,7-3-9 16,-1-3-25-16,-2-17-1 15,11-1-1-15,-3-12 1 16</inkml:trace>
  <inkml:trace contextRef="#ctx0" brushRef="#br0" timeOffset="105174.9007">9734 13992 11 0,'0'12'30'0,"13"-1"1"0,-13-11-10 16,23 6-8-16,-6-6-2 16,1 0-3-16,1-3-2 15,-6-4-3-15,1 0-1 16,-7-5 0-16,-7 0-1 15,0 0 0-15,-13 2-1 16,-1 2 0-16,-3 1 0 0,-1 7 0 16,-8 3 1-16,3 6 0 15,4 6 1-15,0-1 2 16,10 7 0-16,0-2 1 16,9 2 0-16,12-4 0 15,7-3-1-15,2-1 0 16,8-4-4-16,2 1-8 0,-3-7-17 15,-1-6-12-15,2 3 0 0,-12-4-1 16</inkml:trace>
  <inkml:trace contextRef="#ctx0" brushRef="#br0" timeOffset="105607.242">9995 14101 37 0,'0'0'32'0,"0"19"-7"0,-4-3-5 16,4 2-5-16,-8 1-2 15,5 1-3-15,-4-4-3 16,7 1-1-16,-7-5-1 15,7-12-1-15,0 0-1 16,0 0 0-16,0-15-1 0,13-2 0 31,-4-9 0-31,3-4-2 16,1 0 0-16,2 1 0 16,0 2 0-16,-4 6-1 15,1 3 1-15,-2 9-1 0,-10 9 2 16,12 5-1-16,-7 7 0 15,2 5 0-15,-1 4 1 16,0-1-1-16,3 6 1 0,-2-2-1 16,5-1 0-16,-6-4-2 15,7-2-4-15,-10-5-8 16,-3-12-23-16,18 9 0 16,-18-9-2-16,10-7 1 15</inkml:trace>
  <inkml:trace contextRef="#ctx0" brushRef="#br0" timeOffset="105776.5077">10035 14141 29 0,'-10'0'34'0,"20"5"1"15,-10-5-6-15,24 5-24 0,-2 3-32 16,-10-12-4-16,16 8-2 15,-9-16 0-15</inkml:trace>
  <inkml:trace contextRef="#ctx0" brushRef="#br0" timeOffset="106392.5512">10736 13762 5 0,'12'0'32'16,"-12"0"1"-16,34-3-2 16,-5 3-14-16,7-5-6 15,7 5-3-15,4 0-2 16,-4 4-4-16,-2-4-4 0,-7 0-5 16,-3 0-7-16,-10 0-10 15,-8-7-9-15,1 7 0 16,-14-10 2-16</inkml:trace>
  <inkml:trace contextRef="#ctx0" brushRef="#br0" timeOffset="106630.4777">10804 13885 25 0,'0'0'31'0,"0"0"-8"16,28 6-3-16,-4-6-5 15,7 0-3-15,3-3-4 16,4 3-4-16,2-4-15 16,3 4-20-16,-18-5-1 15,5 5-1-15,-13-13 3 16</inkml:trace>
  <inkml:trace contextRef="#ctx0" brushRef="#br0" timeOffset="107194.0823">11662 13439 25 0,'-3'-14'34'16,"3"14"-1"-16,0 27-10 15,0 9-4-15,7 15-7 31,-4 5-5-31,3 7-1 0,0 2-2 16,0 2-6-16,2-11-8 16,-3-12-14-16,-5-20-11 15,10-5-1-15,-10-19 0 16</inkml:trace>
  <inkml:trace contextRef="#ctx0" brushRef="#br0" timeOffset="107548.3275">12087 13500 19 0,'20'-4'35'32,"-20"-5"-1"-32,0 9-2 0,0 0-15 15,-9 0-6-15,-6 6-3 16,-12 6-3-16,-4 5-1 15,-9 7-3-15,-4 3 1 16,-5 1-1-16,-1 4 1 16,4-4-2-16,7 0 1 15,6-3 0-15,9-2 0 0,11-5 1 16,13-2 0-16,13-4 0 16,15 1 0-16,6-1 0 15,12 0 0-15,7-3-1 16,3-4-4-16,3 5-11 15,-7-3-13-15,-4-4-11 16,-1 5-1-16,-8-8 1 0</inkml:trace>
  <inkml:trace contextRef="#ctx0" brushRef="#br0" timeOffset="107833.5018">12210 13837 22 0,'0'0'32'0,"0"15"2"0,0 2-12 16,4 5-7-16,-4-1-5 15,7 8-1-15,-7-5-3 16,4 3-5-16,0-4-9 16,-4-1-17-16,0-13-9 15,6 2 0-15,-6-11-1 16</inkml:trace>
  <inkml:trace contextRef="#ctx0" brushRef="#br0" timeOffset="108249.9083">12122 13829 40 0,'12'-14'33'15,"14"10"-1"-15,-1-2-16 16,3 0-5-16,6 6-2 15,-7 0-3-15,1 3-2 16,-6 3-2-16,-4 3 0 0,-10 1-1 16,-8 0 0-16,-5 0 0 15,-1 1 0-15,-3-3 0 16,0-3 0-16,9-5-1 16,-13 4 0-16,13-4 0 15,13 0-1-15,0 0 0 31,8 0 1-31,0 5 0 0,1 6 0 16,0 3 0-16,-4 5-1 16,-8 3 2-16,-10 5-1 15,-6-4 1-15,-9 2-1 16,-8-8 1-16,-2-2 0 16,-2-4-2-16,3-8-8 15,1-8-26-15,11 0 1 0,-1-9-2 16,13 4 1-16</inkml:trace>
  <inkml:trace contextRef="#ctx0" brushRef="#br0" timeOffset="108852.6727">12960 13467 33 0,'-3'-15'35'0,"3"15"0"0,0 0-10 16,12 25-6-16,-3 10-5 15,-3 4-5-15,7 11-2 16,-4 1-1-16,1 1-3 16,-2-8-3-16,2-6-4 15,-3-9-8-15,-7-10-19 0,0-19-7 32,-10 3-1-32,-10-15 1 0</inkml:trace>
  <inkml:trace contextRef="#ctx0" brushRef="#br0" timeOffset="109037.5852">12804 13687 17 0,'0'0'34'0,"10"0"1"15,12 0-4-15,11 0-13 0,5 0-8 16,11 0-8-16,8-3-23 16,7 6-11-16,-7-10-1 15,10 7-2-15</inkml:trace>
  <inkml:trace contextRef="#ctx0" brushRef="#br0" timeOffset="109515.8966">13589 13476 21 0,'18'-9'33'0,"-2"0"-3"16,3 9-9-16,8 4-2 15,-5 5-4-15,1 7-4 16,-12 5-3-16,-2 11-2 16,-9 1-1-16,0 6-1 15,0 1-1 1,-7-1-1-16,7-1-1 15,7-1 1-15,3-7-1 16,6-6 0-16,9-10 0 16,5-4 0-16,-1-10-1 15,4 0 0-15,1-13 0 16,-6-7-2-16,2-7 1 16,-3-7-1-16,0-6 1 0,-5-7-1 15,-7-4 1-15,-3 0 1 16,-1 2 1-16,-5 9 0 15,-6 6 0-15,0 14 1 16,-6 8-1-16,6 12 1 0,-4 23 0 16,4 10 0-1,-7 8-1-15,7 7 1 0,0 3-1 0,0 2-1 16,11-2-2 0,-9-7-5-16,14-6-30 0,2-8-2 15,-3-14 0-15,16-3 0 16</inkml:trace>
  <inkml:trace contextRef="#ctx0" brushRef="#br0" timeOffset="109901.7177">14259 13799 18 0,'18'19'29'0,"-6"-12"-3"15,8 0-13-15,5-2-1 16,-1-5-4-16,1 0-2 16,-7-10-2-16,-6 1-2 15,-5-4 0 1,-7 1-1-16,-12-1 1 0,0 0-2 15,-10 3 1-15,0 4 1 16,-3 3-1-16,3 7 2 16,-3 3 0-16,10 7 2 15,2 2 0-15,10 5 1 16,3 0-1-16,8 0 0 16,4 0 1-16,6 1-2 0,10-3-3 15,-1-4-7-15,1-3-17 16,7-3-14-16,-8-13 1 15,7 4-1-15</inkml:trace>
  <inkml:trace contextRef="#ctx0" brushRef="#br0" timeOffset="110118.0702">14581 13866 24 0,'-6'10'33'0,"3"1"1"15,9 5-9-15,-3 7-9 0,-3 1-4 32,9 3-2-32,-9 0-2 0,3 1-4 15,1-8-2-15,-1-5-4 16,0 0-8-16,-3-15-10 16,0 0-15-16,9-3-1 15,-9-14-1-15,3 2 10 16</inkml:trace>
  <inkml:trace contextRef="#ctx0" brushRef="#br0" timeOffset="110502.9859">14569 13876 10 0,'9'-22'33'0,"5"14"-1"16,-3-1-5-16,7 1-8 16,6 4-5-16,-3 1-4 15,2 6-3 1,-7 1-3-16,2 4-1 15,-11 2-1-15,-7 2 0 16,0 0 0-16,-12-3-1 16,-1 1 0-16,4 0 0 0,-4-6 0 15,13-4-1 1,-12 7 1-16,12-7-1 0,9 0 0 16,7 0-1-16,2 6 2 15,4 1-2-15,3 1 1 0,-7 3 0 16,2 4 1-16,-2 2-1 15,-12 0 2-15,-3 2-1 16,-11-4 2-16,-6 0-1 16,-8-3 1-16,1 1 0 15,-9-3 0-15,1-1-3 0,1-1-3 16,-3-8-16-16,3 0-19 16,11 0-1-16,-3-12 0 15,7 2 0-15</inkml:trace>
  <inkml:trace contextRef="#ctx0" brushRef="#br0" timeOffset="114012.7337">15551 13622 27 0,'14'0'33'0,"22"4"0"16,7-4-16-16,13 0-2 15,14 0-2-15,1-2-3 16,9-2-4-16,-2 1-5 0,-9 0-4 16,-10 3-6-16,-17 0-7 15,-11 6-10-15,-10 3-9 16,-21-9 0-16,7 17 5 15</inkml:trace>
  <inkml:trace contextRef="#ctx0" brushRef="#br0" timeOffset="114297.8576">15621 13750 29 0,'-18'0'21'0,"18"0"-1"16,0 0-1-16,34 4-4 15,8-4-1-15,14 0-4 16,13 0 0-16,8 0-3 16,4 4-3-16,-1-4-2 15,-2 0-1-15,-13 3-3 16,-16-6-3-16,-11 3-5 0,-20-11-6 15,-12-1-8-15,-6 3-4 16,-18-9-3-16,3 4 1 16</inkml:trace>
  <inkml:trace contextRef="#ctx0" brushRef="#br0" timeOffset="114482.7708">16220 13608 22 0,'24'6'26'0,"0"0"0"16,8 3-5-1,-5 5-3-15,-4-4-4 0,-2 8-3 16,-12-7-2-16,-3 8-3 16,-14-4-4-16,-8-2-4 15,-9 1-11-15,-6 2-15 16,-16-9-7-16,7 6 0 0,-12-13-1 16</inkml:trace>
  <inkml:trace contextRef="#ctx0" brushRef="#br0" timeOffset="114750.828">15682 13550 11 0,'-28'4'32'0,"5"11"1"16,-10 5-10-16,5 3-4 0,14 8-3 16,5-2-3-16,15 3-2 15,6-4-3-15,19-2-3 16,5-4-10-16,11-1-29 16,-4-17-2-16,13-1-2 15,-9-15 1-15</inkml:trace>
  <inkml:trace contextRef="#ctx0" brushRef="#br0" timeOffset="115583.7223">17096 13384 31 0,'0'0'31'0,"-18"26"0"0,2-1-15 16,-2 11-5-16,2 5-3 15,-2 3-3-15,6 1-1 16,0-3-2-16,4-5 0 16,5-13 0-16,3-5 0 15,0-19-1-15,0 0 0 16,15-19 0-16,-8-5 0 0,-1-10 1 15,1-3-2-15,0-4 1 16,0 2-1-16,-1 3 0 0,-1 5 0 16,1 5 0-16,-1 6 0 15,3 8 0 1,-8 12-1-16,19-5 1 0,-8 10 0 31,1 7 0-31,2 1 0 0,1 8-1 16,7 5 2-16,3 6-1 15,0 2 0-15,8 4 0 16,1 0 1-16,6-1-1 16,2-2 1-16,-4-3-1 15,-3-6 1-15,-6-5-1 16,-8-7 1-16,-12-4 0 0,-9-10 0 16,-22 10-1-16,-9-10 1 15,-10 0 0-15,-6-2 0 16,-5 2-1-16,-3 0 0 15,4 0-1-15,3 2-2 16,11 3-3-16,8-3-5 16,13-2-12-1,16 0-12-15,0 0 0 16,9-2 0-16</inkml:trace>
  <inkml:trace contextRef="#ctx0" brushRef="#br0" timeOffset="116031.3777">17591 13276 50 0,'-2'-15'34'0,"2"15"-5"16,10 4-8-16,-6 7-5 0,6 17-4 16,-5 1-4-16,7 13-2 15,-3 4-1-15,3 9 0 16,-3-3-2-16,0-2 0 16,-3-4-3-16,-1-3-1 0,0-9-4 15,-5-12-8-15,0-7-21 16,0-5-5-16,0-10 0 15,3-9-1-15</inkml:trace>
  <inkml:trace contextRef="#ctx0" brushRef="#br0" timeOffset="116416.8847">18027 13321 38 0,'0'0'28'15,"0"0"-6"-15,0 0-4 16,-15 17-6-16,-3-7-4 16,-2 4 0-16,-10 2-2 15,-1 1-1-15,-4 4-2 0,-2-2 0 31,-1 3-2-31,4-3 1 0,3-2-1 16,6 2 1-16,10-4-1 16,11-1 2-16,10-1-1 15,14 1 1-15,10-2 0 16,7 5 0-16,6-2 0 16,4 4 0-16,0 0-2 15,-6 0 0-15,-7-4-1 0,-6 0-3 16,-4-1-12-16,-5-5-23 15,-19-9 1-15,15 0-1 16,-15 0 0-16</inkml:trace>
  <inkml:trace contextRef="#ctx0" brushRef="#br0" timeOffset="117035.6092">18246 13730 23 0,'0'21'28'16,"-13"-3"-6"-16,5 6-10 16,-1 3-1-16,1-3-3 0,1 1-2 15,-2-4-2-15,5-6 0 16,-1-4-1-16,5-11 0 16,0 0-1-16,0-13 0 15,3-6 0-15,1-5 0 0,2-5-1 16,4-1 0-16,-3-2-1 15,4 2 1-15,-1 5 0 16,0 7 1-16,-1 6 0 16,3 8 1-16,-1 8 0 15,2 8 1-15,-1 5 0 16,2 7-1 0,0 0 0-16,1 4 0 15,-2-5 0-15,0 2-2 16,-1-6-4-16,-5-4-7 15,1-3-11-15,2 0-14 16,-10-12 0-16,0 0-1 16</inkml:trace>
  <inkml:trace contextRef="#ctx0" brushRef="#br0" timeOffset="117205.4049">18248 13822 23 0,'-18'-10'30'16,"18"10"-2"-16,13-7-9 15,3 3-7-15,5 4-9 16,6-5-11-16,6 11-18 0,-5-6-3 16,11 3-1-16,-10-3 9 15</inkml:trace>
  <inkml:trace contextRef="#ctx0" brushRef="#br0" timeOffset="117537.4584">18554 13769 15 0,'-16'-5'28'15,"16"5"-4"-15,0 0-8 16,21 0-5-16,-8 0-3 16,7 0-4-16,-1 0-1 15,1 0-1-15,1 0 0 0,-3 0-1 16,-2 0 0-16,-6-5 0 0,0 3-1 15,-10 2-1-15,7-12 0 16,-7 12-1-16,0-12-1 16,0 12-1-16,0 0 0 15,0-10 1-15,0 10 1 32,0 0 2-32,0 0 0 0,3 10 2 15,-3-10 0-15,0 12-1 16,0-12-6-16,-9 9-15 15,9 4-7-15,0-13-1 16,0 0 8-16</inkml:trace>
  <inkml:trace contextRef="#ctx0" brushRef="#br0" timeOffset="118092.2024">18864 13684 25 0,'0'-13'34'15,"0"13"2"-15,0 0-2 0,0 0-16 32,6 11-6-32,-6-2-6 0,7 8-1 15,-7-2-1 1,5 5 0-16,-5-2-2 0,4 0 1 16,-4-4-2-16,0 3 0 15,-4-5-1-15,4 0-2 16,-4-3-3-16,4-9-3 15,-3 11-4-15,3-11-4 0,0 0-2 16,-15-11-1-16,15 11 1 16,-16-25 2-16,7 6 3 15,-3-4 6-15,2-1 7 16,-2-24 12 0,12 21-2-16,6 5 1 15,7 0 1-15,1 7 0 0,8 4-1 16,-3 2-2-16,6 9-2 15,-5 0 0-15,1 7-2 16,-7 0-1-16,-1 7-1 16,-6-1 0-16,-2 1-2 15,-5-2 0-15,0-2-1 0,0-1 0 32,0-9 0-32,9 12 0 0,2-9 0 15,6-1-1 1,4 1 0-16,2 3 1 0,0 0 0 15,-1 3 1-15,-5 3 0 16,-10 1 1-16,-7 3 0 16,-17-2 0-16,-4 2-3 15,-4-4-13-15,2 2-21 0,-12-14 0 16,13 7-1-16,-5-15-1 16</inkml:trace>
  <inkml:trace contextRef="#ctx0" brushRef="#br0" timeOffset="118541.7857">19578 13425 8 0,'0'-11'33'0,"0"11"2"15,5 13 0-15,0 6-14 16,5 11-7-16,-5 1-5 16,5 8-2-16,-3-2-2 0,1-2-1 15,-1-3-3-15,-1-10-2 16,3-4-5-16,-9-18-6 15,0 0-11-15,0 0-12 16,-12-15-1-16,2-1-1 0</inkml:trace>
  <inkml:trace contextRef="#ctx0" brushRef="#br0" timeOffset="118726.7005">19488 13550 40 0,'12'4'35'15,"8"-4"-5"-15,4 0-7 16,7 0-5-16,7 0-7 15,-1 0-8-15,1 0-16 16,-6-7-21 0,7 7-2-16,-11-6 0 15,8 6 0-15</inkml:trace>
  <inkml:trace contextRef="#ctx0" brushRef="#br0" timeOffset="119465.4589">20406 13334 16 0,'-5'12'29'16,"-8"1"1"-16,2 14-15 15,-4 5-3-15,0 5-1 0,0 4-2 16,-3 0-1-16,8-7-2 0,-2-4 1 16,6-7-2-1,2-14-1-15,4-9 0 16,4-9-1-16,4-10 0 0,1-10 0 15,1-6-1-15,-1-7 0 32,1 0-2-32,-1-4 1 15,-1 4-1-15,0-1 0 0,-3 9 0 16,-1 6-1-16,0 8 1 16,-4 20 1-16,9-10-1 15,-3 20 0-15,5 7 1 16,-1 7-1-16,9 8 0 15,3 4 1-15,6 2 0 0,6 0-1 16,3 0 1-16,2-2-1 16,-2-5 0-16,-1-1 0 15,-7-7 1-15,-7-5-1 16,-11 1 1-16,-13-6-1 16,-14-2 0-16,-11-4 1 15,-10-1-1 1,-9-6 1-16,-5 4-1 15,-1-4 0-15,3-4-1 16,8 1-2-16,7-7-3 16,17 5-6-16,7-4-8 0,14-1-11 15,15 6-6 1,0-8 0-16,16 9 7 0</inkml:trace>
  <inkml:trace contextRef="#ctx0" brushRef="#br0" timeOffset="120044.9883">20898 13210 2 0,'6'-14'28'16,"11"14"1"-16,-17 0-8 0,17 0-5 15,-17 0-4 1,14 22-4-16,-9 1-1 15,-5 4-2-15,0 11 0 0,-3 2-1 16,3 5 0-16,0-3 0 16,8 1-1-16,5-7 0 0,9-8 0 15,1-9 0-15,8-9 0 16,1-13-1-16,4-9 0 16,1-8 0-16,-5-9-2 31,-3-8 0-31,-3-5 0 0,-5-4-1 15,-6 2 1-15,-4 4 0 16,-8 8-1-16,-3 7 2 16,-6 12 0-16,6 13 0 15,-13 13 1-15,7 11 1 16,6 8-1-16,-4 4 1 16,8 3-1-16,2 1 0 0,6-2 0 15,0-2-2-15,0-5-2 16,1 0-8-16,-1-8-26 15,-3-13-2-15,8 1 0 16,-7-11 0-16</inkml:trace>
  <inkml:trace contextRef="#ctx0" brushRef="#br0" timeOffset="120399.1277">21456 13640 24 0,'0'0'33'16,"0"0"1"-16,0 0-3 0,14 3-17 15,8-3-5-15,-5-3-4 16,6-1-1-16,-2-6-1 16,-2 2-1-16,-3-6 0 15,-2-1-1-15,-7-3 0 16,-3 3-1-16,-4 0 1 15,-8 5-1-15,-4 1 0 0,-1 7 0 16,-5 7 0-16,0 4 0 16,1 7 1-16,2 7 1 0,2 1 1 15,6 1 0 1,3 1 1-16,9 1 0 16,4-8 0-16,6 1-2 0,11-4-6 31,-1-4-33-31,6-12-1 15,13 3 0-15,8-9-1 0</inkml:trace>
  <inkml:trace contextRef="#ctx0" brushRef="#br0" timeOffset="121068.1908">21850 13769 35 0,'0'0'32'0,"0"0"-2"16,0 0-7-16,-6 11-8 16,2 7-4-16,-4-1-4 15,4 5-2-15,-3-3 0 16,1 0-2-16,0-4 0 16,6-5-1-16,0-10 0 31,0 0-1-31,0 0 0 0,0-21 0 15,5 0 0-15,2-3 0 16,1-5-1-16,0 0-1 16,-1 1 2-16,-1 2-1 15,1 5-1-15,0 4 1 16,3 10 0-16,-10 7 0 0,16 13-1 16,-7 5 1-16,3 6 0 0,1-1 0 15,3 5 0-15,-2-1 0 16,-1-3-1-1,-3-4-3-15,2-5-5 0,-12-15-6 16,10 13-9-16,-10-13-9 16,-10-4-3-16,10 4 0 31</inkml:trace>
  <inkml:trace contextRef="#ctx0" brushRef="#br0" timeOffset="121247.1259">21856 13815 25 0,'0'0'28'15,"0"0"-5"-15,22 0-5 16,-5 0-7-16,8 0-10 16,4 0-15-16,-4-7-14 0,15 7-1 15,-7-7 0-15</inkml:trace>
  <inkml:trace contextRef="#ctx0" brushRef="#br0" timeOffset="121565.0682">22130 13784 11 0,'0'0'28'16,"-11"-4"-3"-16,22 4-9 0,6-1-3 16,5 1-4-16,4-5-3 15,5 5-1-15,-2-4-2 16,0 4 0-16,-7-6-1 0,-2 3 0 15,-7-1 0-15,-13 4 0 16,8-12-1-16,-8 12 0 16,-10-13 0-16,10 13 0 15,-10-10-2-15,10 10 1 16,0 0 0-16,0 0 0 16,0 0 0-16,4 10 0 0,-1-1 1 15,-3 0 2-15,5 0 0 16,-5-9 0-16,-6 15-1 15,6-15-6-15,-8 14-15 16,-3-14-12-16,11 0-2 16,0 0 0-16</inkml:trace>
  <inkml:trace contextRef="#ctx0" brushRef="#br0" timeOffset="121786.2452">22490 13706 41 0,'0'0'35'0,"0"0"0"16,2-9-10-16,-2 9-7 0,6 14-8 15,-3 3-3-15,-3 0-4 16,0 2 0-16,0 3-1 16,0 0-1-16,7-5-2 15,-7-2-3-15,0-1-7 16,0-14-11-16,0 0-15 15,0 0 0 1,-16 0 0-16,16 0 7 16</inkml:trace>
  <inkml:trace contextRef="#ctx0" brushRef="#br0" timeOffset="122166.1886">22423 13643 32 0,'0'0'32'0,"10"-19"0"15,7 9-11 1,3 7-9-16,2 0-5 0,5 3-4 16,-1 0 0-16,2 4-1 15,-3 1-1-15,-1 2 0 16,-6-2 0-16,-18-5 0 16,10 14 0-16,-10-14 0 0,-3 15-1 15,3-15 1-15,-5 14-1 16,5-14 1-16,2 12-1 15,11-7 1-15,5 0-2 16,3 2 1-16,6 3 1 16,-5 1-1-16,-3 2 1 31,-6 4 1-31,-7 0 0 0,-6 2 1 16,-12-2 0-16,-8-2 0 15,-8-1 0-15,-3-5-4 16,4 0-11-16,0-5-24 15,0-9 0-15,12 1 0 0,4-12-1 16</inkml:trace>
  <inkml:trace contextRef="#ctx0" brushRef="#br0" timeOffset="122520.3167">22922 13359 8 0,'0'0'32'16,"21"-2"1"-16,-8 2-4 15,13 0-12-15,3 0-5 16,2 2-5-16,9-2-2 16,-3 7-4-1,2-4-4-15,-6 3-5 16,-11-2-6-16,-4-1-6 0,7 4-7 15,-25-7-6-15,14 8 1 16</inkml:trace>
  <inkml:trace contextRef="#ctx0" brushRef="#br0" timeOffset="122821.1231">23030 13457 28 0,'0'0'30'0,"-13"9"-2"16,13-9-5-16,0 0-3 16,13 6-5-16,7 2-2 15,0-8-3-15,8 7-3 16,-7-7-2-16,8 4-2 0,3-4-1 31,-5 0-2-31,5 5-2 0,-11-5-11 16,-12-5-25-16,17 5 1 15,-9-4-1-15,3 4-1 16</inkml:trace>
  <inkml:trace contextRef="#ctx0" brushRef="#br0" timeOffset="123375.7007">23791 13199 30 0,'-10'-9'28'0,"-9"-2"-6"15,4 6-5-15,-4 5-5 16,0 4-4-16,-5 6-2 15,-5 7 0-15,3 10-2 16,8 2 1-16,9 6 0 16,-5 2-1-1,14 2 2-15,0 2-2 16,18-4 1-16,8-6-2 16,9-4 0-16,1-10 0 15,9-5-1-15,1-12-1 16,7-8 1-16,-9-9-1 15,-3-5 0-15,-11-10 1 16,-11-5 1-16,-4-6 1 0,-20 1-1 16,-6 1 1-16,-4 5-1 15,-15 3 0-15,-4 8-1 16,3 8-5-16,0 7-8 16,3 4-28-16,5 12-2 15,-2-2 1-15,-6 6-1 0</inkml:trace>
  <inkml:trace contextRef="#ctx0" brushRef="#br0" timeOffset="129023.5978">1548 15090 28 0,'16'0'31'15,"19"5"1"-15,4-5-11 16,15 0-11-16,8 0-2 16,9 0-3-16,-4 0-5 0,1 8-8 31,-9-3-13-31,-11-5-10 15,-3 8-2-15,-18-12 2 16</inkml:trace>
  <inkml:trace contextRef="#ctx0" brushRef="#br0" timeOffset="129289.1482">1683 15181 18 0,'-15'6'33'16,"2"-6"1"-16,13 0-7 15,13 0-6 1,5 0-6-16,16 0-4 16,6 0-4-16,10 0-3 15,5 0-3-15,-5 0-6 16,5 0-9-16,-4 0-18 15,-5-5-4-15,-11 5 0 16,-14-5 0-16</inkml:trace>
  <inkml:trace contextRef="#ctx0" brushRef="#br0" timeOffset="129493.188">2107 15063 26 0,'12'0'32'0,"14"9"1"16,-9 3-9-16,0-1-11 16,2 6-4-16,-12 3-8 15,-10-1-13-15,-11-5-18 16,7 8-3-16,-22-10 0 16,5 4 4-16</inkml:trace>
  <inkml:trace contextRef="#ctx0" brushRef="#br0" timeOffset="129793.5015">1600 15030 16 0,'-15'3'34'0,"-11"1"2"0,0 13-2 16,5 9-13-16,1 5-4 15,16 10-5-15,8-2-4 16,12 0-11-16,9-6-32 15,16-1 0-15,6-16-2 16,8-7-1-16</inkml:trace>
  <inkml:trace contextRef="#ctx0" brushRef="#br0" timeOffset="148764.5025">2718 14933 16 0,'-6'-40'30'0,"12"-1"-3"15,-6-6-3-15,9-1-4 16,1 11-3-16,-7 0-3 31,4 13-4-31,-7 8-1 0,0 16-3 16,6 9-1-16,0 14-2 15,-3 9-1-15,0 5-1 16,5 7 0-16,0 5-1 16,0 4-3-16,1-10-4 15,4 3-13-15,-9-3-18 16,-7-18 1-16,3-2-2 0,-10-11 2 0</inkml:trace>
  <inkml:trace contextRef="#ctx0" brushRef="#br0" timeOffset="148965.0295">2588 15097 48 0,'0'0'36'0,"0"0"1"16,21 0-14-1,11 0-9-15,17-5-6 16,13 5-6-16,1 3-12 15,8 6-23-15,-6-9-3 16,3 13-1-16,-19-7 0 16</inkml:trace>
  <inkml:trace contextRef="#ctx0" brushRef="#br0" timeOffset="149328.3493">2632 15296 31 0,'18'-17'33'16,"9"-5"-7"-16,14 3-7 0,3 10-2 15,-4 9-1-15,-3 14-3 16,-21 5-4-16,-7 15-3 31,-21 7 0-31,-11 6-3 0,-16 1 0 16,-8-4-2-16,-2-8-1 15,1-10 1-15,6-9-1 16,8-13 0-16,15-9-1 16,7-8 0-16,12-3 0 15,8 0 1-15,8 3 0 16,12 7 0-16,12 6 0 0,1 6 0 15,-1 6 1-15,1 6-1 16,1 6-5-16,-9-6-16 16,-6-4-16-16,4 3-1 15,-12-13 0-15,5 0 0 16</inkml:trace>
  <inkml:trace contextRef="#ctx0" brushRef="#br0" timeOffset="150153.4028">3177 15027 26 0,'10'-9'34'0,"10"13"1"15,-9 4-8-15,-2 6-7 16,0 13-7-16,-9-1-3 16,10 10-3-16,-10-3-1 15,-3 1-2-15,-1-9-2 16,1-5-1-16,-4-10 0 31,7-10-1-31,0-10 0 0,7-9-1 16,-1-6 0-16,1-4 1 15,6-2-2-15,1 2 1 16,4 7 1-16,-2 5 0 16,3 10 0-16,0 7-1 15,0 9 2-15,-3 5-1 0,-5 5 0 16,-2 5 1-16,-5-4-1 0,-1 1 1 16,-3-3 0-16,0-4 0 15,0-14-1-15,0 0 1 16,13-6-1-16,-5-10 1 15,8-6-1-15,2-3 0 16,1 1 0-16,1 2 0 31,1 4 1-31,0 8-1 0,1 10 1 16,-4 7 0-16,-5 8 0 16,0 8 0-16,-5 2 0 15,1-3 0-15,-2 6-3 16,-4-5-8-16,4-4-22 15,2 2-7-15,-9-9 0 16,6 1 0-16</inkml:trace>
  <inkml:trace contextRef="#ctx0" brushRef="#br0" timeOffset="151286.0825">3691 15279 14 0,'0'0'33'0,"0"0"2"16,0 0-2-16,7 23-12 15,-1 2-9-15,-6 2-4 0,0 10-1 16,0-4-2 0,0 1-3-16,0-2-4 0,0-6-4 15,0-4-6-15,0-10-8 31,0-12-13-31,0 0-4 0,0-17 1 16,0 3 13-16</inkml:trace>
  <inkml:trace contextRef="#ctx0" brushRef="#br0" timeOffset="151486.6075">3696 15303 13 0,'17'-10'34'15,"-4"-4"0"-15,7 11-6 0,-3 3-8 16,2 7-5-16,-3 5-4 15,-10-2-3-15,0 8-2 16,-12-5-3-16,-1 1-1 16,-8-1-3-16,-4-6-5 15,4 2-14-15,2 0-17 16,-5-9 0-16,18 0 1 0,-12-5 0 16</inkml:trace>
  <inkml:trace contextRef="#ctx0" brushRef="#br0" timeOffset="152352.3958">4057 15032 31 0,'13'-16'32'16,"6"12"1"-16,-3 4-13 31,-4 3-5-31,-4 13-4 0,-8 0-4 16,0 9-1-16,0 3-2 16,-3 4-1-16,0 1 0 15,6 1-1-15,4-4 0 16,8-2-1-16,4-9 1 15,3-2 0-15,5-10 0 0,2-12 0 16,1-7-1-16,-4-9 1 0,-1-8-2 16,-6-7 0-1,-7-3 0-15,-3-2 1 0,-4 4-2 16,-5 4 1-16,-5 8 0 16,2 8 1-16,3 17-1 15,-16-6 1-15,14 18 0 31,2 6 0-31,0 4 1 0,2 7-1 16,4-1 1-16,4 2 0 16,2 0-1-16,0-4-3 15,4 0-16-15,8-6-21 16,-14-15 1-16,11 0-2 16,-2-12 0-16</inkml:trace>
  <inkml:trace contextRef="#ctx0" brushRef="#br0" timeOffset="152888.4205">4542 15216 36 0,'0'0'36'0,"-6"9"0"31,6 4-9-31,0 7-9 0,-4 1-5 16,4 5-6 0,0 1 0-16,0 4-3 15,0-7-2-15,0-2-1 0,3 1-1 16,-3-10-2-16,3 3-4 16,-3-16-4-16,4 14-12 15,-4-14-16-15,0 0 0 0,0 0 0 16,0-11 6-16</inkml:trace>
  <inkml:trace contextRef="#ctx0" brushRef="#br0" timeOffset="153389.7509">4460 15266 7 0,'13'-9'31'0,"-6"-4"1"16,11 2-8-16,0 2-5 0,5 1-4 16,5 8-3-1,-1 0-3-15,1 8-3 0,-4 1-1 16,-5 3-1-16,-9 1-1 15,-4 3-1-15,-6-2 0 16,-7 3-1-16,-7-7 0 0,0-2-1 16,-1-4 0-16,0 1-1 15,6-5-1-15,9 0 1 16,0 0-1-16,0-10 0 16,12 5 1-16,4 5 0 15,8 0 0-15,1 5 1 31,-1 2 0-31,-1 4 0 0,-5 4 1 16,-5 5 0-16,-13 2 0 16,0 1 1-16,-20 0 0 15,0-4 0-15,-8-4-1 16,0-2-1-16,-1-7-2 16,0-6-3-16,8-6-4 0,0-9-11 15,3-3-16-15,14-1-1 16,-1-6 0-16,8 3 12 15</inkml:trace>
  <inkml:trace contextRef="#ctx0" brushRef="#br0" timeOffset="154022.6968">4687 14740 27 0,'-6'-12'27'15,"-4"-8"-3"-15,10 3-5 31,4 1-2-31,5-2-5 0,6 6-2 16,1 0-2-16,6 8-1 16,-3 4 0-16,0 4-2 15,-8 5-2-15,-4 7 0 16,-11 5 0-16,-5 5-1 16,-4 2-1-16,-1 3 1 15,-4-3 0-15,1-1-1 0,5-3-1 16,6-4 1-16,6-6-1 15,8-4 1-15,8-10-1 16,2 0 0-16,8 0 1 16,1-6 0-16,1 0-1 15,-1 1 1-15,1 5 0 16,-8-5 0 0,-4 5 0-16,-6 0 0 15,-10 0-4-15,0 0-10 0,0 0-26 16,0 0 1-1,0 0-1-15,-9 10 0 0</inkml:trace>
  <inkml:trace contextRef="#ctx0" brushRef="#br0" timeOffset="154561.8003">5175 15216 18 0,'0'0'35'0,"0"0"1"0,16 4-9 15,7-4-4-15,2-4-7 16,18 4-4-16,-5 0-3 15,12-3-5-15,0 3-11 16,-4 0-29-16,-7-6-2 16,2 3 0-16,-15-5-1 15</inkml:trace>
  <inkml:trace contextRef="#ctx0" brushRef="#br0" timeOffset="155109.606">6099 15044 25 0,'-19'-19'33'0,"4"9"0"15,-11-2-8-15,1 5-10 0,2 7-5 16,-5 9-3-16,4 8-4 15,3 8-1-15,2 8 0 0,4 4-1 16,8 8 0-16,7 0 0 16,3 0 0-16,11-2 1 15,9-4-1-15,4-10 1 32,12-8-1-32,3-10 0 0,2-11 0 15,-4-12 0-15,0-12 1 16,-7-10 0-16,-11-6 1 15,-12-5 0-15,-10 1 1 16,-17-2 0-16,-5 8 0 16,-11 5-1-16,-4 8-2 15,2 11-3-15,-2 3-11 0,7 7-26 16,7 11-1-16,0-2 0 16,10 5 0-16</inkml:trace>
  <inkml:trace contextRef="#ctx0" brushRef="#br0" timeOffset="156879.2734">5759 15702 8 0,'-13'-9'26'0,"13"9"-1"15,-4 12-11-15,8 0-4 16,3 2 0-16,3 2-3 0,7 2 0 15,1-5 0-15,7-1-2 32,1-8 0-32,4-4-2 15,-1-7-1-15,-2-2 0 16,-2-3 0-16,-2 1-1 16,-3 0 0-16,-3 1 0 0,-1 5 0 15,0 5-1-15,-3 5 1 16,6 2-1-16,-4 2 1 15,3 2-1-15,4-5 1 0,3 0 0 16,1-6 0-16,1 0 0 16,0-3 0-16,-5-2-1 15,3 1 1-15,-5 1-1 16,-6 3 0-16,-1 0-5 16,0 0-18-16,-1 9-10 15,-12-9 0 1,12 6 0-16</inkml:trace>
  <inkml:trace contextRef="#ctx0" brushRef="#br0" timeOffset="157295.6956">5778 16034 21 0,'0'0'32'15,"-5"-13"-2"-15,5 13-6 16,5 23-6-16,-2-4-5 16,5 17-3-16,-1 1-3 15,1 9 0-15,-3 1-3 16,0-3-2-16,-2-1-6 15,-3-8-6-15,0-8-17 0,3-8-10 16,-3-19 1-16,0 0-2 16</inkml:trace>
  <inkml:trace contextRef="#ctx0" brushRef="#br0" timeOffset="157580.8803">6096 16059 15 0,'13'0'30'0,"-13"0"0"16,-22 7-12-16,0 8-5 15,-9 4-5-15,0 4-3 16,-7 4 0-16,2 0-3 16,-2-1 0-16,7 0 0 0,7-4 0 15,5-2 2-15,10-5 0 16,9-1 0-16,0-14 0 15,28 19 1-15,-5-11-1 16,6 1-1-16,2 0-3 16,-2-4-7-16,1 1-21 15,-3 4-7-15,-7-10-1 0,4 6 0 16</inkml:trace>
  <inkml:trace contextRef="#ctx0" brushRef="#br0" timeOffset="158181.9615">6111 16499 19 0,'0'0'15'15,"0"0"-3"-15,0 0 1 0,0 0-2 16,0 0 1-16,-3 9-1 16,3-9-1-16,0 0-3 15,0 0-2-15,0 0-2 16,0 0-1-16,0 0-1 16,0 0-1-16,-6 10 1 15,6-10-1 1,-3 10 1-16,3-10-1 15,0 9 1-15,0-9 2 16,0 0 0-16,0 0 0 16,0 0 0-16,0 0 0 15,9-15 1-15,-2 4 0 0,-2-7-2 16,2 1 0-16,2 1 0 16,-1 0 1-16,0 1-1 0,-3 2 1 15,1-1-1-15,-6 14 0 16,7-11 0-16,-7 11-1 15,0 0 0-15,13 0-1 16,-13 0 0-16,9 11 0 16,-6-2 1-16,3 2-1 15,1 1 1-15,-2 3-1 0,-1 1 1 32,2 1 0-32,3 4-1 15,1-4-1-15,1 0 1 16,-1-7-2-16,3 0-2 15,-4-3-4-15,3 0-8 16,-12-7-14-16,0 0-6 16,15-5 0-16,-18-6 1 0</inkml:trace>
  <inkml:trace contextRef="#ctx0" brushRef="#br0" timeOffset="158529.6511">6142 16508 21 0,'0'0'28'0,"0"0"-6"0,0 0-6 15,12-6-4-15,-2 6-3 16,5 0-2-16,0 0-2 16,-1 0 0-16,0-3-2 15,-1 3 0-15,0 0 0 16,-4 0-2-16,-9 0 1 16,9 0 0-16,-9 0-1 0,0 0-3 15,0 0-6-15,0 0-14 16,0 0-10-16,0 0-1 15,-9 0 1-15</inkml:trace>
  <inkml:trace contextRef="#ctx0" brushRef="#br0" timeOffset="159616.6157">6914 15057 28 0,'0'0'30'0,"0"0"-6"16,0 0-7-16,0 0-3 15,0 0-3-15,10 27-3 16,-10-7-2-16,9 8-2 16,-3 2 1-16,1 7-1 31,-1-3-3-31,-4-1-5 0,5-3-9 16,-4-3-13-16,-6-10-8 15,3-2 0-15,0-15-1 16</inkml:trace>
  <inkml:trace contextRef="#ctx0" brushRef="#br0" timeOffset="159986.9398">6769 15208 28 0,'0'0'30'15,"0"0"-8"-15,16-8-4 16,1 8-3-16,9 0-5 15,10 0-1 1,4 0-3-16,8 4-1 16,1-4-2-16,2 3-1 15,-6-3-1-15,-7 0 0 16,-5 4-1-16,-11-4 0 16,-6 0 0-16,-7 0 1 15,-9 0-1-15,0 0 0 16,0 0 1-16,0 0 0 0,0 0-1 15,0 0 1-15,-9 5 0 16,9-5-1-16,0 0 0 16,0 0 0-16,-12 6-1 0,12-6-2 15,-10 6-3 1,10-6-12-16,-16 0-16 0,16 0 0 16,0 0 0-16,0 0 10 15</inkml:trace>
  <inkml:trace contextRef="#ctx0" brushRef="#br0" timeOffset="161250.9983">7872 14870 12 0,'7'-20'31'0,"-7"20"1"15,0 0-10-15,-3 30-4 16,-9 6-6-16,-8 6-4 16,0 5 0-16,-6 6-3 15,5 0-1-15,-1-6-2 16,5-6 0-16,5-11-1 0,4-14 0 15,8-16 0-15,0 0-1 0,12-8-1 16,0-14 1 0,3-6-1-16,1-7 0 0,2-5-1 15,5-3 0-15,-5-1 1 16,-2 2 0-16,0 4 1 16,-4 5-1-1,-3 5 1-15,-6 9 0 16,3 7 0-16,-6 12 0 15,0 0 0-15,3 17 0 16,3 5 0-16,3 9 0 16,7 7 0-16,8 4 1 15,5 6-1-15,5 1 1 16,2-1 0-16,0-2-1 0,-2-6 1 16,-6-4-1-16,-7-6 1 15,-12-4 0-15,-15-9 0 16,-6-5-1-16,-13-4 1 15,-9-8-1-15,-6 0 0 16,-7-8 1-16,-5 2-1 16,4-3 0-16,2 1 0 0,3 2 0 15,8 0-1-15,7 6 1 16,8 3-3-16,9 3-3 16,11-6-12-16,7 20-16 0,5-20-1 15,14 10 1-15,-2-10 8 16</inkml:trace>
  <inkml:trace contextRef="#ctx0" brushRef="#br0" timeOffset="161874.3622">8204 14882 33 0,'21'-21'33'0,"-4"-3"-5"15,1 12-8-15,7 12-4 16,-9 4-6-16,1 13-3 0,-7 7-3 16,-1 10 0-16,-9 7-3 15,3 5 1-15,-3 0-1 16,-5 3 1-16,5 1-1 0,0-4 0 16,5-6 0-16,4-4 0 15,5-8 0-15,2-6 0 16,5-7 0-16,3-8 0 15,-2-11-1-15,7-8 1 16,-1-8-1-16,-1-9 0 16,2-7-1-16,-5-6 0 0,-2-8 0 15,-3-3 0-15,-4 1 0 16,-5 2 1-16,-3 7 1 16,-4 6 0-16,-3 10 0 15,0 10 1-15,0 17 0 16,0 0 0-16,-8 22 0 31,8 6 0-31,8 7-1 0,0 8 1 16,-2 2 0-16,4 4 0 15,-4 0 0-15,2-3-3 0,-1-2-4 16,-4-13-14 0,1-8-19-16,9-5 0 0,-2-13 0 15,12-5-1-15</inkml:trace>
  <inkml:trace contextRef="#ctx0" brushRef="#br0" timeOffset="162321.8877">8882 15313 31 0,'19'7'30'0,"-7"-7"-5"16,8 5-7-16,3-5-5 15,-4 0-3-15,3 0-3 16,-7-8-3-16,3 2 0 0,-6-4-1 15,-5-3-1-15,-2 0-1 16,-5 0 0-16,-5 1-2 16,-4 2 2-16,-1 6-2 15,-9 1 1-15,1 7 0 0,-3 6-1 16,1 5 2-16,3 2 0 16,3 6 1-16,5 1 1 15,6-4 0-15,6 4 1 16,6-6-1-16,10 0 1 31,0-5-1-31,3-3-5 0,6-6-20 16,3 1-14-16,-9-9 0 15,6 4-1-15</inkml:trace>
  <inkml:trace contextRef="#ctx0" brushRef="#br0" timeOffset="163022.9845">9266 15412 42 0,'0'0'27'16,"0"17"-6"-16,-3 3-5 0,-4 7-5 31,1 9-4-31,-2 0 0 0,1 1-2 16,0-4-1-16,1-6-1 15,0-11-1-15,6-7 0 16,0-9-1-16,9-16 0 16,-2-9-1-16,2-7 0 15,0-6 0-15,4 0-1 16,-1 3 0-16,-3 3 0 0,1 7 0 15,0 11 1-15,-1 8 0 16,3 16 1-16,-3 9 0 16,1 4 1-16,2 8-1 15,-1 4 1-15,2 0-1 16,1 0 0-16,-2-4 0 31,0-3-2-31,-2-4-4 0,-2-6-8 16,-8-18-16-16,16 17-6 15,-16-17 1-15,0 0-1 16</inkml:trace>
  <inkml:trace contextRef="#ctx0" brushRef="#br0" timeOffset="163223.2833">9290 15627 24 0,'0'0'30'16,"0"0"-2"-16,11 0-11 0,3 0-5 15,5 0-6-15,3-2-11 16,4-7-23-16,10 13-2 31,-8-11 1-31,9 7 5 0</inkml:trace>
  <inkml:trace contextRef="#ctx0" brushRef="#br0" timeOffset="163608.2473">9526 15613 28 0,'12'0'29'0,"11"3"-6"16,-2-3-5-16,4-3-7 0,6 3-3 16,0 0-2-16,0 0-2 15,-6 0-2-15,-4-2 0 16,-6-4 0-16,-2 0-1 31,-13 6-1-31,13-15 1 0,-10 6-1 16,-3-1 0-16,0 10-1 15,3-10 0-15,-3 10 1 16,0 0 1-16,10 10 0 16,-10-1 1-16,3 2 1 15,-3 1-1-15,0 2-4 16,-3-5-14-16,-7-9-16 0,10 0 0 16,0 0-2-16</inkml:trace>
  <inkml:trace contextRef="#ctx0" brushRef="#br0" timeOffset="163924.6843">9960 15438 14 0,'0'0'33'16,"13"13"2"-16,-13 2-9 0,6 6-5 16,-2 7-7-16,-4 0-2 15,8 5-3-15,-4-4-3 16,-1 0-3-16,-3-7 0 16,5-3-1-16,-5-7-3 15,0-12-1-15,0 11-2 16,0-11-5-16,0-11-8 0,-6-3-7 15,-2-4-3-15,1 0 0 16,-2-2 1-16</inkml:trace>
  <inkml:trace contextRef="#ctx0" brushRef="#br0" timeOffset="164241.1205">9935 15491 19 0,'0'-21'17'0,"16"5"1"31,-5 0 0-31,9 3-3 16,1 3-2-16,1 4-1 15,1 6-2-15,-2 0-2 16,-7 8-3-16,-7 1 0 0,-3 6-2 16,-4 1-1-16,-7-3 0 15,-2 3-1-15,3-2 1 16,-3-3-1-16,9-1 0 0,0-10-1 16,13 12 1-16,1-8-1 15,5 2 1-15,3 1-1 16,-4 2 0-16,1 4 1 15,-10 2 0-15,-9 2 1 16,-3 2 0-16,-15-2 0 16,-4 0-1-1,-8-3 0-15,-1-5-2 16,1 0-6-16,0-9-13 16,2-9-15-16,16 2-1 15,1-12 0-15,18 2 8 16</inkml:trace>
  <inkml:trace contextRef="#ctx0" brushRef="#br0" timeOffset="164826.1626">10671 15063 37 0,'15'0'26'0,"13"0"-4"15,10-5 0-15,7 1-4 16,11 0-4-16,5 0-6 15,2 4-3-15,-6 0-4 16,-4 0-4-16,-8 5-8 0,-15 5-15 16,-12-8-8-16,0 10-1 15,-18-12 0-15</inkml:trace>
  <inkml:trace contextRef="#ctx0" brushRef="#br0" timeOffset="165226.9757">10739 15182 34 0,'0'0'28'15,"13"5"-5"-15,4-5-2 16,9 0-4-16,14 0-4 15,-2 4-3-15,7-1-2 16,0-3-2-16,-3 3-3 31,-5-3-3-31,-7 4-8 0,-9-4-26 16,-3 0-2-16,-18 0 0 16,10-5 0-16</inkml:trace>
  <inkml:trace contextRef="#ctx0" brushRef="#br0" timeOffset="165779.7369">11743 14865 22 0,'-11'0'24'0,"-9"-4"-6"15,-2 10-4 1,-2 5-3-16,-5 10-4 0,6 5-1 16,3 6-1-16,5 7 0 15,7 2 0-15,8 2 1 0,8 0 1 16,12-2-1-16,10-11 0 15,10-5-1-15,6-15-1 16,8-6 0-16,1-15 0 31,-3-9-1-31,-9-14 0 0,-5-9-1 16,-16-7 0-16,-16 0 0 16,-18 2 0-16,-13 7-1 15,-11 9-3-15,-5 8-17 16,-3 9-17-16,7 15-1 15,-5 7-1-15,14 18 1 16</inkml:trace>
  <inkml:trace contextRef="#ctx0" brushRef="#br0" timeOffset="167496.1473">12653 14995 30 0,'0'0'35'0,"15"-5"0"16,17 5-11 0,13 0-9-16,12 0-6 15,10 0-3-15,11 0-4 0,-4-3-5 16,4 7-7-16,-7-4-7 16,-17 2-11-16,-9 8-7 15,-21-10-1-15,-4 13 10 0</inkml:trace>
  <inkml:trace contextRef="#ctx0" brushRef="#br0" timeOffset="167728.4345">12866 15084 23 0,'28'0'30'0,"-3"-4"1"15,15 4-13-15,7 0-6 16,2-5-4-16,4 5-4 31,-6 0-4-31,-9 0-4 0,-5-3-7 16,-11 0-6-16,-9-4-1 0,-13 7-1 16,8-15 0-16</inkml:trace>
  <inkml:trace contextRef="#ctx0" brushRef="#br0" timeOffset="167928.9813">13297 14987 40 0,'10'-4'19'16,"5"4"2"-16,1 4-1 0,-7 2-3 16,4 6-4-16,-4 1-3 15,-4 2-3-15,-5-1-4 16,0 2-5-16,-5 1-6 16,-10-3-9-16,-5-5-14 15,0 4-3-15,-15-10 0 16,9 4 11-1</inkml:trace>
  <inkml:trace contextRef="#ctx0" brushRef="#br0" timeOffset="168182.9058">12705 14933 10 0,'-22'0'27'16,"1"15"-6"-16,-3 0-3 15,3 6-3-15,4 6 0 16,2-6-3 0,15 7-1-16,3-4-2 15,12 1 0-15,6-2-1 16,5-3-1-16,1-6-1 15,1 1-3-15,0-4-6 16,-9-3-22-16,-2-8-11 16,3 0-1-16,-10-13 0 15</inkml:trace>
  <inkml:trace contextRef="#ctx0" brushRef="#br0" timeOffset="168682.1249">13931 15071 30 0,'-10'-2'33'0,"10"2"-1"15,28 3-11-15,9-3-5 32,13 0-5-32,11 0-1 15,13 4-2-15,7-4-3 0,3 0-2 16,-6 0-3-16,-6-5-4 15,-11 5-7-15,-18 0-15 16,-16-8-10-16,-6 8-2 16,-21 0 2-16</inkml:trace>
  <inkml:trace contextRef="#ctx0" brushRef="#br0" timeOffset="168932.4425">14176 14762 25 0,'-5'-34'33'0,"-1"-4"-6"16,6 6-8-16,4 7-3 0,-4 6-5 16,0 19 0-1,6-10-4-15,-6 10-3 16,0 21-2-16,0 1 0 0,0 8-3 15,0 9-1-15,0 6-5 0,3 5-11 16,3 0-16-16,6 5-1 16,-5-9 0-16,11 3 11 15</inkml:trace>
  <inkml:trace contextRef="#ctx0" brushRef="#br0" timeOffset="169364.7767">14097 15354 12 0,'0'0'31'0,"-9"-7"1"16,15-3-10-16,7 2-4 15,8-6-3-15,8 7-3 16,1-1-2-16,4 8 0 16,-8 0-3-16,-1 8-2 0,-13 4-1 15,-7 5-1-15,-14 4-2 0,-13-1 0 16,-5 2-1-16,-4-6 0 16,0 0-1-16,3-4-1 15,3-4 1-15,5-5-1 16,20-3 0-16,0 0 0 15,0 0 1-15,17-11 1 16,8 11 0 0,2 0 0-16,4 0 1 15,4 7 0-15,-7 3-2 16,2-4-5-16,-2 2-22 16,-2 1-8-16,-8-13-1 15,4 4 0-15</inkml:trace>
  <inkml:trace contextRef="#ctx0" brushRef="#br0" timeOffset="169988.1997">14748 14901 30 0,'10'15'34'0,"-10"5"-3"0,0 5-9 15,4 5-7-15,-4-1-5 16,0 5-1-16,0-8-3 15,0 1-2-15,-3-12-1 16,3-5 0-16,0-10-1 16,3-12-1-16,4-7 1 15,2-6-1-15,2-2 0 0,2-7-1 16,5 5 0-16,3 2-1 16,0 13 1-16,-3 5 0 15,1 9 0-15,-3 11 0 16,-6 7 0-16,-4 8 1 0,-6-1-1 15,0 2 1-15,-4-7 0 32,4-1 0-32,-4-10 0 15,4-9 0-15,0 0-1 0,10-9 1 16,1-7-1-16,1-4 1 16,4-1-1-16,-1 1 0 15,4 3 0-15,-5 4 0 16,0 7 0-16,-4 6 0 15,1 5 0-15,-3 7 1 0,-3 4-1 16,-1 2 1-16,-4 3 0 16,0 1-1-16,0-1-2 15,0-5-4-15,0 1-18 16,0-2-15-16,0-15 2 16,0 14-2-16</inkml:trace>
  <inkml:trace contextRef="#ctx0" brushRef="#br0" timeOffset="170285.0494">15164 15120 15 0,'0'0'35'0,"0"0"2"15,8 18-1-15,-8 2-16 16,0 4-7-16,0 7-4 16,0 0-2-16,0 4-2 15,0-6-1-15,0 3-3 0,0-7 0 16,0-7-2-16,0-4-2 16,0-14-2-16,0 10-6 15,0-10-11-15,-7-13-16 16,7 3 1-16,-5-8 0 15,5 4 9-15</inkml:trace>
  <inkml:trace contextRef="#ctx0" brushRef="#br0" timeOffset="170490.0932">15173 15117 16 0,'25'-4'34'0,"-6"-1"1"16,2 9-1-16,-1 3-16 0,-5 0-7 15,-5 4-3-15,-10 0-1 0,0 2-3 16,-5-2-1-16,-7 1-3 16,-3 0-5-16,-3-7-11 15,-3-5-20-15,9 7-1 16,-2-13 0-16,14 6 0 16</inkml:trace>
  <inkml:trace contextRef="#ctx0" brushRef="#br0" timeOffset="171290.4943">15536 14910 28 0,'8'-14'30'16,"6"8"-7"-16,4 6-3 16,-5 0-5-16,1 11-4 0,-4 4-2 31,-2 8-3-31,-5 3-2 0,0 2-1 15,-3 1-1 1,0 0 0-16,0-1 0 0,10-4-1 16,2-5 1-16,7-5 0 15,2-5-1-15,7-4 1 16,-1-9-1-16,2-4 1 16,1-7-2-16,-2-5 1 0,-3-7-1 15,-3-5 0-15,-6-1 0 16,-4-2-1-16,0 4 1 15,-9 2-1-15,-3 6 1 16,0 8 0-16,0 15 0 16,-12-3 1-16,3 12 0 15,3 9 1 1,3 6 0-16,3 4-1 16,-7 0 1-16,10 1 0 15,1 0 0-15,1-3-1 16,2-3-2-16,2-7-6 15,3-5-29-15,1 2-1 0,-1-13-1 16,4 7 0 0</inkml:trace>
  <inkml:trace contextRef="#ctx0" brushRef="#br0" timeOffset="171591.8503">16046 15126 15 0,'3'15'32'16,"-3"-15"1"-16,-7 20-11 16,7-1-4-16,0-2-3 31,0 7-2-31,0-2-4 0,6 1-3 15,-2-3-1-15,-1-1-3 16,-3-4-1-16,3-4 0 16,-3-11-3-16,0 14-3 15,0-14-9-15,0 0-15 16,0 0-8-16,0 0 1 0,7-13-1 16</inkml:trace>
  <inkml:trace contextRef="#ctx0" brushRef="#br0" timeOffset="171994.0896">16024 15107 36 0,'21'-4'30'15,"-2"-4"-11"-15,6 8-5 16,-3 0-3-16,0 0-4 15,0 6-3-15,-4 0-1 16,-3-1-1-16,-15-5 0 16,12 13-1-16,-12-13 0 0,0 0 0 15,-6 11-1-15,6-11 0 16,0 0 0-16,-9 7 0 16,9-7-1-16,0 0 0 15,15 8 0-15,-5-4 1 16,1 5 1-16,0 2 0 15,-2 1 1-15,-3 8 0 0,-6-3 2 16,-6 3-2-16,-8-2 2 0,-3-1-1 16,-2-5 1-16,1 0-2 15,-1-4-2-15,3-8-2 16,4 0-6-16,3 0-12 16,-1-13-14-16,10 13 0 31,6-25-1-31</inkml:trace>
  <inkml:trace contextRef="#ctx0" brushRef="#br0" timeOffset="172572.6073">16058 14597 35 0,'6'-25'24'0,"7"14"-2"16,5 0-5-16,4 2-3 16,6 9-2-16,0-5 0 15,-1 10-2-15,-10 5-1 16,-3 8-2-16,-14 0-2 15,-10 6-2 1,-8-2 0-16,-4 2-1 16,-2-6 0-16,0 0-1 15,4-6 1-15,5-2-2 16,15-10 1-16,0 0-1 0,0 0 1 16,25 7-1-1,-4-7 0-15,8 3 0 16,1-3 0-16,3 6 0 0,-4-4 0 15,-3 2 1-15,-4-1-2 0,-4-3 0 16,-7 0-6-16,-11 0-15 16,0 0-16-16,0-8 1 15,0 8-2-15,-8-10 2 16</inkml:trace>
  <inkml:trace contextRef="#ctx0" brushRef="#br0" timeOffset="179586.2975">16814 15020 16 0,'0'0'29'0,"0"0"-4"16,19 0-3-16,-1 0-3 15,7 0-4-15,12 0-2 16,0-5-3-1,7 5-3-15,-5 0-2 16,-1 0-2-16,-6 3-3 16,-8-3-7-16,-5-7-28 15,-7 7-1-15,-12 0 0 16,0-8-1-16</inkml:trace>
  <inkml:trace contextRef="#ctx0" brushRef="#br0" timeOffset="180572.4203">17665 15020 30 0,'10'-5'24'15,"-6"-8"-3"-15,2 1-4 31,-6-5-3-31,0-2-5 0,-6 1-1 16,-5-2-3-16,-3 5-1 16,-6 4-1-16,-4 1-1 15,-3 7-1-15,-1 8 0 16,0 5 0-16,4 7 0 16,3 4-1-16,7 4 0 15,8 0 1-15,9 0-1 0,9-3 1 16,7-5 0-16,5-4-1 15,5-7 1-15,0-6 0 16,0-4 0-16,-2-5-1 16,-6-4 1-16,-2 1-1 0,-7-1 0 15,-2 2 0-15,-5 0 0 32,-5 11 0-32,3-13 0 15,-3 13 0-15,0 0 0 16,0 0 0-16,0-9 0 0,0 9 0 15,0 0 0-15,0 0 0 16,0 0 0-16,0-11-1 16,0 11 1-16,0 0 0 15,-10 0 0-15,10 0-1 0,-8 4 1 16,8-4 0-16,0 0 0 16,-10 4 0-16,10-4 0 15,0 0 0-15,0 0 0 16,0 9 0-16,0 1 0 15,0 7 1-15,0 4-1 16,0 7 1-16,0 8 1 0,0 4-1 16,0 9 0-16,4 0 1 15,-4 0-1-15,5-2 1 16,-5-1-2-16,6-6 1 0,-3-5 0 16,3-6-1-1,-2-5 0-15,-1-6 1 16,0-3 0-1,-3-15 0-15,7 13 0 16,-7-13 0-16,0 0-2 0,0 0-9 16,11-10-26-16,-17-4 1 15,6 14-1-15,0-19 0 16</inkml:trace>
  <inkml:trace contextRef="#ctx0" brushRef="#br0" timeOffset="181242.8444">17979 14569 5 0,'-6'-15'30'15,"6"15"1"-15,0 18-7 16,0 4-8-16,7 9-4 0,-7 6-3 15,6 12-1-15,-6 1-1 16,6 10-2-16,-6-6-1 16,6 1 0-16,-6-6-3 15,3-8-1-15,0-11-5 32,-3-14-9-32,0-16-16 0,13 6-5 15,-10-21 0-15,9-1 0 16</inkml:trace>
  <inkml:trace contextRef="#ctx0" brushRef="#br0" timeOffset="181490.6251">17930 14578 13 0,'0'0'33'0,"4"-15"3"32,10 15-3-32,13-2-15 0,11-5-6 15,13 7-4-15,2-6-4 16,3 3-4-16,4 3-8 16,-9 5-13-16,-12-1-15 15,-5 9 0-15,-23-5 0 16</inkml:trace>
  <inkml:trace contextRef="#ctx0" brushRef="#br0" timeOffset="181829.2053">17992 15050 14 0,'7'9'34'16,"-7"-9"1"-16,31 0 0 15,-1 4-18-15,2-7-7 16,11 3-5-16,4 0-4 16,1-3-8-16,-2-2-13 15,1 5-15-15,-19-5 0 0,-2 5-1 16</inkml:trace>
  <inkml:trace contextRef="#ctx0" brushRef="#br0" timeOffset="182092.2483">17976 14850 14 0,'0'0'32'16,"-9"-4"3"-16,22 4-7 0,8 6-9 15,10-6-6-15,11 3-4 0,1-3-1 16,8 0-2-16,-6 0-3 16,-5-3-9-16,-7-8-29 15,-5 7-1-15,-19-9-1 16,1 13 1-16</inkml:trace>
  <inkml:trace contextRef="#ctx0" brushRef="#br0" timeOffset="183113.8023">18813 15025 17 0,'0'-14'32'0,"9"2"-3"15,-9-5-6-15,0-2-5 16,-9 1-6-16,-3-2-3 16,-4 2-3-16,-8-2-2 0,-4 8-2 15,-6 4 0-15,-3 8 0 16,0 3-2-16,3 7 1 15,5 6 0-15,5 4-1 16,10 3 0-16,11 1 1 16,11-1-1-16,10-4 1 15,10-4-1-15,6-1 1 0,3-7 0 16,2-7 0-16,-1-4 0 16,-3-8 0-16,-8-10 0 15,-3-7-1-15,-6-8 1 16,-4-9-1-16,-7-6 0 15,-1-7 0-15,-6 1-1 32,0 2 1-32,0 6-1 0,0 6 1 15,-3 13-1-15,3 7 0 16,-4 13 0-16,4 11 1 0,4 20 0 16,-1 5 0-16,1 13 1 15,-1 9-1-15,1 7 2 16,0 7 0-16,-4 3 0 15,6-2 0-15,-3-7-1 0,1-7 2 16,-1-10-1-16,1-9 0 16,1-13 0-16,-5-16-2 15,12 12-6-15,-12-12-32 16,6-13 1-16,-6 13-1 16,0-28 0-16</inkml:trace>
  <inkml:trace contextRef="#ctx0" brushRef="#br0" timeOffset="190300.0553">19504 14733 15 0,'-9'6'31'0,"18"2"-3"16,4-4-8-16,8-1-4 16,11 4-3-16,4-7-2 15,9 7-4-15,-2-7-5 0,0 3-3 16,-3-3-8-16,-11 4-7 15,-8-4-11-15,-1 5-7 16,-20-5 1-16,11 3 11 16</inkml:trace>
  <inkml:trace contextRef="#ctx0" brushRef="#br0" timeOffset="190554.492">19547 14892 26 0,'0'0'33'16,"13"12"-6"-16,2-8-5 0,8-1-4 16,4 2-3-16,1-1-5 15,5 2-5-15,-2-3-5 16,-1-3-10-16,-2-3-24 15,6 6-1-15,-10-10 0 32,11 7-1-32</inkml:trace>
  <inkml:trace contextRef="#ctx0" brushRef="#br0" timeOffset="190986.3809">20296 14671 16 0,'-11'-9'33'15,"-10"-3"-1"1,3 5-7-16,-5 7-8 0,-4 4-6 16,1 8-4-16,1 9-4 15,4 8 0-15,8 8-2 16,7 0 0-16,6 6 0 16,13-1 0-16,6-3 0 0,9-6 0 15,6-7 1-15,8-10-1 16,0-14 0-16,3-9 1 15,-1-13 0-15,-3-9 0 16,-8-9 2-16,-8-6 0 16,-21-4 0-16,-11 4-1 15,-17 1 1-15,-7 7-2 0,-12 11-15 16,2 8-24-16,-10 0-1 16,16 12-1-16,4 2 0 15</inkml:trace>
  <inkml:trace contextRef="#ctx0" brushRef="#br0" timeOffset="192456.418">21109 14764 18 0,'17'4'34'0,"11"1"-1"0,4-5-8 15,19 5-6-15,10 3-4 16,6-6-5-16,9 3-4 0,0-1-4 15,-3-4-3 1,-10 4-4-16,-12-4-5 0,-10 0-5 16,-16 0-4-16,-11 0-7 15,-14 0-4-15,0 0-4 0,-14 14 13 16</inkml:trace>
  <inkml:trace contextRef="#ctx0" brushRef="#br0" timeOffset="192873.1202">21244 14880 5 0,'-35'0'63'16,"35"0"-40"0,18-5-4-16,10 5-2 15,15 0-4-15,8 5-4 16,11-1-2-16,2 2-3 0,2 3-1 15,-8-1-1-15,-6-5-2 16,-10 0-2-16,-12-6-4 16,-6-3-4-16,-10-8-5 15,-6-1-4-15,-8-8 0 0,0 3 0 16,0-1 2-16,-3 2 6 16,-2 0 3-16,5 5 7 31,0 3 21-31,0 11-6 15,14 9 2-15,-4 2-1 16,-1 1-2-16,6 3-2 16,-7 2-1-16,4 3-2 15,-7-6-3-15,-5 1-2 16,0-1-3-16,-13-8-4 16,-3 0-7-16,-14-6-9 0,-8 0-11 15,0 0-4-15,-14-12 0 16</inkml:trace>
  <inkml:trace contextRef="#ctx0" brushRef="#br0" timeOffset="193173.927">21206 14737 20 0,'-22'3'29'0,"13"8"-5"15,-7 4-7-15,3 6-4 16,2 3-1-16,2 1-3 16,9 4 0-16,0-4-2 0,8 1 0 15,4-4-1-15,8-1 0 16,0-7-2-16,5-1 0 16,-3-6-2-16,0-2-1 15,-3-5 0-15,-5 4-2 16,-1-4-4-16,-13 0-5 15,12 0-21-15,-12 0-6 0,0 0 1 16,0 0-1-16</inkml:trace>
  <inkml:trace contextRef="#ctx0" brushRef="#br0" timeOffset="194062.9512">1661 17198 29 0,'19'0'29'15,"21"10"2"-15,10-10-16 16,15 4-9-16,8-4-2 15,12 0-4-15,-1 0-12 16,-8-12-18-16,6 12 1 16,-23-14-1-16,-3 11 18 0</inkml:trace>
  <inkml:trace contextRef="#ctx0" brushRef="#br0" timeOffset="194348.1323">1765 17326 43 0,'0'0'21'0,"14"4"-5"0,15-4 1 15,16 0-5-15,8 0-3 16,11-3-2-16,2 3-1 16,1 0-4-16,-2-4-6 15,-5 4-4-15,-13-4-13 16,-13-6-11-16,2 3-1 16,-22-9-1-1</inkml:trace>
  <inkml:trace contextRef="#ctx0" brushRef="#br0" timeOffset="194595.5606">2376 17138 30 0,'0'0'34'16,"20"10"0"-16,-8-1-12 0,-1 3-7 16,0 7-5-16,-9 0-2 15,-2 1-6-15,0 1-5 16,-5-1-17-16,-7-6-14 15,7 2-4-15,-14-10 2 16</inkml:trace>
  <inkml:trace contextRef="#ctx0" brushRef="#br0" timeOffset="194949.1877">1736 17206 31 0,'-27'6'12'0,"4"4"2"16,1 4-3-1,4-1-1-15,10 8 2 16,3-1-1-16,11 4 0 15,4-8-1-15,10 3 1 16,5-3-1-16,4 1-4 16,2-2-11-16,4-6-24 15,-9-12-6-15,3 3-1 16,-8-12 1-16</inkml:trace>
  <inkml:trace contextRef="#ctx0" brushRef="#br0" timeOffset="195683.0936">3159 17137 24 0,'9'-21'30'16,"7"-1"-11"-16,5 5-2 15,1-2-1-15,6 9-1 0,-6 2-2 16,2 13-2-16,-11 3-2 16,-1 18-3-16,-9 8-1 15,-3 5-3-15,0 2 0 16,0 0-1-16,0-7 1 0,3-4-2 16,9-9 1-16,4-7-1 15,3-14 2-15,6-6-1 16,0-12 1-16,2-4 1 15,1-4-1-15,0-8-1 16,0 2 0-16,-6-5 1 16,0 5-2-1,-4 6 2-15,-5 7-2 16,-3 5 0-16,-10 14 0 16,0 0 1-16,0 0-1 15,-10 27 1-15,5-5 0 0,3 4 0 16,2 1 0-16,0 2-1 15,10-3-1-15,-1-2-5 16,7 1-5-16,-4-6-27 0,3-7-1 16,3-2-3-16,-8-5 3 15</inkml:trace>
  <inkml:trace contextRef="#ctx0" brushRef="#br0" timeOffset="195968.3343">3784 17306 35 0,'0'10'36'0,"0"3"4"16,4 3-11-16,-1 4-13 16,-3 3-6-1,3 5 1-15,-3 0-6 16,6 2 1-16,-6-3-3 15,4-6-1-15,-1-3-2 16,-3-7-1-16,6-1-6 0,-6-10-5 16,9 0-11-16,-9 0-14 15,0-24-3-15,10 11 1 16,-13-11 6-16</inkml:trace>
  <inkml:trace contextRef="#ctx0" brushRef="#br0" timeOffset="196316.0239">3784 17331 25 0,'4'-12'33'0,"15"7"0"16,2 0-13-1,1 0-8-15,6 5-1 16,-6 3-4-16,5 7-2 16,-14 2 0-16,3 1 0 15,-13 0-3-15,-3 4 2 16,-13-6-2-16,3 4 1 15,-4-5-2-15,0-3 0 16,4-7-1-16,10 0-1 0,0 0 0 16,0 0 0-16,7-4 0 15,13 4 1-15,-2 0 0 0,1 5 1 16,-1 8 0 0,-5 3 0-16,-7 5 0 0,-6-4 1 15,-9 1-1-15,-7 0-1 31,-6-1-2-31,-5-7-6 0,4-4-10 16,-1-10-17-16,2-14-3 16,13-1 1-16,3-11 4 15</inkml:trace>
  <inkml:trace contextRef="#ctx0" brushRef="#br0" timeOffset="196916.6503">4142 16898 36 0,'-22'-17'30'0,"9"0"-8"0,5-2-4 16,1-6-5-16,14 6-4 15,1-3-2-15,14 8-1 16,2 3-1-16,4 7 1 16,-2 4-2-16,-1 19 1 15,-10 1-1-15,-3 11-1 16,-15 4-1-1,-7 3 1-15,-8-2-1 16,-6 1-1-16,-4-7 0 16,-1-3 0-16,7-9 0 15,2-10-1-15,7-4-1 16,13-4 1-16,0 0 0 0,0 0 0 16,19-6 1-16,-1 6-1 15,6 0 0-15,-1 3-3 0,5 9-16 16,2-6-18-16,-14-6-1 15,6 4 0-15,-10-8 0 16</inkml:trace>
  <inkml:trace contextRef="#ctx0" brushRef="#br0" timeOffset="197570.9073">4700 17178 17 0,'0'0'31'0,"18"5"0"15,0-5-12-15,11 0-7 16,11 0-2-16,1 0-3 15,6 0-8-15,-2 4-8 16,-3-4-14-16,-13 0-9 31,4 4-1-31,-19-4 5 0</inkml:trace>
  <inkml:trace contextRef="#ctx0" brushRef="#br0" timeOffset="197833.9497">4740 17308 26 0,'0'0'35'0,"22"9"-9"15,6-9-3-15,3 0-6 16,10 0-3-1,-4 0-6-15,3-3-6 16,-2 3-13-16,-1 0-25 0,-19-3 1 16,4-1-1-16,-16-6 4 15</inkml:trace>
  <inkml:trace contextRef="#ctx0" brushRef="#br0" timeOffset="199919.7385">5811 16779 9 0,'0'0'32'15,"-34"15"-1"-15,-1 11-7 16,1 12-5-16,-6 7-3 16,12 13-3-16,3 0-3 15,16 10-4-15,9-6-1 0,19 1-2 16,9-6-5-16,7-10-7 15,9-11-21-15,5-8-6 16,-8-18-1-16,7-10-1 16</inkml:trace>
  <inkml:trace contextRef="#ctx0" brushRef="#br0" timeOffset="200458.9675">6381 17133 30 0,'-18'0'20'0,"-10"0"-1"16,0-8-5-16,-3-4-2 15,5-7-4-15,4-3-1 16,8-9-1-16,14 1 0 16,9-4 0-16,13 6 0 15,6 6 1-15,8 8 0 31,-1 9-1-31,1 17 1 0,-13 7-1 16,-4 15-1-16,-19 4-1 16,-5 10-1-16,-18-3 0 15,-8 3-3-15,-10-9 0 16,-3-6-2-16,-2-8 0 0,4-8-1 16,4-10 0-1,6-7-1-15,11 0 2 0,12-7 1 16,9 7 0-16,9-10 2 0,13 10 0 15,6 3 0-15,6 5 0 16,3-2-1-16,3 6-5 16,-3-2-16-16,-6-3-15 15,10-3-2-15,-13-4 1 32</inkml:trace>
  <inkml:trace contextRef="#ctx0" brushRef="#br0" timeOffset="201891.7418">6837 17212 8 0,'16'-23'29'0,"4"5"-4"16,-6-2-2-16,-3-2-7 15,-7 4-2-15,-11 1-5 0,-8 0-3 16,-7 2-1-16,-6 1-2 16,-5 5-1-16,-2 9-2 15,5 5 0-15,1 6 1 16,7 4-2-16,11 6 2 15,11 1-2-15,9 3 2 16,9-3-1 0,7-6 1-16,6-5 0 15,1-8 0-15,-2-6 0 16,1-4 0-16,-6-6 0 16,-3-5 0-16,-9 5 0 15,-5-4-1-15,-8 4 0 0,0 13 0 16,0 0 1-16,0 0 0 15,-12 7 0-15,5 17 1 0,-1 1 0 16,5 11-1-16,3 2 3 16,-4-1-1-16,4-6 0 15,4 1 0-15,-4-8-1 16,6-4 0-16,-3-6 0 16,-3-14-2-16,0 0-7 15,0 0-12-15,0 0-18 0,13-10-2 16,-11-5 1-16,11-1 3 15</inkml:trace>
  <inkml:trace contextRef="#ctx0" brushRef="#br0" timeOffset="202308.9423">7184 16871 29 0,'22'34'35'0,"-22"-7"1"15,0 9-16-15,0 12-5 0,0-2-3 16,-4 5-5-16,-2-8 0 16,6-4-5-16,-6-16 1 15,6-4-3-15,0-19 2 16,0 0-1-16,0 0 1 15,-15-30 1-15,8-4-2 32,-2-7 1-32,-2-7-2 0,-2-3 2 15,3 1-2-15,0-2 0 16,3 7-1-16,3 2 1 16,4 11-1-16,8 6 1 15,5 10 0-15,5 7-1 16,5-1-1-16,5 5-2 15,9 5-3-15,3-4-5 0,13-1-18 16,6 5-7-16,-7-10-1 16,4 10 1-16</inkml:trace>
  <inkml:trace contextRef="#ctx0" brushRef="#br0" timeOffset="202594.1255">7168 17246 4 0,'0'0'31'0,"10"0"-1"15,11-2-7-15,7 2-6 16,4-6-5-16,8 6-3 16,0-4-3-16,-2 4-6 15,0 0-6-15,-5 3-17 0,-11-8-10 16,-1 5 1-16,-16-14-2 16</inkml:trace>
  <inkml:trace contextRef="#ctx0" brushRef="#br0" timeOffset="202862.6862">7166 17045 32 0,'0'0'33'16,"-3"-11"0"-16,15 7-15 15,9 4-7-15,1-3-5 16,12 3-8-16,4 0-19 15,11 6-11-15,-15-11 0 0,13 13-2 16</inkml:trace>
  <inkml:trace contextRef="#ctx0" brushRef="#br0" timeOffset="203380.6753">7851 17149 27 0,'-12'-19'24'0,"1"9"-4"16,-9-1-3-16,-2 5-4 15,-3 0-3-15,-3 6-1 0,3 0-2 16,-3 7 0-16,9 2-2 16,4 4 0-16,8 3-1 15,7 2 0-15,7-1-2 16,4-1 2-16,9-3-3 15,6-7 3-15,1-1-1 16,1-5-1 0,0-9-1-16,-1-8 0 15,-5-4 0-15,0-7-2 16,-4-8 1-16,-8-2-1 16,-4-5-1-16,-3 3 1 15,-3-4-1-15,-3 12 2 0,0 4 0 16,-3 5 0-16,0 14 1 15,6 9 0-15,0 0 1 0,-10 17 0 16,10 7 0-16,4 1 0 16,1 8 0-16,-1 5 1 15,2 1-1-15,-1 1-1 16,2-1-3-16,0 1-10 16,1-3-27-16,2-15 1 15,5-3-1 1,-6-12 1-16</inkml:trace>
  <inkml:trace contextRef="#ctx0" brushRef="#br0" timeOffset="203761.6288">8018 16629 39 0,'19'7'36'15,"-1"5"1"-15,10 15-13 16,9 20-7-16,-3 10-7 15,6 13-1-15,-7 3-4 32,-8 9 1-32,-14 1-2 0,-14-1 0 15,-16-10-3-15,-14 1 1 16,-11-13-3-16,-6-6-5 16,4-9-12-16,5-13-20 15,1-22-3-15,21-5 2 16,7-16-1-16</inkml:trace>
  <inkml:trace contextRef="#ctx0" brushRef="#br0" timeOffset="204298.2832">8869 16652 16 0,'12'0'34'0,"-12"0"-5"16,-21 31-5-16,-4 9-2 16,-12 16-6-16,-4 17-3 0,-12 6-4 15,-2 18-1-15,-7-2-2 16,3 4-1-16,3-13-2 16,9-5-1-16,6-18 0 15,10-14-1-15,6-13 0 16,10-19-3-16,9-6-9 15,6-11-28-15,-9-4 0 0,12-13 0 16,-3-3 0-16</inkml:trace>
  <inkml:trace contextRef="#ctx0" brushRef="#br0" timeOffset="205771.7767">8897 17129 21 0,'0'0'34'0,"19"16"-4"15,-10 4-8-15,1 3-4 16,4 6-6-16,-4 0 1 16,3 4-5-16,-5-10-2 15,-1 2-4-15,-7-13 1 16,0-12-2-16,0 0-1 16,6-28 0-16,-2 2 0 0,2-6 0 15,3 1-2-15,4 0 3 16,4 6-2-16,3 8 2 15,1 8-1-15,-2 15 2 16,-1 10-2-16,-3 5-1 16,-5 8 2-16,-4-2-2 0,-6-3 2 31,0 1-2-31,0-9 2 0,0-16-3 16,0 0 3-1,0-14 1-15,4-9-2 0,10-3 1 16,2 0-1-16,3-3 1 15,2 3-1-15,0 7 2 16,2 13-1-16,-4 9-1 16,-1 14 1-16,-5 5-1 0,-5 3 1 15,-4 4-2-15,-4 1 3 16,0-1-4-16,0-3-1 16,0-6-5-16,0-6-14 15,7-2-13-15,-7-12-3 16,9 8 2-16,-9-8 1 15</inkml:trace>
  <inkml:trace contextRef="#ctx0" brushRef="#br0" timeOffset="206172.9829">9495 17365 35 0,'0'0'36'16,"0"0"3"-16,4 19-14 15,1 6-6-15,-5 3-9 16,4 7-1-16,-4 0-4 0,3 2 1 16,-3 1-5-16,6-4-1 15,-6-10-2-15,0-6-2 16,4-5-6-16,-4-13-6 15,0 0-11-15,0 0-11 16,0-9 1-16,3-11 0 16</inkml:trace>
  <inkml:trace contextRef="#ctx0" brushRef="#br0" timeOffset="206469.2822">9483 17345 44 0,'12'-14'33'31,"16"3"-5"-31,-2 5-7 0,1-1-7 16,4 7-3-16,-3 7-3 15,-1 6-2-15,-10 3-1 16,-5 2-1-16,-8-5-2 16,-9 5 2-16,-10-2-2 15,-3-1 1-15,-4-1-2 16,0-6 0-16,-2-2-1 0,1-6 0 15,6 5-1-15,3-2-1 16,14-3-2-16,-14 5-4 16,14-5-8-16,3 12-22 15,-3-12 0-15,12 0 0 16,-12 0 1-16</inkml:trace>
  <inkml:trace contextRef="#ctx0" brushRef="#br0" timeOffset="208399.2912">10285 16945 26 0,'16'9'33'15,"3"-14"-5"-15,15 2-10 0,10 3-4 16,10-2-4-16,6 4-1 16,2-2-5-16,1 5-5 15,-2-2-7-15,-7-1-12 31,-14-7-13-31,0 5-1 0,-19-10 0 16</inkml:trace>
  <inkml:trace contextRef="#ctx0" brushRef="#br0" timeOffset="208846.8329">10363 17031 30 0,'0'0'29'0,"20"5"-8"15,1-5-7-15,10 8-3 16,6-8-4 0,3 4 0-16,6-4-3 15,-1 0-3-15,-3 0-2 0,-4-3-1 16,-2 3-3-16,-10-12 0 15,-5 4-3-15,-8-6 1 16,-10 0-1-16,-3-4 1 16,-2 0 2-16,-2-5 2 15,-2 2 2-15,6 2 4 0,4 2 2 16,4 7 2-16,5 4 2 16,5 6 2-16,-3 6 0 15,5 10 0-15,-8 0-1 16,3 10-1-16,-12-4-2 15,-3 4 0-15,-3-5-2 16,-6 2-2-16,-1-5-2 0,-6-5-3 16,4-3-7-16,-3-5-19 15,-1-10-10-15,16 5 1 16,-12-14-1-16</inkml:trace>
  <inkml:trace contextRef="#ctx0" brushRef="#br0" timeOffset="209585.191">11513 16846 18 0,'22'-9'32'0,"-3"-2"1"0,-4 11-12 15,-2 14-5-15,-6 5-4 16,-5 15-3-16,-4 2-3 16,-4 5-1-16,2 0-1 15,4 4-1-15,3-7 0 16,6-9 0-16,10-7-1 15,6-11 0-15,2-15 0 0,8-2-1 16,-4-13 1-16,-1-11-1 16,-2-5 0-16,-3-8-1 15,-8 0 1-15,-3 3-2 16,-8 9 1-16,-2 7-1 16,-4 8 1-16,0 16-1 15,-5 9 1-15,2 15 0 0,3 10 1 16,0 2-1-16,0 2 1 15,4 0 0-15,4-3-2 16,0-5-4-16,4-2-8 16,-2-5-22-16,-10-23-2 0,18 17-1 15,-18-17 0-15</inkml:trace>
  <inkml:trace contextRef="#ctx0" brushRef="#br0" timeOffset="209864.1891">11993 17137 14 0,'0'0'34'0,"6"11"3"15,-1 8-1-15,-2 5-19 16,-3 0-4-16,6 10-3 15,-6-4-1-15,4 5-4 16,-4-4-1 0,7-2-2-16,-3-9-1 15,-4-2-1-15,5-7-4 16,-5-11-3-16,0 10-7 0,0-10-13 16,-16-11-11-1,16-2-2-15,-12-5 2 16</inkml:trace>
  <inkml:trace contextRef="#ctx0" brushRef="#br0" timeOffset="210218.3957">11962 17195 6 0,'15'-6'31'16,"-4"-5"1"-16,14-1-7 16,-3 6-8-16,4 3-6 15,2 3-1-15,-1 0-4 0,-2 7-2 16,-6-2-1-16,-1 4-1 15,-12 3-1-15,-6-2-1 16,-5 2 0-16,-5-4-2 16,0 1 2-16,-1-4-2 15,11-5 1-15,-14 10-2 16,14-10 2 0,0 0-1-16,17 9 1 15,-2-3 1-15,0 4-1 16,-3 0 2-16,-2 3 0 15,-6 6 2-15,-11 0-1 0,-6-4 0 16,-8 2 0 0,-7-5-1-16,-3-6-4 0,-1-6-5 15,4 0-8-15,9 0-16 0,-2-18-2 16,16 5-2-16,-3-6 19 16</inkml:trace>
  <inkml:trace contextRef="#ctx0" brushRef="#br0" timeOffset="210718.921">12469 16915 20 0,'0'0'33'15,"25"9"-1"-15,-2-9-13 16,10 0-5-16,7 0-1 15,4-6-6-15,-1 3-3 16,1 3-5-16,-7 0-3 16,-3 0-3-16,-12 0-6 15,-6 0-8-15,-1 3-13 0,-15-3 0 16,0 0 7-16</inkml:trace>
  <inkml:trace contextRef="#ctx0" brushRef="#br0" timeOffset="211004.6043">12547 17030 29 0,'9'7'29'0,"7"-7"-6"15,5 0-3-15,3 0-1 0,11 3-4 16,-3-6-4-16,8 6-3 16,-9-3-2-16,3 0-2 15,-9 0-1-15,-7-4 0 16,-2 4-2-16,-7 0-4 16,-9 0-10-16,12 0-24 15,-12 0 0 1,0 0 0-16,-12-15-1 15</inkml:trace>
  <inkml:trace contextRef="#ctx0" brushRef="#br0" timeOffset="211590.6006">13177 16862 25 0,'6'12'33'0,"9"22"0"0,0 9-15 15,1 10-3 1,6 12-4-16,-5 3 0 0,7 4-3 15,0-8-2-15,1-4-2 16,-7-11 0-16,1-8-1 0,-10-20-1 16,4-14 3-16,-6-17-5 15,-1-11 1-15,-3-19 0 16,-3-14 1-16,5-21-1 16,-1-16-1-16,2-7 1 15,1-6-2 1,-2 0 2-16,1 0 0 15,-3 12 0-15,-3 3 0 16,0 16-1-16,-3 15 0 16,-2 13-2-16,-1 7-3 15,6 12-15-15,-4 5-19 16,-5-1 1-16,11 12-1 16,-2 0 0-16</inkml:trace>
  <inkml:trace contextRef="#ctx0" brushRef="#br0" timeOffset="212769.7503">13310 16298 14 0,'31'0'10'0,"9"0"1"16,22-3 1-16,16-3-1 15,30 3-1-15,25-7-1 16,32 0-1-16,28 1 1 16,29-4-1-16,23 2-2 31,23-2-1-31,16-1-1 0,8-1-1 15,1 4-1-15,-11 1 0 16,-16 5-1-16,-24 0 0 16,-28 5-1-16,-34 0 0 15,-30 5 0-15,-32 0-1 16,-30-1-1-16,-26-1 0 16,-22-3-1-16,-20 0 1 0,-20 0 1 0,0-10 0 15,-11 3 0 1,-10 2 1-16,-2-2 0 15,-1 0 1-15,5 2 0 0,2-1 0 16,6 3 1-16,11 3-1 16,0 0-1-16,0 0 2 31,0 0 0-31,0 0 0 0,17 23 1 16,-8 1 1-16,1 3 0 15,-3 6-1-15,0 4-7 16,-7 0-26-16,7 9-2 15,-13-13-1-15,6 2 0 16</inkml:trace>
  <inkml:trace contextRef="#ctx0" brushRef="#br0" timeOffset="213892.5498">14150 17060 13 0,'134'0'10'16,"24"0"1"-16,40-7-1 16,24 2 0-16,29-2-1 0,14-1 1 15,12 0 0-15,2 1-1 16,-13 0-3-16,-17 7 0 16,-33 0-1-16,-30 4-6 15,-44-4-14-15,-26 5-13 16,-55-11-2-16,-23 6-1 15</inkml:trace>
  <inkml:trace contextRef="#ctx0" brushRef="#br0" timeOffset="214595.1452">14581 16579 35 0,'-24'-6'24'0,"-2"-3"-3"16,5-6-3-16,5-6-3 16,10 1-3-16,6-11-4 15,15 7 0-15,13-3-3 16,10 7-1-16,5 8 0 15,3 12 0 1,-2 5-1-16,-10 15 1 16,-15 9-1-16,-16 9-1 15,-22 4-1-15,-10 6 0 16,-13-1-1-16,-11-4 0 16,0-5 0-16,4-11-1 0,5-10-1 15,13-9 1-15,13-8-1 16,18 0 1-16,4-15 0 15,16 5 0-15,6-2 1 0,14 6 1 16,7 0-1-16,0 6-3 16,4 9-10-16,-1-1-23 15,-8-8 0-15,0 5 0 16,-11-5-1-16</inkml:trace>
  <inkml:trace contextRef="#ctx0" brushRef="#br0" timeOffset="215112.2171">15110 16675 13 0,'12'-5'29'0,"-10"-7"-5"0,-2 2-2 15,-5-4-7-15,-9 0-2 16,-3 2-4-16,-9 2-3 0,0 5-1 16,-7 2-2-16,-2 6 0 15,5 3-2-15,5 7 1 16,6-1-2-16,10 8 1 31,9-3 0-31,9-3 0 0,10-2 0 16,4-4 0-16,6-4 0 15,2-4 0-15,-3-2 0 16,0-5-1-16,-4-3 1 16,-4 0-1-16,-8 1 0 15,-1 3-1-15,-11 6 0 16,9 0 2-16,-9 0 0 0,0 18 0 15,0 3 0-15,0 7 1 16,0 5 1-16,3 3 1 16,-3 0-2-16,3 3 0 15,1-8-1-15,-4-1-4 16,7-8-12-16,5-8-22 16,-12-14-1-16,15-9 1 0,-8-7 0 15</inkml:trace>
  <inkml:trace contextRef="#ctx0" brushRef="#br0" timeOffset="215575.7906">15576 16545 15 0,'10'21'33'0,"-17"-4"1"16,0 15-12-16,-2 1-3 16,-3 6-4-16,0 5-3 15,0-10-5-15,2-2 0 0,1-6-1 16,6-6-2-1,3-20 0 1,0 0-1-16,-6-19 0 16,12-8 0-16,-6-7 0 15,5-10-2-15,-2-5 0 0,-3-6 0 16,-3 4-1-16,3 2 0 16,-7 6 1-16,3 4-1 15,1 7 0-15,3 9 0 16,6 7 1-16,8 7-2 0,8 6 0 15,8-3-1-15,12 6-2 16,6 0-3-16,11 0-6 16,-4 0-12-16,2 2-14 15,5 5 0-15,-14-4 1 16</inkml:trace>
  <inkml:trace contextRef="#ctx0" brushRef="#br0" timeOffset="215898.7411">15468 16770 27 0,'0'0'28'0,"17"0"-6"16,5-1-4-16,10 1-4 0,5-7-2 15,11 5-4-15,0-8-3 16,6 7-3-16,-7-1-2 16,-4 4-3-16,-6-5-4 15,-9 0-7-15,-12-5-17 16,-1 10-2-16,-15-12 0 15,0 12 19 1</inkml:trace>
  <inkml:trace contextRef="#ctx0" brushRef="#br0" timeOffset="216161.7874">15570 16611 18 0,'-12'-4'33'0,"12"4"0"16,18 4-11-16,2-4-6 0,7 0-2 16,4-4-4-16,6 4-5 15,2 0-5-15,-3 4-20 16,-7-13-14-16,4 9 0 31,-17-16-1-31</inkml:trace>
  <inkml:trace contextRef="#ctx0" brushRef="#br0" timeOffset="216801.1716">16272 16716 22 0,'0'-11'18'31,"4"2"-1"-31,-4-1-3 0,-4-1-1 16,-6-2-2-16,-5-1 0 15,-3 5-3-15,-5-1-1 16,-2 5-3-16,-1 5-1 16,0 7 0-16,1 3-2 15,3 3 1-15,7 5-1 16,6 0 0-16,9 5 0 0,0-5 0 15,12-1 1-15,4-5-1 16,8-7 1-16,2-5-1 16,1-5 1-16,1-5-1 15,0-11 0-15,-3-9 0 16,-1-5-1-16,-2-5 1 0,-2-1 0 31,-6-5-1-31,-1-1 0 0,-8 5 0 16,-1 5 0-1,-4 13 1-15,-6 9-1 0,6 15 1 16,-18 3 0-16,11 16 0 16,1 6 1-16,3 10 1 15,-1 4 1-15,4 2-1 16,4-2 0-16,2-1 1 0,-3-5-2 16,6-1 1-16,-5-3-1 15,2-9 0-15,-3-7-1 16,1-1 0-16,-4-12-3 15,0 12-3-15,0-12-21 16,0 0-12-16,0 0-1 16,0 0 0-1</inkml:trace>
  <inkml:trace contextRef="#ctx0" brushRef="#br0" timeOffset="217602.0622">15131 17236 10 0,'22'10'31'0,"-11"3"3"0,1 11-14 16,-2 10-3-16,-3 6-5 0,-2 1-2 16,-5-8-3-1,5 0 0-15,-5-8-2 16,0-7-2-16,0-18 0 0,0 0-1 15,10-27-1-15,0 1-2 16,5-3 2-16,2-5-3 31,7 1 2-31,-1 3-3 0,3 6 2 16,0 11-2-16,-5 13 2 16,0 7 2-16,-5 4 0 15,-4 6 1-15,-5 5-2 16,-7 2 2-16,0-2-1 15,0-1 1-15,-5-9-1 16,5-12 0-16,0 0-1 0,0 0-1 16,11-11 1-16,1-7-3 15,7-1 0-15,-1-3 0 16,1 1-1-16,-1 5 0 16,0 8 3-16,-4 0-2 15,-1 8 5-15,0 8 2 16,-5 9 0-16,-1 4 1 0,-5 3-1 15,3 2 2-15,-2-1-2 16,1-1 2-16,-4-3-6 0,5-5-4 16,1-2-12-1,-6-14-20-15,0 0-1 0,11-5 0 16,-11 5 0-16</inkml:trace>
  <inkml:trace contextRef="#ctx0" brushRef="#br0" timeOffset="218002.2146">15733 17423 32 0,'11'0'35'15,"-11"14"-2"-15,0 1-8 16,10 12-9-16,-10-1-4 0,9 8-3 15,-5 1-3-15,1 7 0 16,-2-5-3-16,0-3 0 0,-3-1-3 16,0-4 0-16,0-7-3 15,0-3-2-15,0-7-3 16,0-12-9-16,0 0-18 16,0 0-2-16,-11-19 0 15,11 2 1-15</inkml:trace>
  <inkml:trace contextRef="#ctx0" brushRef="#br0" timeOffset="218250.6385">15726 17425 31 0,'28'-10'32'16,"-4"-2"-5"-16,4 5-8 0,4 7-3 15,-12 8-5 1,3 4-1-16,-8 2-3 16,-5 7-1-16,-10-2 0 0,-3-1-1 15,-9-3-2-15,-4 1-1 16,-3-5-2-16,-3-4-5 0,4 0-12 16,5-7-20-16,-5-7 0 15,18 7 0-15,-15-22 0 16</inkml:trace>
  <inkml:trace contextRef="#ctx0" brushRef="#br0" timeOffset="218804.8908">17579 16973 31 0,'29'6'32'0,"-10"-6"-1"0,8 0-14 16,7 8-6-16,1-8-2 0,2 7-5 15,-1-7-4 1,-5 0-5-16,-4 0-6 15,-8 0-7-15,-6-4-6 0,-2 6-6 16,-11-2-4-16</inkml:trace>
  <inkml:trace contextRef="#ctx0" brushRef="#br0" timeOffset="219136.7466">17575 17106 22 0,'0'0'26'16,"28"0"-3"-16,-4 0-3 15,7 0-6-15,5 0-2 16,0 0-3-1,1 5-2-15,-5-5-2 16,-1 5-1-16,-10-5 0 16,-4 4-1-16,-7-4 0 0,-10 0 0 15,10 0-1 1,-10 0 0-16,0 0-1 16,0 0-3-16,0 0-5 0,0 0-19 15,-13-7-10-15,13 7 0 0,0 0 0 16</inkml:trace>
  <inkml:trace contextRef="#ctx0" brushRef="#br0" timeOffset="224775.5776">18408 16765 23 0,'-14'-20'21'0,"5"-6"-1"0,13 2 0 16,12 2-2-16,5 4-2 15,11 11-2-15,-1 0-2 0,4 17-1 16,-12 5-1-16,-6 14-2 16,-17 7-2-16,-7 6-2 15,-13 2-2-15,-8 1-1 16,-6-3-2-16,-2-14 0 0,4-7-1 31,5-13-1-31,7-8 1 16,5-6 0-16,15 6 0 15,-5-23 1-15,5 23 1 16,22-9 0-16,-4 13 0 16,6 6 0-16,3 4-3 15,-3-4-11-15,0-1-23 0,7 8 0 16,-10-12 0-16,9 7-1 15</inkml:trace>
  <inkml:trace contextRef="#ctx0" brushRef="#br0" timeOffset="225029.8227">18848 16987 47 0,'0'0'40'16,"0"0"0"-1,-7 11 0-15,7-11-24 16,0 0-18-16,0 0-32 0,0 0-5 15,3-23-1-15,6 18 0 16</inkml:trace>
  <inkml:trace contextRef="#ctx0" brushRef="#br0" timeOffset="225308.4848">18951 16733 36 0,'17'3'36'15,"11"11"1"-15,-6 5-5 16,-3 3-19-16,2 11-3 16,-11-1-3-16,-6 7-3 0,-11-5-3 15,-8-7-1 1,-2-6-2-1,-3-11 1-15,3-10-2 16,6-11 0-16,11-14 1 16,5-11-1-16,11-8 2 0,8-2 0 15,5-3 2-15,2 1-1 16,-2 1 2-16,-6 5 1 16,-13 10-1-16,-10 9 1 15,-13 10 0-15,-10 11-1 0,-10 6 0 16,-2 6-1-16,1 8-6 15,-2-3-9-15,10 0-24 16,11 3 1-16,6-9-2 16,15 0 2-16</inkml:trace>
  <inkml:trace contextRef="#ctx0" brushRef="#br0" timeOffset="226063.3589">19420 16852 60 0,'11'10'41'0,"-11"-10"0"16,0 0-14-16,0 0-11 15,0 0-5-15,0 0-5 16,0 0-1-16,0 0-3 15,0 0-4-15,0 0-7 0,10-13-32 16,-10 13-1-16,3-9 0 16,-3 9 1-16</inkml:trace>
  <inkml:trace contextRef="#ctx0" brushRef="#br0" timeOffset="226464.9376">19737 16855 35 0,'0'-18'31'16,"14"-1"-4"-16,-4-5-6 16,-3-7-4-16,5 6-4 15,-7-4-3-15,2 5-2 0,-7 0-2 32,7 7-2-32,-7 2-1 0,0 15 0 15,0 0-1 1,0 0 0-16,0 19-1 0,0 8 1 15,0 5-1-15,0 8 1 16,3 6-1-16,-3 4 0 16,4-6-1-16,-4-7-4 15,7 0-7-15,-7-13-18 0,0-10-10 16,0-14-1-16,14 0 1 16</inkml:trace>
  <inkml:trace contextRef="#ctx0" brushRef="#br0" timeOffset="226849.7273">20099 16750 32 0,'0'0'35'0,"-27"-14"-3"16,12 9-9-1,-4 5-8-15,-3 5-6 16,3 9-3-16,0 2-3 0,5 14-2 16,3 4 1-1,5 1-1-15,6-2 0 0,14 1 2 16,1-5-1-16,11-4 1 16,5-9 0-16,4-13 1 15,-1-12-1-15,4-7 1 0,-7-8-1 16,-3-3-1-16,-11-7 1 15,-10-3-1-15,-12 3 0 16,-9 4 0-16,-10 6-2 16,-9 6-6-16,5 7-18 15,1-2-15-15,-8 0-1 16,11 2 0 0,4-3-1-16</inkml:trace>
  <inkml:trace contextRef="#ctx0" brushRef="#br0" timeOffset="227282.0755">20435 16304 14 0,'0'0'32'16,"-25"-3"0"-16,12 7-6 16,-5 4-8-16,0 6-8 15,4 4-4-15,2 6-2 31,7 1 0-31,5 0-2 0,8 1 2 16,5-2 0-16,6-3 0 16,2-8-1-16,4-2 1 15,-3-11 0-15,0 4-1 16,-8-9 0-16,-14 5-1 16,4-14 0-16,-13 6-1 15,-7 1 0-15,-6 2-5 0,1 5-13 16,6 0-21-16,-8-7 0 15,12 11-1-15,1-7 1 0</inkml:trace>
  <inkml:trace contextRef="#ctx0" brushRef="#br0" timeOffset="227998.3513">20884 16547 12 0,'9'0'35'16,"8"12"1"-16,-11-1-1 0,-2 2-16 16,2 9-3-16,-6-5-6 15,0 5-2-15,-6-8-2 16,3 1-2-16,3-15-2 16,-9 7-1-16,9-7 1 15,0-22-2-15,8-1 1 0,2 0-1 16,3-1 0-16,2 0 1 15,3 5-1-15,2 2 0 16,1 11 1-16,-4 11 0 16,-2 5-1-16,-3 7 0 15,-4 4 1-15,-2 2-1 16,-6-4 0 0,0 0 1-16,0-7-1 15,0-12 0-15,0 0 0 16,11-9 0-16,-2-7 0 15,3-6 1-15,3 0-1 16,0 2 0-16,2 3 0 16,-1 5 1-16,-1 12 0 0,-2 7 0 15,-3 5-1-15,0 12 1 0,-4-2 0 16,-2 5-2-16,2 0-6 16,-9-3-20-16,0-7-14 15,3-5 1-15,0-12 0 16</inkml:trace>
  <inkml:trace contextRef="#ctx0" brushRef="#br0" timeOffset="228436.6083">20706 16866 60 0,'-9'0'30'0,"9"0"-3"32,20 0-4-32,3-4-7 0,15 4-4 15,9-10-4-15,14 10-1 16,4 0-2-16,6-5-2 15,-4 5-4-15,-10-3-6 16,-6 6-19-16,-8 4-14 16,-24-7 1-16,-4 0-1 15</inkml:trace>
  <inkml:trace contextRef="#ctx0" brushRef="#br0" timeOffset="229069.543">21057 17115 21 0,'-6'-17'34'0,"6"17"-2"16,-25-16-7-16,7 11-6 15,-4 5-5-15,-4 0-4 16,3 0-3-16,-2 5-2 16,8 7-3-16,4 0 0 15,10 2-1-15,9 2 0 0,10-3 0 32,6 4-1-32,7 3-1 0,1 2 2 15,-2-1-2 1,-3-4 1-16,-9 3 0 15,-10-3 1-15,-6 2-1 0,-16-5 2 16,-5-4 0-16,-4-5 0 16,0-5 0-16,-3 0 0 15,3 0-1-15,7-8 0 0,3-1 0 16,5-1-1-16,10 10-1 16,-10-17 1-16,10 17 0 15,0 0-1-15,0 0 1 16,0 0-2-16,0 0 1 15,0 0-3-15,10 11-5 16,-10-11-15 0,15 10-15-16,-15-10 1 15,10 0-1-15,-10 0 11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46:27.0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17882 15413 40 0,'0'0'29'16,"0"0"-2"-16,0 0-4 15,0 0-3-15,3 19-6 16,-3 6-4-16,0 5-3 0,0 8 0 16,0 2-2-16,0 7-2 15,0-4-1-15,0-3-1 16,4-6-3-16,-4-5-4 0,5-9-5 15,-5-20-8-15,0 0-13 16,0 0-7-16,9-9 1 16,-6-5-1-16</inkml:trace>
  <inkml:trace contextRef="#ctx0" brushRef="#br0" timeOffset="337.462">17853 15409 50 0,'8'-11'26'0,"-3"0"-4"15,9 2-3 1,3 5-6-16,2 4-2 0,2 5-4 16,-3 6-1-16,0 5-1 15,-5 4-1-15,-5 6-1 0,-8-5 1 16,-5-2-1-16,-10-4-2 16,-1-7-4-16,-1 0-12 15,-3-3-19-15,-2-12-3 31,5 4 0-31,-4-7-1 0</inkml:trace>
  <inkml:trace contextRef="#ctx0" brushRef="#br0" timeOffset="2139.483">7070 17425 29 0,'0'-14'24'0,"0"14"0"16,0 0-5-16,0 0-2 0,0 0-1 15,3 12-5 1,-1 9 0 0,-2 5-5-16,0 3 0 15,0 12-2-15,4-7-1 16,-4 1 0-16,0-2-3 0,0-4-1 15,0-4-4-15,0-8-2 16,0-5-3-16,0-12-7 16,0 0-9-16,0 0-11 15,0 0 2-15,0-22 1 0</inkml:trace>
  <inkml:trace contextRef="#ctx0" brushRef="#br0" timeOffset="2454.7891">7042 17438 16 0,'12'-6'27'15,"-4"-6"-7"-15,9 3-3 16,1 4-5-1,0 2-1-15,4 6-3 16,-6 7 0-16,3 3 1 16,-10 2-2-16,0 2 2 15,-9 0-4-15,-6 3 1 16,-6-3-1-16,-1-5-2 0,-3-5-3 16,-2-7-3-16,3 3-7 15,-4-3-14-15,1-4-11 0,11-5-1 16,-5-5-1-16</inkml:trace>
  <inkml:trace contextRef="#ctx0" brushRef="#br0" timeOffset="3907.096">15241 16753 8 0,'0'0'24'0,"-7"9"-4"16,7 1-1-16,0 2-3 15,0 3-2-15,0 10 0 16,0 0-2-16,6 9-2 15,-3-5-2-15,2 5-2 0,-2-4-1 16,3 0-3-16,-6-8-2 16,3-7-4-16,-3-15-8 15,0 0-10-15,6-10-13 16,-3-4 0-16,-9-8 0 0</inkml:trace>
  <inkml:trace contextRef="#ctx0" brushRef="#br0" timeOffset="4244.5332">15235 16756 25 0,'6'-11'28'16,"8"11"-6"-16,0-2-5 15,2 2-3-15,4 7-3 0,-6 0-1 16,-3 8-2-16,-7 0 0 16,0 4-2-16,-11-7-1 15,1 0-1-15,-8-2-3 16,0-4-1-16,-3 2-5 15,3-8-7-15,-1-5-20 16,5 5-3 0,-4-12 0-16,14 12-1 15</inkml:trace>
  <inkml:trace contextRef="#ctx0" brushRef="#br0" timeOffset="39328.2189">6362 15765 10 0,'0'0'9'0,"0"0"0"0,0 0 0 16,0 0 0-16,0 0 0 16,0 0 0-16,0 0 0 15,10 0-1-15,-10 0 0 16,9-7-1-16,-9 7-1 15,12-9 0-15,-12 9-2 16,10-11 1-16,-10 11-2 0,0 0 1 16,12-11-1-16,-12 11-1 15,2-12 0-15,-2 12 1 16,0 0-1-16,5-12 0 16,-5 12 0-16,0-10 0 15,0 10 0-15,0-15 0 16,0 15 0-1,-4-15-1-15,4 15 1 16,-3-13-1-16,3 13 0 16,0 0-1-16,0 0 1 15,-6-9 0-15,6 9 0 16,0 0-2-16,0 0-2 0,0 0-5 16,0 0-11-1,0 0-14-15,0 0-2 0,6 13 0 16,-6-13 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27:34.7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21459 15978 2 0,'-20'12'0'16,"10"-2"-1"-16,-3-13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28:55.5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13171 11211 34 0,'-6'10'36'0,"-4"26"0"15,-11 8-3 1,-2 11-19 0,2 11-4-16,-4-2-4 15,4-3-3-15,5-11-2 16,3-14 1-16,7-17-2 0,6-19 1 16,0-19 0-16,2-16-1 15,5-12 1-15,3-10 0 16,2-3-1-16,0 1 1 15,4 7-1-15,-3 10 0 0,2 14 1 16,3 14 1-16,-2 14 0 16,1 18 0-16,1 10 1 15,4 5-1-15,1 4 1 16,8 5-2-16,4-3-5 16,-1-4-12-16,3-6-23 15,6-6 0 1,-2-8 0-16,6 0-1 15</inkml:trace>
  <inkml:trace contextRef="#ctx0" brushRef="#br0" timeOffset="264.2412">13633 11496 48 0,'-7'-13'36'0,"-9"-7"1"15,5 1-12-15,-5 11-11 16,-6 1-6-16,3 7-4 15,-5 5-1-15,8 8-2 16,4 4 0-16,5 5 0 16,7 2-1-16,10-1 1 15,5-1 0 1,7-4 1-16,3-2-1 16,-1-8 0-16,-2-7-3 15,-3-3-6-15,-4-10-24 16,-2 0-5-16,-13-14-1 15,9-5 0-15</inkml:trace>
  <inkml:trace contextRef="#ctx0" brushRef="#br0" timeOffset="602.569">13635 11221 42 0,'0'-10'27'0,"-6"0"-6"16,6 10-24-16,0 0-14 15,6 16-8-15,4 2 2 0,-4 4 7 16,3 2 11-16,0 3 7 15,25 36 32-15,-14-27-1 16,7 11 4 0,6 8-4-16,-1 0-8 0,1 11-9 15,-7-2-6-15,-4 7-4 16,-10-6-3-16,-12-6-2 16,-12-11-1-16,-10-12-2 31,-8-13 1-31,-2-18-2 0,-1-13 0 15,7-14 1-15,11-12-1 16,4-9 1-16,11-11 0 16,11-1 2-16,5-1-1 15,6 7 0-15,5 4-4 16,-3 3-13-16,-3 4-19 16,5 15 0-16,-7 1 0 0,6 12 0 15</inkml:trace>
  <inkml:trace contextRef="#ctx0" brushRef="#br0" timeOffset="1003.6884">14072 11425 45 0,'-14'5'33'15,"10"10"0"-15,-2 2-14 16,0-2-8-16,9 8-4 15,2-4-2-15,5 4-1 16,2-10-2-16,6-2 1 16,2-11-2-16,-2 0 1 0,-2-13-1 15,0-4 0-15,-1-5-1 16,-6 2 1-16,-3-2 0 16,-3 4-1-16,-3 3 0 15,0 15-1-15,0 0 1 16,0 0 0-16,10 24 0 15,-4-2 0-15,3 2 0 0,7-1 0 16,-1-2 2-16,8-6 1 16,4-8 0-16,1-7 0 15,0-7 1-15,0-8 0 0,-10-7-2 16,-2-5-3 0,-1-2-18-16,-6 2-19 0,-14-2-1 31,5 7 0-31,-4-2 0 0</inkml:trace>
  <inkml:trace contextRef="#ctx0" brushRef="#br0" timeOffset="1485.5235">15234 11332 34 0,'0'29'36'16,"-14"-1"-1"-16,-3 8-7 0,-5 1-10 15,-6-5-10-15,2-3-7 16,-1-9-4-16,1-12-1 16,4-8-1-16,1-15 0 15,7-3 0-15,3-8 3 16,5-2 3-16,6 3 2 15,0 5 3-15,24 3 9 16,-2 26-7-16,0 5-1 16,4 12-2-16,-3 3-2 15,2 1-6-15,0 2-20 16,1-1-15-16,-12-15 0 16,8-4 0-16</inkml:trace>
  <inkml:trace contextRef="#ctx0" brushRef="#br0" timeOffset="1736.8712">15362 11417 56 0,'0'0'37'0,"0"0"1"0,-11 18-10 16,11 0-16-16,0 0-6 0,4 5-2 15,0 2-2-15,6-2-1 16,2-5 1-16,9-3 0 15,-2-10 1-15,2-5 0 16,-1-7 0-16,-2-9 1 16,-4-7-1-16,-3-1-1 31,-5-1-2-31,-6 0-6 0,0 4-20 16,0 4-14-16,0-1-1 15,0 18 0-15</inkml:trace>
  <inkml:trace contextRef="#ctx0" brushRef="#br0" timeOffset="2507.5036">15620 11397 28 0,'0'0'34'16,"21"-9"2"-16,-2 0-1 15,10 1-17-15,4 4-11 0,-1-3-2 16,-1 2-4-1,-6 1 0 1,-4 0-1-16,-11 4 0 16,-10 0-1-16,0 0 1 15,-12 8 0-15,1 1-1 0,-4 6 1 16,3 3 0-16,0 4 0 16,8 3-1-16,4 3 1 15,7 4-2-15,5-5-4 16,12 2 0-16,6-6-2 0,9-1-1 15,2-12 0-15,8-1 0 16,-5-9 1-16,0-6 3 16,-7-4 7-16,-6-6 3 15,-9-1 3-15,-11-7 3 16,-7 5 1-16,-14-7 1 16,-2 5-1-16,-9-2-2 0,1 5-3 15,-7 3-2-15,5 7-2 16,-5 8-1-16,8 5-1 15,0 8 0-15,5 6-1 16,7 3 0-16,7 3 0 16,7 1 1-16,7-6-1 0,5-2 0 31,6-8 1-31,3-6-1 16,3-8 1-16,-1-7-1 0,-5-4 0 15,-3-4 0-15,-4-1 0 16,-8 2 0-16,-5 2 0 15,-5 4 0-15,0 12 0 16,0 0 0-16,-9 0 0 16,9 8 0-16,0 7 1 0,4-1-1 15,5 3 0-15,6-1 0 16,1-3 1-16,5-2-1 16,4-4 1-16,0-3 0 15,3-4 0-15,-6-4 0 16,-3-5 0-16,-1-9-2 15,-2-5-1 1,-7-2 0-16,-3-11-2 16,-6-5 1-16,-3-7 0 15,3 2 2-15,-9 5 0 16,2 3 1-16,-2 8 2 16,-3 6 0-16,0 9-2 0,2 15-15 15,4 13-23-15,-10-4 0 16,12 6-1-16,-4 2 0 0</inkml:trace>
  <inkml:trace contextRef="#ctx0" brushRef="#br0" timeOffset="2670.2754">16690 11468 35 0,'16'32'37'15,"-13"-7"-1"-15,-3 10-4 16,-9 2-51-16,-10-19-11 16,6 7-3-16,-14-21-2 15</inkml:trace>
  <inkml:trace contextRef="#ctx0" brushRef="#br0" timeOffset="3224.6195">17081 11347 32 0,'5'8'35'16,"15"-2"-2"-16,7-2-10 16,8-4-7-16,14 5-5 15,2-5-6-15,5 0-8 16,-2 0-11-16,-7 0-12 0,-12-6-9 16,-3 6 1-16,-21-9-2 15</inkml:trace>
  <inkml:trace contextRef="#ctx0" brushRef="#br0" timeOffset="3409.0623">17291 11384 58 0,'-12'20'34'16,"6"6"-7"-16,6 2-6 16,0-1-6-16,6 6-5 15,-2-5-8-15,4-6-14 0,-3-10-23 16,10 2-2-1,-4-16 0 1,9 2 0-16</inkml:trace>
  <inkml:trace contextRef="#ctx0" brushRef="#br0" timeOffset="3724.6685">17713 11430 47 0,'-17'-13'34'0,"0"9"0"16,-4 1-15-16,-3 3-7 16,2 11-6-1,0 7-2-15,8 1-3 16,8 5 1-16,6 3 0 15,13-5 0-15,8-2 1 16,5-9 0-16,5-4 0 16,-3-8 1-16,0-7-1 15,-6-5-3-15,-10-5-16 16,-9-7-20-16,5 3-1 0,-13-2-1 16,9 5 0-16</inkml:trace>
  <inkml:trace contextRef="#ctx0" brushRef="#br0" timeOffset="4040.3962">18348 11398 11 0,'15'14'35'16,"-8"-1"1"-16,8 5 1 31,-12 3-16-31,4-5-6 0,-1 0-3 16,-6-6-6-16,0-10 0 15,0 0-3-15,0 0-1 16,0 0-1-16,7-20-1 16,1 10 1-16,4 2-1 15,-1 8 0-15,1 0 0 16,-1 17-3-16,-5-2-7 0,5 3-19 15,1 7-9-15,-6-8 1 16,6-2-1-16</inkml:trace>
  <inkml:trace contextRef="#ctx0" brushRef="#br0" timeOffset="4328.1233">18562 11342 28 0,'10'-50'37'16,"9"11"2"-16,2 3-2 15,4 7-15-15,13 20-6 0,-3 9-6 16,2 22-4-16,-4 3-3 16,-2 11 0-16,-5 6-1 15,-3 1 0-15,-4 3 0 16,1 0-2-16,-3-9 1 0,1-4 0 16,-2-13 0-16,-3-7-1 15,-2-9-1-15,-11-4 0 16,0-15 0-16,-12 2 0 15,-12 4 0-15,-8 0 0 0,-6 3-3 16,-4 3-8-16,2 3-27 31,8 10-1-31,4-6 0 0,14 5 1 16</inkml:trace>
  <inkml:trace contextRef="#ctx0" brushRef="#br0" timeOffset="4675.0366">19183 11341 42 0,'-9'-19'33'0,"9"19"-1"16,-13-13-11-16,13 13-7 15,-12 0-6-15,12 0-4 16,0 14-1-16,10-2-2 0,1 3-1 15,1-1-1-15,3-5-1 16,-2-2 0-16,-3-2 0 16,-10-5-1-16,0 0 0 0,-13 4 0 15,-2-4 2-15,-4 0 0 16,0 4 2-16,-2 1 0 31,3 4 1-31,5 5 0 16,7 4 1-16,6-1-1 0,10 3 0 15,4-2-1-15,4-3-7 16,5-6-19-16,8 2-8 16,-7-17-1-16,5 2 0 15</inkml:trace>
  <inkml:trace contextRef="#ctx0" brushRef="#br0" timeOffset="4995.9802">19358 11339 75 0,'7'-9'38'0,"11"9"1"15,-2 7-18-15,-1 3-8 16,-2 12-6-16,-6 2-3 16,0 2-1-1,-7-1-1-15,-7-1-1 16,-3-1-2-16,1-5 0 16,1-9-2-16,8-9 1 15,0 0-2-15,-8-22 1 16,17 3 0-16,2-4 0 15,1-1 0-15,0 1 3 0,-1 4 0 16,0 6 1-16,-11 13 1 0,9-10 0 16,-9 10 1-16,0 20 0 15,0-2-2-15,5 4-3 16,5 4-6-16,4-1-29 16,18-14-2-16,18 6 0 15,6-11 0-15</inkml:trace>
  <inkml:trace contextRef="#ctx0" brushRef="#br0" timeOffset="5794.7396">19733 11328 23 0,'-16'0'34'15,"16"0"1"-15,0 0-4 16,10 5-14-16,15-1-6 31,5-4-3-31,8 0-3 0,0 0-2 16,2 0-3-16,-8-2-2 16,-11-1 0-16,-10 3-1 15,-11 0 0-15,-21 5 1 16,-4 1 1-16,-6 5 1 15,0 2 0-15,1 4 2 16,8 3-1-16,9 1 2 0,13-3-1 16,9 1 0-16,10-1 0 15,10-4-1-15,7-5 1 16,2-3-1-16,3-6 1 16,-1 0-2-16,-4-6 1 0,-5-3-1 15,-4 5 1 1,-9-4 0-1,-4 3 0-15,-5 0-1 16,-9 5 0-16,10-4 0 16,-10 4 1-16,0 0-1 0,12 4 0 15,-12-4 0-15,16 0 0 16,-4 0 0-16,1 0 0 16,0-4 1-16,1-2-1 15,-2-2 0-15,-3 2 0 0,-9 6 0 16,11-16 0-16,-11 6-1 15,0 10 1-15,-15-17 0 16,2 10 0-16,-1 2 0 16,-4 1-1-16,-2 4 1 15,0 4 0-15,-1 5 0 16,1 6 0-16,2 10 0 0,5 4 1 16,2 4 0-16,3 6 0 15,3 1-1-15,5-2-4 16,0 2-11-16,9-1-21 15,-3-20-1-15,9 1 0 16,-2-20 0-16</inkml:trace>
  <inkml:trace contextRef="#ctx0" brushRef="#br0" timeOffset="5961.7356">20428 11250 51 0,'0'0'39'0,"5"22"-1"0,-1 2 0 16,-4 4-28-16,3 8-11 15,-3 2-24-15,0-4-11 16,3 2-1-16,-3-14-1 16</inkml:trace>
  <inkml:trace contextRef="#ctx0" brushRef="#br0" timeOffset="6164.1588">20585 11257 69 0,'12'0'39'16,"-2"19"-1"-16,-10 1-6 0,3 2-23 15,1 10-5-15,-4-2-3 0,0-3-8 16,0 0-6-16,-7-13-12 15,7-14-9-15,-4 14-5 16,4-23 1-16</inkml:trace>
  <inkml:trace contextRef="#ctx0" brushRef="#br0" timeOffset="6533.3048">20693 11313 23 0,'0'0'62'16,"-13"0"-37"-16,6 9-7 15,0 6-12-15,3 2-5 16,4-1-5-16,13 3-7 16,8-4-1-16,11 2-5 15,8-4-5-15,3-4-2 0,10 1 2 16,-6-7 6-16,0-3 10 16,-7 0 10-16,-7-8 4 15,1-14 32 1,-28 9-11-16,-12-6-1 0,-5-2-2 15,-3 0-7 1,-6-3-6-16,2 6-4 0,-6 2-4 16,6 7-3-16,-1 4-1 15,7 5 0-15,4 10 0 0,4 8-1 16,7 2 1-16,7 2 0 16,6-3 0-16,4 0-2 15,3 0-6-15,-3-1-21 31,-1-17-10-31,4-1 0 0,-9-11-1 16</inkml:trace>
  <inkml:trace contextRef="#ctx0" brushRef="#br0" timeOffset="6664.8237">21085 10969 64 0,'0'-14'38'0,"0"14"1"16,0 0-8-16,-10 24-38 15,6-2-26-15,8 7-5 16,-4 0 0-16,7 9-1 16</inkml:trace>
  <inkml:trace contextRef="#ctx0" brushRef="#br0" timeOffset="7202.9698">21695 11341 42 0,'0'0'32'0,"18"26"-1"16,-15-4-14-16,-3 0-5 16,3 1-3-16,-8-9-4 0,2 0-2 15,3-14-1 1,-15-8-2-16,15-10-2 0,0-8 1 16,5-4 0-16,7-3 1 15,4-1-1-15,2 6 2 0,-1 10 1 16,7 8 1-16,-6 10-1 15,0 10 1-15,-5 6-2 16,-4 9-5-16,-3 4-13 16,6 7-17-16,-7-16-1 15,13 8 0-15,-5-15 1 16</inkml:trace>
  <inkml:trace contextRef="#ctx0" brushRef="#br0" timeOffset="7552.2197">22193 11248 46 0,'-14'-9'33'0,"-11"-4"-4"16,3 13-11-16,3 7-8 16,1 4-4-16,11 7-4 15,7 0 0-15,7 2-1 16,6-2-1-16,5-3-1 15,3-1 0-15,4-6-1 16,-4-6 0 0,-1-2-1-16,-11 0 0 15,-9 0 0-15,-6-13 2 16,-7 6 1-16,-8 3 2 16,-1 4 0-16,-5 0 1 15,1 6 1-15,4 2-1 16,6 6 0-16,10 1-3 15,6 2-4-15,7 5-9 0,11-3-11 16,5-6-5-16,16 5-3 16,4-15-2-16</inkml:trace>
  <inkml:trace contextRef="#ctx0" brushRef="#br0" timeOffset="7868.4363">22596 11330 28 0,'-18'-15'35'0,"-10"-4"0"15,1 9-2-15,5 1-14 16,-6 9-8-16,9 5-5 16,4 9-4-16,3 8 0 15,8 4 0-15,4 3-1 32,9-4 0-32,4 2 1 0,10-9 0 15,-1-3 0-15,2-11-1 16,-2-8 1-16,-2-10-1 15,2-8 0-15,-4-12 0 16,-8-7 0-16,-10-10-1 16,6-2 1-16,-6-5 0 15,4 4 0-15,-1 5-3 0,-8 6-4 16,9 15-9-16,7 15-23 16,-3 4 0-16,8 17-1 15,-3 5 1-15</inkml:trace>
  <inkml:trace contextRef="#ctx0" brushRef="#br0" timeOffset="8052.5381">22787 11272 65 0,'0'9'36'16,"5"8"1"-16,-5 3-14 15,0-3-13-15,4 9-6 0,-1 1-8 16,-7-4-18-16,-6-4-15 16,18-5 1-16,-8-14-2 15</inkml:trace>
  <inkml:trace contextRef="#ctx0" brushRef="#br0" timeOffset="8201.1886">22840 11180 50 0,'8'-18'35'0,"-14"2"-2"16,6 16-17-16,0 0-39 0,0 0-7 16,7 10-4-1,-7-10-1-15</inkml:trace>
  <inkml:trace contextRef="#ctx0" brushRef="#br0" timeOffset="8506.3617">23124 11326 53 0,'-9'0'33'16,"-5"-5"-1"-16,-4 5-14 16,0 7-9-16,1 6-5 15,-1 3-2-15,15 6-1 16,6 1 1-16,6 0-1 15,2-3 1-15,7-5 1 16,9-4 2 0,-3-11 0-16,8 0 1 15,-5-11 0-15,-9-4 0 16,-6-5 0-16,-4-1-1 16,-17 0-2-16,0-1-5 15,-3 4-35-15,-5 5-2 16,-9-2-1-16,7 10 0 15</inkml:trace>
  <inkml:trace contextRef="#ctx0" brushRef="#br0" timeOffset="9656.9574">1891 12473 28 0,'-33'-11'30'16,"-3"9"-8"-16,3 0-3 0,0 2-3 16,10 9-5-16,-1 2-4 15,19 5-2-15,5 6-2 16,4-1 1-16,13-3 0 0,7 3-1 16,0-6 0-16,4-2 0 15,-3-6 1-15,-9-3 0 16,-5-4-1-16,-11 0-1 15,0 0 0-15,-16-4 0 32,-2 4 0-32,-4 2-1 0,1 6 0 15,5 3-2-15,5 6 1 16,4 2 0-16,11 0 0 16,7-1 1-16,11 2-2 15,4-4 1-15,2-5 0 16,6-8-1-16,-1-6 2 15,-2-8-1-15,-4-7 0 0,-1-5 0 16,-8-6 0-16,-5 1 1 16,-4-3-1-16,-9 7 1 15,0 0 0-15,0 7 0 0,-8 5 0 16,8 12-1 0,0 0 2-16,-8 19-1 0,12 1 0 31,6 4-4-31,-1 7-4 15,-4-4-18-15,6-3-12 0,3 1-1 16,-8-13 0-16</inkml:trace>
  <inkml:trace contextRef="#ctx0" brushRef="#br0" timeOffset="9809.7456">2033 12288 51 0,'-12'-31'38'15,"-5"4"0"-15,9 15-2 16,8 12-29-16,0 0-30 16,12 21-13-16,-5-8-2 15,4 11 0-15</inkml:trace>
  <inkml:trace contextRef="#ctx0" brushRef="#br0" timeOffset="9988.7003">2223 12574 55 0,'13'31'40'15,"8"3"0"-15,-12-5-5 0,-5-10-17 32,12-2-7-32,-16-17-5 0,22 0-3 15,-8-9 0-15,1-8-4 16,-6-3-3-16,-3-4-8 16,5-2-26-16,0 7-3 15,0-6 0-15,5 8 0 16</inkml:trace>
  <inkml:trace contextRef="#ctx0" brushRef="#br0" timeOffset="10357.6855">2644 12554 34 0,'-4'22'38'0,"-2"6"0"16,-15-3-2-16,2-5-14 16,3-1-11-16,1-11-8 15,0-8-4 1,6-4-2-16,-1-9 0 15,10-3-3-15,0-6 0 16,7 3 1-16,4-1 2 16,-5 4 1-16,7 10 4 15,-4 6 1-15,7 14 0 0,12 25 8 32,-15-13-6-32,2 3-1 0,1-7 0 15,5-3-1-15,2-9-1 16,-2-7-1-16,1-10 0 0,-4-5 1 15,-2-8-2-15,2-5 1 16,-2-2-1-16,-8 4 0 16,-2 3 0-16,-6 3 0 15,0 17 0 1,0 0-1-16,0 0-2 16,0 25-22-16,-4-6-14 15,15 7 0-15,5-4 1 16</inkml:trace>
  <inkml:trace contextRef="#ctx0" brushRef="#br0" timeOffset="10943.1006">3750 12499 56 0,'-27'0'36'0,"2"7"-2"15,-3 5-14-15,7 5-8 16,8 8-6-16,7-1-2 16,12 5-3-16,8-1 1 0,6-1-2 15,6-8 2-15,1-1-1 16,-4-9-1-16,1-6 0 15,-12-6 0-15,-3-8-3 16,-9-5-3-16,-3-5-5 16,-6-2-10-16,-1-2-6 15,-2 0 1 1,1-2 4-16,7 6 7 16,-2-1 10-16,6 5 6 15,14-4 29 1,5 17-3-16,6 4-1 15,3 0-2-15,2 0-8 0,10 6-7 16,0-2-6-16,-1-4-8 16,1 9-13-16,-8-3-19 0,-11-8 0 15,-2 2-1-15,-19 0 1 16</inkml:trace>
  <inkml:trace contextRef="#ctx0" brushRef="#br0" timeOffset="11090.2437">3973 12490 42 0,'0'26'38'0,"-3"-4"0"16,3 4-2-16,8 3-21 16,-3-1-8-16,2-2-11 15,7-5-28-15,3-5-4 16,-5-16-2-16,8 0 0 16</inkml:trace>
  <inkml:trace contextRef="#ctx0" brushRef="#br0" timeOffset="11375.4241">4346 12562 38 0,'0'21'37'15,"0"7"2"-15,-10-5-3 16,-5-2-18-16,0 0-9 16,-4-7-5-16,-2-10-3 0,4-4-3 15,0-16 0-15,7 0-1 16,-2-7 1-16,12-3 0 15,0 2 0-15,6 4 2 16,9 6 1-16,0 9 1 16,4 12 0-16,-3 5 2 15,5 9-3 1,-1 4-3-16,-1 0-5 16,5 3-12-16,0-6-18 15,-2-12-1-15,9-4 1 16,-6-9-1-16</inkml:trace>
  <inkml:trace contextRef="#ctx0" brushRef="#br0" timeOffset="11660.609">4498 12566 57 0,'-7'13'38'0,"14"6"0"16,-1 4-10-16,4-5-14 0,14 2-5 15,1-11-2-15,13 1-1 16,-1-13-2-16,3-9 0 15,-3-8-1 1,-3-5 0-16,-10-9-2 16,-7-5-2-16,-12-9 0 15,-17-8 0-15,-13-5-1 16,-11 3 1-16,-8 3-1 16,-3 9 1-16,1 9 0 15,0 13 1-15,11 15-1 16,8 18-1-16,17 18-5 0,10 7-17 15,16 3-16-15,15 1 0 16,9-2-1-16,21 1 1 16</inkml:trace>
  <inkml:trace contextRef="#ctx0" brushRef="#br0" timeOffset="12377.3787">4995 12429 29 0,'-17'-9'34'16,"17"9"1"-16,-19 9-5 0,19-9-15 15,0 24-7-15,10-10-4 16,7-3-3-16,3 0-1 15,3-4-1-15,-1-3-1 16,-3-4 0-16,-4-6-1 16,-15 6 0-16,2-9 1 0,-13 5 0 15,-11 4 2-15,-1 0 1 16,-6 6 1-16,2 1 0 16,2 5 0-16,4 4 0 15,7-1 2-15,10 2-2 16,11-2 1-16,8-4-2 15,7-1 2 1,7-4-3-16,4-1 0 16,4-5-2-16,3-5-2 15,-6-2-1-15,-2 0 0 16,-8 1 1-16,-4-1 2 16,-2 7 1-16,-8-3 3 0,-10 3 1 15,0 0 3-15,11 17-1 16,-11-17 1-16,13 19-1 0,-1-10-2 15,7 1-1-15,4-6 0 16,3 1-1-16,3-5-1 16,1-5 1-16,1-2-3 15,-6-6 1-15,-3-1-1 16,-11-3 0-16,-11-3-1 16,-4-2 1-16,-6-4 0 0,-12 5 1 15,-3 4 2-15,-3 7-1 16,0 2 2-16,2 8-1 15,3 10 1-15,4 8 1 16,4 10 1-16,8 9-1 16,4 3 0-16,3 6 0 15,0 3 0 1,6 2-1-16,-2 0-2 16,2-6-9-16,5-3-13 15,6-5-17-15,0-19 0 16,13-4 0-16,6-18 0 0</inkml:trace>
  <inkml:trace contextRef="#ctx0" brushRef="#br0" timeOffset="12646.7593">5888 12538 88 0,'-31'-25'36'0,"-3"1"-13"15,7 11-8 1,-2 4-5-16,6 14-2 16,2 4-3-16,9 10 0 15,6 3-1-15,12 6-2 16,5-2 1-16,9 1-2 16,7-5 0-16,1-4-2 15,1-3-5-15,-4-11-18 16,-4-12-17-16,-5-6 1 0,-7-13-1 15,-2-3 1-15</inkml:trace>
  <inkml:trace contextRef="#ctx0" brushRef="#br0" timeOffset="12762.662">5808 12158 58 0,'-11'-3'38'16,"8"17"-2"-16,-7 9-13 15,3-2-51-15,14 14-7 0,-7-5-1 16,13 10-1-16</inkml:trace>
  <inkml:trace contextRef="#ctx0" brushRef="#br0" timeOffset="13279.6403">6728 12508 34 0,'-18'5'33'0,"-11"0"0"15,11 10-12-15,-1 4-8 16,4 2-5-16,15 2-4 16,9-4 1-16,7 3-2 15,8-6 1-15,2-1 1 16,-2-12-1-16,-2 2 1 16,-13-5-1-1,-9 0-1-15,-10-8-2 16,-11 6-3-16,-3 2-14 15,1-4-21-15,-7-3-1 0,14 3 1 16,-1-8-1 0</inkml:trace>
  <inkml:trace contextRef="#ctx0" brushRef="#br0" timeOffset="13633.8005">7051 12483 38 0,'-23'-11'33'0,"5"11"0"16,-11 0-9-16,8 0-12 0,7 1-6 15,14-1-4-15,-10 18-1 16,20-8-1-16,5 2 0 16,4-3-1-16,2 1 0 15,1-5-1-15,-4-5 0 16,-7 4-2-16,-11-4 1 15,0 0 0 1,-10 0 1-16,-7 9 2 16,-4-2 0-16,0 2 3 15,2 8 1-15,1-4 2 16,11 8-1-16,7-4 2 16,10 2-4-16,8-6-6 15,9 5-30-15,-2-15-1 0,15 2-1 16,4-12-1-16</inkml:trace>
  <inkml:trace contextRef="#ctx0" brushRef="#br0" timeOffset="14180.5003">7866 12472 20 0,'13'0'34'15,"9"18"1"-15,-11 2 1 0,-1 5-20 16,-4 9-7 0,-6-2-2-16,-6 1-4 0,-1-8-1 15,-4-6-2-15,1-10-2 16,10-9-1-16,-9-11 0 31,9-7 0-31,9-6 0 0,1-2 0 16,2-3 1-16,4 2 2 15,-1 4 0-15,1 5 1 16,-5 7 0-16,-11 11 2 16,13 0-1-16,-10 8 1 15,-3 6 0-15,0 5 0 16,0 4 0-16,0-2-2 0,10 2-3 15,2-6-7-15,7-3-20 16,8 0-6-16,-5-14 0 16,15 0 0-16</inkml:trace>
  <inkml:trace contextRef="#ctx0" brushRef="#br0" timeOffset="14450.561">8409 12522 65 0,'-15'15'36'0,"0"10"-1"16,-8 1-14-16,-1-6-10 16,2-1-6-16,0-7-2 15,4-4-4-15,-1-8-1 16,6-10 0-16,4-6-1 0,3-3 1 16,6-4-1-16,0 4 2 15,9 0 0-15,4 7 1 16,5 5 1-16,0 7 0 15,2 10 2-15,1 5-2 16,-3 9-1-16,-2 1-5 16,0 1-25-16,-1 5-5 0,-8-13-1 15,2 6 0-15</inkml:trace>
  <inkml:trace contextRef="#ctx0" brushRef="#br0" timeOffset="14582.0856">8359 12327 30 0,'-15'-40'29'15,"15"20"-17"-15,0 20-13 0,0-9-22 16,15 27-6-16</inkml:trace>
  <inkml:trace contextRef="#ctx0" brushRef="#br0" timeOffset="14867.2727">8587 12564 96 0,'3'29'40'16,"6"3"0"-16,3-11-26 15,1-8-7-15,2-4-4 16,4-18-2-16,3-3 0 31,5-10-1-31,4-10 0 0,0-10-2 16,-6-9 0-16,-7-8-1 15,-7-11 0-15,-9-1 1 16,-7 0-1-16,-11 5 2 16,-12 8 0-16,-6 17 1 0,-1 16 1 15,1 15 0 1,4 18 0-16,8 14-1 0,6 11-3 0,16 8-12 16,6 5-23-1,13-9 0-15,15 1-1 16,9-6 0-16</inkml:trace>
  <inkml:trace contextRef="#ctx0" brushRef="#br0" timeOffset="15238.3638">9118 12416 16 0,'-23'4'29'0,"-5"-4"2"0,13 10-4 16,5 3-16-16,10 2-5 15,10 0-1-15,5 2-2 16,8-3-1-16,1 0 0 16,-2-9-1-16,0 1-2 15,-7-6 0-15,-6 0-1 16,-9 0 1-16,-12-6-1 0,-4 4 3 0,-8 2 0 15,1 2 2-15,-1 3 3 16,6 2 1-16,2 5 1 16,12 2 0-16,4-1-1 15,16 2-1-15,3-2-2 16,8-3-11-16,-1-2-29 31,10-3 0-31,-4-8-1 0,15-1-1 16</inkml:trace>
  <inkml:trace contextRef="#ctx0" brushRef="#br0" timeOffset="15718.7404">10098 12394 38 0,'-36'7'32'16,"12"14"0"-16,-4 3-13 16,10 3-7-16,14 9-4 15,4-7-2-15,15-1-1 16,4-6 1-16,2-7-2 0,2-7 1 15,-6-4-2-15,-3-11-2 16,-11-5-1-16,-6-1-5 16,-13-6-11-16,-6-4-20 15,4 7 0-15,-3-9-1 16,11 7 0-16</inkml:trace>
  <inkml:trace contextRef="#ctx0" brushRef="#br0" timeOffset="15969.7417">10218 12424 62 0,'25'10'40'0,"-1"9"-2"16,-11 1-10-16,-4-2-14 15,0 5-6-15,-6-5-5 16,-3-3-3-16,0-2-2 0,0-13-3 16,0 0-1-16,0-13 0 15,13 3-1-15,-4-9 1 16,8 1 1-16,-2-1 2 15,6 6 3-15,1 8 1 16,-4 5 1-16,-3 9 0 16,-2 8-1-1,-5 2-7-15,-3-5-25 16,7 14-3-16,-12-14-1 16,6 1 0-16</inkml:trace>
  <inkml:trace contextRef="#ctx0" brushRef="#br0" timeOffset="16155.1151">10605 12337 63 0,'2'10'39'15,"-2"14"2"-15,4 19-11 16,0 16-14-16,-4 6-7 16,6 12-2-16,-6-1-2 15,3-3-3-15,0-7-4 16,-3-15-7-1,9-15-30-15,-3-11-2 16,-6-25-1-16,13 0 0 16</inkml:trace>
  <inkml:trace contextRef="#ctx0" brushRef="#br0" timeOffset="16304.2539">10607 12521 62 0,'11'7'34'0,"-1"-7"-1"15,8 5-23 1,7-1-26-16,-3-4-16 0,19 1-1 16,1-7 0-16</inkml:trace>
  <inkml:trace contextRef="#ctx0" brushRef="#br0" timeOffset="16788.5694">11093 12346 36 0,'-17'-9'32'16,"-10"-6"-2"-16,5 11-10 31,6 4-8-31,2 4-7 0,10 8-3 16,4 4 0-16,8 0-1 16,5 3-1-16,3-3 0 15,3-1-2-15,-4-5 0 16,-2-2-1-16,-13-8-2 15,0 0 1-15,0 0-1 16,-11 7 1-16,-9-7 1 0,1 0 2 16,-3 0 2-16,2 7 2 15,6 3 2-15,3-1 1 16,7 4 0-16,8-1 1 16,7 5-1-16,1-3 0 15,9 1-2-15,2-6 0 0,5-1-2 31,-1-8-1-31,3 0 0 0,-2-10 0 16,1-6-1-16,-2-4 0 16,-2-4 1-16,-5-3 0 15,-5 3 2-15,-4 2 0 16,0 10 0-16,-11 12 1 16,12-7-1-16,-12 7 1 15,0 24-1-15,0-1-1 0,0 1-2 16,3 6-3-16,-7-6-9 15,4-9-26-15,0 2-1 16,0-17 0-16,0 0 0 16</inkml:trace>
  <inkml:trace contextRef="#ctx0" brushRef="#br0" timeOffset="16926.9594">11290 12187 31 0,'0'-32'35'15,"-7"3"-3"-15,7 29-17 16,0 0-33-16,0 0-10 16,18 26-5-16,-12-3 0 15</inkml:trace>
  <inkml:trace contextRef="#ctx0" brushRef="#br0" timeOffset="17189.4391">11635 12429 44 0,'-24'-3'36'0,"6"6"0"0,-7-3-4 16,5 5-20-16,6 9-7 15,3 0-2-15,11 5-2 16,0 0 1-16,12-1 1 16,4-3 0-16,6-1 0 15,-1-9-1-15,7-5 1 31,-6-5 0-31,1-1-2 0,-6-7-2 16,-6-5-6-16,-5-2-31 16,-6 6 0-16,-8-7-1 15,2 9 0-15</inkml:trace>
  <inkml:trace contextRef="#ctx0" brushRef="#br0" timeOffset="18092.2013">12302 12388 49 0,'9'-8'34'0,"11"11"0"16,7-3-10-16,1 0-18 0,3 4-3 15,6-2-4 1,-6 3-1-16,-6 2-1 16,-10-1-1-16,-15-6 0 15,-6 10 1-15,-10-1 0 16,-8-2 3-16,-1 3 2 16,-2 0 1-16,4 5 1 15,11 4 1-15,3 4 0 16,12 4-1-16,9-4-1 15,6 1-1-15,4-5 0 0,9-7-3 16,-3-5 1-16,4-11-2 16,-5-10 0-16,1-6 0 15,-6-3 0-15,-4-6 2 16,-1-2 0-16,-6 6 2 16,-1 1 0-16,-3 8 1 0,-7 16 2 15,12-5-1-15,-12 5 1 16,0 27-1-16,0-8-1 15,0 5-1-15,0-3 1 16,0-1-1-16,0-7-1 0,5-4 0 16,-5-9-1-16,19-3 1 15,-9-8-1-15,3-2 0 32,-1-5-1-32,0 3 0 0,1 1 0 15,-5 5 1-15,-8 9 0 16,13 0 0-16,-13 0 0 15,9 20 0-15,-2-3 0 16,-2-2-1-16,2-1-1 16,5-4-4-16,1-5-2 15,2-7-1-15,7-4 0 0,-6-10-1 16,8 4 3-16,-5-6 2 16,5 0 3-16,20-9 12 15,-21 25-1 1,-5 2 1-16,0 11 0 15,-6 2 0-15,1 7-2 16,-13 1-2 0,5 3-1-16,-10-3-4 15,-2-7-10-15,-11-6-30 16,6 0 0-16,-7-13 0 16,-1 2-1-16</inkml:trace>
  <inkml:trace contextRef="#ctx0" brushRef="#br0" timeOffset="18928.5128">13979 12401 15 0,'-12'2'29'0,"-16"-2"1"16,7 6-4-16,3 5-15 0,1 0-4 15,8 6-3-15,9-3-2 16,7 0-1-16,8-3 1 15,3-4-1-15,2-2 1 32,-2-5-1-32,-1 0 0 0,-7-7 0 15,-10 7 0-15,0 0-1 16,-21-5 1-16,2 8-1 16,-5 3-1-16,5 3 1 15,0 4 1-15,4 2 0 16,5 2 1-16,10-1-1 15,11 0 2-15,4-2-1 0,6-5 1 16,4-2 0-16,3-9-1 16,-1-4 0-16,1-7-1 15,-5-2 0-15,-1 0-1 16,-5 1 1-16,-7-1-1 16,-10 15 2-16,15-14 0 15,-15 14 0-15,0 0 0 0,3 17 1 16,-3-17 0-16,0 15-1 15,0-15 0-15,0 0-1 16,0 0-1-16,0 0 0 16,6-18 0-16,1 0 0 0,6 0-1 15,2 0 1-15,0 2 1 32,3 6 0-32,1 4 0 0,0 6 1 15,-4 7-1-15,1 7 1 16,-6 4-2-16,-2 1-4 15,3 7-14-15,0 1-20 16,-11-5 1-16,9-3-1 16,-6-6 0-16</inkml:trace>
  <inkml:trace contextRef="#ctx0" brushRef="#br0" timeOffset="19092.6368">14433 12400 41 0,'0'0'37'16,"0"0"1"0,0 0-1-16,0 26-20 15,0-2-11-15,0-1-10 16,6 4-26-16,0 5-7 16,-3-12 0-16,12 2 0 15</inkml:trace>
  <inkml:trace contextRef="#ctx0" brushRef="#br0" timeOffset="19480.8574">14792 12439 42 0,'-26'-23'36'16,"8"10"0"-16,-11 3-3 15,-4 5-19 1,12 14-7-16,1 3-3 15,6 10-2-15,1 5 0 16,13 2-1-16,6 2 1 16,12-2-1-16,3-6 0 0,5-8-2 15,5-4-1 1,-3-11-1-16,2-3-1 0,-7-8 1 16,-4-5-1-16,-10-3 1 0,-3 4 0 15,-9 1 2-15,-3 4 1 16,-3 10 3-16,-6 5 0 15,2 11 1-15,-1 7 0 16,3 10 0-16,-2 7-1 16,10 8 0-16,3-1-2 15,0 0-4-15,10-3-15 0,5-9-19 16,-4-17-1-16,9-3 1 16,-1-18-2-16</inkml:trace>
  <inkml:trace contextRef="#ctx0" brushRef="#br0" timeOffset="19781.498">15212 12433 26 0,'-5'25'35'15,"-13"-11"1"-15,1 8 0 0,-7-2-22 16,-5-4-5-16,3-4-3 15,-5-7-5-15,1-5-2 16,1-6-1-16,7-9 0 0,6-3 0 16,7-5 1-16,9 0 1 15,6 4 2-15,10 2 2 16,6 13 0-16,2 4 2 16,9 14-1-16,-4 3 0 31,2 10-1-31,-6 2-3 0,-3 3-7 15,-7-7-26-15,-1 2-6 16,-12-12-1-16,-2-1 0 16</inkml:trace>
  <inkml:trace contextRef="#ctx0" brushRef="#br0" timeOffset="20065.8749">15129 12245 48 0,'0'-20'32'15,"0"1"-4"-15,12 19-15 16,-12 0-28-16,14 16-7 16,0 2 1-16,1 8 8 0,1-1 11 15,4 3 5-15,3 6 7 0,22 30 37 32,-25-32-16-32,0-1-3 0,-7-10-8 15,5 4-9-15,-7-13-5 16,3 0-2-16,-4-12-2 15,2 0-1-15,-3-13-4 32,-3-5-6-32,7-1-28 0,-3 0-5 15,-5-1 0-15,4 5 1 16</inkml:trace>
  <inkml:trace contextRef="#ctx0" brushRef="#br0" timeOffset="20567.681">15760 12385 37 0,'-16'-19'34'0,"16"19"1"16,-24-6-5-16,14 2-18 15,10 4-6 1,-11 10-3-16,11-1-2 0,4 3 0 15,6-1 0-15,3 2-1 16,0-4 1-16,2 0-1 16,-2-2 0-16,-2 0 0 15,-11-7-1-15,8 10 1 16,-8-10-1-16,-16 7 0 16,-2-3 1-16,1 4-1 0,-1 1 1 15,-2 4 0-15,5-2 1 16,5 5 0-16,7-2 0 15,10 1 1-15,3-4 0 16,4-2 0-16,5-3-1 16,3-6 0-16,0-3 0 15,2-9-1 1,-1-2 0-16,0-3 0 16,-3-4-1-16,0-1 0 15,-2 3 2-15,-6 4 0 16,0 5 1-16,-12 10 2 15,9 0-1-15,-9 6 0 16,0 12-1-16,-5 2-2 0,1 4-6 16,7 0-27-16,10 5-4 0,3-14-2 15,14 2 1-15</inkml:trace>
  <inkml:trace contextRef="#ctx0" brushRef="#br0" timeOffset="20931.0869">16170 12387 52 0,'21'24'36'0,"-9"-9"-2"16,6 5-12-16,5 5-7 0,-8-6-5 15,2 4-5-15,-9-6-1 16,-5-4-5-16,-3-4-16 15,0-9-20-15,-31-5 0 16,12 3-1-16,-11-11 1 16</inkml:trace>
  <inkml:trace contextRef="#ctx0" brushRef="#br0" timeOffset="21485.3717">16232 12439 40 0,'-16'-13'33'0,"3"13"-7"16,-1 0-5-16,-6 0-5 0,2 7-6 15,-4-1-2 1,3 8-2-16,4 2-1 0,9 2-2 16,6-1 0-16,15-3-1 31,10 0-3-31,3-8-10 0,6-6-24 16,6 7-1-16,-11-15-1 15,1 4 0-15</inkml:trace>
  <inkml:trace contextRef="#ctx0" brushRef="#br0" timeOffset="21886.1658">16393 12397 47 0,'-22'4'36'0,"6"3"-4"16,2 5-7-16,-5-1-6 15,12 11-5-15,-1-3-5 16,13 1-3-16,7-1-2 16,10-1-4-16,3-4-5 0,3-7-21 15,0-7-12-15,7 0-1 16,-4-12-1-16</inkml:trace>
  <inkml:trace contextRef="#ctx0" brushRef="#br0" timeOffset="22386.7899">16737 12356 49 0,'-19'6'31'0,"-9"-6"-2"15,4 0-12-15,6 9-4 16,0-1-6-16,10 5-2 0,8 3 0 15,9 5-1-15,8-2 0 16,7 5 0-16,0-6-1 16,4 3 2-16,-6-4-1 15,-6-2 0-15,-16-6 0 16,0-9-1-16,-26 9-1 16,2-9-3-16,-4 0-14 0,3 0-23 15,-3-11-1-15,10 8-1 0,2-7 0 16</inkml:trace>
  <inkml:trace contextRef="#ctx0" brushRef="#br0" timeOffset="27560.3591">16551 4862 38 0,'0'0'20'0,"0"0"-1"15,0-12-2-15,0 12-2 16,0 0-1-16,-12 8-2 16,0 1-2-16,-2 10-2 0,-7 8-1 15,-1 7-2-15,-6 1 0 16,4 0-2-16,2-3-4 15,1-6-6-15,8-2-14 16,9-9-15-16,4-15 1 16,0 0-1-16,17-19 0 15</inkml:trace>
  <inkml:trace contextRef="#ctx0" brushRef="#br0" timeOffset="27824.0079">16428 4961 57 0,'0'0'38'15,"18"9"0"-15,-6-6-10 0,4-3-13 16,9 2-7-16,0 5-25 16,2 2-18-16,-11-9-2 15,1 8-1-15,-7-14-1 16</inkml:trace>
  <inkml:trace contextRef="#ctx0" brushRef="#br0" timeOffset="28763.6805">16713 6413 51 0,'0'0'24'0,"5"-10"-3"16,-5 10-3-16,0-9-4 0,0 9-3 15,0 0-2 1,0 0-2-16,0 0-2 16,0 0 0-16,-3 12-2 0,3 6 0 15,0 3 0-15,0 5-1 0,0 6 1 16,3 2-1-16,1-1-1 16,2-4-4-16,0 3-8 15,-6-7-22-15,0-14-3 16,6 1-1-16,-6-12-1 15</inkml:trace>
  <inkml:trace contextRef="#ctx0" brushRef="#br0" timeOffset="30127.9762">16213 3450 27 0,'0'0'18'0,"0"-8"-2"16,0 8-2-16,0 0-1 15,0 0 1-15,-15 0 0 16,-2 0-1-16,-1 12-1 16,-7-3-1-16,-3 8-2 0,-7 5 0 15,5 8-1-15,-1 1-2 16,11 7-1-16,7-4-1 0,13 4-1 15,13-6 0 1,13-5 1-16,9-9-1 16,5-5-1-16,0-10 0 0,0-6 0 31,-2-6-1-31,-7-3 0 0,-8 0-1 16,-9-1-5-16,-5 9-15 15,-9 4-21-15,-3-14 0 16,3 14 0-16,-19 0-1 15</inkml:trace>
  <inkml:trace contextRef="#ctx0" brushRef="#br0" timeOffset="31718.4688">17593 12240 63 0,'0'-10'36'15,"0"10"-8"-15,5 22-8 16,-12 4-6-16,4 11-6 31,-8-1-2-31,2 7-2 0,0-3-1 16,1-5-1-16,2-12-2 15,4-6 1-15,2-17 0 16,0 0-1-16,9-19 1 16,-1-8-1-16,2-10 1 15,0-4-1-15,-1-5 0 16,0-3 0-16,0 2 0 0,-1 5 1 16,0 4-1-16,-1 8 0 15,-1 11 1-15,-6 19-1 16,18-5 1-16,-6 19 0 0,1 11-1 15,4 9 1 1,1 6 0-16,5 4-1 0,0 3-2 31,-1-5-4-31,2 3-11 0,-5-6-18 16,-11-16-3-16,0-3-1 16,-8-20 0-16</inkml:trace>
  <inkml:trace contextRef="#ctx0" brushRef="#br0" timeOffset="31872.128">17599 12379 25 0,'0'0'36'0,"22"0"0"16,0-8-1-16,11 8-24 16,1 0-33-16,-5-7-9 15,8 7-2-15,-10-13-2 16</inkml:trace>
  <inkml:trace contextRef="#ctx0" brushRef="#br0" timeOffset="32351.2832">17812 11938 49 0,'-37'-16'38'0,"-5"12"-1"15,-12 9-14-15,-10 7-7 16,4 19-5-16,-5 15-5 16,12 22-2-1,4 12-2-15,12 8-1 16,16 5-1-16,18 0 1 16,24-4-1-16,17-9 1 15,20-15-1-15,16-27 1 0,10-20 0 16,6-25 0-16,0-20 0 15,-4-20 0-15,-14-22 0 16,-16-15-1-16,-22-13 1 0,-21-3 0 16,-20 1 0-16,-15 14-2 15,-10 11-2-15,-11 10-9 16,-4 20-27-16,6 27 0 16,0 12 0-16,16 23-1 15</inkml:trace>
  <inkml:trace contextRef="#ctx0" brushRef="#br0" timeOffset="34555.034">16430 5036 45 0,'0'0'30'0,"0"0"-1"16,10 5-4-16,5-9-6 0,6 4-7 15,1-8-37-15,7 15-5 16,-14-11-3-16,10 4-3 16</inkml:trace>
  <inkml:trace contextRef="#ctx0" brushRef="#br0" timeOffset="37296.8632">18374 12598 49 0,'0'0'37'0,"0"0"-1"16,0 0-17-16,-7-9-44 15,7 9-6-15,3-20-2 16,10 5-2-16</inkml:trace>
  <inkml:trace contextRef="#ctx0" brushRef="#br0" timeOffset="37875.4278">18806 12050 44 0,'0'0'36'15,"13"11"2"-15,-4 22-16 16,-4 14-5-16,6 13-7 16,-7 7-3-16,4 4-6 0,0 2-16 15,-2-7-14 1,-1-22-8-16,4-11-1 15,-4-22 0-15</inkml:trace>
  <inkml:trace contextRef="#ctx0" brushRef="#br0" timeOffset="38092.7218">19025 12342 41 0,'0'0'37'0,"9"13"0"15,-9 5-3-15,-7 3-20 16,7 9-8-16,0 1-7 16,0-1-8-16,0-2-12 15,4-3-12-15,-4-25-3 16,15 13 0-16</inkml:trace>
  <inkml:trace contextRef="#ctx0" brushRef="#br0" timeOffset="38260.5115">19161 12390 44 0,'4'-17'29'0,"-4"17"-5"16,-14 10-4-16,1 4-6 15,2 5-6-15,1 1-3 16,5 4-1-16,5-2-1 16,7 0-2-16,8-1-4 0,5-8-9 15,12-4-9-15,10 4-13 16,-5-21 1-16,16 6-1 15</inkml:trace>
  <inkml:trace contextRef="#ctx0" brushRef="#br0" timeOffset="38529.8085">19653 12420 21 0,'-21'14'32'0,"5"10"0"16,-12-9-4-16,2 2-14 15,-1-6-6-15,-1-3-5 16,0-8-3-16,3 0-2 0,5-12 0 16,5-2 0-16,5-6-1 15,10 3 2-15,3 0 2 16,8 4 1-16,5 6 0 0,5 7 2 16,2 5-1-1,0 7 0-15,2 5 0 16,-5 3-4-1,-2 4-13-15,-7-6-18 16,7 9-1-16,-10-17 1 0,8 5-1 16</inkml:trace>
  <inkml:trace contextRef="#ctx0" brushRef="#br0" timeOffset="38777.2259">19741 12380 51 0,'0'0'38'15,"0"0"2"-15,13 21-6 16,0 0-19-16,-6-3-7 16,4 4-1-16,-3-3-3 15,4 0-1-15,-2-9-1 16,2-2-1-16,-3-8 0 0,0-10-2 16,0-4-1-16,-3-8-8 15,4 5-13-15,2-2-17 16,-9-1-1-16,7 5 1 0,-4 2 0 15</inkml:trace>
  <inkml:trace contextRef="#ctx0" brushRef="#br0" timeOffset="39062.4172">20171 12397 16 0,'-18'-9'32'16,"-11"-8"1"-16,7 17-1 15,-6-2-17-15,3 4-7 16,8 10-3-16,1 3-4 16,12 4 0-16,4 3 0 15,10 0-1-15,5-3 1 16,7-5 1-1,-1 0-1-15,1-9-1 16,3 0-8-16,-2-2-23 16,-8-15-1-16,7 3-1 15,-13-10-1-15</inkml:trace>
  <inkml:trace contextRef="#ctx0" brushRef="#br0" timeOffset="39331.9897">20314 12400 32 0,'0'16'38'0,"3"7"-1"0,-3-7 0 16,-3 2-19-16,5 6-6 16,-2-8-5-16,0-1-3 15,0-15-3-15,0 0-3 16,0 0-1-16,0-22 0 0,6-1-1 16,4-7 0-16,5 3 2 15,0-5 0-15,5 9 2 16,0 5 0-16,0 11 2 15,-2 7-1-15,-3 9 0 16,-5 9-3-16,2 7-13 31,0 6-20-31,-8-7 0 0,14 4-2 16,2-12 1-16</inkml:trace>
  <inkml:trace contextRef="#ctx0" brushRef="#br0" timeOffset="39601.5426">20846 12360 28 0,'-35'-28'33'15,"9"16"-2"-15,-10 2-9 16,5 8-8-1,4 9-4-15,4 5-4 16,11 11-2-16,4-2-2 16,13 5 0-16,4-3-1 15,11 0-2-15,8-8-6 16,2-5-12-16,-1-10-9 16,10 0-5-16,-10-16 0 15,5 0 2-15</inkml:trace>
  <inkml:trace contextRef="#ctx0" brushRef="#br0" timeOffset="39733.0761">20982 12241 77 0,'0'0'34'0,"0"0"-4"16,6 17-9-1,-6 9-8-15,0 10-8 16,0 4-10 0,0 1-23-16,0-8-9 15,10 1-1-15,-2-13 0 0</inkml:trace>
  <inkml:trace contextRef="#ctx0" brushRef="#br0" timeOffset="40249.8596">21288 12280 25 0,'0'0'29'16,"-11"0"-3"-16,11 0-10 0,5 23-3 16,5-11-6-16,6 0-2 15,1-2-2-15,2-1-1 16,1-4-1-16,-6-5-2 16,-3 0 1-16,-11 0-1 0,0 0 0 15,-13-9 0 1,-7 9 1-1,0 0 0-15,-3 5 1 16,0 3 1-16,1 3 0 0,6 8 0 16,7-2 1-16,9 7 1 15,3-7-1-15,10 3 1 16,6-3-1-16,5-3 0 16,3-8 0-16,4-6 0 15,0-6-1-15,1-7-1 0,-2-6 0 16,-6-4 0-16,-2-5 0 15,-2 0-1-15,-7 4 1 16,-2 2 0-16,-4 5-1 16,-7 17 1-16,0 0-1 15,0 0 1-15,0 20-1 16,0 2 0 0,0 4-3-16,-4 2-6 15,4-3-22-15,4 5-4 16,-4-16-1-16,3 5 1 15</inkml:trace>
  <inkml:trace contextRef="#ctx0" brushRef="#br0" timeOffset="40381.3814">21565 12225 51 0,'-8'-40'37'0,"5"15"-1"0,-4 2-7 15,7 12-45-15,8 21-16 16,-8-10-4-16,16 25-1 15</inkml:trace>
  <inkml:trace contextRef="#ctx0" brushRef="#br0" timeOffset="40751.2226">21782 12342 31 0,'27'-3'10'0,"-1"-5"-3"15,4 2 0-15,-5 3-2 0,-9-1 0 16,-5 1 0-16,-11 3 2 0,-24 10 11 15,8 2-9 1,-7 2-1-16,4 4 0 16,3 1-1-16,6 5 0 15,6 0-3-15,9 2-3 32,9-3-5-32,5-4-9 0,6-9-14 15,15 4-5-15,-3-19 0 16,13 5 2-16</inkml:trace>
  <inkml:trace contextRef="#ctx0" brushRef="#br0" timeOffset="41152.284">22278 12373 36 0,'0'0'34'0,"0"0"0"16,-18 16-9-16,2 3-8 16,-9-1-9-16,3-1-3 15,-3-2-4-15,0-5-3 0,4-6-1 16,-6-4 0-1,9-8-2-15,3-6 1 16,10-2 0 0,5-6 0-16,3 2 3 15,4 1 1-15,5 7 1 0,6 6 2 16,-3 6 0-16,6 13 1 16,-4 4-1-16,1 5 1 15,1 0-1-15,-1 2-1 16,-1-5 0-16,3-4-1 15,3-8-1-15,0-7 0 0,-3-4 0 16,5-6 0-16,-5-8 0 16,4-4 0-16,0-1 1 15,-6 7 0-15,-6 2 1 16,-1 6 0-16,-11 8 1 16,18 4 0-16,-14 6-1 15,-4 8-4-15,0 2-18 0,0 4-15 16,-4-11-2-16,10 6 0 15,-6-19 0-15</inkml:trace>
  <inkml:trace contextRef="#ctx0" brushRef="#br0" timeOffset="41552.5591">22985 12286 24 0,'3'19'36'0,"3"8"2"15,-11 5-7-15,-1-4-11 16,6 2-5-16,-12-9-5 15,12-2-2-15,-6-9-4 16,6-10 0 0,14-4-2-16,2-9-1 15,0-8 1-15,7-1-1 16,4-1 1-16,5 3-1 16,1 6 1-16,-9 6 0 15,-5 8 1-15,-3 15 0 16,1 6 0-16,-10 7 0 0,-2 4-3 15,-12-3-8-15,-6 0-32 0,13 5-1 16,0-12-2 0,-5 4 1-16</inkml:trace>
  <inkml:trace contextRef="#ctx0" brushRef="#br0" timeOffset="42484.8807">1765 13423 22 0,'-16'-4'31'0,"-13"-2"0"0,7 12-2 16,0 4-15-16,4 7-5 16,6 8-4-16,9 4-1 15,9 5-2-15,9-4 1 16,10-5-1-16,6-6 1 15,3-7 1-15,1-12-1 16,-6 0 3 0,-8-15-2-16,-10 3 1 15,-14-2-1-15,-14 3-1 16,-9 6-5-16,-8 1-12 16,-2 4-22-16,7 7-2 15,2-7 1-15,13 7-2 0</inkml:trace>
  <inkml:trace contextRef="#ctx0" brushRef="#br0" timeOffset="42938.5928">1918 13425 56 0,'11'-15'36'16,"-11"15"1"-16,0 0-9 15,0 11-14-15,-4 4-6 0,4 1-4 16,6 8-1-16,-1 3-2 15,2 1 1-15,8-5-1 16,3-1 1-16,-1-9 0 16,8-5 0-16,-2-8 0 15,-1-8 0-15,-6-8 0 32,2-3-2-32,-7-4-4 0,-7-3-8 15,3 5-10-15,-7-4-10 16,-7-1-2-16,7 3 6 15,0 4 9-15,0 0 8 16,0 6 9-16,0 13 9 0,7-13 43 31,14 24-17-31,-6 4-5 0,-3 4-9 16,12 9-5-16,-8-1-5 16,3 1-3-16,-1-3-2 0,8-2-1 15,-5-8-1-15,2-6 0 16,-8-9-2-16,0 0-1 15,-2-7-6-15,-2-7-16 32,-6-2-18-32,-2 4 0 0,0-5 0 15,5 4-1-15</inkml:trace>
  <inkml:trace contextRef="#ctx0" brushRef="#br0" timeOffset="43270.6538">2563 13450 41 0,'-13'12'37'15,"9"12"0"-15,4-5-3 16,5 1-21-16,17 1-4 16,-4-7 0-16,13-1-3 0,-7-13-1 31,4-4-1-31,-5-11 0 0,-1-7-1 15,-7-11-1 1,-6-4-1-16,-5-9 0 0,-11-4-2 16,-5-4 1-16,-11 0-1 15,-5 3 0-15,-11 3 1 16,1 14 0-16,-9 10-1 16,7 12 1-16,7 12-2 0,8 15-2 15,9 2-7-15,20 9-21 16,20 10-8-16,1-7 0 15,25 1 1-15</inkml:trace>
  <inkml:trace contextRef="#ctx0" brushRef="#br0" timeOffset="43670.9428">2939 13380 35 0,'14'0'35'16,"0"9"-3"0,0 3-8-16,-4 6-4 0,2 8-6 15,-6-3-5-15,-2 2-3 16,-4-3-2-16,-3-6-4 15,-3-7-3-15,6-9-2 0,0-11 0 16,9-6-1-16,3-4 0 16,4-6 1-16,-1 3 1 15,6 2 3-15,5 5 4 16,-1 10 1-16,-7 7 2 16,-2 12 0-16,-4 7 0 15,1 6 0 1,-4 6-3-16,-9 0-3 15,3 3-14-15,3-2-23 16,-12-15 0-16,6-4-2 16,0-13 2-16</inkml:trace>
  <inkml:trace contextRef="#ctx0" brushRef="#br0" timeOffset="43809.4723">3146 13140 46 0,'0'-22'36'15,"0"22"-2"-15,3-13-6 16,-3 13-44-16,19 16-17 16,-13-7-2-16,7 16-1 15</inkml:trace>
  <inkml:trace contextRef="#ctx0" brushRef="#br0" timeOffset="44326.4629">3343 13399 42 0,'10'22'38'0,"-3"4"0"15,-7-1-5-15,-6-7-16 32,6 0-8-32,0-8-6 0,0-10-4 15,0 0-5-15,9-18-2 16,6 2 0-16,-2-10 0 16,9 1 0-16,-1-2 1 15,1 5 3-15,-7 5 4 0,-2 5 5 16,-3 12 1-1,-10 0 2-15,6 23-1 0,-6-4 1 16,0 5 0-16,-3 1-2 16,11 0-1-16,2-5-2 0,8-6-1 15,1-10-1-15,3-4 0 16,0-10 0-16,7-5-1 16,-6-3 1-16,-1-3-1 31,-3 1-1-31,0 5 1 0,-4 6-1 15,-2 9 1-15,-1 3 1 16,-4 6-1-16,3 7 0 16,-5 0 1-16,-2 1 0 15,0-3-1-15,-1-6 1 16,-3-8-1-16,10 0 0 16,0-10-1-16,-1-5 1 0,3-2 0 15,4 0-1-15,0-2 1 16,1 5 0-16,-1 9-1 15,-3 5 1-15,-1 10 1 16,-2 3-1-16,-5 3-6 16,3 5-25-16,0 1-7 15,2-7-1 1,14 1 0-16</inkml:trace>
  <inkml:trace contextRef="#ctx0" brushRef="#br0" timeOffset="44873.8829">4823 13397 26 0,'4'-30'32'0,"9"0"-2"15,-4 2-6-15,-2-1-5 0,-1 12-3 16,-6 3-4 0,0 14-2-16,0 0-2 0,0 27-3 15,0-3-1-15,8 12-3 16,-5 0 1-16,3 3-1 16,0-3 0-16,0-3-1 0,-1-5-1 15,-8-5-1-15,-9-6-2 16,-7-6 0-16,0-2 1 15,-6-6-1-15,0 4 0 16,0-5 0-16,6 1 3 16,5-3 0-16,14 0 2 15,7 6-1 1,15-10 1-16,7 2-3 16,8-3-6-16,3 0-24 15,0-14-4-15,11 4 0 16,-11-12 0-16</inkml:trace>
  <inkml:trace contextRef="#ctx0" brushRef="#br0" timeOffset="45259.8306">4841 13025 20 0,'-48'-3'31'0,"1"19"1"16,-6 4-3-16,4 11-18 16,8 17-3-16,5 8-3 15,11 8-1-15,12 10 0 16,13 5-2-16,10-2 1 16,14-1 0-16,11-9-1 31,16-8-1-31,12-15 0 0,11-15 0 15,5-21 0-15,5-17-1 16,3-19 1-16,-3-18-1 16,-5-12 0-16,-11-12 2 15,-20-8 0-15,-22 3 1 16,-26-2 0-16,-17 13 1 16,-23 7-1-16,-8 17-2 0,-10 10-10 15,3 19-27-15,-3 2-1 0,16 18-1 16,8-3 0-1</inkml:trace>
  <inkml:trace contextRef="#ctx0" brushRef="#br0" timeOffset="45844.1553">5536 13637 9 0,'8'9'34'0,"-8"-9"2"16,0 0-1-16,0 12-12 16,0-12-8-16,0 0-3 15,0 0-5 1,0 0-33-16,0 0-8 16,0 0-2-16,-9-21-2 15</inkml:trace>
  <inkml:trace contextRef="#ctx0" brushRef="#br0" timeOffset="52606.5735">6449 13229 14 0,'6'-14'24'16,"-6"14"-4"-16,-9-10-1 15,-3 10-5-15,-7-4-2 16,-5 4-5-16,-8-4-1 31,-5 4-3-31,0 0 0 0,2 0-1 16,4-3 0-16,4 3-2 15,8 0 1-15,19 0-1 16,0 0 0-16,0 0 0 16,28 10 0-16,-4-1 0 15,1 5 1-15,-2 3 0 16,-2 5 0-16,-11 7 1 0,-10 5-1 16,-13 0 1-16,-8 2-1 15,-8-5 1-15,-4-2-1 16,-2-4 0-16,4-8 0 15,10-5-1-15,8-3 2 16,13-9-1-16,0 12 0 0,15-5 1 16,10 2-1-16,6 0 0 0,5 1-3 15,6 1-8 1,7-4-17-16,-2-14-7 0,9 2 0 16,-9-11 0-16</inkml:trace>
  <inkml:trace contextRef="#ctx0" brushRef="#br0" timeOffset="52960.7881">6518 13407 2 0,'0'0'29'16,"12"-9"0"-16,7 9 0 0,5-3-15 15,7-1-7-15,6 4-2 16,1 0-1-16,-3 0-3 16,-2 0-3-16,-8 6-3 15,-4-2-6-15,-9 2-3 16,-12-6-2-16,0 0 1 0,0 0 1 31,-15 3 5-31,0-3 7 0,2 0 5 16,0-3 7-1,2 3 5-15,1 11 3 0,4 1-1 16,-1 6 0-16,7 5-4 16,-3 2-5-16,3 4-8 15,4-3-16-15,8 3-15 16,-5-19-2-16,17 0 1 0</inkml:trace>
  <inkml:trace contextRef="#ctx0" brushRef="#br0" timeOffset="53344.878">6927 13418 25 0,'0'0'31'0,"0"25"0"16,0-9-13-16,0 8-7 15,3 1-9-15,-3 4-14 16,12 7-17-16,-12-17-1 31,12 1-1-31</inkml:trace>
  <inkml:trace contextRef="#ctx0" brushRef="#br0" timeOffset="53794.5212">7274 13410 13 0,'-15'-23'28'0,"5"20"-2"16,-11-3-9-16,2 3-6 0,0 3-3 16,1 5-2-16,5 6-3 15,10 2 0-15,6-1 0 16,11 1 0-16,9 0 1 16,2-1 1-16,0 6 2 0,-6 0 0 15,-4 1 1-15,-15 0-1 16,-6 0-3-16,-12-2-9 15,-8 2-28-15,-8-19-1 16,13 0-1-16,-6-15-3 0</inkml:trace>
  <inkml:trace contextRef="#ctx0" brushRef="#br0" timeOffset="54681.6292">8136 13306 57 0,'-28'-2'27'0,"3"2"-13"16,3 4-4-16,4 3-4 15,8 7-3-15,10 0-1 16,16-2 0-16,6 2-1 0,9-5 0 15,6 0 1-15,-4-2-1 16,-4-4 1-16,-3-3 0 16,-14 0-1-16,-12 0 0 15,-10 0 0-15,-12 4 0 16,-9 1-1-16,1 5 0 16,2 0 0-1,0 2 0-15,9 5 0 16,10 0 0-16,9 1 0 15,15-3 0-15,4 0 0 16,9-3 1-16,0-4 0 0,5-4 0 16,-4-4 0-1,2-5 1-15,-6-3-1 0,-1-3 0 16,-8 1-1-16,-1 5 1 0,-15 5-1 16,14 0 0-16,-14 0 0 15,0 7-1-15,0-7 1 16,0 13 1-16,0-13 0 15,0 0-1-15,-4-12 0 16,4-4 1-16,4-5-1 31,0-3 1-31,3-3-1 0,2 3-1 16,5 2 1-16,0 9 0 16,5 6-1-16,0 7 1 15,2 6 0-15,-2 5 0 16,-2 8 0-16,-2 2-2 0,-5 3-3 15,-5-2-8-15,-5-5-17 16,0 5-2-16,-9-11-1 16,9 8 5-16</inkml:trace>
  <inkml:trace contextRef="#ctx0" brushRef="#br0" timeOffset="54881.9998">8633 13359 30 0,'0'0'34'16,"0"0"-1"-16,12 0-3 15,-12 19-15-15,0 4-9 16,4 5-3-16,-4 10-6 16,2 2-12-16,2 3-2 15,5 4-15-15,-2-20-2 0,19-3 0 16,1-20 19-16</inkml:trace>
  <inkml:trace contextRef="#ctx0" brushRef="#br0" timeOffset="55251.8189">9037 13433 28 0,'-23'-22'31'16,"8"8"-3"-16,-7-1-12 15,-2 5-5-15,2 10-3 16,-3 0-2-16,4 10 0 16,5 7-3-16,5 5 0 15,7 2 0-15,10 2 0 0,10-6 0 16,5-1 0-16,3-4 0 16,5-6 0-16,-2-6-1 15,-5-3 0-15,-3-3-1 16,-7-6 0-16,-12 9-1 15,0-16 1-15,0 16-1 16,-12-9-1-16,2 9 1 0,1 8 0 16,0 9 0-16,2 8-1 15,3 3 1-15,0 6 0 16,4 7-3-16,4-3-8 0,1-7-20 16,10-1-5-1,0-18 2-15,10-3-1 0</inkml:trace>
  <inkml:trace contextRef="#ctx0" brushRef="#br0" timeOffset="55552.6324">9394 13359 52 0,'0'0'35'15,"0"13"2"-15,-7 4-13 0,-11 1-15 16,1 2-3-16,-4-1-3 15,-1-3-2-15,0-4-4 16,-2-10-1-16,2-2 0 16,0-10-1-16,7-6 1 15,2-4-1-15,7 1 2 16,6 0 2 0,6 3 2-16,4 6 2 15,8 6 0-15,5 8 0 16,1 6 1-16,0 9 0 15,-2 4-1-15,0 2-2 16,-4 4-8-16,-4 2-23 0,-6-12-5 16,5-1 0-16,-13-18-1 15</inkml:trace>
  <inkml:trace contextRef="#ctx0" brushRef="#br0" timeOffset="55715.4221">9346 13187 70 0,'0'-19'40'0,"-3"3"-1"0,3 7-7 16,0 9-29-16,0 0-19 15,9 9-22-15,-9 1-1 16,13 11 0-16,-11-3-1 16</inkml:trace>
  <inkml:trace contextRef="#ctx0" brushRef="#br0" timeOffset="55884.7116">9483 13372 45 0,'15'15'38'16,"1"6"1"-16,-2-2-4 15,-4-4-18-15,3 1-7 16,-1-7-4-16,1-4-2 0,-1-5-2 16,4-8-1-1,0-2-3-15,-5-9-5 0,7 0-23 16,-1 4-9-16,-8-2-1 0,3 9 0 15</inkml:trace>
  <inkml:trace contextRef="#ctx0" brushRef="#br0" timeOffset="56417.2873">9961 13251 48 0,'0'0'31'0,"-12"4"-8"16,12-4-9-16,-4 11-6 16,4-11-4-16,10 14-2 15,1-5-2-15,0-1 0 16,3-1-2-16,-5-3-1 0,-9-4 0 15,11 0-1-15,-11 0 1 16,-14 0 0-16,-1 1 1 16,-6 2 1-16,-23 14 1 15,22-5 2-15,7 6 1 16,2 1 0-16,10 2 1 16,3 1-1-16,10-1 1 15,2-4 0-15,3-4 1 31,5-5-2-31,1-8 0 0,1-6 0 16,2-6-1-16,-1-3 0 16,-2-7-1-16,0-2 1 15,-2 3 1-15,-8 0-1 16,3 8 1-16,-14 13 1 16,13-9-1-16,-13 9 0 15,6 18 1-15,-6 2-2 0,0 2-2 16,2 6-3-16,-2-6-10 15,16-5-22-15,6 3-2 16,2-13 0-16,10 1-1 0</inkml:trace>
  <inkml:trace contextRef="#ctx0" brushRef="#br0" timeOffset="56934.3251">10525 13285 40 0,'-10'-12'31'0,"10"12"-3"16,-18-7-12-16,3 7-7 15,2 0-4-15,0 2-3 16,1 6-2-16,12-8-1 15,-6 13-1-15,6-13-1 16,10 11 1 0,-10-11-1-16,18 8 1 15,-9-8 0-15,-9 0 1 16,0 0 0-16,0 0 0 16,-6 11 1-16,-6-2 1 15,-1 1-1-15,0 3 0 16,1 3 1-16,3 1 0 0,3 0 0 15,6-2 2-15,6-1-1 0,1-4 1 16,4-5 1 0,5-5 0-16,-1-7 0 0,8-1 0 15,-1-6 1-15,5-1-1 16,-6-2 1-16,7 3 0 16,-1 3-1-16,4 11 0 15,-2 0 0-15,-3 7 0 0,-5 5 0 16,-6 4 0-16,-5 1-2 15,-4 2 0-15,-13 1-5 16,-7-6-20-16,-9-7-15 16,8-1-1-16,-10-12 0 15</inkml:trace>
  <inkml:trace contextRef="#ctx0" brushRef="#br0" timeOffset="57359.5413">11486 13162 18 0,'4'-10'35'16,"6"23"1"-16,-6 6 1 0,6 12-17 16,0 12-6-16,0 5-6 15,4 5-2-15,-6-2-7 16,2-9-7-16,-3-10-23 16,2-4-5-16,-9-28-2 15,-8 10 0 1</inkml:trace>
  <inkml:trace contextRef="#ctx0" brushRef="#br0" timeOffset="57660.9052">11486 13225 28 0,'28'-20'33'0,"-4"0"2"16,11 13-3-16,2 4-19 0,-10 3-5 15,2 4-3-15,-13 7-1 16,-5 3-3-16,-11 2-1 0,-4 1-2 15,-6 0 0 1,-3-5-1-16,3 2 1 16,4-5 0-16,6-9 1 0,16 13 1 31,4-7 2-31,6 1 1 0,-1 4 0 16,0 4 2-16,-7 2-1 15,-8 4 0-15,-17 1-4 16,-10-2-4-16,-9-2-11 15,-4 1-19-15,-13-15-2 16,7 0-1-16,-5-13 0 16</inkml:trace>
  <inkml:trace contextRef="#ctx0" brushRef="#br0" timeOffset="58058.1555">11743 12971 8 0,'-54'-12'31'0,"-1"19"0"16,-19 0-1-16,0 15-17 16,1 12-3-16,0 9-4 0,6 13-1 31,10 6 0-31,18 9-1 0,17 5 0 15,22 1 1-15,13-4 0 16,26-1 0-16,23-17 0 16,21-8-1-16,12-21-1 15,11-22-1-15,-3-20 0 16,-1-16-2-16,-12-18 1 16,-20-12 0-16,-29-7-1 0,-21-2 1 15,-30 4-1-15,-16 9 0 16,-14 12-1-16,-8 10-3 15,1 14-8-15,1 16-23 16,12 2-2-16,16 14-1 16,8-1 1-16</inkml:trace>
  <inkml:trace contextRef="#ctx0" brushRef="#br0" timeOffset="58224.0769">12134 13486 58 0,'13'22'38'0,"-13"-8"-1"16,-6 11-12-16,-7 1-52 0,-14-16-5 16,6 4-4-16,-7-14 0 15</inkml:trace>
  <inkml:trace contextRef="#ctx0" brushRef="#br0" timeOffset="58693.5624">12744 13234 8 0,'0'-9'33'31,"-13"-6"1"-31,-7 12 0 0,-5 0-16 16,-9 3-4-16,-2 6-4 15,-3 6-3-15,7 10-1 16,6 2-2-16,7 8-2 15,10-1 0-15,12 3-1 16,10-5 0-16,9-7-2 16,11 0-7-16,5-8-25 0,-7-14-3 15,9 0-1-15,-8-13 0 16</inkml:trace>
  <inkml:trace contextRef="#ctx0" brushRef="#br0" timeOffset="59063.3809">12786 13029 18 0,'-37'-23'31'15,"-14"1"1"-15,-3 21-2 16,-9 1-16-16,-8 12-7 16,-1 12-3-16,2 7-3 31,5 13 0-31,11 9 2 0,12 10 0 15,17 5 2-15,21 9 0 16,17-3 0-16,27 0 1 16,19-11 0-16,27-9 0 15,14-21-2-15,11-15 0 16,0-27-2-16,1-17 0 16,-12-20 0-16,-10-16-1 0,-28-12 0 15,-28-11 0-15,-38-11 0 16,-29 1 0-16,-17 8-2 15,-21 10-3-15,-7 18-12 16,-6 14-23-16,-11 11 0 16,17 24-1-16,6 10 1 15</inkml:trace>
  <inkml:trace contextRef="#ctx0" brushRef="#br0" timeOffset="61543.5708">13535 13443 31 0,'0'0'34'0,"7"12"2"0,-15-3-4 16,-8 6-22-16,0 2-16 15,-12-5-24-15,9 5-2 16,-5-17-3-16,13 6 0 16</inkml:trace>
  <inkml:trace contextRef="#ctx0" brushRef="#br0" timeOffset="61781.5881">13868 13251 26 0,'3'-15'35'0,"7"15"3"0,-10 0-5 16,3 12-14-16,6 11-7 16,-9 1-4-16,6 7-4 15,-6 3-6-15,0-2-13 0,0-6-22 16,4-2 0-1,-4-14-1-15,11 0 0 0</inkml:trace>
  <inkml:trace contextRef="#ctx0" brushRef="#br0" timeOffset="62060.268">14218 13273 52 0,'-25'-12'34'0,"13"15"0"16,-10 4-15-16,-1 2-9 16,6 11-5-16,1 2-3 15,10 7-1-15,6 0 0 16,8 1 0-16,10-4 0 16,3-7 0-16,4-8 1 15,2-6 1-15,-2-10-1 0,-5-4 0 16,-11-5 0-16,-9-3-3 15,-4 1-12-15,-11 3-22 16,-9-6-2-16,1 8 0 0,-2-1 0 16</inkml:trace>
  <inkml:trace contextRef="#ctx0" brushRef="#br0" timeOffset="62213.9329">14302 13347 37 0,'34'8'38'15,"0"9"1"-15,-8 0 0 16,-2 7-22-16,7 8-7 16,-6 4-9-16,-1 1-15 15,-2-7-23-15,0 2-1 0,-4-11-1 16,-2-5 0-16</inkml:trace>
  <inkml:trace contextRef="#ctx0" brushRef="#br0" timeOffset="62383.2175">14600 13309 25 0,'-19'-23'34'15,"10"17"2"-15,-13 6 0 16,1 16-20-16,-1 16-4 16,-9 6-6-16,-1 15-4 15,1 7-8-15,-4 3-21 0,-3-5-8 16,13 0-1-16,-4-17-1 15</inkml:trace>
  <inkml:trace contextRef="#ctx0" brushRef="#br0" timeOffset="62730.922">14699 13261 54 0,'0'0'37'15,"0"0"0"-15,-3 24-3 16,6-1-24-16,-3 0-5 16,6 6-3-16,7 0 0 0,2 1-1 15,7-9 0-15,2-4-1 16,3-12 1-16,-2-5-1 0,-1-10 0 15,-3-7-1 1,-6-4 1-16,-1-4-2 16,-4-1-2-16,-5-3-2 0,0 3-2 15,-5 1-1-15,2 7-4 0,-4 1-2 16,2 6-11-16,0 11-9 16,-17-8 2-16,17 8 2 15</inkml:trace>
  <inkml:trace contextRef="#ctx0" brushRef="#br0" timeOffset="62900.216">14827 13130 57 0,'0'0'35'15,"-4"-12"0"-15,4 12-17 16,11 12-30-16,-11-2-20 15,13 9-3-15,-6 0 0 0,7 8 5 16</inkml:trace>
  <inkml:trace contextRef="#ctx0" brushRef="#br0" timeOffset="63431.9865">15160 13229 28 0,'0'0'34'0,"-18"-13"-1"16,9 19 0-16,9-6-19 0,-9 12-7 15,9-1-5-15,5 2 0 16,5 2-2-16,4-2 1 15,0-1-2-15,3-4 1 16,-1-2 0-16,-3-6-1 16,-3 0 0-16,-10 0 0 15,0 0 0 1,0 0 0-16,-6-10 0 16,-6 10 1-16,-4 6-1 15,-4 1 0-15,6 7 1 16,-2 3 0-16,6 0 0 0,5 4 0 15,5-1 0-15,5-3 0 16,7-5 1-16,5-2-1 16,3-10 1-16,2 0 0 0,1-10 0 15,2-4-1-15,0-1 1 16,-2-5-1-16,-5 1 2 16,-1 0 0-16,-1 4 1 15,-9 2 0-15,-7 13 0 16,0 0 0-16,0 0 0 15,0 18 0-15,-4-3-5 0,4 9-17 16,0 5-16-16,0-12-2 16,25 5 1-16,2-13-1 15</inkml:trace>
  <inkml:trace contextRef="#ctx0" brushRef="#br0" timeOffset="63886.4279">16328 13286 58 0,'-13'-18'37'0,"4"1"-7"16,-10 5-9-16,-5-1-7 15,5 13-5-15,-9 0-3 16,6 8-3-16,3 7-2 16,7 4 0-16,6 5 0 0,6 1-1 15,6 4 0-15,7-6 1 16,5-1-1-16,4-7-2 16,0-5-5-16,0-10-13 15,-3-6-17-15,4-3 1 0,-7-16-2 16,0 2 0-1</inkml:trace>
  <inkml:trace contextRef="#ctx0" brushRef="#br0" timeOffset="63986.7012">16331 13073 34 0,'-16'-14'23'16,"16"14"-19"-16,-12 9-15 16,12-9-12-16,0 12-3 31</inkml:trace>
  <inkml:trace contextRef="#ctx0" brushRef="#br0" timeOffset="64450.2971">16420 13204 21 0,'-5'14'34'16,"5"-14"1"-16,13 16-1 0,-1-8-15 15,9-2-11-15,4 0-4 16,2-3-2-16,2-3-3 15,1-3 0-15,-5 0-1 16,-3-6 0-16,-9 1 0 16,-4-1 1-16,-9 9 1 0,-10-12 1 31,-1 12 2-31,-8 9 0 0,0 3 0 16,-3 5 0-1,3 3-1-15,5 6 0 0,1-1 0 16,10-1-1-16,6 0 0 15,6-7-1-15,4-3 1 16,6-5-1-16,2-5 0 16,4-4-1-16,2-8 0 0,-1-1-2 15,-2-6 0-15,1-1 0 16,-7 0 0-16,1 0 2 16,-7 1 0-16,-2 4 1 15,-10 11 2-15,9-11 1 16,-9 11 0-16,0 11 0 15,0 2 0-15,0 2-1 0,0 2 0 16,0 0-6-16,-3-3-10 16,0-3-22-16,9 0 0 15,-6-11-1-15,12 0 1 16</inkml:trace>
  <inkml:trace contextRef="#ctx0" brushRef="#br0" timeOffset="65188.2908">17689 13136 33 0,'-4'19'31'0,"4"15"0"16,-5 6-14-16,-1 2-9 16,3 6 0-16,-1 0-2 31,4-4-1-31,0-8-1 0,8-9 1 15,-1-15-1-15,-7-12-1 16,15-14 1-16,-8-6 0 16,-7-11 0-16,0-6-1 15,-4-6-1-15,-2-1 0 16,-3-2 0-16,0 10-1 16,0 0 0-16,6 7-1 0,3 6 0 15,7 7 1-15,8 6-1 16,9 4 0-16,7 6-2 15,7-8-5-15,14 8-12 0,5 0-18 16,-5 0 0 0,7 4 0-16,-12-4 1 0</inkml:trace>
  <inkml:trace contextRef="#ctx0" brushRef="#br0" timeOffset="65450.9267">17669 13479 30 0,'17'11'34'0,"7"-17"-6"15,10 6-5-15,7 0-5 0,0 0-7 32,4-3-11-32,-5-1-17 15,2 4-16-15,-13-11-2 16,-4 4 1-16</inkml:trace>
  <inkml:trace contextRef="#ctx0" brushRef="#br0" timeOffset="65620.2207">17651 13355 44 0,'18'-4'33'0,"14"4"1"16,0 0-16-16,16-3-12 16,2 3-16-16,-1-7-20 0,13 7-2 15,-11-19 0-15,4 6 2 16</inkml:trace>
  <inkml:trace contextRef="#ctx0" brushRef="#br0" timeOffset="66151.9322">17642 12883 29 0,'10'0'21'0,"8"-4"-2"15,9 4-2-15,8 7-3 16,6-2-4-16,5 0 0 0,0 0-3 15,0 2-1-15,-8-5-3 16,-3-2-1-16,-8 0-3 16,-9 0 0-16,-6-6 0 15,-12 6 0-15,10-11-1 0,-10 11-1 16,0-12 1 0,0 12 0-16,0 0 1 0,0 0 1 15,0 19-2-15,-3-6-11 16,-9-4-17-16,12 10 0 0,-3-9 0 15,10 5 12-15</inkml:trace>
  <inkml:trace contextRef="#ctx0" brushRef="#br0" timeOffset="66806.0914">18617 12905 25 0,'6'15'29'16,"-12"4"1"-16,11 13-14 15,-3 9-5-15,-2 9-4 16,6 9 0-16,-6 3-2 0,6-1-1 15,-6-5-1-15,6-6-1 16,-2-9-1-16,0-7 0 16,0-13-2-16,0-10 1 15,-4-11-1-15,0 0 1 16,12-9-1-16,-12 9 0 16,-8-15 0-16,-7 8 0 0,-5 2 1 15,-4 5-1-15,-8 0-2 16,-5 4-1-16,0 0 1 15,-1-4 0-15,4 4 0 16,5-4 1-16,7 5 1 16,6-5 2-16,16 0 1 0,0 0 2 31,24-8 1-31,7 8-1 16,11-3 1-16,16 3-2 15,8-4-1-15,7 4 0 16,2-4-1-16,-1 4 0 0,-7 0-1 15,-8 0-1-15,-11 0-8 16,-14 4-23-16,-18-11-1 16,-4 7 0-16,-18-10 0 0</inkml:trace>
  <inkml:trace contextRef="#ctx0" brushRef="#br0" timeOffset="67490.0426">19496 13321 41 0,'-7'-16'25'16,"0"6"-7"-16,-8-2-4 16,-4 0-3-16,-2 2-3 31,-5 3-3-31,-2 4-1 0,1 3-2 16,3 10-1-16,6 3 0 15,8 8-1-15,10 1 1 16,7 2-1-16,8 0 1 15,7-3 1-15,7-8-1 16,5-5 1-16,-1-8-1 16,0-9 1-16,-3-10-1 0,-2-5 1 15,-6-13-1-15,-7-1 2 16,-8-8-1-16,-3 0 2 0,-4-5 1 16,-5 8-1-1,-4 2 1-15,0 10-1 16,-3 12 0-16,3 13-1 0,0 12-1 31,1 13 0-31,3 14-2 0,5 7 1 16,0 7-1-16,7 1 0 15,2 1-1-15,-1-5-6 16,5-1-14-16,3-6-17 16,-11-13 1-16,10-1-1 15,-5-14 0-15</inkml:trace>
  <inkml:trace contextRef="#ctx0" brushRef="#br0" timeOffset="67940.0198">19864 13143 14 0,'0'21'32'16,"-10"-2"-1"-16,0 6-8 15,0 6-6-15,-4 1-3 16,1 3-5-16,-2-4-3 0,5-1-2 16,-1-10-2-16,5-6 0 15,6-14 0-15,0 0 0 16,0 0-1-16,13-25 0 15,-2-4 0-15,4-6-1 16,1-11 1-16,2 0-1 16,2 0 2-16,-3 2 0 0,-3 11 0 15,1 8 0-15,-5 11 0 16,1 14 0-16,-2 11 1 16,-2 14-1-16,0 5-1 15,3 5-1-15,0 5 1 16,4 0 0-16,-1 1-1 15,-2-4-2 1,4-1-4-16,-8-11-6 16,2-5-19-16,1-2-6 15,-10-18-1-15,0 0 1 0</inkml:trace>
  <inkml:trace contextRef="#ctx0" brushRef="#br0" timeOffset="68109.3099">19832 13302 49 0,'9'0'34'0,"1"-4"-1"15,16 4-16-15,1 0-22 16,-3-6-25-16,14 6-1 16,-7-9-2-1,12 9 0-15</inkml:trace>
  <inkml:trace contextRef="#ctx0" brushRef="#br0" timeOffset="68746.5646">19755 12894 32 0,'0'0'21'15,"0"0"-3"-15,10-5-3 16,14 5-3-1,11 0-4-15,13-3-2 16,7 3-3-16,3 0-1 16,1 3-2-16,-4-3 1 15,-7 7-1-15,-12-2-1 16,-8-2 0-16,-12 1-1 16,-16-4-1-16,0 0 1 15,0-10-1-15,-11 6 1 0,0-5-1 16,2 3 1-16,-4-2 1 15,13 8 1-15,-13-12 0 0,13 12 0 16,0 0 1-16,0 0 1 16,29 35 6-1,-19-15-1-15,-10-1 0 16,0 3 1-16,-7 1-5 0,-6 2-25 16,-11-16-7-16,10 5-1 15,-15-14-2-15</inkml:trace>
  <inkml:trace contextRef="#ctx0" brushRef="#br0" timeOffset="72482.7517">20486 13440 42 0,'0'0'34'0,"0"0"-6"16,13-10-27-16,1 10-24 15,-11-9-6-15,14 9-3 16</inkml:trace>
  <inkml:trace contextRef="#ctx0" brushRef="#br0" timeOffset="72899.4567">21017 13416 28 0,'11'-12'31'16,"5"-5"-7"-16,4-10-4 16,1-4-2-1,1-8-4-15,-4-9-3 16,3-5-3-16,-6-6-3 0,1 6 0 15,-7 2-1-15,1 12 0 16,-7 6-1-16,6 12-1 16,-9 21 0-16,8 9 0 15,-4 22 0-15,3 8-1 16,-1 12 0-16,3 7-1 0,2 4 0 16,1-1-2-16,3 0-8 15,-3-11-13-15,-2-13-14 16,4-2-1-16,-7-22 0 15,3-6 2-15</inkml:trace>
  <inkml:trace contextRef="#ctx0" brushRef="#br0" timeOffset="73053.0151">21101 13225 13 0,'5'9'30'16,"-5"-9"1"-1,31 17 0-15,-6-4-21 16,5 0-13-16,1 5-16 0,-4-13-10 16,2 9-1-16,-18-14-1 0</inkml:trace>
  <inkml:trace contextRef="#ctx0" brushRef="#br0" timeOffset="73219.2954">21004 13146 48 0,'-22'-19'35'0,"9"10"0"16,2-1-9-16,11 10-23 16,0 0-10-16,17-7-22 15,8 19-5-15,-6-4 0 16,12 14-1-16</inkml:trace>
  <inkml:trace contextRef="#ctx0" brushRef="#br0" timeOffset="73569.6027">21466 13343 34 0,'22'0'34'0,"9"7"0"16,-6-2-10-16,-5-5-8 0,1 2-5 15,-7-4-5-15,-4-3-1 16,-10-6-2-16,4-2 0 15,-8-5-1-15,-3-3-2 16,-3 2 0-16,-4 0-1 31,0 4 0-31,0 3 0 0,-3 10 0 16,-1 7 0-16,2 9 1 16,2 4 0-16,4 10 1 15,4 2 0-15,2 6 1 16,4 2 0-16,4 0 0 15,2-1 0-15,1 2-4 16,-1-8-7-16,5-8-26 0,2 3-2 16,-13-26 0-16,26 9 0 15</inkml:trace>
  <inkml:trace contextRef="#ctx0" brushRef="#br0" timeOffset="73870.4184">22011 13251 45 0,'0'0'35'15,"-10"13"1"-15,-8-3-7 16,-4-1-17-16,1 4-4 16,-2-4-5-16,-3 0-1 15,0-5-3-15,6-10 0 0,1 2-1 16,8-12 1-16,5 0-2 15,3-6 1-15,6 4 2 16,5 2 1-16,7 1 0 16,3 9 2-16,4 3 0 15,-1 14 0-15,2 4 1 16,-1 7-1-16,-5 2-3 0,-1 1-13 16,-6-3-23-16,4 4-1 15,-8-8-1-15,17-5 0 16</inkml:trace>
  <inkml:trace contextRef="#ctx0" brushRef="#br0" timeOffset="74287.1302">22498 13150 28 0,'16'-4'34'0,"8"5"0"16,4-1-7-16,5 0-13 15,5 0-5-15,0 0-4 16,-1 0-3-1,-3 3-5-15,-7-3-5 16,-5 0-3-16,-22 0-5 16,11 0 0-16,-11 0-2 15,-16 0 3-15,1 0 3 16,15 0 6-16,-21 7 4 0,0 5 17 31,12-2-2-31,9 1 0 0,-3 4 0 16,9 2-2-16,-3 0-5 15,9 3-7-15,-6-5-16 0,14 8-12 16,-10-12-1-16,8 7-1 16</inkml:trace>
  <inkml:trace contextRef="#ctx0" brushRef="#br0" timeOffset="74623.2074">23092 13222 15 0,'0'-17'32'16,"-11"-8"0"-16,3 11-1 16,-10-2-14-1,-2 6-9-15,5 3-4 16,-5 11-2-16,4 9 0 16,4 5-2-16,2 11 0 15,2 3 1-15,8 0-1 16,10-1 1-16,4-4 1 0,8-9 1 15,5-5 1 1,-7-13 2-16,10-7 0 0,-11-11 0 16,0-3 0-16,-11-6-1 15,-8 1-4-15,-10 0-21 0,-7 6-17 16,-5-6-1-16,9 6-1 16,-11 1 0-16</inkml:trace>
  <inkml:trace contextRef="#ctx0" brushRef="#br0" timeOffset="75645.8673">1716 14200 25 0,'-8'14'30'16,"5"4"0"-16,3 20-8 0,0 8-9 15,-4 9-5-15,4 6-1 0,0 0-1 16,0-3-2 0,4-11 1-16,-4-9 0 15,3-17 0-15,0-11 0 0,-3-19-1 16,3-9 1-16,-3-12-2 15,0-8 1-15,0-8-2 32,0-9-1-32,0-1-1 0,-3 0 1 15,3 5-1-15,0 3 0 16,5 7 1-16,-5 7-1 16,12 13 0-16,2 7-1 15,-2 7-1-15,8 3-3 16,11 10-9-16,-1 4-20 15,2-6-3-15,19 8-1 0,2-9 1 16</inkml:trace>
  <inkml:trace contextRef="#ctx0" brushRef="#br0" timeOffset="75877.6619">1742 14675 32 0,'-6'11'33'15,"6"-11"2"-15,13 4-4 32,11-4-18-32,11 0-6 0,3-4-7 15,8 0-18-15,5 4-14 16,-10-11-3-16,-3 7 0 15</inkml:trace>
  <inkml:trace contextRef="#ctx0" brushRef="#br0" timeOffset="76062.5801">1726 14495 30 0,'-15'-10'35'0,"15"10"0"16,0 0 1-16,25-12-18 15,9 12-14-15,6 0-16 0,11 7-22 32,-6-17 0-32,13 6-1 0,-7-14-1 15</inkml:trace>
  <inkml:trace contextRef="#ctx0" brushRef="#br0" timeOffset="76530.6758">1668 14037 17 0,'-16'-5'28'32,"16"5"0"-32,0 0-8 0,24 0-5 15,1 0-6 1,16 2-5-16,-1 4 0 0,10-2-1 15,0 2-1-15,2-4-1 16,-12-2-2-16,1 0-1 16,-13 0-1-16,-10-8 0 15,-7-2 1-15,-5 0 1 0,-10 1 0 16,4 9 1-16,-16-15 1 16,1 11 1-16,15 4 0 15,-12 5-4-15,7 9-21 16,5-14-7-16,0 17 0 15,0-17-1-15</inkml:trace>
  <inkml:trace contextRef="#ctx0" brushRef="#br0" timeOffset="76779.7061">2271 14508 57 0,'0'0'37'0,"0"0"0"0,-8 4-7 15,8-4-49-15,0 0-14 16,0 0-2-16,12-8-2 16</inkml:trace>
  <inkml:trace contextRef="#ctx0" brushRef="#br0" timeOffset="77349.7074">2725 14586 15 0,'0'-14'26'0,"6"3"-5"15,-6-3-2 1,0-4-4-16,-6 1-2 0,-4-5-3 15,-5 0 0-15,-11-2-2 32,-1 7 0-32,-1 2-3 0,-5 7 0 15,0 5-1-15,9 9 0 16,3 7-2-16,8 11-1 16,10 5 0-16,12 2-1 15,3 1 1-15,11-5-1 16,7-4 0-16,4-8 0 15,0-9 1-15,4-12-1 0,-5-6 0 16,-2-11 1-16,-5-7-1 16,-4-9 0-16,-8-7-1 15,-4-5 0-15,-3-4 2 16,-7 2-1-16,0 5 0 16,-7 10 0-16,1 10 1 0,-1 12 0 31,7 16 1-31,-9 12 0 15,4 18 0-15,1 11 0 0,4 6 0 16,0 6 0 0,0 3 1-16,7-2-2 15,1 0-4-15,-5-9-12 0,1-10-23 16,5-3 0-16,-2-13 0 16,4-4 0-16</inkml:trace>
  <inkml:trace contextRef="#ctx0" brushRef="#br0" timeOffset="77750.627">3180 14279 31 0,'-9'15'37'0,"3"9"1"16,-10 1 0-16,-2 0-21 15,12 14-7-15,-11-1-3 16,10 6-3-16,-3-7-2 15,0-2-1-15,3-9 1 0,1-6-2 32,0-11 0-32,6-9 0 15,-9-18-1-15,9-8 1 16,0-5-1-16,2-12 1 16,6-7-1-16,1-5 0 0,7 2 1 15,-3 5 0-15,-2 9 0 16,5 5 0-16,-1 12 0 15,-5 12 2-15,1 20-1 0,-1 12 1 16,-3 12-1-16,5 9 1 16,0 5 0-16,3 5 0 15,-2 1 0-15,1 3-2 16,1-11-1-16,-4-11-5 16,3-4-10-16,-6-8-23 31,-8-23 0-31,0 0-2 0,0-10 2 15</inkml:trace>
  <inkml:trace contextRef="#ctx0" brushRef="#br0" timeOffset="77913.3937">3088 14461 43 0,'0'0'37'0,"0"0"1"15,27 5-2-15,-6-5-26 16,8-5-17-16,8 5-27 0,-3-10-1 15,10 3-2 1,-7-11 0-16</inkml:trace>
  <inkml:trace contextRef="#ctx0" brushRef="#br0" timeOffset="78298.4557">3041 14011 30 0,'0'0'33'15,"-4"-10"0"-15,22 5-11 16,11 5-10-16,8 0-3 15,10 0-4-15,1 4-1 0,6-2-2 16,-4 1-2-16,-10-3-1 16,-6 0 0-16,-15-3-2 15,-3-2 0-15,-14-5 1 16,-2-2 0-16,-6 1 1 0,0 2 1 16,6 9 0-16,-13-12 2 31,13 12 1-31,0 12 0 0,0 5 0 15,6 3-1-15,-6 3-7 16,0-4-27-16,10 13-1 16,-10-16-1-16,9 6 0 15</inkml:trace>
  <inkml:trace contextRef="#ctx0" brushRef="#br0" timeOffset="78683.3477">3701 14364 30 0,'0'0'36'15,"28"8"-1"-15,-1-8 1 16,-1 5-24-16,10 1-5 15,3-1-8-15,-2-2-14 0,-4-6-19 16,2 9-2-16,-13-9 1 16,2 3 1-16</inkml:trace>
  <inkml:trace contextRef="#ctx0" brushRef="#br0" timeOffset="78899.4573">3689 14478 39 0,'3'11'38'16,"-3"-11"2"0,28 11-6-16,5-2-17 0,-4-6-8 15,11 2-9-15,-2-5-34 0,4 4-3 16,-12-8-1-16,6 4-2 15</inkml:trace>
  <inkml:trace contextRef="#ctx0" brushRef="#br0" timeOffset="79437.8021">4612 14247 23 0,'-24'-25'33'16,"8"15"-3"-16,-12 1-7 16,-6 6-5-16,4 9-6 31,-4 7-4-31,3 11-3 0,3 9-3 15,8 9-1-15,8 4-1 16,6 5 1-16,12-2 0 16,9-4 0-16,14-8 0 15,11-11 1-15,7-14-2 16,3-12 1-16,2-8 1 16,-5-10-1-16,-5-14 0 0,-11-5 1 15,-17-8-1-15,-14-1 0 16,-20 1 2-16,-4 3-2 15,-7 4-2-15,-6 4-8 16,3 7-25-16,6 15-3 16,0 6 0-16,15 12 0 15</inkml:trace>
  <inkml:trace contextRef="#ctx0" brushRef="#br0" timeOffset="79838.5044">4970 14521 45 0,'0'0'40'16,"11"11"-1"-1,-11-11-1-15,0 0-47 0,0 0-23 16,0-13-4-16,0 3-2 16</inkml:trace>
  <inkml:trace contextRef="#ctx0" brushRef="#br0" timeOffset="88040.3615">5592 14076 44 0,'0'0'36'0,"0"0"1"16,3 22-16-16,4 12-6 0,-2 7-6 15,6 12-2-15,-4 3-2 16,-1 2-7-16,1 2-15 15,4-3-19-15,-11-10-1 16,8-6 0-16,-8-17-1 16</inkml:trace>
  <inkml:trace contextRef="#ctx0" brushRef="#br0" timeOffset="88241.2874">5820 14309 26 0,'0'0'34'16,"8"18"1"-16,0 2-5 0,-1 4-17 15,-4-2-7-15,2 7-6 16,-5-2-10-16,3 0-12 16,-9-14-12-16,9 4 1 15,-3-17-2-15</inkml:trace>
  <inkml:trace contextRef="#ctx0" brushRef="#br0" timeOffset="88426.2056">5929 14350 26 0,'4'-10'32'0,"-4"10"-5"16,-6 15-5-16,-1-6-7 15,7 6-5-15,0 0-3 16,4 4-3-16,4-2-2 0,8 1-4 15,9-2-9-15,5 0-19 0,-2-10-2 16,12 3-2 0,-2-15 1-16</inkml:trace>
  <inkml:trace contextRef="#ctx0" brushRef="#br0" timeOffset="88695.768">6403 14383 75 0,'-13'18'37'0,"-11"6"-6"15,-1-7-14-15,2 7-7 16,-7-7-3-16,-1 0-4 16,-3-8-2-16,6-6-1 31,6-6-1-31,3-9 0 0,4-5 0 16,6-9 0-16,9-1-1 15,14 1 1-15,3 2 2 16,5 4-1-16,3 8 1 15,2 7 0-15,1 10 0 16,3 7 0-16,-7 6-1 16,-4 3-3-16,1 8-12 0,-5-3-16 15,-1-4-6-15,0 0 0 16,-5-12-1-16</inkml:trace>
  <inkml:trace contextRef="#ctx0" brushRef="#br0" timeOffset="88943.1835">6477 14350 47 0,'15'0'37'0,"-6"7"0"16,7 10-13-16,-1 6-11 16,-5 0-4-16,6 5-2 15,-7-10-3-15,7-1 0 16,-2-11-3-16,5-10 1 0,3-5-1 15,-1-10-1-15,1 1-4 16,-6-6-7-16,3-2-25 16,-1 11-2-16,-14 0 0 15,-4 15-1-15</inkml:trace>
  <inkml:trace contextRef="#ctx0" brushRef="#br0" timeOffset="89261.2696">6945 14365 57 0,'-21'-6'34'15,"5"15"-6"-15,1 2-12 16,2 3-6-16,10 10-4 15,3-2-2-15,7 4-1 16,7-5-1-16,6-1 1 16,1-8 0-16,6-4 1 0,-5-8 0 15,-2-7-1-15,-5-4 1 16,-3-4-1-16,-8-4-4 16,-4-4-10-16,-11 1-25 15,3 5-2-15,-4-4 0 16,12 21-2-16</inkml:trace>
  <inkml:trace contextRef="#ctx0" brushRef="#br0" timeOffset="89544.4991">7156 14389 30 0,'10'24'34'16,"-10"-10"1"-16,0 7-1 0,6-1-22 15,-6-3-4-15,5-2-3 16,-5-3-2-16,0-12-1 16,0 0 0-16,0 0-1 15,7-17 0-15,-1-5 0 16,4-2 0-16,2 0-1 16,1-3 1-16,5 8 1 0,1 5-1 15,-1 8 1-15,-2 11 0 16,-1 8-1-16,-5 7-7 15,-2 8-20-15,-2-4-10 16,5 7-1-16,0-11 0 16</inkml:trace>
  <inkml:trace contextRef="#ctx0" brushRef="#br0" timeOffset="89829.6841">7704 14308 39 0,'-21'-24'36'0,"-6"2"0"16,-1 7-14-16,3 15-6 16,0 8-4-16,10 13-3 15,3 7-4-15,12 2-1 16,5 0-3-16,10 0 1 31,4-7-1-31,6-6-1 0,-1-6-3 16,1-11-7-16,1 0-18 15,-2-12-9-15,-5-8 0 16,3-2-1-16</inkml:trace>
  <inkml:trace contextRef="#ctx0" brushRef="#br0" timeOffset="89967.2219">7838 14234 73 0,'0'28'39'0,"-6"-4"0"16,2 5-18-16,4 6-14 0,0-10-40 16,7 8-4-1,-7-15-1-15,19-2-1 0</inkml:trace>
  <inkml:trace contextRef="#ctx0" brushRef="#br0" timeOffset="90647.088">8201 14247 40 0,'-18'0'31'0,"-11"6"-7"16,5-1-8-16,8 7-5 15,0 2-5-15,11 3-2 16,5 0-2-16,9-1 0 16,6-5-1-16,7-1 0 15,-1-6 0-15,2-4 0 16,-2 0 0-16,-5-9 0 0,-7 1 0 15,-9 8-1-15,-6-14 1 16,-5 14-1-16,-7 5 0 16,0 2 0-16,-1 6-1 15,1 5 1-15,3 2-1 16,5 4 1-16,10-2 0 16,7-4 1-1,7-3-1-15,5-5 1 16,7-3-1-16,4-7 1 15,1-4 0-15,-2-9 0 0,-1-3 0 16,2-6 0 0,-8-3 0-16,-1 1 0 15,-8 0 0-15,-1 5 1 0,-5 6 0 16,-7 13 0-16,0 0 1 0,6 13-1 16,-6 4-1-16,-3 5-2 15,3 3-8-15,0 5-26 16,0-13 0-16,0 2-1 15,0-19 0-15</inkml:trace>
  <inkml:trace contextRef="#ctx0" brushRef="#br0" timeOffset="90800.7527">8381 14132 63 0,'-6'-28'37'0,"6"15"-1"16,-9 1-12-16,9 12-35 31,9 9-23-31,-9-9-3 0,18 20 0 16,-8-8-1-16</inkml:trace>
  <inkml:trace contextRef="#ctx0" brushRef="#br0" timeOffset="91433.6383">8563 14275 50 0,'24'19'34'0,"-12"-19"-1"15,10-5-14-15,6 5-12 16,-4-7-3-16,2 0-2 16,1-2-3-16,-4 0 0 15,-6 0-1-15,-17 9 1 16,6-9 1-16,-6 9 2 31,-18 15-1-31,6 1 2 0,-6 6 1 16,5 4 0-16,1 1-1 15,8 2 0-15,7-2-4 16,10-3-1-16,8-5-3 16,1-9-3-16,12-3-3 15,-3-7-4-15,6-7-1 16,-3-6 1-16,4-2 3 0,-7-3 4 16,-3 3 5-16,-4 1 6 15,-5 4 5-15,-4 10 20 16,-2 8-13-16,-19 2-3 15,-1 7-1 1,-5-4-3-16,0 3-3 0,-3-7-3 16,-1-5-2-1,-1-4 0-15,3-12-1 16,-1-2 0-16,6-2-1 16,5-1 1-16,4-4 0 15,0 5 0-15,6 6 1 16,3 10 0-16,4 5 1 15,1 6-1-15,3 7 1 16,-1 1-1-16,3 5 1 0,2-2 0 16,4-4-1-16,2-7 0 15,0-3 0-15,3-8-1 16,-2-6 0-16,-1-6 0 16,-2-5-1-16,-7 1 2 15,-5-2 1-15,-7 2 1 16,-6 16 1-16,3-12 1 0,-3 12-1 15,-6 12-2-15,0 4-9 16,0-3-26-16,10 9-2 0,-4-6 0 16,20 2-1-1</inkml:trace>
  <inkml:trace contextRef="#ctx0" brushRef="#br0" timeOffset="91902.7901">9901 14300 38 0,'0'0'36'16,"20"21"1"-16,-12-2-3 0,-5 0-21 15,3 9-5-15,-6-7-3 16,0 0-2-16,0-9-3 15,0-12 0-15,0 0-1 16,17-8 0-16,-3-10 0 0,8-6-1 16,3 1 2-1,2 2 0-15,2 4 2 0,-1 12 0 16,-3 8 1-16,-4 14 1 16,-8 6-1-16,-4 10-1 15,-6 5-4-15,-3-6-15 16,-7-1-20-16,7 3-1 0,0-19 0 15,10 3-1-15</inkml:trace>
  <inkml:trace contextRef="#ctx0" brushRef="#br0" timeOffset="92650.6767">11027 14243 31 0,'-16'-21'34'0,"4"18"0"16,-11-1-7-16,0 6-14 15,2 10-5-15,3 9-2 16,4 5-3-16,6 2-2 16,8-2 0-16,14 0-1 15,8-5 1-15,3-7 0 16,2-7 1-16,-3-7 1 0,-1-7 0 16,-13-5 0-16,-5-1 0 15,-16 2-2-15,-7-2-5 16,-2-2-27-16,1 9-6 15,-2-2 0-15,8 8-1 16</inkml:trace>
  <inkml:trace contextRef="#ctx0" brushRef="#br0" timeOffset="92951.1459">11160 14234 5 0,'13'-5'28'0,"-13"5"3"0,10-4-8 16,-10 4-7-16,3 18-3 15,-3 5-3-15,0 0-2 16,5 6 2-16,-1-4-2 16,3 0-1-16,2-6-1 15,8-2 1-15,2-13-1 16,5-4-1-1,-5-4 0-15,3-9 0 16,-8-3-2-16,0-6-3 16,-5 2-3-16,-9-5-11 15,0 1-25-15,0 8-1 16,-6-1 1-16,3 7-1 16</inkml:trace>
  <inkml:trace contextRef="#ctx0" brushRef="#br0" timeOffset="93151.6838">11428 14217 32 0,'0'0'37'16,"14"28"2"0,-8-7 0-16,1-3-18 0,4 12-9 15,-4-7-5-15,3 2-2 16,-1-8-3-16,3-5 0 0,-1-12-1 16,3-4 0-16,0-9 0 15,-3-6-3-15,3 0-6 16,-6 1-29-16,1-6-3 15,0 0 1-15,-3 1-2 16</inkml:trace>
  <inkml:trace contextRef="#ctx0" brushRef="#br0" timeOffset="93637.4093">11738 14294 22 0,'0'24'34'15,"-9"-4"3"-15,15 7-2 16,10-1-18-16,1-5-5 16,12-4-3-16,0-10-2 15,6-7-1-15,-4-9-2 0,0-11-2 16,-5-10-1-16,-9-10 1 15,-6-8-2-15,-11-6 1 16,-8-5-1-16,-7-3 1 16,-10 2-2-16,-9 7 2 15,-2 10-2-15,3 14 0 16,0 12 0-16,5 14-2 0,11 11-1 16,7 13-4-16,18 12-8 15,8 4-15-15,4-2-7 0,11 7 0 16,-2-12 1-1</inkml:trace>
  <inkml:trace contextRef="#ctx0" brushRef="#br0" timeOffset="93922.5964">12101 14229 19 0,'15'5'34'15,"-15"-5"2"-15,10 26 0 16,-7-6-18-16,-3-1-7 15,0 5-2-15,-3 0-2 16,3 3-2-16,-7-10-2 0,7-4-2 16,0-13 0-16,7 0 0 15,5-16 0-15,6-1-1 16,2-4 1-16,1 1-1 16,0 5 0-16,1 4 0 15,-7 11 0-15,-1 4 0 0,-6 9 0 31,-2 4-2-31,-2 7-5 16,-4-1-19-16,-6-3-11 16,6 0 0-16,0-20-1 15</inkml:trace>
  <inkml:trace contextRef="#ctx0" brushRef="#br0" timeOffset="94076.2579">12293 14004 41 0,'0'-25'38'16,"0"6"19"0,9 30-73-16,-9-11-16 15,4 25-4-15,0-6-2 16</inkml:trace>
  <inkml:trace contextRef="#ctx0" brushRef="#br0" timeOffset="94726.2784">12472 14225 33 0,'0'0'35'16,"7"18"1"-16,-10-4-7 0,3-1-14 16,-4 8-6-16,-1-4-6 15,0 2-2-15,-1-6-3 16,6-13 0-16,-5 10-1 16,5-10-1-16,11-14 1 15,0-1-2-15,5-2 3 31,-2-3 0-31,2 0 1 0,0 6 1 16,-4 2 1-16,-12 12 0 16,15 0 1-16,-11 15 1 15,-4 2-1-15,3 7 1 16,-3 0 0-16,12 0-1 16,0-7-1-16,1-2 0 0,-2-10 0 15,3-5 0-15,5-10 0 16,-1-3 0-16,0-3-1 15,-6 1 0-15,1 3 1 16,0 3-1-16,-3 6 1 0,2 9 0 16,-6 5-1-16,0 4 1 15,-6 2 0-15,4-1 0 16,-4-3 0 0,0-3 0-16,0-10 0 15,11 0 0-15,0-12 0 16,3-6 0-16,5-1-1 15,2-3 1-15,6 0 0 16,-3 5-1-16,-3 4 2 16,0 13 0-16,-8 4 0 15,-4 10 1-15,-2 10-2 0,-7 1-6 16,0-2-31-16,0 10-2 16,0-12 1-16,11 3-2 15</inkml:trace>
  <inkml:trace contextRef="#ctx0" brushRef="#br0" timeOffset="95280.6483">13844 14126 16 0,'0'0'33'16,"0"-18"1"-1,15 12-3-15,7-2-14 0,6 0-6 32,7 8-3-32,-2-3-2 15,4 9 0-15,-9 1-3 0,-7 10-1 16,-17 3-2-16,-8 1 0 15,-11 0-1-15,-4-4-1 16,-5 0 0-16,5-5 0 16,6-2 0-16,13-10 1 15,0 0-1-15,25 5 2 0,6-5 0 16,1 9 0-16,3 4 2 16,-8 2-1-16,-12 3 1 15,-9 4-1-15,-18 1-3 16,-13-4-6-16,-10-9-17 15,1 2-10-15,-12-18 0 16,12 0-1 0</inkml:trace>
  <inkml:trace contextRef="#ctx0" brushRef="#br0" timeOffset="95659.5961">14057 13905 25 0,'-40'-14'33'0,"-15"-1"1"16,-11 15-13-16,1 9-6 15,0 10-5-15,6 15-2 16,4 8-2-16,10 16-2 16,11 12-1-16,16 5-1 15,18-1 1-15,16 5 0 0,17-7 0 16,25-4 0-16,12-18 0 15,19-17-2-15,7-23 1 16,4-24-2-16,2-17 0 16,-11-22 0-16,-17-13 0 15,-24-15 0-15,-29-11-1 32,-31 1 2-32,-20 9-1 0,-17 10 0 15,-12 11-2-15,-6 13-4 16,7 19-16-16,17 17-15 15,4 12 0-15,31 25 0 16,2-4 0-16</inkml:trace>
  <inkml:trace contextRef="#ctx0" brushRef="#br0" timeOffset="96029.7052">14569 14327 71 0,'0'9'41'0,"0"-9"-1"16,0 0-13-16,7 14-10 0,-7-14-7 31,0 0-8-31,0 0-36 0,0 0-6 15,0 0-2-15,3-10 0 16</inkml:trace>
  <inkml:trace contextRef="#ctx0" brushRef="#br0" timeOffset="100796.5974">15066 13931 18 0,'-18'5'34'16,"33"2"0"-16,4-7-2 0,16 0-16 16,23 0-6-16,7-2-3 15,8 2-7-15,1-5-9 16,-6 1-8-16,-10-2-13 15,-9 9-4-15,-25-6-1 16,-9 10 10-16</inkml:trace>
  <inkml:trace contextRef="#ctx0" brushRef="#br0" timeOffset="100960.3749">15336 13983 47 0,'-8'25'36'15,"8"17"0"-15,0 2-13 16,0 5-10-16,0 5-3 0,0 2-8 16,3-9-12-16,0-7-25 15,7-3-2-15,0-16 1 0,8-2-1 16</inkml:trace>
  <inkml:trace contextRef="#ctx0" brushRef="#br0" timeOffset="101345.8331">15775 14137 36 0,'0'0'28'0,"-21"4"-1"15,9 4-17-15,5 8-3 16,2 2-3-16,5 2-1 16,6 2-1-16,5-6 0 15,2-2-2-15,2-3 0 16,-3-7-1-16,1-4 0 0,-13 0-1 16,0 0 0-16,0-13 0 15,-9 10-1-15,-4 3 2 16,-5 4 0-16,-3 4 2 0,2 5 0 15,5 5 1-15,5 3 0 16,5 3 1-16,4-2 0 31,10-3-1-31,6-4 0 0,4-5-4 16,1-2-13-16,-3-14-15 16,7 6 0-16,-10-22-1 15</inkml:trace>
  <inkml:trace contextRef="#ctx0" brushRef="#br0" timeOffset="101499.4928">15800 14032 31 0,'-15'-20'32'16,"15"20"-3"-16,-25-12-11 16,25 12-38-16,0 0-10 15,0 0-3-15,15 15 7 16</inkml:trace>
  <inkml:trace contextRef="#ctx0" brushRef="#br0" timeOffset="101800.3071">15869 14164 29 0,'6'-23'34'0,"-6"-14"2"15,19-1-2-15,5 2-18 0,1 6-5 16,7 14-3-16,1 11-1 15,1 18 0-15,-3 16-2 16,0 21 0-16,-12 11-1 16,2 7-1-16,-5 0 0 15,3-2 0-15,-7-7-1 16,0-10 0-16,-2-13-2 0,-2-16 0 16,-8-20-1-16,0 0-1 15,-5-12-1-15,-13-11-3 16,1-1-4-16,-10-3-6 15,6 11-7-15,-5 7-17 16,-2-1 0-16,7 16 1 31,0-1 11-31</inkml:trace>
  <inkml:trace contextRef="#ctx0" brushRef="#br0" timeOffset="102200.8901">16467 14273 37 0,'-6'-11'28'16,"-9"-1"-6"-16,-3 5-7 15,-2 7-4-15,1 4-4 31,1 7-3-31,2 6-1 0,9 4-1 16,1 1-1-16,6 0 1 16,13-5 0-16,4-6 0 15,4-5 0-15,3-6 0 16,5-15 0-16,-1 0 0 16,5-5 0-16,-1 0-1 15,-1 0 1-15,0 6 1 0,-4 10 0 16,-2 8 1-16,-6 5 0 15,-7 11 1-15,-8-1 0 16,-4 6-1-16,-16-3-2 0,-1-3-7 16,6-9-23-16,-2 0-9 15,-3-14-1-15,16 4 0 16</inkml:trace>
  <inkml:trace contextRef="#ctx0" brushRef="#br0" timeOffset="102401.8278">16951 14391 45 0,'0'0'40'16,"17"0"0"-16,-17 0 0 15,4 10-19-15,-6 2-20 16,-4 0-34-16,-1 5-5 15,-9-5-1-15,5 4-1 16</inkml:trace>
  <inkml:trace contextRef="#ctx0" brushRef="#br0" timeOffset="102864.4293">17555 14120 39 0,'-18'12'29'15,"-11"-3"-5"-15,6 9-11 16,3 10-5-16,7 2-3 15,13 6 0-15,5-6 0 0,13 1 0 16,4-9 1 0,8-5 0-16,-2-8 0 15,0-9 0-15,-8-7-1 0,-5-5-2 16,-12-4-2-16,-7-3-5 16,-7 0-14-16,0 7-18 0,-13-10 0 15,8 10-1-15,-5-2 3 16</inkml:trace>
  <inkml:trace contextRef="#ctx0" brushRef="#br0" timeOffset="103018.3052">17638 14184 37 0,'34'0'35'0,"-5"-11"1"16,11 3-5-16,-5 2-18 16,2 2-11-16,-1 0-12 15,-7-2-21-15,-1 11-4 31,-12-10 0-31,3 5-1 0</inkml:trace>
  <inkml:trace contextRef="#ctx0" brushRef="#br0" timeOffset="103165.4567">17857 14192 35 0,'-9'17'34'0,"9"15"0"0,-5-6-8 16,5 1-19-16,5-3-17 0,-3-6-20 15,10 1-2-15,-2-22-2 16,11 3 5-16</inkml:trace>
  <inkml:trace contextRef="#ctx0" brushRef="#br0" timeOffset="103434.5611">18051 14194 31 0,'0'0'35'16,"7"22"1"-16,-7-2-1 15,-4 2-23-15,4 7-4 16,-8-2-3-16,8-4-3 16,-4-5-2-16,4-9 0 15,0-9-1-15,9-9-1 0,3-8 1 16,1-3-1-16,5-4 2 16,-2 3 0-16,1 2 1 15,0 8 1-15,-6 7 0 0,2 10 0 16,-6 7 0-1,-1 6-1-15,-2 8-4 16,-4-8-8-16,0 0-21 0,3 3-3 16,-3-22-1-16,0 18-1 0</inkml:trace>
  <inkml:trace contextRef="#ctx0" brushRef="#br0" timeOffset="103666.7324">18316 14209 85 0,'0'0'35'16,"22"20"-8"-16,-12 4-11 16,-4-7-8-16,7 7-2 15,-6-3-2-15,4-3-1 16,-1-9-1-16,2-9 0 16,-3 0 0-16,6-15-1 15,-2-3 1-15,-3-2-2 0,2-2-2 16,-6-6-9-16,-3 3-28 15,1 8 0-15,-8-6 0 16,4 11-1-16</inkml:trace>
  <inkml:trace contextRef="#ctx0" brushRef="#br0" timeOffset="104505.8321">19251 14059 12 0,'-23'-16'28'15,"8"16"-1"-15,-9 3-10 0,5 6-5 16,3 5-4 0,6 5-4-16,7 1-2 0,8 4 0 15,7-2 0-15,7-3-1 16,4-5 0-16,2-7 1 16,-5-1-2-16,-5-6 1 15,-15 0-1-15,5-15-1 0,-14 8 1 16,-10 0-1-16,-2 1 1 15,-4 6-1-15,1 3 0 16,1 7 1-16,6 4 0 16,6 3-1-16,5 6 1 15,6 2 1-15,5-2 1 16,6-3 0 0,3-2 0-16,6-8 1 15,2-5 1-15,3-10-1 16,3-5 0-16,-4-9 0 15,2-3-1-15,-5 2 0 16,-2-2-2-16,-1 6 0 0,-3 6 0 16,-2 5 0-1,-3 5 0-15,-1 12 0 0,0 3 0 16,-4 2 0-16,0 1 1 16,-2-4 0-16,-3-5 0 0,0-9 0 15,0 0 0-15,3-9 0 16,-3-11-1-16,8-5 1 15,2-1 0-15,1-3 0 32,3 3-1-32,-1 6 2 0,4 6-1 15,-4 9 1-15,0 12 0 16,-4 7-1-16,-2 8 1 16,-2 5-1-16,-5 3-4 15,5 2-5-15,-5 0-14 16,0-11-13-16,7 0 0 15,-7-21 0-15</inkml:trace>
  <inkml:trace contextRef="#ctx0" brushRef="#br0" timeOffset="104684.2371">19761 14120 40 0,'0'0'37'15,"0"0"-1"-15,-3 23-2 0,-2-4-19 16,5 6-10-1,-4 4-10-15,4 3-24 0,-2-12-7 16,8 6 0-16,-6-12 0 16</inkml:trace>
  <inkml:trace contextRef="#ctx0" brushRef="#br0" timeOffset="105068.9294">20072 14104 48 0,'-18'-13'34'0,"8"13"-3"16,-12 0-11-16,6 10-10 15,3 6-4-15,2 3-3 16,5 4-2-16,6 2 1 15,3 0-2-15,8-3 1 0,3-6 1 32,4-6-2-32,4-9 1 0,-4-2-1 15,2-9 0 1,-3-2 0-16,-3-4 0 0,-7 3 0 16,-2 0 0-16,-5 13 0 15,0 0 1-15,0 0 0 16,-10 26 1-16,2 8 0 15,3 8 1-15,-1 8-1 0,-1 6-2 16,5 0-7-16,-2 2-28 16,-4-19-1-16,15-2-1 15,-7-20 0-15</inkml:trace>
  <inkml:trace contextRef="#ctx0" brushRef="#br0" timeOffset="105573.0324">20499 14069 33 0,'7'27'32'0,"-17"-12"-3"15,-3 4-11-15,-1 1-3 0,-2-5-7 32,-4-2-4-32,2-7-1 0,-1-6-3 15,1-6 1 1,4-4-1-16,6-4-1 16,1-4 1-16,7-1-1 0,8 2 1 15,1 2 1-15,7 6-1 16,3 9 1-16,2 6 1 15,-3 8-1-15,1 8 1 0,-3 9-3 16,-4-2-6-16,-3-1-19 16,4 5-7-16,-13-15 0 15,4 0-1-15</inkml:trace>
  <inkml:trace contextRef="#ctx0" brushRef="#br0" timeOffset="105858.215">20493 13933 40 0,'6'-17'37'15,"4"10"0"-15,-5-2-1 16,-5 9-21-16,0 0-9 16,13 20-5-16,-9 1-3 0,5 11 0 15,2 3-1-15,5 9 1 16,0-2 0-16,5 0 0 0,2-4 2 15,1-6 2-15,0-7 1 16,0-15 2-16,0-10-1 16,-7-7 1-16,-1-8-2 31,-4-7-5-31,-6-2-16 0,-6-4-19 16,6 6-1-16,-6 1 0 15,0 10-1-15</inkml:trace>
  <inkml:trace contextRef="#ctx0" brushRef="#br0" timeOffset="106374.3182">21033 14011 21 0,'0'0'28'0,"0"0"0"15,-10 4-13-15,10-4-6 0,-7 18-4 16,7-5-2-16,4 3-1 0,7-5 0 16,-1 1-1-1,5-4-1-15,0-1-2 16,-3-3 0-16,1-4-1 0,-3 0 0 16,-10 0-1-16,5-13 1 31,-5 13 0-31,-19-8 2 0,2 8 1 15,-1 0 0-15,-3 10 1 16,1 2 0-16,2 5 1 16,5 4 1-16,6 1 0 15,7-3 0-15,8 0 1 16,6-3-1-16,5-10 1 16,2-6-1-16,3-3 0 0,2-10-2 15,0-3 1-15,-1-2-1 16,-3-3 0-16,-2 1-1 15,-4 3 2-15,-3 4 1 16,-5 2 2-16,-8 11 1 16,0 0-1-16,10 20 1 15,-10-3 0 1,0 5-1-16,0 4-7 16,0-2-11-16,-6-7-22 15,15 3-2-15,-9-20 1 16,32 9-1-16</inkml:trace>
  <inkml:trace contextRef="#ctx0" brushRef="#br0" timeOffset="107091.7119">21707 14057 42 0,'0'0'36'16,"0"26"-1"-16,-8-4-15 16,-10-1-5-16,-2 5-4 0,-6-3-5 15,-3-3-3-15,3-9-3 16,1-8-1-16,3-6-1 16,3-11 0-16,6-4 1 15,7-6-1-15,6 0 1 16,4 2 1-16,6 3 1 15,5 10 1-15,1 9 1 0,3 3 0 32,0 14 0-32,5 7 0 0,-3 6-3 15,-1 0-11-15,-2-3-25 16,8 0 0-16,-2-14-1 16,4 2 0-16</inkml:trace>
  <inkml:trace contextRef="#ctx0" brushRef="#br0" timeOffset="107576.0303">22481 13955 44 0,'-12'22'34'15,"0"12"0"-15,-4-4-14 0,-2-2-6 16,5-1-5-16,1-10-4 15,6-8-1-15,6-9-2 16,3-9 0-16,4-8-1 16,6-10 1-16,2-8-2 0,3 0 1 15,-2-4 1-15,-1 5 0 16,-1 0 0-16,-2 8 1 16,-3 6-2-16,3 13 2 15,-1 15 0-15,2 14-1 16,1 9 0-16,0 10-2 15,3 5 1-15,4 2-1 0,3 3-2 32,-8-8-4-32,0-4-6 15,-5-10-22-15,-4-17-4 16,-7-12-1-16,0 0 0 16</inkml:trace>
  <inkml:trace contextRef="#ctx0" brushRef="#br0" timeOffset="107745.3467">22426 14025 48 0,'-7'-9'35'0,"20"6"-1"15,5 1-13-15,12-4-9 16,9 6-9-16,4 0-12 16,1 10-24-16,-6-13-1 0,11 7-1 15,-15-7 0-15</inkml:trace>
  <inkml:trace contextRef="#ctx0" brushRef="#br0" timeOffset="108115.1775">22678 13601 40 0,'-69'-18'32'0,"-4"20"-5"16,0 10-12-16,-13 11-3 16,3 12-4-16,-1 11-3 0,7 12-2 15,11 8 0-15,18 9 0 16,21 0 1-16,22 4-1 16,29-1 1-16,23-6-1 0,23-10 1 15,26-12 0-15,12-16-1 16,14-20-1-16,2-21 0 15,-6-16-1 1,-16-17 2-16,-16-13 0 16,-23-15 0-16,-25-3 0 15,-30-7-1-15,-27 5 1 16,-19 1-1-16,-14 8-4 16,-2 13-11-16,-2 8-26 15,-1 2 0-15,17 13-1 16,0 3 0-16</inkml:trace>
  <inkml:trace contextRef="#ctx0" brushRef="#br0" timeOffset="115339.886">23323 14243 62 0,'0'0'39'0,"0"11"0"16,-11 5-15-16,-9 10-23 15,-7 3-32-15,2 10-5 16,-6-7 0-16,3 5-2 16</inkml:trace>
  <inkml:trace contextRef="#ctx0" brushRef="#br0" timeOffset="116257.6966">1708 15257 58 0,'12'15'37'16,"-9"4"0"-16,-3 10-8 16,5 10-18-16,-5 2-8 15,0 3-11-15,5-9-27 16,6 1-2-16,-5-18 0 0,4-3 0 15</inkml:trace>
  <inkml:trace contextRef="#ctx0" brushRef="#br0" timeOffset="116642.8083">2074 15419 35 0,'-7'-19'32'0,"7"19"-5"16,-18-9-11-16,2 9-2 15,7 4-4-15,-5 6-5 16,0 7-2-16,2 2-2 15,4 4 0-15,8 5-1 16,8-2 1-16,6-1 0 16,6-5 0-16,5-6 1 0,-1-7 0 15,4-7 2-15,-4-7 0 16,-9-7-1-16,-10-1 0 16,-15-3-2-16,-5 0-8 15,-10 0-21-15,5 11-7 16,-8-5-2-16,13 12 1 15</inkml:trace>
  <inkml:trace contextRef="#ctx0" brushRef="#br0" timeOffset="116840.855">2212 15412 41 0,'0'0'37'0,"23"22"0"15,-6-1 1-15,0 8-24 16,14 13-8-16,0 4-4 16,-2 2-7-16,6-2-21 15,-4 0-10-15,-12-13-1 16,1-3-1-16</inkml:trace>
  <inkml:trace contextRef="#ctx0" brushRef="#br0" timeOffset="117021.7607">2370 15378 85 0,'-11'10'39'0,"-4"7"-1"0,-1 2-19 16,-1 18-12-16,0 6-5 0,-2 3-8 15,4 2-22-15,-1 6-11 16,-2-11 1-16,8-1-1 15</inkml:trace>
  <inkml:trace contextRef="#ctx0" brushRef="#br0" timeOffset="117322.5731">2601 15373 14 0,'-13'7'28'16,"13"19"-1"-16,-4-3-10 0,4 1-4 15,10 0-1-15,3-4-1 16,6-1-1-16,-1-12-2 15,7-3-1-15,-2-10-1 0,0-4-1 16,-2-6-4-16,-10-4-8 16,0-4-23-16,-4 6-4 15,-13-6-1-15,0 10 0 16</inkml:trace>
  <inkml:trace contextRef="#ctx0" brushRef="#br0" timeOffset="117491.8677">2667 15194 69 0,'-7'-14'39'0,"7"14"0"15,0-12-10-15,0 12-30 16,0 0-34-16,14 12-3 0,0-1-1 16,-2-1 0-16</inkml:trace>
  <inkml:trace contextRef="#ctx0" brushRef="#br0" timeOffset="118008.8304">3081 15305 10 0,'-21'-7'29'16,"8"10"1"-16,-6-3-3 0,10 7-13 16,5 2-6-16,9 3-2 15,3 0-2-15,8-1-2 16,5 0 1-16,2-1-1 16,-3-5 0-16,5-5-1 15,-9 0-1-15,-16 0 0 16,10-5 0-16,-10 5-1 0,-22-7 0 15,0 7 1-15,-3 3-1 16,-3 4 1-16,1 4 1 16,8 2 1-16,4 4 1 0,11 1 1 15,8 4 1 1,5-6-1-16,12 3 1 0,1-7 0 31,9-3-1-31,0-4-1 16,3-5-2-16,-6-7-1 0,3-7 0 15,-3-4-1-15,-6-4 1 16,-3-6-1-16,-7 4 1 16,-3 2 0-16,-5 2 1 15,-1 7 0-15,-3 13 1 16,0 0 0-16,0 12 1 0,0 9-3 16,0-1-11-16,0 3-26 15,9 5 0-15,-6-9-1 16,9 2 0-16</inkml:trace>
  <inkml:trace contextRef="#ctx0" brushRef="#br0" timeOffset="118509.548">4200 15233 37 0,'-2'17'34'16,"-11"3"1"-16,10 18-6 15,3 12-17-15,-6 1-6 16,6 2-2-16,0-7-1 31,6-4-1-31,-1-15 0 0,6-10 0 16,-11-17 0-16,14-12-1 15,-14-15 2-15,0-7-1 16,-11-7 0-16,4-5 0 16,-5-4-1-16,3 3 0 0,-1 4 0 15,4 4-1 1,6 8 0-16,6 6 0 0,11 6-2 16,1 4-1-16,12 11-4 15,1-2-12-15,4 2-18 0,14 4 0 16,-5 0 0-16,5 7-1 15</inkml:trace>
  <inkml:trace contextRef="#ctx0" brushRef="#br0" timeOffset="118763.4879">4132 15611 38 0,'0'0'33'0,"15"5"1"16,18-5-12-16,5 4-12 16,6-4-8-16,2 0-10 15,5-4-23-15,1 8-1 16,-11-12-2-1,0 8 1-15</inkml:trace>
  <inkml:trace contextRef="#ctx0" brushRef="#br0" timeOffset="118964.0336">4129 15434 24 0,'0'0'35'16,"0"0"0"-16,31 0-2 16,3 0-17-16,4 4-11 15,5 2-20-15,0-6-16 16,10 3-2-16,-13-9-2 0</inkml:trace>
  <inkml:trace contextRef="#ctx0" brushRef="#br0" timeOffset="119480.7886">4117 15005 28 0,'9'8'30'0,"9"-13"1"16,11 5-16-16,11 0-5 0,3 3-4 16,7-3-5-1,6 0-5-15,-4 0-5 0,-8 0-4 16,-4-3-2-16,-12-1 1 15,-7-2 2-15,-8-1 7 0,-13 7 5 16,8-12 7-16,-8 12 5 16,0 0 4-16,-5 11 2 15,2 0-3-15,-1 1-10 16,4-12-30-16,0 24-3 0,0-24-3 16,4 13-2-16</inkml:trace>
  <inkml:trace contextRef="#ctx0" brushRef="#br0" timeOffset="119781.6049">4768 15426 54 0,'-6'10'36'15,"6"-10"-2"-15,0 0-19 31,-9-3-41-31,18 3-7 0,-6-9-3 16,9 9 0-16</inkml:trace>
  <inkml:trace contextRef="#ctx0" brushRef="#br0" timeOffset="120414.1623">5299 15467 20 0,'-3'-15'31'15,"-9"-11"0"-15,-4 5-12 16,-3 6-5-16,-5 1-4 15,0 11-1-15,-4 3-3 16,4 10-1-16,0 7-2 0,10 6-2 16,5 6 0-16,9-1 0 15,9 0 0-15,8-6 0 16,7-4 0-16,5-9 0 16,5-9 0-16,-1-12 0 15,-2-9-1-15,-3-7 1 16,-5-7 0-1,-4-6-1-15,-8-4 0 16,-4-1 0-16,-7-1-1 0,-3 3 2 16,-3 7-1-1,1 11 1-15,-2 9 0 16,7 17 0-16,-19 10 2 0,16 14-1 16,3 13 1-16,0 10-1 15,0 4 1-15,0 5-2 0,3-1-4 16,-3-3-14-16,5-13-20 15,5-3 0-15,-3-14 0 16,8-6-1-16</inkml:trace>
  <inkml:trace contextRef="#ctx0" brushRef="#br0" timeOffset="120783.9998">5698 15311 59 0,'-18'16'35'16,"6"16"2"-16,-5 0-15 15,1 6-14-15,3 3-2 0,0-4-2 16,4-4-2-16,1-7-1 16,6-9 0-16,2-17-1 0,0 0 0 15,0-29 0-15,8-4 0 16,0-6 0-16,-2-8 0 15,5-2 0-15,1 3 1 16,2 4 0-16,-1 7-1 0,0 10 1 16,-1 8 1-16,-3 15 0 15,3 11-1-15,-4 8 2 16,-1 11 0-16,0 7-1 16,2 7 0-16,4 3-1 15,-2 4-2-15,6 1-4 31,-6-11-5-31,6-3-23 0,-2 0-6 16,-6-16-1-16,1-9 1 16</inkml:trace>
  <inkml:trace contextRef="#ctx0" brushRef="#br0" timeOffset="120953.2838">5632 15443 64 0,'0'0'38'15,"14"15"-2"1,3-11-9-16,10 0-44 0,5 0-19 16,-2-13 0-16,1 6-1 15,-3-12 0-15</inkml:trace>
  <inkml:trace contextRef="#ctx0" brushRef="#br0" timeOffset="121331.9863">5491 15063 35 0,'-6'10'35'15,"22"0"0"-15,2-10-1 16,13 0-23-16,11 0-5 0,6 0-3 16,5 3-5-16,3-3-5 15,-8-3-4-15,-6 0-3 0,-8-5-1 16,-10 2 0-16,-11-3 2 16,-5-1 5-16,-8-3 5 15,0 4 7-15,0 9 5 31,-8-13 5-31,8 13 1 0,0 0 0 16,0 18 0-16,0-8-4 16,5 7-6-16,-5-2-11 15,10 3-27-15,-10-18-2 16,7 13-1-16,-7-13 0 16</inkml:trace>
  <inkml:trace contextRef="#ctx0" brushRef="#br0" timeOffset="121654.5174">6201 15376 43 0,'13'4'37'0,"11"2"0"15,4-6 0-15,7 0-28 16,0 0-16-16,1-3-27 15,7 7-1-15,-15-8-2 16,1 4 0 0</inkml:trace>
  <inkml:trace contextRef="#ctx0" brushRef="#br0" timeOffset="121855.0659">6217 15487 44 0,'8'12'38'16,"5"-7"-1"-16,21 2-2 16,0-2-36-16,1-5-31 15,11 10-2-15,-1-15-3 0,3 8-1 16</inkml:trace>
  <inkml:trace contextRef="#ctx0" brushRef="#br0" timeOffset="122371.6406">7011 15141 44 0,'-22'14'35'0,"13"18"1"0,-4 9-7 15,3 7-21-15,5 12-2 32,5-1-1-32,2-2-2 0,-2-10 1 15,10-8-1-15,-8-18-2 16,-2-21 1-16,0 0-1 16,4-29 0-16,-8-5 0 15,-1-7 0-15,-2-8 0 16,4-3-1-16,-3 0 0 15,0 3 0-15,6 7-1 0,3 6 1 16,7 6-1-16,2 10 1 16,3 8-1-16,0 6-1 15,10 6-2-15,1 0-5 16,10 6-11-16,8 3-17 16,-3-5 0-16,5 6 0 15,-4-1 6-15</inkml:trace>
  <inkml:trace contextRef="#ctx0" brushRef="#br0" timeOffset="122603.4318">6896 15594 14 0,'0'0'31'0,"25"17"1"16,6-17-7-16,14 4-12 15,8-1-5-15,1-3-13 0,5 11-22 16,-16-15-3-16,0 4-1 16,-18-10 2-16</inkml:trace>
  <inkml:trace contextRef="#ctx0" brushRef="#br0" timeOffset="122772.7214">6949 15363 37 0,'0'0'38'16,"0"0"0"-16,30 6 0 0,-2-1-19 15,4-5-12 1,11 4-10-16,3-8-32 0,6 9-2 15,-11-10-1-15,9 5 0 0</inkml:trace>
  <inkml:trace contextRef="#ctx0" brushRef="#br0" timeOffset="123289.7093">7657 15462 29 0,'0'0'32'16,"-18"-24"-2"-16,3 12-10 15,-7 5-8-15,-6 1-4 16,1 6-2-16,-2 9-2 0,2 2-1 16,6 5-1-16,8 5 0 15,7 5 0-15,14-2 0 16,9-4 1-16,8-6-1 0,2-5 1 16,7-6-1-16,-2-10 0 15,-1-7 0-15,-1-11 0 16,-8-5-1-16,-2-11 0 15,-3-3 0-15,-5-9-2 32,-5-4 1-32,-4-1 1 0,-3 4 0 15,0 7 1-15,-3 14 0 16,-4 10 0-16,7 23 0 16,-18 10 1-16,14 22 0 15,4 12-1-15,-3 12 0 16,3 8-1-16,0-1-5 15,10 0-21-15,0-2-14 0,-1-21 0 16,9-3 0-16</inkml:trace>
  <inkml:trace contextRef="#ctx0" brushRef="#br0" timeOffset="123758.809">8040 15303 34 0,'-3'15'37'16,"-1"12"2"-16,-11 3-1 15,0 0-18-15,5 6-9 16,-5-7-6-16,5 0-2 16,1-10-1-16,6-9 0 15,3-10-2-15,7-16 1 0,2-6-1 16,-1-10 1-16,2-11-2 16,3-6 1-16,-1-3 0 15,1 0 0-15,-1 2 0 16,-1 10 0-16,-3 9 1 0,1 12-1 15,-9 19 1-15,15 0 1 32,-8 21-1-32,5 11 1 0,0 8-1 15,3 3 0-15,4 4 0 16,-3 2-3-16,5 0-4 16,-8-8-14-16,-3-9-20 15,5-4 0-15,-9-16 0 16,-6-12-1-16</inkml:trace>
  <inkml:trace contextRef="#ctx0" brushRef="#br0" timeOffset="123922.5903">8043 15461 27 0,'-12'-4'38'16,"12"4"0"-16,9-13 0 15,13 3-16 1,7 10-9-16,0-5-9 15,2 0-17-15,-6 0-23 16,10 5-1-16,-14-6-2 16,10 6 1-16</inkml:trace>
  <inkml:trace contextRef="#ctx0" brushRef="#br0" timeOffset="124361.4193">8666 15477 39 0,'17'25'34'0,"-13"-4"-1"0,2 9-11 16,-10 5-42-16,-15-12-10 16,10-1-1-16,-13-22-3 31</inkml:trace>
  <inkml:trace contextRef="#ctx0" brushRef="#br0" timeOffset="124825.0158">9073 15250 40 0,'16'-5'38'31,"2"17"1"-31,2 7 0 0,-2 10-20 16,-3 21-11-16,-8 7-2 15,-1 8-3-15,-9 3-2 16,-9-6-4-16,-10-8-3 15,-7-15-1-15,5-12-1 16,-5-18-1-16,8-16 1 16,3-19 1-16,14-12 4 0,11-12 2 15,8-8 3-15,13 1 2 16,6-2 2-16,7 6 1 16,-1 5-1-16,1 11-1 15,-7 10-1-15,0 13-1 16,-10 7-1-16,-8 11 0 15,-7 9-1-15,-6 9 0 0,-3 6-2 16,-3 1-4-16,3 6-9 16,0-2-22-16,0-14-2 15,8 1 0-15,-1-14 0 16</inkml:trace>
  <inkml:trace contextRef="#ctx0" brushRef="#br0" timeOffset="125110.2035">9666 15320 27 0,'12'7'35'16,"-12"-7"-1"-16,0 14-6 15,-9 0-12-15,-4-3-4 16,-1 6-5-16,-8-9-4 16,-1-2-1-16,-1-6-2 0,-4 0 0 15,4-13-1-15,4 2 0 16,6-7 1-16,7 0 0 15,7 3 1-15,8 4 1 16,5 2 0-16,7 9 1 16,2 3 0-16,1 9 0 15,0 4-4 1,-3 1-9-16,-3-1-27 16,5 5 0-16,-8-8 0 15,8-4-1-15</inkml:trace>
  <inkml:trace contextRef="#ctx0" brushRef="#br0" timeOffset="125580.0552">9834 15326 17 0,'9'0'29'16,"0"0"-3"-16,13 0-10 15,2 0-6 1,2 0-2-16,1 0-1 16,-5-6-3-16,0 3 0 15,-10-3-2-15,-12 6-1 16,6-9 1-16,-6 9 0 16,-22 0 0-16,8 6 0 15,-3 3 0-15,5 6 1 16,-1 2 0-16,10 3 0 0,3 1 0 15,6-2 0-15,8-2-1 16,4-2 1-16,4-8 0 16,5-7 0-16,-3-3-1 0,2-6-1 15,-1-5 0 1,-1-4-1-16,-4-2 0 0,-2 1 0 16,-5 1-1-16,-2 5 0 15,-11 13 0-15,13-11 1 0,-13 11 0 16,0 10 0-16,0 2 0 15,4 6 0-15,-4 2-2 16,0-3-5-16,0 6-11 16,5-2-16-16,-5-21-2 31,0 17 1-31,0-17 7 0</inkml:trace>
  <inkml:trace contextRef="#ctx0" brushRef="#br0" timeOffset="125781.4649">10162 15022 54 0,'0'-17'37'15,"-6"7"2"-15,6 10-6 16,8 16-19-16,-8-5-11 16,0 7-13-16,0-1-27 15,11 6-1-15,-7-5 0 0,1 6 0 16</inkml:trace>
  <inkml:trace contextRef="#ctx0" brushRef="#br0" timeOffset="126303.4151">10945 15101 24 0,'4'22'33'0,"-13"5"0"16,9 17 1-16,-6 7-20 16,-4-2-9-16,10 4-2 15,-3-7 1-15,3-7-1 16,0-14-1-16,3-14 0 15,-3-11-1-15,0 0 1 0,4-27 1 16,-4 1-1 0,-7-11 0-16,1-5 1 0,-1-7-2 15,0 2 1-15,1-1-1 16,3 1 1-16,3 6-2 16,3 3 0-16,5 12 1 15,4 6-2-15,4 11 2 0,6 3-2 16,4 6-1-16,5 0-5 15,12 10-10-15,10 2-20 16,-2-9 0-16,11 4 0 16,-8-3 0-16</inkml:trace>
  <inkml:trace contextRef="#ctx0" brushRef="#br0" timeOffset="126572.9753">10893 15475 55 0,'10'0'36'0,"11"7"-3"16,8-2-13-16,1-5-11 0,6 0-10 16,1-4-31-16,5 4-1 15,-11-16-3-15,6 7 0 16</inkml:trace>
  <inkml:trace contextRef="#ctx0" brushRef="#br0" timeOffset="126773.5137">10850 15326 26 0,'0'0'34'16,"0"0"-1"-16,28-9-3 0,0 5-18 15,4-1-12-15,4 5-23 0,-4-10-9 16,11 10 0-1,-18 0-1-15</inkml:trace>
  <inkml:trace contextRef="#ctx0" brushRef="#br0" timeOffset="127205.8496">10782 14883 43 0,'35'4'34'16,"-2"-4"-2"-16,6 0-16 15,12 5-4-15,0 0-5 16,7 0-3-16,-7 3-4 0,-5-5-3 16,-4 5-3-16,-11-8-1 0,-5 0-1 15,-13-5 0-15,-13 5 2 16,4-22 3-16,-11 8 3 16,-1-1 3-16,-3-1 4 15,2 4 1-15,-2 2 0 31,11 10 1-31,0 0-1 0,0 13-2 16,8 0-1-16,3 4-2 16,-5 3-1-16,0-1-5 15,2-6-32-15,-1 5 0 16,-7-18-1-16,-3 10 0 16</inkml:trace>
  <inkml:trace contextRef="#ctx0" brushRef="#br0" timeOffset="127623.7276">11752 15022 18 0,'-7'-26'35'15,"7"26"-1"-15,0 0 2 16,0 36-15-16,3 19-10 0,-8 9-4 16,5 14-3-16,0 4 0 15,0 2-4-15,0-6-4 16,0-11-6-16,8-16-13 16,-1-13-13-16,-7-25-1 15,0-13 0-15</inkml:trace>
  <inkml:trace contextRef="#ctx0" brushRef="#br0" timeOffset="127907.4324">11722 15095 28 0,'0'0'28'15,"-16"-5"0"-15,0 9-17 0,-2 5-6 16,-4 3-3-16,1 2-1 15,3-2 0-15,4-3 0 16,14-9 0-16,0 0 0 16,0 0 0-16,10-17 1 15,2 1 1-15,5-3 0 16,0 1 1 0,-1 4 0-16,-3 2 0 15,2 9 0-15,-2 3 0 16,-1 12-2-16,4 4-5 15,-1 3-18-15,0-5-11 16,14 6-1-16,-4-14 1 16</inkml:trace>
  <inkml:trace contextRef="#ctx0" brushRef="#br0" timeOffset="128208.2431">12108 14996 21 0,'0'0'36'0,"8"-10"1"16,2 29-1-16,-5 17-16 15,-10 7-5-15,5 19-6 16,0 5-1-16,0 11-2 15,0 0-3-15,0-4-1 0,0-12-2 16,0-13-3-16,8-12-7 16,-8-21-5-16,0-16-11 15,13-6-12-15,-16-21-1 16,3-6 1-16</inkml:trace>
  <inkml:trace contextRef="#ctx0" brushRef="#br0" timeOffset="128493.4254">12063 15113 38 0,'-13'-18'32'0,"13"18"-4"16,-22 8-12-16,4-2-7 15,2 7-3-15,1-2-2 32,5 4 0-32,0-5-1 0,10-10-1 15,4 12-1-15,-4-12 1 16,22-12-1-16,-10-1 1 15,2-7-1-15,3-2 0 16,-5-1 0-16,3 4 0 16,-4 2 0-16,1 10 1 15,0 7 0-15,6 3-1 0,2 11-2 16,2 3-12-16,0 0-21 16,10 4-1-16,-2-7 0 15,5 0 0-15</inkml:trace>
  <inkml:trace contextRef="#ctx0" brushRef="#br0" timeOffset="129094.8907">12779 15484 6 0,'10'-11'31'16,"-13"-9"0"-16,3-4-10 16,-12 0-4-16,-3-2-1 15,-2 9-3-15,-11 1-3 32,1 11-4-32,-5 5-1 0,2 10-2 15,5 9-1-15,9 8 0 0,4 5-1 16,12-3 0-1,7 0 0-15,11-4 1 0,9-10-1 16,2-8 1-16,5-12-1 16,3-9 0-16,-3-11 0 15,-3-7-1-15,-3-9 1 0,-7-5-1 16,-4-7-1-16,-5-3 0 16,-7-2 0-16,-1 0 1 15,-4 12 0-15,3 9 0 16,-10 14 1-16,7 23-1 15,-11 4 2-15,7 27-1 32,1 16 1-32,3 10-1 0,0 7-2 15,0-5-13-15,0-3-23 16,11-2 0-16,-4-18-1 16,13-2 0-16</inkml:trace>
  <inkml:trace contextRef="#ctx0" brushRef="#br0" timeOffset="129596.6067">13165 15182 61 0,'0'0'36'0,"0"30"-6"15,-3 3-12-15,-10 5-8 16,3 9-3-16,-5 2-2 15,2 1-3-15,-2-9 0 16,6-6 0-16,2-10 0 16,4-10-1-16,3-15-1 0,0 0 1 15,4-29-1-15,5 0 0 0,3-10 1 16,-3-9-1 0,1-2 0-16,1-2 0 15,2 4 0-15,3 9 0 0,-5 8 0 16,0 9 0-16,-11 22 0 15,18 0 0-15,-6 21 2 32,1 11-2-32,-4 4 2 0,7 4-1 15,2 3-3-15,-1-4-8 16,5-2-22-16,-2-5-6 16,-7-9 0-16,5-4 0 15</inkml:trace>
  <inkml:trace contextRef="#ctx0" brushRef="#br0" timeOffset="129781.5232">13077 15380 26 0,'-15'-6'34'0,"15"6"2"0,12 0-1 16,13-5-16-1,8 5-15 1,5 6-12-16,9 2-25 15,-7-13-1-15,6 5-1 16,-11-15 0-16</inkml:trace>
  <inkml:trace contextRef="#ctx0" brushRef="#br0" timeOffset="130298.9691">13055 14916 12 0,'0'0'29'16,"-9"4"1"-16,22-4-7 16,5 0-12-16,7 0-3 15,13 0-2-15,8-4 0 16,3 4-1-16,2-6-3 15,1 4-2-15,-11-4-3 0,-6 3-3 16,-8-4-3-16,-15-1 0 16,-12 8-1-16,0-15 1 15,-13 9 2-15,0 1 1 16,2 0 4-16,2 5 6 16,-2 6 4-16,11 5 3 15,-3 3 1 1,6 6-1-16,4-4 1 15,-1 5-3-15,1-3-9 16,1 5-29-16,-8-23-2 16,20 11-2-16,-20-11-2 15</inkml:trace>
  <inkml:trace contextRef="#ctx0" brushRef="#br0" timeOffset="130984.6586">13683 15504 53 0,'0'0'35'0,"0"0"-5"15,0 0-8-15,0 0-5 16,0 0-4-16,0 0-3 16,0 0-2-16,0 0-3 15,0 0-1 1,0 0-5-16,0 0-14 16,-7-10-25-16,7 10 0 0,7-15 0 15,-7 15-1-15</inkml:trace>
  <inkml:trace contextRef="#ctx0" brushRef="#br0" timeOffset="131470.9638">14383 14899 14 0,'0'0'32'15,"-4"14"2"-15,4 23 0 16,-7 16-18-16,7 13-7 16,4 3-2-16,-1 4-6 31,1-2-19-31,9-4-14 0,-17-25-1 16,8-4-2-16</inkml:trace>
  <inkml:trace contextRef="#ctx0" brushRef="#br0" timeOffset="131819.0589">14623 15229 50 0,'22'4'38'16,"-13"3"-1"-16,-3 5-6 15,-1 12-22-15,-12 1-3 16,1 4-4-16,-1-2-4 15,-3-6-4 1,2-8-3-16,-1-13 0 16,9 0-1-16,5-13 1 15,7-3 2-15,1-9 2 16,2 2 4-16,2 0 4 16,-4 2 2-16,2 6 2 15,-9 5 0-15,-6 10-1 16,0 0 0-16,10 18-1 0,-14-2 0 15,4 5-3-15,0-1-1 16,4 0-7-16,5-3-14 0,3-1-12 16,-1-13-3-1,14 4 0-15</inkml:trace>
  <inkml:trace contextRef="#ctx0" brushRef="#br0" timeOffset="132104.2407">15065 15286 40 0,'16'7'36'15,"-16"-7"0"-15,0 15-12 16,-9 2-7-16,-8-5-6 16,0 2-3-16,-4-6-4 31,0-5-3-31,0-3-2 0,2-11 0 16,4-3-1-16,4-5-1 15,6-1 0-15,5-3 0 16,9 5 1-16,1 4 1 15,2 5 1-15,4 9 1 16,1 0 0-16,-3 13 0 16,4 2 0-16,-1 5-1 0,-3 0-5 15,-4-2-10-15,0-7-16 16,7 3-3-16,-7-10-1 16,5-2 2-16</inkml:trace>
  <inkml:trace contextRef="#ctx0" brushRef="#br0" timeOffset="132304.7763">15198 15305 51 0,'0'0'32'0,"15"0"-3"16,-8 10-6-16,-3 1-7 15,5 6-5-15,-7-3-3 16,7 0-2-16,-9-14-2 16,18 13 0-16,-9-13-1 15,3-6 0-15,-1-9 0 16,3-1-3-16,2 2-10 0,-6 1-28 15,-5-12-1-15,0 12-1 16,-8-6 1-16</inkml:trace>
  <inkml:trace contextRef="#ctx0" brushRef="#br0" timeOffset="133058.5983">15717 15259 33 0,'-11'-9'31'0,"-12"-8"-6"16,-3 6-8-16,0 5-4 15,-4 6-2 1,8 8-3-16,1 4-2 16,5 7-2-16,4 5 0 15,12 1-1-15,0 0 1 16,17-3-2-16,-1-8 1 0,7-4-1 16,4-10-2-1,1-4-1-15,0-5-4 0,-3-7-4 16,0 1-5-16,-8-8-3 15,-1 8-2-15,-5-4 1 16,-4 7 1-16,-1 0 4 0,-6 12 5 16,13-13 7-16,-13 13 7 15,29 15 19 1,-19-2-10-16,3 1 1 31,-1 7-2-31,-3-4-2 0,1 6-2 16,-7-5-3-16,3-2-1 15,-6-4-2-15,0-12-2 16,0 0-1-16,0 0-1 16,-3-20 0-16,3 0 0 15,0-3-1-15,6-4 0 16,1 1 0-16,8 6 2 0,3 0-1 16,1 9 1-16,3 7 1 15,-1 10-1-15,-5 3 1 16,2 8 0-16,-5 6-1 15,-7 0-3-15,1 4-10 16,-1 4-23-16,-6-17-2 0,12 4 1 16,-12-18-1-16</inkml:trace>
  <inkml:trace contextRef="#ctx0" brushRef="#br0" timeOffset="133322.1397">16328 15265 36 0,'-13'-21'31'15,"1"5"-4"-15,-7 3-10 16,0 5-6-16,1 8-3 16,-4 5-3-16,4 9-1 15,5 5 0-15,5 3-2 16,4 2 0-16,10-2 1 0,0-4-1 15,10 0-1-15,1-8-3 16,0-4-7-16,4-6-9 16,1-3-9-16,-6-13-6 15,12 6-1-15,-11-14 5 16</inkml:trace>
  <inkml:trace contextRef="#ctx0" brushRef="#br0" timeOffset="133522.682">16446 15179 39 0,'5'-11'35'15,"-5"11"-1"-15,7 19-6 0,-7 1-10 16,4 7-8-16,-4 4-8 16,0-2-24-16,-4-8-13 15,11 1-1-15,-7-12-1 16</inkml:trace>
  <inkml:trace contextRef="#ctx0" brushRef="#br0" timeOffset="134162.2886">16799 15136 51 0,'-16'0'19'0,"-5"5"-5"16,2 0-2-16,1 7-4 16,3 2-1-16,8 1-1 15,3-1-1-15,8-2-2 16,5-3 1-16,7-2-1 16,-1-2 0-1,4-5-2-15,-1-4-2 16,-5-2-2-16,3-2-1 15,-16 8 0-15,11-12-1 16,-11 12 1-16,-11-8 0 0,-2 8 2 16,-3 6 1-1,1 5 1-15,-10 16 6 16,16-13-1-16,9 4 0 16,5-6 0-16,11 2-1 0,0-4 0 15,9-5 1-15,-3-5-2 16,5 0 0-16,-1-5-2 15,1-5 1-15,-5-3-2 16,0-3 1-16,-4-3-1 31,-3 2 0-31,-5 0 0 0,-1 2 0 16,-3 6-1-16,-6 9 1 16,0 0 1-16,0 0-1 15,6 17 1-15,-6 3-1 16,0 3-1-16,0 1-8 15,0-6-22-15,0 11-3 16,-3-16 0-16,9 3 0 0</inkml:trace>
  <inkml:trace contextRef="#ctx0" brushRef="#br0" timeOffset="134363.3371">17021 15063 73 0,'0'-26'37'0,"-8"0"-1"15,1 10-25-15,7 16-23 0,-10-8-22 16,20 14-2-16,-10-6-1 16,15 18 0-16</inkml:trace>
  <inkml:trace contextRef="#ctx0" brushRef="#br0" timeOffset="134911.1495">17125 15152 58 0,'0'0'34'0,"0"0"1"16,14 3-16-16,5 0-12 15,5-3-2-15,7 4-3 16,2-4 0-16,1-4-1 0,-1 1 0 16,-2-2-1-16,-7-4-1 15,-7 1 1-15,-17 8-1 0,7-13 0 16,-7 13 0-1,-17 0 1-15,2 6 0 16,-3 6 1-16,0 5-1 0,2 8 1 31,6 2 1-31,4 0-1 0,6-2 0 16,6 0 0-16,3-4 1 16,8-6-2-16,0-5 1 15,2-10-2-15,2-4 0 16,-1-4-2-16,1-2 0 15,-2-5-1-15,0 1-1 16,-4 0 1-16,1 4 1 0,-4 5 2 16,-3 5 1-16,-9 0 1 15,10 12 2-15,-7 1 0 16,-3-1 0-16,0 6 0 16,0-5 0-16,0 0-1 15,0-13 0-15,0 12-1 16,0-12 0-1,0 0 0-15,12-17 0 16,-4 6-1-16,2-4 1 16,2-3 0-16,1 1-2 15,0-1 1-15,0 9-1 16,-1 0 2-16,-2 6 0 0,-10 3 0 16,14 6 0-1,-10 3-1-15,-4 0 2 0,0 3-5 16,0-12-18-16,0 14-15 0,0-14-1 15,0 0 0-15,-10-9 0 16</inkml:trace>
  <inkml:trace contextRef="#ctx0" brushRef="#br0" timeOffset="135749.6628">17685 15236 38 0,'-12'0'27'0,"-9"-7"-3"16,-1 7-5-16,-1 4-4 16,-1 1-3-16,5 4-4 15,1 1-2-15,6 5 0 0,5-4-1 16,7 7-1-16,4-5 0 15,9 2 0-15,3-4 0 16,7-4-1-16,3-7-1 16,5 0 0-16,-1-4-1 15,0-7-1-15,-1-4 0 0,-4-7 0 16,-4 1-1-16,-6 1 0 16,-5 4-1-16,-4 2 1 15,-6 14 0-15,0-13 1 16,0 13-1-16,0 0 0 15,-6 19 1-15,6-6 0 0,3 1 1 16,3 1 0-16,0-4-1 31,6 4 1-31,2-5 0 0,0-5 1 16,2-5-1-16,2 0 0 16,-1-5 0-16,-1-3 0 15,-1-4-2-15,1-4 2 16,-1-3-2-16,-1 2 1 15,-4 0-2-15,-3 3 1 16,1 3 0-16,-8 11 0 0,10-4 1 16,-10 4-1-16,0 20 1 15,3-4 0-15,-3 3 1 16,7-1-1-16,-2 1-3 16,-3-6-11-16,-2-13-23 0,7 13 0 15,-7-13-1 1,0 0 0-1</inkml:trace>
  <inkml:trace contextRef="#ctx0" brushRef="#br0" timeOffset="136382.4529">18636 15161 31 0,'11'-9'36'16,"10"12"0"-16,-11 5-6 15,0 6-11-15,0 10-7 16,-10-3-6-16,0 4-2 16,-6-2-2-16,1-6-2 15,1-6 0-15,4-11-1 16,0 0-1-1,5-22 1-15,10 3-2 16,2-6 3-16,3 1-1 16,4 3 2-16,-3 6 1 15,4 9 0-15,-4 10 1 16,2 10-1-16,-9 4 1 16,0 8-4-16,-5 3-12 15,0 1-24-15,-9-12 0 0,9 3-1 16,-9-21-1-16</inkml:trace>
  <inkml:trace contextRef="#ctx0" brushRef="#br0" timeOffset="136851.4809">19668 15097 59 0,'-25'-22'33'16,"2"17"-8"-16,-1 5-7 15,-4 6-6-15,5 10-5 16,1 1-3-16,10 10-1 0,6 1 0 16,10 2-1-1,7-4 1-15,9-1 0 0,1-7 1 31,5-2-1-31,-4-11 0 0,-3-5 0 16,-6-8-2-16,-8-2 1 16,-7-4-4-16,-11-4-3 15,-2 5-10-15,-3 3-21 16,-2-5-2-16,9 6 0 16,2-3-1-16</inkml:trace>
  <inkml:trace contextRef="#ctx0" brushRef="#br0" timeOffset="137083.8777">19702 15125 43 0,'14'4'33'16,"-14"-4"2"-16,11 0-16 15,-1 12-7-15,-6 1-4 16,3 6-3 0,-3 2-1-16,3 1-1 15,1 0-1-15,4-3-1 16,1-6 1-16,2-1 0 15,1-9 0-15,2-6 0 16,-1-7 0-16,-1-5-1 16,-2-1-4-16,-6-5-4 0,1 2-13 15,-1 1-16-15,-8-7-1 0,3 10 0 16,-3-6 2-16</inkml:trace>
  <inkml:trace contextRef="#ctx0" brushRef="#br0" timeOffset="137284.4215">19972 15089 24 0,'10'0'36'15,"6"14"0"-15,-10-4-3 16,0 2-12-16,4 7-6 0,-4-1-6 16,2 4-3-16,-1-2-2 15,-1-2-1-15,0-4-1 16,1-5 0-16,-7-9-1 16,15 0-1-16,-15 0-3 15,16-23-6-15,-5 5-25 31,1 1-5-31,-7-7-1 0,6 6 1 16</inkml:trace>
  <inkml:trace contextRef="#ctx0" brushRef="#br0" timeOffset="137716.7565">20248 15175 29 0,'-11'12'35'0,"11"6"0"15,0 2-10-15,4-4-6 16,13 2-5-16,0-7-4 16,11-2-2-16,-2-13-3 15,6-6-1-15,-2-10-3 0,-1-3 1 16,-5-9-2-16,-4-6 1 16,-10-7-1-16,-10-8 0 0,-6-2 0 15,-15-2-1 1,-10 5 1-16,-5 5 0 0,-3 11 0 15,0 12-1-15,4 14 1 32,7 16-1-32,15 15-1 0,13 8-4 15,25 12-10-15,12 5-19 16,7-12-3-16,13 4 0 16,-2-6 0-16</inkml:trace>
  <inkml:trace contextRef="#ctx0" brushRef="#br0" timeOffset="138133.4631">20628 15104 43 0,'0'0'36'0,"14"4"-9"16,-2 5-5 0,-12-9-4-16,14 24-5 0,-14-11-4 15,4 3-2-15,-4-2-2 32,-3-1-2-32,3-13-2 0,0 15-1 15,0-15-1-15,0 0 0 16,13-12-1-16,0-1 0 15,1-2-1-15,5 1 0 16,3 0 1-16,-3 2 1 16,1 3 0-16,-3 9 2 15,-2 3-1-15,-3 7 1 0,-5 8 1 16,-3 3-1-16,-4 3-1 16,0-2-7-16,-4 2-11 15,4 0-18-15,-7-14-1 16,4 4 1-16,-7-14-2 15</inkml:trace>
  <inkml:trace contextRef="#ctx0" brushRef="#br0" timeOffset="138334.0021">20831 14887 47 0,'8'-22'39'0,"-8"3"0"0,0 19-2 15,14 0-27-15,-14 0-43 0,0 0-4 16,9 15-2-16,-1-1 0 16</inkml:trace>
  <inkml:trace contextRef="#ctx0" brushRef="#br0" timeOffset="139056.8978">20967 15095 22 0,'18'0'36'16,"-6"-3"2"-16,4 11-1 16,-4 0-15-16,-4 3-8 15,-1 6-6-15,-7 5-2 0,0-1-3 16,-8 0-1-16,-1-2-1 16,3-5-1-16,6-14 0 15,-8 12-1-15,8-12 0 16,8-9-1-16,1-2 1 15,6-2 0-15,1-5-1 32,2 1 0-32,0 1 1 0,-2 0-1 15,-4 5 0-15,-1 3 0 16,-11 8 1-16,12-3-1 16,-12 3 2-16,0 18 0 15,0-5 0-15,0 5 1 16,3 0-1-16,3 0 2 15,3-2-1-15,4-4 1 0,0-5-1 16,2-7-1-16,3 0 0 16,3-14 0-16,-2 4 0 0,0-8-1 15,-1 4 1 1,-1-1-1-16,1 1 1 16,-3 8-1-16,-3 4 2 0,-12 2-1 31,14 5 0-31,-10 4 0 0,-4 0 1 15,0-9 0-15,5 18 0 16,-5-18-1-16,10 6 1 16,-10-6-1-16,16-7 0 15,-2-4 0-15,4 2 0 16,5 0-1-16,0 0 1 16,-1 5 0-16,-3 4 0 0,-3 4 1 15,-3 5 0-15,-2 7 1 16,-2 3-1-16,-9 0-1 15,-3-1-4-15,3 1-18 16,3-2-15-16,-3-17-1 16,-8 14 0-16,-1-18-1 15</inkml:trace>
  <inkml:trace contextRef="#ctx0" brushRef="#br0" timeOffset="139658.1878">22374 15126 29 0,'-17'-18'31'0,"1"-10"-3"0,20 2-7 15,7 2-4-15,12 2-5 16,14 10-3-16,4 9-1 0,0 13-1 15,-6 7-1-15,-12 5-2 16,-15 7 0-16,-8 5-1 16,-16 2 0-16,-9 0-1 15,-10-6 0-15,-2-5-1 0,0-10-1 16,10 0 0-16,11-7 0 16,16-8-2-16,0 0 0 15,13 0-2-15,17 0-6 16,2-7-12-16,7 1-15 15,8 6 0-15,-8-12-2 16,6 8 6 0</inkml:trace>
  <inkml:trace contextRef="#ctx0" brushRef="#br0" timeOffset="140021.3506">22624 14850 15 0,'-46'-38'32'16,"5"19"0"0,-18 9-6-16,-3 10-10 0,-2 12-3 15,-4 10-4-15,-1 13-3 16,7 10-1-16,8 8-2 16,12 8 0-16,15 6 0 31,11-1-1-31,22 0 0 0,14-4 1 15,19-7-1-15,15-11 0 16,14-13 0-16,15-17 0 16,12-14-1-16,6-14 0 15,0-15-1-15,-13-19-1 16,-9-11 1-16,-22-10-1 16,-24-4 1-16,-33 0 1 0,-19 1-1 15,-20 9-1-15,-8 8-5 16,-2 14-19-16,0 18-12 15,4 12 0-15,18 18-1 16</inkml:trace>
  <inkml:trace contextRef="#ctx0" brushRef="#br0" timeOffset="140606.2635">23078 15275 47 0,'0'0'40'0,"0"0"0"16,9 0 0-16,-9 0-21 15,0 0-8-15,0 0-8 0,0 0-12 16,0 0-31-16,0 0 1 16,8-18-2-16,1 23 0 15</inkml:trace>
  <inkml:trace contextRef="#ctx0" brushRef="#br0" timeOffset="179382.9894">1906 16053 7 0,'-26'-9'29'0,"3"9"-1"16,-8 0-8-16,-5 4-4 15,0 6-4-15,5 5-2 0,13 3-4 16,8 4-1-16,10 3-1 15,14 2-1-15,10-4 0 16,10 1-2-16,6-3 1 0,6-6-1 16,-4-6 0-1,-3-3 0-15,-6-3 0 32,-12-3-1-32,-5 0 2 0,-16 0 0 15,-13 5 1-15,-11 4 1 0,-4 9 0 16,-8 1-1-16,0 12 0 15,2 4 0-15,2 8 0 16,8 3 0-16,11 2-1 16,8-4 1-16,10-4 0 15,13-10 0-15,10-6 0 0,6-12-1 16,3-9 0-16,7-10 0 16,2-11-2-16,1-6 1 15,-7-6-1-15,-4-2 0 16,-7 0 1-16,-7 3-1 15,0 1 0-15,-10 7 0 16,-8 7 1 0,-4 14-1-16,0 0 1 15,-7 12 0-15,2 3-1 16,5 7 1-16,0 2-1 16,0 2-1-16,5-4-5 15,2 7-8-15,-2-6-24 16,0-14-2-16,1 4-2 0,-6-13 2 15</inkml:trace>
  <inkml:trace contextRef="#ctx0" brushRef="#br0" timeOffset="179599.1712">2183 16220 49 0,'-13'-24'38'15,"13"14"-1"1,-10-2-5-16,10 12-42 15,0 0-22-15,8 8-4 16,7 8-1-16,-5-3-1 16</inkml:trace>
  <inkml:trace contextRef="#ctx0" brushRef="#br0" timeOffset="179830.9653">2350 16438 36 0,'0'0'38'0,"15"7"1"16,-6 10-9-16,1 2-12 0,3 12-4 16,-5-3-4-16,6 5-2 15,-6-8-2-15,8-1-3 16,-11-12-1-16,4-7-1 15,-5-15 0-15,8-7 0 32,1-9-1-32,-1-4-2 0,3 6-12 15,-8 0-26-15,2-1-2 16,1 7 1-16,-1 3-1 16</inkml:trace>
  <inkml:trace contextRef="#ctx0" brushRef="#br0" timeOffset="180448.2216">2876 16431 48 0,'4'14'37'16,"-10"13"-1"-16,-7 0-10 0,-2 2-16 15,-1 2-3-15,-1-7-5 16,-1-3-3-16,0-8-1 15,-4-10-1-15,7-10 0 16,0-12 2-16,5-5-2 16,2-3 2-16,1-1 0 15,7 3 1-15,7 0 0 0,4 8 1 16,2 5 0-16,3 12 1 16,5 4 0-16,0 9 0 15,2 7 1-15,-2 6-1 16,1-5 0-16,-1 2 0 0,2-2-1 15,-2-7 0-15,1-6 0 32,-4-8-2-32,2-8 2 0,-3-6-1 15,-4-5 0-15,2-3 0 16,-3-2 0-16,-2 1 0 16,-4 4 0-16,0 5 2 15,-6 14-1-15,4-10 2 16,-4 10 1-16,3 16 0 15,-3-2-1-15,0 7 1 0,0 0-2 16,5-3-5-16,1 1-6 16,-6-4-24-16,0-15-6 15,11 9-1-15,-11-9 0 16</inkml:trace>
  <inkml:trace contextRef="#ctx0" brushRef="#br0" timeOffset="180664.3829">3431 16352 59 0,'0'0'40'15,"0"0"0"-15,0 0-5 0,10 0-22 16,-10 0-9-16,0 0-10 15,9 0-18-15,1 0-15 16,-10 0-1-16,0 0 1 16</inkml:trace>
  <inkml:trace contextRef="#ctx0" brushRef="#br0" timeOffset="180933.9443">3450 16518 51 0,'0'0'41'0,"9"5"0"16,-9-5-7-16,10 0-14 0,-10 0-10 15,0 0-10-15,0 0-38 16,0 0-2-16,-13 5 0 0,13-5-2 16</inkml:trace>
  <inkml:trace contextRef="#ctx0" brushRef="#br0" timeOffset="181635.1533">4758 16565 20 0,'-40'-20'35'15,"-3"12"1"-15,-7 2 0 16,1 6-19-16,8 23-6 16,4 2-4-16,16 16-2 0,11 1-2 31,16 9 0-31,14-4-2 15,10-4 1-15,17-11 0 0,8-13 1 16,4-16-1-16,3-11-1 16,-9-15 1-16,-7-9-1 15,-13-6 0-15,-15-5-2 16,-18 0-1-16,-18 8-2 16,-7 11-3-16,-13-4-11 0,0 6-20 15,3 10-1-15,2 3 1 16,13 9 1-16</inkml:trace>
  <inkml:trace contextRef="#ctx0" brushRef="#br0" timeOffset="181851.3159">4706 16308 36 0,'0'-13'37'0,"-4"4"2"16,4 9-4-16,0 31-16 15,-8 2-6-15,11 23-5 0,-3 5-2 16,0 21-2 0,-3 1-1-16,3 4-2 0,0 0-4 15,0-12-8-15,5-10-21 16,-2-9-9-16,-3-25 0 0,4-9-1 16</inkml:trace>
  <inkml:trace contextRef="#ctx0" brushRef="#br0" timeOffset="182252.3962">5007 17066 33 0,'0'18'36'0,"-3"-4"0"15,0 11-3-15,3 3-22 0,0-5-4 16,0 1-3 0,0-7-1-16,0-5-3 0,0-12 2 15,0 0-1-15,5-12 0 16,-5-8 2-16,-5-6-2 0,3-6 2 15,-3-1-2-15,2 3 2 16,3 3-2-16,0-1 0 16,0 6 0-16,0 4 0 31,4 5 0-31,-4 13-1 0,22-8-2 16,-10 1-3-16,13 7-10 15,-2 5-21-15,1-13-3 16,8 8 0-16,-5 0 1 15</inkml:trace>
  <inkml:trace contextRef="#ctx0" brushRef="#br0" timeOffset="182521.5207">5039 17206 36 0,'0'0'34'0,"18"0"0"16,1 0-14-16,3 4-10 15,0-4-7-15,-1 0-10 16,-2-7-22-16,4 13-4 0,-12-6 0 15,7 0-1-15</inkml:trace>
  <inkml:trace contextRef="#ctx0" brushRef="#br0" timeOffset="182737.6843">5023 17117 53 0,'0'0'37'0,"13"0"1"16,5 0-15-16,5 6-12 0,-1-6-8 31,1 0-15-31,-6-5-23 0,7 5-2 16,-9-10-1-1,1 2 0-15</inkml:trace>
  <inkml:trace contextRef="#ctx0" brushRef="#br0" timeOffset="184028.1883">5575 16653 22 0,'9'0'34'0,"2"-4"-1"16,17 8-9-16,3 1-11 15,3-2-7-15,5 3-6 16,-3-6-23-16,4 13-8 0,-17-10-2 15,5 6-1-15</inkml:trace>
  <inkml:trace contextRef="#ctx0" brushRef="#br0" timeOffset="184260.0516">5625 16779 37 0,'0'0'37'0,"15"18"-3"16,1-9-10-16,5-9-8 15,6 11-6-15,1-5-13 16,3 1-29-16,-7-14-4 0,3 7 0 16,-9-10-2-16</inkml:trace>
  <inkml:trace contextRef="#ctx0" brushRef="#br0" timeOffset="184761.3993">6588 16150 12 0,'-10'-37'34'16,"5"16"0"-16,-15 4 0 16,-1 12-16-16,1 18-5 15,-5 12-5-15,0 15-2 0,-1 11-3 16,5 13 0-16,3 14-1 15,8 10 0-15,10 7-1 0,6 8 2 16,7-4-2 0,6 2 2-16,2-1-1 0,-5-8-1 15,-5-8 1-15,-7-11-1 16,-8-11-1-16,-10-13-5 0,-8-9-3 16,-9-12-10-16,0-18-12 15,0-5-8-15,-2-14-1 16,6-3-1-16</inkml:trace>
  <inkml:trace contextRef="#ctx0" brushRef="#br0" timeOffset="185196.2465">6432 16629 54 0,'-23'-9'24'15,"1"4"-3"-15,-9 5-4 31,-3 5-5-31,3 10-4 0,-1 8-3 16,5 11-1-16,12 5-1 16,8 4-1-16,11-1 0 15,14-1 1-15,9-5-1 16,15-10 1-16,8-13 0 16,8-9 0-16,-3-20 0 15,-2-7-1-15,-12-12 1 0,-10-3-2 16,-16-4 1-16,-21 1-2 15,-15-1 1-15,-10 4-2 16,-4 12-6-16,-6 11-27 16,5-3-3-16,11 14-1 15,6-6 0-15</inkml:trace>
  <inkml:trace contextRef="#ctx0" brushRef="#br0" timeOffset="185718.714">7032 16472 19 0,'0'0'33'0,"-24"8"3"16,24 24-3-1,-7 13-17-15,7 10-8 16,0 9-3-16,3 1-1 16,4-8-2-16,-2-8 0 15,-1-10 1-15,-1-16-2 0,-3-13 1 16,0-10-1-16,-3-29 1 16,-3-6-1-16,-4-3 0 15,-5-13 0-15,3-2-1 0,-1-2 1 16,1-2-1-16,6 5 0 15,6 11 0-15,3 7 0 16,9 5 0-16,6 15-1 16,7 4-3-16,10 10-4 15,1 0-9-15,8 0-17 16,9 10-3 0,-7-8 1-16,5 9 3 15</inkml:trace>
  <inkml:trace contextRef="#ctx0" brushRef="#br0" timeOffset="185950.4969">7010 16912 19 0,'-16'6'35'16,"16"-6"1"-16,13 5-5 15,7-10-14-15,16 5-6 16,5-3-9-16,4-3-15 0,-6-5-21 16,7 6-1-16,-15-11-1 15,2 10 4-15</inkml:trace>
  <inkml:trace contextRef="#ctx0" brushRef="#br0" timeOffset="186166.6593">6970 16711 32 0,'-10'-6'36'16,"20"6"1"-16,7-3 0 0,13 3-24 16,10 0-15-16,6-7-31 15,4 7-1-15,-7-8-2 16,4 6-1-16</inkml:trace>
  <inkml:trace contextRef="#ctx0" brushRef="#br0" timeOffset="186567.4161">6849 16266 33 0,'-12'-7'34'0,"12"7"1"15,21 7-3 1,1-4-21 0,18 4-4-16,6-3-4 15,9-1-1-15,5-3-3 0,0-5-3 16,-2 0-3-16,-11-8 0 16,-10 4-2-16,-11-5 1 15,-14 2 2-15,-12 12 2 16,0-10 3-16,-10 10 4 15,-2 5 2-15,5 5 1 0,-2 2 0 16,9 6-2-16,0 2-10 16,7 3-24-16,-7-13-1 15,15 8-2-15,-15-18 0 16</inkml:trace>
  <inkml:trace contextRef="#ctx0" brushRef="#br0" timeOffset="186868.228">7569 16731 50 0,'0'0'40'15,"0"0"1"-15,-7 13-5 0,7-13-22 16,0 0-8-16,0 0-13 16,0 0-30-16,0 0-2 15,12-8-1-15,-9 0 0 16</inkml:trace>
  <inkml:trace contextRef="#ctx0" brushRef="#br0" timeOffset="187469.8554">8027 16799 21 0,'0'0'34'15,"-9"-25"-1"-15,2 11-4 16,-5-3-15-16,-9-2-4 16,6 9-3-16,-10 0-2 15,-1 8-1-15,4 2-1 32,-2 11 0-32,2 4-1 0,4 9-1 15,9 3-1-15,6 5 1 16,6-6 0-16,9-1-1 15,7-6 1-15,5-10 0 0,7-9 0 16,4-12 1 0,-1-12-1-16,0-10-1 15,-3-7 1-15,-2-10-1 0,-5-7 0 16,-6-1 0-16,-8-3 1 0,-4 9 0 16,-6 9 0-16,0 11 2 15,-10 7-1-15,10 26 2 16,-15 4-1-16,11 23 1 15,-1 11-2-15,5 13 1 32,0 2-1-32,0 5-1 0,0 3-3 15,6-10-6-15,6-6-24 16,-2-10-9-16,-1-15 0 16,6-10 0-16</inkml:trace>
  <inkml:trace contextRef="#ctx0" brushRef="#br0" timeOffset="187886.2717">8390 16559 37 0,'-3'31'35'0,"-15"1"1"16,2 12-4-16,3 3-19 16,-8-4-7-16,8 0-3 15,0-8 0-15,5-15-1 16,8-20-2-16,0 0 2 16,-7-18-1-16,14-12-1 0,2-7 0 15,4-10 0-15,2-3 0 16,2 2 1-16,0 10 0 15,-1 6-1-15,-1 9 2 16,0 10 1-16,-5 13-1 16,3 19 1-16,-4 3 0 15,3 14-1-15,1 3 0 0,0 4 1 16,-1 4-2-16,1 1-3 16,2-5-4-16,-5-11-7 15,0-3-21-15,-2-8-5 16,-8-21-1-16,0 9 0 15</inkml:trace>
  <inkml:trace contextRef="#ctx0" brushRef="#br0" timeOffset="188108.9577">8294 16725 45 0,'-12'0'39'15,"12"0"0"-15,0 0 1 16,27-3-26-16,3-4-18 15,0-3-32-15,12 7-1 0,-4-12-2 16,7 0 0-16</inkml:trace>
  <inkml:trace contextRef="#ctx0" brushRef="#br0" timeOffset="188540.8364">8251 16272 32 0,'0'0'33'16,"0"0"0"-16,19-6-13 16,5 2-7-16,10-1-5 15,10 5-6-15,-1-5-3 16,6 3-2-16,-4 2-3 15,-8-7-2-15,-6 7-1 32,-11-5-1-32,-9-1 2 0,-11-4 2 15,0-1 5-15,-5 1 5 16,-5-4 2-16,10 14 2 16,-15-13 2-16,15 13 1 15,0 0 0-15,-4 22-2 0,4-6-4 16,0 5-8-1,0-6-30-15,6 9 0 0,-6-24-2 0,10 23 0 16</inkml:trace>
  <inkml:trace contextRef="#ctx0" brushRef="#br0" timeOffset="188888.5203">8912 16629 36 0,'0'0'34'0,"23"3"0"16,-6-3-8-16,11 0-16 0,7 3-11 15,4-3-18-15,8 10-13 16,-13-14-1-16,7 4-1 15</inkml:trace>
  <inkml:trace contextRef="#ctx0" brushRef="#br0" timeOffset="189111.1969">8990 16716 28 0,'3'15'37'0,"-3"-15"0"16,31 10 0-16,-6-4-23 15,3 1-16-15,6 4-29 16,-7-19-3-16,8 8-2 16,-10-16-2-16</inkml:trace>
  <inkml:trace contextRef="#ctx0" brushRef="#br0" timeOffset="189512.2833">9517 16711 13 0,'-10'5'35'16,"10"-5"2"-16,14 0-1 0,16 8-16 15,20-8-5 1,18 5-5-16,13-1-3 0,24 6-1 16,6-3-4-16,4-2-8 15,6 0-14-15,0-5-17 16,-19-10-2-16,-8 10 0 15,-33-12 0-15</inkml:trace>
  <inkml:trace contextRef="#ctx0" brushRef="#br0" timeOffset="190259.8356">9962 16216 24 0,'0'0'26'16,"4"-25"-3"-16,-4 8-6 0,-9-2-6 15,-3-6-2-15,0 5-3 16,-4 1-1-16,-6 6-1 16,1 3-1-16,-4 4 0 15,0 6-1-15,1 13 1 16,4 2-2-16,6 3 0 15,7 1 0 1,7-1 0-16,2 2-1 0,11-6 1 0,6-3 0 0,2-6-1 16,4-5 1-1,-2-5-1-15,-3-5 0 0,0-1 0 16,-5 0 0-16,-3 1 0 16,-12 10 0-16,13-12 0 31,-13 12 0-31,0 0 0 0,0 9 2 15,3 3 0-15,-3 1 0 16,0 7 3-16,0 2 0 16,4 9 0-16,-4 2 1 15,0 3 0-15,0-3-1 16,0 3 0-16,0-4-5 16,-4-7-8-16,10-9-29 0,0-1-2 15,-6-15 0-15,22 5-1 16</inkml:trace>
  <inkml:trace contextRef="#ctx0" brushRef="#br0" timeOffset="190613.4339">10124 16373 45 0,'0'0'36'0,"0"12"0"16,-3 0-14-16,3 7-7 15,0-4-6-15,3 6-4 16,-3 0-7-16,4-4-13 16,-11-8-21-16,14 0-1 15,-7-9 0-15,0 0 0 16</inkml:trace>
  <inkml:trace contextRef="#ctx0" brushRef="#br0" timeOffset="190861.4101">10116 16225 26 0,'0'0'29'15,"0"0"-15"-15,0 0-14 16,8 12-21-16,-8-12-8 16</inkml:trace>
  <inkml:trace contextRef="#ctx0" brushRef="#br0" timeOffset="191531.3246">10227 16424 28 0,'0'0'21'0,"0"0"-4"16,0 10-2-16,0-10-3 15,10 18-1-15,-10-7 0 16,5 6-1-16,-5-1-1 16,3 1-3-16,-3-2 0 0,0 0-3 31,0-4 0-31,0-11-1 0,0 0-1 16,0 0 1-16,4-21-1 15,3 6 1-15,4-2-1 16,-1-3-1-16,3 1 0 15,1 5 1-15,2 2-1 16,0 9 0-16,-1 3 0 16,-3 3 0-16,-2 5 1 0,2 2 1 15,-6 1 0-15,1 1 0 16,-4 1 1-16,2-4-1 16,-5 0 1-16,0 3-1 15,0-12 0-15,4 12-2 16,-4-4-6-16,0-8-33 15,-10 5 2 1,10-5-2-16,0 0 2 16</inkml:trace>
  <inkml:trace contextRef="#ctx0" brushRef="#br0" timeOffset="193687.4943">9973 16961 33 0,'0'0'33'16,"-13"-16"-4"-16,2 3-10 15,-1 8-4-15,-8-3-4 16,1 8-3-16,-3 5-3 16,-2 8-2-1,2 4-1-15,4 5-1 16,6 4 0-16,8 5 1 16,4-4-1-16,9-3 0 0,7-2 0 15,8-5 0 1,1-5 0-16,3-5 0 15,-5-2 0-15,-2-5-1 0,-6-5 0 16,-6 1 0-16,-9 4 0 0,-9-11-1 16,-9 11 1-16,-3 0 0 15,-5 0 0-15,-2 10 0 16,-2 0 1-16,5 5-1 16,6 4 1-16,3-2-2 15,8 0 2-15,8 2-1 16,11-4 1-1,5-1-1-15,7-4-1 16,1-6-8-16,7-4-24 16,5 3-5-16,-11-11 1 15,9 3 1-15</inkml:trace>
  <inkml:trace contextRef="#ctx0" brushRef="#br0" timeOffset="194173.8128">10204 17224 32 0,'0'-9'27'0,"-7"-3"-4"16,-3 7-2-16,-5-3-6 15,2 4-2-15,-6 1-5 16,3 3 0-16,-2 10-5 15,5 3-2-15,3 2 1 0,8 5-3 16,2 0 2-16,2-2-2 16,12-2 1-16,1-1-1 15,4-9 1-15,6-3 1 16,-1-3 0-16,-2-10 0 0,-3 0 1 16,-1-2 1-16,-8-7 0 15,-4 2 2-15,-6 3-1 31,-10 1 1-31,-1-1-5 0,-2 2-10 16,-4 4-26-16,10 5-1 16,-7-1-2-16,14 4 1 15</inkml:trace>
  <inkml:trace contextRef="#ctx0" brushRef="#br0" timeOffset="199246.4428">11034 16527 31 0,'21'18'33'0,"4"-18"0"15,21 0-14-15,8 2-6 16,8-2-8-16,5 0-11 16,-2-5-15-16,0 12-11 15,-18-13 0-15,-4 15-1 0</inkml:trace>
  <inkml:trace contextRef="#ctx0" brushRef="#br0" timeOffset="199493.8659">11061 16651 10 0,'13'4'32'16,"14"-4"0"-16,23 0-6 15,1 3-11-15,6-3-5 16,3 0-7-16,3 0-10 0,-6 0-15 16,-20-4-9-16,2 4-2 15,-20-11 1-15</inkml:trace>
  <inkml:trace contextRef="#ctx0" brushRef="#br0" timeOffset="199710.0377">11551 16499 29 0,'22'9'30'15,"6"11"-1"-15,-7-1-15 16,-4 0-4-16,-6 3-3 15,-11-2-5-15,-9 1-11 16,-13-11-19-16,0 9-2 0,-21-14-2 16,7 8 11-16</inkml:trace>
  <inkml:trace contextRef="#ctx0" brushRef="#br0" timeOffset="200079.8063">11106 16466 40 0,'-22'8'29'16,"-7"-2"-7"-16,8 8-6 15,0 7-4-15,4 4-3 16,14 8-3-16,3-2-1 15,15 0 0-15,6-4-1 16,9-2-1-16,4-3-6 16,2-5-14-1,-3-10-17-15,12 1 0 16,-11-8-2-16,6 0 10 0</inkml:trace>
  <inkml:trace contextRef="#ctx0" brushRef="#br0" timeOffset="201770.3163">12432 16075 18 0,'-9'-26'33'0,"-10"-3"-1"16,1 11-10-16,2 13-6 15,-2 14-5-15,1 22-2 16,6 22-5-16,2 24 0 15,4 17-3-15,1 17 1 16,4 8-1-16,0 5 0 0,-4-3-1 16,4-8 1-16,-5-18 0 15,-2-16-1-15,0-21 1 16,-7-16 0-16,0-14-2 16,-4-14-4-16,6-9-7 15,-1-5-15-15,-2-13-8 16,15 13 0-1,-16-27 0-15</inkml:trace>
  <inkml:trace contextRef="#ctx0" brushRef="#br0" timeOffset="202233.383">12386 16490 33 0,'-24'-19'24'0,"1"10"-5"16,-8-1-3-16,0 10-4 15,1 0-4-15,-3 10-3 0,6 9-2 16,6 8 0-16,3 7 0 0,11 7-1 16,13 0 1-16,7-4 0 15,14-1 1 1,7-9 0-16,10-7-1 0,1-17 1 15,0-9-2-15,-4-16 1 32,-5-7 1-32,-13-10 0 0,-12-1-1 15,-11-5 0-15,-10 6 1 16,-8 6-3-16,-4 6-4 16,1 8-22-16,2 14-12 15,-5-2 0-15,14 16-1 16</inkml:trace>
  <inkml:trace contextRef="#ctx0" brushRef="#br0" timeOffset="204974.9352">12886 16327 10 0,'0'0'33'16,"-10"18"0"-16,10 12 0 16,0 5-17-16,0 4-6 15,3 8-4-15,-3-3-1 16,9 2-2-16,-5-9-1 15,1-9 0-15,-5-9-2 0,3-8 1 16,-3-11 0-16,0 0 0 16,-10-23-1-16,8-1 1 15,-3-6-1-15,1-4 0 16,4-6 1-16,0-8-1 16,6-3 0-16,-3-2 1 15,1 2 0 1,-1 5 0-16,-3 5 1 15,5 7-2-15,-5 10 1 16,5 11 1-16,3 10-2 16,10 11 1-16,8 4-2 15,7 1-4-15,11 4-13 16,6 2-17-16,-3-11-1 16,5 3 0-16,-12-8 1 0</inkml:trace>
  <inkml:trace contextRef="#ctx0" brushRef="#br0" timeOffset="205237.9742">12885 16645 30 0,'9'0'34'0,"17"13"1"15,1-8-9-15,4-2-16 16,7 3-10-16,-1-6-25 16,6 0-6-16,-12-11-2 15,1 8-1-15</inkml:trace>
  <inkml:trace contextRef="#ctx0" brushRef="#br0" timeOffset="205476.2928">12917 16485 9 0,'0'0'33'31,"0"0"0"-31,24 0 1 0,-6 0-17 15,16 5-14-15,7 4-20 16,-3-9-12-16,11 4-2 16,-8-8-2-16</inkml:trace>
  <inkml:trace contextRef="#ctx0" brushRef="#br0" timeOffset="206024.5233">13484 16579 10 0,'9'0'27'0,"-6"-14"-5"16,-3 3-5-16,-6 0-1 16,-6 0-4-16,-7 2-1 15,-2 0-3-15,-5 9 0 16,-5 4-4-16,3 6-1 15,1 5-1-15,5 6 0 0,9-1-1 16,8 4-1-16,5-1 1 16,15-5-1-16,10-6 1 15,2-7 0-15,4-5 0 16,3-13-1-16,0-7 1 16,1-6 1-16,-8-10-2 15,-2-5 1 1,-9-6 0-16,-7-5-1 15,-5-1 1-15,-4 2 1 16,-4 5-1-16,-1 6-1 0,1 10 2 16,-3 13-1-16,7 17 0 15,0 0 1-15,-7 26-1 16,11 6 2-16,-1 7-1 16,8 4 0-16,-6 1 0 0,4 6 1 15,1-5-2-15,-1-4-5 16,1-6-22-16,2-5-11 15,-9-14 0-15,9-3 0 16</inkml:trace>
  <inkml:trace contextRef="#ctx0" brushRef="#br0" timeOffset="206563.6421">13819 16375 12 0,'-16'7'33'0,"13"8"2"15,-13 4 0-15,0-1-18 0,1 13-5 16,-4 3-3-16,5 4-2 16,-3-6-3-16,6 0-1 15,1-4-1-15,4-6-1 16,2-9 0-16,4-13 0 16,0 0 0-16,10-16-1 31,-1-5 1-31,0-4 0 0,4-8 0 15,1-8-1-15,3-2 0 16,-1-4 1-16,-1 6-1 16,0-1 1-16,2 10-1 15,-5 4 0-15,-4 5 0 16,-8 23 0-16,17-6 0 16,-9 20 0-16,-1 9 1 0,2 5-1 15,1 5 1-15,2 5 0 0,6 5-1 16,-2 2-1-16,-1-7-1 15,-2-2-3-15,3-6-6 16,-7-8-12-16,-3-9-14 16,3-3 0-16,-9-10 1 31,10-10 8-31</inkml:trace>
  <inkml:trace contextRef="#ctx0" brushRef="#br0" timeOffset="206811.0687">13727 16518 43 0,'0'0'36'0,"23"4"1"16,-5 2-10-16,7 0-16 15,6-6-16-15,-5 0-26 16,11 0-3-16,-13-4-2 15,4 4-1 1</inkml:trace>
  <inkml:trace contextRef="#ctx0" brushRef="#br0" timeOffset="210393.4995">14327 16416 24 0,'25'0'32'0,"2"-5"1"15,11 5-7-15,-1 0-28 0,1-5-21 31,9 15-7-31,-17-10-1 16,6 4 3-16</inkml:trace>
  <inkml:trace contextRef="#ctx0" brushRef="#br0" timeOffset="210657.0813">14367 16518 37 0,'16'0'35'0,"11"4"-3"15,4 1-8-15,4-2-12 16,-1 1-13 0,-6-4-29-16,7 3-2 15,-18-8-1-15,7 5-2 16</inkml:trace>
  <inkml:trace contextRef="#ctx0" brushRef="#br0" timeOffset="211342.3509">15362 16037 13 0,'-7'-21'31'16,"-1"8"0"-16,-8-3-11 15,-4 2-4-15,-2 4-5 32,-2 4-5-32,2 6-2 0,0 0-1 15,6 12-2-15,4-1-1 16,6 6 1-16,6 1-1 15,8-2 0-15,7 2 0 16,6-5 0-16,3-3-1 16,2-10-1-16,3 0 0 15,-5-9 0-15,1-4 0 0,-5-1-1 16,-5-2 2-16,-7 3 0 16,-4 4 3-16,-4 9 1 15,0 0 2-15,-14 19 0 0,6 5 1 16,2 8 0-1,0 5 0-15,6 4 0 16,-3 1-2 0,6-2 0-16,-3-4-3 15,3-7-2-15,3-5-11 0,0-5-24 16,-6-19-1-16,0 0 0 16,0 0 1-16</inkml:trace>
  <inkml:trace contextRef="#ctx0" brushRef="#br0" timeOffset="211581.1577">15558 16203 60 0,'-7'19'36'15,"3"-3"0"-15,4 3-15 0,0 10-15 16,4 1-9-16,-4 0-21 15,0-11-10-15,10-1-2 16,-10-18 0-16</inkml:trace>
  <inkml:trace contextRef="#ctx0" brushRef="#br0" timeOffset="211828.5847">15567 16038 53 0,'-9'-13'35'16,"9"13"-2"-16,0 0-13 16,-3-13-38-16,3 13-13 15,0 0-4-15,12 17 0 0</inkml:trace>
  <inkml:trace contextRef="#ctx0" brushRef="#br0" timeOffset="212060.3768">15648 16263 17 0,'12'32'33'16,"-9"-15"1"0,3 0-6-16,1-5-10 15,-7-12-5-15,8 0-4 16,-1-9-3-16,1-3-1 16,-1-5-1-16,4 0-2 0,2-3 0 15,-1 8-1 1,0 3 1-16,1 9-1 0,-13 0 1 15,18 21 0-15,-12-4 0 16,1 3 0-16,-1 0-5 0,-6-6-12 16,0-14-22-16,9 15 0 15,-9-15-1-15,12-7 0 16</inkml:trace>
  <inkml:trace contextRef="#ctx0" brushRef="#br0" timeOffset="212298.6953">15003 16537 31 0,'0'0'36'0,"15"0"1"16,15 0-3-16,24 0-20 15,17 0-5-15,19 5-1 16,9-10-3-16,10 5-7 15,-1 3-20-15,2-3-15 32,-14-3 0-32,-8-1-1 0</inkml:trace>
  <inkml:trace contextRef="#ctx0" brushRef="#br0" timeOffset="212914.9667">15477 16715 34 0,'-31'4'32'0,"3"2"-7"32,-4 5-6-32,-4 3-3 0,2 10-4 15,1 4-3-15,12 7-3 16,8-1-2-16,13 4-2 16,11-3 1-16,10-6-1 15,9-7-2-15,6-5-1 16,3-9-6-16,-5-8-7 15,-3-12-11-15,-3 3-10 0,-14-13 0 16,-5 9-1-16</inkml:trace>
  <inkml:trace contextRef="#ctx0" brushRef="#br0" timeOffset="213284.8443">15273 16877 27 0,'-15'0'33'16,"19"9"0"-16,5-5-11 15,8-4-7-15,13 8-5 16,3-8-2-16,10 2-3 16,0-2-2-16,0 6-2 15,-1 0-1-15,-6-3 0 16,-8 2 0-16,-8-1-1 16,-9 4 0-16,-5 4 1 0,-6 0-1 15,-3 2 2-15,-4-1 0 0,4 6 0 16,0-3 0-1,6 4 0-15,2-2 0 0,4-5 1 16,4-3-1-16,4-7-1 16,-3-3 1-16,1-6 1 15,-1-5 0-15,-3-9 0 0,-7-6 2 16,-4 6-1-16,-7-4 1 16,-1 10-1-16,-5 0 1 15,-2 8-2-15,-3 6-4 16,-2 0-8-16,6 10-28 15,-2 2-1-15,-1-2-1 32,6 2 2-32</inkml:trace>
  <inkml:trace contextRef="#ctx0" brushRef="#br0" timeOffset="217314.072">16294 16355 43 0,'0'10'36'0,"21"-2"0"15,10 0-14-15,16-5-11 16,15 3-3-16,10-4-4 15,2-2-8-15,7 0-10 16,-8 8-13-16,-14-8-9 31,-6 7 1-31,-25-3-2 0</inkml:trace>
  <inkml:trace contextRef="#ctx0" brushRef="#br0" timeOffset="217646.1271">16399 16426 41 0,'0'0'34'16,"6"10"0"-16,23-6-13 16,16 1-7-16,6-5-5 0,11 0-5 15,3 0-6-15,-4 0-6 31,-3-5-6-31,-10-4-4 16,-10 2 0-16,-14-5 0 0,-8 2 3 16,-8 1 5-16,-8 9 5 15,13-10 11 1,0 14 4-16,-13-4 0 16,17 22 1-16,-11-7-3 15,-1 1-4-15,-5-2-9 0,-4 3-15 16,-14-17-6-16,6 10-2 15,-17-18 10-15</inkml:trace>
  <inkml:trace contextRef="#ctx0" brushRef="#br0" timeOffset="217877.9122">16348 16308 4 0,'-11'16'30'16,"-8"-3"2"-16,10 5-5 0,-3 5-8 31,5-1-5-31,7 3-4 0,4-5-2 16,9-3-6-16,11-6-16 16,10 3-19-16,-3-14 0 15,13 0-1-15,-2-10 3 16</inkml:trace>
  <inkml:trace contextRef="#ctx0" brushRef="#br0" timeOffset="218401.3993">17438 16195 46 0,'8'9'34'16,"-13"3"1"-16,8 10-14 16,-3 13-11-16,0 4-4 15,-3 5-1-15,3-3-2 16,0-2-1-16,0-10 0 0,0-4-1 16,0-16 1-16,0-9-1 15,5-8 0-15,-5-12 0 16,0-8 0-16,0-9 0 15,0-8 0-15,-7-8-1 16,2-1 1-16,5 6 0 31,-2 4-1-31,2 9 0 0,9 3 1 16,4 15-1-16,5 8 0 16,6 9-1-16,7 9-2 15,1-4-6-15,13 6-11 16,2 3-16-16,-2-14-1 0,7 8 1 15,-12-12 3 1</inkml:trace>
  <inkml:trace contextRef="#ctx0" brushRef="#br0" timeOffset="218664.4503">17477 16469 38 0,'-9'3'35'16,"22"-1"-1"-16,6-2-12 15,8-3-8-15,7 3-5 0,1-4-6 16,4 2-6-16,-3-1-13 15,-2 7-19-15,-14-8 1 16,0-1-1-16,-13-8 4 16</inkml:trace>
  <inkml:trace contextRef="#ctx0" brushRef="#br0" timeOffset="218918.3902">17441 16303 48 0,'0'0'37'16,"11"4"0"-16,12-4-11 15,9 3-13-15,-2-3-5 0,9 5-3 16,-2-3-7-16,1-2-12 16,-10-2-22-16,3 2-1 15,-11-7-1-15,0 7 1 16</inkml:trace>
  <inkml:trace contextRef="#ctx0" brushRef="#br0" timeOffset="219419.4465">18428 15806 36 0,'-8'-30'34'16,"-13"0"0"-16,-3 11-13 15,1 12-6-15,-2 14-6 16,3 21-2-16,-1 13-3 0,6 22-1 15,1 16-1 1,7 17 0-16,2 11 0 16,2 6-1-16,1 2 1 0,1-3 0 15,-5-1 0-15,-2-13-1 0,-3-15 0 16,-4-16 1 0,-2-16-2-16,-2-10 0 0,1-10-2 15,-1-17-4-15,9-8-7 16,-1-13-19-16,1-16-6 15,12-3 1-15,0-11-1 16</inkml:trace>
  <inkml:trace contextRef="#ctx0" brushRef="#br0" timeOffset="219804.8839">18287 16295 21 0,'-31'-19'32'0,"9"22"1"16,-16-1-8-16,3 3-11 15,0 9-5-15,1-1-2 0,7 10-3 16,5 2 0-16,11 4-1 0,11 0 1 15,12 0 0-15,11-8 0 16,10 0 0-16,4-12 1 16,9-2-1-16,-2-14-1 15,-3-1 0-15,-8-12-1 32,-7-3-1-32,-17-5 0 0,-9-5 0 15,-13 5-1-15,-6 0-3 16,-1 9-9-16,-3 5-26 15,-2-8 0-15,14 12 0 16,3-4-1-16</inkml:trace>
  <inkml:trace contextRef="#ctx0" brushRef="#br0" timeOffset="220368.7333">18817 16394 45 0,'0'-16'34'16,"5"1"-6"-16,-5-2-6 16,-9-2-6-16,3 2-5 15,-10-4-3-15,-3 3-2 16,-7 1-3-16,0 11 0 16,-4 1-2-16,2 11 0 15,3 8-1-15,5 4 0 0,7 6 0 16,6 4 1-16,10 0-1 15,11-2 1-15,8-3 0 16,6-5 0-16,6-13 0 16,3-5 0-16,1-9-1 0,-1-11 0 15,-1-11 0-15,-7-11-1 32,-4-6 0-32,-5-10 0 0,-9-1 0 15,-5-3 1-15,-2 11 0 16,-4 7 1-16,-9 9 0 15,2 15 0-15,-3 14 0 16,1 17 1-16,3 13-1 16,0 14 0-16,4 7-1 15,2 8 1-15,0 3-2 0,5 1 0 16,4 0-7-16,-3-10-16 16,-3-10-14-16,10-3-1 15,-4-17 1-15</inkml:trace>
  <inkml:trace contextRef="#ctx0" brushRef="#br0" timeOffset="220754.1989">19186 16169 72 0,'-4'22'39'0,"-11"-1"-1"16,5 7-18-16,0 8-10 15,-2-2-4-15,4 0-3 16,0-5-3-16,2-5 0 0,6-8-1 16,0-16 0-16,0 0 0 15,8-26 0-15,0-5 1 16,0-12-1-16,-1-4 2 16,3-6-1-16,2 2 1 15,1 2 0-15,0 5-1 0,2 11 1 16,0 12-1-16,0 12 1 15,0 9-1-15,0 9 0 16,-1 12 1-16,-3 8-1 16,0 7 1-16,2 1 0 15,-3 5-1-15,1 0 0 32,-1 0-1-32,1-2-3 0,1 1-9 15,-4-8-20-15,-1-14-6 16,4 0 0-16,-11-19 0 15</inkml:trace>
  <inkml:trace contextRef="#ctx0" brushRef="#br0" timeOffset="221055.0142">19151 16266 66 0,'-12'12'39'0,"12"-12"-3"0,15 17-12 15,1-17-11-15,11 6-5 16,-1-6-3-16,7 3-2 16,-4-3-2-16,-4 0 0 15,-3 0-2-15,-5 0 0 16,-8 0 0-16,-9 0-2 15,0 0-2-15,0 0-4 0,0 0-8 16,0 0-19-16,-7-9-2 16,7 9-1-16,-11-9 2 15</inkml:trace>
  <inkml:trace contextRef="#ctx0" brushRef="#br0" timeOffset="221586.5825">19721 16211 25 0,'0'0'34'0,"0"0"1"16,21-3-4-16,2 3-14 16,5 0-12-16,4-7-12 15,5 1-19-15,2 9-8 16,-10-11 0-16,2 8-1 16</inkml:trace>
  <inkml:trace contextRef="#ctx0" brushRef="#br0" timeOffset="221841.0169">19759 16307 40 0,'0'0'35'0,"26"5"0"15,-9 0-10 1,10-5-18-16,2 0-21 0,-7-5-17 15,8 5-2-15,-8-11-1 16</inkml:trace>
  <inkml:trace contextRef="#ctx0" brushRef="#br0" timeOffset="222173.0759">20263 16281 4 0,'-22'0'33'0,"18"8"2"15,4-8-1-15,21 0-14 16,20 0-4-16,19-9-4 16,28 5-2-16,16-3-3 31,20 2-2-31,10-2-1 0,8 7 0 15,-3-3-3-15,-10 3-8 16,-16-3-30-16,-22 9-2 16,-29-9 0-16,-15 3 0 15</inkml:trace>
  <inkml:trace contextRef="#ctx0" brushRef="#br0" timeOffset="222859.3601">20735 15843 10 0,'3'-16'30'15,"6"5"-7"-15,-9-7-3 0,-3 3-5 16,-3-3-1-16,-7-2-3 16,1 6-2-16,-10 1-3 15,0 7-2-15,-3 6-1 16,3 5-1-16,4 3-1 16,6 8 0-16,5 2-1 0,7 2 1 31,7-1-1-31,9-2 1 0,8-5-1 15,0-3-1 1,2-5 1-16,2-4-1 16,-1-4 1-16,-4-5 0 0,-5-2 0 15,-7 1 0-15,-5 0 1 16,-6 10 1-16,0-13 0 16,0 13 0-16,-12 4 1 0,6 7 1 15,-3 6 0-15,2 6-1 16,0 1 0-16,4 8 1 15,-1-1-1-15,4 3 0 16,0-2-1-16,0-4-4 16,7-2-4-16,-7-9-16 15,0-9-16 1,14 2 0-16,-14-10-1 16,20-5 0-16</inkml:trace>
  <inkml:trace contextRef="#ctx0" brushRef="#br0" timeOffset="223113.2911">20952 15963 66 0,'-11'13'37'0,"11"-1"0"16,-6 2-17-16,6 0-11 15,0 4-7-15,0-3-6 16,0-2-13-16,0-13-19 15,3 15 0-15,-3-15-2 0,0 0 1 16</inkml:trace>
  <inkml:trace contextRef="#ctx0" brushRef="#br0" timeOffset="223175.8023">20922 15877 54 0,'-7'-15'36'0,"7"15"-4"15,-6-14-14-15,6 14-39 16,0 0-11-16,0 0-2 16,20 4-2-16</inkml:trace>
  <inkml:trace contextRef="#ctx0" brushRef="#br0" timeOffset="223514.3747">21036 16036 64 0,'-3'10'38'0,"3"6"0"15,-4-6-11-15,4-10-16 16,0 0-5-16,9-4-3 16,1-2-1-16,-1-6 0 31,2 0-2-31,2-1 0 0,0-2 0 16,-1 3-1-16,-2 1 0 15,3 7 1-15,-13 4 0 16,15 0 0-16,-15 0 1 15,12 17 0-15,-9-5-1 16,1 3 1-16,-1-1 0 16,-3-2 0-16,5-3 0 0,-5-9-1 15,7 18 0-15,-7-18 1 16,0 0-1-16,0 0 0 16,0 0 0-16,11 10-5 15,-11-10-11-15,-6-9-23 16,6 9 0-16,0-15-1 0,0 15 1 31</inkml:trace>
  <inkml:trace contextRef="#ctx0" brushRef="#br0" timeOffset="224046.0085">20834 16441 52 0,'-14'0'33'16,"-12"0"-7"-16,-4 0-8 16,1 12-4-16,-6 6-3 0,5 5-4 15,2 6-2-15,12 7-2 16,6 0 0-16,10 4-2 16,7-5 1-16,8-1-1 15,7-10-1-15,5-8-2 16,4-4-5-16,-6-12-9 15,0-11-17 1,0-1-3-16,-13-7-2 16,0 1 1-16</inkml:trace>
  <inkml:trace contextRef="#ctx0" brushRef="#br0" timeOffset="224478.8405">20616 16612 37 0,'0'0'35'0,"11"-14"1"15,13 14-10-15,9-3-10 16,2 3-5-16,7 0-6 0,-1 0-6 16,-3 0-8-16,1 9-5 15,-11-2-5-15,-2-3-1 16,-9 1 1-16,-6 1-2 16,-11-6 4-16,8 15 5 0,-8-15 10 15,-11 17 8-15,11-17 6 16,-25 28 18-1,18-15-13-15,1 1-2 16,3-3-2-16,7 6-3 16,1-8-3-16,9 7-2 31,0-3-1-31,3-5-2 0,1-8 1 16,2 0-1-16,-3-8-1 15,0-2 0-15,-3-6 0 16,-6-1 1-16,-2-6 0 15,-6 4 1-15,-7 0 0 0,-4 7-1 16,-5 2 1 0,-1 5-1-16,-5 5-1 0,2 0-1 15,3 10-6-15,-3-5-9 16,5 0-22-16,11 4 0 0,4-9-2 16,0 0 1-16</inkml:trace>
  <inkml:trace contextRef="#ctx0" brushRef="#br0" timeOffset="228263.5408">18125 17091 17 0,'0'0'13'16,"18"17"0"-16,-4-8 0 15,7 1-2-15,7 0 0 0,3-5-4 16,8 2-1-16,5-7 1 16,8-4 0-16,1-3-1 15,1 2 0-15,-3-2-1 0,-1 7 0 16,-10 3 0 0,-5 4 0-16,-7 5-3 15,-7-1-7 1,-4-4-11-16,2 8-17 15,-10-15 1-15,10 0-1 0,-9-15 14 16</inkml:trace>
  <inkml:trace contextRef="#ctx0" brushRef="#br0" timeOffset="228911.2245">18744 17169 8 0,'0'0'17'0,"0"0"0"16,0 0-3-16,8-14-3 15,6 10-2 1,5-2-3-16,6-2-2 15,9 3 1-15,7-1-1 16,8 6-1-16,4 0 1 16,6-3-2-16,2 3 0 15,1 0-1-15,0 0 0 16,-1 0-1-16,-7 0 1 16,-4-12 0-16,-5 0 0 0,-6-1 1 15,-7-4 0-15,-7 1 1 0,-8 0 0 16,-6 0-2-1,-6 6-6-15,-5 10-22 0,-8-9-2 16,8 9-2-16,-18-8 2 16</inkml:trace>
  <inkml:trace contextRef="#ctx0" brushRef="#br0" timeOffset="272199.7025">18358 17454 18 0,'-17'22'23'0,"-17"-15"-7"15,2-2-4-15,-4-12-4 0,3-8-2 16,7-7-4 0,7-4 2-1,8 2-3-15,11-5 4 16,5 9-2-16,12 3 3 15,7 9 0-15,2 8 2 0,5 11 3 16,-6 9-2-16,-2 10 0 16,-12 5-2-16,-7 8-1 15,-13-3-2-15,-6 2-1 16,-10-2-4-16,-6-5 1 0,1-12-2 16,1-7 2-16,7-10-2 15,6-4 2-15,16-2 0 16,0 0 0-16,19-12 2 15,6 9-1-15,9 3-1 16,7 4-4-16,0 11-8 16,4 0-20-16,-9-6-4 0,1 5 2 15,-13-3-3-15</inkml:trace>
  <inkml:trace contextRef="#ctx0" brushRef="#br0" timeOffset="272564.0301">18530 17593 23 0,'0'0'32'15,"5"26"2"-15,-5-14-5 16,-4 2-16-16,4 1-4 0,0-2-1 15,0-13-4-15,0 0-2 16,0 0 1-16,0 0-3 16,7-20 1-16,-1 0 2 15,3-6 0-15,3 0 0 16,3 6-1-16,1 0 2 16,5 8 0-1,-1 7 1-15,1 5 0 16,-6 12-3-16,0 8 1 15,-2-3-3-15,-4 5-2 16,1 4-12-16,-2 3-23 16,-4-16-2-16,5 1-1 15,-5 0 2-15</inkml:trace>
  <inkml:trace contextRef="#ctx0" brushRef="#br0" timeOffset="273085.8856">18894 17544 32 0,'7'12'33'0,"8"4"-3"0,-4 2-6 16,-1 4-5-16,2 11-4 15,-6-9-5-15,2 1-3 16,-8-1-2-16,5-9-1 31,-5-15-2-31,0 0-1 0,0 0-1 16,0-33 2-16,7 12 0 15,1-7-2-15,5-4 1 16,5 1-2-16,1 9 2 16,6 2-1-16,2 13-2 15,-2-1-7-15,2 4-29 16,0 10-1-16,-11 0 2 0,4 1-1 16</inkml:trace>
  <inkml:trace contextRef="#ctx0" brushRef="#br0" timeOffset="273670.8544">19344 17723 5 0,'15'5'31'15,"10"-2"0"-15,-2-12-7 16,4-8-5-16,0-2-5 16,0-7-4-1,-1-12-2-15,-5-6-2 16,-5-10-3-16,-7-3-1 0,-9 2-1 15,-8 4 0 1,-6 4 1-16,-7 9 0 16,-4 18-2-16,-2 11 1 0,3 18 4 15,4 16-3-15,9 17 2 16,8 7-1-16,12 4 1 0,9-5-1 16,12 3 2-16,2-3-3 15,7-4 1-15,-1-12-1 16,-2-15 0-16,-2-3-5 15,-11-2-7-15,-6-5-28 16,1-3-1-16,-18-4 0 16,12-12 0-1</inkml:trace>
  <inkml:trace contextRef="#ctx0" brushRef="#br0" timeOffset="279407.7716">22140 16243 20 0,'0'0'33'0,"17"0"-4"15,14 0-7-15,13 5-4 16,9-2-3-16,7 0-3 16,11 2-5-16,-5-2-4 0,-4 1-4 15,-10 1-4 1,-15 0-5-16,-6 2-5 0,-14-4-7 31,-17-3-8-31,0 0-4 16,-12 9 0-16</inkml:trace>
  <inkml:trace contextRef="#ctx0" brushRef="#br0" timeOffset="279771.3221">22206 16361 14 0,'0'0'26'0,"13"0"0"16,14 3-4-16,5 2-4 15,10-2-6-15,8 3-1 16,6-6-4-16,1 6-2 16,-4-3-3-1,-8-3-2-15,-10-3-3 16,-9-3-3-16,-9-2-1 15,-11-1-2-15,-6 9 1 16,-6-20-1-16,6 20 0 0,0-16 2 16,0 16 2-1,16-9 3-15,-1 12 2 0,4 3 3 16,-1 1 3-16,3 9 0 16,-6-3 1-16,-7 4 0 0,-5-2-2 15,-3 1-3-15,-13-6-10 16,-1 0-18-16,-16-15-3 15,2 1-2-15,-14-12 12 16</inkml:trace>
  <inkml:trace contextRef="#ctx0" brushRef="#br0" timeOffset="280109.9034">22191 16213 14 0,'-22'-5'28'0,"3"5"-6"15,-5 3-5-15,3 6-2 0,1 4-4 16,2 3 0-16,9 8-3 0,5-2 0 15,16 10 0-15,3-8-1 16,7 5 0-16,0-10-1 16,4 1 0-16,-2-10-2 15,-1-5-2-15,-5-5-5 16,-7 0-19-16,-7-15-15 16,5 6 0-1,-9-8 0-15</inkml:trace>
  <inkml:trace contextRef="#ctx0" brushRef="#br0" timeOffset="281114.3219">1745 17692 52 0,'19'6'36'0,"6"1"0"16,18-7-13-16,13 0-10 15,4 3-4-15,10 0-4 16,-2 6-7-16,-6-6-12 16,-3-3-19-16,-5 0-4 15,-18 0 1-15,-5-3-2 0</inkml:trace>
  <inkml:trace contextRef="#ctx0" brushRef="#br0" timeOffset="281377.8599">1795 17839 30 0,'0'0'32'15,"12"5"-1"-15,7-5-11 16,21 0-4-16,14-4-4 31,3 0-2-31,13-1-5 0,-2 1-6 16,-4 8-5-16,-12-4-11 16,-8-12-17-16,-7 5 0 15,-27-5 0-15,8-2 5 16</inkml:trace>
  <inkml:trace contextRef="#ctx0" brushRef="#br0" timeOffset="281647.4229">2325 17651 31 0,'32'9'36'16,"-18"2"-3"-16,5 4-8 16,-2 0-7-16,-6 0-6 15,-4 9-5-15,-7-24-9 0,-7 54-18 31,-10-38-15-31,17-16-1 16,-55 29 1-16</inkml:trace>
  <inkml:trace contextRef="#ctx0" brushRef="#br0" timeOffset="281932.6038">1795 17665 53 0,'-22'0'28'31,"-9"12"-14"-31,9-7-3 0,-6 12-2 16,11 2-4-16,3 3 0 16,14 1 2-16,0-23-1 15,25 47 0-15,-25-47 2 16,51 31-2-16,-51-31 1 15,68 21-4-15,-34-15-8 16,-3-2-25-16,-12-10-7 0,4 6 1 16,-12-5-1-16</inkml:trace>
  <inkml:trace contextRef="#ctx0" brushRef="#br0" timeOffset="283681.0034">3332 17658 24 0,'-25'11'20'16,"3"-6"-3"-16,-14 1-1 15,2-6-6-15,-1-9-3 16,4-9-3-16,4-2 0 0,7-7 0 16,12-2 0-16,8 2 3 0,21 1-1 15,7 5 2-15,13 18 1 16,-1 8-1-16,6 7 1 16,-11 12-1-16,-1 12-2 15,-19 3-2-15,-9 10-1 31,-18-1-3-31,-11 1 1 0,-10-7-1 16,33-42-2-16,-80 64 2 16,36-48-2-16,9-5 0 15,5-11-1-15,11-5 2 16,9-15 1-16,10 5-1 16,10-4 4-16,12 9-3 15,11 4 1-15,2 6 0 0,3-4 2 16,-38 4-4-16,71 25-3 15,-71-25-15-15,71 27-17 16,-71-27-1-16,40 14 0 16,-30-18-1-16</inkml:trace>
  <inkml:trace contextRef="#ctx0" brushRef="#br0" timeOffset="284103.9008">3590 17574 19 0,'9'-9'35'15,"-9"9"0"-15,9 16-3 16,-5 0-15-16,-4 8-7 15,5 6-2-15,-5-1-1 16,3 6-2-16,-3-3-2 0,0-7 0 16,3-4-1-16,-3-10-1 15,0-11 0-15,0 0 0 16,4-16 1-16,-4-9-1 16,0-4 0-16,0-4 0 0,0-7-1 15,-2 0-1 1,-2 3 2-1,4-1-2-15,-3 7 1 16,3 8 0-16,0 5-1 16,9 10-1-16,3 8 2 0,7 0-1 15,8 6-2-15,4-1-3 16,10 4-9-16,9-5-18 16,-4-4-4-16,4 0 0 15,-10-4-1-15</inkml:trace>
  <inkml:trace contextRef="#ctx0" brushRef="#br0" timeOffset="284382.5752">3686 17881 41 0,'0'0'34'15,"43"0"3"-15,-12 0-15 0,-31 0-7 16,74-8-4-16,-74 8-8 0,74 0-3 16,-74 0-10-1,53 13-13-15,-43-13-14 0,3 0 2 16,-13-13 0-16</inkml:trace>
  <inkml:trace contextRef="#ctx0" brushRef="#br0" timeOffset="284652.1331">3661 17692 13 0,'15'0'33'0,"-5"0"0"16,24 8-1-16,-1-8-19 15,2 0-4-15,6 6-4 16,-2-1-2-16,-4-3-3 16,-4 1-1-16,-7-3-1 15,-9 0-3-15,-5 0-4 0,-10 0-10 16,13 4-13-16,-13-4-1 0,-6-9 1 15</inkml:trace>
  <inkml:trace contextRef="#ctx0" brushRef="#br0" timeOffset="285557.3091">4268 17683 17 0,'0'22'32'0,"0"-9"-2"16,0 1-9-16,0 8-7 15,0-3-3-15,0 3-1 16,0-22-3-16,0 0-1 16,0 44-2-16,0-44-1 15,0 0-1 1,-8-20 0-16,4-1-1 16,1-4 1-16,-4-4-3 15,2-1 0-15,2 8 0 16,-1 2 1-16,4 8-1 15,0 12 1-15,10-9-1 16,2 12 1-16,3 3 0 16,5-4 0-16,4-2 0 0,4 5 1 15,-1-5-2-15,-1 0 1 0,-4 0 1 16,-4 0-1-16,-5 0 0 16,-4 7 0-16,-9-7 1 15,4 21 1-15,-4 0 1 16,-4-1-1-16,4-20 0 15,-4 55 2-15,4-55-2 0,0 62-10 16,0-62-23-16,0 0-4 16,16 43-2-16,-16-43-3 15</inkml:trace>
  <inkml:trace contextRef="#ctx0" brushRef="#br0" timeOffset="286011.7796">4631 17723 26 0,'15'5'34'16,"-12"7"1"-16,2 2-8 15,1 1-10 1,-6-15-5-16,14 54 0 16,-14-54-6-16,13 58 1 15,-13-58 0-15,12 42-3 16,-12-42 2-16,0 0-2 15,0 0-3-15,0-21-3 16,0-7 3-16,3-2-2 16,1 1-3-16,5-3 2 0,3 5-2 15,3 8 2-15,5 7 3 16,-2 6-1-16,0 6 0 16,-1 9-2-16,1 3-8 15,-3 4-28-15,-15-16 0 16,22 20 0-16,-13-20-1 15</inkml:trace>
  <inkml:trace contextRef="#ctx0" brushRef="#br0" timeOffset="286712.7601">5057 17872 28 0,'20'42'33'0,"-20"-42"3"0,43 5-11 15,-21-15-5-15,8-2-8 16,-4-8-6-16,5-11-1 16,-3 1-4-16,-1-10 2 15,-9 4-5-15,-3-6 1 16,-8-2-2-16,-7-1 3 15,-4 9 1 1,-8 5 0-16,-6 13-1 16,-7 11 0-16,2 14 0 15,-1 8 2-15,9 15-1 16,6 7 2-16,9 5-1 16,9 4 1-16,10 1 0 0,8 0-1 15,-27-47 4 1,66 67-2-16,-66-67-2 0,58 44 1 15,-58-44 1-15,0 0 0 0,50 32-3 16,-50-32 0-16,0 0-3 16,0 0-9-16,0 0-28 15,-9-18-1-15,-2 4-3 16,11 5 1-16</inkml:trace>
  <inkml:trace contextRef="#ctx0" brushRef="#br0" timeOffset="287162.0545">5848 17703 16 0,'9'6'34'16,"16"-2"0"-16,-3-4 1 15,12-7-20-15,6 7-6 16,4 0-4-16,-1-2-9 0,3 2-12 15,-6 0-14-15,-14 0-4 16,1 0 0-16,-18 0 5 16</inkml:trace>
  <inkml:trace contextRef="#ctx0" brushRef="#br0" timeOffset="287447.2394">5905 17804 9 0,'0'0'31'0,"27"7"3"31,-6-7-4-31,7 0-13 0,8 0-5 16,3 0-3-16,-2 0-2 15,0 0-2-15,-3 6-3 16,-8-6-1-16,-5 6 0 15,-7-6 1-15,-4 0-1 16,-10 0-4-16,0 0-8 16,0 0-23-16,0 0-2 0,0-8 2 15,0 8 0-15</inkml:trace>
  <inkml:trace contextRef="#ctx0" brushRef="#br0" timeOffset="292020.9443">6946 17505 12 0,'-10'-19'31'0,"3"5"2"16,-16 4-10-16,-3-5-8 0,2 3-3 15,-4 4-5-15,0 8-3 16,0 10-1-16,5 5-2 15,6 3-1-15,4 1 1 0,10 3-1 16,3-2 0-16,9-1 0 16,4-4 0-16,8-10 1 15,1-5 0-15,3-5 0 16,0-7 0-16,0-2-1 16,-1-4 0-1,-6 2 1-15,-5-3 0 16,-6 6 0-16,-7 13 0 15,0 0 1-15,0 13 0 16,-7 8 2-16,2 8-1 16,0 3 0-16,5 6 1 15,-5 1-1-15,10 7 0 16,-2-14-1-16,4 1 1 0,0-6-2 16,-7-27 0-16,15 40 1 15,-15-40-7-15,16 17-12 16,-7-17-20-16,-9 0-1 0,9-18 0 15,-9 4 0 1</inkml:trace>
  <inkml:trace contextRef="#ctx0" brushRef="#br0" timeOffset="292290.2222">7103 17645 16 0,'9'0'32'0,"-9"0"0"16,0 0-7-16,3 8-9 16,-3-8-5-16,0 21-2 15,4-9-3-15,2 5-3 16,-3-2-6-16,-3-2-12 0,0-13-19 15,7 18-1-15,-7-18 0 16,0 0 8-16</inkml:trace>
  <inkml:trace contextRef="#ctx0" brushRef="#br0" timeOffset="292575.4077">7078 17527 6 0,'0'0'12'15,"0"0"-10"-15,0 0-8 16,0 0-7-16,0 0 13 0,9 5 0 16</inkml:trace>
  <inkml:trace contextRef="#ctx0" brushRef="#br0" timeOffset="292843.4633">7236 17694 10 0,'13'25'35'15,"-10"-8"0"-15,3-6-4 16,-6-11-10-16,0 0-8 16,0 0-3-16,0 0-3 15,4-13-3-15,-1 1-2 0,2-1-2 16,-1 3 1-16,-4 10-1 31,19-8 1-31,-19 8-1 16,18-4-1-16,-9 8 2 0,-9-4-2 15,16 14 2-15,-6-3 0 16,-10-11 0-16,11 12-1 16,-5 0 1-16,-6-12 1 15,7 14-1-15,-7-14 1 16,3 12-1-16,-3-12 0 0,0 0-1 15,0 12 0-15,0-12-2 16,0 0-7-16,0 0-23 16,0-12-6-16,0 12 0 15,0 0 1-15</inkml:trace>
  <inkml:trace contextRef="#ctx0" brushRef="#br0" timeOffset="293377.324">7882 17324 21 0,'15'-7'33'15,"-15"7"-1"-15,-9 12-11 16,-7 14-2-16,-12 10-6 0,-5 10-3 15,-14 12-3-15,-3 12 1 0,-7 15-4 16,3-1-7 0,2 1 4-16,8-5-2 0,7-19 2 15,9-2-5-15,9-16 3 16,19-43-1-16,0 0-1 31,-3 46-6-31,3-46-23 0,31-42-3 16,-31 42-1-16,46-46 5 15</inkml:trace>
  <inkml:trace contextRef="#ctx0" brushRef="#br0" timeOffset="293809.1044">8090 17641 31 0,'-34'0'30'0,"-1"0"-10"0,1 11-4 16,-1 6-3-16,8 5-3 15,3 1-2-15,13 8-2 16,11-31 1-16,4 72 2 16,-4-72 1-16,43 64-3 15,-43-64 2-15,68 53-5 16,-68-53 0-16,72 22-7 0,-72-22-6 15,58-8-11-15,-39-4-6 16,-12-2-3-16,-10-9-1 16,-9 5 1-16</inkml:trace>
  <inkml:trace contextRef="#ctx0" brushRef="#br0" timeOffset="294210.183">7937 17829 29 0,'0'0'20'0,"-12"0"-1"0,12 0-4 15,16 3 0-15,2-3-5 16,10 5-1-16,-1-5-2 16,5 0-2-16,-1-3-3 15,-2 8 0-15,-29-5-1 16,48 12 2-16,-48-12 1 0,0 0-2 16,0 0 2-16,47 41-1 15,-47-41 1-15,0 0 1 16,28 51-4-16,-28-51-4 15,0 0 0-15,56 39-2 16,-56-39 2-16,43 26-2 16,-43-26 6-1,0 0-1-15,53-24 6 16,-41 0 0-16,-9 7-4 16,1-11 5-16,-8 0-4 15,-2-3 4-15,-7 7-8 16,-1 11 1-16,-5 4-2 15,0 2 2-15,1 7 1 0,1 0-1 16,2 4-1-16,7 1-2 0,8-5-1 16,0 0-6-1,-8 24-16-15,8-24-9 16,0 0-1-16,16 25 1 0</inkml:trace>
  <inkml:trace contextRef="#ctx0" brushRef="#br0" timeOffset="326945.5268">21592 3331 33 0,'0'0'30'0,"0"0"-8"16,0 0-5-16,0 0-4 15,0 0-3-15,-17 24-2 16,-2-9-3-16,-4 9 0 31,-7 3-1-31,-3 4 0 0,-5 1-2 16,0 2-2-16,-1-2-3 15,2-4-1-15,9 0-5 16,2-10-3-16,6-7-9 16,9 4-9-16,0-15-4 15,11 0 3-15</inkml:trace>
  <inkml:trace contextRef="#ctx0" brushRef="#br0" timeOffset="327282.0364">21630 3394 33 0,'13'0'28'0,"-13"0"-7"15,0 0-4-15,0 0-5 16,0 0-3-16,-13 4-3 15,-1 8-2-15,-2 3-3 16,-4 7 1-16,-4-1-1 0,-3 7 0 16,-3 0 0-16,0 4 0 15,-1-4 0-15,2 0-1 16,0-2 1-16,4-3 0 16,3-3-1-16,3-8 0 15,6 0-1-15,4-3-5 16,9-9-6-1,-12 4-11-15,12-4-8 16,0 0 0-16,0 0-1 16</inkml:trace>
  <inkml:trace contextRef="#ctx0" brushRef="#br0" timeOffset="327714.3711">21163 3580 47 0,'0'0'29'16,"8"-9"-7"-16,-8 9-5 15,0 0-4-15,4 13-3 16,-4 2-4-16,-6 2-2 16,2 6-1-16,-2 1 0 15,0 0-1-15,-1-1-1 0,4-2 0 16,-3-6 0-16,6 1 1 16,0-16 1-16,0 12 0 0,0-12 0 15,14 0 1 1,-14 0 0-16,18-9 0 0,-6 4-1 15,3 1-1-15,1 0-1 16,2-1 0-16,3 5-2 0,0-5-8 16,2-4-28-16,2 9-1 15,-4-13 0-15,5 11-1 16</inkml:trace>
  <inkml:trace contextRef="#ctx0" brushRef="#br0" timeOffset="328368.0317">20441 4045 28 0,'-13'-20'23'15,"0"3"-2"-15,-7-2-2 16,-3 9-5-16,-5 1-3 0,-2 9-2 16,-1 9-4-1,0 5-1-15,7 9-1 0,7 6 0 31,5 5 0-31,12-3 0 16,8 0-1-16,15-12 2 0,8-4-1 16,4-10 0-16,1-10 0 15,-4-4-1-15,-3-9-2 16,-9-1-4-16,-9-1-3 16,-11 2-13-16,0 4-14 15,-11 0-1-15,11 14 1 0,-22-14 6 16</inkml:trace>
  <inkml:trace contextRef="#ctx0" brushRef="#br0" timeOffset="328753.4777">20428 4049 48 0,'0'0'24'0,"0"0"-4"16,0 0-3-16,-9 8-3 15,6 3-1-15,3 15-2 16,-3 4-2-16,3 16-1 0,-6 5 0 16,6 8-1-16,-7-1-2 15,3 2-2-15,1-5-3 16,-1-10-4-16,7-7-10 16,-3-11-24-16,4-18 0 15,-4-9 0-15,13 0 0 31</inkml:trace>
  <inkml:trace contextRef="#ctx0" brushRef="#br0" timeOffset="329085.5491">20502 4357 45 0,'0'0'33'15,"7"14"-1"-15,-7-1-12 16,0 6-9-16,0-1-4 15,0 10 0-15,0-4-3 16,0-1-2-16,0-5 0 16,0 1-1-16,4-10-5 15,-4-9-10-15,0 0-20 0,0 0-1 16,0-9 0-16,0 9 0 16</inkml:trace>
  <inkml:trace contextRef="#ctx0" brushRef="#br0" timeOffset="329385.9147">20570 4202 57 0,'0'-15'39'15,"0"15"0"-15,0-12-5 0,0 12-20 16,0 0-7-16,-14-2-7 16,14 2-15-16,0 0-24 15,0 0 1-15,-10 7-1 16,10-7-1-16</inkml:trace>
  <inkml:trace contextRef="#ctx0" brushRef="#br0" timeOffset="329786.9978">20598 4405 25 0,'0'0'34'16,"11"-7"1"-16,-11 7-5 16,0 0-10-16,11 22-5 15,-11-11-5-15,3 7-3 0,-3-4-2 16,4 9-1-16,-4-5-1 16,0-4-2-16,0-1 1 15,0-13-1-15,0 10 0 16,0-10 0-16,8-12 0 15,1 1-1-15,3-6 1 16,1 3-1 0,3-2 1-16,0 4-1 15,1 4-1-15,-3 5 1 16,-2 3 0-16,-1 10 0 16,-3 0-1-16,0 8 1 15,-4-4 0-15,-4 3 0 16,5-1-3-16,-5-4-6 15,3-2-16-15,4 0-14 0,-7-10 1 16,0 0-1-16</inkml:trace>
  <inkml:trace contextRef="#ctx0" brushRef="#br0" timeOffset="330203.7151">21073 4303 53 0,'0'0'34'0,"18"2"-4"15,-3-7-9-15,9 5-7 16,-1-4-3-16,7 4-4 15,-2-3-4-15,-2 3-3 32,-1 3-4-32,-5-3-7 0,0 0-9 15,-4 4-10-15,-16-4-6 16,20 0 0-16,-20 0 1 16</inkml:trace>
  <inkml:trace contextRef="#ctx0" brushRef="#br0" timeOffset="330604.3617">21112 4408 18 0,'0'0'31'32,"6"9"-5"-32,3-9-4 0,7 0-5 15,6 4-3-15,3-4-3 16,5 0-2-16,0 3-3 15,0-3-3-15,-4 2 0 16,-2-2 0-16,-6 4 0 16,-6 0 0-16,-12-4-1 15,0 0-3-15,0 0-11 0,0 0-22 16,-5-10-1-16,5 10-1 16,-13-17-1-16</inkml:trace>
  <inkml:trace contextRef="#ctx0" brushRef="#br0" timeOffset="333595.5516">21647 4137 29 0,'-9'-10'34'0,"9"10"1"15,0-17-10 1,5-1-8-16,13 0-4 16,-1-4-5-16,12 3-2 15,0 6-2-15,5 7 0 16,-1 9-1-16,1 13 1 16,-9 13-1-16,-2 14 0 15,-8 11 1-15,-1 8-1 0,-5-3 0 16,-1-1-1-16,-2-3 0 0,0-10 1 15,-2-12-2 1,4-12 1-16,-8-21-2 0,16 0 0 16,-13-10 0-16,1-13-1 15,-4-5 0-15,0 0 0 16,-4-1-1-16,-6 1 0 16,-1 6 1-16,-9 8-1 0,3 7 1 15,-3 7 1-15,-4 11-1 16,-1 3 1-16,-6 5-1 15,-1 2 1-15,-1-1 0 16,3 0 0-16,4-2 0 16,-1-6-2-16,10-2-4 15,3-10-6 1,14 0-20-16,14-12-7 16,2 1 0-16,10 6 0 15</inkml:trace>
  <inkml:trace contextRef="#ctx0" brushRef="#br0" timeOffset="334268.0616">22151 4403 17 0,'0'0'32'16,"-4"18"-2"-16,4-18-4 15,0 0-5-15,14 5-3 16,-3-17-5-16,8-2-3 16,-1-11-2-16,5-4-3 31,1-9-3-31,-6-4 0 0,0-9-1 16,-4-4 0-16,-11 4 0 15,-3 6-1-15,-10 6 0 16,-4 12 0-16,-5 11 1 15,1 16 0-15,-2 11-1 16,1 26 1-16,9 9 0 16,10 10 1-16,4 5 0 0,15 2 0 15,5-2 0-15,7-4 0 0,1-10 0 16,6-14 0-16,-11-9-1 16,-2-13-4-16,-1-11-31 15,-9 0-5-15,-15-16-1 16,0 16-1-16</inkml:trace>
  <inkml:trace contextRef="#ctx0" brushRef="#br0" timeOffset="334985.6087">19894 3825 33 0,'12'10'32'0,"-8"18"-2"0,-1 22-11 15,6 25-5-15,-4 18-3 16,2 18-1-16,-7 10-1 0,4 4-5 16,-4-2-1-16,0-11-2 15,-3-15-7-15,0-24-11 16,-2-24-18-16,12-11 0 31,-7-38 0-31,17 8-1 0</inkml:trace>
  <inkml:trace contextRef="#ctx0" brushRef="#br0" timeOffset="335587.2662">19876 3850 11 0,'22'0'27'0,"8"-4"-10"16,36 1-3-16,27-5 1 15,37 2-1-15,35-3-1 16,45-1-3-16,29 3-2 0,30 2-4 16,16 5-1-16,8 0-1 15,0 7-2-15,-20 2 0 16,-22 3-2-16,-31 3-2 16,-33-4-4-16,-46 0-5 15,-30-2-3-15,-36-3 2 16,-28 1-2-16,-21-7 2 0,-12 0 1 15,-14 0 2-15,-20-5 5 16,9 0 7-16,-5-2 3 16,4 5 0-16,12 2 3 15,-7-12-1-15,-4 1 12 16,11 11-9-16,0 0-2 31,0-12-1-31,0 12-2 16,-8 14 1-16,3 7 1 15,5 13-2-15,-2 19 1 16,9 15 1-16,7 11-1 16,6 14 1-16,-6 0-1 0,13 0-5 15,-6-9-19-15,2-1-10 16,-17-30-2-16,1-7-1 0</inkml:trace>
  <inkml:trace contextRef="#ctx0" brushRef="#br0" timeOffset="336168.0879">19903 4855 5 0,'-40'-2'22'0,"14"7"1"15,2-5-15-15,12 5 1 16,12-5 0-16,13 4 1 31,18-1 1-31,16-1 0 0,22 3 1 16,22-5 0-16,33 4-2 15,33-4-3-15,37 0 0 16,34-4-2-16,34-1-1 16,27 0-1-16,27 0-2 15,11 5-2-15,-7 0-1 16,-16 2-1-16,-28 5 0 0,-42 4 0 16,-40-2 0-16,-48 1-1 15,-46-1-1-15,-41-5-3 16,-27-7-9-16,-27-7-16 0,-15 5 0 15,-12-18 0-15,2 8 13 16</inkml:trace>
  <inkml:trace contextRef="#ctx0" brushRef="#br0" timeOffset="339755.4935">23334 4567 27 0,'0'0'15'0,"0"-11"0"16,0 11 0-16,0 0-1 15,0 0-1-15,0 0-3 16,0 0-1-16,0 0-1 16,9 22-1-16,-5-4-1 15,-4 7-2-15,3 4 1 0,8 3-1 16,-6 1 0-16,4-2-1 16,3-2-5-16,-12-6-16 15,-6-12-16-15,18-3-1 16,-12-8 0-16,0 0 1 15</inkml:trace>
  <inkml:trace contextRef="#ctx0" brushRef="#br0" timeOffset="343614.3967">8997 17689 30 0,'37'2'33'16,"3"-4"0"-16,13 2-15 16,11-3-4-16,1 3-5 15,1 5-3-15,-5-2-5 16,-4 3-3-16,-11 7-6 16,-9-2-10-16,-15-11-14 0,-1 4-1 15,-21-4-1-15,16-8 18 16</inkml:trace>
  <inkml:trace contextRef="#ctx0" brushRef="#br0" timeOffset="343900.0794">9092 17783 7 0,'0'0'29'16,"26"9"1"-16,1-9-6 15,13 0-10-15,13 0-3 16,6 0-2-16,6 0-3 31,-3-4-3-31,-6 4-4 0,-4-5-5 16,-11 5-6-16,-13-4-5 16,-7 4-12-16,-21 0-3 15,0-13 1-15</inkml:trace>
  <inkml:trace contextRef="#ctx0" brushRef="#br0" timeOffset="344196.8932">9563 17662 21 0,'22'3'33'0,"-10"5"-3"16,5-1-6-16,-2 7-4 15,-6-3-6-15,0 7-4 16,-9-18-6-16,-12 50-9 16,12-50-28-16,-44 49-1 15,44-49-2-15,-70 27 0 0</inkml:trace>
  <inkml:trace contextRef="#ctx0" brushRef="#br0" timeOffset="344495.7083">9033 17633 20 0,'-14'12'22'0,"-6"-2"-7"16,4 7-1-16,6 0-1 0,6 2-2 16,8-2 0-16,10 1-2 15,8 3-1-15,8-4-2 16,8-3-7-16,3-9-17 16,7-1-12-16,-13-7-2 15,10 3-1-15</inkml:trace>
  <inkml:trace contextRef="#ctx0" brushRef="#br0" timeOffset="345684.04">10426 17541 14 0,'0'0'31'0,"0"0"0"16,0 0-9-16,9 15-4 15,-6 2-4-15,4 8-3 16,-4-1-3-16,5 15 0 16,-8-6-2-16,0-33-3 15,6 77 4-15,-6-77-2 0,-6 61-3 16,6-61-3-16,-8 51-6 15,8-51-14-15,-13 22-15 0,13-22-1 16,7-15-4-16,4-3 5 16</inkml:trace>
  <inkml:trace contextRef="#ctx0" brushRef="#br0" timeOffset="345984.7006">10466 17550 28 0,'10'-8'32'0,"-10"8"-1"16,28-2-13-16,3 2-6 15,5 0-4-15,7-7-4 16,7 7-9-16,0 0-14 15,-7 4-13-15,7-1-2 16,-17-7 1 0</inkml:trace>
  <inkml:trace contextRef="#ctx0" brushRef="#br0" timeOffset="346385.7775">10537 17864 26 0,'0'0'35'16,"-22"35"2"0,22-35-14-16,0 0-3 0,58-5-5 15,-31-2-2-15,-27 7-6 0,71-10 0 16,-71 10-8-16,71 6-4 16,-71-6-12-16,47 0-22 15,-25-10 3-15,-11 1-6 16,5 6 4-16</inkml:trace>
  <inkml:trace contextRef="#ctx0" brushRef="#br0" timeOffset="346739.9925">10453 17705 29 0,'22'9'32'16,"-7"-9"-6"-16,11-3-7 15,8 3-2-15,2-7-4 16,5 7-3-16,-7 0-5 16,-3-3-9-16,-4-3-26 0,-1 6-5 15,-17-6 2-15,4 1-2 16</inkml:trace>
  <inkml:trace contextRef="#ctx0" brushRef="#br0" timeOffset="347187.9543">11137 17658 32 0,'13'9'31'0,"-13"-9"-3"15,26-5-13 1,0 1-4-16,5 1-5 15,7 3 0-15,-2 0-3 16,-1 0-4-16,-1 0-7 16,-6 10-12-16,-13-10-12 15,5 7 0-15,-20-7-1 0</inkml:trace>
  <inkml:trace contextRef="#ctx0" brushRef="#br0" timeOffset="347504.3897">11186 17756 24 0,'0'0'27'16,"21"6"-3"-16,-3-16-4 16,10 10-3-16,0-3-3 0,3 1-5 15,4 2-2-15,-6 0-3 16,-3 0-5-16,0 0-13 16,-4 5-20-16,-22-5 0 15,14-11 0-15,-14 11 6 0</inkml:trace>
  <inkml:trace contextRef="#ctx0" brushRef="#br0" timeOffset="348361.6243">11734 17704 16 0,'39'-4'31'15,"21"4"-4"-15,18-9-5 16,15 9-4-16,16-5-4 0,6-4-5 16,9 5-3-1,9 4-2 1,-3 0-2-16,-11-3-5 0,-11-2-11 16,-19-2-21-16,-9 7 0 15,-25-6 0-15,-13 2 9 16</inkml:trace>
  <inkml:trace contextRef="#ctx0" brushRef="#br0" timeOffset="348916.6605">12379 17461 16 0,'7'-24'26'15,"-3"-7"-3"-15,4 6-2 16,-4 4-3-16,-4-3-3 16,6 11-3-16,-6-1-2 31,0 14-2-31,0-15-3 0,0 15-3 16,0 0 0-16,0 0-2 15,0 0 1-15,6 17 1 16,-3 2-2-16,6 10 2 15,-2 2-2-15,-2 4-5 16,5 1-24-16,5 3-5 0,-9-12-4 16,8-1 2-16</inkml:trace>
  <inkml:trace contextRef="#ctx0" brushRef="#br0" timeOffset="349850.2593">11773 17963 33 0,'-11'-26'21'0,"7"2"-4"16,8-2-2-16,11 2-5 0,1 9-1 15,12 0 1-15,-28 15-2 16,53-6 3-16,-53 6-7 16,37 46-4-16,-37-46 3 15,6 83-1-15,-6-83 0 16,-38 77-8-16,38-77 4 16,-57 82-11-1,57-82 6-15,-60 33 4 16,60-33-1-16,0 0-2 15,-47-25 2-15,47 25 3 16,0 0 2-16,25-42 4 16,-25 42 0-16,46-4-3 15,-46 4 1-15,52 43-5 16,-52-43-7-16,55 36-21 0,-55-36-2 16,45 46-1-16,-45-46 25 0</inkml:trace>
  <inkml:trace contextRef="#ctx0" brushRef="#br0" timeOffset="350298.2171">12059 18035 26 0,'0'0'24'0,"0"0"-13"15,13 44 1-15,-13-44-1 16,0 0-4-16,0 0-1 16,0 0-1-16,3 41-1 0,-3-41-3 15,0 0 4 1,0 0 2-16,-6-54-8 0,6 54 3 15,-3-67 4-15,3 67-1 0,0 0 1 16,23-63-4-16,-23 63 1 16,0 0-3-16,52-29 9 15,-52 29-5-15,49 24-2 16,-49-24-7-16,0 0-1 31,54 42 7-31,-54-42-4 0,21 51 1 16,-21-51-1-16,0 0-1 15,10 70-4-15,-10-70-7 16,0 0-18-16,0 0-2 16,0 0 4-16</inkml:trace>
  <inkml:trace contextRef="#ctx0" brushRef="#br0" timeOffset="350984.7359">12467 17892 48 0,'0'0'33'16,"0"0"-2"-16,0 0-10 15,27 45-12-15,-27-45-5 16,19 61 3-16,-19-61-7 0,16 51-2 16,-16-51 2-16,0 0-4 15,15 49 1-15,-15-49 4 16,0 0 3-16,0-44 3 15,0 44-1-15,0 0-3 16,9-62 2-16,-9 62 3 16,24-47-2-1,-24 47-2-15,0 0-5 16,60-9-5-16,-60 9-5 16,0 0-21-16,65 12-5 15,-65-12-3-15,0 0 0 0</inkml:trace>
  <inkml:trace contextRef="#ctx0" brushRef="#br0" timeOffset="351702.1926">12798 18071 25 0,'0'0'25'31,"0"0"-7"-31,50 31-3 0,-50-31-4 16,0 0 0-16,55-24-3 16,-55 24 1-16,35-43 0 15,-35 43-5-15,27-65 0 16,-17 28 1-16,-7 3-1 15,-3-4-2-15,-3 17-2 16,-6-3-1-16,-4 6-2 0,-2 6 4 16,0 16 0-16,2-4 0 15,13 0-1-15,0 0 4 16,-27 43 2-16,27-43-4 0,14 57-3 16,-14-57 0-1,35 65 2-15,-11-22-5 16,-24-43 4-1,44 58-5-15,-44-58-1 16,37 57-2-16,-37-57 7 0,0 0-5 16,0 0 0-16,0 0-9 15,0 0-19-15,0 0-1 16,0 0 1-16,0 0 29 16</inkml:trace>
  <inkml:trace contextRef="#ctx0" brushRef="#br0" timeOffset="353258.8636">13378 17636 30 0,'0'0'22'15,"0"0"-5"-15,0 0-2 0,18-6-3 31,17 6-3-31,17-4-1 0,24 4-1 16,12-6-1 0,25 2-1-16,10 4 0 15,4-5-1-15,-6 5 0 0,-6 0-2 16,-19 0 1-16,-15 0-4 16,-25 3-3-16,-18 2-5 15,-14-5-13-15,-6 0-11 0,-18 0 0 16,5-13-1-16</inkml:trace>
  <inkml:trace contextRef="#ctx0" brushRef="#br0" timeOffset="355231.3137">13576 17181 30 0,'0'-17'34'0,"3"-9"1"15,10-3-16-15,9 7-2 0,5 3-5 16,14 7-2-16,-1 3-2 16,7 14-2-16,-4 5-1 15,1 9-1-15,-4 11-1 16,-7 7-3-16,-10 1 3 0,-7 5-2 15,-5-3 0 1,-6 1 1 0,-5-8-1-16,-4-4 0 15,0-11-2-15,-3-5 1 16,7-13-4-16,-14-5-2 0,7-6 2 16,-2-11-3-16,1 2 1 15,-2-5 0-15,0 4 1 16,2 2 1-16,-2 7 3 15,3 0 1-15,-5 12 0 0,1 5 1 16,-4 4 0-16,-2 7 0 16,-1 2 1-16,-2-1 0 15,-1 1-4-15,-1 2-4 16,7-5-14-16,15-15-12 16,-18 7-4-16,18-7 1 15</inkml:trace>
  <inkml:trace contextRef="#ctx0" brushRef="#br0" timeOffset="355679.2877">14101 17379 31 0,'15'15'31'0,"-15"-15"-7"15,28 0-4-15,-7-5-6 16,7-7-2-16,1-4-5 15,-4-7-2-15,-1-7-4 16,-6-3 0 0,-4-3 0-16,-9-4 0 15,-5 2 1-15,-6 2-1 16,-7 5 1-16,-1 4-1 16,-3 13 2-16,3 9-2 0,-3 13 0 15,8 12 1 1,4 12 0-16,5 2-1 15,9 10 1-15,6-1 1 0,5 3-2 16,9-2-6-16,0-1-29 0,-8-18-2 16,11-6 0-16,-11-9-1 15</inkml:trace>
  <inkml:trace contextRef="#ctx0" brushRef="#br0" timeOffset="356295.8245">13862 17720 3 0,'-19'-15'33'0,"7"10"-1"16,-13 0 1-16,3 16-15 15,1-2-5-15,2 4-3 16,19-13-3-16,-28 53 3 16,25-11-9-16,6 3 1 0,10 3-1 31,5-6-4-31,7 2-3 15,-25-44-4-15,62 61-16 16,-62-61-13-16,62 3 7 16,-62-3-3-16</inkml:trace>
  <inkml:trace contextRef="#ctx0" brushRef="#br0" timeOffset="356712.5176">13753 17887 53 0,'0'0'33'16,"-5"-21"-8"-16,19 13-8 16,-14 8-4-16,44 4-3 15,-44-4-3-15,59 11-7 0,-59-11 3 16,64 0-7-16,-64 0 0 16,51 17-1-16,-51-17 3 15,0 0-4-15,0 0 1 16,46 9 3-16,-46-9 2 15,0 0 1-15,0 0 2 0,-15 44-6 32,15-44 3-32,0 0 0 15,0 55 0-15,0-55-6 16,0 0 4-16,0 0-2 16,59 51 1-16,-59-51 14 0,43-12-10 15,-43 12 0-15,0 0 7 16,43-50 3-16,-43 23-4 15,-9 0 3-15,-6-2-6 0,-1 15-4 16,-6-4 4-16,22 18 1 16,-44-11-11-16,44 11-4 15,-42 16-26-15,42-16-2 16,0 0 2-16,0 0 2 16</inkml:trace>
  <inkml:trace contextRef="#ctx0" brushRef="#br1" timeOffset="359684.5159">14510 16997 20 0,'-10'5'34'15,"-17"12"-6"-15,-7 13-7 0,-9 17-5 16,-19 8-9-16,-4 18-26 0,-12-3-9 16,5 1-4-16,-14-13-1 15</inkml:trace>
  <inkml:trace contextRef="#ctx0" brushRef="#br1" timeOffset="360255.2189">13245 17701 21 0,'0'0'29'0,"-19"17"-6"15,-5 0-3-15,24-17-6 16,-72 63-2-16,26-17-6 16,-7 4-5-16,0 14-5 0,0 6-19 15,-6-12-10 1,20-3-6-16,39-55 13 0</inkml:trace>
  <inkml:trace contextRef="#ctx0" brushRef="#br0" timeOffset="364288.2058">15273 17457 41 0,'8'0'35'15,"-8"0"-1"-15,0 15-14 16,0 11-6-16,4 5-4 16,2 9-4-16,-3 3-1 15,5 10-1-15,0-7-4 16,0-10-3-16,-8-36-5 15,12 68-11-15,-12-51-17 0,0-17 0 16,0 0 0-16,9-16 6 16</inkml:trace>
  <inkml:trace contextRef="#ctx0" brushRef="#br0" timeOffset="364620.7616">15121 17679 23 0,'18'-7'32'0,"10"0"0"0,5-1-14 16,8-4-4-16,6 3-3 16,1-6-1-16,0 4-4 0,-6 0 0 15,-3 3-2-15,-13 1-1 16,-6 2 0-16,-11-1 0 15,-9 6 0-15,0 0-1 16,-15 0 1-16,-4 0-2 16,1 11 0-16,-4 2-1 15,-6 0-2-15,0 7-3 0,-3-2-4 16,3 6-9-16,-1-2-13 16,-2-4-6-16,11-5 2 15,-7-8-2-15</inkml:trace>
  <inkml:trace contextRef="#ctx0" brushRef="#br0" timeOffset="365136.9522">15102 17554 16 0,'11'0'29'0,"-2"2"-4"15,14-2-5-15,5 10-3 16,4-3-4-16,8 10-1 15,1 0-3-15,4 4-2 0,-3-4-1 16,-3 3-2-16,-9-6-3 16,-1 3 0-16,-9 1 0 15,-4-8-1-15,-6 0 1 16,-10-10 0-16,0 0 0 16,10 9 1-16,-10-9-1 15,0 0 1 1,0 0 0-16,0-12 0 15,0 12-1-15,-4-11 1 16,4 11 0-16,0 0 0 16,0 0 0-16,0 0 0 15,0 0-1-15,0 0 1 16,0 0 0-16,0 0 0 16,0 0-1-16,0 0 0 0,0-11-1 15,0 11 1-15,0 0 1 16,0 0-1-16,0 0 0 0,0 0 0 15,0 0-1 1,0 0 0-16,0 0 1 0,0 0-1 16,0 0 0-16,0 0 0 15,0 0 0-15,0 0 0 0,0 0-1 16,0 0-1-16,0 0-6 16,0 0-15-16,-12 11-16 15,12-11-2-15,0 0 1 16,0 0-1-16</inkml:trace>
  <inkml:trace contextRef="#ctx0" brushRef="#br0" timeOffset="366261.4388">2257 1189 41 0,'0'0'35'0,"0"0"-7"16,0 0-7-16,0 0-6 15,9 37-3-15,-1 9-7 0,-6 14 1 16,11-4 0-16,-13 13-2 16,12 8-3-16,-4-1 1 15,-5-1-2-15,0-9 3 0,1-25-3 16,-1-9-1-16,-3-4-6 16,6-16-3-16,-6-12-13 15,-8-12-14-15,13-2 0 16,-11-11-3-16</inkml:trace>
  <inkml:trace contextRef="#ctx0" brushRef="#br0" timeOffset="366878.7992">2079 1584 29 0,'-8'-5'34'15,"18"5"1"-15,1 0-13 16,16-7-10-16,11 7-4 16,5-20 0-16,14-8-1 15,-2-2-4-15,7 10-1 0,-9-6 0 16,-13-8-1-16,-6 3-1 16,-34 31 1-16,41-53-2 0,-32 59 0 15,-9-6 2-15,-22 0 0 16,1 8 0-16,-1 16-1 15,-4 9 1-15,-5 4 0 16,-2 8 0-16,-7-16-1 16,6 11-1-16,3-8 0 31,6-1-5-31,-3-10-3 0,8-10-5 16,-7-11-5-16,9-8-1 15,2-1-2-15,2-14 1 16,-3 1 2-16,5-4 8 15,-2-9 8-15,3 0 8 16,6 4 5-16,5-13 22 16,5 33-12-16,8 10-1 15,2 6-3-15,13 22-3 16,0 6-3-16,7 14-2 16,1-2 0-16,4-6 0 15,1 2-4-15,4 0 0 0,-8-7-2 16,-1-5 0-16,-6-4 0 15,-8-13 0-15,-6-10-1 0,-1 10 0 16,-5-8 1-16,-10-4-1 16,6 11 1-16,-6-11 1 15,0 0-1-15,0 0-1 16,0 0-2-16,-10-8-4 16,10 8-12-16,0 0-25 31,0 0 1-31,0 0-3 0,-9-9 4 15</inkml:trace>
  <inkml:trace contextRef="#ctx0" brushRef="#br0" timeOffset="367843.0769">2960 1706 22 0,'7'13'31'16,"14"-10"0"-16,7-3-15 31,15 0-4-31,10-6-1 0,6-3-7 16,6 7-5-16,-3-1-8 15,-3 3-11-15,-15 0-11 16,2 5-1-16,-24-5-1 16</inkml:trace>
  <inkml:trace contextRef="#ctx0" brushRef="#br0" timeOffset="368143.7146">3043 1788 16 0,'0'0'28'16,"0"0"-2"-16,13-4-6 0,12 12-4 15,6-3-4-15,10-1-2 16,1 3-1-16,9-7-3 16,-3 0-5-16,3 5-4 31,-5 2-7-31,-9-7-14 0,-15-5-10 16,5 11-1-16,-15-9 2 15</inkml:trace>
  <inkml:trace contextRef="#ctx0" brushRef="#br0" timeOffset="368428.9018">3453 1655 12 0,'0'0'34'16,"25"0"1"-16,-6 0-1 16,-1 6-19-16,10 6-5 15,-9 3-2-15,-4 11-2 16,-8 1-1-16,-7-3-1 0,-13 3-4 31,-6-3-10-31,-8-2-26 16,1-1-1-16,-4-6 2 0,14-15-1 15</inkml:trace>
  <inkml:trace contextRef="#ctx0" brushRef="#br0" timeOffset="368983.6477">4122 1506 38 0,'3'9'31'16,"-8"4"-3"-16,2 19-13 16,3 14-6-16,0 4-2 15,0 1-1-15,0 5 0 16,2-2-2-16,-2-7-1 31,0-1-2-31,0-8 2 0,0-15-1 16,0-11 2-16,0-12-1 15,0 0-1-15,3-19 0 16,-3-3 0-16,-5-14 0 16,-1-15-1-16,2 0 0 15,-4-2-1-15,1 4 0 0,3 3-2 16,-1-2 4-16,2 11-3 0,3 8 1 15,6 8 0 1,-6 21-2-16,24-15 2 16,-2 1 1-16,6 6-1 0,6 8-2 15,10-8-2-15,-1 5-5 16,9 3-7-16,-1-7-10 16,-8 1-11-1,0 23 1-15,-11-5 0 16</inkml:trace>
  <inkml:trace contextRef="#ctx0" brushRef="#br0" timeOffset="369315.422">4095 1989 28 0,'0'0'36'16,"0"0"1"-16,30 7 0 0,2-11-21 16,5-3-7-16,7 2-1 15,2-2-4-15,0 7-4 16,-2 3-5-16,-4-8-14 31,-12-2-18-31,-3 10-2 0,-10-10 1 16,1 2 2-16</inkml:trace>
  <inkml:trace contextRef="#ctx0" brushRef="#br0" timeOffset="369616.2322">4099 1778 45 0,'0'0'36'0,"20"0"1"31,6 4-15-31,9-1-12 0,7-6-2 16,4 3-3-1,1-9-6-15,3 5-14 16,2 10-22-16,-23-9 0 0,2 7 0 16,-13-14 2-16</inkml:trace>
  <inkml:trace contextRef="#ctx0" brushRef="#br0" timeOffset="370001.6872">4860 1695 21 0,'0'0'34'0,"11"0"0"16,2-5 0-16,8 5-20 15,10-3-5-15,-1-1-5 16,5 9-3-16,0-1-5 31,-1-4-13-31,-8-12-17 0,3 20-2 16,-13-11 2-16,3 3 9 15</inkml:trace>
  <inkml:trace contextRef="#ctx0" brushRef="#br0" timeOffset="370318.1226">4862 1816 21 0,'0'0'35'0,"16"5"-1"16,-3-5-5-16,7 5-12 15,11-2-4-15,-3-3-2 16,6 5-3-16,-6-5-5 15,0 4-2-15,-5 1-2 16,-8-5-22-16,-5-8-14 0,2 8-2 16,-12 0 2-16</inkml:trace>
  <inkml:trace contextRef="#ctx0" brushRef="#br0" timeOffset="374449.4781">5434 1681 20 0,'0'0'20'16,"20"-5"0"-16,27 5-2 16,30-5-1-16,32 0-2 15,30 0-3-15,36 5 0 16,25-2-4-16,16 14-1 15,0-3-1-15,-3-1-1 0,-17 6-1 16,-17-2-4-16,-33-4-6 0,-31 4-12 16,-38-1-16-1,-15-5-2-15,-28-9 0 16,-12 8 3-16</inkml:trace>
  <inkml:trace contextRef="#ctx0" brushRef="#br0" timeOffset="375582.0887">6254 1218 17 0,'-16'-47'27'0,"16"47"1"15,0 0-7-15,28-49-10 16,-28 49-2-16,49-24-5 15,-49 24 2-15,69 11 0 16,-69-11 1-16,71 49-1 16,-40-11-2-16,0 17 2 15,-9 4-1-15,3-3 0 0,-11-3 0 16,-1-17-1-16,-6-4 0 16,-4-7-1-16,-3-13 1 0,0-12-1 15,-7-12 0 1,-1-15 1-16,-2-1-2 15,-2 9-2-15,1-7 0 0,0-1 0 16,-1 5 0-16,12 22 0 0,-18-43-1 31,18 43-1-31,-16 10 1 16,7-1-1-16,-4 7 2 16,-4 5-1-16,-3-1-1 15,-2 8 2-15,0 4 0 16,-2-8-1-16,1-6 1 15,5-10 1-15,3 1-2 0,6-1 0 16,9-8 2-16,-7 12-3 16,7-12-3-16,9-14-13 15,-9 14-19-15,0 0-2 16,0 0 2-16,12-6 0 16</inkml:trace>
  <inkml:trace contextRef="#ctx0" brushRef="#br0" timeOffset="377748.6969">5564 2036 40 0,'0'-26'29'15,"13"1"-3"-15,7-1-4 16,3 4-7-16,11 8-1 16,0 4-3-16,5 16-3 15,-8 11-2-15,-8 11-2 16,-12 3-2-16,-11 12 0 16,-12 1-1-16,-12 0-1 0,-7-3-2 15,-6-14-1-15,2-11-1 0,4-9-1 16,9-2 1-1,9-14 0-15,13-3 1 0,5-5 2 16,9 3 1-16,11 13 2 16,0 4 1-16,6 5 1 15,-5 6 0 1,-3 9-1-16,0 2-4 16,-5 1-6-16,-3 0-21 15,1-3-9-15,-16-23 0 16,18 15-1-16</inkml:trace>
  <inkml:trace contextRef="#ctx0" brushRef="#br0" timeOffset="378149.7749">5908 2133 40 0,'0'0'34'0,"10"8"1"16,-4 6-15-16,-6 1-8 16,8 9-3-16,-8 1-2 0,4 3-1 15,-4-9-1-15,0-4-2 16,0-15-1-16,0 0 0 16,0 0-1-16,-7-12-1 31,3-10 1-31,8-4 0 0,0-4-1 15,2 3-2-15,5 4 2 16,3 5-2-16,6 5 2 16,5 1-1-16,0 6 0 15,0 6 1-15,0 15 0 16,-5-2 0-16,-3 2 0 16,-2 0 1-16,-5-1 0 0,-4 10-1 15,-1 1-3-15,-5-8-9 16,0-17-25-16,0 24 0 15,0-24 0-15,6 19 0 16</inkml:trace>
  <inkml:trace contextRef="#ctx0" brushRef="#br0" timeOffset="378535.2293">6307 2101 26 0,'9'15'35'15,"-9"-15"0"-15,19 24-12 16,-5-3-8-16,-4 2-2 15,5 5-3-15,-8-6-2 0,3 3-2 16,-7-11-3-16,-3 4 0 16,0-18 0-16,0 0 0 15,-10-6-1-15,10-10-1 16,0-6 1-16,3 0-2 16,6-2 1-16,4-4-1 0,5 0-1 31,1 11 0-31,8 9-1 15,-5-2-7-15,3 9-23 16,4 1-6-16,-11 0-1 16,1 11 1-16</inkml:trace>
  <inkml:trace contextRef="#ctx0" brushRef="#br0" timeOffset="378987.6919">7045 2041 30 0,'-4'-14'34'0,"1"4"0"16,-12-5-11-16,0 1-9 16,-6 14-3-16,-8 4-5 0,1 6-1 15,-3 12-2-15,0 2-1 16,3 5-1-16,6 7 1 15,10 8 0 1,12-5 0-16,6-1 1 16,10-6 0-16,9-3-1 15,6-5-1-15,5-3-6 16,-2-15-6-16,3-11-20 16,1 2-6-16,-8-16-1 15,-4 5 1-15</inkml:trace>
  <inkml:trace contextRef="#ctx0" brushRef="#br0" timeOffset="379290.5223">6886 2152 47 0,'-20'3'26'0,"3"-3"-1"16,17 0-4-16,0 0-5 0,15 0-3 15,11 9-3-15,5-9-6 16,2 0-8-16,7 0-19 0,11 0-12 15,-14-9-2-15,6 9 1 16</inkml:trace>
  <inkml:trace contextRef="#ctx0" brushRef="#br0" timeOffset="379622.5837">7309 2314 30 0,'-7'-21'34'0,"-1"9"-7"16,-3 2-4-16,-2-2-6 15,-1 7-6-15,-2 1-3 0,1 4-4 16,-1 6-2-16,3 6-2 16,4 8-1-16,0 2 1 15,6 6 2-15,3-6 0 16,9-5 1-16,3 3 2 0,3-11-1 15,8 1 1-15,-5-10 2 16,4-6-1-16,-4-15-1 16,-1 5 0-16,-9-8-1 15,-1 4-2-15,-7 1 1 16,0 0-3-16,0-1-3 16,-7 5-9-16,7 15-27 0,-6-9-3 15,6 9 1-15,-15 9 0 16</inkml:trace>
  <inkml:trace contextRef="#ctx0" brushRef="#br0" timeOffset="380524.4431">3720 988 7 0,'0'0'29'31,"0"0"-1"-31,0 0-13 0,-22 34-2 16,22 49-5-16,7 27-4 15,-4 30 1-15,2 8 1 16,-5 18 0-16,7 8 0 16,-4 0-2-16,-3-13-2 15,0-27 4-15,3-25-3 16,-3-20-9-16,3-15-21 0,-3-32-5 15,10-12-2-15,-10-30 1 16</inkml:trace>
  <inkml:trace contextRef="#ctx0" brushRef="#br0" timeOffset="380994.5322">3946 959 16 0,'167'-4'16'0,"35"-1"-4"31,31 5-2-31,33 0-1 0,27 0-1 16,23 6 0-16,12-6 0 15,1 0-1-15,6 11-1 16,-9-1 2-16,-11 6-3 16,-22 4-7-16,-24-6-13 0,-42 0-15 15,-23 9 2-15,-49 3-1 16</inkml:trace>
  <inkml:trace contextRef="#ctx0" brushRef="#br0" timeOffset="381495.887">8071 955 24 0,'0'0'31'0,"9"48"-7"15,-9 27-8-15,0 27-5 16,0 28-3-16,0 11 1 0,-7 23 2 16,7 1-2-16,0 3-3 15,7-12-2-15,-7-25 0 16,3-30-2-16,-3-19-4 16,0-20-14-16,0-28-19 15,0-4-1-15,0-30 1 16,-12 7 1-16</inkml:trace>
  <inkml:trace contextRef="#ctx0" brushRef="#br0" timeOffset="382132.2738">3746 2598 4 0,'-26'4'23'0,"14"-4"-8"16,27 0-4-16,22 3 0 16,35 2 0-16,28-1-2 15,41 2 0-15,36-1-1 16,47-5-3-1,37 5-1-15,40-5-1 16,28-5-1-16,29 1 0 0,18-1 0 16,-1-5-1-1,-13 6 0-15,-26 4 2 0,-30 0 1 16,-45-4 0-16,-37 9-1 16,-58-5-2-16,-44 10-4 15,-41-3-8-15,-29 3-20 0,-40-14-2 16,-12 4 0-16,-34 0 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21:48.0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5099 16162 19 0,'0'20'29'16,"-12"-6"-2"-16,7 6-9 15,-2 5-3 1,-1 0-4-16,1-1-3 16,-2-3-2-16,4 0 0 15,1-3-3-15,1-3 0 16,-1-5-2-16,4-10 1 15,0 0-2-15,0 0 1 0,0 0 0 16,0 0 0-16,0 0-1 16,7-21 1-16,-2 3 0 0,2-2 0 15,2-5-1 1,3 0 0-16,-2-1 1 16,-1-1-1-16,1 1 1 0,-1 6-1 15,-2 1 1-15,-2 7 1 16,-2 0 0-16,-3 12 0 15,7-14 1-15,-7 14-1 0,0 0 1 16,0 0 0-16,6 18 0 16,-3-5-1-16,5 4 0 15,3 5-1-15,-2 4 0 16,6 5 1-16,2-2-2 16,4 5 1-16,-3-7 0 15,2-2-1 1,-3-4-2-16,-4-4-2 15,-1-3-5-15,-12-14-13 16,0 0-16-16,0 0 0 16,0 0 0-16,-4-11 3 15</inkml:trace>
  <inkml:trace contextRef="#ctx0" brushRef="#br0" timeOffset="236.3963">5060 16308 52 0,'16'0'36'15,"-5"-3"-3"-15,13 3-13 16,0 0-16-16,1-10-31 15,6 10-5-15,-10-5-2 16,6 5-2-16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40:34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22659 6575 38 0,'0'0'19'0,"0"0"-2"0,0 0-2 15,0 0-3-15,0 0-1 16,0 0-3-16,0 0-1 15,0 0-1-15,0 0-1 16,0 0-1-16,0 0 1 16,0 0-1-16,16 0-1 15,-6 8 1-15,4-3-2 0,6 6 1 16,1 1-1-16,-2 2 0 16,0 1 0-16,2-2 0 15,-4-1-1-15,0-4-3 16,-2 1-8-16,-15-9-21 0,0 0-5 15,10-5 0-15,-17-9-1 32</inkml:trace>
  <inkml:trace contextRef="#ctx0" brushRef="#br0" timeOffset="933.7175">22653 6575 13 0,'0'0'11'0,"0"0"-2"16,0 0 1-16,0 0-2 15,0 0 1-15,0 0-2 16,0 0 0-16,0 0 0 0,0 0-2 16,0 0 0-1,0 0-1-15,0 0-1 0,0 0-1 16,0 0-1-16,0 0 1 15,0 0 0-15,0 0 1 0,0 0-1 16,12-5 1-16,-12 5 1 16,15-19 0-16,-3 5 0 15,8-6 0-15,1-3 0 32,3-4-1-32,-2 0 0 0,0-2-1 15,-2-5 2-15,2 2-2 16,-5 1 1-16,-4 9 0 15,-4 1 0-15,-3 4 0 16,-6 4-1-16,7 4-1 0,-7 9-4 16,0 0-4-16,0 0-16 15,0 0-12-15,0 0 0 16,0 9 0-16</inkml:trace>
  <inkml:trace contextRef="#ctx0" brushRef="#br0" timeOffset="1433.3068">22872 6231 10 0,'0'0'18'0,"0"0"-1"15,-8 10-2 1,8-10-2 0,0 0-1-16,0 0-2 15,0 0-1-15,10 8-1 16,0-8-2-16,1 7 0 0,6-3-1 15,3 4-1-15,1-1-1 16,0 5-1-16,1-4 0 16,-6 1-2-16,-1 1-2 15,-5-5-7-15,-10-5-17 0,15 5-6 16,-15-5 0-16,0 0 0 16</inkml:trace>
  <inkml:trace contextRef="#ctx0" brushRef="#br0" timeOffset="1948.8696">22721 6508 28 0,'0'0'29'15,"0"0"-6"-15,6 14-6 16,-6-14-5-16,0 17-5 16,6-7-2-16,-2 6 0 15,5-3-3-15,-2 4-5 0,-3-5-5 16,3-2-11-16,6 5-9 16,-13-15-2-16,13 17 0 15</inkml:trace>
  <inkml:trace contextRef="#ctx0" brushRef="#br0" timeOffset="2198.176">22793 6514 18 0,'0'0'29'0,"0"0"2"16,0 0-10-16,0 0-5 15,0 0-5-15,0 12-3 0,0-12-4 16,9 20 0-16,-3-5 0 16,-1-2-3-16,-1 3-5 15,2-3-8-15,-6-13-14 16,14 21-8-16,-14-21 2 16,0 0-1-16</inkml:trace>
  <inkml:trace contextRef="#ctx0" brushRef="#br0" timeOffset="2402.9381">22810 6447 17 0,'0'0'30'16,"0"0"0"0,0 16-8-16,3-3-8 15,5 2-5-15,-5 2-3 0,8 4 0 16,-1-1-3-16,-5 1-3 15,3-3-2-15,-3-3-4 16,-1-5-9-16,1-1-10 16,-5-9-6-16,0 0-1 15,-8-15 7-15</inkml:trace>
  <inkml:trace contextRef="#ctx0" brushRef="#br0" timeOffset="2619.3006">22844 6461 36 0,'0'0'28'16,"0"0"-4"0,0 0-6-16,0 0-5 15,0 0-4-15,4 15-2 16,-4-5-2-16,7 2-1 16,-2 1-2-16,1 2-4 0,0 1-5 15,-6-2-10 1,0-14-11-16,12 19-5 15,-12-19 1-15,0 0 6 0</inkml:trace>
  <inkml:trace contextRef="#ctx0" brushRef="#br0" timeOffset="2804.2547">22858 6384 46 0,'0'0'28'0,"-4"-11"-3"15,4 11-6 1,0 16-5-16,0-3-6 15,10 6-4-15,-6-2-1 16,5 4 0-16,0 2-4 16,-3-5-4-16,4-3-5 15,-3-1-11-15,-7-14-10 16,10 7-2-16,-10-7 0 16</inkml:trace>
  <inkml:trace contextRef="#ctx0" brushRef="#br0" timeOffset="2982.8393">22889 6338 31 0,'5'10'30'0,"-1"4"-7"15,-4 3-6-15,5 0-5 0,-1 7-4 16,1-3-1-16,0 0-4 16,-2-2-5-16,3-6-5 15,0-4-9-15,-6-9-11 16,0 0-4-16,0 0 0 15</inkml:trace>
  <inkml:trace contextRef="#ctx0" brushRef="#br0" timeOffset="3200.0636">22926 6314 61 0,'0'0'27'0,"4"10"-4"16,-4 7-7-16,5-1-6 15,3 6-4-15,-3 0-1 0,4 2-1 16,-1-2-4-16,-1-3-2 16,2-3-3-16,-9-16-5 15,12 10-5-15,-12-10-5 0,0-11-3 16,0-3-1 0,-3-4 2-16</inkml:trace>
  <inkml:trace contextRef="#ctx0" brushRef="#br0" timeOffset="3483.3749">22961 6290 55 0,'0'0'21'16,"0"0"-1"-16,0 0-2 15,3 17-4-15,2 4-2 16,-2-1-5-16,4 2-1 16,-3 0-3-16,2-3-3 0,2-2-2 15,-8-5-6-15,0-12-5 16,0 0-5-16,0 0-5 15,8-18-2-15,-8 1 2 16,-3-4 1-16,-5-1 6 16,8 2 11-16,0 0 5 15,-5 5 8-15,8 3 24 16,-3 12-14-16,3 12-2 16,4 1-6-16,-7 1-15 15,0-14-17-15,13 21-2 16,-13-21-3-16,4 15 21 15</inkml:trace>
  <inkml:trace contextRef="#ctx0" brushRef="#br0" timeOffset="4054.4687">23043 6350 25 0,'-3'12'9'0,"3"-12"-1"16,-5 17-1-16,5-4 0 16,0-3 0-16,0 2 0 15,-8-1 1 1,4 4 0-16,-7-1 1 16,2 1 0-16,-4 1 0 15,-2-1-2-15,-4 2 0 16,5 1-1-16,-2-2-1 15,1 3-1-15,0-1-1 16,4 1-2-16,-2-5-2 16,4-3-4-16,3 0-9 0,3-1-10 15,3-10-9-15,0 0 0 16,-8-12 0-16</inkml:trace>
  <inkml:trace contextRef="#ctx0" brushRef="#br0" timeOffset="8149.7435">23620 7342 9 0,'0'0'24'0,"-17"-17"-3"31,8 14-2-31,-8-4-4 0,1 7-3 16,2 4-3-16,-3 0-3 15,1 6-1-15,9 2-3 16,2 6 0-16,5-1-1 16,0 2-1-16,5-3 0 15,7 0 1-15,5-3-1 16,1-4 1-16,0-5 0 0,0-4-1 16,1-8 1-16,2-5-2 15,-3-3 1-15,-6-6-1 16,-2-6 0-16,-5 0-1 15,-1-3 1-15,-4 2 0 0,0 4-1 16,-5 1 2-16,0 3 0 31,0 8 1-31,5 13 0 16,0 0 0-16,-11-2 1 0,11 12 1 16,-6 7 1-16,6 4 0 15,0 2 1-15,0 8 0 16,0-2 0-16,3 3-1 15,-6-1 0-15,3-1-3 16,0-6-7-16,0-3-18 0,0-9-11 16,9-4 1-16,-9-8-3 15</inkml:trace>
  <inkml:trace contextRef="#ctx0" brushRef="#br0" timeOffset="8797.4625">23860 7253 16 0,'0'0'31'0,"4"10"-1"16,-4-1-7-16,-6 5-7 15,0 4-4-15,-1 1-3 16,-2 8-1-16,0-3-2 15,-4 5-2-15,1-5-1 16,-1-2-1-16,3-2-1 16,6-4 1-1,4-2-1-15,0-14 0 16,-9 8-1-16,9-8 1 16,0-10-1-16,5-1 0 15,-2-4-2-15,-3-4 1 16,5-2-2-16,3-7 1 15,5 3-2-15,5-2 1 16,-4 4 0-16,-3-1 1 0,-3 6 0 16,1 2 1-16,1 5 1 0,-10 11 0 15,10-6 2-15,-10 6 0 16,0 14 1-16,9-2 0 16,0 3 0-16,1 4-1 15,-2 3 1-15,0 3-1 16,-2-2 0-1,7 4-1-15,-3-6-2 16,-2 0-1-16,-2-1-3 16,-2-6-5-16,2 1-8 15,2-2-12-15,-8-13-6 16,0 10 0-16,0-10 9 16</inkml:trace>
  <inkml:trace contextRef="#ctx0" brushRef="#br0" timeOffset="9018.3499">23811 7420 56 0,'0'0'30'0,"16"7"-6"15,0-7-9-15,1 0-8 0,-1 4-6 16,3-4-10-1,0 6-19-15,-9-12-4 16,6 6 0-16,-16 0 1 0</inkml:trace>
  <inkml:trace contextRef="#ctx0" brushRef="#br0" timeOffset="9899.2472">23784 7128 38 0,'0'0'24'15,"0"0"-5"-15,8-4-3 16,3 4-6-16,7-6-3 0,1 6-2 16,1-3-1-16,3 3-3 15,8 0-1-15,-10 5-2 16,2-5-2-16,-7 8-1 16,-4-8-2-16,-12 0-3 15,19 4-3-15,-19-4-1 16,0 0 0-1,0 0 1-15,-17-12 2 16,8 5 2-16,9 7 2 16,-7-13 3-16,-2 6 4 15,9 7 3-15,-6-9 3 16,6 9 12 0,0 0-6-16,12 12 1 15,-12-2 1-15,5-1 1 0,-1 0-2 16,-1 3-2-16,-3-3-3 15,0 2-6-15,0-11-10 0,-3 19-22 16,-9-21-1 0,12 2-2-16,-21 0 10 0</inkml:trace>
  <inkml:trace contextRef="#ctx0" brushRef="#br0" timeOffset="13714.74">22923 6536 39 0,'-19'-7'18'15,"6"1"-1"-15,3 6 0 16,10 0-1-16,0 0-4 0,14 19-3 15,15-5-1-15,16 8-1 16,9 3 0-16,13 7 0 16,10-4-2-16,-2 4-1 15,-7-4-1-15,-7-1-1 16,-13-7-5-16,-17-2-16 0,-20-15-18 16,-11-3 1-16,-10-5-1 15,-5 2 0-15</inkml:trace>
  <inkml:trace contextRef="#ctx0" brushRef="#br0" timeOffset="14733.3458">23464 6720 22 0,'-11'-11'29'0,"11"11"-4"0,0 0-3 16,3 11-4-16,8-1-4 16,-7 0-4-16,2 6-2 15,1-2-1-15,11 4-3 0,-11-3-1 16,8 2-2-16,3-2 0 15,-12-1 0-15,0-5-1 16,-6-9 1-16,9 12 0 0,-9-12 0 16,0 0 1-1,-18 7-1-15,-1-7 1 16,2 0 0-16,0 2-1 0,-1-2-4 16,8 7-12-16,-9 2-21 15,19-9-1-15,0 0-1 16,0 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36:36.7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5653 1523 39 0,'-25'-8'34'16,"6"16"-2"-16,-6 8-13 15,3 9-9-15,4 12-3 0,3 4-3 16,8 2-1-16,7 6 0 0,13-7-2 16,4-1 3-1,9-13-3-15,2-9 3 0,6-19 0 16,-4-15-1-16,-2-4 2 15,-11-15-1-15,-9 1 1 16,-8-8-2-16,-10 7 2 16,-10-6-2-16,-2 9-1 0,-2 12 1 15,2-3-1-15,3 6-2 16,5 6 1-16,14 10-1 16,0-13-1-16,14 13 1 15,5 0-1-15,5-6 0 16,7 6 1-16,7 3-1 15,0 6-4 1,2-5-15-16,0-4-19 16,-13-7-1-16,1 14-1 15,-2-11 2-15</inkml:trace>
  <inkml:trace contextRef="#ctx0" brushRef="#br0" timeOffset="484.4248">6294 1539 40 0,'0'0'33'16,"3"-11"1"-16,16 11-12 16,11-4-12-16,5-3-6 15,9 7-1-15,1 4-5 0,0 1-5 16,-2-1-9-16,0-4-13 31,-15-7-5-31,0 12 0 0,-28-5 11 16</inkml:trace>
  <inkml:trace contextRef="#ctx0" brushRef="#br0" timeOffset="670.6152">6372 1688 20 0,'9'8'36'0,"4"-8"1"15,8 9-9-15,3-9-6 16,4 0-13-16,1 12-24 0,-1-4-15 31,8-8-5-31,-7-6-1 0</inkml:trace>
  <inkml:trace contextRef="#ctx0" brushRef="#br0" timeOffset="1133.7811">7042 1607 17 0,'-25'3'29'16,"25"-3"3"-16,0 0-14 16,30 4-3-16,17-10 0 15,22 2-2-15,24 4-2 16,12 0 1-16,16 0-3 0,3-6-3 15,2 6-2-15,-7-5-5 16,-14 5-10-16,-22-9-26 16,-14 2 0-16,-25-1-2 15,-16-1 1-15</inkml:trace>
  <inkml:trace contextRef="#ctx0" brushRef="#br0" timeOffset="1672.635">7652 1054 59 0,'-30'-49'34'0,"30"49"-6"15,-59-24-9-15,59 24-6 16,-79 0-6-16,37 4-4 0,42-4-1 16,-69 39-1-16,69-39 1 15,-40 77-2-15,40-77 1 16,9 69 0-16,-9-69 2 16,52 71 0-16,-8-40 1 15,6-14 0-15,5-22 0 16,-2-9 2-16,-3-1-2 0,-50 15 0 15,72-53-2-15,-72 53 2 16,15-79-2-16,-34 38-1 0,19 41 0 16,-58-55-2-1,58 55-4-15,-66-33-3 0,66 33-12 16,-58-23-20-16,58 23-3 31,0 0 2-31,0 0 0 0</inkml:trace>
  <inkml:trace contextRef="#ctx0" brushRef="#br0" timeOffset="1904.0874">7546 1111 64 0,'0'0'38'0,"0"0"-2"16,0 0-14-16,38 53-7 15,-38-53-7-15,28 50 2 16,-15-16-3-16,5-9-5 16,-4 0-2-1,-14-25-12-15,23 36-28 16,-13-14-1-16,-5-4 2 16,5-10-1-16</inkml:trace>
  <inkml:trace contextRef="#ctx0" brushRef="#br0" timeOffset="2606.4852">7454 1905 38 0,'0'0'34'0,"0"0"-1"16,-19 17-7-16,4 2-12 15,-1 10-7-15,-3 0-2 16,-2 8-1-16,-4 3-2 15,6-6 0-15,0-2 0 16,5 0-2-16,1-14 1 16,8-9 1-1,5-9 0-15,0 0-1 16,8-17 1-16,4-10 0 16,3-11 0-16,4 4 0 15,0-7-3-15,3-1 3 16,0 0-3-16,0 12 3 0,-10 3 0 15,0 8 0 1,-12 19-1-16,16-17 1 0,-16 17 1 16,5 14-2-16,-5 3 1 15,4 7-2-15,5 9 0 0,3 4-2 16,4 5 2-16,3 4-2 16,3-3 0-16,-4-2-1 15,4 1-1-15,-7-17-3 31,1 3-2-31,-10-11-5 0,3-4-17 16,-5-1-8-16,-4-12 2 16,0 0 1-16</inkml:trace>
  <inkml:trace contextRef="#ctx0" brushRef="#br0" timeOffset="2875.7452">7349 2128 31 0,'0'0'37'16,"0"0"1"-16,24-14-5 15,-2 10-14-15,-3 0-8 16,9 4-2-16,-4-2-2 0,4-2-3 15,-4 4-7-15,-6 0-11 16,-7 0-25-16,5 6 0 31,-16-6 0-31,15-7 0 0</inkml:trace>
  <inkml:trace contextRef="#ctx0" brushRef="#br0" timeOffset="10864.9674">6756 510 25 0,'-87'-42'11'0,"34"30"-1"15,-6 9-1-15,1 16-3 0,5-3-3 16,4 7-3-16,8 9-1 16,41-26 2-16,-52 59-2 0,52-59 1 15,-4 53-1-15,4-53 1 16,0 0 1-16,56 33 1 16,-56-33 1-16,0 0-1 15,0 0-1-15,0 0-1 16,-13-44 1-16,-46 30 0 31,-21 5-1-31,-15 13 0 0,-14 1-1 16,-9 7-1-16,-3 19 2 15,6 4 1-15,13 8-1 16,14 9 3-16,18 3-2 16,13 3 3-16,18 17 0 15,16 5-1-15,15 12 1 16,14 3-1-16,9-9 1 0,13-4-3 15,5-11 1-15,6-11-1 16,-5-16-1-16,-3-20 0 16,-11-32 1-16,-17-16-2 0,-17-5 0 15,-18 10 1 1,-23 7-2-16,-14 12 1 16,-14 12 1-16,-7 23 0 0,0 26 0 15,1 27 1-15,11 11-2 0,15 10 4 16,17-5-2-16,22 10 2 15,24-6-1-15,27-9 1 16,16-6 0-16,23-7 1 16,17-15 0-16,10-11-2 31,16-9 0-31,7-17-2 0,-2-17-1 16,2-11-2-16,0-20-1 15,-4-14-1-15,-10-9 0 16,-12-1-1-16,-18 1 0 15,-14 6 3-15,-18 11 1 16,-17 16 2-16,-15 18 1 16,-8 13 0-16,-6 16 1 0,3 6 1 15,6 3 1-15,7 0-1 16,12 0 0-16,12-7 0 16,15-9 0-16,10-5 0 15,15-10 1-15,7-10-2 16,8-11 1-16,4-5-2 0,4-15 0 31,-1-8-1-31,1-12-1 0,-7-8 1 16,-11-2-2-16,-10 2 1 15,-13 1-2-15,-12 4 1 16,-13 9 0-16,-7 14 1 16,-12 20-1-16,-2 10 1 15,-1 13 2-15,3 7-1 16,4 5 1-16,11 2 2 0,14-5 0 15,9-4-1-15,11-15 2 16,12-13-2-16,8-13 1 16,7-15-1-16,6-13-2 15,2-10 1-15,-4-18-2 16,-8-10 2-16,-6-10-2 16,-12 0 1-1,-11 4-2-15,-21 4 1 16,-9-1 2-16,-13 10-4 15,-12 19 3-15,-6 14-3 16,-6 15 2-16,3 15 0 16,9 9 0-16,0 12 0 0,15 14 0 15,10 2 2-15,7-6-1 16,8 6 2-16,7-14 0 16,0-14 2-16,5-11 0 0,-4-17-2 15,-3-25 3-15,-7-14-3 16,-5-30 1-16,-10-26-3 15,-16-2-1-15,-18-12-2 16,-19 2-1-16,-21 2 1 16,-20 17 1-16,-15 11-1 0,-16 40 1 15,-3 19 1-15,0 15 2 16,12 19 0-16,15 12-1 16,16 0 1-16,18 13-1 15,44-13 2-15,0 0-2 16,0 0-1-16,0 0 2 15,76 11 0 1,-33-21 2-16,3-7-1 16,-46 17-2-16,60-66 2 15,-57 19 0-15,-26-10 0 16,-26 0-1-16,-26-1 0 16,-20-6-1-16,-23 17 0 15,-10 10 2-15,-8 15-2 16,0 28 2-16,-1 23 0 0,1 4-3 15,12 8-8-15,15 19-23 0,6-9-1 16,27-14-1-16,1-6-1 16</inkml:trace>
  <inkml:trace contextRef="#ctx0" brushRef="#br0" timeOffset="22171.1031">16910 7035 58 0,'0'-14'28'0,"0"4"-1"16,0 10-5-16,-5 17-6 15,-1 8-5-15,6 15-3 0,-4 8-3 16,4 10-1-16,0 6-2 16,0 2-5-16,0 0-6 15,0-12-13-15,-3-13-14 16,6-3-1-16,-3-21-1 16,2-6 3-16</inkml:trace>
  <inkml:trace contextRef="#ctx0" brushRef="#br0" timeOffset="22435.6541">17064 7040 54 0,'2'-19'31'0,"3"9"-6"15,-5 10-6-15,4 21-4 0,-4 9-4 16,0 5-2-16,0 13-4 16,0 2 0-16,8 8-2 31,-5-1-2-31,4-7-4 0,-1-3-5 16,-1-10-8-16,2-10-14 15,1-5-6-15,-8-12-1 16,0-10 1-16</inkml:trace>
  <inkml:trace contextRef="#ctx0" brushRef="#br0" timeOffset="22604.4923">16930 7351 41 0,'0'0'34'0,"0"0"-1"16,25-6-8-16,-5 1-20 15,4-3-31 1,11 14-5-16,-7-11-2 16,14 11 0-16</inkml:trace>
  <inkml:trace contextRef="#ctx0" brushRef="#br0" timeOffset="22851.3904">17299 7348 49 0,'0'12'33'0,"3"2"-4"16,-3 1-12-16,4 2-6 0,-2 2-2 15,-2 0-4-15,3 0-5 16,2-1-10-16,-3 0-20 15,-2-18-4-15,0 0 0 16,0 0 0-16</inkml:trace>
  <inkml:trace contextRef="#ctx0" brushRef="#br0" timeOffset="23020.2253">17246 7179 25 0,'0'0'29'0,"0"-18"-6"15,0 18-26-15,12-4-17 16,-12 4-6-16,10 8-1 0</inkml:trace>
  <inkml:trace contextRef="#ctx0" brushRef="#br0" timeOffset="23351.9226">17437 7361 38 0,'0'25'31'0,"0"-15"0"0,0 5-15 15,0 2-5-15,0-1-1 16,4-3-4-16,-4-13-2 16,9 11-1-16,-9-11-1 15,18-11-1-15,-8-1 1 16,4-1 0-16,3-2-1 0,1 1 1 16,-1 4 0-16,1 6 0 0,-3 4 0 15,-2 4 1 1,-4 3-1-16,0 5-2 15,-4 1-9-15,-5 6-22 0,0-19-4 16,0 21-1-16,0-21 0 16</inkml:trace>
  <inkml:trace contextRef="#ctx0" brushRef="#br0" timeOffset="23689.332">17744 7153 59 0,'0'0'35'0,"8"13"1"16,-3 4-18-16,-5 7-7 15,8 5-4 1,-8 0 0-16,7 8-2 16,-7-1-2-16,7-2 0 15,-1-3-2-15,-1-3 0 16,2-10-2-16,3-4-3 0,4-4-7 16,-5-10-11-1,-9 0-15-15,21-13 1 16,-17-1-2-16,6 5 2 0</inkml:trace>
  <inkml:trace contextRef="#ctx0" brushRef="#br0" timeOffset="23852.064">17667 7322 60 0,'-3'-9'34'0,"18"12"-1"16,0-3-16-16,11-3-34 15,8 10-14-15,-7-7-2 16,9 8 0-16</inkml:trace>
  <inkml:trace contextRef="#ctx0" brushRef="#br0" timeOffset="24305.6128">16904 7682 22 0,'-28'0'34'0,"13"12"1"16,-7-12-2-16,7 5-13 0,15-5-6 15,0 0-3-15,28 11-2 16,13-11-2-16,20 0-1 16,13 3-2-16,22-3 0 15,7 0-2-15,7 0-4 16,1 0-5-16,-9 0-16 16,-13-9-16-16,-8 9-1 0,-16-13 1 15,-13 8-1-15</inkml:trace>
  <inkml:trace contextRef="#ctx0" brushRef="#br0" timeOffset="24736.9722">18261 7333 77 0,'0'0'37'0,"0"0"-5"0,0 0-9 15,0 0-8-15,0 0-5 16,-10-2-4-16,10 2-4 0,0 0-6 15,0 0-15-15,0 0-20 16,11 0-1-16,-11 0 0 16,14-3 0-16</inkml:trace>
  <inkml:trace contextRef="#ctx0" brushRef="#br0" timeOffset="25120.8251">18249 7482 39 0,'0'0'40'16,"0"0"0"-16,0 0 1 15,0 0-15-15,0 0-11 16,0 0-6-16,0 0-3 15,0 0-5 1,0 0-22-16,12 13-19 16,-12-13-2-16,0 0 0 15,3-10 0-15</inkml:trace>
  <inkml:trace contextRef="#ctx0" brushRef="#br0" timeOffset="26909.1134">17744 8258 11 0,'-38'0'26'0,"-25"11"0"0,-5 28-14 15,-11 23-3-15,-2 36-2 16,-1 23-2-16,7 26-2 16,12 18 0-16,19 14-1 15,23-1 1-15,25-5-1 16,23-15 1-16,30-29 0 16,25-29 0-1,22-37 0-15,15-34 2 16,9-44 1-16,8-31 1 15,-5-34 1-15,-1-27 0 16,-24-30-1-16,-19-19-2 16,-30-14-2-16,-25 0-3 15,-22 10-4-15,-28 11-7 16,-18 15-19-16,-13 30-7 0,-20 23 1 16,8 31 0-16</inkml:trace>
  <inkml:trace contextRef="#ctx0" brushRef="#br0" timeOffset="30791.3032">17764 9128 9 0,'53'0'18'16,"36"3"-2"-16,28-3 0 15,40 6-3-15,26-6 1 16,34 6-3-16,19-3-1 15,13-3-4-15,-1 7-2 0,-11-3-3 16,-23-1 0-16,-33 2-2 16,-30-1-4-16,-40-4-1 15,-33 3-4-15,-29-3-4 16,-22 0-4-16,-27 0-4 16,0 0-4-16,-17-20 10 15</inkml:trace>
  <inkml:trace contextRef="#ctx0" brushRef="#br0" timeOffset="31538.547">20274 9063 18 0,'0'0'23'0,"0"0"-7"32,8 12-5-32,7-5-3 0,4-2-1 15,2 4-1-15,2-1-1 16,-1-1-1-16,0 0 1 15,-7-1 0-15,-5 1 1 16,-10-7 0-16,-11 15 0 16,-7-9 0-16,-4 4 0 15,-3 2-3-15,2-3-7 0,3-3-17 16,9 8-11-16,-3-14-1 0,14 0 0 16</inkml:trace>
  <inkml:trace contextRef="#ctx0" brushRef="#br0" timeOffset="33045.5732">17974 8215 28 0,'-54'-8'0'16,"-9"4"-12"-16,7 15-3 0,-9 3 15 15</inkml:trace>
  <inkml:trace contextRef="#ctx0" brushRef="#br0" timeOffset="34530.5116">17832 8410 30 0,'-22'14'26'16,"-9"-5"-8"-16,4 11-5 15,3-1-4-15,5 10-5 0,6 6-1 16,13-1 0-16,5-3 0 16,14-5 2-16,9-4 0 0,6-14 2 15,6-4 1-15,0-16 0 16,4-5 2-16,-16-9-2 15,-4-4 0-15,-15-4-2 16,-9 5 0-16,-19-2-3 16,-5 11-4-16,-4 7-7 31,-7 3-17-31,0 4-12 0,15 12-1 16,1-6 0-16</inkml:trace>
  <inkml:trace contextRef="#ctx0" brushRef="#br0" timeOffset="35061.5352">17794 8557 13 0,'0'0'26'0,"0"13"-5"16,0-13-4-16,7 13-3 0,-1-2-4 15,0 3-3-15,3 2 1 16,2 3-2-16,0-2-1 15,0 4-2-15,2-7-1 16,0 3-1-16,-2-5 0 16,-1-3 1-16,-10-9-1 15,13 12 2 1,-13-12-1-16,0 0 1 16,0 0-3-16,0 0-6 0,5-13-24 15,-5 13-2 1,0 0 0-16,0 0-2 0</inkml:trace>
  <inkml:trace contextRef="#ctx0" brushRef="#br0" timeOffset="36063.9845">19662 9150 42 0,'-9'-7'20'15,"9"7"-3"-15,-19 0-4 0,7 0-4 16,-1 7-3-16,2 0-2 16,1 5-2-16,2 2 0 15,4 0-1-15,4 2 1 16,7-3 0-16,2-4 2 0,8 0 2 15,-3-9 1-15,4 5 2 16,-3-10 1-16,0 0 0 16,-8-9-1-16,-7 14 0 31,4-22-1-31,-4 22-2 0,-17-18-3 16,8 10-4-16,-1 5-8 15,-1 3-26-15,11 0-4 16,0 0-1-16,18 0 0 15</inkml:trace>
  <inkml:trace contextRef="#ctx0" brushRef="#br0" timeOffset="36601.5968">19571 9491 29 0,'0'0'33'16,"0"0"1"-16,0 17-12 0,0-7-4 16,0 9-6-1,0 3-3-15,4 7-3 0,-4 1 0 16,0 5-3-16,0-3 0 16,0 6-1-16,0-9-2 0,0-1-1 15,0-5-3-15,0-11-7 16,0-12-11-16,6 15-14 15,-6-15-1-15,9-15 1 16,-9-2 7-16</inkml:trace>
  <inkml:trace contextRef="#ctx0" brushRef="#br0" timeOffset="37050.9932">19480 9518 24 0,'0'0'19'0,"0"0"0"16,0 0-2-16,15-10-3 0,-3 5-2 16,4-2-2-16,8 2 0 15,5 0-2-15,7 1-1 16,-4 0-1-16,5 7-1 31,-7 2 0-31,-2 0-2 0,-8 7 1 16,-5 4-2-16,-12 0 0 15,-9-1 0-15,-6 1 0 16,-5-3 0-16,-6 1-1 16,-2-9-1-16,-1-1 0 15,1-4 0-15,0 0-2 16,2 0-2-16,9 0-4 0,-2-5-6 16,16 5-17-16,0 0-4 15,0 0-1-15,0 0 1 16</inkml:trace>
  <inkml:trace contextRef="#ctx0" brushRef="#br0" timeOffset="39123.2822">18560 9341 24 0,'0'0'30'16,"14"7"1"-16,-14-7-11 15,22 17-7-15,-6-3-5 16,5 1-2-16,1 2-2 15,3 3-4-15,-2-4-4 16,1 1-5-16,-4 0-9 31,-6-12-10-31,5 9-4 0,-19-14 1 16</inkml:trace>
  <inkml:trace contextRef="#ctx0" brushRef="#br0" timeOffset="39508.7528">18791 9353 40 0,'0'0'24'15,"0"0"-5"-15,0 0-6 16,0 0-4-16,-16 11-3 16,5-2 0-16,-1 3-2 15,-7 4 1-15,-1 3 0 0,-7 1 0 16,2 6-1-16,-5-6 0 15,5 0 0-15,2-3-2 16,4-3 0-16,4-2-5 16,6-9-15-16,9-3-15 15,0 0 0-15,4-20 0 16,12 10 2-16</inkml:trace>
  <inkml:trace contextRef="#ctx0" brushRef="#br0" timeOffset="40190.6392">18103 8286 15 0,'19'13'24'16,"-7"-4"-7"-16,12 6-8 15,6 7-12-15,-5-3-15 16,21 9-4-16,-13-12 1 15</inkml:trace>
  <inkml:trace contextRef="#ctx0" brushRef="#br0" timeOffset="40514.1225">18503 8529 35 0,'0'0'29'0,"19"9"-4"16,-7-2-12-16,11 3-18 16,6 9-21-16,-8-14 0 15,14 17-1-15,-12-12 10 32</inkml:trace>
  <inkml:trace contextRef="#ctx0" brushRef="#br0" timeOffset="40830.74">18907 8697 30 0,'10'7'26'0,"17"9"-5"16,-2 0-30-16,-2-6-11 15,13 12-4-15,-10-12 1 0</inkml:trace>
  <inkml:trace contextRef="#ctx0" brushRef="#br0" timeOffset="41114.4059">19333 8932 7 0,'16'10'30'0,"12"12"-1"15,-6-12-10-15,0 3-34 16,12 7-6-16,-11-12-4 16,12 6 2-16</inkml:trace>
  <inkml:trace contextRef="#ctx0" brushRef="#br0" timeOffset="41797.187">17909 9951 48 0,'35'-15'16'16,"10"6"-12"-16,8 1-19 16,-6-11-6-16,12 5-4 15,-13-10 19-15</inkml:trace>
  <inkml:trace contextRef="#ctx0" brushRef="#br0" timeOffset="42182.936">18455 9774 20 0,'33'-9'26'0,"-12"-1"-6"16,17 0-18-16,7 5-20 15,-6-15-4-15,13 9-2 16,-10-13 21-16</inkml:trace>
  <inkml:trace contextRef="#ctx0" brushRef="#br0" timeOffset="42498.3557">18977 9574 11 0,'22'0'19'16,"-4"-8"-12"-16,11-7-17 0,10 10-8 16,-7-14 10-16,15 10 8 15</inkml:trace>
  <inkml:trace contextRef="#ctx0" brushRef="#br0" timeOffset="42883.7743">19392 9389 28 0,'27'0'32'16,"-11"-13"-4"-16,14 2-14 16,5 6-31-16,-4-19-4 15,18 12-5-15,-13-13-4 16</inkml:trace>
  <inkml:trace contextRef="#ctx0" brushRef="#br0" timeOffset="46252.9197">17841 8407 16 0,'-35'41'11'16,"-17"10"-1"-16,-11 17-2 15,-17 14-2-15,-9 10-5 16,-4 1-6-16,0-9-10 16,17 2-6-16,2-26 11 15,24-2 10-15</inkml:trace>
  <inkml:trace contextRef="#ctx0" brushRef="#br0" timeOffset="46515.5433">17882 8649 11 0,'-63'73'7'16,"-19"11"-1"-16,-9 9-4 16,-7 6-4-16,-6-3-7 15,11-1-5-15,2-18 14 16</inkml:trace>
  <inkml:trace contextRef="#ctx0" brushRef="#br0" timeOffset="46768.9193">18079 8657 17 0,'0'0'15'0,"-22"19"-4"15,-3 12-2-15,-14 12-2 16,-12 16-2-16,-14 14-2 16,-15 10 0-16,-8 6-1 15,-6 2-4-15,6-1-10 0,-2-17-10 16,22 1-2-16,6-30 13 16</inkml:trace>
  <inkml:trace contextRef="#ctx0" brushRef="#br0" timeOffset="46999.9849">18194 8863 10 0,'-61'48'10'0,"-3"14"-5"0,-16 9-3 16,-8 13-4 0,-10 8-7-16,-11-5-6 0,14 7 15 15,1-23 0-15</inkml:trace>
  <inkml:trace contextRef="#ctx0" brushRef="#br0" timeOffset="47237.6343">18153 9108 8 0,'-68'57'5'0,"-8"13"-3"16,-13 10-6-16,0 11-6 0,-11-6 10 16,12 7 0-16</inkml:trace>
  <inkml:trace contextRef="#ctx0" brushRef="#br0" timeOffset="47469.6858">18100 9382 3 0,'-42'33'21'0,"2"19"-4"31,-63 45-43-31,58-42 12 16,-8-13 14-16</inkml:trace>
  <inkml:trace contextRef="#ctx0" brushRef="#br0" timeOffset="55633.6693">18783 10500 47 0,'8'10'34'0,"-8"8"-6"15,0 10-9-15,0 10-6 16,-5 4-4-16,5 8-2 15,-6-4-4-15,2 2-4 16,1-3-6-16,-3-13-11 16,0-13-16-16,8 1-1 0,-2-20 0 15,0 0 6-15</inkml:trace>
  <inkml:trace contextRef="#ctx0" brushRef="#br0" timeOffset="55817.7841">18749 10542 40 0,'0'0'33'16,"26"0"-2"-16,-6-6-12 16,10 2-8-16,11 0-7 15,8 2-8-15,4 2-13 0,-5-7-14 16,4 7-1-16,-16 0-1 0</inkml:trace>
  <inkml:trace contextRef="#ctx0" brushRef="#br0" timeOffset="56121.3772">18773 10878 47 0,'24'12'33'15,"-5"-10"-7"-15,6-2-5 16,7 4-5-16,-1-4-8 15,-1 0-7-15,4-4-12 16,1 4-22-16,-13-7-2 16,6 0 1-1,-9-4-1-15</inkml:trace>
  <inkml:trace contextRef="#ctx0" brushRef="#br0" timeOffset="56369.1432">18791 10743 21 0,'0'0'34'15,"20"6"-1"-15,-1-6-9 16,7 0-7-16,6 0-6 15,2 0-6-15,4 0-10 0,-6-3-26 16,6 3-1-16,-10-4-2 16,0 4 0-16</inkml:trace>
  <inkml:trace contextRef="#ctx0" brushRef="#br0" timeOffset="56722.3542">19142 10827 27 0,'9'9'33'0,"-12"1"-1"16,3 8-8-16,3 7-9 0,-3 0-4 16,0 7-2-16,0-7-3 15,0 5-4-15,4-6-2 16,-4-2-2-16,0-2-3 15,0-11-8-15,0-9-16 16,5 10-6-16,-5-10 1 0,0 0 0 16</inkml:trace>
  <inkml:trace contextRef="#ctx0" brushRef="#br0" timeOffset="56954.543">19099 10822 42 0,'20'-3'33'15,"-2"-8"-1"-15,10 10-14 16,3 1-8-16,-4 5-3 16,1 5-3-16,-9 2-1 0,-4 2-1 15,-15 1-1-15,-7-2-2 0,-8 1-8 16,-3 2-20-1,-5-16-4-15,8 8-1 0,-3-18 0 16</inkml:trace>
  <inkml:trace contextRef="#ctx0" brushRef="#br0" timeOffset="57271.4953">19478 10703 15 0,'13'-6'32'15,"13"10"2"-15,-3-4-5 16,8-2-13-16,1 2-8 16,-1 0-12-16,-2 0-16 0,-9-4-12 15,3 8 0-15,-10-9-1 16</inkml:trace>
  <inkml:trace contextRef="#ctx0" brushRef="#br0" timeOffset="57524.9862">19531 10810 40 0,'0'0'32'0,"27"0"-6"15,-5 0-5-15,4 0-6 16,6 0-5-16,-5 0-4 16,1 0-4-16,-5 0-5 0,-5 0-11 15,-9-7-20-15,3 7 0 16,-12 0 0-16,9-6 2 16</inkml:trace>
  <inkml:trace contextRef="#ctx0" brushRef="#br0" timeOffset="58587.5081">20276 10686 5 0,'-27'-9'31'0,"8"4"2"15,-9-18-5-15,12 4-10 16,7-5-6-16,9-3-5 16,8 3-2-16,8 1 0 15,10 5-2-15,5 4-1 0,6 10 1 16,-5 4 0-16,-5 14 1 15,-11 8-1-15,-11 6 0 16,-13 6-1-16,-11 2 0 16,-12 3 1-16,-4-3-2 15,-1-1 1-15,6-6-1 16,9-8-1-16,11-4 0 0,15-8 0 16,12-3 0-16,11-3 0 0,5-3 0 15,3 4-2-15,-2-4-8 16,-2-7-25-16,-1 10-1 15,-10-10 0-15,0 7 0 16</inkml:trace>
  <inkml:trace contextRef="#ctx0" brushRef="#br0" timeOffset="59029.0517">20481 10505 39 0,'8'-19'34'0,"-8"5"2"16,0 14-5-16,16 9-17 15,-12 12-6-15,-1 11-4 16,-3 9-1-16,-6 9-1 16,-1 1-1-16,1 1-1 15,-1-2 0-15,1-9-3 0,3-7 0 31,0-15-2-31,7-6-2 0,-4-13 0 16,20-5-1-16,-10-12 1 16,9 2 2-16,-5-6 0 15,4 1 3-15,-2 6 3 16,-2-4 1-16,-4 7 3 16,-10 11 1-16,8-9 1 15,-8 9 0-15,-9 4 0 0,-1 1-1 16,10-5-2-16,-14 14 0 15,11-4-1-15,3-10-1 16,5 15-2-16,4-6-3 16,-9-9-7-16,25 5-19 15,-8 3-6-15,-7-8-2 0,7 6 1 32</inkml:trace>
  <inkml:trace contextRef="#ctx0" brushRef="#br0" timeOffset="59361.0576">20702 10891 29 0,'0'0'34'0,"5"13"-1"0,-5-13-6 16,18 4-10-16,0-4-6 16,-3 0-4-16,4-8-2 15,-5-1-3-15,1-2 0 16,-4 2-1-16,-5-5-1 15,-6 3 1-15,-2 1-1 16,-7 5 0 0,-7 5 0-16,-3 0 0 15,-3 13 0-15,0 0 0 16,-1 2 0-16,6 7 1 16,3-2-1-16,7 5 1 15,7-4 0-15,10-2 0 0,6-1 0 16,8-8-1-16,4-4-3 15,5-2-14-15,6-4-17 16,-3-16-1-16,12 2-2 16,-11-8 1-16</inkml:trace>
  <inkml:trace contextRef="#ctx0" brushRef="#br0" timeOffset="59862.3491">21010 10704 25 0,'0'0'34'0,"0"0"0"32,0 0-3-32,0 0-12 0,-2 18-8 15,2-4-4-15,-6 1-4 16,6 3 0-16,-5 1 0 15,5-4-2-15,0-3 1 0,-2-3-1 16,2-9 0 0,0 0 0-16,0 0 1 0,-5-22-1 15,5 4-1-15,-5-2 1 0,5 2-1 16,-3-5-1-16,3 3 1 16,0 3 0-16,8 3 0 15,-3 2-1-15,8 2 0 16,2 3 0-16,0 4 0 15,4 3-1-15,-1 0 0 16,-2 0 0 0,-1 7 1-16,-2-5-1 15,-2 6 1-15,-11-8 1 16,13 15 0-16,-10-6 1 16,-3 0-1-16,0 5 2 15,-3 1-1-15,-3 6 0 16,0-1 0-16,1-1-1 15,2 5-7-15,-2-8-14 0,-1 0-15 16,6-3 0-16,0-13 0 16,11 11 2-16</inkml:trace>
  <inkml:trace contextRef="#ctx0" brushRef="#br0" timeOffset="60448.0909">21416 10723 55 0,'-3'-20'26'16,"-5"9"-5"-16,-3 1-4 16,-5 0-6-16,3 7-4 15,-3 0-2-15,2 3-2 0,-4 3-1 16,5 6-1-16,-1 3 0 16,3 6 0-16,5 1 1 15,6 0-1-15,0-1 1 16,6 1-1-16,3-5 1 15,5-4-1-15,2-5 0 0,3-5 0 32,-1-7 0-32,0-5-1 0,-5-3 1 15,-4-6-1-15,-3 0 0 16,-6-1 1-16,-2 0 0 16,-3 2 0-16,-4 5 1 15,1 1-1-15,2 5 0 16,6 9 0-16,5-13 0 15,5 7 0-15,7 6-1 0,5 0 0 16,3-4 0-16,1 4 0 16,1 0 0-16,-2 0 1 15,-2 0-1-15,-6 0 0 16,-3 0 1-16,-4 0-1 16,-10 0-1-16,10 0-5 15,-10 0-20-15,11 8-10 0,-11-8 0 16,0 0 0-16</inkml:trace>
  <inkml:trace contextRef="#ctx0" brushRef="#br0" timeOffset="62136.7113">22103 10142 6 0,'0'0'31'0,"-34"0"0"15,-2 32-8-15,-8 26-4 16,0 28-5-16,5 21-3 0,2 19-3 15,13 12-1-15,8 4-4 16,20-4-3-16,13-10-8 16,7-18-9-16,4-32-17 31,12-16 0-31,-6-30 0 0,11-14 9 16</inkml:trace>
  <inkml:trace contextRef="#ctx0" brushRef="#br0" timeOffset="62522.2105">22116 10788 22 0,'9'-13'29'16,"-4"-11"-6"-16,4-4-3 15,-1-3-2-15,1-4-4 16,3 4-1-16,-8 2-3 16,4 2-1-16,-8 5-3 31,10 10 0-31,-10 12-2 0,0 0-1 15,0 15-1-15,0 8-1 16,-5 5 0-16,5 9-1 16,0 2 0-16,0 1-6 15,5 2-16-15,3-3-15 16,-2-16 0-16,8 3-1 16,-2-16 1-16</inkml:trace>
  <inkml:trace contextRef="#ctx0" brushRef="#br0" timeOffset="62785.3045">22419 10790 34 0,'0'0'35'0,"16"13"0"16,-5-9-11-16,12-4-9 0,3 5-5 15,2-5-5-15,2 0-14 16,-2-7-24-16,3 7-1 16,-10-6-2-16,3 6 1 15</inkml:trace>
  <inkml:trace contextRef="#ctx0" brushRef="#br0" timeOffset="63200.7787">22858 10797 9 0,'-12'2'33'15,"12"-2"0"-15,15 0 0 16,9 0-14-16,10 4-4 16,16-8-7-16,26 4-2 31,17-2-2-31,16 2 1 0,15 0-2 16,4 0-2-16,-4 0-3 15,-4 0-9-15,-16 0-12 16,-24 6-12-16,-35-6-1 15,-11 0 0-15</inkml:trace>
  <inkml:trace contextRef="#ctx0" brushRef="#br0" timeOffset="63638.5007">23208 10435 41 0,'12'0'34'16,"11"14"0"-16,-1 1-13 15,1 2-9-15,5 7-4 0,-4 3-3 16,8 1-7 0,-2-1-12-16,-10 1-17 15,-9-13-3 1,1-2-1-16,-12-13 0 16</inkml:trace>
  <inkml:trace contextRef="#ctx0" brushRef="#br0" timeOffset="63923.9952">23478 10425 18 0,'-17'-5'33'0,"17"5"1"16,-24 16-6-16,4-3-9 15,2 6-6 1,-9 2-3-16,-2 4-3 16,-6 0-2-16,8 1-1 15,-3-4-2-15,14-1-1 16,10-4-3-16,-7-7-7 16,13-10-23-16,4 8-4 0,-4-8 0 15,18-4-1 1</inkml:trace>
  <inkml:trace contextRef="#ctx0" brushRef="#br0" timeOffset="65189.4448">22775 11165 14 0,'0'0'29'0,"0"0"3"0,9 15-10 16,-9 7-6-16,3 5-6 15,8 7-2-15,-4 4-2 16,3 5 1-16,1 1-2 16,0-7-3-1,-2-8 0-15,5-8 0 16,-14-21-1-16,16 7 0 15,-4-21 0-15,-6-6 0 16,-4-15 0-16,7-8-1 0,-6-9 1 16,3-5-1-1,0-1 0-15,-6 5 2 16,0 2-1-16,-3 6 0 0,3 12 0 16,0 9-2-16,3 14-10 0,-3 10-24 15,0 0 0-15,0 0-2 16,19 6 1-16</inkml:trace>
  <inkml:trace contextRef="#ctx0" brushRef="#br0" timeOffset="65805.5745">22937 10997 10 0,'0'6'18'0,"10"-6"-2"16,17 8-2-1,5-4-2-15,25 0-3 16,9-1-2-16,17-3-2 15,8 0-3-15,5 0-1 16,0-4 0-16,-12 1-2 16,-5-1 1-16,-28-1-1 15,-4 2 0-15,-19 1 0 16,-4 2 1-16,-12-4 0 0,-12 4 0 16,0 0 0-16,0 0-1 15,12-8 0-15,-12 8 1 16,0 0 0-16,0 0 0 15,0 0 1-15,0 0 0 16,0 0 0-16,0 0 1 0,0 0 1 16,-6 12-1-16,6-12 2 15,-2 11 0-15,2 2 0 16,0 5 1-16,0 3-2 16,0 3-6-16,3-4-24 0,7 12-1 15,-10-12-1-15,3 5-2 16</inkml:trace>
  <inkml:trace contextRef="#ctx0" brushRef="#br0" timeOffset="66325.0256">22995 11246 41 0,'14'14'32'16,"-14"-2"-5"-16,0 8-10 16,0 6-6-16,3-1-3 0,5 7 0 15,-12-4-3-15,4-1-3 16,-4-3-5-16,4-7-4 16,4-2-7-16,-4-5-10 15,0-10-10-15,0 0 1 16,-5-16-1-16</inkml:trace>
  <inkml:trace contextRef="#ctx0" brushRef="#br0" timeOffset="66574.5201">23095 11277 54 0,'15'-5'26'0,"10"10"-4"16,-10 4-6-16,-8 5-5 0,2 4-4 15,-14 1-2-15,5 0-3 0,-16 1-1 16,-6-3-2-16,-3 0-1 16,4-6 1-16,9-2-1 15,12-9 2-15,-2 9-1 16,2-9 2-16,18 4 0 16,3-4 2-1,3 4-2-15,4-4-4 16,0 0-17-16,-5 7-12 15,-23-7-1-15,29-3 0 16</inkml:trace>
  <inkml:trace contextRef="#ctx0" brushRef="#br0" timeOffset="66906.4773">23195 11187 31 0,'12'-7'29'0,"13"7"-6"16,-6 0-5 0,1 0-7-16,-6 0-3 15,-3 7-2-15,2-1-1 0,-13-6-1 16,-7 16-1-16,-5-5 0 31,-3-2 0-31,3 2 1 0,9 1-1 16,3-3-1-16,0-9-2 15,10 16-3-15,-10-16-8 16,22 9-13-16,7 1-10 16,-13-10 0-16,3 8 0 15</inkml:trace>
  <inkml:trace contextRef="#ctx0" brushRef="#br0" timeOffset="67159.7407">23400 11313 28 0,'0'0'32'16,"0"0"1"-1,6 11-7-15,-1 2-10 16,-2-3-7-16,-3 8-3 0,0 0-1 16,7 2 0-16,-7-1-2 15,12-2-2-15,-2 0-5 16,-10-17-8-16,0 12-16 0,0-12-7 16,0 0-1-16,0 0 1 15</inkml:trace>
  <inkml:trace contextRef="#ctx0" brushRef="#br0" timeOffset="67326.0261">23300 11375 30 0,'17'0'30'16,"-4"0"-7"-16,9 0-6 16,4 4-10-16,1-4-19 15,1 10-15-15,-13-10-2 16,13 4 0-16</inkml:trace>
  <inkml:trace contextRef="#ctx0" brushRef="#br0" timeOffset="67507.4357">23566 11342 63 0,'10'5'35'16,"-10"-5"-3"-16,7 10-13 0,9 3-10 15,-6 1-5-15,4 4-3 16,4-1-4-16,-14-4-10 16,8-2-14-16,0-1-8 15,0-10-1-15,-2 0 1 16</inkml:trace>
  <inkml:trace contextRef="#ctx0" brushRef="#br0" timeOffset="67676.7298">23712 11328 53 0,'0'0'35'16,"-19"9"-3"-16,5-2-11 15,-4 9-8-15,-5-1-6 16,4 3-6-16,1 4-15 0,-1 2-21 16,4-15-1-16,2 6 0 0,-9-10 0 15</inkml:trace>
  <inkml:trace contextRef="#ctx0" brushRef="#br0" timeOffset="68077.3934">23605 11190 33 0,'0'0'32'0,"14"-10"-6"16,2 8-5-16,-4-3-6 0,10 5-4 15,-3 6-1-15,-2 0-2 16,-17-6-3-16,14 16 0 16,-14-6-1-16,0 2-3 0,0 0 2 15,-3-3-1-15,-7 2 1 16,10-11-2-16,0 13-1 31,0-13-6-31,13 4-16 0,4-4-14 16,-9-9-1-16,12 7-1 15,-4-10 0-15</inkml:trace>
  <inkml:trace contextRef="#ctx0" brushRef="#br0" timeOffset="68546.805">23837 10207 30 0,'34'34'35'0,"5"15"1"16,-1 26-10-16,-7 32-9 0,-12 14-5 15,-7 18-3-15,-6 9-4 16,-3-3-1-16,-8-8-2 16,-11-13-1-16,4-18 0 15,1-30-2-15,-3-18-5 16,14-15-27-16,-6-26-4 31,6-17-1-31,-17 0 1 0</inkml:trace>
  <inkml:trace contextRef="#ctx0" brushRef="#br0" timeOffset="70938.5454">17786 9147 15 0,'10'-13'16'16,"-10"13"0"-16,0 0-1 15,10 4-2-15,-10-4-1 16,0 12-2-16,-6-2-1 16,-2 4-1-16,-2 6 0 0,-9 6-1 15,0 11-2-15,-6 2 0 0,-3 11 0 16,-3 3-1-16,-1 5-1 16,-4 3-2-16,6-3 0 15,4-5-2-15,0-9 1 16,7-6 0-16,2-7-1 15,2-12 1-15,3-4-1 32,2-7 2-32,0-1-1 0,0-4 0 15,10-3 0-15,-19 9-1 16,19-9 1-16,-10 9-5 16,10-9-11-16,0 0-16 15,11-6-2-15,-3-7 2 16,13 4 2-16</inkml:trace>
  <inkml:trace contextRef="#ctx0" brushRef="#br0" timeOffset="71458.4809">17344 9287 23 0,'0'0'33'32,"0"0"-2"-32,0 0-5 0,-8 19-8 15,3-1-6-15,1 6-6 16,-1 4-2-16,0 4-2 16,-2-1-2-16,3-3-3 15,4-4-4-15,-6-6-5 16,3-5-13-16,3-3-8 15,0-10-1-15,0-10 0 0</inkml:trace>
  <inkml:trace contextRef="#ctx0" brushRef="#br0" timeOffset="71859.42">17292 9271 24 0,'0'-19'31'15,"15"16"-1"-15,-2-7-8 16,5 4-7-16,6 3-4 16,1 3-3-16,4 5-3 15,-6 9-1-15,0 1-1 0,-7 4-1 16,-8 3-1 0,-8-1-1-16,-11 1 0 0,-6-2 0 15,-3-3-2-15,2-5 1 16,-4-3-1-16,5-4 1 0,2-5 0 15,15 0 1-15,-9 5 0 16,9-5 1-16,11 4 1 16,-1-1 0-16,4 3 2 15,1 0-1-15,3 2 0 0,-4 2 1 16,1-1-1-16,-4 1 0 16,2-5 0-16,-13-5-1 15,11 9 0-15,-11-9-1 16,0 0-3-16,11 3-10 15,-11-3-25-15,0 0 1 32,0 0-2-32,0 0 0 0</inkml:trace>
  <inkml:trace contextRef="#ctx0" brushRef="#br0" timeOffset="92094.6197">17711 12305 12 0,'0'0'30'0,"16"-14"-3"16,-2-1-9-16,4-9-4 15,5-7-1-15,1-11-4 16,1-4-2-16,-2-7-3 0,-2 8 0 16,-6-2-1-16,-6 6 0 15,-5 8 0-15,-4 10 0 16,-7 12-1-16,7 11 0 0,-13 25 1 16,8 5-2-16,5 8 0 15,0 11-1-15,10 5 1 16,-1 1-1-16,5 3 0 15,0-12-1-15,2-2-2 16,-4-13 0-16,-1-9-3 16,-11-22-4-1,0 0-3-15,-24-7 0 16,-1-15 1-16,-9-9 0 16,-4 2 3-16,-2 2 0 15,2 0 4-15,7 7 6 16,14 6 3-16,17 14 2 15,0 0 0-15,27 5 1 16,8 2-1-16,11 1 1 0,4-4-1 16,3 2-1-16,-5-6-1 15,-4 0 1-15,-6 0 0 0,-7 0 0 16,-12-6 0 0,-5 6-2-16,-14 0 2 0,9 12-1 15,-9-2 0-15,0 5-2 16,0 1-1-16,4 4 0 0,-4-1 1 15,6 0 0-15,-3-6 2 16,3-3-1-16,-6-10 1 16,12 9-1-16,-12-9 1 15,13-9 0-15,-8 1-1 16,4-1 0-16,-2-5-3 31,0 3-1-31,3-2-4 0,-3-6-9 16,1-4-24-16,7 1 0 15,-5-3-1-15,10 4 1 16</inkml:trace>
  <inkml:trace contextRef="#ctx0" brushRef="#br0" timeOffset="92432.5946">18788 11952 36 0,'0'0'35'0,"3"19"2"16,-3 9-11-16,5 10-12 15,-10-2-4-15,5 13-3 16,0-2-4-16,-2-5-6 16,2-1-7-16,0-12-14 15,-4-14-12-15,4-15 0 0,0 0 0 31</inkml:trace>
  <inkml:trace contextRef="#ctx0" brushRef="#br0" timeOffset="92733.1707">18748 11942 29 0,'15'-33'34'16,"16"19"1"0,-2 6-9-16,6 8-8 0,4 14-6 15,-9 1-4-15,-3 11-3 16,-16 1-2-16,-4 5-1 0,-16 1-1 15,-10-4-1-15,-7-7-1 16,-4-3 0-16,2-5 0 16,-1-4 0-16,11-7-1 15,6-3 1-15,12 0 1 16,0 0 1-16,12 0 0 0,9 6 1 16,-1 7 2-16,8 4-1 15,-7 3 0-15,1 3 0 16,-3-1-1-16,-1-2-4 15,2-1-10-15,-3-8-25 16,-17-11-1-16,24 0 0 16,-17-11-1-1</inkml:trace>
  <inkml:trace contextRef="#ctx0" brushRef="#br0" timeOffset="93165.1538">19141 12080 11 0,'0'0'34'15,"0"0"1"-15,0 0 0 16,20 7-16-1,8-7-5-15,12 3-5 16,3-3-3-16,6 8-1 16,1-5-3-16,-4 1-2 15,-5-4-1-15,-10 4 0 16,-10-4-2-16,-9 0-1 16,-12 0-1-16,0-11 0 15,0 11 0-15,-10-15 0 0,10 15-1 16,-9-15 2-16,9 15 0 15,0-10 2-15,0 10 2 16,8 6 2-16,-8-6 1 16,8 19 1-16,-8-8 0 15,-3 4-4-15,3-2-14 0,0 6-16 16,0-19-2-16,0 9-1 0,0-9 5 16</inkml:trace>
  <inkml:trace contextRef="#ctx0" brushRef="#br0" timeOffset="93412.2691">19765 11996 33 0,'-6'-12'34'16,"6"12"-1"-16,0 17-10 15,3-2-4-15,2 8-7 16,-5 1-4-16,6 3-1 0,-2 0-2 16,-2-3-5-16,2 0-5 15,-4-11-9-15,0-13-18 16,4 11-4-16,-4-11-1 16,-9-14 0-16</inkml:trace>
  <inkml:trace contextRef="#ctx0" brushRef="#br0" timeOffset="93851.1227">19686 12101 22 0,'-14'-7'29'16,"26"7"-1"-16,-2 0-9 0,11 0-7 15,4 0-7-15,5 0-5 16,2 0-3-16,10-4-3 16,-4 4 0-16,-6 0 0 15,-5 0 0-15,-2 4 3 0,-9 2 1 16,-3 2 3-16,-9 2 3 15,-10 0 4-15,-2 0 0 16,-7-5 2-16,1-5-2 16,-1 0-1-16,2-7-2 15,1-7-1-15,6 2-1 16,6-2-2-16,0-2 0 0,10 7-1 16,1 1 0-16,2 8 0 15,5 0 0-15,1 3 1 16,1 7 0-16,-2 0 0 0,1 5-1 15,2 2 1 1,2-4 0-16,4-1 0 16,0-5 0-1,2-7 0-15,-1 0 0 16,-1-7 1-16,-4-7 1 0,-5-1 0 16,-8-5 1-16,-13 3 0 15,-4 4 0-15,-13 3 0 16,2 4-2-16,-4 6-6 15,-8 3-23-15,1-3-10 16,7 10 0-16,-2-7-1 0</inkml:trace>
  <inkml:trace contextRef="#ctx0" brushRef="#br0" timeOffset="98264.0201">20638 12191 15 0,'-4'15'7'16,"-10"-2"-9"-16,-14-10-15 15,12 10 15-15</inkml:trace>
  <inkml:trace contextRef="#ctx0" brushRef="#br0" timeOffset="99229.1746">21054 12198 9 0,'0'0'25'15,"0"0"-9"-15,13-20-3 0,-2 0-2 16,3-7-2-16,3-6-3 16,1-8-2-16,2-1 2 15,-6-5 0-15,-1 6 1 16,-10 1-1-16,-3 7 0 15,-8 4 1-15,-3 12-1 16,-7 11 0 0,-1 12-3-16,1 11 0 15,5 8-2-15,1 11-1 16,12 2 1-16,5 7-1 16,7-2 0-16,9 0 1 15,3-6-1-15,5-7 1 16,-1-11 0-16,2-9 0 15,-1-10 0-15,-2-5 0 0,-2-8 0 16,-4-6 0-16,-7-1 0 16,-3-1 1-16,-2 6-1 0,-5 3 1 15,-4 12 0-15,0 0 0 16,0 0 0-16,-16 22 0 16,16-4 0-16,-6 5-1 15,6-4 1-15,-3-1-2 0,3-6-2 16,6-1-7-16,-6-11-11 15,0 0-17-15,6-18 0 16,-6-4 0-16,2 4 2 16</inkml:trace>
  <inkml:trace contextRef="#ctx0" brushRef="#br0" timeOffset="99367.2007">21378 11880 34 0,'-7'-13'29'0,"7"13"-8"16,0 0-28-16,-13 2-16 16,13-2-4-16,-3 11 1 15</inkml:trace>
  <inkml:trace contextRef="#ctx0" brushRef="#br0" timeOffset="99883.5542">21469 12063 48 0,'0'13'32'15,"0"-4"-7"-15,0 6-7 16,-4-1-7-16,8 3-2 15,-4-2-1-15,12-1-2 0,-5-3-3 16,6-4 0-16,1-3-1 16,3-8-1-16,-2-5 1 15,0-5 0-15,-2-4-1 16,-1 0 0-16,-3 0 1 16,0 2 0-16,-5-1 0 15,0 6-1 1,-4 11 0-16,0 0 0 15,0 0 0-15,0 0-1 16,-4 23 1-16,4-7-1 16,4 2 0-16,0-3 0 0,5 2 0 15,0-6 1 1,3-5-1-16,2-6 1 0,0-8 0 16,1-4-1-16,0-3 1 15,1-2 0-15,-2 0-1 0,-4 3 0 16,-1 6-1-16,-9 8 1 15,13 0 0-15,-10 11-2 16,1 7-9-16,-8 7-26 16,0-8-1-16,9 3 1 15,-5-7-1-15</inkml:trace>
  <inkml:trace contextRef="#ctx0" brushRef="#br0" timeOffset="100484.4371">20991 12458 14 0,'0'0'34'0,"0"32"-2"15,0-9-6-15,0 1-8 16,4 3-2-16,-4-1-8 16,0-1-3-16,0-6-4 15,-6-9-2-15,6-10-2 16,-12-5 0-16,6-12 0 16,1-9-1-16,1 0 1 0,4-6 2 15,5 0 2-15,5 4 1 16,3 5 1-16,6 8 1 15,2 6 0-15,0 9 1 16,-3 10-1-16,-4 7 0 16,-8 1-2-16,-6 2 0 15,0 2-1-15,-11-5-1 0,4-1 0 16,-3-3 0-16,5-3-1 16,5-10 1-16,0 11 0 0,0-11-1 15,20 8 1-15,-4-5 0 16,-1 3-3-16,1-6-12 15,1-6-20-15,6 11 0 32,-5-13 0-32,9 4-1 0</inkml:trace>
  <inkml:trace contextRef="#ctx0" brushRef="#br0" timeOffset="100785.2634">21257 12518 36 0,'13'0'28'0,"-4"0"-2"15,11 0-12-15,1 3-6 16,4-1-3-16,1 3-2 0,-5-3-4 16,-2-2 0-1,-5 0-2 1,-14 0 0-16,14-8 0 15,-14 8 2-15,0 0 0 16,0-13 1-16,0 13 3 0,0 0 1 16,0 0 1-16,-9 4 0 15,9-4 1-15,-10 10-3 16,10-10-11-16,-4 19-19 16,-5-19-3-16,9 0-2 0,0 0 0 15</inkml:trace>
  <inkml:trace contextRef="#ctx0" brushRef="#br0" timeOffset="101217.4595">21674 12529 59 0,'0'0'33'0,"-10"0"-4"16,-4 3-14-16,0 2-5 15,-9-5-5-15,1 5-1 0,-3-5-2 32,3 0-1-32,5-5-1 0,5 0 0 15,12 5-1 1,-6-16 1-16,6 16 0 0,18-15 1 16,-2 10 0-16,3 5 1 15,1 0 0-15,0 4 1 16,1 1 0-16,-1 6-1 15,-2-2 0-15,1 1 0 0,-4 2 0 16,1-4 0-16,-4-2-2 16,4-3 2-16,-4-3-1 15,1-7 0-15,-7-3 0 16,-1 0 0-16,-5-5 0 16,-9 2-1-16,-6 0 1 31,-3 4-2-31,-1 4-3 0,-6 0-15 15,2 1-18-15,10 8-2 16,-3-4 1-16,16 0-1 16</inkml:trace>
  <inkml:trace contextRef="#ctx0" brushRef="#br0" timeOffset="101903.3114">22175 11908 13 0,'0'0'32'0,"0"15"1"16,0 4-5-16,0 4-10 16,-6 8-7-16,6 4-3 31,-8 5 0-31,8 0-2 0,-4-5-3 15,4-2-1-15,0-6-1 16,0-7 0-16,-6-7 0 16,6-13 0-16,0 0-1 15,0 0 1-15,0-20 0 16,-3-5 0-16,0-6 0 16,-2-4-1-16,5-8 0 0,-3-2 0 15,3 3 0-15,-3 6 0 16,1 3 0-16,2 8 0 15,3 7-1-15,6 4 2 16,1 9-2-16,6 1 0 16,9 4-5-16,4 0-6 0,13 0-13 31,10 0-11-31,-3 0 0 16,7 0 0-16</inkml:trace>
  <inkml:trace contextRef="#ctx0" brushRef="#br0" timeOffset="102203.383">22168 12208 9 0,'0'0'32'15,"5"17"1"-15,10-12-10 16,10-5-4-16,0 5-3 16,5-5-7-16,7 0-7 0,-1 0-16 31,3 0-17-31,-17-3-3 15,9 3 1-15,-14-14 3 16</inkml:trace>
  <inkml:trace contextRef="#ctx0" brushRef="#br0" timeOffset="102419.5417">22172 12076 38 0,'0'0'31'0,"19"0"-5"16,0 0-7-16,8 0-6 15,4 4-5 1,0-1-6-16,3 0-14 16,-6-6-19-16,3 6-1 15,-8-9-1-15,9 6 5 16</inkml:trace>
  <inkml:trace contextRef="#ctx0" brushRef="#br0" timeOffset="102788.7927">22503 12129 30 0,'0'-11'36'0,"0"11"1"15,0 0-2-15,0 0-14 16,6 19-8-16,-6-1-6 0,3 5-3 15,1 10-2-15,0 4 1 16,-4 3-2-16,0 0 0 16,0-2-2-16,0-6 0 15,3-4-3-15,-7-6-4 16,11-7-8-16,-7-6-17 16,0-9-5-16,10-3 0 0,-6-8 0 15</inkml:trace>
  <inkml:trace contextRef="#ctx0" brushRef="#br0" timeOffset="103071.5913">22475 12117 42 0,'15'0'32'15,"-2"0"-7"-15,12 0-7 16,1 3-4-16,-2 0-4 16,4 7-1-16,-11 0-1 0,-3 4-2 15,-9-4-1-15,-5 1 0 16,-13-2-1-16,-7-2-5 16,2 0-12-16,2 0-24 15,-3-11 0-15,19 4-1 16,-19-6 0-16</inkml:trace>
  <inkml:trace contextRef="#ctx0" brushRef="#br0" timeOffset="103520.3437">22912 12012 30 0,'0'0'33'16,"0"0"-5"-16,0 0-6 15,27 4-4-15,-5-4-5 16,4 0-4-16,3 0-4 16,5-4-4-16,-2 4-9 0,-3 0-9 15,1 0-15-15,-10 4-3 0,-20-4-1 16,23 0 6 0</inkml:trace>
  <inkml:trace contextRef="#ctx0" brushRef="#br0" timeOffset="103889.8055">22936 12109 19 0,'20'9'21'15,"-7"-9"-1"-15,14 0-2 16,1 4-1-16,2-4-3 16,1 4-2-16,-6-4-1 0,2 0-1 15,-7 0-2-15,3 0-2 16,-11 0-1-16,-12 0 0 15,0 0-1-15,12 0-3 0,-12 0-5 16,0 0-15 0,-16-6-17-16,16 6 0 0,-11-6-1 31,11 6 1-31</inkml:trace>
  <inkml:trace contextRef="#ctx0" brushRef="#br0" timeOffset="104636.6959">18605 13430 22 0,'0'0'32'0,"28"8"0"16,-7-8-13-16,8 5-5 31,6-2-3-31,1-3-6 16,1 0-7-16,0 0-10 15,-1 0-9-15,-11-4-8 0,4 4-3 16,-17-4-2-16</inkml:trace>
  <inkml:trace contextRef="#ctx0" brushRef="#br0" timeOffset="104889.9454">18682 13540 26 0,'10'0'36'15,"15"6"0"-15,-1-6-5 16,1 0-14-16,8 5-5 15,-6-5-3-15,0 6-4 16,-5-3-2-16,-4-3-3 16,-4 4-9-16,-14-4-19 0,11 0-9 31,-11 0 0-31,0 0 0 0</inkml:trace>
  <inkml:trace contextRef="#ctx0" brushRef="#br0" timeOffset="112081.5533">19477 13395 24 0,'-26'-4'29'16,"13"-1"-4"-16,-5-9-9 16,0-8-5-16,6-2-3 15,7-4-1-15,11-2 0 16,7 1-1-16,10 7 0 0,4 4-1 16,8 12 0-16,-4 6 1 15,-1 15 0-15,-16 7-2 16,-10 11-1-16,-14 4-1 15,-13 2-1-15,-5-2-2 16,-5-3-1-16,1-9-1 16,4-8-1-1,9-7 1-15,9-6 0 16,10-4 1-16,22-9 1 16,1 2 1-16,7 2 2 15,2 5-1-15,1 0-2 0,1 2-13 16,-1 9-19-1,-9-11-2-15,0 11 0 16,-12-11 0-16</inkml:trace>
  <inkml:trace contextRef="#ctx0" brushRef="#br0" timeOffset="112512.8359">19704 13222 8 0,'11'-12'32'16,"-7"0"2"-16,7 21-3 15,-4 4-11-15,-3 4-7 16,4 9-5-16,-8 4-2 31,9 5-2-31,-9 3-2 0,0 0-2 16,0-9-3-16,-5-3 0 15,5-4-1-15,0-12-1 16,0-10 0-16,8 0 0 16,5-11 0-16,0-3 2 15,4-2 2-15,-1 2 0 0,-1-1 3 16,-3 8 0-16,-12 7 0 0,13-6 2 16,-13 6 0-1,-11 13-1-15,0-4 0 0,2 4 0 16,-2 1-1-16,4-4 0 15,3 2-1-15,4-12-1 16,13 12-3-16,-3-12-11 31,1 0-19-31,10 0-1 0,-8-5 0 16,12 9 2-16</inkml:trace>
  <inkml:trace contextRef="#ctx0" brushRef="#br0" timeOffset="112879.4401">19982 13481 26 0,'0'0'31'15,"8"12"-2"-15,-8-12-10 16,22-3-6-16,-6 3-3 0,0-9-3 15,1 5-2-15,-3-4-2 16,-3 1 0-16,-5-5-2 0,-6 12 1 16,-8-17 0-16,-2 14-1 15,-5 3 1-15,-4 0 0 16,-2 8-1-16,0 2 1 31,2 4 0-31,6 4 0 0,5 1 0 16,8 0 1-16,6-3-1 15,9 0 0-15,7-3-3 16,2-5-6-16,3-8-28 16,8 7-1-16,-7-17-1 15,6 6 0-15</inkml:trace>
  <inkml:trace contextRef="#ctx0" brushRef="#br0" timeOffset="113383.7499">20248 13346 36 0,'0'0'34'0,"0"0"1"0,0 16-12 15,0-6-8-15,0 7-6 16,0-2-2-16,3 4-2 0,-3-2-1 16,0-2-2-16,0-4 0 15,0-11 0-15,0 0-1 16,0 0 0-16,3-19 0 16,-3 2 0-16,0-3-1 15,0-3 1-15,0-1-1 16,0 7 0-1,0-1 0-15,0 2-1 16,7 6 1-16,-7 10 0 16,16-13-1-16,-4 13 0 15,5-4 0-15,0 4-1 16,4 0 1-16,-1-2 0 16,-2 2 0-16,-2 0 0 15,-1 0 1-15,-5 0 0 0,-10 0 0 16,12 7 1-16,-12-7 0 15,5 18 0-15,-5-7 0 16,0 6 0-16,0 2 0 16,0 1-2-16,0 4-11 0,0 2-24 15,0-11 0-15,4 2-1 16,-4-17 0-16</inkml:trace>
  <inkml:trace contextRef="#ctx0" brushRef="#br0" timeOffset="114015.5413">20740 13336 69 0,'-5'-24'25'0,"-6"14"-3"0,2-2-5 31,-7 2-3-31,2 6-5 0,-9-1-3 16,5 11-3-16,-4 2-1 16,4 7-1-16,6 3-1 15,2 5 1-15,10-4-1 16,3 3 1-16,10-3-1 16,6-6 1-16,5-6-1 15,3-7 1-15,0-3-1 0,-5-8 0 16,-2-5 1-16,-7-3-2 15,-5-3 1-15,-5 0 0 16,-3 3 0-16,-5 3 0 16,-1 3 0-16,2 4-1 15,4 9 1-15,-3-10 0 16,3 10-1-16,12 3 1 0,1-3 0 16,6 0-1-16,2 2 2 15,1-2-1-15,4 0 0 0,-3 0 0 16,-1-2 1-1,-6-3-1-15,0 5 1 16,-5-2-2-16,-11 2-8 0,8 14-27 31,-8-14 0-31,-5 9 0 0,-4-9-1 16</inkml:trace>
  <inkml:trace contextRef="#ctx0" brushRef="#br0" timeOffset="120122.2037">21860 12915 19 0,'-39'5'33'0,"3"23"2"16,-8 14-5 0,-4 16-12-16,8 21-4 0,5 9-5 15,16 9-2-15,19 5-1 16,17-4-2-16,16-8-2 0,13-12-4 15,17-15-13-15,3-13-22 16,-7-28 0-16,5-12 0 16,-19-25 0-16</inkml:trace>
  <inkml:trace contextRef="#ctx0" brushRef="#br0" timeOffset="120522.6719">22071 13057 26 0,'0'0'34'0,"0"0"2"16,0 18 0-16,-3 11-19 15,-6 4-7-15,9 13-5 16,-5 5-1-16,2 4-2 15,-1-1-3-15,4-8-2 0,7-6-1 16,0-14-3-16,8-9-1 16,-3-13-2-16,6-9-1 0,-2-11 1 15,7-6 3-15,-3-1 2 16,-3-3 3-16,-3 2 3 16,-10 5 4-16,-4 7 1 31,-9 2 2-31,-4 10-1 0,-5 0 1 15,0 10-3-15,-2 2-1 16,7-2-2-16,6 2-3 16,7 0-5-16,11 0-11 15,4 2-12-15,-3-11-5 16,14 6 1-16,-7-9 6 16</inkml:trace>
  <inkml:trace contextRef="#ctx0" brushRef="#br0" timeOffset="120823.4931">22264 13392 7 0,'-9'6'30'16,"9"-6"0"-16,0 12-7 15,0-12-6 1,13 8-6-16,-4-8-2 16,6 0-2-16,2 0-2 15,1-5-1-15,-2-4-1 16,-2 0-1-16,-6-2 0 15,-3 2-1-15,-5-3 1 0,0 12-1 16,-25-8 0-16,9 8 1 16,-4 4-1-16,0 6-1 0,2 3 1 15,3 6 0-15,8 1 0 16,7 2-1-16,6 1 1 16,13-5 0-16,7 1-2 15,8-9-14-15,3-10-19 16,12 6-1-16,0-17 0 15,8 2 0 1</inkml:trace>
  <inkml:trace contextRef="#ctx0" brushRef="#br0" timeOffset="121086.557">22573 13308 5 0,'0'0'30'16,"25"13"0"-16,-5-13 0 0,11 0-17 15,1 0-12-15,-1 0-15 16,5 0-14-16,-11-4-1 15,10 8-1-15</inkml:trace>
  <inkml:trace contextRef="#ctx0" brushRef="#br0" timeOffset="121271.4752">22606 13378 22 0,'10'9'33'0,"-10"-9"-1"16,31 7-9-16,-9-7-17 0,-4 0-28 15,23 0-6-15,-13-8-4 0,14 8-1 16</inkml:trace>
  <inkml:trace contextRef="#ctx0" brushRef="#br0" timeOffset="121771.6603">22953 13312 17 0,'0'0'31'16,"0"0"-2"-16,19 5-8 15,30-5-6-15,25 0-5 16,16 0-4-16,18 0-1 16,13 5-6-16,4-5-15 0,-1 9-14 15,-31-9-2-15,-16 7 0 16,-34-9 10-16</inkml:trace>
  <inkml:trace contextRef="#ctx0" brushRef="#br0" timeOffset="122371.9351">23353 13101 23 0,'0'-29'31'15,"0"1"-5"-15,0-1-5 16,0-2-4-16,7 9-3 16,-7-1-4-16,8 10-1 0,-8 4-2 15,0 9-1-15,10 12-2 16,0 10 0-16,2 5-1 31,-1 4-2-31,2 8-4 0,-8 0-23 16,-1-3-10-16,6 3-1 15,-4-11 0-15</inkml:trace>
  <inkml:trace contextRef="#ctx0" brushRef="#br0" timeOffset="122957.3288">23021 13476 32 0,'0'0'34'0,"14"0"0"15,-14 0-10 1,-12 14-7-16,8 1-6 16,-10-2-5-16,1 3-2 15,2 4 0-15,2-1-2 0,6 1-1 16,8-2-1 0,13-2 1-16,-1-4-2 15,7 1-3-15,0-10-2 0,0 0-9 16,-3-3-10-16,-10-10-11 0,9 5 0 15,-20-14 1-15</inkml:trace>
  <inkml:trace contextRef="#ctx0" brushRef="#br0" timeOffset="123142.2441">23124 13479 12 0,'0'0'33'16,"0"0"1"-16,5 17-3 15,-5 3-9-15,0 1-6 16,6 13-6-16,-6-3-3 16,3 7-2-16,1-3-5 15,-4-2-13-15,0-9-22 16,0-2-2-16,0-12 1 0,4 2-1 16</inkml:trace>
  <inkml:trace contextRef="#ctx0" brushRef="#br0" timeOffset="123607.2024">23263 13671 25 0,'8'21'31'0,"-18"-4"-2"31,18 0-10-31,-14 2-5 0,6-6-5 16,0-2-3-16,0-11-2 15,0 0-1-15,0 0-2 16,0-12 1-16,0-3-1 16,0-4 1-16,-3 0-1 0,6-1 0 15,3-1 1 1,-10 6-1-16,-1 0 0 0,5 3 0 0,0 12 0 15,4-13 0-15,9 13-1 16,0-3 0-16,3 3-1 16,3 0 1-16,-1 4-1 15,10-1 1-15,-6 5 0 16,-9-1 1-16,-1 2 1 31,-4 3 0-31,-8 1 1 0,4 4-1 16,5-1-1-16,-15-1-5 15,1-1-18-15,10 4-13 16,-5-18-1-16,0 18 0 16</inkml:trace>
  <inkml:trace contextRef="#ctx0" brushRef="#br0" timeOffset="123992.5796">23697 13546 33 0,'-18'-12'34'16,"18"12"-3"-16,-29 0-8 15,9 5-9-15,0 4-5 16,-2 4-5-16,10 6 0 16,3 3-2-16,6 5 0 15,3-1 0-15,3-1-1 16,2-1 0-16,15-5-1 0,4-3-3 15,-3-7-15-15,-5-9-11 16,10 6-6-16,-9-15 0 16,6 2 1-16</inkml:trace>
  <inkml:trace contextRef="#ctx0" brushRef="#br0" timeOffset="124146.2523">23588 13646 31 0,'0'0'29'0,"28"9"-5"15,-10-9-10-15,7 0-20 16,9 8-19-16,-14-13-2 0,13 10-1 16</inkml:trace>
  <inkml:trace contextRef="#ctx0" brushRef="#br0" timeOffset="124531.2106">23867 13721 28 0,'-7'2'32'0,"7"-2"-2"16,-21 14-8-16,9-6-10 16,-1 4-6-16,13 0-2 15,0 1-1-15,10 1-2 16,-4-2 1-16,6-3 0 0,0-4 2 15,1-5 1-15,15 0 0 16,-15-10 1-16,5 3-1 16,-18-8 1-16,0-1-4 15,0 1-8-15,-3 3-30 16,-9-9 0-16,-6 8-2 31,1-6 0-31</inkml:trace>
  <inkml:trace contextRef="#ctx0" brushRef="#br0" timeOffset="124932.7471">23902 12821 18 0,'28'11'35'0,"5"9"0"15,-1 19-3-15,5 17-12 16,-10 16-7-16,5 20-4 0,-18 9-3 16,-3 11-2-16,-11-3-1 15,-14-5-2-15,0-15-2 16,-8-11-1-16,-4-15-4 16,5-22-4-16,8-12-14 0,-1-10-13 15,-3-13 0 1,17-6 1-1</inkml:trace>
  <inkml:trace contextRef="#ctx0" brushRef="#br0" timeOffset="125769.43">18472 14643 20 0,'29'4'30'0,"-3"-4"-4"16,12 0-13-16,2 3-5 16,1-3-12-16,-1 9-13 15,-14-9-11-15,5 3 0 0,-31-3 9 16</inkml:trace>
  <inkml:trace contextRef="#ctx0" brushRef="#br0" timeOffset="125935.2147">18504 14709 12 0,'8'16'34'0,"7"-16"0"15,15 8 0-15,1-8-17 16,9 4-20-16,9 0-25 16,-11-13-4-16,11 9-1 15,-12-14-1-15</inkml:trace>
  <inkml:trace contextRef="#ctx0" brushRef="#br0" timeOffset="126640.6805">19161 14739 36 0,'45'0'17'15,"31"-2"1"-15,25-4-2 0,27 2-2 16,23-1-4-16,19-2-4 15,11 4-2-15,2-1-1 0,-4 4-3 16,-13 0-15-16,-9 4-16 16,-36-7 0-16,-11 10-1 15,-38-15 18-15</inkml:trace>
  <inkml:trace contextRef="#ctx0" brushRef="#br0" timeOffset="127272.0984">19599 14308 16 0,'13'-25'24'0,"2"-5"-1"15,12 6-3-15,8 10-1 16,3 5-4-16,6 17-2 16,-8 7-3-16,-3 10-3 15,-19 5-2-15,-10 11-2 32,-16-1-1-32,-11 0 0 0,-8-1-2 15,-6-7 0-15,1-8 0 16,3-7-1-16,9-7 0 15,12-5 0-15,12-5-1 16,9-5 1-16,10 2 1 0,5-2-4 16,8 5-10-1,5 0-17-15,-2-2-2 0,8 4-1 16,-9-9 0-16</inkml:trace>
  <inkml:trace contextRef="#ctx0" brushRef="#br0" timeOffset="127604.162">20033 14442 14 0,'0'0'30'15,"0"22"-1"-15,-5-10-9 16,2-1-7-16,0 6-4 16,0-4-1-16,3 2-1 15,0-15-2-15,-9 9-2 16,9-9-1-16,0-12 0 15,0-3 0-15,4-2-1 0,1-9-1 16,2 3 0-16,4 0 1 16,3-2-1-16,0 8 1 15,3 2-1-15,-3 6 1 16,1 9 1-16,1 0 0 16,-3 12 0-16,-3 0 1 15,-2 5-1-15,-5 0 0 0,3 2 1 16,-3 2-4-16,-3-5-7 15,3-3-20-15,4 5-8 0,-7-18 1 16,10 14-1-16</inkml:trace>
  <inkml:trace contextRef="#ctx0" brushRef="#br0" timeOffset="128089.8926">20477 14430 13 0,'-9'-22'32'0,"3"12"-2"16,-7-5-8-16,1 3-8 15,-6 3-3-15,-2 3-4 16,0 6-3-16,3 8-2 15,-1 4-2-15,6 5 1 16,2 6-1 0,7 0 1-16,3-1-1 15,4 0 1-15,8-7 0 0,0-5 0 16,5-6 0-16,-3-4 0 16,1-8 0-16,-6-7 0 15,2-3 0-15,-5-3 0 16,-3-2-1-16,0 1 0 15,-3 4 0-15,0 0 0 0,5 4 0 16,0 3-1-16,-5 11 1 16,15-10 0-16,-4 10 0 15,5 0 0-15,0 0 0 16,4 0 0-16,1 0 0 16,3 0 0-16,-2 0 0 15,-1 0 1 1,-5 0-2-16,-1 4-10 15,-5 8-22-15,-10-12 0 16,0 9-1-16,-10-9 1 16</inkml:trace>
  <inkml:trace contextRef="#ctx0" brushRef="#br0" timeOffset="128706.1393">19510 15073 25 0,'13'0'31'0,"-13"0"-2"16,-6 13-10-16,-1 4-6 16,-1 3-4-16,2 7-2 15,2-4-2-15,4 4-2 16,5-7 0-16,7-2-2 16,6-4 0-16,5-4-3 0,2-6-3 15,-2-8-8-15,1-4-9 16,0 1-6-16,-8-10-3 15,6 6 1-15</inkml:trace>
  <inkml:trace contextRef="#ctx0" brushRef="#br0" timeOffset="128875.4333">19728 15088 31 0,'-9'-13'30'16,"9"13"-2"-16,-13 0-3 0,13 0-7 16,-10 22-6-1,0-2-2-15,10 7-4 16,-5 1 0-16,5 5-3 0,0-1-2 15,0-3-6-15,5-1-20 32,3 3-11-32,-8-16-1 0,9 2 1 15</inkml:trace>
  <inkml:trace contextRef="#ctx0" brushRef="#br0" timeOffset="129207.4952">19909 15250 18 0,'0'0'32'0,"0"22"0"15,-4-11-7-15,0 1-13 16,4 4-3-16,-3-5-2 16,3-1-2-16,0-10-2 15,0 0-1 1,0 0 0-16,-7-21-1 15,7 1 0-15,7-2 0 16,0-2-1-16,4 0 1 0,4 4 0 16,1 1 1-1,2 5-1-15,-1 10 1 0,0 4 0 16,0 8 1-16,-8 4-1 16,0 6-1-16,-9 4 1 0,0 1-4 15,0 4-3-15,-2-6-14 16,-8-3-16-16,10 2-1 15,0-20 0-15,15 17 3 16</inkml:trace>
  <inkml:trace contextRef="#ctx0" brushRef="#br0" timeOffset="129492.4237">20404 15087 33 0,'-19'0'31'0,"-10"-3"0"16,2 10-14-16,0 7-6 0,0 6-4 16,6 5-2-1,4 0 0-15,10 5-1 0,7-2 0 16,8 1-1-16,5-8 1 15,10-1-2-15,1-9-3 0,3-7-6 16,1-4-17-16,4 0-10 16,-11-16-1-16,2 5-1 15</inkml:trace>
  <inkml:trace contextRef="#ctx0" brushRef="#br0" timeOffset="129661.7182">20249 15177 11 0,'-10'5'30'0,"20"0"-3"15,2-5-8-15,10 9-8 16,4-4-13-16,2-5-15 16,8 12-9-16,-8-12-1 0,8 6 2 15</inkml:trace>
  <inkml:trace contextRef="#ctx0" brushRef="#br0" timeOffset="129909.1382">20527 15221 31 0,'0'0'31'0,"0"0"-2"0,0 0-7 16,-10 12-8-16,10-12-5 31,-5 19-4-31,5-9-2 0,0 3 0 16,8-3 0-16,0 3 0 15,2-6 0-15,4-4 0 16,0-3 1-16,0-3-1 15,-2-6 1-15,-2-2-1 16,-5-4 0-16,-5 0-1 16,-4 0-1-16,-4 1 1 0,-4 3-2 15,-3 1-3-15,3 6-8 16,-4 2-17-16,1-1-9 16,15 3-2-16,-13 0 2 15</inkml:trace>
  <inkml:trace contextRef="#ctx0" brushRef="#br0" timeOffset="131195.3679">21230 14654 36 0,'32'4'33'15,"1"-4"-9"-15,7 0-5 16,2 8-5-16,0-6-4 16,2 4-5-16,-6-4-9 0,-5-2-10 15,-8 0-10-15,-4 0-7 16,-21 0-2-16,15-7-1 15</inkml:trace>
  <inkml:trace contextRef="#ctx0" brushRef="#br0" timeOffset="131464.666">21261 14798 31 0,'19'0'25'16,"2"0"-2"-16,8 3-3 16,5 1-3-16,0 2-3 15,4-2-4-15,-5-1-4 16,-1-3-8-16,-4 0-24 15,-1 0-8 1,-12-7 0-16,4 4-1 16</inkml:trace>
  <inkml:trace contextRef="#ctx0" brushRef="#br0" timeOffset="135052.6338">22408 14389 24 0,'15'-15'27'15,"-11"-9"-1"-15,-4 8-3 16,-4 0-5-16,-10 3-4 0,-2 8-4 16,-6 5-4-16,2 14-1 15,-2 5-4-15,2 10 1 16,3 2-2-16,9 5 1 0,8 0 0 15,12-3 1 1,4-7-1-16,6-9 0 16,1-10 0-16,3-10 0 0,-4-10 0 15,-4-7-1-15,-11-9 0 0,-7-4 0 16,-7-2 0-16,-5 3 0 16,0 4 0-16,2 3 0 15,4 8 0-15,6 3 0 16,6 4 0-16,12 5 0 31,7 1 0-31,9 4 0 0,5 0 0 16,-2 0 0-16,2 0 0 15,-4 0 0-15,-7 0-1 16,-6-3-5-16,0 1-23 16,-11 6-6-16,-11-4 0 15,0 0 0-15</inkml:trace>
  <inkml:trace contextRef="#ctx0" brushRef="#br0" timeOffset="135554.8403">21937 14776 19 0,'0'0'33'0,"10"10"-7"0,17-10-3 16,16 0-4-16,14-10-1 0,16 5-4 16,7-5-5-16,11 3-3 15,0-5-3-15,-12 4-1 16,-13 1-5-16,-13-1-8 16,-10 1-20-16,-15 7-6 15,-28 0 0-15,10 10 0 16</inkml:trace>
  <inkml:trace contextRef="#ctx0" brushRef="#br0" timeOffset="136134.0589">22002 15087 51 0,'0'-21'27'0,"18"2"-7"16,9 6-3-16,1 1-4 15,10 12-1-15,-4 0-2 16,0 10-2-16,-11 4-3 0,-7 9-1 16,-16 2-2-16,-14 1 0 15,-14 4 0-15,-8-7-2 16,-5 1 0-16,-3-2-1 16,5-4 1-16,6-8-1 15,15-3 0-15,18-7 2 0,0 0-1 16,26 0 1-16,7 0 1 0,5 0-1 15,0 0 0 1,0 0-3-16,-3 4-17 0,3 3-18 16,-20-13-1-16,9 9 2 15,-17-11-2-15</inkml:trace>
  <inkml:trace contextRef="#ctx0" brushRef="#br0" timeOffset="136556.6797">22510 15088 31 0,'0'0'32'16,"-19"-6"-2"-16,7 3-11 0,-6 3-7 15,-3 5-3-15,-2 5-2 16,-5-1-1-16,6 7-1 15,2 1 0-15,4 5-1 16,9 1 1-16,7 1-1 0,7-5 0 16,12 0 0-16,5-5-2 15,7-5-2-15,3-2-6 16,-3-10-5-16,-1 3-13 16,1-5-11-16,-9-6-3 15,-4 4 0-15</inkml:trace>
  <inkml:trace contextRef="#ctx0" brushRef="#br0" timeOffset="136719.9597">22369 15101 19 0,'0'0'33'31,"0"0"2"-31,10 8-8 0,10-1-8 16,4-3-9-1,6 0-10-15,5-6-30 0,7 6-2 16,-8-10-2-16,0 6-2 16</inkml:trace>
  <inkml:trace contextRef="#ctx0" brushRef="#br0" timeOffset="137158.3376">22730 15252 33 0,'0'0'29'15,"-31"13"-3"-15,17-6-10 0,0 5-7 16,4-1-3-16,6 7-2 16,4-2-2-16,5-2 1 15,8-3 1-15,11-2 2 16,-6-9 0-1,11 6 1-15,-7-16 1 16,0 1 0-16,-14-7-1 16,3-3-1-16,-16-2-3 15,-7 1-10-15,-6 0-30 16,5 7-1-16,-9-4-1 16,7 8 0-16</inkml:trace>
  <inkml:trace contextRef="#ctx0" brushRef="#br0" timeOffset="137457.4522">23124 14727 28 0,'14'4'38'16,"-3"4"0"-16,6 12-3 16,2 4-12-16,-6 5-12 15,-8 5-22-15,-16 0-23 16,11 4-3-16,-18-11-1 15,8-1 0-15</inkml:trace>
  <inkml:trace contextRef="#ctx0" brushRef="#br0" timeOffset="138058.6661">19180 16104 8 0,'0'-19'34'0,"0"19"0"16,0 0-2-16,-20 15-14 16,6 12-5-16,-1 4-4 15,7 9-3-15,2 0-2 0,10-2-1 16,10-6-1-1,8-6 0-15,4-9-1 0,4-9 1 16,-3-12 0-16,-6-10-1 16,-12-3 1-16,-9-4-1 0,-16 1-1 15,-3 0 1-15,-10 6-3 16,-4-3-7-16,6 10-12 16,7 7-14-16,1-5-1 15,19 5-1-15,0 0 3 16</inkml:trace>
  <inkml:trace contextRef="#ctx0" brushRef="#br0" timeOffset="138206.2258">19395 16155 48 0,'36'-5'35'0,"-6"-3"-5"16,0-1-8-16,-2 5-7 15,-6-3-7-15,1 7-8 0,-4 0-10 16,-4 0-13-16,-15 0-12 15,11 0-1-15,-11 0 1 16</inkml:trace>
  <inkml:trace contextRef="#ctx0" brushRef="#br0" timeOffset="138375.5143">19473 16182 44 0,'0'21'33'0,"0"1"-6"0,6 1-6 15,1 1-5-15,-2-1-6 16,3-1-7-16,0-6-12 15,2 3-22-15,-10-19-4 16,15 0-1-16,-15-11 1 31</inkml:trace>
  <inkml:trace contextRef="#ctx0" brushRef="#br0" timeOffset="138659.8559">19764 16251 26 0,'-15'11'34'0,"5"13"-1"15,-8-12-9-15,-1-6-9 0,3 2-5 16,-2-8-5 0,2-4-2-16,2-4-2 15,7-4-1-15,7-3-1 0,0-1 0 31,9 4 1-31,1 4-1 0,3 2 2 16,4 6 0-16,0 4-1 16,1 9 2-16,-3 2-1 15,-1 2-3-15,1 3-8 16,-4 0-19-16,-11-20-5 16,14 21-1-16,-14-21 1 15</inkml:trace>
  <inkml:trace contextRef="#ctx0" brushRef="#br0" timeOffset="138975.6373">19854 16288 18 0,'10'17'31'0,"-10"-17"1"0,18 10-11 16,-2-3-4-16,-1-7-5 15,3-7-2-15,-3-5-2 16,1-2-2-16,-4-9-1 15,-4-3-3-15,-8-8 1 0,-6-4-3 16,-8-11 1 0,-7-1 1-1,-4 1-1-15,-3 10 1 16,-2 9 0-16,-3 11 1 16,4 7-1-16,3 12 1 0,9 17-1 15,11 9 0-15,6 8-1 16,12-6-3-16,12 0-12 15,6 0-21-15,8-12-4 16,15-5 1-16,-3-11-1 0</inkml:trace>
  <inkml:trace contextRef="#ctx0" brushRef="#br0" timeOffset="139723.9092">20258 16102 12 0,'-19'-15'30'0,"3"15"-2"16,-8 0-7 0,5 0-6-16,3 7-4 15,2 3-4-15,10 4-3 16,4 1-1-16,12 0-1 15,3-2-1-15,5-3 1 16,-2-2-1-16,-1-5 1 16,-2-3-1-16,-6 0 0 15,-9 0-1-15,0 0 1 0,-13 0-1 16,-3 6 0-16,-3 2 0 16,0 2 0-16,2 2 0 15,5 2 0-15,6-2 0 16,6 4 1-16,11-5-1 15,6-1 1-15,6 0-1 16,3-3 1-16,5-4-1 0,3 1 1 16,0-4 0-16,0-4 0 15,-2-2-1-15,-1-3 1 16,-3-8-1-16,-4 0 0 16,-9-2 0-16,-6-3 0 15,-3-3-1-15,-6 4 1 0,-9-3 0 31,-2 10 0-31,-5 5 0 0,-2 4 0 16,2 10 1 0,0 8 0-16,-1 11 0 0,6 7 1 15,2 6 0-15,6 4 0 16,3 0 0-16,9 2 0 16,-2-4-1-16,4-2 0 15,1-7-5-15,-3-8-14 0,-5-11-18 16,8 1 0-16,-12-12 1 15,16 0 2-15</inkml:trace>
  <inkml:trace contextRef="#ctx0" brushRef="#br0" timeOffset="140061.8124">20816 16179 28 0,'-7'-10'35'0,"-11"-8"-5"16,2 5-6-16,-1 6-6 15,-4-2-4-15,1 9-5 16,-4 0-2-16,6 9-3 15,2 1-1-15,8 4-1 16,1 5-1-16,7-2 1 0,10 0-1 16,6 0 1-16,6-4-2 15,4-3-1-15,3-4-4 16,-5-11-6-16,3-2-12 16,-5-3-14-16,-9-14 0 15,-1 4-1-15,-12-9 11 31</inkml:trace>
  <inkml:trace contextRef="#ctx0" brushRef="#br0" timeOffset="140193.3396">20793 15952 24 0,'0'-11'35'0,"-10"-4"-1"16,10 15-3-16,0 0-12 16,0 0-10-16,0 10-14 0,0-10-29 15,15 25 0-15,-7-13-1 0,9 13 0 16</inkml:trace>
  <inkml:trace contextRef="#ctx0" brushRef="#br0" timeOffset="140525.3847">21035 16243 6 0,'0'0'33'0,"-10"7"1"15,10-7-7-15,0 0-5 0,0 0-3 16,0 0-3-16,0 0-3 16,0 0-5-16,0 0-4 0,0 0-38 15,0 0-2-15,0 0-2 16,-8-16-1-16</inkml:trace>
  <inkml:trace contextRef="#ctx0" brushRef="#br1" timeOffset="178451.0431">2784 8150 25 0,'0'0'32'16,"0"0"-2"-16,0 0-4 0,-3 15-5 15,-1 5-7 1,4 16-3-16,-6 4-5 0,6 8-5 16,0 8-13-16,6 9-23 15,-9-10 0-15,9 2-2 31,-6-10 1-31</inkml:trace>
  <inkml:trace contextRef="#ctx0" brushRef="#br1" timeOffset="178836.1431">2740 8990 36 0,'0'0'36'0,"0"-16"-2"0,0 16-5 16,0 0-7-16,-8 19-6 16,8 10-6-16,-7 2-5 15,7 10-5-15,0 10-12 16,0 7-25-16,0-9-2 15,5 3 0-15,-1-11 0 16</inkml:trace>
  <inkml:trace contextRef="#ctx0" brushRef="#br1" timeOffset="179217.2164">2715 9760 60 0,'0'0'38'0,"0"0"1"15,-6 19-12-15,6 17-11 16,-9 6-9-16,9 7-11 15,0 14-21-15,7 3-13 16,-7-1 0-16,5 8-1 0</inkml:trace>
  <inkml:trace contextRef="#ctx0" brushRef="#br1" timeOffset="179702.7746">2644 10713 37 0,'-3'-16'34'16,"3"16"0"-16,0 0-13 15,0 0-6-15,0 0-5 32,0 17-3-32,0 9-2 0,0 8-3 15,0 7-6-15,0 7-23 16,3 9-8-16,-9-5-1 15,6 11-1-15</inkml:trace>
  <inkml:trace contextRef="#ctx0" brushRef="#br1" timeOffset="180071.8443">2644 11458 55 0,'0'-19'38'0,"0"10"-1"16,0 9-13-16,-6 9-7 16,6 16-6-16,-6 11-7 15,6 7-8-15,0 6-31 0,0 12-4 16,0-1 0-16,6 5 1 15</inkml:trace>
  <inkml:trace contextRef="#ctx0" brushRef="#br1" timeOffset="180471.7762">2598 12229 64 0,'0'0'39'15,"0"0"-1"-15,0 33-11 16,-4-4-15-16,4 14-7 15,0 10-11-15,-3 8-28 0,3-5-4 16,0 2-1-16,0-10 0 16</inkml:trace>
  <inkml:trace contextRef="#ctx0" brushRef="#br1" timeOffset="180857.2821">2553 13104 70 0,'0'0'39'0,"-3"17"0"15,-5 8-11-15,5 0-16 0,6 12-10 16,-3 9-15-1,8 5-25-15,-12-5-1 0,6 7-1 32,-6 2 0-32</inkml:trace>
  <inkml:trace contextRef="#ctx0" brushRef="#br1" timeOffset="181289.2557">2467 14053 59 0,'0'0'38'16,"0"-18"0"-16,0 18-8 16,0 0-17-16,0 27-6 15,6 5-4-15,-6 15-10 0,-3 7-23 16,0 2-8-16,3 9 0 16,-12-2-1-16</inkml:trace>
  <inkml:trace contextRef="#ctx0" brushRef="#br1" timeOffset="181692.0623">2498 14867 70 0,'0'0'40'0,"0"0"-1"15,-12 23-12-15,6-12-14 16,6 16-6-16,3 3-5 16,-3 0-8-16,9 7-25 15,-9 11-8-15,-3-4-1 0,3 7 0 16</inkml:trace>
  <inkml:trace contextRef="#ctx0" brushRef="#br1" timeOffset="182046.1809">2412 15708 50 0,'0'-13'38'0,"0"4"2"16,0 9-7 0,6 17-15-16,-6 2-9 0,5 17-6 15,-1 12-12-15,-4 13-27 16,-9-3-3-16,6 10 0 16,-4 1-1-16</inkml:trace>
  <inkml:trace contextRef="#ctx0" brushRef="#br1" timeOffset="182379.4242">2418 16648 44 0,'-8'-9'39'16,"8"9"0"-1,-5 9 1-15,1 1-20 0,8 15-11 16,-7 5-4-16,8 7-3 15,0 6-3-15,-5-1-1 16,6 4-9-16,-6-8-10 16,5-6-18-16,-1 2 0 0,-6-13-1 15,2 4 0-15</inkml:trace>
  <inkml:trace contextRef="#ctx0" brushRef="#br1" timeOffset="182548.6943">2390 17382 61 0,'0'37'38'0,"-6"5"3"16,6 8-9-16,0 12-39 0,0-6-21 16,7-8-7-16,-7-10-4 15,11-4 1-15</inkml:trace>
  <inkml:trace contextRef="#ctx0" brushRef="#br1" timeOffset="183366.0758">3475 8100 50 0,'0'-11'37'0,"0"11"0"15,0 13-14-15,-6 4-7 16,6 14-5-16,0 10-5 15,0 11-2-15,2 11-9 16,2 9-29-16,2-6-4 0,2 1 0 16,0-8-1-16</inkml:trace>
  <inkml:trace contextRef="#ctx0" brushRef="#br1" timeOffset="183728.6441">3531 9045 48 0,'0'-16'40'0,"0"16"-1"16,0 0-4-16,0 0-16 0,-6 16-7 15,-1 8-6-15,4 10-2 0,-4 9-5 16,3 3-11-1,4 1-28-15,0 4 0 0,0-9 0 16,5 5-1-16</inkml:trace>
  <inkml:trace contextRef="#ctx0" brushRef="#br1" timeOffset="184113.87">3453 9940 46 0,'3'-9'39'0,"-3"9"1"16,0 10-5-16,0 0-16 0,0 13-7 15,-3 6-6-15,3 8-11 16,0 4-33-16,0 11-1 16,0 3-1-16,-9 15 0 15</inkml:trace>
  <inkml:trace contextRef="#ctx0" brushRef="#br1" timeOffset="184567.0986">3368 10917 55 0,'4'-23'38'0,"0"11"0"15,-1 2-12-15,-3 10-9 16,0 0-6-16,0 18-5 16,-6 14-1-16,3 11-4 15,-4 3-8-15,7 4-29 16,-3 12-3-16,-7-7-2 0,10-4 1 15</inkml:trace>
  <inkml:trace contextRef="#ctx0" brushRef="#br1" timeOffset="185014.1907">3350 11875 42 0,'0'-22'37'15,"3"9"-2"-15,-3 13-8 16,0 0-8-16,0 22-5 15,-6 7-5 1,3 18-4-16,-2 12-6 16,-2 5-16-16,1 4-21 0,6 4-1 15,-3-6 0-15,3 4-1 16</inkml:trace>
  <inkml:trace contextRef="#ctx0" brushRef="#br1" timeOffset="185451.4608">3305 12896 41 0,'3'-13'40'15,"-3"1"0"-15,0 12-1 16,0 0-18-16,-10 15-11 16,10 13-4-16,0 12-6 15,-3 3-8-15,6 7-29 16,-3 17-3-16,0-5 0 31,7 4 0-31</inkml:trace>
  <inkml:trace contextRef="#ctx0" brushRef="#br1" timeOffset="185884.3438">3286 13704 49 0,'0'-10'40'0,"0"0"2"16,0 10-2-16,3 12-20 15,-7 1-11-15,4 13-3 16,-5 12-3-16,5 7-5 16,0 12-12-16,0 4-27 0,-6-3-1 15,6 2 0-15,-7-6 1 16</inkml:trace>
  <inkml:trace contextRef="#ctx0" brushRef="#br1" timeOffset="186316.8129">3243 14599 67 0,'0'0'41'16,"0"14"1"-16,-7 16-2 0,-2 3-30 16,6 13-15-16,3 8-33 15,-2 7-2-15,-2-8-2 16,4 9 1-16</inkml:trace>
  <inkml:trace contextRef="#ctx0" brushRef="#br1" timeOffset="186816.6217">3205 15461 58 0,'0'-28'40'15,"0"7"0"-15,0 21-12 16,-6-12-9-16,6 35-7 0,-10 9-5 16,8 13-6-16,2 14-20 15,0 8-21-15,-10-4 0 16,10 3-2-16,4-10 0 15</inkml:trace>
  <inkml:trace contextRef="#ctx0" brushRef="#br1" timeOffset="187202.0893">3115 16320 67 0,'0'0'41'16,"0"0"1"-16,-7 9-4 16,7 23-23-1,-7 4-10-15,3 5-8 16,4 12-12-16,4-1-26 15,-4-5-1-15,5-5 0 0,-5-8 0 16</inkml:trace>
  <inkml:trace contextRef="#ctx0" brushRef="#br1" timeOffset="187771.6339">3097 17298 54 0,'0'0'41'0,"0"21"-1"16,-4 10-10-16,-1-4-16 15,5 8-3-15,0 9-5 16,0 8 0-16,0-4-7 16,0-2-1-16,6 9-19 15,-1-18-19-15,-5-8-1 16,4 4 0-16,-4-33-1 0</inkml:trace>
  <inkml:trace contextRef="#ctx0" brushRef="#br1" timeOffset="188577.1558">3159 7803 82 0,'0'0'40'15,"0"0"1"-15,0 0-13 16,0 0-17-16,0 0-6 16,0 0-3-16,0 0-2 0,0 0-7 15,0 0-24 1,12 4-10-1,-12-18 0-15,10 5-1 16</inkml:trace>
  <inkml:trace contextRef="#ctx0" brushRef="#br1" timeOffset="188961.6768">3156 7529 68 0,'9'7'40'0,"-9"-7"-1"15,0 0-14-15,0 0-10 0,0 0-7 16,0 0-4 0,0 0-2-16,0 0-3 15,9 0-6-15,-9 0-16 0,0 0-17 16,3-12 0-16,-3 0 0 15,9 3 0-15</inkml:trace>
  <inkml:trace contextRef="#ctx0" brushRef="#br1" timeOffset="189262.4377">3215 7227 26 0,'0'0'37'0,"0"0"0"0,7-11-2 16,-7 11-15-16,0 0-6 15,0 0-6-15,0 0-2 0,0 0-4 16,0 0-11 0,0 0-28-16,0 0-1 0,-11 11 0 15,11-11-1-15</inkml:trace>
  <inkml:trace contextRef="#ctx0" brushRef="#br1" timeOffset="190062.7207">2784 17716 74 0,'0'0'42'0,"-3"9"0"15,3-9-12-15,0-9-20 0,0 9-5 16,0 0-5-16,0 0-8 16,0 0-21-16,-7-10-13 15,7 10 0-15,0 0 2 31</inkml:trace>
  <inkml:trace contextRef="#ctx0" brushRef="#br1" timeOffset="190478.8175">2759 17962 70 0,'0'0'39'0,"0"0"0"16,0 0-10-16,0 0-15 0,0 0-2 16,0 0-2-16,0 0-5 15,0 0 1-15,0 0-2 16,0 0-5-16,0 0-5 15,0 0-11-15,0 0-21 16,0 0-7-16,0 0 2 0,0 0-3 16</inkml:trace>
  <inkml:trace contextRef="#ctx0" brushRef="#br1" timeOffset="193434.3657">7199 13700 11 0,'7'19'25'16,"-7"-19"-4"-16,0 0-35 15,0 16-6-15,0-16-2 16,0 0 22-16</inkml:trace>
  <inkml:trace contextRef="#ctx0" brushRef="#br1" timeOffset="195521.0403">3119 8315 50 0,'0'-16'37'0,"0"16"0"15,0 0-10-15,-4 16-10 16,4 13-4-16,-3 5-5 15,3 6-3-15,0 7-1 16,0 6-2-16,0-2-2 16,7-5-6-16,-2 2-10 0,-5-10-22 15,4-15-2-15,2-1 0 16,-6-22-1-16</inkml:trace>
  <inkml:trace contextRef="#ctx0" brushRef="#br1" timeOffset="195690.3309">2956 8570 30 0,'0'0'38'0,"0"0"2"16,28 4-2-16,-2-1-16 16,-1-6-9-16,12 3-5 15,3 0-14-15,1-4-31 16,-11-5-1-16,1 9-2 0,-12-1 0 15</inkml:trace>
  <inkml:trace contextRef="#ctx0" brushRef="#br1" timeOffset="197038.4437">3115 9218 56 0,'0'12'35'0,"0"10"-3"16,0 9-12-16,-3 10-9 0,10 8-6 15,-4 9-5-15,3-1-7 16,2-3-15-16,8 3-13 16,-12-13 0-16,4-6 0 15</inkml:trace>
  <inkml:trace contextRef="#ctx0" brushRef="#br1" timeOffset="197223.4789">2945 9443 44 0,'0'0'39'16,"18"-3"0"-1,7 6-2-15,6-3-22 0,13 0-7 16,5 5-16-16,9-5-27 15,-13-5-2-15,7 5-3 0,-17 0 0 16</inkml:trace>
  <inkml:trace contextRef="#ctx0" brushRef="#br1" timeOffset="197639.1412">3004 10256 43 0,'0'12'36'15,"3"5"-3"-15,-3 12-11 16,12 12-7-16,-6 2-4 31,3 12-3-31,-2 2-5 0,-1-3-7 16,2-7-15-16,-1-1-17 15,-10-21 0-15,-1-3-1 16,-8-22-1-16</inkml:trace>
  <inkml:trace contextRef="#ctx0" brushRef="#br1" timeOffset="197792.927">2905 10457 63 0,'24'0'38'16,"3"-8"1"-16,11 3-14 15,5 5-13-15,-3 0-11 16,2 5-35-16,-2-10-3 0,0 5-1 31,-10-5-1-31</inkml:trace>
  <inkml:trace contextRef="#ctx0" brushRef="#br1" timeOffset="198209.5534">2889 11268 43 0,'12'4'39'15,"-2"14"1"1,5 13-9-16,0 17-12 0,-9 8-5 16,1 13-5-16,-1-3-6 15,1-1-5-15,-2-3-12 16,-5-12-18-16,-3-19-8 0,-3-5 0 15,6-26-1-15</inkml:trace>
  <inkml:trace contextRef="#ctx0" brushRef="#br1" timeOffset="198378.8358">2808 11543 50 0,'16'-9'38'0,"15"7"2"16,3 2-7-16,0-9-19 16,10 5-10-16,-4-5-36 15,6 9-4-15,-15-7-2 16,9 7-1-16</inkml:trace>
  <inkml:trace contextRef="#ctx0" brushRef="#br1" timeOffset="198842.4839">2916 12356 43 0,'0'0'37'16,"10"0"2"-16,-4 19-8 31,-2 18-14-31,-4 11-7 0,3 8-6 16,2 7-7-16,-5-3-15 15,0-4-19-15,5-1-2 16,-9-16 1-16,4-7-1 16</inkml:trace>
  <inkml:trace contextRef="#ctx0" brushRef="#br1" timeOffset="199011.6967">2795 12615 54 0,'23'-13'39'0,"10"5"-1"16,-1-1-3-16,4 3-26 0,5 1-18 31,-4 0-25-31,7 10-2 16,-13-9-3-16,3 10 0 16</inkml:trace>
  <inkml:trace contextRef="#ctx0" brushRef="#br1" timeOffset="199443.9077">2936 13353 50 0,'-4'16'37'0,"4"19"0"16,-3 9-13-16,-4 7-10 0,7 9-6 16,-3 1-11-16,3-4-18 15,-8-8-15-15,16-2-2 16,-13-19 1-16</inkml:trace>
  <inkml:trace contextRef="#ctx0" brushRef="#br1" timeOffset="199613.2353">2743 13550 72 0,'12'-11'41'0,"19"11"0"15,1 0-8-15,5 0-25 0,13 2-8 16,5-6-37-16,0 8-2 0,-7-8-1 16,4 4-2-1</inkml:trace>
  <inkml:trace contextRef="#ctx0" brushRef="#br1" timeOffset="200014.0043">2781 14461 57 0,'3'-10'38'0,"-3"10"0"16,6 29-12-16,-6-4-13 15,3 16-6-15,-3 8-4 16,6 6-6-16,0 10-12 31,0-2-23-31,-6-11 1 0,0 1-2 16,-12-18-1-16</inkml:trace>
  <inkml:trace contextRef="#ctx0" brushRef="#br1" timeOffset="200183.6035">2660 14664 38 0,'21'-14'40'15,"3"2"0"-15,11 7 0 16,5 5-16-16,3 0-25 16,7 3-33-16,-3-6-3 15,0 3-1-15,-11-6-1 16</inkml:trace>
  <inkml:trace contextRef="#ctx0" brushRef="#br1" timeOffset="200562.5558">2793 15480 52 0,'12'17'40'15,"-9"15"-1"-15,-6 8-3 0,3 8-22 16,0 9-8 0,8 5-15-16,-8 4-28 15,-5-16-2-15,5-3-1 0,-6-18 0 16</inkml:trace>
  <inkml:trace contextRef="#ctx0" brushRef="#br1" timeOffset="200731.8529">2641 15758 60 0,'26'-20'39'15,"14"9"1"-15,2 1-4 16,2 2-32-1,-1 8-33-15,4 0-6 16,4 10-4-16,-15 0 1 16</inkml:trace>
  <inkml:trace contextRef="#ctx0" brushRef="#br1" timeOffset="201086.557">2736 16370 61 0,'0'0'39'0,"-4"-11"2"16,9 25-6-16,-2 14-22 16,-3 7-7-16,3 13-4 15,-3 11-4-15,0-3-11 16,4 3-27-16,2 7-1 15,-6-16 0-15,2-4 1 16</inkml:trace>
  <inkml:trace contextRef="#ctx0" brushRef="#br1" timeOffset="201287.1889">2601 16607 39 0,'9'-14'37'16,"13"11"0"-16,5-1 0 15,11 4-26-15,11 7-19 16,-2-7-25-16,8 10-2 16,-12-10-1-16,4 9-1 15</inkml:trace>
  <inkml:trace contextRef="#ctx0" brushRef="#br2" timeOffset="206150.4306">3559 8635 27 0,'-15'-3'25'0,"15"3"-3"16,23 0-3-16,15 0-4 15,24 0-2-15,13-2-4 16,29 2-2-16,17 0 0 0,11 0-3 31,4 0 0-31,0 0-2 16,-9 0 0-16,-10 0-1 15,-20 0 0-15,-20 0-1 16,-23 0 0-16,-17-5 0 0,-16 0-1 16,-11-2 1-16,-10 7-1 15,-15-19 1-15,-1 9-1 16,-2 0 0-16,-1 0 1 0,2 1-1 16,2 4 1-16,0 0-1 15,6 5 0-15,9 0 1 16,0 0 0-16,0 0 1 15,9 7 1-15,-3 2 1 16,-6-9 1-16,6 21 1 16,-6-11-1-16,0-1 0 0,-3 3-8 15,3 0-28-15,0-12-3 16,0 0-3-16,13 0 1 16</inkml:trace>
  <inkml:trace contextRef="#ctx0" brushRef="#br2" timeOffset="206604.414">5288 8373 36 0,'-4'17'35'16,"8"10"0"-16,-4-1-8 15,-4 6-13-15,4 10-4 16,0-4-1-16,0 3-4 16,-4-7-1-1,4-3-1-15,0-10 0 16,4-6-1-16,-4-15 0 15,0 0 0-15,0-16-2 16,0-5 2-16,0-6-1 16,-5-5-1-16,0-5 0 15,-1 1 1-15,1-3-2 16,2 3 1-16,3 7 1 0,0 1-2 16,5 5 1-16,7 6 0 0,7 3-1 15,7 4 1-15,10 10-3 16,1-7-2-16,13 7-7 15,-5 0-10-15,3 3-15 16,1 4-2-16,-10-4 1 31,-3 8 6-31</inkml:trace>
  <inkml:trace contextRef="#ctx0" brushRef="#br2" timeOffset="206867.9323">5253 8666 30 0,'-11'16'34'16,"1"-6"-4"-16,10-10-9 15,17 9-5-15,6-9-3 16,12 6-3-16,4-6-3 0,1 0-5 15,7 3-10-15,-9-3-19 0,-2-3-9 16,-2 3 1 0,-13-12-1-16</inkml:trace>
  <inkml:trace contextRef="#ctx0" brushRef="#br2" timeOffset="207052.8471">5237 8555 5 0,'-11'-4'31'15,"11"4"1"-15,16 6 0 16,7-6-17-16,14 0-8 0,2 0-12 16,7 3-23-16,-7-11-2 15,8 6-1-15,-16-12 4 16</inkml:trace>
  <inkml:trace contextRef="#ctx0" brushRef="#br2" timeOffset="207439.9702">5307 8127 39 0,'0'0'32'16,"22"0"-3"-16,4 4-12 16,6-4-6-16,14 7-2 15,1-4-2-15,2 3-1 16,-5-2-3-16,-2 1-1 0,-11-4 0 15,-2-1-1-15,-14 0-1 16,-15 0 1-16,0 0-1 16,0 0 1-16,-19 0-1 15,7 0 1-15,-2 4-1 16,0 3 1-16,0 3-3 16,4 0-11-1,0-1-21-15,10 8-1 0,0-17-1 16,5 21 1-16</inkml:trace>
  <inkml:trace contextRef="#ctx0" brushRef="#br2" timeOffset="208304.4883">3376 11220 10 0,'0'0'28'15,"9"0"-1"-15,22-3-10 0,16-3-4 16,18 2-6-16,25-1-1 0,24 0-1 16,23-3-1-1,11 1-1-15,5 0 0 0,-8 3 0 16,-5 4-2-16,-17-6-1 15,-26 6-2-15,-30 4-1 16,-26-4-2-16,-25 0 1 31,-16 0-1-31,-22-14 0 0,-9 1 1 16,-3-2 1-16,3-4 2 16,0 1 0-16,12 1 1 15,4 4 2-15,15 13 0 16,0-11 1-16,19 11 1 15,2 5 1-15,10 5 0 16,-3-1 2-16,6 6 1 0,-10-3-1 16,-4 6 1-16,-14-3-2 15,-10 3 1-15,-14 0-5 16,-6-5-8-16,-14-3-28 16,7 5-1-16,-4-15 0 0,14 0-2 15</inkml:trace>
  <inkml:trace contextRef="#ctx0" brushRef="#br2" timeOffset="208743.1249">5151 10597 23 0,'0'0'33'16,"0"0"1"-16,0 9-3 15,2 10-15-15,-2-1-6 16,3 11-4-16,-3 3 0 15,7 2-2-15,-7-3 0 0,0-2 0 16,0-8-2 0,4-6 0-16,-4-15 0 0,0 0-1 15,-4-27 0-15,-1 0 0 16,-1-10 0-16,1-3 0 0,-4-6-2 16,3 0 1-16,1 5 0 15,5 3 0-15,3 6-1 16,5 5 1-16,10 8 0 15,4 5-1-15,12 9-2 16,3-5-6-16,13 7-15 0,9 6-13 16,-6-6 0-16,7 6-1 15</inkml:trace>
  <inkml:trace contextRef="#ctx0" brushRef="#br2" timeOffset="208990.5436">5181 10835 18 0,'0'9'34'0,"0"-9"1"16,27 2-8-16,2-2-10 0,4 0-5 15,7 0-5-15,0 0-10 16,-3-3-16-16,-7-5-15 16,1 8-1-16,-14-16 0 15</inkml:trace>
  <inkml:trace contextRef="#ctx0" brushRef="#br2" timeOffset="209175.2563">5133 10718 18 0,'-13'0'31'15,"31"0"1"-15,2-4-5 0,16 0-20 16,9 0-14-16,-2-5-21 16,16 7-1-16,-14-12-1 15,9 5 10-15</inkml:trace>
  <inkml:trace contextRef="#ctx0" brushRef="#br2" timeOffset="209560.7085">5130 10216 37 0,'17'-5'29'15,"17"5"-11"-15,7 0-7 16,5-4-2-16,6 4-1 16,-2 0-3-16,-2 0-2 15,-6 0-2-15,-6-5-1 0,-8-3-1 16,-8 2-1-16,-10-4 1 15,-8-3 0-15,-2 4 0 16,0 0 2-16,0-1 0 16,0 10 2-16,0 0 2 0,0 0 1 15,6 10 1-15,-2 3 0 32,-8 0-1-32,4 6 0 15,-8-1-7-15,-5 4-31 0,-6-15-2 16,11 5-1-16,-13-14-1 15</inkml:trace>
  <inkml:trace contextRef="#ctx0" brushRef="#br2" timeOffset="210260.601">3332 13563 2 0,'-30'0'28'0,"23"8"3"0,7-8-3 16,22 0-13-16,24 0-4 16,20-5 0-16,20 2-1 15,19-4-1-15,19 2-2 0,6 0-2 16,1 0-2-1,-1 5-2-15,-18-2-4 0,-13 2-4 16,-18 0-5-16,-19 0-3 0,-23 0-7 16,-17-7-3-16,-12 2 0 15,-16-7 0-15</inkml:trace>
  <inkml:trace contextRef="#ctx0" brushRef="#br2" timeOffset="210414.2524">4480 13419 34 0,'0'0'22'0,"9"-3"2"0,0 3-3 16,3 7-4-16,-12-7-2 16,22 17-2-16,-18-7-1 15,-1 2-5-15,-3 2-8 16,-13 0-21-16,3-8-13 16,10-6-1-16,-11 4-1 15</inkml:trace>
  <inkml:trace contextRef="#ctx0" brushRef="#br2" timeOffset="210846.5956">5026 13043 16 0,'-11'10'30'0,"11"17"1"16,-13 4-12-16,6 4-8 16,3 3-3-16,-1-2 0 15,5-2-2-15,-3-8 1 16,6-2-3-16,-3-24 0 15,0 0-1-15,13-6 1 16,-8-16-1 0,-5-9 1-16,0-4-1 15,-9-7-2-15,3-2 1 16,0 0-1-16,0 5 0 0,2 4 0 16,4 2 0-1,7 8-1-15,8 6 0 16,8 5 0-16,10 7-2 0,7 7-5 15,2 0-7-15,5 0-18 0,5 14-4 16,-10-7 0-16,2 9 0 16</inkml:trace>
  <inkml:trace contextRef="#ctx0" brushRef="#br2" timeOffset="211094.0265">4964 13304 22 0,'0'0'33'0,"0"0"3"32,19 0-4-32,12 0-16 0,8 0-7 15,1 0-3-15,5 0-5 16,-2 0-12-16,-2 0-21 0,-14-9-3 15,1 0 0 1,-21-9-1-16</inkml:trace>
  <inkml:trace contextRef="#ctx0" brushRef="#br2" timeOffset="211263.3194">4987 13140 33 0,'0'0'32'15,"27"10"0"-15,-5-8-14 32,12-2-15-32,7 4-23 0,-5-13-8 15,13 5-3-15,-11-12 0 16</inkml:trace>
  <inkml:trace contextRef="#ctx0" brushRef="#br2" timeOffset="211663.5969">4933 12655 12 0,'22'13'28'0,"4"-13"0"16,16 10-8-16,8-5-12 16,4-1-2-16,6 3-3 15,-4-1-3-15,0-6-3 16,-8 3-2-16,-8-3-1 16,-10-3-1-16,-12-3 0 0,-8-3 3 15,-10 9 3-15,4-13 4 16,-4 13 2-16,-6-9 3 15,6 9 4-15,0 0 1 16,6 17 0-16,-1-6-1 16,3 4-3-16,-8-1-1 15,3 2-3-15,-3 3-15 0,0-2-24 16,-8-12-1-16,2 5-1 16,-12-10-1-16</inkml:trace>
  <inkml:trace contextRef="#ctx0" brushRef="#br2" timeOffset="212418.4783">3277 16218 24 0,'-21'-6'32'0,"21"6"2"16,7-10-10-16,28 1-8 15,20 3-6-15,23-1-3 16,19 7-1-16,24-6-1 15,17 6 0-15,11 0-3 16,-1 0-1 0,-7 5-2-16,-13-5-4 15,-19 4-2-15,-26-7-4 16,-21 3-3-16,-31-5-1 16,-19 4-1-16,-19-8 2 15,-11-1 4-15,-6 0 5 0,-1-2 4 16,2 2 4-1,9 0 3-15,14 10 4 0,0-9 1 16,11 13 1-16,2-1-1 16,8 9-2-16,-8 1 0 0,0 8-1 15,-13-1-3-15,0-1-5 16,-9 0-16-16,-1 1-17 16,-14-15-2-16,11 0 0 31,-2-17 4-31</inkml:trace>
  <inkml:trace contextRef="#ctx0" brushRef="#br2" timeOffset="212835.18">4907 15705 51 0,'0'10'36'0,"0"8"0"15,-11 5-14-15,8 0-12 0,3 9-2 16,3-5-3 0,0 1-2-16,-3-6 0 0,6-6 0 15,-6-16-1-15,0 0-1 16,0 0 0-16,0-27 0 15,-6-2 0-15,0-12 0 32,-3-5-1-32,3-3 0 0,1 2 0 15,2 0 0-15,6 4 0 16,4 5 0-16,9 9 0 16,7 8-1-16,10 10-1 15,1 2-4-15,6 9-6 16,4 0-9-16,-3 6-14 15,4 3-2-15,-10-7-1 0,2 11 7 16</inkml:trace>
  <inkml:trace contextRef="#ctx0" brushRef="#br2" timeOffset="213082.5999">4946 15859 30 0,'-22'0'33'15,"22"0"-1"-15,0 0-12 16,18 7-6-16,9-3-3 16,5-4-4-16,9 6-3 0,-3-3-5 15,2-3-9-15,-8 0-19 16,0 6-6-16,-13-14 1 15,0 7-2-15</inkml:trace>
  <inkml:trace contextRef="#ctx0" brushRef="#br2" timeOffset="213283.1389">4936 15764 21 0,'0'0'36'0,"11"-5"1"16,11 5-3-16,3 0-14 16,6 0-7-16,7 0-4 0,-2 0-8 15,-2 0-13-15,-9 0-24 0,0 0-1 16,-12-11-1-16,-5 8 0 16</inkml:trace>
  <inkml:trace contextRef="#ctx0" brushRef="#br2" timeOffset="213684.2202">4783 15262 17 0,'22'0'32'0,"-1"-10"2"15,21 10-5-15,8 5-15 16,9-5-6-16,9 6-1 0,-2-2-2 16,-2 4-2-16,-13-4-1 0,-7 2-2 15,-16-3 0 1,-13-3-3-16,-15 0 0 0,0 0-3 15,-20-9 0-15,4 0 0 16,1 2 0-16,2-2 2 16,1 5 0-16,12 4 4 31,0 0 2-31,0 0 3 0,0 0 0 16,11 19-2-16,-3-9-6 15,-1 11-23-15,-7-21-4 16,9 23-1-16,-9-23-2 15</inkml:trace>
  <inkml:trace contextRef="#ctx0" brushRef="#br2" timeOffset="214624.0625">1503 8625 24 0,'-25'-7'32'0,"25"7"2"16,11-10-2-16,19 3-17 0,19 7-3 15,16-9-3-15,22 6-1 16,22-3-1-16,13 2-2 15,13-1-5-15,0 0-6 16,6-3-16-16,-5 4-16 16,-15-10 1-16,-19 4 0 15</inkml:trace>
  <inkml:trace contextRef="#ctx0" brushRef="#br2" timeOffset="215070.9893">1550 8522 21 0,'9'-9'31'0,"-9"9"-2"16,0 0-11-16,-12 13-5 16,-7-1-4-16,-9 5-3 15,0 2-1-15,3-1-1 16,0 5 0-16,5-3 0 0,16-1-1 16,16-5 1-16,10-4-3 15,13-3-5-15,0-2-15 0,3-14-14 16,6-1 0-16,-7-12-1 15</inkml:trace>
  <inkml:trace contextRef="#ctx0" brushRef="#br2" timeOffset="215472.5736">1552 7996 20 0,'-5'15'30'0,"-5"19"2"16,1-5-4-16,0 1-17 0,9 5-3 15,0-6 0-15,-4-3-2 16,4-9 1-16,0-7-2 31,0-10-1-31,10-11-1 16,-10-11 1-16,-6-1-1 0,-4-10-1 15,4-4 0-15,-2-1-2 16,8-2 1-16,-6 2-1 16,6 5 0-16,6 1 0 15,8 7 0-15,8 4 0 16,6 2-1-16,8 6-4 0,2 1-7 15,7 0-17-15,6 10-7 16,-4-5 0-16,-2 7 0 16</inkml:trace>
  <inkml:trace contextRef="#ctx0" brushRef="#br2" timeOffset="215726.0051">1543 8163 22 0,'0'12'35'0,"0"-12"0"16,22 10-1-16,5-10-16 0,7-3-5 15,4 3-2-15,2-4-7 16,-4-4-13-16,-2-6-25 15,0 6-2-15,-13-9-1 16,0 5 0-16</inkml:trace>
  <inkml:trace contextRef="#ctx0" brushRef="#br2" timeOffset="215927.0463">1453 8061 28 0,'0'0'33'15,"0"0"0"-15,21-3-1 0,10-2-20 16,3-3-8 0,3-2-15-16,2-8-18 15,4 7-2-15,-4-12-2 0,-3 12 0 16</inkml:trace>
  <inkml:trace contextRef="#ctx0" brushRef="#br2" timeOffset="216290.365">1463 7691 30 0,'16'3'29'16,"13"-1"1"-16,3-2-16 0,16-7-9 16,-3 1 1-16,5 1-2 15,-7 1 0-15,2 0-3 16,-11-2 1-16,-10-1-1 0,-14 4 0 15,-10 3 2 1,0-9 1-16,0 9 2 0,-13-9 0 16,-1 9 0-16,3 4 0 15,11-4-1-15,-16 17-12 0,8-5-25 16,8 5-1-16,0-17-3 16,19 21 0-16</inkml:trace>
  <inkml:trace contextRef="#ctx0" brushRef="#br2" timeOffset="217245.0603">1342 11463 20 0,'-40'17'32'15,"15"-12"-1"-15,25-5-9 16,49 2-5-16,23-9-2 0,35-2-2 16,32-9 0-16,22 1-3 15,15-2-3-15,0 6-2 16,-14 2-1-16,-26 11-2 15,-24 5-4-15,-32 2-5 16,-33 9-19-16,-32-2-13 16,-28-7-1-1,-16-1 2-15</inkml:trace>
  <inkml:trace contextRef="#ctx0" brushRef="#br2" timeOffset="217645.2693">1474 11419 38 0,'-10'11'31'15,"-11"-7"-2"-15,-9 9-12 16,-1 2-7-16,-3 1-5 15,3 6-1-15,3-3-1 16,10 0-1-16,10-2 0 16,15 0 0-16,14-3-3 15,10-6-4-15,12-8-16 0,5 4-11 16,-3-19 0-16,0 0-1 0</inkml:trace>
  <inkml:trace contextRef="#ctx0" brushRef="#br2" timeOffset="218046.3557">1351 10729 23 0,'0'14'33'0,"0"17"1"16,0-2-6-16,-8 3-13 15,8 6-3-15,0-2-4 16,0-2-2-16,0-8-1 16,5-8-2-16,-5-18-1 0,0 0 0 15,15-9 0 1,-8-12 0-16,-7-8-1 0,-5-9 0 0,-3-3 0 15,2-1-1 1,1 2 1-16,-2-4-1 0,4 7 0 16,7 6 0-16,4 6 0 15,11 6-1-15,8 10-3 16,6 4-9-16,3 1-18 31,10 13-5-31,-5-5 0 0,1 5 0 16</inkml:trace>
  <inkml:trace contextRef="#ctx0" brushRef="#br2" timeOffset="218278.1559">1337 11025 21 0,'-3'13'35'16,"3"-13"-1"-16,26 3-2 0,12-9-16 31,2 0-7-31,3-2-7 0,-1-2-21 16,5 5-14-16,-18-12 0 16,0 8-2-16</inkml:trace>
  <inkml:trace contextRef="#ctx0" brushRef="#br2" timeOffset="218447.4505">1261 10863 7 0,'0'0'31'0,"0"0"0"16,19-8 0-16,16 3-17 15,5-1-12-15,3 1-16 16,2-9-13-16,4 7-2 0,-1-14-1 15</inkml:trace>
  <inkml:trace contextRef="#ctx0" brushRef="#br2" timeOffset="218832.9038">1272 10415 16 0,'0'0'30'0,"26"0"0"16,5 0-4-16,5 0-17 0,15 3-3 16,2-3-2-16,-3 0-1 15,-1 0-2-15,-9-5-1 16,-4-2 0-16,-10-1-1 15,-10-1 0-15,-4-1 0 16,-5 0 1-16,-7 10 1 16,0-14 3-1,0 14 2-15,0 0 1 16,-5 19 1-16,0-4 0 16,-1 2 1-16,-3-1-3 15,5 5-2-15,1-5-13 16,3-1-26-16,0-15-1 15,0 0-1-15,13-7-1 16</inkml:trace>
  <inkml:trace contextRef="#ctx0" brushRef="#br2" timeOffset="219496.5785">1305 13732 23 0,'0'0'33'0,"20"0"1"16,22 3-11-16,22-6-8 15,17 3-2-15,19-4-1 16,16 4-1-1,21-12-3-15,3 4-2 16,3 0-4-16,-15 0-5 16,-8 8-16-16,-18 0-18 0,-37 0-1 15,-15 0-1-15,-38 0 2 16</inkml:trace>
  <inkml:trace contextRef="#ctx0" brushRef="#br2" timeOffset="219897.3037">1413 13643 31 0,'-12'5'29'0,"-10"5"0"0,-11 7-12 15,33-17-12-15,-75 47-2 16,75-47-1-16,-69 51 0 15,69-51 0-15,-45 49-1 16,45-28 1-16,22-5 0 0,11-3-1 16,13-1-3-16,-6-4-12 15,4-8-16-15,7 0-1 16,-6-16 1-16,-9 6 12 16</inkml:trace>
  <inkml:trace contextRef="#ctx0" brushRef="#br2" timeOffset="220298.2451">1179 13092 24 0,'7'29'28'0,"-1"12"-2"16,-1-5-8-16,-5-4-7 15,8-3-3-15,-8-8-1 16,-7-4-1-16,7-17-1 0,0 0 1 16,0 0-1-16,-19-23-2 15,19 23 2-15,-21-52-1 16,21 52-1-16,-19-72 0 15,19 72 0-15,-12-78 0 16,12 78-1-16,0-72 1 31,12 43-2-31,13 1 0 0,6 7-3 16,-2 3-3-16,11 7-7 16,1 1-12-16,7 0-13 15,2 10 2-15,0-9-1 16</inkml:trace>
  <inkml:trace contextRef="#ctx0" brushRef="#br2" timeOffset="220536.5446">1161 13321 59 0,'0'0'36'16,"-46"5"-6"-16,67-7-10 16,13-4-5-16,0 6-7 15,11-6-4-15,1 3-5 16,5 2-8-16,-9 1-23 16,4-13-4-16,-16 3 0 15,-20-4-1-15</inkml:trace>
  <inkml:trace contextRef="#ctx0" brushRef="#br2" timeOffset="220735.5925">1160 13175 28 0,'0'0'34'16,"-21"-4"0"0,33 4-3-16,1-3-16 15,18-3-9-15,8-1-7 0,7-2-11 16,3 1-21-1,4-12 0-15,-9 6 0 0,-9-13-1 16</inkml:trace>
  <inkml:trace contextRef="#ctx0" brushRef="#br2" timeOffset="221053.5409">1084 12695 13 0,'0'0'30'0,"-13"5"0"16,40-5 1-16,14 3-17 16,3-3-7-16,9 0-2 15,-3 0-1-15,0-8-1 16,-7 3-3-1,-3-5 1-15,-16-2-1 16,-4 3 0-16,-20 9 0 16,6-10 2-16,-6 10 1 0,0 0 1 15,-9 13 1 1,4 0-1-16,5 4-4 0,-8-3-30 16,8 12-2-16,6-12-2 15,-2 4-1-15</inkml:trace>
  <inkml:trace contextRef="#ctx0" brushRef="#br2" timeOffset="221801.7965">1139 16419 37 0,'0'0'33'0,"16"0"2"16,36 0-16-16,22-3-6 16,29-6-2-16,8 9-1 15,27-10-1-15,2 6-1 0,9-4-5 16,-13-2-8-16,-6-3-30 16,-27 9-3-16,-34-11 0 0,-16 8 0 15</inkml:trace>
  <inkml:trace contextRef="#ctx0" brushRef="#br2" timeOffset="222290.4781">1360 16369 25 0,'-18'0'29'0,"-9"6"-1"16,27-6-12-16,-73 22-7 15,73-22-1-15,-71 32-1 16,71-32 1-16,-50 33 0 0,47-14 0 16,18-5-1-16,13 3-1 15,13-2-1-15,1-5-8 16,11-10-27-16,5 3-5 16,-6-16-2-16,2-3 1 0</inkml:trace>
  <inkml:trace contextRef="#ctx0" brushRef="#br2" timeOffset="222821.8168">1105 15768 20 0,'0'44'30'0,"0"-44"-2"16,-7 47-8-16,7-47-3 16,0 47-1-16,0-47-2 0,0 0-1 15,0 0-3-15,0 0-1 16,0 0-1-16,0 0-1 15,0 0-1-15,0-68-2 16,0 68-2-16,-11-76-1 16,11 76 0-16,0-76-1 15,0 76 0-15,15-61-1 0,4 37 0 16,12 6-2-16,12 10-3 16,-8-1-4-16,12 13-10 15,-9 5-13-15,-3 0-7 16,1 6 1-16,-9-2 0 15</inkml:trace>
  <inkml:trace contextRef="#ctx0" brushRef="#br2" timeOffset="223041.1639">1131 15908 10 0,'-46'44'33'0,"46"-44"2"16,11 10-1-16,11-10-14 16,11 0-7-16,1 0-4 15,8 0-11-15,-8 0-27 16,5-11-5-16,-8 2-2 16,-7-7 1-16</inkml:trace>
  <inkml:trace contextRef="#ctx0" brushRef="#br2" timeOffset="223223.0673">1053 15816 47 0,'0'0'34'0,"0"0"1"15,21 10-5-15,13-13-25 0,9 0-13 16,-2 3-24-1,3-16-1-15,2 4-2 0,-13-13 0 16</inkml:trace>
  <inkml:trace contextRef="#ctx0" brushRef="#br2" timeOffset="223707.8438">959 15393 50 0,'0'0'32'0,"0"0"-2"16,0 0-15-16,75-14-7 16,-22 10-3-16,-1 2-2 15,6-2-2-15,-3 0-2 0,-4 1-2 16,-8-1-2-16,-3 0 0 16,-23 1 1-16,-4 1 0 31,-13 2 0-31,0 0 2 0,-14-9 2 15,14 9 1-15,-15-13 2 16,2 8 1-16,13 5 0 16,-14-9 0-16,14 9 0 15,0 0 1-15,17 7 0 16,-17-7 1-16,16 20 0 16,-6-9 0-16,-1 7-1 0,-2-4 1 15,-4 3-4-15,-3-1-14 16,5 0-24-16,-5-16-1 15,0 0 0-15,-15 4-2 16</inkml:trace>
  <inkml:trace contextRef="#ctx0" brushRef="#br0" timeOffset="241521.0627">5358 11894 6 0,'-9'-5'9'0,"9"5"-3"16,-10 0-1-16,10 0-1 15,-12 15-2-15,12-15-1 16,-7 14 0-16,7-5 2 16,0-9 1-16,10 16 2 15,-1-12 1 1,5 0 1-16,-4-4 2 15,2 0 0-15,0 0 1 16,-1-4-1-16,-11 4-1 16,13-14 0-16,-13 14-2 15,-6-17-1-15,6 17 0 0,-16-15-3 16,4 9 0-16,-5 2-1 16,4 4-1-16,1 7 0 0,1-1-1 15,5 6 1-15,6 0-1 16,0 2 1-16,0-4-1 15,7 0 1-15,3-1 0 16,1-7-1-16,1-2 1 16,3-2 0-16,-2-5 1 15,-1-2 0-15,-2-3 0 0,-4 2 1 16,-2-4 0-16,-4 4-1 16,0 10 1-16,-18-13-2 15,7 13 1-15,-3 0-1 16,2 0 0-16,-2 2-1 15,4 6 0-15,10-8 1 32,-9 19-1-32,9-8 1 0,6-1-1 15,-6-10 1-15,19 14-1 16,-4-9 1-16,1-1-1 16,-1-9 0-16,-1 1 1 0,-3-4 0 15,2-1 2 1,-9-1-2-16,-1 0 2 0,-8-3-2 15,-2 4 2-15,-4 3-1 16,2 2-1-16,-1 2 0 0,1 2-2 16,9 0-5-16,-14 0-14 15,14 0-19-15,0 0-1 16,17 6 0-16,5-6 0 16</inkml:trace>
  <inkml:trace contextRef="#ctx0" brushRef="#br0" timeOffset="241959.956">5866 11704 29 0,'0'0'36'16,"0"-14"1"-16,0 14-7 0,0 0-9 15,0 0-8-15,-6 15-4 16,6-1-4-16,0 9-1 15,0 3-2-15,5 8 1 32,-5 3-1-32,7 4-1 0,-2 2 1 15,-3-4-1-15,1-3 1 16,-1-3-2-16,-2-5 1 16,7-4 0-16,-4-7-1 15,-3-6-1-15,7 0-3 16,-7-11-7-16,0 0-27 15,11-8-1-15,-11-6-1 0,7-3 1 16</inkml:trace>
  <inkml:trace contextRef="#ctx0" brushRef="#br0" timeOffset="242445.6811">5789 11755 27 0,'-12'-9'34'0,"12"9"-3"16,6-10-7-16,2-3-6 15,7 8-3-15,-1-8-4 16,12 6-3-16,2-1-3 16,11 3-1-16,1 5 0 15,3 0-2 1,1 5-1-16,-4 5-1 16,-5 3 1-16,-8 1 0 15,-9 5-1-15,-15 0 0 16,-12 3 1-16,-12-2-1 0,-8-1 1 15,-5-2 0 1,-5-3-1-16,4-3 1 16,2-3 0-16,5-4-1 0,6-2 1 15,8-2-1-15,14 0 1 0,-11 0-1 16,11 0 0-16,0 0 0 16,9 0-1-16,-9 0-3 15,18 4-7-15,-18-4-28 16,14 3 1-16,-2-3-2 15,-12 0 2-15</inkml:trace>
  <inkml:trace contextRef="#ctx0" brushRef="#br3" timeOffset="300676.1187">3345 11639 22 0,'0'0'16'0,"0"0"0"31,12 11 0-31,-12-11-1 16,16 4-2-16,2 3-1 0,13-7-1 15,13 6-2-15,21-6-1 16,25 0-1-16,24-8-2 15,25 3-1-15,23-3-1 16,15 1-1-16,5-2 0 16,-2 4-1-16,-13 1 0 0,-13 4 0 15,-27 0-1-15,-28 0 1 16,-25 0-2-16,-26 0-11 16,-22-9-23-16,-9 5-1 15,-17-12 0-15,-8-1 0 16</inkml:trace>
  <inkml:trace contextRef="#ctx0" brushRef="#br3" timeOffset="301476.8208">5028 11714 20 0,'-39'15'25'0,"-15"7"-7"15,-3 16-3-15,-3 17-1 16,1 11 0-16,12 17-1 0,6 7 0 15,29 5-1-15,12-6 0 16,32-5-2-16,16-23-2 16,30-11-2-16,15-30-2 15,17-20 0-15,3-32-2 16,-3-17-1-16,-11-18 1 0,-15-13-1 16,-26-5 0-16,-28-4-1 0,-28 8 1 15,-27 7-2 1,-18 12-5-16,-14 13-20 15,-4 9-13-15,8 17-1 0,-2 1 1 16</inkml:trace>
  <inkml:trace contextRef="#ctx0" brushRef="#br3" timeOffset="302446.5098">3246 12618 27 0,'-10'11'21'0,"10"-11"-2"15,13 10-3-15,24-10-2 16,18 0 0-16,27-5-1 16,29-2-3-16,32 0-1 15,27-8-2-15,22 6 0 16,9-4-3-16,-2 4 1 0,-10-1-2 16,-21 3-3-16,-31 7-14 0,-25 0-22 15,-50-10 0 1,-18 4-1-16,-39-7 1 0</inkml:trace>
  <inkml:trace contextRef="#ctx0" brushRef="#br3" timeOffset="303736.342">1045 12738 7 0,'0'0'28'15,"-61"8"1"-15,87-8-12 16,32-8-1-16,38 3 1 16,38-5-2-16,29 1-1 15,44-5-3-15,5 4-2 16,20-4-2-16,-13 6-1 15,-18-2-4-15,-30 1-12 16,-35 1-26-16,-30 6-1 0,-54-12 0 16,-21 6-1-16</inkml:trace>
  <inkml:trace contextRef="#ctx0" brushRef="#br3" timeOffset="304353.0935">1043 11815 28 0,'0'0'31'0,"49"-9"2"16,19 0-11-16,35 1-7 16,35-3-2-16,25 0-1 15,30-5-3-15,6 7-1 16,16-7-3-16,-16 5-2 0,-21 6-7 15,-35-4-18-15,-42 2-15 16,-35 7-1-16,-48-9 0 16</inkml:trace>
  <inkml:trace contextRef="#ctx0" brushRef="#br3" timeOffset="305055.5696">1108 11848 30 0,'0'0'30'0,"-46"0"-2"16,46 0-8-16,-57 19-2 16,57-19-4-16,-70 61-2 15,32-6-1-15,1 21-2 0,10 11 0 16,3 15 0-16,20 1 0 15,13 4-1-15,16-11-1 0,17-7-1 16,24-21-4-16,18-27-19 16,14-23-24-16,9-18-1 15,-14-24 0-15,-1-11-2 16</inkml:trace>
  <inkml:trace contextRef="#ctx0" brushRef="#br3" timeOffset="306528.3615">1192 11847 61 0,'12'-16'40'15,"-1"16"0"-15,6 8-11 16,0-1-14-16,-6 9-6 16,6 2-6-16,-2-2-13 15,-5 3-28-15,5 2-2 16,-3-5 0 0,-7 1 0-16</inkml:trace>
  <inkml:trace contextRef="#ctx0" brushRef="#br3" timeOffset="306829.6424">1355 12104 56 0,'10'0'39'16,"-5"10"0"-16,7-1-3 15,-6 5-25-15,0 4-12 16,-6-2-28-16,4 7-8 15,-4-6-1-15,0 4-1 0</inkml:trace>
  <inkml:trace contextRef="#ctx0" brushRef="#br3" timeOffset="307192.3672">1386 12446 60 0,'2'21'39'16,"-4"-5"0"-16,-11 5-10 16,2 8-15-16,-11 0-20 15,4 2-29-15,-2-9-3 0,4 2-1 16,-6-12-1-1</inkml:trace>
  <inkml:trace contextRef="#ctx0" brushRef="#br3" timeOffset="310880.339">5426 12362 12 0,'0'-19'36'0,"22"19"1"15,6 8 1-15,18 10-15 16,13 27-8-16,0 14-3 15,12 29-4-15,-9 15-4 0,-3 13-5 16,-11 12-6-16,-15-10-7 16,-5-8-20-16,-11-9-5 15,-12-30 0-15,1-21 0 16</inkml:trace>
  <inkml:trace contextRef="#ctx0" brushRef="#br3" timeOffset="311280.5833">5479 12461 21 0,'0'0'30'16,"14"17"-4"-16,-14-17-7 15,-5 16-4-15,5-6-3 16,0-10-3-16,0 0-3 0,-4-13-1 15,6-6-2-15,3-5 0 16,2-3 0-16,4 3-1 31,2 2 0-31,6 8 0 16,1 9-4-16,3 5-22 0,7 24-10 16,-12-3 0-16,12 12-2 15</inkml:trace>
  <inkml:trace contextRef="#ctx0" brushRef="#br3" timeOffset="311866.4154">6045 13328 21 0,'25'8'35'16,"-2"6"2"-16,11 15-8 15,0 21-8-15,-3 5-5 16,7 15-3-16,-12 2-6 15,0 1-3-15,-8-3-2 16,-9-10-3-16,-9-10-2 31,-12-25-1-31,-3-15 0 0,-10-21 0 16,0-17 1-16,-3-15 0 16,7-10 1-16,2-10 2 0,10-3 0 15,9 5 1 1,9 3 1-16,13 7 0 15,5 9-2-15,4 8-5 0,1 8-11 16,-1 11-12-16,-10-2-7 0,4 10 0 16,-12-3-1-16</inkml:trace>
  <inkml:trace contextRef="#ctx0" brushRef="#br3" timeOffset="312051.3358">6387 13306 28 0,'0'0'35'0,"0"0"2"31,9 11-9-31,-2 5-7 0,-1 2-7 16,3 7-5-16,-2 3-4 16,4-2-9-16,2 3-14 15,-5-5-19-15,-8-14 0 16,0-10-1-16,0 0-1 16</inkml:trace>
  <inkml:trace contextRef="#ctx0" brushRef="#br3" timeOffset="312251.8771">6480 13308 52 0,'0'0'37'0,"0"0"-1"16,0 0-12-16,0 20-10 15,-6-5-8-15,6 2-2 0,0 3-3 32,0 1 1-32,10-3-3 0,1-2-1 15,5-1-4-15,0-8-9 16,6-7-11-16,5 2-10 15,-5-13-1-15,8 3 0 16</inkml:trace>
  <inkml:trace contextRef="#ctx0" brushRef="#br3" timeOffset="312514.9212">6800 13265 49 0,'-10'21'36'16,"-5"-5"-2"-16,-1-1-11 15,0 9-10-15,-8-6-5 16,2 5-2-16,-2-8-2 0,2-6-2 16,0-5-1-16,4-4 0 15,5-12-1-15,8-2 1 16,5-4-1-16,2 2 0 16,7 0 0-16,5 6 1 0,3 3 0 15,5 7 0-15,0 8 1 31,2 3 0-31,-2 3-1 16,-2 2-8-16,1 0-25 0,3 1-5 16,-6-9-2-16,5 1 1 15</inkml:trace>
  <inkml:trace contextRef="#ctx0" brushRef="#br3" timeOffset="313002.933">7007 13236 36 0,'-10'0'33'0,"-10"-9"-5"15,1 9-9-15,0 0-5 16,-2 9-4-16,4 3-4 0,3 1-2 16,7 6-2-16,7-3 0 15,4 0-2-15,5 0 1 16,9-3 0-16,1-6 0 0,3-2 0 16,2-5 0-16,-6-7 0 15,2-6-1-15,-5-3 1 16,-5-1-1-16,-2-3 0 15,-4 5-1-15,-4 1 1 16,-4 2-1 0,4 12 1-16,0 0-1 15,0 0 1-15,-8 16 0 16,11-3 0-16,3-1 0 16,3 3 1-16,4-6 0 15,2-4 0-15,1-5 1 16,-2-9-1-16,-1-2 1 0,-4-1-1 15,-5-4-1-15,-4 1-4 0,0 1-15 16,0 14-16-16,-9-24-1 16,9 24 0-16,-10-9 0 15</inkml:trace>
  <inkml:trace contextRef="#ctx0" brushRef="#br3" timeOffset="313304.2432">7274 13116 23 0,'-12'9'30'15,"-4"-4"-1"-15,3 8-11 16,4 3-7-16,3 3-4 15,6-1-3-15,9-1-1 16,4-1 1-16,6-6-1 0,2-3 0 16,1-7 1-16,-3 0 1 15,-4-5-1-15,-2 1 0 16,-13 4-1-16,0-15-3 0,0 15-8 16,-19-2-23-16,0-8-3 15,10 10-1-15,-6-9 1 16</inkml:trace>
  <inkml:trace contextRef="#ctx0" brushRef="#br3" timeOffset="313504.7845">7352 13104 41 0,'0'0'37'0,"9"-5"1"15,-9 5-1-15,19 12-21 16,-13-2-7-16,3 2-7 15,0 7-7-15,-2-2-17 0,-1 1-15 16,3 5 0-16,-3-8-1 16</inkml:trace>
  <inkml:trace contextRef="#ctx0" brushRef="#br3" timeOffset="313758.7193">7663 13077 51 0,'0'0'38'16,"0"17"0"-16,-7-6-7 16,0 11-15-16,-8-9-8 15,3 6-4-15,-4-7-3 16,0-5-1-16,1-7-1 16,-1 0 0-16,10-10-1 0,0-6 1 15,6 2 0-15,5-1 0 16,2 1 2-16,8 6-1 15,1 4 1-15,3 4 0 16,-1 8-2-16,-2 1-8 16,0 1-25-16,2 6-4 15,-5-6 1-15,0-1-1 0</inkml:trace>
  <inkml:trace contextRef="#ctx0" brushRef="#br3" timeOffset="313943.6291">7742 13087 59 0,'0'0'38'0,"7"-12"-1"15,-7 12-8-15,15 3-13 32,-15-3-9-32,19 11-4 0,-8-6 0 15,3-5-2-15,-2 0-2 16,-3-7-4-16,4 3-10 16,-13 4-22-16,7-14-2 15,-7 14 0-15,0-12 0 16</inkml:trace>
  <inkml:trace contextRef="#ctx0" brushRef="#br3" timeOffset="314244.4628">7869 13006 46 0,'3'-19'36'16,"-3"19"2"-16,10 5-9 15,-10-5-12 1,15 20-7-16,-9-6-5 15,1 7-2-15,-5-6 0 16,5 1-1-16,-4-5-1 16,-3-11-1-16,0 0 1 0,0 0 0 15,13-17-1-15,-8 0 0 16,2-2 1-16,-2-1-1 16,6 4 0-16,-5 3 0 0,5 6-1 15,-1 7 1-15,3 0 0 16,-5 8 0-16,2 4 0 15,0 4-1-15,-4 2-2 16,0-4-4-16,0 2-19 16,-3-2-12-16,-3-14-1 15,-9 9 0-15</inkml:trace>
  <inkml:trace contextRef="#ctx0" brushRef="#br3" timeOffset="314445.0017">7912 12750 61 0,'-9'-26'39'32,"9"14"1"-32,0 12-5 0,0 0-20 15,0 0-11-15,7 21-17 16,2 1-26-16,-9-4 0 0,6 10-1 16,-6-3 0-1</inkml:trace>
  <inkml:trace contextRef="#ctx0" brushRef="#br3" timeOffset="315292.0941">6499 13858 16 0,'-13'-7'29'0,"4"12"-2"16,-4-5-11-16,-2 8-8 15,5 0-2-15,-1 4-1 16,11 4-3-16,0-4 1 16,11 2-2-16,3-1 1 0,5-1-1 15,1-5 1-15,0 3-1 16,-2-10 1-16,-3 5-1 16,-15-5 0-16,0 0 0 15,0 0-1-15,-12 10-1 16,-4-6 1-16,-2 6 0 15,-1 1-1-15,0 2 1 0,4 3-1 16,5-1 1-16,6-1 1 16,4-1 0-16,11-3 1 15,3-1 1-15,6-6 0 16,0-3 0-16,3-5 0 16,3-3 0-16,-6-6 0 15,0 2-2 1,-5-5 1-16,-2 2-1 15,-4 1-1-15,0 3 0 0,-9 11 1 16,12-9-1-16,-12 9 0 16,10 5 0-16,-10-5 1 15,6 14 0-15,-6-14 0 16,6 9 1-16,-6-9-1 16,0 0 0-16,-9-19-1 0,9 1 2 15,-4-7-2-15,4-1 2 16,3-1-1-16,4 5 2 15,-1 1-1-15,4 9 1 16,2 5 0-16,4 11 0 16,-4 7 0-16,4 7-1 15,-5 5 0 1,2 0-4-16,0 2-6 16,-4-3-15-16,-3-8-14 15,4 1-1-15,-10-15 0 16</inkml:trace>
  <inkml:trace contextRef="#ctx0" brushRef="#br3" timeOffset="315493.1447">6859 13834 32 0,'0'0'37'16,"0"-12"2"0,0 12-2-16,0 12-13 0,0-2-13 15,7 8-8-15,-2 4-16 16,8 5-24-16,-10-6-1 15,9 2-1-15,-7-5 1 0</inkml:trace>
  <inkml:trace contextRef="#ctx0" brushRef="#br3" timeOffset="315844.8435">7097 13780 29 0,'-12'0'32'15,"-7"0"-3"-15,4 6-8 16,-1 4-8-16,4 6-6 16,3 6-3-16,6 0-1 0,6 2-1 15,6-4 1-15,3-3-1 16,9-8 1-16,-2-4-1 0,3-10 0 15,-4 2 1-15,-1-8-2 16,-5-1 1-16,-4-3-2 16,-4 5 1-16,-4 10 1 31,0 0-1-31,-8 0 1 0,4 12-1 16,4 8 2-16,0 5-1 15,0 5 0-15,4 5-3 16,4 5-7-16,2-4-15 15,-3-11-13-15,10 3 0 16,-7-18-1-16</inkml:trace>
  <inkml:trace contextRef="#ctx0" brushRef="#br3" timeOffset="316147.7888">7382 13746 45 0,'0'0'38'0,"-5"20"0"16,-5-7 0 0,-3 1-24-16,1 3-6 0,-1-2-4 15,1-6-4-15,-1-4 0 16,2-5-2-16,11 0 0 16,-16-24 1-16,13 5-1 31,3 2 2-31,3-1 0 0,7 3 1 15,-1 6 0-15,4 4 1 16,1 5 0-16,2 11-1 16,2 4-1-16,-2 0-5 15,2 3-14-15,1 1-18 16,-19-19-1-16,18 19-1 16,-18-19 2-16</inkml:trace>
  <inkml:trace contextRef="#ctx0" brushRef="#br3" timeOffset="316348.3362">7320 13550 47 0,'-11'-25'38'0,"6"10"0"15,5 15-1 1,0 0-26-16,0 0-25 16,0 12-22-16,10 7-2 15,-3-3-1-15,8 6 1 0</inkml:trace>
  <inkml:trace contextRef="#ctx0" brushRef="#br3" timeOffset="316548.8774">7521 13726 29 0,'21'15'39'0,"-10"-8"1"15,1-1-2-15,-12-6-12 16,12-6-12-16,-12 6-5 16,7-22-3-16,-1 9-2 15,-6-6-4-15,0 0-6 16,3 2-24-16,-3 5-11 15,-6-1 0 1,6 13 0-16</inkml:trace>
  <inkml:trace contextRef="#ctx0" brushRef="#br3" timeOffset="316996.8766">7838 13450 26 0,'-21'-3'31'0,"21"3"-2"16,-16 12-7-16,16-12-10 0,-4 17-4 15,4-17-4-15,11 14-1 16,-2-8-2-16,0-1-1 15,0-1-1-15,-9-4-1 16,12 5 0-16,-12-5-1 16,-12 6 1-16,1 0-1 31,-6 1 1-31,-4 1 1 0,5 6 1 16,-3 1 0-16,4 2 1 15,6 1 2-15,6-2 0 16,6 0 2-16,8-3 0 15,6-1 1-15,-2-9-1 16,10-1 1-16,-3-7-2 16,3-5 0-16,-7-5-1 0,1-1-2 15,-7-4 0-15,-2 1 0 0,-4 0 0 16,-1 2 0 0,-1 7 2-16,-4 10-1 0,0 0 0 15,0 0 1-15,0 19 0 16,3 3-1-16,3 2-1 31,-3-4-5-31,6 2-16 0,3-3-18 16,-12-19 0-16,21 13 0 15,-11-25-1-15</inkml:trace>
  <inkml:trace contextRef="#ctx0" brushRef="#br3" timeOffset="317366.7164">8189 13425 33 0,'0'0'38'15,"5"17"-1"-15,-5-2-3 16,-3 4-15-16,-9-5-7 16,3 5-5-16,-7-3-3 0,4-4-3 15,-3-5 0-15,-1-7-1 16,1-7 0-16,5-8 0 0,1 1 0 15,3-4 0-15,6 0 0 16,0 1 0-16,2 4 0 16,12 4 0-16,1 6 1 31,1 8 0-31,2 3 1 0,4 4 0 16,-4 1 0-16,0 5 0 15,2-1 0-15,-2-2 0 16,-5-2-1-16,-2-4-1 15,0-2-3-15,-11-7-8 16,12 0-24-16,-12 0-4 16,0-10-1-16,0 10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18:44.4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17448 16426 36 0,'-35'31'36'0,"-13"7"1"0,-1 19-13 15,3 25-3-15,0 13-5 16,17 19-3-16,7-1-5 15,22 10-2-15,13-7-4 16,15-7-6-16,21-9-12 16,6-26-22-16,2-25-1 31,5-11-1-31,-8-19 1 0</inkml:trace>
  <inkml:trace contextRef="#ctx0" brushRef="#br0" timeOffset="477.8214">17763 16975 38 0,'-13'-14'34'0,"-1"17"0"16,-6 3-11-16,-5 9-8 0,2 11-4 15,-2-1-4-15,10 13-2 16,2 1-2-16,10 0-2 16,3-1-1-16,12-1 0 15,5-11 1-15,3-7-2 16,2-9 2-16,0-13-2 16,-5-7 2-16,-5-3 1 0,-9-5-1 15,-3-2 0-15,-14 4-1 16,-2-3-1-16,-2 7-5 15,-2 2-8-15,2 3-15 16,9 4-8-16,-3-2 2 16,12 5-1-16</inkml:trace>
  <inkml:trace contextRef="#ctx0" brushRef="#br0" timeOffset="615.4992">17720 17085 40 0,'28'0'32'0,"-7"-4"-5"0,7 4-7 15,2 0-6-15,-2 0-5 16,5 0-6-16,-5 0-7 16,-3 0-12-16,-5-9-15 0,5 9-2 15,-17-10 0-15,3 10 6 16</inkml:trace>
  <inkml:trace contextRef="#ctx0" brushRef="#br0" timeOffset="786.7088">17899 17074 43 0,'-7'12'35'0,"7"13"-1"15,-3 1-11-15,-1-3-9 16,4 8-9-16,0 2-15 16,0-4-24-16,0-12 0 15,4-1-3-15,-4-16 2 16</inkml:trace>
  <inkml:trace contextRef="#ctx0" brushRef="#br0" timeOffset="1049.0131">18010 17127 27 0,'17'0'36'15,"-17"0"2"-15,15 18-3 16,-9 3-15-16,-6-1-8 16,6 3-5-16,-3-3-2 0,2-5-5 15,-2-3 1-15,-3-12-3 16,9 2 2-16,-9-2 0 15,14-21-1-15,-5 1 2 16,1 3-1-16,2 0 2 16,-3 5-2-16,2 6 2 15,-1 10-1 1,-2 7-2-16,-3 2 1 16,-2 9-5-16,3-1-17 15,-2 4-17-15,-4-11 2 16,7 1-2-16,-7-15 2 15</inkml:trace>
  <inkml:trace contextRef="#ctx0" brushRef="#br0" timeOffset="1487.6847">18600 17074 49 0,'11'-9'38'15,"-11"9"1"-15,12 4-13 16,-5 23-7-16,-7 4-6 16,4 15-5-1,-4 2-2-15,6 9-1 0,-6-2-2 16,5 6-1-16,-5-11-2 15,4-8-2-15,-4-4-3 16,0-18-10-16,0-8-22 16,0-12-3-16,-6-10 0 15,0-12 1-15</inkml:trace>
  <inkml:trace contextRef="#ctx0" brushRef="#br0" timeOffset="1619.3129">18625 17290 17 0,'25'9'29'0,"-10"-6"-1"16,12 3-12-16,-4-2-10 16,5 0-10-16,0-4-12 0,-8-17-8 15,8 5 0-15,-12-12 1 16</inkml:trace>
  <inkml:trace contextRef="#ctx0" brushRef="#br0" timeOffset="1788.8416">18910 17068 77 0,'5'-10'32'0,"-5"10"-3"31,0 11-8-31,3 9-5 0,-6 6-6 16,3 4-6-16,0-1-1 15,0 4-5-15,0-2-4 16,0-10-14-16,0-7-18 16,0 3-2-16,0-17 2 15,0 0-2-15</inkml:trace>
  <inkml:trace contextRef="#ctx0" brushRef="#br0" timeOffset="2088.7205">19119 17149 52 0,'0'18'35'16,"-4"6"-1"-1,-5 2-12-15,-4-3-9 16,1 2-8-16,-4-8-3 15,-3-5-7-15,3-7-1 16,0-14 0-16,5-3-1 0,0-8 1 16,9 2 0-1,2-7 3-15,6 3 1 0,1 5 5 16,6 3 1-16,4 11 3 0,-4 9 0 16,6 7-2-16,-4-1 1 15,3 10-2-15,-6-3-1 16,1 4-10-16,-2-7-25 15,3 4-4-15,-14-20 1 16,19 14-1-16</inkml:trace>
  <inkml:trace contextRef="#ctx0" brushRef="#br0" timeOffset="2568.0683">19492 17189 45 0,'17'20'36'15,"-7"-2"0"-15,-1 5-15 16,3 9-4-16,-8-5-6 31,4 4-3-31,-8-13-4 0,6-6-1 16,-6-12-3-16,0 0-2 15,-8-21 0-15,8-5-1 16,-3-7 1-16,3-4 1 16,4 2 0-16,5-3 2 15,2 7 0-15,3 9 2 16,0 6-1-16,3 13 2 0,-1 12-2 16,-1 9-1-16,0 3-1 15,-3 9-7-15,0 4-9 16,1 2-20-16,-6-10-2 15,3 11 0-15,-5-13 0 16</inkml:trace>
  <inkml:trace contextRef="#ctx0" brushRef="#br0" timeOffset="2970.137">19810 17031 25 0,'17'-15'36'16,"9"19"1"-16,-7 5 0 15,-3 10-19-15,4 18-3 16,-6-4-3-16,3 11-5 0,-5-3 0 15,3 2-2-15,-6-12-2 16,0-4 0-16,-3-8-2 16,-1-11-2-16,-5-8 0 15,3-11-1-15,-3-3 0 16,-12-12-3-16,4 4 1 16,-7 1 1-1,-2 8 0-15,-3 4 1 0,-2 9 0 16,0 12 1-16,2 2-4 15,1 6-14-15,1 2-17 16,11-1-3-16,-1-9 2 16,11 0 0-16</inkml:trace>
  <inkml:trace contextRef="#ctx0" brushRef="#br0" timeOffset="3756.2556">20277 17108 18 0,'-13'0'30'15,"-15"-4"-2"-15,5 4-8 16,-2 7-5-16,5 5-4 0,6 2-2 15,6 0-4-15,8 4-3 16,8-4 0-16,6 3-1 16,4-5 0-16,4-4-1 15,0-4 0-15,-3-4 0 16,-2 0 0-16,-7 0 0 31,-10 0 0-31,0-12 1 0,-10 12-1 16,-5 7 0-16,-3 1 0 15,1 1 0-15,0 2 1 16,5 1-1-16,5 4 1 16,7 4-2-16,3-5 2 0,9-4 0 15,4-4 1-15,3-4 0 16,2-3-1-16,2-8 1 0,1-1 0 16,0-8-1-16,-2-5 0 15,-4-2 1-15,-5 2-3 16,-1 5 3-16,-4 0-2 15,-8 5 1-15,0 12-1 16,0 0 1-16,-8 12-1 31,3 10-1-31,5 2 1 0,0 4 1 16,3-2-1-16,7-1 1 16,2-9-1-16,6-2 1 15,0-9 0-15,3-5 1 16,-2-12 0-16,-2-8-1 15,-4-4 1-15,-3-3 0 16,-6-1 0-16,-4-1-1 0,-4 5-4 16,-5-1-9-16,0 4-25 15,9 21 1-15,-17-12-1 16,17 12-1-16</inkml:trace>
  <inkml:trace contextRef="#ctx0" brushRef="#br0" timeOffset="4156.3341">20682 17281 11 0,'0'0'33'15,"9"23"-1"-15,-9-23-7 16,19 15-6-16,-1-6-3 16,0-6-5-16,4-3-3 15,-3-5-3-15,0-5-1 16,-5-8-2-16,-3 0 1 0,-8-4-2 16,-3-2 0-16,-11 2-1 15,-6-1 1-15,-2 5-2 16,-5 8 2-16,-1 15-2 15,0 8-1-15,1 5 2 16,3 12 1-16,6 8-1 16,6 11 1-1,0 2 0-15,6 2 0 16,3-2 0-16,3-5-2 0,4 0-8 16,2-9-18-1,-3-15-9-15,9-6 1 0,-15-16-2 16</inkml:trace>
  <inkml:trace contextRef="#ctx0" brushRef="#br0" timeOffset="4511.5536">21091 17147 25 0,'-2'26'36'16,"-15"1"-1"-16,2 7-2 16,-7 4-13-16,-5-8-9 15,1 1-4-15,-1-14-5 16,2-2 1-16,2-11-3 16,5-8 0-16,6-6-1 0,5-7-1 15,7-2 1-15,0-1-2 0,7 4 2 16,5-1-2-16,3 7 2 15,3 4 1-15,2 10 0 16,-1 7 0-16,2 7 1 16,-1 3 1-16,-2 6-6 15,-7 2-9-15,-4-8-21 16,6 1 1-16,-13-9-2 0,5 0 2 16</inkml:trace>
  <inkml:trace contextRef="#ctx0" brushRef="#br0" timeOffset="4689.9456">20922 16951 71 0,'-5'-34'39'0,"8"19"0"16,-3 15-8-16,0 0-22 15,13 25-10-15,-2-4-27 16,6 14-11-16,-4-9 0 15,11 6 0-15</inkml:trace>
  <inkml:trace contextRef="#ctx0" brushRef="#br0" timeOffset="5089.9389">21411 17159 12 0,'18'0'33'0,"12"3"-1"16,-1-3 0-16,4 0-17 0,6 0-6 16,-1 4-3-16,0-4-6 15,-6 4-5-15,-7-4-7 0,-7 0-4 16,-8 6-7-16,-10-6-6 15,0 0-3-15,-17-5 11 16</inkml:trace>
  <inkml:trace contextRef="#ctx0" brushRef="#br0" timeOffset="5243.4078">21587 17190 30 0,'-7'16'33'15,"7"7"-3"-15,0 2-3 16,3 3-8-16,0 9-5 15,-3-4-4-15,4-1-4 16,-1 0-10-16,-3-8-13 0,0-10-19 16,13-7 1-16,-13-7-2 15,24-17 1-15</inkml:trace>
  <inkml:trace contextRef="#ctx0" brushRef="#br0" timeOffset="5893.8292">21909 17302 36 0,'0'-27'24'15,"-9"13"-2"-15,-3-3-3 16,-2 2-3 0,-3 6-4-16,-3 1-3 15,2 8-3-15,-2 5-1 16,3 7-2-16,3 7-2 15,5 3 1-15,4 0-2 16,5 3 1-16,10-1 0 16,1-5 2-16,4-5-2 0,5-5 0 15,2-9 0-15,-2 0-1 0,0-6 1 16,-2-6-3-16,-2-8 2 16,-4 2-2-16,-3-2 1 15,-6 3 0-15,-3 0 0 16,0 5 0-16,0 12 1 15,0 0 0-15,-11 9 0 16,8 7 1-16,3 2-1 0,0 8 2 16,8-1-2-16,4 1 1 15,3-1 0-15,2-9 1 16,4-7-2-16,2-9 3 16,-2-4-3-16,0-5 1 15,-1-8 3-15,-6-5-2 31,-7-6 2-31,-1 0-2 0,-9-1 1 16,-3 7 1-16,-8 6-2 16,0-2-2-16,1 10-5 15,-8 0-13-15,5 4-21 16,6 7 1-16,-1-3-1 0,11 0-1 16</inkml:trace>
  <inkml:trace contextRef="#ctx0" brushRef="#br0" timeOffset="6848.4462">22547 17205 44 0,'-11'7'27'0,"-13"5"-8"16,2 8-1-16,5 4-3 15,5-5-3-15,12 10-1 16,3-4-5-16,12 2 0 15,4-11-2-15,9-3 1 16,-1-13-3 0,1 0 0-16,-6-10-1 15,-7-12-2-15,-9-10 2 16,-6-10-1-16,-5-3 1 16,-2-6-2-16,-3-4 2 15,-2-4 0-15,3 2-1 0,4 3 1 16,5 11-3-1,5 6-1-15,8 13-5 0,-9 7-7 16,4 8-19-16,12 18-3 16,-20-9 1-16,23 32-1 0</inkml:trace>
  <inkml:trace contextRef="#ctx0" brushRef="#br0" timeOffset="7048.8631">22783 17261 44 0,'9'26'34'0,"-9"-3"0"15,3 3-17-15,0 6-6 32,-3-6-10-32,0-4-8 0,0-7-21 15,0 2-3-15,-12-17-3 16,12 0 0-16</inkml:trace>
  <inkml:trace contextRef="#ctx0" brushRef="#br0" timeOffset="7201.6611">22796 17002 33 0,'0'-12'32'0,"0"12"0"15,0 0-5-15,0 0-28 16,0 0-22-16,0 0-8 15,5 14-2-15,-5-14 1 32</inkml:trace>
  <inkml:trace contextRef="#ctx0" brushRef="#br0" timeOffset="7580.4442">23023 17256 20 0,'-21'-15'30'0,"21"15"-5"0,-19 0-7 16,5 0-5-16,-2 17-2 15,-1-5-2-15,5 8-2 16,4-4-1-16,8 11 0 0,3-5-2 16,4 2 1-16,10-4-2 15,-1-6 1-15,1-4-2 32,2 2 2-32,-2-7-3 0,-4-5 2 15,-13 0-3-15,5-13-3 16,-14 6-5-16,-3-2-17 15,-7-1-11-15,5 0-3 16,-8-2 2-16</inkml:trace>
  <inkml:trace contextRef="#ctx0" brushRef="#br0" timeOffset="8019.429">23149 17263 18 0,'0'0'34'0,"15"20"-2"16,-18-4-7-16,3 6-7 15,0 5-3-15,-10-1-6 0,10 3-1 16,0-3-4-16,-7-4 0 16,7-7-2-16,0-15-1 15,0 0-3-15,13-14-3 16,-1-1 2-16,-4-11-2 16,3 2 1-16,1-4-1 15,-4 2 2 1,0 9 0-16,-8 3 4 15,0 4 1-15,0 10 1 16,0 0 0-16,-12 9 0 16,3 4 0-16,9 4 0 15,0 4 0-15,7 1-5 16,-5-2-5-16,13-2-18 16,13 2-9-16,-11-11-1 0,7 2 1 15</inkml:trace>
  <inkml:trace contextRef="#ctx0" brushRef="#br0" timeOffset="8666.7477">23495 17391 33 0,'-8'-14'21'0,"-3"-1"-2"16,-6 1-1-16,-2-1-2 15,3 8-1-15,-5 4-4 0,4 6-3 16,2 4-2-16,-3 9 1 16,6 6-2-16,12 1 1 0,5 3-4 15,-5 3 2-15,17-7-1 16,-8-3-1-16,5-9-2 16,8-5-1-16,-1-12-1 31,0-2-2-31,-4-4 2 0,-2-9-2 15,-5-2 0-15,6 0 1 16,-5 6 2-16,-6 4-1 16,-2 2 2-16,-3 12 2 15,0 0-1-15,0 0 2 16,0 9 0-16,-3 8 1 16,3-1-3-16,3 3 3 0,-3-2-2 15,13-1 1-15,1-1-2 16,-2-3 2-16,5 0-2 15,-3-12 1-15,1 0 2 16,5-12-3-16,-5-2 1 16,-1-3-2-16,-14-5 3 15,7-2-3-15,-12-5 0 0,1 5-6 16,4 7-6-16,-12 0-29 16,-5 2 1-16,3 2 0 15,4-3 0-15</inkml:trace>
  <inkml:trace contextRef="#ctx0" brushRef="#br0" timeOffset="9185.0514">23755 16750 36 0,'47'46'37'0,"0"7"1"16,2 13-11-16,-6 18-11 15,-18-1-4-15,-3 15-1 16,-8-10-3-16,-14 2-2 16,-19-13-2-16,-3-9 0 15,-1-13-3 1,-1-9 2-16,3-5-3 16,-5-14-2-16,1-5-2 15,7-5-2-15,8-8-8 16,2 3-21-16,-6-9-3 15,14-3-1-15,-15-8-1 16</inkml:trace>
  <inkml:trace contextRef="#ctx0" brushRef="#br0" timeOffset="15228.2568">16833 9140 27 0,'22'0'29'15,"-12"-4"1"-15,8 4-13 16,3 0-11-16,-1-8-19 0,7 14-11 16,-12-9-3-16,8 9-2 15</inkml:trace>
  <inkml:trace contextRef="#ctx0" brushRef="#br0" timeOffset="15814.2553">16560 9118 49 0,'13'0'31'16,"-2"-4"-3"-16,12 4-17 15,1 10-29-15,-5-10-8 31,12 12-2-31,-12-12-2 0</inkml:trace>
  <inkml:trace contextRef="#ctx0" brushRef="#br0" timeOffset="16378.076">16324 9152 18 0,'10'-9'28'0,"11"9"-4"15,-4 0-20-15,-1-3-21 16,7 3-5-16,-13-6-3 16</inkml:trace>
  <inkml:trace contextRef="#ctx0" brushRef="#br0" timeOffset="17000.4558">16036 9133 42 0,'0'0'33'0,"24"4"0"16,-5-4-13-16,6 0-20 16,9 3-24-16,-9-5-4 15,9 10-3-15,-12-8-1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10:41:09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18100 8170 20 0,'25'-34'16'16,"18"-7"-1"-16,11-9 0 15,16-2-3-15,11 2-2 16,9 1-2-16,2 4 0 16,-4 11-3-16,-8 7-4 15,-12 10-9-15,-13 14-11 16,-24-4-10-16,-7 15 1 15,-24-8 3-15</inkml:trace>
  <inkml:trace contextRef="#ctx0" brushRef="#br0" timeOffset="402.0848">18117 8039 23 0,'0'0'26'16,"0"0"-7"-16,0 0-5 16,0 0-4-16,-4 16-2 15,-4-4-3-15,0 2-1 0,0 0-1 16,1-3-1-16,2 1 1 0,2-1-1 16,3-1 2-1,11 1-2-15,-1-5 2 0,5 1 0 16,5-3-5-16,4-4-18 15,-1-7-11-15,13 0 0 32,-7-14-2-32</inkml:trace>
  <inkml:trace contextRef="#ctx0" brushRef="#br0" timeOffset="1104.4512">19225 7640 26 0,'-14'3'27'0,"-9"-3"-8"16,2 2-4-16,-2 5-4 0,6 1-5 15,2 3-1 1,6 3-2 0,5 4-1-16,8-1-1 15,3 0 0-15,6-2 0 16,4-2 0-16,2-4 1 0,1-5 0 16,0-4 0-16,-2-7 1 15,-5-7-1-15,-3-6 0 16,-6-4 0-16,-4-3-1 15,-3-5 0-15,-3 0 1 0,-4-1-2 16,1 2 1-16,-1 2-2 16,3 7 0-16,2 3-3 15,5 3-2-15,5 4-2 16,6 5-10-16,4-1-7 16,14 13-7-16,-5-5 2 15,14 7 18 1</inkml:trace>
  <inkml:trace contextRef="#ctx0" brushRef="#br0" timeOffset="1367.5238">19421 7631 65 0,'0'0'28'0,"0"0"-5"16,0 12-7-16,3 2-5 15,-3 0-5-15,0 5-3 0,0 1-5 16,3 2-6-16,-3-8-15 16,10 6-10-16,-10-20 0 15,3 21-1-15</inkml:trace>
  <inkml:trace contextRef="#ctx0" brushRef="#br0" timeOffset="1521.136">19383 7504 22 0,'0'-16'32'0,"-5"-4"0"15,5 20-7-15,3-15-14 16,-3 15-17-16,8 10-21 15,-8-10-2-15,10 18-2 0,-10-18 3 0</inkml:trace>
  <inkml:trace contextRef="#ctx0" brushRef="#br0" timeOffset="1905.76">19643 7599 20 0,'0'0'26'0,"-20"-10"14"16,10 14-26-16,0-1-4 15,-3 7-4-15,1 0-2 16,-1 7-2-16,6-1-1 15,3 6 0-15,4-3 0 16,0-1-1-16,8-2 2 16,3-4-1-16,4-2 2 15,-2-4-1 1,4-6 3-16,-7 0 0 16,2-6 0-16,-6-4 0 15,-6 10-2-15,0-16 0 0,-3 4-5 16,3 12-10-16,-17-8-21 15,1-1-1-15,16 9-1 16,-25-6 0-16</inkml:trace>
  <inkml:trace contextRef="#ctx0" brushRef="#br0" timeOffset="2384.6419">19719 7606 36 0,'14'2'29'0,"-14"-2"-4"16,9 14-8-16,-2-1-6 16,-1 4-4-16,3 2-2 15,-6 1-1 1,1 2-2-16,-4-3-1 15,-4-2-2-15,4-5-2 16,0-12-3-16,-8 8-2 16,8-8-3-16,0-8 1 0,0-7-2 15,6 1 2-15,0-4 2 16,2 2 2-16,2 0 4 16,-3 1 4-16,1 2 4 0,-2 2 9 15,1-1-7 1,-7 12 2-16,0 0-2 15,0 0 0-15,0 0-3 16,-4 12-1-16,4-12-1 16,-7 18 0-16,7-8-1 15,-4 1-1 1,4-1 0-16,5 2-2 16,3-2-4-16,-8-10-3 15,23 13-3-15,-3-11-8 16,2-11-12-16,11 9 0 15,-5-10 2-15</inkml:trace>
  <inkml:trace contextRef="#ctx0" brushRef="#br0" timeOffset="2823.0991">20117 7628 26 0,'-26'-26'40'15,"10"13"-24"-15,0 3-3 16,-2 1-1-16,-3 3-4 16,2 6-2-16,-1 0-1 15,3 6-1-15,3 1-2 16,3 6 0-16,4 3-1 16,7 3-1-16,0 1 2 31,8-2-1-31,3-2 1 0,3-4 0 15,2-5-1-15,1-3 1 16,1-7-1-16,0-6 1 16,-1-4-1-16,0-4 0 15,2 0-1-15,-4-1 0 16,2 4 1-16,1-1-1 16,-4 5 1-16,2 6 0 0,-3 4 0 15,-3 7 0-15,-4 3 1 16,-1 6 0-16,-5 0 0 15,0 6 1-15,-6-5-1 16,-3-1-2-16,0 2-4 0,-3-8-11 16,-3-10-19-16,15 0-1 31,-20-11-1-31,20 11 1 0</inkml:trace>
  <inkml:trace contextRef="#ctx0" brushRef="#br0" timeOffset="3338.5377">20666 7561 18 0,'-9'12'33'31,"3"14"0"-31,-11-9 0 0,-1 5-17 15,-1 0-5 1,-4-5-5-16,1-4-4 0,0-5-3 16,1-6-2-16,2-6-1 15,4-6 0-15,3 1 0 16,5-8-1-16,4 0 0 16,3-1 1-16,7 4 3 0,2 2 1 15,4 0 3-15,1 8 0 16,3 4 1-16,-2 13 1 15,1 2-1-15,-1 2 1 16,-2 4-2-16,-2 1-1 16,2 1-7-16,-6-3-10 15,-1-10-16 1,5 5-1-16,-11-15-2 16,10 7 2-16</inkml:trace>
  <inkml:trace contextRef="#ctx0" brushRef="#br0" timeOffset="3723.4232">20695 7552 25 0,'0'0'33'16,"18"22"-2"-16,-12-4-8 0,0-2-6 15,1 4-3 1,-4-3-4-16,2 1-5 0,-5-4-1 15,0-5-1-15,0-9-2 16,0 0 0-16,0 0-1 0,0 0-1 16,0-17 0-16,3 2-1 15,5-1-1-15,-3-1 0 16,4 1 1-16,1 0 0 16,-2 4 1-16,-8 12 2 31,11-12 0-31,-11 12 1 0,0 0 0 15,0 10 0-15,0-10 0 16,-7 21 0-16,7-6 0 16,0-1-1-16,0 1-1 15,7-1-6-15,4 1-8 16,0 2-18-16,-11-17-2 16,23 18 0-16,-9-23-1 0</inkml:trace>
  <inkml:trace contextRef="#ctx0" brushRef="#br0" timeOffset="4290.267">20892 7536 24 0,'0'0'19'0,"15"6"-4"16,-2-2-3-16,0-1-3 0,-2-3-3 15,3 0-1-15,-3 0-1 16,-11 0-2-16,13 0-1 16,-13 0 0-16,0 0-1 15,0 0 0-15,-9 0 1 0,9 0 0 16,-18 12 1-16,10 1 1 31,0 0 1-31,2 2 2 0,3 3 1 16,3 0 1-16,7-2-1 15,2 2 1-15,0-4-2 16,6-2 0-16,0-6-2 16,0 0-1-16,1-6-1 15,-1-6-1-15,-3-3 0 16,2-3-1-16,-4-4 0 0,-1-4-2 15,-3 1-1-15,-3-6-1 16,1 3 0-16,-4-1 0 16,0 7 0-16,0-2-1 15,0 8 2-15,0 10 1 16,0 0 1-16,0 0 2 0,0 14 0 31,0 1 1-31,0 3 0 16,3 2 0-16,-3 1 0 15,4-2-1-15,1-4-2 16,-5 1-7-16,0-16-17 0,12 15-8 16,-12-15 1-16,0 0-1 15</inkml:trace>
  <inkml:trace contextRef="#ctx0" brushRef="#br0" timeOffset="4490.8099">21011 7328 40 0,'0'0'35'0,"-9"-18"-1"16,9 18-5-16,0 0-22 16,0 0-25-16,20 3-13 15,-20-3-3-15,13 22 0 16</inkml:trace>
  <inkml:trace contextRef="#ctx0" brushRef="#br0" timeOffset="4812.5727">21197 7524 29 0,'0'0'32'16,"0"0"2"-16,0 0-12 15,9 12-5-15,-4-2-5 16,3 14-2-16,-4-7-2 16,6 4-2-1,-3-4 0-15,1-2-3 16,-8-15 0-16,20 13 0 15,-11-19 0-15,1-1-1 16,-1-5-1-16,-1-5-3 16,1 8-8-16,-4-10-16 15,-5 1-12-15,8 6 0 16,-8-2-1-16</inkml:trace>
  <inkml:trace contextRef="#ctx0" brushRef="#br0" timeOffset="5314.142">21602 7536 29 0,'-19'16'32'0,"7"6"-2"16,-9-4-8-16,0-3-6 16,2 0-5-16,-3-4-6 15,3-4-2-15,1-7-2 16,2-5-1-16,4-2-1 31,3-6 0-31,6 0-1 0,3-3-1 16,3 1 1-16,6 1 0 15,3 5 0-15,3 4 2 16,1 5 1-16,2 7 1 16,-3 4 0-16,3 2 1 15,-3 2 1-15,3 1 0 16,-8-3 0-16,5 0 0 0,-5-8-1 15,1-5 0-15,-1 0-1 16,1-5-1-16,-2-5 0 16,2-4 0-16,1 1 0 0,-2 1-1 15,4 1 0-15,-1 5-1 16,0 6 2-16,-1 0-1 31,-3 9 1-31,-2 4 2 0,-7 2-2 16,0 3 2-16,-7-3-1 15,-2 3 1-15,-7-4-2 16,1-4-4-16,1-1-11 16,-2-1-23-16,-3-12-1 15,19 4 0-15,-13-15 0 16</inkml:trace>
  <inkml:trace contextRef="#ctx0" brushRef="#br0" timeOffset="5692.8932">22044 7332 27 0,'-3'15'32'0,"9"8"2"15,-10 7-10-15,8 2-7 16,3 8-3-16,-4 1-5 0,4 6-2 15,-7-5-2-15,4-8-4 16,-4-3-3-16,0-12-9 16,0-9-18-16,3 0-7 15,-11-20 0-15,8 0 0 16</inkml:trace>
  <inkml:trace contextRef="#ctx0" brushRef="#br0" timeOffset="6110.4996">22088 7357 9 0,'25'-9'30'15,"7"9"2"-15,-11 4-3 16,-2 4-12-16,-1 6-5 16,-8 4-3-16,-4 5-3 0,-12 1-2 15,-9 3-1-15,-5 0-2 16,-5-5 0-16,1-1-3 15,0-7 0-15,4-2-1 16,5-3 0-16,6 1 0 16,9-10-1-1,13 5 2-15,5-5 1 16,6 3 1-16,1 4 1 16,0 2 3-16,4 1 0 15,-5 0 0-15,3 1 2 16,-12 2 0-16,1 1 1 15,-8-2-1-15,2-1 1 16,-10-11-2-16,10 13 0 0,-10-13-1 16,0 0 0-16,0 0-2 15,9 4-2-15,-9-4-6 16,0 0-16-16,0 0-17 16,0-11-1-16,-6 2 1 15,6 9-1-15</inkml:trace>
  <inkml:trace contextRef="#ctx0" brushRef="#br0" timeOffset="11703.4828">20481 7931 17 0,'0'0'28'16,"0"0"-5"-16,0 0-2 16,0 0-3-16,10 12-4 0,-5 10-3 31,-1 2-3-31,5 10-1 0,-2 1 0 15,2 9-1-15,-1-5-2 16,0 2-2-16,2-3-6 16,-3-11-7-16,1-6-15 15,1-3-9-15,-9-18-1 16,0 0 1-16</inkml:trace>
  <inkml:trace contextRef="#ctx0" brushRef="#br0" timeOffset="11850.994">20509 8070 24 0,'28'4'26'0,"-9"-8"-4"0,7 4-20 16,3 6-18-16,-6-9-8 16,7 6 0-16,-12-9 15 15</inkml:trace>
  <inkml:trace contextRef="#ctx0" brushRef="#br0" timeOffset="12235.3324">20844 7934 48 0,'-21'-3'27'0,"7"9"-8"16,-2-3-8-16,1 7-5 15,5 1-1-15,3 0-3 0,7 0-1 16,0 2 0-16,10-3 0 16,2-5-1-16,4 1-1 15,-1-6 0-15,1 3-1 16,-3-3 0-16,-3 0-1 16,-10 0 0-16,9-7 1 15,-9 7 0 1,-12 0 0-16,0 0 2 15,-5 0 0-15,1 4 0 16,-2 2 2-16,2 3 1 16,3 3 1-16,5-2 1 15,8 3 0-15,4-2 0 16,7 0-1-16,6-2-4 0,6-3-5 16,2-6-17-16,16 0-9 15,-5-11 0-15,15 4-1 16</inkml:trace>
  <inkml:trace contextRef="#ctx0" brushRef="#br0" timeOffset="12735.6518">21492 7905 38 0,'-17'0'30'0,"-11"-3"-1"16,3 3-10-16,-1 6-8 0,3 5-2 16,4 8-4-1,3 3 0-15,8 1-1 16,5 4 0-16,9 1 0 0,7-2 0 16,8-3 0-16,3-6-1 31,8-4 0-31,-1-11 0 15,5-2-1-15,-4-11 0 0,-1-2 0 16,-6-7 0-16,-7-2-1 16,-6-5 0-16,-9 1-1 15,-8 3 0-15,-8 2 0 16,-3 3-4-16,-5 3-4 16,2 6-9-16,-2 6-15 0,-3-2-5 15,8 10-1-15,-1-5 2 16</inkml:trace>
  <inkml:trace contextRef="#ctx0" brushRef="#br0" timeOffset="12936.1444">21432 7989 35 0,'25'9'36'15,"-11"-9"-1"1,7 9-8-16,1 4-10 0,-2-6-5 15,3 10-3-15,-2-7-7 32,-6 0-9-32,-2-1-29 0,3 0 1 15,-16-9-2-15,21 8 1 16</inkml:trace>
  <inkml:trace contextRef="#ctx0" brushRef="#br0" timeOffset="13421.1">21788 7917 24 0,'0'0'30'16,"10"-3"1"-16,8 8-6 16,3 4-13-16,2 0-6 15,5 4-1-15,2-2-1 0,1 2-1 16,-2-5-2-16,-6 3 0 15,-5-6 0-15,-4 0 0 16,-14-5 0-16,12 5-1 16,-12-5 1-16,-12 5-1 15,-3-1 2 1,-4 2 0-16,-6 3 0 16,-2 4 0-16,-6 0 0 15,3 3 1-15,-1-1-1 16,6-1-1-16,6 1-6 15,5-6-5-15,14-9-19 16,0 12-5-16,0-12-1 16,20-3 0-16</inkml:trace>
  <inkml:trace contextRef="#ctx0" brushRef="#br0" timeOffset="13884.6299">22354 7923 34 0,'0'0'28'16,"-28"-5"-3"-16,11 10-8 15,1-1-5-15,-5 2-4 16,7 7-1-16,2 2-3 16,3 3 0-16,2 6 0 0,7 0-1 15,8-2 0-15,4 4 1 16,7-3-1-16,6-3-1 15,0-6 1-15,4-6-1 16,0-8 0-16,3-2 0 0,-4-10 0 16,-4-4-1-1,-10-5 2 1,-3-4 0-16,-6-3 0 16,-5 7 0-16,-9-4 0 15,-7 5-1-15,-5 6-5 0,-3 1-15 16,-1-2-20-16,4 15-1 15,-5-10 2-15,8 7-3 16</inkml:trace>
  <inkml:trace contextRef="#ctx0" brushRef="#br0" timeOffset="21569.4425">21125 8501 48 0,'-21'30'28'0,"-5"9"-11"16,5 11-2-16,6 11-3 15,8 0-3-15,7 4-2 16,10-1-4-16,8-8-6 16,6-12-10-16,5-5-14 0,-5-18-5 15,13-4-1-15,-11-22 3 0</inkml:trace>
  <inkml:trace contextRef="#ctx0" brushRef="#br0" timeOffset="21970.9652">21485 8727 33 0,'-28'-3'31'0,"12"12"-3"15,-6 4-10-15,6 5-5 0,8 5-4 16,4 1-3-16,8 5-1 16,4-6-2-16,8 0 1 15,1-5-2-15,3-4 0 16,-1-9 0-16,-2-5 1 0,-3-9-1 16,-4-4-1-16,-4-7 1 31,-6-4-2-31,0-5 1 0,-6-2-1 15,0-5 0-15,0-1 0 16,1 3-2-16,1 1 0 16,4 5-1-16,0 0-2 15,8 7-5-15,2 5-10 16,-1-3-15-16,10 16 1 16,-7-6 1-16,6 9 13 0</inkml:trace>
  <inkml:trace contextRef="#ctx0" brushRef="#br0" timeOffset="22254.9176">21654 8727 21 0,'8'15'33'32,"-8"-15"-1"-32,0 23-6 0,5-3-8 15,-5 1-3-15,4 1-5 16,-4 0-5-16,3 0-10 16,3-4-12-16,4 0-18 15,-10-18 0-15,17 16 0 16,-17-16 3-16</inkml:trace>
  <inkml:trace contextRef="#ctx0" brushRef="#br0" timeOffset="22685.7719">21959 8792 32 0,'-4'19'33'0,"-11"-2"-2"0,2 3-7 15,-1 3-9-15,-8-8-4 16,6 2-4-16,-4-9-2 0,5-8-3 15,3-3-2-15,1-9-1 16,6-2 0-16,0-6-1 16,5 1 0-16,6-5 0 15,2 4 0-15,-1 3 1 0,3 5 1 16,2 6 1-16,-1 6 1 16,2 6 1-16,-2 6 0 15,1 8 0-15,-1-1 0 16,1 5 0-16,1 0-2 15,0-3-3-15,-1 3-6 32,-6-11-12-32,-6-13-15 0,16 12-1 15,-16-12 0-15,7-9 6 16</inkml:trace>
  <inkml:trace contextRef="#ctx0" brushRef="#br0" timeOffset="22833.8775">21909 8625 51 0,'0'0'37'16,"-10"-17"0"-16,10 17-6 0,0 0-28 15,0 0-29-15,18 7-8 16,-18-7-2-16,20 23-1 16</inkml:trace>
  <inkml:trace contextRef="#ctx0" brushRef="#br0" timeOffset="23320.9503">22058 8676 26 0,'11'-27'26'0,"-6"-2"-4"16,9 2-4-16,3 8-5 15,-3 0-4 1,8 14-1-16,-6 7 1 0,5 13-3 16,-8 4 2-16,2 13-2 15,-6 3 1-15,2 7-1 16,-5 2-1-16,2 2 0 15,-2-6-2-15,-2-3 0 16,0-5-2-16,-2-11 0 16,-2-4-2-16,0-17-1 0,0 0-1 15,0 0-3-15,0-10 0 16,-6-8-1-16,2 4 0 16,-5-1 1-16,2 3 1 15,-5 2 1-15,-2 7 2 16,0 3 2-16,-1 5 1 15,0 4 0 1,2 3 1-16,-1 3-3 16,4 2-7-16,6-2-15 15,4-15-9-15,0 19 1 16,0-19-1-16</inkml:trace>
  <inkml:trace contextRef="#ctx0" brushRef="#br0" timeOffset="23573.9042">22445 8930 78 0,'0'0'40'0,"3"14"-2"15,0-4-14-15,-3-10-9 16,0 0-7-16,0 0-13 16,0 0-33-16,0 0-2 15,0 0 0 1,-6-22-1-16</inkml:trace>
  <inkml:trace contextRef="#ctx0" brushRef="#br0" timeOffset="48723.4376">22695 8770 8 0,'4'-19'17'0,"9"4"0"0,-2-7-1 16,-1 5-2-16,-3 1-1 16,-1 1-1-16,-2 2-2 15,-4 13 0-15,0 0-2 16,0 0 0-16,-7 23 0 15,4-2-2-15,3 11 0 16,-10 1-1-16,10 7 0 0,0-2 0 16,7-2-1-16,-4-4-2 15,0-4-3-15,2-3-7 16,2-12-14-16,-7-13-15 16,20 4 1-16,-13-16-1 15</inkml:trace>
  <inkml:trace contextRef="#ctx0" brushRef="#br0" timeOffset="49264.0106">22888 8671 13 0,'0'0'30'16,"0"0"-2"-16,10 5-7 15,1-5-5-15,2 5-6 0,5-1-2 16,6-3-3-16,0-1 0 16,-3 0-2-16,3 0-1 15,-10 0 1-15,-2-1-1 0,3-3-1 16,-15 4 1-16,0 0-1 16,5-9-1-16,-5 9 0 15,0 0 1-15,-11 4-1 16,11-4 1-16,-14 19 1 15,3-1 0-15,1 2 0 16,10 8 1-16,-5 4 0 0,0 1 0 16,5 3 0-16,0-3 0 15,-8-4-2-15,16-1 1 16,-1-5-1-16,-7-5-3 16,0-4-3-16,0-14-8 15,0 0-9-15,10 12-14 31,-10-12 0-31,6-15-1 0,-9 1 12 16</inkml:trace>
  <inkml:trace contextRef="#ctx0" brushRef="#br0" timeOffset="49464.9918">22923 8843 8 0,'-17'-7'33'0,"17"7"1"16,0 0 0-16,0 0-13 15,20 0-7-15,-2 0-2 16,10 0-4-16,0 0-2 16,6 4-5-16,2 0-7 15,-7 0-18-15,-9-8-12 16,6 8 1 0,-10-8-2-16</inkml:trace>
  <inkml:trace contextRef="#ctx0" brushRef="#br0" timeOffset="50065.7616">23260 8526 26 0,'19'2'31'0,"0"12"3"15,7 14-11-15,10 13-4 0,-8 11-8 16,5 16 0-16,-21 3-2 15,-6 8-2-15,-17-6-2 16,-1-5-1-16,-11-5-6 16,-11-17-9-16,-2-8-25 15,6-10 0-15,-2-14-2 0,11-3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8:42:20.65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20550 5709 12 0,'0'0'16'0,"0"0"-1"15,0 0 0-15,0 0-2 16,0 0-1-16,0 0-3 0,-10 5 0 16,10-5-1-16,-10 5-2 15,10-5-1-15,-17 9 0 16,6-1-1-16,2 3 0 16,-6-1-1-16,5 3 0 15,-4 5-1-15,0 1 1 16,1 1-2-16,1 2 1 0,1 0 0 15,2-2 1-15,2 4-1 16,1-1 0-16,1-1 1 16,5-3-1-16,0 0 1 0,0-5-2 15,0 0 1-15,3 1-3 16,4-4-8-16,2 2-24 31,-9-13-2-31,19 12 0 0,-19-12 0 16</inkml:trace>
  <inkml:trace contextRef="#ctx0" brushRef="#br0" timeOffset="816.846">20385 6090 16 0,'-10'0'19'0,"10"0"18"16,0 0-22-1,0 0-4-15,0 0-1 16,0 0-1-16,0 0-1 31,0 0-1-31,14 6-2 0,-1-2 0 16,2-1 0-16,6 4-1 16,2-1 0-16,6 1-1 15,0-2-1-15,0 0-1 16,-2 0 0-16,-3-1 0 15,-6 1-1-15,-5-5-3 16,-3 5-12-16,-10-5-19 0,0 0-1 16,0 0 1-16,4-14 0 15</inkml:trace>
  <inkml:trace contextRef="#ctx0" brushRef="#br0" timeOffset="1617.3328">20531 5707 16 0,'0'0'18'0,"0"0"-1"16,-10-8-2-16,10 8-1 16,0 0-2-16,0 0-3 15,0 0-2-15,0 0-3 16,0 0-1-16,0 11-1 31,0-11 1-31,15 10-1 0,-3-2 0 16,4 0 0-16,6 3 1 0,5-2-1 15,2 1 1 1,6-4-2-16,1 1 1 16,-3-2-1-16,-1-1 0 0,-5 0-1 15,-9-4-4-15,-2 2-13 16,-5 8-14-16,-11-10 1 0,0 0-2 16,-16 4 8-16</inkml:trace>
  <inkml:trace contextRef="#ctx0" brushRef="#br0" timeOffset="2468.4233">20838 5821 28 0,'0'0'11'31,"-9"8"0"-31,9-8-1 0,0 0 2 16,-10 9 0-16,10-9-1 16,0 0-2-16,-11 4 0 15,11-4-1-15,-15 6-2 16,15-6-1-16,-18 9 0 15,7-2-2-15,1 3 0 16,-1 0 0-16,3 2-1 0,-2 2 0 16,5 1-1-16,0 2 1 15,0 2-1-15,2-1 1 16,3 4-1-16,0-2 1 0,0 0-2 16,0-2 1-1,0 0 0-15,3-4 0 0,2 1 0 31,0-2 0-31,0-4 0 16,-5-9-1-16,15 14 2 0,-15-14-3 16,9 3-4-16,-9-3-20 15,12-4-9-15,-15-9-1 16,3 13 0-16</inkml:trace>
  <inkml:trace contextRef="#ctx0" brushRef="#br0" timeOffset="3268.3507">20626 5788 70 0,'0'0'26'0,"-18"11"-5"16,-1-2-6-16,-3 6-4 15,-6 1-6-15,2-1-2 0,0 2-4 16,4-2-5-16,6-2-4 16,4-3-8-16,12-10-8 15,-4 11-7-15,4-11 0 16,10 0 10-16</inkml:trace>
  <inkml:trace contextRef="#ctx0" brushRef="#br0" timeOffset="3537.6919">20717 5801 28 0,'0'0'31'31,"0"0"-5"-31,0 0-5 0,-18 16-3 16,-3-8-6-16,-3 7-3 16,-7-1-4-16,2 6 0 15,-4-3-2-15,3-2-1 16,4 3-1-16,4-6-2 16,4-1-1-16,8-2-2 15,10-9-2-15,0 0-5 0,0 0-5 16,17 0-7-16,-1-14-4 15,9 10-3-15,-2-10-1 16</inkml:trace>
  <inkml:trace contextRef="#ctx0" brushRef="#br0" timeOffset="3754.9431">20750 5859 25 0,'15'-7'26'15,"-15"7"-1"1,0 0-4-16,-15 9-2 15,-4-1-5-15,-3 6-3 0,-9-1-3 16,0 4-1-16,-5 2-2 16,2 0-2-16,0 0-1 15,3-1-3-15,6-4-2 0,6-2-2 16,10-2-4-16,9-10-9 16,0 0-9-16,0 0-5 15,12-6-2-15,10 4 1 16</inkml:trace>
  <inkml:trace contextRef="#ctx0" brushRef="#br0" timeOffset="3971.4299">20720 5947 23 0,'-10'3'30'0,"6"8"-1"15,-15-3-6-15,-2 2-9 16,-3 6-3-16,-4 0-3 0,-1 2-4 15,2-6-1-15,2 4-3 0,4-5-4 16,3 2-2 0,7-3-6-16,11-10-7 0,-11 5-8 15,11-5-5-15,11 0 1 16</inkml:trace>
  <inkml:trace contextRef="#ctx0" brushRef="#br0" timeOffset="4140.4069">20680 6034 47 0,'0'0'34'16,"0"0"-2"-16,-23 5-8 15,3-1-8-15,-1 6-5 32,-1-1-5-32,2 0-6 0,2-1-25 15,6 3-9-15,-4-11-3 16,16 0 1-16</inkml:trace>
  <inkml:trace contextRef="#ctx0" brushRef="#br0" timeOffset="9153.2734">20650 6588 54 0,'4'-10'16'15,"-4"10"-2"-15,0 0-4 0,0 0-2 16,0 0-2-16,0 0-2 16,0 0 0-16,0 10 0 15,0-10-1-15,-7 16 0 16,2-7 0-16,0 3-1 15,-2-1 0-15,-1 1-1 0,8-12 0 16,-14 19-1-16,5-9 0 16,2 4 1-16,1-2-1 0,0-1 1 15,0 3-1-15,0 0 0 16,1 3 1-16,1-5-1 16,4 1 0-16,0-13 0 15,0 0 0-15,0 0 0 16,11 0 0-16,-4-18 0 31,4-2 0-31,-1-8 1 0,1-1-2 16,0 3 1-16,-1-1 1 15,-2 3 0-15,-2 4-1 16,1 3 1-16,-4 7-1 16,-3 10 1-16,0 0 0 15,0 0 0-15,0 0-1 16,10 10 1-16,-10 2 1 0,6 4-1 15,-1 1 2-15,0 3-1 16,3 2 1-16,-1 1-1 0,0 1 1 16,4 1-1-16,-1-3-1 15,-1-4 1-15,-1-1-2 16,-1-3-1-16,2-2-5 31,-9-12-6-31,12 9-10 16,-12-9-11-16,0 0-1 0,10 0-1 15</inkml:trace>
  <inkml:trace contextRef="#ctx0" brushRef="#br0" timeOffset="9369.4797">20556 6734 19 0,'10'0'30'0,"6"6"1"0,-1-6-12 15,5 3-7-15,4-3-7 16,2-6-24-16,7 11-7 16,-13-14-3-16,11 9 0 0</inkml:trace>
  <inkml:trace contextRef="#ctx0" brushRef="#br0" timeOffset="9884.6495">20729 6478 50 0,'-12'-14'25'0,"-14"3"-4"16,-4 3-4-16,-4 8-4 15,-8 0-4-15,-2 9-3 16,-2 7-2-16,4 9-2 16,2 9 1-16,9 3-2 15,6 9 0-15,10 2 0 16,11 3 1-16,13 3 0 0,10-2 1 16,11-1-1-16,11-10 1 15,10-9-1-15,7-10 0 0,10-10 0 16,-3-12 0-1,0-15-1-15,-3-12-1 0,-10-11 2 16,-11-8 1-16,-14 0 0 16,-18-11 0-16,-14 0 0 0,-14-1 0 15,-10 5 1-15,-9 7-2 16,-6 6-2-16,-1 12-9 16,-3 13-30-16,2-4 1 15,10 17-2-15,0-5 1 16</inkml:trace>
  <inkml:trace contextRef="#ctx0" brushRef="#br0" timeOffset="11630.9839">19661 5807 29 0,'10'6'59'16,"18"-6"-35"-16,21 4-4 16,18 0-3-16,19 4-2 15,8-1-4-15,10 5-4 16,-7-1-5-16,-7 1-9 16,-9-2-28-16,-13 5-2 15,-26-8-1-15,-7 7 0 0</inkml:trace>
  <inkml:trace contextRef="#ctx0" brushRef="#br0" timeOffset="12215.4017">19835 5715 14 0,'0'-11'32'15,"0"11"1"-15,0 0-4 16,-15-8-11-16,0 12-5 16,-7 0-3-16,0 7-4 15,-5 1-2-15,2 4-2 0,0 0 0 16,4 0-1-16,7 3 1 15,9 0-1-15,12-2 1 16,10 1 0-16,8-5-3 16,6-3-11-16,0-10-22 15,12 7-1-15,-9-14-1 0,6-5 1 32</inkml:trace>
  <inkml:trace contextRef="#ctx0" brushRef="#br0" timeOffset="12879.811">19874 5393 55 0,'0'0'28'16,"3"-22"-4"-16,-8 7-5 15,-4 2-4-15,-7-1-5 16,-1 2-2-16,-4 0-4 16,-2 7 0-16,-2 5-2 15,1 0-1-15,6 10-1 0,1 4 0 16,6 5 1-16,6 4-2 15,10-2 1-15,7 1 1 16,7-6-2-16,3 0 2 16,5-7 0-16,0-5-1 15,0-8-1-15,2-8 2 0,-6-9-2 32,-2-6 0-32,-3-7 1 15,-6-5-1-15,-2 0 0 16,-4-4 2-16,-6 7 0 15,0 7 0-15,-6 9 1 0,0 8-1 16,6 12 1-16,-12 10-1 16,8 9 1-16,4 7-2 15,0 6 1-15,0 6 0 0,4-1-2 16,-1-2-3-16,8 1-9 16,-1-1-20-16,-6-15-4 15,10-1 1-15,-5-16-1 16</inkml:trace>
  <inkml:trace contextRef="#ctx0" brushRef="#br0" timeOffset="13319.551">20106 5243 49 0,'0'0'31'16,"-7"19"-7"-16,-1 1-4 16,1 3-5-16,-5 4-3 15,2 2-3-15,-3-2-3 16,5-3-2-16,-1-5-1 0,4-5-1 16,5-14-1-16,0 0 0 15,14-19 0-15,-6-1 0 0,5-8 0 16,0-4 0-16,1-1-1 15,-1 2 0-15,-1 3 0 16,-4 5 0-16,0 6 0 16,-1 6 0-16,-7 11 0 15,14 5 0-15,-7 8 0 32,0 2-1-32,3 11 2 0,0 0-2 15,1 1 2-15,0 4-1 16,-1 1-1-16,0-7-2 15,-1 1-4-15,-5-5-8 16,-1-13-19-16,3 4-2 16,-6-12 0-16,0 0-1 0</inkml:trace>
  <inkml:trace contextRef="#ctx0" brushRef="#br0" timeOffset="13451.0067">20096 5380 45 0,'0'0'34'15,"10"0"0"-15,3 0-7 16,8 0-21 0,4 0-21-16,-5-5-15 15,11 5-2-15,-12-14-2 16</inkml:trace>
  <inkml:trace contextRef="#ctx0" brushRef="#br0" timeOffset="14051.2568">20062 5010 47 0,'-8'-10'30'0,"8"10"-10"15,0 0-5-15,18 13-3 0,-1-5-3 16,3-2-3-16,11 1-2 16,-1-1 0-16,5 0-3 15,-2-6-1-15,-3 0-1 16,-2 0-1-16,-8-10 1 15,-4 3-2-15,-16 7 1 0,8-17 1 32,-8 7 0-32,0 10 0 15,-8-18 1-15,8 18 0 16,0 0 1-16,-10-4 1 16,10 4 0-16,0 12 1 15,3-1 1-15,-3 3-1 0,0 3 1 16,-3-2-1-16,0-3-9 15,3-12-26-15,-9 21-1 16,-2-21-1-16,11 0 0 0</inkml:trace>
  <inkml:trace contextRef="#ctx0" brushRef="#br0" timeOffset="15068.2423">21580 6938 45 0,'0'0'25'0,"0"0"-3"15,0 15-3-15,0 0-5 16,0 2-3-16,0 9-4 16,0 2-1-16,0 2-1 15,0-2-1-15,0 0-2 16,0-6-2-16,0-4-3 15,4-4-6-15,-4-14-10 0,0 0-11 16,0 0-5-16,-10-16 1 16,10 6 5-16</inkml:trace>
  <inkml:trace contextRef="#ctx0" brushRef="#br0" timeOffset="15453.1603">21533 6950 28 0,'11'0'30'15,"-5"-12"-6"-15,8 10-4 16,5-1-5-16,4 3-4 16,8 3-3-16,-2 2-2 0,1 4-2 15,-5 6-1-15,-1-1 0 16,-11 2-1-16,-4 0 1 15,-13-2-2-15,-8 0 0 16,-7-5 1-16,-2-3-1 16,-1-6-1-16,4 0 1 15,3 0-1-15,6-4 0 0,9 4 0 16,9-5 0-16,6 5 0 16,7 4 0-16,-1 6 1 15,1 2 0-15,-4 5 1 16,-8 4 0-16,-10 2-1 15,-10 2 0-15,-6-3-3 16,-10-6-6 0,-3-4-19-16,4-5-9 15,-5-18 0-15,8 3 0 0</inkml:trace>
  <inkml:trace contextRef="#ctx0" brushRef="#br0" timeOffset="15954.127">21701 6839 57 0,'-27'-24'24'16,"6"15"-5"0,-10 3-5-16,-3 6-4 0,0 6-3 15,-4 8-3-15,0 5-1 16,1 10-3-16,4 7 1 0,7 7-1 15,5 4 1-15,11 4-1 16,10 0 2-16,10-1 2 16,14 1-1-16,11-12 2 15,14-5-1-15,4-13 1 0,11-9-1 16,0-16 0-16,-1-13-1 16,-6-12-1-16,-5-10 1 15,-15-14 0-15,-14-2 0 16,-19-6 0-16,-12 7 0 15,-13 1-1-15,-7 5-4 32,-6 13-25-32,-4 9-11 0,-6 7 0 15,9 12-2-15</inkml:trace>
  <inkml:trace contextRef="#ctx0" brushRef="#br0" timeOffset="17139.5548">21862 6131 35 0,'0'0'29'15,"0"0"-7"-15,0 0-5 16,13 11-5-16,-13-11-4 15,9 22-2-15,-3-6-2 0,1 4 1 16,-4 1-2-16,2-2 0 16,-5 1 0-16,-3 0-1 15,-4-3-1-15,-1-4-3 16,-1-2-2-16,9-11-8 16,-12 0-11-16,12 0-9 15,0 0-1 1,0 0 0-16</inkml:trace>
  <inkml:trace contextRef="#ctx0" brushRef="#br0" timeOffset="17771.1944">21866 6120 35 0,'0'0'16'0,"0"0"-1"16,20 8-2-16,-6-8-2 16,6-3-2-16,3 3-1 15,2-5-2-15,-1 5-3 16,-2-4 0-16,-1 4-2 16,-7 0-2-16,-5 0-5 0,-9 0-12 15,11 12-10-15,-11-12-2 0,0 0 1 16</inkml:trace>
  <inkml:trace contextRef="#ctx0" brushRef="#br0" timeOffset="21062.3657">23746 5279 38 0,'-6'-16'35'16,"-6"-2"-2"-16,5 6-11 15,7 12-5-15,0 0-5 16,0 0-3-16,0 0-2 16,5 17-1-16,9-13 0 0,9 4 0 15,3-8-1-15,-4 0-1 16,-1-10 1-16,1-4-2 16,2-8 0-16,-18 2-2 15,-11-1 1-15,-13 0 0 0,-11 8-1 16,3 3-1-16,-6 7 0 31,1 9 0-31,-1 10 0 0,6 4-1 16,9 3 1-16,17 0 0 15,17 1 1-15,3-5 0 16,10-7 1-16,6-7 0 16,-8-8 0-16,6-9 0 15,0-13 0-15,-19-3-1 16,-15-5 0-16,-17 1-1 0,-9 4 1 15,-11 8-1-15,-2 10-1 16,-1 10 1-16,-4 11 0 16,4 8 0-16,9 8-1 15,26 4 2-15,5-3-1 16,15-5 1-16,12-6-1 16,13-9 1-1,4-12 0-15,2-6 0 16,-1-9 0-16,-23-8 0 15,-6-5 0-15,-16-1 0 16,-9 4-1-16,-10 5 1 0,-11 9 0 16,-4 11-2-1,-3 13 1-15,12 8 0 0,8 9-1 16,17 3 1-16,9 2 0 16,6-2 0-16,15-8-1 0,18-10 2 15,0-11 0-15,-4 0-1 16,1-17 1-16,-25-7 0 15,-16-5 0-15,-13-2 0 16,-12 2 1-16,-14 5 0 16,-3 5-1-16,-4 8 0 0,-1 11 0 15,20 0-1-15,23 0 1 16,8 18-1-16,24-11-4 16,7-7-28-16,8 0-14 15,6 0 0-15,-36-17 0 16</inkml:trace>
  <inkml:trace contextRef="#ctx0" brushRef="#br0" timeOffset="22497.5914">22047 6128 46 0,'0'0'22'0,"0"0"-1"16,0 0-3-16,0 0-4 15,11 5-1-15,-3 4-4 16,-4 3-1-16,6 5-1 15,-3 5-2-15,1 6-1 16,-2 1 0-16,-1 5-1 16,-5-2 0-1,0-5-1-15,0-3-3 16,-8-7-3-16,4 0-9 16,-3-7-17-16,-4-10-7 15,11 0 0-15,0 0 0 0</inkml:trace>
  <inkml:trace contextRef="#ctx0" brushRef="#br0" timeOffset="23314.2998">21875 6261 20 0,'0'0'11'0,"0"0"-2"15,0 0-2-15,0 0 1 16,-6 10 1-16,6-1 0 16,0 3 0-16,0 3 2 15,0 4 1-15,0 0-1 16,0 1 0-16,-3-4-3 31,3-1-1-31,0-15-1 0,-4 20-2 16,4-20-1-16,0 0-3 15,0 0-5-15,0 0-11 16,0 0-17-16,0 0-1 16,10-15 1-16,1 15 0 15</inkml:trace>
  <inkml:trace contextRef="#ctx0" brushRef="#br0" timeOffset="23583.1769">21843 6413 39 0,'0'0'24'0,"0"0"-4"0,0 12-1 15,0-12-4-15,17 9-2 16,5-1-2-16,2-5-2 15,6 6-2-15,0-6-2 16,2 2-3-16,-3-3-5 0,-5-2-13 16,-12-2-18-16,5 2-1 15,-17-12 0-15,0 12 0 16</inkml:trace>
  <inkml:trace contextRef="#ctx0" brushRef="#br0" timeOffset="24816.8255">21917 6433 12 0,'0'0'49'31,"25"-3"-32"-31,-11-2-3 0,4 5-3 16,1-3-2-16,-1 3-3 16,-5 0 0-16,-13 0-1 15,0 0-1-15,0 0 0 16,-22 0 0-16,-2 0 0 0,1 0-1 16,-2 0-1-16,1 0 0 15,3 0-1-15,8-6 0 16,13 6-1-16,-4-10 1 15,14 3-1-15,9 4 0 16,3 3 0-16,5-6 1 16,1 6-1-1,-3 0 0-15,-4 0 2 16,-5 9 0-16,-16-9-1 16,0 0 1-16,0 0 0 15,-24 9 0-15,2-9 0 16,0-6-1-16,-3 3 0 15,4-4 0-15,5-1-1 16,7-1 0-16,9 9 0 0,0-14 0 16,12 8 0-16,6 3 0 15,2 3-1-15,1 0 1 0,-2 0 0 16,-5 3 0 0,-14-3 1-16,13 10 0 0,-13-10 0 15,-19 5 0-15,0-5 0 31,-4 0 0-31,0-5 0 0,1-3 0 16,4 1 0-16,3-2-1 16,8-1 0-16,7-1 0 15,10 1 1-15,5 1-1 16,5 3-1-16,0 3 1 16,4 3-1-16,-4 0 2 15,-4 0-1-15,-7 3 1 0,-9-3 0 16,0 0 0-16,-14 14 0 15,-1-14 0-15,-7 0 0 0,1-5 0 16,2 0 0-16,1-1-1 16,7 0 0-1,11 6 0-15,0-16 0 0,0 16 0 16,20-10 0-16,-3 10-1 16,2 0 2-16,1-3-2 0,0 3 1 15,-3 2 0-15,-4-2 0 16,-13 0 0-16,0 0 1 15,0 0-1-15,-15 3 1 16,0-5-1-16,-2-1 1 31,-1-1-1-31,1-1 0 0,5-1 1 16,12 6-2-16,-5-12 1 16,5 12 0-16,21-10 0 15,-11 9-1-15,8-3 1 16,2 0 0-16,-3 4 0 15,-1 0 0-15,-6 0 0 16,-10 0 1-16,0 0-1 0,0 0 1 16,0 0 0-16,-10 0 0 15,-2-5-1-15,-2 0 1 16,2-1-1-16,1-1 1 16,2 2-1-16,9 5 0 15,0 0-1-15,0 0 1 0,0 0 0 31,11-4 0-31,-2 4 0 16,1 3 0-16,0-3 0 16,-1 3 0-16,2-3 1 15,-11 0-1-15,13-6 1 0,-13 6 0 16,6-10-1-16,-6 10 0 16,-12-18 1-16,0 8-1 15,-3 6 0-15,0-3-2 0,-2-1-3 16,3 8-13-16,14 0-20 15,-17-7-1-15,17 7 0 16,17-6 0-16</inkml:trace>
  <inkml:trace contextRef="#ctx0" brushRef="#br0" timeOffset="28555.1314">22001 6360 26 0,'0'0'17'0,"-15"0"0"16,15 0-1-16,0 10-1 15,15-6-1-15,13 12-2 16,4-1 0-16,17 8 0 16,13-1-3-16,14 4 0 15,6 1-4-15,7 2 0 16,-7 2-1-16,-5-4-2 0,-8-2 0 15,-14-5-1-15,-18-6 1 16,-11-3-2-16,-11-4 1 16,-15-7-1-16,0 0 0 0,0 0 0 15,-6-11 0-15,6 11-1 16,-6-13-1-16,1 4 1 16,5 9-2-1,-11-15 0-15,11 15 0 16,-10-12 1-16,10 12 0 15,-15-11 0-15,15 11 1 16,-18-11 2-16,18 11 0 16,-10-5 0-16,10 5 1 15,0 0-1-15,0 0 1 16,0 0 0-16,18 4-1 0,-2 4 0 16,-6 2 1-16,2 0 0 15,-6 0 0-15,1 3 1 16,-7-4-1-16,-4 0-2 15,-1 1-7-15,5-10-30 16,-11 0 0-16,11 0-1 16,13-15 0-16</inkml:trace>
  <inkml:trace contextRef="#ctx0" brushRef="#br0" timeOffset="29156.0536">23148 6656 59 0,'-11'-13'33'15,"11"-1"-7"-15,-8 1-7 16,-5-4-6-16,5 5-3 16,-12-4-4-1,3 8-2-15,-11 1-1 16,2 7-2-16,-1 5 0 15,7 2 0-15,4 9 0 16,4 4-1-16,12 1 1 16,0 3 0-16,14-6 1 0,9 1 0 15,7-9 0 1,0-2-1-16,4-16 0 0,-3-6 0 16,-6-8 0-16,3-10 0 15,-7-9-1-15,-8-9 0 0,-9-2 0 16,1 1 0-16,-9 7 1 15,4 6-2-15,0 10 1 16,-7 13 0-16,7 15 0 16,-16 20 1-16,16 11-1 0,-6 8 0 15,6 3 0-15,-3 7 1 16,3-2 0-16,4-1-2 16,2-8-4-16,4-6-17 15,-2-9-16-15,5-4-1 16,-4-15 1-16,11 0-1 15</inkml:trace>
  <inkml:trace contextRef="#ctx0" brushRef="#br0" timeOffset="29555.7339">23416 6505 37 0,'0'0'35'15,"0"0"0"-15,3 18-9 16,-7 0-11-16,4 6-5 16,-15 1-2-16,3 4-2 0,-2-4-1 15,6-2-3-15,5-5 1 16,-1-4-2-16,4-14 1 16,0 0-1-1,0 0-1-15,0-24 2 16,10-2-2-16,-1-2 1 15,4-6-2-15,-2-2 2 16,-4 5-1-16,6-3 0 16,1 11 1-16,0 9 0 15,-3 8 0-15,-11 6 0 16,3 23 1-16,7 1-1 0,0 6 0 16,-2 6 0-16,-1 0 0 15,-2-3-1-15,-1 0-1 16,6-9-5-16,4 0-8 15,-14-5-23-15,0-19-3 16,0 0 1-16,0 0-1 16</inkml:trace>
  <inkml:trace contextRef="#ctx0" brushRef="#br0" timeOffset="29703.0227">23334 6647 38 0,'0'0'33'0,"21"0"-1"31,-7 0-9-31,13 0-20 0,3 6-21 16,-1-12-12-16,18 12-2 15,-28-15 0-15</inkml:trace>
  <inkml:trace contextRef="#ctx0" brushRef="#br0" timeOffset="30287.6537">23285 6278 24 0,'0'0'30'0,"0"0"-1"15,15 0-8-15,10 4-4 16,3-4-4-16,7 10-4 16,7-7-1-16,12 2-2 0,-11-1-1 15,1 2-1-15,-10-2-2 16,-4 1 0-16,-12-5-1 16,-7 0 0-16,-11 0-2 15,-22-15 0-15,10 8 0 16,1 2 0-16,-6-3-1 31,4-1 0-31,1 5 0 0,12 4 0 16,0 0 0-16,0 0 2 15,15 10 1-15,-2 1 0 16,-4 1 1-16,2 4 2 16,-1-3 0-16,-5 2-1 0,-12-5 0 15,7-10-7-15,-17 0-31 16,17 0-1-16,-18-5 0 0,-1 0-2 15</inkml:trace>
  <inkml:trace contextRef="#ctx0" brushRef="#br0" timeOffset="32552.9924">18965 4952 22 0,'0'0'14'0,"-11"7"-1"16,11-7-2-1,0 0-2-15,0 0-1 16,0 0-2-16,-10 5 1 16,10-5-2-16,0 0 1 15,-10 2-1-15,10-2 0 16,-10 0 0-16,10 0-1 0,-14 5 0 15,14-5 0 1,-13 4-1-16,13-4 0 0,-13 7 0 16,13-7 0-16,-12 7-1 15,12-7 0-15,-15 14 1 0,15-14 0 16,-15 14-1 0,6-4 0-16,2 0 1 0,-2 2-2 15,3-2 1-15,-1 2-1 16,7-12 1-16,-10 16-1 0,7-7-1 15,3-9 1-15,-9 17 0 16,9-17 0-16,-10 13 0 16,10-13-1-16,-8 12 1 15,8-12-1-15,-7 14 0 16,7-14 1-16,-8 13-1 16,8-13-1-1,-5 12 1-15,5-12 0 16,-5 17 0-16,2-8 1 15,3-9-1-15,0 14 0 16,0-4 0-16,0-10 0 16,0 18 0-16,0-9 0 15,0-9 1-15,0 17-1 16,0-17 1-16,7 17-1 0,-7-17 0 16,2 12 1-16,-2-12 0 15,0 0 0-15,0 0-2 16,6 13-6-16,-6-13-17 15,0 0-11-15,0-13 0 0,3 1-1 16</inkml:trace>
  <inkml:trace contextRef="#ctx0" brushRef="#br0" timeOffset="33061.6769">18910 4979 27 0,'0'0'12'0,"0"0"1"16,0 0-1-16,0 9-1 15,0-9-1-15,17 11-1 16,-4-7-1-16,3 5 0 0,6-4-2 16,3 5-1-16,-3-5-1 15,-1 2-1-15,-2-2-1 16,-1 1 0-16,-5-2-3 15,-3 0-5-15,-10-4-13 16,15 8-10-16,-15-8-2 16,9 0 1-1</inkml:trace>
  <inkml:trace contextRef="#ctx0" brushRef="#br0" timeOffset="33725.0928">19135 5061 10 0,'0'0'19'0,"0"0"-2"16,0 0-2-16,-11 0-2 31,11 0-3-31,-11 0-2 0,11 0-2 16,-15 7-1-16,6-2 1 15,-1 0 0-15,1-1-1 0,-2 1 0 16,2 4 0-16,0-1-1 16,2 3 0-16,0 0 0 15,1-1-1-15,-1-1-1 16,3 3 1-16,0-2-1 0,1 2-1 16,-1-4 1-16,4 4 0 15,-5-3-1-15,5 0 0 16,-4 3 0-16,4-1 0 15,-3-2 0-15,3-9 0 16,0 17-1-16,0-8 1 16,0 1-1-1,4-1 0-15,-4 0 1 16,3 1-1-16,-3-10 1 16,0 16-1-16,0-16 1 15,4 17-1-15,-4-17 0 16,0 0 0-16,5 11-1 15,-5-11-2-15,6 13-1 16,-6-13-2-16,11 10-4 0,-11-10-2 16,10 10-6-16,-10-10-7 0,0 0-8 15,0 0 1 1,0 0 10-16</inkml:trace>
  <inkml:trace contextRef="#ctx0" brushRef="#br0" timeOffset="34161.0365">19012 5378 20 0,'0'0'16'0,"-20"0"0"16,8 0 1-16,-5-3-1 0,-2-1 0 15,-2-3 0-15,-3 2-2 16,4-2-4-16,0 1-2 31,2 3-2-31,2-3-2 0,4 4-1 16,2 2-3-16,10 0 1 16,-9 0-3-16,9 0-4 15,0 0-11-15,14 0-16 16,-14 0-1-16,21-6 0 15,-12-3 0-15</inkml:trace>
  <inkml:trace contextRef="#ctx0" brushRef="#br0" timeOffset="34560.2302">18859 5291 12 0,'-15'-9'20'16,"1"-4"16"-1,7 3-19-15,1-4-1 16,2-4-2-16,4 2-3 16,0-3-2-16,3 2-2 15,-3 2-2-15,10 0-2 16,-5 3-1-16,6 3-2 0,-2 6 1 16,1-1-2-16,1 4-1 15,1-3-2-15,2 3-6 16,0 0-6-16,-2-4-11 15,5 4-5-15,-17 0-1 16,18 0 6-16</inkml:trace>
  <inkml:trace contextRef="#ctx0" brushRef="#br0" timeOffset="34795.9272">18801 5241 59 0,'-10'-19'31'16,"10"5"-8"-16,7-7-7 15,-1 1-6-15,7-5-2 16,0 2-4-16,4-1 0 16,2 2-2-16,2 3-1 15,-1 8-4-15,1-1-5 31,-2 8-8-31,-1 11-14 0,-8-4-3 16,1 12-2-16,-11-4 3 16</inkml:trace>
  <inkml:trace contextRef="#ctx0" brushRef="#br0" timeOffset="35062.9766">18833 5259 43 0,'0'0'28'16,"-10"-14"-6"-16,10 2-7 15,8-4-5-15,2-2-2 32,3-2-2-32,2-2-2 0,4 1 0 15,-3 0-1-15,-1 9-1 16,-2 4-1-16,-1 3-5 15,-4 7-10-15,3 10-18 16,-11-12 0-16,11 29-1 16,-11-14 3-16</inkml:trace>
  <inkml:trace contextRef="#ctx0" brushRef="#br0" timeOffset="35281.651">18872 5295 61 0,'0'0'32'16,"-19"-20"-2"-16,13-1-12 0,6 8-6 16,0-6-5-16,7 0-2 15,3 0-2-15,3 2-1 16,1 3-2-16,1 3-3 0,4 7-5 16,-3-3-9-16,-2 4-13 15,3 13-5-15,-17-10 0 31,18 22 0-31</inkml:trace>
  <inkml:trace contextRef="#ctx0" brushRef="#br0" timeOffset="35497.8203">18886 5303 67 0,'0'-15'33'16,"0"-9"-2"-16,3-2-12 15,9 4-9-15,-1-5-4 16,6 5-2-16,-2 0-2 16,4 6-1-16,0 6-4 15,-5 1-4-15,3 9-10 16,-5 4-14 0,-12-4-4-16,16 17-1 15,-16-6 1-15</inkml:trace>
  <inkml:trace contextRef="#ctx0" brushRef="#br0" timeOffset="35714.0355">18934 5335 43 0,'0'-27'33'16,"3"10"0"-16,1-8-12 15,2-3-8-15,5 4-5 16,-4-1-2-16,6 6-3 15,-3-1-1-15,1 8-3 16,6 3-4-16,-6 3-6 0,2 3-13 16,3 11-10-16,-16-8 1 15,19 10-2-15</inkml:trace>
  <inkml:trace contextRef="#ctx0" brushRef="#br0" timeOffset="35929.9289">18958 5271 16 0,'4'-14'29'16,"-4"-12"0"0,8 3-4-16,2-6-13 0,2 3-5 15,2 4-3-15,1 1-3 0,-6 4-3 16,-9 17-7-16,14-6-15 15,-14 6-6-15,-3 9 1 16,-7-2 1-16</inkml:trace>
  <inkml:trace contextRef="#ctx0" brushRef="#br0" timeOffset="36129.7605">19016 5131 41 0,'-28'5'32'0,"17"4"0"16,-7-2-14-16,3 2-7 15,0 4-4-15,-1 2-5 0,4-1-4 16,2 4-10-16,4-1-12 16,-4-5-7-16,13 2-1 15,-3-14 0-15</inkml:trace>
  <inkml:trace contextRef="#ctx0" brushRef="#br0" timeOffset="36330.1092">18982 5146 16 0,'0'0'28'0,"-24"-22"1"16,9 22-8-16,-6 0-6 15,-2 5-7-15,2 8-4 16,1 3-1-16,3 5-2 15,5-1-1-15,3 3-3 0,9 0-3 16,0-6-5-16,8-4-6 16,5 3-6-16,-3-12 0 15,5 1 0-15</inkml:trace>
  <inkml:trace contextRef="#ctx0" brushRef="#br0" timeOffset="36414.7144">18866 5298 26 0,'-19'0'38'16,"19"0"-41"-16,0 0-12 15,-10-4-5-15,20 4-4 16</inkml:trace>
  <inkml:trace contextRef="#ctx0" brushRef="#br0" timeOffset="37032.1066">18054 4945 62 0,'-10'2'33'16,"10"-2"-8"-16,0 0-5 16,31 22-3-16,9-11-4 15,22 8-3-15,13-1-3 32,16 11 0-32,7-4-6 0,-5-1-7 15,-3 2-18-15,-8-2-14 16,-25-9 0-16,-13 0-2 15,-25-4 2-15</inkml:trace>
  <inkml:trace contextRef="#ctx0" brushRef="#br0" timeOffset="37617.9484">18194 4882 45 0,'0'0'34'15,"0"0"-5"-15,0 0-5 32,0 0-7-32,0 0-5 0,-23 9-3 15,4-1-3-15,-3-4-2 16,-3 4-2-16,-1 0-1 15,2 1 0-15,3-2 0 16,9 3 0-16,7 2 0 16,8 5 1-16,7 0 0 15,9 0-1-15,4 4-6 0,-3-4-17 16,1-4-15-16,3 3-1 16,-6-16 0-16,2 0-1 15</inkml:trace>
  <inkml:trace contextRef="#ctx0" brushRef="#br0" timeOffset="38267.5164">18223 4574 69 0,'0'0'25'0,"-6"-18"-5"15,-5 4-4-15,-1 5-4 16,-7 0-3-16,-2 3-2 16,-5 2-3-16,2 4-2 0,2 10-1 15,0 2 0-15,5 4 0 16,8 2 0-16,5 1 0 0,12 0 0 15,5-2-1-15,6-4 2 16,5-4-1-16,5-9 0 16,1-7 0-16,-2-3 0 15,-3-12-1-15,-4-2 1 0,-8-10-1 16,-4-2 0-16,-4-7 1 16,-5 6-1-16,0 2 1 15,-3 7-1-15,-2 4 1 16,1 10-1-16,4 14 2 15,0 0-1-15,-12 23 1 32,12 0 0-32,-5 5 0 0,5 5 1 15,0 2 0-15,0 0 0 16,0 2-1-16,5-4-3 16,1 0-9-16,2-6-28 15,2-15-1-15,8-3 0 16,-3-9 0-16</inkml:trace>
  <inkml:trace contextRef="#ctx0" brushRef="#br0" timeOffset="38719.1872">18489 4435 27 0,'-17'14'34'0,"8"5"-1"15,-7 2-6-15,-3 0-8 16,6 10-4-16,-6-6-4 16,5 2-3-16,-1-1-2 0,5-5-2 15,1-7-1-15,5-6-1 16,4-8-1-16,0 0 0 15,7-13 0-15,3-6 0 16,-1-3 0-16,6-6-1 16,1-4 0-16,2 2 0 15,-2 1 1-15,0-1 0 0,-4 6-1 16,-3 6 0-16,-2 8 1 16,-7 10-1-16,14 10 1 0,-8 8 0 15,1 1-1 1,0 9 0-16,3-1 1 0,1 9-1 15,1-2-1-15,-2-5-1 32,2 1-5-32,-6-9-8 0,3-7-21 15,0 1-3-15,-9-15 0 16,8 8 1-16</inkml:trace>
  <inkml:trace contextRef="#ctx0" brushRef="#br0" timeOffset="38888.4806">18386 4580 69 0,'0'0'37'0,"0"0"0"16,11 0-15-16,12 0-13 16,7 4-14-16,1 1-28 15,-3-10-2 1,10 5-2-16,-13-10 1 15</inkml:trace>
  <inkml:trace contextRef="#ctx0" brushRef="#br0" timeOffset="39476.1752">18337 4259 64 0,'0'0'23'16,"0"0"-2"-16,0 0-5 16,24 0-2-16,-2 0-3 15,14 4-4-15,2-4-1 16,6 4-1-16,-2-4-2 0,-1 9 0 15,-10-9 0-15,-4 4-1 0,-8-4-2 16,-10 0 1-16,-9 0-2 16,-6-13-1-16,-4 8 0 15,-2-4-1-15,3 1-1 16,-2 1 0-16,11 7 0 16,-16-10 1-16,16 10 2 31,0 0 0-31,10 7 2 0,-2 3 2 15,-8-10 1-15,16 18 1 16,-16-9 1-16,5 5 0 0,-5-4-2 16,-8 2-3-1,1-2-22-15,-3 0-15 0,-4-10-1 16,4 14-1-16,-3-19 0 16</inkml:trace>
  <inkml:trace contextRef="#ctx0" brushRef="#br0" timeOffset="42026.8321">18857 5897 59 0,'0'0'24'15,"-13"-6"-3"-15,0 1-6 16,-2 5-3-16,-7-3-3 0,1 6-1 15,-5 0-2-15,0 8-1 16,0-1 0-16,4 7-1 16,1 2 2-16,11 1-2 15,5 1 1-15,10 2-1 16,4 0 1-16,10-3-1 16,3-2-1-1,7-5-3-15,2-1-12 16,0-4-26-16,-8-12-1 15,1 0 0-15,-7-8-1 16</inkml:trace>
  <inkml:trace contextRef="#ctx0" brushRef="#br0" timeOffset="42578.0655">18801 5770 64 0,'-31'-8'32'15,"-11"-4"-8"-15,-1 9-9 0,0 9-5 16,0 6-3-16,5 14-4 15,6 11 0-15,9 9-2 0,6 7 1 16,13 5-1-16,10 3 2 16,16-1-1-16,14-9 1 15,15-9 0-15,11-17 0 16,8-13-1-16,4-19 1 16,-2-15-2-1,-9-18 1-15,-8-11 0 16,-26-12 0-16,-23-5 0 15,-25-2-1-15,-19 4-4 16,-12 9-33-16,-8 18-1 16,-12 6-1-16,4 22 0 15</inkml:trace>
  <inkml:trace contextRef="#ctx0" brushRef="#br1" timeOffset="53858.5716">20589 5966 26 0,'-10'-5'15'0,"10"5"-1"16,0 0 1-16,0 0-2 15,0 0-1-15,0 0-1 16,13 5-1-16,3 4-2 15,13 5-1-15,6 4 1 16,17 4-2-16,7 1 0 16,11 6 0-16,7 0-2 0,4 3 0 15,-3 0-2-15,-8-6 0 16,-9-5-1-16,-10-2 1 16,-14-6-1-16,-12-3 0 15,-12-7 1-15,-13-3-1 16,0 0 0-16,3-12 1 0,-3 12-1 31,-13-8 0-31,13 8 0 0,-11-9 0 16,11 9-1-1,-9-6 0-15,9 6 0 0,0 0 0 16,0 0 0-16,-8-10 0 16,8 10 0-16,-10-9 0 15,10 9 0-15,-13-9 0 16,13 9 0-16,-11-11 0 0,11 11 0 15,-15-12 1-15,15 12-1 16,-12-9-1-16,12 9 2 16,-10-8-1-16,10 8 0 15,0 0-1-15,0 0 1 16,0 0-1-16,14 4 1 16,-1 3 0-16,1-1-1 0,0 5 0 15,-2 0 1-15,-2-1 0 16,-4 0 0-16,-6-10 0 15,6 12 1-15,-6-12 0 16,-9 3-1-16,9-3-2 16,-13 0-7-16,13 0-23 15,-20 0-5 1,20 0 0-16,-11-5-1 16</inkml:trace>
  <inkml:trace contextRef="#ctx0" brushRef="#br1" timeOffset="54427.8362">21414 5854 24 0,'0'-12'50'16,"0"12"-31"-16,0 0-3 15,-6 10-4-15,-1-1-2 16,5 6-1-16,-6 0-3 16,2 4 1-16,-2-1-1 15,4 3-2-15,-5-4 0 0,9-4-1 16,-6-3 0-16,6-10-1 16,0 0 0-16,0 0 0 15,-3-10 0-15,3-6 0 0,5-5 0 16,-5-3-1-16,0-1 0 15,4 1 0-15,-4 0-1 16,0 4 1-16,5 2-1 16,-5 5 0-16,0 13 0 31,5-15 0-31,-5 15 0 0,19 0 0 16,-1 0-1-16,0 5-1 15,7 2-3-15,3-4-3 16,6 7-5-16,-7-3-8 15,1-1-10-15,0 7-7 16,-13-4 2-16,1 1 3 16</inkml:trace>
  <inkml:trace contextRef="#ctx0" brushRef="#br1" timeOffset="54807.2504">21344 6009 20 0,'0'0'23'16,"0"0"0"-16,9 9-3 15,2-6-2-15,7 3-2 16,1 0-3-16,6 2-2 16,-1-3-3-16,3 2-2 0,-2-1-2 15,-1 2-5-15,0-3-4 16,-9-2-6-16,0-3-16 15,0 6-7-15,-15-6-2 0,13-3 1 16</inkml:trace>
  <inkml:trace contextRef="#ctx0" brushRef="#br1" timeOffset="55079.2072">21345 5922 44 0,'0'0'29'0,"13"0"-3"0,2 0-5 16,3 5-4-16,2-5-5 15,8 5-4-15,-1-1-7 16,0-4-13-16,-7 0-21 16,5 10-2-16,-9-10 0 0,4 0 0 15</inkml:trace>
  <inkml:trace contextRef="#ctx0" brushRef="#br1" timeOffset="55696.1202">21430 5658 35 0,'-10'-12'20'0,"10"12"-1"16,15 5-3-16,-3-2-3 16,10 4-1-16,4 0-4 15,7 7 0-15,4-4-2 16,4 5-1-16,-4-3-1 15,1-3-1-15,-7-1-1 16,-7-1 0-16,-9-7 0 0,-15 0-1 16,0 0 0-16,-4-14-1 15,-6 9 0-15,-1-2-3 16,2 0 0-16,-1 3-1 16,10 4 0-16,-11 0 0 15,11 0 0-15,5 6 1 0,-5-6 2 16,5 16 2-16,-5-6 2 15,0 2 0-15,0-12-1 0,-13 16-6 16,-6-16-25-16,19 0-2 16,-21 9-1-16,21-9-1 15</inkml:trace>
  <inkml:trace contextRef="#ctx0" brushRef="#br0" timeOffset="60046.8356">20171 5886 25 0,'0'0'20'16,"0"0"-3"-16,0 0-3 16,0 0-2-16,0 0-4 15,0 0-1-15,12 13-1 0,-2 3-1 16,-1 3-2-16,9 8 1 16,1 1-1-16,5 4 1 15,2 2-1-15,1-2-6 16,-3-3-9-16,2 3-18 15,-13-19-1-15,4 6 0 32,-17-19 8-32</inkml:trace>
  <inkml:trace contextRef="#ctx0" brushRef="#br0" timeOffset="60578.5293">20377 6184 30 0,'23'9'20'0,"-1"-9"-1"0,11 6-2 16,7-2-3-16,6 0-1 15,8 2-4-15,-1 1-5 32,-3-5-14-32,-8-2-19 0,3 0-1 15,-14-6-1-15,3 6 6 16</inkml:trace>
  <inkml:trace contextRef="#ctx0" brushRef="#br0" timeOffset="71836.955">2112 7453 54 0,'-18'-20'30'0,"-4"2"-6"15,-1 6-5-15,-11 2-3 0,1 10-4 16,-6 10-3-16,11 11-3 0,4 4-2 16,10 8-2-16,12 6 0 15,11 1 0-15,13-2-1 16,12-6-1-16,12-9-2 15,-1-5 1-15,7-8-1 32,-16-10 1-32,-7 0-1 0,-17-5 1 15,-12 5-1-15,-31-13 1 16,-9 13 2-16,-8 7 1 16,-12 4-1-16,5 10 0 15,4 4 0-15,11 5 1 16,15 5 0-16,11 0-1 15,14 0 0-15,14-4-1 0,11-6 1 16,10-4-1-16,8-11 1 16,1-6-1-16,7-9-1 15,2-6 0-15,-9-6 0 16,-1-5 1-16,-8-2-1 16,-13-2 1-16,-8 6-1 0,0 6 0 31,-14 14 1-31,0 0 1 0,10 0-1 15,-10 13 0 1,-4 7 0-16,9 2 0 0,1-2 1 16,-3-2 0-16,-3-7-1 15,0-11 0-15,0 0 1 16,11 0-2-16,-1-11 1 16,-10-7 0-16,10-4-1 0,-2-1 1 15,4 2-1-15,-1 1 0 16,2 9 1-16,-1 2 0 15,-2 9 0-15,3 9 1 16,-6 5-1-16,0 0-6 16,6 8-13-16,-4 2-16 15,-6-12-1-15,13 5-1 0,-16-17 1 16</inkml:trace>
  <inkml:trace contextRef="#ctx0" brushRef="#br0" timeOffset="71984.1009">2575 7769 50 0,'-9'14'37'15,"9"5"0"-15,-3 0-4 0,3 4-26 16,6 3-26-16,0-9-14 16,5 4-2-16,-11-21-1 15</inkml:trace>
  <inkml:trace contextRef="#ctx0" brushRef="#br0" timeOffset="72338.3103">2622 7640 58 0,'0'-24'37'0,"7"-5"1"15,8 2-9 1,13 12-19-16,5 6-4 15,12 16 0-15,0 15-2 16,-1 16 0-16,-4 12-1 16,-3 7 0-16,-11 7 0 15,-1 0 0-15,-10-7-1 16,-6-9-1-16,-6-17 0 0,4-7-1 16,-7-24-1-16,-10 0 0 0,1-16-1 15,-6-9 1-15,-5 0-2 16,-1 1 1-16,-6 6 0 15,-4 7 0-15,2 11 1 16,1 7-3-16,5 15-11 16,6 4-23-16,5-6 0 15,8 0 0-15,4-20 1 0</inkml:trace>
  <inkml:trace contextRef="#ctx0" brushRef="#br0" timeOffset="72723.8073">3286 7758 37 0,'-16'-12'35'16,"-8"-2"2"-16,4 10-5 0,-1 4-14 15,3 5-9 1,8 8-5-16,10 5-2 15,0 1-1-15,7 0-1 0,8-1 1 16,4-3-1-16,-1-6 0 16,1-4-2-16,-7-5 0 0,-12 0 0 15,0 0-1-15,-4-8 1 16,-13 5-1-16,-2 3 0 16,-6 0 1-16,3 7 2 31,1 4 0-31,3 3 2 0,7 3 1 15,11 4 0-15,0-1 1 16,13-2-1-16,6 0-2 16,2-4-4-16,-2-9-12 15,-5-7-20-15,9 2-2 16,-13-16 1-16,5-2-2 16</inkml:trace>
  <inkml:trace contextRef="#ctx0" brushRef="#br0" timeOffset="73071.5096">3229 7519 71 0,'-9'-37'41'0,"1"18"-1"16,8 19-5-16,-13-10-22 0,16 20-8 31,3 9-5-31,4 9-4 0,8 16-4 16,1 4-3-16,9 12 0 15,-3 1 0-15,6 9 1 16,-4-5-1-16,4 8 4 15,-6-10 2-15,-6-3 4 16,-7-3 3-16,-12-3 2 16,0-5 1-16,-18-10 2 0,-1-7 0 15,-6-17-1-15,0-9 0 16,-2-16-1-16,8-9-1 16,7-18-1-16,12-6-1 15,8-14-2-15,5-1 2 16,11-2-1-16,4 8 0 15,1 9-2-15,-4 2-8 0,-1 8-28 16,-2 18 0-16,-10-1 1 16,7 16-2-16</inkml:trace>
  <inkml:trace contextRef="#ctx0" brushRef="#br0" timeOffset="73726.0555">3804 7840 73 0,'-16'-24'27'0,"-2"-2"-5"16,-5 4-8-16,5 10-4 15,-6 5-4-15,5 12-1 16,3 6-2-16,4 8-1 16,6 4-1-16,6 3 0 15,5-1-1 1,3-1 1-16,7-7 0 16,3-5 0-16,1-6-1 15,2-6-1-15,-6-9 0 16,2-3 1-16,-3-7-1 15,-4-1 0-15,-3-2-1 0,-2 0 1 16,-5 5 0 0,0 4 0-16,0 13 1 0,0 0 1 15,-9 0-1-15,6 12 0 16,3 5 1-16,0 2 0 0,7-1 0 16,4 1 1-16,2-5-1 15,6-4 1-15,0-5-1 16,2-5 1-16,0-7-1 15,2-5 0-15,-8-8 0 0,1-3 0 16,-1-5 0-16,-3-4 0 16,-5 3 1-16,-1 3 0 15,-3 6 0-15,0 10 1 16,-3 10 0-16,0 12-1 16,0 10 1-16,0 15-1 31,3 9 0-31,-3 15-1 0,4 3 0 15,-4 2 0-15,6-6 0 16,-1 1-1-16,-2-10-1 16,1-5-3-16,8-12-8 15,-12-13-23-15,0-21-4 16,17-11-1-16,-12-13 0 16</inkml:trace>
  <inkml:trace contextRef="#ctx0" brushRef="#br0" timeOffset="73857.589">4017 7928 34 0,'9'5'31'16,"1"-10"-1"-16,18 5-10 15,3-4-32 1,0-9-17-16,18 13-2 16,-6-12 1-16</inkml:trace>
  <inkml:trace contextRef="#ctx0" brushRef="#br0" timeOffset="74189.2907">4491 7745 54 0,'-18'-16'37'0,"0"11"-3"16,-4 1-10-16,0 4-11 16,10 4-5-16,-1 4-5 15,4 5-1-15,6-1-1 16,6 2 0-16,4-1-2 0,5-2 1 31,0-2-1-31,-2-6-1 0,1-3-1 16,-11 0 1-1,0 0-1-15,0 0 0 0,-14-5 1 16,1 5 1-16,-2 0 2 16,-1 5 0-16,0 3 2 15,7 6 1-15,4 0 0 16,7 1 1-16,8 0-1 0,5 2 0 15,3-4-2-15,1-8-10 16,0-5-29-16,8 0-1 16,-8-12 0-16,9 1-1 15</inkml:trace>
  <inkml:trace contextRef="#ctx0" brushRef="#br0" timeOffset="75574.2024">5223 7739 21 0,'-15'-19'29'0,"15"19"-1"15,-17-9-10-15,17 9-7 16,-13-7-7-16,13 7-4 15,0 0-2-15,0 0-1 16,0 0-1-16,0 0 1 16,13 6 0-16,-13-6 0 0,0 0 2 15,12 0 1-15,-12 0 0 16,0 0 0-16,0 0-1 16,0 0-1-16,0 0-1 15,0 0-1-15,0 0-4 0,0 0-1 16,0 0-2-16,0 0 1 31,5 12 1-31,-5-12 1 16,0 0 2-16,0 0 2 0,0 0 4 15,0 0 2-15,0 0 5 16,0 0-3 0,0 0-1-16,-11 4-1 15,11-4 0-15,0 0-1 16,0 0 0-16,0 0 1 0,0 0 1 15,0 0 0-15,0 0 1 16,0 0-1-16,0 0 2 16,0 0-1-16,0 0-1 15,0 0 0-15,0 0-1 16,0 0-1-16,0 0 1 16,0 0 1-16,2-12 3 0,-2 12 0 15,0 0 1-15,0 0 1 16,0 0 0-16,0 0 1 15,0 0-1-15,0 12-1 16,0-1-3-16,7 8-1 16,-1 3 0-16,-1 3-1 15,0 0 0 1,-2 4-1-16,-3-4-1 16,-5-3 0-16,-1-7-1 15,-5-6-1-15,2-9-1 0,9 0-1 16,-7-13 0-16,11-3 0 15,4-5 1-15,8-3 0 16,6 1 1-16,3-1 1 16,0 4 1-16,-4 1 2 0,1 5 1 15,-8 2 0-15,-14 12 0 16,11-7 2-16,-11 7-1 16,-9 14 1-16,-2-2 0 15,0 5-2-15,0 1 0 16,6 5 0-16,5-2-1 15,10-3-4 1,7 1-6-16,1-6-15 16,2-7-11-16,11 2-1 15,-6-13 0-15</inkml:trace>
  <inkml:trace contextRef="#ctx0" brushRef="#br0" timeOffset="75828.133">5504 7718 38 0,'-14'19'34'16,"-5"1"2"-16,8 7-3 15,11 1-21-15,3 0-5 0,8 0-1 16,3-6-3-16,9-1 1 16,1-9-2-16,5-7 1 0,-2-9 0 15,-3-6-1-15,-4-8 1 16,-6-3-1-16,-3-5-1 15,-3-2-3-15,-3 7-13 16,-5 2-23-16,-5-1 0 16,5 11-1-16,0 9 1 31</inkml:trace>
  <inkml:trace contextRef="#ctx0" brushRef="#br0" timeOffset="76144.6245">5732 7608 45 0,'0'-31'37'0,"7"7"1"15,10 4-5-15,7 8-16 16,11 15-6-16,-1 9-5 0,1 17 0 16,-1 8-3-1,-4 10 0-15,-6 3-1 0,-5 0 0 16,-7-4 0-16,-3-9-2 31,-3-9 0-31,-1-6 0 0,-5-10 0 16,0-12-1-16,0 0 0 15,-20 2 1-15,-2-2-1 16,-6 3 1-16,-3 4 0 16,-3-2 0-16,3 8-5 15,0-4-11-15,9-4-22 16,22-5-2-16,-10 0 0 0,20-2 0 15</inkml:trace>
  <inkml:trace contextRef="#ctx0" brushRef="#br0" timeOffset="76345.2027">6136 7746 80 0,'0'0'40'16,"10"9"0"-16,-5 1-11 15,1 9-18-15,1 0-7 16,2 3-3-16,2 9-9 0,-4 0-31 16,-1-10 0-16,5-1-2 31,-11-8 1-31</inkml:trace>
  <inkml:trace contextRef="#ctx0" brushRef="#br0" timeOffset="76592.6164">6362 7769 49 0,'0'0'36'16,"12"26"1"-16,-5-2-5 16,-1-3-20-16,6 7-5 15,-2-4 0-15,2-2-3 16,-5-12-1-16,4-6 0 15,6-9-1 1,-1-13-1-16,-1-5 0 16,2-6-2-16,-1-2-7 15,-4 5-24-15,-5-1-6 0,2 10 0 16,-9 2-1-16</inkml:trace>
  <inkml:trace contextRef="#ctx0" brushRef="#br0" timeOffset="76962.4482">6756 7819 37 0,'-21'0'33'0,"-8"-8"2"16,4 12-8-16,7 2-13 15,0 2-6-15,12 7-4 16,2 2-1-16,10 1 0 16,4-1-1-16,5-2 1 15,4-5 0-15,6-3 0 0,-1-11 0 16,-2-5 1-16,-1-10-1 16,-5-7 0-16,-7-13 0 15,1-5-1-15,-10-11 0 16,0-5 0-16,0-1 0 0,0-1-1 15,3 8-2-15,6 8-5 16,9 14-10-16,2 18-22 16,4 6-2-16,7 20 1 0,-6 12-1 15</inkml:trace>
  <inkml:trace contextRef="#ctx0" brushRef="#br0" timeOffset="77331.8984">6977 7928 62 0,'0'0'37'15,"0"19"0"-15,12-6-16 16,0-8-7-16,10 2-5 0,-3-7-2 15,6 0-3-15,-4-12-1 0,-3-3-1 16,-9-2-2 0,-3-5 0-16,-6 2 0 0,-12 1-1 15,-3 1 0-15,-6 7 0 16,-4 4 0-16,0 7 0 31,3 9 0-31,1 8 1 16,5 11 0-16,4 5 0 0,6 9 0 15,6 4 1-15,0-1-2 16,3-1-3-16,2-1-11 16,7-5-23-16,-8-17-1 15,9-7 1-15,-2-14 0 16</inkml:trace>
  <inkml:trace contextRef="#ctx0" brushRef="#br0" timeOffset="77526.4397">7283 7821 52 0,'0'0'38'15,"0"0"1"-15,-6 23 0 16,6 3-24-16,0 0-9 16,3 3-11-16,4-1-31 15,-1 2-1-15,-3-7-2 0,6-4 0 16</inkml:trace>
  <inkml:trace contextRef="#ctx0" brushRef="#br0" timeOffset="77710.8501">7544 7784 48 0,'0'9'37'16,"-8"5"1"-16,8 6-1 0,-4 2-21 15,4 2-12-15,0 6-4 16,6 1-7-16,-6-7-10 16,0-8-14-16,8-1-7 15,-8-15 2-15,17-6-2 16</inkml:trace>
  <inkml:trace contextRef="#ctx0" brushRef="#br0" timeOffset="78127.6727">7630 7865 33 0,'0'0'32'0,"0"0"0"16,-8 10-6-16,-2 4-11 16,1 3-7-16,3 2-3 0,6 1-1 15,0-4-2-15,14 0-1 16,3-7 0-16,4-9-3 0,4 0 0 16,2-12-1-16,2-1 1 15,-4-5 1-15,0 0 2 16,-4 1 0-16,-6 3 3 15,-2 6 1-15,-13 8 1 16,13 0 1-16,-13 0-1 16,3 22-2-1,-6-5 0-15,3-2-1 16,-3-3-1-16,3-12-2 16,3 12 1-16,-3-12-1 15,12-12 1-15,-2-2-1 16,5-3 0-16,3 0 0 15,3-1-1-15,1 7 1 16,-3 3 0-16,0 4 1 0,-4 8-1 16,0 6 0-16,-5 7 0 15,-3 3-2-15,-4 3-4 16,-7-4-11-16,-2-1-20 0,6-1-2 16,0-17 1-16,-9 12-1 15</inkml:trace>
  <inkml:trace contextRef="#ctx0" brushRef="#br0" timeOffset="78264.823">7941 7541 63 0,'-6'-17'38'16,"-4"14"-1"-16,10 18-11 31,0 10-52-31,-3-5-8 0,9 7-3 16,-6-2-1-16</inkml:trace>
  <inkml:trace contextRef="#ctx0" brushRef="#br0" timeOffset="78812.9304">8572 7793 38 0,'21'4'37'15,"10"20"1"-15,-4 4 0 16,-5 12-21-16,2 14-6 0,-14 6-2 15,-3 5-4-15,-14 3-3 16,-11-7-4-16,-13-8-2 16,-6-21-4-16,6-13-3 15,4-21 0-15,10-20 2 16,6-15 2-16,16-18 3 16,7-11 3-1,11-6 3-15,8 4 4 16,2 3 0-16,1 18 1 0,-5 5-3 15,-2 14-8-15,-5 9-19 16,-4 19-11-16,-18 0-1 16,11 17-1-16</inkml:trace>
  <inkml:trace contextRef="#ctx0" brushRef="#br0" timeOffset="78982.2273">8878 7765 52 0,'9'0'37'15,"-5"10"0"-15,-4 8-5 16,-4 5-21-16,7 10-4 16,-3 0-5-1,3-1-6-15,4-1-10 16,-3-7-13-16,-4-24-9 16,18 14-1-16,-7-20 1 15</inkml:trace>
  <inkml:trace contextRef="#ctx0" brushRef="#br0" timeOffset="79151.5141">9021 7821 52 0,'0'-14'33'16,"0"14"-4"-16,-17 12-7 0,6-3-7 15,5 7-5-15,-4-3-3 16,10 5-1-16,0-6-3 16,10 0-3-16,6 4-8 15,5-7-16-15,0-9-12 16,14 7-1-16,-1-13 1 0</inkml:trace>
  <inkml:trace contextRef="#ctx0" brushRef="#br0" timeOffset="79433.8746">9473 7847 42 0,'-27'21'36'16,"-8"-4"1"-16,-2 3-3 15,1-2-17-15,-5-9-7 16,7-1-4-16,-1-8-3 16,5 0-1-16,8-8-1 0,9-7-1 15,8-5 0-15,7 1-1 16,7 4 1-16,8 1 0 16,3 5 1-16,9 9-1 15,-1 0 1-15,0 10-3 0,2 12-8 16,-5 2-24-16,-6-6-4 15,3 5 1-15,-7-6-1 16</inkml:trace>
  <inkml:trace contextRef="#ctx0" brushRef="#br0" timeOffset="79914.4944">9709 7876 49 0,'-12'-23'34'0,"-1"3"-4"15,-2 3-11-15,-7-2-7 16,0 12-3-16,-6 1-1 16,4 10-3-16,-1 5-1 15,5 10-1-15,9 3 0 16,5 3-2-16,12-1 1 0,4 0 0 15,8-3 0-15,7-10 0 0,2-5-1 16,4-6 0 0,-4-6-1-16,-4-6 1 15,-1-8-2-15,-7-1 1 0,-5-4-2 16,-5 1 2-16,-5 5 0 31,0 4-1-31,-5 4 1 0,5 11-1 16,-12 0 1-16,9 11 0 15,3 7 0-15,3 2 0 16,6 2-1-16,6-2 2 16,1-2-1-16,8-5 1 15,-1-6 1-15,1-4-1 16,1-7 0-16,-4-3 0 0,-5-7 0 16,-5-4-2-16,-4 1-5 15,-7-3-17-15,-6 3-15 16,1 5 0-16,-5 0 0 15,10 12 0-15</inkml:trace>
  <inkml:trace contextRef="#ctx0" brushRef="#br0" timeOffset="80235.7691">10221 7840 45 0,'-19'-15'36'0,"0"9"0"0,-5 0-3 16,0 0-19-16,5 11-7 15,-4 3-3-15,6 4-2 16,0 5-1-16,8 4 0 16,9 4 1-16,3-2-1 15,6-1 1-15,8-2-1 16,2-6 1-1,2-6-1-15,0-8 0 16,-2 0-1-16,-7-12-2 16,-9-2-1-16,-3 1-7 15,-12-5-13-15,-4-1-15 16,1 7 1-16,0-4 0 16,5 10 0-16</inkml:trace>
  <inkml:trace contextRef="#ctx0" brushRef="#br0" timeOffset="80398.8824">10264 7803 40 0,'13'0'39'15,"3"4"0"-15,-16-4-1 0,14 18-17 16,-7 2-8-16,-3 3-7 0,-4-4-11 16,3 0-32-1,1 6-1-15,-4-10-1 0,7-1 0 16</inkml:trace>
  <inkml:trace contextRef="#ctx0" brushRef="#br0" timeOffset="80699.4356">10814 7813 37 0,'-17'11'37'0,"2"8"-1"15,-8-2 1-15,-4 5-21 16,3 4-6-16,-7-6-5 0,2 4-2 16,2-11-1-16,-1-6-2 15,2-7 1-15,9-11-2 16,5-7 0-16,9-4 0 16,6-2 0-16,9 3 2 15,3 2-1-15,6 9 1 0,6 7 0 31,-2 7 1-31,4 6-1 0,-7 5 0 16,-3 11-7 0,-6-2-19-16,-2-7-12 0,2 4 0 15,-13-21 0-15</inkml:trace>
  <inkml:trace contextRef="#ctx0" brushRef="#br0" timeOffset="80884.3907">10884 7835 69 0,'13'5'38'16,"-13"-5"1"-16,16 14-8 16,-5 5-19-16,-4-5-7 15,2 4-1-15,-3-5-3 16,-6-13-3-16,15 14-6 0,-15-14-10 16,13-15-20-16,-1 4-1 15,-5-8 0-15,5 7 0 16</inkml:trace>
  <inkml:trace contextRef="#ctx0" brushRef="#br0" timeOffset="81185.7647">11150 7835 55 0,'10'5'40'16,"1"8"-1"-16,-3-3-2 15,-8-10-20-15,17 23-7 16,-17-13-5-16,2 0-2 15,-2-10-3-15,0 13-1 16,0-13-2-16,0 0-1 0,10-14 1 16,-4 3-1-16,7-1 1 15,1 0 0-15,1 0 0 16,0 4 3-16,0 8 1 16,-1 3 1-16,-3 5-1 15,-1 7 1-15,0 3 0 16,-6 2-2-1,-1 2-5-15,-3-5-14 16,-10-2-18-16,6 0-1 16,4-15 0-16,-10 14 0 15</inkml:trace>
  <inkml:trace contextRef="#ctx0" brushRef="#br0" timeOffset="81354.8551">11290 7495 63 0,'0'-17'39'16,"0"17"-1"-16,3 12-1 16,-3 11-39-16,8 5-32 15,-8-4-4-15,6 10-1 16,-6-5 1 0</inkml:trace>
  <inkml:trace contextRef="#ctx0" brushRef="#br0" timeOffset="82218.3021">12213 7707 29 0,'-19'-18'33'0,"3"11"0"0,-15 3-8 16,0-2-11-16,8 9-3 15,0 1-4-15,8 8-3 16,5 4-1-16,10 0-2 0,8 0-1 16,12 0 1-1,4-3 0-15,-2-3 0 16,-3-4-1 0,-4-6 0-16,-6 0 0 15,-9 0 0-15,-9 0-1 0,-10 0 1 16,-5 4-1-16,-3 1 0 15,3 5 0-15,3 3 0 16,5 2 2-16,8 2-1 16,8-2 1-16,11-2 0 15,9-3 0-15,10 0 1 0,-1-7-1 16,5-3 1-16,-3-5-2 16,0-4 1-16,-2-3-1 15,-3 3 0-15,-10-1-1 16,-4 5 0-16,-12 5 1 15,10 0-1-15,-10 0 1 16,0 14 0-16,-6-5 0 0,0 1 1 16,6-10 0-16,0 0-1 15,0 0 2-15,0 0-2 16,6-18 1-16,2-2 0 16,5-3-1-16,7-3 0 15,-3 2 1-15,8 5 0 0,0 4 0 31,0 10 0-31,-3 9 1 16,-1 9-1-16,-5 6 0 16,-6 8-1-16,-4 7-4 15,-10-5-12-15,-2-5-20 0,6 8-1 16,-6-15 1-16,10-3-1 16</inkml:trace>
  <inkml:trace contextRef="#ctx0" brushRef="#br0" timeOffset="82386.7692">12562 7698 38 0,'0'-20'36'0,"0"20"1"15,0 0-1-15,4 17-19 16,5 8-6 0,-7-3-10-16,-2 1-14 15,0 0-22-15,7 2-1 16,-4-13-1-16,13 6-1 15</inkml:trace>
  <inkml:trace contextRef="#ctx0" brushRef="#br0" timeOffset="82803.6449">12897 7707 56 0,'-21'0'32'0,"-7"0"-2"16,-1 7-12-16,6 11-6 0,3-1-5 16,8 9-3-16,10 2-1 15,5 1 1-15,11-3 0 16,5-2-2-16,2-7-1 16,14-5-2-16,-1-6-1 15,-6-6-1-15,-3-9-1 31,-7-4 0-31,-6-4 2 0,-7 2 0 16,-10-3 2-16,-7 4 2 16,-6 5 1-16,-3 9 1 15,-2 9 1-15,5 9-1 16,0 9 0-16,7 8 0 16,9 7-2-16,4 3 0 15,8 2-5-15,-1-9-11 0,10-7-22 16,9-7-1-16,0-18 0 15,6-6 0-15</inkml:trace>
  <inkml:trace contextRef="#ctx0" brushRef="#br0" timeOffset="83104.2748">13338 7752 42 0,'0'0'36'16,"0"21"2"-16,-7-4-4 15,-8 8-17-15,-1-7-7 16,2 7-2-16,-9-7-5 16,-2-4-3-16,-6-5-1 15,-2-9-2-15,7-9 0 0,2-8 0 16,2-3-1-16,4-8 1 16,11 2 2-16,7 0 1 15,13 2 3-15,2 11 0 16,4 5 1-16,9 12 0 15,-1 6 0-15,2 9 0 16,-5 5-2-16,3 6-1 0,-10-1-6 16,-7-3-14-16,-5-6-19 15,3-2 0-15,-8-18 0 0,0 16-1 16</inkml:trace>
  <inkml:trace contextRef="#ctx0" brushRef="#br0" timeOffset="83242.4132">13229 7556 76 0,'0'-16'36'15,"-6"0"-4"-15,6 16-22 16,9 9-34-16,-9-9-11 16,16 21-1-16,-4-10 0 15</inkml:trace>
  <inkml:trace contextRef="#ctx0" brushRef="#br0" timeOffset="83420.8467">13393 7714 77 0,'21'28'40'0,"3"-6"-1"16,-10-3-14-16,8 4-10 15,-9-8-8-15,5-1-2 16,-18-14-2 0,16 9-3-16,-2-12-1 15,-4-9-4-15,6 2-10 16,-7-7-25-16,0-10-1 0,4 8 0 15,-1-2 1 1</inkml:trace>
  <inkml:trace contextRef="#ctx0" brushRef="#br0" timeOffset="83921.5901">13868 7678 48 0,'0'0'29'16,"-3"12"-8"-16,9-3-6 15,4-1-4-15,5 5-5 16,-3-9-1-16,1 4-4 15,2-7-3-15,-15-1 0 0,12 4-1 16,-12-4 0-16,-15 3 1 16,0-3 0-16,-1 6 1 15,-3 4 1-15,-6-1 3 16,10 8 1-16,-1-2 1 0,13 4 0 16,3-3 1-16,7 1 0 15,5-5-1-15,8-1 0 0,4-8-1 16,6-3-1-16,-2-11-1 15,3 0-1-15,0-9 0 16,-2-1-1-16,-4-3 1 16,-7-3 0-16,-7 5 1 15,-4 3-1-15,-7 7 1 32,0 12 0-32,0 0 0 0,0 0 1 15,-9 24-2-15,9 0-2 16,2 4-10-16,-2 3-25 15,4-11 0-15,5 2-2 16,-2-11 1-16</inkml:trace>
  <inkml:trace contextRef="#ctx0" brushRef="#br0" timeOffset="84222.5119">14463 7732 69 0,'3'20'37'0,"-15"-6"-1"32,-6 3-16-32,2 4-6 0,-12-5-4 15,1-1-5-15,-6-5-2 16,4-5-1-16,1-7-2 16,5-6 1-16,2-7-2 15,11-6 1-15,10 0 0 16,3-1-1-16,7 0 2 15,11 6-1-15,-1 10 1 0,4 6-1 16,4 6 2-16,-7 8-2 16,3 10-9-16,0 2-30 15,-15-6 1-15,6 4-1 16,-15-11 0-16</inkml:trace>
  <inkml:trace contextRef="#ctx0" brushRef="#br0" timeOffset="84807.3215">14996 7645 64 0,'24'0'35'15,"-7"5"-3"-15,-2 7-14 16,-4 12-5-16,-6 1-6 16,-5 4-3-16,-10 0-2 15,3-2-2-15,-7-7 0 0,0-7-2 16,14-13 1-1,0 0 0-15,-3-12 0 0,17-3-1 16,4-6 1-16,-2-4 1 0,4 1 1 16,-1 3 0-16,-5 1 1 15,-2 10 0-15,-12 10 0 16,9 0 1-16,-9 0-1 16,-4 22 1-16,0-3-1 15,8 5-2-15,0 1-1 0,6-3-7 16,5-2-9-16,7-2-20 15,1-14 1-15,9-1-2 16,0-13 1-16</inkml:trace>
  <inkml:trace contextRef="#ctx0" brushRef="#br0" timeOffset="85061.3677">15573 7699 54 0,'0'8'37'16,"-15"5"0"-16,-12 3-10 15,1 5-11-15,-8-3-6 16,3-3-5-16,-3-6-2 16,1-5-3-16,7-4 0 0,4-13-1 15,10-2 0-15,6-5-1 16,6-3 1-16,6-1-1 16,7 6 1-16,2 5 0 15,9 8 1-15,-2 10 0 0,1 4 0 16,-2 13 0-16,0 6-6 15,-7 0-15-15,-5-4-14 32,3 1-2-32,-12-11 1 0,12-1-1 15</inkml:trace>
  <inkml:trace contextRef="#ctx0" brushRef="#br0" timeOffset="85208.5149">15468 7510 48 0,'-13'-38'37'0,"7"16"-1"16,-1 8-2-16,7 14-29 16,4 13-32-16,1 1-8 15,10 9-1-15,-2-2-1 16</inkml:trace>
  <inkml:trace contextRef="#ctx0" brushRef="#br0" timeOffset="85478.0827">15684 7706 74 0,'4'22'37'0,"5"-1"-3"16,0-1-13-16,2-11-9 15,5 0-5-15,-1-9-2 16,3-9-2-16,-2-8 0 16,0-7-2-16,-4-9 0 0,-5-8-1 15,-2-7 0-15,-9-9 0 16,-8-2 0-16,-3 0-1 15,-10 8 0-15,-6 9 0 16,-4 14 1-16,-2 13 0 16,6 15-3-16,0 7-3 15,16 18-10-15,8 6-22 0,7-5 1 16,19 5-1-16,12-9-1 16</inkml:trace>
  <inkml:trace contextRef="#ctx0" brushRef="#br0" timeOffset="85862.9475">16024 7577 18 0,'-19'0'29'15,"0"2"2"-15,19-2-3 0,-7 23-14 16,11-11-4-16,9 5-5 16,3-3 1-16,2-2-2 15,0 1-1-15,-1-6-2 16,-3-2-1-16,-14-5 0 16,0 0-1-16,0 0 1 15,-24-5 0 1,5 10 3-16,-5-5 0 15,5 9 1-15,-5 0 1 16,7 5 0-16,6-1 1 16,11 6-1-16,8-4-2 15,8-1-1-15,8 1-4 16,4-8-7-16,7-4-26 0,9 3-3 16,-7-13 1-16,6 1 0 15</inkml:trace>
  <inkml:trace contextRef="#ctx0" brushRef="#br0" timeOffset="86464.5776">16221 7620 64 0,'-11'-14'34'16,"11"14"-4"-16,21-4-13 16,-5 4-8-16,9 0-5 15,-3 5-3-15,5-1-2 16,0 1-5-16,-7 0-4 15,0-1-4-15,-9-4-3 32,-11 0 0-32,0 0 2 0,0 0 3 15,0 0 6-15,-22 0 7 16,-5 8 19 0,17-1-5-16,1 6 1 15,2 4-1-15,7 2-2 16,0 3-3-16,0-1-5 15,10 4 0-15,-4-4-4 0,0 0 0 16,6-7-3-16,-2-6-2 16,6-4-2-16,-1-8 0 15,6-5 0-15,-2-6-1 0,5 0 4 16,5-6 4-16,-7 3 2 16,3 7 3-16,-4-1 4 31,1 12 0-31,-10 0 2 0,1 7-2 15,-10 3-1-15,2 8-3 16,-10-4-1-16,5 2-2 16,-6-4-1-16,6-12-1 15,-7 10-2-15,7-10 0 16,13-14 0-16,-1-1-1 16,7 1 1-16,-1-4-1 0,7 0 1 15,4 8 0-15,1 2 1 16,-8 8 2-16,-3 10-1 15,-1 3 1-15,-6 6 0 16,-2 4 0-16,-7 2-1 16,-3-3-4-16,0-1-32 15,0-1-5 1,0-7 1-16,0 0-2 16</inkml:trace>
  <inkml:trace contextRef="#ctx0" brushRef="#br0" timeOffset="87311.3876">1991 8601 35 0,'-12'-10'37'15,"-5"18"-1"-15,-9 5-8 0,0 4-10 0,5 7-7 16,2 4-4-16,12 4-1 16,7 0-2-16,10-3-3 15,11-6 1-15,3-9 1 16,1-6 1-16,6-5-1 16,-9-10 1-16,-2-2-1 31,-9-7 1-31,-16 1-2 0,-7 0 0 15,-4 0-4-15,-1 4-8 16,-9-1-19-16,6 2-11 16,4 2-1-16,4-1 0 15</inkml:trace>
  <inkml:trace contextRef="#ctx0" brushRef="#br0" timeOffset="87465.5591">2098 8613 65 0,'39'-7'36'15,"1"7"0"-15,-4-5-13 16,1 3-18-16,-6 2-14 16,-4 0-18-16,-3 7-8 15,-24-7 0 1,18 9-1-16</inkml:trace>
  <inkml:trace contextRef="#ctx0" brushRef="#br0" timeOffset="87612.7056">2219 8666 46 0,'0'20'35'0,"0"-2"1"16,7 2-13-16,-2 4-8 0,-1-2-7 15,8 0-8-15,1-1-17 16,-2-3-5-16,-1-11-12 16,6 2-1-16,1-9-1 15</inkml:trace>
  <inkml:trace contextRef="#ctx0" brushRef="#br0" timeOffset="87866.7245">2526 8704 87 0,'-18'-9'38'16,"2"4"-3"-16,-3 10-17 16,-2-3-9-16,12 11-4 31,-4 3-2-31,13 3-2 0,6 1 0 15,7-3-1-15,5-6 0 0,3-2 1 16,2-9-1 0,2-5 1-16,-4-9 0 15,-5-4-1-15,-5-1 0 0,-11-1-1 16,0 4-10-16,-8 3-27 16,-8-3-1-16,-2 11 0 0,-1-2-1 15</inkml:trace>
  <inkml:trace contextRef="#ctx0" brushRef="#br0" timeOffset="88630.1131">3475 8564 51 0,'-13'0'33'0,"-11"-4"1"31,8 9-15-31,4 6-7 0,8-1-6 16,8 5-3-16,5-4 0 15,7 2-2-15,-1-3 2 16,3-5-2-16,-2-1 1 16,2-4-2-16,-18 0-1 15,0 0 1-15,0 0-1 16,-13 0 0-16,-5 5-1 0,0 3 1 15,-6 4 0-15,1 4 0 16,8 0 1-16,2 5 0 16,8-2 0-16,5 0 1 15,12-1 1-15,7-3-1 16,2-6 1-16,4-4 0 16,2-5 0-16,2-5 0 0,-2-4-1 15,2-4 0-15,-7-2-1 16,-4 1 0-16,-2 4 0 15,-4 2 0-15,-12 8-1 16,15 0 1-16,-15 0-1 0,0 17 1 16,0-7 0-1,0 0 0 1,0 0 1-16,0-10-1 16,0 0 1-16,-15 0 0 15,15-7-1-15,0-6 1 0,6-5-1 16,1-2 1-16,4-1-2 15,5 1 2-15,0 5 0 16,8 6-1-16,-5 9 2 16,2 4-1-16,-4 6 0 0,-2 9 1 15,-6 1 0-15,-2 6-3 16,-1 3-3-16,-6-7-9 16,0-6-25-16,6 6 1 15,-6-22-1-15,8 15 0 16</inkml:trace>
  <inkml:trace contextRef="#ctx0" brushRef="#br0" timeOffset="88799.7001">3918 8695 62 0,'12'0'38'0,"-6"8"0"15,-6 6-10-15,0-4-16 0,4 9-10 16,-1 3-9-16,-3 0-23 0,0-9-8 15,0 0 1-15,0-13-2 16</inkml:trace>
  <inkml:trace contextRef="#ctx0" brushRef="#br0" timeOffset="88931.2196">3874 8491 48 0,'-5'-23'37'16,"5"23"-2"-16,0-12-7 15,0 12-48-15,12 12-12 16,-12-12-4-16,19 23-1 16</inkml:trace>
  <inkml:trace contextRef="#ctx0" brushRef="#br0" timeOffset="89200.7831">4119 8806 40 0,'0'20'37'0,"-8"-6"0"16,2-6-3-16,6-8-18 16,-16 0-8-16,16 0-4 0,-9-20-3 15,6 1-1-15,6-5 0 16,3-5-1-16,7 5 0 16,2-1 0-16,6 4 1 15,1 7 1-15,-1 6 1 16,2 8 0-16,-2 9 0 31,-5 8-1-31,2 6-7 0,-11 5-25 16,-2-7-6-16,11 6 0 15,-9-5-1-15</inkml:trace>
  <inkml:trace contextRef="#ctx0" brushRef="#br0" timeOffset="89585.4629">4554 8690 40 0,'-19'-5'29'0,"19"5"-2"15,-18 10-13-15,18-10-7 16,0 12-4-16,0-12 0 15,18 12-3-15,-5-7-2 16,5-2-4-16,-5-3-4 16,-1 0-4-16,-12 0 1 31,0 0 2-31,0 0 4 0,-23-3 5 16,-28 11 16-1,21-4 2-15,6 8 4 16,0 0 0-16,12 2-2 15,5 1-3-15,13 2-5 16,7-1-4-16,6 0-6 16,10-1-10-16,1-4-17 0,1-11-10 15,6 5 0-15,3-13-1 16</inkml:trace>
  <inkml:trace contextRef="#ctx0" brushRef="#br0" timeOffset="89916.6118">4808 8657 61 0,'-33'-8'34'0,"7"11"1"16,2 4-16-16,8 3-9 16,16 11-3-16,3-1-2 15,12 6 0-15,0-6 0 16,14 2-1-16,-1-6 0 0,3-4-1 15,-2-7 0-15,-3-10-1 16,-9-4 0-16,-5-10-1 16,-12-8 0-16,-9-4 0 15,-6-8-1-15,-10-12 1 16,-4-5-2-16,-2-7 1 16,6 2-1-16,4 3-1 0,17 8-3 15,4 5-6-15,13 16-19 16,15 19-9-16,3 13-1 15,10 17 0-15</inkml:trace>
  <inkml:trace contextRef="#ctx0" brushRef="#br0" timeOffset="90301.7111">5168 8647 59 0,'-15'-17'36'16,"3"9"-1"-16,-4 1-15 31,-2 7-7-31,5 10-7 0,-1 6-2 16,4 6-2-16,7 0-1 15,6 5 1-15,7-3 0 16,6-4 0-16,8-6 1 16,3-6 0-16,-1-12 0 15,0-2 0-15,-3-11-1 16,-6 0 0-16,-7-3-3 0,-10-4-7 15,-7 0-24-15,-3 11-7 16,-7-1 0-16,1 10-1 16</inkml:trace>
  <inkml:trace contextRef="#ctx0" brushRef="#br0" timeOffset="90572.0931">5490 8806 63 0,'11'5'40'0,"-11"-5"0"15,6 13-7-15,-6-13-21 16,0 0-26-16,-9 4-22 16,9-4-2-16,-22 0-2 0,3-7 0 15</inkml:trace>
  <inkml:trace contextRef="#ctx0" brushRef="#br0" timeOffset="93446.82">6170 8465 45 0,'-13'-17'35'0,"-11"-5"0"15,-7 7-14-15,3 10-7 32,-6 0-5-32,12 11-4 0,0 4-2 15,10 6-1-15,12 4-2 16,11 4 0-16,12-2 0 15,8 2 1-15,7-5-2 16,-5-1 1-16,2-7 0 16,-7-3-1-16,-7-4 0 15,-21-4 1-15,0 0-1 0,-25 6 1 16,-8-1 1-16,-2 4-1 16,-6 8 1-16,2 2 0 15,4 3 1-15,11 7-1 16,12 0 1-16,12 3-2 0,12-5 2 15,10-6-1-15,9-5 0 32,6-7-1-32,2-9 0 0,-1-6 0 15,2-6-1 1,-8-7 0-16,-2-3 0 0,-8-1 0 16,-3 5 0-16,-7 4 0 15,0 4 1-15,-12 10 1 16,10 0 0-16,-10 7 0 15,0 8 1-15,-3-1-1 0,-3 1 0 16,0-2 0-16,6-13-1 16,-13 10-1-16,13-10 0 15,-10-14 0-15,10 0-1 16,7-8 1-16,4 5 0 16,0 0 0-16,4 5 1 15,4 6 0-15,2 6 1 0,-3 6 0 16,-1 11-1-16,-5 2-1 15,1 8-8-15,-3 6-25 16,-5-10-2-16,7 5 0 16,-2-10-1-16</inkml:trace>
  <inkml:trace contextRef="#ctx0" brushRef="#br0" timeOffset="93931.7021">6676 8638 43 0,'-25'-13'30'0,"12"18"-8"16,-2 1-9-16,6 2-5 15,9 5-1-15,0 1-2 16,9-3-1-16,6-1 0 15,1 1-2-15,3-7 0 16,-1-4-1 0,-5 0-1-16,-13 0 0 15,10-7-1-15,-10 7 0 16,-23-10 0-16,5 10-1 16,-4 0 2-16,0 0 0 15,1 11 2-15,6 2 0 16,2 4 0-16,13 2 0 15,6-1 1-15,6-3 0 0,6 1-1 16,7-6 1-16,4-4-2 16,2-6-2-16,3-8 0 0,-3-2 0 15,-4-7-1-15,0-3 1 16,-5 1 1-16,-5 4 1 16,-5 1 1-16,-3 6 1 15,-9 8 1-15,0 0 0 0,0 0-2 16,6 18-4-16,-3-1-17 15,4 0-16-15,-7-3-1 16,12 3 0-16</inkml:trace>
  <inkml:trace contextRef="#ctx0" brushRef="#br0" timeOffset="94248.1333">7122 8649 72 0,'-21'-5'36'0,"-7"1"-1"15,7 4-18-15,11 12-8 0,3 2-5 16,7 10-2-16,10 5 0 0,4-2 0 16,6-3-1-1,5-7 1-15,3-5-1 0,-4-8 0 16,-3-8-1-16,-2-8 0 15,-4-5 1-15,-8-13-1 32,-7-7 0-32,0-9 1 0,-3-8-2 15,0-4 0-15,3 2-4 16,0-3-6-16,0 11-18 16,15 22-8-16,-8 8-1 15,8 24 1-15</inkml:trace>
  <inkml:trace contextRef="#ctx0" brushRef="#br0" timeOffset="94601.8976">7438 8681 64 0,'15'9'36'16,"-5"5"-12"-16,3 1-6 16,2 8-2-16,-6 0-4 0,-3-1-3 15,-6-2-3-15,-3-5-4 16,3-15-2-16,0 0-4 16,0 0-2-16,8-23-1 0,6 2-1 15,5-4 2-15,3-1 0 16,5 6 2-16,-3 8 3 15,1 3 4-15,-6 9 1 16,0 12 1-16,-9 3 0 16,-3 8-1-16,-7 2-7 15,0-1-13-15,-10-7-19 0,6 2 0 16,4-19-1-16,-9 10 0 16</inkml:trace>
  <inkml:trace contextRef="#ctx0" brushRef="#br0" timeOffset="94749.5467">7630 8417 85 0,'-5'-28'40'0,"5"18"-1"16,0 10-18-16,3 17-35 0,5 7-22 16,-1-1-2-16,2 2-2 15,6-3 1-15</inkml:trace>
  <inkml:trace contextRef="#ctx0" brushRef="#br0" timeOffset="95372.126">8343 8649 26 0,'38'11'28'0,"-8"-11"0"16,5 0-16-16,1-3-4 15,-3-4-3-15,-5 1-3 0,-6 0-2 16,-9-2 2-16,-13 8 0 16,0 0 2-16,-9-9 1 15,-8 18 0-15,0-1 0 16,-3 7 2-16,5 5-1 15,2 7 0-15,10 0-1 32,9 2-2-32,7-3 0 0,12-2-1 15,10-8-2-15,2-5-1 16,6-9-2-16,-3-6 1 16,1-12-1-16,-8-2 0 15,-5-6 0-15,-12-4 3 16,-10-4 1-16,-6 4 2 15,-13 0 1-15,-5 11 2 0,-10 7 0 16,4 10-1-16,-3 5 0 16,6 9-1-16,9 5-1 15,12 8-1-15,9-2-4 0,7-5-15 16,9-9-20 0,10 3-1-16,-2-14 0 0,10 0 1 31</inkml:trace>
  <inkml:trace contextRef="#ctx0" brushRef="#br0" timeOffset="96170.6361">9576 8598 48 0,'-27'3'33'0,"10"9"-4"15,-4 5-12-15,11-4-5 16,10 4-5-16,10-4-4 16,11 0-2-16,4-4 0 15,3-7-1-15,-4-2 0 16,-2-2-1-16,-8-3 0 15,-14 5-1-15,0 0 1 0,-14-9 0 16,-3 9 1-16,-6 9 1 16,1 2 0-16,4 7 1 15,1 2 1-15,7 3 0 16,10 0-1-16,4-2 1 16,7-2-2-16,8-4 1 15,3-8-1 1,2-7 0-16,3-9 0 15,-2-4-1-15,1-6 0 16,-5 0 0-16,1 2 0 16,-4 1 0-16,-5 4 0 15,-1 10 0-15,-12 2 0 16,12 11 1-16,-12 0 0 16,0 5 0-16,0-2 0 0,-3-3 1 15,0-1-1-15,3-10-1 16,0 0 0-16,0 0-1 0,-8-19 1 15,11 0-1 1,5 0 0-16,2-4 0 0,6 0 1 16,2 5 1-16,0 4 1 15,1 9 1-15,-1 5 0 0,-1 12 0 16,-6 1 1-16,-1 8-1 16,-4 3-1-16,-4 3-3 15,2 2-7-15,-4-4-16 16,0-9-14-16,4-2 0 15,-4-14-1-15</inkml:trace>
  <inkml:trace contextRef="#ctx0" brushRef="#br0" timeOffset="96319.794">10047 8688 86 0,'0'0'40'0,"0"0"0"15,0 17-16-15,-6-3-16 0,6-1-13 16,0 1-31-16,0 4-2 0,-3-9-2 16,3-9 0-1</inkml:trace>
  <inkml:trace contextRef="#ctx0" brushRef="#br0" timeOffset="96470.4534">9991 8389 55 0,'0'0'27'0,"0"-10"-22"15,0 10-11-15,9 27-22 16,-6-12-4-16</inkml:trace>
  <inkml:trace contextRef="#ctx0" brushRef="#br0" timeOffset="96720.4687">10237 8764 61 0,'0'26'36'15,"-7"-10"1"1,1-3-11-16,6-1-15 16,0-12-5-16,0 0-3 15,0 0-1-15,-5-12-1 0,7-5-1 16,4-5 1-1,4-2-2-15,2 4 1 0,3 3 0 16,1 2 1-16,0 6 0 16,2 9 0-16,-1 5-2 0,-3 5-5 15,4 6-19-15,-2 4-12 16,-3-5 0-16,11 7 0 16</inkml:trace>
  <inkml:trace contextRef="#ctx0" brushRef="#br0" timeOffset="97120.9595">10638 8640 55 0,'0'0'35'0,"-11"-9"-2"16,11 9-10-16,-14 9-10 0,14-9-6 16,-6 17-4-16,10-8-3 15,6 3-1 1,0-4-2-16,-3 1-1 0,8-4-2 16,-15-5-1-16,15 0-1 15,-15 0 1-15,0 0 2 0,-20-5 3 16,3 5 2-16,-3 0 3 15,-4 5 3-15,4 5 1 16,-1 2 1-16,9 2 0 16,2 1-1-16,10 4-2 15,10-2-4 1,6-5-9-16,1-2-22 16,9 0-4-16,-1-10-3 15,6 6 2-15</inkml:trace>
  <inkml:trace contextRef="#ctx0" brushRef="#br0" timeOffset="97437.3921">10937 8676 66 0,'-26'-23'35'0,"4"15"-3"15,-1 6-15 1,1 2-8-16,6 14-5 0,5 5-1 15,11 9 0-15,0 0 0 16,9 5 0-16,5-8 0 0,8-4 1 16,0-6-1-16,3-7 0 15,-2-11-1-15,-1-9 0 16,-8-8 0-16,-2-8-2 16,-7-9 1-16,-5-7-1 31,-9-7 0-31,1-4-1 0,-1 7-4 15,-1-2-9-15,4 7-23 16,6 15-1-16,6 5 0 16,11 20-1-16</inkml:trace>
  <inkml:trace contextRef="#ctx0" brushRef="#br0" timeOffset="97722.5793">11188 8657 48 0,'-14'3'33'0,"-9"0"-2"16,7 6-10-16,3 9-7 15,5-3-3-15,11 9-4 16,2-7 0-16,13 2-1 15,2-6 0-15,8-4-2 16,-5-9 0-16,4-6 0 16,-10-5-2-16,-8-3-2 0,-9-1-12 15,-3-2-26-15,-16-7 0 16,5 2-1-16,-11-3 0 16</inkml:trace>
  <inkml:trace contextRef="#ctx0" brushRef="#br0" timeOffset="98375.6089">12069 8649 56 0,'-11'-19'31'16,"-5"9"-10"-16,-4 2-5 15,-8 2-5-15,3 6-4 0,1 9-2 16,5 1-2 0,5 6-1-16,14 4-1 0,5 0 0 15,10-1-1-15,7-4 1 16,3 1 0-16,0-8 0 0,-1-1-1 16,-7-7 1-16,-17 0-1 15,0 0 0-15,-6-13-1 16,-11 9 1-16,-6 4-1 15,0-3 0-15,-4 3 1 0,4 7 0 16,9 3 1-16,6 3-1 16,8 2 1-16,13 1-1 15,-1-1-4-15,8-2-9 16,7 3-20-16,-6-16 0 16,4 0-1-16,-9-15 0 31</inkml:trace>
  <inkml:trace contextRef="#ctx0" brushRef="#br0" timeOffset="98623.5652">12053 8499 66 0,'-15'-31'37'16,"5"13"-1"-16,-5 7-8 16,6 5-28-16,9 6-15 0,-11 13-20 15,17 4-2-15,0-3 0 16,11 8 1-16,0-1 30 0,0 1 6 15,7 1 0-15,41 37 27 16,-36-26 10 0,9 11-1-16,-9 1 1 31,1 3-15-31,-2 7-11 0,-6-1-14 16,-4-1-24-16,-7-16-9 15,7-5-1-15,-10-15 0 16</inkml:trace>
  <inkml:trace contextRef="#ctx0" brushRef="#br0" timeOffset="98808.4817">12445 8632 58 0,'-29'-10'38'16,"-1"21"0"-16,-16 13-2 15,-4 0-24-15,7 17-4 16,-1 2-6-16,-3 3-6 15,7 4-14 1,8-7-20-16,0-11 0 16,20-4 0-16,0-16 0 0</inkml:trace>
  <inkml:trace contextRef="#ctx0" brushRef="#br0" timeOffset="99294.2174">12658 8592 33 0,'-21'-15'35'0,"-3"15"-1"16,-6-7 1-16,10 11-20 16,7 8-8-16,7 3-2 0,9-1-3 15,6 2-1-15,7-2-2 16,2 0 1-16,7-7-3 15,-3-1-2-15,-9-6 0 16,-1-6-1-16,-12 6 0 16,0-13 0-16,-16 7 2 0,1 2 2 31,-9 0 0-31,0 4 4 0,0 8 1 16,7 2 1-1,4 5 2-15,1 1 1 16,12 6-1-16,5-6 0 0,8 4-1 15,5-6 1-15,10-1-2 16,-3-8-2-16,6-5 0 16,3-5-2-16,-3-6 0 0,0-1-1 15,-5-6 1-15,-5 0-1 16,-5 4 1-16,-2 2 0 16,-14 12 0-16,13-12 2 15,-13 12-1-15,3 14-1 16,0-3-9-16,-3 3-27 15,7 7 0 1,-1-11 0-16,12 5-1 16</inkml:trace>
  <inkml:trace contextRef="#ctx0" brushRef="#br0" timeOffset="99826.8743">13686 8564 35 0,'16'10'36'0,"-16"5"0"16,0 7-10-16,-15 10-9 15,-9-3-3-15,2 4-4 0,-5-9-5 16,-4-3-3 0,0-15-1-16,3-6-1 0,9-10 0 15,1-9-2-15,9-3 1 16,2-2 0-16,7 0 1 0,9 6 0 16,4 10 2-1,2 8-1-15,7 7 2 0,7 12-1 16,-2 2 1-16,4 8-1 31,-3 0-1-31,-4-4-4 0,4-3-12 16,-3-6-22-16,-12-13-1 15,-13-3 0-15,0-12 0 16</inkml:trace>
  <inkml:trace contextRef="#ctx0" brushRef="#br0" timeOffset="99974.6266">13620 8415 60 0,'-4'-25'36'16,"4"25"-2"-16,0 0-11 16,0 0-26-16,16 17-22 15,-7-2-10-15,7 11 0 16,-4-6-1-16</inkml:trace>
  <inkml:trace contextRef="#ctx0" brushRef="#br0" timeOffset="100180.3289">13824 8695 39 0,'0'17'34'0,"4"-5"-1"16,-4-12-11-16,-9 8-7 0,9-8-5 16,-4-12-2-16,7-3-4 31,0-2-3-31,10-5 0 0,0 5-2 16,8 0 1-16,1 5 0 15,-1 3 0-15,7 9 0 16,-9 7 0-16,-1 7-5 15,-10 3-11-15,-3 0-17 16,4 3-2-16,-5-5 1 16,11 4-1-16</inkml:trace>
  <inkml:trace contextRef="#ctx0" brushRef="#br0" timeOffset="100697.4007">14280 8499 47 0,'-28'2'32'0,"17"11"-3"16,-2 1-10-16,6 0-9 0,7 4-4 15,3-4-3-15,10 1-2 16,-1-3 0-16,1-5-3 0,2-2-1 15,-2-5-2-15,-3 0-1 16,-10 0-1-16,0 0 1 16,-8-14 2-16,-7 14 1 15,-5 0 3-15,-3 2 3 16,-4 10 2-16,4 2 2 16,4 3 0-1,7 0 1-15,12 4-1 16,0-3-1-16,13 1-1 15,5-7-1-15,7-7 0 16,3-5-3-16,0 0 0 16,3-3-1-16,-7-8 0 15,5-6-1-15,-2-3 1 0,-7-1-1 16,-3 1 2-16,-4 0 1 0,2 6 1 16,-12 2 0-1,-3 12 1-15,0 0 0 16,4 8 0-16,-4 8-1 0,0 6-3 15,0 5-2-15,-6-3-7 16,12-5-29-16,6 7 0 16,4-13 0-16,8-1 0 0</inkml:trace>
  <inkml:trace contextRef="#ctx0" brushRef="#br0" timeOffset="101029.4694">14643 8678 50 0,'0'0'35'15,"23"17"1"-15,-10-12-15 16,7-1-8-16,1 2-2 16,-3-6-6-16,-1-6-2 15,-3 0-2-15,-10-6-1 16,-1 2 0-16,-3-9-1 0,-15 3 0 15,-4 0-1-15,0 4 0 16,-2 2 1-16,-7 10 2 0,6 7-1 16,4 3 2-16,1 14 0 15,3 4 2 1,8 5-2-16,2 4 1 0,4 6 0 31,0-3-5-31,5-3-8 0,2-7-22 16,9 2-5-16,-6-14-1 15,8-3 1-15</inkml:trace>
  <inkml:trace contextRef="#ctx0" brushRef="#br0" timeOffset="101578.087">15084 8565 30 0,'-2'-10'32'0,"2"10"0"15,-24 0-6-15,9 0-13 16,6 5-8-16,-4-1-5 0,4-1-3 15,0 6 0-15,9-9-2 16,-10 16 1-16,10-16 0 0,-6 19 1 16,0-8 1-16,6 2 2 15,-5 1 1-15,1-2 0 16,0 3 1-16,4-1-1 16,0 0 0-16,-3-4 0 15,3 0 1-15,0-10 0 16,14 10 0-16,0-10 1 0,0 0-1 15,6-8 1-15,4 1 0 16,2-5-1-16,9-3 0 16,-2 1 0-16,6-3 0 15,3 5-1-15,5 2 2 16,-7 4 1-16,2 6 2 16,-7 0 1-1,-1 16 1-15,-16-8 1 16,0 11-1-16,-18-9 0 15,-8 8-2-15,-13-3-4 16,-8-7-25-16,-4-3-16 0,-3-1-1 16,0-8-1-1,5-4 0-15</inkml:trace>
  <inkml:trace contextRef="#ctx0" brushRef="#br0" timeOffset="102583.2099">1918 9560 36 0,'-24'9'33'0,"-10"-2"2"16,9 10-11-16,3 5-7 0,10 6-5 15,8 6-3-15,4-3-2 16,22 1-1-16,3-8-1 16,3-4 0-16,3-15-1 15,0-7 0-15,-5-16 0 16,-7-9-3-16,-11-14 1 16,-14-7-1-1,-13-3 1-15,-3-4-1 16,-6-6 0-16,-3 4-1 15,3 7-1-15,8 3-2 16,12 14-2-16,2 5-4 0,24 15-13 16,6 13-19-16,4 0 1 15,9 15 0-15,-3-1 1 16</inkml:trace>
  <inkml:trace contextRef="#ctx0" brushRef="#br0" timeOffset="102746.3294">2094 9560 48 0,'0'28'34'15,"-11"-6"0"-15,11 2-11 16,3 9-17-16,-3-6-14 16,12 7-22-16,-2-12-2 15,8-3-2-15,-18-19 0 16</inkml:trace>
  <inkml:trace contextRef="#ctx0" brushRef="#br0" timeOffset="103047.1461">2513 9624 54 0,'-12'19'39'0,"-1"9"-1"15,-12-5-3-15,-6-3-22 16,4 5-4-16,-1-9-4 0,3-7-2 15,-5-4-3-15,5-9 0 16,3-6-1-16,5-6 1 16,8-3-2-16,9-1 1 15,8 2 0-15,1 3 0 16,13 4 1-16,-1 8 1 31,1 6-1-31,10 9 1 0,-3 5-4 16,-3 2-11-16,-5 1-23 15,7 7-1-15,-7-9-1 16,4 2 0-16</inkml:trace>
  <inkml:trace contextRef="#ctx0" brushRef="#br0" timeOffset="103331.9659">2784 9653 62 0,'-29'-19'37'16,"8"9"0"-16,-4 1-11 0,0 5-15 31,4 10-6-31,4 7-3 0,5 10-1 16,10 1 0-16,4 3 0 16,5-2 0-16,8 1 0 15,-2-7 1-15,5-2 0 16,-3-7 1-16,2-8 0 15,-17-2-1-15,9-5-1 16,-9 5-4-16,-19-20-14 0,1 2-22 16,5 0 0-16,-2-10-1 15,8 11 0-15</inkml:trace>
  <inkml:trace contextRef="#ctx0" brushRef="#br0" timeOffset="103485.3308">2799 9607 35 0,'37'8'34'0,"-9"-12"0"16,9 4-2-16,-6 0-21 16,4 0-10-16,-8-4-11 0,1-1-14 15,0 5-10 1,-15-9 2-16,1 4-2 16</inkml:trace>
  <inkml:trace contextRef="#ctx0" brushRef="#br0" timeOffset="103616.8621">3007 9617 47 0,'-10'19'34'16,"10"10"0"-16,-6-4-10 15,6-1-11-15,6 0-12 16,0-5-22-16,6 4-11 0,-5-12-2 16,14-3-1-16</inkml:trace>
  <inkml:trace contextRef="#ctx0" brushRef="#br0" timeOffset="103902.0543">3435 9704 53 0,'-6'22'38'0,"-19"-1"0"16,0-3-2-16,0 0-24 15,-6-8-7-15,-1-2-4 16,4-8-3-16,-2-3 0 15,5-9-1-15,6-5-1 0,11-5 0 16,3-2 1-16,10 1 1 0,7 3 1 16,3 5 3-16,6 8 0 15,8 7 1-15,-1 9 0 16,-1 5 0-16,-1 9 1 16,-5 4-5-16,-2-1-7 15,-4-1-28-15,-3-1-1 16,-12-10 0-1,4 1-1-15</inkml:trace>
  <inkml:trace contextRef="#ctx0" brushRef="#br0" timeOffset="104049.1997">3326 9499 58 0,'0'-22'38'0,"-6"3"-4"16,18 18-14-16,-3 6-46 15,-9-5-8-15,22 14-3 16,-9-4 0-16</inkml:trace>
  <inkml:trace contextRef="#ctx0" brushRef="#br0" timeOffset="106930.0376">3756 9551 22 0,'-12'-13'34'15,"0"13"0"-15,-7 0-9 16,0 4-6-16,-2 15-5 16,0 3-5-16,8 10-4 0,3 2-1 15,10-1-2-15,3-4 0 16,11-4 1-16,5-9-1 16,4-4 1-16,-6-12-1 15,1 0 0-15,-6-9-1 16,-12-4-6-16,3-1-14 15,-6 3-18-15,-12-12-1 0,8 10 0 16,-5-6 0-16</inkml:trace>
  <inkml:trace contextRef="#ctx0" brushRef="#br0" timeOffset="107561.9309">3967 9566 33 0,'0'0'31'0,"-24"0"-2"16,13 8-12-16,11-8-7 16,-14 19-5-16,14-9-2 0,7 2-2 15,0-3 0-15,7 1 0 16,1-5 0-16,-2-5-1 15,-1 0 1-15,-12 0-1 16,4-8 0-16,-4 8 1 16,-16-7-1-16,1 7 0 15,-4 6 1 1,1 3 0-16,5 5 0 16,4 3 1-16,9 0 1 15,0 0-1-15,12-1 1 16,1-4 0-16,8-2 0 15,3-10-1-15,2-3 0 16,-2-7 0-16,-1-5-1 16,-3-5 0-16,0 3 0 0,-4-7 1 15,-4 10 0-15,-3-1 0 16,-9 15 0-16,0 0 0 0,9 12 1 16,-9 5-1-1,0 3-2-15,0 6-6 0,3-7-7 16,6-1-7-16,-3-9-2 15,10-6 0-15,-6-13 2 0,8-2 7 16,-4-8 6-16,3-5 8 16,2 0 10-16,-1-4 9 15,1 8 2-15,-1-2 2 16,4 14-2-16,-4-1-6 16,5 15-3-16,-11 2-3 31,3 10-4-31,-12 1-1 0,-3 5-3 15,-8 5-8-15,-6-5-33 16,-7-8-1-16,6 3-1 16,-4-10 0-16</inkml:trace>
  <inkml:trace contextRef="#ctx0" brushRef="#br0" timeOffset="107731.2182">4567 9729 42 0,'24'7'35'0,"-11"2"1"16,-1 3-7-16,-6 3-20 15,-6-15-37 1,-7 26-6-16,-7-18 0 16,1 4-2-16</inkml:trace>
  <inkml:trace contextRef="#ctx0" brushRef="#br0" timeOffset="108431.5861">5059 9550 27 0,'21'6'30'16,"-3"-12"0"-16,16 6-14 16,0 0-8-16,1 0-3 0,3 0-1 15,-3-3-4-15,-5-3 0 16,-10 2-1-16,-11-1-1 15,-9 5 1-15,0 0 1 16,-23 5 0-16,6 5 2 16,-2 3 1-16,4 8 1 15,2 5 0 1,10 6 0-16,6-3 0 16,13 2-1-16,6-1 0 15,9-4-1-15,4-9 0 16,1-6-1-16,1-11 0 0,-3-4 0 15,-6-11-1 1,-6-4 1-16,-10-7-1 0,-12-2 0 16,-4 0 0-16,-7 4 0 15,-8 0 0-15,-1 7 0 0,-4 8 0 16,6 7 0-16,0 5 1 16,18-3-1-16,-7 20 0 15,13-8 1-15,12 0-2 16,1-3-13-16,0-6-19 15,9 4-1-15,-7-11 1 0,8 4-1 16</inkml:trace>
  <inkml:trace contextRef="#ctx0" brushRef="#br0" timeOffset="108948.3053">6056 9570 14 0,'31'4'34'0,"-4"1"2"16,3 9 1-16,-4 5-14 15,-10 3-7-15,-1 7-5 16,-15 2-4-16,-4-2-2 15,-7-4-3-15,-5-4-1 16,0-7-2-16,1-14-2 16,6-4 0-16,6-11 0 0,8-7 1 15,2-6-1-15,11-1 2 16,7 2 0-16,1 3 3 16,1 9-1-16,1 3 2 15,0 12 0-15,-6 0 0 16,1 14-1-16,-6 8 0 15,-5 3-2-15,-3 4-5 0,-9-3-12 16,0 2-20-16,0 3-1 0,-3-12 0 16,3 2 0-1</inkml:trace>
  <inkml:trace contextRef="#ctx0" brushRef="#br0" timeOffset="109248.7016">6457 9431 59 0,'33'-17'35'0,"-3"2"1"15,4 15-18-15,1 12-6 16,-4 11-4-16,0 15-1 16,-12 3-2-16,-1 10 0 0,-5-3-1 15,-7 2-1-15,-6-8-2 16,0-8 0-16,0-8-3 15,-6-11 1-15,6-15-1 16,-22 0 1-16,3-8-1 16,-2 1 0-16,-2 0 0 0,-4 2-2 31,5 8-6-31,-6 6-23 16,7-8-4-16,11 8-1 15,10-9 2-15</inkml:trace>
  <inkml:trace contextRef="#ctx0" brushRef="#br0" timeOffset="109480.3966">6958 9667 85 0,'0'0'40'0,"0"0"-6"16,0 9-43-16,0-18-23 16,0 9-6-16,9-14-1 15</inkml:trace>
  <inkml:trace contextRef="#ctx0" brushRef="#br0" timeOffset="110035.4216">7305 9606 30 0,'0'15'31'0,"9"12"1"16,-14-2-12-16,5 2-11 16,0-1-1-16,0-7-5 15,0-4-2-15,0-15-1 16,0 0-1-16,12-24 0 31,-6-3 0-31,0-5 1 0,3-2 1 16,6-2 2-16,3 5 2 15,2 6 1-15,5 15 1 16,-3 6 0-16,2 18 0 16,-8 9 0-16,3 9-2 15,-11 5-3-15,-4-2-4 16,1 1-14-16,2 0-21 0,-4-17-1 15,11-4 0-15,-4-15 1 16</inkml:trace>
  <inkml:trace contextRef="#ctx0" brushRef="#br0" timeOffset="110383.5008">7763 9542 54 0,'-20'-10'35'0,"1"10"0"16,0 0-14-16,4 0-9 16,5 9-5-16,3 0-3 15,7 5-2-15,7 0-1 16,6 1-1-16,2-6 0 0,1 0-1 16,-1-2 0-16,1-7 0 15,-4 3-1-15,-12-3 1 16,0 0-1-16,0 0 0 15,-10-10 1-15,-4 14 1 16,-3 0 0-16,-1 6 1 16,0 0-1-16,2 7 1 0,7-2 0 15,9 4-1-15,3 1-2 16,6-7-7-16,7 0-15 16,12 2-10-16,-6-11 0 15,8 1-1-15</inkml:trace>
  <inkml:trace contextRef="#ctx0" brushRef="#br0" timeOffset="110684.2298">7993 9624 28 0,'-10'-17'32'0,"10"17"0"16,-14 1-8-16,14-1-8 15,-10 26-7-15,10-7-4 16,4 0-4-16,5 3 0 0,2-2 0 15,2-5 0-15,-1-2 0 16,1-8 0-16,-3-5 1 16,-1-8-1-16,-3-8 2 15,-6-7 0-15,0 0 0 16,-6-15 0-16,-1-3 0 16,1-7 1-1,0 1-1-15,3 1-1 16,3 0-1-16,6 5-1 15,0 7-3-15,7 12-6 16,0 13-20-16,-1 3-8 16,7 15 1-16,-10 1-1 15</inkml:trace>
  <inkml:trace contextRef="#ctx0" brushRef="#br0" timeOffset="110938.6798">8239 9593 36 0,'-4'28'36'0,"-2"-10"2"15,6 5-6-15,0 7-15 16,0-4-7-16,0 1-8 31,9-5-15-31,1-3-22 0,-10-19-2 16,15 3 0-16,-11-13 0 15</inkml:trace>
  <inkml:trace contextRef="#ctx0" brushRef="#br0" timeOffset="111085.8252">8211 9382 51 0,'-10'-17'29'0,"10"17"-7"16,3 10-38-16,-3-10-9 16,8 17-4-16,-3-8-2 15</inkml:trace>
  <inkml:trace contextRef="#ctx0" brushRef="#br0" timeOffset="111407.7739">8552 9621 44 0,'-9'0'35'0,"-12"-10"0"0,9 10-5 16,-1 4-17-16,1 5-7 15,5 3-3-15,7 8-1 16,4-3-1-16,4 2 0 0,9 0 0 15,1-7 0 1,6-4-1-16,2-8 2 0,-1-5-2 31,-7-7 1-31,-3-8 0 16,-12 3-1-16,-6-2-1 0,-9 4-11 16,-4 1-24-1,-15-8-1-15,6 12 1 0,-6-8-1 16</inkml:trace>
  <inkml:trace contextRef="#ctx0" brushRef="#br0" timeOffset="111971.9898">9407 9490 56 0,'-17'0'33'0,"-11"4"-6"16,3 11-8-1,3 8-7-15,7 2-5 16,5 5-2-16,10-2-3 16,13 0-1-16,9-6 0 15,2-6 0-15,4-7 0 16,-3-7 0-16,-6-9 1 15,-7-1-1-15,-12-2 0 16,-15-1-1-16,-7 4 1 0,-7 1-3 16,0 3-5-16,0 2-9 15,7 1-16-15,10 10-3 16,12-10 0-16,0 0-1 0</inkml:trace>
  <inkml:trace contextRef="#ctx0" brushRef="#br0" timeOffset="112356.2431">9716 9491 27 0,'-19'-10'33'31,"6"10"-1"-31,-5 0 1 0,3 5-19 16,8 3-7-16,7 6-5 15,4 0 0-15,7 2-2 16,5 2 1-16,0-5-2 16,0-3 0-16,5-2 0 15,-9-6 0-15,-12-2-1 0,13 0-1 16,-13 0 1-16,-10-11 1 16,-3 3 1-16,-2 4 1 15,-5 4 1-15,3 0 2 16,-2 8 1-16,7 5 2 0,0-2-1 15,12 9 1-15,0-2-1 16,16 3-2-16,6-5-6 31,2-4-17-31,4-7-17 0,9-1-1 16,4-13 0-16,17-4-2 16</inkml:trace>
  <inkml:trace contextRef="#ctx0" brushRef="#br0" timeOffset="112810.0686">10636 9535 26 0,'-12'-13'34'0,"-7"-8"-1"16,-3 8-8-16,1 6-7 16,-1 7-6-16,-2 7-5 15,5 8-2-15,4 5-2 16,6 7-1-16,5 4 1 0,4-1-1 16,12-2 1-16,1-6 0 15,12-10 0-15,-4-7 0 16,5-10-3-16,-2-3-5 15,-9-7-20-15,-2-9-11 16,0 5-2-16,-13-9 1 16</inkml:trace>
  <inkml:trace contextRef="#ctx0" brushRef="#br0" timeOffset="113127.783">10727 9588 24 0,'8'23'32'0,"-8"-4"0"16,7 4-3-16,-4-3-15 15,-3-8-7-15,0-12-4 16,0 0-2-16,0 0 0 16,12-17-1-16,-10-2 0 15,3-6 0-15,1-2 0 16,6-1 0-1,0 6 2-15,4 4 1 16,2 11 1-16,-1 3 0 16,4 9 0-16,-5 9 0 15,2 5-1-15,-5 6-3 16,-5 1-10-16,-1-4-23 16,3 7-2-16,-5-10-1 15,11 3 0-15</inkml:trace>
  <inkml:trace contextRef="#ctx0" brushRef="#br0" timeOffset="113490.9516">11216 9593 15 0,'-8'-19'34'0,"-10"-8"1"16,-1 8-3-16,-4 6-10 15,-3 1-8-15,5 12-4 16,0 6-3-16,5 10-2 15,5 3-3-15,11 5 0 16,6 1-1-16,9-1 0 31,1-2-1-31,5-8-1 0,3 1-4 16,-2-15-7-16,3 0-11 16,0-6-4-16,-4-8 1 15,-2-10 3-15,1-1 6 16,-6-5 8-16,2-1 10 15,-2 8 9-15,1-16 41 16,-15 39-22-16,0 0-4 16,0 0-5-16,5 27-7 0,-5 2-12 15,-5-1-29-15,5-5-9 16,3 1-1 0,2-9-1-16</inkml:trace>
  <inkml:trace contextRef="#ctx0" brushRef="#br0" timeOffset="114014.3072">11802 9439 52 0,'-22'-14'33'16,"2"5"-8"-16,-3 9-5 15,-2 0-6-15,6 13-5 16,0 6-2-16,7 5 0 15,8 0-3-15,8 2 0 16,3 1-2-16,8-7 2 0,7-6-1 16,3-7-1-16,-4-9 1 15,1-8-3-15,-6-4-1 16,-9-6-3-16,-7-2-4 16,-4-1-13-16,-13-1-16 15,3 6-1-15,0 1 0 16,6 8 1-1</inkml:trace>
  <inkml:trace contextRef="#ctx0" brushRef="#br0" timeOffset="114346.887">12013 9448 61 0,'0'0'36'0,"-25"9"-7"16,6 0-12-16,9 6-4 15,-2-2-5-15,12 8-3 16,2 1-2-16,15-3-1 16,2-1-1-16,6-4 1 15,0-6-1-15,-5-8 0 16,1-7 1 0,-5-6-1-16,-4-8 0 15,-8-7 0-15,-4-8-1 16,0-2 1-16,-4-4-1 15,4-4 0-15,-4 0 0 16,4 8 0-16,8 1-1 16,-6 8-2-16,14 12-4 0,-4 7-14 15,1 10-15-15,8 9-1 16,-3 2 1-16,4 16-1 0</inkml:trace>
  <inkml:trace contextRef="#ctx0" brushRef="#br0" timeOffset="114647.5326">12203 9476 39 0,'0'0'35'15,"9"18"0"-15,-3-3-8 16,0-6-13-16,7 5-3 16,-3-4-4-16,-2 3-3 15,-8-13 0-15,13 2-1 31,-4-9-2-31,4-1 1 0,0-2-1 16,1-3 0-16,-1 3-1 16,0 1 1-16,2 3-1 15,-3 8 1-15,-3 5 0 16,-2 8 0-16,-3 3 0 16,-4 2-1-16,0 3-3 15,-4-4-8-15,1-2-26 0,-3 2 0 16,6-19-1-16,-9 9 0 15</inkml:trace>
  <inkml:trace contextRef="#ctx0" brushRef="#br0" timeOffset="114794.6791">12350 9336 53 0,'-8'-30'37'15,"8"14"-3"-15,-3-1-10 16,3 17-39-16,0 0-15 15,9 8-4-15,1 6-2 16</inkml:trace>
  <inkml:trace contextRef="#ctx0" brushRef="#br0" timeOffset="115064.2387">12535 9564 49 0,'0'26'36'16,"-13"-9"1"-16,8-3-10 15,1-1-14-15,-6-8-5 16,10-5-3-16,-11 0-2 0,11 0 0 16,-3-24-2-16,3 2 0 0,8-1 0 15,2-1-1 1,5-4 0-16,0 6 1 0,5 3-1 16,0 4 1-16,0 10 1 15,0 5-1-15,-3 5-1 31,-4 8 0-31,2 3-5 0,-9-1-11 16,-3 1-21-16,4 4-1 16,-7-6 0-16,12 4 0 15</inkml:trace>
  <inkml:trace contextRef="#ctx0" brushRef="#br0" timeOffset="115318.1685">12897 9529 47 0,'-11'-21'33'0,"4"3"-3"15,-6 3-8-15,-5 2-7 16,2 8-3 0,-5 5-2-16,6 11-4 15,-2 3-1-15,9 7-2 0,2 1-1 16,12 0 1-1,2 0-2-15,11-3 0 0,0-1-4 16,2-13-8-16,-1-5-27 16,7 0 0-16,-9-12 1 15,-2 3-2-15</inkml:trace>
  <inkml:trace contextRef="#ctx0" brushRef="#br0" timeOffset="115650.2471">13066 9440 27 0,'0'0'29'0,"14"0"1"16,-2 0-6-16,7 0-17 16,4 0-5-16,2 0-4 15,-1 3 1-15,-6-3-1 16,-2 5 0-16,-7-5 0 15,-9 0 2-15,0 0 1 0,0 0 3 16,-16-5 1-16,5 5 2 0,-1 5 1 16,2 4 1-1,-2 1-1-15,9 4 0 0,-7 4-1 16,10 1-2-16,3 1-2 16,3 1-4-16,0-2-6 15,-1-4-14-15,6-6-14 0,11 0-1 16,-1-9 0-16,10 0-1 15</inkml:trace>
  <inkml:trace contextRef="#ctx0" brushRef="#br0" timeOffset="115981.477">13596 9419 34 0,'-35'-12'33'0,"9"12"1"15,-3 0-5-15,13 8-15 16,9 3-6-16,7 2-4 16,7 3-2-16,6-2-1 15,5-2-1-15,-2 1-2 0,2-7-2 16,-5 0-2-16,-13-6-1 16,11 0 0-16,-11 0 1 0,-15-9 0 15,-3 9 4-15,-4-3 3 16,0 6 4-16,0 0 4 15,7 7 1-15,-3-2 0 32,14 11 1-32,4-6 0 0,12 7-3 15,4-3-4-15,6-6-7 16,3-11-32-16,5 10-3 16,-5-12 0-16,6-2 0 15</inkml:trace>
  <inkml:trace contextRef="#ctx0" brushRef="#br0" timeOffset="116598.8313">14339 9357 32 0,'-15'8'30'0,"-6"-4"-3"16,4 15-9-16,8 4-4 16,3 6-3-16,12 3-3 0,4-3-1 15,11 2 0 1,1-11-1-16,9-1 0 0,-9-12-2 15,-2-7 0-15,-10-14-1 0,-10 0-3 16,-6-4 0-16,-5-5-5 16,-9 4-6-16,-7-3-11 15,5 1-13-15,7 10-1 16,5-2 0-16,10 13 5 16</inkml:trace>
  <inkml:trace contextRef="#ctx0" brushRef="#br0" timeOffset="116883.9529">14469 9426 75 0,'22'9'27'0,"0"9"-3"15,-4 1-8-15,-10-1-4 16,3 5-3-16,-11-7-4 16,3 2-1-16,-3-5-2 0,0-13-1 15,0 0-2-15,9-10 0 16,7-5 0-16,-2-5 0 15,6 4 0-15,6-6 0 0,-7 3 1 16,6 8-1-16,0 4 2 16,-8 7 0-16,-2 7 0 15,-7 3-1-15,-4 5 1 0,-4 7-2 16,4 2-6-16,-8-1-20 16,-8-8-8-16,12 3 0 15,0-18-1-15</inkml:trace>
  <inkml:trace contextRef="#ctx0" brushRef="#br0" timeOffset="117115.4373">14872 9310 39 0,'0'0'36'15,"0"0"1"-15,10 16-2 16,-7 18-18-16,-3 7-6 15,6 20-4-15,-3 2-2 0,2 9-1 16,-2-4-2-16,2-5 0 16,-2-4-2-16,2-14-6 0,2-9-15 15,4-12-17 1,-11-24 0-16,15 2-1 16,-8-20 0-16</inkml:trace>
  <inkml:trace contextRef="#ctx0" brushRef="#br0" timeOffset="117253.478">14930 9536 44 0,'0'-14'31'16,"0"14"-3"-16,12 0-22 16,-1-7-28-16,14 14-5 0,-7-11-3 15,13 8 1-15</inkml:trace>
  <inkml:trace contextRef="#ctx0" brushRef="#br0" timeOffset="117739.2119">15311 9392 31 0,'-11'-10'36'0,"-10"1"-1"16,2 4 1-16,3 5-18 15,-2-4-7-15,5 7-5 0,0 0-3 16,11 7-2-1,2-1 0-15,6 3-1 0,5-2 0 32,3-1-1-32,1 0-1 0,-4-3 1 15,5-2-2-15,-16-4 0 16,9 0 0-16,-9 0 0 16,-14 0 1-16,-1-4 0 15,-2 4 1-15,1 0 1 16,-2 4 0-16,4 2 3 15,3 4-1-15,11 2 0 0,0-2 0 16,7 3 1-16,6-2 0 16,4-2-1-16,4-1-1 15,3-8-1-15,2 0-1 16,1-9 0-16,1 0 0 16,-4-3-1-16,1-4 1 15,-3-1 0 1,-1 0 0-16,-7 4 2 15,-1 2 0-15,-2 5 1 16,-11 6-1-16,11 3 2 0,-11 6-2 16,3 9 1-1,-3 1-1-15,0 0-3 0,0 2-7 16,0 0-20-16,0-7-6 16,0-5-2-16,0-9 1 0</inkml:trace>
  <inkml:trace contextRef="#ctx0" brushRef="#br0" timeOffset="117886.359">15452 9160 52 0,'-12'-37'37'0,"4"18"1"16,0 5-2-16,8 14-29 15,-6 9-34-15,6 1-8 16,6 9-3-16,-3-4 1 15</inkml:trace>
  <inkml:trace contextRef="#ctx0" brushRef="#br0" timeOffset="118372.2055">15841 9404 33 0,'0'-10'32'0,"0"10"-3"16,-13-18-3-16,-2 7-6 15,-1 7-6-15,-6 0-4 16,2 4-2-16,0 8-3 16,2 6-1-16,6 1-3 0,4 6 0 15,8 2 0-15,6 1 0 16,10-5-1-16,7-6 2 15,2-7-1-15,5-6 1 0,-2-9-1 16,-6-4 1 0,-7-5-1-16,-8-3 0 0,-13 2-3 31,-13 1-18-31,-3 4-18 0,-2 8-1 16,-2-6 0-16,8 12 1 15</inkml:trace>
  <inkml:trace contextRef="#ctx0" brushRef="#br0" timeOffset="122249.0785">1764 10427 67 0,'0'0'39'15,"0"12"0"-15,-5 13-15 16,10 21-7-16,-5 1-7 16,3 15-3-16,3 1-4 15,-3-3-9-15,5-5-10 16,-2-8-20-16,-1-19-4 16,1-8 0-1,-6-20 0-15</inkml:trace>
  <inkml:trace contextRef="#ctx0" brushRef="#br0" timeOffset="122396.431">1776 10587 46 0,'15'-11'34'16,"-2"0"1"-16,5 11-12 0,7 0-17 16,0 8-22-16,9 4-16 15,-4-12 0-15,11 7-3 16</inkml:trace>
  <inkml:trace contextRef="#ctx0" brushRef="#br0" timeOffset="122681.6148">2289 10481 54 0,'-11'23'33'16,"-10"-5"-3"-16,-7 7-12 15,3 2-7-15,-5-7-2 16,8 0-4-16,-11-9-2 0,9-11-2 16,0-4 0-16,8-9 0 0,4-6-1 15,8-2 1 1,4-1-1-16,13 3 2 0,-1 6-1 16,7 9 0-16,6 4 0 15,-2 9 0-15,8 6-3 16,-8 2-9-16,2-1-24 0,3 9-1 15,-9-9 0-15,2 4 0 16</inkml:trace>
  <inkml:trace contextRef="#ctx0" brushRef="#br0" timeOffset="123035.8214">2408 10522 23 0,'17'-3'32'16,"-17"3"1"-16,14-5-4 15,-14 5-12-15,10 10-7 16,-1 3-4-16,-9 5-2 0,0 1-2 16,0-4-1-16,-9 2-2 15,3-2-1-15,6-15-2 0,-7 13 1 16,7-13-1-16,3-11 0 15,1-2 1-15,2 0 1 16,8-5 0-16,0 4 3 31,-3 4 2-31,-1 3 0 0,-10 7 3 16,9 9-1-16,-5 7 0 16,-4-2 1-16,0 6-2 15,0-1-6-15,5-5-15 16,-5-14-17-16,13 22-2 15,-3-22 0-15,11 0 0 16</inkml:trace>
  <inkml:trace contextRef="#ctx0" brushRef="#br0" timeOffset="123436.9045">2715 10602 2 0,'13'21'28'15,"-13"-21"2"-15,25 20-3 16,-10-13-11-16,1-4-5 16,5 1-3-16,-3-8-2 15,2-4-2-15,-6-6 0 0,-4 0-1 16,-7-4-2-16,-3-2 1 15,-9 1-1-15,-3 4-1 16,-4-1 0-16,-5 9 0 16,-3 7 0-16,1 0 0 15,1 14 0-15,4 1 0 16,5 9 1-16,4 5 1 0,3 3 1 16,6 4 1-16,8 6 0 15,2-4-1-15,0-2-2 16,2-5-4-16,1-2-15 15,7-4-16-15,-16-12-2 16,8 0 1-16,-12-13 1 16</inkml:trace>
  <inkml:trace contextRef="#ctx0" brushRef="#br0" timeOffset="123637.4444">3022 10528 81 0,'0'0'38'0,"-6"17"2"15,0-2-21-15,9 7-10 16,-3 0-7-16,-3-1-11 16,3-6-28-16,6 7-2 15,-2-12 1-15,4-1-2 16</inkml:trace>
  <inkml:trace contextRef="#ctx0" brushRef="#br0" timeOffset="123953.8868">3378 10597 58 0,'-10'20'36'0,"-11"-6"0"15,3-2-12-15,-1 3-14 0,-5-4-5 16,5-2-4-16,-2-6-1 16,1-7 0-16,2-5-2 15,3-6 1-15,8-4-1 16,7-4 0-16,3 6 2 0,10-2-1 16,5 5 1-16,1 7 1 15,5 7-1-15,4 6 1 16,-2 8 1-16,-4 5-1 15,-1 3-3-15,-9-2-8 16,-1-2-22-16,0 4-3 31,-11-11-1-31,7 2 0 0</inkml:trace>
  <inkml:trace contextRef="#ctx0" brushRef="#br0" timeOffset="124101.0338">3308 10342 61 0,'-6'-33'39'16,"6"18"-1"-16,0 15-8 0,0 0-27 15,15 24-35 1,-15-5-5-16,15 13-2 0,-4-7 1 16</inkml:trace>
  <inkml:trace contextRef="#ctx0" brushRef="#br0" timeOffset="124856.8381">4268 10547 42 0,'0'0'35'0,"-12"18"0"16,0-4-13-16,-7 9-9 0,-5-4-4 31,-4 0-4-31,0-4-2 0,2-6-3 16,2-9 0-16,3-11-1 16,8-3-1-16,4-8 0 15,9-2 0-15,15-1 1 16,4 4-1-16,2 2 1 15,7 10 1-15,0 9 0 16,0 7 1-16,1 10 0 0,-6 5 0 16,-3 7 0-16,-3-2 0 15,0 1-2-15,-6-1-1 16,-1-8-4-16,5-9-2 16,-15-10 0-16,20 0-1 15,-12-10 0-15,1-4 0 16,-2-5 3-1,3 0 3-15,5-13 7 16,-3 23 2 0,-12 9 0-16,13 0 1 15,-13 0 0-15,12 12-1 16,-12-1-1-16,4 2-1 0,-4-4-1 16,0-9-1-16,0 0-1 15,0 0-1-15,-4-12 0 0,10-2 0 16,1-1 0-16,5-3 0 15,4 4 1-15,2 4 0 16,0 1 0-16,2 9 1 16,-2 5-1-16,0 4-4 15,-2 5-9-15,0 5-21 16,-8-6-1 0,5 6 0-16,-4-8-1 15</inkml:trace>
  <inkml:trace contextRef="#ctx0" brushRef="#br0" timeOffset="125139.0166">4918 10565 29 0,'0'-19'34'0,"0"7"2"16,-11-3-9-16,-6 1-8 15,1 9-5-15,-9-5-3 16,3 15-3-16,-3 0-2 15,6 5-2-15,6 7-1 16,5 4-2-16,8 1 1 0,6 2-1 16,6-3 0-16,10-2 0 15,-1 0-1-15,2-10-5 16,1 1-7-16,-6-7-24 16,-2-14-3-16,-2 0 0 15,-8-12-1-15</inkml:trace>
  <inkml:trace contextRef="#ctx0" brushRef="#br0" timeOffset="125289.1728">4849 10197 82 0,'0'0'36'0,"-6"10"-2"16,6 8-31-1,10 11-34-15,-1-5-4 0,9 10 0 16,-4-4-1-16</inkml:trace>
  <inkml:trace contextRef="#ctx0" brushRef="#br0" timeOffset="125905.6463">5510 10502 31 0,'0'0'33'0,"0"0"0"15,14-6-12 1,6 10-8-16,2-4-4 0,9 5-3 16,0-5-1-16,3 5-2 15,-5-1-3-15,-4-4 0 0,-6 5-2 16,-8-5 1 0,-11 0-1-16,0 0 0 0,-14 5 0 15,0 3 0-15,1 2 0 31,-1 3-1-31,3 7 1 0,6 2-1 16,5 2 1-16,8-2-1 16,7 7 0-16,5-11-2 15,8-2-2-15,4-4-2 16,4-7 0-16,1-5 1 16,0-10 1-16,-1-7 2 15,-5-1 3-15,-5-3 5 0,-7-2 3 16,-10 0 5-16,-9 0 2 15,-4 4 1-15,-12 1-2 16,-1 13 0-16,-7-5-3 16,0 16-2-16,1 0-1 15,6 11-2-15,3 0-1 16,10 3-2 0,8 3 1-16,5-5-5 15,9-1-18-15,7-2-15 0,-6-15-1 16,10 0 0-1,1-11 1-15</inkml:trace>
  <inkml:trace contextRef="#ctx0" brushRef="#br0" timeOffset="126775.3145">6797 10495 15 0,'-13'0'30'0,"-15"-5"-1"15,7 5-11-15,2 5-4 16,10 5-5-16,9-1-4 16,0-1-2-16,12 6-1 15,7-5 0-15,2 0-1 32,4-3 1-32,-7-1-2 0,-2-5 0 15,-16 0 0-15,10 0 0 16,-20 0-1-16,-6 0 1 15,-8 0-1-15,2 8 0 16,-2-3 1-16,-1 4 1 16,9 3 0-16,3 4 1 15,10-1-1-15,3 3 2 0,10 1-1 16,2-5 1-16,9 0 0 16,4-9 0-16,4-1-1 15,1-9-1-15,1 0 0 0,0-8 0 16,-2 0-1-16,-1 2 0 15,-8-3 0-15,-3 6 0 32,-5 3 0-32,-2 5 0 15,-10 0 1-15,11 15 0 0,-11-3 0 16,0-1 0-16,0 2 0 16,0-13 1-16,-4 13-1 15,4-13 0-15,0 0 0 16,-6-22 0-16,10 7 0 15,2-6-1-15,4 0 1 0,1 0-1 16,4 3 1-16,0 6 0 16,2 3 1-16,-1 9 0 15,-1 5 0-15,-2 5 1 16,-3 9-1-16,-1 3-1 16,-3 2-5-16,4 3-8 15,-2-2-23-15,-8-7-2 0,10 0 0 16,-10-18-1-16</inkml:trace>
  <inkml:trace contextRef="#ctx0" brushRef="#br0" timeOffset="126945.0927">7333 10555 52 0,'3'-9'40'0,"-3"9"0"0,0 0-2 16,3 19-20-16,-3 1-9 15,0 1-5-15,0 3-6 16,0 1-9-16,-6 1-27 16,2-12-2-16,4 4 0 15,0-18-1-15</inkml:trace>
  <inkml:trace contextRef="#ctx0" brushRef="#br0" timeOffset="127107.8736">7346 10324 44 0,'0'-25'35'0,"-7"4"-2"15,7 21-9-15,0 0-36 16,0 0-18-16,7 12-4 0,-7 2-2 16</inkml:trace>
  <inkml:trace contextRef="#ctx0" brushRef="#br0" timeOffset="127345.6719">7460 10623 22 0,'6'25'30'0,"-6"-11"-3"15,0 0-7-15,0-4-7 16,0-10-6-16,0 0-1 16,4-14-3-16,1-1-1 15,4-2 0 1,7-2 0-16,0 0 0 15,6 4 2-15,-4 3 0 16,4 7 0-16,-6 5 1 16,1 9-1-16,-4 5-3 15,-7 0-8-15,-2 0-26 16,1 5 0-16,-5-2-2 16,4 2-1-16</inkml:trace>
  <inkml:trace contextRef="#ctx0" brushRef="#br0" timeOffset="127747.0546">7875 10474 60 0,'-12'0'27'0,"-7"7"-7"15,7 5-8-15,6 5-4 32,6 0-2-32,6 4-2 0,4 0 0 15,5-3-1-15,4-3-1 16,-1-6-1-16,-2-3-1 16,-4-6 0-16,-2 0-1 15,-10 0 0-15,0 0 0 16,-4-13 0-16,-9 8 1 15,-5 5 0-15,3 0 2 0,-4 8-1 16,1-1 0-16,2 4 1 16,7 0 0-16,6 6-2 15,3-3-4-15,11 0-5 16,-11-14-21-16,29 19-2 16,-17-19-2-16,10 8 0 0</inkml:trace>
  <inkml:trace contextRef="#ctx0" brushRef="#br0" timeOffset="128063.4889">8211 10522 75 0,'-24'-8'33'0,"3"1"-9"15,-6 7-10-15,-1 3-6 16,7 6-2-16,4 9-2 15,8 9-1-15,9-3 0 16,3 5-1-16,7-3 1 16,9-1 0-16,3-7 0 15,2 0-2-15,1-16 1 0,2-2-1 16,-4-12 0-16,-5-10 0 16,-5-3-1-16,-7-7 1 15,-6-9-1-15,-3-7 0 0,-1-2-3 16,-5-6-3-1,3 15-6-15,2-1-11 16,4 6-15 0,14 16 0-16,-2 7 1 15,12 17 7-15</inkml:trace>
  <inkml:trace contextRef="#ctx0" brushRef="#br0" timeOffset="128395.5461">8470 10543 63 0,'-21'8'31'16,"15"5"-10"-16,6 5-4 15,0-3-4-15,9 9 0 16,-2-7-3-16,13 2-2 16,2-9-1-16,5 0-2 0,1-10-1 15,-3-2 0 1,-6-11-2-16,-8 0 1 0,-11-5-2 16,-3 2-2-16,-6 3-12 15,-3-4-26-15,-7-1-1 0,3 2 0 16,4-8 0-16</inkml:trace>
  <inkml:trace contextRef="#ctx0" brushRef="#br0" timeOffset="128997.7781">9297 10425 44 0,'-7'14'32'16,"-4"9"-1"-16,7 5-13 16,8 9-4-16,4-4-4 15,12 4-2-15,8-9 0 16,9-6-2-16,3-12-1 16,0-10-2-16,-4-9-1 0,-1-8 0 15,-13-8-2-15,-9-7 0 16,-13-6 0-16,-13-5 0 15,-11-7-1-15,-9 0 1 16,0 3 0-16,2 4-1 16,3 8-1-16,1 3-1 0,14 15-2 31,3 5-5-31,10 12-5 0,17 27-14 16,-5-12-8-16,15 13 1 15,-4-6 1-15</inkml:trace>
  <inkml:trace contextRef="#ctx0" brushRef="#br0" timeOffset="129282.9681">9883 10542 30 0,'-19'14'34'0,"-3"6"0"16,-11-13-3-16,0 2-16 15,0-7-7-15,0-2-4 16,7-7-2-16,8-6-2 15,8-1 0-15,10-4 0 0,3 0 0 16,7 4 0-16,6 2 1 16,6 4 1-16,2 8 2 0,1 8 0 15,-1 7 0 1,-5 4 1-16,0 9-1 0,-3 0-3 16,-5 1-8-16,0-7-29 31,1 3-1-31,-4-8-1 0,6 1-1 15</inkml:trace>
  <inkml:trace contextRef="#ctx0" brushRef="#br0" timeOffset="129815.5874">10515 10474 38 0,'-9'-10'32'16,"-10"-1"0"-16,11 7-13 15,-5 9-7 1,6 5-6-16,1 2-2 16,6 2-2-16,9 1-1 15,2-1 0-15,4-6-1 16,3 1-1-16,-2-8-1 0,-1-1-2 15,-5 0 0-15,-10 0-1 16,0 0 0-16,0-10 0 16,-16 7 1-16,0 3 2 0,-2 4 1 15,-25 13 5 1,27-2 0-16,3 1 1 16,4 2 1-16,9 3-1 15,3-6 1-15,9 2-1 16,3-7 0-16,8-1-2 15,1-9 0 1,4-4 0-16,1-5-2 16,1-5 0-16,-4-4-1 15,-1-1 1-15,-1-3-2 16,-5 2 1-16,2 2 0 16,-9 2 1-16,-2 4 0 15,-10 12 0-15,0 0 1 16,10 0-1-16,-10 14 1 0,-4 3-2 15,0 3-5-15,-1 2-10 16,-4-5-21-16,9 4 0 0,-6-12 0 16,6 0-1-1</inkml:trace>
  <inkml:trace contextRef="#ctx0" brushRef="#br0" timeOffset="129984.8781">10673 10281 50 0,'0'-16'37'0,"-5"2"-1"16,5 14-6-16,0 0-42 31,0 0-20-31,15 7-3 0,-15-7-2 16</inkml:trace>
  <inkml:trace contextRef="#ctx0" brushRef="#br0" timeOffset="130185.4272">10892 10449 37 0,'14'19'39'0,"-14"2"0"15,0 0 0-15,5 3-19 16,-1-3-6-16,5 4-7 0,-1-6-2 16,3-3-3-16,1-10 0 15,2-6-2-15,2-4 0 16,0-7-2-16,-1-2-4 31,-7-12-8-31,3 0-22 0,-1 4-3 16,-3-1 0-16,2 8-2 15</inkml:trace>
  <inkml:trace contextRef="#ctx0" brushRef="#br0" timeOffset="130617.7608">11362 10519 40 0,'-15'23'36'16,"-14"-10"1"-16,4 6-1 16,1-6-19-16,-3-6-9 15,7-4-5-15,0-3-2 16,6-8-1-16,6-2-2 16,5-4 1-16,9-6-1 0,4 2 1 15,4 1 1-15,3 7 2 0,0 0 0 16,6 10 0-1,-4 8 1-15,-1 4 0 16,-1 5 0-16,-4 7 0 0,-4-5-1 16,5 4-1-16,-6-5 0 31,3-4-2-31,1-5 0 0,0-9-1 16,2-4-1-16,3-9 0 15,2 0 0-15,-5-6 0 16,4-1-1-16,0 0 3 15,-4 2-1-15,-2 5 3 16,-12 13 0-16,12-10 1 16,-12 10-1-16,0 10 1 0,0 4-4 15,-6 0-12-15,0 4-22 16,6 1 0-16,5-4-1 16,15 6-1-16</inkml:trace>
  <inkml:trace contextRef="#ctx0" brushRef="#br0" timeOffset="131234.8127">12255 10430 44 0,'-12'9'30'0,"-17"-2"-5"15,5 8-7-15,0 7-6 16,2 5-2-16,12 5-3 16,10 0-1-16,16-4-3 15,6-5 0-15,9-8-1 16,0-6 2-16,6-9-1 31,-9-6-1-31,-10-7 1 0,-5-3-2 16,-13-1 1-16,-16 0-2 15,-3 2-3-15,1 5-6 16,-4 1-16-16,-2-1-10 16,24 10-2-16,-19-9 1 15</inkml:trace>
  <inkml:trace contextRef="#ctx0" brushRef="#br0" timeOffset="131403.6028">12355 10478 46 0,'28'0'32'0,"-3"-5"0"15,5 3-13-15,4 2-9 16,-4 0-8-16,3-5-6 0,-6 5-9 31,4 0-10-31,-9-4-7 0,-6 4-2 16,-16 0 2-16</inkml:trace>
  <inkml:trace contextRef="#ctx0" brushRef="#br0" timeOffset="131572.8979">12569 10473 54 0,'-19'13'29'16,"11"8"-5"-16,1 4-5 0,1 0-7 16,6 3-4-16,-3-2-4 15,6-6-8-15,0-1-15 16,12-3-7-16,-3-14-8 15,16-2 1-15</inkml:trace>
  <inkml:trace contextRef="#ctx0" brushRef="#br0" timeOffset="131819.7059">12885 10505 81 0,'0'14'33'0,"-18"3"-10"16,-1-2-11-16,0 8-4 0,-8-4-1 31,1-4-4-31,-1-4 0 0,5-7-2 16,0-4 0-16,7-8-1 15,2-5 0-15,7-6 1 16,6-3-2-16,10 4 1 16,5 1 0-16,3 6 0 15,2 6 0-15,-2 5 1 16,4 9 0-16,0 1 0 0,-4 12-1 15,-5-4-4-15,2 7-13 16,3 0-18-16,-8-13-1 16,9 5 0-16,-5-12-1 15</inkml:trace>
  <inkml:trace contextRef="#ctx0" brushRef="#br0" timeOffset="132158.2715">13086 10510 21 0,'0'0'32'0,"-17"16"1"15,17 4-1-15,0-1-17 16,5-1-5-16,5 1-3 0,2-10-1 16,3 1-2-16,2-10 0 15,10-4-1-15,-11-11 0 0,5-5-1 16,-6-7 0-16,-5-6 0 15,-6-3-1-15,-4-6-1 16,-13-6 1-16,-9-6 0 16,-3 2 0-1,-5 5-2-15,-9 6 1 16,0 5 0-16,4 14-1 16,-1 13 1-16,13 16 0 15,8 8-2-15,12 13-3 16,3 0-6-16,18 4-17 15,9 4-8-15,3-5 0 16,16 3 0-16</inkml:trace>
  <inkml:trace contextRef="#ctx0" brushRef="#br0" timeOffset="132775.1157">13508 10393 10 0,'-18'5'26'0,"-1"-5"2"15,13 10-8-15,-4 2-9 16,10 1-4-16,4 0-1 31,5-1-2-31,4 2 1 0,1-5-2 16,5 0 0-16,-6-1-1 15,2-4-1-15,-5-4 0 16,-10 0-1-16,0 0 0 16,-15 0 1-16,-4 0 1 15,-6 0 0-15,3 0 1 16,-2 8 2-16,2-1-1 0,9 2 2 16,4 1-1-16,9 0 0 15,11 0 0-15,9 1-2 16,-1-2 0-16,12-2-1 15,3-2 0-15,3-5 0 0,0 5-3 16,-2-5-2 0,2-8 0-1,1-1 0-15,-2-2 0 16,-6 0-1-16,-4-6 0 16,-7 2 2-16,-1-2 2 0,-6-2 1 15,-12 0 0-15,-2 1 1 16,-5 4 0-16,-9 4 0 15,-5 5 0-15,3 5-2 16,-1 10 1-16,0 4 1 0,1 6-1 16,5 9 1-16,-2 2 1 15,12 5 0-15,3-2 1 16,0 6 0-16,10-6-1 16,1 2-2-16,2-3-3 15,2-9-11-15,-6-7-25 16,9-2 0-16,-3-15-1 0,14 4 0 15</inkml:trace>
  <inkml:trace contextRef="#ctx0" brushRef="#br0" timeOffset="133107.1832">14163 10467 86 0,'-19'-18'30'0,"9"8"-6"16,-11-4-6-16,-2 9-6 0,-2 2-3 16,2 11-3-16,4 2-2 15,10 8-2-15,2 2 0 16,2 3 0-16,11 0 0 15,10 0 0-15,2-5-1 16,9-4-1-16,-6-5-4 16,5-9-6-1,-1-7-13-15,-1-2-16 16,-18-10 1-16,7-5-2 16,-13-10 1-16</inkml:trace>
  <inkml:trace contextRef="#ctx0" brushRef="#br0" timeOffset="133276.4789">14138 10193 67 0,'0'-10'36'0,"12"15"-1"16,-12 5-17-16,3 5-18 15,7 11-32-15,-10-5-3 0,9 11 0 16,-5-5-1-16</inkml:trace>
  <inkml:trace contextRef="#ctx0" brushRef="#br0" timeOffset="133439.2478">14420 10587 44 0,'0'0'37'0,"0"0"-1"16,0 0-5-16,0 0-33 15,0 0-28-15,0 10-6 16,0-10 0-16,0 0-1 16</inkml:trace>
  <inkml:trace contextRef="#ctx0" brushRef="#br0" timeOffset="133939.9318">12066 10919 38 0,'-47'0'19'0,"25"-5"0"15,47 5 2 1,40-6-4-16,48-5-3 0,45 1-4 16,34 0-1-16,34 1-2 15,20 0-1-15,18 5-2 0,-16 0-1 16,-17 4-2-16,-34 4-4 15,-43-1-4-15,-36 3-16 16,-41 6-13-16,-43-12 1 16,-24 6-1-16</inkml:trace>
  <inkml:trace contextRef="#ctx0" brushRef="#br0" timeOffset="144437.2332">15048 10231 17 0,'10'37'32'0,"-20"-2"0"16,5 13-6-16,-11 2-10 15,-3 4-4-15,4 1-7 0,-2-11-1 16,4-13-3-16,8-19 1 0,5-12-1 15,7-19 2 1,6-12 1-16,-1-16 1 0,4-4 1 16,-5-9 0-16,3 3 1 15,-4 2-1-15,7 13-1 16,-6 8 0-16,3 14-2 0,-4 13-1 16,9 17 0-16,-3 16-1 15,4 13-1-15,-1 11 1 16,-2 2-2-16,2 3-4 15,-9-3-9-15,6-3-25 16,-7-1-1-16,-3-16 0 31,-1-5 0-31</inkml:trace>
  <inkml:trace contextRef="#ctx0" brushRef="#br0" timeOffset="144615.6381">15021 10430 41 0,'0'0'34'0,"22"5"0"16,-3 3-1-16,3 2-30 15,6 4-25-15,-4-5-10 0,9 5-1 16,-12-4-1-16</inkml:trace>
  <inkml:trace contextRef="#ctx0" brushRef="#br0" timeOffset="144800.551">14860 10379 49 0,'-29'-19'33'0,"8"14"-1"16,3 2-8-16,18 3-31 15,12 17-23-15,16-12-2 0,12 10-2 16,3-5 1-16</inkml:trace>
  <inkml:trace contextRef="#ctx0" brushRef="#br0" timeOffset="145070.1142">15372 10585 40 0,'18'8'33'0,"-6"-8"2"16,13 0-4-16,3 0-21 15,-1-10-3-15,-1 1-5 16,-4-5-2-16,-5 2 0 31,-9 0 0-31,-12-5-1 0,-11 3 2 16,-4 3-1-16,-9 3 2 16,2 8-1-16,-3 8 2 15,1 5-1-15,8 9 1 16,4 9-1-16,12 2 1 15,4 0-2-15,12 5-3 16,-6-8-9-16,10-9-22 0,7 4-2 16,-9-18-2-16,7-2 1 15</inkml:trace>
  <inkml:trace contextRef="#ctx0" brushRef="#br0" timeOffset="145339.6671">15941 10496 49 0,'-14'14'38'15,"0"3"-1"-15,-18 1-2 16,-1-3-20-16,3 0-7 16,-3-5-5-16,5-3-2 15,1-7-2-15,5-7 0 0,10-4 1 16,7-3-1-16,10-1 0 15,2 2 1-15,9 0 1 16,1 13 0-16,7 0 0 16,-2 8-2-16,3 8-24 15,2 6-12-15,-8-5 0 16,3 3 0 0</inkml:trace>
  <inkml:trace contextRef="#ctx0" brushRef="#br0" timeOffset="145755.8071">16527 10345 33 0,'2'15'35'15,"5"11"-1"-15,-2 3 0 16,-5 5-23-16,13 3-8 16,-4-1-17-16,7 6-18 0,-11-23-1 15,6-5-2-15,-11-14 1 16</inkml:trace>
  <inkml:trace contextRef="#ctx0" brushRef="#br0" timeOffset="145940.7174">16716 10408 41 0,'8'12'37'0,"-4"8"-1"15,-10 2 1-15,6 5-24 16,6 3-7-16,-3-1-12 15,3 5-25-15,4-14-5 16,5-1-1-16,-2-19 1 16</inkml:trace>
  <inkml:trace contextRef="#ctx0" brushRef="#br0" timeOffset="146140.9076">16932 10447 29 0,'-9'-12'34'15,"-2"16"-1"-15,-9-4 1 0,-2 8-22 16,3 3-3-16,1 2-4 0,5 2-2 16,10-1-2-1,10 5 0-15,5-6-1 0,9 1-3 16,8 0-10-16,5 0-17 16,0-14-4-16,5 5 0 15,-8-14 0-15</inkml:trace>
  <inkml:trace contextRef="#ctx0" brushRef="#br0" timeOffset="146404.0265">17221 10468 31 0,'0'0'35'0,"-9"32"0"16,-7-15-4-16,-3 2-13 15,-1 0-6-15,-4-7-6 0,2 0-3 16,-2-8-1-16,3-8-1 15,6-6-2-15,1-5 1 16,11-5-2-16,3 0 2 16,7 1 0-16,4 4 0 15,2 3 1-15,2 12 0 0,2 4 1 32,1 9-1-32,-3 2-2 15,0 4-8-15,-2-2-25 16,5 7-2-16,-4-11 1 15,10-1-2-15</inkml:trace>
  <inkml:trace contextRef="#ctx0" brushRef="#br0" timeOffset="146620.1943">17327 10461 44 0,'0'0'38'16,"0"-12"1"-16,4 21-1 15,3 5-20-15,-4 4-7 16,7 9-5-16,-4-2-2 15,2-2-2-15,-4-5 1 16,6-7-2-16,-1-11 0 0,3 0 0 16,1-12 0-16,1-2 0 15,2-3-4-15,-7-8-7 16,4 3-30-16,-3 4 0 16,-3 0 0-16,2 9-1 15</inkml:trace>
  <inkml:trace contextRef="#ctx0" brushRef="#br0" timeOffset="146921.009">17765 10471 71 0,'-14'-5'32'15,"-5"-2"-10"-15,-1 3-8 16,2 4-2-16,-2 7-6 16,7 7-1-16,4 0 0 15,9 6-1-15,0-3 0 32,16 2 0-32,-2-5 0 0,8-1-1 15,-1-7-1-15,1-2-4 16,0-4-11-16,-3 0-25 15,-10-14 0-15,3 2 0 16,-9-3 0-16</inkml:trace>
  <inkml:trace contextRef="#ctx0" brushRef="#br0" timeOffset="147206.1939">17862 10519 68 0,'11'17'34'0,"-6"-5"-3"15,2-3-16-15,1 4-4 32,-8-13-4-32,3 13-4 0,-3-13-1 15,0 0-1-15,0-15 0 16,0 2-1-16,7-5 0 16,-1 0 0-16,3-1 0 15,3 2 0-15,2 1 1 16,0 8 0-16,2 4 0 15,-1 4 0-15,-2 7 0 0,-2 2-4 16,0 1-12-16,2 9-21 16,-13-9 0-16,14 6-1 15,-5-6 1-15</inkml:trace>
  <inkml:trace contextRef="#ctx0" brushRef="#br0" timeOffset="147622.0674">18352 10462 50 0,'-22'-16'34'0,"2"9"1"16,-1 3-15-16,-3 4-7 15,7 4-3-15,2 6-4 16,6 5-2-16,5 2-1 16,9 0-1-16,6-1 0 15,6-1 0-15,5-1-4 0,1-6-3 16,6-4-5-16,-5-4-3 16,2-4-1-16,-6-8 1 15,3 1 3-15,-8-4 5 16,-2-4 5-16,0 5 6 15,5-13 18 1,-18 27-9 0,0 0 0-16,0 0-4 15,0 0-4-15,6 23-6 16,-6-9-13-16,0 3-24 0,6 3-2 16,-3-5 0-1,7-2 0-15</inkml:trace>
  <inkml:trace contextRef="#ctx0" brushRef="#br0" timeOffset="148123.9113">18857 10389 23 0,'-24'-20'31'0,"14"20"1"0,-7-4-3 16,6 4-18-16,11 0-3 15,-4 21-3-15,11-6-2 16,4-1-2-16,3 1-1 16,0-1-2-16,2-3 1 15,-2-4-2-15,-4-2-1 32,-10-5 1-32,0 0-1 0,-10-5 1 15,-6 1 2-15,-2-1 1 0,-2 1 1 16,-4 4 1-16,5 0 2 15,1 9 0 1,9 0 1-16,3 2 0 0,9 5-1 16,5 0 0-16,9 0 0 15,1-3 0-15,5-1-1 0,2-3-1 16,3-4-1-16,-1-5-1 16,-1-5 1-16,-1-7-1 15,-4 0-1-15,-1-5 2 16,-2-4 0-16,-5-1 2 15,-2 5 0-15,-4 1 1 32,-1 6-1-32,-6 10 1 0,0 0 0 15,0 0-1-15,-11 16-2 16,7 2-4-16,-5 0-8 16,3-1-25-16,6 3-3 15,-5-10 1-15,5 3 0 16</inkml:trace>
  <inkml:trace contextRef="#ctx0" brushRef="#br0" timeOffset="148308.8284">19025 10277 57 0,'0'-24'37'0,"-13"1"-3"16,13 23-13-16,0 0-46 31,0 0-8-31,13 21-3 0,-5-7-1 15</inkml:trace>
  <inkml:trace contextRef="#ctx0" brushRef="#br0" timeOffset="148647.4055">19165 10406 26 0,'0'0'33'0,"0"0"0"0,20 9-7 16,2-4-12-16,3-5-5 16,6 6-3-16,2-6-1 15,-1 0-3-15,-2 0-1 0,-5-2 0 16,-9-2-1-16,-6 4 1 15,-10 0 0-15,0 0 0 32,-20-5 1-32,4 10 0 0,-3 5 0 15,2 4 0-15,0 1 0 16,7 4 0-16,10 3-2 16,0-5-3-16,17 2-4 15,0-4-5-15,12-6-11 16,9-1-7-16,0-11-2 15,11 3-4-15</inkml:trace>
  <inkml:trace contextRef="#ctx0" brushRef="#br0" timeOffset="149079.7492">19737 10487 55 0,'0'0'36'16,"0"0"-3"-16,-20 6-8 16,-5 1-9-16,-3 6-6 15,-8-7-5 1,2 7-1-16,-2-9-1 15,3-4-2-15,6-2-1 16,4-6 0-16,12-8-1 16,8 1 1-16,9-4-1 0,9 0 0 15,4 1 0-15,5 6 2 16,1 5-1-16,1 7 1 16,-2 7 1-16,-1 5-1 0,-3 6 1 15,-2 3 0-15,-4 1 0 16,1 0-1-16,1-2 0 15,0-6-1-15,4-2-1 16,2-6-1-16,1-6 0 16,1 0 0-16,5-9 0 15,-2-5-1-15,5-5 2 0,-3 4 0 16,-4-2 2-16,-3 3 1 16,-7 4 1-16,-2 2-1 15,-13 8 1-15,0 0 1 16,4 18-1-16,-7-4-1 15,0 3-1-15,-2 0-1 32,5 3-11-32,0-6-28 0,0-14-1 15,10 12 0-15,3-16 0 0</inkml:trace>
  <inkml:trace contextRef="#ctx0" brushRef="#br0" timeOffset="150214.2471">20429 10527 52 0,'0'0'32'15,"11"19"-10"-15,-11 0-7 16,0-1-5-16,0 1-4 16,-5-4-3-16,5-15-2 0,0 0-1 15,9-10 0-15,5-10 0 16,3-6 2-16,4-1 0 16,2 3 1-16,1 0 0 15,-3 12 1-15,-3 5 1 16,-2 16 0-16,-7 5 0 15,0 6-2-15,-5 6 0 0,2 3-2 32,1 3-3-32,-1-4-16 15,-1-10-18-15,11 1-1 16,-1-12 0-16,8 0 1 16</inkml:trace>
  <inkml:trace contextRef="#ctx0" brushRef="#br0" timeOffset="150731.4332">21232 10389 13 0,'-30'-6'31'0,"8"16"0"16,-6-4 1-16,7 10-19 16,11 12-3-16,2 0-2 0,11 3-2 15,8-1-2 1,8-5 0-16,4-6-1 0,2-7-1 31,-2-12 0-31,-7 0-1 0,-16 0 0 16,10-20 0-16,-16 3-5 15,-10 2-7-15,-3-8-21 16,5 10-2-16,-5-6 0 16,19 19-1-16</inkml:trace>
  <inkml:trace contextRef="#ctx0" brushRef="#br0" timeOffset="150954.1091">21342 10449 49 0,'12'8'35'0,"-12"-8"2"15,4 15-14-15,2-1-8 16,1 0-7-16,2 3-2 16,2-5-2-16,2 2-2 0,3-6 0 15,4-5-1-15,-3-9 0 16,1-3-1-16,-5-3-1 0,-2-5-2 15,-1-3-7 1,-6 1-13-16,-4-3-14 16,0 9 0-16,0-3 0 0,0 16 3 31</inkml:trace>
  <inkml:trace contextRef="#ctx0" brushRef="#br0" timeOffset="151154.6526">21561 10426 35 0,'0'0'36'0,"21"18"0"15,-13-7-4-15,-2 1-15 16,7 4-5-16,-4-3-6 16,3 4-2-16,-5-8-1 0,2 1-1 15,2-10-1-15,3 0 0 16,-2-13-1-16,1 4 0 16,3-5-3-16,-5-1-10 15,-1-4-24-15,4 11 0 16,-14-2-1-16,0 10 1 15</inkml:trace>
  <inkml:trace contextRef="#ctx0" brushRef="#br0" timeOffset="151486.7257">21819 10472 11 0,'7'14'32'0,"-7"-14"1"0,6 28-2 15,-6-10-12-15,8 1-9 16,2 4-2-16,2-5-2 16,3-6-2-16,0-6-2 15,2-6 1-15,1-8 0 16,0-7 0-16,-4-12 0 16,-2-4 0-1,-7-9 0-15,-5-10 0 16,-8-10 0-16,-6-1-1 15,-7 6 0-15,1 4 0 16,-5 10-1-16,2 13 1 16,5 13-2-16,3 15 0 15,9 23-4-15,6 1-7 16,11 8-24-16,6 9-3 0,1-7 0 16,12 8 0-16</inkml:trace>
  <inkml:trace contextRef="#ctx0" brushRef="#br0" timeOffset="151856.5513">22150 10500 3 0,'0'0'31'16,"12"-5"2"-16,4 15 0 31,-2-1-13-31,-5-1-5 0,3 7-2 16,-12-1-2-16,5 4-3 15,-10-5-1-15,5-2-2 16,0-11-1-16,0 0-2 16,0 0 0-16,0 0-2 15,13-24 1-15,1 10-1 16,6-4 0-16,-5 5-1 0,5 3 1 15,-6 3 0-15,-3 7 0 16,0 0 1-16,-11 0-1 0,12 22 0 16,-12-3 0-1,0 0-6-15,0 2-16 16,7 2-15-16,-10-13-1 0,3 3 0 31,0-13 0-31</inkml:trace>
  <inkml:trace contextRef="#ctx0" brushRef="#br0" timeOffset="152057.0938">22281 10253 39 0,'4'-12'32'0,"-9"0"-3"16,5 12-17-16,16 10-35 15,-16-10-7-15,21 23-3 16</inkml:trace>
  <inkml:trace contextRef="#ctx0" brushRef="#br0" timeOffset="152489.4369">22488 10519 43 0,'16'27'36'16,"-16"-12"0"-16,4-2-9 0,-4 1-11 16,0-14-7-1,-10 14-6-15,10-14-3 0,0 0-2 16,13-19-1-16,-2 4-1 31,4-2 1-31,-2-2 0 0,4 1 1 16,0 4 2-16,-1 4 1 15,-4 10 1-15,-12 0 0 16,9 8 1-16,-9 4-1 16,6 5 1-16,-1 2-1 15,3 0 0-15,-1-5-1 16,-1-5-1-16,5-4-1 0,7-5 1 15,-3-10 0-15,0-3-1 16,-2-3-1-16,-1-6 0 16,3 0 1-16,4 2 0 15,2 4 0-15,-8 4 0 16,1 7 2-16,0 5 0 16,-5 5 1-1,-1 9 1-15,-3 0 0 16,-5 6 1-16,-4-4 0 15,4 0 0-15,0-7-1 16,4 0 1-16,-4-9-1 16,0 0-1-16,6 9 0 0,-6-9 0 15,0 0-1-15,11 4-1 16,-11-4-7-16,0 0-33 0,0 0 0 16,0 0 0-16,0 0 1 15</inkml:trace>
  <inkml:trace contextRef="#ctx0" brushRef="#br0" timeOffset="153391.9582">23468 10374 26 0,'0'19'16'0,"5"-1"1"31,3-4 1-31,-4 0 0 0,-4-14-2 16,13 5-2-16,-13-16-1 16,9-4-2-16,-5-14-1 15,-4 0-3-15,0-3-3 16,-4-4 0-16,-5 2-1 15,9 6 0-15,0 4-2 16,0 8 1-16,0 16-1 0,0 0 0 16,0 0-1-16,10 20 0 15,2 4 0-15,-8 5 0 16,5 2 0-16,2 6 0 16,-1-3 0-16,3-1 0 15,-1-6 0-15,-12-3 0 16,0-7 0-16,-10-5-1 0,-5-4 1 15,1-4-1-15,0-4 1 16,-4 0 0-16,-2 0-1 16,9 0 2-16,11 0-1 0,0 0 0 15,13 0-1 1,-1-4-1-16,9 4-7 16,6 0-12-1,-3-5-17-15,4 5 1 0,0-8 0 16,-4 6 0-16</inkml:trace>
  <inkml:trace contextRef="#ctx0" brushRef="#br0" timeOffset="153739.633">23727 10120 15 0,'-32'-48'33'16,"0"11"1"-16,-12 4-3 15,-9 13-12-15,-2 16-5 16,-7 9-7-16,3 19-2 16,-3 12-4-1,6 16 1-15,4 13 0 16,23 7 1-16,12 2-2 16,17 4 0-16,28-4 1 0,13-4 0 15,22-11 0 1,18-15-1-16,13-15 0 0,7-17-1 15,-2-22 1-15,-12-12-1 16,-25-21 1-16,-16-12 2 0,-26-19 0 16,-26-1 0-16,-22 0-1 15,-13 6-1-15,-9 8-8 16,6 12-30-16,-2 5-1 16,3 16-2-16,-12 1 0 15</inkml:trace>
  <inkml:trace contextRef="#ctx0" brushRef="#br0" timeOffset="172939.0514">2046 11192 31 0,'0'0'36'0,"-20"0"0"16,-5 0-8-16,-8-5-8 16,-6 5-7-16,-13 0-4 15,4 0-3-15,-4 0-2 16,8 0-2-16,11 0-1 16,14 0 0-16,19 0-1 15,0 10 1-15,25-5-1 0,11 4 0 16,4 6 0-16,4 2 0 15,-5 7 0-15,-13 3 0 16,-14 7 1-16,-9 2 0 16,-17 2 0-16,-11-1 1 0,-5-4 0 15,-3-5-1 1,0-5 1-16,11-6-1 16,1-7-1-1,21-10 1-15,0 0 0 0,0 0-1 16,29 1 0-16,-1-1-1 15,9 0-5-15,-1 0-12 16,6-4-21-16,11 4-1 16,-2-5 0-16,6 1 0 15</inkml:trace>
  <inkml:trace contextRef="#ctx0" brushRef="#br0" timeOffset="173287.0574">2050 11373 30 0,'0'0'32'0,"14"10"-1"15,13-5-11-15,4 0-8 16,1-1-3-16,7 0-3 16,-4-4-3-16,-3 2-4 0,-9-2-3 15,-23 0-3-15,14-2-1 31,-14 2 0-31,-13-4-1 0,-2 4 2 16,3 0 3-16,-6 0 4 16,5 5 6-16,0 8 4 15,-1 2 2-15,6 9 2 16,2-2-1-16,6 6 0 16,0 0-3-16,8 0-5 15,1-2-9-15,-1-7-13 0,0-9-20 16,9 0-1-16,-6-14 0 15,9-2 0-15</inkml:trace>
  <inkml:trace contextRef="#ctx0" brushRef="#br0" timeOffset="173487.448">2370 11417 35 0,'0'0'36'0,"0"0"1"16,3 13-1-16,-3 2-18 15,0 2-10-15,0 6-8 0,4 4-13 16,3 3-22 0,-1-12-1-16,0 2 0 0,-1-11-1 15</inkml:trace>
  <inkml:trace contextRef="#ctx0" brushRef="#br0" timeOffset="173703.6128">2674 11439 48 0,'-14'-14'37'0,"14"14"0"15,0 0-3-15,0 14-20 16,14-5-8-16,3 7-3 16,1 2-1-16,1 1 0 15,-4 3 0-15,-8 1-1 31,-7-3 0-31,-7-3 0 0,-14-3-2 16,-7-5-10-16,-4-2-26 16,-8-15-1-16,15-3-1 15,1-10 0-15</inkml:trace>
  <inkml:trace contextRef="#ctx0" brushRef="#br0" timeOffset="174545.6443">3434 11364 25 0,'-15'9'25'16,"-6"-3"-10"-16,7 3-5 0,5 1-2 16,9 3-3-16,8-2-2 15,10 2-1-15,3-1 0 31,3-3-1-31,-1-2 1 0,-3-2-1 16,-5-2-1-16,-15-3 1 16,0 0 1-16,-23 4 1 15,2-1-1-15,-4 4 1 16,0 2 0-16,3 2 1 16,2 7-1-16,9 1 0 15,11 1-1-15,3 1 1 0,9-1-1 16,4-5 0-16,4-3 0 0,3-9 0 15,5-6 0 1,0-6 0-16,-6-7 1 0,2-5-2 16,-5 1 0-16,-6-2 0 15,-1 5 0-15,-3 4 0 32,-3 4 0-32,-6 9-1 0,10 0 2 15,-10 0-1-15,10 16 0 16,-5-6 1-16,-1 3 0 15,-4-13-1-15,8 15 1 16,-8-15-1-16,0 0 1 16,16-2-1-16,-16 2 0 15,18-17 0-15,-5 11-1 0,0 3 1 16,3 3-2-16,-1 3 1 16,-4 7 0-16,-3 5 0 15,-5 5-2-15,-3 4-6 16,0-4-14-16,-6-11-14 15,9 5 1-15,-3-14-1 0</inkml:trace>
  <inkml:trace contextRef="#ctx0" brushRef="#br0" timeOffset="174961.2221">3877 11445 25 0,'0'0'37'16,"0"0"0"-16,4 13 0 0,-7 0-17 15,6 10-8-15,-3 6-7 16,-7-1-9-16,7 0-26 16,10 4-7-16,-7-16 0 15,8 1-1-15</inkml:trace>
  <inkml:trace contextRef="#ctx0" brushRef="#br0" timeOffset="175361.6976">4132 11443 36 0,'-21'-7'34'0,"8"13"0"16,-11 0-10-16,3 8-10 15,7 6-6-15,1 4-3 0,13 6-3 16,4 2-1-16,10-3 1 0,6-2-2 16,5-7 1-1,5-7-1-15,1-6-1 16,-1-7 1-16,-6-10-1 0,-6-5 1 16,-6-3-1-16,-8-5 1 15,-4 8 0 1,-13-2 1-1,-2 8 1-15,-4 5 0 0,1 11-1 16,-1 8 1-16,4 11 0 16,5 8-1-16,1 4 1 15,6 7-2-15,3-4-2 16,8 6-8-16,3-6-21 16,0-16-5-16,12-8 0 0,-8-12-1 15</inkml:trace>
  <inkml:trace contextRef="#ctx0" brushRef="#br0" timeOffset="175694.2578">4570 11492 44 0,'6'11'39'0,"-12"0"0"15,-1 9-3-15,-6 6-20 16,-8-11-6-16,5 7-5 0,-8-8-3 15,-1-4-2-15,0-10-1 32,1-6-1-32,5-8-1 0,0-8 1 15,9-2-1-15,4-2 2 16,6 1 0-16,7 6 2 16,9 5 1-16,2 7 0 15,7 7 0-15,3 12 0 16,-3 6 0-16,0 7-1 15,-2 3-4-15,-9-2-8 0,0-5-28 16,-4 6 1-16,-10-13-1 16,6 1 0-16</inkml:trace>
  <inkml:trace contextRef="#ctx0" brushRef="#br0" timeOffset="175894.7481">4495 11309 57 0,'-6'-17'37'16,"6"17"-3"-16,0 0-12 0,0 0-50 15,16 6-6-15,-16-6-4 16,23 20 0-16</inkml:trace>
  <inkml:trace contextRef="#ctx0" brushRef="#br0" timeOffset="176095.291">4689 11500 51 0,'11'22'40'0,"-9"-2"0"16,5 2-3-16,6 6-20 15,-8-9-7-15,7 5-4 0,-2-12-3 16,3-2-1-16,-4-10-1 16,3-7-1-16,4-8 0 15,-5-7-4-15,5 2-7 16,-9 0-29-16,0-7-1 15,3 4 0-15,-1 9 0 32</inkml:trace>
  <inkml:trace contextRef="#ctx0" brushRef="#br0" timeOffset="176581.0228">5120 11379 33 0,'0'10'32'0,"0"-10"1"31,-7 13-12-31,15-4-10 0,3 1-5 15,1-5-3-15,0 3-4 16,-12-8-3-16,17 8-2 16,-17-8 0-16,0 0 0 15,-20 3-1-15,2 0 2 16,-6 2 2-16,0 0 2 16,2 5 4-16,2 0 2 0,4 6 1 15,7-1 1-15,9 2 1 16,9 0 0-16,7 4-1 15,2-6-1-15,9-2-1 0,-1-7-1 16,2 0-2-16,0-6 0 16,-3-11-2-16,-4-3 1 31,0-5-1-31,-6-3 0 0,-4-2 1 16,-4 0 1-16,-2 2 0 15,-5 7 0-15,0 5 1 16,0 10 0-16,0 0 0 15,-5 15 0-15,5 3-1 16,2 7-3-16,-2-3-7 16,8 1-28-16,3 3-2 0,-2-9 0 15,8-2-1-15</inkml:trace>
  <inkml:trace contextRef="#ctx0" brushRef="#br0" timeOffset="177151.3913">5653 11426 51 0,'0'0'35'0,"-27"-9"-7"16,8 3-8-16,2 6-7 16,-7-6-4-16,5 11-4 15,2 0-2-15,5 5-2 16,8 1-1-16,4 1-1 16,4 2 0-16,3-3-2 0,6 1-2 15,-4-5-2-15,5 1-2 16,-14-8 0-16,14 3 0 15,-14-3 2-15,0 0 1 16,-13-3 2-16,5 3 3 16,-5 3 2-16,2 3 3 15,2 0 0 1,4 4 0-16,5 3 1 16,0-1 0-16,9-2-1 15,2-1 0-15,7-1 0 0,0-8 0 16,5 0-1-1,-1-9 1-15,3-4-1 0,1 0 0 16,2 0 1-16,-1-2-1 16,6 6 1-16,-9 4 1 0,4 5-1 15,-8 0 1-15,1 10-1 16,-7-1-1-16,-4 4 0 16,-6 1 0-16,-8 0-4 15,-9-1-12-15,1-1-26 16,-10-12 0-16,0 4 0 15,-5-10-1-15</inkml:trace>
  <inkml:trace contextRef="#ctx0" brushRef="#br0" timeOffset="178231.2274">6656 11370 35 0,'4'19'35'15,"-10"2"0"1,6 8-4-16,0 9-19 16,0 3-5-16,9 1-6 15,-6 2-9-15,3-8-12 16,-6-15-12-16,9-2-3 16,-9-19 0-16</inkml:trace>
  <inkml:trace contextRef="#ctx0" brushRef="#br0" timeOffset="178516.0024">6604 11462 21 0,'0'-32'34'16,"16"13"0"-16,3 1-7 16,8 8-6-16,8 6-8 15,-1-2-5-15,0 6-2 16,-6 9-3-16,-10 1-1 16,-12 0 0-16,-6 3-1 0,-9 1-1 15,-10-4-1-15,1-1-1 16,-1 1 0-16,8 0-1 15,11-10 1-15,9 8 0 16,9-4 0-16,12 1 0 16,1 4 2-16,2 3 1 31,-4 1 0-31,-10 6 1 0,-12-2 0 16,-14 3-5-16,-14-6-11 15,-16-6-20-15,2 0 0 16,-9-15-1-16,6 7-1 15</inkml:trace>
  <inkml:trace contextRef="#ctx0" brushRef="#br0" timeOffset="178901.4602">6853 11146 42 0,'-41'-19'36'0,"1"11"0"16,-16 8-11-16,-3 6-10 15,9 15-6-15,-6 11-2 16,10 10-3-16,11 10-3 16,11 8 0-16,14 10-1 15,10 3 1-15,19-1-1 16,13-1 1-16,14-13-1 0,16-9 1 15,13-18 0-15,5-14 0 16,0-25 0-16,1-14 0 16,-11-17 1-16,-9-15-1 15,-18-12 2-15,-24-4-1 16,-23-5 0-16,-18 6 0 16,-15 12 0-16,-10 6-2 0,1 15-10 15,-3 11-28-15,9 9-1 0,14 16-1 16,8 0 0-16</inkml:trace>
  <inkml:trace contextRef="#ctx0" brushRef="#br0" timeOffset="179133.2513">7355 11589 58 0,'15'9'39'0,"-15"6"0"16,-7 2-11-16,-2 3-26 16,-12-6-34-16,9 2-3 15,-7-16-2-15,19 0-1 16</inkml:trace>
  <inkml:trace contextRef="#ctx0" brushRef="#br0" timeOffset="179471.835">7870 11398 36 0,'-13'-5'37'15,"-9"-5"0"-15,-2 0-3 16,-1 10-16-16,-6-2-7 16,3 11-4-1,0 4-4-15,6 6 0 16,8 8-2-16,3 2 1 15,11-3-1-15,13 3 0 16,8-1 0-16,7-7-2 16,7-1-7-16,-1-7-23 15,1-13-8-15,4 0 0 16,-8-13 1-16</inkml:trace>
  <inkml:trace contextRef="#ctx0" brushRef="#br0" timeOffset="179857.2849">7912 11226 55 0,'-27'-6'31'16,"-11"-2"-8"-16,-5 3-9 15,0 5-4-15,-7 10-4 16,0 8-3-16,-2 4-1 15,2 10-1 1,9 9-1-16,7 8 1 16,10 11-1-16,12 2 0 15,15 1 1-15,16 0-1 16,15-4-1-16,13-8 1 16,16-15-1-16,6-16 1 15,9-20-1-15,-4-15 1 16,-2-18 2-16,-7-11 2 0,-12-13 2 15,-11-3 1-15,-29-5 1 16,-10 9 0-16,-18 0 0 0,-8 14-1 16,-11 9-7-16,-9 6-22 15,-3 7-17-15,3 12 0 16,3-5-1-16,9 6-1 31</inkml:trace>
  <inkml:trace contextRef="#ctx0" brushRef="#br0" timeOffset="180474.8664">8487 11639 13 0,'19'18'30'0,"-22"-3"1"16,3 11-8-16,-6-2-24 15,-9-9-21-15,5 7-5 16,-4-20-1-16,14-2 10 0</inkml:trace>
  <inkml:trace contextRef="#ctx0" brushRef="#br0" timeOffset="182640.5618">9121 11417 22 0,'9'0'35'0,"-9"0"1"16,0 26-3-16,0-1-11 16,-5 7-10-16,5 6-5 15,-5 3-2-15,5 2-1 16,-6-3-1-16,6-8-1 0,0-11-1 16,6-9 0-16,-6-12 0 15,3-17 0-15,-3-7 0 16,0-8 0-16,-5-7 0 15,1-7-1-15,-3 3 1 16,1 2-1-16,3 4 0 16,3 10 0-1,0 3 0-15,4 6 0 16,12 10-2-16,1 2-2 0,12 6-5 16,2-4-7-1,12 3-17-15,13 1-4 0,-3-5-1 16,5 5 0-16</inkml:trace>
  <inkml:trace contextRef="#ctx0" brushRef="#br0" timeOffset="182894.3414">9158 11775 34 0,'0'0'34'0,"24"0"0"16,0 0-10-16,14-4-12 16,5 1-10-16,1 0-13 15,2 3-20-15,-16-14-1 0,3 10-2 16,-17-9 3-16</inkml:trace>
  <inkml:trace contextRef="#ctx0" brushRef="#br0" timeOffset="183094.8823">9073 11592 32 0,'0'0'34'0,"16"-3"1"16,9 3-2-16,13-5-26 15,5-2-27-15,12 7-12 16,-8-12-1-16,9 7 0 31</inkml:trace>
  <inkml:trace contextRef="#ctx0" brushRef="#br0" timeOffset="183627.4468">8987 11211 43 0,'10'0'29'0,"7"0"-10"16,14 0-4-16,7 0-5 15,11 6-3-15,7-6-3 16,4 0-3 0,1 0-4-16,-8-6-1 15,-9 2-1-15,-10 0-1 16,-11-2 1-16,-16-1 0 0,-7 7 3 15,-9-15 2-15,-6 8 3 16,3 0 0-16,-1 2 1 16,1 5 1-16,12 0 1 15,-9 0-1-15,9 0 0 0,3 15-1 16,3-4-3-16,-1-1-12 16,-5-10-18-16,11 17-2 15,-11-17-1-15,9 17 2 16</inkml:trace>
  <inkml:trace contextRef="#ctx0" brushRef="#br0" timeOffset="184397.818">9935 11151 22 0,'0'0'33'0,"-3"22"1"16,-9 2-10-16,-4 9-6 16,-5 18-6-16,-6 7-3 15,1 14-1-15,-5 2-2 16,6 1-3-16,0-8-4 16,1-8-3-16,8-3-7 15,2-22-7-15,7-13-13 0,7-6-5 16,0-15 1-16,0 0 3 15</inkml:trace>
  <inkml:trace contextRef="#ctx0" brushRef="#br0" timeOffset="184767.3065">10090 11226 26 0,'10'-15'31'0,"-10"1"-2"16,0 14-10-16,0 0-4 15,0 0-5-15,-7 29-3 0,-7-3-2 16,1 11 0-16,-8 9 0 16,-2 12 0-16,-4 3 0 15,1 7-1-15,-1-6-1 16,6 0 0-16,2-4-1 15,6-11 0-15,1-11-2 16,9-9 1-16,-1-10 0 0,4-5 0 16,0-12 0-16,0 0 0 15,0 0 0-15,0 0-2 16,0 0-4-16,0 0-10 16,4-17-22-16,-4 17-1 0,2-19 1 15,-2 19-1-15</inkml:trace>
  <inkml:trace contextRef="#ctx0" brushRef="#br0" timeOffset="185614.6587">10567 11621 37 0,'0'0'27'15,"-5"-15"-3"-15,-4 6-4 0,-4-2-5 16,-2-2-5-16,0 4-3 16,-10 0-3-16,2 5-1 15,-1 4-2-15,2 4 0 16,0 9-1-16,7 5 1 0,7 4-1 16,4 5 1-16,8-1-1 15,4-1 2-15,11-1-1 0,5-7 0 16,2-7 1-1,5-10-1-15,0-11 0 16,2-7-1-16,-5-10 1 0,-1-9-1 16,-7-8 1-16,-7-6-1 15,-6-2 0-15,-2-2 1 32,-5 5 0-32,0 8 1 0,-3 4-1 15,-1 10 1-15,-4 11-1 16,8 17 0-16,0 0 1 15,-10 32-1-15,10 0-1 16,0 11 0-16,0 8 1 16,3 7-1-16,0 2 0 15,4-3-1-15,0 0-6 0,-2-6-20 16,1-14-9-16,10-8 0 16,-5-17-1-16</inkml:trace>
  <inkml:trace contextRef="#ctx0" brushRef="#br0" timeOffset="186046.7908">10923 11448 19 0,'-10'14'31'15,"5"10"-2"-15,-6 5-8 0,3 6-7 16,-1 1-1-16,2-1-4 16,3-3-2-16,-3-9-2 15,7-3-2-15,0-11 0 16,0-9-1-16,0-11 0 16,11-10-1-16,-6-8 1 15,2-9 0-15,1-6-1 0,2-4 0 16,0-2 0-16,1 3 1 15,-1 3 1-15,-1 8-1 16,1 10 1-16,-2 15 0 16,-8 11 0-16,21 9 1 15,-12 14-2-15,1 9 0 16,3 8 0 0,3 7-1-16,-4 2 1 15,4 1-1-15,1-6-1 16,-3-3 0-16,0-8-5 15,-10-11-8-15,4-8-25 0,-2-5-1 16,-6-9 0-16,7-9 0 16</inkml:trace>
  <inkml:trace contextRef="#ctx0" brushRef="#br0" timeOffset="186269.465">10862 11611 19 0,'0'0'32'15,"0"-14"1"-15,17 14-1 16,7-4-20 0,1 0-19-16,12 8-23 15,-11-8-2-15,13 4 0 16,-14-6 6-16</inkml:trace>
  <inkml:trace contextRef="#ctx0" brushRef="#br0" timeOffset="186886.9134">10770 11132 29 0,'0'0'29'15,"19"0"-9"-15,6 0-4 0,8 0-2 16,12 0-3-16,6 4-2 15,3-4-2-15,1 6-2 32,-4-2-2-32,-6 1 0 0,-8-5-2 15,-8 0-1-15,-8 0 0 16,-11-5-1-16,-10 5-1 16,5-15 1-16,-5 15-1 15,-3-19 0-15,3 19 0 16,-9-13 0-16,9 13 1 15,0 0 0-15,0 0 0 0,0 0 1 16,0 0-1-16,-3 9 1 16,3-9 0-16,6 19 2 15,-6-9 1-15,0 3 0 16,-3-3-2-16,3-10-11 16,-19 13-20-16,19-13-2 0,-16 6 1 31,16-6-2-31</inkml:trace>
  <inkml:trace contextRef="#ctx0" brushRef="#br0" timeOffset="188927.4241">11610 11733 59 0,'12'-8'33'15,"-12"8"-2"-15,7 17-7 16,-7-4-8-16,-4 6-13 0,-2-1-18 15,-3-4-19-15,9 2-2 16,0-16-2-16,0 0 0 16</inkml:trace>
  <inkml:trace contextRef="#ctx0" brushRef="#br0" timeOffset="189311.873">12259 11580 23 0,'0'0'35'16,"0"17"0"-16,-10-1-2 0,-2 1-17 16,-1 3-4-1,-8-2-4-15,0 4-3 0,-5-7-3 16,4-1-2-16,2-10 0 15,-1-4-1-15,4-10-1 16,7-9 1-16,3-3 0 16,4-6 0-16,3 2 2 0,5 0 0 15,3 3 1-15,3 11 1 16,2 5 1-16,4 7-1 16,1 10 0-16,2 10 0 15,1 5-1-15,3 0-2 16,-5 7-6-16,0-4-16 31,-3-5-16-31,2 1 0 0,-12-14 0 16,4-1 0-16</inkml:trace>
  <inkml:trace contextRef="#ctx0" brushRef="#br0" timeOffset="189528.0429">12150 11439 63 0,'-12'-17'35'0,"12"17"-3"16,0 0-22-16,0 0-30 16,15 0-11-16,-15 0-4 15,28 17 0-15</inkml:trace>
  <inkml:trace contextRef="#ctx0" brushRef="#br0" timeOffset="189759.5089">12420 11657 30 0,'18'19'35'0,"-2"-14"1"15,2-1-6-15,4-4-12 16,-6-9-7-16,3 1-4 0,-7-7-2 16,-3-2-2-16,-6-1-1 15,-3-3-1-15,0 3 0 16,-9-1-1-16,-4 10 0 15,-7 4 0-15,-2 5 0 0,4 7-1 16,1 6 1 0,-1 7 0-16,8 5 0 0,4 4 0 15,6 4-1-15,3 4 2 16,7-1-2-16,2 1-1 0,5-1-7 16,-7-2-18-16,4-15-9 15,3 4-1-15,-4-20 1 16</inkml:trace>
  <inkml:trace contextRef="#ctx0" brushRef="#br0" timeOffset="190129.3503">12941 11569 19 0,'0'0'34'0,"0"16"1"16,-13-7-1-16,-5 3-18 16,0 6-5-16,-5-7-3 15,-1 1-4-15,-7-4-2 16,3-8-1-16,4-5-1 16,2-2 0-1,6-6 0-15,10-6-1 16,2 2 1-16,8 2 1 15,9 0 0-15,4 6 0 0,3 5 1 16,2 8 1-16,2 5 0 16,-2 7 0-16,0 5-1 15,-1 4 1-15,-3 1-1 16,-5 0-1-16,0 0-6 0,-5-3-23 16,-4-11-10-16,6 0 0 15,-10-12 1-15</inkml:trace>
  <inkml:trace contextRef="#ctx0" brushRef="#br0" timeOffset="191114.1483">13790 11385 29 0,'-3'13'32'0,"6"14"1"15,-8 6-12-15,5 10-8 16,0 9-3-16,-2 0-2 16,2 2-2-16,0-5-2 15,0-9-1-15,0-10-1 0,4-11 0 16,-4-19-1-16,0 0 0 31,6-26 1-31,-6-6-2 16,-3-11 2-16,-6-9-2 0,3-3 1 15,3 2-1-15,-9 3 1 16,2 6-1-16,10 6 1 16,-2 13-1-16,14 6 1 15,0 9-2-15,9 7-2 16,9-2-6-16,12 2-19 0,14 7-8 16,-6-6-1-16,14 2 1 15</inkml:trace>
  <inkml:trace contextRef="#ctx0" brushRef="#br0" timeOffset="191384.2024">13753 11804 30 0,'12'0'33'0,"10"3"0"15,3-3-12-15,11 0-8 16,5 0-6-16,3 0-13 16,-3 5-23-16,-13-14-3 15,5 9-1-15,-14-16 0 16</inkml:trace>
  <inkml:trace contextRef="#ctx0" brushRef="#br0" timeOffset="191616.0048">13763 11653 20 0,'33'6'31'15,"-14"-8"0"-15,24 2-10 16,-5-4-24-16,-3-5-20 16,18 4-4-16,-20-12-2 0,4 7 9 15</inkml:trace>
  <inkml:trace contextRef="#ctx0" brushRef="#br0" timeOffset="192101.7265">13687 11146 14 0,'-11'0'31'15,"11"0"1"-15,11 5-2 16,9-5-15-16,11 0-5 15,7 2-5-15,9-2-2 0,7 3-2 16,0-3-3-16,1 0-4 16,-6 0-6-16,-1-3-2 15,-15-3-1-15,-5-2 0 16,-16-2 0-16,-5 0 2 31,-1 1 2-31,-6-1 6 0,0 10 5 16,-18-10 4-16,5 16 15 15,13-6-8 1,-6 16 0-16,6-6 1 16,0 1-2-16,12-1-7 15,-12-10-24-15,19 13-5 16,-19-13-1-16,21 5-1 0</inkml:trace>
  <inkml:trace contextRef="#ctx0" brushRef="#br0" timeOffset="192386.8983">14299 11615 54 0,'10'0'36'0,"-10"0"-3"16,0 0-21-16,12 6-37 15,-12-19-5-15,15 13-5 16,-15 0 0-1</inkml:trace>
  <inkml:trace contextRef="#ctx0" brushRef="#br0" timeOffset="192950.7578">14804 11624 20 0,'6'-16'29'0,"-15"-8"-3"15,-2 2-4-15,-4 3-4 16,-12-1-5-16,4 11-3 15,-8 1-2-15,3 8-3 16,2 12-1-16,3 6-2 31,6 6-1-31,6 5 0 0,11 0 0 16,3-3-1-16,10-2 1 16,9-6 0-16,3-8 0 15,5-10 0-15,4-11 0 16,1-7-1-16,0-13 1 0,-1-7-2 15,-8-5 1-15,-3-7 0 16,-7-7-1-16,-4 2 1 16,-12 3 1-16,3 5 0 0,-10 10 0 15,-4 6 1-15,5 16-1 16,-5 11 1-16,3 18 0 16,5 11-2-16,3 11 1 15,0 6 0-15,0 9 0 31,9 4 0-31,0 2-1 0,4 2 0 16,-1-7-6-16,-6-6-13 16,2-9-18-16,6-4 0 15,-9-18 0-15,7 1 0 16</inkml:trace>
  <inkml:trace contextRef="#ctx0" brushRef="#br0" timeOffset="193383.5982">15167 11426 3 0,'-12'17'29'0,"12"4"0"16,-13 2-10-16,4 8-5 15,-2 1-3-15,2-3-1 16,-1 0-1-16,1-7 0 15,3-5-3-15,6-17 0 16,0 0 0-16,-5-11 0 31,5-10 0-31,6-15 0 0,5-1-2 16,-3-11-1-16,5 2-1 16,-3 5 0-16,1 1 0 15,0 6 0-15,0 14-1 16,-2 7 1-16,0 13-1 15,2 11 0-15,0 10 1 16,-2 7-2-16,9 9 1 0,-1 1-1 16,6 3 0-16,-3 1-1 15,2-5-1-15,-2 0-6 16,-11-8-9-16,5-10-21 16,-4-2-1-16,-10-17 0 0,0 0 0 15</inkml:trace>
  <inkml:trace contextRef="#ctx0" brushRef="#br0" timeOffset="193605.7757">15124 11546 26 0,'-10'-8'34'0,"10"8"0"15,14 0-3-15,6-4-16 0,8 4-12 16,5-2-29-16,2 6-6 15,-3-14-2-15,2 10 1 16</inkml:trace>
  <inkml:trace contextRef="#ctx0" brushRef="#br0" timeOffset="194153.2695">15068 11105 16 0,'0'0'24'16,"0"0"-2"-16,9 0-6 16,13 0-2-16,8 0-3 15,14 0-4-15,3 0-1 16,6-5-2-16,-1 5-1 16,-1 0-2-16,-10 0 0 15,-7 0 0-15,-10 0-2 0,-13 0-1 16,-11 0 0-16,0 0-1 0,-4-10 1 15,-3 1-1-15,7 9 0 16,-20-10 1-16,20 10 0 16,-13-10 1-16,13 10 2 15,0 0 0-15,0 10 1 16,5 1 2 0,0 0-1-16,1 4 2 15,-6-1-4-15,0 3-16 16,-12-10-13-16,12 3-2 15,-12-13 0-15</inkml:trace>
  <inkml:trace contextRef="#ctx0" brushRef="#br0" timeOffset="197304.5736">15972 11443 37 0,'5'-21'36'0,"11"21"1"16,3 8-3-16,5 15-18 0,8 16-5 15,-4 7-5-15,2 10-2 16,-8 3-1-16,-4-2-3 16,-11-2-5-16,-14-14-5 15,-8-8-2-15,-16-22-3 16,6-7 1-16,-6-22-1 0,7-10 1 16,4-15 5-16,14-4 5 15,6-4 7-15,10-3 4 16,15 7 3-16,5 4 1 15,8 14 1-15,-1 3-1 0,6 14-2 16,-6 0-1-16,-2 7-3 16,-7 1-2-16,-3 4 0 31,-7 0-1-31,-9 7 1 0,-9-7-1 16,13 20 0-16,-13-5 0 15,0 8 0-15,0-1-2 16,-7 2-3-16,7 3-8 15,0-2-19-15,-6-8-7 16,6-2-1-16,0-15 0 16</inkml:trace>
  <inkml:trace contextRef="#ctx0" brushRef="#br0" timeOffset="197520.7502">16348 11298 32 0,'-8'-31'36'15,"8"10"-1"1,-3 1-1-16,3 8-26 16,0 12-16-16,0 0-22 15,0 0-4-15,0 16-1 0,5 4-1 16</inkml:trace>
  <inkml:trace contextRef="#ctx0" brushRef="#br0" timeOffset="197752.5387">16463 11482 26 0,'19'23'33'16,"-9"-6"0"-16,1-3-10 16,3-3-6-16,-4-7-5 15,2-2-3-15,-2-8-3 16,1-1-2-16,-2-4-2 16,-3-8-7-1,3 1-17-15,4 1-13 16,-13-7-1-16,10 7 1 15</inkml:trace>
  <inkml:trace contextRef="#ctx0" brushRef="#br0" timeOffset="198084.595">16930 11354 3 0,'-17'-7'28'0,"17"7"-1"16,-18 17-6-16,9-8-8 15,5 3-4-15,4 1-4 16,4 0-1-16,5 1-1 15,4-7-2 1,2 0 0-16,-3-4-1 16,1-3 0-16,-13 0 0 15,9-12-1-15,-9 12 1 16,-16-13-1-16,-1 9 2 16,-5 4 1-16,-1 8 1 15,1 1 1-15,4 9 1 16,3 2 1-16,9 2 0 0,6-2-1 15,15 2 0-15,3-3-2 0,5-6-3 16,7-5-12 0,3-1-20-16,-2-13-2 0,8 1 0 15,-6-8-1-15</inkml:trace>
  <inkml:trace contextRef="#ctx0" brushRef="#br0" timeOffset="198454.4313">17068 11369 10 0,'0'0'31'15,"13"16"1"-15,0-16-1 16,9 0-18-16,11 4-3 15,-3-4-2-15,5 0-4 16,-4-5-3-16,-5 3 1 0,-5-4-2 16,-11 1 0-16,-10 5 0 15,0 0 1-15,-19-7 0 16,3 12 0-16,-3-1 1 0,1 6-1 16,-2 4 1-16,6 1 0 15,7 5 0-15,7 2-1 16,3 0 0-16,10-1-2 31,5 0-3-31,0-6-6 0,9-1-8 16,1-1-12-16,0-13-3 15,8-3-1-15,-5-11 9 16</inkml:trace>
  <inkml:trace contextRef="#ctx0" brushRef="#br0" timeOffset="198855.1224">17641 11436 26 0,'-5'12'33'0,"-11"-7"1"16,-1 7-8-16,-5-1-9 16,-4-2-6-16,1-2-5 15,-2-7-2-15,3 0-2 16,4-5-2-16,5-2 0 16,5-5 0-1,10-2 0-15,4-1-1 16,9 5 1-16,4 0 0 15,4 6 0-15,0 4 1 0,3 6 1 16,-3 3-1-16,-1 4 1 16,-4 2 0-16,0 3 0 15,-3 0-1-15,-2-2 0 16,1-4-2-16,-1-9-1 0,3-3-1 16,-3-7 0-16,2-6 0 15,-1-2 0-15,0-7 1 16,-3 2 1-16,-2 6 1 15,-1 2 2-15,-6 12 0 16,0 0-1-16,0 0 1 16,0 21 0-1,0-2-8-15,-4 10-25 16,2-11-3-16,14 2 0 16,3-13-2-16</inkml:trace>
  <inkml:trace contextRef="#ctx0" brushRef="#br0" timeOffset="199371.7755">18658 11369 33 0,'-11'14'32'15,"1"14"-1"-15,-15-4-14 16,1-1-7-16,-4-4-4 0,-2-5-5 16,1-11-1-16,7-5-1 15,-2-7 0-15,10-6 0 0,5-5 0 16,5 1 3-1,10 1 1-15,4 1 2 0,8 12 0 16,-1 5 2-16,10 5-1 31,-2 8 0-31,3 10 0 0,-2 0-4 16,-1 0-5-16,-1 5-19 16,1-1-13-16,-11-15-1 15,5 5 0-15</inkml:trace>
  <inkml:trace contextRef="#ctx0" brushRef="#br0" timeOffset="199709.4344">18670 11292 46 0,'29'-20'36'0,"-2"1"0"16,8 2-11-16,5 16-10 0,-4 2-4 15,5 16-4-15,-9 6-2 16,-5 10-2-16,-9 1 0 16,-5 7-1-16,-6 0-1 15,-1-8-2-15,-1-8-1 0,-5-8 0 16,5-8-2-16,-5-9 0 31,0-13 1-31,-6-3-1 0,-1-2 1 16,-6 1 1-16,-5 6 1 15,-4 7 1-15,-4 9 0 16,-3 4-3-16,6 10-10 16,4 5-21-16,-2-7-1 15,16 2 0-15,5-19 0 16</inkml:trace>
  <inkml:trace contextRef="#ctx0" brushRef="#br0" timeOffset="200041.5066">19031 11304 41 0,'12'5'36'0,"10"14"1"16,-3 8 0-16,7 11-23 16,3 12-6-16,-8 7-2 15,1 7-2-15,-10 2-3 16,-6-4-2-16,-9-3-3 15,-12-12-4-15,-3-7-2 0,-12-18-1 16,4-10-1-16,-3-15 2 0,8-8 3 16,1-17 2-1,12-9 5-15,8-9 5 0,11-5 2 16,13-1 2-16,7-3 0 16,7 2-2-16,1 2-1 15,2 10-3-15,-3 9-11 16,-3 12-25-16,-13-3-2 0,0 14 0 15,-9-1-1-15</inkml:trace>
  <inkml:trace contextRef="#ctx0" brushRef="#br0" timeOffset="200426.7745">19558 11261 27 0,'-18'-9'28'0,"18"9"-1"16,-18 15-14-16,15-6-4 0,3 5-5 16,3 0-1-16,5 0-1 0,4 0-1 15,0-2 0-15,2-5 0 16,-2-2-1-16,-12-5-1 15,8 4 0-15,-8-4 0 16,-15 0 1-16,0 0 0 16,-3 0 0-1,-2 4 2-15,0 2 2 16,2 3 1-16,6 4 2 16,6-3 0-16,8 5 1 15,3-2-1-15,10-1 0 16,4-6-2-16,6 4-3 15,3-5-8-15,-4-5-16 16,-2-7-14-16,8-1 1 0,-10-6-2 16</inkml:trace>
  <inkml:trace contextRef="#ctx0" brushRef="#br0" timeOffset="200658.5669">19746 11185 28 0,'0'0'36'15,"0"0"2"1,9 16-3-16,-5 12-14 0,-4 4-9 16,8 8-4-16,-4 9-1 15,2 4-3-15,-6 2-3 16,0-3-4-16,2-2-11 16,-2-9-24-16,-8-16 0 15,4-5-1-15,-5-20 0 0</inkml:trace>
  <inkml:trace contextRef="#ctx0" brushRef="#br0" timeOffset="200912.4872">19694 11150 42 0,'22'-28'36'0,"11"21"0"16,-3 2 1-16,-4 5-24 15,5 8-6-15,-9 6-2 16,-4 4-3-16,-9 0-1 15,-9 2-2-15,-12-1-1 16,-3-5-2-16,-1 0-1 0,1-6 0 31,15-8-1-31,-10 5 1 0,10-5 1 16,16 0 2-16,0 0 1 16,-1 0 2-16,-3 6 2 15,-5 4-1-15,-7 3 0 16,-7 0-14-16,-11-3-21 15,7 3 0-15,-9-8 0 16,8 5-1-16</inkml:trace>
  <inkml:trace contextRef="#ctx0" brushRef="#br0" timeOffset="201260.1833">20067 11397 24 0,'0'0'33'0,"26"13"1"16,-10-13-3-16,2 0-16 15,8 0-5-15,-3-8-3 0,0-1-3 16,-9-5-1 0,-4-1-1-16,-10-2-2 0,0-7 1 15,-11 2-1-15,-5 1 1 16,-2 3-1-16,-6 8 0 0,0 10 0 15,0 3-1-15,4 10 1 16,6 9 1-16,4 10 1 16,7 7 0-16,3 3 1 15,7 3-1-15,1-3 0 16,3-1 1-16,-1-3-3 0,-3-9-7 16,2-6-27-16,0-5-3 15,-9-18 0-15,10 5-1 16</inkml:trace>
  <inkml:trace contextRef="#ctx0" brushRef="#br0" timeOffset="201514.1165">20344 11226 67 0,'13'0'39'0,"-6"13"1"15,1 1-15-15,2 10-10 16,-10 3-7-16,7 2-5 16,-4 3-10-16,-3 1-28 0,-5-14-5 15,9-2 0-15,-4-17 0 16</inkml:trace>
  <inkml:trace contextRef="#ctx0" brushRef="#br0" timeOffset="201877.4368">20500 11229 35 0,'9'0'37'15,"7"17"1"-15,-4 0 0 0,0 6-17 16,0 6-10-16,-6 0-5 15,-3 6-2-15,-7-9-2 16,-3-1-3-16,2-2-3 16,-1-14-1-16,6-9-2 15,0 0 0-15,0 0 0 0,10-27 0 32,6 7 1-32,-1-6 3 0,2 1 3 15,0 2 3 1,-3 0 2-16,-1 13 0 0,-9-2 1 15,-4 12 0-15,0 0 0 16,0 0 0-16,-17 19-3 16,12-2 0-16,-4-2-1 15,9 2 0-15,0-1-2 0,6-2-3 16,5 4-6-16,0-8-11 16,0-2-18-16,5 1 1 15,-3-9-2-15,9 3 1 16</inkml:trace>
  <inkml:trace contextRef="#ctx0" brushRef="#br0" timeOffset="202178.2513">20972 11369 28 0,'0'-15'35'16,"6"5"1"-1,-6-4-8-15,-6 2-7 0,1-1-6 31,-10 4-5-31,4 5-3 16,-6-2-1-16,3 6-3 0,-1 6-1 16,2 3-1-16,2 4 0 15,5 5 0-15,6-3 0 16,9 5 1-16,-1-4-1 16,5 3 1-16,1-4 0 15,3-3-2-15,1-6-3 0,-2-6-5 16,2-3-12-16,-1-4-19 15,-14-11-1-15,1 0 0 16,-4-11 0-16</inkml:trace>
  <inkml:trace contextRef="#ctx0" brushRef="#br0" timeOffset="202416.0577">20944 11039 92 0,'0'0'37'15,"0"0"-9"-15,0 0-12 0,6 18-10 16,-2 1-18 0,3 1-24-16,-7-2-2 0,3 7 1 15,-7-8 0-15</inkml:trace>
  <inkml:trace contextRef="#ctx0" brushRef="#br0" timeOffset="202980.2866">21265 11483 40 0,'0'0'38'16,"0"0"1"0,14 11 0-16,-14-11-21 15,0 0-19-15,19 10-31 0,-19-10-5 16,17-10-1-16,-17 10-1 16</inkml:trace>
  <inkml:trace contextRef="#ctx0" brushRef="#br0" timeOffset="204470.4546">1795 12161 45 0,'0'-18'37'15,"-5"1"-3"-15,0 2-10 16,5 15-5-16,0 11-5 15,0 22-5-15,4 6-3 16,2 17-1-16,-4 2-3 16,6 9 0-16,-3 6-6 0,-5-11-12 15,0-8-23-15,5-13 1 16,-5-15-1-16,4-7-1 16</inkml:trace>
  <inkml:trace contextRef="#ctx0" brushRef="#br0" timeOffset="204724.0962">1968 12364 13 0,'0'0'33'31,"8"24"2"-31,-8-7-3 0,5 4-15 15,1 11-4-15,-6-1-1 16,6 5-6-16,-3-4-9 16,-3-6-10-16,-3-7-18 15,6-4-4-15,-3-15-1 16,0 0 0-16</inkml:trace>
  <inkml:trace contextRef="#ctx0" brushRef="#br0" timeOffset="204955.9013">2147 12429 20 0,'10'-7'34'0,"-10"7"0"16,0 0-4-16,-18 0-9 16,-4 4-8-16,8 13-5 0,-3-5-3 31,5 6-2-31,5 1-1 16,7 2 0-16,0-1-1 0,11-3-3 15,13 2-7 1,0-9-2-16,13-6-16 0,4 2-9 15,-7-15 1-15,11 2-1 16</inkml:trace>
  <inkml:trace contextRef="#ctx0" brushRef="#br0" timeOffset="205203.3163">2551 12443 39 0,'0'0'36'0,"-7"21"-1"15,-8 0-6-15,-3-2-13 16,-1 2-6-16,-6-4-4 15,3-2-3-15,-7-6-2 0,5-5-2 16,5-8-1-16,-3-7 0 16,5-7 0-16,8-6 0 15,4 1 1-15,11 0 2 16,7 4 1-16,0 5 2 16,6 6 0-16,6 12 2 15,4 5-2 1,-4 7 1-16,2 5-2 15,-6 2 1-15,-6 0-2 0,4-2-4 16,-5 2-9 0,-3-6-29-16,-11-17 1 0,3 11-2 15,-3-11 2-15</inkml:trace>
  <inkml:trace contextRef="#ctx0" brushRef="#br0" timeOffset="210245.3162">2663 12364 15 0,'9'5'31'0,"-9"-5"2"16,9 24-9-16,1 5-6 15,-1 4-5-15,6 8-3 16,-2-4-1-16,2-1-2 15,0-12-2-15,0-7-1 0,2-17 0 16,5-8-1-16,-5-15 0 16,2-6 1-16,-4-7-2 15,-2 2 0-15,-3 3-4 16,-5 6-7-16,3 9-17 16,-8 16-13-16,0 0 1 15,12 3-1-15</inkml:trace>
  <inkml:trace contextRef="#ctx0" brushRef="#br0" timeOffset="210524.1104">3128 12463 44 0,'-9'-15'35'0,"9"15"-3"15,-16-14-11-15,1 6-7 16,4 8-6-16,-6 0-2 15,7 8-3-15,-3 4-2 16,4 4 0-16,6 3 0 0,3 0 1 16,12-1 0-16,4-3 0 15,6-5 0-15,0-3 0 16,0-7 1-16,-4 0 0 0,-2-9-2 16,-4 0-3-16,-12 9-12 15,9-11-24-15,-15-2 2 16,6 13-3-16,-9-21 2 15</inkml:trace>
  <inkml:trace contextRef="#ctx0" brushRef="#br0" timeOffset="210824.6048">3326 12487 35 0,'0'13'35'16,"6"9"1"-16,-6-2-9 15,0-2-12-15,0 1-8 0,0-5-3 16,0-14-4-16,0 12 0 16,0-12-2-16,-3-17 0 15,3-2 1-15,7-3 0 16,0-7 2-16,0 1 0 16,6 6 3-16,2 2-1 0,5 6 1 31,-5 6 1-31,3 8 0 0,-2 8-1 15,-1 7 0-15,-3 3-4 16,-2 0-5-16,3 6-15 16,-5 0-15-16,-1-7-2 15,9 2-1-15,2-9 0 16</inkml:trace>
  <inkml:trace contextRef="#ctx0" brushRef="#br0" timeOffset="211078.5386">3801 12478 64 0,'-10'-23'36'15,"1"4"-12"-15,2 9-6 0,-11-4-3 16,7 14-4-16,-12 0-2 16,7 10-3-16,-2 4-1 15,8 5-2-15,1 2 0 16,9 2-2-16,3-4 0 0,9-4-1 15,4-1-3 1,3-7-3 0,5-1-10-16,-5-6-16 15,-3-13-7-15,6 4 0 0,-5-10 0 16</inkml:trace>
  <inkml:trace contextRef="#ctx0" brushRef="#br0" timeOffset="211325.9589">3881 12411 50 0,'9'-14'40'0,"-9"14"-1"15,0 19-6-15,-6-2-13 0,6 10-9 16,-3-2-7-16,3 0-9 16,6 2-23-16,-2-2-10 15,4-11-1-15,14-6-2 16</inkml:trace>
  <inkml:trace contextRef="#ctx0" brushRef="#br0" timeOffset="211749.2283">4272 12394 16 0,'-32'-9'31'15,"14"14"-1"-15,-6-5-2 0,11 7-18 16,10 3-5-16,8-1-1 15,8 1-1-15,3-2-2 16,3-1 0-16,-1-2 0 16,1-5-2-16,-5 2 1 15,-3-4-1-15,-11 2 0 0,-10-6 0 16,-5 6 1-16,-4 0 1 16,-3 3 1-16,-2 6 1 15,1 1 1-15,4 5 1 16,5 0 1-16,10 6 1 15,4-2 0-15,16-1-1 32,1-4 0-32,6-2-1 0,2-6-1 15,3-3-2-15,2-5 0 16,-1-5-1-16,-3-7-1 16,-5-1 0-16,-2-7 0 15,-1 1-1-15,-6-2 1 0,-5 2 0 16,-1 4 0-1,-3 3 0-15,-3 14 1 0,0 0-1 16,0 0 0-16,-4 11 0 16,4 7 0-16,0 5 0 0,0 0-2 15,0-5-5-15,0 7-16 16,4-6-14-16,-4-19-1 16,9 14-1-16</inkml:trace>
  <inkml:trace contextRef="#ctx0" brushRef="#br0" timeOffset="211996.642">4422 12313 43 0,'-14'-25'40'16,"8"9"-1"-16,-4 2 1 16,10 14-21-16,0 0-14 0,0 0-18 15,0 14-25-15,0-14-1 16,13 19-1-16,-7-9 1 15</inkml:trace>
  <inkml:trace contextRef="#ctx0" brushRef="#br0" timeOffset="212250.5651">4557 12417 3 0,'0'0'29'0,"10"12"0"16,4-12-4-16,6 0-14 0,7 0-4 15,4 0-3-15,3 0-2 16,-9-3-1-16,-1-2-1 16,-7 0 0-16,-17 5 2 15,0 0 1-15,0 0 0 16,-10 0 0-16,-2 4 1 15,-3 2-1-15,1 7 1 0,0 1 0 16,4 5-2-16,4-1-2 16,6 1 1-16,0 4-3 15,9-5-4-15,4-2-10 16,11 1-13-16,-2-17-3 0,15 5 0 16,-2-14 10-1</inkml:trace>
  <inkml:trace contextRef="#ctx0" brushRef="#br0" timeOffset="212629.4889">5101 12506 56 0,'0'0'35'0,"-14"12"-7"15,-6 2-8-15,-5-5-5 16,0 2-7-16,-6-8-3 16,5 2-3-16,-2-10-1 0,4 0-1 15,9-7 0-15,2-3 0 16,13-2-1-16,4 1 0 15,6 2 1-15,1 1 0 16,8 8 1-16,1 5 1 16,0 0 0-16,2 14 0 15,-4 1 1 1,0 4 0-16,-4 1 0 16,1 1-1-16,-1-4 1 15,1 2-2-15,3-9 0 16,-1-10-1-16,0 0 0 0,0-8 0 15,0-6-1 1,3-3 0-16,0-2 1 16,-3-2-1-16,-6 8 2 0,-2 6 1 15,-9 7-1-15,14 0 1 0,-11 10-1 16,-3 4 0-16,-3 6-6 16,-3 3-25-16,6-8-9 15,5 2 0-15,-5-17-1 16</inkml:trace>
  <inkml:trace contextRef="#ctx0" brushRef="#br0" timeOffset="213146.9829">5936 12379 18 0,'10'-15'36'0,"1"22"2"16,-3 7 0-16,-1 2-17 31,4 14-7-31,-8-3-5 0,4 7-3 16,-7-8-2-16,0-3-1 15,0-9-3-15,0-14 0 16,0 0-1-16,0-10 0 15,10-7 0-15,1-3 0 16,6-1 0-16,-2 1 0 16,4 2 1-16,3 8 1 0,-4 10 0 15,-2 7 1-15,-1 7-1 16,-5 7 0-16,-5 6 0 16,-1 0-7-16,2-2-31 0,3 3-1 15,-6-11-1 1,14 5 0-16</inkml:trace>
  <inkml:trace contextRef="#ctx0" brushRef="#br0" timeOffset="213684.3188">7067 12397 17 0,'-7'-24'33'0,"7"24"1"15,-25-11-7-15,7 11-11 16,2 4-4-16,-5 5-4 16,5 10-2-16,4 4-2 0,9 6-2 15,3-3-1-15,12-2 0 16,6-2 0-16,1-8 1 16,3-4-1-16,0-5 0 15,-8-9 0-15,-14 4 0 16,7-18-2-16,-19 4-6 15,-4 3-14 1,2 2-15-16,-13-6 0 16,13 7-1-16</inkml:trace>
  <inkml:trace contextRef="#ctx0" brushRef="#br0" timeOffset="213954.3743">7097 12420 2 0,'16'-6'29'15,"-16"6"1"1,0 0-2-16,9 12-11 0,-6 1-7 16,3 3-2-16,-2 1-2 15,5 5 1-15,3-3-1 16,4 3 1-16,0-10-2 16,7 1 2-16,-6-9-1 0,7-4 0 15,-7-7-1-15,1 0 0 16,-9-6-2-16,-1-2-2 15,-3 2-3-15,-5-5-9 16,2 7-13-16,-2 2-15 16,0-4 1-16,0 13 0 31</inkml:trace>
  <inkml:trace contextRef="#ctx0" brushRef="#br0" timeOffset="214201.8033">7360 12436 64 0,'0'0'36'0,"10"17"-2"15,-1-2-11-15,-3-2-10 0,6 3-5 16,-5-3-3 0,6 3-2-16,-4-7 0 0,3-2-1 15,-2-7-1-15,5 0 0 16,-5-10-1-16,-1-3-5 0,3 3-11 16,0-2-23-16,-7-4 0 15,2 3 0-15,0 0 0 16</inkml:trace>
  <inkml:trace contextRef="#ctx0" brushRef="#br0" timeOffset="214486.9939">7711 12476 26 0,'-10'15'35'0,"-1"0"0"0,11 5-1 15,3 4-19-15,7-5-5 16,5 0-2-16,3-8-2 16,4-7-1-16,0-8-2 15,2-5 0-15,-6-12 0 16,2-10-1-16,-9-6 0 16,-4-11 1-1,-7-8-2-15,-9-4 0 16,-7-1 1-16,-8 1-1 0,-5 5 0 15,-4 8-1-15,-2 13 1 16,4 11 0-16,4 14-1 16,5 15 0-16,13 12-1 15,6 7-2-15,11 14-10 16,8 3-21-16,3 1-6 0,12 3 1 16,0-8-1-16</inkml:trace>
  <inkml:trace contextRef="#ctx0" brushRef="#br0" timeOffset="214856.8129">8073 12411 28 0,'7'15'34'0,"-7"-2"2"16,10 3-11-1,-4 6-8 1,-6-5-6-16,3 3-2 16,-3-6-3-16,-3-4-2 15,3-10-1-15,0 0-2 0,0 0 0 16,12-20 0-16,1 3-1 16,2-1 0-16,6 2 0 15,-2 2 0-15,-3 7 1 16,3 7 0-16,-5 2 0 0,-4 11 0 15,0 3 0-15,-7 4 1 16,0 2 0-16,0 1-4 16,2 1-5-16,-8-10-15 15,3-14-16-15,0 14 0 16,0-14 0-16,0-9 0 16</inkml:trace>
  <inkml:trace contextRef="#ctx0" brushRef="#br0" timeOffset="215104.2468">8251 12225 56 0,'0'-24'39'15,"0"10"0"1,0 14-5-16,0-12-28 0,0 12-32 16,0 0-11-16,9 14-2 15,-9-14 0-15</inkml:trace>
  <inkml:trace contextRef="#ctx0" brushRef="#br0" timeOffset="215574.3521">8434 12405 24 0,'6'15'36'16,"6"4"1"-16,-10-6 1 16,3-2-16-16,-2 8-10 15,-6-2-6-15,0-5-5 16,-4-1-1-16,7-11-2 31,-7 15-1-31,7-15-1 0,0 0 0 16,16-19 0-16,-2 2 1 15,1-3 0-15,1 1 2 16,-1 3 2-16,-3 3 0 16,-2 4 1-16,-10 9 1 0,0 0 0 15,0 0-1 1,7 19 1-16,-7-1 0 0,0 1-1 15,0-2 0-15,5 2 0 16,6-6-1-16,-2-4 0 0,6-4 0 16,1-5 0-16,-1-6-1 15,3-3 1-15,1-1-1 16,2 1 0-16,-2 1 0 31,-3 3 1-31,0 5-1 0,-4 4 1 16,-2 2 0-16,-2 4-1 15,-4 0 1-15,-4 1 1 16,0-11-1-16,5 13-1 16,-5-13 1-16,0 0-1 15,13-17 0-15,-4 2 0 16,7-2-1-16,5-2 1 0,10 1-1 16,0 3 1-16,3 7-1 15,-3 6 1-15,-3 2 0 16,-4 9 1-16,-4 5 0 15,-11 4 0-15,-9 2-1 16,-3-1-1-16,0 4-11 16,0-1-26-1,-7-12 0-15,10 4 0 16,0-14-1-16</inkml:trace>
  <inkml:trace contextRef="#ctx0" brushRef="#br0" timeOffset="216191.3917">9991 12440 19 0,'-24'-11'31'0,"14"-6"-5"0,-2-3-7 16,4-1-3-16,8 1-3 15,5-6-2-15,8 6-2 16,2 5-2-16,7 11-1 15,0 4-1-15,2 13 0 16,-9 1-1-16,-2 7-1 16,-13 5-1-1,-7 4 0-15,-5-3-1 16,-7 2 0-16,-2-7-1 16,2-3 1-16,1-2-1 15,8-3 1-15,10-4-1 16,9-5 0-16,10-1 0 15,4 0 0-15,7 0-3 16,1-4-13-16,-3 0-21 0,7 0 0 16,-8-8-1-16,1 8 1 15</inkml:trace>
  <inkml:trace contextRef="#ctx0" brushRef="#br0" timeOffset="216592.0554">10202 12187 12 0,'-36'-32'31'16,"4"14"2"-16,-8 0-11 15,-1 8-4-15,-5 10-5 16,-4 5-3-16,-3 9-3 31,0 4-2-31,5 7-1 0,1 8-2 16,4 8 1-16,5 10 0 15,10 0 0-15,12 5 1 16,16 5-1-16,13-3 1 16,19 0 0-16,14-9-1 15,15-10 0-15,14-7 0 0,6-12-2 16,2-15-1-16,-2-10 1 16,-7-14-1-16,-9-11 0 15,-12-9 0-15,-16-10 0 16,-18-11 0-16,-16-3 1 0,-15-4-1 15,-10 5 1-15,-13 3 0 16,-4 9-3-16,2 13-6 31,-4 9-21-31,4 14-10 0,12 14 0 16,4 7-1-16</inkml:trace>
  <inkml:trace contextRef="#ctx0" brushRef="#br0" timeOffset="217162.1497">10686 12574 60 0,'-9'9'38'0,"9"-9"-2"31,0 0-9-31,0 0-7 0,-9 0-7 16,9 0-5 0,0 0-2-16,0 0-3 0,0 0-4 15,0 0-12-15,0 0-28 16,0 0-1-16,0-17 1 15,0 17 0-15</inkml:trace>
  <inkml:trace contextRef="#ctx0" brushRef="#br0" timeOffset="217862.0863">11046 12120 10 0,'-19'3'33'0,"19"-3"0"15,19 8-5-15,11-8-9 31,16 0-6-31,11 0-2 0,12 5-2 16,1-5-4-16,2 0-3 16,-7 5-5-16,-16-5-4 15,-8 9-6-15,-18-4-9 16,-23-5-8-16,0 0-2 16,-23 6 0-16</inkml:trace>
  <inkml:trace contextRef="#ctx0" brushRef="#br0" timeOffset="218111.7036">11362 12169 37 0,'-10'20'31'16,"0"4"-2"-16,5 8-4 16,5 7-7-16,0 2-5 15,6 7-3-15,-6-5-4 0,9-1-2 32,-2-3-4-32,-2-13-8 0,4-8-22 15,3-2-7 1,-3-16 1-16,8 5-1 15</inkml:trace>
  <inkml:trace contextRef="#ctx0" brushRef="#br0" timeOffset="218428.1441">11826 12388 36 0,'-16'-9'31'0,"16"9"0"16,-17 9-12-16,7-5-11 15,10-4-3-15,-9 19-3 16,12-9 1-16,2 0-1 16,3 2-1-16,0-5 1 15,7 1 0-15,-4-8-1 16,1 0 0-1,-3-5 1-15,-9 5-2 16,0-10 1-16,0 10-1 16,-23-4 0-16,3 8 0 0,-2 3 1 15,0 5 0-15,-1 4 1 16,5 5 1-16,6-2 1 16,12 1 0-16,7-1 0 15,10-3 0-15,4-6-1 0,3-4-2 16,4-2-9-16,1-4-23 15,-5-8-5-15,0 2-1 16,-8-13 0-16</inkml:trace>
  <inkml:trace contextRef="#ctx0" brushRef="#br0" timeOffset="218697.7043">11827 12213 39 0,'-5'-22'36'15,"-3"0"-1"-15,8 22-4 16,-3-11-30-16,3 11-31 16,10 0-4-16,0 5-3 15,6 10 1-15</inkml:trace>
  <inkml:trace contextRef="#ctx0" brushRef="#br0" timeOffset="218945.1192">12000 12341 8 0,'0'-28'32'0,"21"2"2"0,-2-4-3 16,7-1-12-16,6 15-5 15,-1 4-2-15,3 18-2 16,-8 11-1-16,-2 14-2 16,-15 13-2-16,-2 6-1 15,-5 1-1-15,-2 1 0 31,0-4 0-31,0-7-1 0,-2-10-1 16,2-15 0-16,0-16 0 16,12 8-2-16,-12-19 1 15,0-7 0-15,-6-4-1 16,-7 1 0-16,-2 5-1 16,-14 7 1-16,-4 5 1 0,1 4-1 15,-1 12-2-15,5-3-6 0,14 7-15 16,9 2-15-1,5-18 1-15,15 17 0 16</inkml:trace>
  <inkml:trace contextRef="#ctx0" brushRef="#br0" timeOffset="219299.3342">12566 12480 61 0,'-22'-27'36'16,"1"10"-1"-16,5 5-17 15,-6 4-8-15,4 8-4 0,5 10-2 16,4 7-2-16,2 3-1 16,11 2 0-16,5-1 0 15,-2-5 0-15,7-3-1 16,3-10 2-16,1-3-1 15,4-9-1-15,-1-6 1 0,1-3 0 32,3-2-1-32,1 2 1 15,1 3-1-15,-3 6 1 0,-5 4 0 16,2 9 1 0,-8 6-1-16,-7 5 1 0,-6 3 0 15,-9 3-1-15,-1 0 0 16,-6-4-5-16,4 3-13 15,-3-9-22-15,2-4 1 0,13-7-2 16,-15 0 1-16</inkml:trace>
  <inkml:trace contextRef="#ctx0" brushRef="#br0" timeOffset="219568.3859">13015 12580 45 0,'0'0'36'16,"-4"18"1"-16,-1-6-13 15,-4-2-9-15,5 4-5 16,-2-1-2-16,0-1-5 0,-4 0-6 15,-2-5-9-15,1-5-25 16,11-2 1-16,0 0-2 16,0 0 1-16</inkml:trace>
  <inkml:trace contextRef="#ctx0" brushRef="#br0" timeOffset="222023.4651">13607 12385 30 0,'7'-10'32'0,"-7"10"-6"16,-10 5-5-16,-5 8-6 31,5 8-4-31,-3 1-5 0,2 4-2 15,4 1-1-15,11-2-1 16,9-2-1-16,1-8 2 16,6-5-1-16,-2-8 2 15,-6-4-1-15,4-5 0 16,-14-1-1-16,-10-7-1 16,-7 1-5-16,-2 0-14 0,-7-1-17 15,14 7-1-15,3-6 0 16,7 14-1-16</inkml:trace>
  <inkml:trace contextRef="#ctx0" brushRef="#br0" timeOffset="222223.6189">13741 12412 24 0,'9'0'34'0,"1"-3"1"16,13 3-4-16,2 0-15 15,1 0-7-15,11 0-5 0,-9 0-2 16,2 0-4 0,-4 0-5-16,-7-4-4 0,-1 4-5 15,-18 0-6-15,0 0-4 0,0 0-2 16,0-13 2-16</inkml:trace>
  <inkml:trace contextRef="#ctx0" brushRef="#br0" timeOffset="222555.6835">13936 12426 48 0,'-5'13'27'0,"5"6"-2"16,0-1-3-16,0 3-4 15,-4 0-7-15,1 2-4 16,3-4-9-16,0-3-14 16,5 1-19-16,-5-17 1 15,10 8-1-15,-10-18 0 16</inkml:trace>
  <inkml:trace contextRef="#ctx0" brushRef="#br0" timeOffset="222809.6201">14083 12476 31 0,'0'0'35'0,"0"23"1"16,0-11-7-16,0-1-14 0,5 4-3 15,-5-15-5-15,0 14-2 16,0-14-2-16,8 0-3 15,-4-10 1-15,3-3-1 16,2-4 0-16,3 2 0 16,-2 0-1-16,2 3 1 31,-2 4 1-31,-10 8 1 0,21 0-1 16,-12 10 1-16,-6 1-1 15,4 7 0-15,2 3-3 16,-5-5-7-16,1 1-23 15,8 5-6-15,-23-10 1 16,16 3-1-16</inkml:trace>
  <inkml:trace contextRef="#ctx0" brushRef="#br0" timeOffset="223057.0361">14305 12473 37 0,'13'-4'37'31,"-13"4"1"-31,12 0-3 0,-3 8-16 16,-3 2-9-1,-2 7-4-15,-1 0-2 0,3 3-1 16,-3-4-1-16,-1-2-1 16,-2-14 1-16,13 17 0 15,-13-17 1-15,10 0-1 16,-10 0 0-16,15-24 1 0,-11 11 0 15,5 3-1-15,0-5 0 16,-6 3 0-16,1 2-1 16,4 0-1-16,-8 10 1 15,0 0-2-15,-6-9-2 16,6 9-2-16,0 0-14 16,-3 9-23-16,-8-9 1 0,11 0-1 15,0 0 0-15</inkml:trace>
  <inkml:trace contextRef="#ctx0" brushRef="#br0" timeOffset="227376.3648">15152 12305 38 0,'0'-12'31'16,"-4"0"-7"-16,4 12-7 15,-12-14-4-15,12 14-3 16,-19 0-5-16,9 11-1 16,2 1-3-16,3 3 0 15,5 2 0-15,5 0-1 0,1-1 1 16,6-3-1-16,0-6 1 16,4 1 1-16,-4-4-1 15,-12-4-1-15,8 0 1 0,-8 0-1 16,-10 0 1-16,-6 3-1 15,-1 5-1-15,-3 5 1 32,4 2 0-32,2 2-1 0,5 2 1 15,9 0 1-15,9-1-1 16,8-4 1-16,8-5-1 16,2-2 1-16,-1-7 0 15,5 0 0-15,-3-7-1 16,-3-2 1-16,-3 0-1 15,-10-1 1-15,-3 3-1 0,-9 7 0 16,13-6 0-16,-13 6 1 16,0 0-1-16,0 13 0 15,0-13 1-15,-7 10-1 16,7-10 0-16,0 0 0 16,0-19-1-16,3 1 1 15,7-3 0-15,-2 1-1 0,5-1 2 16,3 4-1-16,3 2 2 15,-1 8 0-15,1 7-1 16,-4 0 1-16,3 9 0 16,-2 4 0-16,-3 0-1 15,-2 3-2-15,-4 1-3 0,-7-2-6 32,7 0-17-32,-4 4-9 0,-12-10 1 15,9 5-2-15</inkml:trace>
  <inkml:trace contextRef="#ctx0" brushRef="#br0" timeOffset="227645.7861">15623 12334 48 0,'0'0'35'0,"11"-6"0"16,-11 6-13-16,14 18-9 15,-14-8-7-15,3 9-2 16,-3 3-3 0,-7 2-8-16,7-2-23 15,0 6-6-15,-3-12 1 16,10 2 0-16</inkml:trace>
  <inkml:trace contextRef="#ctx0" brushRef="#br0" timeOffset="228024.7395">15954 12364 42 0,'-13'-17'29'16,"0"11"-5"-16,-3 6-7 15,-3 0-4-15,1 12-5 16,0 3-1-16,5 6-2 16,0 1-1-16,8 6-1 15,5-6 0-15,12 2 0 16,1-5 0-16,8-5-1 16,1-3-1-16,2-7-1 0,1-4-1 15,-3-10 0-15,-4 0 0 16,-5-4 0-16,-3-4 0 15,-10 4 0-15,0 0 1 16,0 14 0-16,-12-10 1 0,2 15 0 16,0 9 2-16,-2 11-1 15,2 6 2-15,7 8-1 16,3 3 1-16,0 6-1 0,3-1-1 16,1-7-8-16,9-3-24 15,2-5-6-15,0-17-2 16,3-6 0-16</inkml:trace>
  <inkml:trace contextRef="#ctx0" brushRef="#br0" timeOffset="228378.9372">16371 12387 17 0,'0'10'33'16,"0"-10"0"-16,-18 17-1 16,7-2-18-16,-10-4-5 15,0 2-2-15,-7-8-3 0,-3-1-3 16,7-6-1-16,-2-6-2 16,5-4 1-16,6-6-1 31,11-1 0-31,8 3 2 15,8 0 1-15,6 5 1 0,0 2 1 16,10 9 1-16,-3 5-1 16,0 8 1-16,-6 3-1 15,-4 6 0-15,-2 0-2 16,-4-1-5-16,-4 1-12 16,2 0-19-16,-10-10 0 0,3 1-2 15,0-13 1-15</inkml:trace>
  <inkml:trace contextRef="#ctx0" brushRef="#br0" timeOffset="228648.4901">16297 12171 46 0,'5'-11'34'16,"-5"-3"-3"-16,0 14-14 15,10 4-36-15,-10-4-11 16,3 16-4-16,1-4-1 15</inkml:trace>
  <inkml:trace contextRef="#ctx0" brushRef="#br0" timeOffset="228695.3755">16448 12417 64 0,'19'22'38'16,"-7"-8"1"-16,-2-9-13 15,4-1-13-15,-3-6-5 16,4-6-5-16,-5-5-4 15,0-9-7-15,1 2-24 0,-4-2-7 16,-7-3 0-16,9 7-1 16</inkml:trace>
  <inkml:trace contextRef="#ctx0" brushRef="#br0" timeOffset="229249.4861">16893 12207 22 0,'-10'0'29'0,"-8"-6"0"16,8 6-8-16,0 10-12 0,4 5-3 15,6 4-3-15,0 0-1 16,6-1 1-16,4 0-1 15,3 0 0-15,1-7 0 16,0-1-2-16,-3-7 1 16,-11-3-2-16,10-5 1 15,-10 5-1 1,-13-10 0-16,1 5 0 16,-4 5 1-16,-2 0 0 15,-1 0 1-15,4 12 1 16,3 0 1-16,9 4 0 15,3 1 0-15,5 1 1 16,5-4 0-16,8 1 0 16,-2-10-1-16,5 3 0 0,2-8-1 15,1 0-1-15,-5-13-2 16,0 3-1-16,1-5 1 16,-6-3-1-16,1-1 1 15,-4-3 0-15,-6 2 0 0,-1 3 1 16,-4 8 2-16,0 9 1 15,0 0-1-15,0 0 1 16,-9 17-1-16,9 2 1 0,0 2-2 16,0 1-3-16,6 3-4 15,-6-5-14-15,0-9-15 16,11 6-1-16,-11-17 0 16,27 10 5-16</inkml:trace>
  <inkml:trace contextRef="#ctx0" brushRef="#br0" timeOffset="229681.9978">17446 12281 45 0,'3'15'36'0,"-8"-6"-6"31,-7 5-7-31,0 8-5 0,-12-4-5 16,1 6-4-16,-8-10-3 15,5 1-2-15,-7-7-1 16,2-6-1-16,5-7-1 15,4-4-1-15,8-7 0 16,10-7 0-16,7-3 1 16,7 1-2-16,8 3 1 0,2 4 0 15,7 7 0-15,-2 8 0 16,-1 10 1-16,-3 8-1 16,-2 4 1-16,-3 8 0 15,-1 1 0-15,-3-1-2 16,-2-2-4-16,-4-6-13 15,-2-4-21-15,8-3 0 0,-12-12 1 16,16 4-2-16</inkml:trace>
  <inkml:trace contextRef="#ctx0" brushRef="#br0" timeOffset="230214.2739">18189 12243 18 0,'-3'24'30'15,"-10"-3"1"-15,5 13-2 16,-4-1-18-16,2-8-3 15,1 2-3-15,5-13-1 16,4-14-1-16,0 0-1 0,11-7 1 16,-4-14 1-16,3-6-1 0,-3-7 0 15,3-5 0 1,-1-2 1-16,1 8 0 0,-2 1 0 16,-1 10 0-16,3 8-1 15,1 14 0-15,1 9 0 16,5 16-1-16,-1 6 0 15,2 3-1 1,4 6 0-16,0-5-3 16,-1 0-4-16,-5-7-7 15,-1-8-20-15,-1-4-4 16,-14-16-1-16,0 0-1 16</inkml:trace>
  <inkml:trace contextRef="#ctx0" brushRef="#br0" timeOffset="230483.833">18126 12313 44 0,'0'0'33'0,"28"0"-3"16,-1 0-14-16,4 0-9 0,3 6-14 16,-4-6-22-16,14 6-2 0,-13-13-1 15,9 7 2 1</inkml:trace>
  <inkml:trace contextRef="#ctx0" brushRef="#br0" timeOffset="230753.3896">18345 11976 43 0,'-49'-33'31'16,"5"9"-12"-16,-11 10-4 15,-5 13-4-15,5 11-3 16,0 12-4-16,2 11 0 16,3 10 1-16,11 13-1 0,9 7 1 15,19 7-1-15,11-3 1 16,18 2 0-16,17-1 0 16,20-6 0-16,11-15-1 15,15-11-2-15,5-16-1 0,2-16-1 16,-1-14 0-1,-8-17 0 1,-14-20-1-16,-18-12 0 16,-23-11 1-16,-19-3 0 15,-19 1 1-15,-16-1 0 0,-10 7-1 16,-6 11-2-16,-1 16-10 16,-2 18-21-16,9 6-4 15,15 15 1-15,3 4-3 16</inkml:trace>
  <inkml:trace contextRef="#ctx0" brushRef="#br0" timeOffset="231470.1216">18927 12400 46 0,'4'11'35'0,"-7"-2"-2"15,-3 2-13-15,2 6-6 16,-5-3-7-16,-1 1-7 16,0-3-15-16,5 0-19 31,-12-12 0-31,17 0-2 0,-23-1 1 16</inkml:trace>
  <inkml:trace contextRef="#ctx0" brushRef="#br0" timeOffset="232886.8954">19529 12122 42 0,'-18'0'26'0,"-7"-4"-4"16,0 4-4-16,-2 5-6 31,2 3-3-31,8 7-3 0,9-1-2 16,8 2-1-16,12-1-1 15,6 1 0-15,3-4-1 16,2-1 1-16,-2-6-1 16,-4-1-1-16,-7 0 1 15,-10-4-1-15,0 0 0 16,-23 9 0-16,4-3 0 0,-2 4 0 15,-2 2 0-15,5 4 0 16,1 1 1-16,9 2 0 16,8 0 0-16,8-1 0 15,6-2 0-15,4-4-2 16,5-2-5-16,-2-10-8 16,0-6-16-1,3-3-4-15,-11-15 0 16,1-2 0-16</inkml:trace>
  <inkml:trace contextRef="#ctx0" brushRef="#br0" timeOffset="233156.2187">19446 11990 31 0,'-17'-22'32'16,"17"13"-2"-16,-9-3-13 0,9 12-14 16,0 0-18-16,0 0-14 15,11 21-1-15,-11-21-2 16</inkml:trace>
  <inkml:trace contextRef="#ctx0" brushRef="#br0" timeOffset="233218.7294">19565 12141 45 0,'13'29'34'16,"8"12"1"-16,-7 2-15 16,8-1-10-16,-1 3-9 15,1-1-11-15,-1-3-14 16,-5-17-9-16,6 2-1 15,-11-20 1 1</inkml:trace>
  <inkml:trace contextRef="#ctx0" brushRef="#br0" timeOffset="233488.3008">19798 12206 30 0,'-21'-5'36'16,"0"23"0"-16,-8 6-6 0,-2 9-13 15,0 6-6-15,-4 1-4 16,1 2-5-16,1 2-5 16,-1-7-10-16,6-6-13 15,9-3-9-15,-2-15-1 16,15 1-1-16</inkml:trace>
  <inkml:trace contextRef="#ctx0" brushRef="#br0" timeOffset="233920.6372">20044 12364 17 0,'9'-9'30'16,"-9"-12"3"-16,7 9-3 0,-7-5-14 15,-3-2-7-15,3-1-2 16,-13-1-2-16,2 6 0 16,-6 1-1-16,-2 4-2 0,-3 5-1 15,-2 1-1-15,4 4 1 16,2 11-1-16,6 3 0 16,5 4 1-16,7 1 0 15,7 2 0-15,8-1-1 16,4 2 2-16,2-4-2 31,1-7 0-31,1-3-1 0,-2-8-2 16,0-6 0-16,-7-6 0 15,0-2 0-15,-7-5 0 16,2 1 1-16,-7-3 0 16,-2 4 2-16,0 3 0 15,0 2 2-15,0 12-1 16,0 0 1-16,0 0 0 0,-9 13-1 15,9 2 0-15,3 2 2 16,3 3-1-16,4-3 1 0,5-3 0 16,1-2 0-1,3-5 0-15,-1-7 1 0,2-4-1 16,-5-11 0-16,1 1-1 31,-8-4 0-31,-4-1-1 0,-4 0-4 16,-4-3-7-16,-1 8-22 15,5 14-6-15,-17-18 0 16,17 18 0-16</inkml:trace>
  <inkml:trace contextRef="#ctx0" brushRef="#br0" timeOffset="234205.8238">20416 12146 37 0,'0'0'35'16,"0"0"-3"-16,0 0-8 16,6 23-5-16,-6 9-5 15,0 12-4-15,0 2-1 0,0 9-2 16,0-3-2-16,0 2-2 15,3-6-3-15,-3-11-4 16,7-5-9-16,-4-12-17 0,-3-20-8 16,12 4-2-16,-3-15 1 15</inkml:trace>
  <inkml:trace contextRef="#ctx0" brushRef="#br0" timeOffset="234475.3856">20456 12364 41 0,'0'0'32'0,"6"-13"1"16,9 13-11-16,2-9-17 15,5 4-14-15,2 5-14 16,-6-5-9-16,13 5 0 16,-4-12 0-1</inkml:trace>
  <inkml:trace contextRef="#ctx0" brushRef="#br0" timeOffset="234838.6959">20882 12105 34 0,'-20'-25'30'0,"9"17"2"16,-7-3-14-16,3 7-8 15,3 8-4-15,1 7-4 16,5 2 0-16,2 6-2 16,4 5 1-1,8-2 0-15,1-1 0 16,5-3 0-16,0-3-1 16,0-3 0-16,-2-7 0 15,-3-5-1-15,-9 0 1 16,6-8-1-16,-6 8-1 15,-19-12 1-15,1 8 0 0,0 4 1 16,-5 0 0-16,4 0 2 16,0 7 1-16,4 0 1 15,8 8 2-15,4-2 0 16,10 7 2-16,0-6-1 0,11 4 1 16,-5-4-1-16,7 3-1 15,-2-5-2-15,2-4 0 16,-4-3-2-16,-1-5 0 0,-2 0-2 15,-4-6-2-15,1 4-4 16,-7-10-12-16,-3 0-21 16,0 12-1-16,0-19 0 15,0 19 0-15</inkml:trace>
  <inkml:trace contextRef="#ctx0" brushRef="#br0" timeOffset="235608.7283">21561 11973 35 0,'0'0'33'0,"3"20"0"0,-3 5-11 15,-3 7-6-15,3 8-6 0,0 7-1 16,0 3-1-16,0 1-4 15,0-3 0-15,0-12-1 16,7-7 0-16,-3-14-2 16,-4-15 1-16,10 0-1 15,-5-15 0-15,-5-9 1 16,0-7-2-16,0-8 1 0,-4-5-1 16,-2 0 1-16,-2 3-1 15,1 2 0-15,2 7 0 16,1 4 0-16,4 9 0 15,4 6 0-15,7 6 0 16,5 5-1-16,8-2-2 16,8 4-5-1,-1 0-9-15,7 0-21 16,7 0 1-16,-3 0-2 16,6 5 1-16</inkml:trace>
  <inkml:trace contextRef="#ctx0" brushRef="#br0" timeOffset="235962.9277">21550 12385 17 0,'14'3'36'0,"4"-6"0"0,14 7 1 16,7-4-17-16,-2 0-7 15,6 5-4-15,-1-5-6 16,-4 3-7-16,-1-3-13 0,-9 0-19 16,-7-8 0-1,0 2-1-15,-11-9 1 0</inkml:trace>
  <inkml:trace contextRef="#ctx0" brushRef="#br0" timeOffset="236225.9818">21587 12221 17 0,'0'0'33'0,"0"0"2"15,0 0 0-15,19 5-15 16,5-5-8-16,7 0-5 15,1 4-8-15,2-4-12 16,-2-5-21-16,8 5 0 0,-13-12-2 16,9 3 0-16</inkml:trace>
  <inkml:trace contextRef="#ctx0" brushRef="#br0" timeOffset="236827.171">21532 11815 44 0,'0'0'30'0,"28"4"-8"16,-2-4-4-16,7 0-7 16,10 0-4-16,4 0-3 15,2 0-2-15,0 3-2 16,-6-3-1-16,-3 0-1 15,-10 0-1-15,-4 0 0 16,-15-5 0-16,-11 5 0 0,4-9 2 16,-4 9 0-16,-13-14 0 15,2 7 0-15,-2 3 1 16,2-1 0 0,-5-2 1-16,16 7 0 15,-10 3 1-15,10-3 0 16,-7 11 1-1,7-11-1-15,-5 16 0 16,5-16-5-16,0 13-20 16,5-2-7-16,-5-11-1 15,16 9-1-15</inkml:trace>
  <inkml:trace contextRef="#ctx0" brushRef="#br0" timeOffset="237513.103">22385 11834 30 0,'8'-12'34'15,"-8"2"2"-15,0 10-10 16,9 10-6-16,-9 7-7 15,8 11-5-15,-8 9-2 16,0 11-2-16,0 7 0 0,4 6-1 16,-4 2-1-16,0 3-1 15,0-9 0-15,0-6-1 0,0-10 0 16,3-12 0-16,3-7-1 16,-2-11 1-16,-4-11 0 15,0 0 0-15,14 0 0 31,-14 0 0-31,6-10-1 0,-6 10 1 16,-14-6 0-16,-2 6-1 16,-2-4-1-16,-5 4 0 15,-5 0 0-15,-6 0-1 16,1 0 1-16,5 0 1 16,1 0-1-16,7 0 1 15,5-5 1-15,5 2 0 0,10 3 1 16,12-7 0-16,11 7 0 15,11 0-1-15,10 0 1 16,9 0-1-16,5 5 1 16,6-3-1-16,-2 5 0 15,-6-4 0-15,-10 1 0 0,-10-4 0 32,-8 4-2-32,-13-5-7 15,1-8-23-15,-16 9-4 0,0-10-1 16,0 10 1-16</inkml:trace>
  <inkml:trace contextRef="#ctx0" brushRef="#br0" timeOffset="238145.979">23178 12296 45 0,'-12'-23'32'0,"1"2"-5"16,-6-1-8-16,-8 3-5 15,2 2-6-15,-6 5-3 16,-2 6-2-16,3 6-1 16,-2 8-2-16,8 9 1 15,12 3 0-15,2 4 1 0,12 2 0 16,8-4 1-16,6-2 0 15,3-5 0-15,6-6 1 16,5-9-2-16,-5-10 0 16,1-9 0-16,-8-5 0 15,-4-10-1-15,-3-6-1 16,-2-7 1 0,-3-2-1-16,-8-2 0 15,0 3 1-15,-5 4 0 16,5 10 0-16,0 7-1 15,0 13 1-15,0 14 0 16,-10 10-1-16,2 11 2 16,5 9-2-16,3 6 2 0,0 8-1 15,0 4 0-15,-3 4 0 0,11-4 0 16,2-1 0 0,1-3-5-16,-2-8-3 0,-1-6-17 15,6-6-15-15,-5-17 0 16,1 0 0-16,1-12-1 15</inkml:trace>
  <inkml:trace contextRef="#ctx0" brushRef="#br0" timeOffset="238584.7643">23402 12078 12 0,'0'0'34'16,"0"0"1"-16,0 23 0 16,-5-1-13-16,5 2-9 15,0 9-4-15,-4 0-2 16,-2 2-1-16,-7-5-2 0,10-3 0 16,-3-10-1-1,6-5-2-15,0-12 1 0,0 0-1 0,-6-19 0 16,18-6 1-1,-2-7-1-15,1-10-1 0,6-3 1 16,-7 2-1-16,-3-2 1 16,9 10-1-16,-7 2 1 15,1 11-1-15,-3 9 1 32,-7 13-1-32,12 13 1 0,-3 6-1 15,4 8 1-15,-6 2-1 16,7 7 0-16,-7-1 1 15,6 2-2-15,-2-5 0 16,-1-1-4-16,-10-8-6 16,11 1-9-16,-4-7-19 15,-7-17-1-15,0 0 0 0,10 0 1 16</inkml:trace>
  <inkml:trace contextRef="#ctx0" brushRef="#br0" timeOffset="238869.6233">23414 12184 42 0,'0'0'35'15,"0"0"-2"-15,12 7-8 16,-1-7-9-16,11 6-7 0,6-5-8 16,-7-1-10-16,-8-4-25 15,16 4-1-15,-15-7-1 16,-3 4 0-16</inkml:trace>
  <inkml:trace contextRef="#ctx0" brushRef="#br0" timeOffset="239448.7468">23347 11787 18 0,'0'0'24'0,"-17"0"-3"16,27 0-3-16,0 5-3 16,8-5-2-16,4 2-4 15,6-2-2-15,12 4-2 16,7-4-1-16,2 8-2 15,-9-8-2-15,0 4 0 16,-7-4-1 0,-4 0 0-16,-7 0-1 15,-8-4-1-15,-14 4-2 16,0 0-1-16,0-12-1 16,0 12-3-16,-13-14 1 15,13 14-1-15,-14-15 1 16,14 15 2-16,-14-14 2 15,2 8 1-15,12 6 3 0,0 0 8 16,0 0-1-16,13 0 0 16,-4 6 2-16,2 4 1 15,6 3 2-15,-7 0-1 16,-6 2 2-16,-7-3-1 16,7 4 0-16,-12-7-2 15,1 2-1 1,-3-3-2-16,0-3-2 15,10-5-4-15,-17 9-8 16,17-9-10-16,0 0-19 16,0 0 2-16,0 0-3 15,0 0 2-15</inkml:trace>
  <inkml:trace contextRef="#ctx0" brushRef="#br0" timeOffset="242142.5572">23885 12346 11 0,'0'0'32'0,"0"0"2"16,0 10-7-16,0 3-5 15,-7-2-7-15,-1 9-2 16,-4-6-3-16,3 6-3 0,-3-4-7 16,-1-5-11-16,3-5-24 15,5 3-2-15,5-9 0 16,-9 0-1-16</inkml:trace>
  <inkml:trace contextRef="#ctx0" brushRef="#br0" timeOffset="243260.1744">1922 13283 36 0,'9'0'36'16,"-3"12"-1"-16,-6 2-6 16,0 6-7-16,-8 14-6 15,-3-3-5-15,-1 5-3 16,-6-4-4-16,-3-8-2 0,3-7-4 16,-4-12-1-16,2-8-1 15,2-14-2-15,0-4 2 16,7-11-1-16,5-2 2 15,1 2 1-15,5 4 2 16,7 9 2-16,2 6 1 16,5 13 0-16,3 3 0 0,5 16-1 15,2 5 0-15,4 5-1 16,-4 0-2-16,0-6-7 16,4 0-22-16,-1-2-8 0,-9-11 1 15,-1-4-1-15</inkml:trace>
  <inkml:trace contextRef="#ctx0" brushRef="#br0" timeOffset="243545.3022">1863 13196 31 0,'-10'-11'35'0,"4"2"0"15,6 9-4-15,-6 12-22 16,6-12-32-16,16 17-9 0,-3-9-3 15,5 13 0-15</inkml:trace>
  <inkml:trace contextRef="#ctx0" brushRef="#br0" timeOffset="243830.4893">2089 13433 36 0,'16'21'37'0,"-9"-11"-1"16,10 2-1-16,6-8-19 15,-8-7-5-15,3 0-4 0,-3-9-2 16,-3-3-3 0,-5-2 0-16,-3-2-1 0,-15-1 0 15,-2 1-1-15,-1 2 0 16,-1 5 0-16,-7 6 0 0,0 6 0 16,1 10-1-16,5 6 1 15,6 8 0-15,3 5 0 16,4 5 0-16,3 2 1 15,3 5 0-15,8-2 0 16,-2-1-1-16,4-3 0 16,-3-3-6-1,1-9-10-15,2-7-20 16,3-4-2-16,2-18 0 16,8 3-1-16</inkml:trace>
  <inkml:trace contextRef="#ctx0" brushRef="#br0" timeOffset="244100.0539">2588 13416 37 0,'0'0'38'16,"-4"14"0"-16,-13-1 0 0,-2 1-20 15,6 3-7-15,-11-4-4 16,5-1-3-16,-6-8-3 0,-3-4 0 15,5-6 0-15,3-7-2 16,11-5 0-16,-1-3 0 16,10-3 1-16,0 1 0 15,7 4 0-15,8 3 0 16,2 8 1-16,3 8 1 31,1 0-1-31,2 10 0 0,-5 5 0 16,4 6 1-16,-6-1-1 15,-1 5 0-15,-3-4-1 16,-2-1-4-16,-1 2-14 16,3-6-22-16,-12-16 0 15,0 0 0-15,0 0 0 16</inkml:trace>
  <inkml:trace contextRef="#ctx0" brushRef="#br0" timeOffset="244632.6621">3363 13217 12 0,'0'9'31'15,"0"16"2"-15,-9 4-3 16,3 12-13-16,6 7-6 16,-4 2-2-16,4 0-2 15,0-7-3-15,4-5 1 0,-4-15-2 16,2-9 0-16,-2-14 0 31,10-18 0-31,-10-7 1 0,0-7-1 16,-4-12 1-16,-2-3-1 15,1-2-1-15,1 5-1 16,-1 1 0-16,-2 7 0 16,7 5-1-16,0 9 0 15,15 5 0-15,4 6-2 16,6 7-1-16,3-1-5 0,15 5-8 16,2 3-21-16,1-6-1 15,3 3-1-15,-5 0 1 16</inkml:trace>
  <inkml:trace contextRef="#ctx0" brushRef="#br0" timeOffset="244917.8503">3394 13556 57 0,'0'0'36'0,"22"4"-5"16,3-8-12-16,11 4-7 16,-1-5-3-16,5 5-6 15,0 0-9-15,-5 0-17 16,-2-9-13-1,-5 6 0-15,-15-11-1 16</inkml:trace>
  <inkml:trace contextRef="#ctx0" brushRef="#br0" timeOffset="245203.0375">3360 13389 36 0,'0'0'35'0,"0"0"-1"16,27-2-13 0,1 2-5-16,10 0-7 0,0 0-6 15,2 0-11-15,-4 0-25 16,5-3-1-16,-13-6-1 0,3 1 0 16</inkml:trace>
  <inkml:trace contextRef="#ctx0" brushRef="#br0" timeOffset="245566.3533">3227 13026 36 0,'0'0'32'0,"0"0"-3"16,12 3-11 0,5-3-7-16,14 9-2 0,4-6-3 15,9 3 0-15,2 0-2 31,5-1-1-31,1 1-2 0,-5-6-2 16,-4 0-2-16,-12-5-1 16,-6 0 0-16,-9-6 0 15,-10 2 0-15,-6-6 0 16,-4 3 2-16,-8 2 1 16,3 0 1-16,9 10 1 15,-15-4 0-15,15 4 1 0,0 0 0 16,3 12 0-16,-3-12-1 15,12 19-1-15,-5-8-9 16,-2 3-21-16,-5-14-2 16,10 9 0-16,-10-9 0 15</inkml:trace>
  <inkml:trace contextRef="#ctx0" brushRef="#br0" timeOffset="245951.8156">3959 13438 45 0,'0'0'38'15,"0"0"0"-15,0 0-9 16,0 0-9-1,0 0-6-15,0 0-5 16,0 0-6-16,0 0-10 16,0 0-31-16,8-9-1 0,-8 9-2 15,0 0 1 1</inkml:trace>
  <inkml:trace contextRef="#ctx0" brushRef="#br0" timeOffset="246522.1859">4381 13496 54 0,'-10'-20'29'0,"3"6"-6"15,-4 2-6-15,-6-2-4 0,3 7-3 16,-7-3-2-16,1 10-3 16,1 0-2-16,3 10 0 15,4 4-1-15,6 5 0 16,6 0 0-16,10 3 0 0,-1-3-1 15,10-1 2-15,5-7-1 16,1-5-1-16,-3-12 0 0,5-4 0 16,-5-9 0-16,-3-6-1 15,-1-6 1-15,-8-10 0 16,-4-6-2-16,1-2 1 16,-7-2 1-16,0-1 0 15,-3 9 0-15,-1 6 1 31,1 6-2-31,3 11 2 0,0 20-1 16,0 0 1-16,0 0-1 16,-7 32 0-16,10-2-1 15,1 7 0-15,-1 8 1 16,1 1-1-16,0 5 0 16,1-3-3-16,6 1-11 15,0-5-25-15,-3-14-1 0,8-8 1 16,0-14-1-16</inkml:trace>
  <inkml:trace contextRef="#ctx0" brushRef="#br0" timeOffset="246938.5482">4777 13227 15 0,'-6'15'34'0,"-3"0"2"16,-4 14 0-16,6 7-18 16,-7 1-6-16,4 5-1 15,-3-3-3-15,4 1-3 0,-3-15-1 16,9-5-2-16,3-20 0 16,0 0-1-16,0 0 0 15,0-29 0-15,0 0 0 16,8-5 0-16,2-8-1 15,-3-2 0-15,5 1 0 16,1 3 0-16,-2 10 0 0,0 4 1 16,1 12-1-16,0 10 2 15,-2 15-1-15,5 10 0 16,-3 8 1-16,1 6-1 16,3 1 1-16,3 2-1 0,-2 3 0 15,0-4-2-15,2-4 0 31,-8-7-4-31,5-1-6 16,-11-8-18-16,-5-17-11 0,12 7 0 16,-12-7 1-16</inkml:trace>
  <inkml:trace contextRef="#ctx0" brushRef="#br0" timeOffset="247223.7387">4708 13416 42 0,'0'0'38'16,"0"0"-1"-16,14-5-1 16,4 10-21-16,7-3-14 15,3-2-22-15,-3 0-15 16,7 0-1 0,-4-8-1-16</inkml:trace>
  <inkml:trace contextRef="#ctx0" brushRef="#br0" timeOffset="247608.7373">4629 13026 44 0,'0'0'33'15,"15"-9"0"-15,7 9-17 16,11 0-6-16,3 8-2 15,6-2-2-15,-1 1-2 0,3 1-1 16,-4-1-3-16,-7-3-3 16,-4 1-3-16,-13-9-1 15,-4 1-1-15,-12 3 0 16,3-16 1-16,-12 2 0 0,1 3 3 16,-6-3 2-16,2 1 3 15,-2 4 1-15,5 4 0 0,9 5 2 16,0 0-1-16,0 0 1 15,6 10 0-15,8 4 0 16,-2 1 0-16,4 4 0 16,-7-3 0-16,-3 3-6 15,1-5-18-15,-4 2-12 32,-3-16-1-32,-7 13 0 0</inkml:trace>
  <inkml:trace contextRef="#ctx0" brushRef="#br0" timeOffset="248056.6968">5277 13351 37 0,'0'0'36'16,"10"-5"0"-16,11 0-7 16,6 5-12-16,2 0-7 15,8-4-5-15,2 4-3 0,0-6-4 16,1 6-9-16,-7 0-9 15,-5-6-13-15,-6 6-3 0,-12-6-1 16,4 6 5 0</inkml:trace>
  <inkml:trace contextRef="#ctx0" brushRef="#br0" timeOffset="248341.8833">5347 13419 30 0,'0'0'36'15,"0"10"1"-15,11-6-7 0,6-4-14 16,12 3-5-16,2-3-4 16,5 4-3-16,3 1-7 15,-5-5-20-15,-5 0-13 16,2-3-1-16,-5-6-1 15</inkml:trace>
  <inkml:trace contextRef="#ctx0" brushRef="#br0" timeOffset="248765.8385">6087 13201 32 0,'-16'-8'35'16,"-6"-5"-1"-16,1 7-11 16,-4 1-7-16,-1 5-7 15,2 10-3-15,-4 5-2 16,8 9-2-16,6 6 0 16,7 2-1-16,7 5 1 15,7 1 0-15,10-6 0 0,7 0 1 16,9-8-1-1,10-8 0-15,1-9-1 16,0-7 1-16,-1-16-1 0,-2-4 0 0,-7-6 0 16,-10-8 0-16,-11-2 0 15,-13 0 0-15,-7 4 0 0,-9 5 0 16,-4 4-2-16,-5 4-2 16,-1 10-12-16,5 9-23 15,-1-3 0-15,10 8-1 31,3-5 0-31</inkml:trace>
  <inkml:trace contextRef="#ctx0" brushRef="#br0" timeOffset="249081.7846">6553 13440 32 0,'0'0'35'0,"0"0"1"16,0 0-10-16,0 0-4 0,0 10-6 15,0-10-4-15,0 0-4 16,0 0-4-16,0 0-7 16,2-12-28-16,-2 12-7 15,3-9-2-15,-3 9 0 0</inkml:trace>
  <inkml:trace contextRef="#ctx0" brushRef="#br0" timeOffset="249784.5995">7079 13038 10 0,'-4'-29'33'0,"8"20"2"16,-4 9-2-16,-9 12-14 15,9 22-5-15,0 11-4 16,5 16-4-16,-1 9-4 16,-1 3-3-16,5 1-5 15,-4-10-10-15,2-18-19 31,2-5-1-31,-8-21 0 0,11-6 5 16</inkml:trace>
  <inkml:trace contextRef="#ctx0" brushRef="#br0" timeOffset="250169.5511">7309 13278 10 0,'0'0'30'16,"0"0"2"-16,0 19-6 15,0-1-9-15,0 4-7 0,0 7-2 16,0-1 0-16,2 3-3 16,-2-4-3-16,4-7-5 15,2-1-6-15,-6-19-10 0,9 6-8 16,3-10-2-16,-2-10 0 15,8-1 2-15</inkml:trace>
  <inkml:trace contextRef="#ctx0" brushRef="#br0" timeOffset="250448.5166">7478 13346 66 0,'0'0'26'16,"-15"-10"-4"-16,0 10-6 15,-7 7-6-15,7 1-4 16,-4 0-1-16,7 5 0 15,-1-1-1-15,13 2 0 0,0-2-1 16,16 4 0-16,5-4-2 16,0-2-5-16,8 0-12 15,-1-2-20-15,-3-12-1 16,10 4 0-16,-8-10 0 16</inkml:trace>
  <inkml:trace contextRef="#ctx0" brushRef="#br0" timeOffset="250733.7015">7808 13358 32 0,'-17'11'35'0,"4"7"1"15,-7-4-8 1,-3-1-14 0,5 3-3-16,-9-7-5 15,5-1-1-15,-3-8-2 0,6 0-2 16,0-11 0-16,4-2-1 15,7-6 0-15,4-1 0 16,8-1 0-16,1 4 0 16,7-1 0-16,4 8 0 15,5 7 2-15,-1 3-1 0,1 11 0 16,-2 4 0-16,-1 3 0 16,-2 3-2-16,2 5-3 15,-8-5-10-15,-2-2-23 16,6 2 0-16,-6-9 0 15,5-1 0-15</inkml:trace>
  <inkml:trace contextRef="#ctx0" brushRef="#br0" timeOffset="251018.7173">7888 13357 33 0,'0'0'36'0,"0"0"0"0,6 18 0 15,1-2-20-15,-2-3-8 0,1 4-3 16,0 0 0-16,1-1-2 16,0-3 0-16,1-4-1 15,-8-9-1-15,12 0 1 16,-5-8-1-16,-1-3-1 16,1-6-3-16,-2-2-6 15,5 2-21 1,-4 2-8-16,-6-2 0 15,0 17-1-15</inkml:trace>
  <inkml:trace contextRef="#ctx0" brushRef="#br0" timeOffset="251303.9033">8325 13376 36 0,'0'0'32'0,"-18"-19"-9"15,2 8-6-15,-3 3-2 0,-8-1-3 16,4 9-3-16,-7-5-3 0,5 7-1 16,0 5-1-16,9 6 0 15,1 0-1-15,15 6 0 16,0 0 0-16,10 0 1 15,5-5-1-15,6 1-1 32,4-6 0-32,1-6-4 0,5-3-6 15,-10-7-17-15,1-7-12 16,3 3-1-16,-7-10 0 16</inkml:trace>
  <inkml:trace contextRef="#ctx0" brushRef="#br0" timeOffset="251604.713">8425 13398 49 0,'0'18'34'0,"-4"-4"-9"16,4 3-3-16,0 2-6 0,0-8-5 16,0 2-3-16,0-13-3 31,0 0-1-31,0 0-2 15,0 0-1-15,-6-19 1 0,6 0-1 16,10-3 0-16,-4-1-1 16,3 0 1-16,7 2 0 15,-3 4 0-15,2 4 1 16,-2 5-1-16,5 8 1 16,-5 3 0-16,2 7-1 0,-6 5 0 15,-2 2-2-15,0 5-5 16,-7 0-11-16,0-3-22 15,0 5 0-15,0-5 0 16,4 1 0-16</inkml:trace>
  <inkml:trace contextRef="#ctx0" brushRef="#br0" timeOffset="251974.5337">8937 13391 35 0,'-19'-24'35'0,"2"10"0"15,-6-1-14-15,-3 3-5 0,3 8-5 16,-5 4-3-16,4 7-1 16,1 5-3-16,8 5-1 15,6 3 0-15,9 0-1 16,7 1-1-16,5-2 0 15,8-3-1-15,3-6-2 0,7 2-5 16,-7-12-4-16,8-5-4 16,-7-7 1-16,4 0-1 15,-4-8 2-15,-3 1 5 16,-1-2 6-16,-9 0 7 16,6 8 6-16,-11-2 19 31,-6 15-14-31,10 0-1 15,-13 10-4-15,3 8-5 16,0 0-2-16,0 4-2 16,-3 1-4-16,3-6-5 15,6 1-15-15,0-2-17 16,-6-16-1-16,11 10 1 0,2-16-1 16</inkml:trace>
  <inkml:trace contextRef="#ctx0" brushRef="#br0" timeOffset="252475.8935">9440 13268 24 0,'-19'0'31'15,"-6"-3"1"-15,25 3-11 16,-6 15-9-16,10-2-5 15,7 2-1-15,2-6-2 16,3 3-1-16,-1-5-3 16,0-2-2-16,-5-5-2 0,-10 0 0 15,0 0-1-15,-6-8 1 16,-7 4 1-16,-5 4 0 16,-1 0 2-16,-2 0 2 0,1 7 2 15,2 3 1 1,6 1 1-16,8 4 0 15,4 2-1-15,6 1 1 0,8 0 0 16,3-4-1-16,3-3-1 0,4-2 0 16,1-9-1-16,2 0 0 15,0-12 0-15,-3-2-2 16,0-3 1-16,-2-5-1 16,-6 3 1-16,-1 1-1 31,-6 2 1-31,0 6-1 0,-9 10 1 15,0 0-1-15,3 10 1 16,-3 4 0-16,-6 6-2 16,3 0-1-16,3 4-7 15,-3-4-10-15,-3-7-16 16,10 1-1-16,-4-14 0 16,0 0 7-16</inkml:trace>
  <inkml:trace contextRef="#ctx0" brushRef="#br0" timeOffset="252776.707">9588 13101 64 0,'-9'-34'38'0,"6"15"-1"31,3 10-12-31,0 9-25 16,6 23-32-16,0-7-4 0,10 10-2 15,-4-3 0-15</inkml:trace>
  <inkml:trace contextRef="#ctx0" brushRef="#br0" timeOffset="253410.1116">9799 13297 37 0,'15'3'31'0,"5"3"1"0,7-6-18 15,4 0-4-15,4 3-3 16,0-3-3-16,-2-3-1 16,-9 1-2-16,-2-5-1 0,-12 3 0 31,-10 4 0-31,0 0 1 0,-16-4 0 15,-3 8 0-15,-2 3 1 16,-1 5 0-16,6 9 1 16,1 1-1-16,6-1 1 15,9 4-2-15,6-3-1 16,10 1-3-16,2-10-3 16,9-1-5-16,1-12-1 0,10 0-3 15,-1-9-1-15,3-3 2 16,-4-5 3-16,3 0 7 15,-8 2 7-15,-3-2 6 16,9 2 20 0,-28 15-12-16,-9 0 1 15,-9 9-4 1,-9-3-4-16,2 4-3 16,-8-3-3-16,-1 0-3 15,0-7-1-15,0 0-1 16,6-7-1-16,3-3 0 15,10-2-1-15,6-4 0 16,3 3 1-16,7-1 0 0,5 3 1 16,4 5 0-16,0 6 1 0,-1 7 1 15,0 4 0-15,-2 3 1 16,-4 5 0-16,1 2 0 16,-3-2-1-16,2-3 1 15,1-4-2-15,1-7-1 16,2-5-1-16,2 0 0 15,2-10 0 1,0-4 0-16,2-1 0 16,-4-2 1-16,-1 2 1 15,-1 5 1-15,-5 3 1 16,-1 7 1-16,-10 0-1 16,0 14 0-16,-3 1-4 15,-2 2-12-15,-2 0-21 16,7 3 0-16,5-11-2 0,12 6 1 15</inkml:trace>
  <inkml:trace contextRef="#ctx0" brushRef="#br0" timeOffset="253879.3552">11120 13322 49 0,'11'11'35'0,"0"11"-2"0,-2 1-13 15,-9 0-7-15,6 6-5 16,-6-5-1-16,0-2-3 0,-6-11-2 16,6-11-1-1,0 0-2-15,7-11 0 0,3-6 0 16,1-6 0-16,5 1 0 31,2-3 0-31,4 6 1 0,-2 8 2 16,1 5 0-16,-5 6 1 15,-1 13 0-15,-3 7 0 16,-7 4 0-16,2 2-2 16,-7 6-4-16,-3-4-24 15,-2-6-10-15,8-1-1 16,-3-10-1-16</inkml:trace>
  <inkml:trace contextRef="#ctx0" brushRef="#br0" timeOffset="254495.4983">12090 13304 38 0,'-15'0'29'0,"-10"0"-10"16,3 5-6-16,4 12-4 15,2 4-3-15,7 8-1 0,6 1-1 16,8-3 0-16,8-2 0 15,8-3 0-15,-3-11 2 0,2-3-2 16,-4-11 1 0,-1-3-2-16,-12-8 0 0,-7 0-3 15,-7-2-5-15,-8 0-16 16,-5-1-13-16,8 5 0 16,1 0-2-16</inkml:trace>
  <inkml:trace contextRef="#ctx0" brushRef="#br0" timeOffset="254781.1793">12151 13357 11 0,'11'-2'33'0,"6"7"2"16,-17-5-4-16,11 18-13 0,-4-2-5 16,-1 0-3-16,0 7-2 15,3-6-2-15,1 5-2 16,-1-6-2-16,7-5 1 15,-1-7-1-15,-2-4 0 16,-1-12 0-16,1 1 0 16,-8-3-1-16,1-5-2 0,-2 1-3 15,-8-4-11-15,-2 2-22 0,6 9 0 16,0-3-1 0,0 14 0-16</inkml:trace>
  <inkml:trace contextRef="#ctx0" brushRef="#br0" timeOffset="255081.9923">12410 13343 63 0,'22'15'38'16,"-22"-4"-1"-16,4-1-14 15,5 8-11-15,-6-2-5 16,5 4-2-16,0-5-2 16,0-1-1-16,2-5-1 15,-1-9 0-15,2 0-1 16,1-9-2-16,-4-1-4 0,-4-6-9 15,5-1-21-15,3 2-2 16,-9-2-1-16,13 8 1 16</inkml:trace>
  <inkml:trace contextRef="#ctx0" brushRef="#br0" timeOffset="255360.6667">12697 13378 52 0,'-14'9'35'0,"8"10"-2"0,-6 0-13 16,12-2-8-16,12 3-4 15,-6-6-3-15,13 0-1 16,-3-13 0-16,6-2-2 0,-4-13 0 16,8-5 0-16,-8-8 0 15,1-6 0-15,-5-9-1 16,-10-1 0-16,-7-6 0 15,-4-4 0-15,-8 2-1 16,-7 5 1-16,-3 6-1 16,-4 10 0-16,2 12 0 0,6 7 0 15,2 13-2-15,10 11-1 16,9 13-5-16,6-3-10 16,4 3-17-16,12 3-3 15,-1-3 1-15,13 5-1 16</inkml:trace>
  <inkml:trace contextRef="#ctx0" brushRef="#br0" timeOffset="255661.4792">13040 13338 30 0,'13'8'35'15,"-13"-8"0"-15,9 13-10 16,-3 3-6-16,-9-4-6 16,3 5-3-16,-10-5-4 15,5 1-2-15,5-13-2 16,-6 10 0-16,6-10-2 16,0 0 1-1,8-16-1-15,2 3-1 16,5 0 1-16,4-5 0 15,-1 2-1-15,4 3 1 16,-3 4 1-16,-2 6-1 16,-6 3 2-16,1 8-1 15,-2 1 0-15,-4 5 1 0,-6 1-1 16,0 2-1-16,0 5-5 0,-6-10-12 16,0-2-21-1,6 0 0-15,0-10-1 16,0 0 1-16</inkml:trace>
  <inkml:trace contextRef="#ctx0" brushRef="#br0" timeOffset="255962.2865">13350 13133 77 0,'0'0'38'16,"-16"-15"0"-16,16 15-16 15,0 0-25-15,10 0-32 16,-1 10-3-16,0-2 0 0,10 8-1 16</inkml:trace>
  <inkml:trace contextRef="#ctx0" brushRef="#br0" timeOffset="256401.1374">13452 13341 60 0,'0'0'38'0,"0"0"0"16,0 14-3-16,0-3-26 15,0 1-4-15,4-1-3 16,0 1-1-16,-4-3-1 31,0-9-1-31,8 11-1 0,4-11 0 16,3-7 0-16,1-3 0 15,0-5 0-15,-2 2 1 16,0 0 0-16,-1 5 1 16,-2 3 1-16,-11 5 0 15,13 8 1-15,-13 6-1 16,7 3 0-16,-7 4 0 0,2-1 1 16,2-3-1-16,5-2 0 15,-2-5 0-15,4-6 0 16,-1-9-1-16,3-4 1 15,1-6-1-15,4-2 0 16,2 1 0-16,-1 0 0 16,-1 2-1-1,-2 2 1-15,0 9 1 16,-5 3-1-16,-1 10 1 0,-4 2 0 16,-6 3 0-1,0 0 0-15,0 2 0 0,0-3 0 16,0-4 0-16,0-10-1 15,0 0-1-15,16 0 1 16,-4-7-1-16,-2-5 0 0,7-2 0 16,2-1-1-16,0 2 1 15,-4 1 1-15,1 7 0 16,-4 5 1-16,-3 3-1 16,-2 7 1-16,-7 3 0 15,0 3-6-15,-3 1-22 16,3 6-12-16,-10-13 0 0,10 5 1 15</inkml:trace>
  <inkml:trace contextRef="#ctx0" brushRef="#br0" timeOffset="257087.0962">14686 13242 39 0,'19'-8'34'0,"0"-1"-3"16,4-4-11 0,6 13-4-16,-1-7-6 0,7 10-2 15,-14 6-2-15,1 3-4 16,-10 1 1-1,-7 2-2-15,-10-1-1 16,-4-2 0-16,-5-3 0 16,-5-4-1-16,8-5-1 15,11 0 0-15,0 0 0 16,0 0 0-16,19 0 1 16,1 3 0-16,7 5 0 15,0 1 1-15,-3 5 0 0,-10 3 1 16,-14 1-1-16,0 0 1 15,-19-1 0-15,-7-2-2 16,-10-2-4-16,-4-9-7 16,-4-4-13-16,13 0-9 15,-6-12-1-15,9 4 0 0</inkml:trace>
  <inkml:trace contextRef="#ctx0" brushRef="#br0" timeOffset="257507.0327">14989 13080 44 0,'-19'-25'35'16,"-13"-8"-2"-16,-9 8-14 15,2 11-5-15,-9 6-5 16,-3 13-2-16,-3 7-2 15,3 15-1-15,2 11-2 16,6 11-1-16,5 4 0 0,13 8 0 16,10-1 0-16,15 3 0 15,11-5-1-15,15-5 1 16,12-8 0-16,18-12 0 16,9-11 0-16,9-10 0 15,7-18-1-15,1-12 1 16,2-8-1-1,-11-10 0-15,-14-6 1 16,-19-7 1-16,-13-4-1 0,-18 0 1 16,-23-3 0-1,-12 5 0-15,-10 0 0 16,-6 3-1-16,-1 9-6 0,-2 4-15 16,7 10-18-16,9 13-2 15,6 5 1-15,7 14-1 0</inkml:trace>
  <inkml:trace contextRef="#ctx0" brushRef="#br0" timeOffset="258254.9719">15496 13430 44 0,'0'0'38'16,"0"0"1"-16,-9 10-7 0,9-10-11 15,0 0-8-15,0 0-5 0,0 10-7 16,0-10-14 0,0 0-26-16,0 0-1 15,0-17-1-15,6 7 1 0</inkml:trace>
  <inkml:trace contextRef="#ctx0" brushRef="#br0" timeOffset="272014.9158">16297 13108 38 0,'-7'-21'33'0,"-5"9"-6"15,-9-1-5-15,-7 1-7 16,-1 12-4-16,-8 0-4 16,-3 16-2-16,-1 5-2 15,4 13-1-15,6 4-1 16,16 10-1-16,9 0 1 0,15-3 0 15,16-7 0-15,16-10 0 16,8-12 1-16,3-14 1 16,-2-11 1-16,-7-11-1 15,-11-13 0-15,-16-4 1 16,-19-6-1-16,-10-2-2 0,-13 3-4 31,-5-4-9-31,4 9-22 0,8 9-4 16,1 9-1-16,18 19-1 15</inkml:trace>
  <inkml:trace contextRef="#ctx0" brushRef="#br0" timeOffset="272416.0016">16433 13286 29 0,'10'-6'30'15,"9"12"-3"-15,-5-2-9 16,-14-4-4-16,13 18-4 0,-13-9-3 15,0 2 0-15,0-11-2 16,-10 9-1-16,10-9-1 0,0-9-1 16,0-7 0-16,17 2 0 15,-3-4-2-15,8 3 1 16,0 1-1-16,3 2 1 16,-7 7 0-16,4 5 0 15,-6 7-1-15,-3 3-4 16,-1 4-13-16,3 4-17 0,-15-6-1 15,13 5-1-15,-8-3 1 16</inkml:trace>
  <inkml:trace contextRef="#ctx0" brushRef="#br0" timeOffset="272716.8152">16933 13322 31 0,'-3'-18'35'0,"3"3"0"16,-10-6-9 0,-3 1-9-16,1 6-5 0,-7 0-4 15,0 6-1-15,-5 3-3 16,5 8-2-16,1 9 1 0,2 3-2 16,8 3 0-16,8 3 0 15,8-1-1-15,8-1 1 16,2 0-1-16,4-6-2 15,3-3-6-15,-4-10-11 16,-2-4-17-16,0-3-2 16,-12-13 1-1,2-1-1-15</inkml:trace>
  <inkml:trace contextRef="#ctx0" brushRef="#br0" timeOffset="273017.6237">16870 13068 64 0,'0'0'32'15,"-13"-14"-9"-15,13 14-26 16,10 12-24-16,-10-12-4 0,15 18-1 16,-5-8 7-16</inkml:trace>
  <inkml:trace contextRef="#ctx0" brushRef="#br0" timeOffset="273318.4373">17089 13222 31 0,'7'14'30'0,"-7"-14"1"15,28 5-16-15,-3-2-6 0,-2-3-2 16,2 4-1-16,-2-7-3 15,-3 3 0-15,-5-6-2 16,-5 6 1-16,-10 0 0 16,0 0 2-16,-16-13 0 15,4 13 0-15,-5 8-1 16,3 0 0-16,-3 4 1 0,7 2-1 16,5 4 0-16,5 1-4 15,11 0-3-15,-1-4-6 0,8 1-9 16,5-5-11-1,-1-8-5-15,8 0 0 0,-7-10 2 16</inkml:trace>
  <inkml:trace contextRef="#ctx0" brushRef="#br0" timeOffset="273619.2548">17509 13234 25 0,'0'-24'33'16,"0"24"-2"-16,-18-13-5 15,-1 10-8-15,2 7-6 16,-4-1-3-16,3 6-4 0,0 3-2 16,7 2-2-16,2 1 0 15,9 0 0-15,0-1 0 16,7 1-2-16,1-4 1 16,-8-11 0-16,16 11-1 15,-16-11 0-15,11 0 0 16,-11 0 0-1,0 0 0-15,0 0 0 16,-10 5 1-16,10-5 0 16,-11 14 0-16,6-3 0 15,3 1 1-15,2 1-1 16,5-3 1-16,4 0-1 0,4 2-8 16,-1-2-24-16,3-14-3 15,7 4 0-15,0-12 0 0</inkml:trace>
  <inkml:trace contextRef="#ctx0" brushRef="#br0" timeOffset="274020.3378">18178 13187 10 0,'0'0'29'0,"21"6"1"0,-11-6-8 15,6 0-12-15,6 0-3 16,-1 0 0-16,3 3-2 16,-7-6-1-16,-3 3-2 15,-14 0 0-15,11-9-1 31,-11 9 1-31,-18-6-1 0,3 6 0 16,-4 5 1-16,-1 2 0 16,4 4 0-16,-2 4 1 15,9 8 0-15,2-4-1 16,7 6 1-16,10-3 0 16,7-1-2-16,8-1-4 15,3-4-8-15,7-8-18 0,2 1-4 16,-5-12-2-16,7 3 1 15</inkml:trace>
  <inkml:trace contextRef="#ctx0" brushRef="#br0" timeOffset="274606.3422">18624 13201 31 0,'-6'-8'31'0,"-13"-11"-1"16,4 4-13-16,2 11-5 15,-3-1-6-15,4 5-2 16,0 7-1-16,8 2-1 16,1 3-1-16,3-2-1 15,7 3 1-15,2-2-3 0,0-1 1 16,1-3-2-16,-10-7 1 16,10 10-1-16,-10-10 0 15,0 0 0-15,-18 3 1 16,3-3 2-16,0 6 1 15,0 0 1-15,-1 1 1 16,5 8 0-16,4-5 0 0,7 8 1 16,0-5-1-16,10 3 0 15,1-6-1-15,5-3 0 0,2-2 0 16,1-5-2 0,0-5 1-16,1-7-1 0,1-7-1 15,0-4 2-15,4-5-2 31,0-1 2-31,2-2 1 0,2 2 1 16,-4 5 0-16,6 9 1 16,-4 8 0-16,3 10 0 15,-8 7 1-15,-1 8-1 16,-6 6-1-16,0 4-1 16,-6 0 0-16,-3-1-1 15,-6-5 1-15,0-3-2 0,-7-5 0 16,-4-2 0-16,-6-7 0 15,-5-2 0-15,-1-3-2 16,-3 0 0-16,4 0-3 16,-5 0-4-16,15 4-9 15,3 1-16-15,9-5-4 16,0 0 1 0,14-14 0-16</inkml:trace>
  <inkml:trace contextRef="#ctx0" brushRef="#br0" timeOffset="274907.1536">19006 13187 43 0,'12'-8'33'0,"-9"-2"-3"16,7 5-8-16,2 9-4 15,-12-4-4-15,13 22-4 16,-13-7-4-16,9 7-3 15,-9 2-5-15,6-4-18 16,-10-5-17-16,7 3-1 0,-3-18 0 16,8 13 0-16</inkml:trace>
  <inkml:trace contextRef="#ctx0" brushRef="#br0" timeOffset="275207.9678">19207 13193 15 0,'0'0'30'0,"0"0"2"15,5 12-2-15,2 0-15 16,-3 0-7-16,-2 7-4 0,-2-2 0 16,0 3-1-16,-3-1-1 15,-3-2-2-15,-3-7-1 0,9-10 0 16,-13 10-1-16,13-10 0 15,6-15-1-15,1 1 1 16,8 2 1-16,-1-5 2 16,2 0 2-16,0 5 1 15,-3 0 0-15,-2 9 1 32,-11 3 0-32,0 0 0 0,9 12-1 15,-9 1 0-15,5 0-2 16,-2 3-4-16,4 0-6 15,0-3-11-15,5-6-10 16,9 2-6-16,-2-13-2 16,10 4 1-16</inkml:trace>
  <inkml:trace contextRef="#ctx0" brushRef="#br0" timeOffset="275508.7814">19728 13213 14 0,'0'0'35'0,"-15"13"1"15,-2 0-2-15,-4-3-13 32,4 7-6-32,-9-6-5 0,4 2-5 15,-6-3-2-15,4-5-3 16,-1-5 0-16,1-10-2 16,7-2 0-16,2-7 0 15,8 0 0-15,3-1 1 16,8-1-1-16,3 4 2 15,7 1 1-15,2 9 0 0,2 5 1 16,2 5 0-16,-2 6 1 16,0 2-2-16,-3 7 1 15,-2 4 0-15,-3 1 0 16,-3 0-2-16,1-1-3 16,-8-3-8-16,6-9-25 15,0 4 0-15,-6-14-2 0,0 0 1 16</inkml:trace>
  <inkml:trace contextRef="#ctx0" brushRef="#br0" timeOffset="275825.2191">19585 12997 27 0,'0'0'33'0,"0"-14"0"16,0 14-6-16,0 0-13 16,11 0-12-16,-11 0-16 15,0 9-18-15,5 2-1 0,-5-11 0 16,6 18 10-16</inkml:trace>
  <inkml:trace contextRef="#ctx0" brushRef="#br0" timeOffset="276126.0304">19941 13146 64 0,'0'0'38'16,"0"0"0"-16,0 0-13 15,10 0-12-15,-10 0-7 16,0 0-4-16,0 0-5 16,0 0-11-16,0 0-24 15,0 0-1-15,10-10 2 16,0 10-2 0</inkml:trace>
  <inkml:trace contextRef="#ctx0" brushRef="#br0" timeOffset="276643.0076">19989 13336 47 0,'0'0'36'0,"0"0"-5"15,0 0-8-15,0 0-6 16,0 0-3-16,0 0-4 16,0 0-2-16,0 0-2 15,0 0-2-15,0 0 0 16,0 0-2-16,0 0-1 16,0 0-4-16,0 0-8 0,0 0-28 15,10-5-2-15,-10 5 1 16,0 0 0-16</inkml:trace>
  <inkml:trace contextRef="#ctx0" brushRef="#br0" timeOffset="278497.373">2022 14388 53 0,'-3'-22'30'0,"-4"9"-4"15,-7 0-4-15,-5-6-6 32,-4 11-3-32,-5-1-4 0,0 9-2 15,-6 4-3-15,4 13-1 16,-1 8 0-16,10 12 0 16,10 5 0-16,15 6-2 15,10-6 0-15,13-2 1 16,10-8 1-16,14-7-2 15,1-15 1-15,8-10-1 0,-11-15-1 16,-8-5 2-16,-6-8-2 16,-15-2 0-16,-13 1-2 15,-12-4 0-15,-8 10-5 16,-20-3-7-16,6 7-16 16,-1 7-11-16,-3-2 2 0,3 6-1 31</inkml:trace>
  <inkml:trace contextRef="#ctx0" brushRef="#br0" timeOffset="278813.874">1946 14168 15 0,'0'-23'35'16,"-6"-7"1"-16,6 9-4 0,0 3-12 15,-8 1-6-15,8 17-3 16,0 0-3-16,-3 29-3 15,3 10-2-15,3 17 0 16,5 8 0-16,0 10 0 16,0 3 0-16,1 2-1 15,0-6 1-15,4-5-3 0,-4-11-1 16,-7-12-9-16,4-14-28 16,-3 1-2-16,-3-17 0 15,6-1 1-15</inkml:trace>
  <inkml:trace contextRef="#ctx0" brushRef="#br0" timeOffset="279177.1876">2243 14809 29 0,'0'9'35'16,"6"13"0"-16,-11-1-3 16,5-2-17-16,5 5-6 31,-5-3-2-31,4-1-3 0,-4-8-1 15,0-12-1-15,0 0 0 16,0 0-1-16,-4-24 1 16,-2 3 0-16,-1-7 0 15,7 2 1-15,-7-5-1 16,1 5 1-16,2 0 0 16,11 5-1-16,-2 0 1 0,8 6-1 15,6 2-2-15,-4 1-3 16,13 9-8-16,-2-4-18 15,-2 1-9-15,7 4-1 16,-6-2-1-16</inkml:trace>
  <inkml:trace contextRef="#ctx0" brushRef="#br0" timeOffset="279477.9978">2297 14987 32 0,'0'0'32'15,"15"4"-1"-15,7-4-9 0,0-4-8 16,3 0-9-16,-1 0-9 16,1-2-20-16,3 8-8 0,-10-11-1 15,1 9 0 1</inkml:trace>
  <inkml:trace contextRef="#ctx0" brushRef="#br0" timeOffset="279797.4497">2286 14883 60 0,'-12'0'37'0,"12"0"-3"15,17 4-11-15,-4-9-9 16,11 5-8-16,2 0-14 15,4 0-26-15,-9-7-2 16,13 0-2-16,-8-8 0 16</inkml:trace>
  <inkml:trace contextRef="#ctx0" brushRef="#br0" timeOffset="280101.7662">2788 14476 39 0,'0'0'35'0,"20"0"0"15,1 0-8-15,8-5-16 16,14 5-4-16,0 0-4 16,1-3-7-16,9 3-10 31,-6 0-16-31,-13 0-4 0,3 0-1 15,-19-7-1-15</inkml:trace>
  <inkml:trace contextRef="#ctx0" brushRef="#br0" timeOffset="280418.2168">2916 14616 20 0,'18'-3'28'0,"15"3"-4"15,-6 0-5-15,7 0-4 16,0 0-4-16,-5 0-3 15,-1 0-1-15,-8 0 0 16,-4 6-2-16,-3-6 1 16,-13 0-1-16,9 0-1 0,-9 0 0 15,0 0-1-15,0 0-1 0,0 0 0 16,10-11-1 0,-10 11-2-16,0 0 0 15,0 0-6-15,-6-9-7 0,6 9-21 16,0 0-1-16,-10-10 0 15,10 10 0 1</inkml:trace>
  <inkml:trace contextRef="#ctx0" brushRef="#br0" timeOffset="281081.8159">4026 14066 36 0,'-24'-42'32'0,"8"14"-2"15,-12 7-14 1,4 16-5-16,2 19-3 16,6 23-3-16,7 21-2 15,9 17-1-15,4 16 0 16,8 11 0-16,3 9 1 16,1 6-1-16,6-4 1 0,-8-9-1 15,-1-12 1-15,-10-13-1 16,-3-11 1-16,-15-15-2 15,0-14-1-15,-7-12-5 0,-3-19-4 16,3-8-9-16,0 0-17 16,-5-20 0-16,11-1-1 15,4-12 9-15</inkml:trace>
  <inkml:trace contextRef="#ctx0" brushRef="#br0" timeOffset="281482.3631">3943 14526 31 0,'-38'-14'32'16,"7"14"-2"-16,-3 0-13 15,-2 5-6-15,7 14-2 0,2 0-2 16,10 10-1-16,9 3-1 16,14 7 0-16,9-4 0 15,14 2 0-15,7-10-1 0,12-6 0 16,4-13-2-16,1-8 1 16,-3-10-1-16,-2-9-1 15,-13-13 0-15,-10-6 1 16,-16-6 0-16,-19 2 0 31,-15 1 0-31,-8 6 0 0,-10 8-1 16,-4 2-2-16,4 18-11 15,2 7-26-15,4 0-1 16,15 10-1-16,1-3 0 16</inkml:trace>
  <inkml:trace contextRef="#ctx0" brushRef="#br0" timeOffset="282083.507">4474 14439 30 0,'6'9'33'0,"-6"9"2"15,0 11-8-15,0 13-14 0,-6 3-4 16,6 6-1-1,0-4-3 1,0 0-1-16,6-14 0 16,-3-7-1-16,-3-15-2 15,0-11 1-15,3-10-1 0,-3-13 1 16,-6-10-1-16,-4-8 0 16,-2-6-1-16,3-1 1 15,-1-1-1-15,0 3 0 16,7 5 0-16,3 7 0 0,3 10-1 15,11 7 0-15,7 10 0 16,6 4-4-16,11 6-5 16,1-3-13-16,5 5-14 15,10 0 0-15,-5-5 0 16</inkml:trace>
  <inkml:trace contextRef="#ctx0" brushRef="#br0" timeOffset="282406.2026">4467 14872 9 0,'0'0'33'0,"0"0"0"15,34 0 0-15,-9 0-16 16,15-10-8-16,6 3-4 16,4 2-9-16,-3 1-14 0,-7-5-14 15,1 9-1-15,-20-13 0 16</inkml:trace>
  <inkml:trace contextRef="#ctx0" brushRef="#br0" timeOffset="282707.0195">4473 14666 43 0,'0'0'34'15,"21"-9"0"-15,2 9-10 16,10-5-19-16,8 5-20 0,-7-7-17 15,16 7 0-15,-10-16-2 16,7 6 8-16</inkml:trace>
  <inkml:trace contextRef="#ctx0" brushRef="#br0" timeOffset="283023.4668">4415 14197 33 0,'0'0'32'16,"28"10"0"-16,-4-3-15 15,11-7-9-15,10 7-1 16,2-3-2-16,3 0-1 15,-1-4-2-15,-7 0-1 16,-7 0-1-16,-10-4-1 16,-10-2 1-16,-5-1-1 0,-10 7 1 15,3-12-1-15,-3 12 1 0,0-13 1 16,0 13 0-16,0 0 0 16,0 0 0-16,0 0-2 15,4 13-10-15,5-4-21 16,-9-9-1-16,0 0 0 31,0 0 2-31</inkml:trace>
  <inkml:trace contextRef="#ctx0" brushRef="#br0" timeOffset="283339.9095">5032 14647 60 0,'0'0'38'0,"0"0"1"0,-6 11-10 16,6-11-19-16,-9-6-12 16,9 6-28-16,3-9-7 15,-3-1-1-15,0 10-1 16</inkml:trace>
  <inkml:trace contextRef="#ctx0" brushRef="#br0" timeOffset="283740.992">5425 14718 45 0,'8'-17'19'0,"-8"6"-2"16,0-2-3-16,-13-2-1 0,-2 3-1 15,-3 2-3-15,-2 6-1 16,-6 1-1-16,3 6-1 16,-2 3-1-16,6 6-1 15,7 3-1-15,9 6 0 16,6-3-1-16,9 1 1 0,5-5-1 15,9-1 1-15,1-10-1 16,2-3-2-16,-1-9 0 16,0-8 0-16,-3-7-1 15,-3-11 0-15,-4-7 0 16,-3-4 0-16,-6-5 0 31,-2-5 1-31,-2 4 1 0,-5 4 0 16,0 13 1-16,-5 14-1 15,5 21 1-15,-9 0 1 16,3 26-1-16,6 14 0 16,0 7-1-16,4 9 1 15,1 2 0-15,1 1-3 0,7-4-6 16,-5-6-22-16,1-13-9 0,5-7-1 16,-2-16 0-1</inkml:trace>
  <inkml:trace contextRef="#ctx0" brushRef="#br0" timeOffset="284126.4486">5879 14466 22 0,'-9'14'34'15,"-8"-1"2"-15,7 13 1 16,-4 5-22-16,3-1-5 15,4 9-4-15,-3-1 0 16,5-2-3-16,-2-7 0 0,7-11-2 16,0-18 0-16,0 0-1 15,0 0 1-15,7-31-1 16,-2-3 0-16,5-5 1 16,-3-8-1-16,4 1 1 0,-1 3 0 15,-1 6 1 1,0 7-1-16,-1 12 1 0,-8 18 0 15,19 0 0-15,-6 18 0 16,3 10 1-16,-2 8-1 16,3 5 0-16,2 1 0 0,1 3-1 15,0-4-1-15,-8-6-2 16,2 1-7-16,-8-14-23 31,-6-11-8-31,0-11 0 0,0 0-1 16</inkml:trace>
  <inkml:trace contextRef="#ctx0" brushRef="#br0" timeOffset="284474.1375">5777 14662 69 0,'0'0'38'0,"17"-5"0"16,4-5-16-16,8 6-16 15,7 4-16-15,1 0-25 16,-6-7-2-16,2 4 0 15,-10-11-1-15</inkml:trace>
  <inkml:trace contextRef="#ctx0" brushRef="#br0" timeOffset="285090.4884">5711 14183 21 0,'0'0'30'16,"25"9"0"-1,-5-9-13-15,11 0-5 0,5 0-5 16,6 0-2-16,1 0-3 16,-1 0-4-16,-1 0-1 15,-9 0-3-15,-6-5-1 16,-8 1-1-16,-18 4 0 0,10-10 0 16,-10 10 2-16,-6-9 2 15,6 9 2-15,-15-10 1 16,-2 10 2-1,17 0 1-15,0 0 1 16,-11-3 1-16,11 3 1 16,0 0 2-1,0 0 1-15,0 0 0 16,0 0 0-16,0 0 0 16,0 0-2-16,-8-9-2 15,8 9-1-15,-9-8-2 16,9 8-1-16,-11-8 1 15,11 8-1-15,-11-6 0 16,11 6 1-16,0 0-1 0,0 0 0 16,-11 0 0-16,11 0 0 15,0 0 0-15,11 12 0 0,0-5 0 16,6 4 1-16,0-2-1 16,2 3 0-16,2 1 0 15,-2 0 1-15,-1-1-1 31,-8-2 1-31,-4 0 0 0,-6-1 1 16,-4 0-1-16,-2 2 1 16,-3-1-1-16,0 1-9 15,3 4-25-15,-7-15 0 16,13 10-1-16,-9-15-1 16</inkml:trace>
  <inkml:trace contextRef="#ctx0" brushRef="#br0" timeOffset="286580.0421">6464 14495 17 0,'13'-2'34'16,"0"2"1"-16,12 4-2 15,6-1-17-15,0 1-6 31,9 0-3-31,0-3-6 0,-3-1-7 16,3 0-9-16,-9 0-10 16,-9-7-8-16,0 7-2 15,-22 0 0-15</inkml:trace>
  <inkml:trace contextRef="#ctx0" brushRef="#br0" timeOffset="286911.7425">6515 14613 28 0,'0'0'34'0,"0"0"-3"15,18 5-9-15,-2-5-5 16,13 0-4-16,-3 0-2 15,14 2-3-15,-8-2-2 16,-1 0-2-16,-6 0-2 16,-1 0-1-16,-8 0-2 15,-16 0-7-15,13 0-25 0,-13 0-3 16,0 0-2-16,0 0 2 16</inkml:trace>
  <inkml:trace contextRef="#ctx0" brushRef="#br0" timeOffset="287319.3376">7148 14566 21 0,'0'0'34'0,"0"0"2"15,15 0-8-15,12 0-8 16,16-7-5 0,23 3-3-16,12-4-4 15,23 6-2-15,15-7-1 0,20 2-2 16,6 0 0-1,4-1-2-15,-12 0-2 0,-13-1-5 16,-10 2-18-16,-20 2-15 16,-32-7 0-16,-23 4-1 15</inkml:trace>
  <inkml:trace contextRef="#ctx0" brushRef="#br0" timeOffset="288068.1191">7751 14000 23 0,'15'-10'26'16,"-8"-5"-3"-16,-3-2-1 16,-4 2-4-16,-4-2-4 15,-6 0-2-15,-10 2-5 32,-2 3-1-32,-7-1-4 0,0 7 0 15,0 6-1-15,-2 0-1 16,6 12 1-16,6 4-1 15,6 2 0-15,9 2 0 16,6 2 0-16,7-2 1 16,10-4-1-16,6-3 1 0,5-8-1 15,0-5 1-15,3-5-1 0,-2-8 0 16,-4-1 0 0,-5-1 0-16,-3 3 0 15,-7-3 0-15,-4 6 0 0,-8 9 0 16,0-13 0-16,0 13 1 15,-8 11 1-15,-2 1-1 32,4 6 1-32,-1 5 1 0,-1 5 0 15,5 8 0-15,3-1 1 16,0 6-2-16,0-4 1 16,6 0-1-16,-3-5 0 15,1-4-1-15,-1-7 0 16,2-6-1-16,1-6-2 15,-6-9-5-15,0 0-14 0,17 0-17 16,-14-12-1-16,-3 12 0 16,11-18 0-16</inkml:trace>
  <inkml:trace contextRef="#ctx0" brushRef="#br0" timeOffset="288422.3162">7910 14125 23 0,'0'0'34'15,"6"14"1"-15,-3 1-7 0,-3 7-11 16,0 2-7-16,6 5-1 16,-6-3-4-16,0-1-3 15,3-1-7-15,-3-12-13 16,0-12-18-16,0 0 1 15,7-16-1-15,-1 2 4 16</inkml:trace>
  <inkml:trace contextRef="#ctx0" brushRef="#br0" timeOffset="288738.764">7918 14038 35 0,'-3'-16'35'0,"3"16"0"16,0-9-6-16,0 9-26 16,0 0-31-16,10-2-4 15,-1 6-2-15,-9-4-1 16</inkml:trace>
  <inkml:trace contextRef="#ctx0" brushRef="#br0" timeOffset="289124.2162">8008 14180 15 0,'16'13'32'0,"-16"-13"1"15,7 13-8-15,-1-3-7 0,0 0-5 16,0 3-4-16,-6-1-2 16,7 3-2-16,-7-6-2 15,3 3 1-15,-3-12-1 16,0 12 0-16,0-12-1 15,0 0 0-15,11-16-1 32,-8 3 1-32,7 0-1 0,-2-5 0 15,3 2-1-15,1 2 0 16,1 2 0-16,-4-1 0 16,4 7 1-16,-4 3-1 15,0 3 0-15,3 5 0 16,-12-5 1-16,13 14-1 15,-7-4 1-15,0 3 0 0,-6 2 0 16,4 1 0-16,-4 2 0 0,0-4 0 16,0 0 0-16,0-3-1 15,0 2-3-15,0-13-6 16,0 0-21-16,0 11-8 16,0-11-1-16,0 0 0 31</inkml:trace>
  <inkml:trace contextRef="#ctx0" brushRef="#br0" timeOffset="291659.792">7835 14737 27 0,'12'-6'35'0,"-17"-6"1"31,-5 5-10-31,-5 7-7 0,-11 0-6 16,-1 7-4-16,-4 6-3 15,1 9-2-15,0 10-2 16,9 4-1-16,8 5 0 15,10 0 0-15,10 0-1 16,14-4 1-16,8-11 0 16,8-5-2-16,0-10-1 0,3-11-4 15,-2-7-3-15,-7-10-4 16,-6 4-2-16,-11-10-1 16,-7 9 0-16,-14-7 0 15,-4 8 3-15,-11-1 2 16,-7 5 4-16,-4 2 3 15,-1 4 2 1,-1 0 4-16,5-1 3 16,-14 2 13-1,32 2-6-15,12 0 1 16,0 0 1-16,12-12-1 16,10 9 0-16,6-2-4 0,8 2-5 15,2 3-4 1,0-6-8-16,5 6-10 0,-3 0-10 15,-10 0-7-15,5 14 0 16,-19-9 6-16</inkml:trace>
  <inkml:trace contextRef="#ctx0" brushRef="#br0" timeOffset="291991.8466">7981 15044 6 0,'6'17'28'0,"-6"-17"-3"16,16 19-7-16,-1-12-4 15,3-2-3-15,2-2-1 16,0-3-1-16,0-3-2 16,-2-5-1-16,-2 3 1 31,-7-8-1-31,1 4 1 0,-10-8 1 16,0 4-2-16,-14-3 0 15,3 4-2-15,-11 0 0 16,0 2-1-16,-2 2-1 15,-1 8-1-15,3 4-4 0,0 0-5 16,10 9-18 0,6 2-12-16,-4-5-1 0,10 5 1 15</inkml:trace>
  <inkml:trace contextRef="#ctx0" brushRef="#br0" timeOffset="294709.2257">9045 14383 56 0,'9'8'35'0,"17"-8"-13"16,14 0-6-16,16 5-2 15,9-5-3-15,9 0-5 16,4 0-6-16,-7 0-7 0,-3 0-7 16,-15 5-12-16,-16-8-9 15,-4 8-1-15,-22-8 1 16</inkml:trace>
  <inkml:trace contextRef="#ctx0" brushRef="#br0" timeOffset="295041.4545">9176 14498 28 0,'-13'-3'26'0,"13"3"-3"15,13 0-2-15,6 0-5 0,14 0-3 16,5 0-5-16,5 5-2 15,7-1-2-15,5-2-6 16,1 1-5-16,-3-3-7 16,-3 0-3-16,-6-7-6 15,-8-2-2-15,-5-1 0 16,-12-3 4-16</inkml:trace>
  <inkml:trace contextRef="#ctx0" brushRef="#br0" timeOffset="295364.4055">9706 14396 28 0,'-9'-19'20'0,"9"19"0"15,12 0-2-15,1 0-2 16,8 14-3-16,-5-1-1 31,5 5-2-31,-8-1-1 0,-7 3-3 16,-6-3-3-16,-9-1-8 16,-9-6-20-16,-1 5-9 15,-15-13-1-15,3 5 0 0</inkml:trace>
  <inkml:trace contextRef="#ctx0" brushRef="#br0" timeOffset="295680.8526">9118 14366 10 0,'0'0'29'16,"-20"0"0"-16,2 6-13 15,-1 1-3-15,-3 5-3 16,4 5-2 0,0 0-2-16,8 6 1 15,1-5-1-15,12 6 1 16,7-6-1-16,7 0 2 15,6-6-2-15,10 0 1 16,-2-4-2-16,4-3-1 16,-5-5-1-16,-2 3 0 15,-6-3-1-15,-6 0-1 0,-16 0-1 16,13-4-2-16,-13 4-5 16,0 0-11-16,-13 0-19 15,13 0-2-15,-10 0 1 16,10 0-1-16</inkml:trace>
  <inkml:trace contextRef="#ctx0" brushRef="#br0" timeOffset="321782.0831">10446 14161 8 0,'0'0'34'0,"10"0"1"15,-10 15-6-15,0 9-7 16,3 15-6-16,-9 4-3 0,6 8-2 16,-8 1-4-16,8 2-2 0,-7-6-3 15,7-6-1 1,-7-12 1-16,7-11-1 0,0-8 0 16,0-11 0-16,0 0 0 15,-6-14 0-15,3-4-1 16,-2-7 1-16,1-7-1 0,1-2 0 15,-3-7 0-15,3-1-1 16,3-3 1-16,0 3 0 16,0 4 0-16,6 9-1 15,0 2 1-15,4 9 0 16,5 7 0-16,1 3 0 31,9 5-2-31,3-1-5 0,12 4-9 16,3 4-22-16,3-10 0 15,7 6 0-15,-8 0-1 16</inkml:trace>
  <inkml:trace contextRef="#ctx0" brushRef="#br0" timeOffset="322136.2763">10428 14607 26 0,'10'3'36'0,"5"0"1"16,-2-3-4-16,6 0-13 15,11 3-8-15,-5-3-3 16,12-5-5-16,-3 5-6 16,0-4-7-16,4 1-14 15,-4 3-14-15,-9-13 0 0,2 5-1 31</inkml:trace>
  <inkml:trace contextRef="#ctx0" brushRef="#br0" timeOffset="322515.5881">10410 14427 11 0,'0'0'33'0,"0"0"2"15,12-2-8-15,4-3-5 16,12 5-5-16,-1-3-4 0,11 3-1 31,-4-4-4-31,4 4-2 16,-5-3-2-16,-2-2-6 16,-3 1-18-16,-4 1-19 15,-14-7 1-15,3 10-1 0,-13 0 0 16</inkml:trace>
  <inkml:trace contextRef="#ctx0" brushRef="#br0" timeOffset="324341.7232">11395 14032 11 0,'4'-48'32'0,"1"15"1"16,-14-2-9-16,2 9-6 15,-4 9-6-15,-7 10-3 31,4 16-2-31,-3 10-2 0,1 13-3 16,1 17-1-16,1 13 0 16,7 15 0-16,3 11 0 15,4 14 1-15,0 10 1 16,4 5 0-16,-4 2 0 16,0-5 0-16,0-5 1 15,-9-14-1-15,-2-7 0 0,-4-17-1 16,-10-13-1-16,-3-17 0 15,-3-12-2-15,0-10 0 16,-3-10-5-16,9-9-6 16,-3-9-18-16,3-14-9 15,19-1 1-15,3-14 0 0</inkml:trace>
  <inkml:trace contextRef="#ctx0" brushRef="#br0" timeOffset="324838.5626">11292 14429 25 0,'0'0'33'16,"-9"-19"-3"-16,-3 9-6 0,-7 1-4 15,-5-3-7 1,1 12-3-1,-6 0-3-15,1 8-2 16,0 6-3-16,6 10 0 16,1 5-1-16,11 7-1 0,10 3 0 15,9 1 1-15,12-8 0 16,10-3-1-16,9-11 1 16,8-7 0-16,2-16 0 15,-4-11 1-15,-9-11 0 0,-9-6 0 16,-13-7 0-16,-15-1-1 15,-15-1 0-15,-8 5-2 16,-3 10-4-16,-9 8-23 16,9 4-10-16,6 15-1 15,6 0 1-15</inkml:trace>
  <inkml:trace contextRef="#ctx0" brushRef="#br0" timeOffset="325444.6894">11923 14547 38 0,'0'0'28'16,"0"-15"-3"-16,-5 5-2 15,-9-6-6-15,-6 5-5 16,-9-6-3-16,-2 5-4 15,-7 1-1-15,4 7-1 0,2 4-2 16,4 10 0-16,5 9 0 16,13 6-1-16,10 3 1 15,7 4 0-15,8 0 1 16,10-4-1-16,4-8 1 16,4-6 0-16,1-14 0 15,-2-5 0-15,-4-13-1 0,-1-11 0 16,-5-9-1-16,-12-14 1 0,-2-7-1 15,-5-6 1-15,-3 1-1 16,0 8 0-16,-4 8 1 16,-5 8-1-16,1 14 1 15,4 17-1-15,4 9 1 32,-12 33-1-32,7 3 1 0,5 5-1 15,3 7 0-15,2 3 1 16,1 3-1-16,-3-1 1 15,4-2-1-15,-3-7-3 16,4-1-9-16,-8-5-26 16,3-18 0-16,6-2-1 15,-9-18-1-15</inkml:trace>
  <inkml:trace contextRef="#ctx0" brushRef="#br0" timeOffset="325892.664">12145 14365 57 0,'0'0'37'0,"8"18"0"16,-5 4-17-16,-9 2-7 15,6 11-4-15,-12-1 0 16,5 9-4-16,-2-9-1 15,0 2-2-15,0-9 1 0,-2-6-2 16,8-9 1-16,3-12-2 16,10-9 0-16,-3-13 1 15,2-11-1-15,1-11 0 16,5-10-1-16,-3-1 1 16,1 1 0-16,-5 4-1 15,0 14 1 1,0 8 0-16,2 12 0 15,2 16 0-15,-3 19 1 16,4 7-1-16,0 6 0 16,2 3 1-16,4 0-1 15,2 5 0-15,-6 0 1 16,-2-3-1-16,0-2 0 16,-1-7-2-16,-6 0-3 0,-6-10-6 15,7-2-18-15,-7-16-10 0,0 0-2 16,0 0 2-16</inkml:trace>
  <inkml:trace contextRef="#ctx0" brushRef="#br0" timeOffset="326209.0989">12131 14576 34 0,'0'0'36'0,"0"0"0"15,0 0-10-15,28 3-7 16,-6-3-6-16,9 0-7 15,0 3-11-15,-3 6-27 16,-6-13-4 0,2 4-1-16,-11-9 0 15</inkml:trace>
  <inkml:trace contextRef="#ctx0" brushRef="#br0" timeOffset="328983.4598">12721 14384 21 0,'21'10'32'15,"-1"-13"-1"-15,10 3-10 16,8 0-8-16,1 0-4 16,5 0-5-16,0 0-7 31,-4 0-9-31,-9-3-12 0,-4 8-8 16,-17-10 0-16,2 5 5 15</inkml:trace>
  <inkml:trace contextRef="#ctx0" brushRef="#br0" timeOffset="329352.4691">12792 14480 27 0,'0'0'29'31,"25"15"-5"-31,-10-15-4 0,7 3-4 16,7 1-3-16,-2-4-4 15,10 0-4-15,-9 0-1 16,-3 0-3-16,-4 0 0 16,-8 0-1-16,2-4-2 15,-15 4-3-15,0 0-10 16,0 0-18-16,0 0-1 0,0 0 0 15,0 0 9-15</inkml:trace>
  <inkml:trace contextRef="#ctx0" brushRef="#br0" timeOffset="329832.2318">13465 14468 19 0,'0'0'25'0,"0"0"-8"15,18 6-2-15,-1-6-1 0,13 4-2 16,13-4-1-16,19 0 0 16,13-4-4-16,25 0 0 15,17-5-2-15,13-3-1 16,10-1-2-16,2-1 0 0,-12 2-1 15,-12 3-4-15,-20 4-3 16,-25 0-2-16,-22 5-6 16,-15 3-9-16,-27-3-11 15,-9 0 1-15,-13 0 3 16</inkml:trace>
  <inkml:trace contextRef="#ctx0" brushRef="#br0" timeOffset="330519.0065">14014 13984 23 0,'10'-9'26'0,"-10"-5"-4"16,0-1-3-16,-10 0-3 15,-6-2-3-15,1 6-3 16,-6-2-3-16,-4 8-2 16,2 2-2-16,-1 5-1 15,-1 8-1-15,8 3-1 0,3 2 1 16,4 4-1-16,7-2 1 0,6 2-1 15,4-4 0 1,6-3 1-16,8-5-1 16,-3-7 1-16,4 0 0 0,0-12-1 15,-1 2 1-15,-5 0 0 16,-3 1 0-16,-13 9 0 31,12-12 1-31,-12 12 0 0,0 0 0 16,-3 9 0-16,-4 3 1 15,4 6-1-15,0 3 0 16,3 6 0-16,-8 4 0 16,8 4 0-16,0 3 1 15,3-4-2-15,0 0 1 16,-3-7-1-16,5-4-2 0,2-10-5 16,2-4-9-16,-9-9-14 15,15-9-9-15,-2 2 1 16,-4-9-2-16</inkml:trace>
  <inkml:trace contextRef="#ctx0" brushRef="#br0" timeOffset="330857.0811">14136 14142 30 0,'11'0'33'0,"-11"0"1"15,0 0-9-15,9 12-9 16,-9-12-6-16,7 22-4 31,-5-8-2-31,4-1-1 0,-6 0-2 16,4-3-1-16,-4 0-2 15,0-10-5-15,4 9-7 16,-4-9-18-16,-10-7-3 16,10 7 0-16,-16-23 0 15</inkml:trace>
  <inkml:trace contextRef="#ctx0" brushRef="#br0" timeOffset="331274.3001">14165 14043 25 0,'0'-13'37'15,"0"13"-1"-15,6-12-1 16,-6 12-13-16,10-9-11 16,-10 9-8-1,0 0-8-15,15 6-8 16,-15-6-6-16,7 15-6 15,-1-2-1-15,0 3 0 0,-2 4 3 16,4 5 6-16,-4-2 9 16,2 4 10-16,6 19 28 15,-12-27-8 1,4-4 2-16,1-6-2 0,-5-9-3 16,0 0-4-16,13-5-5 15,-4-4-1-15,-2-6-4 16,5 1-1-16,1-3-1 15,2 7-2-15,-4-1 1 16,-1 4 0-16,3 4 0 16,0 6-1-1,-13-3 1-15,15 13-1 16,-15-13 0-16,12 17 1 16,-8-5-1-16,1 0-1 15,-2-2 1-15,-3 0 0 16,0-10 0-16,-3 16-1 15,3-16 1-15,-3 12-1 16,3-12 1-16,0 0 0 0,0 0-1 16,0 0 0-16,0 0 0 0,0 0 0 15,0 0-2 1,6-10 0-16,-6 10-2 0,0 0-1 16,0 0-3-16,0 0-5 15,0 0-13-15,0 0-12 16,-3-12 0-16,3 12 2 0</inkml:trace>
  <inkml:trace contextRef="#ctx0" brushRef="#br0" timeOffset="331893.4927">14238 14684 20 0,'-7'-13'34'16,"-3"8"0"-16,-21 5-7 0,0 0-8 15,-5 9-7-15,-8 7-3 16,7 11-3-16,3 6-3 0,9 8 0 31,10 3-2-31,15 0 0 16,15-5 0-16,12-3 0 15,11-7-1-15,4-10-1 16,2-9-3-16,-2-12-4 16,-5-6-4-16,-10-9-7 15,-12-4-11-15,-8 1-5 0,-14-4-1 16,-4 5 11-16</inkml:trace>
  <inkml:trace contextRef="#ctx0" brushRef="#br0" timeOffset="332225.554">13958 14858 49 0,'0'0'29'0,"22"0"-5"16,8 0-4-16,8 0-7 0,4 3-8 15,6-3-11 1,-4 0-21-16,2 4-6 0,-12-7 0 15,1 10-2-15</inkml:trace>
  <inkml:trace contextRef="#ctx0" brushRef="#br0" timeOffset="332564.1292">14308 14969 11 0,'0'0'32'16,"0"13"0"-16,0-13-7 0,0 14-8 16,7-5-6-16,-7-9-2 15,12 20-2-15,-1-16-3 16,3 4-1-16,-3-5 0 16,5 0-1-16,1-3 1 15,-3 0 0-15,2-10 1 0,-1 6-1 31,-5-5 1-31,-4-3-1 16,-3-5 0-16,-6 2 0 16,-9-3-1-16,-3 1 0 15,-7 5-1-15,0 1 0 0,-3 5-1 16,0 6 1-16,-6 4-1 16,15 8-1-16,2 2 0 15,4 1-1-15,10 1-4 0,-3-6-6 16,3-10-20-16,18 15-6 15,-8-18 0-15,5 3-1 16</inkml:trace>
  <inkml:trace contextRef="#ctx0" brushRef="#br0" timeOffset="339938.9805">5530 1412 17 0,'-23'-7'28'0,"4"7"-2"16,-9 12-9-16,6 12-6 15,1 12-6-15,5 13-3 16,10 6-2-16,9-10-1 16,8 2 3-16,11-1 1 15,9-17-1-15,8-8 3 16,2-21 1-16,-3-18 1 0,-3-2 1 15,-10-8 0-15,-6-2-1 16,-19-11 0-16,-6-6 1 16,-17-3-3-16,-3 16-2 0,-3 10 0 15,1-2-3 1,3 9 1-16,8 4 0 0,13 2-2 31,4 11 1-31,25 12 0 16,5-3-1-16,8-9 2 0,3-5-1 15,7-4-5-15,-4 2-10 16,-8 7-21-16,5-12-1 16,-13 1-1-16,0 14 1 15</inkml:trace>
  <inkml:trace contextRef="#ctx0" brushRef="#br0" timeOffset="340293.6916">6093 1499 20 0,'0'0'34'16,"31"-4"0"-16,-9 8-1 16,12-4-15-16,6-3-8 15,0 3-6-15,3 0-9 16,0 0-15-1,1 6-15-15,-19-12 1 16,6-1 0-16</inkml:trace>
  <inkml:trace contextRef="#ctx0" brushRef="#br0" timeOffset="340625.7535">6146 1639 17 0,'11'9'36'15,"12"-2"1"-15,1-7-1 0,7 0-17 16,4 0-3-16,-2 0-10 0,-1 6-14 16,-4 0-26-16,6-10-1 15,-9-3-2-15,5 10-1 16</inkml:trace>
  <inkml:trace contextRef="#ctx0" brushRef="#br0" timeOffset="341127.1187">7382 1244 36 0,'-71'-48'34'0,"71"48"-3"16,-68-13-6-16,68 13-12 16,-71 27-6-16,39-2-4 15,7 11-3-15,7 10 0 16,9 13-1 0,9 10 3-16,6-18-1 15,10 9 3-15,9-18 0 16,8-7-1-16,5-4 1 0,5-19 2 15,1-20-1 1,-1-18-1-16,1-8 0 16,-10-15-2-16,-7 7-1 0,-15-5 3 15,-12-1-3-15,-11-3 1 0,11 51-3 16,-47-70-4-16,47 70-11 16,-66-37-20-16,66 37-3 15,-49-16-1-15,34 20 1 16</inkml:trace>
  <inkml:trace contextRef="#ctx0" brushRef="#br0" timeOffset="341481.078">7287 1402 45 0,'18'23'32'15,"10"-7"-5"-15,0 8-6 16,1 6-3-16,1-4-5 16,-2-4-6-16,-7 12-2 15,-6-6-3-15,-5-16-9 16,-10-12-29-16,15 22 1 16,-15-22-2-16,9 10 0 0</inkml:trace>
  <inkml:trace contextRef="#ctx0" brushRef="#br0" timeOffset="341828.3984">8012 1199 29 0,'6'-41'37'16,"-6"41"-1"-16,0 0-2 0,0 0-16 15,-31 25-6 1,16 4-6-16,-1 16-3 0,-3 15 1 16,-6-3-2-16,-2 10 0 0,2 7 0 15,0 2-2-15,-1-8 0 16,6-5-1-16,-2-22-3 16,13-15-10-16,2 2-25 15,7-28 2-15,0 0-2 31,19-20 0-31</inkml:trace>
  <inkml:trace contextRef="#ctx0" brushRef="#br0" timeOffset="342366.5904">8288 1313 79 0,'0'0'35'15,"0"0"-6"-15,-15 31-16 16,1 1-8-16,0 6-3 16,1 11-2-16,-5 3 1 15,2-5 0-15,6-20 0 0,1 1 0 16,0-9 0-16,9-19-1 16,0 0 0-16,0 0 3 15,15-31-1-15,-6-10-1 16,5-2 1-16,0-18-1 15,3 11 0-15,-2 1 0 16,3-7 1-16,-5 3 0 0,-13 53-1 16,27-49 0-16,-27 49-1 15,0 0 2-15,0 0 0 16,47 11 0-16,-33 22-1 16,0 8 0-16,2-2 0 0,2 10 1 15,0-3-1 1,-1-3-1-1,-1 6 1-15,-1 1-1 16,-1-13-1-16,-3-11 0 16,2-8 1-16,-8-8-3 0,-5-10-1 15,13 18-6-15,-13-18-14 16,0-14-15-16,0 14 0 16,0-10 1-16,0 10 0 15</inkml:trace>
  <inkml:trace contextRef="#ctx0" brushRef="#br0" timeOffset="342861.9586">8225 1524 8 0,'0'0'28'0,"0"0"2"16,14-3-8-16,1-3-6 15,4 0-7-15,8 12-2 0,1-6-1 16,3 3-2-16,0-3 0 0,0-6-1 16,-3-3-3-16,-5 9 2 15,-8 0 1-15,-1 0 0 16,-14 0 0-16,14-20 1 15,-14 20-1-15,0 0 0 16,3 9 0 0,-3-9-2-16,0 0 0 15,0 0-1-15,0 0-1 16,-3 11 0-16,3-11-1 16,0 0 0-16,0 0 1 15,0 0 1-15,0 0-1 16,0 0 1-16,0 0 0 15,0 0 0-15,0 0 1 0,0 0 0 16,0 0-1-16,0 0-2 16,0 0-2-16,0 0-4 15,0 0-5-15,0 0-9 16,0 0-12-16,0 0-1 16,-9 11 3-16</inkml:trace>
  <inkml:trace contextRef="#ctx0" brushRef="#br0" timeOffset="344336.7341">15136 14379 11 0,'16'4'31'0,"-16"-4"2"15,27 4-10-15,-6-2-6 16,0-2-5-16,7 4-2 15,-1-4-4-15,-1 0-4 0,-3 3-4 16,2-3-6-16,-5 0-6 16,-8 0-9-16,0-9-8 15,0 9-3-15,-9-11 2 16</inkml:trace>
  <inkml:trace contextRef="#ctx0" brushRef="#br0" timeOffset="344706.5946">15173 14485 15 0,'6'10'26'0,"-6"-10"-3"16,19 3-2-16,-4-3-3 15,7 6-2 1,5-4-4-16,-4-2-4 16,5 0-1-16,-3 0-3 15,-1 0-1-15,-5-2-1 16,-4-2-1-16,-15 4 0 15,13-5 0-15,-13 5-1 16,9-2-2-16,-9 2-3 16,0 0-11-16,0 0-19 0,0 0 0 15,0 0 1-15,0 0 4 16</inkml:trace>
  <inkml:trace contextRef="#ctx0" brushRef="#br0" timeOffset="347624.3586">9031 1349 26 0,'14'4'33'16,"15"2"-3"-16,2-6-10 15,12 0-7-15,9 15-2 16,1-8-3-16,3-7-1 15,-3 0-5-15,-3-8-3 16,-7-1-6-16,-12 11-2 16,-10 6-1-1,-7-8-3-15,-14 0-1 16,0 0-3-16,0 0-4 16,-18 16-2-16,-2-16-3 0,7 0 18 15</inkml:trace>
  <inkml:trace contextRef="#ctx0" brushRef="#br0" timeOffset="348063.0046">9121 1455 25 0,'0'0'26'0,"27"-7"-7"16,-2 4-2-1,8 6-4-15,7 3-2 16,1-6-1-16,3 0-4 16,-3-9-3-16,-2-2-1 15,-5-4-3-15,-9-1 1 16,-7 1 0-16,-18 15 0 16,16-56 0-16,-16 56 0 15,0 0 0-15,-16-51 3 0,16 51-1 16,0 0 0-16,0 0-1 0,-18-41 0 15,18 41-1 1,0 0 0-16,31 24-1 0,-11-18 0 16,1 5-1-16,-2 9 1 15,2 1-1-15,-2 1 2 16,-7 2 2-16,-3-4 1 0,-9-7-1 16,0 7 1-16,-13 0 2 15,2-4-2-15,-5 4 3 16,3-15-3-16,-1 0-5 15,1 2-6-15,13-7-21 16,-10 8-5-16,10-8 0 31,0-13 0-31</inkml:trace>
  <inkml:trace contextRef="#ctx0" brushRef="#br0" timeOffset="348765.0843">10289 1511 19 0,'0'-28'31'15,"-4"9"-2"-15,4 19-8 16,-24-55-4-16,5 37-6 16,-4 7-2-16,1 7-4 15,-7 4 0-15,2 0-3 0,2 8-1 32,3 24-2-32,6-2 0 0,7 0 1 15,6 0 1 1,10-2 0-16,8-7-1 15,9 2 2-15,2-3-1 0,5-15 1 16,0-2 0-16,2-13 0 16,-5-5-1-16,-2-2-1 15,-8-4 1-15,-3 1-1 0,-6 3 1 16,-3-7-1-16,-6 0-1 16,0 24 0-16,0 0 2 15,-10 7-1-15,5 12 0 16,3 2 1-16,-2 4-1 15,4 16 1-15,0 10 1 16,0-10 0-16,4-2-1 0,1 7 1 16,-3-10 0-16,2 6-1 15,-4-9 2-15,6-11-2 16,-6-2-3-16,0-8-11 16,0-12-22-16,0 0 0 15,0 0-2-15,10-5 1 16</inkml:trace>
  <inkml:trace contextRef="#ctx0" brushRef="#br0" timeOffset="349112.7849">10476 1776 32 0,'12'0'33'15,"-12"0"2"-15,0 18-6 16,4-4-15 0,-4 5-5-16,0-1-2 15,2-4-2-15,-2 4-4 16,3-1-2-16,-3-8-9 15,0-9-22-15,6 10-4 16,-6-22-1-16,0 12 2 16</inkml:trace>
  <inkml:trace contextRef="#ctx0" brushRef="#br0" timeOffset="349463.984">10490 1598 23 0,'0'0'32'16,"0"-14"0"-16,0 14-4 15,0 0-24-15,0-12-30 16,0 12-4-16,0 17-1 16,0-17 0-16</inkml:trace>
  <inkml:trace contextRef="#ctx0" brushRef="#br0" timeOffset="349799.0601">10546 1828 29 0,'0'11'29'15,"12"5"-4"-15,-5-2-6 0,-3-2-4 16,2 0-5-16,-6-12-1 0,8 13-3 15,-8-13-1 1,10-10 0-16,-10 10-2 0,16-18 0 16,-4 2-3-16,-2 2 1 15,2 4-1-15,3-7 2 32,-2 5-3-32,2 12 1 0,-5-3 1 15,1 8 0-15,-1 8 3 16,-10-13-1-16,13 16-1 15,-8 0 1-15,-5-1 0 16,4-5-1-16,-4 2-1 16,0-12-4-16,3 8-10 15,-3-8-24-15,0 0 0 0,0 0 1 16,0 0-2-16</inkml:trace>
  <inkml:trace contextRef="#ctx0" brushRef="#br0" timeOffset="350131.1237">10974 1383 16 0,'0'0'31'0,"31"14"0"32,-5-18-10-32,5 13-5 0,4-1-5 15,-1-8-3 1,1 9-4-16,-1-3-4 0,-3-10-6 15,-6-1-8-15,-5 2-9 16,-9 0-7-16,2 7-2 16,-13-4 1-16</inkml:trace>
  <inkml:trace contextRef="#ctx0" brushRef="#br0" timeOffset="350484.9545">11046 1550 31 0,'0'0'34'16,"30"0"-1"-16,-11 0-7 16,3 0-7-16,7 5-5 15,-6 6-5-15,5-11-2 0,-6 0-4 16,0 9 0-1,-7-9-2-15,0 6-2 0,-5-2-7 16,-10-4-26-16,11-9-3 16,-2 9-1-16,-9 0 2 15</inkml:trace>
  <inkml:trace contextRef="#ctx0" brushRef="#br0" timeOffset="351001.9346">11750 1392 40 0,'0'0'30'0,"-33"-47"-7"15,19 47-8-15,-5-3-4 16,4 14-5-16,-6 4 1 16,8 2-3-16,2 0-1 15,3 7 0-15,3 6-1 16,5 1 1-16,8 1 0 15,2-16 1-15,2-1-1 0,5 1 0 16,-1-11 0-16,-1 1-2 16,-1-9 2-16,-2-21 0 15,-6-3-2-15,-3-2 0 16,-7-1 0-16,-4-5 0 16,8 35 0-16,-22-65 1 15,22 65-2-15,-21-51 1 0,21 51-1 16,0 0 0-16,0 0 1 15,0 0-1-15,0 0-1 16,38-18 2-16,-38 18-2 0,58 0 1 16,-25 3 1-16,-33-3-1 15,63-12 0-15,-38 18-4 32,-4 3-9-32,-9-9-22 0,-12 0-2 15,18 4 1-15,-18-4 1 16</inkml:trace>
  <inkml:trace contextRef="#ctx0" brushRef="#br0" timeOffset="355504.9558">12197 1154 24 0,'0'0'28'0,"0"0"-4"16,0 0-3 0,0 0-4-16,0 0-3 15,0 0-2-15,-23 29-5 16,8 9-2-16,3 2-3 15,-4 0 0-15,-1 6 1 16,0 1-3-16,-1 4 1 16,7-7-1-16,2-20 1 15,5-3-1-15,4-12 1 0,0-9 0 16,0 0-2-16,11-9 2 16,-4-20 0-16,-7 29-1 15,16-67 0-15,-8 23 0 16,-8 44 1-16,16-71-1 15,-9 28 1-15,-7 43 0 16,21-57-1-16,-21 57 0 0,0 0 0 16,0 0 1-16,52-55-1 15,-52 55 0-15,0 0 0 16,0 0 0-16,0 0 0 0,0 0 1 16,44 15 0-16,-38 3 0 15,-2 13 0-15,2 17-1 31,3-5 1-31,0 5-1 0,0-5 1 16,1 0-2-16,2 6 1 16,-3-13-1-16,1-7 0 15,0-14 1-15,-2-5 0 16,-8-10-4-16,0 0-3 16,11 8-10-16,-11-8-16 15,-8-9-1-15,8 9-2 0,-9-16 1 16</inkml:trace>
  <inkml:trace contextRef="#ctx0" brushRef="#br0" timeOffset="355968.5182">12110 1436 20 0,'0'0'26'0,"24"-17"-5"16,-7 17-5-16,8 6-3 15,-4-2-3-15,1-2-2 0,3-2-3 16,-4-4-2-16,-3 4-1 16,-6 4 0-16,-2 6-2 15,-10-10 3-15,0 0-2 16,9-7 0-16,-9 7 0 15,0 0 0-15,-8 14-1 16,8-14 0-16,0 0 2 0,-6-13-3 16,6 13 1-16,-3 10 1 15,3-10-1-15,0 0 0 16,0 0 1-16,0-10-1 16,0 10 0-16,0 0 1 15,-4 13-1-15,4-13 0 16,0-10 1-1,0 10-2-15,0 0 1 16,0 0 1-16,0 0-3 16,0 0-3-16,0 0-9 15,0 0-17-15,-3 18 0 0,3-18 0 16,0 0 8-16</inkml:trace>
  <inkml:trace contextRef="#ctx0" brushRef="#br0" timeOffset="357655.0213">15782 14437 24 0,'15'2'21'0,"14"-2"0"16,20 0-2-16,25 0 1 15,19-5-2-15,25 5-2 16,9-5-4 0,9 5-2-16,-4 0-2 15,-5 0-4-15,-13 0-8 16,-24 4-20-16,-26-4-12 15,-17 6-2-15,-27-8 1 0</inkml:trace>
  <inkml:trace contextRef="#ctx0" brushRef="#br0" timeOffset="358456.9847">16221 13992 9 0,'0'0'30'32,"0"0"-6"-32,-11-5-5 0,1 5-3 15,-1 5-5-15,-2 4-3 16,0 5-2-16,4 4-2 15,0 4-2-15,9 5 1 16,0-1-2-16,12 2 1 16,4-8 0-16,5-3 0 15,-2-10 0-15,5-7 0 0,-4-7 0 16,-2-7 0-16,-9-8 1 16,-3-2-1-16,-12-4 1 15,-3 2-2-15,-4 0 1 0,-2 1 0 16,-1 4-1-16,1 2 0 15,2 6-1-15,4 4 0 32,9 9 0-32,0 0 0 0,9 0 0 15,7 6 1-15,6-6-1 16,6 8 1-16,5-8 0 16,6 7 0-16,-3-7 1 15,-2 0-1-15,-6 0 1 16,-5-3 0-16,-6 3 0 15,-4 0 0-15,-13 0-1 0,0 0-1 16,0 0-7-16,4-14-11 16,-4 14-19-16,0 0-1 15,-14-7 1-15,14 7 0 16</inkml:trace>
  <inkml:trace contextRef="#ctx0" brushRef="#br0" timeOffset="379824.957">16743 14013 31 0,'-21'-21'26'16,"14"0"-2"-16,7-4-3 15,9-1-4-15,10 6-3 32,3 4-3-32,12 8-3 0,-6 8-1 15,-3 12-3-15,-7 12 0 16,-11 10-2-16,-14 10 0 15,-12 4 0-15,-12-1-1 16,-8 0 0-16,-2-8-1 16,-2-6-1-16,5-12 1 15,9-12-1-15,9-9 1 0,20 0-1 16,0-19 1-16,13 7 0 16,8 1 1-16,5 2 0 15,1 6 0-15,4 6 0 16,-3 8 0-16,-3 4-1 0,-1 5-4 15,-9-5-13 1,-5-1-20 0,6 4 0-16,-7-8 0 0,6 0-1 15</inkml:trace>
  <inkml:trace contextRef="#ctx0" brushRef="#br0" timeOffset="380256.9737">16979 14111 24 0,'7'11'31'15,"-7"-11"-9"-15,4 12-4 0,0-1-3 16,-4 0-3-16,3 8-2 15,-3-6-2-15,0 3-3 16,0-16-1-16,-3 15-1 0,3-15-1 16,0 0 0-1,-9-19-1-15,9 2 0 0,0-7 0 32,6 1 0-32,-1-3-1 15,2 5 0-15,5 1 0 0,3 5 0 16,2 4 0-16,1 6 0 15,1 5 0-15,2 0-1 16,1 7 1-16,-2 0 0 16,-6 3 1-16,-1 4 0 15,-4 1 1-15,-3 5 0 0,-6 1 0 16,-4-1-1-16,-2 4-5 16,1-6-17-16,-2-6-15 15,7-2 0-15,0-10 0 16</inkml:trace>
  <inkml:trace contextRef="#ctx0" brushRef="#br0" timeOffset="380695.8643">17354 14001 26 0,'0'0'33'15,"11"14"3"-15,-11 3-12 0,0 3-8 16,0 7-4-16,-5 2-2 15,5 6-2-15,-3-3-3 16,0-1-2-16,3-8-1 16,-6-8 0-16,6-15-1 15,0 0 0-15,5-15 0 32,3-5 0-32,0-6 1 0,4-2-1 15,3 0 1-15,1 6 0 16,1 2-1-16,3 7 1 15,-2 7-2-15,-2 6-5 16,4 6-21-16,2 4-13 16,-8-6 0-16,6 4 0 0</inkml:trace>
  <inkml:trace contextRef="#ctx0" brushRef="#br0" timeOffset="381275.191">17664 13863 11 0,'0'0'30'0,"5"-17"1"16,6 8-11-16,7 3-5 0,3 0-4 15,1 6-3-15,-3 0-2 16,2 5-1-16,-10 5-1 15,-6 6-1-15,-11 4 0 16,-6 4-1-16,-7-1 0 16,1 0 0-16,3-5 0 15,0 1-1-15,9-6 1 0,10-3 0 16,9-5-1-16,5-5 1 16,5 0-1-16,2 0-4 15,1 0-19-15,0 0-13 0,-12-6-1 16,6 6 0-1</inkml:trace>
  <inkml:trace contextRef="#ctx0" brushRef="#br0" timeOffset="381875.6237">16842 14473 19 0,'44'4'30'15,"0"-4"-5"-15,17 0-6 16,9 0-3-16,10 0-4 15,9 0-2-15,1 0-3 32,7-3-3-32,-6-3-2 0,-6 1-1 15,-7 0-4-15,-15-2-2 16,-9 7-5-16,-17 0-10 16,-21 0-13-16,-5 7 0 15,-11-7 0-15</inkml:trace>
  <inkml:trace contextRef="#ctx0" brushRef="#br0" timeOffset="388516.9723">21562 6464 14 0,'0'0'13'0,"0"0"0"16,0 0-1-16,0 0-1 0,0 0-1 16,0 0-1-1,0 0-3-15,0 0 1 0,0 0-1 16,0 0 0-16,0 0 0 16,0 0-1-16,0 0 1 15,0 0-1-15,0 0 0 0,0 0-2 16,0 0 0-16,-11 3-1 15,11-3 0-15,0 0-1 16,-8 9 1-16,8-9-2 16,0 0 1-16,-13 15 0 15,13-15 0-15,-11 12 1 16,11-12-1 0,-13 14 1-16,4-5-1 15,-1-1 1-15,1 1-1 16,0 2 0-16,-3-1 1 15,2-1-1-15,0 1-1 16,-1-1 1-16,1-1 0 16,-1 3 0-16,1-5 0 15,3 5 0-15,-1-1 0 0,-1 0 0 16,-1 0-1-16,2-1 1 16,0 3 0-16,8-12-1 15,-16 17 0-15,7-8 0 0,-1-1 1 16,10-8-1-16,-17 12 0 15,8-4 1-15,0-1-1 16,-1 3 0-16,1-3 0 0,9-7 0 16,-17 17 0-16,8-6 0 15,0 1 0-15,1-2 0 16,-1 0 0-16,2-1 0 16,-1 0 0-16,0 2 1 15,-1-2-2-15,9-9 2 31,-13 18-1-31,13-18 0 0,-10 12 0 16,10-12 0-16,-6 10 0 16,6-10 0-16,0 0 0 15,-6 9 0-15,6-9 0 16,0 0 0-16,-8 10 0 16,8-10 0-16,0 0 1 15,0 0-1-15,-11 13 1 0,11-13-1 16,0 0 1-16,0 0 0 15,0 0-1-15,0 0 1 0,0 0-1 16,0 0 1 0,0 0-1-16,0 0 1 0,0 0-1 15,0 0 0-15,0 0 0 32,0 0 0-32,0 0 0 0,0 0 0 15,0 0 1-15,0 0-1 16,0 0 0-16,0 0 0 15,0 0 0-15,0 0 1 16,0 0-1-16,0 0 0 16,0 0 0-16,0 0 1 15,0 0-1-15,0 0 0 0,0 0 1 16,0 0-1-16,-5 9 0 16,5-9 1-16,0 0 0 15,0 0-1-15,0 0 1 16,0 0-1-16,0 0 0 15,0 0 0-15,0 0 1 16,0 0-1-16,0 0 0 0,0 0 0 16,0 0 0-16,0 0 0 15,0 0-1-15,0 0 0 16,0 0-3-16,0 0-4 16,0-9-12-16,0 9-17 0,0 0-1 15,8-21 0-15,-8 21 1 31</inkml:trace>
  <inkml:trace contextRef="#ctx0" brushRef="#br0" timeOffset="391542.4408">21233 6495 36 0,'0'0'26'0,"0"0"-6"15,0 0-5-15,0 0-5 16,0 0-2-16,0 0-1 16,0 0-2-16,0 0-1 15,7 13 0-15,-7-13-1 0,0 16 1 16,0-16 0 0,0 18 0-16,0-18-1 0,0 14-1 15,0-14 0-15,0 10 1 16,0-10 0-16,0 0 1 0,0 0-1 15,0 0 1-15,0 0-1 16,0-8 1-16,0 8-1 16,11-13-1-16,-5 3-1 31,5 2-1-31,-2 1 1 0,6 1-1 16,-1 0 1-16,3 1-1 15,-2-2 0-15,-2 7 0 16,0 0 0-16,-2 0 0 15,-1 0 0-15,-10 0 0 16,13 4 0-16,-13-4 0 16,0 0 1-16,8 13-1 0,-8-13 0 15,0 0 1-15,0 0-1 16,0 0 0-16,10 7 1 16,-10-7-1-16,0 0 0 0,0 0 0 15,0 0-3 1,0 0-8-16,0-10-27 15,0 10 0 1,-7 0 0-16,7 0-1 16</inkml:trace>
  <inkml:trace contextRef="#ctx0" brushRef="#br0" timeOffset="393428.8105">16895 14686 20 0,'-25'-7'31'0,"10"10"2"16,-7-3-13-16,-2 0-4 15,-1 9-4-15,-3 3-3 16,3 10-3-16,0 4-1 16,7 6-1-16,0 3-1 0,11 5 0 31,7-2-1-31,9-1 1 0,7-4-1 16,9-8 1-1,8-5-3-15,1-9-2 0,3-4-3 16,-5-7-6-16,-2-4-11 15,-1 4-14-15,-13-14 0 16,-3 8-1-16</inkml:trace>
  <inkml:trace contextRef="#ctx0" brushRef="#br0" timeOffset="394077.3084">16682 14896 51 0,'-17'0'34'15,"17"0"-9"1,13 5-5-16,5-5-6 16,11 6-6-16,2-6-2 15,6 0-1-15,1 0-4 16,-1 0-3-16,2-6-3 0,-9 4-2 16,-1 2 0-1,-9-3-1-15,-6 3 0 16,-4 0 1-16,-10 0 1 0,11 0 4 15,-11 0 2-15,0 0 3 0,0 0 0 16,-15 11 2-16,15-11-1 16,-12 9 1-16,12-9 0 15,-15 20-1-15,9-8-1 16,3 3 0-16,0 2-1 16,6 4-1-16,2-2 0 0,5 1 0 15,2-3 0-15,1-2 0 16,5-3 0-16,3-2 0 15,-1-6 0-15,0-4 0 16,-3-8-1-16,1-2 2 16,-8-7-1-16,1 1 1 31,-11-2 1-31,-4-3 0 0,-10 1 1 16,-2 5 0-16,-7 3-1 15,0 5 0-15,-1 4-1 16,0 3 0-16,4 0-3 15,4 8 1-15,5-4-2 16,11-4 1-16,-10 6-1 0,10-6 1 16,0 0-1-16,0 0 0 0,0 0 1 15,12-10 0 1,-12 10-1-16,0 0-2 0,13 0-1 16,-13 0-1-16,0 0 0 15,0 0-2-15,10 8 1 16,-10-8-1-16,0 0 1 31,0 0-1-31,0 0 0 0,0 0-5 16,0 0-6-16,11 7-10 15,-11-7 1-15,0 0 13 16</inkml:trace>
  <inkml:trace contextRef="#ctx0" brushRef="#br0" timeOffset="394932.036">18314 14430 42 0,'0'0'26'0,"0"0"-3"16,34 6-5-16,6-3-3 0,15-3-4 15,8 6-3 1,7-3-4-16,4-3-6 15,-4 9-7-15,-8-5-11 0,-17-4-11 16,-5 5-3-16,-21-7 1 16</inkml:trace>
  <inkml:trace contextRef="#ctx0" brushRef="#br0" timeOffset="395364.0734">18394 14578 47 0,'0'0'28'0,"22"0"-4"16,6 5-6-16,7-5-5 15,8 6-2-15,4-6-4 16,7 8-5-16,-1-8-6 0,-4 0-6 15,-6-5-6-15,-5-4-1 16,-11-2-1-16,-6-2-1 0,-7-1 5 16,-9-5 5-16,-5 1 7 15,0-16 17 1,0 19-2-16,0 6 2 31,0 9-1-31,9-11-1 0,2 14-3 16,0 3-2-16,1 5 0 15,-1 0-3-15,0 5 0 16,-5 2 0-16,-1-3-1 16,-8 0-2-16,-3-2-2 15,-6 3-7-15,-4-7-11 16,-8-9-15-16,5 12-2 0,-9-16 0 16,4 8 6-16</inkml:trace>
  <inkml:trace contextRef="#ctx0" brushRef="#br0" timeOffset="395933.4465">18399 14408 35 0,'-16'-15'19'0,"16"15"-4"15,-19 0-3-15,7 0-3 16,0 4-2-16,-5 4-2 16,0 3-1-16,0 3-1 15,0 5 2-15,4 2 1 16,3 4 0-16,3-3 1 0,7 6-1 31,9-4 1-31,5 2-1 0,3-5 0 16,5-4-2-1,1-5-1-15,4 0-1 16,-6-10 0-16,-1-2-1 0,-5 0 1 16,-2 0-1-16,-13 0 0 15,13-4 0-15,-13 4-1 16,0 0 1-16,0 0-1 16,-5-10 1-16,5 10-1 0,0 0 0 15,0 0 0-15,0 0-1 16,0 0-1-16,-11-6-4 15,11 6-15-15,0 0-16 16,0 0 0-16,0 0 0 16,0 0 2-1</inkml:trace>
  <inkml:trace contextRef="#ctx0" brushRef="#br0" timeOffset="399370.2939">11117 15445 17 0,'3'22'12'0,"5"-12"-3"16,2 5-1-1,3 0-2-15,-2-1 0 16,4-1 0-16,-1 0-1 16,5-3 1-16,-1-5 0 15,4-2 0-15,4-3 0 16,1-6 0-16,4-3 1 0,1-3-1 16,4-3 0-1,4 3 0-15,-3 0-1 0,2 7 0 16,-4 5 0-16,1 2-1 15,-6 6-1-15,1 3 0 0,-6 3-1 16,-3 2 0-16,-7-2-1 16,1 0 0-16,-2-5 0 15,-14-9-3-15,16 14-9 16,-6-5-23-16,-10-9-1 0,0 0 0 16,0-11 0-16</inkml:trace>
  <inkml:trace contextRef="#ctx0" brushRef="#br0" timeOffset="400188.9498">11750 15612 11 0,'8'-9'22'0,"0"-6"-3"0,6 4-4 15,2 0-3-15,2 0-1 16,2 3-3-16,1-2-2 15,2 7-2-15,0 3 0 16,4-4-2-16,-1 4 0 16,-3 0 0-16,4 0 0 15,1 4-1-15,-1-1-1 0,1 1 1 16,1 0-1-16,-4 1 0 16,3-2 1-16,3 1-1 15,0 1 1-15,0-2 1 16,-3-3 1-16,3-8 0 15,3 1 0-15,-3 0 0 16,-3 0 1-16,-4-2 0 0,-2-2 1 16,-3 3-1-16,-7 2 1 15,-3 1-1-15,-9 5 1 16,10-14-1-16,-10 4 0 16,0 10-1-16,0-18-1 15,0 18-1-15,0-17-1 0,-6 5-4 31,6 12-13-31,0 0-21 0,-19-6 0 16,19 6 0-16,-9-11-1 16</inkml:trace>
  <inkml:trace contextRef="#ctx0" brushRef="#br0" timeOffset="409383.1026">11286 15917 10 0,'-3'-29'31'0,"9"12"2"15,-6-4-7-15,8-3-8 16,12 9-3-16,1 0-3 15,9 11-1-15,-3 4-3 16,3 10-1-16,-3 11-2 16,-6 8-2-1,-10 7-1-15,-11 1-1 16,-11 1-1-16,-12-1-2 16,-3-8 0-16,-4-5-1 15,0-7 0-15,3-12 0 16,8-5 0-16,8-3 2 0,7-7 0 15,8 1 2 1,6 0 1-16,7 1 0 0,4 1 1 16,11 7 0-16,-5 0 0 15,6 9 0-15,-2-3-1 0,-1 3-1 16,-6 0-2-16,-3-5-5 16,-1 5-12-16,-7 1-19 15,-13-10-2-15,13 0 1 16,-13 0 0-16</inkml:trace>
  <inkml:trace contextRef="#ctx0" brushRef="#br0" timeOffset="409831.6036">11695 15978 21 0,'0'0'31'0,"15"0"0"16,-15 0-8-16,0 19-10 0,2-4-6 15,-2 0-2-15,3 2-1 16,-3-5-1-16,0-2 0 15,0-10-1-15,0 0-1 16,-5-10 2-16,5-2 0 16,-5-10 1-1,7 3 1-15,-2-1-1 16,10 3 0-16,4 1 1 16,1 7-1-16,1 1 0 15,5 8-1-15,-2 4-1 16,0 3-1-16,-2 3 0 15,0 2-2-15,-5 2 0 16,-3-2-4-16,1 8-9 0,-10-1-21 16,0-4-4-16,0 2 1 15,-5-5 0-15</inkml:trace>
  <inkml:trace contextRef="#ctx0" brushRef="#br0" timeOffset="410284.0751">11994 15960 22 0,'0'0'20'16,"0"0"-1"-16,0 0-1 16,10 0-2-16,-10 0-2 15,15 13-1-15,-15-13-1 16,21 24-3-16,-14-13-1 0,2 8-2 16,-9-2-2-16,7 2-1 15,-7-4-1-15,0-1 1 16,0-4-1-16,0-10 0 0,0 0-1 15,-10 0 0 1,10-8 1-16,0-6-1 0,3-4 0 31,4 0-1-31,3-1 1 16,4-3 0-16,6 5-1 0,-1 1 1 16,0 6-2-16,2 4-3 15,0 6-15-15,1 5-18 16,-22-5-1-16,28 11 0 15,-16-5 0-15</inkml:trace>
  <inkml:trace contextRef="#ctx0" brushRef="#br0" timeOffset="410849.852">12456 15862 38 0,'0'0'24'16,"-18"-5"-4"-16,9 0-3 15,9 5-2-15,-12-12-4 16,12 12-3-16,7-16-3 15,5 10-1-15,4-1-1 16,4 0-2-16,2 7 1 16,0 0 0-1,-6 0-1-15,2 8 1 16,-11 3-1-16,-2 4 0 16,-10 4 0-16,-2 1 0 15,-6 0 1-15,1 2-1 16,1-4 0-16,0-1 0 0,5-2 2 15,6-4 0 1,0-11-1-16,14 3 1 0,0-3 0 0,3-5-2 16,4 1-18-16,3 1-19 15,-11-6-1-15,11 9-1 16,-5-17 0-16</inkml:trace>
  <inkml:trace contextRef="#ctx0" brushRef="#br0" timeOffset="435162.0487">19583 14016 30 0,'0'-14'30'0,"0"2"-3"16,0 12-3-16,0 0-4 15,0 0-4-15,15 28-6 0,-15 1-2 16,0 17-3-16,0 3-1 16,0 9-1-16,-6-3-1 15,2-2 0-15,-2-6-1 0,2-8 1 16,1-13-1 0,3-13 0-16,0-13 0 15,0-18 0 1,0-12-1-16,0-10 1 15,0-8 0-15,-3-5-1 0,3 1 0 16,-3-3 0-16,3 7 1 16,-4 6-1-16,4 10 0 15,5 7 0-15,5 8 0 16,2 2 0-16,12 3-1 16,6 4-1-16,9 1-4 0,3-2-8 15,13 9-13-15,0 0-11 16,-7 0-1-16,2 9 1 15</inkml:trace>
  <inkml:trace contextRef="#ctx0" brushRef="#br0" timeOffset="435531.8903">19616 14391 33 0,'27'2'35'0,"-9"-4"1"16,10 2-8-16,3 2-13 16,0-2-5-16,4 0-5 15,-1 0-7-15,-3 0-9 16,-4-6-19-16,3 6-5 16,-11-12-1-16,5 6 0 31</inkml:trace>
  <inkml:trace contextRef="#ctx0" brushRef="#br0" timeOffset="435901.3499">19649 14168 31 0,'22'0'31'31,"-9"5"-7"-31,9-5-7 0,2 5-2 16,-1-5-4-16,4 5-2 15,-3-5-4-15,-1 0-6 16,-3 0-14-16,3 7-17 15,-11-14-2-15,7 7 1 16,-7-15 6-16</inkml:trace>
  <inkml:trace contextRef="#ctx0" brushRef="#br0" timeOffset="436264.6775">20151 14231 16 0,'10'10'33'0,"-10"-10"1"0,0 0-6 15,0 0-8-15,0 0-7 16,0 0-3-16,0 0-6 15,0 0-8-15,0-15-29 16,0 15-2-16,0-10 0 16,0 10 0-16</inkml:trace>
  <inkml:trace contextRef="#ctx0" brushRef="#br0" timeOffset="437051.2194">20635 14154 11 0,'-12'11'28'15,"-12"-11"-7"1,1-6-3-16,-3-4-4 0,-1-7-4 16,9-7-3-16,1-5-2 15,10-3 1-15,7-3-1 16,9 6 0-16,7 1 1 16,9 11 0-16,5 5 0 0,5 12 0 15,-5 10 0-15,-5 12-1 16,-9 7-1-16,-8 12-2 15,-15 2 0-15,-10 6-1 16,-6-4-2-16,-6-3 0 16,-2-2-1-16,3-10 1 15,5-6-1 1,6-10 1-16,17-14-1 16,-4 10 2-16,14-10 1 15,6 0 0-15,7 0 0 16,6 0 1-16,4 0-1 15,2 0 0-15,1 5 0 0,-1-1 0 16,-5 2-1 0,-5-1 0-16,-7 0 0 0,-5 4 0 15,-6 0 0-15,-7 0 0 16,0-9 1-16,-11 19-1 0,11-19 1 16,-17 9-1-16,17-9 0 15,-15-14 1-15,12-1-1 16,3-9 0-16,11-3 0 31,1-3-1-31,5 1 1 0,4 2 0 16,1 4 0-16,-1 13 1 15,1 4-1-15,-2 10 1 16,-6 7 0-16,-1 6 0 16,-4 4 0-16,-1 3 0 15,-4 0-1-15,0-2-1 16,0 0-2-16,-4-10-6 0,5-1-16 15,1-2-12-15,-6-9-1 16,0 0 1-16</inkml:trace>
  <inkml:trace contextRef="#ctx0" brushRef="#br0" timeOffset="437405.1449">21085 14260 41 0,'0'0'35'0,"19"10"0"16,-7 3-13-16,-7-2-7 31,4 8-5-31,-5-5-3 0,2 6-3 16,-6-5-1-16,4-1-1 15,-4-5 0-15,0-9 0 16,0 9 0-16,0-9-1 15,0-15 1-15,0 2 0 16,0-6-1-16,8-1 1 16,-2-3-1-16,5 1-1 0,2 0 1 15,2 6 0-15,2 4 0 16,-1 5-1-16,0 3 1 16,0 4 0-16,0 4-3 15,-6-4-5-15,3 6-21 0,-1-2-10 16,-12-4-2-1,19 0 2 1</inkml:trace>
  <inkml:trace contextRef="#ctx0" brushRef="#br0" timeOffset="437984.6379">21338 13971 25 0,'0'0'33'16,"0"-18"-1"-16,7 8-8 16,5 0-7-16,4 1-5 15,6 9-5-15,2-5-1 0,2 5-1 16,-1 0-2-16,-3 10 0 0,-5-3-1 16,-4 5 1-1,-9 0-1-15,-4 3-1 0,-10-3 1 16,0 5-1-16,-4-5 1 15,1 2-1-15,1-4-1 16,2-3 1-16,10-7-1 16,0 12 1-16,0-12-1 0,12 0 1 15,0 0-1-15,4 0 1 16,1 0-1-16,1 0 0 16,0-4 1-16,-3 4-1 15,-2 0 0-15,-1 0 0 16,-12 0 0-16,12 0 0 31,-12 0 0-31,0 0 0 0,0 0 0 16,-5 9-2-16,5-9 0 15,0 0-4-15,0 0-11 16,-7 9-20-16,7-9-1 16,0 0 0-16,0-11 0 0</inkml:trace>
  <inkml:trace contextRef="#ctx0" brushRef="#br0" timeOffset="438470.3713">21793 14258 20 0,'0'0'32'0,"16"9"1"16,-3-9-10-16,9-4-6 15,5 8-5-15,-1-4-3 16,5 3-2-16,0-3-4 31,0 0-2-31,-1 3-5 0,-6-3-5 16,-2 0-7-16,-7 0-9 15,-15 0-6-15,21 0-4 16,-21 0 1-16</inkml:trace>
  <inkml:trace contextRef="#ctx0" brushRef="#br0" timeOffset="438840.0767">21843 14375 24 0,'0'0'27'16,"22"10"-6"-16,-3-10-2 15,6 4-2-15,2-4-3 0,-1 0-4 16,5 0-2-16,-5 0-1 16,0 0-1-16,-8-5-1 15,-3 5-2-15,-5-2 0 16,-10 2 0-16,11 0-2 0,-11 0-3 16,0 0-8-16,0 0-20 15,-10 0-6-15,10 0 0 16,0 0 0-16</inkml:trace>
  <inkml:trace contextRef="#ctx0" brushRef="#br0" timeOffset="439406.4429">22353 14372 19 0,'0'0'30'0,"0"0"-6"15,18 11-3-15,7-11-3 16,17-4-3-16,21-1-1 15,26 5-1-15,20-10-4 16,33 10-2-16,6-5-3 31,7 5 0-31,1-4-3 0,-8 4-2 16,-24 7-5-16,-22-4-2 16,-26 6-4-16,-36-9-3 15,-11 3-6-15,-15-3-7 16,-14 0-9-16,-14-5 2 15,-7-8 20-15</inkml:trace>
  <inkml:trace contextRef="#ctx0" brushRef="#br0" timeOffset="440290.1707">22703 13912 19 0,'0'0'32'0,"-28"-21"-4"16,7 12-6-16,-7 5-5 15,1 4-6-15,2 4-4 16,-1 10-3-1,7 4-2-15,2 7 0 16,11 4-1-16,6-1 0 16,6 1 0-16,5-4 1 15,4-4 0-15,1-9 0 16,6-6 0-16,-2-12 0 16,0-4 0-16,-7-10 0 15,-2-5-1-15,-7-4 1 0,-4 1 0 16,0 0-1-16,-6 5 1 0,-1 4-2 15,5 3 2 1,2 6-2-16,0 10 1 0,23-7-1 16,-3 7 0-16,7 0 0 15,7 0 0-15,1 0-1 16,3 0 2-16,-3 0-1 0,-9 0 0 16,-7 0 0-16,-1 0-3 15,-9 0-5-15,-9 0-18 16,0 0-9-16,0 0-2 15,-17 0 1-15</inkml:trace>
  <inkml:trace contextRef="#ctx0" brushRef="#br0" timeOffset="441029.8362">22988 13748 29 0,'17'-11'31'0,"-5"-8"-6"15,14 5-8-15,4 4-4 16,-1 3-3-16,11 7-1 16,-9 7-2-16,2 7 1 15,-13 3-2-15,-10 8-1 0,-16 4 0 16,-13 7-1-16,-15 0-1 15,-5 3 0-15,-3-3-1 16,3-1-2-16,-1-4 1 16,12-2-1-16,5-9 0 15,20-4 0-15,14-4 1 0,5-5-1 16,8-4 2-16,1-3-2 16,7 0 1-16,1 0 0 0,0 0 0 15,-12-3-1 1,-7-2 0-16,-1 1 0 0,-13 4 0 15,15 0 0-15,-15 0 0 16,0 12 0-16,0-12-1 31,-5 15 1-31,12-5 0 0,-7-10 1 16,9 13-1-16,-9-13 0 16,0 0 1-16,0-9 0 15,3-5-1-15,7-1 1 16,-5-2-1-16,2-1 0 15,0 0 0-15,12 4 0 16,1 3 0-16,-4 6 0 0,-2 5 0 16,-14 0 0-16,12 17 1 15,-3-2-1-15,5 0 0 16,-14 4 0-16,0 0 0 16,0-4-4-16,3 3-10 15,4 0-22-15,-7-18-2 16,11 7-1-1,-11-7 0-15</inkml:trace>
  <inkml:trace contextRef="#ctx0" brushRef="#br0" timeOffset="441415.2894">23508 13955 36 0,'16'13'34'0,"-2"0"1"16,-4 5-13 0,0 7-6-16,-1-5-5 15,3 3-3-15,-8-2-2 16,1-4 0-16,-8-8-2 15,3-9-1-15,0 0-1 16,0 0 0-16,-7-20 0 16,11 2 0-16,-4-6-1 15,12 0 0-15,1 1 0 0,3 5 0 16,1 2-1-16,6 5 1 16,-4 6-1-16,-1 5-2 0,3 3-8 15,-21-3-23-15,19 9-7 16,-19-9 2-16,16 5-2 15</inkml:trace>
  <inkml:trace contextRef="#ctx0" brushRef="#br0" timeOffset="442114.8163">23750 13780 17 0,'0'-13'32'15,"12"10"0"-15,-12 3-4 0,13-14-11 16,3 9-7-16,-1 5-4 16,6 0-2-16,1 0-2 15,3 9 0-15,-6-1 0 32,-2 4 1-32,-15 2-1 0,-2 3 1 15,-4-2-1-15,-9-1 1 16,1 3-1-16,-4-2 0 15,1-5 0-15,0-1-1 16,15-9 0-16,3 11 0 16,8-7 0-16,5-4 0 15,-4 0-1-15,11 0 1 0,-2 0 0 16,1 0 0-16,-4 0 0 16,-4 0 0-16,-14 0 1 15,15 0-1-15,-15 0 0 16,0 0 0-16,0 0 0 15,0 0-1-15,0 0 0 16,0 0 0-16,0 0 0 0,0 0 0 16,0 0 1-16,0 0-1 0,0 0 1 15,0 0-1 1,0 0 1-16,0 0-1 0,0 0 1 16,0 0-1-16,0 0 0 15,0 0 0-15,0 0 0 31,0 0 0-31,0 0 0 0,0 0 0 16,-10 3 0-16,10-3-1 16,0 0 0-16,0 0-1 15,0 0-7-15,0 0-26 16,0 0-3-16,0 0-1 16,0 0 1-16</inkml:trace>
  <inkml:trace contextRef="#ctx0" brushRef="#br0" timeOffset="443381.5891">23017 14636 49 0,'0'0'33'15,"-17"-18"-11"-15,-7 10-5 0,4 8-6 16,-13 0-4-16,-1 10-2 16,-1 3-2-16,2 9 0 15,7 2-1-15,13 2 1 16,5 3-1-16,13 3 1 0,11-5 0 15,10-1 0-15,10-5 0 16,7-6 0 0,-1-5-1-1,-2-6 0-15,-6-8-2 0,-7-6 1 16,-6-2-2-16,-12-4 0 16,-14 0-1-16,-12-3-2 15,-7 5 2-15,-7-4-1 16,-6 6 0-16,7 1 1 15,-3 5 0-15,3 2 0 0,6 4 1 16,9 0 0-16,15 0 1 16,-4 7-1-16,17-1 1 15,-1 1 0-15,1 0 1 16,4 0-1-16,7 1 1 16,-1 3 0-16,-1-3 1 15,1 1-1-15,-5-1 0 0,2 2 0 16,2-3-1-16,5 3 1 15,-3-3-1-15,-3-1 0 16,-4 1 0-16,5-1 1 0,3-1-1 16,-5 2 1-1,-6-5 0-15,-3-2 1 0,1 0-1 32,5-2 1-32,-3-7 0 15,-3-2 1-15,-11-3-1 0,0-1 0 16,-8-1 1-16,-4 3 0 15,-7 1 0-15,-2 5-1 16,-6 2 0-16,0 5 0 16,3 0-1-16,10 3-1 15,14-3-1-15,-15 12-1 0,15-12-3 16,-10 7-6-16,10-7-11 16,15 17-17-16,-15-17 0 15,12 4 1-15,-12-4 2 16</inkml:trace>
  <inkml:trace contextRef="#ctx0" brushRef="#br2" timeOffset="446502.7317">21769 13722 11 0,'13'-4'25'0,"-24"-1"-3"16,-6 14-7-16,-14 10-3 16,-9 10-4-16,-15 13-2 15,-18 14-1-15,-18 14 1 16,-16 13-2-1,-13 9 0-15,-11 7-1 16,-1 2-2-16,2-9 2 16,10-4-2-16,16-12 1 15,17-15 0-15,22-16 0 16,19-13-2-16,21-17-7 16,17-6-19-16,8-18-6 15,28-5 1-15,-4-15-1 0</inkml:trace>
  <inkml:trace contextRef="#ctx0" brushRef="#br2" timeOffset="447151.2218">24039 13605 20 0,'0'0'31'15,"-13"6"-4"-15,-18 10-7 0,-22 15-6 16,-22 10-5-16,-17 11-1 15,-18 12-2-15,-8 5-2 16,-1 2-1-16,3-1-2 16,7-6 0-16,20-11-1 15,17-8 1-15,17-13-1 16,22-10 1-16,15-9-1 0,8-9-2 16,10-4-9-16,0 0-22 15,4-10 0-15,-4 10 0 0,6-31 0 16</inkml:trace>
  <inkml:trace contextRef="#ctx0" brushRef="#br0" timeOffset="450491.6207">1604 16301 24 0,'0'0'34'15,"17"-3"1"-15,14 0-4 0,11-3-17 16,13-3-6-16,3 9-1 0,7-8-3 16,3 5-5-1,4 3-5-15,-17 3-9 0,-5-3-14 16,0 14-5-16,-22-10-1 16,0 4 0-16</inkml:trace>
  <inkml:trace contextRef="#ctx0" brushRef="#br0" timeOffset="450877.0757">1739 16404 23 0,'0'0'31'0,"25"-5"-3"15,2-1-8-15,14 0-5 16,4 6-2-16,7-7-5 0,1 7-2 16,-2-5-4-1,-5 5-4-15,-6 0-3 16,-7 0-7 0,-6-6-7-16,-8-2-3 15,-9-5 0-15,1-4 1 0,-1-2 7 16,-8-4 7-16,6 0 8 15,3-8 25 1,0 21-4-16,-1 10 2 16,3 13 0-16,-6 1-6 15,-1 13-6-15,-6-3-3 0,0 5-5 16,-3 0-7-16,-10-6-15 16,-11-7-17-16,3 3-2 15,-11-14 1-15,5 0 4 16</inkml:trace>
  <inkml:trace contextRef="#ctx0" brushRef="#br0" timeOffset="451277.5293">1595 16273 27 0,'-24'13'26'15,"-2"-1"-5"-15,4 6-6 0,8 7-1 16,2-3-1-16,12 6 0 15,11-7-1-15,9 0 0 16,9-9-2-16,7 5-1 16,0-14 0-16,3 4-1 15,-6-7-3-15,-3 0-2 16,-7 0-1 0,-6-5-2-16,-6 5-8 15,-11 0-29-15,0 0-2 16,0 0-1-16,-3-17 0 15</inkml:trace>
  <inkml:trace contextRef="#ctx0" brushRef="#br0" timeOffset="451963.8001">2960 16073 28 0,'0'0'34'15,"9"17"2"-15,-2 6-7 32,-3 14-13-32,-4 6-6 0,2 12-1 15,-4 0-2-15,4 4-2 16,-2-5-2-16,0-8-1 15,0-14-1-15,0-8 0 16,-2-15 0-16,2-9 0 16,-6-15 0-16,2-10-1 15,-3-12 1-15,0-7 0 0,2-3 0 16,3-5-2-16,2-1 2 16,-4 1-1-16,9 5 0 15,1 10 0-15,5 6 1 16,7 9-1-16,4 7 0 15,2 5-1-15,7 6-1 16,2 2-3-16,6 6-9 0,1 2-18 16,-2-6-6-16,2 3-1 15,-6-3 1-15</inkml:trace>
  <inkml:trace contextRef="#ctx0" brushRef="#br0" timeOffset="452349.2578">3019 16564 32 0,'9'5'35'0,"10"2"2"16,-1-7-7-16,8-7-15 0,11 7-3 15,-3-12-8 1,3 7-9 0,0-4-21-16,0 6-10 15,-15-10-1-15,3 6 0 16</inkml:trace>
  <inkml:trace contextRef="#ctx0" brushRef="#br0" timeOffset="452734.7167">2963 16383 23 0,'7'-13'37'16,"14"9"0"0,-2-3 1-16,18-2-17 15,6 9-12-15,-2-4-4 16,5 4-10-16,1 0-26 16,-4 8-5-16,-12-8-2 15,3 10 1-15</inkml:trace>
  <inkml:trace contextRef="#ctx0" brushRef="#br0" timeOffset="453135.8003">3698 16269 10 0,'12'-3'34'0,"13"6"1"16,0-6 0-16,3-2-18 0,9 5-3 15,-5-9-4-15,3 9-4 0,-5-3-6 16,-3-2-3-16,-3 5-9 16,-11 0-13-1,-13 0-11-15,16-6 0 0,-16 6 0 16</inkml:trace>
  <inkml:trace contextRef="#ctx0" brushRef="#br0" timeOffset="453220.4317">3757 16365 27 0,'0'0'33'16,"0"0"-1"-16,25 5-11 16,2-9-4-16,1-1-4 15,6 2-3-15,-2-5-3 16,1 4-3-16,-7 2-1 16,1 2-1-16,-11 0 0 15,-3 0-1-15,-13 0 0 0,11 0 0 16,-11 0-1-16,0 0-3 0,0 0-4 15,0 0-8-15,0-8-20 16,0 8-2-16,0 0 0 16,-11 5 0-16</inkml:trace>
  <inkml:trace contextRef="#ctx0" brushRef="#br0" timeOffset="454351.8616">4474 16325 9 0,'9'11'32'0,"3"-11"0"0,19 0-9 15,17 0-4-15,13-7-2 16,19 7 0-16,13-12-3 15,18 7-4-15,2-6-2 16,11 5-3-16,-8 0-1 16,-7 3-1-16,-17 3-5 15,-15-6-7-15,-15 6-17 0,-15 0-13 16,-26-4-1-16,-11 4 1 16</inkml:trace>
  <inkml:trace contextRef="#ctx0" brushRef="#br0" timeOffset="455136.7041">5053 15816 21 0,'-25'-9'32'16,"8"13"0"-16,-16 1-9 15,7 0-9-15,-1 10-5 0,4 1-2 16,7 9-3-16,6 2 1 16,10 1-2-16,5-3 1 15,15 1-1-15,3-8 0 16,12-1-1-16,-5-10 0 15,4-7 0-15,-4-13 0 32,-6-2 0-32,-10-9-2 0,-6-1 1 15,-13 0 0-15,-7-4 0 16,-7 3-1-16,-2 6 0 16,-1 1 0-16,3 5 0 15,5 6 0-15,14 8 1 16,-4-10-1-16,16 10 1 15,13-5 0-15,6 5-1 0,5-4 1 16,4 2 0-16,0-1-1 16,-3 3 1-16,-4-5-1 15,-7 5 0-15,-9 0-1 16,-6 0-2-16,-11 0-5 16,0 0-11-16,0 0-17 0,-4 8-2 31,-6-8 1-31,10 0 1 0</inkml:trace>
  <inkml:trace contextRef="#ctx0" brushRef="#br0" timeOffset="456758.0911">5090 16554 40 0,'-25'-17'36'0,"5"17"-5"0,-10 0-8 16,-7 6-6-16,1 7-4 31,-7 4-6-31,9 8-2 0,2 1-1 15,7 8-2-15,13-2 0 16,12 6 0-16,15-10-1 16,14 3 1-16,5-7 0 15,7-3-3-15,4-7-3 16,-6-11-10-16,2 2-6 16,-10-12-7-16,-8 0-4 0,-9-6-2 15,-14-3-4-15</inkml:trace>
  <inkml:trace contextRef="#ctx0" brushRef="#br0" timeOffset="457159.1641">4863 16741 22 0,'-23'0'33'16,"1"-8"-1"-16,22 8-4 16,0 0-6-16,12-14-6 15,21 14-4-15,3-12-4 16,7 9-3-16,4 3-8 0,-7 0-16 15,-1 0-19-15,1 3 0 16,-13-6 0-16,-1 8-1 16</inkml:trace>
  <inkml:trace contextRef="#ctx0" brushRef="#br0" timeOffset="457528.9887">5305 16840 37 0,'0'0'19'0,"-11"-6"-1"16,1 2 0-16,-2 9-3 0,-3-3-1 15,2 10-4-15,1-3-1 16,3 9-3-16,1-4-1 15,8 4-1-15,8 1-1 16,5-1 0-16,2-5 0 16,6-3 0-16,-2-5-1 31,2-5 1-31,-1-7 1 0,-3-3-1 16,-8-5 0-16,-3-7 1 15,-6 1-1-15,0 1 0 16,-9-1-4-16,-4 1-9 15,-2 8-30-15,1 12 1 16,-6 0-2-16,6 15 1 16</inkml:trace>
  <inkml:trace contextRef="#ctx0" brushRef="#br0" timeOffset="458208.1705">6071 16380 32 0,'16'10'37'15,"1"9"1"-15,-13 1-6 16,-10 8-24-16,-3 2-33 16,-13-16-6-16,9 0-4 15,-14-11 0-15</inkml:trace>
  <inkml:trace contextRef="#ctx0" brushRef="#br0" timeOffset="458662.7743">6641 16215 13 0,'-19'-4'30'15,"8"18"0"-15,-9-2-7 16,5 5-11-16,3 9-6 15,5-1 0 1,7 3-1-16,7-5 0 16,11-1 1-16,1-10 1 15,6-3 1-15,-4-9 0 0,-2-6-1 16,-7-3-1 0,-12 9-1-16,0-18-2 0,-12 7-5 15,-3 4-10-15,-4 3-22 16,0-7-4-16,10 5 0 0,0-9 0 15</inkml:trace>
  <inkml:trace contextRef="#ctx0" brushRef="#br0" timeOffset="459048.2321">6738 16244 37 0,'40'0'35'16,"-6"-6"0"-16,3 2-10 16,1 4-9-1,-8-3-6-15,2 3-5 16,-8 0-4-16,-5 3-4 15,-7 3-2-15,-12-6-5 16,0 0-3-16,-15 4-3 16,-2 1 0-16,-6-5 2 15,1 8 6-15,-3-4 3 16,3 4 6-16,6 4 6 0,1 2 5 16,8 4 2-16,7 1 2 15,7 5-2-15,-1-5-3 16,5 5-4-16,0-4-7 0,2-8-13 15,-2-5-21-15,9 0-1 16,-8-16-1-16,9 2 0 16</inkml:trace>
  <inkml:trace contextRef="#ctx0" brushRef="#br0" timeOffset="459433.6764">7215 16339 19 0,'0'13'36'0,"3"8"1"31,-15-7-1-31,-4 1-16 0,1 2-5 16,-7-7-7-16,1-3-4 15,-3-7-4-15,1-5-2 16,4-2 1-16,4-11-2 16,6 2 1-16,6-2-1 15,3 0 1-15,9 1 1 16,6 9 1-16,4 4 0 0,3 4 1 15,2 11-1-15,-2 5 1 16,0 4-1-16,-1 5-7 16,-8-1-23-16,-7-11-6 0,3 6 0 15,-9-19 1-15</inkml:trace>
  <inkml:trace contextRef="#ctx0" brushRef="#br0" timeOffset="459834.7634">7373 16337 26 0,'4'13'36'0,"5"7"0"16,-5 0-4-16,-4-4-15 16,11 4-5-16,-1-10-4 0,5-2-2 15,1-8-3 1,2-11 0-16,-2-10-1 0,-1-10 0 15,-3-7 0-15,-12-10-2 16,-6-7 1-16,-13-2-1 0,-14 1 1 16,-1 6-1-16,-4 10 1 15,-5 12-1-15,2 11 0 16,1 17 0-16,9 8 0 16,15 14 0-16,16 9-1 15,9-4-6-15,19 2-20 16,13 0-12-16,6-12 0 0,18-1 1 15</inkml:trace>
  <inkml:trace contextRef="#ctx0" brushRef="#br0" timeOffset="460413.389">7879 16204 5 0,'-32'-10'28'16,"11"17"0"-16,-8-7-11 16,2 5-4-16,3 4-4 15,4 5-3-15,8 2-1 16,6 0-1-16,6 1 0 15,6-5 0-15,7 2-1 16,3-6 1-16,2 2 0 0,1-8-1 16,-5-2 0-16,-4-2-2 15,-10 2 0-15,0 0 0 0,-13-6-1 16,-2 6 0 0,-4 3 0-16,0 2 0 0,2 4 0 15,4 1 0-15,10 0 2 16,9 0-1-16,4 2 2 0,11-4-1 15,4 3 1-15,9-4 0 16,4-2 0-16,2-4 0 16,3-1-1-16,0-5-1 15,-5-3 0-15,-4-3 0 16,-5-3-1-16,-9-5 0 31,-10-2 0-31,-7 0 0 0,-9 1-1 16,-7 2 1-16,-3 5-1 15,-5 6 1-15,-1 7 0 16,-2 7 0-16,4 12 0 16,2 3 1-16,8 9 0 15,4 1 0-15,6 6 2 16,3-4-1-16,3 4 0 0,5-4 0 16,1-2-1-16,0-7-2 15,-2-6-3-15,4-2-10 16,-7-4-18-16,-7-13-5 15,15-9-1-15,-9-7 0 0</inkml:trace>
  <inkml:trace contextRef="#ctx0" brushRef="#br0" timeOffset="460837.1026">8356 16378 2 0,'10'-3'30'0,"-10"-8"3"16,0 11-9-16,0-18-4 16,-10 9-5-16,10 9-2 15,-24-15-3-15,7 15-2 16,-4-5-2-1,0 8-2-15,0 2-1 16,4 4 0-16,4 1-1 16,5 2 0-16,8 1 0 15,3-1 1-15,7-1-1 0,8-1 0 16,0-3 0 0,4 0-1-16,-3-7-2 0,2 0-2 15,-3 0-6-15,-8-15-9 16,3 1-11-16,-7 0-10 0,-6-11 1 15,0-1 0-15</inkml:trace>
  <inkml:trace contextRef="#ctx0" brushRef="#br0" timeOffset="460936.3745">8337 16109 59 0,'0'0'34'0,"0"-17"-3"16,0 17-13-16,0-9-11 15,0 9-13-15,0 0-22 16,0 0-7-16,9 16 1 15,-9-16-2-15</inkml:trace>
  <inkml:trace contextRef="#ctx0" brushRef="#br0" timeOffset="464160.0191">2513 15445 9 0,'0'0'34'16,"0"0"2"-16,13 68-1 15,2 18-15-15,-3 30-7 16,6 28-4-16,-3 24 0 16,-1 17-2-16,-4 7-4 15,2-6-2-15,-12-10-4 16,0-18-15-16,-10-26-15 15,10-22-7-15,-8-39 2 0,13-20-2 16</inkml:trace>
  <inkml:trace contextRef="#ctx0" brushRef="#br0" timeOffset="464661.3744">2392 15552 25 0,'37'0'18'0,"32"3"0"32,24-3 0-32,41 0 0 15,39-3-3-15,34-2-2 0,38 1-3 16,30-6-2-16,18 4-2 16,9-5-1-16,4 3-3 15,-14 0-1-15,-19-5-9 16,-28-4-26-16,-21 9 0 15,-51-9-1-15,-24 13 0 0</inkml:trace>
  <inkml:trace contextRef="#ctx0" brushRef="#br0" timeOffset="465162.7326">5781 15425 8 0,'16'23'31'16,"-14"25"1"0,11 35-8-16,-2 33-7 15,0 27-4-15,4 21-1 16,-4 16-3-16,8 10-1 16,-2-8-4-16,4-12 0 15,-9-19-2-15,0-22-3 0,0-24-7 16,-5-14-18-16,-4-30-10 15,4-18-1-15,-10-20 1 0</inkml:trace>
  <inkml:trace contextRef="#ctx0" brushRef="#br0" timeOffset="465779.546">2677 17345 23 0,'-48'8'17'16,"35"-8"-5"-16,50-8-2 15,40 4 1-15,48-1 0 0,48-3-2 16,42 3-1-16,38-1-1 16,28 0 0-16,19 6 0 15,9-5-1-15,7 5-1 0,-9 0 0 16,-12-4 1 0,-29 1-2-16,-25 3-2 0,-40 0-17 31,-31 3-20-31,-58-7 1 15,-29-2-2-15,-54-13 7 0</inkml:trace>
  <inkml:trace contextRef="#ctx0" brushRef="#br0" timeOffset="475498.5248">12250 750 22 0,'0'0'21'0,"-3"-76"-6"0,3 76-2 16,-40-89-3-16,40 89 0 0,-85-77-2 16,27 45-2-16,-9 23-1 15,-6 12-2-15,1 7-2 16,0 19-2-16,7 0 1 15,12 5-2-15,8 14 2 16,17-4 1 0,28-44-3-16,-24 44 2 15,24-44 2-15,0 0 0 16,0 0 0-16,0 0 0 16,4-46-1-16,-25 4-1 15,-13-2 2-15,-19-11-2 16,-15 12 0-16,-14 12 1 15,-10-3-2-15,-6 14-1 0,-2 25 1 16,0 12 1-16,4 23-1 16,-68 61 0-1,96-58-2-15,15 7 2 16,10-12 1-16,43-38 1 16,-53 47 1-16,53-47-3 0,0 0 2 15,-50-67 0-15,22 23 1 0,-13-10 1 16,-19-3-1-1,-15-17-2-15,-12 8-1 0,-15 22 1 16,-7 13 0-16,-7 21 0 16,-1 25 0-16,7 3-3 15,-83 77-1 17,112-32 4-32,10-10-2 0,12-3 3 15,12-18-1-15,47-32-1 16,-71 29 2-16,71-29 0 15,-68-19-2-15,21-10 1 16,-9-17 0-16,-15-7-1 16,-19 7 0-16,-18-2 0 15,-15 4 0-15,-6 22 1 0,-5 7 1 16,4 15-3-16,-124 78 2 16,140-27-1-1,13 7 1-15,15-9-1 16,12-11 0-16,14 6 2 15,10-17 1-15,50-27-2 0,-71-25 0 32,71 25 1-32,-59-71 1 0,20 30 0 15,-14-2 0 1,-18-18-1-16,-16 10-2 0,-12 9 2 16,-15 14 0-16,-8 28 0 15,-5 27-1-15,-128 49-4 16,135-3 3-1,5 7 2-15,5 10-2 0,6 0 1 16,11-27-1-16,12-12 0 16,10 2 1-16,10-21 1 15,9-8 0-15,4-14 1 16,7-13-1-16,-2-9-2 16,-4 7 2-16,-11-7-1 15,-13 7 0 1,-10 12 0-16,-6 6-2 15,-2 16 3-15,1 33-1 16,7 26 0-16,12 22 1 16,11 23 0-16,19-4 0 15,19 10 0-15,17-8-1 0,18 3-1 16,13-39 0 0,22-13 2-16,12-36-2 0,7-22 1 15,7-11-1-15,-2-19 2 16,-6-13-1-16,-8-6 1 0,-10-3-1 15,-13 13 0-15,-9 15 0 16,-3 20 0-16,0 18 1 16,2 21-1-16,8 13 1 15,11 8 0-15,18 9 1 0,12-7-1 16,14-16 0-16,15-18 0 16,15-23 0-16,13-25-3 15,4-17 1-15,10-20 0 16,-5-23-1-16,3-15 1 15,-7-5-1-15,-9-8 1 16,-14 11-1 0,-10 16 3-16,-10 17-1 15,-8 19 0-15,-11 33 1 16,-8 30-2-16,-3 22 2 16,1 20 0-16,2 2 0 0,3 0 0 15,6-11 1 1,7-6-2-16,10-21 0 15,8-21-1-15,6-23-1 0,3-21 0 16,2-18-1-16,-2-16 1 0,92-69-2 16,-116 61 2-1,-12 11 4-15,-10 20 1 16,39 32 3 0,-57 30-2-16,-1 10-1 31,4 8 0-31,12 1 1 0,12-8-2 15,14-10-2-15,16-21-1 16,11-23-1-16,12-15-1 16,4-16 0-16,0-2 0 15,-7-7 0-15,-10 5 0 16,-19 2 2-16,-19 14 4 16,-15 23 1-16,-17 23 1 0,-10 18 0 15,-12 11 1-15,2 13-1 16,1 2 1-16,9 2-2 15,14-11-2-15,16-9-2 16,14-25-1-16,14-15-2 16,11-9-1-16,4-20-1 0,6-7 0 15,-9-6 1-15,-8 1 0 0,-17 2 2 16,-12 3 2 0,-13 17 2-16,17 15 5 15,-46 22-3-15,3 14 1 16,3 1-2-16,9 9 0 15,10-1-1-15,14-9-1 32,11-14-2-32,9-15 0 0,6-22-2 15,4-9 1-15,-1-14 0 16,-6-16 0-16,-7-10 1 16,-15-7-1-16,-9-13 2 15,-9 9 1-15,-6-7-1 16,-7-4 3-16,0 7-2 15,2-2 1-15,2 1-2 0,5 6 1 16,0 6 0-16,2-3 0 16,-8 1 0-16,-9 11-1 15,-17 0 0-15,-20 5 0 16,-25 11-3-16,-16 10-30 0,-27-6-1 16,-10 14-1-1,-28 2 2 1</inkml:trace>
  <inkml:trace contextRef="#ctx0" brushRef="#br0" timeOffset="544803.8975">9158 16229 10 0,'-13'-26'31'0,"3"26"0"16,-11 0-8-16,0 10-7 31,1 9-4-31,-1 3-5 0,6 10-1 15,5-1-2-15,10 7-1 16,3-6-1-16,10 0 1 16,8-10-2-16,4-6 2 15,4-10 0-15,-5-6 1 16,-3 0 1-16,-4-11-1 16,-11-3 0-16,-9 4 1 0,-13-5-2 15,0 6 0-15,-8 4-3 16,-1-1-5-16,6 10-8 0,0 3-19 15,4-5-6 1,15 11-1-16,0-13 0 0</inkml:trace>
  <inkml:trace contextRef="#ctx0" brushRef="#br0" timeOffset="545226.25">9452 16281 18 0,'0'0'34'0,"-15"-24"-1"16,15 24-7-16,-13-9-10 16,1 9-6-16,12 0-4 15,-12 16-3-15,12-2-1 16,0-1-2-16,0 1 1 15,3-2-1-15,5 0 1 0,-8-12-1 16,19 12 1-16,-19-12 0 16,10 0 0-16,-10 0-1 15,0 0 0-15,-13-14 1 16,0 14-1-16,-1 6 0 0,-3 2 0 16,1 3 0-16,1 6 1 31,6-2 0-31,9 5 1 0,6-3 0 15,8-2 0-15,6-3 1 16,4-3-1-16,5-4-2 16,0-5-9-16,4-9-25 15,4 4-2-15,-5-14 0 16,15 6-2-16</inkml:trace>
  <inkml:trace contextRef="#ctx0" brushRef="#br0" timeOffset="546689.8986">7017 17043 12 0,'10'-13'33'0,"11"19"0"15,-7-1-10 1,6 11-7-16,-1 8-4 16,-8 6-2-16,-1 13-5 0,-10-4 0 15,0-1-4-15,-9-8 0 16,2-4-2-16,-8-9 0 0,6-7-3 15,9-10 3-15,-9-19-1 16,9-1 0-16,8-5 2 16,2-1-1-16,7 0 2 15,-3 2-1-15,5 2 2 16,-4 6-2-16,0 5 2 16,-2 6-1-16,-4 5 0 0,-9 0 1 15,0 10 0-15,0-10-1 16,-12 19 1-16,8-6-1 15,-2 1 1-15,3 1-1 16,3 4-2-16,5-5 1 16,6 2-1-16,5-2 0 15,5 0-5 1,4-3-2-16,6-5-6 16,3-6-3-16,4-12-5 15,3 1 1-15,-1-7 2 16,2-4 4-16,-7-3 9 0,0 4 6 15,-8 0 9 1,-6 6 4-16,-5 4 8 0,-7 8 0 16,-9 3 0-16,0 10-4 0,0 5-4 15,-10 3-4-15,-1 6-5 16,-5-5 2-16,-3 1-5 16,-4-2 0-16,2-3-2 15,-4-7 1-15,1-8-3 16,2-7 1-16,1-9 2 15,2-4-2 1,9-1 2-16,6-2-2 16,4-1 2-16,2 6-2 15,7 2 3-15,9 7-1 16,1 5 0-16,6 9 1 16,2 4 0-16,-1 8-1 15,0 4 0-15,-5 0 1 16,0 3-2-16,-2 0 0 0,-7-6-6 15,3-2-2-15,-15-16-12 16,12 9-2-16,-12-9-4 16,0-21-6-16</inkml:trace>
  <inkml:trace contextRef="#ctx0" brushRef="#br0" timeOffset="547091.4627">7459 16891 38 0,'-17'-22'34'0,"17"22"-1"15,-10-7-15 1,10 16-14-16,6 14-24 0,4-7-10 31,8 11-3-31,-6-6 0 0</inkml:trace>
  <inkml:trace contextRef="#ctx0" brushRef="#br0" timeOffset="547492.5424">7778 17261 14 0,'-8'17'31'0,"16"4"0"16,2 0-12-16,3-5-4 0,8-2-1 15,1-9-3-15,4-5-4 16,1-13-2-16,-2-5-1 15,-4-9-1-15,-1-9-1 0,-11-5 0 16,-9-10-1-16,-7-3 0 16,-12 1 2-16,-9 7-2 31,-5 8 2-31,-7 11-1 0,-1 8-1 16,1 11 0-16,8 15 0 15,8 10-1-15,12 5-4 16,17 5-6-16,8 1-21 15,12-8-6-15,16 5-1 16,3-7 2-16</inkml:trace>
  <inkml:trace contextRef="#ctx0" brushRef="#br0" timeOffset="547931.3814">8223 17077 6 0,'-12'-9'30'15,"12"9"-3"-15,-22 6-7 16,9 2-6-16,1 1-4 16,2 4-3-16,8-2-3 15,4 0-1-15,11 0-1 16,2-4 0-16,4-2-1 16,0-2 1-1,3-3 1-15,-7 0-2 16,-2 0 1-16,-13 0-1 15,0 0 1-15,0-12-1 16,-13 12-1-16,-3 0 1 16,-5 6-2-16,-1 0 1 15,4 2 0-15,-1 8 0 16,6-1-1-16,4 1 3 0,9 4-2 16,10-3 4-16,8 0-2 15,4-8 2-15,3 6-1 16,3-15-1-16,0 5-7 15,2-12-24-15,-2 0-4 0,-12-10-3 16,6 6 1-16</inkml:trace>
  <inkml:trace contextRef="#ctx0" brushRef="#br0" timeOffset="548695.5059">9071 17076 14 0,'-28'11'24'0,"-9"-4"-8"16,11 12-3-16,5 4-3 15,8 2 0-15,13 7-4 16,6-8 2-16,10 0-2 0,3-7 1 16,6-2-1-16,-3-11 0 15,0-4-2-15,-11-8 0 16,2-5-1-16,-13-3-2 15,-6-5 0-15,-4 1-3 16,-5 0 1-16,3 5-4 16,-1-2 1-16,13 17-1 0,-10-18 0 15,10 18 2-15,20 0 2 16,4 7 3-16,1 2 1 16,3 2 1-16,1 7 2 15,-6-1-1-15,2 4-1 16,-9-4 0-16,1-2-2 0,-17-15 0 31,17 14-2-31,-17-14 1 0,12-17 0 16,-1 3-1-16,0-11 2 15,4 6-2-15,1 0 1 16,0 2 0-16,2 7 1 16,-3 10 0-16,-1 7 0 15,-3 6 0-15,-4 13-2 16,-1-2 3-16,-3 6-4 0,0-1-2 15,-3-5-11-15,0-4-21 16,9 0-3-16,-9-20 1 16,13 3 4-16</inkml:trace>
  <inkml:trace contextRef="#ctx0" brushRef="#br0" timeOffset="549096.5884">9545 17091 21 0,'0'0'37'16,"12"0"0"-16,-12 15-1 0,-6 4-15 16,9 16-9-1,-3 3-2-15,0 10-3 0,0-2-2 16,0 4-1-16,4-2-4 0,-4-3-4 16,8-9-4-16,-8-7-8 15,0-14-22-15,8-6-2 16,-8-9 0-16,0-15 2 15</inkml:trace>
  <inkml:trace contextRef="#ctx0" brushRef="#br0" timeOffset="549181.2304">9545 17297 15 0,'25'-7'33'15,"-13"2"2"-15,13 5-3 16,-3-9-29-16,2-4-30 15,13 13-2-15,-9-10-3 16,10 1 3-16</inkml:trace>
  <inkml:trace contextRef="#ctx0" brushRef="#br0" timeOffset="549735.621">9992 17062 14 0,'-13'4'30'16,"-15"-10"-1"-16,6 8-12 15,0 3-5-15,4 0-4 16,5 5-4-16,5 2-1 0,8-2-1 16,6-1-1-16,7 1 0 15,2-4 0-15,4 0 1 16,2-3 0-16,-1-3 0 15,-2-3 0-15,-3 3 1 0,-15 0-2 16,6-12 1-16,-6 12-1 31,-16 0 0-31,0 0 0 16,-2 4-2-16,-3 5 1 0,5 1-1 16,1 8 1-16,8-3-2 15,7 1 2-15,5 1-1 16,6 0 2-16,8-2-2 15,5-6 2-15,2-4-1 16,1-5 1-16,1-7 0 0,0-4 0 16,-1-5 0-16,-2-2-3 15,-9-9 2-15,-3-1-2 16,-5-5 1-16,-8-4-1 16,0-1 2-16,-9 2 1 15,-3 2 1-15,0 2 1 16,2 13 0-16,-3 2 1 0,13 17 0 15,-12 0 1-15,12 14-2 16,0 3 0-16,4 10-2 16,2-2-2-16,3 2-5 0,3 1-17 15,4 3-13 1,-7-11 0-16,6 6 0 16</inkml:trace>
  <inkml:trace contextRef="#ctx0" brushRef="#br0" timeOffset="550136.7095">10348 17166 33 0,'0'0'30'16,"0"0"-1"-16,0 14-18 15,4-1-6-15,2 1-2 16,3 1-1-16,3-3 1 16,3 0 0-1,-2-2 1-15,6-3 0 16,-4-12 3-16,3-3 1 16,-8-8-1-16,5 0 2 15,-12-5-2-15,-3 0 1 16,-8-3-3-16,-5 7 1 0,-9 5-2 15,-3 5-4-15,0 7-6 16,-6 0-19-16,4 4-14 16,11 6 0-16,0-3-1 0</inkml:trace>
  <inkml:trace contextRef="#ctx0" brushRef="#br0" timeOffset="550970.1487">11010 17049 28 0,'24'9'31'0,"-9"-5"-9"16,10-4-8-16,5 3-4 15,3-3-1-15,1 0-2 16,-5-3-2-16,-2 0-1 31,-11 0-2-31,-16 3-1 0,0 0 1 16,-12 0-1-16,-9 9-1 16,-3 2 0-16,0 2 0 15,0 4 1-15,7 0-1 16,7 7 2-16,10-2-1 15,6 4-1-15,12-4 2 16,5-5-2-16,4-4 2 0,4-2-1 16,0-6 1-16,0-7-2 15,-2-11 2-15,-7-6 1 16,-2-4-2-16,-6 0 2 16,-3 1-2-16,-5 1 0 0,-1 4 0 15,-5 7 1 1,0 10-2-1,0 0 1-15,-12 23-1 16,12-5-1-16,0 6 2 0,0 0-2 16,0-2 2-16,7-2-2 15,3-3 2-15,4-8-2 16,-1-13 1-16,2-1 2 16,-2-10-2-16,1-2 2 15,0 0-2-15,-4-6 0 0,-1 3 0 16,-3 2 0-16,0 7-1 15,3 1 0-15,-9 10 0 16,10-4 1-16,-10 4-1 16,15 11 1-16,-4-2 0 15,3 1 0-15,2 3 0 16,2-3-1-16,6-3 2 0,-1-3-1 16,-5-4 1-16,4 0 0 15,-5 0 0-15,-3 0 0 16,-14 0 0-16,9-7 3 0,-9 7-3 15,-14 17-1 1,4-5 0-16,-3-4-7 0,3 1-11 31,10 6-21-31,0-15 2 16,0 9-1-16,10-18 7 0</inkml:trace>
  <inkml:trace contextRef="#ctx0" brushRef="#br0" timeOffset="551841.3433">12637 17016 12 0,'-25'-5'25'15,"3"5"-8"-15,1 4-5 16,-1 2-2 0,6 6-3-16,4 0-1 15,6 3-2-15,6-5-1 16,9 4 0-16,4-4 0 15,5-3 0-15,-2-2 1 16,0-5-1-16,-4 0-1 16,-12 0 0-16,0 0-1 15,0-15 0-15,-10 12 0 0,-5 3-1 16,-1-4 0-16,-5 8 0 16,5 2 0-16,0 0-1 15,7 7 1-15,4 0 0 16,5 2 1-16,0 0-2 15,5 2 2-15,11-4-1 0,-1-6 3 16,4 0 0-16,-1-2 0 16,7-5-2-16,-2-6 3 0,1 0 0 15,-5-7-2-15,-1 2 1 16,-3 3-1-16,-4 1-2 16,0 1 1-16,-11 6 1 15,9 0-1-15,-9 0 0 31,0 13-1-31,0-3 0 0,0 2 1 16,0-12-1-16,-3 8 2 16,3-8-1-16,0 0 0 15,3-15 0-15,1 1 0 16,6-4 0-16,1-3-1 16,6 4 2-16,0 0-2 15,2 7 1-15,0 3 0 0,-1 7 0 16,0 9 0-16,-3 4 1 15,-4 2-1-15,-2 9 1 16,-4-3-2-16,2 1-3 16,1 0-3-16,-6-5-14 0,-2-17-16 15,16 15-1-15,-16-15 1 32,22-3 7-32</inkml:trace>
  <inkml:trace contextRef="#ctx0" brushRef="#br0" timeOffset="552257.9547">13050 17029 30 0,'0'0'36'15,"0"0"0"-15,9 0-10 0,-9 0-7 16,0 24-8-16,0-7-3 16,0 7-3-16,0-5 0 15,3 8-3-15,-3-6-3 16,4-4-8-16,1-5-24 15,2 5-5-15,-7-17 0 16,0 0 0-16</inkml:trace>
  <inkml:trace contextRef="#ctx0" brushRef="#br0" timeOffset="552659.035">13444 17039 18 0,'0'0'31'16,"-32"-20"-4"-16,7 16-7 16,-3 4-6-16,-5 4-4 15,4 8-2-15,1 1-4 16,7 10-1 0,8 1 0-16,8 4-1 15,10-2 0-15,8 2-2 16,3-6 2-16,8-5-1 15,-2-2 2-15,6-10-3 0,-6-5 1 16,0-5 1 0,-4-10 0-16,-6 0 1 0,-8-3-2 15,-4 3 1-15,0 0-2 16,-4 4 2-16,-5 9-2 0,-3 7 0 16,-1 10 1-16,4 8-1 15,3 6 2-15,3 4-1 16,3 6-1-16,0 2-2 15,6 3-8-15,2-6-18 16,5-18-8 0,10-5 2-16,-2-9-3 15</inkml:trace>
  <inkml:trace contextRef="#ctx0" brushRef="#br0" timeOffset="553075.7439">13815 17076 20 0,'16'0'33'0,"-16"0"1"0,0 0-12 15,6 18-6-15,-18-4-5 0,-1 1 0 16,-12-3-3-16,1 2-1 15,-5-8-4-15,2-1-1 16,-4-5-1-16,3-8 0 16,6-4 0-16,10-5-1 15,2 2 0-15,10-4-1 32,6 4 1-32,7 3-1 0,3 3 1 15,2 9 0-15,7 9 1 16,0 1 0-16,-5 9-1 15,0 6 1-15,-2 0-2 16,-5 0-5-16,-1-3-6 16,-2-1-23-16,-10-21-2 15,0 18-1-15,0-18 2 0</inkml:trace>
  <inkml:trace contextRef="#ctx0" brushRef="#br0" timeOffset="553160.3836">13713 16866 42 0,'-6'-29'35'0,"9"16"0"15,-6 4-8-15,3 9-28 0,0 0-29 16,10 5-4-16,0 7-1 16,1-4 0-16</inkml:trace>
  <inkml:trace contextRef="#ctx0" brushRef="#br0" timeOffset="553577.0902">13944 17072 8 0,'0'0'31'0,"0"25"3"15,0-9-8-15,0 1-10 0,8 2-3 16,-2-2-2-16,5 0-1 15,-1-7-2-15,9-4 0 16,-3-6-3-16,2-8 0 16,0-9-1-16,1 3-3 15,-3 1-5-15,-4-7-18 0,-6 1-15 16,11 5-2-16,-9 1 0 16,11 9 1-16</inkml:trace>
  <inkml:trace contextRef="#ctx0" brushRef="#br0" timeOffset="554125.1719">14442 16992 21 0,'-16'6'27'0,"-17"-6"-7"15,7 10-6 1,2 2-2-16,8 4-4 15,4 0-2-15,12-6-3 16,5 5 1-16,9-5-2 16,7-3 1-16,0-3 0 15,1-8-1-15,-3 1 1 16,-7-4-1-16,-3 0 0 16,-9-2-1-16,0 9-1 0,-20-8 1 15,3 8-1-15,-1 5-1 16,-2 2 1-16,5 3-1 15,-1 4 1-15,11 3 0 16,5-4 0-16,0 1 0 0,11-2 1 16,3-2 0-16,4-3 0 15,5-7 1-15,1 0 0 16,0-8 0-16,1 1-1 0,-3-3 1 16,0-2-1-16,-3-2 0 15,-4-1-1-15,-4 3-1 16,-4 2 2-16,-4-2-2 15,-3 12 2-15,10-9 0 32,-10 9 0-32,0 10 1 0,4 5 1 15,3-2-1-15,0 9-2 16,0-1-7-16,3-3-19 16,9 3-9-16,-10-12 0 15,10 0 0-15</inkml:trace>
  <inkml:trace contextRef="#ctx0" brushRef="#br0" timeOffset="554648.6626">14945 17005 26 0,'22'13'34'0,"-22"-2"-2"16,-6 5-10-16,-2 5-6 15,-6-2-4-15,-2 4-3 16,-7-8-5-16,0-3-2 16,0-9-2-16,-2-3-1 0,5 0-1 15,5-11 0-15,3 0-1 16,8-5 0-16,8 4 1 15,6 3 0-15,5 7 2 16,5 2 1-16,2 4 1 16,1 9-1-16,2-1 1 15,0 5 0-15,-6-3 0 0,0 0 0 16,-3-6-1-16,1-2 0 16,-4-6 0-16,1-8 0 15,2-3 0-15,2-5 0 16,2-1 0-16,2 0-1 15,3 0 0-15,-1 6 0 0,0 2 1 32,2 9-1-32,-6 6 1 0,-2 3 1 15,-8 5-1-15,-2 4 0 16,-8-1 1-16,0 0 0 16,-13-2-2-16,1-3-2 15,-4-2-8-15,-1 1-25 16,-9-11-1-16,7 0-2 15,-2-7 1-15</inkml:trace>
  <inkml:trace contextRef="#ctx0" brushRef="#br0" timeOffset="555396.4852">15449 17159 43 0,'0'11'37'0,"0"-11"-2"16,0 0-10-16,0 0-10 16,0 0-6-16,0 11-11 0,0-11-32 15,0 0-1-15,0 0-2 16,0-15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pPr/>
              <a:t>3/12/2019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3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74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6.emf"/><Relationship Id="rId4" Type="http://schemas.openxmlformats.org/officeDocument/2006/relationships/customXml" Target="../ink/ink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3" Type="http://schemas.openxmlformats.org/officeDocument/2006/relationships/image" Target="../media/image70.png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0.png"/><Relationship Id="rId5" Type="http://schemas.openxmlformats.org/officeDocument/2006/relationships/image" Target="../media/image100.emf"/><Relationship Id="rId10" Type="http://schemas.openxmlformats.org/officeDocument/2006/relationships/image" Target="../media/image9.png"/><Relationship Id="rId4" Type="http://schemas.openxmlformats.org/officeDocument/2006/relationships/customXml" Target="../ink/ink6.xml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0.xml"/><Relationship Id="rId10" Type="http://schemas.openxmlformats.org/officeDocument/2006/relationships/image" Target="../media/image16.emf"/><Relationship Id="rId4" Type="http://schemas.openxmlformats.org/officeDocument/2006/relationships/image" Target="../media/image11.emf"/><Relationship Id="rId9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Gauss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Εισαγωγή</a:t>
            </a:r>
            <a:endParaRPr lang="en-US" sz="1200" dirty="0" smtClean="0"/>
          </a:p>
          <a:p>
            <a:pPr lvl="1"/>
            <a:r>
              <a:rPr lang="el-GR" dirty="0" smtClean="0"/>
              <a:t>Στη μελέτη του ηλεκτρισμού ως τώρα, τον σχετίσαμε με την έννοια της ηλεκτρικής </a:t>
            </a:r>
            <a:r>
              <a:rPr lang="el-GR" i="1" dirty="0" smtClean="0"/>
              <a:t>δύναμης</a:t>
            </a:r>
          </a:p>
          <a:p>
            <a:pPr lvl="1"/>
            <a:r>
              <a:rPr lang="el-GR" dirty="0" smtClean="0"/>
              <a:t>Τώρα, θα συσχετίσουμε τα ηλεκτρικά φαινόμενα με την έννοια της </a:t>
            </a:r>
            <a:r>
              <a:rPr lang="el-GR" b="1" i="1" dirty="0" smtClean="0"/>
              <a:t>ενέργειας</a:t>
            </a:r>
          </a:p>
          <a:p>
            <a:pPr lvl="1"/>
            <a:r>
              <a:rPr lang="el-GR" dirty="0" smtClean="0"/>
              <a:t>Θα ορίσουμε την έννοια του </a:t>
            </a:r>
            <a:r>
              <a:rPr lang="el-GR" b="1" dirty="0" smtClean="0"/>
              <a:t>ηλεκτρικού δυναμικού</a:t>
            </a:r>
          </a:p>
          <a:p>
            <a:pPr lvl="1"/>
            <a:r>
              <a:rPr lang="el-GR" dirty="0" smtClean="0"/>
              <a:t>Θα περιγράψουμε φαινόμενα με μεγαλύτερη ευκολία απ’ ότι με χρήση πεδίων και δυνάμεων</a:t>
            </a:r>
          </a:p>
          <a:p>
            <a:pPr lvl="2"/>
            <a:r>
              <a:rPr lang="el-GR" dirty="0" smtClean="0"/>
              <a:t>Όπως περιγράψαμε πιο εύκολα τα φαινόμενα της Κινητικής με </a:t>
            </a:r>
            <a:r>
              <a:rPr lang="el-GR" dirty="0"/>
              <a:t>ε</a:t>
            </a:r>
            <a:r>
              <a:rPr lang="el-GR" dirty="0" smtClean="0"/>
              <a:t>νεργειακά θεωρήματα σε σχέση με την περιγραφή μέσω δυνάμεων και διανυσμάτων</a:t>
            </a:r>
          </a:p>
          <a:p>
            <a:pPr lvl="1"/>
            <a:r>
              <a:rPr lang="el-GR" dirty="0" smtClean="0"/>
              <a:t>Το ηλεκτρικό δυναμικό έχει μεγάλη εφαρμογή στη λειτουργία των ηλεκτρικών κυκλωμάτων και συσκευών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59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Έστω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τοποθετείται σε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lvl="1"/>
                <a:r>
                  <a:rPr lang="el-GR" dirty="0"/>
                  <a:t>Έστω το φορτίο και το πεδίο ως ένα </a:t>
                </a:r>
                <a:r>
                  <a:rPr lang="el-GR" b="1" i="1" dirty="0" smtClean="0"/>
                  <a:t>σύστημα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ασκείται στο φορτίο</a:t>
                </a:r>
              </a:p>
              <a:p>
                <a:pPr lvl="2"/>
                <a:r>
                  <a:rPr lang="el-GR" dirty="0" smtClean="0"/>
                  <a:t>Η </a:t>
                </a:r>
                <a:r>
                  <a:rPr lang="el-GR" dirty="0"/>
                  <a:t>δύναμη οφείλεται στο </a:t>
                </a:r>
                <a:r>
                  <a:rPr lang="el-GR" dirty="0" smtClean="0"/>
                  <a:t>πεδίο</a:t>
                </a:r>
              </a:p>
              <a:p>
                <a:pPr lvl="2"/>
                <a:r>
                  <a:rPr lang="el-GR" dirty="0"/>
                  <a:t>Τ</a:t>
                </a:r>
                <a:r>
                  <a:rPr lang="el-GR" dirty="0" smtClean="0"/>
                  <a:t>ο </a:t>
                </a:r>
                <a:r>
                  <a:rPr lang="el-GR" dirty="0"/>
                  <a:t>φορτίο </a:t>
                </a:r>
                <a:r>
                  <a:rPr lang="el-GR" dirty="0" smtClean="0"/>
                  <a:t>κινείται λόγω </a:t>
                </a:r>
                <a:r>
                  <a:rPr lang="el-GR" dirty="0"/>
                  <a:t>της </a:t>
                </a:r>
                <a:r>
                  <a:rPr lang="el-GR" dirty="0" smtClean="0"/>
                  <a:t>ηλεκτρικής δύναμης</a:t>
                </a:r>
              </a:p>
              <a:p>
                <a:pPr lvl="2"/>
                <a:r>
                  <a:rPr lang="el-GR" dirty="0"/>
                  <a:t>Η δύναμη είναι </a:t>
                </a:r>
                <a:r>
                  <a:rPr lang="el-GR" b="1" i="1" dirty="0"/>
                  <a:t>συντηρητική</a:t>
                </a:r>
                <a:r>
                  <a:rPr lang="el-GR" sz="1400" dirty="0"/>
                  <a:t> </a:t>
                </a:r>
                <a:r>
                  <a:rPr lang="el-GR" dirty="0"/>
                  <a:t>και</a:t>
                </a:r>
                <a:r>
                  <a:rPr lang="el-GR" b="1" dirty="0"/>
                  <a:t> </a:t>
                </a:r>
                <a:r>
                  <a:rPr lang="el-GR" b="1" i="1" dirty="0"/>
                  <a:t>εσωτερική</a:t>
                </a:r>
                <a:r>
                  <a:rPr lang="el-GR" dirty="0"/>
                  <a:t> δύναμη του </a:t>
                </a:r>
                <a:r>
                  <a:rPr lang="el-GR" dirty="0" smtClean="0"/>
                  <a:t>συστήματος</a:t>
                </a:r>
              </a:p>
              <a:p>
                <a:pPr lvl="2"/>
                <a:r>
                  <a:rPr lang="el-GR" dirty="0" smtClean="0"/>
                  <a:t>Άρα το έργο της είναι </a:t>
                </a:r>
                <a:r>
                  <a:rPr lang="el-GR" b="1" dirty="0" smtClean="0"/>
                  <a:t>εσωτερικό</a:t>
                </a:r>
                <a:r>
                  <a:rPr lang="el-GR" dirty="0" smtClean="0"/>
                  <a:t> στο σύστημα</a:t>
                </a:r>
              </a:p>
              <a:p>
                <a:pPr lvl="1"/>
                <a:r>
                  <a:rPr lang="el-GR" dirty="0" smtClean="0"/>
                  <a:t>Άρα το </a:t>
                </a:r>
                <a:r>
                  <a:rPr lang="el-GR" b="1" dirty="0" smtClean="0"/>
                  <a:t>πεδίο παράγει εσωτερικό έργο στο σύστημα</a:t>
                </a:r>
              </a:p>
              <a:p>
                <a:pPr lvl="2"/>
                <a:r>
                  <a:rPr lang="el-GR" dirty="0" smtClean="0"/>
                  <a:t>Όπως ακριβώς η βαρύτητα (</a:t>
                </a:r>
                <a:r>
                  <a:rPr lang="el-GR" dirty="0" err="1" smtClean="0"/>
                  <a:t>βαρυτικό</a:t>
                </a:r>
                <a:r>
                  <a:rPr lang="el-GR" dirty="0" smtClean="0"/>
                  <a:t> πεδίο) στο σύστημα Γης-βιβλίου, όταν το βιβλίο αφήνεται να πέσει από ύψος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0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απειροστά μικρή 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σημειακού φορτίου σε ένα ηλεκτρικό πεδίο…</a:t>
                </a:r>
              </a:p>
              <a:p>
                <a:pPr lvl="2"/>
                <a:r>
                  <a:rPr lang="el-GR" dirty="0" smtClean="0"/>
                  <a:t>Το έργο της ηλεκτρικής δύναμης είναι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lvl="2"/>
                <a:r>
                  <a:rPr lang="el-GR" dirty="0" smtClean="0"/>
                  <a:t>Θυμηθείτε: το έργο μιας εσωτερικής δύναμης σε ένα σύστημα ισούται με την αρνητική μεταβολή της δυναμικής του ενέργειας (εδώ: </a:t>
                </a:r>
                <a:r>
                  <a:rPr lang="el-GR" b="1" dirty="0" smtClean="0"/>
                  <a:t>ηλεκτρικής δυναμικής ενέργειας</a:t>
                </a:r>
                <a:r>
                  <a:rPr lang="el-GR" dirty="0" smtClean="0"/>
                  <a:t>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dirty="0" smtClean="0"/>
              </a:p>
              <a:p>
                <a:pPr lvl="2"/>
                <a:r>
                  <a:rPr lang="el-GR" dirty="0" smtClean="0"/>
                  <a:t>Για πεπερασμένη μετατόπιση από το σημείο (Α) στο (Β) είναι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872249" cy="5181600"/>
              </a:xfrm>
              <a:blipFill rotWithShape="0">
                <a:blip r:embed="rId2"/>
                <a:stretch>
                  <a:fillRect t="-941" r="-4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04688" y="5618518"/>
                <a:ext cx="2666999" cy="102155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</a:rPr>
                  <a:t>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δεν εξαρτάται από το μονοπάτι (συντηρητική δύναμη)!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88" y="5618518"/>
                <a:ext cx="2666999" cy="1021556"/>
              </a:xfrm>
              <a:prstGeom prst="roundRect">
                <a:avLst/>
              </a:prstGeom>
              <a:blipFill rotWithShape="0">
                <a:blip r:embed="rId3"/>
                <a:stretch>
                  <a:fillRect r="-227" b="-2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5447489" y="607571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3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r>
                  <a:rPr lang="el-GR" dirty="0" smtClean="0"/>
                  <a:t>Για μια συγκεκριμένη θέση του φορτίου στο πεδίο, το σύστημα έχει μια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σε σχέση με μια θέση όπου έχει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Διαιρώντας 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το φορτίο</a:t>
                </a:r>
                <a:r>
                  <a:rPr lang="en-US" dirty="0" smtClean="0"/>
                  <a:t>, </a:t>
                </a:r>
                <a:r>
                  <a:rPr lang="el-GR" dirty="0" smtClean="0"/>
                  <a:t>έχουμε: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το οποίο ονομάζεται </a:t>
                </a:r>
                <a:r>
                  <a:rPr lang="el-GR" b="1" i="1" dirty="0" smtClean="0"/>
                  <a:t>ηλεκτρικό δυναμικό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l-GR" b="1" i="1" dirty="0" smtClean="0"/>
              </a:p>
              <a:p>
                <a:pPr lvl="1"/>
                <a:r>
                  <a:rPr lang="el-GR" dirty="0" smtClean="0"/>
                  <a:t>Η </a:t>
                </a:r>
                <a:r>
                  <a:rPr lang="el-GR" b="1" i="1" dirty="0" smtClean="0"/>
                  <a:t>διαφορά δυναμικού</a:t>
                </a:r>
                <a:r>
                  <a:rPr lang="el-GR" dirty="0" smtClean="0"/>
                  <a:t> ορίζεται ως η </a:t>
                </a:r>
                <a:r>
                  <a:rPr lang="el-GR" b="1" dirty="0" smtClean="0"/>
                  <a:t>μεταβολή</a:t>
                </a:r>
                <a:r>
                  <a:rPr lang="el-GR" dirty="0" smtClean="0"/>
                  <a:t> στην ηλεκτρική δυναμική ενέργεια του συστήματος όταν ένα φορτίο </a:t>
                </a:r>
                <a:r>
                  <a:rPr lang="en-US" dirty="0" smtClean="0"/>
                  <a:t>q </a:t>
                </a:r>
                <a:r>
                  <a:rPr lang="el-GR" dirty="0" smtClean="0"/>
                  <a:t>μετακινείται μεταξύ δυο σημείων (Α) και (Β), δια το φορτίο αυτό: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/>
                  <a:t>Το ηλεκτρικό δυναμικό μετρά δυναμική ενέργεια ανά μονάδα φορτίου: </a:t>
                </a:r>
                <a:r>
                  <a:rPr lang="en-US" dirty="0"/>
                  <a:t>J/C = Volt (V)</a:t>
                </a:r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1506" r="-930" b="-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7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pPr lvl="1"/>
                <a:r>
                  <a:rPr lang="el-GR" dirty="0" smtClean="0"/>
                  <a:t>Δεν εξαρτάται από το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παρά μόνο από το ηλεκτρικό πεδίο</a:t>
                </a:r>
                <a:r>
                  <a:rPr lang="en-US" dirty="0" smtClean="0"/>
                  <a:t>!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Άρα το δυναμικό αποτελεί ένα </a:t>
                </a:r>
                <a:r>
                  <a:rPr lang="el-GR" b="1" dirty="0" smtClean="0"/>
                  <a:t>χαρακτηριστικό του πεδίου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Παρατηρήστε ότι </a:t>
                </a:r>
                <a:r>
                  <a:rPr lang="en-US" dirty="0" smtClean="0"/>
                  <a:t>Volt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Όπως και με τη δυναμική ενέργεια που έχουμε δει ως τώρα</a:t>
                </a:r>
                <a:r>
                  <a:rPr lang="en-US" dirty="0" smtClean="0"/>
                  <a:t> (</a:t>
                </a:r>
                <a:r>
                  <a:rPr lang="el-GR" dirty="0" err="1" smtClean="0"/>
                  <a:t>βαρυτική</a:t>
                </a:r>
                <a:r>
                  <a:rPr lang="el-GR" dirty="0" smtClean="0"/>
                  <a:t>, ελαστική), μόνο </a:t>
                </a:r>
                <a:r>
                  <a:rPr lang="el-GR" i="1" u="sng" dirty="0" smtClean="0"/>
                  <a:t>διαφορές</a:t>
                </a:r>
                <a:r>
                  <a:rPr lang="el-GR" dirty="0" smtClean="0"/>
                  <a:t> δυναμικού έχουν νόημα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l-GR" dirty="0" smtClean="0"/>
                  <a:t>Πολλές φορές ορίζουμε εμείς ένα </a:t>
                </a:r>
                <a:r>
                  <a:rPr lang="el-GR" dirty="0" smtClean="0"/>
                  <a:t>σημείο/μια περιοχή </a:t>
                </a:r>
                <a:r>
                  <a:rPr lang="el-GR" dirty="0" smtClean="0"/>
                  <a:t>του ηλεκτρικού πεδίου ως μηδενικού δυναμικού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2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81600"/>
          </a:xfrm>
        </p:spPr>
        <p:txBody>
          <a:bodyPr>
            <a:normAutofit/>
          </a:bodyPr>
          <a:lstStyle/>
          <a:p>
            <a:r>
              <a:rPr lang="el-GR" b="1" dirty="0" smtClean="0"/>
              <a:t>Ηλεκτρικό Δυναμικό </a:t>
            </a:r>
          </a:p>
          <a:p>
            <a:pPr lvl="1"/>
            <a:r>
              <a:rPr lang="el-GR" b="1" u="sng" dirty="0" smtClean="0"/>
              <a:t>Προσοχή</a:t>
            </a:r>
            <a:r>
              <a:rPr lang="el-GR" dirty="0" smtClean="0"/>
              <a:t>: η διαφορά δυναμικού δεν είναι το ίδιο με τη διαφορά δυναμικής ενέργειας</a:t>
            </a:r>
          </a:p>
          <a:p>
            <a:pPr lvl="2"/>
            <a:r>
              <a:rPr lang="el-GR" dirty="0" smtClean="0"/>
              <a:t>Η διαφορά δυναμικού μεταξύ (Α) και (Β) υπάρχει αποκλειστικά λόγω </a:t>
            </a:r>
            <a:r>
              <a:rPr lang="el-GR" b="1" dirty="0" smtClean="0"/>
              <a:t>μιας</a:t>
            </a:r>
            <a:r>
              <a:rPr lang="el-GR" dirty="0" smtClean="0"/>
              <a:t> </a:t>
            </a:r>
            <a:r>
              <a:rPr lang="el-GR" b="1" dirty="0" smtClean="0"/>
              <a:t>πηγής φορτίου </a:t>
            </a:r>
            <a:r>
              <a:rPr lang="el-GR" dirty="0" smtClean="0"/>
              <a:t>και εξαρτάται από την κατανομή αυτής</a:t>
            </a:r>
          </a:p>
          <a:p>
            <a:pPr lvl="2"/>
            <a:r>
              <a:rPr lang="el-GR" dirty="0" smtClean="0"/>
              <a:t>Για να υπάρχει διαφορά δυναμικής ενέργειας, πρέπει να υπάρχει ένα σύστημα με τουλάχιστον </a:t>
            </a:r>
            <a:r>
              <a:rPr lang="el-GR" b="1" dirty="0" smtClean="0"/>
              <a:t>δυο</a:t>
            </a:r>
            <a:r>
              <a:rPr lang="el-GR" dirty="0" smtClean="0"/>
              <a:t> φορτία!</a:t>
            </a:r>
          </a:p>
          <a:p>
            <a:pPr lvl="3"/>
            <a:r>
              <a:rPr lang="el-GR" dirty="0" smtClean="0"/>
              <a:t>Η δυναμική ενέργεια ανήκει στο σύστημα και αλλάζει μόνον αν ένα φορτίο μετακινηθεί σε σχέση με τη θέση ηρεμίας του συστήματος!</a:t>
            </a:r>
            <a:endParaRPr lang="el-GR" dirty="0"/>
          </a:p>
          <a:p>
            <a:pPr lvl="1"/>
            <a:r>
              <a:rPr lang="el-GR" dirty="0" smtClean="0"/>
              <a:t>Σκεφτείτε το όμοια με το ηλεκτρικό πεδίο…</a:t>
            </a:r>
          </a:p>
          <a:p>
            <a:pPr lvl="2"/>
            <a:r>
              <a:rPr lang="el-GR" dirty="0" smtClean="0"/>
              <a:t>Το πεδίο υπάρχει λόγω μιας πηγής φορτίου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ηλ</a:t>
            </a:r>
            <a:r>
              <a:rPr lang="el-GR" dirty="0" smtClean="0"/>
              <a:t>. δύναμη εγείρεται σε άλλο φορτίο στο χώρο του πεδίου</a:t>
            </a:r>
          </a:p>
          <a:p>
            <a:pPr lvl="3"/>
            <a:r>
              <a:rPr lang="el-GR" dirty="0" smtClean="0"/>
              <a:t>Απαιτούνται δηλαδή τουλάχιστον δυο φορτία για τη δύναμη!</a:t>
            </a:r>
          </a:p>
        </p:txBody>
      </p:sp>
    </p:spTree>
    <p:extLst>
      <p:ext uri="{BB962C8B-B14F-4D97-AF65-F5344CB8AC3E}">
        <p14:creationId xmlns:p14="http://schemas.microsoft.com/office/powerpoint/2010/main" val="22161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Ηλεκτρικό Δυναμικό 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Ας θεωρήσουμε τώρα την περίπτωση όπου κάποια </a:t>
                </a:r>
                <a:r>
                  <a:rPr lang="el-GR" b="1" dirty="0" smtClean="0"/>
                  <a:t>εξωτερική</a:t>
                </a:r>
                <a:r>
                  <a:rPr lang="el-GR" dirty="0" smtClean="0"/>
                  <a:t> δύναμη μετακινεί ένα φορτίο στο πεδίο</a:t>
                </a:r>
              </a:p>
              <a:p>
                <a:pPr lvl="2"/>
                <a:r>
                  <a:rPr lang="el-GR" dirty="0" smtClean="0"/>
                  <a:t>Από ένα σημείο (Α) σε ένα (Β)</a:t>
                </a:r>
              </a:p>
              <a:p>
                <a:pPr lvl="2"/>
                <a:r>
                  <a:rPr lang="el-GR" dirty="0" smtClean="0"/>
                  <a:t>Χωρίς να αλλάζει την κινητική του ενέργεια</a:t>
                </a:r>
              </a:p>
              <a:p>
                <a:pPr lvl="2"/>
                <a:r>
                  <a:rPr lang="el-GR" dirty="0" smtClean="0"/>
                  <a:t>Αλλάζει όμως η ηλεκτρική δυναμική ενέργεια!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l-GR" dirty="0" smtClean="0"/>
                  <a:t>Το έργο αυτής της δύναμης θα είναι</a:t>
                </a:r>
                <a:r>
                  <a:rPr lang="en-US" dirty="0"/>
                  <a:t>:</a:t>
                </a: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𝛥𝛫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0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/>
                  <a:t>Ας απλοποιήσουμε τα πράγματα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Έστω ένα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ομογενές</a:t>
                </a:r>
                <a:r>
                  <a:rPr lang="el-GR" dirty="0" smtClean="0"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υπολογίσουμε τη Δ</a:t>
                </a:r>
                <a:r>
                  <a:rPr lang="en-US" dirty="0" smtClean="0">
                    <a:sym typeface="Wingdings" panose="05000000000000000000" pitchFamily="2" charset="2"/>
                  </a:rPr>
                  <a:t>V </a:t>
                </a:r>
                <a:r>
                  <a:rPr lang="el-GR" dirty="0" smtClean="0">
                    <a:sym typeface="Wingdings" panose="05000000000000000000" pitchFamily="2" charset="2"/>
                  </a:rPr>
                  <a:t>ανάμεσα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σημεία (Α), 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H </a:t>
                </a:r>
                <a:r>
                  <a:rPr lang="el-GR" dirty="0" smtClean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παράλληλη στις δυναμικές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 </a:t>
                </a:r>
                <a:endParaRPr lang="en-US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092" y="710292"/>
              <a:ext cx="2095507" cy="378550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315699" y="1295400"/>
              <a:ext cx="303801" cy="661308"/>
              <a:chOff x="7315699" y="1295400"/>
              <a:chExt cx="303801" cy="66130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467600" y="1295400"/>
                <a:ext cx="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315699" y="1679709"/>
                    <a:ext cx="3038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5699" y="1679709"/>
                    <a:ext cx="303801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000" t="-46667" r="-10600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678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νόμος του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Σε μια επιτραπέζια μπάλα πλάσματος, οι χρωματιστές γραμμές που βγαίνουν από τη σφαίρα αποδεικνύουν την ύπαρξη ισχυρού ηλεκτρικού πεδίου. Με το νόμο του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Gauss,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δείχνουμε ότι το ηλεκτρικό πεδίο που περιβάλλει μια ομοιόμορφα φορτισμένη σφαίρα είναι όμοιο με αυτό γύρω από ένα σημειακό φορτίο.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3801"/>
            <a:ext cx="4191000" cy="317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4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του συστήματος φθίνει όταν το θετικό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φορτίο κατευθύνεται προς την κατεύ-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(Α) ένα φορτίο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«κάτω»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κάτω, η δυναμική ενέργεια του συστήματος φορτίο-πεδίο μειώνεται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κιν</a:t>
                </a:r>
                <a:r>
                  <a:rPr lang="el-GR" dirty="0" smtClean="0"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4"/>
                <a:r>
                  <a:rPr lang="el-GR" dirty="0" smtClean="0"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3"/>
                <a:stretch>
                  <a:fillRect t="-941" r="-1084" b="-14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0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θεωρήσουμε </a:t>
                </a:r>
                <a:r>
                  <a:rPr lang="en-US" dirty="0" smtClean="0">
                    <a:sym typeface="Wingdings" panose="05000000000000000000" pitchFamily="2" charset="2"/>
                  </a:rPr>
                  <a:t>– </a:t>
                </a:r>
                <a:r>
                  <a:rPr lang="el-GR" dirty="0" smtClean="0">
                    <a:sym typeface="Wingdings" panose="05000000000000000000" pitchFamily="2" charset="2"/>
                  </a:rPr>
                  <a:t>στην ίδια διάταξη </a:t>
                </a:r>
                <a:r>
                  <a:rPr lang="en-US" dirty="0">
                    <a:sym typeface="Wingdings" panose="05000000000000000000" pitchFamily="2" charset="2"/>
                  </a:rPr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τώρα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που κινείται από το (</a:t>
                </a:r>
                <a:r>
                  <a:rPr lang="en-US" dirty="0" smtClean="0">
                    <a:sym typeface="Wingdings" panose="05000000000000000000" pitchFamily="2" charset="2"/>
                  </a:rPr>
                  <a:t>B</a:t>
                </a:r>
                <a:r>
                  <a:rPr lang="el-GR" dirty="0" smtClean="0">
                    <a:sym typeface="Wingdings" panose="05000000000000000000" pitchFamily="2" charset="2"/>
                  </a:rPr>
                  <a:t>) στο (</a:t>
                </a:r>
                <a:r>
                  <a:rPr lang="en-US" dirty="0" smtClean="0">
                    <a:sym typeface="Wingdings" panose="05000000000000000000" pitchFamily="2" charset="2"/>
                  </a:rPr>
                  <a:t>A</a:t>
                </a:r>
                <a:r>
                  <a:rPr lang="el-GR" dirty="0" smtClean="0">
                    <a:sym typeface="Wingdings" panose="05000000000000000000" pitchFamily="2" charset="2"/>
                  </a:rPr>
                  <a:t>) (δε γίνεται να κινηθεί Α → Β)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   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!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Αυτό σημαίνει ότι η δυναμική ενέργεια του συστήματος φθίνει ξανά όταν το αρνητικό φορτίο κατευθύνεται προς αντίθετη κατεύθυνση από την κατεύθυνση των δυναμικών γραμμών</a:t>
                </a: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3"/>
                <a:r>
                  <a:rPr lang="el-GR" dirty="0" smtClean="0">
                    <a:sym typeface="Wingdings" panose="05000000000000000000" pitchFamily="2" charset="2"/>
                  </a:rPr>
                  <a:t>Όσο προχωρά προς τα πάνω, η δυναμική ενέργεια του συστήματος φορτίο-πεδίο μειώνεται εξίσου.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 rotWithShape="0">
                <a:blip r:embed="rId2"/>
                <a:stretch>
                  <a:fillRect t="-927" r="-8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4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710291"/>
            <a:ext cx="3429000" cy="381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Ας γενικεύσουμε τώρα για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μετατόπιση μη παράλληλη στις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από </a:t>
                </a:r>
                <a:r>
                  <a:rPr lang="el-GR" dirty="0">
                    <a:sym typeface="Wingdings" panose="05000000000000000000" pitchFamily="2" charset="2"/>
                  </a:rPr>
                  <a:t>το (</a:t>
                </a:r>
                <a:r>
                  <a:rPr lang="el-GR" dirty="0" smtClean="0">
                    <a:sym typeface="Wingdings" panose="05000000000000000000" pitchFamily="2" charset="2"/>
                  </a:rPr>
                  <a:t>Α)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ΔΕΝ είναι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παράλληλη </a:t>
                </a:r>
                <a:r>
                  <a:rPr lang="el-GR" dirty="0">
                    <a:sym typeface="Wingdings" panose="05000000000000000000" pitchFamily="2" charset="2"/>
                  </a:rPr>
                  <a:t>στις </a:t>
                </a:r>
                <a:r>
                  <a:rPr lang="el-GR" dirty="0" smtClean="0">
                    <a:sym typeface="Wingdings" panose="05000000000000000000" pitchFamily="2" charset="2"/>
                  </a:rPr>
                  <a:t>δυναμικές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endParaRPr lang="en-US" sz="1200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endParaRPr lang="en-US" sz="800" dirty="0" smtClean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 smtClean="0">
                    <a:sym typeface="Wingdings" panose="05000000000000000000" pitchFamily="2" charset="2"/>
                  </a:rPr>
                  <a:t>Άρα για το σύστημα πεδίο-φορτίο</a:t>
                </a:r>
                <a:endParaRPr lang="en-US" b="0" i="0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2400" y="4648200"/>
                <a:ext cx="762000" cy="631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648200"/>
                <a:ext cx="762000" cy="631327"/>
              </a:xfrm>
              <a:prstGeom prst="rect">
                <a:avLst/>
              </a:prstGeom>
              <a:blipFill rotWithShape="0">
                <a:blip r:embed="rId4"/>
                <a:stretch>
                  <a:fillRect b="-10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016320" y="2937600"/>
              <a:ext cx="439920" cy="49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1920" y="2926080"/>
                <a:ext cx="46584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8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29000" cy="381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/>
                  <a:t>Διαφορά Δυναμικού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</a:t>
                </a:r>
                <a:r>
                  <a:rPr lang="en-US" dirty="0" smtClean="0">
                    <a:sym typeface="Wingdings" panose="05000000000000000000" pitchFamily="2" charset="2"/>
                  </a:rPr>
                  <a:t>-</a:t>
                </a:r>
                <a:r>
                  <a:rPr lang="el-GR" dirty="0" smtClean="0">
                    <a:sym typeface="Wingdings" panose="05000000000000000000" pitchFamily="2" charset="2"/>
                  </a:rPr>
                  <a:t>φορτίο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b="0" dirty="0" smtClean="0">
                    <a:sym typeface="Wingdings" panose="05000000000000000000" pitchFamily="2" charset="2"/>
                  </a:rPr>
                  <a:t>	</a:t>
                </a:r>
              </a:p>
              <a:p>
                <a:pPr marL="36576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𝑞𝐸𝑑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Όμως είδαμε πριν ότι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u="sng" dirty="0" smtClean="0">
                  <a:sym typeface="Wingdings" panose="05000000000000000000" pitchFamily="2" charset="2"/>
                </a:endParaRPr>
              </a:p>
              <a:p>
                <a:r>
                  <a:rPr lang="el-GR" u="sng" dirty="0" smtClean="0"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b="1" i="1" dirty="0" err="1" smtClean="0"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Ένα πρωτόνιο αφήνεται από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σημείο (Α) σε ομογενές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dirty="0" smtClean="0">
                    <a:sym typeface="Wingdings" panose="05000000000000000000" pitchFamily="2" charset="2"/>
                  </a:rPr>
                  <a:t>.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Το πρωτόνιο υπόκειται σε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μετατόπιση μέτρου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στο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 </a:t>
                </a:r>
                <a:r>
                  <a:rPr lang="el-GR" dirty="0" smtClean="0">
                    <a:sym typeface="Wingdings" panose="05000000000000000000" pitchFamily="2" charset="2"/>
                  </a:rPr>
                  <a:t>Βρείτε την ταχύτητα του πρωτονίου αμέσως μετά τη μετατόπισή του.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 rotWithShape="0">
                <a:blip r:embed="rId3"/>
                <a:stretch>
                  <a:fillRect t="-1050" r="-5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423400" y="2671560"/>
              <a:ext cx="420480" cy="479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6560" y="2660040"/>
                <a:ext cx="43848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- Λύση:</a:t>
                </a:r>
              </a:p>
              <a:p>
                <a:pPr lvl="1"/>
                <a:r>
                  <a:rPr lang="el-GR" sz="1600" dirty="0" smtClean="0">
                    <a:sym typeface="Wingdings" panose="05000000000000000000" pitchFamily="2" charset="2"/>
                  </a:rPr>
                  <a:t>Ένα πρωτόνιο αφήνεται από το σημείο (Α)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σε ομογενές </a:t>
                </a:r>
                <a:r>
                  <a:rPr lang="el-GR" sz="1600" dirty="0" err="1" smtClean="0">
                    <a:sym typeface="Wingdings" panose="05000000000000000000" pitchFamily="2" charset="2"/>
                  </a:rPr>
                  <a:t>ηλ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. πεδίο 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1600" dirty="0" smtClean="0">
                    <a:sym typeface="Wingdings" panose="05000000000000000000" pitchFamily="2" charset="2"/>
                  </a:rPr>
                  <a:t>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Το πρωτόνιο υπόκειται σε μετατόπιση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μέτρου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στο σημείο (Β) στην </a:t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Βρείτε την ταχύτητα του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πρωτονίου αμέσως μετά τη μετατόπισή του.</a:t>
                </a:r>
                <a:r>
                  <a:rPr lang="el-GR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sym typeface="Wingdings" panose="05000000000000000000" pitchFamily="2" charset="2"/>
                  </a:rPr>
                </a:br>
                <a:r>
                  <a:rPr lang="el-GR" sz="1600" dirty="0" smtClean="0">
                    <a:sym typeface="Wingdings" panose="05000000000000000000" pitchFamily="2" charset="2"/>
                  </a:rPr>
                  <a:t>Θεωρήστε </a:t>
                </a:r>
                <a:r>
                  <a:rPr lang="el-GR" sz="1600" dirty="0">
                    <a:sym typeface="Wingdings" panose="05000000000000000000" pitchFamily="2" charset="2"/>
                  </a:rPr>
                  <a:t>ότι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l-GR" sz="1600" dirty="0"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5680" y="1471320"/>
              <a:ext cx="8103600" cy="493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800" y="1458360"/>
                <a:ext cx="8128440" cy="49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290320" y="5534640"/>
              <a:ext cx="4187880" cy="84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3840" y="5524200"/>
                <a:ext cx="4206240" cy="8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6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r>
              <a:rPr lang="el-GR" dirty="0" smtClean="0"/>
              <a:t> (επανάληψη…)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Ηλεκτρική Ροή</a:t>
                </a:r>
                <a:endParaRPr lang="en-US" b="1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r>
                  <a:rPr lang="en-US" b="1" dirty="0" smtClean="0"/>
                  <a:t>H </a:t>
                </a:r>
                <a:r>
                  <a:rPr lang="el-GR" b="1" dirty="0" smtClean="0"/>
                  <a:t>ηλεκτρική ροή διαμέσου οποιασδήποτε κλειστής επιφάνειας γύρω από ένα σημειακό φορτίο </a:t>
                </a:r>
                <a:r>
                  <a:rPr lang="en-US" b="1" dirty="0" smtClean="0"/>
                  <a:t>q </a:t>
                </a:r>
                <a:r>
                  <a:rPr lang="el-GR" b="1" dirty="0" smtClean="0"/>
                  <a:t>είναι </a:t>
                </a:r>
                <a:r>
                  <a:rPr lang="el-GR" b="1" dirty="0">
                    <a:latin typeface="Cambria Math" panose="02040503050406030204" pitchFamily="18" charset="0"/>
                  </a:rPr>
                  <a:t/>
                </a:r>
                <a:br>
                  <a:rPr lang="el-GR" b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𝐪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𝛜</m:t>
                            </m:r>
                          </m:e>
                          <m:sub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 smtClean="0"/>
                  <a:t> και είναι ανεξάρτητη από το σχήμα της.</a:t>
                </a:r>
                <a:endParaRPr lang="en-US" b="1" dirty="0" smtClean="0"/>
              </a:p>
              <a:p>
                <a:r>
                  <a:rPr lang="el-GR" dirty="0"/>
                  <a:t>Για πολλά </a:t>
                </a:r>
                <a:r>
                  <a:rPr lang="en-US" dirty="0"/>
                  <a:t>(</a:t>
                </a:r>
                <a:r>
                  <a:rPr lang="el-GR" dirty="0"/>
                  <a:t>έστω Μ) σημειακά </a:t>
                </a:r>
                <a:r>
                  <a:rPr lang="el-GR" dirty="0" smtClean="0"/>
                  <a:t>φορτία</a:t>
                </a:r>
                <a:r>
                  <a:rPr lang="el-GR" dirty="0"/>
                  <a:t>, έχουμε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r>
                  <a:rPr lang="el-GR" dirty="0" smtClean="0"/>
                  <a:t>Για κατανομή φορτίου (</a:t>
                </a:r>
                <a:r>
                  <a:rPr lang="el-GR" b="1" dirty="0" smtClean="0"/>
                  <a:t>νόμος του </a:t>
                </a:r>
                <a:r>
                  <a:rPr lang="en-US" b="1" dirty="0" smtClean="0"/>
                  <a:t>Gauss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i="1" dirty="0" smtClean="0"/>
                  <a:t/>
                </a:r>
                <a:br>
                  <a:rPr lang="en-US" i="1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8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r>
              <a:rPr lang="el-GR" dirty="0"/>
              <a:t> (επανάληψη…)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 νόμος του </a:t>
                </a:r>
                <a:r>
                  <a:rPr lang="en-US" b="1" dirty="0" smtClean="0"/>
                  <a:t>Gauss</a:t>
                </a:r>
                <a:endParaRPr lang="el-GR" b="1" dirty="0" smtClean="0"/>
              </a:p>
              <a:p>
                <a:pPr lvl="1"/>
                <a:r>
                  <a:rPr lang="el-GR" dirty="0" smtClean="0"/>
                  <a:t>Συνθήκες Εφαρμογής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Η τιμή του ηλεκτρικού πεδίου μπορεί να θεωρηθεί σταθερή λόγω συμμετρίας επάνω </a:t>
                </a:r>
                <a:r>
                  <a:rPr lang="el-GR" sz="2000" b="1" u="sng" dirty="0" smtClean="0"/>
                  <a:t>σε όλη</a:t>
                </a:r>
                <a:r>
                  <a:rPr lang="el-GR" sz="2000" b="1" dirty="0" smtClean="0"/>
                  <a:t> την επιφάνεια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1200" b="1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εσωτερικό γινόμενο του νόμου του </a:t>
                </a:r>
                <a:r>
                  <a:rPr lang="en-US" sz="2000" b="1" dirty="0" smtClean="0"/>
                  <a:t>Gauss </a:t>
                </a:r>
                <a:r>
                  <a:rPr lang="el-GR" sz="2000" b="1" dirty="0" smtClean="0"/>
                  <a:t>μπορεί να εκφραστεί ως απλό αλγεβρικό γινόμενο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𝑬𝒅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l-GR" sz="20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000" b="1" dirty="0" smtClean="0"/>
                  <a:t> δηλ. 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2000" b="1" dirty="0" smtClean="0"/>
                  <a:t> και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000" b="1" dirty="0" smtClean="0"/>
                  <a:t> </a:t>
                </a:r>
                <a:r>
                  <a:rPr lang="el-GR" sz="2000" b="1" dirty="0" smtClean="0"/>
                  <a:t>είναι παράλληλα</a:t>
                </a:r>
                <a:endParaRPr lang="el-GR" sz="2000" b="1" dirty="0"/>
              </a:p>
              <a:p>
                <a:pPr marL="868680" lvl="1" indent="-457200">
                  <a:buFont typeface="+mj-lt"/>
                  <a:buAutoNum type="arabicPeriod"/>
                </a:pPr>
                <a:endParaRPr lang="en-US" sz="1200" b="1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εσωτερικό γινόμενο είναι μηδέν γιατί τα παραπάνω διανύσματα είναι κάθετα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1200" b="1" dirty="0" smtClean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2000" b="1" dirty="0" smtClean="0"/>
                  <a:t>Το ηλεκτρικό πεδίο είναι μηδέν σε ένα τμήμα επιφάνειας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257800"/>
              </a:xfrm>
              <a:blipFill rotWithShape="0">
                <a:blip r:embed="rId2"/>
                <a:stretch>
                  <a:fillRect t="-927" r="-6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63" y="2819400"/>
            <a:ext cx="5266437" cy="3534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sz="2000" dirty="0" smtClean="0"/>
                  <a:t>Βρείτε το ηλεκτρικό πεδίο σε απόσταση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από μια γραμμή θετικά φορτισμένη και απείρου μήκους.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Η γραμμή έχει σταθερή γραμμική πυκνότητα φορτίου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2000" dirty="0" smtClean="0"/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0813" cy="4569730"/>
              </a:xfrm>
              <a:blipFill rotWithShape="0">
                <a:blip r:embed="rId3"/>
                <a:stretch>
                  <a:fillRect t="-1067" r="-1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0632" y="666077"/>
                <a:ext cx="3965407" cy="1219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Η τιμή του ηλεκτρικού </a:t>
                </a:r>
                <a:r>
                  <a:rPr lang="el-GR" sz="1000" b="1" dirty="0" smtClean="0"/>
                  <a:t>σταθερή </a:t>
                </a:r>
                <a:r>
                  <a:rPr lang="el-GR" sz="1000" b="1" u="sng" dirty="0" smtClean="0"/>
                  <a:t>σε </a:t>
                </a:r>
                <a:r>
                  <a:rPr lang="el-GR" sz="1000" b="1" u="sng" dirty="0"/>
                  <a:t>όλη</a:t>
                </a:r>
                <a:r>
                  <a:rPr lang="el-GR" sz="1000" b="1" dirty="0"/>
                  <a:t> την επιφάνεια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εσωτερικό γινόμενο </a:t>
                </a:r>
                <a:r>
                  <a:rPr lang="el-GR" sz="1000" b="1" dirty="0" smtClean="0"/>
                  <a:t>ως </a:t>
                </a:r>
                <a:r>
                  <a:rPr lang="el-GR" sz="1000" b="1" dirty="0"/>
                  <a:t>απλό αλγεβρικό γινόμενο 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</a:rPr>
                      <m:t>𝑬𝒅</m:t>
                    </m:r>
                    <m:r>
                      <a:rPr lang="en-US" sz="10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l-GR" sz="1000" b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000" b="1" dirty="0"/>
                  <a:t> δηλ. 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000" b="1" dirty="0"/>
                  <a:t> και </a:t>
                </a:r>
                <a14:m>
                  <m:oMath xmlns:m="http://schemas.openxmlformats.org/officeDocument/2006/math">
                    <m:r>
                      <a:rPr lang="en-US" sz="10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1000" b="1" dirty="0"/>
                  <a:t> </a:t>
                </a:r>
                <a:r>
                  <a:rPr lang="el-GR" sz="1000" b="1" dirty="0"/>
                  <a:t>είναι παράλληλα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εσωτερικό γινόμενο είναι </a:t>
                </a:r>
                <a:r>
                  <a:rPr lang="el-GR" sz="1000" b="1" dirty="0" smtClean="0"/>
                  <a:t>μηδέν</a:t>
                </a: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ηλεκτρικό πεδίο </a:t>
                </a:r>
                <a:r>
                  <a:rPr lang="el-GR" sz="1000" b="1" dirty="0" smtClean="0"/>
                  <a:t>είναι</a:t>
                </a:r>
                <a:endParaRPr lang="el-GR" sz="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32" y="666077"/>
                <a:ext cx="3965407" cy="1219436"/>
              </a:xfrm>
              <a:prstGeom prst="rect">
                <a:avLst/>
              </a:prstGeom>
              <a:blipFill rotWithShape="0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6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710292"/>
            <a:ext cx="3563762" cy="2390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- Λύση:</a:t>
                </a:r>
              </a:p>
              <a:p>
                <a:pPr lvl="1"/>
                <a:r>
                  <a:rPr lang="el-GR" sz="1600" dirty="0" smtClean="0"/>
                  <a:t>Βρείτε το ηλεκτρικό πεδίο σε απόσταση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από μια γραμμή θετικά φορτισμένη και </a:t>
                </a:r>
                <a:br>
                  <a:rPr lang="el-GR" sz="1600" dirty="0" smtClean="0"/>
                </a:br>
                <a:r>
                  <a:rPr lang="el-GR" sz="1600" dirty="0" smtClean="0"/>
                  <a:t>απείρου μήκους. </a:t>
                </a:r>
                <a:r>
                  <a:rPr lang="el-GR" sz="1600" dirty="0"/>
                  <a:t>Η γραμμή έχει σταθερή </a:t>
                </a:r>
                <a:r>
                  <a:rPr lang="el-GR" sz="1600" dirty="0" smtClean="0"/>
                  <a:t/>
                </a:r>
                <a:br>
                  <a:rPr lang="el-GR" sz="1600" dirty="0" smtClean="0"/>
                </a:br>
                <a:r>
                  <a:rPr lang="el-GR" sz="1600" dirty="0" smtClean="0"/>
                  <a:t>γραμμική </a:t>
                </a:r>
                <a:r>
                  <a:rPr lang="el-GR" sz="1600" dirty="0"/>
                  <a:t>πυκνότητα φορτίου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30813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12000" y="758160"/>
              <a:ext cx="7929720" cy="541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560" y="748800"/>
                <a:ext cx="7953840" cy="54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709760" y="5752080"/>
              <a:ext cx="15840" cy="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7240" y="5749560"/>
                <a:ext cx="20880" cy="1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2209800" y="4419600"/>
            <a:ext cx="3886200" cy="1752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91480" y="342000"/>
              <a:ext cx="7911720" cy="6211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040" y="335520"/>
                <a:ext cx="7929720" cy="62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812600" y="5799600"/>
              <a:ext cx="97560" cy="106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1800" y="5787360"/>
                <a:ext cx="120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8155080" y="2243160"/>
              <a:ext cx="487080" cy="465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6440" y="2232000"/>
                <a:ext cx="50292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8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371600"/>
            <a:ext cx="7930813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sz="2000" dirty="0" smtClean="0"/>
              <a:t>Βρείτε το ηλεκτρικό πεδίο λόγω μιας άπειρης επιφάνειας θετικά φορτισμένης με </a:t>
            </a:r>
            <a:r>
              <a:rPr lang="el-GR" sz="2000" dirty="0" smtClean="0"/>
              <a:t>ομοιόμορφη </a:t>
            </a:r>
            <a:r>
              <a:rPr lang="el-GR" sz="2000" dirty="0" smtClean="0"/>
              <a:t>επιφανειακή κατανομή φορτίου σ.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74" y="2476500"/>
            <a:ext cx="3868562" cy="4015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0632" y="666077"/>
                <a:ext cx="3965407" cy="1219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Η τιμή του ηλεκτρικού </a:t>
                </a:r>
                <a:r>
                  <a:rPr lang="el-GR" sz="1000" b="1" dirty="0" smtClean="0"/>
                  <a:t>σταθερή </a:t>
                </a:r>
                <a:r>
                  <a:rPr lang="el-GR" sz="1000" b="1" u="sng" dirty="0" smtClean="0"/>
                  <a:t>σε </a:t>
                </a:r>
                <a:r>
                  <a:rPr lang="el-GR" sz="1000" b="1" u="sng" dirty="0"/>
                  <a:t>όλη</a:t>
                </a:r>
                <a:r>
                  <a:rPr lang="el-GR" sz="1000" b="1" dirty="0"/>
                  <a:t> την επιφάνεια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εσωτερικό γινόμενο </a:t>
                </a:r>
                <a:r>
                  <a:rPr lang="el-GR" sz="1000" b="1" dirty="0" smtClean="0"/>
                  <a:t>ως </a:t>
                </a:r>
                <a:r>
                  <a:rPr lang="el-GR" sz="1000" b="1" dirty="0"/>
                  <a:t>απλό αλγεβρικό γινόμενο 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</a:rPr>
                      <m:t>𝑬𝒅</m:t>
                    </m:r>
                    <m:r>
                      <a:rPr lang="en-US" sz="10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l-GR" sz="1000" b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000" b="1" dirty="0"/>
                  <a:t> δηλ. 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l-GR" sz="1000" b="1" dirty="0"/>
                  <a:t> και </a:t>
                </a:r>
                <a14:m>
                  <m:oMath xmlns:m="http://schemas.openxmlformats.org/officeDocument/2006/math">
                    <m:r>
                      <a:rPr lang="en-US" sz="1000" b="1">
                        <a:latin typeface="Cambria Math" panose="02040503050406030204" pitchFamily="18" charset="0"/>
                      </a:rPr>
                      <m:t>𝐝</m:t>
                    </m:r>
                    <m:acc>
                      <m:accPr>
                        <m:chr m:val="⃗"/>
                        <m:ctrlPr>
                          <a:rPr lang="el-GR" sz="1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1000" b="1" dirty="0"/>
                  <a:t> </a:t>
                </a:r>
                <a:r>
                  <a:rPr lang="el-GR" sz="1000" b="1" dirty="0"/>
                  <a:t>είναι παράλληλα</a:t>
                </a:r>
              </a:p>
              <a:p>
                <a:pPr marL="868680" lvl="1" indent="-457200">
                  <a:buFont typeface="+mj-lt"/>
                  <a:buAutoNum type="arabicPeriod"/>
                </a:pP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εσωτερικό γινόμενο είναι </a:t>
                </a:r>
                <a:r>
                  <a:rPr lang="el-GR" sz="1000" b="1" dirty="0" smtClean="0"/>
                  <a:t>μηδέν</a:t>
                </a:r>
                <a:endParaRPr lang="en-US" sz="600" b="1" dirty="0"/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el-GR" sz="1000" b="1" dirty="0"/>
                  <a:t>Το ηλεκτρικό πεδίο </a:t>
                </a:r>
                <a:r>
                  <a:rPr lang="el-GR" sz="1000" b="1" dirty="0" smtClean="0"/>
                  <a:t>είναι</a:t>
                </a:r>
                <a:endParaRPr lang="el-GR" sz="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32" y="666077"/>
                <a:ext cx="3965407" cy="1219436"/>
              </a:xfrm>
              <a:prstGeom prst="rect">
                <a:avLst/>
              </a:prstGeom>
              <a:blipFill rotWithShape="0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89800" y="104040"/>
              <a:ext cx="8392320" cy="6362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120" y="93600"/>
                <a:ext cx="8418240" cy="63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772960" y="3281040"/>
              <a:ext cx="2868120" cy="310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6480" y="3272040"/>
                <a:ext cx="2887560" cy="31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506640" y="2631600"/>
              <a:ext cx="1931760" cy="688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7280" y="2621160"/>
                <a:ext cx="19530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703755" y="4289320"/>
                <a:ext cx="487954" cy="38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755" y="4289320"/>
                <a:ext cx="487954" cy="3895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194952" y="4647380"/>
                <a:ext cx="484748" cy="387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952" y="4647380"/>
                <a:ext cx="484748" cy="3876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798188" y="4122841"/>
                <a:ext cx="47352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borderBox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88" y="4122841"/>
                <a:ext cx="473528" cy="3913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3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30813" cy="4569730"/>
          </a:xfrm>
        </p:spPr>
        <p:txBody>
          <a:bodyPr>
            <a:normAutofit/>
          </a:bodyPr>
          <a:lstStyle/>
          <a:p>
            <a:r>
              <a:rPr lang="el-GR" b="1" dirty="0" smtClean="0"/>
              <a:t>Παράδειγμα – Λύση:</a:t>
            </a:r>
          </a:p>
          <a:p>
            <a:pPr lvl="1"/>
            <a:r>
              <a:rPr lang="el-GR" sz="1600" dirty="0" smtClean="0"/>
              <a:t>Βρείτε το ηλεκτρικό πεδίο λόγω μιας άπειρης </a:t>
            </a:r>
            <a:br>
              <a:rPr lang="el-GR" sz="1600" dirty="0" smtClean="0"/>
            </a:br>
            <a:r>
              <a:rPr lang="el-GR" sz="1600" dirty="0" smtClean="0"/>
              <a:t>επιφάνειας θετικά φορτισμένης με </a:t>
            </a:r>
            <a:r>
              <a:rPr lang="el-GR" sz="1600" dirty="0" err="1" smtClean="0"/>
              <a:t>ομοιό</a:t>
            </a:r>
            <a:r>
              <a:rPr lang="el-GR" sz="1600" dirty="0" smtClean="0"/>
              <a:t>-</a:t>
            </a:r>
            <a:br>
              <a:rPr lang="el-GR" sz="1600" dirty="0" smtClean="0"/>
            </a:br>
            <a:r>
              <a:rPr lang="el-GR" sz="1600" dirty="0" err="1" smtClean="0"/>
              <a:t>μορφη</a:t>
            </a:r>
            <a:r>
              <a:rPr lang="el-GR" sz="1600" dirty="0" smtClean="0"/>
              <a:t> επιφανειακή κατανομή φορτίου σ.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99" y="710292"/>
            <a:ext cx="2905464" cy="30155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8920" y="103320"/>
              <a:ext cx="8115480" cy="620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00" y="93960"/>
                <a:ext cx="8130600" cy="62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19000" y="2074680"/>
              <a:ext cx="7607520" cy="3054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800" y="2063520"/>
                <a:ext cx="7625880" cy="3074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5763699" y="4876800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20968" y="4859253"/>
            <a:ext cx="713301" cy="2528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817560" y="784440"/>
              <a:ext cx="7841160" cy="5664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720" y="779400"/>
                <a:ext cx="7864560" cy="56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544760" y="1603080"/>
              <a:ext cx="7122240" cy="4291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5760" y="1598400"/>
                <a:ext cx="7143480" cy="43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7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10292"/>
            <a:ext cx="2380033" cy="3319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Gauss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Αγωγοί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Ηλεκτρικό Πεδίο</a:t>
                </a:r>
              </a:p>
              <a:p>
                <a:pPr lvl="1"/>
                <a:r>
                  <a:rPr lang="el-GR" dirty="0" smtClean="0"/>
                  <a:t>Μπορεί κανείς να δείξει ότι ένας </a:t>
                </a:r>
                <a:br>
                  <a:rPr lang="el-GR" dirty="0" smtClean="0"/>
                </a:br>
                <a:r>
                  <a:rPr lang="el-GR" dirty="0" smtClean="0"/>
                  <a:t>στέρεος αγωγός σε ηλεκτροστατική</a:t>
                </a:r>
                <a:br>
                  <a:rPr lang="el-GR" dirty="0" smtClean="0"/>
                </a:br>
                <a:r>
                  <a:rPr lang="el-GR" dirty="0" smtClean="0"/>
                  <a:t>ισορροπία (τα φορτία δεν κινούνται)</a:t>
                </a:r>
                <a:br>
                  <a:rPr lang="el-GR" dirty="0" smtClean="0"/>
                </a:br>
                <a:r>
                  <a:rPr lang="el-GR" dirty="0" smtClean="0"/>
                  <a:t>έχει τις ακόλουθες ιδιότητες</a:t>
                </a:r>
              </a:p>
              <a:p>
                <a:pPr lvl="2"/>
                <a:r>
                  <a:rPr lang="el-GR" dirty="0" smtClean="0"/>
                  <a:t>Το ηλεκτρικό πεδίο ακριβώς </a:t>
                </a:r>
                <a:r>
                  <a:rPr lang="el-GR" b="1" dirty="0" smtClean="0"/>
                  <a:t>έξω</a:t>
                </a:r>
                <a:r>
                  <a:rPr lang="el-GR" dirty="0" smtClean="0"/>
                  <a:t> από </a:t>
                </a:r>
                <a:br>
                  <a:rPr lang="el-GR" dirty="0" smtClean="0"/>
                </a:br>
                <a:r>
                  <a:rPr lang="el-GR" dirty="0" smtClean="0"/>
                  <a:t>τον αγωγό είναι κάθετο στην επιφάνειά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και έχει μέτρο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Το ηλεκτρικό πεδίο </a:t>
                </a:r>
                <a:r>
                  <a:rPr lang="el-GR" b="1" dirty="0" smtClean="0"/>
                  <a:t>εντός</a:t>
                </a:r>
                <a:r>
                  <a:rPr lang="el-GR" dirty="0" smtClean="0"/>
                  <a:t> του αγωγού είναι μηδέν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…είτε ο αγωγός είναι συμπαγής είτε «κούφιος»</a:t>
                </a:r>
              </a:p>
              <a:p>
                <a:pPr lvl="2"/>
                <a:r>
                  <a:rPr lang="el-GR" dirty="0" smtClean="0"/>
                  <a:t>Αν ο αγωγός είναι μονωμένος και φέρει φορτίο, το φορτίο βρίσκεται στην επιφάνειά του</a:t>
                </a:r>
              </a:p>
              <a:p>
                <a:pPr lvl="2"/>
                <a:r>
                  <a:rPr lang="el-GR" dirty="0" smtClean="0"/>
                  <a:t>Σε έναν αγωγό ακαθόριστου σχήματος, η επιφανειακή πυκνότητα φορτίου είναι μεγαλύτερη εκεί που η κυρτότητά του είναι μεγαλύτερη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 rotWithShape="0">
                <a:blip r:embed="rId3"/>
                <a:stretch>
                  <a:fillRect t="-941" b="-2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9952</TotalTime>
  <Words>829</Words>
  <Application>Microsoft Office PowerPoint</Application>
  <PresentationFormat>On-screen Show (4:3)</PresentationFormat>
  <Paragraphs>202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O νόμος του Gauss (επανάληψη…)</vt:lpstr>
      <vt:lpstr>O νόμος του Gauss (επανάληψη…)</vt:lpstr>
      <vt:lpstr>O νόμος του Gauss</vt:lpstr>
      <vt:lpstr>O νόμος του Gauss</vt:lpstr>
      <vt:lpstr>O νόμος του Gauss</vt:lpstr>
      <vt:lpstr>O νόμος του Gauss</vt:lpstr>
      <vt:lpstr>Ο νόμος του Gauss</vt:lpstr>
      <vt:lpstr>Φυσική για Μηχανικούς</vt:lpstr>
      <vt:lpstr>Φυσική για Μηχανικούς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1020</cp:revision>
  <cp:lastPrinted>2019-12-03T08:09:02Z</cp:lastPrinted>
  <dcterms:created xsi:type="dcterms:W3CDTF">2006-08-16T00:00:00Z</dcterms:created>
  <dcterms:modified xsi:type="dcterms:W3CDTF">2019-12-03T11:45:30Z</dcterms:modified>
  <cp:contentStatus/>
</cp:coreProperties>
</file>