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414" r:id="rId2"/>
    <p:sldId id="415" r:id="rId3"/>
    <p:sldId id="416" r:id="rId4"/>
    <p:sldId id="417" r:id="rId5"/>
    <p:sldId id="418" r:id="rId6"/>
    <p:sldId id="485" r:id="rId7"/>
    <p:sldId id="419" r:id="rId8"/>
    <p:sldId id="420" r:id="rId9"/>
    <p:sldId id="421" r:id="rId10"/>
    <p:sldId id="422" r:id="rId11"/>
    <p:sldId id="474" r:id="rId12"/>
    <p:sldId id="518" r:id="rId13"/>
    <p:sldId id="475" r:id="rId14"/>
    <p:sldId id="487" r:id="rId15"/>
    <p:sldId id="423" r:id="rId16"/>
    <p:sldId id="424" r:id="rId17"/>
    <p:sldId id="478" r:id="rId18"/>
    <p:sldId id="479" r:id="rId19"/>
    <p:sldId id="480" r:id="rId20"/>
    <p:sldId id="482" r:id="rId21"/>
    <p:sldId id="425" r:id="rId22"/>
    <p:sldId id="426" r:id="rId23"/>
    <p:sldId id="483" r:id="rId24"/>
    <p:sldId id="427" r:id="rId25"/>
    <p:sldId id="481" r:id="rId26"/>
    <p:sldId id="484" r:id="rId27"/>
    <p:sldId id="428" r:id="rId28"/>
    <p:sldId id="429" r:id="rId29"/>
    <p:sldId id="431" r:id="rId30"/>
    <p:sldId id="432" r:id="rId31"/>
    <p:sldId id="488" r:id="rId32"/>
    <p:sldId id="489" r:id="rId33"/>
    <p:sldId id="327" r:id="rId34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08" autoAdjust="0"/>
  </p:normalViewPr>
  <p:slideViewPr>
    <p:cSldViewPr>
      <p:cViewPr varScale="1">
        <p:scale>
          <a:sx n="101" d="100"/>
          <a:sy n="101" d="100"/>
        </p:scale>
        <p:origin x="127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14T08:54:32.5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13310 2696 2 0,'0'-9'10'16,"0"-3"6"-1,0 12-10-15,0 0-1 16,0-10-1-16,0 10 1 0,0 0 1 15,0 0-1 1,0 0 1-16,0 0 0 0,0-12-1 16,0 12 3-16,0-14-3 15,3 5 1-15,-3 9-3 0,3-18 0 16,-3 18 0-16,7-15 0 16,-7 15-1-16,8-17-1 15,-8 17 0-15,7-11 1 16,-7 11-1-16,6-14-1 15,-6 14 2-15,0-16-2 0,0 16 1 16,0-15 0-16,0 5 0 16,0 1-1-16,0 9 0 15,0-13 0-15,0 13 0 16,0 0 0-16,0 9 0 16,0 8-1-16,0 12 2 31,0 16 0-31,0 11 1 0,-3 19 0 15,3 9 0-15,4 5 0 16,-4 9 0-16,5 4 1 0,-5-2-1 16,0-5 0-1,0-6-1-15,0-7 1 16,-3-7-1-16,-3-11 2 0,6-3 0 16,-2-13 0-16,7-8 0 0,-2-12-3 15,3-10-4-15,-6-18-20 16,16 15-8-16,-16-15-2 15,0-13 0-15</inkml:trace>
  <inkml:trace contextRef="#ctx0" brushRef="#br0" timeOffset="1233.6296">13245 3782 2 0,'0'0'7'16,"0"0"1"-16,0 0-5 0,0 0-1 16,0 0-1-16,0 0 1 15,0 0 0-15,10 0 0 16,-10 0 0-16,0 0 1 15,0 0 0-15,13 0 0 16,-2 0 0-16,5 0 0 16,15-4 1-16,9-3-1 0,18 0 1 15,13-2 0-15,15 1-1 16,12 3 0-16,7 1-2 16,4 4-3-16,0 0-5 15,2 13-9-15,-11-13-6 16,4 14 2-16</inkml:trace>
  <inkml:trace contextRef="#ctx0" brushRef="#br0" timeOffset="1602.7721">13723 3768 10 0,'84'-4'12'16,"11"-6"-2"-16,26 2-2 16,9-1-1-16,22 2-2 31,9-1-2-31,7 3 0 0,-2 1-2 16,-1 4-1-16,-6 4-4 15,-12-1-7-15,-8 9-5 0,-22-7-5 16,-5 10 15-1</inkml:trace>
  <inkml:trace contextRef="#ctx0" brushRef="#br0" timeOffset="1941.3087">14910 3798 12 0,'110'-14'14'0,"28"4"-1"0,11-8-2 15,24 4-2-15,10-4-2 16,12 4-3-16,5 3 0 16,-2 4-5-16,-15 4-4 0,-15 3-7 15,-13 7-8 1,-38-7-4-16,-10 17 13 0</inkml:trace>
  <inkml:trace contextRef="#ctx0" brushRef="#br0" timeOffset="2257.2883">16130 3742 14 0,'120'-15'17'16,"23"8"-2"-16,12-5 0 0,10 4-3 15,-4 1-9-15,-10 1-23 16,-8 15-2-16,-34-9-2 31,-11 17 15-31</inkml:trace>
  <inkml:trace contextRef="#ctx0" brushRef="#br0" timeOffset="3021.3754">17177 3723 16 0,'15'0'16'16,"19"2"-2"-16,6-2-1 15,19 0-1-15,12 0-1 16,20 0-4-16,13 0 1 31,15 0-3-31,6 6-1 0,8-6-2 16,2 6-1-16,-4-5-1 15,-1 3-5-15,-6-4-6 16,-7 4-9-16,-17-9-7 16,4 6-2-16,-22-6 13 15</inkml:trace>
  <inkml:trace contextRef="#ctx0" brushRef="#br0" timeOffset="3374.9341">18125 3752 5 0,'83'-6'12'0,"21"6"-2"15,11-5-1-15,19 5-4 16,8-4-1-16,12 4-2 16,9-5-1-16,6 5 0 15,3 0-1-15,-1 0-5 16,-4 9-6-16,-19-9-6 0,-1 13 2 15,-30-11 15-15</inkml:trace>
  <inkml:trace contextRef="#ctx0" brushRef="#br0" timeOffset="3775.9841">19469 3742 19 0,'78'-5'10'15,"26"1"-1"-15,12 1-2 16,21 3-1-16,12-6 0 16,15 6 0-16,7 0 1 15,5 6-1-15,0-1 1 0,-5 1-1 16,-9-2-1-1,-10 1-1-15,-13-3-3 16,-13-2-9-16,-10 8-17 0,-26-16-2 16,-4 8-1-16,-27-14 18 0</inkml:trace>
  <inkml:trace contextRef="#ctx0" brushRef="#br0" timeOffset="4777.1281">13291 3417 20 0,'0'0'17'0,"17"5"-1"0,9-5-1 16,9 0-2-16,8 0-2 15,5 0-2-15,3-2-1 16,-1 2-3-16,-4-4-1 15,-6-2-1-15,-11 4 0 16,-8 2-1-16,-11-5-1 16,-10 5 1-1,0 0-1-15,0 0 0 16,0 0 0-16,-5 14-1 16,1-1 0-16,4 5 1 15,0 7-1-15,0 7 1 16,0 9-1-16,0 1 2 15,0 4-2-15,0-3-5 16,0-7-25-16,9 1-1 0,-9-21 0 16,16 3 0-16</inkml:trace>
  <inkml:trace contextRef="#ctx0" brushRef="#br0" timeOffset="8254.507">21995 3691 22 0,'0'0'15'0,"-6"19"-2"0,0 6-2 16,6 15-3-16,-3 11-3 16,3 10-1-16,0 14-3 15,0 8-4-15,0 7-4 16,0-4-10-16,8 6-7 0,-13-19-1 15,10 7 23-15</inkml:trace>
  <inkml:trace contextRef="#ctx0" brushRef="#br0" timeOffset="8701.9184">22032 4215 2 0,'5'32'5'0,"1"7"-1"16,3 8 0-16,0 8 0 15,2 10-1-15,-3 2-2 0,0 4-5 16,-4 6 1-16,-4-3 0 16,0 1 0-16,-7-1-1 15</inkml:trace>
  <inkml:trace contextRef="#ctx0" brushRef="#br0" timeOffset="9201.7384">22016 4966 22 0,'-7'-16'29'0,"7"16"-6"16,0-9-4-16,0 9-5 15,0 23-4-15,-3 5-3 32,3 9-3-32,0 7-2 0,5 9-2 15,2 10-2-15,-2 5-1 16,2 4 0-16,1-2 1 15,1 4 0-15,-5-1 0 16,2 1 0-16,-6 1 1 16,0-3 1-16,0-3-1 15,0-8-2-15,-5-2-5 0,2-14-9 16,6-1-9-16,-8-22-3 16,12-2 1-16</inkml:trace>
  <inkml:trace contextRef="#ctx0" brushRef="#br0" timeOffset="9471.013">22040 5296 5 0,'0'26'8'0,"0"4"-7"15,3 11-7-15,5 20-1 0,-8 3 7 16</inkml:trace>
  <inkml:trace contextRef="#ctx0" brushRef="#br0" timeOffset="9586.4722">22074 6055 17 0,'-4'27'25'0,"8"1"-4"16,-9-13-16 0,-5-15-21-16,10 0-4 15,-10-14-3-15,13 2 15 16</inkml:trace>
  <inkml:trace contextRef="#ctx0" brushRef="#br0" timeOffset="10622.7062">13682 6198 32 0,'134'0'18'16,"15"0"-2"-16,24-5-2 16,16 1-4-16,12-1-1 15,10 0-3-15,3-2-1 16,-3 1-1-16,-13 1-1 16,-9 1 0-16,-23 4-3 0,-23 0-4 15,-26 6-4-15,-29-2-5 16,-30-4-6-16,-21 11-5 15,-37-11-5-15,0 8 7 16</inkml:trace>
  <inkml:trace contextRef="#ctx0" brushRef="#br0" timeOffset="10960.7578">14598 6246 15 0,'110'0'12'15,"23"0"-1"-15,32 0 0 0,22-3-1 16,32 3-2-16,15-4 0 16,19 4-2-16,5 0-1 15,-3 4 0-15,-8 2-2 16,-17 3-7-16,-25 1-14 16,-32-10-8-16,-16 13 0 0,-44-13 7 31</inkml:trace>
  <inkml:trace contextRef="#ctx0" brushRef="#br0" timeOffset="11676.1978">16740 6307 10 0,'71'7'22'16,"-17"-7"-14"-1,22 6 0-15,18-6-2 16,23-4 0-16,20-5-2 16,29-3-1-16,22 2 0 0,24-2-1 15,16 2 0-15,9 3 0 16,-1 0 0-16,-4 7 0 15,-11 0-1-15,-23 4-3 16,-19 4-7-16,-28-8-8 16,-16 12-7-16,-37-12-2 0,-14 9 24 31</inkml:trace>
  <inkml:trace contextRef="#ctx0" brushRef="#br0" timeOffset="12039.6621">18089 6266 25 0,'114'-8'13'0,"32"8"-1"16,18-9-2-16,32 9-2 16,17-3-2-16,19 3-3 0,10 7-1 31,8-1 0-31,0 3-2 0,-6 4-1 15,-9-2-3 1,-25 0-5-16,-20 5-7 0,-42-13-9 16,-17 11 0-16,-50-14 25 15</inkml:trace>
  <inkml:trace contextRef="#ctx0" brushRef="#br0" timeOffset="12424.5185">20272 6309 17 0,'54'-6'11'0,"11"0"-2"15,18 4-1-15,10 2-1 0,17 0 0 16,6 0-1 0,12 0-2-16,2 4 0 15,-1 0-1-15,-10-4 0 0,-10 0 0 16,-11 0 0-16,-18-8-1 15,-13 5 1-15,-16-4-2 0,-10 0-1 16,-7-3-4-16,-4 2-5 16,-7-3-11-16,2 11-5 15,-25 0-1-15,18 0 20 16</inkml:trace>
  <inkml:trace contextRef="#ctx0" brushRef="#br0" timeOffset="12925.9661">22052 6184 19 0,'0'0'15'16,"0"0"-3"-16,0 0-3 0,-8 16-7 16,-4 4-21-1,-21-11-2-15,8 8 5 0,-19-17 16 16</inkml:trace>
  <inkml:trace contextRef="#ctx0" brushRef="#br0" timeOffset="13463.4739">21530 5924 27 0,'0'0'20'0,"0"0"-2"16,0 17-3-16,0-1-3 15,0 5-2 1,4 5-2-16,-4 4-2 16,0 4-2-16,0-2 1 15,4 1-2-15,-4-5-3 16,0-5-4-16,0-4-3 16,-3-10-5-16,3-9-8 15,0 0-8-15,-13-13-3 16,13 2 6-16</inkml:trace>
  <inkml:trace contextRef="#ctx0" brushRef="#br0" timeOffset="13758.9657">21484 5896 18 0,'12'-5'17'0,"-1"0"0"15,14 5-3-15,5 0-2 16,10 0-1-16,5 0-1 15,9 0-2-15,8 5 0 16,3-5-1-16,0 8-1 16,-3-8-1-16,-6 1 0 31,-10-1-1-31,-4 5 1 0,-13-5-2 16,-10 0 0-16,-10 0 0 15,-9 0-4-15,0 0-12 16,0 0-20-16,-16 0-1 15,5 0-1-15,-12-12 1 16</inkml:trace>
  <inkml:trace contextRef="#ctx0" brushRef="#br1" timeOffset="26418.0095">3298 6007 6 0,'0'0'29'15,"0"38"1"-15,0 8 1 16,7 17-20-16,-2 17-5 15,-5 12-2-15,0 3-2 16,0-5-5-16,-5-8-7 16,-2-19-13-16,3-6-7 15,-10-30 0-15,7-11 8 16</inkml:trace>
  <inkml:trace contextRef="#ctx0" brushRef="#br1" timeOffset="27020.8759">3252 6180 21 0,'30'-61'33'15,"14"28"-1"1,-3 12-8-16,-10 21-6 0,-10 14-6 31,-15 15-4-31,-12 10-3 0,-16 5-1 16,-7-4-3-16,-3-3-1 16,-2-10-2-16,9-5-2 15,10-10 0-15,15-12 1 16,0 0 0-16,29-15 0 15,3 10 2-15,5 5 1 16,7 7 2-16,-4 6 1 0,-9 8 1 16,-9 6 0-16,-11 7 0 15,-14 0-2-15,-9 3 0 16,-10-5-3-16,-5-5-4 16,2-5-5-16,7-7-5 15,5-1-4-15,13-14-4 16,0 0 0-16,0 0 2 0,22 8 6 15,-3-8 8-15,2 0 10 0,3 3 7 16,24 7 29 0,-24-2-17-16,7-4 1 15,-6 0-5-15,5-1-3 16,-1-6-5-16,1-2-2 31,-4-12-4-31,-1 2-1 0,-4-11 0 16,-7-3-2-16,-9-4-1 15,-5-5-1-15,-9 3 0 16,-4 3-1-16,-5 12-1 16,-4 3 0-16,0 17 1 15,1 9 0-15,2 16 0 16,7 12 1-16,2 5 0 0,4 6 0 16,6 3 1-16,0-3 1 15,2 0-2-15,9-5-1 16,1-3-5-16,-2-9-10 15,2-12-17-15,12-2-1 16,-5-13 1-16,14-4 4 16</inkml:trace>
  <inkml:trace contextRef="#ctx0" brushRef="#br1" timeOffset="27499.4185">4113 6551 38 0,'0'-28'33'0,"0"5"-7"16,-6-1-7-16,-2 2-7 15,-7 9-2-15,-2 2-4 16,-4 6-2-16,-1 10-2 16,0 5-1-16,3 4-1 15,1 6-1-15,6 1 1 16,5 4 0-16,7-2-1 0,6-2 1 15,7-7 1-15,2-2 0 16,10-9-1-16,0-6 0 16,4-4 0-16,-4-10 0 15,1 0 0-15,-7-3 0 16,-4-1 0-16,-5 1-1 31,-4 7 0-31,-6 2 0 0,0 11 1 16,0 0-1-16,-6 15 1 15,6 1-1-15,9 3 1 16,-2 2 1-16,5-1 1 16,4 0 1-16,2-7 1 0,7-2 1 15,0-7 0-15,0-4 1 16,-4-10-1-16,1 1-1 0,-7-9 0 16,1 3-2-16,-7-7-3 15,-9-3-6-15,0 7-11 16,-6-1-20-16,-7-8 0 15,1 3-1-15,-9-8 1 16</inkml:trace>
  <inkml:trace contextRef="#ctx0" brushRef="#br1" timeOffset="27637.4597">4228 6116 52 0,'-6'-20'35'15,"6"20"1"-15,0 0-14 16,0 10-10-16,3 4-13 15,0 8-29-15,9 12-6 16,-12-3 1-16,13 6 0 0</inkml:trace>
  <inkml:trace contextRef="#ctx0" brushRef="#br1" timeOffset="27884.4137">4533 6203 28 0,'-13'0'35'0,"9"19"1"16,-5 5 0-16,6 11-21 15,3 15-6-15,3 9-3 16,4 14 0-16,-1 7-1 16,0 6-1-16,1-2-2 15,-1-3 0-15,-6-5-3 0,3-8-3 16,-3-9-10-16,0-8-20 15,-3-25-4-15,3-10 0 16,0-16 0-16</inkml:trace>
  <inkml:trace contextRef="#ctx0" brushRef="#br1" timeOffset="28022.9432">4514 6713 29 0,'8'-7'30'16,"-2"-3"1"-16,10 5-6 0,7-4-33 15,-2-1-20-15,20 10-1 16,-5-14-1-16,14 9 11 31</inkml:trace>
  <inkml:trace contextRef="#ctx0" brushRef="#br1" timeOffset="28355.0174">5009 6449 19 0,'-15'-14'29'16,"-10"-3"1"-16,0 7-14 0,0 7-5 16,4 6-3-16,3 7-3 15,8 3-2-15,5 3-1 16,10 0-1-16,6 2 0 16,7-4-2-16,4-4 0 15,-1-1 0-15,-2-6-1 16,-7-3 1-1,-12 0-1-15,0 0 1 16,0 0 1-16,-24 0 2 16,1 6 3-16,-1-2 1 0,1 6 1 15,3 2 0 1,14 4 2-16,6 1-1 16,12-2 0-16,4 0-3 0,13-3-7 15,7 2-14-15,12-3-19 0,-2-15-2 16,15 0 0-16,1-13-1 15</inkml:trace>
  <inkml:trace contextRef="#ctx0" brushRef="#br1" timeOffset="28871.675">5637 6440 29 0,'0'0'29'0,"19"0"-1"16,5-5-15-16,9 5-5 16,5 0-3-16,-2-4-1 15,3 4-1-15,-5 4-2 16,-10-1 1-1,-7 2-1-15,-17-5 0 16,-5 11 1-16,-9-1 0 16,-6 2 0-16,-3 3 2 15,2 1-1-15,4 4 0 16,5 2 2-16,12 0-1 16,3 0-2-16,13 1-2 15,4-4-3-15,5-5-8 0,4-10-22 16,11 3-1-16,-5-14 0 15,3 1-1-15</inkml:trace>
  <inkml:trace contextRef="#ctx0" brushRef="#br1" timeOffset="29219.2888">6063 6469 25 0,'0'0'34'0,"6"12"1"15,-6-2-6-15,-4 3-8 16,-3 3-8-16,2 7-5 0,-2-1 0 16,7 6-4-16,7-4-1 15,2-1-3-15,9-5-4 16,-2-4-10-16,8-11-21 16,5 4-2-16,-5-10-1 15,4 0 1-15</inkml:trace>
  <inkml:trace contextRef="#ctx0" brushRef="#br1" timeOffset="29472.3949">6417 6467 50 0,'-8'-13'35'16,"8"13"0"-16,0 0-12 15,0 0-10-15,16 22-4 16,-4-8-4-16,7 6-1 16,-2-1 0-16,0 4-1 15,-8 0 0-15,-6 1-1 16,-9-6-1 0,-7-6-5-16,-9-6-21 15,-5 0-12-15,-8-13-1 16,5-2-1-16</inkml:trace>
  <inkml:trace contextRef="#ctx0" brushRef="#br1" timeOffset="30106.9273">7470 6527 5 0,'-45'-10'28'0,"10"13"1"16,-9-3-4-16,9 17-12 15,13 7-5-15,7 3-1 16,15 6-2 0,13-1 0-16,9-3 0 15,8-6 1-15,4-8-1 16,4-15-1-16,-1-9 0 15,-7-16-2-15,-5-8 1 16,-13-14-2-16,-9-14 0 16,-12-9 0-16,-3-3-1 15,-3 0 0-15,6 3-1 0,2 6 0 16,7 4-4-16,12 16-5 16,6 16-8-16,7 10-16 0,10 18 0 15,-4 4 0-15,6 15 15 16</inkml:trace>
  <inkml:trace contextRef="#ctx0" brushRef="#br1" timeOffset="30276.2258">7686 6554 23 0,'0'0'33'0,"0"24"0"15,0-9-10-15,7 5-10 0,-1 5-11 16,3-1-20-16,4 3-11 16,-10-11-2-16,9 3-1 15</inkml:trace>
  <inkml:trace contextRef="#ctx0" brushRef="#br1" timeOffset="30561.4174">8083 6590 35 0,'15'10'37'16,"-18"2"0"-16,-2 5-4 0,-12 3-16 16,-10-6-4-16,2 2-5 15,-9-8-5-15,3-4-4 32,0-4-4-32,3-14-2 0,10 1-1 15,3-8 1-15,11 2-2 16,4-3 2-16,12 4 2 15,4 5 2-15,3 7 4 16,8 6 1-16,-2 10 2 16,3 8-1-16,-4 4-2 15,-2 3-10-15,-3-2-22 0,9 8-1 16,-9-11 0-16,9 2-1 16</inkml:trace>
  <inkml:trace contextRef="#ctx0" brushRef="#br1" timeOffset="30893.2693">8421 6593 63 0,'-18'-18'33'0,"-1"7"-8"16,-6 5-7-16,-6 3-8 0,7 9-3 15,-1 8-2-15,6 6-3 16,10 5 0-16,9 4 0 15,8-1 0-15,8 0-1 0,6-6 1 16,3-7 0-16,1-12 0 16,-1-10 0-16,-2-10-1 15,-7-9 0-15,-3-15 0 16,-7-11 1-16,-6-16-2 16,0-9 1-16,-4-1-1 15,2 3-1-15,2 2 1 0,0 2-4 16,9 17-5-16,3 15-15 15,11 15-13-15,5 19 0 16,5 5-1-16</inkml:trace>
  <inkml:trace contextRef="#ctx0" brushRef="#br1" timeOffset="31278.5451">8687 6660 27 0,'4'12'34'16,"-4"-12"2"-16,16 14-5 15,1-6-15-15,1-8-5 16,4 0-2-16,-4-8-4 15,1-1-2-15,-6-5-4 16,-8-4-1 0,-5 1-2-16,-12-4 1 15,-4 4-2-15,-6 7 1 16,-2 5-1-16,-3 5 2 16,2 13 3-16,2 6 1 15,4 8 0-15,7 6 0 16,3 6 2-16,9 2-1 15,3 2-2-15,7-4-8 0,5-2-11 16,7 1-14-16,-9-11-1 16,5-1 0-16</inkml:trace>
  <inkml:trace contextRef="#ctx0" brushRef="#br1" timeOffset="31647.0157">9161 6592 50 0,'-26'-27'30'16,"5"11"-9"-16,-3 6-8 16,-2 7-6-16,7 10-2 15,1 11-2-15,9 5-1 0,3 4 0 16,9 2 0-16,7-2 1 16,7 1 0-16,6-10 0 15,4-6 0-15,1-12-1 16,0-2-3-16,-3-8-10 15,-4-1-21-15,-11-14-1 0,2 5 0 32,-12-8-1-32</inkml:trace>
  <inkml:trace contextRef="#ctx0" brushRef="#br1" timeOffset="31847.0256">9291 6502 47 0,'6'11'38'0,"-2"11"1"0,-4 6-5 16,0 8-19-16,5 14-5 16,-5 6-3-16,0 13-2 15,0 1-3-15,3-5-4 16,0-4-8-16,-3-10-10 16,-6-13-20-16,9-8 1 15,-3-19-1 1,0-11 1-16</inkml:trace>
  <inkml:trace contextRef="#ctx0" brushRef="#br1" timeOffset="31995.8178">9316 6761 56 0,'18'-4'34'0,"-5"-7"1"0,14-2-17 15,10 8-14-15,7 2-12 16,5 3-23-16,-2-10-2 15,9 10-1-15,-10-10 0 16</inkml:trace>
  <inkml:trace contextRef="#ctx0" brushRef="#br1" timeOffset="32365.0276">9851 6504 39 0,'-27'-14'30'15,"11"5"-8"-15,-5 9-8 32,2 0-6-32,4 7-3 0,5 5-2 15,10 3-1-15,0 2-2 16,16 0-2-16,2-2-3 16,2-4-4-16,4-1-5 15,-3-2-4-15,-2-8 0 16,-4 0 0-16,-15 0 5 0,0 0 7 15,-2-9 9-15,-14 9 6 0,-24 0 27 16,18 6-14 0,3 3 2-16,3 3-4 15,11 6-5-15,2-3-4 16,11 4-4-16,3-5-1 16,4 1-4-16,3-3-4 31,-2-7-10-31,3-11-14 0,0-3-9 15,-10-13 0-15,0-3 4 16</inkml:trace>
  <inkml:trace contextRef="#ctx0" brushRef="#br1" timeOffset="32480.924">9849 6348 56 0,'-9'-45'33'0,"-4"3"-3"16,7 12-8-16,-4 12-16 0,10 18-27 15,-10 0-11-15,2 7-2 16,8 12-1-16</inkml:trace>
  <inkml:trace contextRef="#ctx0" brushRef="#br1" timeOffset="32665.7784">9982 6475 44 0,'34'23'37'15,"-3"-4"2"-15,9 7-1 16,1 5-23-16,-7-5-5 15,-3 5-6-15,-15-4 0 16,-13 0-3-16,-12-6 0 16,-17-9-8-16,-2-6-30 0,-5-3-1 15,-5-16-1-15,7 4 0 16</inkml:trace>
  <inkml:trace contextRef="#ctx0" brushRef="#br1" timeOffset="33482.3949">2137 7450 30 0,'11'22'31'16,"8"16"-6"-16,-7 5-8 31,0 6-3-31,-5-2-2 0,-7-5-3 15,6-1 0-15,-15-19-3 16,14-11 0-16,-7-20-1 16,2-15-1-16,2-16 0 15,13-3 0-15,1-7-2 16,10-3-1-16,5 2 0 16,0 9-3-16,9 10-9 0,-3 17-20 15,-3 2-6-15,3 13 0 16,-13 9-1-16</inkml:trace>
  <inkml:trace contextRef="#ctx0" brushRef="#br1" timeOffset="33783.7611">2445 7807 29 0,'16'-10'31'15,"-7"-9"2"-15,7 2-12 16,3 2-6-16,-5-2-2 16,-4 11-2-16,-10 6-2 15,15 0-2-15,-15 12 0 16,0 10-2-16,-3 5-2 15,-2 2-1-15,1 6-4 0,-2-6-8 16,6 2-18-16,0-1-9 16,0-7-1-16,9-3-1 15</inkml:trace>
  <inkml:trace contextRef="#ctx0" brushRef="#br1" timeOffset="33999.958">2956 7790 46 0,'18'0'37'16,"-1"17"0"-16,-11-3-3 0,-6 10-24 15,-12 3-13-15,-6-7-28 16,1 7-4-16,-10-13-1 15,8-2-1-15</inkml:trace>
  <inkml:trace contextRef="#ctx0" brushRef="#br1" timeOffset="34338.6536">3280 7532 33 0,'22'4'35'16,"-4"9"1"-16,7 15-6 0,-2 6-15 16,-7 4-5-16,3 5-2 15,-10-3-3-15,-2-3-2 16,-3-10-2-16,-4-7-1 15,0-20-1-15,-13 0 0 0,13-20-1 16,-3-12-1-16,9-10 0 16,0-6 0-16,10-1 0 15,5 3 1-15,7 8-2 16,0 4-8-16,0 11-22 16,9 20 0-16,-12 3 0 31,3 14 0-31</inkml:trace>
  <inkml:trace contextRef="#ctx0" brushRef="#br1" timeOffset="34739.3575">3663 7831 31 0,'25'-3'29'15,"-8"3"-6"-15,4 4-5 16,-3 8-1-16,-9 7-6 15,-6 4-2-15,-11-1-3 16,-4 6-1-16,-8-7-1 16,2-1 0-16,0-6-2 0,3-2-1 15,5-9 0-15,10-3-1 16,0 0 0-16,18-6-2 16,5 6-4-16,-2-3-9 15,4-1-20-15,11 7 0 16,-10-8 1-16,7 5 1 0</inkml:trace>
  <inkml:trace contextRef="#ctx0" brushRef="#br1" timeOffset="34986.8889">4301 7650 75 0,'0'0'37'0,"7"-7"-3"16,-7 7-24-16,0 0-23 0,7 10-21 15,-7-10-2-15,0 14 0 16,0-14 0-16</inkml:trace>
  <inkml:trace contextRef="#ctx0" brushRef="#br1" timeOffset="35171.0198">4284 7860 41 0,'0'10'40'0,"0"-10"-1"16,0 0-2-16,0 0-15 16,0 0-15-16,10 0-26 0,-10 0-18 15,0 0-1-15,0 0-1 16</inkml:trace>
  <inkml:trace contextRef="#ctx0" brushRef="#br1" timeOffset="38104.314">16955 2247 7 0,'-11'-49'29'16,"-19"15"1"-16,-29 11-10 15,-18 20-5-15,-13 29-4 16,-10 25-2-16,5 22-1 16,7 23-2-1,20 11 0-15,21 9-1 16,33 8 0-16,35-13-1 15,40-16 2-15,30-28-2 16,29-23 0-16,14-40 0 16,14-22 1-16,-6-38-1 15,-11-32 0-15,-35-35 0 16,-37-6-2-16,-39-8 1 0,-37 10-4 16,-32 22-5-16,-29 16-16 15,-19 22-17-15,1 39-1 16,1 32 1-16,24 27 0 0</inkml:trace>
  <inkml:trace contextRef="#ctx0" brushRef="#br1" timeOffset="38722.2757">17000 4700 36 0,'-59'-24'29'0,"-25"-2"-7"16,-11 18-10-16,-8 15-3 0,-1 21-1 16,4 22-2-16,10 19-1 15,21 15 1-15,29 7 1 16,38 6 1-16,32-10 0 15,41-6 0-15,35-21 0 0,30-21-1 16,13-31 0 0,9-22-1-1,-18-36-1-15,-20-18-1 16,-39-23 0-16,-40-12-2 16,-36 0-2-16,-38 6-7 0,-26 9-27 15,-26 18-7-15,-17 19 1 16,7 23 0-16</inkml:trace>
  <inkml:trace contextRef="#ctx0" brushRef="#br1" timeOffset="50792.69">14887 3287 35 0,'13'-24'29'15,"-10"-20"-6"1,7 0-2-16,-3 3-3 16,-7 3-4-16,2 11-2 15,-8 7-3-15,6 20-2 0,-9 14-1 16,2 14-1-16,3 9-3 15,4 10-2-15,0 2-2 16,0-5-7-16,9-2-12 16,2-10-15-16,-5-19-1 0,10 1-1 15,-16-14 1-15</inkml:trace>
  <inkml:trace contextRef="#ctx0" brushRef="#br1" timeOffset="51109.4756">14925 2905 65 0,'-63'-25'31'0,"-4"13"-13"16,-9 17-7-16,-1 18-3 16,4 16-4-16,7 14-1 0,17 11-1 15,21 9 2-15,26 4-1 16,20-4 2-16,28 0 0 15,19-14 2-15,22-10-1 16,9-20 0-16,10-9 0 0,-3-29-1 16,0-14 0-16,-13-19 0 15,-18-17-2-15,-28-19 0 16,-25-4-1-16,-34-2 0 16,-22 11-1-16,-20 10-1 0,-18 12-4 15,3 24-23-15,-4 18-13 16,7 18-1-16,15 22 0 15</inkml:trace>
  <inkml:trace contextRef="#ctx0" brushRef="#br1" timeOffset="51863.1357">19327 5546 73 0,'-17'-19'30'0,"8"0"-7"31,20 2-7-31,15 8-5 0,9 4-4 16,9 12-2-16,-2 8-1 15,-4 7-1-15,-12 7 1 16,-14 4-1-16,-22-3-1 15,-12 2 0-15,-10-4 0 0,-4-1-1 16,-1-8 0-16,3-2 0 16,13-6-1-16,13-2 1 15,19 0 0-15,13-2-1 0,10-1 0 16,6-2-2-16,5 2-5 16,-2-6-12-16,-3-4-17 15,4-1-3-15,-19-9 1 16,2-8-1-16</inkml:trace>
  <inkml:trace contextRef="#ctx0" brushRef="#br1" timeOffset="52142.5225">19631 5380 34 0,'-31'-42'33'0,"-18"-2"0"16,-1 9-11-16,-11 11-8 15,-11 10-6-15,-6 18-3 16,-6 16-2-16,4 18-1 0,7 20-2 15,10 13 1-15,16 13 1 16,16 8 0-16,25 2 2 16,27-4 0-16,30-13 0 0,27-11 1 15,17-30-1 1,19-16 1-16,4-28 0 0,3-19-2 16,-12-32-1-16,-16-18 0 15,-31-14-1-15,-34-1 1 0,-35 7-4 16,-30 1-8-16,-24 11-28 15,-11 21-2-15,-20 11 1 16,-4 26 0-16</inkml:trace>
  <inkml:trace contextRef="#ctx0" brushRef="#br1" timeOffset="53144.7818">2170 8700 48 0,'0'0'33'0,"-10"33"1"0,-7 12-18 16,-3 11-7-16,-1 13-3 15,2 2-2-15,0-4 0 16,7-5-2-16,3-12-1 16,4-19 1-16,11-19-1 15,5-22 0-15,1-16 0 16,0-19 0-16,4-7 0 0,3-10 0 15,3-6 0-15,-3 4 0 16,-4 2-1-16,-2 11 1 16,-1 14-2-16,3 13 2 15,-2 19-1-15,-1 15 0 16,-3 14 1-16,4 16-1 16,8 9 0-1,-2 5 1-15,3 6 0 16,1-2-2-16,-5-4-1 0,-2-4-4 15,-2-11-7 1,-7-11-14-16,-12-6-8 0,-13-16 0 16,-2-6-1-16</inkml:trace>
  <inkml:trace contextRef="#ctx0" brushRef="#br1" timeOffset="53499.4812">2157 8982 16 0,'36'0'17'0,"6"5"-1"15,6 1 0-15,3 3 0 16,2-1-2-16,-1 1-2 16,-14 1-1-16,4 2-2 0,-14 0-2 15,-2 7-2-15,-8-2-1 16,-3 5 0-16,-11-5-1 16,-4 5-1-16,0-3 0 15,0-2 0-15,0-6-1 16,0-11 1-16,-12 0-1 15,12 0-1 1,-4-23 0-16,8 4 0 16,5-5 0-16,0-3 0 0,3 0-1 15,4 4 1-15,0 8 0 16,5 2 1-16,-2 13 0 16,-4 6 0-16,-8 6 0 15,2 8-2-15,-1 5-4 16,-8 0-11-16,4-1-9 0,5 4-6 15,-2-10-4-15,20 1 0 16</inkml:trace>
  <inkml:trace contextRef="#ctx0" brushRef="#br1" timeOffset="53784.0418">3101 9175 44 0,'4'-15'31'15,"-8"-8"-6"-15,-2-1-8 16,2-2-3-16,-10 2-3 16,5 4-3-16,-6 2-1 15,-3 9-2-15,-7 9-1 0,6 6-1 16,0 11 0-16,7 1-1 0,5 5-1 16,7 1 1-1,7-4-1-15,11 1 1 0,1-6-1 16,9-6-3-16,0-3-3 15,-7-6-14-15,-4-10-17 16,0 0-1-16,-10-14 0 16,0-3-1-1</inkml:trace>
  <inkml:trace contextRef="#ctx0" brushRef="#br1" timeOffset="53900.4282">3034 8751 53 0,'-9'-12'34'15,"9"12"1"-15,0 0-12 16,0 0-29-16,10 23-24 0,-4-11-4 16,15 15 0-16,-8-4-2 15</inkml:trace>
  <inkml:trace contextRef="#ctx0" brushRef="#br1" timeOffset="54467.7932">3527 8976 14 0,'9'6'31'31,"1"-6"1"-31,14 3-1 0,8 0-19 16,-4-3-5-16,9 5-1 15,-3-5-1-15,-3 0-3 16,-6 0 0-16,-9-5 0 16,-16 5-1-16,9-5-1 15,-9 5 1-15,-19 9 0 16,6 1-1-16,-2 4 0 0,-3 5 0 16,5 4 0-16,1 4 0 15,12-3 0-15,6 1 0 16,9-2 1-16,14-6-2 15,7-2 2-15,5-7-2 16,5-2 1-16,4-6-1 16,0-7 1-1,-7-4-1-15,-5 0 1 16,-11-3 0-16,-8-6 1 0,-7-2 1 16,-12 3 0-16,-6 0 1 15,-8 3 0-15,-3 5 0 16,-1 6 0-16,-5 5-1 15,-1 9-1-15,6 9 0 16,5 4-1-16,7 4 1 0,9 1-1 16,9-5 1-16,4-2-1 15,8-6 1-15,2-9-1 16,2-1-14-16,-3-8-22 16,-17-14 0-16,2 4-1 15,-20-9 1-15</inkml:trace>
  <inkml:trace contextRef="#ctx0" brushRef="#br1" timeOffset="54948.9632">4991 9140 19 0,'24'-12'31'16,"-16"-10"-2"-16,5-2-8 15,-3-5-5-15,0-8-4 16,1 6-3-16,-8 0-1 15,3 9-1-15,-6 3-1 16,0 19-1-16,0 0-1 0,-6 26-1 16,1 8-2-16,5 6 0 15,0 5-4-15,-5 1-6 0,8-4-17 16,4-2-10 0,-7-15 0-16,10-6-1 0</inkml:trace>
  <inkml:trace contextRef="#ctx0" brushRef="#br1" timeOffset="55320.0891">5136 8710 39 0,'-23'-29'33'0,"-19"0"0"15,-6 9-12-15,-5 8-10 0,-10 12-5 16,1 9-2-16,0 15-2 15,7 18-1-15,8 19 0 16,12 11-1-16,14 11 0 16,12 8 1-16,18-3 0 0,16 1 1 15,12-4 0-15,13-11 0 16,12-15 1-16,10-17-1 16,11-19 1-16,5-13-1 15,0-20 0-15,0-18-1 0,-5-21 0 16,-14-17 0-16,-21-14 0 15,-20-9-1-15,-25-5 1 16,-19 6-1-16,-19 10 1 31,-17 9-2-31,-4 18-6 0,-5 17-23 16,4 12-6-16,13 22-1 16,7 5-1-16</inkml:trace>
  <inkml:trace contextRef="#ctx0" brushRef="#br1" timeOffset="55651.4763">6096 8973 48 0,'0'0'39'0,"0"0"0"0,0 0 0 16,0 0-23-16,0 0-9 15,0 0-6-15,0 0-9 16,0 0-29-16,0 5-2 16,0-5 0-16,0 0-1 15</inkml:trace>
  <inkml:trace contextRef="#ctx0" brushRef="#br1" timeOffset="55973.3449">6092 9217 67 0,'0'0'39'0,"0"0"-2"16,0 0-11-16,0 0-6 15,0 0-8-15,9 8-4 16,-9-8-7-16,0 0-17 16,0 0-24-16,0 0-2 15,-18-8 0-15,8 6-1 16</inkml:trace>
  <inkml:trace contextRef="#ctx0" brushRef="#br1" timeOffset="57778.3337">7014 8869 11 0,'0'0'31'15,"3"22"-2"-15,7 10-8 16,2 9-5-16,3 10-3 16,1 2-3-16,1 3-1 15,-4-11-3-15,-3-3-2 0,-1-18-1 32,0-10 0-32,-9-14-1 0,20-29-1 15,-12-3 0 1,8-11 1-16,2-5-1 0,4-1 0 15,2 4-1-15,4 6-3 16,4 11-9-16,-1 15-22 16,-3 4-1-16,5 18-1 15,-10 0 1-15</inkml:trace>
  <inkml:trace contextRef="#ctx0" brushRef="#br1" timeOffset="58075.1856">7426 9257 26 0,'0'0'31'16,"0"0"1"-16,16-13-8 16,-4 4-11-16,0-1-5 15,0 5-1-15,1 2 0 16,0 6-1-16,-10 10 0 15,3 6 0-15,-6 5-1 0,-2 10-1 16,-2 1 1-16,4 0-4 16,0 0-1-16,0-7-6 15,4-9-16-15,3-3-15 16,-7-16-1-16,26-11 1 16,-11-13-1-16</inkml:trace>
  <inkml:trace contextRef="#ctx0" brushRef="#br1" timeOffset="58426.0499">7556 8644 33 0,'9'-15'32'0,"16"4"-2"15,-3-1-10-15,5 4-5 0,4 8-5 16,-5 0-2-16,-5 8-2 16,-14 10-3-16,-10 3-1 15,-15 2-1-15,-5-1 0 16,-5 1 0-16,6 0-1 15,4-8 1-15,8-1-1 16,10-14 0 0,19 13-5-16,12-9-14 15,9 1-16-15,-5-7 0 16,11 2 1-16,-6 0 0 16</inkml:trace>
  <inkml:trace contextRef="#ctx0" brushRef="#br1" timeOffset="58882.2887">7996 9072 8 0,'0'0'32'15,"22"13"-2"-15,-3-13-6 16,12 4-6-16,7-4-3 0,2 3-4 16,6-3-3-16,0 0-4 15,-2 0-5-15,-4 0-3 16,-10-6-8-16,-7 2-9 15,-4 4-11-15,-19 0-1 32,0 0-1-32</inkml:trace>
  <inkml:trace contextRef="#ctx0" brushRef="#br1" timeOffset="59144.5299">8096 9225 21 0,'15'-3'30'0,"13"3"0"0,6 0-12 16,3-2-5-16,1 2-2 16,-1 0-3-16,-3-5-2 15,-7 5-1 1,-4 0-1-16,-11 0-1 15,-12 0-4-15,15-2-10 16,-15 2-21-16,0 0-1 16,0 0-1-16,0-10 1 15</inkml:trace>
  <inkml:trace contextRef="#ctx0" brushRef="#br1" timeOffset="60530.1975">8894 8704 26 0,'-18'23'29'0,"-20"10"-6"15,4 18-4-15,-1 10-4 16,5 11-3-16,15 8-3 15,11 0-6-15,19-6-7 0,16-6-16 16,17-8-11-16,1-25-1 16,9-8 0-16</inkml:trace>
  <inkml:trace contextRef="#ctx0" brushRef="#br1" timeOffset="60831.0111">9176 9114 6 0,'-3'-27'29'0,"9"16"3"16,-6-14-2-16,6-1-15 0,3-2-3 15,-2-4-4-15,5 3-1 16,-6 3 0-16,0 5-2 15,-6 4-1-15,0 17-1 16,0 0-1-16,0 34 0 16,-4 2 0-16,4 6-1 15,-5 8-1 1,5 1-4-16,0 1-13 16,10-1-18-16,-4-19 0 15,8-3 0-15,-4-19 0 16</inkml:trace>
  <inkml:trace contextRef="#ctx0" brushRef="#br1" timeOffset="60984.6652">9353 9239 52 0,'0'0'35'0,"0"0"-3"15,0 10-16-15,10-5-42 0,-10-5-5 16,11-5-4-16,-11 5 0 15</inkml:trace>
  <inkml:trace contextRef="#ctx0" brushRef="#br1" timeOffset="61319.4121">9684 9118 12 0,'13'-24'19'16,"-7"-13"-2"-16,4 2 0 0,-7-3 1 15,0 3-3-15,-3 4-1 16,0 5-2-16,-3 15-2 15,3 11 0-15,-10 14-3 16,4 13-1-16,6 7-3 0,0 6-1 16,0 3 0-16,0 0-5 31,0-2-11-31,3-9-20 0,4-3-1 16,-7-16 0-16,8 1 0 15</inkml:trace>
  <inkml:trace contextRef="#ctx0" brushRef="#br1" timeOffset="61782.821">10110 8927 16 0,'0'0'28'16,"0"0"1"-16,-29-8-7 0,8 8-12 15,-1-1-4-15,-3 1-3 16,0-4-1-16,3 4-1 16,4 4-1-16,0 5 1 15,5 0-1-15,3 6 0 16,1 3 1-16,3 1 0 0,3 0 2 15,0-1 1-15,3-4-1 16,0-14 1-16,18 14-1 16,5-14 0-16,5-5-1 15,8 5 0-15,1-3 0 16,4 6-1-16,-1 5 0 16,-6 5 1-16,-9 7 0 0,-16 4 0 15,-9 3 1-15,-18-2-1 16,-10 3-1-16,-6-6-3 15,-10-7-6-15,-2-6-13 16,9-2-13-16,0-14 0 16,15-5-2-16</inkml:trace>
  <inkml:trace contextRef="#ctx0" brushRef="#br1" timeOffset="62104.599">10304 8734 54 0,'16'12'27'0,"2"13"-3"15,4 13-5 1,0 15-3-16,-4 7-5 16,-1 11-1-16,-9 5-4 15,-5 5-2-15,-12-9-1 16,-10-4-1-16,-8-7-1 16,-8-11-2-16,-1-8-5 0,1-13-14 15,-2-16-17-15,13-9 1 16,8-15-1-16,16-7 0 15</inkml:trace>
  <inkml:trace contextRef="#ctx0" brushRef="#br1" timeOffset="62551.7353">10569 8615 36 0,'17'-12'32'16,"-5"-2"-1"-16,8 7-11 0,4 7-6 16,-2 2-5-16,0 10-2 0,-10 4-3 15,-6 8-1 1,-9 3-1-16,-6 2-1 0,-10 1 1 16,-2-4-2-16,-3-4 1 15,3-5 0-15,7-2 0 16,14-15 0-16,0 11 1 31,20-9 0-31,3-2 1 0,9 0-1 16,1-2-1-16,4 2-5 15,-2-7-31-15,-1 7-1 16,-9-7 0-16,-1 5-1 16</inkml:trace>
  <inkml:trace contextRef="#ctx0" brushRef="#br1" timeOffset="65123.6461">11160 8992 50 0,'0'0'31'0,"0"0"-8"15,0 25-5-15,0 2-8 16,6 14-3-16,-1 2-3 16,1 6-1-16,0-1-2 15,1-5-3-15,0-5-7 16,-2-8-9-16,0-10-11 0,-1-3-4 15,-4-17 0-15,0 0 11 16</inkml:trace>
  <inkml:trace contextRef="#ctx0" brushRef="#br1" timeOffset="65271.0215">11005 9240 18 0,'0'0'31'16,"12"0"2"-16,12 0-10 15,10 0-5-15,6 0-7 16,7 0-7-16,5 0-28 16,3 6-6-16,-17-6-2 0,7 9-1 15</inkml:trace>
  <inkml:trace contextRef="#ctx0" brushRef="#br1" timeOffset="66910.6332">11745 9010 30 0,'0'0'33'0,"0"19"2"15,17 6-10-15,7 10-10 16,7 4-3-16,10 7-4 16,-4 0-1-1,0 5-3-15,-12-5-3 16,-16-7-2-16,-12-3-1 15,-22-12-1-15,-10-6 0 0,-9-13-1 16,-1-5 1 0,5-11 0-16,9-9 2 15,16-9 2-15,15-7 0 0,22-2 2 16,11-6 1-16,15 3 0 0,-1-2 0 16,3 2 0-16,-10-1 0 15,-9 1-2-15,-17 3 0 16,-14 1-1-16,-11 5 0 15,-15 4-3-15,-5 5-2 16,-10 9-9-16,1 5-22 16,7 13-2-1,-5 6 0-15,16 8 0 16</inkml:trace>
  <inkml:trace contextRef="#ctx0" brushRef="#br1" timeOffset="67346.2716">12070 8669 22 0,'16'-17'30'0,"8"17"2"15,1-5-13-15,6 2-3 0,3 3-4 16,-6 5-3-16,-3 5-2 15,-9 2-2-15,-5 3 0 0,-14 3-2 16,-6 0-1-16,-7 0 1 16,4-2-1-16,0-2 0 15,8-4-1-15,4-10 0 16,23 12 0-16,-2-7-4 0,6-5-12 16,-1 0-20-16,11 9 0 15,-3-9-1-15,1 9 0 16</inkml:trace>
  <inkml:trace contextRef="#ctx0" brushRef="#br1" timeOffset="67902.2726">12779 9174 31 0,'13'4'32'0,"3"-4"-2"32,15 0-11-32,20 5-3 0,10-5-6 15,12 2 0 1,5-2-4-16,3 3-2 0,-1-3-6 15,-11 0-5-15,-7 0-7 16,-16 0-8-16,-15 0-8 16,-6 0-5-16,-25 0 1 15</inkml:trace>
  <inkml:trace contextRef="#ctx0" brushRef="#br1" timeOffset="68334.5944">12938 9252 38 0,'0'0'25'16,"19"0"-1"-16,11 0-3 0,11 3-6 16,8 0-5-1,10 0-3-15,6 3-1 0,2-2-3 31,-1-4-5-31,-6 0-3 16,-5 0-6-16,-14-10-2 0,-7 1-4 16,-16-4-1-16,-8-6 1 15,-10 0 0-15,-4-3 3 16,-3 3 5-16,-4-1 5 16,2 3 6-16,2 5 4 15,7 2 15-15,13 10-7 16,2 7 2-16,4 4 0 15,-1 3-2-15,4 5 1 16,-12-2-2-16,0 2-1 16,-15-4-2-16,-3 4-2 15,-8-2-4-15,-6-4-7 16,0-6-26 0,4 7-7-16,-4-11 0 15,13 2-1-15</inkml:trace>
  <inkml:trace contextRef="#ctx0" brushRef="#br1" timeOffset="68999.4601">14265 9002 30 0,'24'17'33'0,"-11"3"-1"15,0 4-10-15,2 7-5 16,-6-2-4-16,1 5-3 15,-4-8-4-15,-3-3-1 16,-3-9-2-16,-3-4-1 16,3-10-1-16,0 0 0 15,-7-15 0-15,11-4-1 0,9-5 1 16,5-5-1-16,9-3 0 16,4 3 0-16,10 1-2 15,-4 3-9-15,6 6-19 16,0 11-6-16,-10-2 0 15,-3 15 0-15</inkml:trace>
  <inkml:trace contextRef="#ctx0" brushRef="#br1" timeOffset="69306.7859">14548 9392 12 0,'0'0'29'15,"14"-7"1"-15,-14 7-3 16,24-18-15-16,-7 11-2 16,-2-2-2-16,1 4 0 15,-5 2 0 1,1 8 0-16,-12-5-2 15,6 22 0-15,-9-3-1 0,3 7-1 16,-5-1 0 0,5 7-3-16,0-5-6 0,-3-4-13 15,3-5-18-15,10-3-1 16,-1-15 0-16,10 0-1 16</inkml:trace>
  <inkml:trace contextRef="#ctx0" brushRef="#br1" timeOffset="69638.6473">15043 9119 30 0,'33'6'33'0,"1"-9"0"16,16 3-12-16,2 0-7 15,2 0-8-15,1 0-6 16,-6 0-10-16,-6 3-13 15,-14-6-8-15,1 3-2 0,-17-9 1 16</inkml:trace>
  <inkml:trace contextRef="#ctx0" brushRef="#br1" timeOffset="69869.9861">15121 9276 29 0,'0'0'35'16,"32"14"-1"-16,1-10-7 16,4-4-7-16,8 2-7 0,0-2-7 15,-3 0-16-15,-13-9-24 16,5 9-1-16,-17-13 0 0,-3 10-2 15</inkml:trace>
  <inkml:trace contextRef="#ctx0" brushRef="#br1" timeOffset="76093.9751">15023 8932 2 0,'3'-37'54'16,"9"18"-35"-16,2-2-2 16,3 4-4-16,7 7-2 0,-4 3-1 15,3 11-1 1,-2 5-1-16,0 7-2 15,-2 1-1-15,4 2-1 0,1-1 0 16,6-3-1-16,-1-7-1 16,4-8 1-16,-3 0-1 15,0-9-1-15,-6-6 0 0,-9-2-5 16,-4-2-13-16,-5 0-18 16,-12-8 0-16,6 5-1 15,-6-3-1-15</inkml:trace>
  <inkml:trace contextRef="#ctx0" brushRef="#br1" timeOffset="76732.081">15875 8997 28 0,'10'10'34'15,"2"5"2"-15,12 11-11 16,4 2-8-16,2 1-5 16,3 6-2-16,-6 4-3 15,-8 2-4-15,-13-4-2 0,-15-8-3 16,-15-7 1-16,-11-6-3 16,-7-6 2-16,-2-10-2 15,6-7 1-15,7-10 1 0,13-3 2 16,15-9 1-16,17 1 1 15,14-2 1-15,13-4-1 32,5-2 2-32,1 2 0 0,-3 0-1 15,-13-2 0-15,-9 5 0 16,-22 7-1-16,-14 2-1 16,-13 7-3-16,-13 6-4 15,0 9-10-15,-1 9-18 16,4 0-2-16,15 4-1 15,3-3 0-15</inkml:trace>
  <inkml:trace contextRef="#ctx0" brushRef="#br1" timeOffset="76948.8053">16272 9356 70 0,'0'0'37'0,"0"0"1"15,6 13-14-15,-6-13-21 16,0 0-24-16,0 0-15 16,0 0 0-16,0 0-2 0</inkml:trace>
  <inkml:trace contextRef="#ctx0" brushRef="#br1" timeOffset="77333.9466">16607 9053 26 0,'-19'1'28'0,"-12"-1"-3"15,3 14-10-15,-2 4-5 16,7 7-5-16,5 7-1 16,9 2 0-16,9 4-1 15,12-1 3-15,9-3-1 0,10-7 0 16,10-6 2-16,-3-10 0 15,7-11 1-15,-10-11-2 0,-1-6 0 16,-12-14-2-16,-14-3 1 16,-16-3-1-16,-11 3-1 15,-9 3-3-15,-5 4-6 16,-2 13-13-16,6 6-19 16,-1 1 0-16,10 12 0 31,6 0 0-31</inkml:trace>
  <inkml:trace contextRef="#ctx0" brushRef="#br1" timeOffset="77712.8973">16861 9094 25 0,'0'0'36'16,"25"0"1"-16,-4 9-1 15,9 2-14-15,8 12-10 0,-7 6-5 16,-2 8-4 0,-7-1-1-16,-11-1-1 0,-11-3-1 31,-14-4-1-31,-12-6 0 0,-6-9-1 16,2-9 0-16,1-12 1 15,12-6-1-15,14-13 1 16,10-2-1-16,14-8 1 15,10-1 2-15,6-1 0 16,-4-4 1-16,-4 8-1 16,-16-1 2-16,-13 4-1 0,-16 7 1 15,-12 8-1-15,-10 6-4 16,-4 3-10-16,4 8-25 16,9 8 0-16,9-5 0 15,17 13-1-15</inkml:trace>
  <inkml:trace contextRef="#ctx0" brushRef="#br1" timeOffset="78437.1503">17603 9186 44 0,'10'7'36'16,"7"11"-2"-16,-3 3-11 15,-3-1-6-15,4 9-5 16,-10-6-3-16,-1 0-4 15,-7-3 0-15,0-3-3 0,3-17-1 16,-12 5-1-16,12-14-1 16,0-10 1-16,4 0-2 0,6-7 1 15,7 1-1-15,2 0 2 16,4 4-1-16,2 7 2 16,-2 6 0-16,2 8 0 15,-7 10 0-15,-6 4 0 16,-3 3 1-16,-5 5-1 15,-4-2 0-15,0-1-2 0,0-6 1 16,0-13 0-16,0 0 0 16,18-8 0-16,-1-7-2 15,4-4 2-15,6-3-1 16,1 1 2-16,4 3-1 16,-1 6 2-16,-1 7-1 15,-4 10 2 1,-6 7 0-16,-3 6-1 15,-6 4 2-15,-2 6-2 16,-9-3 1-16,0 3-2 16,0-7 0-16,-3-3-3 0,3-1-8 15,-6-2-29-15,6-15-2 16,-11 4 0-16,11-4 0 16</inkml:trace>
  <inkml:trace contextRef="#ctx0" brushRef="#br1" timeOffset="80361.6242">2033 10752 55 0,'25'8'16'15,"20"-1"-2"-15,25 0-2 16,15-1-1-16,19 1-1 16,19-5-5-16,5-2-5 15,-7 0-9-15,-12-11-16 16,-5 11-6-16,-38-9 0 0,-11 4 5 15</inkml:trace>
  <inkml:trace contextRef="#ctx0" brushRef="#br1" timeOffset="80576.9687">3130 10645 2 0,'0'0'28'0,"13"17"1"16,-13-2-7-16,6 11-9 0,1 3-5 16,-4 6-3-16,3 1-4 15,-3 0-7-15,0-7-11 16,-3-15-11-16,10 4-1 0,-10-18 2 16</inkml:trace>
  <inkml:trace contextRef="#ctx0" brushRef="#br1" timeOffset="80724.6147">3295 10672 33 0,'0'0'33'16,"0"0"1"-1,0 0-11-15,10 24-10 16,-10-2-5-16,0 7-7 16,3 2-13-16,5 3-20 15,-8-11-2-15,10-1 0 16,0-12 2-16</inkml:trace>
  <inkml:trace contextRef="#ctx0" brushRef="#br1" timeOffset="80962.9299">3770 10767 22 0,'-10'4'33'0,"32"3"1"16,15-2-4-16,25-5-14 16,24 10-6-16,14-10 0 15,9 9-2-15,-1-8-2 16,-9 3-4-16,-12 1-11 16,-13 0-27-16,-37-10-1 15,-14 5-1-15,-33-10 0 0</inkml:trace>
  <inkml:trace contextRef="#ctx0" brushRef="#br1" timeOffset="81567.5387">4986 10761 33 0,'-26'-25'29'16,"15"3"-8"-16,8-6-5 16,9 0-5-16,15 10-2 15,8 4-2-15,11 14 0 16,-2 4-1-16,2 14 0 16,-16 6 0-16,-10 9-2 15,-16 8 1-15,-15 1-3 0,-9-4 0 16,-7-1 0-16,-2-9-1 15,2-1 0-15,10-7-1 16,14-8 1-16,9-12-2 16,24 5-1-16,9-5-3 0,3-8-8 15,6-3-20 1,6 3-3 0,-7-14 0-16,4 6 0 15</inkml:trace>
  <inkml:trace contextRef="#ctx0" brushRef="#br1" timeOffset="81868.8495">5263 10527 7 0,'-41'-22'31'15,"-18"-2"-1"-15,1 19 1 0,-8 10-17 16,0 12-5-16,1 12-4 16,3 13-3-16,6 14 0 15,8 9-1-15,18 13 0 16,15 0 2-16,18 2 1 15,19-7-1-15,18-5 1 16,16-16 0 0,17-12 0-16,14-24 0 15,11-16-1-15,3-25-1 16,-5-20-1-16,-12-13 0 16,-21-14 1-16,-23-14-1 0,-26-4-1 15,-29 6-1 1,-24 9-8-16,-18 13-26 15,-4 20-1-15,-7 4 0 0,11 23-1 16</inkml:trace>
  <inkml:trace contextRef="#ctx0" brushRef="#br1" timeOffset="82252.8777">6248 10764 66 0,'0'0'37'0,"0"0"1"16,0 0-10-16,3 10-25 15,-3-10-15-15,-3 11-25 16,6 1 0-16,-3-12 0 15,5 22-1-15</inkml:trace>
  <inkml:trace contextRef="#ctx0" brushRef="#br1" timeOffset="82400.662">6225 11035 60 0,'-8'8'38'0,"8"-8"-5"0,0 0-34 16,11-5-27-16,-11-4-7 16,14 9-2-16</inkml:trace>
  <inkml:trace contextRef="#ctx0" brushRef="#br1" timeOffset="83001.3982">6977 10730 13 0,'14'17'33'16,"9"16"1"-16,-10 6-4 0,-1 6-14 15,0 5-3-15,-3 1-4 0,0-5-4 16,-6-8-1-16,-3-14-1 16,0-11 0-16,0-13-2 15,-9-19 1-15,9-9-1 16,6-10 1-16,4-3-2 16,5-5 1-16,9 4-1 15,2 4-2-15,5 6-4 0,6 10-14 16,0 17-15-16,-6 5-1 15,4 9 0-15,-17 6 2 16</inkml:trace>
  <inkml:trace contextRef="#ctx0" brushRef="#br1" timeOffset="83302.2044">7280 11129 10 0,'0'0'32'16,"0"-15"2"-16,19 6-4 16,3 4-12-16,3 1-8 15,2 7-2-15,-5 3-2 0,-3 8-2 16,-13 6-1-16,-9 5-1 16,-13 3-1-16,-2 1-1 15,-4-2 1-15,0-3-1 16,4-4 1-16,8-3-1 15,14-8 0-15,8-5-1 32,16-4-4-32,0-9-11 0,2-8-18 15,13 3-1-15,-5-10 0 16,4 5 2-16</inkml:trace>
  <inkml:trace contextRef="#ctx0" brushRef="#br1" timeOffset="83603.0085">7445 10453 34 0,'11'-13'32'0,"14"13"1"0,-6 4-12 15,3 1-11-15,0 10-2 16,-7 2-3-16,-5 7-1 16,-10-1-1-16,-10 0-1 15,4-4-1-15,-3-2 1 16,7-5-1-16,2-12-1 16,17 15 0-16,2-15-4 0,12 7-8 15,6 2-19-15,0-9-4 16,10 13 1-16,-10-8 0 15</inkml:trace>
  <inkml:trace contextRef="#ctx0" brushRef="#br1" timeOffset="83819.1711">7932 10892 23 0,'9'-7'27'0,"19"9"0"0,-4-4-14 15,14 2-10-15,1 0-7 16,-1 0-13-16,2 6-10 16,-18-6 1-16,5 8 8 15</inkml:trace>
  <inkml:trace contextRef="#ctx0" brushRef="#br1" timeOffset="83988.4544">7969 10997 33 0,'0'14'34'16,"0"-14"-2"-16,28 10-11 16,3-4-5-16,5-3-13 15,6 2-31 1,-9-13-3-16,4 8-3 15,-15-14 0-15</inkml:trace>
  <inkml:trace contextRef="#ctx0" brushRef="#br1" timeOffset="88944.3761">8737 10587 17 0,'-36'19'31'16,"1"18"-1"-16,-13 9-9 31,5 17-6-31,8 14-3 0,10 8-4 16,13 2-3-16,12-7-5 15,19-5-4-15,15-11-9 16,13-12-9-16,1-24-10 16,18-10-1-16,-11-18 1 15</inkml:trace>
  <inkml:trace contextRef="#ctx0" brushRef="#br1" timeOffset="89198.4173">8946 10993 11 0,'-11'-24'31'15,"-6"-14"1"-15,15 6-2 16,2-4-16-16,2-5-4 31,12 7-1-31,0-2-1 0,2 11-1 16,-5 1-2-16,3 16 0 15,-14 8-1-15,3 24 1 16,-10 12-1-16,1 12-1 16,-7 8-1-16,5 5 0 15,1 3-4-15,1-5-11 16,6-12-23-16,10-5-2 0,0-18 0 16,7-5 0-16</inkml:trace>
  <inkml:trace contextRef="#ctx0" brushRef="#br1" timeOffset="89345.5638">9161 11160 48 0,'0'0'35'0,"0"0"-4"16,12-5-20-16,3 5-37 0,-15 0-5 15,19-12-3-15,-10 2 1 16</inkml:trace>
  <inkml:trace contextRef="#ctx0" brushRef="#br1" timeOffset="89684.1541">9380 10931 43 0,'0'0'37'16,"25"21"0"-16,-6-8 0 0,-1 6-26 15,13 4-5-15,-8 5-2 16,2 4-1-16,-11-3-2 16,-10-6-2-16,-8-6 0 15,-10-6-3-15,-4-11-1 16,1-5 0-16,5-10-1 16,5-13 0-1,13-7 1-15,9-7 0 16,11 2 3-16,2-2 2 15,-1 3 3-15,-5 5 0 0,-9 2 1 16,-10 12 0-16,-16 2 1 16,-7 10-2-16,-9 6-1 15,-2 2-8-15,3 2-23 16,6 11-6-16,-2-8-1 0,17 7 1 16</inkml:trace>
  <inkml:trace contextRef="#ctx0" brushRef="#br1" timeOffset="90133.0191">9837 10797 22 0,'-28'0'11'0,"-1"5"-2"15,5 1-2-15,-1 1-4 0,9 3 1 16,1 0 2-16,6 3 1 16,5 3 2-16,-1 0 2 15,5 3 0-15,-7-4 1 16,7-1 1-16,0-14-2 0,15 15-2 15,1-10-2-15,6-1-2 16,3-4-1-16,9 8 0 16,-3-3-1-16,2 5-1 15,-4 2 0-15,-5 4 0 16,-11 3 0-16,-10 6 0 16,-9-4-1-1,-13 1-2-15,-6 0-5 16,-6-7-16-16,-7-9-15 15,11 0 0-15,-4-14-1 16,13-4 1-16</inkml:trace>
  <inkml:trace contextRef="#ctx0" brushRef="#br1" timeOffset="90371.3174">9962 10608 62 0,'35'7'38'16,"-1"12"1"-1,7 11-15-15,0 25-10 16,-10 10-6-16,-3 12-2 16,-17 8-2-16,-14-1-3 15,-18 0-2-15,-10-6-3 16,-10-9-6-16,-8-17-20 15,-1-18-10-15,10-16 0 16,6-18 1-16</inkml:trace>
  <inkml:trace contextRef="#ctx0" brushRef="#br1" timeOffset="90718.7402">10202 10458 42 0,'13'-12'35'0,"11"12"-1"0,-4 0-13 16,4 7-8-16,-3 6-4 15,-7 2-4-15,-12 6-2 16,-8-1-1-16,-4 1-1 16,-4 1 1-16,1-7-1 15,6-1 1-15,7-14-2 16,7 12 0-16,17-12-4 0,13 4-8 16,4 1-16-16,5-5-8 15,8 10 0-15,-6-7 0 16</inkml:trace>
  <inkml:trace contextRef="#ctx0" brushRef="#br1" timeOffset="91003.5074">10748 10807 25 0,'0'-14'35'15,"0"28"2"-15,0 1 0 16,4 11-19-16,2 12-7 16,-6 4-5-16,6 5 0 15,-6-1-4-15,5 0-3 16,-1-8-7-1,-8-7-15-15,4-12-14 16,4-3 0-16,-4-16 0 16</inkml:trace>
  <inkml:trace contextRef="#ctx0" brushRef="#br1" timeOffset="91173.0053">10602 11035 54 0,'9'-6'35'15,"13"2"0"-15,16 4-12 16,9 0-14-16,4 0-10 16,5-6-12-16,3-2-21 15,11 8-1-15,-7-10 0 16,12 7-1-16</inkml:trace>
  <inkml:trace contextRef="#ctx0" brushRef="#br1" timeOffset="92320.6434">11253 10793 34 0,'19'17'35'0,"-1"0"1"0,15 13-4 15,1 5-18-15,2 1-5 0,4 7-3 16,-5-2-2-16,-11 1-2 15,-8-6-2-15,-13-4-1 16,-10-7-1-16,-13-7-1 16,-5-3 1-16,-6-7-2 15,5-8 1-15,1-3 0 16,12-9 0-16,11-10 1 0,8-6 1 16,9-7 1-16,6-6 1 15,5-5 1-15,-6-3 0 16,-8 1 0-16,-12 1 1 15,-7 6-1-15,-15 4 0 16,-7 9-1-16,-4 9-2 31,-4 2-5-31,7 12-11 0,12 5-18 16,1 0 0-16,17 0 0 16,0 0 2-16</inkml:trace>
  <inkml:trace contextRef="#ctx0" brushRef="#br1" timeOffset="92621.4553">11630 10528 6 0,'39'-32'62'31,"-16"23"-34"-31,2 9-12 16,-2 11-3-16,-12 5-2 16,-7 9-4-16,-16 3-1 15,-7 4-3-15,-7-5 0 16,-2 0-2-16,5-4 1 16,7-5-1-16,14-7-2 15,12-2-3-15,17-1-11 0,10-1-18 16,-3-7-2-16,12 13 1 15,-2-9-1-15</inkml:trace>
  <inkml:trace contextRef="#ctx0" brushRef="#br1" timeOffset="92975.1558">12176 10931 44 0,'0'0'34'16,"24"0"-2"-16,13 0-12 0,16 5-7 16,12-5-5-16,15 7-3 15,7-2-1-15,4 2-3 16,-2 3-5-16,-12 0-8 0,-14-6-14 16,-11 6-8-1,-23-10-1-15,-11 5-1 16</inkml:trace>
  <inkml:trace contextRef="#ctx0" brushRef="#br1" timeOffset="93307.3005">12306 11052 31 0,'0'0'31'0,"-4"15"-9"0,32-15-3 16,13 1-2-16,15-1-3 15,9 0-5-15,6 0-5 16,4 0-6-16,-2-4-3 16,-8-2-4-16,-9-2-1 15,-16-7 0-15,-7 1 0 16,-13-6 3 0,-7-2 5-16,-4 3 4 15,-3-1 3-15,-2 6 3 16,2-1 1-16,2 12 1 15,2 3 0-15,2 10-3 16,1 5-1-16,-4 7-2 16,-9-2-1-16,0 6-3 0,-8 2-10 15,-6 0-24-15,-10-16 0 16,2 5 0-16,-12-17-1 0</inkml:trace>
  <inkml:trace contextRef="#ctx0" brushRef="#br1" timeOffset="93940.1759">13750 10760 26 0,'26'19'32'16,"-15"1"-2"-16,5 12-12 15,0 5-3-15,-4 4-3 0,5 2-3 16,-9-3-3-16,1-6-1 16,-9-11-2-16,0-8 0 15,0-15-1-15,-3-12-1 16,3-13 1-16,6-9-1 15,3-7 0-15,10-5 0 16,6-3-1 0,9 7 0-16,10 5-4 15,2 6-8-15,1 7-22 0,2 19-1 16,-9 1-1-16,-3 13 0 16</inkml:trace>
  <inkml:trace contextRef="#ctx0" brushRef="#br1" timeOffset="94256.6086">14008 11080 38 0,'15'-4'33'0,"0"-5"1"16,13 6-11-16,3 3-12 15,-3 0-4-15,0 8-2 16,-10 5-1-16,-5 3-1 16,-13 5-1-16,-13 3-1 0,-5-5 0 15,-7 4 0 1,0-4 0 0,1-3 0-16,10-4-1 15,14-12 0-15,0 13-2 16,14-18-4-16,14 2-15 0,9 3-14 15,-3-14-1-15,12 5 1 16,-8-11 6-16</inkml:trace>
  <inkml:trace contextRef="#ctx0" brushRef="#br1" timeOffset="94626.4449">14592 10742 32 0,'0'0'30'0,"0"0"-2"15,0-10-12-15,17 7-3 0,3-1-5 16,5 4-3-1,1 0-1-15,1 3 0 0,-4 4-1 16,-3 5 0-16,-6 5 0 16,-12 2-2-16,-2 0 1 0,9-2 0 15,-9 0 0-15,14-3-1 16,-2-7 0-16,7-7 1 16,2 0-2-16,4-9-1 15,-4-3-3-15,-5 1-6 0,1-2-9 16,-7 6-15-16,-10-5-1 15,0 12 0-15,0 0 14 16</inkml:trace>
  <inkml:trace contextRef="#ctx0" brushRef="#br1" timeOffset="94880.3709">14562 11018 33 0,'0'9'36'0,"0"-9"0"15,30 3-10-15,1 2-9 0,6-5-6 16,11 3-2-16,-2-3-3 0,1 0-3 16,-3 0-2-16,-9 0-6 15,-4-3-17-15,-6 3-15 16,-25 0 0-16,14-6-1 15,-19-5 1-15</inkml:trace>
  <inkml:trace contextRef="#ctx0" brushRef="#br1" timeOffset="97978.5614">15421 10682 14 0,'0'0'32'0,"3"12"1"16,15 12-2-16,6 9-16 16,6 4-7-16,4 6-1 15,-1 3-3-15,0 3-2 16,-9-6-1 0,-12-5-2-16,-12-7-2 15,-17-15 1-15,-9-3-1 16,-8-13 1-16,-3-6-1 0,1-8 0 15,12-8 1 1,8-9 3-16,16-3 1 16,13-2 1-16,12-3 0 0,11 3 1 15,1-3 1-15,2 7-1 0,-10 0 1 16,-9 5-2-16,-17 7-1 16,-15 3-3-16,-13 10-7 15,-12 4-16-15,-6-2-11 16,5 10 0-16,0-5 0 15</inkml:trace>
  <inkml:trace contextRef="#ctx0" brushRef="#br1" timeOffset="98216.3082">15887 11086 38 0,'0'0'36'16,"0"0"-1"-16,-6 10-8 0,6-10-46 16,-16 0-10-1,16 0-5-15,-3-18-1 0</inkml:trace>
  <inkml:trace contextRef="#ctx0" brushRef="#br1" timeOffset="98701.5107">16281 10839 6 0,'-27'-29'23'16,"17"4"-4"-16,2-4-2 0,13 3-2 16,13 6-4-1,7 6 0-15,10 12-1 0,-2 5 0 16,3 13-1-16,-13 3 0 16,-10 10-2-16,-17 7-2 15,-8 2-1-15,-16-1-1 31,-3-5-1-31,-3-3 0 0,3-2-1 16,6-7-1-16,13-3 1 16,12-4-1-16,15-5 1 15,10-1-1-15,6-2-3 16,4 5-8-16,5 2-24 16,-6-12 0-16,4 9-1 15,-7-9 1-15</inkml:trace>
  <inkml:trace contextRef="#ctx0" brushRef="#br1" timeOffset="99051.7731">16655 10822 35 0,'10'-32'35'15,"-10"-2"-2"1,5 5-11-16,3 8-6 15,-8 5-4-15,0 16-5 0,0 0-2 16,4 24-1-16,-4 0-3 16,0 7 0-16,3 3-1 15,-3 2 1-15,0 3 0 0,0-3-1 16,0-7 1-16,-7-3-1 16,-5-3 0-16,0-9 0 15,-1-5 0-15,-2-3 0 0,4-2 0 16,11-4 0-1,0 0 0-15,13 0 0 0,9 0-3 32,3 0-5-32,9 0-15 15,10 5-14-15,-1-9 1 0,10 4-1 16</inkml:trace>
  <inkml:trace contextRef="#ctx0" brushRef="#br1" timeOffset="99638.2761">17358 10849 19 0,'26'0'34'0,"-26"0"1"31,20 29 0-31,-12-8-17 0,-4-1-6 16,-4 7-4-16,0-8-3 0,-4 3-1 15,-2-8-1-15,-1-4-1 16,7-10-1-16,-6-10 0 15,9-7-1-15,7-3 1 16,6-5-1-16,0 0-1 16,6 3 1-16,4 6 0 15,0 4 0-15,-1 12 0 0,-4 4 0 16,-3 8 1-16,-8 5-1 16,-4 4 1-16,-6 0-1 15,0 1 0-15,-6-1 0 16,1-10 0-16,5-11-1 15,0 0 0-15,0 0 0 16,18-18-1 0,1-2 1-16,3-2 0 15,4 3 1-15,0 4 1 16,-1 3 2-16,0 12 0 0,-5 3 1 16,-3 12 0-1,-6 2 0-15,-2 7 0 16,-5-5-1-16,-4 3-2 0,4-1-25 15,-4-2-15-15,0-19-1 0,-4 17-1 16</inkml:trace>
  <inkml:trace contextRef="#ctx0" brushRef="#br1" timeOffset="110368.3094">18834 8768 21 0,'-3'33'25'15,"3"19"-15"-15,-8 6-2 16,-2 12-2-16,1-3-1 15,1 4-2-15,1-4-1 16,4-9 1-16,3-12 0 16,8-12 1-16,4-7 0 0,-2-11 3 15,2-3 0-15,-12-13 1 16,16 8-2-16,-16-8 0 16,0 13-2-16,-9 1 1 15,0 10-2-15,-1 12-2 16,3 14 0-16,4 18 0 15,3 11-1-15,5 20 1 0,4 12 0 16,-1 10-1-16,1 8 2 16,-4 2-1-16,-5 0 0 0,-4 2 2 15,-7 0 2 1,-5-10-2-16,-1-9 1 0,-1-14-1 16,5-9-4-16,4-15-9 31,2-14-24-31,-1-33-2 0,8-13-1 15,-6-34 0-15</inkml:trace>
  <inkml:trace contextRef="#ctx0" brushRef="#br1" timeOffset="110768.5985">19127 9375 12 0,'21'12'27'0,"0"-12"-2"16,17 0-14-16,9 0-3 15,12 0-3-15,3-5-3 16,2 5-5-16,-1 0-5 15,-5-2-7 1,-8 7-3-16,-17-5-5 16,-2 9 1-16</inkml:trace>
  <inkml:trace contextRef="#ctx0" brushRef="#br1" timeOffset="111185.8035">19185 9523 19 0,'0'0'19'16,"31"-8"-2"-16,11 8-2 16,4 0-3-16,11 0-4 0,5 4-1 15,3-4-2-15,-2 8-1 16,-10-6-3-16,-6-2-1 15,-12 0 0-15,-12-2 0 16,-10-10-1-16,-8-2 1 16,-5-6-1-16,-10-4 0 31,2-2 1-31,1-1 0 0,2 1 1 16,5 4 0-16,5 4 0 15,4 8 0-15,3 10 1 16,7 6 0-16,-3 6 2 15,-1 7 1-15,-6 3 1 16,-2 5-1-16,-7-2 1 16,-6 2 0-16,-6-3-6 0,-8 4-14 15,-8-9-17-15,11 4-2 16,-8-13-1-16,12 3 3 16</inkml:trace>
  <inkml:trace contextRef="#ctx0" brushRef="#br1" timeOffset="111971.9215">20607 9165 36 0,'-9'0'31'16,"0"27"-2"-16,-12 3-13 15,-8 14-6-15,-4 8-5 16,-1 5 0-16,2 3-2 16,2-5-1-16,9-4-1 0,7-11 0 15,6-14 0-15,8-12 0 16,0-14-1-16,21-14 1 16,-5-10-1-16,3-15 1 15,2-8 0-15,-3-7-1 16,2-1 0-16,-6-1 0 15,-1 5 1 1,-5 6 0-16,-2 8-1 16,1 12 0-16,-7 8 1 15,0 17-1-15,0 0 1 16,10 21 0-16,-1 4-1 0,9 7 1 16,7 4-1-1,6 1 0-15,8 6 0 16,6-6 0-16,1-2 0 0,-5-3-1 15,-5-6 0-15,-10-1 1 0,-13-4-1 16,-18-4 1-16,-16-2-1 16,-16-6 1-16,-13-1 1 15,-6-5-1-15,-3-3-1 16,1 0-1-16,5-3-4 16,10 1-7-1,12-3-10-15,10-5-10 16,21 10 0-16,5-18 0 15</inkml:trace>
  <inkml:trace contextRef="#ctx0" brushRef="#br1" timeOffset="112337.7381">20951 9360 3 0,'0'13'29'0,"10"18"0"0,-10 0-10 15,0 6-3-15,0 0-3 16,-3 1-3-16,3-4-2 16,-4-8-3-16,4-9 0 15,0-17-2-15,0 0 1 16,13-28 0-16,-3 1-1 31,4-7 1-31,5-2 0 0,2-5-1 16,2 9 0-16,-2 5 0 15,0 7-2-15,2 6-6 16,-4 9-14-16,-6 1-16 16,4 12-1-16,-5-5-1 15,12 9 1-15</inkml:trace>
  <inkml:trace contextRef="#ctx0" brushRef="#br1" timeOffset="112673.1047">21503 9426 51 0,'11'-1'35'0,"12"1"-1"16,2 0-18-16,8 0-5 15,3 0-4-15,1 0-5 16,0 0-3-16,-2 0-7 16,-7 0-6-16,-4 0-12 0,-2 6-6 15,-22-6-3-15,15 0 1 16</inkml:trace>
  <inkml:trace contextRef="#ctx0" brushRef="#br1" timeOffset="112972.6847">21544 9566 11 0,'0'0'30'16,"10"0"-3"-16,7 3-5 0,10-3-3 15,10 0-2-15,-1 0-5 16,7 0-2-16,-5-5-3 16,0 5-1-16,-9 0-1 15,-3 0-2-15,-14-3 0 16,-12 3-1-16,11 0-5 16,-11 0-9-1,0 0-24-15,0 0-1 16,-14-2 0-16,14 2-1 15</inkml:trace>
  <inkml:trace contextRef="#ctx0" brushRef="#br1" timeOffset="116788.3802">22402 9310 29 0,'-9'-16'21'15,"-4"7"0"-15,-11 0-3 16,-5 9-2-16,-3 10-3 15,-5 4-3-15,2 15-3 16,3 9-3-16,6 6-2 16,12 2 0-16,14 0 1 15,18-7 0-15,16-7 1 0,7-13 1 16,8-14 0-16,-2-15 0 16,3-14 0-16,-11-12 0 15,-11-7-2-15,-17-7 0 16,-16 3-2-16,-12 5-1 15,-8 3-4-15,2 13-13 0,-5 16-20 32,1 5-2-32,9 13 1 0,-1 1 0 15</inkml:trace>
  <inkml:trace contextRef="#ctx0" brushRef="#br1" timeOffset="116988.9237">22576 9606 58 0,'15'-7'38'0,"-15"7"1"16,0 0-6-16,0-9-25 15,0 9-21 1,15 0-23-16,-15 0-2 15,8 0 0-15,-8 0-1 16</inkml:trace>
  <inkml:trace contextRef="#ctx0" brushRef="#br1" timeOffset="117305.2254">22848 9439 7 0,'0'-33'34'0,"6"3"0"0,-6-5 2 16,6 2-16-16,-3 10-5 16,0-1-5-16,-3 12-2 15,0 12-2-15,-5 10-3 16,5 12 0-16,-3 12-1 15,3 7 0-15,0 9-1 32,-3 1 2-32,9 1-3 0,-3-2-5 15,1-10-18-15,3-9-14 16,9-8-2-16,-16-23 1 16</inkml:trace>
  <inkml:trace contextRef="#ctx0" brushRef="#br1" timeOffset="117757.1856">23065 9261 38 0,'0'-12'34'16,"0"12"1"-16,0 0-11 16,17-14-10-16,4 9-3 15,9 2-5-15,6 6-1 16,-3-3-1-16,-1 9-1 16,-4 1-1-16,-16 2-1 0,-8 3 1 15,-10-1-1-15,-10 1 0 16,-8-2 0-16,-2-2 0 15,1 1-1-15,5-2 1 16,20-1-1-16,19 4 0 16,4 1 0-16,9 3-1 0,14 4 1 31,-10 1 0-31,3 3 1 0,-14-1-1 16,-25 2 1-1,-18-4 1-15,-9-5-1 16,-14-4-2-16,-9-8-6 0,8-1-19 15,-4-4-12-15,5-5-1 16,24 1 1-16</inkml:trace>
  <inkml:trace contextRef="#ctx0" brushRef="#br1" timeOffset="118476.2467">23623 9392 15 0,'18'0'33'0,"-6"-7"-1"15,1 14-6-15,-1 2-5 16,-3 6-5-16,3 7-3 15,-8-2-5-15,-1 7-1 16,-14-6-2-16,4 0-2 16,-2-7 0-16,9-14-1 15,0 0 0 1,0 0-1-16,9-12 0 16,6-8-1-16,3-3 2 15,8 3-2-15,-2-3 0 16,2 8 0-16,-11 3 0 15,0 7 0-15,5 5 0 16,-6 9 0-16,-1 2 0 16,-13 3 0-16,0-1 0 0,0 1 0 15,0-4 1-15,0-10-1 0,14 8 0 16,-14-8 0 0,8-13 0-16,12 0 0 15,0-3 0-15,5 2 0 0,2 0 0 16,-10 5 0-16,1 5 1 15,-2 8 0-15,2 5 0 0,-7 9 0 16,0 1 0-16,-11 6 1 16,-6-1-1-16,12-2 0 15,-6-3-1-15,0-2-1 16,3 0-4-16,-3-17-10 16,-13 12-25-16,13-12 0 31,0 0-1-31,0 9 1 0</inkml:trace>
  <inkml:trace contextRef="#ctx0" brushRef="#br1" timeOffset="130632.6044">22160 3170 33 0,'-27'-11'30'0,"-18"-6"-6"0,-7 17-6 16,-6 9-6-16,-6 13-2 16,0 15-3-16,6 12-1 15,9 15-1-15,10 7 0 16,21 13 1-16,15-3 2 15,19 1-1-15,18-10-1 16,21-6-1-16,12-21 0 0,11-11 0 16,2-29-2-16,5-18 1 15,-3-25-1-15,-7-22 1 16,-21-19-1-16,-15-14 0 16,-28-6 1-16,-16-1-3 15,-22 8-3-15,-22 11-13 16,-16 24-26-1,2 23-1-15,-8 21 0 16,3 31-2-16</inkml:trace>
  <inkml:trace contextRef="#ctx0" brushRef="#br1" timeOffset="159778.0991">1810 11862 39 0,'32'-9'30'0,"17"9"0"16,-6 0-16-16,11 0-9 15,2 0-8-15,0 0-11 16,1 5-16-16,-19-5 1 31,-2 2-2-31</inkml:trace>
  <inkml:trace contextRef="#ctx0" brushRef="#br1" timeOffset="159956.5017">1830 11993 33 0,'-26'10'35'0,"23"-1"-2"15,18-4-10-15,22-5-6 0,13 0-5 16,12 0-7-16,7 0-9 16,6 0-23-16,1 2-8 15,-17-4 0-15,-9 10 0 16</inkml:trace>
  <inkml:trace contextRef="#ctx0" brushRef="#br1" timeOffset="160125.8008">1841 12301 36 0,'0'0'33'0,"26"4"-3"15,7-4-11-15,15 0-16 0,6 8-27 16,2-16-5-16,15 8-3 15,-9-14 0-15</inkml:trace>
  <inkml:trace contextRef="#ctx0" brushRef="#br1" timeOffset="160495.4389">2563 12026 14 0,'-37'-1'30'16,"9"10"1"-16,-3-4-5 15,12 4-13-15,10 4-7 0,9-1-3 16,13 1-3-16,5 1 0 16,13-5 0-16,-3 0-1 15,0-4 1-15,-3 0-1 16,-9-5 1-16,-16 0 1 15,0 0 3-15,-22 9 1 16,-1 0 2 0,-4-4 0-16,-4 11 1 15,3 1 0-15,9 5-1 16,3-2 0-16,16 6-3 16,7-5-1-16,11-1-2 15,2-5-1-15,4-5-4 16,6-6-10-16,-1-4-24 0,-3-17-1 15,-2-6 1-15,-8-11 0 0</inkml:trace>
  <inkml:trace contextRef="#ctx0" brushRef="#br1" timeOffset="160626.9595">2598 11860 12 0,'-12'-7'29'0,"-7"0"-5"15,9 11-23-15,4 9-17 0,6-13-11 16,-3 32 5-16</inkml:trace>
  <inkml:trace contextRef="#ctx0" brushRef="#br1" timeOffset="160896.522">2784 12266 20 0,'31'33'31'0,"-7"-17"1"16,7-4-7-16,0-12-16 0,-3-5-3 15,-3-9-1 1,-9-12 0-16,-4-2-2 16,-12-5-2-16,0-3-1 0,-10 1 0 15,-11 7 0-15,-1 10 0 0,-6 6 0 16,-3 12 2-16,0 17 0 16,9 10 1-16,0 15 1 15,4 10-1-15,11 8 2 16,2 1-1-16,7 2-2 15,4 0-8-15,2-3-23 16,0-17-6 0,16-3-1-16,-1-21 1 15</inkml:trace>
  <inkml:trace contextRef="#ctx0" brushRef="#br1" timeOffset="161427.9907">3305 12235 16 0,'-13'-13'32'16,"-12"-5"0"-16,3 6-10 15,-5 5-6 1,1 6-6-16,4 8-3 15,1 6-3-15,6 8 0 16,9 2-2-16,6 5 1 16,11 1-2-16,5 0 0 15,3-4 1-15,8-9-1 16,1-6 0-16,5-7 0 16,-6-11-1-16,0-6 0 0,-8-6 0 15,-4-8 0-15,-5 0 0 16,-4 0 1-16,-6 1-1 15,-3 8 1-15,-4 7 0 16,7 12 0-16,-12 0 0 16,4 12 1-16,4 4-2 15,4 10 1-15,0 2 0 0,7-1 0 16,7 1-1-16,3-3 1 16,7-6 0-16,5-3-1 15,1-8 1-15,1-8 0 16,-3-8 0-16,-3-5-1 15,-6-7 1-15,-8-5-3 16,-1 2-4 0,-16-6-14-16,-6 2-16 15,5 6 0-15,-8-3-1 0,7 11 4 16</inkml:trace>
  <inkml:trace contextRef="#ctx0" brushRef="#br1" timeOffset="161597.2304">3568 12114 65 0,'18'24'39'16,"-14"1"0"-16,5 9-15 16,2 12-12-16,-6 2-4 15,1 12-2-15,-9 6-3 16,3 2-2-16,-3-3-4 16,-4-11-7-16,7-8-26 15,-3-4-3 1,3-17-1-16,3-6 0 15</inkml:trace>
  <inkml:trace contextRef="#ctx0" brushRef="#br1" timeOffset="161760.0005">3608 12443 41 0,'7'-9'33'0,"17"9"-1"16,-3-8-7-16,17-2-30 0,10 1-10 15,-3-6-17-15,14 3 0 16,-9-9 0-16,12 3 18 16</inkml:trace>
  <inkml:trace contextRef="#ctx0" brushRef="#br1" timeOffset="162082.9453">4163 12161 41 0,'-16'-11'33'15,"-17"-6"-1"-15,5 7-10 16,2 5-10-16,-2 5-6 15,8 0-4-15,4 10 0 16,9 1-2 0,7 5 1-16,10-2-1 15,6 1 0-15,2-5-1 16,4 2 0-16,0-5 0 16,-7-4-1-16,0-3 0 15,-15 0 0-15,0 0 0 16,-12 0 2-16,-6 6 0 15,-7-2 1-15,2 5 1 0,-1 4 1 16,3 3 1-16,5 0 1 16,13 3-1-16,8 0-1 0,11-3 0 15,10 1-6-15,1-4-19 16,7-13-14-16,15 5 0 16,9-19 0-16</inkml:trace>
  <inkml:trace contextRef="#ctx0" brushRef="#br1" timeOffset="162584.9373">5102 12351 45 0,'5'-22'36'16,"-14"-11"-1"-16,-2 3-14 16,0 3-7-16,-11-1-5 15,4 14-3-15,-12 2-1 16,4 12-2-16,-2 6 0 15,6 11-2-15,7 5 0 0,7 7 0 16,11 2-1-16,11-3 1 16,8-4-1-16,7-5 0 15,3-5-5-15,-2-14-11 16,-4-6-21-16,-2-7-1 16,-10-11 0-16,-4-5 0 15</inkml:trace>
  <inkml:trace contextRef="#ctx0" brushRef="#br1" timeOffset="162700.84">5006 11983 21 0,'-15'-19'25'15,"15"19"-11"-15,0 0-14 16,-7-17-24-16,24 22-4 16</inkml:trace>
  <inkml:trace contextRef="#ctx0" brushRef="#br1" timeOffset="163117.419">5253 12143 48 0,'21'18'33'15,"-5"-10"0"1,4 1-15-16,8-3-12 16,-3-6-3-16,-1 0-3 15,-3 0-1-15,-9-5 0 16,-3 1 0-16,-9 4 0 0,0 0 0 15,-24-4 1 1,6 8 0-16,-5 6 1 16,0 3 2-16,1 8 0 0,4 0 0 15,10 6 0-15,8-1 0 0,12 1 1 16,7-5-1-16,6-3-1 16,4-7 0-16,5-6-1 15,2-10 1-15,-3-7-1 16,1-12-1-16,-5-3 1 15,-4-3 0-15,-3-3-1 0,-4 0 2 16,-5 7-1-16,-5 3 1 16,-3 7 0-16,-5 15 0 15,0 0 0-15,0 24 0 16,3 2 0-16,-3 3-1 16,4 3-3-16,5 5-16 31,2-4-20-31,-5-13 0 0,6 2-1 15,1-20 0-15</inkml:trace>
  <inkml:trace contextRef="#ctx0" brushRef="#br1" timeOffset="163885.7705">7169 12114 39 0,'0'9'34'0,"-19"9"-1"15,1 13-15 1,-6 13-7-16,-9 4-4 0,9 3-2 16,0-2-2-16,5-4-1 31,8-11-1-31,11-14 0 0,0-20 0 15,11 0 0-15,2-20 0 16,1-12 0-16,2-6 0 16,-4-1 0-16,0 1-1 15,-2 0 0-15,-1 5 1 16,-2 6-2-16,-2 8 1 16,4 15 0-16,4 9 0 0,7 13 0 15,7 9 0-15,7 2 0 16,6 8-1-16,7 6 1 15,6-2 0-15,-5-2 0 16,-3-3-1-16,-12-5 1 16,-14-7-1-16,-16-3 1 15,-16-6 0 1,-17-4 0-16,-16-3 0 16,-11-4 0-16,-7-4-1 15,2-4 0-15,5-1-3 16,4-3-3-16,20 2-5 15,11-3-10-15,12-4-13 0,22 8 1 16,5-5 0-16</inkml:trace>
  <inkml:trace contextRef="#ctx0" brushRef="#br1" timeOffset="164181.1335">7497 12334 12 0,'10'13'33'16,"8"19"2"-16,-7 0-3 16,-3-2-15-16,7 9-3 15,-11-8-4-15,4 0-2 16,-8-11-3-16,4-8-1 16,-4-12-1-16,0 0-2 31,9-27 1-31,0 2-2 0,3-7 1 15,5-3-1-15,0-3 0 16,7 8 0-16,0 4-2 16,-3 6-5-16,10 8-19 15,-3 12-12-15,-4-4 1 16,5 13 0-16</inkml:trace>
  <inkml:trace contextRef="#ctx0" brushRef="#br1" timeOffset="164418.4324">8108 12392 48 0,'0'0'36'16,"31"5"0"-16,-4-1-15 15,5-4-8-15,5 6-5 16,3-6-6-16,-2 0-7 16,-2 4-11-16,-4-1-20 0,-13-8 1 15,2 5-2-15,-21 0 3 16</inkml:trace>
  <inkml:trace contextRef="#ctx0" brushRef="#br1" timeOffset="164587.718">8180 12485 28 0,'8'11'34'15,"5"-11"2"-15,13 5-11 16,10-1-6-16,2-4-7 16,4 0-13-16,-5-8-31 15,2 8-3-15,-15-12 0 16,2 8-1-16</inkml:trace>
  <inkml:trace contextRef="#ctx0" brushRef="#br1" timeOffset="165168.528">9043 12064 25 0,'-39'26'33'15,"3"21"2"-15,-7 5-10 16,5 9-9-16,11 9-5 0,14 2-3 15,16 0-3-15,19-8-5 16,15-10-12-16,16-19-21 16,12-5-2-16,-3-21-1 15,7-3 1-15</inkml:trace>
  <inkml:trace contextRef="#ctx0" brushRef="#br1" timeOffset="165522.8052">9411 12341 10 0,'-45'-36'32'0,"10"7"0"16,1-8-3-16,9-4-13 15,19 9-5-15,12 2-2 0,19 12-2 16,12 14-1-1,9 10-2-15,-1 12 0 0,-5 10 0 16,-15 10-1-16,-16 8 0 16,-21 3-1-16,-16 3 0 0,-16-2-1 15,-5-5 1-15,-4-9-2 16,9-4 1-16,10-9-1 16,18-9 1-16,16-14-1 15,25 11 0-15,12-11-2 16,9-5-4-16,14 5-15 31,2 0-17-31,-4-6 1 0,-1 6 0 16,-14-4 0-16</inkml:trace>
  <inkml:trace contextRef="#ctx0" brushRef="#br1" timeOffset="166370.4886">9649 12401 13 0,'0'0'33'0,"29"2"-1"16,-17 11-6-16,1 1-5 15,-1 9-5-15,-5-4-6 16,-1 6-1-16,-6-6-3 0,0-6-3 15,0-13-2-15,0 0-1 16,-6-11-2-16,12-10 0 16,6-4 0-16,4-4 0 15,5 3 0-15,-1 1 0 16,4 6 2-16,-3 7 1 16,-2 12 1-1,-4 5 0-15,-9 7 0 16,-2 3 0-16,-4 1-1 15,0 1 0-15,0-4 0 16,0-13-1-16,0 0 0 16,12-6 0-16,1-7-1 15,5-5 0-15,5 3 2 0,1-1-1 16,-2 5 1-16,0 7 1 0,-4 8-1 16,-3 9 1-16,-6 4-1 15,-5 4-4-15,2-1-21 16,0 7-12-16,-11-16-1 15,10 2-1-15</inkml:trace>
  <inkml:trace contextRef="#ctx0" brushRef="#br1" timeOffset="166587.6654">10352 12235 70 0,'0'0'38'0,"6"25"0"31,-6 2-18-31,0 11-10 0,0-2-5 16,0 8-1-16,-6-3-3 15,6-4-4-15,0-4-5 16,0-14-14-16,0-9-16 16,0-10-1-16,0 0 1 0,6-13 1 15</inkml:trace>
  <inkml:trace contextRef="#ctx0" brushRef="#br1" timeOffset="166894.4771">10249 12420 33 0,'0'0'34'16,"0"0"0"-16,18 2-7 15,7 2-14-15,6-4-9 16,6 4-10-16,7 2-8 31,2-2-6-31,1-4-3 0,-4 0-1 16,1 0 3-16,-7-14 4 15,-3 0 9-15,-3-8 10 16,-10-7 12-16,14-33 33 16,-25 31-19-1,-5 3-3-15,1 10-3 16,-6 3-6-16,0 15-6 0,-4 19-3 16,4 9-3-16,0 6-2 15,0 7-1-15,0 3 0 16,0 3-1-16,0-3-4 0,0-8-20 15,-2-14-15 1,8-2 1-16,-6-20-1 0,10 5-1 31</inkml:trace>
  <inkml:trace contextRef="#ctx0" brushRef="#br1" timeOffset="167394.8563">10913 12050 40 0,'40'8'36'15,"6"10"1"-15,14 11-3 16,7 17-19-16,-11 4-5 0,-3 15-2 16,-19 3-2-16,-14 6-2 15,-20-4 0-15,-22-7-2 16,-10-6-3-16,-6-14-4 15,7-8-12-15,8-11-21 16,12-21-2-16,11-3 0 16,23-32 0-1</inkml:trace>
  <inkml:trace contextRef="#ctx0" brushRef="#br1" timeOffset="167812.1119">11508 12157 34 0,'8'-24'36'16,"7"-4"0"-16,13 6-4 15,10 11-19-15,2 5-2 16,10 17-3-16,-8 9-2 0,-3 16 0 15,-11 9-3-15,-5 12 1 16,-9-1-1-16,-5 4 0 16,-4-9-1-16,-2-5 0 15,2-12-2-15,-1-11 1 16,-4-23 0-16,12 4-1 31,-10-21 0-31,-2-8 0 0,-6-8 0 16,-8 0-1-16,-5 7 1 15,-7 7-1-15,-5 10 1 16,-4 9-1-16,-1 12-1 16,2 4-3-16,7 11-7 15,3-3-21-15,7-9-6 0,13-3-1 16,4-12 0-16</inkml:trace>
  <inkml:trace contextRef="#ctx0" brushRef="#br1" timeOffset="168012.6503">11511 12579 36 0,'37'6'33'0,"4"-8"-1"16,17-2-11-16,12 4-7 15,6 0-11-15,3 5-23 16,-13-7-12-16,0 10-1 0,-25-8 1 16</inkml:trace>
  <inkml:trace contextRef="#ctx0" brushRef="#br1" timeOffset="168329.0896">11616 12768 36 0,'-19'-6'36'0,"19"6"1"15,8-12-1-15,18 3-23 16,18 9-5-16,2 0-4 16,2 5-1-16,-9 4-1 15,-11 11 0-15,-17 6-1 0,-20 6 0 16,-15 1-1-16,-16-1 1 15,-6-1-1-15,-1-1 0 16,7-9 0-16,9-7 0 16,20-8 0-16,11-6-1 15,26-3 0-15,10-7-4 16,13 7-10-16,10-3-22 0,-4-8-1 16,7 5 1-16,-10-5 0 15</inkml:trace>
  <inkml:trace contextRef="#ctx0" brushRef="#br1" timeOffset="168514.0051">12361 12509 40 0,'13'4'39'0,"2"15"0"16,-11 0 0-16,-8 4-23 15,1 5-15-15,-10-8-34 16,5 9-3-16,-5-16-2 0,3-1 0 16</inkml:trace>
  <inkml:trace contextRef="#ctx0" brushRef="#br1" timeOffset="169229.6607">12888 12299 34 0,'22'-3'34'0,"-1"3"1"31,1 4-13-31,-3 18-8 0,-9-1-4 16,-4 9-2-16,-8-3-3 16,-3-1-1-16,-5-6-1 15,-1-11-2-15,11-9 0 16,-13-12-1-16,13-7 1 15,9-7-1-15,6-1 0 0,4-2-1 16,6 7 1-16,4 5 0 16,1 10-1-16,-2 7 2 15,-6 12-1-15,-4 5 0 16,-8 5 0-16,-3 0 1 0,-7-2-2 16,0-2 0-16,-4-8-1 15,4-10 0-15,0 0 0 31,3-20 0-31,9-2 0 0,1-2 1 16,3 0 1-16,2 2 0 16,0 8 2-16,2 9 1 15,-3 7-1-15,-3 13 1 16,-7 4 0-16,-1 10-1 16,-2-1-4-16,-4-2-12 15,-3-5-22-15,10-1-1 0,-7-20 0 16,15 9 0-16</inkml:trace>
  <inkml:trace contextRef="#ctx0" brushRef="#br1" timeOffset="169398.9333">13518 12296 48 0,'15'-6'36'0,"13"7"-1"15,0-1-10 1,3 0-20-16,3 0-13 0,-3-3-24 15,4 11-2-15,-11-8-1 16,-3 3-1-16</inkml:trace>
  <inkml:trace contextRef="#ctx0" brushRef="#br1" timeOffset="169546.5894">13586 12394 26 0,'-18'9'37'15,"18"5"0"-15,0-14-2 16,18 9-16-16,10-5-15 0,-1-4-34 16,14 0-4-16,-9-8-2 15,10 6-2-15</inkml:trace>
  <inkml:trace contextRef="#ctx0" brushRef="#br1" timeOffset="170064.4363">14163 12226 33 0,'-16'-4'31'0,"-15"1"-5"15,3 9-10-15,-2 8-6 0,1 9-4 16,8 5-2-16,5 4-1 16,16 2-1-16,12 0 1 15,13-4 0-15,7-10 0 16,10-7 2-16,-1-13 0 15,5-7 0-15,-12-13 1 16,-5-5-2-16,-14-8 0 0,-15-4-2 16,-11 2-4-16,-9-2-8 15,-2 8-15-15,0 10-12 16,-2 2 0-16,8 17 0 16</inkml:trace>
  <inkml:trace contextRef="#ctx0" brushRef="#br1" timeOffset="170233.8558">14413 12485 30 0,'10'19'36'16,"-15"-7"0"-16,0 7-4 0,-10-4-23 15,0-1-30-15,8 5-10 0,-8-13-2 16,6 3-2-1</inkml:trace>
  <inkml:trace contextRef="#ctx0" brushRef="#br1" timeOffset="170503.4087">14719 12192 25 0,'0'-17'33'15,"0"17"1"-15,0 0-11 0,7 12-8 16,-2 11-4-16,-5 5-4 16,0 10-2-16,0-2-1 15,-7 3-1-15,-1 2-5 16,-1-9-12-16,-2-13-20 0,11 0-1 15,0-19 0 1,22 5-1-16</inkml:trace>
  <inkml:trace contextRef="#ctx0" brushRef="#br1" timeOffset="170681.8119">14960 12467 28 0,'0'0'35'16,"0"20"0"-16,-9-7 0 16,5 3-22-16,-7 0-19 15,-10-7-25-15,11 5-3 16,-8-14 0-16,18 0-1 16</inkml:trace>
  <inkml:trace contextRef="#ctx0" brushRef="#br1" timeOffset="171004.7623">15193 12260 24 0,'7'-25'35'0,"20"12"1"15,0 2-4-15,7 8-15 16,3 11-4-16,-6 2-5 16,-5 11-3-16,-18 3-3 15,-11 4 0-15,-12 1 0 0,-7-1-1 16,-7 1 0-16,5-3-1 16,5-7-1-16,4-3-1 15,15-2-5-15,0-14-8 16,26 9-18-16,1-2-4 15,-2-7-1-15,9 0 1 16</inkml:trace>
  <inkml:trace contextRef="#ctx0" brushRef="#br1" timeOffset="171151.9199">15562 12480 41 0,'13'5'38'15,"-13"-5"2"-15,9 12-5 0,-9 0-16 16,-5 0-12-1,-2-3-19-15,-7-1-25 0,7 4-1 16,-5-7 0-16,9 4-1 16</inkml:trace>
  <inkml:trace contextRef="#ctx0" brushRef="#br1" timeOffset="171552.1843">15829 12114 30 0,'15'-6'34'16,"-5"-2"1"-16,11 8-2 15,1 4-20-15,0-4-5 16,0 7-4-16,-8 1-3 16,-7 6 0-16,-7-1-1 0,-7 1 0 15,-1 1 0-15,0-3 0 0,6-1 0 16,6 4 0-16,10 2-1 16,8 1 1-16,3 1 0 15,0 2 1-15,-10 3 0 16,-5 1 1-16,-13 0 0 15,-7 1 0-15,-15-7 0 32,-3-4-5-32,0-3-16 0,7 0-17 15,-6-12 0-15,16 6-1 16,-1-10 1-16</inkml:trace>
  <inkml:trace contextRef="#ctx0" brushRef="#br1" timeOffset="171903.1585">16281 12458 69 0,'0'14'38'0,"-6"-3"1"16,0 5-16-16,-1 3-19 15,-1 0-20-15,4 4-20 16,4-23 0-16,-6 16-3 16,6-16 1-16</inkml:trace>
  <inkml:trace contextRef="#ctx0" brushRef="#br1" timeOffset="172121.9086">16603 12460 46 0,'0'0'36'15,"-9"-5"0"-15,9 5-5 16,0 0-29-16,0 0-33 15,9 9-4-15,-9-9 0 0,16 0-1 16</inkml:trace>
  <inkml:trace contextRef="#ctx0" brushRef="#br1" timeOffset="172303.816">16818 12472 44 0,'0'0'37'0,"0"0"-1"16,0 0-3-16,-9-8-29 16,9 8-20-16,0 0-18 15,9 4-2-15,-9-4-1 16,21 0 7-16</inkml:trace>
  <inkml:trace contextRef="#ctx0" brushRef="#br1" timeOffset="172438.3418">16976 12467 43 0,'19'4'37'16,"-19"-4"1"-16,0 0-2 16,9 7-27-16,-9-7-40 15,0 0-4-15,0 0-1 0,0 0-2 16</inkml:trace>
  <inkml:trace contextRef="#ctx0" brushRef="#br1" timeOffset="173125.7168">17691 12192 20 0,'19'-17'35'16,"9"17"1"-16,-3 10 1 16,4 16-22-16,9 17-3 15,-7 13-3-15,-1 14-4 16,-10 8-1-16,-9 5-2 0,-11-2-3 15,-16-11-3 1,-9-12-1 0,-15-16-1-16,-4-16-1 15,-2-23 0-15,12-18 1 16,6-20 2-16,15-19 1 0,17-10 2 16,12-10 2-16,11-4 0 15,4 10-3-15,4 8-11 16,-9 7-18-16,12 23 0 15,-19 2-1-15,5 18 9 0</inkml:trace>
  <inkml:trace contextRef="#ctx0" brushRef="#br1" timeOffset="173285.9873">18186 12213 40 0,'15'-3'35'16,"-3"14"0"-16,-12 3-7 15,0 5-18-15,-4 11-5 16,-4 4-6-16,-2 1-18 16,-3-8-15-16,13 4-1 15,-6-16 0-15</inkml:trace>
  <inkml:trace contextRef="#ctx0" brushRef="#br1" timeOffset="173555.5463">18565 12364 51 0,'-34'16'35'16,"-2"5"0"-16,-9-6-10 15,-4-11-16-15,5-4-5 0,7-11-3 16,11-6-1-16,12-4 0 16,14-3 0-16,14-1 0 15,12 6 0-15,3 6 0 16,5 9 1-16,2 8 2 15,-1 11-1-15,-4 7 1 32,-4 7-2-32,-8 3-17 0,-1 2-19 15,-11-13-1-15,6 4 0 16,-13-25-1-16</inkml:trace>
  <inkml:trace contextRef="#ctx0" brushRef="#br1" timeOffset="180528.7272">1910 13047 31 0,'-21'0'31'0,"-7"-6"-6"15,-1 12-6-15,1 10-6 0,-2 5-3 16,13 11-3-16,4 4 0 31,18 5-2-31,6-9-1 0,14 0-1 16,9-9 1-16,7-5-1 16,-3-11 1-16,0-7-2 15,-12-13 0-15,-14-3-1 16,-12-9 0-16,-17 3 0 15,-6 1-3-15,-8-4-8 16,1 1-19-16,4 12-7 0,4-5 0 16,9 12 0-16</inkml:trace>
  <inkml:trace contextRef="#ctx0" brushRef="#br1" timeOffset="180798.2789">2049 13156 18 0,'0'0'28'0,"0"0"-3"0,0 0-10 15,-6 19-2 1,6-5-3-16,0 2-1 0,6 1-2 16,6 3 1-16,4-5 0 15,7-1-2-15,8-5-1 0,0-9-1 16,-2-6 1-16,3-2-1 15,-9-7 0-15,-3-2-1 16,-6-1-3-16,-10-4-2 16,-7 2-7-16,-7 1-16 15,-6-6-11-15,8 9-1 16,1-4 0-16</inkml:trace>
  <inkml:trace contextRef="#ctx0" brushRef="#br1" timeOffset="180992.3103">2334 13066 32 0,'16'26'34'16,"-16"0"0"-1,7 11-12-15,1 9-7 16,-5 7-5-16,6 7-4 16,1 2-5-16,-2-2-4 15,2 0-14-15,6-2-17 0,-10-22 0 16,6-4 0-16,-8-23 3 15</inkml:trace>
  <inkml:trace contextRef="#ctx0" brushRef="#br1" timeOffset="181145.9796">2387 13300 20 0,'0'-15'32'15,"21"10"1"-15,3-4-2 16,14 1-19-1,-3 4-13-15,6-4-22 16,7 8-8-16,-10-9-1 16,11 9-1-16</inkml:trace>
  <inkml:trace contextRef="#ctx0" brushRef="#br1" timeOffset="181362.1467">2719 12951 14 0,'11'32'34'0,"-11"4"0"0,16 20-1 15,-7 2-18-15,1 6-2 32,2 7-5-32,-6-5-3 0,1-5-5 15,-2-8-6-15,-5-10-12 16,-5-18-17-16,5-7-1 15,-13-18 0-15,4-12 12 16</inkml:trace>
  <inkml:trace contextRef="#ctx0" brushRef="#br1" timeOffset="181647.3321">2707 13076 19 0,'30'-45'32'16,"1"4"-1"-16,9 19-10 15,0 13-5-15,-6 9-5 16,-11 16-3-16,-14 6-4 15,-9 6-1-15,-19 0-1 16,-2-4-2-16,-5-2-3 0,1-8-3 16,7-3 0-16,8-7 0 15,10-4 0-15,18 0 0 0,11 0 2 16,-1 2 1-16,1 5 3 16,1 6 4-16,-10 1 0 15,-6 6 0-15,-14 3 0 31,-12 4-2-31,-7-2-10 0,1 6-21 16,-10-13-1-16,5 3-1 16,-4-13 5-16</inkml:trace>
  <inkml:trace contextRef="#ctx0" brushRef="#br1" timeOffset="182048.4212">3177 13234 36 0,'-31'-16'32'0,"10"8"-3"15,-7 3-8-15,2 5-9 16,8 11-4 0,9 2-3-16,9 6-1 15,6-1-2-15,10 1 0 16,9-6-1-16,3-3 1 15,6-10-1-15,-1-8 0 0,3-9 0 16,-2-5 0-16,-1-5 1 16,-2-2 0-16,-4 2 1 15,-2 1 0-15,-3 7 0 0,3 14 0 16,-7 5 0-16,-2 12 0 16,2 10 0-16,-5 6-2 15,-6 4 0-15,-1 3 0 16,-6 0-1-16,-10-5-1 15,-8-4-1-15,-10-5-2 16,-5-3-5-16,-3-11-9 0,-4-7-20 16,9 0 0-16,-8-7 0 15,20-1 1-15</inkml:trace>
  <inkml:trace contextRef="#ctx0" brushRef="#br1" timeOffset="182418.1211">3648 13193 50 0,'17'12'35'0,"7"8"-4"0,-8 3-8 16,-8-3-9-16,4 7-4 15,-8-10-3-15,-4-3-3 16,0-14-2-16,0 0-2 16,9-9-2-16,-1-8 0 15,6 0 0-15,3-5-1 32,4 2 0-32,3 4 2 0,-2 1 0 15,2 13 2-15,-5 7 1 16,-1 8 0-16,-5 5 0 15,-4 9 1-15,-6-1-1 16,-3 3-1-16,0 0-4 16,0-6-8-16,-5-10-21 15,5 2-5-15,0-15-1 0,0 0 1 16</inkml:trace>
  <inkml:trace contextRef="#ctx0" brushRef="#br1" timeOffset="182580.8967">3825 13022 46 0,'-6'-13'36'15,"6"13"-2"-15,0 0-9 16,6-14-48-16,6 22-9 16,-12-8-2-16,20 18-2 15</inkml:trace>
  <inkml:trace contextRef="#ctx0" brushRef="#br1" timeOffset="183403.6728">4259 13369 52 0,'9'0'40'0,"-9"0"0"16,0 0-7-16,0 10-55 16,0-10-12-16,0 0-3 0,-18-10-3 15</inkml:trace>
  <inkml:trace contextRef="#ctx0" brushRef="#br1" timeOffset="196537.9327">4749 13378 24 0,'0'11'32'16,"6"7"0"-16,4-9-13 15,5-9-5-15,10-2-5 0,3-15-3 16,7-13-2-16,-1-13-1 0,-1-13-1 15,-4-9-1-15,-2-8 0 16,-11 0 0-16,-3 3 0 16,-10 5 2-16,-6 14-1 15,-5 10 0-15,-2 22 1 16,10 19-1-16,-11 33 1 16,11 14-1-16,13 15 0 0,9 10 0 15,9 7-1-15,5-4-2 16,3 0-1-16,2-14-3 15,-6-18-4-15,-6-12-12 16,-6-9-16-16,-23-22 0 16,0 0 1-16,-18-17 14 31</inkml:trace>
  <inkml:trace contextRef="#ctx0" brushRef="#br1" timeOffset="196700.7151">4992 13254 6 0,'15'3'27'0,"7"6"-3"16,-5 1-21 0,0-15-20-16,10 14-5 0,-16-18 2 15</inkml:trace>
  <inkml:trace contextRef="#ctx0" brushRef="#br1" timeOffset="196870.0047">4773 13123 39 0,'-17'-5'34'16,"3"0"0"-16,14 5-6 16,20 8-20-16,8 1-15 15,9 7-24-15,4-6-2 16,12 8-2-16,-4-7 1 16</inkml:trace>
  <inkml:trace contextRef="#ctx0" brushRef="#br1" timeOffset="197117.4072">5327 13355 11 0,'0'0'31'15,"28"17"1"-15,-10-17-5 0,7 0-13 16,3 0-4 0,0-9-4-16,-3-1-4 0,-3-4-2 15,-13-6 0-15,-9-1-1 16,-9-6 0-16,-7 4 0 0,-3 4 0 15,-6 8 0-15,1 5 2 16,0 11 0-16,1 12 1 16,6 6 1-16,6 13 1 31,4 4 0-31,7 5 0 0,3 0 0 16,8-1-1-16,4-3-3 15,2-7-6-15,6-5-23 16,4-3-5-16,-7-19-1 15,10 0-1-15</inkml:trace>
  <inkml:trace contextRef="#ctx0" brushRef="#br1" timeOffset="197418.2219">5901 13302 27 0,'-17'15'34'16,"-4"-6"-1"-16,0 3-8 16,-6 3-13-16,-2-8-4 15,1 0-4-15,0-7-3 0,6-4-2 16,7-4-1-16,5-9 0 16,10 3 0-16,4-2 1 15,8 4 0-15,4 3 2 16,5 9 2-16,6 3 0 0,-1 7 0 15,0 7 0-15,-2-1 0 16,0 6-6-16,-3-5-13 16,3 6-18-16,-14-14 0 15,7 1-1-15,-17-10 7 16</inkml:trace>
  <inkml:trace contextRef="#ctx0" brushRef="#br1" timeOffset="197618.7598">6356 13251 38 0,'0'0'37'16,"10"-5"-1"-1,-10 5-2-15,0 0-29 0,0 0-25 16,0 0-13-16,0 0-3 15,0 0 0-15</inkml:trace>
  <inkml:trace contextRef="#ctx0" brushRef="#br1" timeOffset="197788.0509">6356 13376 81 0,'0'0'40'0,"0"0"1"31,0 11-17-31,0-11-17 0,0 0-13 16,3-9-33-16,-3 9 0 15,0 0-2-15,0 0 0 16</inkml:trace>
  <inkml:trace contextRef="#ctx0" brushRef="#br1" timeOffset="200298.0558">2112 14437 7 0,'-23'-15'31'16,"8"20"1"-16,-16 1-8 15,3 10-7-15,-1 9-3 16,-1 6-5-16,11 10-4 16,7 4-1-16,12 2-1 0,11-5 1 15,15-3 0-15,5-11 2 16,15-7-1-16,3-16 3 16,6-10-1-16,-14-13 1 15,-2-10-1-15,-19-11-3 0,-14-1 1 16,-16-2-3-16,-13 0 0 15,-8 5-3-15,-11 4-2 16,7 10-6-16,-4 2-11 0,9 9-20 16,17 6-1-16,13 6 0 15,0 0 0-15</inkml:trace>
  <inkml:trace contextRef="#ctx0" brushRef="#br1" timeOffset="200482.9689">2443 14805 20 0,'0'12'37'0,"0"-12"-1"16,0 0 0-16,0 0-18 0,0 0-15 15,0 0-27-15,3-12-8 0,12 4-4 16,-15-6-1-1</inkml:trace>
  <inkml:trace contextRef="#ctx0" brushRef="#br1" timeOffset="200768.155">2650 14598 18 0,'10'-35'33'0,"8"6"-1"16,-4 0-8-16,-3 1-4 15,1 12-3-15,-5 3-4 0,2 13-3 16,-9 0-3-16,0 28-1 16,-3-2-2-16,3 13-1 15,0 2-1-15,3 6-1 16,-3 1-1-16,0-3-3 15,6-3-7-15,0-5-25 16,-6-18-4-16,7-3 0 0,-7-16-1 16</inkml:trace>
  <inkml:trace contextRef="#ctx0" brushRef="#br1" timeOffset="201216.1139">2970 14553 12 0,'10'-17'34'0,"11"7"0"0,3-2-2 16,4 2-16-16,7 6-4 15,-4 1-4-15,-1 6-3 16,-5 5-1-16,-6 2-2 16,-13 8 0-16,-6-1-1 15,-10-1 0-15,-8 1 0 16,3-2 0 0,-2-3-1-16,3-5 0 15,4 2 0-15,10-9-1 0,22 4 1 16,0 1 0-16,3 2 1 15,2 5 2-15,-6 2 0 16,-8 5 0-16,-4 4 1 16,-20 1 0-16,-6-1-1 15,-10-3-1-15,-4-5-4 0,0 1-9 16,0-15-11-16,6-4-16 16,16-5 0-16,9-10-1 15,12 5 3-15</inkml:trace>
  <inkml:trace contextRef="#ctx0" brushRef="#br1" timeOffset="201516.924">3694 14625 26 0,'0'0'34'16,"31"5"0"-16,-8-9-4 15,10 1-18-15,3 3-4 0,0 0-6 16,1 0-7-16,-2 0-13 15,-1 0-15-15,-15-7-1 16,-1 7 0-16,-10-9 13 16</inkml:trace>
  <inkml:trace contextRef="#ctx0" brushRef="#br1" timeOffset="201701.8366">3751 14707 12 0,'-7'18'33'0,"7"-18"0"16,9 12-10-16,13-9-6 0,7-3-3 15,8 4-5-15,3-4-13 0,1 0-15 16,-10-7-14 0,6 7-1-16,-22-10 0 0</inkml:trace>
  <inkml:trace contextRef="#ctx0" brushRef="#br1" timeOffset="202234.1341">4691 14247 24 0,'-16'-4'34'16,"-16"6"1"-16,-10 21-14 16,-6 22-5-16,-3 14-2 15,13 17-3-15,7 9-3 0,16 8-3 16,15 0-4-16,15-5-4 16,22-5-8-16,15-16-18 15,7-21-8-15,16-12 0 16,-3-22 0-16</inkml:trace>
  <inkml:trace contextRef="#ctx0" brushRef="#br1" timeOffset="202721.0826">5135 14650 10 0,'-24'9'27'0,"-14"-9"1"16,7-5-13-16,-5-9-5 16,11-7-3-16,11-6-1 15,14-3-2-15,16 0-1 16,12 2 1-16,14 4 0 16,3 8-1-16,4 13 2 0,-10 8 1 0,-7 15 0 15,-14 11 0-15,-18 9-1 16,-19 4 0-16,-14 7-2 15,-10-2 0-15,-2 0-3 16,3-7 0-16,5-10 0 16,9-7-1-16,14-9 0 15,14-16 0-15,17 7 0 0,9-7 0 16,10-7-3-16,4 3-12 16,8 4-18-16,-10-8-1 15,5 8 0-15,-13-5 5 16</inkml:trace>
  <inkml:trace contextRef="#ctx0" brushRef="#br1" timeOffset="203159.8544">5372 14720 36 0,'14'8'37'0,"5"12"0"16,-7 2-5-16,-3 1-18 15,0 5-3-15,-5-4-4 0,0 0-2 16,-7-9-3-16,3-15-1 16,0 0-1-16,-6-12-1 15,10-8 0-15,3-7-1 16,5 2 1-16,2-2-1 16,3 5 2-16,2 8 0 31,-1 6 1-31,-2 11-1 0,-3 9 2 15,-5 6-1-15,-4 3 0 16,-4-2 0-16,0 1-2 16,0-5 1-16,0-15-2 15,0 9 1-15,0-9-1 16,20-24 0-16,-4 4 0 16,5 1 1-16,2-2 0 0,2 5 0 15,-3 3 2-15,-2 9-1 16,-4 8 1-16,-6 9 0 15,-3 5 0-15,-4 1-2 0,-3 9-6 16,-7-3-19 0,-2-7-11-16,9 3 1 0,0-21-2 31</inkml:trace>
  <inkml:trace contextRef="#ctx0" brushRef="#br1" timeOffset="203376.0327">6105 14639 45 0,'0'0'37'0,"0"16"1"15,-6 1-6-15,0 7-18 16,3 9-6-16,-3 2-2 16,2 6-3-16,-2-1-3 15,3-4-3-15,3-1-9 16,-6-8-26-16,0-18-1 15,6-9 1-15,0 0-1 0</inkml:trace>
  <inkml:trace contextRef="#ctx0" brushRef="#br1" timeOffset="203554.4303">5960 14816 11 0,'0'0'31'0,"9"11"0"31,3-14 1-31,15 3-21 0,0-3-10 15,9 0-14-15,8 9-17 16,-10-14 0-16,9 8-1 16</inkml:trace>
  <inkml:trace contextRef="#ctx0" brushRef="#br1" timeOffset="203723.725">6384 14742 10 0,'3'-13'34'0,"9"9"1"16,-12-8-3-16,0 12-12 15,10-5-6-15,-10 5-3 16,6 17-4-16,-6-1-2 16,0 9-2-16,0 4-2 15,0 6 1 1,-4 2-2-16,4-3-3 16,0 3-7-16,-5-2-27 15,2-17 0-15,6-4 0 0,-3-14-1 16</inkml:trace>
  <inkml:trace contextRef="#ctx0" brushRef="#br1" timeOffset="204362.1539">6663 14384 18 0,'25'9'30'16,"1"-1"2"-16,13 13-12 16,1 11-4-16,4 9-3 0,-1 14-3 15,-12 6-1-15,-6 12-2 16,-16 3 0-16,-13 0-1 16,-13-4-3-16,-5-9-4 15,-3-9-9-15,1-6-26 16,2-26-1-16,9-9 0 15,1-21-1 1</inkml:trace>
  <inkml:trace contextRef="#ctx0" brushRef="#br1" timeOffset="204962.6639">7225 14487 18 0,'11'-21'31'0,"18"5"-5"0,7 0-7 15,5 7-3-15,9 9-1 16,0 4-2-16,-2 21-2 16,-10 7-2-16,-3 16-2 0,-14 1-1 15,-2 10-2-15,-10-5 0 16,-3 0-2-16,-6-12 0 16,0-13-2-16,6-11-1 15,-6-18 0-15,0 0 0 16,0-23-1-16,-6-1 0 15,-6-7 0 1,0 4-1-16,-7 4 1 16,-3 3 0-16,-6 12 0 15,0 8 0-15,1 5-1 16,2 8-3-16,-3-2-6 16,8 2-13-16,8 2-10 15,-6-9 0-15,18-6 0 16</inkml:trace>
  <inkml:trace contextRef="#ctx0" brushRef="#br1" timeOffset="205225.717">7262 14983 19 0,'0'0'34'0,"30"10"0"16,2-5-10-16,17-8-9 16,16 3-3-16,6-8-3 31,7 3-5-31,-1-1-3 0,-8-2-5 16,-4 8-7-16,-18 0-10 15,-20 0-13-15,-5 11-1 16,-22-11 1-16</inkml:trace>
  <inkml:trace contextRef="#ctx0" brushRef="#br1" timeOffset="205742.6674">7289 15255 13 0,'7'-17'30'0,"14"9"2"16,8 0-11-16,8-1-5 0,8 6-3 15,0 3-2-15,0 6-3 16,-7 3-1-16,-7 11-1 16,-13 1-1-16,-18 7-1 15,-15 3-2-15,-16-1 0 16,-10-2-2-16,-4-5-2 16,-2-3 0-16,1-8-3 0,8-6 0 15,10-6 0-15,12-8 0 0,11-3 1 16,14 1 1-1,9 0 2-15,8 2 2 16,7 8 1-16,3 0 1 0,6 9 1 16,-5 2 0-16,1 4 0 31,-7-3 0-31,-4 2-1 0,-3-5 0 16,-4-1-3-16,-5-4-5 15,-15-4-19-15,10-9-11 16,-1 6-1-16,-12-9-1 15</inkml:trace>
  <inkml:trace contextRef="#ctx0" brushRef="#br1" timeOffset="211495.9502">3370 15625 24 0,'18'0'31'16,"-3"2"-7"-16,4 4-2 0,0 13-4 16,-7-1-3-16,4 10-2 15,-10 1-4-15,-6 8-2 16,-4-6-2-16,1-2-2 31,-9-8-2-31,3-9 0 0,9-12-1 16,-9-7 0-16,9-10 0 15,9-5-1-15,4-6 1 16,8-4 0-16,3 5 0 16,2 3 0-16,1 4 1 15,-1 11-1-15,-5 9 1 16,-1 7 0-16,-9 4 0 0,-4 5 1 16,-7 1-2-16,-4-2 1 15,-3-3-1-15,7-12 0 16,0 0 0-16,0 0-1 15,17-11 1-15,1 0-1 16,1-4 0-16,3 3 0 16,1 6 1-1,-3 6 1-15,2 6-1 16,-4 9 1-16,-8 6-1 16,-4 4 1-16,-3 1-1 0,-3 3-5 15,3-2-17-15,3-2-16 16,-8-14 1-16,10-2-1 15,-8-9 1-15</inkml:trace>
  <inkml:trace contextRef="#ctx0" brushRef="#br1" timeOffset="211774.6257">4012 15731 6 0,'12'13'33'31,"3"-19"0"-31,23 9-2 0,-4-3-14 16,8-3-7-1,3 3-6-15,1 0-8 16,-6-2-9-16,-6-3-15 0,3 11-5 16,-21-10 1-16,2 4 9 15</inkml:trace>
  <inkml:trace contextRef="#ctx0" brushRef="#br1" timeOffset="211974.8428">4082 15830 40 0,'0'0'30'0,"17"3"-6"0,9-3-4 16,9-2-7-16,6 2-9 16,-1-4-21-16,12 4-14 15,-17-3-2-15,2 3 0 16</inkml:trace>
  <inkml:trace contextRef="#ctx0" brushRef="#br1" timeOffset="212476.1963">4840 15676 34 0,'-19'-22'31'15,"3"5"-9"-15,-9 0-5 16,-2 5-5-16,-4 5-4 16,-2 7-4-16,0 4 0 15,6 11-2-15,2 10 0 16,9 4 0-16,9 6 0 0,7 2 1 16,17 1 0-16,1-2 0 15,13-1-1-15,6-10 1 16,6-9-1-16,0-12 0 0,1-4 0 15,-8-15 1-15,0-4 1 16,-11-14 0-16,-6-3 0 31,-19-6 1-31,-4 2-1 0,-11 2 0 16,-3 8-1-16,-4 8-4 16,-6 2-10-16,3 9-28 15,5 15 0-15,-3 3-1 16,7 8 0-16</inkml:trace>
  <inkml:trace contextRef="#ctx0" brushRef="#br1" timeOffset="217460.2867">8697 14296 10 0,'4'51'31'0,"-10"3"1"15,6 15-11-15,-6 8-5 16,3 5-4-16,3 1-4 0,3-8-3 15,6-7-2-15,0-15-1 16,4-16-1-16,-3-11 0 16,2-17 0-16,-2-13 0 15,-2-7 0-15,-4-7 0 16,-4 1 0-16,0 8 0 16,0 9 1-16,-13 21-1 0,7 17 2 15,-1 22 0-15,7 19 1 16,0 14 0-16,8 15 0 15,3 1-1-15,4 2 1 16,1-5-1-16,0-5-1 16,-4-15-1-16,-6-10-1 15,-6-15 0 1,-3-16-3-16,-5-12-7 16,-6-8-25-16,-3-23-3 15,6-7 0-15,-1-24 0 0</inkml:trace>
  <inkml:trace contextRef="#ctx0" brushRef="#br1" timeOffset="217892.9932">9125 14966 21 0,'35'0'31'0,"5"-11"-3"16,19 6-11-16,7 0-5 16,9 1-2-16,5 4-5 0,-3 0-5 15,-5 0-5-15,-7 4-5 16,-18-4-6-16,-14 0-10 15,1 5-5-15,-21-10 0 16,0 10 27-16</inkml:trace>
  <inkml:trace contextRef="#ctx0" brushRef="#br1" timeOffset="218311.2929">9263 15094 29 0,'16'0'24'0,"8"-4"-2"16,15 4-6 0,6 0-5-16,10 0-3 15,7 0-1-15,1 0-4 0,1 0-2 16,-7 0-1-16,-8-6-1 31,-10 2 0-31,-10-4-2 0,-10-1-1 16,-7-3 1-16,-9-2 0 15,-3-3 1-15,-5-1-1 16,5 0 1-16,-3 2 1 16,6 2 1-16,3 5 2 15,-6 9 0-15,21-9 2 16,-6 14 0-16,-2 2 3 0,-1 8 0 15,-9-1 1-15,-3 5 0 16,-6-4-1-16,-2 5-3 16,-2-4-9-16,-2 3-22 15,-4-14-6-15,16-5-3 0,-13 7 1 16</inkml:trace>
  <inkml:trace contextRef="#ctx0" brushRef="#br1" timeOffset="219881.8469">10742 14754 6 0,'-18'0'28'15,"-11"-7"-4"-15,-1 11-7 16,3 9-4-16,7 9-3 0,4 7-3 15,4 4-1-15,12 6-1 16,8 0-1-16,12-2 2 16,11-12 1-16,9-5 0 15,0-20-1-15,5-7 1 16,-6-19 0-16,-4-6-1 16,-14-10 0-1,-17-1-2-15,-20 2-1 16,-9 7-2-16,-10 8-3 15,-7 6-10-15,4 11-20 16,1 12-6-16,5 0 0 16,17 11 0-16</inkml:trace>
  <inkml:trace contextRef="#ctx0" brushRef="#br1" timeOffset="220135.7768">11014 15005 7 0,'0'0'33'15,"0"20"0"-15,0-20-2 16,0 0-14-16,0 0-13 15,0 0-30-15,0 0-4 16,-6-13-2-16,6 13 0 0</inkml:trace>
  <inkml:trace contextRef="#ctx0" brushRef="#br1" timeOffset="220599.3609">11417 14887 10 0,'-27'0'23'16,"13"-7"-4"-16,-3-8-1 15,1-5-5-15,7-1-1 16,3-8-2-16,12 4-1 16,5 1-2-16,12 5-1 15,2 4 0-15,10 11-1 16,-5 4 1-16,-2 14-1 0,-11 8 0 16,-11 5-2-16,-14 7 0 15,-14 4-1-15,-10 0-2 0,-11-3-1 16,1-6-2-1,-2-5 1-15,9-6-2 0,8-9 1 16,9-6 0-16,18-3 1 31,0 0 2-31,15-12 2 0,8 12 0 16,4 0 1-16,4 6-1 16,3 2-1-16,0 2-13 15,4 1-22-15,-8-11-1 16,8 0 0-16,-12-7 0 15</inkml:trace>
  <inkml:trace contextRef="#ctx0" brushRef="#br1" timeOffset="221000.4524">11937 14718 27 0,'0'-14'33'0,"-16"0"-3"16,2 1-9-16,-4 10-6 16,-5 3-5-16,-1 12-5 15,-1 7-1-15,4 9-2 0,-1 7-1 16,5 4 0-16,10 3-1 15,7 0 1-15,7-3 0 16,9-6-1-16,4-10 1 16,9-6-1-16,1-9 2 15,-3-8 0-15,-5-13 1 16,-9-3-1-16,-8-3 1 0,-7 1 0 16,-12 2-1-16,-6 0-3 15,-2 4-12-15,-1 10-22 16,-5-7-2-16,14 9 0 15,-2-10-1-15</inkml:trace>
  <inkml:trace contextRef="#ctx0" brushRef="#br1" timeOffset="221739.072">12310 14768 26 0,'24'5'32'15,"0"-12"-1"-15,8 5-13 16,7 2-6-16,3-5-5 0,1 5-8 16,-1 0-12-16,-4 0-17 15,-16-5-1-15,3 10-1 31,-25-5 14-31</inkml:trace>
  <inkml:trace contextRef="#ctx0" brushRef="#br1" timeOffset="221939.6121">12335 14900 31 0,'10'8'37'0,"6"-8"-1"15,12 5-1-15,10-2-20 16,1-3-9-16,2 0-16 16,-1-7-24-16,6 7-2 15,-8-2 0-15,5 2-1 16</inkml:trace>
  <inkml:trace contextRef="#ctx0" brushRef="#br1" timeOffset="222571.0832">13078 14610 17 0,'21'-19'32'15,"-6"-3"-7"-15,13 7-4 16,2 8-3-16,-1 11-1 16,3 15-4-16,-4 9-3 0,-1 12-2 15,-7 6-3-15,-2 11-1 0,-5 2-1 16,-1-4-1-1,-4-6-1-15,-1-10 0 16,-4-9-1-16,0-13 1 0,-3-17-2 16,0 0 1-16,-6-24 0 15,-1-3-1-15,-5-2 1 16,3 3-1-16,-3 5 0 0,-4 8 1 16,-1 13-1-16,3 8 1 15,-2 11-1-15,-2 8 1 16,1 5 0-16,-6-5 0 15,-3-2 1-15,-1-5-1 16,-1-8 0-16,0-5 0 31,6-3-3-31,-2-6-12 0,5-2-22 16,19 4 0-16,-15 0 0 16,23 9-1-16</inkml:trace>
  <inkml:trace contextRef="#ctx0" brushRef="#br1" timeOffset="244707.9293">10398 16141 9 0,'0'0'17'16,"9"-17"-1"-16,6 1-2 15,9-9-1-15,9-4-2 0,3 0 0 16,4 1-2-16,-2 0-2 16,0 13 1-16,-11 6 0 0,-6 18-1 15,-14 10-1-15,-7 19 1 16,-6 7-2-16,0 8 0 15,-3 0-1-15,2-2-2 32,4-4-1-32,6-7 1 0,6-13-1 15,4-13-1-15,11-14 1 16,2-19 0-16,2-8-1 16,2-5 1-16,-2-6 0 15,-6 0-1-15,-3 1 1 16,-3 7-1-16,-9 5 0 15,-3 13 0-15,-4 12 1 0,0 0 0 16,-15 11-1-16,8 8 1 16,2 7-1-16,5 3 1 15,0 4-1-15,0-2-1 16,12 0-8-16,-1-4-15 16,2-7-13-16,7-1 0 15,-5-15 1 1</inkml:trace>
  <inkml:trace contextRef="#ctx0" brushRef="#br1" timeOffset="245409.2605">11195 16111 3 0,'0'0'25'16,"0"0"-5"-16,0 0-2 15,0 0-2-15,0 0-3 16,15 0-2-16,2 7-1 16,6-7-2-16,8 2 0 0,5-2-1 15,6-2-3-15,1-3-3 16,-3 2-1-16,-2 3-4 15,-7-6-4-15,-5 6-8 16,-12 4-9-16,-14-4-9 0,0 0 1 16,0 0 10-1</inkml:trace>
  <inkml:trace contextRef="#ctx0" brushRef="#br1" timeOffset="245810.95">11253 16248 14 0,'0'0'31'0,"14"4"-4"0,-2-4-6 16,9-4-4-16,10 4-5 31,1-10-3-31,9 4-1 0,0-1-3 15,0 2-2-15,-4-3-1 16,-6 8-1-16,-8-4 0 16,-10 4-1-16,-13 0-4 15,0 0-15-15,-17 0-15 16,7 0-1-16,-8-5 1 16</inkml:trace>
  <inkml:trace contextRef="#ctx0" brushRef="#br1" timeOffset="246526.8374">11966 15850 53 0,'19'-27'25'0,"4"6"-2"16,8 9-3-16,0 12-3 16,6 18-4-16,-10 10-3 15,1 16-3-15,-6 8-1 16,1 7-2-16,-8-1-1 0,0-3-1 16,-3-7 0-16,-2-10-1 15,0-13-1-15,-2-13 1 16,-8-12-1-16,10-16 0 15,-10-8 0-15,-4-3 0 0,-2-4 0 16,0 1-1-16,-3 3 0 16,-4 11 1-16,-2 13-1 31,-6 9 1-31,-2 13-1 0,-5 7 1 16,0 6-1-16,-2 0 2 15,1 1-2-15,1-9 1 16,3-4-2-16,5-13-2 15,10-7-4-15,0-8-8 16,10-7-17-16,11-1-5 16,0-6 0-16,13 8 1 0</inkml:trace>
  <inkml:trace contextRef="#ctx0" brushRef="#br1" timeOffset="246975.3041">12517 16243 24 0,'8'14'34'15,"8"5"-6"-15,2-3-4 16,7-5-5-16,3-1-5 16,-3-10-3-16,3-6-5 0,-7-15-1 15,-5-4-2-15,-7-11-1 16,-3-10 0-16,-6-9-1 15,-3-3 0-15,3-2 0 16,0-1 0-16,0 3-1 16,7 7 0-16,6 5 0 15,5 9-1 1,3 11 0-16,-2 4-4 16,6 14-6-16,-4 5-19 15,-4 3-7-15,7 9 0 0,-13-3-1 16</inkml:trace>
  <inkml:trace contextRef="#ctx0" brushRef="#br1" timeOffset="247391.2235">12511 16047 38 0,'0'0'34'0,"24"0"-8"16,3 3-4-16,11-3-4 15,14 0-4-15,1-6-4 16,6 3-4-16,-4-4-2 16,-4 7-2-16,-8-5-1 0,-11 5 1 15,-14 0-1-15,-18 0 0 16,6 15-6-16,-6-15-17 15,-18 5-15-15,18-5 0 16,-20 0-1-16</inkml:trace>
  <inkml:trace contextRef="#ctx0" brushRef="#br1" timeOffset="248779.9088">11027 16978 14 0,'12'7'32'15,"-1"-7"1"-15,13 2-1 16,3 1-21-16,6-3-3 0,2 0-5 15,4 0-7-15,-2-3-11 16,-6-2-12-16,2 8-6 16,-14-12 0-16,0 9 13 15</inkml:trace>
  <inkml:trace contextRef="#ctx0" brushRef="#br1" timeOffset="249080.7117">11087 17091 10 0,'0'0'31'0,"0"10"0"15,0-10-9-15,17 0-7 16,5 5-4-16,2-5-2 15,6 3-2-15,3-3-1 16,2 0-2-16,-2 0-2 16,-5 4-1-16,-2-4-2 0,-9 0-1 15,-1 6-7-15,-16-6-22 16,0 0-4-16,0 0 0 16,-9-6 0-16</inkml:trace>
  <inkml:trace contextRef="#ctx0" brushRef="#br1" timeOffset="253579.9057">11700 16936 27 0,'10'-7'24'16,"11"2"-7"-16,3-2-4 31,4 2-3-31,6 5-3 0,-3 0 0 15,2 6-3-15,-7 3 0 16,-7 5-1-16,-11 1-1 16,-11 7 0-16,-10-2 0 15,-7-4 0-15,-4-3 0 16,0-4-1-16,2-6 0 16,8-3-1-16,14 0 0 0,0 0-1 15,10 0 1-15,14 4 1 16,4 1-1-16,3 9 2 15,-4 3 0-15,-9 5 2 16,-11 0 0-16,-7 3 0 16,-14-7 0-16,-7 2 0 15,-6-9-2-15,-3-6-4 0,1-2-7 16,5-8-14-16,3-4-11 0,21 9-2 16,-19-17 0-16</inkml:trace>
  <inkml:trace contextRef="#ctx0" brushRef="#br1" timeOffset="254165.1661">12144 16858 23 0,'12'7'34'16,"-12"-7"-1"-16,-21 25-15 15,8-3-4 1,-5 1-4-16,3 6-2 16,1-3-4-16,5-4-1 15,9-3-1-15,10-5 0 16,11-6-1-16,8-3 1 15,1-5-1-15,4 0 1 16,0 4-4-16,-6-4-2 0,-3 0-8 16,-7 0-12-16,-8-6-12 0,-1 2 1 15,-9-11-1 1</inkml:trace>
  <inkml:trace contextRef="#ctx0" brushRef="#br1" timeOffset="254366.2107">12314 16915 33 0,'-9'-10'34'15,"9"10"-5"-15,-10 15-7 0,5 1-5 16,5 11-5-16,-6-2-4 16,6 10-1-16,0-2-3 15,6 2 0-15,-3 1-2 16,-1-7-5-16,5-2-6 16,-7-7-18-16,4-8-9 31,5-5-2-31,-9-7 0 0</inkml:trace>
  <inkml:trace contextRef="#ctx0" brushRef="#br1" timeOffset="255051.2485">12507 16924 19 0,'0'-18'31'0,"12"6"-7"0,1 1-3 16,5-1-3-16,7 7-5 15,-3-2-3-15,2 7-2 16,-2 10-3-16,-3 4-2 16,-10 2-1-16,-5 7-2 31,-4 2 0-31,-10-2-1 0,-3-1 0 15,2-3 0-15,1-11 0 16,10-8-1-16,0 0 2 16,10 6 0-16,8-11 1 15,7 5 1-15,2 0 1 16,2 6 0-16,-7 6 1 16,-8 6 0-16,-14 5 0 0,-12 4-1 15,-14-5-1-15,-4 2 0 16,-10-2-1-16,3-6-4 15,-1-6 1-15,7-10-1 16,11 0-5-16,4-5-6 16,16 5-14-16,3-14-10 0,3-1 1 31,9 8 1-31</inkml:trace>
  <inkml:trace contextRef="#ctx0" brushRef="#br1" timeOffset="256154.7533">13155 16845 30 0,'10'-15'22'15,"2"8"-2"-15,3 1-1 16,0 6-3-16,-1 11-3 31,-5 4-3-31,0 8-3 0,-3 4-2 16,-3 0-1-16,-3-6-1 15,0-6-1-15,0-15 0 16,0 0-2-16,0 0 1 16,12-27 0-16,-2 3-1 15,6 0 0-15,-3-3 0 16,4 7 0-16,-2 4 0 0,1 9 0 15,-3 7 0-15,-1 0 1 16,-2 7 0-16,-2 5-1 16,-2-2 0-16,1-1 0 15,-7-9 1-15,9 15-1 16,-9-15 0-16,2 17 1 0,-2-8-1 16,-5 3 0-16,3-1-1 15,-5 0 2-15,3 1-1 16,1 1 0-16,0-4 0 15,3-9 0-15,0 0 0 16,0 0 1-16,10 0-1 0,-10 0-1 16,0 0 1-16,0 0 0 31,0 0 0-31,0 0 0 0,0 0-1 16,-13 0 1-16,13 0 0 15,-9 10 0-15,9-10 0 16,0 0 0-16,0 0-2 15,0 0-2-15,0 0-7 16,0 10-17-16,0-10-7 16,0 0-1-16,-4-11 1 0</inkml:trace>
  <inkml:trace contextRef="#ctx0" brushRef="#br1" timeOffset="256533.6973">13378 16958 15 0,'0'-11'23'0,"0"11"-5"16,6-20-2-16,4 3-2 16,8 2-2-16,1 1-3 15,5-1-2-15,4 3 0 16,1 7-2-16,-2-1 0 16,0 9-1-16,-7 3 0 0,-2 8 0 15,-8 6 0-15,0 3-1 16,-5 0-1-16,-2 0-1 15,-3-1-7-15,0-1-17 16,0-8-11-16,0-13-2 16,0 0 1-16</inkml:trace>
  <inkml:trace contextRef="#ctx0" brushRef="#br1" timeOffset="256803.2647">13080 17125 11 0,'0'0'36'0,"23"0"0"16,8-10 1-16,15 3-20 15,16 2-5 1,6-4-3-16,9 9-3 16,-2 0-5-16,-7 0-6 15,-2 7-19-15,-8 0-12 16,-23-7-1-16,-2 7 0 16</inkml:trace>
  <inkml:trace contextRef="#ctx0" brushRef="#br1" timeOffset="257357.7365">13502 17310 22 0,'-9'0'20'0,"9"0"-4"16,-22-6-1 0,4 6-4-16,-1 0-1 0,-1 0-2 15,2 0-2-15,1 4-2 16,4-1-1-16,1 2 0 0,12 5-1 16,2 0 0-16,11 4 2 15,3 1-1-15,2-1 1 16,1 1-1-16,2 6 2 31,-5-4-2-31,-7 3 3 0,-9-3-2 16,-3-3 0-16,-13-4-1 15,-2 2 1-15,-4-6 0 16,0-6-2-16,-2 0 1 16,5-10-5-16,3 1-6 15,-2 3-23-15,3-4-6 16,11-6 0-16,-8-3 0 0</inkml:trace>
  <inkml:trace contextRef="#ctx0" brushRef="#br1" timeOffset="260143.0393">14597 14727 24 0,'5'33'33'0,"-2"26"-10"15,-8 18-5-15,-3 17-2 16,0 13-2-16,0 8-5 0,5 3-4 15,3-7-2-15,0-12-1 16,11-14 0-16,7-15-1 16,1-18-1-16,3-11 1 15,3-18 0-15,-5-14 0 16,-3-14-1-16,-3-6 0 16,-3-3 1-1,-3 0-2-15,-8 14 1 16,0 0 0-16,-15 7 0 15,3 22 0-15,6 24 0 0,0 14-1 16,3 16 2 0,3 8-1-16,0 9 0 0,3 5 0 15,1 0 0-15,0 2 0 16,-4-6 0-16,-5-6 0 0,-4-10 0 16,-5-6-2-16,-2-8-2 15,-2-16-3-15,6-7-11 16,3-11-16-16,-6-22-1 15,11-4 0-15,-4-16 18 16</inkml:trace>
  <inkml:trace contextRef="#ctx0" brushRef="#br1" timeOffset="260745.2717">15193 15693 31 0,'0'0'31'31,"27"5"-7"-31,13-5-10 0,14 0-3 16,11 0-2-16,8 0-1 16,6 0-4-16,0 0-4 15,-3 0-7-15,-11 0-13 16,-10 5-12-16,-20-8 0 15,-7 9 0-15</inkml:trace>
  <inkml:trace contextRef="#ctx0" brushRef="#br1" timeOffset="260979.5782">15354 15799 24 0,'11'0'24'0,"10"0"-1"15,13 0-3-15,6 0-5 16,7 0-5-16,4 5-3 16,3-5-8-16,-3 0-9 15,-4 0-8-15,-3 0-5 0,-13-12 0 16,-3 3 0-16</inkml:trace>
  <inkml:trace contextRef="#ctx0" brushRef="#br1" timeOffset="261195.7442">15813 15661 18 0,'0'-20'25'0,"18"12"-12"16,2 12-1-16,-2 6 1 15,-2 4 1-15,2 5 0 16,-11-1-2-16,-1 11 1 0,-10-9-2 15,-2 8-1 1,-7-8-4-16,-2-4-7 16,0-6-24-1,5 0-11-15,-5-14 0 16,15 4-1-16</inkml:trace>
  <inkml:trace contextRef="#ctx0" brushRef="#br1" timeOffset="261827.9565">16626 15745 2 0,'0'0'33'0,"6"25"0"16,3-12-1-16,12-4-15 31,7 5-2-31,0-8-3 0,6-2-3 16,-6-9-2-16,1-4-2 16,-7-14 0-16,-4-6-2 15,-10-9 0-15,-1-9-2 16,-7-7 1-16,0-3-2 15,-7 0 1-15,7 4-1 16,0 4 0-16,0 9 0 0,5 8 0 16,3 4-2-16,4 15-4 15,1-3-6-15,2 12-15 0,5 4-10 16,-6 0-2-16,5 4 2 16</inkml:trace>
  <inkml:trace contextRef="#ctx0" brushRef="#br1" timeOffset="262050.6337">16610 15524 48 0,'0'0'38'15,"31"14"0"-15,6-4-11 16,3-8-14-16,14 4-9 16,4-6-25-16,1 3-14 15,-13-8-2-15,3 5-1 16</inkml:trace>
  <inkml:trace contextRef="#ctx0" brushRef="#br1" timeOffset="262483.035">17329 15579 31 0,'9'-4'35'0,"17"4"-4"0,4 0-9 16,3-3-7-16,8 3-3 16,-2 0-8-16,0 0-8 15,-2-6-15-15,-2 6-15 0,-15-7-1 16,0 7-1-16</inkml:trace>
  <inkml:trace contextRef="#ctx0" brushRef="#br1" timeOffset="262752.5885">17311 15683 35 0,'9'6'34'0,"12"0"1"16,4-3-18-16,6-3-5 16,9 7-3-16,1-7-1 0,6 7-4 15,-5-7-7-15,-5 3-19 16,-10-9-12-16,0 6-1 15,-15-14-1-15</inkml:trace>
  <inkml:trace contextRef="#ctx0" brushRef="#br1" timeOffset="263919.9888">18018 15565 21 0,'12'-20'21'0,"6"-4"-1"0,-4-3-2 32,-2-1-1-32,0 3-1 15,-6-3-3-15,2 10-2 16,-8 1-1-16,0 17-3 16,0 0-1-16,0 0-2 0,0 13-2 15,0 3-1-15,5 6-1 16,0 7 1-16,-2 3 0 15,1-1 1-15,-4 4 0 0,5 0 0 16,-5-3-4-16,0-5-12 16,-5-4-22-16,10-5-1 15,-5-18 0-15,10 9-1 16</inkml:trace>
  <inkml:trace contextRef="#ctx0" brushRef="#br1" timeOffset="264236.5256">18320 15755 35 0,'0'0'39'16,"0"0"-1"-16,0 0 0 16,0 0-19-16,0 0-16 15,10 0-28-15,-10 0-12 16,10-17-1-16,-2 8 0 15</inkml:trace>
  <inkml:trace contextRef="#ctx0" brushRef="#br1" timeOffset="264907.9779">18527 15417 30 0,'13'-17'30'0,"11"1"-8"0,5 3-4 31,8 3-4-31,1 10-4 0,1 0-3 16,-5 5-2-16,-8 9-3 15,-11 6 0-15,-12 4-1 16,-9 1 0-16,-12-1-1 15,-3-2 1-15,-3-5 0 16,6-4 0-16,7-8-1 16,11-5 0-16,14 0 1 0,8-4-1 15,7 1 1-15,5 3 0 16,-1 5 2-16,-5 10 1 16,-13 1 1-16,-9 8 1 15,-20 0-1-15,-7 3 0 16,-15-5-1-16,-6-3-4 15,-1-5-6-15,-2-9-16 0,3-13-17 16,19-1 0-16,6-13 0 16,17 3 5-16</inkml:trace>
  <inkml:trace contextRef="#ctx0" brushRef="#br1" timeOffset="265525.0421">19364 15210 11 0,'19'0'32'15,"-19"0"0"-15,18 33-6 0,-10-1-10 16,-8 10-4 0,0 6-2-16,0 2-1 0,-5 3-3 15,-3-6-2-15,1-6-1 0,-2-9-1 16,6-12-1-16,3-20-1 16,16 7 0-16,5-18-1 15,3-8 0-15,5-1 1 16,1-7-1-16,0 4 1 15,-3 2-1 1,-6 6 1-16,-8 4 0 16,-13 11 1-16,0 0 0 15,-10 7 1-15,-7 5-1 16,-4 0 0-16,1 1 0 16,2 3 1-16,5-1 0 15,6-5-1-15,10 0 0 16,9 0 1-16,4-4-2 0,6 3-3 15,-1-6-16-15,-2-3-18 16,5 5 0-16,-7-10-1 16,7 1 1-16</inkml:trace>
  <inkml:trace contextRef="#ctx0" brushRef="#br1" timeOffset="265879.0063">19792 15172 14 0,'-3'-24'34'16,"3"24"1"-16,0 0-2 0,0 0-14 15,7 39-5-15,-7 0-5 16,6 14-3-16,-6 8-1 16,3 5-2-16,-3-2-4 15,0-6-6-15,4-9-12 16,1-6-18-16,-5-23-1 15,9-10 0 1,-2-20 7-16</inkml:trace>
  <inkml:trace contextRef="#ctx0" brushRef="#br1" timeOffset="266110.7987">19996 15187 19 0,'0'-17'35'0,"0"17"1"0,0 0-2 15,5 14-13-15,-5 10-7 16,0 4-6-16,0 10-3 16,0 5 0-16,6 6-2 15,-6 4 0-15,8-2-2 16,-4-1-1-16,-2-8-5 16,2-6-12-16,3-5-21 0,-7-20-1 15,0-11 0-15,0 0 1 16</inkml:trace>
  <inkml:trace contextRef="#ctx0" brushRef="#br1" timeOffset="266326.5744">19792 15484 49 0,'0'0'37'0,"21"-14"0"0,11 10-5 16,5-4-29-16,4-1-25 15,6 9-13-15,-10-6-1 16,5 6-1-16</inkml:trace>
  <inkml:trace contextRef="#ctx0" brushRef="#br1" timeOffset="266896.9386">20261 15388 25 0,'11'-8'33'16,"18"8"-3"-16,-2-5-9 15,2 5-6-15,2 0-4 16,-6-2-5-16,-1 4-2 16,-8 1-1-16,-8 5-2 31,-8 3 1-31,-14 4-1 0,-4 2 0 16,-5 7 0-16,-6 0-1 15,-1 3 1-15,-3-2-1 16,5-2 1-16,3-2 1 15,10-3 1-15,7-8 1 16,8-10 0-16,16 7 0 16,10-7 0-16,3-3 0 0,9 3 0 15,0-6-2-15,2 3 0 0,-4 3-2 16,-4-5 1 0,-9 5-1-16,-8 0 0 0,-3 0 0 15,-12 0 0-15,0 0 0 16,0 0-4-16,0 0-6 31,0 16-24-31,0-16-5 0,0 0 0 16,-16-10 0-16</inkml:trace>
  <inkml:trace contextRef="#ctx0" brushRef="#br1" timeOffset="310427.6446">16818 16496 7 0,'-22'0'32'16,"2"15"0"-16,-10 1-8 15,2 9-6-15,4 7-5 16,5 6-4-16,16 1-3 16,12-4-3-16,16-3-1 0,5-8 0 15,10-10 0-15,-2-8 1 16,-1-6 1-16,-14-15-1 15,-14 8 1-15,-19-5-1 16,-14 5 0-16,-14-1-4 16,-2 4-12-16,-1 1-23 15,10 10-1 1,4-7-1-16,27 0 1 16</inkml:trace>
  <inkml:trace contextRef="#ctx0" brushRef="#br1" timeOffset="310775.3184">16986 16570 26 0,'4'25'33'16,"-9"-15"0"-16,5 9-13 15,6 6-6-15,2-2-4 16,9 4-3-16,2-10-1 16,10-5-2-16,-2-9 1 15,3-3 0-15,-5-12 1 16,-1-2-1-16,-12-5 0 0,-7 0-2 15,-10 0-2-15,-9 2-13 16,-5 3-26-16,4 9 0 0,-2-3-1 16,9 8 1-16</inkml:trace>
  <inkml:trace contextRef="#ctx0" brushRef="#br1" timeOffset="311091.7577">17300 16552 25 0,'10'3'36'0,"10"20"1"16,-2 4 0-16,3 13-18 0,6 14-6 15,-1 7-7-15,2 3-4 16,0-5-6-16,-7-5-5 0,0-4-10 16,-5-12-14-16,-9-19-4 15,1-14 0-15,-8-26 2 16</inkml:trace>
  <inkml:trace contextRef="#ctx0" brushRef="#br1" timeOffset="311314.4409">17512 16599 51 0,'-24'5'40'16,"-5"22"1"-16,-8 6-7 15,-10 9-15-15,6 18-7 16,-7 0-8-16,7 0-11 0,5-5-33 15,6 6-1-15,7-18 1 16,12-9-2-16</inkml:trace>
  <inkml:trace contextRef="#ctx0" brushRef="#br1" timeOffset="311715.5268">17548 16540 40 0,'10'-17'37'0,"-1"31"0"15,-5 1-3-15,-2 6-21 0,9 7-6 16,-4 0 0-1,5-3-2 1,-2-7-2-16,4-4 0 16,0-14-1-16,6-6 0 15,-1-13 0-15,3-6-1 0,-1 0-4 16,-3-3-10-16,1-1-26 16,0 7 0-16,-4 1 0 15,3 6-1-15</inkml:trace>
  <inkml:trace contextRef="#ctx0" brushRef="#br1" timeOffset="312078.852">18193 16602 22 0,'0'-10'25'0,"-10"-8"-2"16,-5 1-1-16,-5 5-1 16,-14-3-4-16,2 8-1 15,-8-1-4-15,5 8-2 16,-1 8-2-16,9 9-2 0,5 2-2 15,13 6 0-15,9 3-2 16,12 1 0-16,4-6-1 16,7 3 0-16,2-11-3 0,-2-4-4 15,5-4-14-15,-3-7-19 16,-11-12-1-16,2-5 0 16,-8-13 1-16</inkml:trace>
  <inkml:trace contextRef="#ctx0" brushRef="#br1" timeOffset="312295.0159">18103 16387 61 0,'0'0'36'15,"-17"3"-1"-15,17-3-19 16,0 26-41-16,0-18-8 16,18 11-3-16,-5-10 0 0</inkml:trace>
  <inkml:trace contextRef="#ctx0" brushRef="#br1" timeOffset="312865.4053">18283 16561 32 0,'21'13'32'15,"-5"-13"0"-15,4 4-18 16,7 1-3-16,-2-5-1 15,3 0-4-15,-5 0-2 16,-2-7-1-16,-10 2-2 16,-11 5 0-16,0 0 0 0,-16 8 0 15,0-1-1-15,-4 9 0 0,0 2 0 16,0 1 0-16,5 5 0 16,4-1 1-16,8-5 0 15,3-3 0-15,10-1 0 16,2-6 1-16,1-8-1 31,5 0 1-31,-3-15-1 0,4 3 1 16,-2-3-1-16,4 2-1 15,-4-1 1-15,3 0-1 16,-2 4 0-16,0 10 1 16,-4 0 0-16,-5 7 0 15,-2 2-1-15,-7 2 1 16,0-1 0-16,0-10 1 0,-6 11-1 15,6-11 0-15,6-13 0 16,5-4 0-16,5-5-1 16,5-2 1-16,1 8 0 15,3 4-1-15,-1 3 1 0,-2 9 1 16,-4 5-1-16,-4 15 0 31,-3 7-3-31,-5-4-8 16,2-4-24-16,3 6-3 15,-5-12-1-15,10 0 0 16</inkml:trace>
  <inkml:trace contextRef="#ctx0" brushRef="#br1" timeOffset="313197.4626">18917 16530 36 0,'0'0'30'0,"11"7"2"16,15-7-15-1,2 0-9-15,3 0-5 16,5 0 0-16,0-9-1 16,-4 5-1-16,-7-2-1 15,-7 2 2-15,-18 4-1 16,0 0 1-16,0 0 0 15,-13 13 0-15,-4-3 1 16,0 2-1-16,0 5 1 0,7 3-1 16,5-1-2-16,5 2-2 15,11-2-5-15,3 3-9 0,7-9-16 16,13 3-2-16,-4-16-1 16,12 8 11-16</inkml:trace>
  <inkml:trace contextRef="#ctx0" brushRef="#br1" timeOffset="313467.034">19537 16593 52 0,'0'0'36'16,"13"0"0"-16,-13 0-10 15,-13 14-17-15,1 5-3 16,-7-4-2-16,-4 5 1 16,-6-6-2-1,-1-2-1-15,-4-4-2 16,2-4 0-16,5-8 0 15,6-6-1-15,9-7 1 16,6-2-1-16,6 4 2 16,11 3 0-16,5 2 1 15,9 3 0-15,4 7 0 16,2 7 0-16,-2 7-1 0,-1 4-5 16,0-4-29-16,-1 4-5 0,-12-4-2 15,1 2 1-15</inkml:trace>
  <inkml:trace contextRef="#ctx0" brushRef="#br1" timeOffset="314152.41">20159 16598 13 0,'9'22'32'0,"-9"-8"1"15,0 13-7-15,0 2-11 16,-6-3-2-16,2-1-6 16,-3-3-2-16,1-6-2 15,-2-6-1-15,8-10-1 16,-10-6 1-16,5-11 0 0,2-6-1 16,3-1 0-16,0-1-1 15,0 1 0-15,0-1 0 16,8 4 0-16,-2 8 0 15,4 0 0-15,5 9 0 16,2 2-1-16,4 2 0 16,3 0-1-1,1 0 0-15,0 0 0 16,3 0 0-16,-6-4 0 16,-1 4-1-16,-5-5 2 0,-4 5 0 15,-12 0 3 1,11 15 0-16,-11 2 1 0,0 1-1 15,0 10 0-15,-2-2-2 16,2 6-8-16,-3-10-20 0,10 3-6 16,-7-15-1-16,10 3-1 15</inkml:trace>
  <inkml:trace contextRef="#ctx0" brushRef="#br1" timeOffset="314459.0632">20502 16629 48 0,'0'0'37'0,"7"29"-1"15,-11-5-11-15,0-7-11 16,4 7-7-16,0-9-2 31,0-5-2-31,0-10-2 0,0 0 0 16,18-15 0-16,-4-2-2 15,2-2 2-15,3-1-1 0,2 4 0 16,0 8 0 0,-3 8 0-16,-2 5 0 15,-3 10 1-15,-5 6-1 0,-1 10-7 16,-7 6-29 0,-10-10-1-16,10 2-1 15,-3-7 0-15</inkml:trace>
  <inkml:trace contextRef="#ctx0" brushRef="#br1" timeOffset="314872.3923">20772 16639 47 0,'26'0'36'16,"7"16"2"-16,-5 9-12 0,-6 4-12 16,1 18-4-16,-10 3-3 15,-4 8-2-15,-14 0-3 16,-8-2 0-16,-13-1-2 15,-7-6-1-15,-2-8-1 16,-4-19-1-16,5-11-1 16,6-18 0-1,6-14 1-15,9-16 0 16,17-13 2-16,12-13 1 16,11-5 1-16,9 1 1 15,2 3 0-15,0 9-4 16,1 11-9-16,-3 12-26 0,-11 6 1 15,-4 16-1-15,-12 5 0 16</inkml:trace>
  <inkml:trace contextRef="#ctx0" brushRef="#br1" timeOffset="315320.023">21211 16685 44 0,'13'9'36'0,"-13"1"0"16,6 5-10-16,-6 10-14 0,-10-6-4 16,4 1-2-1,-2-9-3-15,8-11-1 16,0 0-1-16,3-15 0 0,11-2 0 16,5-9-1-16,4 1 1 0,2 1-2 15,0 9 1-15,-2 5 1 16,-3 10 0-16,-2 8 0 15,-6 5 0-15,-4 8 0 16,-3 3 0-16,-1 4 0 31,-4 3-4-31,-7-5-12 0,-6-5-23 16,6 1-1-16,-4-12 1 16,11-10-1-16</inkml:trace>
  <inkml:trace contextRef="#ctx0" brushRef="#br1" timeOffset="315551.8121">21361 16406 40 0,'0'0'35'0,"-7"-15"0"16,7 25-12-16,-6 5-47 16,6-15-8-16,6 15-3 15,-6-15 0-15</inkml:trace>
  <inkml:trace contextRef="#ctx0" brushRef="#br1" timeOffset="316053.1668">21886 16624 36 0,'-41'-9'34'16,"2"9"0"-16,-4-4-12 15,3 0-9-15,10 9-5 16,8-1-3-16,10 9-1 0,20 2 0 16,17-1-1-16,13 3 0 15,9 4 0-15,1 5 0 16,-1 0 1-16,-13 0 0 16,-7-1 0-16,-23-4 0 15,-13 4 0-15,-20-8 0 16,-5-5 0-1,-4-5-1-15,1-5-1 16,4-2-2-16,6-2-3 16,14 2-4-16,0-8-9 15,13 8-22-15,0 0-4 0,0 0 0 16,13 3 1 0</inkml:trace>
  <inkml:trace contextRef="#ctx0" brushRef="#br1" timeOffset="320829.5457">10432 16932 25 0,'22'-28'31'16,"5"14"-6"-16,2 5-4 0,-8 9-3 15,0 21-4-15,-14 4-4 31,-1 15-2-31,-6 0-2 0,-7 6-1 16,4-3-3-16,3-2-2 16,0-9 1-16,10-8-1 15,5-12 0-15,7-8 1 16,7-11 0-16,-1-8 0 16,5-11-1-16,-4-6 2 15,-2-8-2-15,-6-1 3 0,-8 2 0 16,-3 10-1-16,-10 7 3 15,0 22-1-15,-10-4 2 16,2 20 0-16,1 8-1 16,7 13 0-16,7-2-1 15,4 0-2-15,5-7-5 16,-1-8-17-16,-2-5-22 0,8-3-1 16,-9-12 0-16,4-7 0 15</inkml:trace>
  <inkml:trace contextRef="#ctx0" brushRef="#br1" timeOffset="323981.9692">1981 6176 58 0,'7'-13'28'16,"-7"13"-4"-16,-4 11-4 16,-4 23-5-16,-10 8-5 15,3 12-3-15,-5 7-4 0,0 2 1 16,1-3-1-16,5-3-1 15,-3-12 0-15,10-16 1 16,3-16-2-16,4-13 0 16,10-20-1-16,-2-8 1 15,4-17-2-15,4-8 0 16,6-9 0 0,-1-5-1-16,4 3 1 15,0 5-1-15,-5 7 2 16,3 8-1-16,-4 7 2 0,-7 15 1 15,-3 6 1 1,-9 16-1-16,0 0 0 0,7 18 1 16,-7 10 0-16,3 14-1 15,2 10-1-15,8 8 0 0,2 10 0 16,6-2 0-16,4 2-1 16,5-12-5-16,0-12-9 15,-5-9-25-15,-13-24 1 16,-12-13-2-16,0 0 1 15</inkml:trace>
  <inkml:trace contextRef="#ctx0" brushRef="#br1" timeOffset="324220.2821">1889 6441 30 0,'17'4'35'0,"2"-4"-1"16,18 9-6-16,8-4-44 0,0-10-9 15,12 12-7-15,-11-14 0 16</inkml:trace>
  <inkml:trace contextRef="#ctx0" brushRef="#br1" timeOffset="324636.9877">2548 6449 24 0,'0'-9'35'15,"-16"-7"0"-15,7 3-6 0,-7 4-9 16,-3 1-7-16,4 8-6 15,-3 5-1-15,2 5-4 32,3 3 0-32,3 5-2 0,6 3 0 15,4 3 0-15,6-1 1 16,3 1 0-16,0-1 1 16,3 0 0-16,-10-4 1 15,3 0 0-15,-11-4 0 16,6-15-3-16,-17 9-6 15,0-14-11-15,-6-5-20 0,13 2-2 16,-5-6 0-16,4 3 0 16</inkml:trace>
  <inkml:trace contextRef="#ctx0" brushRef="#br1" timeOffset="329246.3913">20084 8685 33 0,'-2'35'26'0,"-5"19"-6"15,7 25-5-15,5 23-4 16,0 19-2-16,2 23 0 16,-3 3-3-16,2 1-1 15,1-10-1-15,-2-20-3 16,-5-16-5-16,0-15-10 0,-14-27-18 15,14-13 1-15,-12-28-1 16,12 1 7-16</inkml:trace>
  <inkml:trace contextRef="#ctx0" brushRef="#br1" timeOffset="330032.5547">19996 8790 9 0,'45'-10'10'16,"16"4"0"-16,32 2 1 15,28-4-1-15,37 5 1 16,30-2-2-16,34 2-1 0,31 3-2 16,30-6 0-16,30 6-1 0,21 0 1 15,13 0 1 1,14 0-1-16,7 6 0 15,-9-1 1-15,-7 4-2 0,-41 4-3 16,-27-2-9-16,-66 6-9 16,-35 2-14-16,-62-10-2 0,-52 5-1 15</inkml:trace>
  <inkml:trace contextRef="#ctx0" brushRef="#br1" timeOffset="330633.4538">24508 8863 17 0,'0'0'26'15,"0"0"-6"-15,0 0-6 0,46-10-3 16,-46 10-3-16,36 46-1 16,-32-3 0-16,1 12 1 15,-5 20 0-15,-8 18 0 16,12 13 0-16,0 11-1 16,-12-2-1-16,8-3-1 15,0-7-1-15,0-12-3 16,12-16-11-16,-4-11-24 0,-8-66-2 31,-23 64 1-31,23-64-1 0</inkml:trace>
  <inkml:trace contextRef="#ctx0" brushRef="#br1" timeOffset="331296.2494">20068 10114 6 0,'-14'-5'17'31,"14"5"-3"-31,38-14-3 0,28 8-2 16,39 0-3-16,32-1-2 15,37 3 0-15,35-1 1 16,31 1 0-16,27 4-1 16,25 0 2-16,16 0 0 15,12 9 1-15,15 0 1 16,5 0-1-16,-2 5 0 0,-29 0-1 15,-9-4-2-15,-30-1-4 0,-13-4-3 16,-28-5-13 0,-23 5-17-16,-76-13-1 0,-39 6 1 15,-31-13 17-15</inkml:trace>
  <inkml:trace contextRef="#ctx0" brushRef="#br1" timeOffset="332199.9964">20407 10324 25 0,'-10'-6'29'16,"1"16"-3"-16,-11 19-13 15,-9 15-2-15,-4 10-4 16,-5 6-2-16,3 1 0 16,3-7-2-16,8-8 0 15,8-14 0-15,9-13-2 16,7-19 1-16,16-9 0 0,2-13 0 16,6-7 0-16,-1-8-1 15,3-4 0-15,-4-2 0 16,-1 2 0-16,-5 2-1 15,-3 8 1-15,-2 7-1 16,-4 5 0-16,-7 19 0 0,0 0 0 31,11 2 0-31,-3 17 0 0,6 7-1 16,4 7 2 0,5 5-1-16,10 0 0 0,0 1 1 15,1 0-1-15,-6-7 1 16,-6-3-1-16,-12-2 1 15,-13-9 0-15,-18-3-1 16,-13-7 0-16,-12-3-1 0,-4-5-1 16,-1 0-2-16,3-9-3 15,10 4-8-15,8-4-5 16,14-1-8-16,16 10-4 16,13-21 1-16</inkml:trace>
  <inkml:trace contextRef="#ctx0" brushRef="#br1" timeOffset="332438.7601">20656 10522 9 0,'16'-7'29'0,"-16"7"-1"16,10-5-7-1,-4 17-2-15,-2 8-6 0,-1 7-3 16,-3 6-2-16,6 4-3 15,-1-1-7-15,2-5-10 0,0-7-15 16,6 3-6-16,-13-27 0 16,26 17 0-16</inkml:trace>
  <inkml:trace contextRef="#ctx0" brushRef="#br1" timeOffset="332718.9357">21045 10578 25 0,'0'9'33'16,"0"8"-3"-16,-7 0-7 31,-8 5-6-31,0-3-4 0,-10-3-3 16,2-2-4-16,-4-11-3 16,4-3-3-16,3-9 0 15,4-5-1-15,6-5-1 16,4-4 1-16,9 3-2 15,5 2 2-15,5 5 0 16,4 3 1-16,4 10 1 0,0 7 0 16,2 5 1-16,-4 8 0 0,-1 2-1 15,-3 1-5-15,-2 5-14 16,2-1-16-16,-8-10 0 16,7 4-1-16,2-15 3 15</inkml:trace>
  <inkml:trace contextRef="#ctx0" brushRef="#br1" timeOffset="333155.9001">21388 10574 19 0,'-17'-9'23'16,"-11"1"-2"-16,0 8-3 16,-3 0-3-16,-1 12-3 15,7 6-3-15,1 3-2 0,11 7-1 16,7 0 0-16,12 3-2 0,10-4 0 16,8-3-1-1,3-9-1-15,3-2 0 0,1-13 0 16,-1 0-1-16,-5-14-1 15,-6-4 1-15,-10-2-1 16,-9-6 0-16,-2 2 0 31,-8 1 1-31,-4 8-1 0,-5 9 0 16,1 6 0-16,-2 15 1 16,3 6 0-16,8 12 0 15,2 6 0-15,7 8 1 16,0-1 0-16,10 2 1 15,0-1-2-15,2-6-3 16,6 0-8-16,-2-6-25 0,-3-16 0 16,9-3-1-16,-7-16 0 15</inkml:trace>
  <inkml:trace contextRef="#ctx0" brushRef="#br1" timeOffset="333456.7103">21631 10592 15 0,'-22'-16'26'0,"9"16"-8"15,-6 0-4-15,3 11-3 0,5 4-3 16,2 4-1-16,9 3 1 15,0-3-1-15,13 4 1 16,2-13-1-16,6 3-1 16,2-13 0-16,-3 0 0 15,0-8-2-15,-7-3-3 16,-4-2-7 0,-9-1-14-16,-4-1-14 15,4 15 1-15,-9-21-2 16</inkml:trace>
  <inkml:trace contextRef="#ctx0" brushRef="#br1" timeOffset="333788.7716">21770 10692 18 0,'12'5'34'0,"11"4"2"16,-6-5 0 0,6-4-17-16,3 0-5 15,-4 0-5-15,3-4-3 0,-6-5-2 16,1-2-1-16,-6-8-1 15,-9 0-1-15,-5 1 0 16,-12-1 0-16,-6 1-1 0,-6 4 0 16,-3 4 0-16,-3 10 0 15,0 6 0-15,2 7 0 16,6 6 1-16,4 5-1 16,8 5 0-16,4 3 0 15,6 5 0-15,3 2 0 31,6-4-1-31,2 1 1 0,2 2-1 16,-1-5-2-16,2 0-7 16,-3-7-16-16,-1-13-12 15,8-2 1-15,-2-11-1 16</inkml:trace>
  <inkml:trace contextRef="#ctx0" brushRef="#br1" timeOffset="334158.5957">22361 10635 41 0,'0'0'35'0,"-13"4"-4"16,-5 5-10-16,0 5-7 15,-10 0-5-15,0 2-3 16,-4-5-2-16,3-1-3 16,6-8 0-16,1-2-1 15,5-7-1-15,4-6 0 0,10-1 0 16,3-1-1-16,11 2 1 16,0-2 1-16,4 7 0 15,4 4 0-15,1 4 1 16,3 13-1-16,-2 3 2 15,-3 5-1-15,-5 4-2 0,0 2-5 16,2-3-19-16,3 3-9 0,-15-9-1 16,6-3 1-16</inkml:trace>
  <inkml:trace contextRef="#ctx0" brushRef="#br1" timeOffset="334406.0111">22259 10454 22 0,'0'-32'35'0,"-5"6"0"16,5 26 0-16,2-10-16 15,-2 10-9-15,0 20-10 16,5 0-22-16,5 9-13 16,-10-3 0-16,7 10 0 15</inkml:trace>
  <inkml:trace contextRef="#ctx0" brushRef="#br1" timeOffset="334875.7217">21587 11296 6 0,'-32'0'30'0,"6"13"2"16,-9-4-4-16,10 10-11 16,4 5-5-16,12 3-4 15,9 2-1-15,14-4-1 16,8-2 0-16,4-6-1 15,8-7 1-15,-7-10-2 0,3-9 0 16,-11-11-1-16,-10-4-1 0,-9-12-1 16,-12-6 1-1,-8-1-2-15,-4-4 1 16,0-3-1-16,3 4 0 0,5 2 0 16,12 3 0-16,8 9-2 15,8 4-4-15,10 17-5 0,2 3-13 16,1 8-13-16,9 15-1 15,-5-2 1-15</inkml:trace>
  <inkml:trace contextRef="#ctx0" brushRef="#br1" timeOffset="335107.5078">21741 11276 15 0,'6'-23'33'0,"-6"23"2"0,10 0-6 15,-10 0-9-15,18 24-6 0,-12-5-5 16,1 7-3 0,-3 2-3-16,-4-2-8 15,5 0-17-15,0-2-13 0,-9-11-1 16,4 2 1-16</inkml:trace>
  <inkml:trace contextRef="#ctx0" brushRef="#br1" timeOffset="335408.3186">22125 11313 16 0,'0'0'35'16,"4"19"1"-16,-19-4-4 15,-4 2-13-15,-2 3-5 0,-10-2-4 16,2-1-4-16,-4-6-3 16,3-7-1-16,2-4-3 15,4-9 0-15,5-6 1 16,7-6-2-16,8 1 1 16,4-2 0-16,14 3 0 15,0 5 1-15,5 8 0 0,3 6 1 16,6 2 0-16,-1 10 0 15,-2 3 0-15,-1 4-5 0,-2 4-11 16,4 0-20 0,-12-13-2-16,6 4 1 0,-7-10 0 15</inkml:trace>
  <inkml:trace contextRef="#ctx0" brushRef="#br1" timeOffset="335746.9084">22372 11285 39 0,'-20'-14'32'15,"0"4"-6"-15,-3 2-6 0,-5 5-5 16,6 11-6-16,-2 1-2 16,12 6-1-16,5 7-2 15,7 2 0-15,10 0 0 16,2 3-1-16,4-9 0 15,4-4 0-15,-2-8 0 16,-1-2-1 0,-1-10 0-16,-7-7 0 15,-4-10-1-15,-1-9 0 0,-4-7 0 16,-9-8-1 0,5-3-1-16,-1-8-1 0,1 4-1 15,4-1-1-15,10 17-3 16,-1 1-5-16,8 20-14 15,7 12-11-15,0 5 0 0,4 22 0 16</inkml:trace>
  <inkml:trace contextRef="#ctx0" brushRef="#br1" timeOffset="336227.6258">22495 11393 23 0,'21'14'33'0,"-6"-6"-4"15,8-2-6-15,1 2-4 0,4-8-5 16,6 1-4-16,-10-5-3 16,0-3-2-16,-13-7-1 15,-1-2-2-15,-10-4 0 0,-7-2-1 16,-8 1-1-16,-10 0 0 16,0 10 0-16,-6 3-1 15,3 8 1-15,4 6 0 16,2 10 0-16,6 8 0 15,8 8 1-15,5 5 0 32,3 1 0-32,4 5 0 0,3 1 0 15,-4-1-3-15,4 3-9 16,0-2-25-16,0-18-1 16,7-1 0-16,-5-12 0 15</inkml:trace>
  <inkml:trace contextRef="#ctx0" brushRef="#br1" timeOffset="336533.4374">22945 11318 37 0,'-9'-13'33'0,"-13"-2"-10"16,4 8-4-16,0 7-5 15,-2 3-3-15,10 12-3 16,2-1-1-16,8 8-2 16,6-4 0-16,14 6 0 0,0-10-1 15,8-2 0-15,2-5 0 16,-8-4-4-16,2-3-3 15,-8-8-12-15,1-2-22 16,-7 1 0-16,-6-9 0 16,2 5-1-16</inkml:trace>
  <inkml:trace contextRef="#ctx0" brushRef="#br1" timeOffset="336780.8668">23087 11197 47 0,'0'0'38'16,"0"0"2"-16,-5 25-5 15,11 6-16-15,-6 1-7 32,0 16-5-32,0 7-1 0,0 5-1 15,0 1-2-15,4-2-3 16,5-3-2-16,-9-8-3 16,0-6-7-16,-3-13-22 15,3-15-7-15,0-14-1 16,7 0 1-16</inkml:trace>
  <inkml:trace contextRef="#ctx0" brushRef="#br1" timeOffset="337034.304">23081 11468 14 0,'5'-10'31'0,"24"10"0"0,-8-10-5 31,11 5-14-31,4 5-9 0,-8-4-17 15,4 10-14 1,-14-12-2-16,7 6-1 16</inkml:trace>
  <inkml:trace contextRef="#ctx0" brushRef="#br1" timeOffset="337266.6098">23312 11309 39 0,'0'0'35'15,"20"13"0"-15,-12-2-8 16,-1 3-8-16,-1 8-5 16,-6-9-6-16,7 2-2 15,-4-7-2 1,-3-8-2-16,-10 7 0 16,21-12-1-16,-4-4-1 15,7-1 0-15,3-5 0 16,-3 2-1-16,0-3 0 15,7 4 1-15,-3 4 0 16,-7 8 0-16,4 0 0 16,-8 13 1-16,-7 0 0 0,7 8 1 15,-2 5-2-15,-5 2 0 16,4 1-4-16,-8-6-7 0,4-3-26 16,0 1-2-16,0-10-1 15,0-11 0-15</inkml:trace>
  <inkml:trace contextRef="#ctx0" brushRef="#br1" timeOffset="337514.0252">23436 11118 28 0,'7'-18'36'0,"-10"0"0"15,3 18-2 1,14-6-19-16,-14 6-26 15,14 16-22-15,-14-16-1 16,5 27-2-16,-12-10 2 16</inkml:trace>
  <inkml:trace contextRef="#ctx0" brushRef="#br1" timeOffset="338352.4215">23930 11292 22 0,'-16'-20'34'0,"3"15"0"0,-4-7-8 15,-10 1-7-15,1 10-6 16,1-6-5-16,6 7-2 16,3 7-1-16,9 5-3 15,11 1-1-15,3 5-1 16,17 4 1-16,-3 0-1 15,4 2 1-15,4 1-1 0,-5-2 2 16,-3 0 1-16,-17-5 1 16,-4-3 0-16,-21-5 1 15,-1-2 0-15,-16-8-2 16,-9 0-2-16,5 0-7 16,-2-4-19-16,10-4-15 31,6 4-1-31,7-3 0 0</inkml:trace>
  <inkml:trace contextRef="#ctx0" brushRef="#br1" timeOffset="343607.4494">19135 12301 29 0,'32'9'32'0,"-11"0"-2"15,-7 6-10-15,-4 7-5 16,-10 1-6-16,0 1-3 0,-11-1-2 15,-1-3-1-15,1-6-2 16,0-2-1-16,11-12 0 0,-9 9 0 16,9-9 0-1,9-14-2-15,4 2 2 0,4-4-1 16,3-6 1-16,3-2-1 31,1 0 1-31,-1 1 1 0,-6-1-1 16,0 7 1-16,-8 3 1 15,-9 14 0-15,0 0 1 16,-10 8-1-16,-4 8 1 16,0 9 0-16,3 1-1 15,2 6 1-15,6-1 0 16,12 1-1-16,7-6-3 0,6-5-3 16,14-4-9-16,1-5-17 15,1-12-6-15,6-4-1 16,-5-11 0-16</inkml:trace>
  <inkml:trace contextRef="#ctx0" brushRef="#br1" timeOffset="343877.0169">19764 12375 23 0,'13'8'34'16,"-23"3"1"-16,-3 7-10 15,-4 3-7-15,-6-2-5 16,0 1-4-16,-4-9-5 0,1 0-1 15,1-11-2-15,2-4-2 16,4-8 0-16,6-8 0 0,2-4 0 16,8-2-1-16,6 1 1 15,4 2 0-15,7 9 1 16,3 5 0-16,1 9 0 16,2 10 1-16,1 7 1 15,0 7-1-15,-3 4-1 16,-2-1-7-16,-2-7-24 0,3 7-4 15,-7-16 0-15,6 4-1 16</inkml:trace>
  <inkml:trace contextRef="#ctx0" brushRef="#br1" timeOffset="344246.8404">19844 12379 27 0,'0'0'30'15,"21"-8"-10"-15,3 8-3 16,7 0-5-16,3 0-2 0,-2 0-3 16,3-5-1-16,-7-1-2 15,-5-3-1-15,-7 0 0 16,-7-1 0-16,-9-2 0 15,0 12 1-15,-17-12-1 16,2 12 0-16,-3 10 0 16,0 4-1-1,-2 1 0-15,5 9 0 16,5 2-1-16,7-1-1 16,8 1-3-16,5-6-3 15,10-1-2-15,5-7-1 16,12-3-5-16,1-6-17 15,2-8 1-15,3 0-2 16,-2-13 2-16</inkml:trace>
  <inkml:trace contextRef="#ctx0" brushRef="#br1" timeOffset="344509.8917">20437 12356 68 0,'0'0'30'0,"-13"13"-5"0,-5 3-6 15,-6-1-8-15,1 5-4 31,-4-6-3-31,1 0-3 0,2-7 0 16,3-7-1-16,-1-2-1 16,6-8 1-16,6-4-1 15,3-3 0-15,7-2 0 16,6 4 1-16,5 3 0 16,5 6 0-16,6 6 0 15,2 9 0-15,0 5 1 0,1 4 0 16,-2 5-5-16,-7-4-11 15,-4 0-19-15,4 0-2 16,-16-19 1-16,21 20-1 16</inkml:trace>
  <inkml:trace contextRef="#ctx0" brushRef="#br1" timeOffset="344848.4669">20743 12355 31 0,'0'0'33'16,"-24"-14"-6"-16,7 14-6 16,0 5-5-16,-6 2-5 15,5 9-4-15,-3 2-2 16,9 3-1-16,8 0-2 15,7 3 0-15,7-5 0 16,5-1 0-16,4-4 1 0,4-7 0 16,-3-4 0-16,-2-3 1 15,-18 0-2-15,12-10 1 16,-19-2-1-16,-6 1-3 16,-1 2-11-16,-4 5-26 15,-3-6 1-15,9 2-2 16,-1 1 1-1</inkml:trace>
  <inkml:trace contextRef="#ctx0" brushRef="#br1" timeOffset="345528.226">20859 12380 8 0,'0'0'28'16,"11"-11"2"-16,15 11-12 16,0-5-5-16,6 5-4 15,4 0-2-15,-3 0-3 16,-2 4-1-16,-7-4-1 0,-4 3 0 16,-11-3 0-16,-9 0 0 15,0 0 0-15,0 0 1 16,-20 4 0-16,5 1-1 15,-3 3 1-15,2 4 0 16,-2 0-1-16,6 7 1 31,5 0-1-31,7 3-1 0,8-4-1 16,3 1-2-16,7-6-4 0,4-5-4 16,7-3-4-1,0-5-5-15,2-9 0 16,-3-1 3-16,1-2 6 0,-3-2 7 15,-4 1 7-15,11-6 21 16,-22 13-5-16,-11 6 0 16,15 0-1-16,-15 0-6 15,11 3-4-15,-11-3-4 16,21 12-2-16,-8-7-1 16,6-1 0-16,-2 1-1 15,0-5 0-15,2 0-2 31,-4-8-2-31,-1 2 1 0,-4-6-2 16,-5-2-3-16,-10-5 0 16,-1 4 1-16,-12-4 1 15,-1 4 1-15,-7 2 1 16,0 8 1-16,-2 5 3 16,2 7 3-16,4 11 0 15,4 3 2-15,9 11-1 0,2 3 1 16,7 7-2-16,7-2 1 15,2 3-2-15,-1-2-3 16,-1-3-11-16,-7-7-25 0,14 2-1 16,-14-17 0-16,9 0 0 15</inkml:trace>
  <inkml:trace contextRef="#ctx0" brushRef="#br1" timeOffset="346530.2889">21838 12299 14 0,'-23'-11'26'16,"10"11"-7"-16,-12 0-6 16,5 8-3-16,2 1-2 15,5 5-2-15,8 7-1 16,5-2-1 0,12 2 0-16,2-1-1 15,9-4 0-15,0-6-1 16,1-3 0-16,-1-7-2 15,-9 0 0-15,-14 0 0 0,3-17-1 16,-13 8 1-16,-7-1-1 16,-7 2 1-16,-4 4 0 15,1 4 1-15,2 0-1 16,4 5 1-16,4 5 1 0,10 2 0 16,7 5 1-16,4 2 0 15,9 0 0-15,2-3 0 16,7 2 0-16,1-3 0 15,4-3-1-15,-5-5-1 16,3-7 0-16,0 0-2 0,-2-7 1 16,-1-5-1-16,-4-3 0 15,0 1 0-15,-3-1 0 16,0 4 0-16,-5 3 2 16,-10 8-1-16,14-5 1 15,-14 5 0-15,0 12 1 31,0-12-1-31,0 16 1 0,0-16 0 16,0 0 0-16,0 0-1 16,0 0-1-16,9-21 0 0,3 5 0 15,4-6 0 1,2 2-1-16,4 2 0 16,3 1 1-16,-3 8 1 0,-3 9 0 15,-1 8 1-15,-5 6 0 16,-6 8 1-16,-1 3-2 0,0 3-4 15,-6-2-11-15,0-5-20 16,8 0-2-16,-8-21 1 16,23 20-1-16</inkml:trace>
  <inkml:trace contextRef="#ctx0" brushRef="#br1" timeOffset="347031.2954">22330 12355 26 0,'14'-4'30'0,"17"12"0"15,-4-5-15-15,4 1-5 0,2 3-4 16,-4-2-3-1,2-3 0-15,-7-2-2 16,-8 0-1-16,-4-2 0 0,-12 2 1 16,-7-14-1-16,-5 10 1 0,-7 0 1 15,-2 4-1-15,-3 4 2 16,2 4 0-16,-1 3 0 16,8 7 1-16,4-3-2 15,11 7 1-15,0-3 0 31,9-1 0-31,8-4-1 0,6-5 0 16,5-2-1-16,2-7 1 16,3-2-2-16,-1-8 0 15,-3-3 0-15,0-5-1 16,-6-1 1-16,-4 0 0 16,-3 0 0-16,-8 6 0 15,-4 4 1-15,-4 9 0 0,0 0 1 16,-4 9 0-16,-2 6-1 15,1 3-1-15,-1 4-4 16,2-3-11-16,4-4-20 16,3 7-1-16,-3-22 0 15,15 19-1-15</inkml:trace>
  <inkml:trace contextRef="#ctx0" brushRef="#br1" timeOffset="347269.605">22942 12379 17 0,'0'0'34'16,"0"0"1"-16,5 18-3 16,2-3-15-16,1 9-4 15,-8 2-5-15,8 2-2 16,-8 4-7-16,-4-4-12 15,4-8-22-15,-3 3 0 16,3-23-2 0,0 9 2-16</inkml:trace>
  <inkml:trace contextRef="#ctx0" brushRef="#br1" timeOffset="347517.0215">23113 12426 45 0,'0'0'34'0,"-10"-2"-2"0,0 4-11 16,-6 2-8-16,-4 6-6 0,-3-2-2 16,4 4-2-16,-3-1-1 15,1-1-1-15,12 0 0 16,0 0 0-16,9 0-1 16,11-2 0-16,11 3-5 15,-4-4-11-15,7-7-19 0,6 10 0 16,-5-10-1-16,8 0 0 15</inkml:trace>
  <inkml:trace contextRef="#ctx0" brushRef="#br1" timeOffset="348033.9921">23285 12433 8 0,'0'0'33'15,"20"8"1"-15,-20-8-7 16,18 12-6-16,-7-1-5 16,-8-2-5-16,-3 5-2 15,-5-5-3-15,11 1-1 16,-6-10-1-16,0 10-2 15,0-10 0-15,0 0-1 0,18-17 0 16,-3 5 0-16,-1-3 0 16,6 3-1-16,1-2 0 15,-2 2-1-15,-5 4 1 16,6 8 0-16,-7 0-1 16,0 8 1-16,1 6 0 0,-7 1 0 31,-4 4 0-31,-3 3 0 0,3 3-1 15,-6 0-2-15,3 1-5 16,-9-4-11-16,0-7-18 16,9 2-1-16,0-17 0 15,-9 19 3-15</inkml:trace>
  <inkml:trace contextRef="#ctx0" brushRef="#br1" timeOffset="348334.8006">23412 12189 36 0,'-4'-26'38'16,"8"9"-2"-16,5 2-7 15,-6 3-9-15,-3 12-6 0,9 0-4 16,-9 14-5-16,0 3-8 16,0 3-30-16,0-5-6 15,0 7 0-15,-10-4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14T09:21:59.3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11430 1509 34 0,'-13'0'33'0,"-12"0"0"16,-1 19-12-16,-3 12-4 0,-5 16-6 16,4 13-3-16,0 10-1 15,12-2-2-15,4 3 0 16,14-4-3-16,0-4 0 15,14-2-7-15,11-20-6 16,4-10-19-16,3-21-7 16,6-1 1-16,0-14-1 0</inkml:trace>
  <inkml:trace contextRef="#ctx0" brushRef="#br0" timeOffset="432.1623">11608 1760 13 0,'0'0'29'0,"0"0"1"15,-8 15-7-15,1 8-5 16,-4 13-4-16,-2-1-6 16,-1 2-2-16,1 9-3 15,-3-9 0-15,4-2-3 16,1-11 1-16,5-14 0 0,6-10-1 15,0 0 1-15,11-24 0 16,1-2 1-16,2-9-3 16,3-13 4-16,1-6-3 15,3 9 0-15,-4-8 1 16,0 5 0-16,-5 6 0 16,0 1 2-1,-4 9-1-15,-8 32-1 16,0 0 2-16,6 9 0 0,-6 14-1 15,0 16 2 1,0 2-2-16,10 15-2 0,-3 6 3 16,7-6-3-16,5-4 2 15,1-8-2-15,3-5 1 16,-1-7-4-16,-2-1-3 0,-4-15-6 16,2-10-16-16,-7 1-9 15,-11-7 1-15,-4-14-1 16</inkml:trace>
  <inkml:trace contextRef="#ctx0" brushRef="#br0" timeOffset="585.8203">11566 1956 29 0,'0'0'31'0,"16"5"-1"15,9-5-10-15,12-2-9 16,5 2-12-16,3-9-24 15,7 1-2-15,-7-4-4 0,6 7 0 16</inkml:trace>
  <inkml:trace contextRef="#ctx0" brushRef="#br0" timeOffset="933.5182">11889 1515 25 0,'15'-6'32'0,"7"12"1"15,4 5-1-15,4 15-16 16,5 3-4-16,-4 15-4 16,-1 11-4-16,-11 6 0 15,-3 6-2-15,-16 0 1 16,-6-8-2-16,-8-10-1 0,-4-5-13 16,-4-14-22-16,13-7 0 15,-2-23-1-15,11 0 0 0</inkml:trace>
  <inkml:trace contextRef="#ctx0" brushRef="#br0" timeOffset="2065.4963">23399 1530 28 0,'0'0'30'15,"-25"4"-6"-15,-2 10-4 16,-11 16-4-16,-8 9-3 15,8 10-3-15,-2 9 0 16,10 7-3-16,2 1 0 16,12 2-2-1,9-2 0-15,14-6-2 16,8-5 0-16,4-17-6 16,2-4-10-16,1-9-19 15,2-13-6-15,14-8 0 16,-9-15 0-16</inkml:trace>
  <inkml:trace contextRef="#ctx0" brushRef="#br0" timeOffset="2366.3048">23428 1676 8 0,'0'0'27'16,"-16"19"1"-16,9 10-10 15,7 7-4-15,-2 17-2 16,2 1 0-16,-7 6-1 31,7 1-3-31,-3-1-1 0,12-8-2 16,-6 3-4-16,-3-16-3 15,0-6-11-15,-2-1-17 16,-2-18-3-16,4-14-1 16,0 0-1-16</inkml:trace>
  <inkml:trace contextRef="#ctx0" brushRef="#br0" timeOffset="2807.0354">23321 1829 17 0,'29'-11'32'16,"-13"-6"-2"-16,10 4-10 15,4 9-2-15,-3 0-7 16,11 9-1-16,-6 4-3 15,6 3-3-15,-12 5 1 16,-4 0-4-16,-11 1 2 0,-1 0-2 16,-10 0 2-16,-6-6-2 15,2-3 1-15,-12 1-1 16,3-10-1-16,2 5 1 0,-1 1 0 16,12-6 0-16,0 0 0 15,0 0-1-15,0 0-1 31,16 6 1-31,-2 12-1 0,0-2 2 16,6-3-1-16,-10 10 1 16,-10 1-2-16,0 0 2 15,-13-3 0-15,-10-4-1 16,-7-9-4-16,0-8-9 16,-10 0-23-16,18-5 1 15,1-14-1-15,11 14-1 0</inkml:trace>
  <inkml:trace contextRef="#ctx0" brushRef="#br0" timeOffset="3355.0785">23703 1552 37 0,'26'0'24'16,"-2"20"-2"-16,4 16-4 16,2 14-6-16,-8 21-1 15,3 4-3-15,-11 5-1 16,-8 2-1-1,-13 3-2-15,0-7-1 16,-10-6-1-16,0-17 1 16,-7-9-2-16,5-10 1 15,3-10-1-15,4-1 0 16,3-8 0-16,9-17 1 0,-9 10-1 16,9-10 0-16,0 0 0 15,-9 5-1-15,9-5-1 0,0 0-3 16,11-5-11-16,-11 5-21 15,0 0 1-15,0-15-1 16,-3-4 1-16</inkml:trace>
  <inkml:trace contextRef="#ctx0" brushRef="#br0" timeOffset="68327.4619">2163 9082 13 0,'32'3'31'0,"-32"-3"1"16,0 0-8-16,-12 4-3 0,-23-4-5 31,-5 7-1-31,-15-7-5 0,0 8-3 15,-9-8-3-15,5 7 0 16,6-4-3-16,12-3 0 16,13 4 0-16,14-4-1 15,14 0 0-15,28 16-2 16,6-4 1-16,14 2 0 16,6 5 1-16,-6 8 0 0,-6 3 1 15,-8 7-1-15,-18 0 1 16,-16 4 1-16,-21 0 1 15,-10-2-1-15,-17-3 0 16,10-6 0-16,-2-8-1 16,5-4 1-16,10-6-1 15,10-5 0-15,15-7 0 0,11 3-2 16,14-3 0-16,6 0-2 16,15 0-5-16,4 0-15 15,5-7-14-15,9 7 0 16,-4-8 0-16,-4 4 0 0</inkml:trace>
  <inkml:trace contextRef="#ctx0" brushRef="#br0" timeOffset="68519.8834">2165 9336 53 0,'0'0'31'16,"18"-4"0"-16,9 4-15 15,1 0-8-15,4 4-6 16,3 1-5-16,-3 0-9 16,5 0-12-16,-15-8-7 15,-3 3 0-15,-19 0 0 16</inkml:trace>
  <inkml:trace contextRef="#ctx0" brushRef="#br0" timeOffset="68682.6703">2322 9351 40 0,'-8'18'31'0,"-6"1"-6"0,9 8-5 16,5 1-5-16,5 1-3 15,3 2-5-15,3-2-7 0,-1-5-6 16,5-6-7-16,3-9-8 16,-1-9-6-16,3-7-2 15,-3-12 2-15</inkml:trace>
  <inkml:trace contextRef="#ctx0" brushRef="#br0" timeOffset="68920.4759">2526 9420 89 0,'0'0'29'15,"10"20"-4"-15,-17-3-7 16,4 7-5-16,-7-2-3 16,5-2-3-16,-5-3-3 15,0-10-1-15,10-7-1 16,7-10-2-16,6-8 0 15,7-1-1-15,2 0 1 0,4 0-2 16,2 4 1-16,-1 8 0 16,-5 10 1-16,-9 12 0 15,2 13-5-15,-9-1-18 16,0 4-15-16,1 6 1 0,5-8-1 16,16-5 0-16</inkml:trace>
  <inkml:trace contextRef="#ctx0" brushRef="#br0" timeOffset="69453.5869">3394 9462 29 0,'-11'19'31'0,"11"13"1"0,-5-1-11 15,12-4-6-15,15 1-3 16,9-12-2-16,9-7-2 16,4-18-2-16,1-9 0 15,-4-15-2-15,-4-9-1 16,-17-12-2-16,-15-3 1 15,-18-7-2-15,-19 7 1 0,-13 3-1 16,-7 14 0-16,-7 8 0 16,3 11 0-16,6 16 0 15,13 13 0-15,13 15-1 16,17 4-2-16,22 7-3 16,11 0-5-16,25 1-9 15,9 2-16-15,8-9 0 0,12 0 0 16,-2-9 5-16</inkml:trace>
  <inkml:trace contextRef="#ctx0" brushRef="#br0" timeOffset="69785.6589">4024 9394 66 0,'-34'-12'32'15,"6"3"-8"-15,-6 9-10 16,-2 0-5-16,9 14-4 15,3 0-3-15,11 5 0 16,13 1-1-16,6 2-1 16,10-3 0-16,6-6 0 15,0 1 0-15,2-7 0 0,-6-3 0 16,-5-4 0-16,-13 0 0 16,0 0 1-16,0 0-1 15,-21 10 2-15,5-3-1 16,2 4 0-16,0-2 1 15,7 4-1-15,7 1 1 16,0 0 0 0,10 0-2-16,6-4-4 15,3-1-12-15,2-3-18 16,-5-15 0-16,2 0-1 16,-11-16 0-16</inkml:trace>
  <inkml:trace contextRef="#ctx0" brushRef="#br0" timeOffset="69901.557">3996 9244 45 0,'-10'-17'32'16,"10"17"-1"-16,0 0-12 15,-12-7-37-15,18 20-11 16,-6-2-2-16,16 12-2 16</inkml:trace>
  <inkml:trace contextRef="#ctx0" brushRef="#br0" timeOffset="70202.3695">4374 9435 46 0,'-28'-15'32'0,"7"10"-2"0,-13 1-10 15,-1 4-8-15,4 4-5 16,-3 7-4-16,6 2-1 15,7 6-1-15,11 4 1 0,10-1-1 16,10 0 2-16,8-6 0 16,4-1 0-16,1-7 0 15,3 2 1-15,-10-10-1 0,-3 0 0 16,-13 0-2-16,-7-15-3 16,-5 6-9-16,-4 3-20 15,-4-10-5-15,6 6 0 16,1-5-1-16</inkml:trace>
  <inkml:trace contextRef="#ctx0" brushRef="#br0" timeOffset="70471.9347">4359 9467 54 0,'25'5'37'0,"-4"4"-1"16,-6 1-9-16,-6-1-11 15,1 1-6-15,-10-10-4 16,12 13-4 46,-12-13-2-62,0 0-3 0,0 0-1 0,12-20-1 0,-1 11 0 0,1-9-1 0,7 6 1 0,-1-2 1 0,4 7 3 0,3 7 4 16,-8 5 1-16,3 11 2 16,-8 1 0-16,0 8 0 0,-9 1-2 31,-3 2-8-31,0-5-31 0,0 5-2 15,-3-9 0-15,10 0-2 16</inkml:trace>
  <inkml:trace contextRef="#ctx0" brushRef="#br0" timeOffset="70888.6497">5541 9174 61 0,'-43'32'33'15,"2"11"-10"-15,7 13-6 16,6 4-4-16,19 6-4 15,12-3-2-15,20-5-3 0,18-8-6 16,7-16-12-16,5-17-20 16,8-8-1-16,-6-21 0 15,2-8-1-15</inkml:trace>
  <inkml:trace contextRef="#ctx0" brushRef="#br0" timeOffset="71227.2294">5908 9346 46 0,'-14'5'36'0,"-10"5"0"16,0 17-1-16,1 11-21 0,-2-6-5 16,7 4-3-16,1-1-3 15,13-4 0-15,4-13-2 16,0-18 1-16,18 5-1 16,1-24-1-16,-1-7 1 0,4-9-1 15,-4-10-1-15,2-2 0 16,-3 1 0-16,0 5 1 15,-6 4-2-15,-1 11 2 16,-4 9 0-16,-6 17 1 16,14 8 0-16,-5 16 0 15,0 6 0 1,2 7 0-16,2 5 1 16,-1 2-1-16,-3-4-1 15,1-1-3-15,-1-6-6 16,-9-10-18-16,0-6-11 15,-6-5 0-15,-7-17 0 16</inkml:trace>
  <inkml:trace contextRef="#ctx0" brushRef="#br0" timeOffset="71358.7634">5783 9450 27 0,'9'5'29'0,"-9"-5"-1"0,31-5-9 16,-8 5-20-16,1-7-21 15,8 7-3-15,-9-8-3 0,9 4 2 16</inkml:trace>
  <inkml:trace contextRef="#ctx0" brushRef="#br0" timeOffset="71543.6817">6177 9239 42 0,'33'5'35'0,"-1"8"1"0,8 11-7 15,3 9-11-15,-12 9-6 16,-3 13-2-16,-15 6-3 16,-5 3-1-16,-19-7-2 15,-12-4-3-15,-14-2-8 16,-6-8-31-16,-10-18-1 16,7-6 0-16,-4-19-1 0</inkml:trace>
  <inkml:trace contextRef="#ctx0" brushRef="#br0" timeOffset="72731.3229">7196 9500 22 0,'-30'-3'29'0,"7"15"0"0,-1-2-10 15,9 8-6-15,12 5-2 16,10 0-3-16,10-3-2 15,10-2-1-15,5-3-1 16,-2-12 0-16,2-8-1 16,-4-8-1-16,-6-15 0 31,-9-5 0-31,-11-9 0 0,-8-7 0 16,-3 0-1-16,-7-3 0 15,1 3 1-15,-1 6-1 16,3 7-2-16,7 11-7 15,3 8-16-15,3 17-10 16,16 0 0-16,3 13-1 16</inkml:trace>
  <inkml:trace contextRef="#ctx0" brushRef="#br0" timeOffset="73282.6943">7546 9476 18 0,'-14'-14'32'0,"-11"-5"0"16,6 7-7-16,-3 1-9 15,1 2-4-15,6 9-4 16,2 5-4-16,13 5-2 16,3 2-1-16,9 3-1 15,7 4 1-15,3-5 0 16,-1 0 0-16,3-1 0 0,-2-7-1 15,-6 2 1-15,-16-8-1 16,0 0 1-16,0 0-1 16,-18 5 0-16,-4 0 0 15,0-1-1-15,-2 2 1 16,-1 2 0-16,5 1 0 16,8 1-1-16,7 1 1 31,8-3 0-31,11 1 1 0,6-4-1 0,5-5 0 0,6 0 1 0,0-9-1 15,3 1 1 1,-1-4-1-16,-4 0 0 0,-5 2 0 16,-6 4 0-16,-1 6 0 31,-7 0 0-31,-2 10 0 16,-2 8 1-16,-3 1-1 15,1 3 0-15,-1-1 1 16,3 0 1-16,0-10 1 0,4-2 1 15,-2-14-1-15,5-4 0 16,0-8 1-16,1 1-1 16,-1-6-4-16,-3-1-12 15,-4 0-23-15,6 8 0 0,-2 1-1 16,8 5 0-16</inkml:trace>
  <inkml:trace contextRef="#ctx0" brushRef="#br0" timeOffset="73646.0202">8559 9500 7 0,'0'0'31'0,"11"19"2"16,-16-2-3-16,-4 4-9 16,-7 5-5-16,-9-3-4 0,1-3-4 15,-5-3-3-15,1-7-3 16,0-6-1-16,3-8-2 16,7-6 1-16,5-9-2 15,9-3 1-15,4 1-1 0,10 0 1 16,6 5 0-16,8 4 1 31,1 12 1-31,6 3-1 16,-1 9 1-16,-5 10-3 0,-4 2-12 15,-9-2-18-15,4 9-2 16,-13-9 1-16,6 2-1 16</inkml:trace>
  <inkml:trace contextRef="#ctx0" brushRef="#br0" timeOffset="74531.6137">8701 9489 51 0,'19'5'35'16,"-7"1"1"-16,4 12-10 16,-3 6-12-1,-7 4-5-15,3 5-2 16,-9-2-4-16,-4-2-1 15,-1-5-3-15,2-7-3 16,3-17-2-16,0 0-1 16,3-14 0-16,6-8-1 0,4-3 1 15,2-7 0-15,4 4 3 16,-4 5 3-16,-1 1 2 0,0 12 1 16,-14 10 1-16,15 0 0 15,-15 0 0-15,7 19 0 16,-2-2-3-16,0 2-6 15,6 0-6-15,1 1-4 16,10-3-2-16,3-3-1 16,6-4-2-16,7 0 0 0,-5-5 4 15,4-5 10-15,-2 0 11 16,-8-10 8-16,-4 3 4 16,-1-18 24-1,-22 8-17-15,-4-3-2 16,-2 0-5-16,-10-3-5 15,4 4-3 1,-9 0-3-16,2 7-3 16,1 2 0-16,-5 10-1 15,1 5 0-15,7 9 1 16,-1 8-1-16,11 1 1 0,5 5-1 16,3-1 1-16,9-2 0 15,10-3 0-15,5-4 0 16,4-9 0-16,-3-9-1 0,0-8 0 15,0-6 0-15,-6-5-1 16,-6-2 1-16,-7-3-1 16,-6 2 0-16,-3 2 0 15,-5 6 0-15,5 14-1 16,-15-10 1-16,15 10 0 16,-14 4 0-1,10 5 0-15,4 5 0 16,4 0 0-16,5 4 1 15,3-3-1-15,4 0 1 16,3-1 1-16,2-1-1 16,1-4 0-16,0-3 0 15,-3-6-2-15,-1-6-3 16,-6-7-7-16,0 3-10 0,-5-11-11 16,-7-4-3-16,4-7 2 15,-4 3 9 1,-7-9 11-16,3 4 9 0,-5 0 10 15,-3 0 13-15,1 2 11 0,1 10 3 16,-3 2-2-16,3 6-9 31,10 14-9-31,-11-9-13 0,11 9-21 16,-4 10-14-16,10 4-1 0,-3-1-1 0</inkml:trace>
  <inkml:trace contextRef="#ctx0" brushRef="#br0" timeOffset="74794.6578">9662 9388 41 0,'-7'-19'35'0,"7"19"2"15,0 16-4-15,0 5-16 16,4 16-5-16,-4 14-5 15,3 14-1-15,-3 0-2 16,0 5 0-16,0 3-2 0,-3-5 0 16,3-9-1-16,0-11-2 15,0-9-2-15,0-18-12 0,3-7-23 16,8-9 0 0,-6-15-1-16,4-8 0 15</inkml:trace>
  <inkml:trace contextRef="#ctx0" brushRef="#br0" timeOffset="74948.3271">9682 9709 30 0,'2'-10'33'0,"-2"-9"0"16,19 10 0-16,-4-3-18 16,8 3-12-16,10 2-13 15,-1-2-21-15,11 9-1 0,-6-13 0 16,12 13-2-16</inkml:trace>
  <inkml:trace contextRef="#ctx0" brushRef="#br0" timeOffset="75264.7721">10197 9431 29 0,'-33'-20'29'15,"10"10"1"-15,-12 3-8 16,7 5-10-16,3 4-5 15,7 5-3-15,5 8-1 16,13 0-1-16,3 4 0 0,10-1-1 16,2-4 1-16,4-2-1 15,-3 0 0-15,2-5-1 0,-8-7 0 16,-10 0 0-16,0 0-1 16,-25 0 1-16,3 0 1 15,-4 2 1-15,2 2 1 16,-4 5 1-16,10 3 2 15,3-1 0-15,18 7 0 16,9-2-1-16,12 1-2 0,7 0-11 16,10 0-26-16,-1-14-2 15,7 2 0-15,3-10-1 16</inkml:trace>
  <inkml:trace contextRef="#ctx0" brushRef="#br0" timeOffset="75947.6658">10754 9411 28 0,'0'0'29'0,"13"0"-1"15,9 0-11-15,9 0-7 16,6 0-4-16,4 0 0 16,-2 0-3-16,-5 0 0 15,-6 0-2-15,-11 0 0 0,-17 0-1 16,-5 17 0-16,-12-2 0 15,-4 4 1-15,-1 1 0 16,2 6 0-16,4 1 1 16,10-1 1-16,12 0 1 15,8-6-1-15,10-8 1 16,5-2-1 0,5-10 0-16,5-7-1 15,-2-7-1-15,-3-5-1 16,-5-6 0-16,-4 2-1 15,-7 4 1-15,-2 0-2 16,-6 6 2-16,-10 13 0 0,0 0 0 16,0 18 1-16,0 3-1 15,0 6 1-15,0 4 0 0,-3-3 1 16,3-4-3-16,0-6-5 16,4-7-14-16,-4-11-13 15,0-12 0-15,0-8 0 16,-9-17-1-16</inkml:trace>
  <inkml:trace contextRef="#ctx0" brushRef="#br0" timeOffset="76070.0772">11210 9213 45 0,'0'-32'33'0,"6"20"0"16,-6 0-3-16,0 12-26 16,6 12-24-16,-6-3-11 15,9 16-2-15,-5-3 0 16</inkml:trace>
  <inkml:trace contextRef="#ctx0" brushRef="#br0" timeOffset="76317.5127">11376 9550 44 0,'12'31'34'16,"-12"-13"0"-16,0-7-11 16,0-2-8-16,0-9-6 15,0 0-2-15,-11-17-2 0,11-2-3 16,5-3-1-16,3-1-1 15,4 0 0-15,7 4-1 16,0 4 0-16,2 6 1 16,-2 4-1-16,1 10 2 15,-4 4-1-15,-3 6 0 32,-4 4-1-32,-5 1-6 0,0 1-20 15,4 6-7-15,-8-11-1 16,9 6 0-16</inkml:trace>
  <inkml:trace contextRef="#ctx0" brushRef="#br0" timeOffset="76549.3069">11889 9564 16 0,'-3'-27'32'0,"3"5"1"15,-13-4-4 1,-1 4-8-16,-7 3-6 0,-6 5-4 15,2 8-3-15,-4 6-3 32,6 12-2-32,3 6 0 0,6 2-2 15,9 2 0-15,11 0 0 16,10-2-1-16,4-3-7 16,8-10-23-16,3 1-5 15,-8-13-1-15,3 0 0 16</inkml:trace>
  <inkml:trace contextRef="#ctx0" brushRef="#br0" timeOffset="76850.1266">11897 9411 43 0,'10'0'31'0,"15"5"2"16,-2-1-13-16,5-4-10 15,5 0-3-15,-2 0-3 0,2 0-1 16,-3 0-2-16,-6-4 0 15,-4-1-1-15,-5 2 0 0,-6-1 0 16,-9 4-1 0,0 0 0-16,0 0 1 0,-16 11 0 15,4 0 1-15,-6 2-1 32,5 5 0-32,1 6 2 0,5-2-1 15,7 0 0-15,4 0-1 16,15-5-2-16,8-3-6 15,13-4-14-15,10-5-10 16,0-10-1-16,10 0 0 16</inkml:trace>
  <inkml:trace contextRef="#ctx0" brushRef="#br0" timeOffset="77088.4491">12597 9523 73 0,'-25'9'34'0,"1"6"-8"16,-7-1-8-16,-7-6-8 15,10 1-3-15,-6-9-3 16,7 0-2 0,5-12-1-16,9 2 0 15,6-6 0-15,11-1-1 16,12 7 0-16,2-3 1 0,10 9 0 16,-1 8 1-1,8 5-1-15,-4 9 1 16,-3 5-1-16,-4 1-4 0,-6-5-32 15,-2 12-2-15,-12-11 0 0,5 4 0 16</inkml:trace>
  <inkml:trace contextRef="#ctx0" brushRef="#br0" timeOffset="77569.6822">13412 8988 40 0,'-43'18'35'32,"-3"25"0"-32,-9 22-11 0,8 10-6 15,15 22-5-15,8 2-4 16,24 6-3-16,14-10-5 16,28-12-7-16,23-25-30 15,23-6 0-15,9-31 0 16,18-14 0-16</inkml:trace>
  <inkml:trace contextRef="#ctx0" brushRef="#br0" timeOffset="78175.8286">13939 9399 52 0,'0'0'21'15,"-30"0"-3"-15,7 0-5 32,-4 9-3-32,2 3-3 0,4 4-3 15,8 5 0-15,6-2-2 16,10-1 0-16,9 1-2 16,11-4 1-16,1-5-1 15,2 1 1-15,-2-5-1 16,-8-4 0-16,-8-2-1 15,-8 0 1-15,0 0 0 0,-15 7 0 16,0-2 1-16,-3 0-1 16,5 0 1-16,1 4 0 15,12-9-1-15,0 14-4 16,0-14-15-16,18 4-11 16,1-3 0-16,-10-9-1 15</inkml:trace>
  <inkml:trace contextRef="#ctx0" brushRef="#br0" timeOffset="78338.611">13886 9211 33 0,'-8'-42'33'0,"8"13"-1"0,-7 3 1 15,7 8-24-15,-6 7-9 16,6 11-20-16,0 0-11 15,0 0-1-15,-6 16 0 16</inkml:trace>
  <inkml:trace contextRef="#ctx0" brushRef="#br0" timeOffset="78512.6539">13983 9379 36 0,'27'52'33'0,"8"11"1"16,-13-5-1-16,5 0-19 15,-8-3-8-15,-1-6-9 16,-5-6-9-16,-4-11-21 16,7-6-1-16,-16-26 0 15,18 14 0-15</inkml:trace>
  <inkml:trace contextRef="#ctx0" brushRef="#br0" timeOffset="78668.6733">14290 9436 47 0,'-12'-8'37'0,"-13"14"-1"16,-4 18 1-16,-11 18-21 16,-3 2-7-16,-1 10-4 15,1 1-6-15,0 1-9 16,11-8-19-16,5-2-8 16,4-14 1-16,15-5-2 15</inkml:trace>
  <inkml:trace contextRef="#ctx0" brushRef="#br0" timeOffset="79299.3247">14557 9607 24 0,'2'-28'30'15,"-10"-5"1"-15,4-4-8 16,-9 9-9-16,-4 2-5 31,-5 9-2-31,-3 5-2 0,3 12-1 16,-6 3-1-16,7 11-1 16,5 9-1-16,3 1 0 15,6 1 1-15,11 0-1 16,8-5 1-16,7-4-1 15,1-5 1-15,3-11-1 0,2-6-1 16,-2-7 1-16,-2-5-1 16,-2 0 0-16,-7-5-1 0,-3 4 0 15,-4 1 0-15,-2 8 0 16,-3 10 0-16,0 0 1 16,-8 10-1-16,5 6 1 15,3 5 0-15,0 2 0 31,6 2 1-31,5 1-1 0,3-3 1 16,5-8 0-16,2-7 0 16,1-8 0-16,1-5 0 15,-1-9 0-15,-2-8 0 16,-1-5 0-16,-4-6-1 16,1 1 1-16,-5-2 1 15,1 8-1-15,-6 6 2 0,0 8-1 16,-6 12 1-16,0 12-1 15,-3 15 1-15,0 16 0 16,-2 7-2-16,1 7 2 16,4 3-2-16,-5 1 0 0,8-6 0 15,2-4 0 1,3-10-3 0,1-16-5-16,7-8-18 15,5-10-12-15,-11-16-1 0,8-4 0 16</inkml:trace>
  <inkml:trace contextRef="#ctx0" brushRef="#br0" timeOffset="79446.4739">14815 9587 37 0,'0'0'30'16,"5"-11"1"-16,14 11-4 16,-3 0-24-16,6-5-22 15,8 10-10-15,-6-10-2 16,15 5 1-16</inkml:trace>
  <inkml:trace contextRef="#ctx0" brushRef="#br0" timeOffset="79785.0715">15291 9407 65 0,'-13'-10'35'0,"-11"-2"-2"15,-4 3-16-15,6 9-7 0,-1 0-4 31,6 6-4-31,5 4-1 0,7 0 0 16,5 4-1-16,5-1-1 16,3 1-2-16,5-4 0 15,1-1-2-15,-3-5-2 16,-2-1 0-16,-9-3 0 16,0 0 1-16,-9 0 2 15,-5 0 3-15,-23 12 7 16,19-3 0-16,3 4 2 15,11 6 1-15,4-4 0 16,11 8-2-16,4-5 0 16,9 1-2-16,2-1-4 15,1-11-18-15,1-7-19 16,7 0 0 0,2-14-1-16,19-1-1 15</inkml:trace>
  <inkml:trace contextRef="#ctx0" brushRef="#br0" timeOffset="80668.6442">16098 9382 23 0,'-27'-13'29'16,"11"13"1"-16,-6 0-8 0,-3 4-9 15,7 5-4-15,6 3-3 16,9 1-2-16,3 0 0 0,14 2-2 15,3-2 0-15,7 1 0 16,-2-4 0-16,1-6-1 16,-9 1-1-16,-14-5 1 15,0 0-1-15,0 0 0 32,-22 0 0-32,-3 0 0 0,0 0 0 15,1 5 1-15,3 5 1 16,7 3 0-16,10 1 1 15,12 5-1-15,4 0 0 16,8 3 1-16,3-2-1 16,5-5-3-16,3-4-6 15,-3-11-7-15,1-5-9 0,-4-11-1 16,-2-4 3-16,-4-11 4 16,0-7 7-16,-2-6 7 15,1-6 7-15,0 3 10 16,4 1 10-16,-4 4 1 15,4 10-3-15,3 13-4 0,-2 7-5 32,3 24-4-32,-7 7-3 0,0 13-2 15,-7 5-1-15,3 5-1 16,-8 3 0-16,2-4-1 16,-6-2 0-16,1-11 0 15,-4-8 0-15,0-7-1 16,0-13-2-16,-10-6 0 15,0-6 0-15,-5-6 0 16,-6 2-1-16,-2-1-1 16,-1 6-2-16,-4-2-2 15,5 13-4-15,0 0-8 16,6 0-15-16,17 0-1 16,-8 10 1-16,17-6 6 15</inkml:trace>
  <inkml:trace contextRef="#ctx0" brushRef="#br0" timeOffset="80967.8446">16879 9468 63 0,'-9'13'33'0,"-4"5"-4"15,-8-4-8-15,-6-4-7 16,2-1-5-16,-4-9-5 15,2 0-2-15,2-5-2 16,3-9-1-16,9-5-1 16,5 1 0-16,8-1-1 0,3 1 0 15,12 5 1-15,4 6 1 16,6 7 0-16,2 7 2 16,-2 6 0-16,0 8 0 0,-4 4 0 15,-2-1 0 1,-3 4-3-16,-9-4-14 15,-7-6-18-15,8-1 0 0,-8-17 0 16,0 0 0-16</inkml:trace>
  <inkml:trace contextRef="#ctx0" brushRef="#br0" timeOffset="81114.9921">16857 9184 47 0,'0'-15'34'15,"-5"-4"-1"-15,5 19-7 16,0 0-41-16,0 0-13 16,0 0-5-16,0 10-1 15</inkml:trace>
  <inkml:trace contextRef="#ctx0" brushRef="#br0" timeOffset="81285.5298">16948 9326 29 0,'19'30'35'16,"8"8"2"-16,-3-1-1 15,5 4-13-15,2 5-9 0,-5 2-7 16,1 1-3 0,-3-3-4-16,-7-8-5 15,0-4-24 1,-2-3-8-16,-7-15 0 16,6-5 0-16</inkml:trace>
  <inkml:trace contextRef="#ctx0" brushRef="#br0" timeOffset="81454.8087">17245 9494 60 0,'-19'-8'38'0,"-8"8"1"15,0 8-5-15,-2 16-17 16,-8-1-8-16,6 12-4 16,-4 4-4-16,1-1-4 15,3 3-14-15,4-3-22 16,-1-10 0-16,7-4 0 15,4-11 0-15</inkml:trace>
  <inkml:trace contextRef="#ctx0" brushRef="#br0" timeOffset="81686.6106">17286 9348 54 0,'9'-7'38'0,"-9"7"-1"16,0 0-4-16,12 15-17 15,-15 2-8-15,3 9-5 0,3 4-6 16,-3 1-16-16,-3-2-18 16,9-3 0-16,-6-5-1 15,10-1 0-15</inkml:trace>
  <inkml:trace contextRef="#ctx0" brushRef="#br0" timeOffset="81987.4287">17635 9397 50 0,'0'0'32'0,"-28"-9"-2"16,10 9-11-16,5 4-7 16,-4 5-5-16,6 6-1 15,3 3-2-15,8 1 1 16,6 0-2-16,7 3 0 16,3-1 0-16,2-4-1 15,-1-8 0 1,0-3 0-16,-8-6-1 15,-9 0-2-15,8-15-13 16,-8 5-21-16,-11-9-1 16,8 2 0-16,-7-2-1 15</inkml:trace>
  <inkml:trace contextRef="#ctx0" brushRef="#br0" timeOffset="82187.9749">17855 9392 48 0,'17'0'35'16,"13"5"1"-16,-4-5-7 0,4-8-16 15,10 8-6-15,-4 0-7 16,-3 0-6-16,-8-2-11 0,-7 2-13 16,-18 0-5-16,0 0 1 15,-5-14-1-15</inkml:trace>
  <inkml:trace contextRef="#ctx0" brushRef="#br0" timeOffset="82326.0138">17992 9426 55 0,'-8'17'34'0,"13"8"-2"16,0-3-9-16,3-2-8 16,5 2-8-16,2-2-12 15,1 2-27-15,-2-18-3 16,8 5 0-16,-7-13 0 15</inkml:trace>
  <inkml:trace contextRef="#ctx0" brushRef="#br0" timeOffset="82626.8437">18414 9469 44 0,'-10'-22'32'16,"1"1"-5"-16,-6 3-6 16,-3 2-6-16,-2 4-5 15,-6 2-2-15,4 13-2 16,1 6-1-16,7 10-1 16,7 1 0-16,7 7-1 0,7-3 1 15,9-2 0-15,3-3 0 16,7-9-1-16,-3-10 0 15,-2-4-3-15,-5-2-11 16,-2-11-27-16,-14-7 0 16,0 2 0-16,-5-7-1 15</inkml:trace>
  <inkml:trace contextRef="#ctx0" brushRef="#br0" timeOffset="83666.7986">18906 9401 31 0,'16'0'29'15,"14"6"-7"-15,7-6-4 16,4 7-4-16,0-4-5 16,-4-3-2-16,-3 4-4 31,-7-4-1-31,-10-5-1 0,-17 5-1 16,-3-9 1-16,-10 9-1 15,-9 0 0-15,1 4-1 16,-4 5 0-16,0 10 1 15,4 4 0-15,9 4 0 16,4 2 0-16,8-1 0 16,13-6 1-16,3-3-2 0,9-9 0 15,5-8-1-15,1-8 0 16,0-9 0-16,-4-3 0 16,-1-7 1-16,-7 3 0 0,-1-1 1 15,-8 5 2 1,-4 8 2-16,-6 10 0 15,0 0 1 1,4 13 0-16,-8 2-1 0,1 8 0 16,-2-4-1-16,1-1 1 15,1-4-2-15,3-4 0 16,0-10 0-16,15 0-1 16,-5-13 1-16,4 1-1 15,-1-5 0-15,2 3-1 16,1 5 0-16,-4 1-1 15,3 8 1-15,-7 5-1 16,4 7 1-16,-6 2-1 16,2 3 0-16,1-2-2 15,2-5-1-15,-1-6 0 16,3-4-1-16,-2-8-1 0,7-2 2 16,-1-9 1-16,4 0 2 15,2-2 4-15,0 5 1 16,7 3 2-16,-3 5 1 15,5 8 0-15,-6 8 1 16,-1 6-1-16,-13 0-1 16,-6 8-1-16,-13-7-2 15,-9-2-3-15,-6 1-16 16,-1-9-20-16,-9-10-2 16,8-3 0-16,2-11-1 15</inkml:trace>
  <inkml:trace contextRef="#ctx0" brushRef="#br0" timeOffset="84280.1829">20541 9360 33 0,'-10'0'29'0,"-12"0"-5"16,3 5-8-16,3 3-5 15,2 1-4-15,9 6-1 16,5 2-3-16,8 0 0 15,7 0-1 1,3-3-1-16,2-4 1 16,-3-1 0-16,-2-5-1 15,-15-4 0-15,0 0-1 0,-9-8 2 16,-10 3-1-16,-3 2 1 16,-5 3 0-16,3 3 1 15,-1 6 1-15,7 7 0 16,6 2 1-16,9 3-1 0,3-1 0 15,11 2 0-15,4-3 0 16,7-5-1-16,5-7-2 16,5-7-2-16,5-3-9 15,-2-14-12-15,-4-7-14 16,4-1-1-16,-13-9 1 16,-3 0-1-16</inkml:trace>
  <inkml:trace contextRef="#ctx0" brushRef="#br0" timeOffset="84405.9601">20596 9227 35 0,'-21'-26'30'16,"10"13"0"-16,0-1-14 16,11 14-18-16,0 0-22 0,-9-5-4 31,15 15-2-31,-6-10 4 16</inkml:trace>
  <inkml:trace contextRef="#ctx0" brushRef="#br0" timeOffset="84742.2777">20753 9583 46 0,'7'10'24'16,"-7"-10"1"-16,12 9-2 15,-12-9-3-15,0 0-4 16,17 0-5-16,-17 0-4 16,0 0-3-1,10-5-2-15,-10 5-1 16,0 0-1-16,10 0 1 16,-10 0-1-16,0 0 0 15,11-9 1-15,-11 9-1 16,16-19 0-16,-7 6-2 15,2-5-1-15,0-2-6 0,2 1-14 16,3 1-13-16,-8-6 0 16,8 10 0-16</inkml:trace>
  <inkml:trace contextRef="#ctx0" brushRef="#br0" timeOffset="85230.2474">20715 9426 47 0,'-5'13'34'0,"5"-3"1"15,12 8-10-15,3 5-13 16,1 5-16-16,8 5-26 15,-6-6-3-15,12 2-1 16,-9-12 0-16</inkml:trace>
  <inkml:trace contextRef="#ctx0" brushRef="#br0" timeOffset="85519.8196">21017 9431 39 0,'24'-5'32'0,"-8"-1"0"16,16 6-14-16,2 0-6 15,2 5-4-15,2-2-4 32,-3 3-5-32,-6-6-4 0,-4 5-7 15,-7-1-7-15,-18-4-10 16,16 5-3-16,-16-5 0 16</inkml:trace>
  <inkml:trace contextRef="#ctx0" brushRef="#br0" timeOffset="85673.4837">21202 9449 34 0,'-17'6'34'16,"9"8"-4"-16,0 3-3 16,0 3-8-16,8 2-5 15,0 0-5-15,5 2-4 16,3-1-7-16,0-2-21 16,0-9-12-16,10-3-1 15,-6-9 0 1</inkml:trace>
  <inkml:trace contextRef="#ctx0" brushRef="#br0" timeOffset="86005.5636">21685 9541 54 0,'-17'16'34'16,"-13"-4"1"-16,5 2-13 15,-8 0-9-15,0-4-6 16,5-5-2-16,1-5-3 16,2-2-2-16,5-6 0 15,5-6-2-15,9-5 1 0,6-1-1 16,8-1 1-16,5 6 0 16,7 2 1-16,5 7 1 15,-1 6 0-15,3 5 1 16,-4 6 0-16,-2 8 0 15,-6 7-1-15,1-3-4 0,-1 1-18 32,1 5-14-32,-7-11 0 15,8 1-1-15,-6-11 0 16</inkml:trace>
  <inkml:trace contextRef="#ctx0" brushRef="#br0" timeOffset="86312.9951">22013 9497 14 0,'0'-15'30'0,"-17"-5"1"0,10 11-5 16,-8 1-10-16,-5 8-6 15,3 8-3-15,-4 5-3 16,7 7 0-16,5 2-2 15,7 2 0-15,2 5 0 16,7-2-1-16,4-4 1 16,6-3 0-16,-3-8 0 0,-1-2-1 15,-13-10 0-15,0 0 0 16,-3-19-2-16,-10 0-10 16,-5-3-22-16,5 7 0 15,-6-8-1-15,10 9 1 16</inkml:trace>
  <inkml:trace contextRef="#ctx0" brushRef="#br0" timeOffset="86653.8174">22107 9574 23 0,'0'0'33'16,"19"0"1"-1,-19 0-2-15,12 9-13 16,1 5-6-16,-7-4-6 16,-1 7-1-16,-5-5-2 0,0 1 0 15,0-13-1-15,0 13-1 16,0-13 0-16,0 0-1 16,10-19 0-16,0 6-1 15,3-2 1-15,2-2-2 16,3 2 1-16,-2 6-1 15,1 3 1-15,2 6 0 0,-5 6 0 16,-3 8 0-16,-5 5-1 0,-6 3-4 16,6-1-23-1,2 6-8-15,-8-10-1 16,8 3 0-16</inkml:trace>
  <inkml:trace contextRef="#ctx0" brushRef="#br0" timeOffset="86939.0113">22536 9464 71 0,'18'12'37'16,"2"15"-3"-16,9 2-15 16,-6 3-7-16,0 6-4 15,-13-6-4 1,-3-1-1-16,-14-9-2 16,-9-9-6-16,-4-9-24 0,-9-4-8 15,-2-19 0 1,13 5-1-16</inkml:trace>
  <inkml:trace contextRef="#ctx0" brushRef="#br0" timeOffset="87393.5003">22875 9060 42 0,'23'-7'33'0,"1"2"0"16,13 15-12-16,10 14-5 0,4 12-4 15,5 20-4-15,-8 6-2 16,-1 16-2-16,-20 5-3 15,-11 6-1-15,-20-1 0 16,-21-12-3-16,-9-7-3 16,-12-14-6-16,3-11-17 15,8-9-6 1,-5-19 0-16,21-4 0 16</inkml:trace>
  <inkml:trace contextRef="#ctx0" brushRef="#br0" timeOffset="87810.2135">23590 9714 51 0,'0'0'36'16,"0"0"0"-16,11 0-12 16,-11 0-8-16,0 0-5 15,0 0-3-15,8 9-2 16,-8-9-4-16,0 0-17 16,0 0-21-16,0 0-2 0,-10-19-1 15,6 6 0-15</inkml:trace>
  <inkml:trace contextRef="#ctx0" brushRef="#br0" timeOffset="93886.2554">2263 10306 30 0,'-19'-25'29'16,"-9"7"-5"-16,-12-2-5 16,-5 3-6-16,3 8-3 15,-1 4-4-15,5 10-2 16,4 13-1-16,8 7 1 16,15 9-2-16,11 5 0 15,9 2-1-15,5 0 1 0,17-7-1 16,-3-3 1-16,16-11 0 15,-2-10-1-15,-2-1 1 16,-9-9-1-16,-9-9 0 16,-22 9 0-16,0-15 0 15,-17 10-1-15,-16 5 0 16,-1 0 0 0,-9 14-1-16,1 1 2 15,6 8-1-15,14 4-1 16,9 5 1-16,11-3 0 15,14-1 1-15,7-1-1 0,16-9 2 16,10-7-3-16,2-11 3 16,-1 0-1-16,2-15 0 15,-3-3 0 1,-4-8 0-16,-7 1 0 0,-11-1 0 16,-9 4 1-1,-3 4-1-15,-8 5 1 0,-3 13-1 16,0 0 1-16,0 17 0 15,0 7-1-15,5 1-1 16,0 3-1-16,-2 3-5 16,2-6-8-16,0-7-19 0,3-1-3 15,-8-17 0-15,0 0 0 16</inkml:trace>
  <inkml:trace contextRef="#ctx0" brushRef="#br0" timeOffset="94033.4047">2365 10328 29 0,'-9'-36'35'0,"-1"2"0"16,8 15 0-16,-5 6-14 15,7 13-18-15,0 0-26 16,-5 18-10-16,12 3-1 16,0-1-1-16</inkml:trace>
  <inkml:trace contextRef="#ctx0" brushRef="#br0" timeOffset="94264.8298">2513 10519 44 0,'13'20'34'15,"-13"-2"3"-15,9 4-6 16,2 1-18-16,-6 0-2 16,7 2-4-1,1-3-2-15,2-4-1 16,-2-7-1-16,5-8-2 0,1-8 1 15,-1-7 0-15,-3-3-3 16,-2-7-2-16,0 6-14 16,-1-3-21-16,-9-2 0 15,4 7 0-15,-7-1-1 16</inkml:trace>
  <inkml:trace contextRef="#ctx0" brushRef="#br0" timeOffset="94700.3842">2960 10574 41 0,'7'13'34'0,"-1"6"1"16,-9 0-9-16,-7-5-9 0,3 4-7 15,-12-3-3 1,-1-6-3-16,-5-3-4 16,4-6-1-16,1 0-3 0,2-6 0 15,12-3-1-15,3-8 0 16,10 1-1-16,1 2 2 15,9 4 0-15,3 1 2 16,2 9 3-16,-1 0 0 16,1 9 2-16,-4 6 0 15,-2 0 1-15,0 4 0 16,0-5 0-16,0 4 0 16,-5-6-1-16,2-2 0 15,2-5-2-15,1-5 1 16,0 0-1-16,-1-9 0 0,1-1-1 15,-1-5 1 1,1-2-1-16,-1-2 0 0,-2 2-1 16,-5 4 2-16,-8 13 0 15,16-8-1-15,-16 8 2 16,7 19-1-16,-7 0-2 16,-7 0-20-16,1 1-15 15,12 2 0-15,-3-9-1 16,18 0 0-16</inkml:trace>
  <inkml:trace contextRef="#ctx0" brushRef="#br0" timeOffset="95505.0431">4656 10723 27 0,'10'-14'33'0,"-1"14"3"16,-9 0-5-16,-13 27-14 16,-3 1-5-16,-8 6-4 15,3 7-3-15,-2 2-2 32,1 3 0-32,4-9-2 0,3-3 1 15,6-12-2-15,9-8 1 16,0-14-1-16,9-10 0 15,3-14 0-15,-2-8 0 16,1-6 0-16,3-6-1 16,-3 1 1-16,-1-2 0 0,-3 6 0 15,-1 7-1-15,-3 7 1 16,4 11-1-16,-7 14 1 16,14 3 0-16,-1 14-1 15,2 10 1-15,6 6 0 0,8 8-1 16,7 4 1-16,2 0 1 15,2 1-2-15,-1-7 1 32,-8-3 0-32,-3-8 0 0,-7-9 0 15,-13-7 0-15,-8-12-1 16,-23 10 1-16,-8-10 0 16,-8-4 0-16,-10 0 1 15,-3 4-1-15,-10-4 0 16,6 4 1-16,6 0-2 15,9-2-2-15,17 2-5 16,9-9-7-16,15 0-20 16,17 5-1-16,6-7 0 15,13 7 0-15</inkml:trace>
  <inkml:trace contextRef="#ctx0" brushRef="#br0" timeOffset="95855.2522">5280 10797 19 0,'-12'-9'32'15,"-17"-1"1"-15,5 2-10 0,-7 8-5 16,-4 0-5-16,6 8-3 31,-4 7-3-31,11 7-3 0,4-1-1 16,13 6-1-16,9 1 0 15,15-1 1-15,7-5-1 16,8-2-1-16,7-9 1 16,-1-7-1-16,-2-4 0 15,-2-6 0-15,-8-8-1 16,-12-1-1-16,-10 1-3 0,-12-8-7 15,-3 0-15-15,-1 4-10 16,-8-7 0-16,3 4 0 16</inkml:trace>
  <inkml:trace contextRef="#ctx0" brushRef="#br0" timeOffset="96099.6636">5181 10597 40 0,'-3'-12'33'15,"-8"1"0"-15,11 11-11 16,-4 13-6-16,4 10-4 0,5 12-4 16,2 12-3-16,2 10-1 15,-2 4 0 1,1 5-2-16,1-5 0 0,0-5-1 16,-1-10 0-16,-4-5 0 15,-1-11-1-15,-3-8-2 16,7-7-9-16,-7-6-26 15,0-9 0-15,0 0 0 16,9-24 0-16</inkml:trace>
  <inkml:trace contextRef="#ctx0" brushRef="#br0" timeOffset="96460.4859">5653 10827 36 0,'0'0'33'16,"0"0"0"-16,22 0-10 15,5 0-10-15,3-3-4 16,10 3-3-16,0-5-3 0,2 5-3 16,-3-3-4-16,-7 3-9 31,-4-6-13-31,-3 8-7 15,-12-2-1-15,-4 0 0 0</inkml:trace>
  <inkml:trace contextRef="#ctx0" brushRef="#br0" timeOffset="96730.0444">5723 10946 26 0,'0'9'32'0,"0"-9"-4"15,18 5-5 1,8-5-5-16,4 0-5 16,10 0-1-16,0-5-5 15,2 5-2-15,-4-3-1 16,-6-1-2-16,-9 2-1 0,-7 2-5 15,-4-6-17 1,-12 6-14-16,0 0-1 0,0 0 1 16</inkml:trace>
  <inkml:trace contextRef="#ctx0" brushRef="#br0" timeOffset="97431.9522">6409 10920 15 0,'0'0'29'0,"23"0"-6"31,22 0-7-31,24 0 0 0,20 0-2 16,22 0-2-16,13 0-3 15,7 0-2-15,-4 0-2 16,-6 0-3-16,-16 0-9 16,-18 4-24-16,-31-14-2 15,-11-3 0-15,-31-8 0 16</inkml:trace>
  <inkml:trace contextRef="#ctx0" brushRef="#br0" timeOffset="98011.4481">6842 10532 11 0,'-27'-10'28'0,"-10"-8"-5"16,13-5-5-16,4 0-2 16,8-5-5-16,15 1-1 15,11 1-3-15,13 4-2 16,6 4-1-16,8 9-1 15,3 9 0 1,-1 6 0-16,-10 7 1 16,-12 9-2-16,-14 2 0 15,-15 7 0-15,-18-2-1 16,-11 4 1-16,-12-2-1 16,-1-5 0-16,6-1 0 15,8-1 0-15,12-6-1 0,17-3 1 16,16-4-1-16,18-2 0 0,10-1 0 15,8-3-2-15,3 4-10 16,0 0-17-16,-8-9-5 16,3 6 0-16,-15-6 0 15</inkml:trace>
  <inkml:trace contextRef="#ctx0" brushRef="#br0" timeOffset="98350.0401">7141 10597 19 0,'-6'-12'31'15,"6"12"2"-15,0 12-4 16,0-12-12-16,-7 18-5 0,4-7-5 16,3 3-3-16,-3-1 1 15,3-2-2-15,0-11-1 16,0 0 0-16,0 0-1 0,0 0 1 15,6-24-1-15,4 5 0 16,2 0-1-16,4-4 0 16,2 4-1-16,1 5 1 0,2 4-1 15,-2 10 1-15,-3 9 1 16,-1 6-1-16,-6 4 1 16,1 4-1-16,-4 5-2 15,-3-3-14-15,-3-3-18 16,3 5-1-16,-3-12-1 31,4 8 1-31</inkml:trace>
  <inkml:trace contextRef="#ctx0" brushRef="#br0" timeOffset="98913.9138">6739 11207 25 0,'0'0'30'16,"14"-20"1"-16,5 4-11 0,11 9-3 16,4-1-3-16,7 12-1 15,0 1-1-15,2 18-2 16,-7 3-1-16,-4 12-3 15,-10 0-1-15,-3 5-2 16,-8-3 0-16,-4-6-1 16,-4-2-1-16,0-13 0 0,-3-6-1 31,0-13 0-31,0 0-1 16,-3-18-1-16,-3-3 1 15,-4-4-2-15,2 1 1 0,-8 1 0 16,0 4 0-16,-8 6 0 15,-2 11 1-15,-2 8 1 16,-3 4 0-16,0 5 0 0,3 4 0 16,3-2 0-16,4-3-3 15,8-6-9-15,13-8-25 16,0 0 0-16,17-17 0 16,4 7-1-16</inkml:trace>
  <inkml:trace contextRef="#ctx0" brushRef="#br0" timeOffset="99816.3641">8086 10599 22 0,'4'-11'32'15,"-4"11"2"-15,0 18-1 16,-14 2-15-16,2 11-6 0,-9 7-5 15,3 5-2-15,-4-2 0 16,2 4-3-16,3-8 0 16,7-8-1-16,4-8 0 15,6-10 0-15,0-11-1 16,13-8 1-16,1-12 0 31,2-3-1-31,0-12 1 0,2 1-1 16,-2-9-1-16,2 2 1 15,-6 0 0-15,2 7 0 16,-8 6 0-16,0 6-1 16,-1 8 1-16,-5 14 0 15,0 0 0-15,16 18-1 16,-3 6 1-16,3 3 0 0,5 3 0 16,6 6 0-16,3-3 0 15,-5-1 0-15,5-3 0 16,-8-6-1-16,-5-3 1 0,-5 0-1 15,-12-9 1 1,-5 1 0-16,-10-5-1 0,-10 0 2 31,-9-5-1-31,-6 2 0 0,-4-4 1 16,-2 0-1-16,2 0-2 16,3-9-4-16,11 9-8 15,8-6-10-15,10-2-11 16,12 8 0-16,15-9-1 15</inkml:trace>
  <inkml:trace contextRef="#ctx0" brushRef="#br0" timeOffset="100270.8593">8415 10727 23 0,'4'-19'33'0,"-4"19"0"15,15 0-5-15,-3 11-7 16,4 8-6-16,0 4-6 16,0 6-2-16,-3-1-3 15,2 2-1-15,-7-2-1 16,0-5 0-16,-5-5 0 0,-3-7 0 16,0-11-1-16,0-11 1 15,0-6 0-15,8-3-1 16,-1-3 0-16,6-3 0 15,3-2-1-15,5 3 1 16,6 7-2-16,-1 4-2 16,2 6-18-1,-1 8-16-15,-12-3-1 16,2 10 0-16,-17-7-1 16</inkml:trace>
  <inkml:trace contextRef="#ctx0" brushRef="#br0" timeOffset="101085.777">9238 10653 47 0,'0'-14'34'16,"0"14"-6"-16,0 0-4 31,6 18-7-31,-4 12-5 0,-2 6-5 16,7 8-2-16,-4 4-2 16,0 1-2-16,1 1-4 15,-1-14-7-15,6-7-19 0,-2-7-7 16,-7-22 0-1,0 0-1-15</inkml:trace>
  <inkml:trace contextRef="#ctx0" brushRef="#br0" timeOffset="101270.1862">9073 10774 18 0,'0'0'33'31,"0"0"1"-31,22 0-2 0,8 4-13 16,12-4-7-16,13 0-7 16,4 5-12-16,9 0-24 15,-11-10-2-15,7 5-1 16,-13-9-1-16</inkml:trace>
  <inkml:trace contextRef="#ctx0" brushRef="#br0" timeOffset="101893.9591">10025 10585 21 0,'-9'9'32'0,"0"16"1"0,-9-1 0 16,-5 9-19-16,2 9-3 16,-6-3-4-16,6 2-2 15,0-5-3-15,6-7 0 16,5-10 0-16,5-7-1 15,5-12 0-15,0 0 0 16,18-27 1-16,-8-1-1 0,5-9 0 16,0-6 0-16,3-3-1 15,2-1 0-15,-2 2 0 16,-2 6 1-16,-3 5-1 16,-1 8-1-16,0 9 1 0,-12 17 0 15,12 0 0-15,-2 14 0 31,-2 9 1-31,8 4-1 0,3 8 0 16,6 4 0-16,6 4 1 16,1-1-1-16,4-1 1 15,-1-3-1-15,-5-10-1 16,-5-4 1-16,-6-6 0 16,-7-6 0-16,-12-12 0 15,-12 7 0-15,-10-13 0 0,-15-2 0 16,-7 2 0-16,-5-3 0 15,-4 0-1-15,0 1-1 16,7 4-5-16,3-3-5 16,16 7-13-16,16 0-10 15,11 0 0-15,11 5 0 16</inkml:trace>
  <inkml:trace contextRef="#ctx0" brushRef="#br0" timeOffset="102558.1019">10668 10689 56 0,'3'-8'27'0,"-10"-6"-5"31,-9 2-5-31,-1 0-4 0,-12 5-4 16,0 7-2-16,-7 0-3 16,2 7-2-16,0 7 0 15,9 5-1-15,4 8 0 16,11 5-1-16,10 0 1 0,15-1 0 16,7-2 1-16,7-3-1 15,2-7 0-15,6-5 0 0,-1-8 0 16,-5-6-1-16,-7-7 0 15,-7-6 0-15,-11-4 0 16,-6 1-1-16,-3 2 0 16,-10 1 0-16,-1 8 1 15,-4 5-1-15,1 9 0 32,1 10 1-32,7 9 0 0,0 8 1 15,2 5-1-15,4 4 2 16,1 0-2-16,2 1 2 15,0-3-1-15,0-3 0 16,0-7 1-16,0-8-1 16,0-3 0-16,2-8 0 15,-2 0 1-15,0-14-1 0,0 9-1 16,0-9-3-16,0 0-9 16,0 0-18-16,10-9-6 15,-10 9 0-15,5-13-1 0</inkml:trace>
  <inkml:trace contextRef="#ctx0" brushRef="#br0" timeOffset="110759.0676">6597 11889 13 0,'0'0'30'15,"0"0"-3"-15,-3 19-4 16,-6 0-5-16,-3 5-4 16,-3 4-3-16,-1 3-2 15,-2-1-3-15,2 2-3 16,4-7-1-16,6-5 0 15,6-9-1-15,0-11 1 16,9 0-2-16,4-14 2 0,5-3-1 16,-2-9-1-16,1-6 0 0,0 0 1 15,-4-4-2 1,-2 7 1-16,-2 1 0 0,-4 5 0 16,-1 4-1-16,-1 9 0 15,-3 10 1-15,0 0-1 16,0 0 1-1,16 15 0-15,-3 4 0 16,8 4 0-16,5 5 0 16,5 4 0-16,5 1 0 15,1-1-1-15,-2 0 1 16,-2-3-2-16,-4-5 1 16,-10-5 0-16,-10 0 0 15,-15-7 0-15,-16-2 2 0,-12-5 0 16,-13-2 0-16,-2-3 0 15,-7 0-1-15,3 0-2 16,7-5-7-16,11 0-13 16,10-3-11-16,25 8-1 15,0-16 0-15</inkml:trace>
  <inkml:trace contextRef="#ctx0" brushRef="#br0" timeOffset="111196.9156">6991 12026 26 0,'0'0'31'16,"13"5"1"-16,-13 4-7 15,6 2-11-15,1 4-5 16,-4 2-3-16,6 4 0 16,-3-6-1-16,1 3-2 15,-4-7 1-15,-3-11-1 16,9 12 1-1,-9-12-1-15,9-17 0 16,-2 2-1-16,4-4 0 0,-1-1 1 16,5-3-3-16,1 5 1 15,3 5-1-15,-1 4 0 16,4 5 1-16,-1 4-2 16,-2 7-5-16,-4 0-15 15,-5 0-16-15,6 0 1 0,-16-7-1 16,18 4 0-16</inkml:trace>
  <inkml:trace contextRef="#ctx0" brushRef="#br0" timeOffset="112569.9549">7556 12051 36 0,'0'0'25'0,"10"3"-3"16,2-3-2-16,9 4-4 16,8-4-3-16,8 5-4 15,3-5-2-15,9 1-4 0,-2 3-7 16,-4-4-9-16,-5 0-12 31,-1 8-7-31,-11-8-1 0,-6 4-1 16</inkml:trace>
  <inkml:trace contextRef="#ctx0" brushRef="#br0" timeOffset="113207.54">7590 12141 30 0,'0'0'28'15,"19"9"-2"-15,0-4-3 0,8 0-4 16,1 0-4-16,13-1-2 16,-4-4-6-16,3 0-7 15,1 0-16-15,-1 0-18 16,-15-6-1-16,3 6 1 15,-16-3-2-15</inkml:trace>
  <inkml:trace contextRef="#ctx0" brushRef="#br0" timeOffset="113864.123">8469 11880 29 0,'0'0'31'0,"-33"-18"2"15,9 14-12-15,-4 4-5 16,-6 10-5-16,3 8-4 0,0 4-3 15,3 12-2 1,10 4 0-16,11 8-1 0,11 0 1 16,14 0-1-16,16-6 0 15,10-7 1-15,8-11-1 16,4-13 1-16,-2-12 0 16,-1-12 2-16,-10-13 0 15,-12-2-1-15,-22-11 1 16,-9 0-1-16,-12 4-1 15,-13 3-5-15,-5 9-31 16,-2 12-3-16,-8 1-2 16,11 12 1-16</inkml:trace>
  <inkml:trace contextRef="#ctx0" brushRef="#br0" timeOffset="124855.1807">11444 10282 9 0,'15'5'28'0,"-15"7"0"0,-3 20-9 15,-6 16-3-15,-8 17-4 16,4 10-1-16,-2 10-2 15,8 6-3-15,4-3-2 16,6-4-2-16,10-12-1 16,7-8 0-16,5-13 0 15,1-12 0-15,-5-13 0 0,-1-9 1 16,-8-10 0-16,-2-7-1 0,-10 0 0 16,0 0 1-16,-5-11-2 15,5 11 1-15,-17 0-1 16,5 14-1-16,2 11 1 15,-2 13 1-15,5 16-1 32,1 20 0-32,1 11 1 0,5 15 0 15,-4 8 0-15,4 7-1 16,0 7 1-16,0 4-1 16,-5-5 0-16,2-9-1 15,-1-7-1-15,-3-14-1 16,2-12-13-16,5-11-18 15,-7-36 1-15,12-16-2 0,-8-28 1 16</inkml:trace>
  <inkml:trace contextRef="#ctx0" brushRef="#br0" timeOffset="125356.5421">11921 11054 25 0,'0'0'27'0,"17"0"-8"16,8-4-1-16,20 1-6 16,10 3-2-16,10-4-3 15,7 4-2-15,-1 0-3 16,-3 0-2-16,-9 4-5 15,-12-1-8-15,-13-3-7 0,-10 8-9 16,-24-8 0-16,0 0 1 16</inkml:trace>
  <inkml:trace contextRef="#ctx0" brushRef="#br0" timeOffset="125826.6509">11966 11137 15 0,'10'5'17'0,"-1"-5"0"16,19 0-3-16,6 5-3 0,9-1-4 15,8-4-1-15,11 2-5 16,0-2-5-16,1-6 0 15,-2 1-1-15,-12-4-1 16,-4-1 1-16,-12 1-1 16,-12-5 1-16,-13 4 2 15,-8-4 2-15,-28-10 2 16,13 13-1-16,-2 0 0 16,5 2 1-16,5-2 0 15,7 11 2-15,7-13 1 16,9 13 1-16,8 0 0 15,7 6 1-15,2 6 2 32,0 0 2-32,-2 5 1 0,-7 6 0 15,-8 0-1-15,-11-3-1 16,-5 4 0-16,-9-3-3 16,-5-1-6-16,-2-3-17 15,3 2-16-15,-9-10 0 0,10 4-1 16</inkml:trace>
  <inkml:trace contextRef="#ctx0" brushRef="#br0" timeOffset="129095.6472">13496 10722 20 0,'0'0'30'15,"6"15"-5"-15,-18 12-5 0,0 11-6 16,-1 8-5-16,-5 3-1 0,2 1-3 16,-1-4-2-1,6-9-1-15,1-13-1 16,10-11 1-16,0-13-1 0,10-23 0 15,1-6 0-15,2-10 0 16,3-6 0-16,0-4-1 31,0 6 1-31,-1 1-1 0,-5 6 1 16,2 13-1-16,-3 12 0 16,5 11 0-16,-4 11 1 15,4 11-1-15,0 8 1 16,6 6-1-16,3 6 1 15,6 0 0-15,2 0 0 16,-4-2 0-16,1-7 0 0,-6-4 0 16,-6-5-1-16,-13-2 1 15,-10-7 0-15,-16-2 0 16,-16-1-1-16,-7-5 0 16,-7-1 0-16,-3-6-3 15,7 0-4-15,5-6-6 16,11-5-12-1,23 6-8-15,10-16-1 16,19 7 1-16</inkml:trace>
  <inkml:trace contextRef="#ctx0" brushRef="#br0" timeOffset="129481.1072">14224 10789 44 0,'-15'-15'33'0,"-16"-2"-4"16,0 6-10-16,-3 5-7 15,0 6-4-15,3 7-3 16,0 7-3-16,9 8 0 15,6 5-1-15,11 2 1 0,10 3 0 16,15-4 1 0,8-5-1-1,11-5 1-15,5-10 0 16,5-4-1-16,-2-10 0 16,-7-7 0-16,-6-6-1 0,-12-3 0 15,-13-2-2-15,-9 4-3 16,-6 1-6-16,-10 0-12 15,-8-1-14-15,8 9 0 16,-6-1 0-16,6 5 4 0</inkml:trace>
  <inkml:trace contextRef="#ctx0" brushRef="#br0" timeOffset="129752.9104">14105 10634 23 0,'0'0'27'0,"0"0"-2"15,0 0-5-15,8 23-4 0,-4 6-4 16,-11 3-1 0,7 14-1-16,-10 5-2 0,10 6-1 15,0-1-3-15,5 0-1 16,0-5-2-16,1-6-2 31,3-10-7-31,-2-8-12 0,2-18-14 16,3 0-2-16,-12-9 1 15,19-14 3-15</inkml:trace>
  <inkml:trace contextRef="#ctx0" brushRef="#br0" timeOffset="130323.287">14671 10824 34 0,'0'0'32'16,"9"0"-1"-16,10 0-11 16,7 0-5-16,10-7-5 15,4 7-5-15,0 0-2 0,1-2-2 16,2 2-4-16,-8-7-5 16,-8 7-4-16,-7-1-9 15,-10-7-9-15,2 8-2 16,-12 0-1-16</inkml:trace>
  <inkml:trace contextRef="#ctx0" brushRef="#br0" timeOffset="130570.7101">14770 10926 34 0,'12'0'28'16,"13"5"-3"-16,3-5-4 15,6 0-5-15,5 0-4 16,-2-3-6-16,2 3-3 0,-8 0-3 16,-8 0-7-16,-3-4-18 15,-6 9-7-15,-14-5-1 0,0 0 0 16</inkml:trace>
  <inkml:trace contextRef="#ctx0" brushRef="#br0" timeOffset="131542.1883">15789 10715 19 0,'-51'-30'40'15,"33"9"-26"1,11 0-3-16,11 3-2 16,5 0 0-16,9 4-3 15,8 4-1-15,4 10-1 16,1 0 1-16,-6 14-1 31,-9 8 1-31,-13 7-2 0,-13 5-1 16,-14 7 1-16,-7-3-2 15,-6 3 0-15,2-8 0 16,2-5 0-16,10-11-1 16,13-7 1-16,10-10 0 15,25-5-1-15,8-7 1 16,0 2 0-16,2 0 0 0,5 1 1 15,-3 8-1-15,-6 2 1 16,-6 8 0-16,-4 2 0 16,-11 5 1-16,0-2-1 15,-10 0 0-15,0-4 0 16,0-10 0-16,-20 0 0 0,11-8-1 31,0-6-1-31,6-6 1 0,3-3-2 16,8 1 1-1,3-1 0-15,7 8-1 16,1 2 1-16,6 11 0 0,-1 3 1 16,-2 13-1-16,-1 0 1 15,-4 6-3-15,-6 2-5 16,5 1-15-16,-4 4-13 0,-12-8-1 16,0 2 0-16</inkml:trace>
  <inkml:trace contextRef="#ctx0" brushRef="#br0" timeOffset="131777.1136">15591 11096 18 0,'-10'3'33'0,"10"-3"0"0,12-3-9 16,21 3-4-16,13-4-5 15,14 4-4-15,3 0-5 16,8 0-3-16,6 0-4 16,-3-4-6-16,-9 4-13 15,-3 4-14-15,-24-8-1 16,-1 6 1-16,-19-2 3 0</inkml:trace>
  <inkml:trace contextRef="#ctx0" brushRef="#br0" timeOffset="132184.8095">15626 11373 12 0,'0'0'30'0,"10"-18"0"16,11 10 1-16,6-7-17 15,8 1-4 1,4 9-3-16,-3 1 0 0,1 8-1 16,-6 5-1-16,-2 10 0 15,-14 1-2-15,-3 4 0 32,-5 1 0-32,-1-1-1 0,-6-4 0 15,6-6-1-15,-6-2 0 16,0-12-1-16,0 0-1 15,0 0 0-15,0-18 0 16,-6 4-1-16,-4 5 0 16,-5 2 1-16,-6 7 0 15,-7 3 0-15,-4 9 1 0,-2 1 0 16,0 4-4-16,-1-4-10 16,6-9-20-16,15 2 0 15,7-15 0-15,21-2-1 16</inkml:trace>
  <inkml:trace contextRef="#ctx0" brushRef="#br0" timeOffset="132438.7512">16486 11086 53 0,'12'-10'34'15,"-12"10"0"-15,0 0-14 16,9-3-12-16,-9 3-18 16,7 12-22-16,-7-12-1 15,0 0-1 1,0 0 0-16</inkml:trace>
  <inkml:trace contextRef="#ctx0" brushRef="#br0" timeOffset="132802.0793">16913 10900 28 0,'-18'-20'32'16,"2"12"0"-16,-8-1-8 16,0 9-10-16,2 14-6 15,-4 6-4-15,8 9-1 0,4 5-2 16,9 3-1-16,8-2 1 16,10 0 0-16,9-6-1 15,8-7 1-15,7-11 0 16,4-8-1-16,0-12 2 15,-2-9 0-15,-12-15 1 16,-10-4-1 0,-17-5 0-16,-9-1 0 15,-12 2-1-15,-10 4-9 16,-11 4-26-16,3 18 0 16,-4 1-1-16,15 19 0 15</inkml:trace>
  <inkml:trace contextRef="#ctx0" brushRef="#br0" timeOffset="133325.5732">17668 10729 18 0,'0'0'32'0,"-10"0"1"0,10 20-3 15,-4 9-13-15,1 10-6 16,3 7-4-16,3 5-1 16,3 0-3-16,1-5-5 15,-3-5-7-15,1-13-14 16,4-3-11-16,-9-25 0 15,-12 5 0-15</inkml:trace>
  <inkml:trace contextRef="#ctx0" brushRef="#br0" timeOffset="133472.7309">17460 10950 11 0,'3'-12'30'16,"22"17"1"-16,2-9-3 0,16 4-13 31,7 0-7-31,3 4-12 0,8 5-23 15,-11-15-2 1,8 6-2-16,-13-7 1 16</inkml:trace>
  <inkml:trace contextRef="#ctx0" brushRef="#br0" timeOffset="133909.183">18298 10778 62 0,'-25'11'33'0,"5"15"-4"16,0 3-16-16,-5 3-4 16,5 3-4-16,0 0-2 15,5-3-1 1,5-7-1-16,3-7 1 16,7-18-1-16,0 0 0 15,16-10 0-15,-2-16 0 16,2-9 0-16,1-9 0 15,-1-5-1-15,2 2 1 16,-5 1 0-16,-1 7-1 0,-3 10 0 16,-1 10 0-1,-8 19 0-15,14 4 0 0,-4 15 0 0,1 9 0 16,6 8 0-16,0 3-1 16,3 4 1-16,-1-4-1 15,1-2 0-15,-3-4 0 16,-2-8 0-16,-7-4 0 15,-8-4 0-15,-15-5 1 16,-6-7 0 0,-10-5 0-16,-4 4-4 15,-5-4-5-15,1-4-16 16,8 4-9-16,-4-9 0 0,17 9 0 16</inkml:trace>
  <inkml:trace contextRef="#ctx0" brushRef="#br0" timeOffset="134426.1697">18904 10873 12 0,'-3'-20'31'0,"-12"-6"-1"16,1 6-7-16,-7 3-6 16,-2 3-5-16,-1 8-3 15,-3 6-4-15,1 8 0 32,2 7-2-32,2 7-1 0,4 6 0 15,11 5 1-15,2 5-1 0,10-2 0 16,5-2 0-1,10-3 0-15,5-7-2 16,4-6 0-16,1-11 0 0,-2-7-2 16,-2-10 1-16,-2-5 0 15,-9-7-1-15,-8-2 1 0,-7 2 0 16,-2 3 1-16,-8 4 0 16,-4 7 0-16,0 8 1 15,1 17-1-15,0 6 1 16,4 6 0-16,3 8 0 15,6 4 0-15,0 5 0 32,6 0 0-32,-2-3 1 0,1 3-1 15,-2-7 1-15,-3-3-1 16,0-3-1-16,-5-5-8 16,-5-11-26-16,7 2-1 15,-9-14-1-15,12-5 1 16</inkml:trace>
  <inkml:trace contextRef="#ctx0" brushRef="#br0" timeOffset="135067.9393">19501 10785 40 0,'0'0'31'16,"27"8"-5"-16,5-8-9 0,11 0-6 16,8 3-4-16,7-3-4 15,3 0-4-15,1 2-5 16,-5-2-5-16,-8 0-7 16,-8 5-9-16,-19-11-4 15,0 6 0-15</inkml:trace>
  <inkml:trace contextRef="#ctx0" brushRef="#br0" timeOffset="135301.7442">19592 10901 19 0,'11'4'30'15,"-1"-10"-1"-15,17 1-7 0,7 1-7 16,7 0-6-16,9 4-3 16,3 0-5-16,1 0-4 15,0 0-7-15,-5 5-14 32,-14-5-6-32,2 3-1 0,-17-10 0 15</inkml:trace>
  <inkml:trace contextRef="#ctx0" brushRef="#br0" timeOffset="135533.5399">20040 10725 27 0,'17'3'26'0,"-5"-3"-7"15,10 8-2-15,1 3-4 16,0 3-4-16,-1 4-2 15,-5 5-1-15,-4 0-1 16,-7 0-3 0,-6-3-2-16,-13 4-5 15,-7-5-9-15,-12-8-16 16,1 5-1-16,-13-16 0 0,9 8 12 16</inkml:trace>
  <inkml:trace contextRef="#ctx0" brushRef="#br0" timeOffset="135818.7332">19646 10722 5 0,'-46'20'56'16,"26"-3"-35"0,4 3-1-16,11 8-3 15,5 4-1-15,11 5-2 0,4-4-2 32,9 5-3-32,-2-5-10 15,0-1-25-15,-4-14-9 16,4-4-2-16,-9-14 0 15</inkml:trace>
  <inkml:trace contextRef="#ctx0" brushRef="#br0" timeOffset="136605.2919">20907 10672 20 0,'0'17'29'0,"-9"12"1"32,-11-1-4-32,0 9-16 0,-2 6-3 15,2 2-2-15,2-5-2 16,3-4-1-16,6-8 0 15,4-11 0-15,5-17-1 16,0 0 1-16,16-27-1 16,-7-7 0-16,3-3 0 0,1-6 0 15,-1 2 0-15,-3 1 0 16,1 8-1-16,-4 7 1 16,2 9 0-16,-8 16-1 15,18 0 1-15,-8 17 0 0,5 5-1 16,4 11 0-16,3 5 1 15,7 3-1-15,2 1 0 32,2 1 0-32,-2-5 1 0,-4-6-1 15,-5-3 0-15,-10-9 1 16,-12-5-1-16,-10-6 1 16,-15-5-1-16,-12-4 1 15,-7 0-2-15,-3-4-1 16,-3-4-2-16,5 4-5 15,3-3-9-15,15-6-9 0,16 8-7 16,6-9 1-16,20 7 8 16</inkml:trace>
  <inkml:trace contextRef="#ctx0" brushRef="#br0" timeOffset="136977.862">21528 10760 7 0,'-21'-20'30'16,"2"9"1"-16,-10-4-1 0,-1 6-14 15,-4 9-6-15,0 0-3 16,2 13-2-16,2 5-1 15,13 6 0-15,7 3 0 16,15 2 1-16,6-2-1 16,16-2 1-16,6-6-1 15,7-2 1 1,2-7-2-16,0-6 0 16,-5-8-3-16,-6-6 0 15,-7-4-3-15,-11-4-4 16,-6 1-4-16,-11-3-8 0,-1-3-12 15,-2 8-5 1,-7-7 1-16,4 7 1 0</inkml:trace>
  <inkml:trace contextRef="#ctx0" brushRef="#br0" timeOffset="137234.8944">21435 10589 21 0,'0'0'29'16,"0"0"-4"-16,0 13-2 16,0 2-5-16,-3 4-4 15,3 12-4-15,-3 6-2 16,3 6-1-16,-3 6-1 0,3 3-2 16,0-4-1-16,0-1-1 15,0-3-2-15,0-9 1 16,0-5-1-16,0-6 1 15,0-10-3-15,0-14-5 16,0 0-14-16,15 6-15 16,-15-21 1-16,16 5-1 0</inkml:trace>
  <inkml:trace contextRef="#ctx0" brushRef="#br0" timeOffset="137582.5906">21857 10899 37 0,'0'0'31'0,"25"6"-4"15,-5-6-7-15,5 0-5 16,6 0-3-16,4 0-5 31,4 0-4-31,-1-4-4 0,-3 4-7 16,-2-2-11-16,-3 4-10 15,-13-2-5-15,6 0 1 16</inkml:trace>
  <inkml:trace contextRef="#ctx0" brushRef="#br0" timeOffset="137783.138">21948 11030 72 0,'20'0'24'16,"7"5"-4"-1,7-1-6-15,-2-4-10 16,5 4-20-16,-5-9-15 16,3 5 0-16,-10-8-1 15</inkml:trace>
  <inkml:trace contextRef="#ctx0" brushRef="#br0" timeOffset="138438.1487">22681 10752 23 0,'0'0'30'0,"-18"15"-1"0,5 6-10 16,0 7-5-16,-8 5-4 15,1 7-1-15,-2-1-2 16,4-2-1-16,4-5-2 16,4-8-1-16,4-7 0 15,6-17-1-15,0 0 0 16,15-11-1-16,-2-15 1 0,6-6-1 16,0-11 1-16,1-5-2 15,5-5 1-15,-8 2-1 16,0 0 0-16,-1 6 0 15,-4 7 0-15,0 9-1 16,-4 15 1-16,-8 14 0 16,0 0 0-1,8 24-1-15,-1 0 1 16,-1 8 0-16,6 6 0 16,6 7 1-16,0-2-1 0,9-2 0 15,0 4-1-15,2-6 1 16,-4-2-1-1,-4-4 0-15,-7-6 0 0,-3-8 0 16,-5 1 0-16,-10-8 0 0,-6-8 1 16,-12-4 0-16,-10 0 0 15,-2-4 0-15,-1-1 0 16,-8-2-3-16,-1 2-4 16,7-2-10-16,4-2-17 15,19 9 0-15,14 0 0 16,0-11 4-16</inkml:trace>
  <inkml:trace contextRef="#ctx0" brushRef="#br0" timeOffset="139127.2863">23409 10822 20 0,'-6'-14'29'15,"-7"-5"-2"-15,0 5-8 16,-7 3-6-16,-1 6-4 31,-9 5-2-31,-5 10-3 0,8 6-1 16,2 9-1-16,8 5-1 16,9 6 0-16,-2 2 1 15,10 0-1-15,10-3 0 16,15-4 1-16,4-6-1 15,4-8 0-15,-9-8-1 16,-1-9 1-16,6-5-1 0,-5-9 0 16,-6-6 0-16,-14-3 0 15,-10 0 0-15,-5-1 0 16,3 7 0-16,-7 2 0 0,-8 11-1 16,6 11 2-16,-4 8-1 15,0 8 0-15,9 9 0 31,7 2 0-31,-3 7 1 0,8 1-1 16,0 0 1-16,-6-1 1 16,6-2 1-16,7-2 0 15,-13 0 0-15,2-4 1 16,-1-1 0-16,-3-9 0 16,8 0 0-16,0-9-1 15,0 1 0-15,0-5-1 16,0-10-1-16,9 8 0 15,-9-8-1-15,19 0-3 16,-19 0-5-16,-5-14-21 16,5 14-7-16,0-15-1 15,0 15 0-15</inkml:trace>
  <inkml:trace contextRef="#ctx0" brushRef="#br0" timeOffset="181920.0481">20597 10299 2 0,'7'-27'30'0,"9"23"0"15,-16 4 2-15,6 44-14 16,-6 23-5-16,-4 30-5 0,1 24-1 16,-5 17-2-1,4 14-2-15,4 5-5 16,-8-7-7-16,4-16-20 0,4-9-4 16,-7-36 0-16,7-13-1 15</inkml:trace>
  <inkml:trace contextRef="#ctx0" brushRef="#br0" timeOffset="182621.9503">20623 10248 10 0,'84'-4'16'0,"25"-1"0"16,37 5 0-16,33-8-2 15,41 6-2-15,32 2-2 16,31-4 0-16,24 4-3 15,13 5-3-15,-3-1-2 16,-15 1-7-16,-14 5-16 0,-50-6-8 16,-48 6 0-16,-56-10 0 15</inkml:trace>
  <inkml:trace contextRef="#ctx0" brushRef="#br0" timeOffset="182969.6375">23927 10243 18 0,'8'47'24'15,"2"32"-3"-15,-7 18-4 16,-3 24-2-16,0 11-3 0,-3 6-3 16,-2-2 0-16,-5-1-5 15,-5-9-8-15,-4-24-20 16,12-5-6-16,-6-36 0 15,8-2-1-15</inkml:trace>
  <inkml:trace contextRef="#ctx0" brushRef="#br0" timeOffset="183485.3739">20443 11553 6 0,'22'7'24'0,"27"-14"-9"15,41 5-3-15,38-6-1 0,48 1 1 16,45 0-2-16,43 1 0 16,33 1-3-16,30 1 0 15,10 4-1-15,-14 0-1 0,-13 9-1 16,-40 1-3-16,-38 0-16 15,-61-10-14-15,-41 7-1 16,-70-19-1-16,-43 3 7 16</inkml:trace>
  <inkml:trace contextRef="#ctx0" brushRef="#br0" timeOffset="189533.1809">2105 13097 6 0,'-19'-31'27'16,"-6"8"-4"-1,-5 1-3-15,-8 8-2 16,2 9-3-16,-3 9-3 16,15 12-2-16,3 8-4 15,9 8 0-15,12 1-3 16,5 3-1-16,10-5 0 15,10-5-1-15,6-8 0 16,-6-6 0-16,-3-7 1 0,-5-5-1 16,-17 0 0-16,0 0 0 15,-20-10 1-15,-8 10-1 16,-12 5 1-16,2 7-2 16,-7 6 2-16,10 5-1 15,7 7 0-15,10 3 1 0,11 1-1 16,14 3 0-16,14-6-1 0,8-2 1 15,11-5-3 1,-2-9-5-16,3-8-19 16,1-5-10-16,-15-16 1 0,-6-2-1 15</inkml:trace>
  <inkml:trace contextRef="#ctx0" brushRef="#br0" timeOffset="189666.4576">1700 13106 38 0,'-24'-17'32'16,"5"4"0"-16,19 13-4 16,0 0-14-16,4 25-14 15,16-5-18-15,7-3-13 16,10 13-2 0,-3-10 0-16</inkml:trace>
  <inkml:trace contextRef="#ctx0" brushRef="#br0" timeOffset="189834.481">2041 13343 20 0,'17'19'31'0,"14"18"1"15,-3 7-1-15,3 10-21 16,9 8-8-16,-2 0-13 16,-3 4-17-16,-8-20-3 15,4-3 0-15,-14-23 7 16</inkml:trace>
  <inkml:trace contextRef="#ctx0" brushRef="#br0" timeOffset="189982.4983">2379 13386 53 0,'-28'-17'37'16,"-1"20"1"-16,-13 17-10 16,-5 11-10-16,-1 15-9 15,-9 5-3-15,3 5-5 16,7 2-8-16,2-5-16 15,13-8-15-15,13-8-1 16,8-15 1-16,22-8-1 16</inkml:trace>
  <inkml:trace contextRef="#ctx0" brushRef="#br0" timeOffset="190590.1152">2638 13512 6 0,'0'-16'31'15,"-19"-9"1"-15,7 8 0 16,-4-4-15-16,-4 1-5 16,2 8-4-16,-4 0-2 15,1 10-2-15,0 4-1 16,5 10-1-16,4 5-1 15,12 3-1-15,0 4 0 16,15-3 0-16,3-1 0 16,5-4 0-16,6-6 1 0,-2-5-1 15,1-10 0 1,-7-5 0-16,-5-6 1 16,-8 0-1-16,-4-2 1 0,-4 1 1 15,-4 4-1-15,4 13 0 0,-14-12 0 16,14 12 0-16,-10 16 1 15,10 0-1-15,10 4-1 16,-2 0 1-16,5 0-1 16,8-2 1-16,4-5 0 15,1-9-1-15,2-4 1 16,-4-8 0-16,0-7 0 0,-1-6-1 16,-5-3 1-16,-5-4 0 15,-4-1-1-15,-3 1 1 16,-6 3 0-16,6 7-1 15,-6 6 1-15,0 12 1 16,0 0 0-16,0 23 0 16,0 6 0-1,4 11 0-15,-1 8 0 16,3 6 0-16,-1 3-1 16,2 1 1-16,3-3-2 15,2-6 0-15,-3 0-2 16,-2-17-9-16,4-10-24 0,-1-4-4 15,-10-18 1-15,10 0-1 16</inkml:trace>
  <inkml:trace contextRef="#ctx0" brushRef="#br0" timeOffset="190737.2729">2934 13618 50 0,'11'-16'31'0,"4"16"-2"16,-6-4-19-1,10-2-21-15,12 6-12 16,0-14-4-16,20 7-3 16,-11-10 2-16</inkml:trace>
  <inkml:trace contextRef="#ctx0" brushRef="#br0" timeOffset="191047.5702">3347 13376 49 0,'-11'-13'31'0,"-12"-2"-4"15,-1 5-5-15,-1 6-8 0,0 4-5 16,2 0-4 0,8 12-3-16,7-3 0 15,8 5-1-15,3-1 0 0,9 2 0 16,6-6-2-16,2 1 0 16,-2-5 0-16,-2-1 0 15,-16-4-1-15,9 0 1 16,-9 0 0-16,-25 0 2 15,7 5 0-15,-4 1 1 16,0 5 1-16,3-1 1 16,7 7 1-16,9-1-1 15,12-1 0-15,7-1-1 0,7-1-2 0,6 1-7 16,0-4-30-16,4-10-1 16,8-5-1-16,2-9 0 15</inkml:trace>
  <inkml:trace contextRef="#ctx0" brushRef="#br0" timeOffset="191617.9652">4191 13360 41 0,'22'0'31'0,"-3"0"-3"16,-1 15-9-16,-3 7-6 0,-12 2-5 15,4 5-2-15,-11-3-2 16,-2-1-1-16,-3-6 0 15,0-8-2-15,9-11 0 16,0 0 0-16,3-24-1 16,9 1 1-16,1 1-1 15,5-5 0 1,-3 5 0-16,2 4-1 16,-5 7 1-16,-3 11 0 15,-9 0 0-15,13 17 1 16,-11 1-1-16,1 5 0 15,1 1-1-15,5 0-4 16,7-2-7-16,-1-7-11 16,6-15-11-16,13 4 0 0,-4-16 0 15</inkml:trace>
  <inkml:trace contextRef="#ctx0" brushRef="#br0" timeOffset="191868.2571">4735 13407 21 0,'0'0'33'16,"0"18"1"-16,-17-1-8 15,-7 3-7 1,-1-1-5-16,-7-4-5 16,1-4-4-16,3-11-3 15,4 0 0-15,9-16-2 16,9 1 0-16,9-4 0 16,5-2-1-16,4 4 0 15,7 8 0-15,0 9 1 16,5 4 0-16,-1 9 1 15,-2 7 0-15,-2 2-1 16,-1 2-6-16,1 2-17 16,5-4-12-16,-7-12 0 0,7-1 0 15</inkml:trace>
  <inkml:trace contextRef="#ctx0" brushRef="#br0" timeOffset="192433.7374">4849 13346 30 0,'0'0'31'15,"10"7"1"-15,11-7-7 16,6 0-16-16,7 0-4 16,2-3 0-16,1-1-2 15,-5-1-2-15,-3-2 0 0,-13-1-1 16,-3-1 1-1,-13 9-1-15,0-13 1 16,-13 9 0-16,-2 4 1 0,-5 8 0 16,0 1 0-16,1 5 0 15,3 8 0-15,7 0-1 16,9 0 0-16,3-1-1 0,9-3-2 16,12-2 0-16,5-9-2 15,5 0-3-15,4-11-3 16,8-3-2-16,-1-8 0 15,6 0 1-15,-1-4 3 16,-7 2 3-16,-6 4 4 16,22 3 14-16,-46 10 0 15,-8 13 0-15,-12 0 0 16,-7 6-2-16,-7-1-1 16,0 0-4-16,-4-3-1 15,-3-5-3-15,1-10-2 0,1 0-1 16,5-10 0-1,7-5-1 1,4-2 1-16,5-2-1 16,5 3 2-16,11 3 0 15,6 6 1-15,5 7 0 0,2 7 1 16,3 6 0-16,-1 8-9 16,-1 5-28-16,-4-9 0 15,3 5 0-15,-7-6-1 16</inkml:trace>
  <inkml:trace contextRef="#ctx0" brushRef="#br0" timeOffset="193013.2304">5843 13322 72 0,'-29'0'25'16,"-4"9"-6"-16,-2 1-5 15,7 9-3-15,3 3-3 16,14 7-2-16,11-1-1 16,8 0 0-16,6-5-1 0,11-5 0 15,2-8-1 1,1-6 0-16,-4-8 0 0,-9-5-2 15,-10-4 1-15,-10-3-2 16,-7 0-1-16,-12-1-5 0,3 5-8 16,-7 2-19-16,1-4-4 15,12 7-1-15,2-5 0 16</inkml:trace>
  <inkml:trace contextRef="#ctx0" brushRef="#br0" timeOffset="193178.6462">5879 13350 46 0,'50'5'33'0,"-4"-5"-2"16,4 0-11-16,2 4-8 15,-2-4-8-15,-4-4-6 16,-5 4-8-16,-10-2-9 16,-7-5-9-16,-5 7-2 15,-19 0-4-15</inkml:trace>
  <inkml:trace contextRef="#ctx0" brushRef="#br0" timeOffset="193320.1642">6136 13380 32 0,'-7'18'31'0,"-2"-3"-3"16,9 2-6-16,4 3-5 16,1-1-8-16,5 0-8 0,3-2-18 15,5 0-14-15,-5-14-2 16,8 3 0-16</inkml:trace>
  <inkml:trace contextRef="#ctx0" brushRef="#br0" timeOffset="193645.4675">6397 13471 30 0,'2'22'34'15,"-2"-22"0"-15,16 17-2 16,1-11-20-16,-3-6-3 15,8 0-3-15,0-9-1 16,-1-2-3-16,-5-5-1 0,-1-5 0 16,-11 0-1-1,-8-1 0-15,-6 0-1 0,-7 3 0 0,-5 3 1 16,-3 10-1-16,-4 6 0 16,2 10 0-16,2 11 0 15,7 6 1-15,5 14 0 16,6 6 0-16,7 5 0 15,4 2 1-15,6 2-2 16,1-3-6 0,8 2-2-16,3-4-25 15,0-22 0-15,8-6-1 16,-7-17 1-16</inkml:trace>
  <inkml:trace contextRef="#ctx0" brushRef="#br0" timeOffset="194297.3497">6775 13297 14 0,'-9'-5'30'0,"-12"-4"0"0,8 9-6 16,-3 0-10-16,3 10-4 15,4 3-4-15,9 0-3 16,7 4-1-16,6-3-2 16,1-4-2-16,8 0-2 15,0-5-1-15,-4-1-2 32,-3-4 0-32,-15 0 0 0,0 0 0 15,-3-10 3-15,-14 10 3 16,-6 0 3-16,-1 0 2 0,-5 9 2 15,4 2 0 1,1 4 2-16,12 2 0 16,5 1-2-16,14 2 0 0,5-3 0 15,9-3-2-15,5-8 0 0,6-2-1 16,1-8 0-16,1-5-2 16,-3-7 0-16,-2-3 0 15,-8 0 0-15,-2 2-1 16,-4 2 1-16,-3 5 0 15,-12 10 0-15,13-7 0 16,-13 7 0 0,6 17 1-16,-6-5-1 15,2 1 0-15,-2-3 1 16,0 0-1-16,0-10 0 16,0 0 0-16,0 0 0 15,0-11 1-15,4-3-2 16,2-3 1-16,6 0-1 15,1 2 0-15,5 2 0 0,-2 4 1 16,3 9-1-16,-2 3 1 16,-3 7-1-16,-2 9 1 15,-3 6-2-15,-6 1-4 16,3 0-21-16,1 6-11 0,-7-11 0 16,15 1 0-16</inkml:trace>
  <inkml:trace contextRef="#ctx0" brushRef="#br0" timeOffset="194810.9573">7246 13306 27 0,'16'-6'27'16,"15"12"0"-16,0-6-14 16,5 3-6-16,-1 0-3 15,2 0-4-15,-10-3 0 16,-4 4-1-16,-8-4-1 16,-15 0-1-16,0 0 2 15,0 0 1-15,-9-7 1 0,-10 7 3 16,-24 10 8-1,25 2-4-15,-4 0 1 16,6 5 0-16,6 0-1 16,10 4-2-16,3-4-1 15,11-2 0-15,3-3-2 32,8-5-1-32,4-7-1 0,1 0 0 15,-1-7-2-15,-1-5 0 16,-4 0 1-16,-1-2-1 15,-8 4 1-15,-3 0 0 16,-12 10 1-16,9 0 0 0,-9 0 1 16,0 17-1-16,-3-2 0 15,3 4-1-15,0 5-3 16,3-7-9-16,7-5-21 0,8 5-3 16,1-17-1-16,12 7 1 15</inkml:trace>
  <inkml:trace contextRef="#ctx0" brushRef="#br0" timeOffset="195442.3376">7809 13297 54 0,'9'7'35'0,"5"7"0"16,-4 9-16-16,-3-5-6 15,4 12-4-15,-11-3-3 16,4-4-4-16,-4 0-4 16,-5-9-5-16,9-6-5 15,-4-8-3-15,9-13-1 16,1-6-1-16,9 0 2 16,-1-6 0-16,4 1 6 15,0 2 8-15,-7 3 5 16,-3 7 4-16,-5 2 13 15,-7 10-9-15,-17 7 0 0,3 1-2 16,0 4-3-16,2 0-2 0,7 3 0 16,5-3-1-16,8 2-1 15,8-5-1-15,10-3 1 16,3-1-2-16,3-5 0 16,-1 0 0-16,0-10-1 31,-6 0-1-31,-1 0-1 0,-5 1 1 15,-7-1 1-15,-2 4 1 16,0 6 1-16,-10 0 1 16,15 6-1-16,-11 2 2 15,-4 4-1-15,0 0 0 16,2 0-1-16,-2-12 0 16,0 13-1-16,0-13 0 0,12-11 0 15,-1-3-1-15,6-3 1 16,2-1-1-16,8 2 0 15,6 1 0-15,-4 6 0 0,0 9 0 16,-4 0 1 0,-2 14-1-16,-5 6 1 0,-5 4-1 31,-7 5 0-31,-6 0-2 16,-6-3-3-16,3 0-12 0,0-4-20 15,-7-16-1-15,10-6 0 16,-17-9 0-16</inkml:trace>
  <inkml:trace contextRef="#ctx0" brushRef="#br0" timeOffset="195593.1148">8396 12946 83 0,'0'0'38'15,"-9"5"-1"-15,2 17-20 16,7 2-43-16,0 10-10 15,-7-3-1-15,7 8-1 16</inkml:trace>
  <inkml:trace contextRef="#ctx0" brushRef="#br0" timeOffset="196229.8543">9246 13298 43 0,'0'0'32'0,"-27"-9"0"0,9 9-16 15,-1 13-5-15,1 2-5 16,6 7-2-16,8 2-2 16,10 4 0-16,9-3 0 15,10-3 0-15,0-6 1 16,6-4 0-16,-5-10 0 16,1-2-1-16,-15-10 1 0,-12-1-1 15,-9-3-1-15,-10-3-5 16,-2 7-10-16,1 1-21 15,-1-6 0-15,10 5-1 16,3-2 0-16</inkml:trace>
  <inkml:trace contextRef="#ctx0" brushRef="#br0" timeOffset="196494.7855">9452 13312 21 0,'0'0'33'15,"-3"14"1"-15,-4-4-2 16,1 1-16-16,6 7-5 16,0-1-4-16,6 2-1 15,7-1-2-15,9 1-1 16,4-7-1-16,3-3 1 16,0-9-1-16,-1 0 0 15,-4-7 0-15,-2-3 0 16,-10-6-1-16,-6-2-1 15,-6-1-4-15,-6 0-9 16,1 0-23-16,-2 9-1 16,-2-5 0-16,9 15 0 0</inkml:trace>
  <inkml:trace contextRef="#ctx0" brushRef="#br0" timeOffset="196695.81">9734 13280 64 0,'9'20'38'16,"-9"4"-1"-16,0 7-16 16,4 11-8-16,-4 7-5 15,6 10-3-15,-6-1-3 16,8-1 0-16,-1-2-2 16,-1-9-5-16,3-5-12 15,1-7-21-15,-4-20 0 0,6-7 0 16,-12-7-1-1</inkml:trace>
  <inkml:trace contextRef="#ctx0" brushRef="#br0" timeOffset="196842.3292">9765 13479 54 0,'11'0'33'0,"0"-7"0"15,11 7-14-15,5 0-20 16,4-5-25-16,3 9-6 15,-6-11 0-15,9 7-1 16</inkml:trace>
  <inkml:trace contextRef="#ctx0" brushRef="#br0" timeOffset="197081.3601">10159 13116 38 0,'-19'14'35'0,"22"18"1"15,-3 10-4-15,3 5-18 16,7 14-4-16,-4 5-2 16,3 2-5-16,-3-2-4 15,-6-12-6-15,3-8-17 16,-3-9-13-16,-12-23 0 0,12-14 0 15</inkml:trace>
  <inkml:trace contextRef="#ctx0" brushRef="#br0" timeOffset="197368.8962">10078 13123 55 0,'32'-12'33'0,"-5"5"-4"16,-2 7-12-16,6 4-6 15,-13 6-5-15,-5 8-2 16,-13-2-2-16,-3 0-2 16,-7-5-1-16,1-2-1 15,9-9-1-15,0 0 1 16,10 9-1-16,11-9 1 16,5 0 1-16,5 7 1 15,-3 4 3-15,-8 4 1 0,-10 4 0 16,-10 5 0-16,-8-1-4 15,-9-1-13-15,-8-7-19 16,10 2-2-16,-3-12-1 16,14 5 0-16</inkml:trace>
  <inkml:trace contextRef="#ctx0" brushRef="#br0" timeOffset="197803.4516">10598 13300 67 0,'-21'-15'25'0,"-4"4"-4"16,-2 8-4-16,6 8-5 15,4 5-4-15,9 12-3 16,8 3-2-16,5 0 0 15,11-4-2-15,6-1 1 16,6-9-1-16,2-5 0 16,1-12 0-16,0-6 0 15,0-8-1-15,-3-7 2 16,0-5-1-16,-2 2 1 16,-2 2-1-16,-5 4 1 15,0 9 0-15,2 11 0 0,-8 11 1 16,2 10-2-16,-3 9 1 15,-3 8-2 1,-1 1 0-16,-2 3 0 0,-6-3-1 16,0-7-1-16,-12-4-3 15,-11-15-4-15,1-1-12 16,-6-8-16-16,-9-13 0 16,6 1 0-16,-6-9 1 15</inkml:trace>
  <inkml:trace contextRef="#ctx0" brushRef="#br0" timeOffset="198171.4974">11029 13341 48 0,'8'9'32'16,"5"4"-4"-16,-2 4-8 16,-6 0-6-16,3-1-4 15,-8-4-2-15,2-4-3 16,-2-8-1-16,11 0-3 16,0-10 1-16,5-3-2 15,2-5 1-15,7 2-1 16,0 0-1-16,3 4 1 15,-5 7 1-15,-3 5 0 16,-1 7 0-16,-5 9 0 16,-7 4 0-16,-3 4 0 0,-4 5-3 15,0-4-5-15,-5 1-14 16,5-3-15-16,-5-11-1 16,5-12 1-16,0 0-1 15</inkml:trace>
  <inkml:trace contextRef="#ctx0" brushRef="#br0" timeOffset="198337.0197">11224 13091 51 0,'0'0'33'0,"0"0"-2"15,3 10-17 1,8 2-41-16,-11-12-5 0,18 14-1 15,-18-14 1-15</inkml:trace>
  <inkml:trace contextRef="#ctx0" brushRef="#br0" timeOffset="198706.566">11838 13225 56 0,'0'0'36'0,"0"0"0"16,0 0-10-16,10-10-14 16,-10 10-7-16,0 0-9 15,0 0-11-15,0 0-20 16,13 0-1-16,-13 0 1 0,0 0-1 15</inkml:trace>
  <inkml:trace contextRef="#ctx0" brushRef="#br0" timeOffset="198956.098">11855 13379 58 0,'0'10'35'0,"0"-10"-4"16,0 0-8 0,0 0-7-16,6 9-6 15,-6-9-12-15,0 0-32 0,0 0-1 16,0 0-2-16,0-16 0 15</inkml:trace>
  <inkml:trace contextRef="#ctx0" brushRef="#br0" timeOffset="199920.6742">12742 13000 8 0,'-14'26'30'0,"-11"-4"-1"16,3 17-1-16,-7 4-15 15,1 6-4-15,1 1-3 16,2-3-1-16,9-6-2 15,4-7-1-15,9-7 0 16,3-16-1-16,0-11 0 16,21-7 1-16,-6-15-1 0,5-9 0 15,-2-5 0-15,-2-11-1 16,0-5 0-16,-1-2 1 16,-6 1 1-16,1 7 0 0,-5 5 1 15,-5 12 0-15,4 9-1 16,-4 20 1-16,0 0 0 31,15 25-2-31,1 8 1 0,5 4-2 16,6 3 1-16,11 4-1 15,3 1 0-15,6-5-1 16,5-6 1-16,-6-5 0 16,-2-7-1-16,-9-3 0 15,-8-4 1-15,-12-6-1 16,-15-9 2-16,-15 10 0 0,-16-10 0 15,-15 0 0-15,-7 0 1 16,-9 0-1-16,-3 0 0 16,-1 0-1-16,7 0-2 15,10 0-4-15,6 0-5 16,18 0-10-16,13 6-14 16,12-6 0-16,12-6 0 0,3-4 12 15</inkml:trace>
  <inkml:trace contextRef="#ctx0" brushRef="#br0" timeOffset="200422.0491">13474 13041 53 0,'-22'-16'34'0,"-9"-6"-7"16,-5 2-7 0,-4 10-5-16,-10-1-4 0,6 11-4 15,-2 6-3-15,8 9-1 16,5 5-1-16,16 8-1 0,9 0 1 15,17 2 0-15,16-3-1 16,15-5 1-16,6-5 0 16,11-7-1-16,1-6-1 15,-6-4-1-15,-5-5-4 16,-15-9-8-16,-8 0-11 16,-12 2-14-16,-18-7 1 0,-6 3-1 15</inkml:trace>
  <inkml:trace contextRef="#ctx0" brushRef="#br0" timeOffset="200712.4717">13331 12812 30 0,'-12'-15'31'0,"12"15"-2"15,-11 6-8-15,11 12-6 0,5 18-3 16,-5 5-2-16,9 14-2 16,-5 1-1-1,5 10-1-15,-3-5-2 16,3-1-1-16,-3-8 0 16,-3-11-1-16,0-8-3 15,-3-9-4-15,7-11-16 0,2-3-16 16,-9-10 0-1,13-10 1-15,-4-3-2 16</inkml:trace>
  <inkml:trace contextRef="#ctx0" brushRef="#br0" timeOffset="201045.4021">13893 13125 42 0,'28'5'33'0,"-12"-5"-2"16,11 0-11-16,4 3-6 0,1-3-6 16,2 3-5-16,1-3-7 15,-6 0-7-15,-1 0-13 16,0 0-10-16,-13-3 0 16,4 3 0-16</inkml:trace>
  <inkml:trace contextRef="#ctx0" brushRef="#br0" timeOffset="201333.726">13948 13234 16 0,'16'10'28'0,"-1"-10"-5"16,13 0-2-16,3 0-4 15,0 0-6-15,7-3-1 16,-4-2-3-16,-3 3-1 16,-3-6-2-16,-7 7-2 15,-8 1-12-15,0 0-22 16,-13 0 1-1,0 0-2-15,-13-15 1 16</inkml:trace>
  <inkml:trace contextRef="#ctx0" brushRef="#br0" timeOffset="201982.2312">14846 12777 36 0,'-42'31'28'0,"-8"6"-8"16,4 14-3-16,6 12-4 16,10 7-3-16,13 5-2 15,17-3-2-15,17-4-3 0,14-8-4 16,14-17-10-16,7-15-20 15,17-4-1-15,-5-24-1 16,7 0 1-16</inkml:trace>
  <inkml:trace contextRef="#ctx0" brushRef="#br0" timeOffset="202517.9879">15288 13121 31 0,'-31'-7'31'0,"3"-3"-6"15,-8-7-6-15,-2-3-6 32,7-4-2-32,6-5-3 0,17 0-2 15,8 0-2-15,16 2 0 16,10 7-1-16,13 7 0 15,6 8-1-15,6 10 0 16,-8 9 0-16,-9 10 0 16,-14 6 0-16,-15 8 0 15,-19 3-1-15,-11 0 0 0,-13 2-1 16,-11-4 0-16,2-4 0 16,3-7 0-16,8-6 0 15,13-7-1-15,15-4 0 16,8-11 0-16,26 10 1 15,1-10 1-15,9 3-2 0,2-3-4 32,6 0-15-32,2 5-15 0,-15-13 0 15,4 8-1-15,-15-11 1 16</inkml:trace>
  <inkml:trace contextRef="#ctx0" brushRef="#br0" timeOffset="202982.9289">15446 13166 24 0,'0'0'33'0,"20"22"1"16,-15-5-3-16,-5 0-16 15,6 3-4-15,-6-1-3 16,0 0-3-16,-5-6 0 15,5-2-2-15,0-11-1 16,0 0-1-16,5-24-1 0,4 7 1 16,7-4-2-16,0-1 1 15,4 3 0-15,0 1 1 16,0 9-1-16,-2 9 1 16,-7 0 0-16,-1 10 0 15,-10 5 1-15,0 1-1 16,0-1 0-16,-5-3-1 15,1 0 0-15,4-12-2 16,0 0 0-16,0 0-1 16,15-24 0-16,-2 9 1 15,6-2-1-15,2 3 2 16,-1 1 0-16,1 7 2 0,-3 6 0 16,-2 9 0-1,-7 4 1-15,1 5 0 0,-10 3-5 16,0 1-15-16,-10-4-16 15,10 1-2-15,0-7 1 16,6 0-1-16</inkml:trace>
  <inkml:trace contextRef="#ctx0" brushRef="#br0" timeOffset="203194.9563">16129 13113 50 0,'-6'-14'37'0,"6"14"1"16,-3 22-3-16,0-7-21 0,6 15-7 15,-3 0-2-15,3 3-1 16,1-4-3-16,2-2-6 16,0-4-8-16,-1-6-24 15,-5-17-2-15,0 0 1 16,0 0-1-16</inkml:trace>
  <inkml:trace contextRef="#ctx0" brushRef="#br0" timeOffset="203498.3753">15974 13180 25 0,'0'0'34'0,"0"0"1"16,19 5-1-16,5 0-17 15,8-2-8-15,8 2-5 16,1 1-4-16,2-6-3 0,-6 4-3 15,-3-4-2-15,-3-4 0 16,-9-7-1-16,2 1 2 16,-11-5 1-16,2-3 4 15,-5 1 3-15,-1 2 5 16,-2 1 1-16,-2 2 1 16,-5 12 1-16,0 0 1 15,0 0-1-15,2 16-1 16,2 4-1-16,-8 4-1 15,4 7-2-15,-2-1-1 0,2 1-5 0,0-2-15 16,4-4-21-16,-7-14 0 16,10 2 0-16,1-13-1 15</inkml:trace>
  <inkml:trace contextRef="#ctx0" brushRef="#br0" timeOffset="203952.8576">16554 12750 55 0,'32'27'36'15,"2"11"-4"-15,5 9-13 16,8 14-4-16,-13 8-6 16,-3 7-1-16,-16-1-2 0,-10-2-2 15,-15-11-2-15,-9-12-1 16,-6-12-2-16,0-9-1 16,1-8-5-16,2-16-3 15,22-5-11-15,-11 4-16 0,9-13-1 16,2 9 1-16,9-19 4 15</inkml:trace>
  <inkml:trace contextRef="#ctx0" brushRef="#br0" timeOffset="204825.0504">17013 13104 46 0,'8'9'34'0,"-11"5"-1"16,-2 6-14-16,5 9-6 16,-6-2-4-16,6 4-2 0,-4-8-2 15,4-2-2 1,-4-9-1-16,4-12-1 0,0 0-1 16,0-14 0-16,0-5-2 15,4-2 1-15,-1-3-1 0,0-1 0 16,1 2 0-16,-1 2 0 15,1 6 1-15,0 3 0 16,-4 12 0-16,12-12 0 16,-2 12 0-16,1-5-1 15,4 5 1-15,1 0-1 0,5 2 1 16,-3-2-1-16,2 0 2 16,1 0-1-16,-3 0 1 15,-3-2-1-15,-2 2 1 16,-1 0 1-16,-3 0-1 15,-9 0 2-15,10 10-1 32,-7 2 2-32,-3 4 0 0,0 4 0 15,0 2 1-15,0 4-1 16,0-2 0-16,0 1 0 16,0-3-1-16,0-3-2 15,6-5-4-15,-6-1-27 16,0-13-5-16,11 4 0 0,-11-15-1 15</inkml:trace>
  <inkml:trace contextRef="#ctx0" brushRef="#br0" timeOffset="208450.3129">17620 13321 49 0,'0'0'36'16,"15"26"1"-16,-15-4-11 16,-5 4-17-16,-1 0-15 15,-6-2-25-15,8 2-3 16,-8-17-1-16,12-9-2 0</inkml:trace>
  <inkml:trace contextRef="#ctx0" brushRef="#br0" timeOffset="209014.1812">18054 13087 71 0,'8'12'38'16,"0"7"-5"-16,2 3-14 15,-10-3-7-15,0 9-3 16,0-8-4-16,-5-2-2 16,5-18-2-16,-6 9-2 0,6-9 0 31,10-22 0-31,2 3 0 16,4-6-1-16,4-1 0 15,2 2 2-15,1 5 0 16,1 4 1-16,-4 9 1 15,-2 11-1-15,-6 6 1 16,-4 6 0-16,-4 2 0 0,-4 3-1 16,0 0-1-16,0-3-1 15,0-7-1-15,0-12-1 16,0 0 1-16,14 0-2 16,0-9 1-16,-1-4 0 15,3 1 2-15,1-2 0 0,0 4 2 16,1 3 1-16,-5 7 0 0,2 6 0 15,-6 3 0-15,0 4 0 16,-3 6 0-16,-2-2-5 16,1 4-21-16,2-4-14 15,-7-17 1-15,8 19-1 16</inkml:trace>
  <inkml:trace contextRef="#ctx0" brushRef="#br0" timeOffset="209226.6056">18634 13114 58 0,'17'-10'35'0,"17"10"-1"16,1-3-14-16,6 3-15 15,1 0-8-15,2 0-16 16,1 4-15-16,-14-4 0 16,1 0-1-16</inkml:trace>
  <inkml:trace contextRef="#ctx0" brushRef="#br0" timeOffset="209405.0139">18736 13168 27 0,'-16'0'34'0,"16"0"-8"16,12 6-2-16,8-6-6 0,10 0-6 16,1-6-16-16,10 9-25 15,-4-10-3-15,12 7-2 16,-7-9 1-16</inkml:trace>
  <inkml:trace contextRef="#ctx0" brushRef="#br0" timeOffset="209744.3332">19322 13009 14 0,'-32'-3'29'0,"9"13"0"15,-6 3-8-15,10 6-9 16,5 6-2-16,9 1-3 16,12 5 0-16,9-11 0 15,11 4 0-15,4-11 0 16,6-6 0-16,-3-8 0 0,3-8 0 16,-12-11-1-16,-8-1-2 15,-11-8 1-15,-10-1-3 16,-9 1-2-16,-8 0-6 15,3 12-12-15,-5 5-19 0,-1 3-1 16,10 13 0-16,1 1-1 16</inkml:trace>
  <inkml:trace contextRef="#ctx0" brushRef="#br0" timeOffset="209904.4956">19510 13175 48 0,'15'21'37'0,"-20"-12"0"16,-3 6-7-16,-4 2-21 16,-3-3-26-16,4 6-16 15,-11-11-2-15,11 4-1 32</inkml:trace>
  <inkml:trace contextRef="#ctx0" brushRef="#br0" timeOffset="210219.5525">19758 13097 47 0,'7'-19'34'16,"-1"-9"2"-16,-2 3-16 15,4 6-6-15,-4-3-3 16,1 12-4-16,-5 10-1 16,0 0-2-16,-3 26-1 15,3 3 0-15,-3 5-5 16,0 2-8-16,3-2-27 0,6 8-1 15,-3-12 1-15,9-3-1 16</inkml:trace>
  <inkml:trace contextRef="#ctx0" brushRef="#br0" timeOffset="210404.3396">19974 13199 34 0,'16'4'36'16,"-16"-4"1"-16,11 12-1 0,-11 0-19 16,-4 3-14-16,-4 1-26 15,-6-6-11-15,5 5-1 16,-6-9-1 0</inkml:trace>
  <inkml:trace contextRef="#ctx0" brushRef="#br0" timeOffset="210767.2703">20245 13047 44 0,'0'0'33'16,"4"-18"-2"-16,8 10-13 15,9 8-4-15,1-4-6 16,4 12-1-16,-5-4-1 16,-2 10-1-16,-11 2-1 0,-8 5-1 15,-11 0-1-15,-7 5 0 16,-2-3 0-1,-1 1-1-15,2-2 0 16,9-5-1-16,10-1-2 16,13-8-4-16,9 0-6 15,3-8-15-15,3 0-9 16,7 0-1-16,-2-9 0 16</inkml:trace>
  <inkml:trace contextRef="#ctx0" brushRef="#br0" timeOffset="210938.6914">20630 13217 44 0,'10'3'38'0,"-10"-3"0"15,0 17 0-15,0-3-21 16,-8-2-11-16,-2-1-15 16,-5 0-26-16,7 2-2 15,-6-6-2-15,14-7 1 16</inkml:trace>
  <inkml:trace contextRef="#ctx0" brushRef="#br0" timeOffset="211197.8479">20929 13207 58 0,'0'0'33'0,"0"0"2"16,0 0-16-16,0 0-20 15,0 0-26-15,0 0-7 16,0 0 1-16,15 3-1 15</inkml:trace>
  <inkml:trace contextRef="#ctx0" brushRef="#br0" timeOffset="211377.2646">21089 13227 39 0,'0'0'31'0,"0"0"-2"15,0 0-14-15,14-2-39 16,-14 2-6-16,13 0-2 16,-13 0 5-16</inkml:trace>
  <inkml:trace contextRef="#ctx0" brushRef="#br0" timeOffset="211535.7842">21246 13207 41 0,'0'0'38'15,"0"0"0"-15,6 10-2 16,-6-10-14-16,0 0-14 0,7 13-17 16,-7-13-28-1,0 0 0-15,0 0-1 0,0 0 0 16</inkml:trace>
  <inkml:trace contextRef="#ctx0" brushRef="#br0" timeOffset="215770.8707">12711 13850 3 0,'4'29'27'0,"-14"-7"0"0,-2 11-6 16,-7 6-12-16,0 4-1 15,-2 0-3-15,0-4-2 16,8-5-1-1,3-15 0-15,10-19-1 16,0 0 0-16,13-15 0 16,1-16-1-16,6-8 1 15,-2-9 0-15,-2 1 1 16,3-2 0-16,-7 6 1 16,-3 7 1-16,-3 8-1 15,-2 9 0-15,-4 19 1 0,0 0 0 16,10 14-1-16,-5 10 0 15,8 6-1-15,9 6 0 16,11 3 0-16,5-1 1 16,8-2-1-16,4-3-1 15,0-3 1-15,-4-6-2 0,-3-2 2 16,-18-7-2-16,-16-2 1 0,-18-4 0 16,-13 0 0-1,-20-3-1-15,-9 0 1 16,-10-3-1-16,-2-3 0 0,4 0-2 15,4-3-3-15,17 3-4 16,8-12-5-16,17 0-14 31,13 12-7-31,22-19 1 0,9 14 0 16</inkml:trace>
  <inkml:trace contextRef="#ctx0" brushRef="#br0" timeOffset="216280.9775">13468 13871 22 0,'0'-25'30'16,"-16"11"-8"-16,-9-3-1 15,-6 3-6 1,-6 4-2-16,-8 3-3 16,0 7-4-16,-3 6-2 15,7 6-1-15,9 7-1 16,14 7 1-16,12 0 0 16,16 4 0-16,11-7 1 15,19 2 0-15,4-8 0 0,8-2 0 16,-2-11 0-16,0-7-2 0,-3-8-2 15,-11-4-2 1,-11-2-2-16,-16-8-4 16,-3 1-3-16,-12-4-5 0,-7 1-7 15,-1 5-7-15,-12-4-5 16,5 6 0-16</inkml:trace>
  <inkml:trace contextRef="#ctx0" brushRef="#br0" timeOffset="216482.2634">13319 13648 14 0,'0'0'29'0,"0"10"-1"16,0 7-5-16,7 12-3 31,-7 6-4-31,8 12-2 0,-1 4-2 16,-1 7-4-1,0 2-3-15,0 0-4 0,1-4-7 16,-7-7-16-16,3-10-14 15,4-1-1-15,-2-16 0 16</inkml:trace>
  <inkml:trace contextRef="#ctx0" brushRef="#br0" timeOffset="216768.5604">13899 13917 17 0,'0'0'31'0,"28"12"-1"0,-10-12-7 16,16 0-10-16,7 0-4 15,5 0-6-15,-2 0-7 16,2 0-9-16,-11 0-8 16,-11-5-7-16,5 12-2 15,-29-7 1-15</inkml:trace>
  <inkml:trace contextRef="#ctx0" brushRef="#br0" timeOffset="216934.3391">13973 14028 38 0,'0'0'34'0,"11"10"-6"15,10-5-5-15,9-5-7 0,7 0-7 16,7 0-19-16,5 0-20 0,-8-10-4 16,5 7 0-1,-18-6-1-15</inkml:trace>
  <inkml:trace contextRef="#ctx0" brushRef="#br0" timeOffset="217649.1239">14863 13796 29 0,'-21'9'29'16,"8"20"-3"-16,-7 3-13 16,-3 6-4-16,2 4-1 0,0-1-3 15,2-2 0-15,5-8-1 16,8-5-1-16,3-13-1 31,3-13 1-31,12-8-1 0,-3-14 1 16,1-9-2-16,4-7 1 15,0-8-1-15,-2-5 0 16,2-2 0-16,-2 4-1 16,-1 5 0-16,2 6 0 15,-4 16 0-15,1 8 0 16,2 18 0-16,0 11 0 0,1 11 1 15,4 13-1-15,0 5 1 16,8 8 1-16,2-1-1 16,1-2 0-16,2-4 0 15,-1-5-1-15,-4-6 1 16,-3-8 0-16,-7-8 0 16,-7-5 0-1,-13-4 0-15,-10-4-1 16,-10-5 1-16,-8 0 0 15,-8-5-1-15,-2 1-1 0,-2-1 0 16,1-4-2 0,8 4-3-16,5-3-4 0,19 4-7 15,12 4-13-15,7-9-4 16,18 9 1-16,5-10 8 0</inkml:trace>
  <inkml:trace contextRef="#ctx0" brushRef="#br0" timeOffset="218194.8583">15486 13890 17 0,'-31'-21'30'0,"10"18"-2"15,-11-1-8 1,2 4-5-16,-4 6-4 16,-1 8-3-16,10 5-3 15,1 4-2-15,11 4 0 16,10 1-1-16,10 2 0 16,10-4 1-16,6 1-2 15,6-13 1-15,4-2-2 16,1-9 0-16,-2-3 0 0,-5-6 0 15,-9-6-1 1,-8-2 1-16,-10 0-1 16,-6 1 0-16,-5 3 0 0,-5 4 1 15,-2 6-1-15,0 8 1 0,3 8-1 16,3 10 1-16,4 6 0 16,8 11 1-16,0 4-1 15,5 3 0-15,2 1 1 16,1-4 0-16,2-4 1 15,-4-7-1-15,3-9 3 16,-6-10-1-16,0-3 0 0,-3-14 1 16,3 10-1-16,-3-10 0 15,0 0-1-15,0 0-1 16,0 0-3-16,0 0-7 16,0 0-27-16,0 0 0 15,0 0-1-15,-14-12 1 16</inkml:trace>
  <inkml:trace contextRef="#ctx0" brushRef="#br0" timeOffset="223282.9776">21438 12468 20 0,'0'0'26'31,"21"-5"-8"-31,-2 5-5 0,13 0-5 16,9 0-3-16,0 0-1 16,4 4 0-16,-4-4-2 15,-5 5 1-15,-7-5-1 16,-8 4 0-16,-10-4-1 15,-11 0 1-15,0 0-1 16,0 0 0-16,-11 4 1 0,11-4-1 16,-12 7-1-16,9 5 1 0,-1 5 0 15,4 8-1-15,-4 8 1 16,4 8 0-16,6 10 0 16,-2 6 0-16,2 7-1 15,1 3 1-15,-1-1-1 31,0-3 1-31,2 1 0 0,-2-7 0 16,-3-6-1-16,0-3 1 16,0-7 0-16,-3-5 0 15,6-8 0-15,-4-3-1 16,3-7 1-16,-5-2-1 16,4-7 1-16,-4-9 1 15,3 10 2-15,-3-10 0 0,0 0 0 16,0 0 1-16,0 0-1 15,-10-4 0-15,-4 0 0 16,-6 1-2-16,-11 0-1 16,-4 0-2-16,-3 3-3 15,0-3-9-15,2-1-18 0,11 8-4 32,3-7 0-32,22 3 0 0</inkml:trace>
  <inkml:trace contextRef="#ctx0" brushRef="#br0" timeOffset="224284.5723">21968 13322 50 0,'15'7'26'15,"-10"3"-6"-15,0 6-4 16,3 4-4-16,-5 2-3 15,2 2-1-15,-5-2-3 16,0-3-1-16,-3-5-2 0,3-14-2 31,0 0 1-31,0 0-2 0,0-19 1 16,5 0 0 0,2-3-1-16,4-3-1 0,4 3 1 15,-2 3 0-15,2 6 1 16,-2 7 0-16,1 6 0 15,0 5 0-15,-5 6 1 16,-3 4-1-16,-2-1 1 0,-4 1 0 16,0-2 0-16,0-13 0 15,0 9-1-15,0-9 0 16,0-12 0-16,8 0 0 16,2-5 0-16,2 4 0 15,4 0 0-15,-2 3 0 16,-2 5 1-1,2 5 1-15,-5 10 1 16,-3 4-1-16,2 3 1 16,-3 3 0-16,-1 2-4 15,-1-6-5-15,0-1-17 16,7-2-12-16,-10-13-1 0,0 0 1 16</inkml:trace>
  <inkml:trace contextRef="#ctx0" brushRef="#br0" timeOffset="224590.8969">22423 13367 13 0,'0'0'32'0,"0"0"0"31,0 0 2-31,19 0-18 0,2-4-4 16,11 4-5-16,2 0-2 16,0 0-2-16,-3 0-5 15,-2 0-6-15,-5 0-10 16,-2 0-11-16,-22 0-4 15,13 6-1-15,-13-6 5 0</inkml:trace>
  <inkml:trace contextRef="#ctx0" brushRef="#br0" timeOffset="224849.1937">22419 13416 10 0,'0'0'32'16,"4"14"-1"-16,8-14-6 16,10 3-7-16,6 2-3 15,-3-5-4-15,6 2-7 16,1-2-9-16,-3 6-22 15,-5-13-6-15,3 7 0 16,-16-10 0-16</inkml:trace>
  <inkml:trace contextRef="#ctx0" brushRef="#br0" timeOffset="225304.2779">22994 13321 25 0,'-18'-21'50'16,"4"14"-32"-1,-6 1-5-15,0 4-3 16,-2 4-3-16,-3 6-1 0,6 6-1 16,6 3-2-16,5 7 1 15,3 1 0-15,11-1 0 16,3-2 1-16,15-4 1 15,6-7-1-15,7-6 1 16,-7-10 0-16,-2-6-1 31,-5-9 1-31,-10-2-1 0,-13-3-2 16,-3-1-5-16,-13 9-19 16,-8 5-18-16,-9 0 0 15,8 12-1-15,-16 0 0 16</inkml:trace>
  <inkml:trace contextRef="#ctx0" brushRef="#br0" timeOffset="228738.1038">23386 12420 22 0,'35'11'25'16,"-13"11"0"-16,-7 15-3 0,-5 14-4 15,-14 9-2-15,-7 12-3 16,-6 5-2-16,2 0-3 16,3-6-3-16,19-5-1 15,10-16-3-15,3-11 1 16,14-14-1-16,3-14-1 16,-1-11 0-16,-1-7-1 0,-3-9 0 15,-17-3-1-15,-6 3 1 16,-9 4 0-16,-16 9-1 15,0 12 2-15,-3 10-1 16,-4 19 2-16,0 13 0 16,7 19 1-16,1 12-1 15,15 12 1 1,4 4 0-16,2 8-1 16,5-2 1-16,6 2-2 15,1-5-1-15,-3-12 0 16,0-10 0-16,-15-18-3 15,7-9-9-15,-7-15-23 16,0-37-1-16,-11 0 1 16,-12-28-1-16</inkml:trace>
  <inkml:trace contextRef="#ctx0" brushRef="#br0" timeOffset="229280.9512">23847 13012 19 0,'0'0'29'0,"9"-3"-1"16,6-2-8-16,12 1-4 0,4-2-6 16,18 2-2-1,4-1-3-15,1 5-1 0,3-2 0 16,1 2-2-16,0 0 0 15,-11 2-1-15,-47-2-2 0,54 7 0 16,-54-7-2-16,0 0-3 16,0 0-5-16,0 0-4 15,4 20-6-15,-27-11-6 16,0-5-2-16,4 7-1 16</inkml:trace>
  <inkml:trace contextRef="#ctx0" brushRef="#br0" timeOffset="229847.6942">23916 13109 31 0,'0'0'21'0,"0"0"-2"15,14 0-5-15,-1-3-2 16,4 1-3-16,15 2-3 15,11-5-2-15,7 5 0 16,-1-5-1-16,-11 5 0 16,2-7-1-16,-4 3 0 15,-5-3-2-15,-10-1 0 16,-12-3-1-16,-15-5-1 16,1 1 0-16,5 15-1 0,3-39 0 0,-3 18 0 15,-6 3 0-15,-5 2 1 16,3 1 0-16,13 3 1 15,-5 12 1-15,-15-11-1 0,15 11 1 16,0 0 1 0,0 0 1-16,22 16 0 15,-22-16 0 1,0 0 2-16,51 41-1 16,-51-41 1-16,0 0 0 0,46 43-1 15,-46-43-1-15,0 0 0 16,0 0 0-16,36 44 0 15,-36-44 0-15,0 0 0 16,0 0 0-16,-24 42 1 16,-1-28-1-16,-7 0 0 0,15-1-1 15,8 2 0-15,0-4 0 16,-5 1-1-16,9-3 0 16,-9-2 0-16,14-7 0 15,0 0-3-15,0 0-2 16,0 0-10-16,19 5-19 15,-19-5 1 1,0 0-1-16,42 0 3 16</inkml:trace>
  <inkml:trace contextRef="#ctx0" brushRef="#br0" timeOffset="231027.3041">1624 14887 35 0,'0'0'20'16,"9"0"-2"-16,19 0-1 15,16-6-4-15,18 0-4 16,12-1-2-16,13 0-1 0,6 1-2 15,0 3-1 1,-14-1-2-16,-8 4-2 0,-16 0-2 16,-22 7-7-16,-12 3-9 15,-21-10-10-15,-6 10-1 0,-21-10-1 16</inkml:trace>
  <inkml:trace contextRef="#ctx0" brushRef="#br0" timeOffset="231569.3882">1706 15005 19 0,'0'0'22'0,"0"0"-1"16,30 0-4-16,-2 0-2 15,9 0-5-15,14-6-2 16,7-2-2-16,11-1-2 16,7-4-2-16,-8 1 0 15,-3 0 0-15,-13 0-1 0,-3 2 0 16,-13 3 0 0,-15 4-1-16,-21 3-1 0,0 0 0 15,-20 3-3-15,3 1-1 16,-4-4-1-16,-4-4 1 15,-3-5-1-15,5-6 0 16,2-5 1-16,3-2 3 16,7-3 4-16,1-3 3 15,3 6 1-15,1 1 2 16,10 4 0-16,-2 5 1 16,13 7-1-16,4 5-1 15,6 5-2-15,4 1-1 16,7 5-2-16,1 1 0 15,-1 4 0-15,-7 2 0 16,-10 5 1-16,-12-1 0 0,-7 4 1 16,-7 2-1-16,-12 1 1 15,-12 3-1-15,0 2 1 16,-4-4-3-16,5-2-5 16,14-5-13-16,1-2-20 15,-5-11 0-15,20-10-1 16,0 0 0-16</inkml:trace>
  <inkml:trace contextRef="#ctx0" brushRef="#br0" timeOffset="232876.2705">3246 14691 27 0,'0'0'31'0,"-3"14"-3"15,-14 8-9-15,-1 11-5 0,3 8-5 16,-7 3-2-16,4 1-2 16,-1-3-3-16,4-5 1 15,2-11-1-15,8-10-1 16,5-16 0-16,-4-13 1 0,8-14-1 15,-2-7 0 1,3-9 0 0,6-2-1-16,0-3 1 15,2 6 0-15,0 3 0 0,-4 10 0 16,2 12 0-16,2 9-1 16,0 11 1-16,0 12 0 15,1 9-1-15,2 9 0 16,2 9 1-16,8 1-1 15,5 3 1-15,-1-2 0 0,1-1-1 16,-2-3 1-16,-2-9 0 16,-5-4 1-16,-10-8-1 15,-12-4 0-15,-8-5 0 16,-11-3 0-16,-12-2 0 16,-7-1 1-16,-9-4-1 15,-1 3 0 1,1-3-1-16,6-3-1 15,4 3-2-15,6-9-5 16,13 5-5-16,9-5-10 16,14-2-13-16,15 3 0 0,4-5 0 15</inkml:trace>
  <inkml:trace contextRef="#ctx0" brushRef="#br0" timeOffset="233409.5203">3788 14930 47 0,'0'0'22'0,"-18"-18"-1"16,1 8-3-16,-1 10-4 16,-13-3-4-16,-3 6-3 15,-4 7-2-15,5 6-1 16,4 6-2-16,3 4-1 0,13 3 0 16,13 0 0-16,8-1-1 15,15-3 1-15,7-5 0 0,7-5 0 16,1-8 0-16,0-4 0 15,-7-6 0-15,-4-4 0 16,-11-6 0-16,-11 1-1 16,-5-1 0-16,-7 2 0 15,-7 4 0-15,-1 7 0 32,2 6 0-32,-5 8 1 0,6 8 0 15,5 7 0-15,1 7 1 16,6 4 0-16,9-1 1 15,-3 0-1-15,0-4 0 16,4-2-1-16,-4-6 1 16,1-8-2-16,-1-5-3 15,-6-14-11-15,0 0-22 16,0 0 0-16,0 0-1 16,6-19 0-16</inkml:trace>
  <inkml:trace contextRef="#ctx0" brushRef="#br0" timeOffset="233913.1031">4092 14941 39 0,'0'0'29'0,"22"4"-8"16,3-4-5-16,3 0-3 15,9 0-3-15,0-3-3 16,6 3-3-16,-5 0-2 15,-4-5-3-15,-9 5-2 32,-5-4-1-32,-6 4-2 0,-14 0-3 15,9 6-8-15,-9-6-10 16,-13 6-4-16,13-6 0 16,-12 5 20-16</inkml:trace>
  <inkml:trace contextRef="#ctx0" brushRef="#br0" timeOffset="234214.662">4147 15084 21 0,'0'0'25'16,"29"0"-6"-16,-5 0-3 0,8 0-2 16,4-4-2-16,4-1-3 15,1 1-3-15,-7-1 0 16,-6 5-1-16,-3-3-1 16,-9 3 0-16,-16 0-1 15,12 0-2-15,-12 0-8 16,0 0-19-16,0 0-6 15,0 0-1-15,-9-3 0 16</inkml:trace>
  <inkml:trace contextRef="#ctx0" brushRef="#br0" timeOffset="239320.8909">4802 14770 15 0,'0'0'30'16,"0"0"-2"-16,0 13-7 0,0 9-6 15,3 6-5 1,-3 2-3-16,3 6-1 15,-3-5-1-15,0 2-1 0,3-9-2 32,1-6 0-32,-4-18 0 0,0 0-1 15,0-10 0-15,0-10 0 16,-5-5 0-16,3-7 0 16,-4-2-1-16,2 2 0 15,-1 2 1-15,5 5-2 16,0 6 1-16,0 3 0 15,8 8 0-15,-8 8 0 0,22-4 0 16,0 4 0-16,1 4-1 16,3-4 1-16,4 0-1 15,0 0 1-15,-4 0-1 16,-2-4 1-16,-2-2-1 16,-3 1 1-16,-7-2 0 15,-12 7 0 1,11-5 1-16,-11 5-1 15,0 0 1-15,0 0 0 16,-9 10 0-16,4 0 1 16,0 5 0-16,5 9 1 15,0 2 0-15,0 8 0 0,5 2 0 16,1 2 0-16,-3-1 0 16,4-3-1-16,0 0-6 15,-7-7-27-15,0-13-5 0,5 3-1 16,-5-17 0-16</inkml:trace>
  <inkml:trace contextRef="#ctx0" brushRef="#br0" timeOffset="240207.7214">2653 14420 7 0,'15'9'27'0,"-11"13"-4"15,5 22-6-15,2 14-2 0,4 19-2 16,3 15 0-16,-6 15-3 16,1 5-2-16,-5 1-2 15,-4 1-2-15,-1-8-1 16,-3-10 0-16,0-17-2 16,-6-13-4-16,2-16-8 15,4-8-21 1,-5-24-1-16,8-9 0 15,-13-18-1-15</inkml:trace>
  <inkml:trace contextRef="#ctx0" brushRef="#br0" timeOffset="240691.0712">2601 14442 14 0,'30'6'12'0,"8"-6"0"0,27 0 0 15,16 3-1-15,33-3-1 16,22 3-1-16,28-3-3 15,26 0-3-15,16 0 1 16,7 0 1-16,4 0 0 16,2 0 1-16,-11 0 0 15,-13 3-1 1,-19-3 1-16,-18 8 0 16,-20-5-5-16,-19 3-8 0,-22-3-17 15,-14 5-8 1,-33-8 1-16,-7 0-2 15</inkml:trace>
  <inkml:trace contextRef="#ctx0" brushRef="#br0" timeOffset="241118.4073">5470 14547 26 0,'-8'-18'29'16,"8"18"-3"-16,0 0-8 16,0 25-3-16,3 12-5 15,3 12-2-15,7 15-2 16,-3 11-1-16,7 7 1 0,1 5-2 16,0 2 0-16,1-9-2 15,2-1 0-15,-8-13 0 16,-1-11-1-16,-2-7-2 15,-7-13-7-15,-3-10-20 16,0-3-7-16,-11-12 0 16,1-5 0-1</inkml:trace>
  <inkml:trace contextRef="#ctx0" brushRef="#br0" timeOffset="241774.9903">2684 15665 16 0,'-10'0'14'16,"20"0"-2"-16,13-4-2 15,20 1-2-15,20-3 0 0,23-1-2 16,22-5 0-16,28-1-1 15,26 0-2-15,24-3 0 16,19 1 1-16,14-2 1 16,8 3 2-16,2-4 1 15,1 7-1-15,-20-1 0 16,-4 5 0-16,-29-3-1 16,-18 7 0-16,-36-2-2 15,-21 5-2-15,-27 0-1 16,-23 0 0-16,-21 0 0 15,-15 0-1-15,-16 0 1 16,0 0-1-16,-10 0 1 0,-2 3-2 16,0 2-4-1,-2 4-25-15,-3-13-5 0,17 4 1 16,-28-5-1-16</inkml:trace>
  <inkml:trace contextRef="#ctx0" brushRef="#br0" timeOffset="243083.6582">6056 14787 25 0,'0'0'34'0,"0"0"0"16,9 0-2-16,-9 0-16 16,0 0-7-16,0 0-5 15,12 13-10-15,-12-13-17 16,0 0-10-16,15 12-1 15,-15-12 0-15</inkml:trace>
  <inkml:trace contextRef="#ctx0" brushRef="#br0" timeOffset="243287.6828">6092 14986 15 0,'4'9'33'16,"-4"-9"0"-16,0 0-1 16,0 0-17-16,0 0-7 15,0 9-8-15,0-9-25 16,0 0-6-16,0 0-2 16,13 7 0-16</inkml:trace>
  <inkml:trace contextRef="#ctx0" brushRef="#br0" timeOffset="243596.2225">6518 14750 14 0,'0'-11'30'16,"12"11"1"-16,0 0-4 16,10 0-13-16,11 0-6 15,3 0-2-15,4 0-6 16,2 0-7-16,-3 0-13 0,-6-12-10 15,1 10-1 1,-16-11 0-16</inkml:trace>
  <inkml:trace contextRef="#ctx0" brushRef="#br0" timeOffset="243780.7454">6681 14773 39 0,'0'19'25'16,"4"1"-2"-16,5 4-3 15,1 3-3-15,1 0-4 16,2 1-5-16,-2-3-9 16,-3-3-14-16,-8-10-17 15,7 2-2-15,-7-14 1 16,0 0 4-16</inkml:trace>
  <inkml:trace contextRef="#ctx0" brushRef="#br0" timeOffset="244065.2824">7079 14827 20 0,'0'14'34'15,"-6"12"0"-15,-10-9-1 16,-6 3-16-16,1-1-7 16,-6-6-5-16,-3-10-4 15,6-6-5-15,-1-10-1 16,12-6-1-16,4-7 0 15,12-2 1-15,3-1 2 16,7 3 2-16,6 11 3 0,0 4 3 16,7 15 3-1,-4 6 0-15,3 12 1 16,-5 6-1-16,1 7-2 0,4 1-11 16,-2 5-28-16,-6-15-2 15,6 2-2-15,-8-14 1 16</inkml:trace>
  <inkml:trace contextRef="#ctx0" brushRef="#br0" timeOffset="244609.3503">7941 14715 36 0,'-31'5'32'0,"3"12"-1"16,-3 0-13-16,6 7-6 15,13 0-2-15,9-1-3 16,14 2-1-16,9-6-1 15,14-4-1-15,2-5 1 16,2-5-1-16,-5-12 0 16,-7-4-2-16,-14-11-1 15,-12-4 0-15,-15-9 1 16,-10-6-2-16,-7-8 0 16,-2-4 0-16,1-1 0 15,5 0-1-15,16 5-2 16,2 1-1-16,20 13-5 15,1 7-6-15,18 9-17 16,5 15-5-16,0 4 1 0,6 15 0 16</inkml:trace>
  <inkml:trace contextRef="#ctx0" brushRef="#br0" timeOffset="244904.3887">8161 14725 15 0,'-12'0'32'15,"12"9"0"-15,-10 3-2 16,10 1-13-16,3 8-6 0,3-1-3 16,7 1-1-1,2-5-2-15,10-1 0 0,1-9 0 16,3-6-1-16,-3-6-1 15,-1-5 0-15,-7-5-1 16,-4-1-2-16,-9-1-4 16,-5-4-10-16,-5 0-22 15,-1 7-1-15,-2-3 0 16,2 8 0-16</inkml:trace>
  <inkml:trace contextRef="#ctx0" brushRef="#br0" timeOffset="245278.4359">8465 14786 45 0,'-13'9'31'109,"13"11"-6"-109,0-2-7 0,2-2-5 0,16 2-5 0,0-8-2 0,10 0-1 0,0-10 0 0,4 0 1 0,-7-9-1 0,2-4 1 16,-14-7 0-16,-7 0-1 0,-12-1-1 0,-10 4 0 0,-8-2-1 0,-7 8-4 16,2 11-9-16,-4 7-28 15,5-3-1-15,8 11 0 16,4-3-1-16</inkml:trace>
  <inkml:trace contextRef="#ctx0" brushRef="#br0" timeOffset="245707.4899">9169 14704 26 0,'7'25'30'0,"-7"-8"-1"15,3 3-11-15,3 0-5 16,-6-8-5-16,3-2-4 15,-3-10-1-15,0 0-2 0,16-16 1 16,-4 0-1-16,0-3 0 16,5 3 0-16,1 2-1 15,0 7 1-15,-2 7 1 16,-4 9 1-16,-2 8-1 16,-4 3 1-16,-6 7-3 15,0 0-5-15,0-1-18 16,6 3-9-16,-6-14-2 15,9-4 1-15</inkml:trace>
  <inkml:trace contextRef="#ctx0" brushRef="#br0" timeOffset="245907.0445">9504 14709 61 0,'26'18'36'0,"-1"2"0"15,9 12-15-15,8 13-12 16,0 3-3-16,3 6-4 16,-4 2-7-16,-7-7-6 15,-3-7-18-15,-3-3-7 16,-10-18 0-16,-1-10-1 16</inkml:trace>
  <inkml:trace contextRef="#ctx0" brushRef="#br0" timeOffset="246116.5695">9851 14747 33 0,'-17'-13'36'16,"-9"13"1"-1,1 17-4-15,1 12-14 0,-7 6-7 16,0 15-4-16,-4 1-6 16,1 2-10-16,1-2-28 15,7-1-1-15,-5-11-1 16,11-3 0-16</inkml:trace>
  <inkml:trace contextRef="#ctx0" brushRef="#br0" timeOffset="246791.6565">10134 14668 18 0,'-12'-4'29'15,"-10"-6"-1"-15,4 10-10 16,-2 0-7-16,0 3-5 15,6 7-2-15,6 3-1 16,8-2-1-16,0 3-1 16,15-1 0-16,-2-6 1 15,5-1 0-15,1-6-1 16,-4 0 1-16,-2-6-1 16,-4-1 0-16,-9 7 0 15,-3-11-1-15,-7 11 0 16,-6 0 0-16,-1 6 0 0,-1 6 0 15,2 3 0 1,3 4 0-16,7 0 3 16,6-2 0-16,12-3 0 0,4-1 1 15,6-5 0-15,5-1 0 16,1-7 0-16,3-3 0 16,-6-6-2-16,2 0-1 15,-7-2-1-15,-2-1 1 16,-6 2-2-16,-12 10 1 15,12-12-1-15,-12 12 1 16,4 12-1-16,-4 2 0 16,0 5 0-16,0-2-3 15,6 4-4-15,-6-5-10 16,0-16-16-16,6 14-1 0,-6-23 1 16,6-1 9-16</inkml:trace>
  <inkml:trace contextRef="#ctx0" brushRef="#br0" timeOffset="246978.6801">10258 14446 36 0,'0'-21'33'15,"-12"6"0"-15,12 15-7 16,0 0-26-16,-13 15-27 16,13 2-5-16,-6-5-1 15,16 10 0-15</inkml:trace>
  <inkml:trace contextRef="#ctx0" brushRef="#br0" timeOffset="247244.7137">10607 14715 18 0,'11'27'33'0,"-16"-5"0"16,-3 2-4-16,-7-7-13 15,-6-5-6-15,-1-4-3 16,-1-8-5-16,2-5-1 15,5-8-2-15,8-6 0 16,8-3 0-16,5-2 0 16,8 4 1-16,5 3 1 15,1 5 1-15,5 9 3 16,-5 3 0-16,0 11 0 16,-4 6 1-16,-2 4 0 15,-1 1-3-15,-3 0-4 16,4-4-32-16,0 1-3 15,-13-19-2-15,18 13 1 0</inkml:trace>
  <inkml:trace contextRef="#ctx0" brushRef="#br0" timeOffset="247641.764">11453 14619 33 0,'-3'43'31'15,"3"17"0"-15,0 4-12 16,-3 2-12-16,3-2-7 16,-3-7-8-16,3-10-11 0,-5-20-11 15,10-5-1-15,-5-22 0 16</inkml:trace>
  <inkml:trace contextRef="#ctx0" brushRef="#br0" timeOffset="247949.8031">11404 14539 42 0,'26'-27'32'16,"-1"4"-2"-16,0 11-14 15,6 12-5-15,-11 6-5 16,-8 8-1-16,-12 6-2 16,-5 4-2-16,-12-3-1 15,-3-1-2-15,2-5 0 16,3-5-1-16,15-10-1 0,0 0 1 15,27 3 0-15,2-3 1 16,7 0 2-16,1 9 1 16,-5 5 2-16,-11 10 0 15,-15-1 0-15,-10 9 0 16,-13-4-2-16,-10-2-3 16,1-2-6-16,-3-6-9 15,4-9-6-15,12-1-4 16,13-8-5-16,0 0 1 15</inkml:trace>
  <inkml:trace contextRef="#ctx0" brushRef="#br0" timeOffset="248244.3408">11743 14829 16 0,'15'4'31'0,"7"8"1"16,-9-7-6-16,1-5-8 15,1 0-6-15,-4-7-5 16,3-2-1-16,-3-7-3 15,-5-2 0-15,-3-6-2 16,-3-1 0-16,-8 3 0 16,-1 5-1-16,-7 4 0 15,-1 7 0-15,-2 9 0 16,3 9 0-16,0 13-1 16,2 8 1-16,5 10 0 15,0 2 0-15,6 3 0 16,3 1 0-16,0-4 0 0,3-4-3 15,5-7-7 1,-2-4-19-16,-2-19-5 0,12-1-1 16,-7-19 1-16</inkml:trace>
  <inkml:trace contextRef="#ctx0" brushRef="#br0" timeOffset="248447.4046">12086 14680 41 0,'9'0'35'0,"-9"13"1"16,3 9-5-16,0 5-19 16,-3 4-9-16,0 0-9 0,-3-2-28 15,3 0 0-15,-5-11-1 16,5-8 0-16</inkml:trace>
  <inkml:trace contextRef="#ctx0" brushRef="#br0" timeOffset="248647.4626">12028 14493 47 0,'-6'-27'37'0,"6"16"0"15,0 11 0-15,0 0-25 16,0 0-14-16,0 0-33 15,6 25-1-15,1-16-1 16,8 7 0-16</inkml:trace>
  <inkml:trace contextRef="#ctx0" brushRef="#br0" timeOffset="249172.1542">12511 14672 39 0,'-25'0'28'16,"3"10"-10"-16,3 1-4 15,3 8-3-15,7 2-3 16,9 5-2-16,9-2-1 15,3 1-1-15,10-4 0 16,0-5 0-16,-3-3 0 0,-1-10-1 0,-9-3 0 16,-9 0 0-16,-17-16-2 15,-3 4-3-15,-5-1-6 16,1 2-15-16,8 3-11 16,-5-5 0-16,21 13 0 15</inkml:trace>
  <inkml:trace contextRef="#ctx0" brushRef="#br0" timeOffset="249888.6469">12683 14739 35 0,'25'15'34'0,"-12"1"-3"16,-7 6-8 0,-6 5-8-16,-10-1-5 0,1 4-5 15,-6-6-2 1,3-7-2-16,0-3-3 15,12-14-1-15,0 0-1 16,12-20 0-16,7 0 0 16,5-9 0-16,0-2 2 15,1 2 0-15,0 3 3 16,-6 5 0-16,-9 4 2 0,-10 17 0 16,0-10 0-1,0 10 0-15,-13 17 1 0,1-2-2 16,2 4-1-16,4-2-2 15,6 9-4-15,9-4-6 16,6-2-5-16,7-3-3 16,6-4 0-16,6-4 0 15,1-3 2-15,1-6 5 16,2-8 5-16,0-2 8 16,-5-3 7-16,-7-3 4 15,13-19 18 1,-30 16-15-16,-5 1-2 15,-11-3-2-15,-6 7-2 0,-5-3-1 16,0 8-3-16,-4 3-2 16,0 6 0-1,4 9-2-15,5 6 0 0,2 5-1 16,11 3 0-16,5 0 1 16,2-2-1-16,9-4 0 15,5-4 1-15,0-6-1 16,1-7 1-16,0-8 0 15,-4-2 0-15,-1-3 1 16,-2 3 1-16,-3 0 0 16,-3 6 0-16,-9 4 0 15,13 4 0-15,-8 6 0 16,2 4 0-16,-4 1-2 16,3 2 1-16,0-2 0 15,0-6-1-15,4-7 0 0,-1-2 0 16,3-11 0-1,-1-4 0-15,-1-5 0 0,7-1-3 16,-1 2-5-16,-4-4-7 16,1 4-19-16,2 6-5 15,-7 0 0-15,5 8 0 16</inkml:trace>
  <inkml:trace contextRef="#ctx0" brushRef="#br0" timeOffset="250599.4982">13475 14746 3 0,'0'0'29'16,"0"0"-1"-16,15 11 0 16,0-11-14-16,7-6-7 15,3 3-2-15,-1-1-3 16,4 0 1-16,-6 1-2 15,-3 3 0-15,-6-6 0 16,-13 6-1-16,0 0 1 16,0 0 0-16,-3 10-1 15,-7-1 1-15,1 3-1 16,0 2-1-16,2 2-2 16,1 1-1-16,6 1-3 15,7-2-1-15,5-4-1 16,3-5-1-16,10-4-1 15,5-3 1-15,5-3 2 16,5-5 1-16,1-3 2 0,5 1 1 16,-5 1 4-16,-2 0 3 15,15 3 12 1,-39 6-3-16,-15 0 0 16,6 11 1-16,-16 1 0 15,-11-4-2-15,1 2-2 16,-4-6-2-16,0 1-2 15,-1-5-3-15,6-5-2 16,4-6 0-16,5-3 0 16,10-3-1-16,0 0 1 0,13 5 0 15,-1 2 0-15,4 5 1 16,0 5 1 0,2 11 0-16,-1 3 1 0,-3 5-1 15,2 2 1-15,-1 1-1 16,0-2 0-16,-2-2 0 15,0-7-2-15,-1-5 0 16,1-6 0-16,1-6 1 16,-4-5-2-16,1-5 1 15,0 0-1-15,-2 1 1 16,0 2 0-16,-9 13 1 16,17-8-1-16,-17 8 1 15,11 15 0-15,-8 0-2 16,0 2-5-16,1-2-28 15,8 6-1-15,-10-11 1 16,8 2-1-16</inkml:trace>
  <inkml:trace contextRef="#ctx0" brushRef="#br0" timeOffset="251566.9441">15018 14648 25 0,'-11'0'26'16,"-15"0"-10"-16,8 0-6 15,2 9-2-15,3 1-2 16,6 3-1-16,7 0 0 16,4 1-1-16,9-3-1 15,3-2 0-15,2-3-1 16,0-2-1-1,1-4 0-15,-7-6 0 16,-12 6-1-16,5-13 1 16,-5 13-1-16,-22-9 0 15,2 9 0-15,0 4 0 16,-2 5-1-16,1 3 2 0,9 5 0 16,4 2 0-1,8 3 1-15,3-3 0 0,9-1 0 16,10-4 0-16,2-4 0 15,4-5 0-15,3-5 0 0,0-10-1 16,0-5 0-16,-3-3-1 16,-3-4 1-16,-3-1 0 15,-7 3-1-15,-1 1 1 16,-7 6-1-16,-7 13 2 0,10-6-1 16,-7 16 1-16,-3 8 0 15,0 6 0-15,0 0 0 16,0 3 0-16,4-1 0 15,-1-4-1-15,0-5-1 16,1-7-1-16,7-10 0 31,-1-7-1-31,7-7 0 0,-1-9-1 16,3-3 1-16,0-2-1 16,1-2 2-16,-3 5 0 15,-4 0 1-15,-4 10 1 16,-9 5 1-16,0 10 0 15,-19 3 0-15,5 7 0 16,0 6 0-16,1 1 0 0,3 4-1 16,5-2 0-16,12 0 0 0,4 0 0 15,9-4-2-15,3-2-1 16,7-2-5-16,-3-3-15 16,-2-8-11-16,8 0-2 15,-10-10 1-15</inkml:trace>
  <inkml:trace contextRef="#ctx0" brushRef="#br0" timeOffset="252103.772">15617 14718 24 0,'0'0'29'0,"0"0"0"16,10-5-12-16,11 3-7 15,3 2-5-15,1-3-2 16,4 3-1-16,-4 0 0 16,-4 0-1-16,-6-5-1 15,-4 1 0-15,-11 4 1 16,0 0-1-16,-19-3 0 16,3 3 1-16,-3 8 0 15,-3 0-1-15,3 7 1 0,0 0 0 16,7 7 1-1,9 0-1-15,3-1 0 0,10 1-1 16,2-1 1-16,9-1-1 16,2-3 1-16,6-4-1 15,4-5 1-15,3-6-1 16,3-2 1-16,1-9-1 16,-3-2 0-16,-3-9 1 15,-5-1 1-15,-7-2 0 16,-10-2 1-16,-6 0 1 15,-12 0 0-15,-6 5 0 16,-8 4 0-16,-1 6 0 16,-7 5-2-16,6 8 0 15,0 7-1-15,7 6 0 0,5 5-1 16,10 2 1 0,3 1-1-16,11 0 1 0,7-2-2 15,0-10-1-15,2 0-6 16,-1-12-13-16,-5-6-14 15,5-7 0-15,-13-11-1 16,1-5 4-16</inkml:trace>
  <inkml:trace contextRef="#ctx0" brushRef="#br0" timeOffset="252301.2957">16027 14492 39 0,'-3'-15'31'15,"-7"-1"0"-15,10 16-13 16,0 0-19-16,-9-10-26 15,16 22-4-15,-7-12 0 0,3 20 3 16</inkml:trace>
  <inkml:trace contextRef="#ctx0" brushRef="#br0" timeOffset="252497.8209">16155 14697 13 0,'33'28'32'0,"-11"-7"-1"16,6 9 0-16,-3-2-16 15,-6-5-6-15,-1 0-4 16,-11-3-1-16,-7-3-1 16,-7-4-1-16,-5-5 0 15,-7-3-2-15,-3-5-8 16,-4-11-24-16,6 11-1 0,-2-18-1 16,9 11 0-1</inkml:trace>
  <inkml:trace contextRef="#ctx0" brushRef="#br0" timeOffset="253147.4427">16972 14699 24 0,'-13'-19'27'0,"2"13"-8"15,-10 1-7-15,-2 5-2 16,-2 7-3-16,1 7 0 16,2 3-3-16,4 5 0 15,8 3-1-15,10 4-1 16,6-4 0-16,10-1 0 0,6-4 0 15,5-9 0-15,1-4-1 0,-2-7 0 16,-3-5 0 0,-6-5-1-16,-5-2 1 15,-6-2-1-15,-6 3 0 0,0 11 1 16,-18 0 0-16,5 6 0 16,0 13 1-16,-1 10 1 15,1 8 0 1,3 5 0-16,4 5 1 15,0-2-1-15,6-2 0 16,0-4-2-16,4-9-3 16,4-5-8-16,2-9-19 15,3-16-4-15,5-5-2 16,-4-16 0-16</inkml:trace>
  <inkml:trace contextRef="#ctx0" brushRef="#br0" timeOffset="253458.744">17394 14684 19 0,'10'13'31'16,"-17"-1"-2"-16,-1 6-9 16,-8 1-6-16,-6 1-2 15,-3-3-4-15,-6-5-3 16,2-3-3-16,0-9-2 15,7-7-1-15,4-7-2 16,7-3 1-16,8-3 1 16,3-1 0-16,7 3 1 15,4 6 1-15,2 7 2 16,5 8 0-16,-2 8 1 16,2 7 0-16,-2 7-1 0,-1 4-2 15,1 4-6 1,-5-3-12-16,-8-7-16 0,11 2-1 15,-9-15 0-15,3-3 7 16</inkml:trace>
  <inkml:trace contextRef="#ctx0" brushRef="#br0" timeOffset="253675.0315">17364 14504 48 0,'0'-15'35'16,"-6"2"0"-1,6 13-9-15,0 0-27 16,0 0-23-16,0 14-10 16,0-4-1-16,10 11 1 15</inkml:trace>
  <inkml:trace contextRef="#ctx0" brushRef="#br0" timeOffset="253987.072">17725 14711 27 0,'-13'-20'30'0,"1"13"-7"0,-28-2 9 31,19 14-23-31,-3 5-2 0,5 7-3 16,6 4-1-16,5 2-1 15,8 4-1-15,8-1 1 16,4-5 0-16,4-3 1 16,3-6 1-16,-1-5 0 15,-2-10 0-15,-7-2 0 16,-9-6-1-16,0-3-1 15,-7 1-7-15,-8-3-17 16,-2-6-14-16,7 8 0 16,-5-2 0-16</inkml:trace>
  <inkml:trace contextRef="#ctx0" brushRef="#br0" timeOffset="254297.1112">17744 14732 22 0,'13'5'31'0,"8"9"0"16,-9-1-9-16,1-1-5 15,1 4-5-15,-6-4-3 16,-2-1-3-16,-6-11-1 16,9 11-2-16,-9-11-1 15,13-10 0-15,-4-5-1 16,4-3 0-16,3-1-1 15,2 3 1-15,1-1 0 16,-1 8 2-16,-2 7 0 16,0 9 0-16,-5 6 0 0,-1 9 1 15,0 4-3-15,-5 1-5 16,4-1-20-16,-2 1-13 16,-7-13-1-16,8 1 0 15</inkml:trace>
  <inkml:trace contextRef="#ctx0" brushRef="#br0" timeOffset="254643.1543">18206 14690 43 0,'25'14'34'16,"-10"-5"1"-16,7 9-13 15,-1 2-11-15,-5 2-4 16,-3 2-2-16,-8-3-3 15,-8-3 0-15,-10-6-2 16,-5-5-3-16,-7-1-5 16,-5-9-11-16,-1-6-15 0,13 1-1 15,-2-8-1 1,20 16 11-16</inkml:trace>
  <inkml:trace contextRef="#ctx0" brushRef="#br0" timeOffset="255130.9864">18630 14824 24 0,'0'0'37'15,"0"0"0"-15,0 0 0 16,13 6-15-16,-13-6-8 0,0 0-6 15,12 0-6-15,-12 0-13 32,0 0-26-32,0 0 0 0,-11-4-1 15,11 4 0-15</inkml:trace>
  <inkml:trace contextRef="#ctx0" brushRef="#br0" timeOffset="276852.1295">2119 16428 29 0,'-21'0'26'0,"-5"5"-7"31,-15 3-1-31,-9-1-4 0,0 0-7 15,-11 0-1-15,7-3-1 16,3 1 0-16,11-5-1 16,10-5 0-16,11 1-1 15,19 4 0-15,0 0 0 16,24-12 0-16,2 15 0 16,2 2-1-16,2 8 1 0,-7 9 0 15,-8 8-1-15,-11 6 1 16,-11 6-1-16,-13 0 1 15,0 0-1-15,-8-3 0 16,0-6-2-16,6-11 0 16,5-4 0-16,13-7 0 15,4-11 0 1,21 12 1-16,1-12-1 16,14 4-1-16,2 0 1 0,4 5 0 15,7 1-1 1,-3 2-5-16,-4-5-12 0,-8-2-19 15,9-3 0-15,-18-9 2 16,5 3-1-16</inkml:trace>
  <inkml:trace contextRef="#ctx0" brushRef="#br0" timeOffset="277406.6999">2100 16726 15 0,'0'-11'30'0,"14"11"0"15,0-8-4-15,13 5-15 16,9 3-6-16,-1-7-4 16,0 4-6-16,-2 3-5 15,-7 0-2-15,-9 0-3 16,-2 0 0-16,-15 0 0 0,0 0 2 16,0 0 1-16,-20-7 7 15,3 7 6-15,6 0 4 16,-1 3 6-16,-10 13 18 15,15 3-13 1,7 3 2-16,3 5-2 16,1 1-2-16,1 4-3 15,1-2-3-15,2 1-2 16,-2-11-3-16,5-8-1 16,3-10-1-16,0-12-1 15,8-9 0-15,1-3 0 16,2-2-1-16,1-4 0 0,1 8 1 15,-1 5 0 1,-5 8-1-16,-2 10 2 0,-6 7 0 16,2 6 0-16,-6-2 1 15,1 3 0-15,-7-4 0 16,2 1 0-16,-5-14 0 16,0 0-1-16,13-6 0 15,-10-10 0-15,3 2 0 16,1-1-1-16,2 3 0 15,4-2 0-15,-4 7 2 16,3 14-1-16,-5 3 1 16,3 11 0-16,-3 3-1 15,0-2-4-15,3-3-29 16,-1 6-5-16,-9-13-1 16,12-1 0-16</inkml:trace>
  <inkml:trace contextRef="#ctx0" brushRef="#br0" timeOffset="278019.6887">3474 16694 14 0,'0'0'32'16,"-21"15"-1"-16,18 9-4 15,0 3-13 1,3 6-6-16,6 4-1 15,7-2-3-15,12-5 0 16,2-12-1-16,7-14 0 16,1-13 0-16,-1-12 0 0,-6-10 0 15,-4-10-1-15,-17-11 1 16,-14-5-2-16,-17-1 1 16,-17 5-1-16,-8 5 1 0,-6 6-2 15,-2 9 0-15,4 10 1 16,4 12-1-16,12 11 0 15,16 12 0-15,21 5 1 16,17 10-2-16,14-3-3 16,18 3-4-16,8-3-13 31,11-3-15-31,13 0 0 0,-4-12 1 16</inkml:trace>
  <inkml:trace contextRef="#ctx0" brushRef="#br0" timeOffset="278469.369">4026 16649 9 0,'0'0'29'16,"-30"-10"-5"-16,11 10-6 0,-5 0-3 16,1 4-2-16,1 5-2 15,4 1-3-15,9 6-2 16,6 2-2-16,9-1-1 16,10-6-1-16,9-2-2 15,-1-1 1-15,5-1-1 16,-6-2-1-16,-3-5 1 15,-5 0-1-15,-15 0 0 16,0 0 0-16,0 0 0 16,-24 10 0-16,8-4 1 15,-2 4 1-15,1-2 0 16,2 6 1-16,8 5 0 0,7-2 1 16,7 3-1-1,6-3 0-15,5-5-3 0,1 0-6 16,0-4-17-16,-1-11-9 15,6-2-1-15,-14-12-1 16</inkml:trace>
  <inkml:trace contextRef="#ctx0" brushRef="#br0" timeOffset="278680.3964">3999 16573 37 0,'-21'-21'34'0,"8"11"0"16,-3-2-3-16,3 6-23 15,13 6-15-15,0 0-25 0,7 16-2 16,-7-16 0 0,31 29-1-16</inkml:trace>
  <inkml:trace contextRef="#ctx0" brushRef="#br0" timeOffset="278927.9266">4392 16692 26 0,'0'0'31'0,"-21"-22"-9"16,6 10-2-16,-5 8-6 16,-4 1-3-16,3 10-4 15,-2-1-1-15,8 6-1 16,3 6-1-16,6 1-1 15,6-1-1-15,12 4 0 0,4-5-1 16,2 0 1-16,2-6 0 16,-3-1 0-16,-4-3-1 15,-3-7-2-15,-10 0-4 16,0 0-12-16,-10-12-18 16,10 12 0-16,-16-21-1 15,16 21 5-15</inkml:trace>
  <inkml:trace contextRef="#ctx0" brushRef="#br0" timeOffset="279221.4647">4389 16738 25 0,'12'0'36'0,"4"12"1"16,-6 0 0-16,-1 5-21 0,1 2-3 16,-4-4-5-16,2 7-3 15,-5-5-1-15,1-3-2 16,-4-14-1-16,0 0-1 15,18-17 0-15,-8 2 0 16,5-4-1-16,0-2 1 16,4 0-1-16,0 4 1 15,-1 6 0-15,2 11 1 16,-7 7 0-16,-2 10 0 16,-1 2 1-16,-1 6 0 15,-4 2-1-15,0-1-2 16,0 6-10-16,-5-3-27 0,0-15-2 15,0 1 1 1,0-15 0-16</inkml:trace>
  <inkml:trace contextRef="#ctx0" brushRef="#br0" timeOffset="279854.9483">5606 16348 5 0,'0'0'29'16,"0"0"2"-16,-25-3-10 0,4 14-3 15,-10 3-3-15,0 13-2 16,-4 5-2-16,7 13-1 16,5 4-3-16,14 11-2 0,9 0-1 15,12 1-2-15,13-5-2 16,8-5-4-16,8-10-9 15,1-12-18-15,-1-20-6 16,2-9 1-16,-12-17-1 16</inkml:trace>
  <inkml:trace contextRef="#ctx0" brushRef="#br0" timeOffset="280173.0182">5758 16469 41 0,'0'0'35'0,"3"25"0"15,-3-1-12-15,0 7-9 16,2 10-4-16,-2 3-3 16,9 4-3-16,-4-2-3 15,-2-4-4-15,1-6-6 16,-4-12-11-16,0-10-16 16,0-14 0-16,0 0-1 15,-4-9 9-15</inkml:trace>
  <inkml:trace contextRef="#ctx0" brushRef="#br0" timeOffset="280546.5794">5696 16545 39 0,'3'-25'30'0,"16"6"-9"15,12 5-3-15,6 0-6 16,9 7-2-16,1 7-4 15,-1 5-2-15,-6 6 0 16,-7 9-2-16,-17 1 0 16,-12 5 0-1,-14-2-1-15,-10 1 1 16,-5-8 0-16,0-3-1 16,2-4 0-16,7-10 0 15,16 0 0-15,0-13-1 0,18 7 1 16,9-1-1-16,4 7-1 15,6 4 2-15,0 5 0 16,-9 6 1-16,-6 5-1 0,-10 9 1 0,-12 0 0 16,-12 2-1-16,-10-7-2 15,-9-4-6-15,-3-3-8 16,-1-8-15-16,-3-9-7 16,11-7 1-16,-3-12-1 15</inkml:trace>
  <inkml:trace contextRef="#ctx0" brushRef="#br0" timeOffset="280955.9015">6210 16397 68 0,'25'4'36'0,"10"11"-2"0,2 12-18 15,-6 3-5-15,6 15-3 16,-15 3-3-16,-4 9-1 16,-18-2-2-16,-4 4 0 15,-13-3-2-15,-5-9 0 16,-3-6-2-16,0-13 0 16,4-5-2-1,1-14-5-15,20-9-11 16,-15 5-18-16,9-19-1 15,6 4 2-15,0-8 3 16</inkml:trace>
  <inkml:trace contextRef="#ctx0" brushRef="#br0" timeOffset="283020.8238">7336 16623 16 0,'13'21'29'0,"-23"-4"3"16,4 9-14-16,-12 9-6 16,-7-3-2-16,0-3-4 15,-6-10-3-15,0-10-2 0,3-9 0 16,5-5-1-16,3-14 0 16,3-2 0-16,10-4 1 15,3 3 1-15,8 0 0 16,3 10 1-16,6 4 0 15,7 8 1-15,1 13-1 16,4 1 0 0,2 7-7-16,-5 6-14 15,-1-3-16-15,5 8 1 16,-7-13-2-16</inkml:trace>
  <inkml:trace contextRef="#ctx0" brushRef="#br0" timeOffset="283354.7649">7497 16661 36 0,'15'-3'33'16,"5"12"1"-16,-8 6-15 16,-4 7-6-16,3 7-4 15,-11-2-5 1,0 2-2-16,-4-7-3 15,-4-6-1-15,8-16-2 16,-9 7 0-16,11-18 0 16,3-10 0-16,5-2 3 15,0-6 1-15,-1 5 1 16,3 4 2-16,-3 6 1 0,-9 14 0 16,10-5 1-16,-10 14-2 15,0 6 0-15,2 3 0 16,2 5-3-16,6-2-3 15,4 2-8-15,3-3-10 16,4-6-14-16,13 2 1 16,-6-16-1-16</inkml:trace>
  <inkml:trace contextRef="#ctx0" brushRef="#br0" timeOffset="283803.7244">7999 16808 18 0,'0'-17'27'16,"0"5"-3"-16,-6-7-7 16,0 0-3-16,-1 6-2 15,-5-6-2-15,0 12-2 16,-9-1-3-16,-2 8 0 16,2 10-1-16,2 5-2 15,3 4 0-15,5 3 0 0,5 1-1 16,11 0 0-1,7-5 0-15,10-2 0 0,1-7 0 16,4-6 0-16,-3-3 0 16,2-8-1-16,-5-2 1 15,-5-1-1-15,-4-1 0 0,-6-1 0 0,-3 3 1 16,-3 10-1-16,0 0 1 16,0 0 1-16,0 9-1 15,0 2 0-15,4 1 0 16,5 2 0-16,3-3 1 15,0-1-1-15,8-3 0 32,-2-3-1-32,-3-4 1 0,1 5 0 15,-4-5-2-15,-12 0-3 16,19-12-7-16,-19 2-15 16,-3-5-11-16,3-4 2 15,-6-9-2-15</inkml:trace>
  <inkml:trace contextRef="#ctx0" brushRef="#br0" timeOffset="284015.3851">8099 16552 33 0,'-8'-15'35'0,"-3"0"1"15,1 7-9-15,10 8-8 16,-4 13-16-16,4 3-34 16,2-7-3-16,10 8-2 15,-9-3 0-15</inkml:trace>
  <inkml:trace contextRef="#ctx0" brushRef="#br0" timeOffset="284316.9226">8285 16617 22 0,'0'-14'34'15,"0"14"3"-15,5 19-1 16,-1 13-18-16,6 18-6 16,-4 6-5-16,5 9-1 15,-4 0-3-15,2 1-2 16,-2-6-2-16,-3-11-4 16,-2-8-6-16,-2-14-21 15,0-27-5-15,-2 11 0 16,-5-22 0-16</inkml:trace>
  <inkml:trace contextRef="#ctx0" brushRef="#br0" timeOffset="284526.4493">8371 16855 22 0,'35'0'30'16,"-8"-12"0"-16,10 12-12 15,-1 6-39-15,-5-15-6 16,9 13-2-16,-12-11 7 15</inkml:trace>
  <inkml:trace contextRef="#ctx0" brushRef="#br0" timeOffset="284830.9893">8757 16627 12 0,'-20'0'28'0,"0"0"-2"16,5 12-12-16,8 1-4 15,7 3-2-15,3 1-2 16,10-3-3-16,5 0 1 16,4-5-2-16,3-6-1 15,-4-3 0-15,-4-3-1 16,-8-5 0-16,-9 8-1 15,-7-12 1-15,-11 9 0 16,-7 3 2-16,0 3 2 16,-6 4 1-16,9 8 0 15,0 5 2-15,15 2 0 16,7-1 0-16,11-2-1 0,13-5-1 16,8 0-4-16,7-3-10 15,3-4-25-15,-4-19-2 16,8 2 0-16,-12-9-1 15</inkml:trace>
  <inkml:trace contextRef="#ctx0" brushRef="#br0" timeOffset="285287.3071">9393 16652 12 0,'28'-11'29'15,"15"11"0"-15,-6-6-9 16,4 6-5-16,-1 0-6 16,-6 0-5-16,-8-3-3 15,-6 3-3-15,-9 0-2 16,-11 0-1-16,0 0 0 16,-16-5 0-16,3 2 1 15,-3 3 2-15,-3 5 3 0,1 5 3 16,0-1 2-16,2 7 1 0,4 5 0 15,1 3 1-15,5 4-2 16,6 0-1-16,4 1-4 0,6-6-4 16,-1-5-6-16,9-4-6 15,7-7-10-15,-2-14-7 16,11 2 0-16,-3-15 12 31</inkml:trace>
  <inkml:trace contextRef="#ctx0" brushRef="#br0" timeOffset="285535.3546">9816 16709 50 0,'-17'-4'23'16,"8"8"-4"-16,-4 3-7 15,2 1-5-15,6 4-2 16,5 2-2-16,9 5-1 0,8-5 0 16,1-3 1-16,4-2 0 15,0-4 2-15,0-5 1 16,2-2 1-16,-12-11 1 0,-1-1-1 15,-11-5 0 1,0 3 0-16,-7-4-2 16,-3 5-5-1,-1 5-9-15,-5 5-23 16,0-2-7-16,4 7 0 16,-4 3 1-16</inkml:trace>
  <inkml:trace contextRef="#ctx0" brushRef="#br0" timeOffset="286310.5073">10552 16695 32 0,'3'11'29'16,"7"11"-1"-16,-4-5-18 16,-2 0 0-16,1 0-3 15,-5-17-3-15,0 0-2 0,0 0 1 16,10-19-2-16,-7-10 1 15,7 2 1-15,1-5 0 16,6 4 0-16,-2 8 1 16,4 11-1-16,-1 9 0 0,-3 16 1 15,-5 11-2-15,-4 5-4 16,3 7-6-16,-6-3-2 16,6-7-4-16,4-8-1 15,8-6 0-15,4-15 0 16,9-5 3-16,0-5 5 15,4-3 6-15,-1-1 5 0,-6 2 5 16,-3 1 3-16,-7 3 0 16,-4 4 0-16,-7-4-1 15,-1 4-2-15,-4-8-3 16,-2 2-1-16,-3-10-2 16,-5 2-2-16,-2-2 0 31,-3-2-1-31,-2 9 0 0,-4 3-1 15,-1 10 1-15,-3 4 1 0,2 15 0 16,4 14 2 0,0 6 0-16,4 10 2 0,1-1 0 15,9 9 1-15,-3-7-1 16,6 3 0-16,3-6-4 16,0-9-6-16,4-14-29 0,1-1-3 15,-11-23 0-15,17 11 0 16</inkml:trace>
  <inkml:trace contextRef="#ctx0" brushRef="#br0" timeOffset="287007.781">11213 16620 25 0,'-15'6'30'0,"10"7"-4"15,-3 1-10-15,0 3-5 16,5 7-2-16,3-5-2 16,5 1-2-1,6-5 1-15,6-3-2 16,4-9 0-16,4-3 0 15,-2-9-1-15,4-2-1 0,-6-4 0 16,-2 0 0-16,-5-2-2 16,-7 7 2-16,-7 10-2 15,0 0 1-15,0 0 0 16,-2 18-1-16,2 0 1 0,4 1 0 16,4 0-1-16,5 0 1 15,4-7 0-15,7-4 0 16,1-4 0-16,1-4 1 15,-5 0-1-15,-5-10 0 16,0-2-2-16,-10-4-3 16,-1 1-5-1,-11-7-10-15,-2-2-3 16,-8-10-1-16,1-2 5 16,-4-3 6-16,4 0 7 15,-2 6 7-15,2 0 7 16,5 8 9-16,2 4 3 15,8 21 1-15,-10-11-6 0,10 11-8 16,0 12-17-16,10 1-24 16,-10-13-2-16,21 19-1 0,-8-14 1 15</inkml:trace>
  <inkml:trace contextRef="#ctx0" brushRef="#br0" timeOffset="287466.9971">11616 16612 31 0,'21'-1'30'0,"16"1"-8"15,1 0-6-15,2-4-4 0,1 4-4 16,-3-5-3 0,-8 2-3-16,-8 3-3 15,-5-6-3-15,-17 6-3 16,0 0-3-16,0 0-1 15,-14 0 0-15,1 5 0 16,-5-1 4-16,-1 2 3 0,0 6 6 16,5-3 3-1,1 6 5-15,3-1 1 0,4 3 2 0,6 2-2 16,6 1-1-16,0-1-3 16,6-2-4-16,0-1-6 15,2-3-6-15,0-8-13 16,9 5-9-16,-8-15-1 15,9 3 0-15</inkml:trace>
  <inkml:trace contextRef="#ctx0" brushRef="#br0" timeOffset="287754.055">12072 16667 44 0,'0'0'28'0,"-13"8"-9"16,13-8-8-16,-15 20-5 15,9-6-2-15,3 5-2 0,3-2-1 16,3 3 0-16,6-4 1 16,7-1-1-16,4-3 0 15,4-9 1-15,-2-3 2 16,0-10 1-16,1 0 1 16,-6-8 0-16,-1 1 0 15,-16-6 1 1,-7 4-1-16,-9-5-1 15,1 10-4-15,-7 1-5 16,-3 1-15-16,-4 0-17 16,9 7 0-16,-3 0 0 15,12 5 0-15</inkml:trace>
  <inkml:trace contextRef="#ctx0" brushRef="#br0" timeOffset="288250.013">12744 16523 11 0,'0'-24'35'15,"0"24"1"-15,0 0 1 16,4 25-15-16,-4 20-7 16,0 8-6-16,0 17-2 15,0 4-3-15,4 9-1 0,-1-5-1 16,4-9-1-16,-2-6-2 15,-1-16-4-15,2-9 0 0,-6-16-7 16,9-10-11-16,-9-12-15 16,0 0 0-16,10-23 0 15</inkml:trace>
  <inkml:trace contextRef="#ctx0" brushRef="#br0" timeOffset="288481.6782">12783 16806 5 0,'22'0'28'16,"-4"-10"0"-16,19 10-5 15,-7 0-20-15,8-9-22 16,12 13-6-16,-15-14-2 16,11 5 12-16</inkml:trace>
  <inkml:trace contextRef="#ctx0" brushRef="#br0" timeOffset="288793.7182">13235 16502 23 0,'-18'0'29'16,"-9"0"-2"-16,4 9-12 15,4 3-5-15,3 5-2 0,11-2-2 16,5 1-2-16,3-1-2 16,12-2 0-16,5 0 0 15,2-5-1-15,1-4 0 16,-1-4 0-16,-6 0-2 16,-3 0 0-16,-13 0 0 15,0 0 1-15,-13 5-1 16,-5 0 0-16,-2 4 1 15,-3 1 0-15,1 3 2 16,5 2-1-16,5 0 1 16,7-2 0-16,5 2 1 15,8-3-1-15,5-1 0 16,5 2-3-16,1-13-5 16,-1 0-22-16,4 0-4 15,-10-15-1-15,7 4 0 0</inkml:trace>
  <inkml:trace contextRef="#ctx0" brushRef="#br0" timeOffset="289016.7648">13217 16323 44 0,'0'0'32'16,"-19"-15"0"-16,19 15-14 15,-9 14-42-15,9-14-7 16,0 11-1-16,0-11 0 0</inkml:trace>
  <inkml:trace contextRef="#ctx0" brushRef="#br0" timeOffset="289423.8191">13353 16588 41 0,'0'0'37'16,"10"-5"-1"-16,8 16-5 16,8 12-17-16,-6 4-6 15,5 12-3-15,-5 4-1 16,-2 10-2-16,-9 2-3 16,-9-3 1-16,-12 0-2 15,-13-11 0-15,-6-4 0 16,-6-10-1-16,2-12 0 15,2-15 1-15,6-13 2 16,14-13-1-16,13-15 2 16,7-6-1-16,19-8 1 0,11-3 0 15,10 2-4 1,-1 0-14-16,-2 8-17 16,4 10-2-16,-16 4 1 0,-3 14-1 15</inkml:trace>
  <inkml:trace contextRef="#ctx0" brushRef="#br0" timeOffset="289905.3966">13695 16527 33 0,'8'10'32'0,"-8"0"-2"0,-5 9-11 15,5 8-6-15,-7 2-4 16,7 7-2-16,-4-7-3 16,8 3-4-16,5-8-6 15,4-5-12-15,1-12-16 16,15 3 1-16,-6-20-1 16,13 6 13-16</inkml:trace>
  <inkml:trace contextRef="#ctx0" brushRef="#br0" timeOffset="290201.5811">14057 16533 13 0,'-27'0'29'0,"11"12"1"15,-3-2-1-15,7 8-18 16,8 3-3-16,4 1-3 0,13-2-1 15,2-4 1-15,8-2 0 16,1-7 0-16,1-3 1 16,-4-6-1-1,-4-3 0-15,-11-7-2 16,-6 12 0-16,-22-19-1 16,0 11 0-16,-3 0-3 0,-3-3-8 15,4 7-10 1,5 4-17-16,1-7 1 0,18 7-2 0,6-15 5 15</inkml:trace>
  <inkml:trace contextRef="#ctx0" brushRef="#br0" timeOffset="290417.7515">14171 16557 25 0,'16'-3'31'31,"14"8"1"-31,-7-5-7 0,9-7-15 16,1 7-3-16,2-5-4 15,-3 1-5-15,-5 1-8 16,-3 0-7-16,-11-6-14 16,5 9-1-16,-18 0 1 15</inkml:trace>
  <inkml:trace contextRef="#ctx0" brushRef="#br0" timeOffset="290618.2961">14332 16603 28 0,'-8'14'31'16,"11"8"-4"-16,-3-3-8 16,3-4-7-1,1 2-7-15,2-3-16 16,9 1-18-16,-15-15-2 16,23 9 0-16,-12-15 12 15</inkml:trace>
  <inkml:trace contextRef="#ctx0" brushRef="#br0" timeOffset="291050.6258">14694 16579 12 0,'-28'-15'26'0,"14"10"-5"16,-4 5-5-16,-2 0-3 15,4 7-3-15,-1 5-3 0,8 5-1 16,2 1 0-16,7 5-1 0,4-5 0 16,11 3 1-16,3-6-2 15,7-6 0-15,3-4 0 16,2-5 0-16,-4-5 0 15,-1-4 1-15,-6-6 0 16,-5 1-1-16,-14-4 1 31,0 1-1-31,-14-2-1 0,0 4-5 16,-1 6-13-16,0-1-23 16,-7-4 1-16,11 7-1 15,-5-3 0-15</inkml:trace>
  <inkml:trace contextRef="#ctx0" brushRef="#br0" timeOffset="292036.8276">15274 16616 18 0,'-17'-4'25'0,"26"4"-1"16,3 0-16-16,10 0-2 16,9 5-2-1,3-5-2-15,2 0 0 16,-3 0 0-16,-2-5-1 0,-11 5 0 16,-9-7 0-16,-11 7-1 15,-10 0 1-15,-6 6-1 16,-5-1 1-16,2 8 0 15,-4 3 1-15,6 5 0 16,8 0 1-16,9-1-1 0,6-3 2 16,9-3-2-16,7-2 1 15,3-12 0-15,3-5-1 16,-2-6 0-16,1-4-1 16,-4-5 1-16,-3 2-2 15,-6 0 0-15,-3 4 1 16,-11 14-1-1,14-8 1-15,-14 8 0 16,6 23 0-16,-6-2 0 16,0-2 1-16,5 2 0 15,-1-2 0-15,1-6-1 16,-5-13 1-16,19 5-1 0,-7-15 0 16,1-6-1-16,2 2 0 15,-1-4-2-15,-2 1 0 0,1 3-1 16,-1 2 1-1,0 5 0-15,-12 7 0 0,16-5 1 16,-16 5 2-16,12 5 1 16,0-1 1-16,-12-4 1 15,19 15 0-15,-7-7 0 16,4 1-1-16,0-5-1 0,2-1 1 16,3-3-2-16,1 0 0 15,-3-7-1-15,2 2 1 16,-1-3 0-16,1 4 0 15,-3 1 0-15,-2 3 1 16,-16 0 0-16,13 17 1 16,-13-5-2-1,-10-2-5-15,1 3-19 16,-6 1-12-16,-11-14-1 16,12 7 1-16</inkml:trace>
  <inkml:trace contextRef="#ctx0" brushRef="#br0" timeOffset="292640.4929">16845 16411 32 0,'-21'0'31'0,"-17"-7"0"15,7 7-12 1,4 12-7-16,2-4-4 0,15 11-2 16,7 0-2-16,12-2 0 15,8-3-1-15,10 1 0 0,-2-9-1 16,6 2 0-16,-6-8 0 15,-6 0-1-15,-5-4-1 16,-14 4 1-16,0-10-1 31,-12 6 0-31,-9 4 0 0,-4 4 0 16,0 2 0-16,-2 4 0 16,2 6 0-16,6 0 1 15,6 3 0-15,13 1 1 16,3-3-1-16,13 0 1 15,3-5 0-15,6 2-1 0,2-6-1 16,-2-8-6-16,0 0-16 0,0 0-14 16,-16-15 0-1,0-1-1-15</inkml:trace>
  <inkml:trace contextRef="#ctx0" brushRef="#br0" timeOffset="292856.656">16768 16227 54 0,'-15'-26'35'0,"13"13"0"16,-9 7-11-16,11 6-28 15,0 0-19-15,0 0-11 16,12 14-1-16,-2-8 0 16</inkml:trace>
  <inkml:trace contextRef="#ctx0" brushRef="#br0" timeOffset="293072.8238">16952 16402 28 0,'20'38'34'0,"-11"-7"0"16,6 1-4-16,-1-1-15 0,-3-8-5 15,2 1-2 1,-1-10-1 0,2-6-3-16,-3-13 0 0,3-5 1 15,-2-5-2 1,3-4 0-16,0-4-2 0,-5-2-6 15,3 4-16-15,1 8-17 16,-14-5 0-16,8 8 0 16,-8-3-1-16</inkml:trace>
  <inkml:trace contextRef="#ctx0" brushRef="#br0" timeOffset="293373.645">17207 16444 30 0,'0'0'33'16,"8"9"0"-16,9-9-9 15,9 0-13-15,10 0-3 0,1-3-2 16,5 3-3-16,-2-5-5 15,-6 3-6-15,-4 2-6 16,-8 0-10-16,-12-10-7 16,-1 10-3-16,-9 0 2 15</inkml:trace>
  <inkml:trace contextRef="#ctx0" brushRef="#br0" timeOffset="293596.3345">17387 16469 38 0,'-9'14'29'15,"9"11"-5"-15,3-3-5 16,0 0-6-16,4 1-5 16,-1-3-10-16,1 0-13 0,-7-11-16 15,15 1-1-15,-15-10 0 0</inkml:trace>
  <inkml:trace contextRef="#ctx0" brushRef="#br0" timeOffset="293828.1381">17841 16501 26 0,'16'23'34'16,"-21"-10"1"-16,1 4-10 16,-9 2-8-16,-7-4-5 15,-3 4-5-15,-4-9-3 16,0-3-3-16,-1-7-2 15,3-9 0-15,4-4-2 0,5-6 1 16,8 1 0-16,8-4 1 16,0 3 0-16,11 3 2 15,4 7 1-15,7 9 2 16,0 7-1-16,1 7 0 16,0 3-1-16,0 5-6 0,1 3-21 15,-1 2-10-15,-12-11-1 0,9 2 1 16</inkml:trace>
  <inkml:trace contextRef="#ctx0" brushRef="#br0" timeOffset="294530.0279">18296 16462 37 0,'-18'-13'21'16,"-9"4"-2"-16,-2 3-5 0,-4 6-3 16,-1 9-1-16,4 5-2 15,5 5-1-15,10 7-2 16,7-1 0-16,13 4 0 15,5-4 1-15,11-4-1 0,-1-8-1 16,5-1-1-16,-6-12 0 16,-2-5-1-16,-5-5-2 15,-10-9-2-15,-2 1-3 16,-9-3-3-16,3 4-3 16,-3-2 0-16,9 7 0 15,0-1 3 1,0 13 2-16,15-3 4 15,1 8 4-15,3 8 3 16,-4 2 4-16,4 2 1 16,-5 2-1-16,2 5-1 15,-7-6-2-15,0-2-1 16,-9-16-2-16,18 14 0 16,-6-21-2-16,2-2 0 0,1-5 0 15,2-4 0-15,1 1 0 0,4 0-1 16,-3 5 0-1,2 3 0-15,-5 13 1 0,-3 7 0 16,-2 2 0-16,-3 9 0 16,-2-2-1-16,-2 2-5 15,2-3-21-15,-1 0-9 0,-5-19-2 16,8 10 1-16</inkml:trace>
  <inkml:trace contextRef="#ctx0" brushRef="#br0" timeOffset="294931.3421">18841 16448 26 0,'23'7'33'15,"-8"0"0"-15,9 11-6 16,-5 4-12-16,-9-1-5 16,-1 8-3-16,-13-5-2 15,-8 1-2-15,-9-6-3 16,-11-8-5-16,-1-3-8 16,1-8-17-16,0-13-5 0,15 0 0 15,2-6 0-15</inkml:trace>
  <inkml:trace contextRef="#ctx0" brushRef="#br0" timeOffset="295501.8341">19194 16639 16 0,'0'0'36'16,"0"0"1"-16,4 9-2 15,-4-9-13-15,0 0-8 16,0 0-21-16,0 0-25 16,9 10-3-16,-9-10-1 15,0 0-2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1-14T09:51:22.84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15491 3863 18 0,'362'10'17'15,"29"-5"-2"-15,43 3 0 16,22 1 0-16,22 2-3 16,13 1-1-16,-5 4-2 15,-4-3-3 1,-12 2-1-16,-14-3-2 15,-33-2-1-15,-22-5-1 16,-37 2-4-16,-39-4-13 16,-48-9-15-16,-25 6 0 15,-67-9 1-15,-32 5 13 16</inkml:trace>
  <inkml:trace contextRef="#ctx0" brushRef="#br0" timeOffset="1358.7293">14048 3887 19 0,'111'-9'24'15,"54"4"-2"-15,32-5 0 16,33 3-4-16,22 0-7 15,18-4-23 1,5 11-12-16,-19-8-4 16,-5 9-2-16</inkml:trace>
  <inkml:trace contextRef="#ctx0" brushRef="#br0" timeOffset="2275.3029">22228 3830 22 0,'9'15'16'0,"9"-2"-1"31,5-3-2-31,11 4-3 0,1-1 0 16,5-2-4-16,-3 1-1 15,0-2-1-15,-6-3 2 16,-7 0-1-16,-14 1 1 15,-10-8 1-15,-14 10-1 16,-8-4 0-16,-4 1 0 16,-5 0-2-16,3 6-4 0,0-3-8 15,5 8-20-15,5-9-5 16,18 6 1-16,0-15-2 16</inkml:trace>
  <inkml:trace contextRef="#ctx0" brushRef="#br0" timeOffset="4096.2882">14550 3785 16 0,'0'-12'19'0,"0"12"-2"15,5 10-1-15,-5 5-4 16,0 9-2-16,0 6-4 0,0 5-1 15,0 2 1-15,3 1-2 0,-3-4-1 16,0-5-1 0,0-9 1-16,4-6 0 0,-4-14 1 15,0-14 0-15,0-10 0 16,0-4 0-16,0-9 0 31,-4-1-1-31,-1 2 0 0,2 3-1 16,0 6-4-16,-3 12-6 15,6 15-22-15,0 0-3 16,-12 15 1-16,19 12-1 16</inkml:trace>
  <inkml:trace contextRef="#ctx0" brushRef="#br0" timeOffset="4636.0458">14060 4392 6 0,'-12'-13'31'16,"12"13"2"-16,10 5 0 31,1 4-14-31,8 10-3 0,0-1-7 16,5 6-1-1,1 4-1-15,1 0-4 16,1 4-5-16,-2-8-8 0,-2-2-12 16,0 0-13-16,-10-13 1 15,6 2-1-15</inkml:trace>
  <inkml:trace contextRef="#ctx0" brushRef="#br0" timeOffset="4852.2051">14345 4425 25 0,'0'0'32'0,"-18"-15"2"16,8 15-8-1,-8 11-8-15,-4 3-7 16,-3 8-4-16,-5 1-2 16,1 6-2-16,-4-2-1 15,1-2-3-15,4 3-2 16,0-6-5-16,10-3-10 15,2 0-13-15,1-11-4 16,12 2 1-16,3-10 2 0</inkml:trace>
  <inkml:trace contextRef="#ctx0" brushRef="#br0" timeOffset="5098.9983">14396 4492 26 0,'7'-6'30'16,"19"6"1"-16,2-6-9 31,6 1-11-31,4 1-5 0,8 1-3 16,-3-2-9-16,1 0-11 15,-4 5-10-15,-12-9-3 16,1 9 0-16</inkml:trace>
  <inkml:trace contextRef="#ctx0" brushRef="#br0" timeOffset="5283.5089">14445 4563 65 0,'12'3'24'0,"7"-3"-5"31,8 0-4-31,4 0-9 0,4 0-12 16,-2-5-22-16,5 10-2 16,-9-11-1-16,10 11 0 15</inkml:trace>
  <inkml:trace contextRef="#ctx0" brushRef="#br0" timeOffset="5670.3044">15119 4435 17 0,'-16'-21'29'0,"7"15"1"16,-4-4-9-16,-5 1-6 16,1 8-3-16,-5 1-4 15,1 5-1-15,-6 5-3 16,7 4-1-16,2 4-2 16,3 8 0-16,8-5 1 15,7 6 0-15,6-5 0 0,13-1 0 16,5-7 1-16,7-5 0 15,0-9 0-15,4-3 1 16,-8-10 0-16,1-4 0 16,-9-7-1-16,-7-2 0 15,-12-3-1-15,-6 0-1 16,-2 5-8-16,-9 2-18 0,-4 5-12 16,2 12 0-16,-10 5 0 15</inkml:trace>
  <inkml:trace contextRef="#ctx0" brushRef="#br0" timeOffset="8490.7555">14579 3873 12 0,'7'-10'7'15,"-7"10"0"-15,0 0 1 31,9-13 0-31,-9 13-1 0,5-11-1 16,-5 11 1-16,4-15-1 16,-4 15 0-16,5-13-1 15,-5 13 0-15,5-15-1 16,-5 15-1-16,7-13 0 16,-7 13-2-16,10-17 1 15,-10 17-1-15,11-19 0 0,-5 9 1 16,-2-2 0-16,-1 1 0 15,4 0 0-15,-4 0 0 16,-3 0 0-16,6 1 0 16,-3 0 0-16,2-1 0 15,-1 0 0-15,1 2-1 0,-3 0 0 32,5-2 0-32,-7 11 1 0,11-18-2 15,-8 10 1-15,-3 8 0 16,9-18 0-16,-4 8-1 15,1 0 0-15,-1 2 1 16,1-2-1-16,-6 10 0 16,13-19 1-16,-6 10-1 15,1 0 0-15,-8 9 0 0,14-18 1 16,-4 11-1-16,-10 7 1 16,16-18-1-16,-6 9 0 15,1 0 1-15,-1-2-1 16,3 0 0-16,-1-1 0 15,2-3 1-15,0 1-2 16,0 2 2-16,-2-1-2 0,2 0 1 16,-4 4-1-16,-1-2 1 15,0 1 0-15,1 2-1 16,-10 8 1-16,18-16-1 16,-8 7 1-16,-2-2 1 0,7 2-1 15,-1-3-1-15,1 2 1 31,1-2 0-31,0 0 1 0,2 1-1 16,1 1 0-16,-2 0 0 16,0 0 0-16,1-2 0 15,-2 3 1-15,2-2-1 16,1 0-1-16,-1-1 1 16,1-1 0-16,1 0 0 15,0 4 0-15,-2-4 1 0,3 2-2 16,-1-3 1-16,2 8 1 15,-4-3-1-15,3-1 0 16,-2 5 0-16,4-4 0 16,-2 2 0-16,1 0 0 15,0-1 0-15,-4 3 0 16,1 0 0 0,0 0 0-16,-4 5 0 15,1-4 0-15,-1 1 0 16,-3 3 0-16,4 0 0 15,0 0 0-15,-1-3 0 0,2 3 0 16,1-4 0 0,0 1 0-16,1 3 0 0,0 0 0 15,-1 0 0-15,0 0 0 0,-1 0 0 16,1-4 0-16,-2 4 1 16,3 0-1-16,2-3 0 15,1 3 0-15,-1-3 0 16,-1 3 0-16,1 0 1 15,0 0 0-15,-2 3-1 16,0 1 0-16,-4-4 1 0,4 3-1 16,-5 4 0-16,6-2 1 15,-2-1-1-15,1 1 0 16,0-1 1-16,1 1-1 16,-3 2 1-16,1 2-1 15,1-1 0-15,-4-2 0 31,4 2 0-31,-3 1 0 0,-1 1 1 16,-2-1-1-16,5-3 0 16,-2 2 1-16,0-1 0 0,2 0-1 15,-6 0 1 1,3 1 0-16,-2-4-1 0,2 5 1 16,-3-3 0-16,-2 3-1 15,3 2 0-15,-3-2 1 0,1 0-1 16,-1-1 0-16,0 2 1 15,1-2-2-15,0 3 1 16,0-2 0-16,1-1 1 16,0 1-1-16,1-1 0 15,0-1 0-15,-1 1 0 32,0 1 0-32,2-4 1 0,0 3-1 15,-1-1 0-15,0 3 0 16,-1-1 0-16,3 0 2 15,-2-1-2-15,0 5 1 16,-1-2-1-16,0 0 1 16,-2 4-1-16,1-2 1 15,-1-2 0-15,0 0-1 0,1 3 0 16,2-7 0-16,-1 4 0 16,-2-1 0-16,2-2 0 15,0 2 0-15,-2 1 0 16,1-2 0-16,-1 4-1 0,-3 0 2 15,3 0-1-15,-2-2 0 16,1 3 0 0,0 0 1-16,-1 1-1 15,2 2 0-15,0-4 0 16,0 2 0-16,0 0 0 16,2 6 0-16,2-1 0 15,-2 3 0-15,4-3 1 16,0 2-1-16,-3 1 0 15,3 0-1-15,-3-3-7 0,-7-7-25 16,3 12-1-16,-9-16 1 16,-4 8-1-16</inkml:trace>
  <inkml:trace contextRef="#ctx0" brushRef="#br0" timeOffset="12424.9042">17093 3747 7 0,'0'0'7'0,"0"0"0"15,0 0 0-15,0 0 0 0,-5 9 0 16,5-9-2-16,0 0 0 16,0 15-1-16,0-15-1 15,-3 9-1-15,3-9-1 16,4 14 0-16,-4-14 0 16,11 18 1-16,-2-9 0 15,-4 1 1-15,2 0 0 0,3 1 1 16,-2 0 0-16,2-2 3 15,-3 1-1-15,5 0 0 16,-2-2 1-16,1 1-2 16,2 5 0-16,-2-2 0 15,1 3-1-15,-1-1-1 32,-1 2-2-32,-1 0 1 0,-1 1 0 15,0 0 0-15,0-2-1 16,1-1 0-16,0 1 0 0,0-2 0 15,2 0 1 1,1 0-1-16,1 1 0 16,-2 0 1-16,0 1-2 0,0 2 2 15,-4-1-2-15,2 2 1 0,-3-1-1 16,3 0 1-16,-3-1-1 16,4-1 0-16,-3-1 1 15,3-1 0-15,2-2 0 16,0 0-1-16,0 1 1 15,1 2 0-15,2 0 0 32,-5-1 0-32,4 1-1 0,-5 1 1 15,1 2-1-15,-1-3 2 16,0 1-2-16,-1-5 1 16,1 4 0-16,0-5-1 15,0 4 1-15,2-3-1 16,-1-1 1-16,1 3 0 15,0 0-1-15,-2 0 0 0,1 1 1 16,0-1-1-16,1 1 1 16,1-2-1-16,0 1 1 15,1-1-1-15,1 0 1 16,0 1 0-16,1-3-1 0,1 0 1 16,-2 1-1-16,0 1 0 15,-1 0 0 1,-1-6 0-1,3 5 1-15,-2-3-1 0,1 0 0 16,3-2 0-16,-1 0 1 16,0 1-1-16,1-3 1 15,-1 3-2-15,0 1 1 16,-1-2 1-16,-2 2-1 16,-3-2 0-16,3 0 0 0,-1-3 0 15,3 2 1-15,0 1-1 16,1-2 0-16,3-2 1 15,-1-1-1-15,2 5 0 16,-2 0 0-16,0-1 0 16,0 0 0-16,-3-1 1 15,2-3-1-15,-3 3 0 0,3-3 0 16,-1 4 0-16,0-4 0 16,0 0 0-16,0 0 0 15,3 0 0-15,-4 4 0 16,1-4 0-16,-1 0 0 15,1 0 0-15,-2 0 1 16,3 0-1 0,-2 1 0-16,-1-1 0 15,2 0 0-15,-1-2 0 0,1 2 0 16,0 0 0 0,-1 0 0-16,2 0 0 15,0-3 1-15,-1 3-1 0,2-4 0 16,0 4 0-16,-1-5 0 15,1 2 1-15,2-3-1 0,-2 2 0 16,3-2-1-16,-1 2 2 16,-2-1-1-16,3 1 0 15,-3-3 1-15,-1 3-1 16,-1-4 0-16,-1 3 0 16,0 0 0-16,-2 0 0 15,1-4 1-15,-1 1-1 0,2 0 0 16,-2 0 0-16,2 0 0 15,-1-1 0-15,-3-1 0 16,4-1 0-16,-3 3 0 16,-1 0-1-16,-1-2 1 15,-1 1 0-15,0 2 0 32,4-1 0-32,-1 0 0 0,-1 1 0 15,1-2-1-15,2 0 1 16,2 1 1-16,1-6-2 15,-1 4 1-15,-1-2 1 0,-1 0-1 16,1 0 0 0,-1 0 0-16,-1 0 1 0,-1 1-2 15,0 0 2-15,-2-4-2 0,2 3 2 16,-1-3-1-16,1 0 0 16,0 1 0-16,0 0 0 15,1-1 0-15,-2-2 0 16,2 3 0-16,-2 0 0 15,-1 4 0-15,1-3 0 16,-1-1 0 0,1 2 0-16,-3 0 0 15,2-2 0-15,0 1 0 16,1 2 0-16,-2-6 1 16,1 4-2-16,1-2 2 15,1 0-1-15,-3 1-1 16,1 0 2-16,-1 2-1 15,0-4 0-15,-1 3 0 0,1 0 0 16,-2 2 0-16,0-2 1 16,0 0-1-16,2 3-1 15,-2-5 2-15,1 1-2 16,1-1 1-16,-2 1 0 16,0-2 0-16,0 4-1 0,0-4 1 31,-1 4 0-31,-2-1-1 0,1 4 1 15,1-4 0-15,0 3 0 16,0-1 0-16,1-1 0 16,1-1 0-16,-3 2 0 15,3-3 0-15,2 2 0 16,-3-3 0-16,1 2 0 16,-1 2 0-16,2-3 0 0,-3 1 0 15,3 1 0-15,-2 0 0 16,0-1 0-16,2 2-1 15,-1-1 2-15,1 1-1 16,-1-2 0-16,1 0 0 16,0 2 0-16,-3-2 0 15,3-1 1-15,-2 4-1 0,2-3-1 16,-2 1 1-16,1 1 0 16,1 1 0-16,-2 0 0 15,-7 10 1-15,16-18-1 16,-8 8 0-16,-2 1 0 0,-6 9 0 15,16-18 0 1,-7 9 0 0,-2 0 0-16,3-1 0 15,0-1 0-15,1 1 0 16,0 2 0-16,1-1 0 0,-4 1 0 16,3-1 0-16,-1 1 0 15,1 0 0-15,1 0 0 16,2-4 0-16,0 1 0 15,1 0 0-15,4-1-1 0,-1 3 1 16,-1-1 0-16,0 0 0 16,-2 1-1-16,-2 3 1 15,-1 1-1-15,-3-2 0 16,1 2 2-16,-10 5-2 16,17-11 1-16,-6 5 0 15,0 1 0 1,2-4 0-16,4 1 0 15,0-1 0-15,4-1 0 16,-1 1 0-16,-2 1-1 16,3 2 1-16,-4-1 0 15,0 1 0-15,-3 3 1 16,-2 0-1-16,-2-3 0 16,2 3 0-16,1-3 1 0,-2 0-1 15,4 1-1-15,0 0 2 0,4-3-2 16,0 4 0-1,0-2 2-15,0 3-1 16,1-3 0-16,-1 4-1 0,-2 2 1 16,-2-7 0-16,2 7 1 15,-3-5 0-15,2-1-2 0,2 3 1 16,1-2 0-16,4-1 0 16,0 1 0-16,2 1 0 15,1-3-1-15,-2 7 1 16,1-2 0-16,-4 2-1 15,-3-4 1-15,-2 4 0 32,-5 0 0-32,2 0 0 0,-4 0 0 15,0 0 0-15,1-5 0 16,5 2 1-16,2-3-2 16,4 2 1-16,2-1 0 15,1 0 0-15,4 5 0 16,-3-4 0-16,1 4 0 15,-4 4 0-15,-2-1 0 0,-4-3 0 16,-1 2 0-16,1-2 0 16,-1 0 0-16,2 5-1 15,-1-5 1-15,0 0 0 0,3 5 0 16,0-3-1 0,0 3 1-16,-2 0-1 0,-1 2 1 31,-3-5 0-31,2 4 0 0,-2 1 0 15,-2-2 0-15,1 1 0 16,-1-3 1-16,0 2-1 16,0-5 0-16,1 3 0 15,-1 1 0-15,0-4-1 16,1 0 2-16,-5 0-1 16,-7 0-1-16,15 3 1 0,-15-3 0 15,12 3-1-15,-12-3 1 16,9 3 0-16,-9-3 0 15,0 0 0-15,13 13-1 16,-13-13 1-16,11 7 0 16,-11-7 1-16,10 8-1 15,-10-8 0-15,11 5 0 0,-11-5 0 16,13 4 0-16,-13-4 1 16,0 0-1-16,10 3 0 15,-10-3 0-15,0 0 0 16,0 0 1-16,0 0-1 15,0 0 0-15,0 0 0 0,0 0 0 32,0 0 0-32,0 0 0 0,10 0 1 15,-10 0-2 1,0 0 0-16,0 0-5 0,0 0-14 16,0 0-16-16,-10 7 0 15,-11-11-1-15,4 4 0 16</inkml:trace>
  <inkml:trace contextRef="#ctx0" brushRef="#br0" timeOffset="15519.4091">14614 3867 15 0,'9'-9'13'16,"-9"9"0"-16,0 0-2 16,0 0 0-16,0 0-1 0,-11-8-2 15,2 8-2-15,-5 0-2 16,1 0-1-16,1 0-1 16,-2 4-1-16,3 0 0 15,1 1-1-15,10-5 1 16,-10 12-1-16,10-12 1 15,0 17 0 1,0-17 0-16,8 14 0 16,-8-14 1-16,20 12 0 15,-8-6 0-15,1-4 2 16,1-2 0-16,2-3 1 16,-4-5 1-16,-3 2 0 15,-3-4 0-15,-2-2-1 16,-10-2 1-16,2-1-2 0,-7 0-1 15,-1 2 0-15,-4 0-1 0,-1 3 0 16,0 5-2-16,1 5 1 16,1 0-1-16,3 8 0 15,2 2 1-15,1 4-1 16,5 1 0-16,4-1 0 16,5 3 0-1,3-1 0-15,2-3 0 16,5-1 0-16,1-5 0 15,3 0 1-15,-1-7-1 16,-1 0 1-16,0-4-1 16,-2-3 0-16,-1-2 1 15,-7-1 0-15,-3-3-1 16,-4-1 0-16,-6 3 1 0,-4-2-1 16,-6 4 1-16,-1-1-1 15,-2 6 0-15,0 4 0 16,2 0 1-16,1 3-2 15,4 4 2-15,2 4-1 16,6 0 0-16,0 3 0 0,4-2 0 16,4-1 0-16,3 2 0 0,7-3 0 15,3-5 0 1,-1-1 1-16,2-4-1 16,-1 0 0-16,0-8 1 0,-2-1 0 15,-6-3 1-15,-9 0 0 16,-6-2 0-16,-4 3 0 31,-7 1 0-31,1 3 0 0,-4 7-2 16,0 0-4-16,4 0-24 15,5 10-9-15,1-3-1 16,10 4-1-16</inkml:trace>
  <inkml:trace contextRef="#ctx0" brushRef="#br0" timeOffset="30393.867">18580 3868 2 0,'0'0'5'16,"0"0"-1"-16,-8 17 0 0,8-6 0 16,0 2 2-16,0 2-1 15,3 2 2-15,-3 2-2 16,5-2 1-16,-5-1 0 15,3-1-1-15,-3-2 2 16,0-4 1-16,0-9 0 0,0 9-1 16,0-9 0-16,0-9 0 15,0 0-1-15,-3-7-1 16,-2-1-1-16,5-4-3 16,-6 1 0-16,2 1-1 15,0 4 0-15,0 2 0 0,4 13 0 16,0 0 0-16,-10-5 0 15,10 5 0-15,-3 14 0 16,3-5 1-16,0 7-3 16,0-4-12-16,0-12-14 15,0 18-1-15,0-18 0 32,0 0 11-32</inkml:trace>
  <inkml:trace contextRef="#ctx0" brushRef="#br0" timeOffset="30929.0649">18184 3389 28 0,'0'0'27'16,"9"11"-9"-16,1-1-4 16,4 5-3-16,2 1-2 15,0 2-1-15,0 4-2 16,-3-1-3-16,-2-1-4 16,2 0-7-16,-4 0-13 0,-9-9-8 15,12 5-1-15,-12-16 1 16</inkml:trace>
  <inkml:trace contextRef="#ctx0" brushRef="#br0" timeOffset="31213.4547">18374 3417 6 0,'3'-14'24'0,"-3"14"-7"16,0 0-3-16,0 0-2 15,-17 7-3-15,5 3-2 32,-6 4-1-32,-2 2-2 0,-1 2-1 15,-3 2 1-15,0-3-1 16,3 2-1-16,3-5 0 16,2 0 0-16,2-4-1 15,7-1-4-15,7-9-6 16,-10 9-12-16,10-9-8 15,0 0 1-15,20 4 3 0</inkml:trace>
  <inkml:trace contextRef="#ctx0" brushRef="#br0" timeOffset="31498.7079">18472 3456 6 0,'0'0'24'0,"11"3"-4"0,-11-3-6 15,20 0-3-15,-7 0-1 16,6 0-3-16,0-2-5 15,2 2-8-15,0 0-5 16,-5 0-7-16,5 6-5 16,-21-6-3-16,18 5 17 15</inkml:trace>
  <inkml:trace contextRef="#ctx0" brushRef="#br0" timeOffset="31676.4196">18463 3538 13 0,'0'0'25'15,"16"8"-1"-15,-6-8-9 16,10 0-10-16,2 6-14 0,-4-12-12 16,13 15-4-1,-9-14 0-15</inkml:trace>
  <inkml:trace contextRef="#ctx0" brushRef="#br0" timeOffset="32101.3283">18765 3441 19 0,'8'-16'26'0,"4"10"-5"0,-1-1-6 16,4 2-3-16,3 5-4 15,-1 0-1-15,1 0-2 0,-4 6-1 16,-1 2-2-16,-6 2 0 15,-2 6 0-15,-5-1 0 16,-9-1-1-16,-3 5 1 16,-6-2-1-16,1-1 0 15,-3-3 0 1,3-2 0-16,1-3-1 16,4 0 0-16,1-3 0 15,11-5-1-15,0 0 1 16,-3 9-1-16,3-9-5 15,12 0-13-15,5 10-11 16,-17-10 0-16,29 5 0 16</inkml:trace>
  <inkml:trace contextRef="#ctx0" brushRef="#br0" timeOffset="32364.2386">18965 3580 41 0,'0'0'32'16,"0"0"-1"-16,0 0-3 16,0 0-6-16,0 0-6 31,10 4-5-31,-10-4-4 0,0 0-5 15,0 0-9-15,0 0-16 16,0 0-15-16,0 0 0 16,0 0-1-16,0 0 1 15</inkml:trace>
  <inkml:trace contextRef="#ctx0" brushRef="#br0" timeOffset="32864.3122">19081 3431 17 0,'0'0'25'15,"15"-6"-7"-15,-4-2-4 16,5 8-4-16,1-1-3 16,2 1-1-16,0 0-1 15,0 1-2-15,-5 4-1 16,0 1 0-16,-6 4 0 15,-8-10 0 1,0 16-1-16,0-16 0 16,-10 13 0-16,10-13 1 15,-16 13-2-15,16-13 1 16,-10 11-1-16,10-11 0 16,4 9-1-16,-4-9 1 15,16 14 0-15,-4-4 0 16,-3 0 1-16,0 2-1 0,-2-2 1 15,-7 2 0-15,-7-3-1 0,0 2-5 16,-5-3-17 0,-6-12-7-16,18 4 0 0,-25 0 0 15</inkml:trace>
  <inkml:trace contextRef="#ctx0" brushRef="#br0" timeOffset="34496.3718">18551 4013 7 0,'0'0'6'0,"0"0"-1"15,0 0 1-15,0 0-1 16,0 0 0-16,0 0 0 16,0 0 0-16,0 0-1 0,0 0 1 15,0 0-1-15,0 0-1 16,0 8 1-16,0-8 0 15,3 12 0-15,-3-12 1 16,0 12-1-16,0-12 0 16,0 14 0-16,0-14 0 15,0 18-1 1,0-8 1-16,0-1-2 16,0 2 1-16,0 0 0 15,0 3 0-15,0-4 1 16,-3 4-1-16,3 0 1 15,0-1-1-15,0 1 1 16,0 0-1-16,0 1-1 16,0 0 0-16,0 0 0 0,0 1-1 15,0-2 1-15,0 4-2 0,0-3 1 16,0 2-1 0,0-1 1-16,0-2-1 15,0 0 0-15,0-1 1 0,0 2-1 16,0-2 0-16,0 0 0 15,-4-2 0 1,4 1 0-16,0-1 0 16,0-1 1-16,0 1-1 15,5 0 0-15,-5-2 0 16,0 6 0-16,0-3 0 16,3-1 1-16,-3-1-2 15,0 3 1-15,0 1 0 16,0-5 0-16,0 5 0 0,0-4 1 15,0 3-1-15,4-4 0 16,-4 2 1-16,6 1-1 16,-6-1 0-16,0-11 0 15,6 16 1-15,-6-16-1 16,3 14 0-16,-3-14 0 16,0 10 0-16,0-10 0 0,0 0 0 15,0 9 1-15,0-9-2 16,0 0 0-16,0 0-5 15,0 0-10-15,0 0-16 0,0 0 0 16,0 0 0-16,5-9 4 16</inkml:trace>
  <inkml:trace contextRef="#ctx0" brushRef="#br0" timeOffset="35036.8584">18468 4622 22 0,'0'0'19'0,"0"0"-1"16,8 11-4-16,-8-11-3 0,5 12-3 15,-1-3-3-15,1 4 0 16,1-2-1-16,1 2 0 16,0 1 0-16,3-4-1 15,-1 4 1-15,-1-3 0 16,2-2 2-16,-10-9-1 16,17 12 2-1,-17-12-1-15,15 5 1 16,-15-5-2-16,13 0 1 15,-13 0-2-15,14-10 0 16,-14 10-1-16,13-10-1 16,-13 10-1-16,14-17 1 15,-5 8-2-15,-1-3-2 16,1 4-7-16,-3-4-22 0,-3-5-6 16,7 5 0-16,-10-7 0 0</inkml:trace>
  <inkml:trace contextRef="#ctx0" brushRef="#br0" timeOffset="36058.255">18567 4034 12 0,'0'0'11'0,"0"0"-1"16,0 0-2-16,-5 11 0 15,5-11-3-15,-15 10 1 16,15-10-1-16,-18 13-2 16,8-5 0-1,-2-1-2-15,2 1 1 16,1 1-1-16,0-4 0 16,-2 4-1-16,11-9 2 15,-13 13-1-15,13-13 1 16,-8 7 2-16,8-7 0 15,0 0 0-15,0 0 0 16,0 0 0-16,0 0-1 0,0-12 1 16,0 12-2-16,14-15 0 15,-14 15-2-15,15-19 1 16,-6 8 0-16,2 1-1 16,2-2 1-16,-3 2-1 0,-1-1 0 15,0 2 1-15,-9 9 1 16,15-15-1-16,-15 15 1 15,7-11-1-15,-7 11 0 0,0 0 1 16,0 0-2-16,9-6 1 16,-9 6-1-16,0 0 1 15,7 10-1-15,-7-10 0 16,10 13 0-16,-10-13 1 31,12 19 0-31,-3-9-1 0,0 2 1 16,3-1 0-16,1 0 1 15,-3 1-1-15,4-3 1 16,-2 0 0-16,0-4 0 16,-1 3 0-16,0-6-1 15,-11-2 1-15,17 5-1 16,-17-5 1-16,10 0-2 0,-10 0-4 16,0 0-15-16,0 0-13 15,0 0 0-15,-24-7 0 16</inkml:trace>
  <inkml:trace contextRef="#ctx0" brushRef="#br0" timeOffset="43024.8593">1734 10281 14 0,'0'13'30'0,"-3"7"-2"16,-5 3-6-16,0 9-6 15,1 4-3-15,-3 2-2 32,0 2-3-32,-3-4-3 0,6 0-2 15,-4-9-1-15,6-7 0 16,-1-11 0-16,6-9 0 16,0 0-1-16,-10-17 1 15,17-7-1-15,-3-3 0 16,4-6 0-16,5-1-1 15,0-3 0-15,1-1 0 0,4 6 1 16,-2 1-1-16,0 7 1 16,-4 4-1-16,1 7 0 0,-13 13 1 15,15-9 0-15,-15 9 0 16,16 22 0-16,-10-2 1 16,0 4-1-16,3 12 0 31,-1 1 1-31,4 4 0 0,3 1-2 15,0 0-1-15,-1-4 1 16,0-6-4-16,1 0-2 16,-4-12-6-16,2-1-9 15,-6-4-13-15,-7-15-1 16,0 0-2-16,-6-11 10 16</inkml:trace>
  <inkml:trace contextRef="#ctx0" brushRef="#br0" timeOffset="43171.5523">1698 10565 16 0,'-15'-5'29'16,"15"5"0"-16,0 0-9 0,26-9-4 31,2 9-5-31,8 0-13 0,6 0-20 16,0 0-6-1,4 3-2-15,-9-6 0 16</inkml:trace>
  <inkml:trace contextRef="#ctx0" brushRef="#br0" timeOffset="43657.2912">1942 10007 41 0,'11'-4'34'15,"10"17"-4"1,6 6-8-16,5 13-8 0,9 19-3 15,-3 9-4 1,-2 15-2-16,-11 6-2 16,-8 5-1-16,-12-2 0 0,-9-5-1 15,-11-5 0-15,-7-13 0 16,-3-11 0-16,-1-11-1 16,0-11 1-16,4-8-1 0,3-4 1 15,2-7-1-15,0-4 1 16,3 0-1-16,2-5 1 15,12 0-2-15,-14 2 0 16,14-2-1-16,0 0-3 16,-11 0-5-16,11 0-7 15,0 9-18 1,0-9-2-16,0 0 1 16,0 0 2-16</inkml:trace>
  <inkml:trace contextRef="#ctx0" brushRef="#br0" timeOffset="46110.9275">2901 10224 19 0,'-12'-17'28'15,"-19"-2"-5"-15,-1 9-3 16,-5 6-5-16,-2 6-3 15,1 10-4-15,4 11-2 16,9 5-2-16,6 1-1 16,19 8 0-16,10-4-1 0,13-2 0 15,6-4 1-15,6-6 0 16,2-8-1-16,3-4 0 16,-5-4 0-16,-4-5 0 15,-11 0-1-15,-20 0 0 16,0 0 0-16,-24-14 0 31,-7 14-1-31,-3 0 0 0,-6 9 0 16,0 1-1-16,-1 8 1 15,7 4-1-15,10 4 1 16,11 5-1-16,10-3 2 16,9 0-2-16,12-2 2 15,10-4-1-15,10-5 1 0,11-9-1 16,1-8 1-16,2-8 0 0,-4-6-1 15,-2-5 2 1,-7-4-2-16,-8 0 1 0,-9 0 0 16,-9 4 0-16,-10 0-1 15,3 11 1-15,-6 8 0 16,0 0-1-16,0 0 1 31,-9 17-1-31,9 4 1 0,0 2-3 16,3 3-2-16,-3-4-8 15,3-3-22-15,7 1-2 16,-10-20 0-16,6 14 0 16</inkml:trace>
  <inkml:trace contextRef="#ctx0" brushRef="#br0" timeOffset="46248.1786">3032 10236 54 0,'-4'-20'33'0,"4"20"-1"16,0 0-21-16,0 0-36 0,0 10-5 16,0 5-2-16,6 12-2 0</inkml:trace>
  <inkml:trace contextRef="#ctx0" brushRef="#br0" timeOffset="46510.8453">3308 10481 19 0,'0'0'33'16,"-6"19"0"-16,6-19-1 16,3 19-18-16,8-4-4 15,-4-2-2-15,9 5-1 16,-1-8-1-16,6 0-2 0,-2-8-1 15,0-2 0-15,-4-4-1 16,-2-4-3-16,2-2-8 16,-8 0-22-16,-7-8-5 15,8 8-1-15,-8-7 0 16</inkml:trace>
  <inkml:trace contextRef="#ctx0" brushRef="#br0" timeOffset="46934.0612">3822 10510 43 0,'-9'27'37'15,"-13"0"-1"-15,0-2-7 16,-3 1-13-16,-8-10-9 0,5 1-5 16,-3-8-5-16,5-9-3 15,8-4-2-15,2-10-1 16,8 0-1-16,8-5 1 15,6 6 1-15,6-6 3 16,7 10 3-16,3 1 3 16,0 8 3-1,5 8 1-15,-2 6 1 16,0 4 0-16,-4-1 1 16,3 3-1-16,-4-6-1 15,1 2 0-15,-2-11-1 16,2-5-1-16,-2-7-2 15,-1-7 1-15,-2-6-1 0,1-2 0 16,-3-4 0-16,-4 1 0 16,-1 2-1-16,-3 10 1 15,-3 4 0-15,-3 9 0 16,0 0 1-16,0 24-1 0,-3-2-1 16,-1 4-12-16,-1-2-24 15,10 5-1-15,2-11 0 16,21-4 0-16</inkml:trace>
  <inkml:trace contextRef="#ctx0" brushRef="#br0" timeOffset="47732.5189">4926 10430 8 0,'-4'19'28'16,"-11"-9"-1"-16,6 12-11 15,2 2-3-15,7 7-3 16,10-2-2-16,4 0-2 0,7-6-2 15,4-5 0-15,6-10-1 16,-5-3-1-16,1-8 0 16,-7-11-1-16,-3-2 1 15,-5-6-1-15,-5-2 0 0,-7 1-1 16,0 1 1-16,-7 3 0 31,4 8 0-31,3 11 0 0,0 0 1 16,-9 16 0-1,9 10-1-15,5 12 2 0,6 11-1 16,-8 6 2-16,1 10-1 16,-4 2 1-16,-7 5-1 15,-6-8 0-15,-5-7 0 16,-7-8 0-16,-5-11-1 0,-1-16 0 16,2-16-2-16,2-16 0 15,7-13-2-15,11-10-2 16,3-12-8-16,15 2-12 15,11-1-13-15,3 0 0 16,12 11 0-16</inkml:trace>
  <inkml:trace contextRef="#ctx0" brushRef="#br0" timeOffset="48434.3175">5426 10360 33 0,'-28'19'26'0,"3"0"-4"16,-2 10-2-16,-2 8-4 0,5 13-3 16,1 1-2-16,13 10-3 15,10-1-3-15,12-3-2 16,9-3-6-16,5-8-14 16,4-16-17-16,10 1-1 15,-6-21 0-15,3 0 3 16</inkml:trace>
  <inkml:trace contextRef="#ctx0" brushRef="#br0" timeOffset="48650.499">5486 10528 30 0,'12'4'32'15,"0"-4"1"-15,20 16-11 16,1 5-8-16,4 3-6 16,2 4-3-16,0 4-7 15,-4-4-11-15,-8-5-19 16,-1 0-1-16,-15-18-1 0,6 1 5 16</inkml:trace>
  <inkml:trace contextRef="#ctx0" brushRef="#br0" timeOffset="48813.2686">5783 10536 51 0,'-13'1'35'15,"-11"4"0"-15,-1 7-14 16,0 8-8-16,-5 0-6 16,2 3-5-16,2 3-7 15,-2 0-20-15,4-5-10 16,6 4-1-16,-2-11-1 15</inkml:trace>
  <inkml:trace contextRef="#ctx0" brushRef="#br0" timeOffset="49033.4511">5910 10732 46 0,'14'19'33'0,"-14"0"-4"16,0 4-14-16,0 2-9 16,-11 0-17-16,3 0-17 15,-13-15-3-15,10 2-2 16,-3-17 8-16</inkml:trace>
  <inkml:trace contextRef="#ctx0" brushRef="#br0" timeOffset="49298.5692">6090 10494 59 0,'0'0'37'15,"-3"16"-1"-15,-7 2-17 0,2 5-8 16,1 9-5-16,-6 0 0 15,7 6-2-15,-1-2 0 16,7 0-3-16,9-6 1 16,7-5-2-1,10-6-2-15,-2-11-3 16,11 1-7-16,-4-9-19 16,-4-9-6-16,1 0-1 15,-12-10-1-15</inkml:trace>
  <inkml:trace contextRef="#ctx0" brushRef="#br0" timeOffset="49467.9053">5972 10582 13 0,'-9'0'34'0,"18"5"-1"16,3-5 0-16,15 7-17 15,5 0-9-15,5-1-17 0,7 6-20 31,-11-12-1-31,7 7-3 0,-14-12 4 16</inkml:trace>
  <inkml:trace contextRef="#ctx0" brushRef="#br0" timeOffset="49668.1676">6362 10444 42 0,'25'17'36'0,"-3"3"1"16,-4 9-5-16,1 8-19 16,-12 5-3-16,-3 8-5 15,-12 0-5-15,-2-3-10 16,-7-9-25-16,1-2-3 0,-3-15 0 16,9-8 1-16</inkml:trace>
  <inkml:trace contextRef="#ctx0" brushRef="#br0" timeOffset="49935.8946">6709 10602 34 0,'19'-14'35'16,"12"14"0"-16,3-5-5 15,4 1-18-15,8 4-7 16,1 8-12-16,-5 2-23 16,-7-5-4-16,-4 3-1 15,-21-8 1-15</inkml:trace>
  <inkml:trace contextRef="#ctx0" brushRef="#br0" timeOffset="50100.1743">6766 10681 35 0,'12'11'35'0,"10"-11"0"15,17 7-7-15,6-2-15 0,-2-3-21 16,17 6-23-1,-20-8-2-15,8 0-2 16,-19-6 0-16</inkml:trace>
  <inkml:trace contextRef="#ctx0" brushRef="#br0" timeOffset="50800.8613">7379 10505 26 0,'18'17'29'0,"-11"-3"-3"16,8 1-12-16,1 3-4 15,9-2-1-15,3-4-3 0,2-7 0 16,5-5-2-16,-4-13-2 15,-3-2 0-15,-6-8-1 16,-4-2 0-16,-9-1 0 16,-9 0 0-16,0 7 1 15,-9 8-1-15,-4 6 0 16,2 15 1-16,0 9 0 0,3 17 1 16,2 5 0-16,2 11 1 15,-1 6-1-15,1 5 1 16,-4-3 0-16,-2 1-1 15,-6-11 0-15,-5-10-1 0,-5-12-1 16,-1-14-1-16,2-14-2 31,3-16 0-31,7-8-2 0,3-10-3 16,12 0-4-16,0-3-3 16,20 7-13-16,5 8-8 15,0-1 0-15,10 15 2 16</inkml:trace>
  <inkml:trace contextRef="#ctx0" brushRef="#br0" timeOffset="51085.619">7704 10878 22 0,'10'12'31'15,"-10"-12"-3"-15,19-10-9 16,-3 2-5-1,1-7-4-15,3 2-5 16,-2-2 0-16,-2 2-1 16,-4 0-1-16,-2 7 2 15,-10 6-1-15,0 0 1 0,5 20-1 16,-10-2 1 0,2 4-2-16,-1 3-3 0,4 7-2 15,0-10-7-15,9-8-27 16,4 1 0-16,2-15 0 0,10 0 0 15</inkml:trace>
  <inkml:trace contextRef="#ctx0" brushRef="#br0" timeOffset="51301.7872">8158 10476 44 0,'0'0'36'15,"8"14"1"-15,-8 6-8 16,10 12-15-16,-3-1-6 31,2 7-3-31,-3-1-3 0,3-3-7 16,0-1-13-16,-2-6-18 16,-7-14-2-16,0-4 1 0,-9-13-1 15</inkml:trace>
  <inkml:trace contextRef="#ctx0" brushRef="#br0" timeOffset="51439.8212">8045 10611 46 0,'0'0'35'0,"19"-14"0"15,8 14-10-15,9 0-15 16,7 0-9-16,-1 0-19 16,0 0-14-16,10 11-2 15,-10-11-1-15,6 0 3 16</inkml:trace>
  <inkml:trace contextRef="#ctx0" brushRef="#br0" timeOffset="51856.5362">8565 10449 12 0,'-13'-5'31'15,"13"16"1"-15,0 2-3 0,4 5-13 16,8 6-5-16,-2 0-3 16,8 2-1-1,0-3-1-15,5-5-2 0,1-11-1 32,1-4-1-32,-4-6 0 15,-1-6-1-15,-1-7 0 0,-5-2 0 16,-5-1-1-16,-2 1 1 15,-7 5-1-15,0 3 0 16,0 10 0-16,0 0 1 16,-7 19 0-16,7 8-1 15,0 5 2-15,0 11 1 0,-5 7-1 16,-5 6 1-16,-2 0 0 16,-4 0-1-16,-8-6 0 15,-2-8 0-15,-5-13-3 16,-3-10-3-16,8-16-4 15,0-15-10-15,10-15-20 16,11-2 0-16,5-8-1 0,14 4 1 16</inkml:trace>
  <inkml:trace contextRef="#ctx0" brushRef="#br0" timeOffset="52172.5225">8869 10757 34 0,'12'0'34'0,"0"-6"-2"16,11 6-11-16,4 5-6 15,-6 0-5-15,2 8-1 0,-7 0-3 16,-7 3-1-16,-9 0-2 15,-8 4 0-15,-3-4 0 16,-2 1-1-16,2-3 0 16,4-3-1-16,7-11-2 15,2 13-2-15,14-9-5 16,-3-4-15 0,2-6-13-16,10 2-2 15,-6-10 1-15</inkml:trace>
  <inkml:trace contextRef="#ctx0" brushRef="#br0" timeOffset="52772.8747">9421 10524 27 0,'19'5'32'0,"8"2"-1"16,1-7-10-16,12 3-9 16,5 3-5-16,3-4-6 15,2 2-7-15,-3-4-15 0,-3 5-10 16,-14-10-1-16,-2 5 0 16</inkml:trace>
  <inkml:trace contextRef="#ctx0" brushRef="#br0" timeOffset="53019.8556">9467 10694 38 0,'28'6'34'0,"3"-6"-1"0,6 0-14 16,7 6-6-16,0-6-5 16,2 7-6-16,-6-7-20 15,1 9-14-15,-19-9-1 16,2 0-1-16</inkml:trace>
  <inkml:trace contextRef="#ctx0" brushRef="#br0" timeOffset="56721.685">10615 10286 20 0,'-17'-8'26'15,"-12"-2"-7"-15,-3 10-6 0,-5 0-4 16,0 7-2-16,2 3-1 16,7 8 0-16,10 4-1 0,7 4 1 15,16 6 0 1,13-2 1-16,10 6 0 0,6-4-1 16,7 2 0-16,-7 2-2 15,-3-2 0-15,-10-4-1 0,-11-2-1 16,-23-5 0-16,-11-4-1 15,-8-8 0-15,-2-6 0 16,1-10-1-16,8-10 0 16,15-13 0-16,13-4-1 15,20-9 2-15,13-3-1 32,5-3 0-32,3-3 2 0,-6 4-1 15,-5 6 0-15,-18 5-1 16,-15 4-4-16,-10 7-18 15,-11 2-13-15,-20-2-1 16,5 13-1-16</inkml:trace>
  <inkml:trace contextRef="#ctx0" brushRef="#br0" timeOffset="58561.624">11045 10486 55 0,'-28'-6'19'15,"1"2"-3"1,-2 0-5-16,8 0-3 0,5 4-1 16,16 0-2-16,-3 13-1 15,16-4 0-15,9 6 0 16,7 4 1-16,5 8 0 15,-4-4 2-15,-3 7 0 0,-10-4 0 16,-6 1 0-16,-15-6-2 16,-7-2 0-16,-14-8-4 15,-4-5-1-15,0-6-5 16,0-1-3-16,8-4-7 16,2-7-7-16,11 2-9 15,8 1-3 1,3-4-2-16,14 6 6 15</inkml:trace>
  <inkml:trace contextRef="#ctx0" brushRef="#br0" timeOffset="58908.0753">11317 10498 70 0,'0'12'34'0,"4"5"-11"32,3 7-7-32,-7-2-2 0,6 2-7 15,-6 0-5-15,0-5-11 16,3-4-22-16,0-1-5 16,-3-14 1-16,0 0-1 15</inkml:trace>
  <inkml:trace contextRef="#ctx0" brushRef="#br0" timeOffset="59194.748">11283 10253 20 0,'17'-4'25'0,"-14"-6"-8"15,-3 10-20-15,25-5-17 16,-25 5-5-16,24 5 12 15</inkml:trace>
  <inkml:trace contextRef="#ctx0" brushRef="#br0" timeOffset="59711.7746">11459 10474 16 0,'21'4'33'0,"-9"4"2"15,4 6-5-15,-1 5-9 16,-6-2-6-16,5 12-5 0,-6-9-3 16,1 6-2-16,-6-7-1 31,0-6-1-31,-3-13-1 15,0 0-1-15,0 0-1 0,10-13 1 16,1-6-1-16,0 1 1 16,5-5-2-16,3 4 1 15,1 5-1-15,1 6 1 16,0 8 1-16,-2 0-1 16,-2 13 2-16,-3 5-1 0,-5 1 0 15,-4 4-2-15,2 1-6 16,-7 3-26-16,-3-8-4 15,3-1-1-15,-8-8-1 16</inkml:trace>
  <inkml:trace contextRef="#ctx0" brushRef="#br0" timeOffset="61150.7122">12352 10101 36 0,'-31'-1'30'15,"-9"15"-7"1,-4 19-4-16,-3 13-4 15,5 17-3-15,8 12-3 0,10 9-3 16,14 1-2 0,22 0-2-16,12-6-4 15,14-15-8-15,11-21-24 0,10-7 0 16,-6-21 0-16,6-10 0 16</inkml:trace>
  <inkml:trace contextRef="#ctx0" brushRef="#br0" timeOffset="61585.2755">12416 10332 13 0,'-11'-23'29'0,"22"13"2"16,5-7-1-16,6 6-17 16,9 4-4-16,3 5-3 0,6 8-1 15,-9 4-1-15,0 8-1 16,-15 8-2-16,-12-2 1 16,-8 4-1-16,-8-4 0 15,-3-4-1-15,-5-3 0 16,2-8 0-16,8-4 0 15,10-5-1 1,13 0 0-16,6 0 1 16,8 0 1-16,2 8 1 15,-1 2 0-15,-4 4 0 16,-9 5 1-16,-15 5 1 16,-6 3-2-16,-15-5 0 15,-10-7-3-15,0-1-6 16,-7-6-8-16,7-8-15 0,9-4-6 15,1-14 1-15,12 5 0 16</inkml:trace>
  <inkml:trace contextRef="#ctx0" brushRef="#br0" timeOffset="61785.6421">12798 10433 55 0,'23'0'36'16,"11"6"0"-16,1 9-14 16,-2-1-11-16,3 8-7 31,-5 2-8-31,-6-1-15 0,-6-4-15 16,-3 1-2-16,-16-20 0 15</inkml:trace>
  <inkml:trace contextRef="#ctx0" brushRef="#br0" timeOffset="61954.9333">13065 10415 24 0,'-10'0'34'0,"-8"5"2"16,0 10-5-16,-8 7-12 16,2-3-7-16,-1 5-9 0,0 4-12 15,0 4-24 1,-2-16-1-16,10 5-1 15,-1-14 0 1</inkml:trace>
  <inkml:trace contextRef="#ctx0" brushRef="#br0" timeOffset="62233.6088">13066 10077 48 0,'21'-3'35'0,"16"23"1"15,4 6-7-15,2 15-18 16,8 19-2-16,-17 5-4 16,-7 11 0-1,-21 1-3-15,-13-2 0 16,-12-7-2-16,-15-12-6 15,-3-9-15-15,-3-10-16 16,-1-21 0-16,20-7 0 16,5-14-1-16</inkml:trace>
  <inkml:trace contextRef="#ctx0" brushRef="#br0" timeOffset="62619.3701">13750 10398 36 0,'-16'0'36'0,"-15"0"-2"16,-3 0-9-16,4 13-6 0,-2 1-7 15,8 10-4-15,7-1-3 16,15 5-2-16,8 1 0 0,13 2-2 15,15-6-2-15,3-6-7 16,10-2-19-16,0-3-9 16,-7-14-1-16,3 5 0 15</inkml:trace>
  <inkml:trace contextRef="#ctx0" brushRef="#br0" timeOffset="62935.4119">14032 10474 39 0,'-15'-10'29'0,"-6"0"-4"16,-2 5-6-16,-2 5-3 15,1 0-4-15,2 9-3 0,1 4-3 16,9 3-2-1,8 2 0-15,7-1-1 16,10-3 1-16,9 1 0 0,2-10-1 16,7-5 0-16,-5 0 0 0,0-10-1 15,-6 0-2 1,-8-7-4-16,-6 3-13 0,0 4-20 16,-18-4 0-16,8 5-1 15,-5-2 0-15</inkml:trace>
  <inkml:trace contextRef="#ctx0" brushRef="#br0" timeOffset="63405.2876">14367 10425 24 0,'-12'-10'30'0,"-1"1"-6"15,1 4-4-15,-3 3-6 16,0 1-3-16,4 2-3 0,2 1-2 16,9 10-3-16,4-1-1 15,11 4 0-15,7 4 0 16,5 3 1-16,-1-2 1 15,1 6 1-15,-8-5 0 16,-10 0 0-16,-15-4 0 16,-10-5-2-16,-15 2-4 0,-9-10-14 31,-12-4-20-31,12 4-2 16,-4-12 0-16,9 8 0 15</inkml:trace>
  <inkml:trace contextRef="#ctx0" brushRef="#br0" timeOffset="64691.8209">14858 10118 43 0,'-34'14'30'0,"-11"14"-6"15,-1 15-4-15,2 12-3 16,7 11-4-16,12 8-4 16,12 2-3-16,19 1-1 15,14-2-2-15,18-11-3 16,14-8-6-16,7-13-14 31,6-17-16-31,14-10 0 0,-6-16-1 16,0-7 3-16</inkml:trace>
  <inkml:trace contextRef="#ctx0" brushRef="#br0" timeOffset="65176.9109">15234 10415 21 0,'-44'-7'27'16,"4"0"-6"-16,0-10-5 0,7-1-2 16,7-3-3-16,9-2-2 15,14 0-3-15,13 1-2 16,11 8 1-16,8 4-1 0,11 10 0 16,4 5-1-1,-2 14 2-15,-8 3-2 0,-9 12 1 16,-18 2-1-16,-11 6 0 15,-15-4-1-15,-8 0 0 0,-11-3 0 16,3-2-1-16,8-5 0 16,8-5-1-16,17-6 0 15,9-6-2-15,16-2-4 16,8-9-10-16,8-4-19 31,11-1-1-31,-5-8 0 0,7 3 1 16</inkml:trace>
  <inkml:trace contextRef="#ctx0" brushRef="#br0" timeOffset="65493.324">15539 10160 52 0,'5'15'36'0,"-5"7"0"31,-3 11-16-31,3 12-7 0,-5 2-4 16,5 5-2-16,0-1-3 16,0 0 0-16,6-8-2 15,3-6-1-15,7-10 0 16,6-9-1-16,2-5-2 15,1-13-6-15,6 3-14 16,-3-6-15-16,-8-14-1 0,-1 3 1 16,-11-8-1-16</inkml:trace>
  <inkml:trace contextRef="#ctx0" brushRef="#br0" timeOffset="65662.6108">15458 10411 48 0,'-9'4'34'0,"25"6"-1"15,5-5-13-15,8 0-10 0,7 0-16 16,2-5-24 0,10 13-3-16,-13-13 0 0,6 6-1 15</inkml:trace>
  <inkml:trace contextRef="#ctx0" brushRef="#br0" timeOffset="66025.7277">15893 10128 18 0,'19'9'35'16,"12"18"2"-16,-2 2-1 31,7 13-13-31,-2 13-9 0,-12 2-4 16,-7 13-3-16,-19-2-2 16,-11-5-1-16,-12-7-2 15,-7-7 0-15,-9-7-2 16,2-9-1-16,4-6-1 0,6-15-1 15,9-3-2-15,7-9-2 16,15 0-2-16,-17-5-3 16,17 5-7-16,0 0-15 15,0 0-3-15,0 0 3 0,-4-14 5 16</inkml:trace>
  <inkml:trace contextRef="#ctx0" brushRef="#br0" timeOffset="70047.2499">10385 11008 20 0,'-16'18'21'0,"16"5"-4"16,0 4-2-16,0 7-4 15,13 7-2-15,3-4-2 0,8 1-2 16,7-7-1-16,6-5-1 16,7-8 1-16,6-10-2 15,6-13 1-15,8-7-1 16,5-8 0-16,8-4 0 15,7-1 1-15,1 4-1 16,-3 7-1 0,-3 6 1-16,-9 13 0 15,-11 4 0-15,-11 11-1 16,-15 5-2-16,-13 3-9 16,-6 1-17-16,-10-10-5 15,1 3 0-15,-5-22-1 16</inkml:trace>
  <inkml:trace contextRef="#ctx0" brushRef="#br0" timeOffset="70701.1574">11377 11301 11 0,'0'0'15'0,"0"-20"-2"15,8 6-3-15,4-5-2 0,12-3-2 16,7 2-1-16,10-6 0 15,9 8 1-15,7 2-1 32,8 6 0-32,1 5 0 15,8 5 0-15,4 9-2 0,4 2 0 16,8 7-2-16,6 1 0 16,8-4 1-16,6 2 0 15,7-2 0-15,1-2 0 16,-7-3 1-16,-8 0-1 15,-17-6 1-15,-17-4 1 0,-17 0-1 16,-18-9-1-16,-18-6 1 16,-16-7 0-16,0-7 0 15,-12 1-1-15,-1-5 0 16,5 2-1-16,-2 8-2 16,1 2-5-16,-1 9-26 15,10 12-1-15,-27 5 0 0,14 10 0 16</inkml:trace>
  <inkml:trace contextRef="#ctx0" brushRef="#br0" timeOffset="84709.7285">3001 11909 38 0,'-23'-13'28'0,"-13"-1"-7"16,-2 0-5-16,-6 6-2 15,-3 5-4-15,4 8-2 16,0 5-2-16,13 7-3 15,11 7-1-15,10 1 0 0,14 3-1 16,13-1 0-16,15-1 1 16,4-2-1-16,14-9 1 15,-1-2-1-15,-5-7 0 32,-2 0 0-32,-12-6 0 0,-9 0 0 15,-22 0 0-15,0 0-1 16,-35-11 1-16,-5 11-1 15,-3 0 0-15,-7 8 0 16,4 4 0-16,-1 6 0 16,7 5 0-16,11 9 0 15,15 1-1-15,11 4 2 0,14-4-1 16,8 0 0-16,12-5 0 16,10-6 1-16,8-5-1 15,4-12 1-15,2-9 0 16,-1-9 0-16,-4-6-1 15,-8-6 1-15,-10-1 0 16,-7-1-1 0,-10 3 1-16,-6 2 0 15,-9 10 0-15,0 12-1 0,0 0 1 16,0 0-1-16,-9 20 0 16,9 0 1-16,5 5-2 15,2 0-1-15,2 4-4 16,-5-8-6-16,8-1-12 15,1-1-13-15,-13-19 2 0,12 7-2 16</inkml:trace>
  <inkml:trace contextRef="#ctx0" brushRef="#br0" timeOffset="84856.875">3115 11973 45 0,'-10'-27'32'0,"10"14"-2"16,-8 3-19-16,8 10-25 15,9 7-14-15,-9-7-2 16,6 29-2-16</inkml:trace>
  <inkml:trace contextRef="#ctx0" brushRef="#br0" timeOffset="85092.6777">3285 12250 37 0,'17'21'33'16,"-3"-2"-8"-16,2-1-4 16,2 2-2-16,-8-7-4 15,5 1-2-15,-15-14-4 0,19 0-2 16,-10-9-2-16,3-5-1 16,-2-5-3-16,-4-6-6 15,4 4-15-15,2-1-19 16,-3-1 0-16,0 8 0 15,4 0 0-15</inkml:trace>
  <inkml:trace contextRef="#ctx0" brushRef="#br0" timeOffset="85527.5249">3813 12262 43 0,'-4'24'34'15,"-11"-7"-2"-15,-6 2-10 0,1-1-7 16,-4-7-8-16,-1-1-5 0,4-7-4 16,1-7-3-16,9-6-2 15,2-9 0-15,9-2 0 16,3-2 0-16,9 4 2 16,3 1 2-16,1 7 5 15,3 7 2-15,-1 4 2 0,4 12 2 16,-4 3-1-16,0 7 1 15,2-3-2-15,-2 3-1 16,-2-6-1-16,3-2 0 16,-4-9-2-16,0-9-1 15,3-6 0-15,-2-9 0 32,-5-7 0-32,0-3 0 0,-1-2 0 15,-1 3-1-15,-3 2 0 16,-1 11 0-16,-5 15 1 15,0 0 0-15,0 17 0 16,0 10 1-16,0 5-1 0,0 2-1 16,0 4-14-1,7-2-23-15,-7-12 0 0,9-3-1 0,7-21 0 16</inkml:trace>
  <inkml:trace contextRef="#ctx0" brushRef="#br0" timeOffset="86976.9834">5080 12029 27 0,'11'-13'34'16,"2"15"1"-16,1 6-13 15,12 6-6-15,13 12-4 0,6 2-4 16,4 11-1-16,-6 4-2 16,1 6-2-16,-13-1-2 15,-12-1 0-15,-19-6-1 16,-16-5-1-16,-17-11 0 16,-5-7 0-16,1-12-1 15,1-16-1 1,11-10 2-16,8-13-1 15,13-9 0-15,13-6 0 16,13-4 2-16,11 0 0 16,0 0 1-16,1 2 0 15,-13 7 0-15,-4 6 1 16,-17 9-1-16,-13 8 1 16,-18 8-1-16,-9 11 0 0,-4 6-2 0,-1 4-2 15,7 10-6 1,0-2-9-16,14-1-15 15,13 11-2-15,5-9-1 0,20 5 6 16</inkml:trace>
  <inkml:trace contextRef="#ctx0" brushRef="#br0" timeOffset="87378.3414">5791 12129 18 0,'-11'-1'32'0,"-17"-9"-2"15,1 6-10-15,0 4-5 0,0 0-4 16,5 9-3-16,5 1-2 0,13 5-3 16,11 0 0-16,11 2 0 15,6 4-1-15,10 3 0 16,-3-1 2-16,2 5 0 16,-11-4-1-16,-8 3 1 31,-17-3-1-31,-9 4 0 0,-14-9 0 15,-2-1-2-15,-6-8-2 16,-4-2-5-16,10-6-8 16,1-4-16-16,7-11-7 15,15 0 0-15,5-10-1 16</inkml:trace>
  <inkml:trace contextRef="#ctx0" brushRef="#br0" timeOffset="87579.1139">5896 12157 55 0,'0'0'35'0,"14"0"-1"16,-7 14-14-1,-7 2-7 1,5 10-5-16,-5 1-3 16,7 9-2-16,-4-4-3 0,-3-1-6 15,4-1-8-15,-4-2-20 16,-4-17-3-16,4-2-1 15,0-9 1-15</inkml:trace>
  <inkml:trace contextRef="#ctx0" brushRef="#br0" timeOffset="87732.777">5879 11983 46 0,'8'-17'32'16,"-8"-3"0"-16,10 7-23 15,-10 13-20-15,8-15-18 0,2 24-1 16,-10-9-2-16</inkml:trace>
  <inkml:trace contextRef="#ctx0" brushRef="#br0" timeOffset="88002.3316">6043 12170 16 0,'16'31'36'0,"5"9"0"15,-14-5 0-15,-1-6-16 16,6 6-7-16,-8-13-5 0,4-1-2 16,-8-11-2-16,0-10-2 15,0 0 0-15,6-13-1 16,0-6 0-16,4-3 0 16,5-2 0-16,1 2-1 0,5 0-1 15,2 9 1-15,-2 9 0 16,-2 8-1-16,-1 10 1 15,-5 7 0-15,-4 6-2 16,-6-1-7-16,4 3-20 16,0 3-8-16,-7-15-1 15,17 2 1 1</inkml:trace>
  <inkml:trace contextRef="#ctx0" brushRef="#br0" timeOffset="88417.8304">6772 11891 38 0,'-34'7'33'0,"-16"9"-9"15,-3 13-3-15,4 21-5 16,5 7-4-16,14 15-2 16,13 3-3-16,17 4-3 15,17-8-1-15,17-2-2 16,18-9-15-16,9-10-21 16,-4-22-1-16,5-8-1 0,-7-20 0 15</inkml:trace>
  <inkml:trace contextRef="#ctx0" brushRef="#br0" timeOffset="89202.1975">6846 12100 24 0,'0'-10'20'0,"9"-2"-2"15,7 0-3-15,11 4-2 16,5 1-2-16,5 7-1 15,3-3-1-15,-2 10 0 16,-8 6-2-16,-4 6-2 16,-14 4-1-16,-6 4 1 15,-12-3-2 1,-6 2-1-16,-8-3 0 16,1-7-1-16,2-7-2 15,0-3 0-15,8-6 0 0,9 0-1 16,2-11 1-1,12 3-1-15,5 4 1 0,6 4 0 16,2 3 1-16,-2 8 1 16,-7 7 1-16,-8 8 0 0,-10-1-1 15,-9 6 1-15,-13-3-1 16,-3-1-1-16,-5-7-5 16,-2-10-7-16,5-7-9 15,7-3-12-15,5-19-2 16,15 1 0-16</inkml:trace>
  <inkml:trace contextRef="#ctx0" brushRef="#br0" timeOffset="89451.1579">7367 12290 50 0,'0'0'39'0,"3"10"-1"0,-3-10-7 16,-9 0-15-16,9 0-7 16,0 0-6-16,0 0-13 0,-10-7-28 15,10 7 0-15,-3-12-1 16,3 12 0-16</inkml:trace>
  <inkml:trace contextRef="#ctx0" brushRef="#br0" timeOffset="90053.4619">7776 12286 3 0,'-13'5'23'16,"-17"-12"-3"-16,8-1-4 15,1-10-5-15,-1-5-2 16,10-2-3-16,5-5-1 0,7 5 1 15,10-2 0-15,5 7 0 16,10 4 1-16,6 16 0 16,-3 0 1-16,0 17 1 15,-10 5-1-15,-5 12-1 16,-13 2-2-16,-8 6-1 16,-13-1-1-1,-6-3-1-15,-4-5-3 16,-6-5 0-16,3-10-2 15,5-8 1-15,8-10-2 16,6-4 1-16,8-6 0 0,7-2 0 16,7-2 1-16,8 3 1 15,6 2 0-15,5 8 1 16,1 1 0-16,-2 9-2 0,3 3-11 16,0 9-20-16,-12-12 0 15,5 10 0-15,-11-10 1 16</inkml:trace>
  <inkml:trace contextRef="#ctx0" brushRef="#br0" timeOffset="90207.1183">7959 12453 56 0,'10'7'36'0,"-10"-7"1"16,0 0-6-16,0 0-23 15,0 0-13-15,0 0-30 16,0 0-1-16,0 0 0 15,8-11-1 1</inkml:trace>
  <inkml:trace contextRef="#ctx0" brushRef="#br0" timeOffset="90687.698">8096 12176 18 0,'10'-10'32'0,"8"-8"-1"15,7 3-10-15,9 10-4 0,0-1-3 16,5 6-4-16,-7 7-3 16,-5 7-2-16,-7 3-2 15,-14 7-1-15,-8-1 0 16,-9 0 0-16,-4-3-2 0,0-3 0 16,2-6-1-16,3-7 0 15,10-4-1-15,0 0 1 16,19-9-1-16,2 4 1 15,4 5 0-15,1 4 1 16,-5 5 2-16,-2 9-1 16,-7 5 1-1,-12 1 1-15,-15-1-1 16,-7 2 0-16,-7-7-3 16,-8-4-5-16,4-6-13 15,5-3-17-15,-7-18 1 16,14 4-2-16,3-8 5 15</inkml:trace>
  <inkml:trace contextRef="#ctx0" brushRef="#br0" timeOffset="91210.9544">8472 11863 37 0,'25'17'37'0,"6"16"0"16,4 6-10-16,-11 12-11 31,7 17-3-31,-16 2-5 16,-5 10-3-16,-20-5-2 0,-11-3 0 16,-13 0-2-16,-7-7-1 15,-2-6-3-15,1-15-4 16,8-6-9-16,3-13-22 15,10-14 0-15,21-11-1 16,-13-6 1-16</inkml:trace>
  <inkml:trace contextRef="#ctx0" brushRef="#br0" timeOffset="91857.772">9031 12287 34 0,'15'0'32'16,"19"9"-3"0,-3-9-11-16,6 0-8 0,6 3-2 15,-2-3-5-15,-4 0-3 16,-5 2-7-16,-8 2-9 0,-12-4-13 15,0 5-3-15,-12-5 0 16,0 0 15-16</inkml:trace>
  <inkml:trace contextRef="#ctx0" brushRef="#br0" timeOffset="92089.5633">9045 12448 16 0,'13'0'33'16,"14"5"-1"-16,6-5-6 0,4 0-6 16,6 5-7-16,-6-5-4 15,1 0-8-15,-7 0-20 16,-4 4-14-16,-18-8-1 0,0 4-1 15</inkml:trace>
  <inkml:trace contextRef="#ctx0" brushRef="#br0" timeOffset="94698.9507">9907 12114 14 0,'-31'-5'31'16,"7"10"-2"-16,-7-1-8 15,9 7-4-15,6 7-5 0,16 5-4 16,10 8-2-16,18 6-1 15,15 3-2-15,4 4 0 16,2 0 0-16,-6-2-1 16,-5-1 0-16,-20-3 0 15,-8-7 0-15,-20-11-1 16,-11-4 0 0,-4-10-1-16,-5-11 0 15,4-9 0-15,4-9-1 16,9-8 0-16,13-10-1 15,11-3 2-15,13-5-1 16,8 1 1-16,4 1 1 0,-2 2 0 16,-8 7 1-16,-14 1 1 15,-16 13-1-15,-20 6 1 0,-10 11 0 16,-13 3-1-16,-3 4-2 16,2 12-5-16,7-4-11 15,10 1-20-15,21 8-1 16,10-5 0-16,16 3 0 15</inkml:trace>
  <inkml:trace contextRef="#ctx0" brushRef="#br0" timeOffset="95021.8989">10487 12221 32 0,'-25'-14'29'0,"11"11"-8"16,1 9-4-16,3 6-3 16,10 11-2-16,6 3-1 31,7 8-1-31,-1-2-2 0,5 6 0 15,-8-2-1-15,-4 1-2 16,-8-9-1-16,-9-4-2 16,-10-8-3-16,-6-10-7 15,4-2-11-15,-3-4-17 16,4-17-1-16,10-1-1 16,3-10 0-16</inkml:trace>
  <inkml:trace contextRef="#ctx0" brushRef="#br0" timeOffset="95200.3066">10614 12240 25 0,'24'0'35'0,"3"10"0"15,-9 6-4-15,-6 4-12 0,-3 9-6 16,-5 2-6-16,2 6-4 16,-6-3-5-16,-3-1-8 0,3-5-16 15,-6-1-10 1,-6-14 0-16,5-1-1 0</inkml:trace>
  <inkml:trace contextRef="#ctx0" brushRef="#br0" timeOffset="95338.3527">10642 12100 9 0,'0'-27'28'16,"13"17"-6"-16,-13 1-17 15,-3-1-22-15,3 10-7 0,0 0 2 16</inkml:trace>
  <inkml:trace contextRef="#ctx0" brushRef="#br0" timeOffset="95623.5333">10869 12313 28 0,'21'43'36'0,"-13"-7"2"15,-2-2-6-15,-6-2-12 16,-4-10-7-16,1-1-4 0,-7-12-3 16,10-9-2-1,0 0-3-15,0-23 0 0,10 0-1 16,4-1 0-16,3-2 0 16,4 1-2-16,1 5 1 0,0 7 1 15,-1 13 0-15,-1 4 0 16,-8 9 0-16,0 7 1 15,-6 4-3-15,-6-1-7 16,3-2-26-16,0 7-3 16,-3-11 1-16,10 3-2 15</inkml:trace>
  <inkml:trace contextRef="#ctx0" brushRef="#br0" timeOffset="96102.4594">11636 11905 11 0,'-40'8'33'0,"-2"15"0"15,-4 10-3-15,-4 15-12 16,6 15-3-16,6 3-5 16,11 10-2-16,13-5-3 0,14 0-1 15,17-6-1-15,11-9-4 16,14-8-7-16,4-17-16 0,2-16-12 15,15-3-1 1,-7-15 1-16</inkml:trace>
  <inkml:trace contextRef="#ctx0" brushRef="#br0" timeOffset="96425.2542">11945 12167 10 0,'-22'-30'33'16,"-1"12"0"-16,-11 4-3 16,-6 13-10-16,4 11-6 0,-2 9-5 15,7 11-4-15,5 8-1 16,12 6-1-16,10 1-1 16,11 2 0-16,12-6-1 15,12-7 1-15,3-5 0 16,6-9-1-16,-3-10 1 15,-4-10-1-15,-8-9 0 0,-10-5 0 16,-15-5 0-16,-14-3-1 16,-11 2 0-16,-7-1-3 0,-1 5-5 15,-2 0-14 1,2 4-14-16,11 12-1 0,10-4 0 16,12 4 4-16</inkml:trace>
  <inkml:trace contextRef="#ctx0" brushRef="#br0" timeOffset="96572.3967">12075 12407 42 0,'9'4'36'0,"-9"-4"1"16,0 0-2-16,0 0-25 0,0 0-21 15,0 0-23-15,0-10-2 16,0 10 0-16,0 0 0 15</inkml:trace>
  <inkml:trace contextRef="#ctx0" brushRef="#br0" timeOffset="96975.4602">12395 12291 59 0,'0'-31'33'0,"0"1"-13"16,-5 4-5-16,-8 0-5 0,0 8-3 15,-9 4-2-15,4 5-2 16,-4 5-1-16,3 12 0 16,2 3-2-16,6 7 0 15,8 4 0-15,3 2 0 16,10-1-1-16,2 0 0 15,4-5-1 1,4-2 1-16,0-4-1 16,-2-5 1-16,2-3 0 15,-2 2 1-15,-3 0 2 0,0 2 0 16,-5 3 0 0,-3 3 2-16,-7 2-1 0,0 4 1 15,-10 0-2-15,-2-1 1 16,-4 0-4-16,-9-9-5 0,3-2-20 15,4-1-10-15,-6-9 1 16,11 2-2-16</inkml:trace>
  <inkml:trace contextRef="#ctx0" brushRef="#br0" timeOffset="97245.0888">12575 11942 52 0,'18'10'36'0,"13"22"1"16,1 9-14-16,-1 10-10 15,0 12-4-15,-11 4-3 16,-6 5-2-16,-14-8-1 15,-10-5-2-15,-11-8-2 0,-7-13-5 16,0-10-18 0,4-13-14-16,0-15 0 0,17-3 0 15</inkml:trace>
  <inkml:trace contextRef="#ctx0" brushRef="#br0" timeOffset="97792.1346">13180 12230 40 0,'6'-14'24'0,"3"8"-1"16,1-6-5-16,5 1-3 31,7 2-7-31,5 3-1 0,3 6-4 16,3 0 0-16,1 10-1 15,0 0-1-15,-3 4 1 16,-3-1 0-16,-6-2 1 15,-1-6-1-15,-2-5 1 16,-3-5-1-16,-1-9 0 16,-2-4 0-16,-2-1-2 0,-4 1-4 15,-7 0-5-15,0 6-12 16,0 12-14-16,-13-9 0 16,7 18-1-16</inkml:trace>
  <inkml:trace contextRef="#ctx0" brushRef="#br0" timeOffset="98045.9188">13217 12429 12 0,'0'0'29'16,"18"5"-2"-16,13-5-9 0,10 0-4 15,5 0-3-15,8 0-2 16,-1 0-2-16,1 0 0 16,-9 0-2-16,-9 0 1 15,-11 0 0-15,-6 0-3 16,-7 0-7-16,-12 0-17 16,0 0-12-1,0 0-2-15,3-13 0 16</inkml:trace>
  <inkml:trace contextRef="#ctx0" brushRef="#br0" timeOffset="99597.9712">14296 11962 16 0,'0'0'31'0,"-12"11"-1"15,3 9-9-15,-8 4-6 16,-1 3-7-16,2 7 0 16,1-3-3-16,9 3 0 15,6-8-1-15,8-3 0 16,9-2 0-16,8-8-1 16,6-4 0-1,5-1-2-15,2-8-4 16,-4-3-9-16,0-2-13 15,-3-4-9-15,-12-7-1 16,0 0 0-16</inkml:trace>
  <inkml:trace contextRef="#ctx0" brushRef="#br0" timeOffset="99751.617">14473 12026 53 0,'-16'10'34'0,"10"8"-6"15,-3 11-7-15,-1 5-7 16,4 9-3-16,-2 3-3 15,4 6-2-15,4-5-5 16,-4-5-6-16,7-4-18 31,4-6-14-31,-1-13 1 0,6-2-2 16</inkml:trace>
  <inkml:trace contextRef="#ctx0" brushRef="#br0" timeOffset="99936.5189">14686 12426 51 0,'0'0'36'16,"0"0"0"-16,0 0-3 16,0 0-29-16,0 0-26 15,13 0-13-15,-13 0-2 0,11 0 1 31</inkml:trace>
  <inkml:trace contextRef="#ctx0" brushRef="#br0" timeOffset="100468.5016">15254 12035 43 0,'-11'-10'34'16,"-19"1"-3"-16,-2 3-9 16,-1 12-7-16,-8 3-6 15,6 10-3-15,-1 10-3 16,8 7 0-16,10 10-2 15,12 0 0-15,14 1-1 16,8 1 1-16,13-12 0 0,8-4 0 16,3-13 1-16,1-5-1 15,-7-14 1-15,-6-12-1 16,-16-5 1-16,-12-5-1 16,-17-4 0-16,-11 2-2 15,-6 1-4-15,-8 2-11 16,2 4-21-1,9 8 0-15,2 4-1 16,17 10 0-16</inkml:trace>
  <inkml:trace contextRef="#ctx0" brushRef="#br0" timeOffset="100840.2631">15872 12194 28 0,'-31'-19'36'16,"10"19"0"-16,-8 0-2 0,-2 0-17 16,3 10-5-16,-1 6-6 15,12 8-1-15,7 1-3 16,13 4 0-16,12 0-1 16,8-3-1-16,5 0-4 0,5-7-8 15,5-11-20-15,2-1-5 16,-8-11 0-16,1-1-1 15</inkml:trace>
  <inkml:trace contextRef="#ctx0" brushRef="#br0" timeOffset="101371.7407">15975 12222 45 0,'12'4'33'15,"-12"-4"-8"-15,21 15-6 31,-5 4-5-31,-10 0-3 0,3 5-2 16,-6-2-3-16,0-1-1 16,-3-6-2-16,-3-1 0 15,3-14-2-15,0 0 0 16,0 0-1-16,-3-20-1 16,9 2 1-16,4-4-1 0,3 3-1 15,1-1 1-15,3 4 1 16,1 6 0-16,-2 10 0 15,-1 4 1-15,-3 9 0 16,-3 1 0-16,-5 6 0 0,-4 1 0 16,0-2-1-16,0 0-1 15,0-10 0-15,0-9 0 32,0 0-1-32,0 0 0 0,15-23 0 15,-3-1 1-15,4 3 0 16,2-2 0-16,4 3 2 15,-2 5 0-15,-2 7 1 16,1 8 0-16,-1 5 1 16,0 9 1-16,-5 4-1 15,0 6 0-15,-7-1 0 0,2 0-1 16,-1-1 0-16,-1-6 0 16,-6-3-1-16,0-4 0 15,0-9-1-15,0 10-1 16,0-10-2-16,0 0-9 15,-9 0-26-15,9 0-2 16,0 0 2-16,-13-4-2 0</inkml:trace>
  <inkml:trace contextRef="#ctx0" brushRef="#br0" timeOffset="108590.4119">18628 4812 29 0,'0'0'23'16,"-8"-11"-4"-16,8 11-3 0,-13 0-4 15,2-3-3-15,0 3-2 16,-3 0-2-16,0 3-2 16,0-1 0-16,1 7-1 15,2 4 0-15,1-2-1 16,4 5 0-16,2-1-1 16,4 2 1-1,10-1 0-15,0-2 0 16,5-5 1-16,4-4 0 15,2-5 1-15,1-4 1 16,0-2 0-16,-3-7 1 16,-2-1 0-16,-6-6 0 15,-4 4 1-15,-7-3-1 0,-4 4-2 16,-6 1 0-16,-3 3 0 0,-5 2-1 16,1 5-1-1,-4 8-1-15,1 1 0 0,0 1 0 16,5 6 0-16,0 2-1 15,5 3 0-15,2 3 0 16,5-1 0-16,3-3 0 16,8 1 1-1,5-2-1-15,2-1 1 16,3-5 0-16,1-5 1 16,2-4-1-16,-1-8 0 15,-2-1 1-15,-3-5-1 16,-8-2 2-16,-3-6 0 15,-8-1-1-15,-3 3 1 16,-8 1-1-16,-3 4 1 0,-1 7 0 16,1 3-1-16,0 5-1 15,4 3 1-15,2 8-1 16,4 3-1-16,8 1 2 16,0 1-2-16,4-4 1 0,5 1 0 15,4-3-2-15,2-4-3 16,5 3-15-16,2-4-18 0,-9-7-1 15,5 4 1-15,-18-2-1 16</inkml:trace>
  <inkml:trace contextRef="#ctx0" brushRef="#br0" timeOffset="114799.2431">1438 13193 33 0,'0'0'32'0,"0"0"-3"15,5 19-5-15,1 8-4 16,-12 0-5-16,6 16-2 0,0 3-2 15,0 6-3-15,0 0-2 16,0 2-3-16,0-8-1 16,0-4-2-16,4-7-4 15,2-13-3-15,-1-3-14 16,0-9-18-16,-5-10 0 31,0-16 0-31,0-6 0 0</inkml:trace>
  <inkml:trace contextRef="#ctx0" brushRef="#br0" timeOffset="115434.7414">1441 13208 11 0,'0'0'29'0,"19"-23"2"15,-1 9-10-15,11 2-3 16,6-1-4-1,8 7-1-15,2-1-4 16,-2 7-1-16,-8 9-2 0,-7 5-1 16,-18 8-2-16,-10 1-1 15,-12 2 0-15,-11 0-1 16,-7 0-1-16,1-4 0 16,1-6-1-16,6-1-1 15,8-11 0-15,14-3 0 0,0 0 0 16,0 0 0-16,24 0 2 15,2 4 0-15,4 1 0 16,-4 7 2-16,1 4 0 16,-3 9 1-16,-10 3 0 15,-9 8-1-15,-18 0 1 16,-12 2-2-16,-10-1-2 0,-7-6-6 16,-2-8-18-16,4-7-12 15,-6-19 0-15,8-3 0 16</inkml:trace>
  <inkml:trace contextRef="#ctx0" brushRef="#br0" timeOffset="116067.46">1796 12882 6 0,'29'16'30'16,"-2"3"2"-16,12 19-1 0,-2 13-12 15,-3 15-6-15,-3 17-3 16,-12 10-3-16,-10 6-2 16,-9-3-1-16,-13-8-2 15,-4-8-2-15,-6-11 1 16,1-16-1-16,4-13-1 0,3-17 1 16,3-8 0-16,-1-6 1 15,2-4 1-15,0-5 0 16,0 0-1-16,0 0 2 15,-1 0 1-15,-1-8 0 16,13 8-1-16,-18-9 0 31,18 9 0-31,-6-12 0 0,6 12 0 16,0-10-2-16,0 10-2 16,0 0-4-16,0 0-14 15,9-7-18-15,-9 7-2 16,6 9 1-16,-6-9 0 0</inkml:trace>
  <inkml:trace contextRef="#ctx0" brushRef="#br0" timeOffset="121347.6216">2770 13295 24 0,'-11'17'31'0,"-1"12"-2"15,-10 8-10 1,-3 10-7-16,3 4-3 16,0-2-3-16,0-3-3 15,7-6-1-15,8-8-1 16,7-16 1-16,0-16-1 0,13-7 0 15,-4-14 0 1,1-10 0-16,8-9 0 16,-2-8 0-16,0-6 0 0,-1-3-1 0,-2 7 1 15,-1 8 1-15,0 9 0 16,-6 5-1-16,0 12 1 16,-6 16 0-16,10 10 0 15,-1 13 0-15,7 7-1 16,6 6 0-16,6 5-1 15,5 6 1-15,1 2 0 0,-3-1-1 16,1-3 1-16,-8-1-1 16,-14-3 1-16,-13-6-1 15,-17-3 1-15,-13-8-1 16,-8-6 0-16,-6-6 0 16,-4-6-2-16,1-6-2 31,7-9-4-31,11 2-4 0,12-8-8 15,13-2-10-15,16 8-5 16,3-8 0-16,25 7 16 16</inkml:trace>
  <inkml:trace contextRef="#ctx0" brushRef="#br0" timeOffset="121748.7008">3280 13507 50 0,'-16'-4'29'16,"-9"-2"-9"-16,4 6-6 16,5 6-5-16,7 3-2 15,3 6-3-15,6-2-2 16,9 1-1-16,3 0 0 15,7-3-1-15,3-1 0 16,-4-2 0-16,-2-3 1 16,-4 2-1-16,-12-7 0 0,0 11 0 15,-8-7 1-15,-9 5 1 16,-1 1 0-16,-5 2 0 16,2 2 1-16,6 4 0 0,9-4 0 15,6 1 1 1,9 1-2-16,9-5 0 0,4 0-2 15,2-3-4-15,3-1-7 0,-4-7-19 16,-8-10-5-16,4 1 0 16,-13-15 0-16</inkml:trace>
  <inkml:trace contextRef="#ctx0" brushRef="#br0" timeOffset="121864.5944">3267 13360 31 0,'-12'-17'29'0,"12"17"-8"16,0 0-30-16,0 0-13 16,15 7-5-16,-15-7 5 15</inkml:trace>
  <inkml:trace contextRef="#ctx0" brushRef="#br0" timeOffset="122265.7161">3698 13554 25 0,'-21'-25'32'15,"5"14"-4"-15,-6 2-5 16,-5 7-5-16,2 7-5 16,-3 2-4-16,6 8-3 0,0 5-3 15,9 9-1-15,5 0-1 16,14 2 0-16,6-2 0 16,4-1 0-16,8-7 1 15,1-5-1-15,0-7 1 16,3-9 0-16,-4 0 0 15,-11-13 0 1,-7-2-1-16,-6 1 0 16,-10-1-4-16,-7-2-13 15,-3 0-20-15,4 10-1 16,-4-4 0-16,20 11 0 16</inkml:trace>
  <inkml:trace contextRef="#ctx0" brushRef="#br0" timeOffset="122604.3288">3807 13491 47 0,'0'0'37'0,"0"0"2"31,-3 34-4-31,6 4-19 0,7 16-7 16,-5 9-4-16,4 12-1 15,-3 4-1-15,3 1-2 0,-2-5-1 16,-7-10-3-1,7-6-7-15,-7-14-23 16,0-20-7-16,0-25 1 0,0 0-1 16</inkml:trace>
  <inkml:trace contextRef="#ctx0" brushRef="#br0" timeOffset="122767.1107">3828 13782 37 0,'13'-9'31'0,"17"9"-2"16,-3-7-19-16,6-2-29 15,7 13-8-15,-12-7-2 16,6 9-2-16</inkml:trace>
  <inkml:trace contextRef="#ctx0" brushRef="#br0" timeOffset="123067.9192">4325 13639 33 0,'-17'-13'34'0,"-10"-2"-3"16,5 1-8-16,-2 10-6 15,-4 4-3-15,5 8-3 16,-1 2-4-16,8 6-2 16,4 0 0-16,5 4-2 15,7-3-1-15,14-1 0 16,1-6-1-16,11-2-1 0,1-1-3 16,-2-12-12-16,3 2-23 15,5 3-1-15,-11-9 0 16,2 6 0-16</inkml:trace>
  <inkml:trace contextRef="#ctx0" brushRef="#br0" timeOffset="123268.4621">4470 13559 50 0,'12'0'37'0,"-5"14"0"15,-7 5-9-15,0-4-13 16,4 11-6-16,-4-1-4 31,5-1-1-31,-1-2-2 0,4 3-1 16,-2-7-4-16,0-8-7 15,5-8-27-15,-11-2-2 16,11-7 0-16,-5-2 0 16</inkml:trace>
  <inkml:trace contextRef="#ctx0" brushRef="#br0" timeOffset="123453.378">4510 13346 44 0,'0'-10'38'16,"0"-1"-1"-16,0 11 0 16,15-13-25-1,-15 13-19-15,17 0-27 16,-17 0-3-16,12 0 0 15,-12 0-1-15</inkml:trace>
  <inkml:trace contextRef="#ctx0" brushRef="#br0" timeOffset="123822.4383">4884 13457 32 0,'0'0'36'0,"0"0"0"16,0 0 0-16,0 0-18 16,9 0-14-16,-9 0-16 0,0 0-23 15,0 0-1-15,0 0 0 16,11-3-1-16</inkml:trace>
  <inkml:trace contextRef="#ctx0" brushRef="#br0" timeOffset="124138.278">4911 13714 54 0,'0'0'39'15,"0"0"-3"-15,13 9-11 16,-13-9-8-16,0 0-10 0,0 0-23 16,12-4-20-16,-12 4-1 0,0 0-2 15,-15-15 0-15</inkml:trace>
  <inkml:trace contextRef="#ctx0" brushRef="#br0" timeOffset="124923.4229">5817 13617 27 0,'20'10'33'15,"0"3"1"-15,14 8-12 16,2 15-8-16,0 0-3 16,2 10-4-16,-5 0-5 15,-2-3-7-15,-3-2-13 16,-4-4-16-16,-11-15 0 16,3 0-1-1,-16-22 12-15</inkml:trace>
  <inkml:trace contextRef="#ctx0" brushRef="#br0" timeOffset="125140.0923">6220 13684 35 0,'-19'7'34'0,"-12"1"1"15,-6 7-14 1,0 8-7-16,-10 1-5 0,2 4-3 15,1 0-3-15,4-2-1 16,8-1-2-16,4-5-6 16,12-1-6-1,9-7-15-15,7-12-8 16,11 10 0-16,4-13 0 16</inkml:trace>
  <inkml:trace contextRef="#ctx0" brushRef="#br0" timeOffset="125639.8322">6384 14038 36 0,'-18'3'26'0,"-4"1"-4"31,3 3-2-31,-2 5-5 0,2 0-4 16,7 3-4-16,5 2-2 15,11 0-1-15,4-3 0 16,8-3-2-16,3-2 1 16,3-4 0-16,-1-10 0 15,-2 0 0-15,-7-10 0 16,-5-2-1-16,-7-7 1 0,-13-3-1 16,-2-7-1-16,-5 1 1 15,-1-3-2-15,3 1 1 16,5 2-2-16,7-1 2 15,9 5-1-15,9 5-1 16,7 7-2-16,6 1-8 16,9 5-21-1,2 11-5-15,-7-7 0 16,8 12-1-16</inkml:trace>
  <inkml:trace contextRef="#ctx0" brushRef="#br0" timeOffset="126141.6853">6871 13732 17 0,'0'0'32'15,"-9"0"2"-15,9 0-9 16,22 7-5-16,0-4-7 15,8 3-4-15,7-3-4 16,2 3-3-16,3-2-8 16,-2-1-11-1,-6-3-17-15,-3 0-1 16,-12 0 0-16,-1 0 6 16</inkml:trace>
  <inkml:trace contextRef="#ctx0" brushRef="#br0" timeOffset="126410.7516">6914 13885 32 0,'-8'11'26'0,"8"-11"-4"15,24 8-3-15,-2-3-4 16,9-2-1-16,3-3-5 16,6 5-4-16,-3 0-7 15,1 2-25-15,-14-10-5 16,4 8-1-16,-16-13-1 31</inkml:trace>
  <inkml:trace contextRef="#ctx0" brushRef="#br0" timeOffset="128828.7349">7609 13690 2 0,'16'4'32'0,"-4"2"1"0,3 12 0 16,-3 5-14-16,-6 0-5 16,1 9-4-16,-1-6-4 15,-6 1-1-15,0-7-3 16,0-5-1-16,0-15-1 15,0 0 0-15,16-13-1 16,-4-8 1-16,7-4-1 0,5-4 1 16,0 3 1-16,5 4 0 15,-7 9 2-15,0 13 0 16,-7 6 0-16,-2 15 0 16,-10 6-2-16,-3 2-5 0,3 4-18 15,6-2-14-15,-6-16 0 31,12-1-1-31</inkml:trace>
  <inkml:trace contextRef="#ctx0" brushRef="#br0" timeOffset="129276.3624">8220 13476 37 0,'19'-18'33'0,"1"-5"1"15,3 4-16-15,8 11-5 0,0 8-1 16,6 13-2-1,-4 9-2-15,-1 14-2 0,-6 7-1 16,-1 6-1-16,-10 0-1 31,3-1 0-31,-8-6-2 0,-3-9 1 16,-2-7-1-16,-1-12 0 16,-4-14-1-16,0 0 1 15,-6-13-1-15,2-3 0 16,-4-1 0-16,-2 1-1 15,-6 3 0-15,-5 6 1 16,-1 7-1-16,-5 8-1 0,0 8-2 16,-1-3-6-16,4 4-18 15,5 1-10-15,3-8 0 16,16-10 0-16</inkml:trace>
  <inkml:trace contextRef="#ctx0" brushRef="#br0" timeOffset="129529.5133">8194 13914 21 0,'0'0'34'0,"0"0"2"15,29-5-4-15,8 5-14 16,13-8-8-16,15 8-3 16,3 0-3-16,4 0-8 15,3 8-13-15,-1-3-18 16,-14-5 0-16,-5 0-1 0,-18 0 2 16</inkml:trace>
  <inkml:trace contextRef="#ctx0" brushRef="#br0" timeOffset="129961.1588">8350 14180 21 0,'-11'-6'31'0,"22"-4"-7"16,5-4-4-16,12 1-3 0,8 3-4 15,-1 1-1-15,3 13-2 16,-11 1-2-16,-5 18-1 16,-15 2-2-16,-10 9-2 15,-19 4-1-15,-12-2-1 31,-7-4-3-31,-4-7-1 0,3-6-1 16,1-10-1-16,10-9 0 16,6-13 0-16,13-4 2 15,8-3 1-15,12 1 2 16,12 3 2-16,5 3 2 16,11 7 0-16,0 6 1 15,7 11-1-15,-3 3-1 0,-3 6-5 16,0 0-21-16,-3 6-12 15,-10-16-1-15,5 4-1 16</inkml:trace>
  <inkml:trace contextRef="#ctx0" brushRef="#br0" timeOffset="130193.2674">9170 13888 55 0,'18'15'37'16,"-12"5"1"-16,-6 7-8 16,0 6-24-16,-14-4-34 15,1 9-6-15,-9-15-2 16,2-2-1-16</inkml:trace>
  <inkml:trace contextRef="#ctx0" brushRef="#br0" timeOffset="130832.1086">9566 13681 30 0,'19'0'32'0,"-3"0"2"15,3 13-15-15,3 9-5 0,-9 3-4 16,-2 10-2-16,-4-6-3 0,-4 3-2 16,-3-5-2-16,-7-11-2 15,7-16 0-15,0 0-1 16,-7-9 0-16,14-13-1 15,3-5 2-15,5-2-1 16,4 0 2-16,-4 0 1 0,6 10 1 16,0 7 0-16,-4 12 1 15,-1 9-1-15,-5 10 1 16,-4 6 0-16,-7 6-3 16,0 1-1-16,3 2-8 15,-3-3-14-15,0-11-12 31,6 1 0-31,-6-21 0 0</inkml:trace>
  <inkml:trace contextRef="#ctx0" brushRef="#br0" timeOffset="131017.0246">10098 13733 26 0,'18'0'34'15,"9"9"0"1,1-9 0-16,5 0-22 0,6 3-20 16,-5-3-22-16,7 5-3 15,-17-8-1-15,0 6 0 32</inkml:trace>
  <inkml:trace contextRef="#ctx0" brushRef="#br0" timeOffset="131195.4132">10088 13822 41 0,'0'0'34'0,"18"7"0"16,7-7-4-16,12 0-22 16,4 3-15-16,6 2-25 15,1-5 0-15,8 0-2 16,-3-5 0-16</inkml:trace>
  <inkml:trace contextRef="#ctx0" brushRef="#br0" timeOffset="131513.3364">10704 13617 29 0,'-37'-22'33'0,"7"14"1"16,-5 8-4-16,6 3-17 16,8 18-5-16,7 8-3 15,11 6-2-15,8 3-1 16,8-1 0-16,11-8 0 16,10-3 1-16,3-14-1 15,1-7 1-15,-1-10-1 0,-5-10 0 16,-8-8 1-16,-9-4-3 15,-15-2-1-15,-9-4-5 16,-7 10-7-16,-4 2-19 16,-6-1-5-16,4 12 0 15,0 1 0-15</inkml:trace>
  <inkml:trace contextRef="#ctx0" brushRef="#br0" timeOffset="131664.9967">10915 13769 27 0,'13'27'37'16,"-6"9"0"-16,-17-5 0 15,-2 0-19-15,-8-3-15 0,-11-7-35 16,9 0-2-16,-2-17-2 16,12 1-1-16</inkml:trace>
  <inkml:trace contextRef="#ctx0" brushRef="#br0" timeOffset="132265.6439">11151 13762 14 0,'-3'-17'31'0,"10"4"1"16,-4-9-5-16,5 1-12 16,5 1-4-16,-4 0-2 0,1 5-3 15,-3 5-1 1,-7 10-1-16,0 0-1 15,5 19 0-15,-8-1-2 0,-2 8 0 32,1 3-3-32,1 3-3 0,3 2-12 15,0 6-18-15,0-15 0 16,8 3 0-16,-1-15 3 16</inkml:trace>
  <inkml:trace contextRef="#ctx0" brushRef="#br0" timeOffset="132419.2745">11393 13894 41 0,'11'9'36'16,"-2"11"2"-16,-12 0-6 15,-5-1-19-15,0 3-6 16,-4-1-11-16,-2-1-23 16,-2-12-9-16,16-8 0 15,-12 0-1-15</inkml:trace>
  <inkml:trace contextRef="#ctx0" brushRef="#br0" timeOffset="132751.3464">11669 13738 34 0,'0'-27'32'0,"15"15"-1"16,11 0-16-16,-2 6-4 16,7 12-1-16,-10 6-2 15,-5 8-2-15,-13 7-2 0,-10 6-1 16,-11 0 1-16,-7-2-2 16,-2-3 1-16,0-5-2 15,3-5 0-15,13-7-1 16,11-11 0-16,0 0-3 15,29 8-4-15,-3-8-10 16,3-9-18 0,9 9 0-16,-2-10 0 15,4 10 3-15</inkml:trace>
  <inkml:trace contextRef="#ctx0" brushRef="#br0" timeOffset="132867.2441">12035 13900 61 0,'0'0'38'0,"9"17"0"0,-9-3-14 15,-9-2-10-15,2 7-9 16,-5 2-9-16,-2-3-25 0,0-6-8 16,5-3-1-16,-1-9-1 15</inkml:trace>
  <inkml:trace contextRef="#ctx0" brushRef="#br0" timeOffset="133067.4443">12300 13849 44 0,'10'-8'36'0,"-10"8"0"32,0 0-3-32,0 0-24 0,0 0-26 15,0 0-18-15,0 0-1 16,11 3 0-16</inkml:trace>
  <inkml:trace contextRef="#ctx0" brushRef="#br0" timeOffset="133198.965">12479 13834 43 0,'10'3'34'0,"-10"-3"-1"0,0 0-15 15,0 0-40-15,0 0-9 16,21 0-1-16,-21 0-2 15</inkml:trace>
  <inkml:trace contextRef="#ctx0" brushRef="#br0" timeOffset="133352.6365">12658 13796 62 0,'0'0'38'15,"13"3"-2"-15,-13-3-11 16,6 9-16-16,-6-9-14 15,0 10-29-15,0-10-3 0,0 0 1 16,-9 13-2-16</inkml:trace>
  <inkml:trace contextRef="#ctx0" brushRef="#br0" timeOffset="135822.9215">2526 14666 24 0,'0'18'34'16,"-18"13"-1"-16,-1 20-3 0,-7 10-16 15,-5 4-6 1,11 5-2-16,-5-3-3 0,9-9-2 16,7-16-1-16,9-16 1 31,0-26-2-31,19-3 1 0,-3-20 0 16,2-17 0-16,3-9 1 15,-5-8-2-15,2-4 1 16,-3 0 0-16,-2 5 0 15,2 8 0-15,-2 9 1 16,-3 18 1-16,-10 21 0 16,21 21 0-16,-11 15 1 0,5 17-1 15,0 8 0-15,-5 7 0 16,2 0-2-16,3-3-4 16,1-8-8-16,-9-11-14 15,-7-18-10-15,0-8-1 16,0-20 1-16</inkml:trace>
  <inkml:trace contextRef="#ctx0" brushRef="#br0" timeOffset="136106.0979">2387 15003 25 0,'-5'-13'28'0,"24"16"1"0,7 0-14 15,12 2-4-15,4 5-4 16,2 1-1-16,6 4-2 0,-5-5 0 15,0 1 0-15,-8 0-1 16,-6-1 1-16,-6-1-1 16,-8 3 0-16,-3-4 1 15,-1 3 0-15,-8-1-1 16,1-2 1-16,-6-8-1 16,0 0 1-16,0 0-2 0,19-5 1 15,-9-10-2-15,-2-7 1 16,2 0-3-16,-1-2-5 15,4 0-19-15,2 7-11 16,-9-4-1-16,6 13 0 16</inkml:trace>
  <inkml:trace contextRef="#ctx0" brushRef="#br0" timeOffset="136629.3141">3122 14993 26 0,'-14'0'31'0,"25"9"0"16,1-9-11-16,9-3-10 15,4 3-5-15,5 0 0 16,-1-4-2-16,-3 0-2 15,-5 1-1 1,-6-1 0-16,-15 4-1 16,10-4 0-16,-10 4 0 15,-19 4 0-15,3 5 1 16,-3 2-1-16,1 5 3 16,4 4-1-16,-1 2 3 15,7 3-2-15,8 1 2 16,6-3-1-16,12-1 0 0,1-5 0 15,6-5-1-15,-1-9 0 16,5-3 0-16,-2-9-1 0,-1-7 0 16,-1-4 0-1,-7-3 1-15,-5-4 0 0,-1 4 1 16,-4 1 1-16,-1 4-1 16,-7 6 1-16,0 12 0 0,0 0-1 15,0 0 0-15,0 23-1 16,0-4-3-16,0 7-6 15,0-6-8-15,10 8-5 16,8-3-18-16,4-13 0 16,8-1-1-16,2-11 10 31</inkml:trace>
  <inkml:trace contextRef="#ctx0" brushRef="#br0" timeOffset="136945.7659">3828 15020 41 0,'-30'-15'35'16,"5"9"-1"-16,-7 2-10 0,4 4-10 15,6 7-6-15,4 6-4 16,12 9-1-16,6 0 0 16,6 3-1-16,10 0 0 0,6-2 0 15,6-9 0-15,2-2 0 16,-2-8-1-16,0-8 0 31,-6-9 0-31,-6-9 0 0,-7-9-1 16,-9-9 1-16,-7-8 0 15,-1-6 1-15,-5-5 0 16,-2 0 0-16,1-3-1 16,6 8 1-16,8 6-3 15,3 9-5-15,18 11-24 16,4 16-9-16,0 2 0 0,12 17-1 15</inkml:trace>
  <inkml:trace contextRef="#ctx0" brushRef="#br0" timeOffset="137578.056">4231 14893 37 0,'-11'0'28'0,"-11"-3"-7"15,0 3-7 1,3 4-3-16,1 4-4 16,8 3-3-16,6 5-1 15,4-2-2-15,7 1 0 0,5-2 0 16,4-2-1 0,4-2 1-16,-6-1 0 0,2-4 0 15,-6-4 0-15,-10 0 0 16,0 0-1-16,-10 8 1 0,-9-3-1 15,0 4 0-15,-2 0 0 16,2 8 0-16,6 1 1 16,1 1-1-16,12 0 0 15,10-1 1-15,11-2-1 16,8-4-1-16,5-2-3 16,3-7-9-1,3-6-11-15,7 3-8 16,-10-12 1-16,12 4 1 15</inkml:trace>
  <inkml:trace contextRef="#ctx0" brushRef="#br0" timeOffset="137831.9882">4578 14963 42 0,'-21'-16'35'0,"3"10"-1"16,-11 2-11-16,1 4-9 15,1 8-5-15,1 2-4 0,8 11-2 16,6 2-1-1,12 3-1-15,6-2-1 16,12-2 1-16,5-4-1 0,8-4 1 16,-1-8-1-16,-1-3 1 0,-5-6 0 15,-5-3-1-15,-19 6 0 16,0-17 1-16,-13 11-2 16,-11-2-6-16,-1 5-14 15,3 3-15-15,-6-9 0 16,10 9-1-16,1-9 3 31</inkml:trace>
  <inkml:trace contextRef="#ctx0" brushRef="#br0" timeOffset="138048.1676">4677 14901 52 0,'14'3'38'16,"-3"15"0"-16,-1 5-10 0,-7 5-14 15,7 14-4-15,-7 4-4 16,2 6-1-16,-5 3-3 16,3-4-1-16,-3-3-3 0,3-7-2 15,4 1-8-15,-7-14-17 16,0-13-10-16,7-5 0 31,-7-10 0-31</inkml:trace>
  <inkml:trace contextRef="#ctx0" brushRef="#br0" timeOffset="138179.6877">4742 15150 47 0,'0'0'33'16,"14"-16"0"-16,7 11-12 0,3 0-18 16,5 0-24-16,14 5-11 15,-6-8-1-15,13 5 0 16</inkml:trace>
  <inkml:trace contextRef="#ctx0" brushRef="#br0" timeOffset="138596.405">5272 14984 42 0,'0'0'35'16,"-33"-19"1"-16,12 6-14 15,-1 6-9-15,-11 1-5 16,6 6-2-16,-2 6-2 0,2 3-1 31,6 7-1-31,9 5 1 0,10 3-1 16,8 1 0-16,11-4 1 15,6-2-1-15,4-5 0 16,4-4-1-16,1-5-4 16,-2-7-8-16,1-5-11 15,-5-3-12-15,-6-9 1 16,-1 2-1-16,-4-3 5 0,-4-3 10 15,2 2 19-15,-4 2 0 16,-4 2 5-16,0 4 56 16,8 5-29-1,-13 8-4-15,15 19-6 16,-15-5-8-16,7 10-5 16,-4-2-4-1,2 3-3-15,-2 1-5 16,-3-5-8-16,0-5-20 15,4 1-7-15,-4-17 1 0,-4 9-1 16</inkml:trace>
  <inkml:trace contextRef="#ctx0" brushRef="#br0" timeOffset="138765.6974">5504 14720 47 0,'0'-12'37'16,"0"1"0"-16,0 11-3 16,0 0-34-1,-6-10-31-15,6 10-4 16,0 0-2-16,16 9 0 16</inkml:trace>
  <inkml:trace contextRef="#ctx0" brushRef="#br0" timeOffset="139050.8861">5811 14893 33 0,'0'11'37'16,"0"-11"1"-16,0 0-2 16,0 0-16-16,0 0-12 15,12 5-9-15,-12-5-18 16,16 4-18-16,-16-4 0 31,12 0-1-31,-12 0 1 0</inkml:trace>
  <inkml:trace contextRef="#ctx0" brushRef="#br0" timeOffset="139235.7926">5863 15113 52 0,'0'0'39'0,"0"0"-1"0,5 10-4 16,-5-10-23-16,0 0-20 15,0 0-26 1,0 0-2-16,0 0-1 0,0 0-1 31</inkml:trace>
  <inkml:trace contextRef="#ctx0" brushRef="#br0" timeOffset="139852.3613">6415 14911 61 0,'12'17'34'0,"10"12"-3"15,3 9-16-15,3 4-6 0,8 5-3 16,-1 2-6-1,-1-1-8-15,0-10-16 0,-2-10-10 16,-11-17-1-16,0-4-1 16</inkml:trace>
  <inkml:trace contextRef="#ctx0" brushRef="#br0" timeOffset="140052.9042">6785 14936 43 0,'-29'0'37'16,"5"15"0"-16,-17 7-3 16,-5 4-22-16,2 9-4 15,-6 0-5-15,3 0-4 16,8 2-7-16,4-8-11 16,8-7-17-16,14 2-2 15,4-11 1-15,15 2 3 0</inkml:trace>
  <inkml:trace contextRef="#ctx0" brushRef="#br0" timeOffset="140516.4907">6871 15457 25 0,'18'-8'28'0,"-9"-3"-6"16,1-2 0-16,2 3-3 16,-8-5-3-16,1 2-4 15,-10-1-3-15,-5 3-3 16,-8 1-2-16,-1 7-1 15,-3 3-2-15,-3 2 0 16,0 6-1-16,1 4 1 0,5 3-1 16,10 2 0-16,3-1 0 15,6-3 1-15,9-4-1 16,7-3 0-16,-1-6 0 0,6-3 0 16,-1-3 1-1,1-3-1-15,-4 3 0 16,-3 0 0-1,-1 6 0-15,0 0 0 16,-1 9 0-16,0 3 0 0,4 1-2 16,-4-2-10-16,0-5-24 15,10 5 0-15,-3-11 0 16,5-9 0-16</inkml:trace>
  <inkml:trace contextRef="#ctx0" brushRef="#br0" timeOffset="140801.6851">7230 15124 51 0,'0'0'35'16,"22"0"0"-1,6 0-17-15,9 0-7 16,1 0-6-16,4 0-5 0,6 5-11 16,-9-5-14-16,-8-4-9 15,1 4-1-15,-13 0 0 16</inkml:trace>
  <inkml:trace contextRef="#ctx0" brushRef="#br0" timeOffset="141001.8926">7290 15244 7 0,'0'0'32'16,"8"15"-2"-1,5-9-5-15,12-6-8 16,6 5-5-16,6-5-15 16,9 12-24-16,-11-19-3 15,5 7-1-15,-18-6 0 16</inkml:trace>
  <inkml:trace contextRef="#ctx0" brushRef="#br0" timeOffset="142940.8053">8198 14696 28 0,'-4'-10'34'0,"-11"25"1"0,-18 11-11 16,1 13-7-16,5 14-6 15,2 5-3-15,14 6-3 16,15-1-8-16,12-6-12 16,19-13-20-16,17-5-1 15,2-22 1-15,13-6-2 16</inkml:trace>
  <inkml:trace contextRef="#ctx0" brushRef="#br0" timeOffset="143606.2533">8409 14900 17 0,'-3'-13'28'16,"-7"-9"-6"-16,17 0-3 16,4 1-4-16,8 4-4 15,7 7-2-15,2 10-1 16,3 10-1-16,-6 7-1 15,-5 13-2-15,-15 2-1 0,-8 6 0 16,-13 1-2-16,-5-4 0 16,-6-2-1-16,-2-11 0 15,-1-4 0-15,7-7-1 0,6-8 0 16,17-3 1 0,0 0-1-16,0 0 2 15,23-10-1-15,-2 10 0 0,8 3 0 16,0 1-6-16,4 0-21 0,0 6-7 15,-7-10 0-15,5 6-1 16</inkml:trace>
  <inkml:trace contextRef="#ctx0" brushRef="#br0" timeOffset="143923.1994">8680 14966 33 0,'9'8'33'0,"9"11"1"15,-11-1-10-15,0-4-11 0,-1 4-5 16,-6-4-2-16,3-2-3 16,-3-12-1-16,0 0-1 15,3-11 0-15,6-7-1 16,1-2 0-16,5 1 0 0,3 0 0 15,1 4 1-15,0 7 1 32,0 8 1-32,-5 11 0 15,-1 9 0-15,-3 2-3 0,-4 0-9 16,-1-2-26-16,5 2-1 16,-10-11-1-16,16-1 0 15</inkml:trace>
  <inkml:trace contextRef="#ctx0" brushRef="#br0" timeOffset="144192.7619">9125 14861 54 0,'0'0'37'0,"10"0"-3"16,-10 0-10-16,13 26-8 0,-10-9-8 15,6 11-3-15,0-1-2 32,1 1-1-32,-4 0-5 15,-3-6-6-15,4-5-15 0,-2-2-14 16,-5-15 0-16,0 0 0 15</inkml:trace>
  <inkml:trace contextRef="#ctx0" brushRef="#br0" timeOffset="144346.421">9077 15008 28 0,'-10'0'35'0,"20"0"0"16,2-5-1-16,3 0-18 15,10 5-11-15,6 0-10 16,-3 0-11-16,6-3-11 15,0 6-5-15,-8-6-1 16,4 3 2 0</inkml:trace>
  <inkml:trace contextRef="#ctx0" brushRef="#br0" timeOffset="144509.2013">9421 14920 55 0,'0'-12'32'0,"0"12"-4"15,9-11-5 1,-9 11-7-16,0 0-5 0,6 19-5 15,-6-2-1-15,4 4-3 16,-4 4-4-16,8 4-15 0,-1 0-20 16,-7-8 0-16,3 0-1 15,-3-21 1-15</inkml:trace>
  <inkml:trace contextRef="#ctx0" brushRef="#br0" timeOffset="144846.7366">9697 14667 37 0,'31'23'36'0,"-3"3"0"16,3 9-6 0,0 16-15-16,-9 2-5 15,-1 10-3-15,-18-2-3 0,-6-6-4 16,-16 0-8-16,-11-11-20 15,-5-13-9-15,1-8 0 32,4-13-1-32</inkml:trace>
  <inkml:trace contextRef="#ctx0" brushRef="#br0" timeOffset="145309.8023">8091 15383 24 0,'20'0'28'0,"26"3"-8"16,20-1-3-16,30 3-4 15,27 2-1-15,25-2-1 0,22 3-3 16,8-1-5-16,5-3-6 16,-3-4-19-16,-8 5-10 15,-32-9-1-15,-18 4 0 16</inkml:trace>
  <inkml:trace contextRef="#ctx0" brushRef="#br0" timeOffset="145763.1434">9067 15591 14 0,'0'0'33'16,"0"14"0"-16,-8-4-1 16,-6 3-20-16,2 7-3 0,0-2-3 15,2 3-2-15,3-5-1 16,7-2-2-16,17-7 0 15,4-2-1-15,7-1-2 0,3-4-3 16,3-4-5 0,-5-1-7-16,-2-7-10 0,-1 8-6 15,-11-10 0-15,-3 3 13 16</inkml:trace>
  <inkml:trace contextRef="#ctx0" brushRef="#br0" timeOffset="145926.413">9242 15591 30 0,'0'0'34'0,"-7"17"-5"15,7 4-6-15,-7 4-4 32,7 8-4-32,0 2-2 0,0 7-3 15,0-4-5-15,4 1 0 16,2-6-3-16,-6-9-5 16,8-4-22-16,0-5-13 15,-8-15 0-15,12 4-1 16</inkml:trace>
  <inkml:trace contextRef="#ctx0" brushRef="#br0" timeOffset="146626.7753">10100 15201 11 0,'13'-18'31'15,"12"7"0"-15,-1 0-8 0,7 3-4 16,3 13-3-16,-3 3-1 16,4 17-2-16,-8 6-3 15,-2 10-3-15,-9 4-1 16,-1 4-2-16,-6-6-2 15,-3-5-1-15,-3-8 0 0,-3-11-1 16,0-19-1-16,0 0 0 16,0 0 0-16,-6-26 0 15,0 3 0-15,-3-2 0 16,2 3 0-16,-4 4 0 16,-4 8 0-16,-2 6 0 15,-5 8 1 1,-2 8 0-16,-4 3 0 15,0 2-2-15,0 1-1 16,-1-7-5-16,9 2-7 16,0-8-8-16,9-5-14 15,11 0 0-15,15-7 0 16</inkml:trace>
  <inkml:trace contextRef="#ctx0" brushRef="#br0" timeOffset="146865.1353">10763 15461 33 0,'13'5'36'15,"0"6"1"-15,-5 3-7 16,-8 3-13-16,0 5-6 15,-9 1-7-15,-5 0-16 16,-8-5-23-16,5 0-1 16,-4-13-2-16,8 3 1 0</inkml:trace>
  <inkml:trace contextRef="#ctx0" brushRef="#br0" timeOffset="147465.7752">11191 15134 22 0,'22'20'30'0,"-16"-4"-5"15,3 6-11-15,-4 2-4 16,-2 3-1-16,-3-4-4 15,0-5-1-15,-5-4-3 0,5-14 0 16,0 0 0-16,4-19-1 16,4 2 0-16,8-2-1 0,3-2 1 15,6 6-1-15,-2 4 2 16,3 11 1-16,-7 8 1 16,-2 8 0-16,-3 8-1 15,-6 4 0-15,-4 1-5 16,-4-3-12-16,8 5-15 15,-8-20-2-15,10 3 0 0,-10-14 12 16</inkml:trace>
  <inkml:trace contextRef="#ctx0" brushRef="#br0" timeOffset="147650.6789">11644 15220 28 0,'9'-4'31'16,"19"8"-1"-16,-6-8-12 0,3-1-35 15,12 10-11 1,-9-9-1-16,6 7-2 0</inkml:trace>
  <inkml:trace contextRef="#ctx0" brushRef="#br0" timeOffset="147829.0821">11698 15273 32 0,'-14'12'34'0,"14"-12"0"0,0 0-5 16,28 9-17-16,0-9-8 15,9 0-12-15,-1 0-24 16,13 0-1-16,-7-3-1 15,6 3 0-15</inkml:trace>
  <inkml:trace contextRef="#ctx0" brushRef="#br0" timeOffset="148151.4379">12244 15066 38 0,'-23'0'32'0,"-8"0"1"16,0 6-15-16,4 10-7 15,3 4-4-15,8 8-3 16,8 4-1-16,14 1-1 16,11-5 0-16,10-3-1 31,5-9 0-31,5-3 0 0,0-10 1 15,0-7 0-15,-9-13-1 16,-3-5 0-16,-15-6 0 16,-5 0 0-16,-11-1-5 15,-5 3-7-15,-6-1-19 16,5 16-6-16,-10-3 1 16,10 14 0-16</inkml:trace>
  <inkml:trace contextRef="#ctx0" brushRef="#br0" timeOffset="148314.7662">12466 15270 49 0,'6'18'35'16,"-2"11"-1"-16,-17-6-19 15,-2-9-38-15,-1 8-6 16,-12-14-4-16,10 3-1 15</inkml:trace>
  <inkml:trace contextRef="#ctx0" brushRef="#br0" timeOffset="148869.1803">12700 15192 25 0,'24'-11'30'15,"-17"-2"2"1,11-2-14-16,-2-1-8 16,-4-1-2-16,1 0-2 15,-1 3-2-15,-12 14 0 16,0 0-2-16,8 0 0 0,-14 22 1 15,0 4-4-15,0 9-6 16,3 2-12-16,-7-3-14 16,17 2 0-16,-4-14 1 15</inkml:trace>
  <inkml:trace contextRef="#ctx0" brushRef="#br0" timeOffset="149031.9533">13046 15288 24 0,'22'27'35'16,"-22"-11"0"-16,0 7-4 15,-13-1-18-15,5 2-14 16,-2-4-22-16,-9-11-9 16,19-9-2-16,-12 6 0 15</inkml:trace>
  <inkml:trace contextRef="#ctx0" brushRef="#br0" timeOffset="149270.2623">13276 15303 46 0,'12'12'35'0,"-12"-12"0"16,0 0-8-16,0 0-25 16,9 5-20-16,-9-5-15 31,13-3-1-31,-4 3 0 0</inkml:trace>
  <inkml:trace contextRef="#ctx0" brushRef="#br0" timeOffset="149417.4105">13427 15312 2 0,'0'0'29'0,"0"0"-3"15,13 13-13-15,-13-13-30 16,9-5-5-16,4 5-3 0</inkml:trace>
  <inkml:trace contextRef="#ctx0" brushRef="#br0" timeOffset="149571.0859">13664 15305 69 0,'12'12'39'0,"-12"-12"-1"16,0 0-14-16,6 9-13 16,-6-9-10-16,0 0-28 15,0 0-11-15,0 0 0 16,0 0-1-16</inkml:trace>
  <inkml:trace contextRef="#ctx0" brushRef="#br0" timeOffset="162184.5951">2304 16041 55 0,'0'0'36'16,"0"0"-1"-16,-10 34-15 15,14 14-6-15,-7 11-5 16,8 11-2-16,-1 5-2 15,-4 0-1-15,0-3-2 16,8-12-2-16,0-16-2 16,0-17-1-1,3-12-1-15,-1-15-1 16,4-17 0-16,4-7 0 16,3-6 1-16,-5-5 0 15,5 1 1-15,-5 2 2 16,-1 4 2-16,-2 9 0 0,-10 8 2 15,-3 11-1-15,-9 3 0 16,-3 10 0-16,-10 7 1 16,4 2-1-16,1-3-2 0,-1 4 1 15,5-5-1-15,10-2 0 16,10 0-1-16,4-10-2 16,18 2-7-16,-1-3-20 15,3-10-6-15,9 5 0 16,-7-9 0-16</inkml:trace>
  <inkml:trace contextRef="#ctx0" brushRef="#br0" timeOffset="162400.7739">2899 16363 27 0,'11'0'34'0,"2"-4"0"16,18 7 0-16,6-3-23 15,3 7-10-15,0-1-7 0,-3-3-16 16,8 10-11-16,-17-7-1 0,2 3 0 16</inkml:trace>
  <inkml:trace contextRef="#ctx0" brushRef="#br0" timeOffset="162581.1818">2976 16506 18 0,'-22'5'37'0,"18"6"0"16,4-11 0-16,17 5-18 16,13 2-5-16,1-7-8 15,12 6-21-15,-6-6-19 16,14 6-3-16,-17-12-1 15,6 6-1-15</inkml:trace>
  <inkml:trace contextRef="#ctx0" brushRef="#br0" timeOffset="163365.0343">4026 16229 18 0,'-40'-11'26'15,"7"-5"-12"-15,-2-7-3 16,11-8-2-16,8-4-1 15,12 2 0-15,11 1-1 16,11 4 0-16,11 10-1 16,5 6 1-1,3 12-1-15,-6 12 1 16,-6 11-2-16,-13 8-2 0,-12 8 0 16,-7 7-1-16,-14 0 0 15,-10-1-2-15,-4-6 1 16,1-5-1-16,3-8-1 15,7-7 0-15,11-10 0 16,13-9-1-16,0 0 1 0,20-6 0 16,4 6 0-16,7 0 1 15,3 0 0-15,1 0 0 16,2 10 0-16,-3 0 0 16,-3-1 0-16,-7-1 0 15,-8-1 1-15,0 0-1 16,-16-7 0-1,12 3 1-15,-12-3-2 16,-5-10 1-16,0-2-2 16,0-3-1-16,5-3-1 15,0-3 1-15,10-2 0 16,1 1 0-16,5-3 2 16,2 6 2-16,1 8 2 0,2 5 2 15,-2 8 1-15,-7 5 1 0,0 11 0 16,-5 3-1-1,0 6-2-15,-3 2-3 0,-4-6-9 16,0-2-25-16,8 5-3 16,-8-13 0-16,0 3-1 15</inkml:trace>
  <inkml:trace contextRef="#ctx0" brushRef="#br0" timeOffset="163634.5933">3822 16574 17 0,'-21'-3'34'16,"21"3"1"-16,0 0 1 15,37-10-18-15,9 10-6 16,10-9-4-16,19 9-1 15,5-6-3-15,7 6-3 0,2 9-7 16,-8 0-15-16,-13-2-15 0,-5 12-1 16,-23-5-1-1,-6 9 5-15</inkml:trace>
  <inkml:trace contextRef="#ctx0" brushRef="#br0" timeOffset="164035.682">4061 16806 4 0,'-12'-12'30'0,"12"12"2"0,12-13-6 16,9 1-9-16,8 8-3 15,2-1-1-15,11 14-2 16,-4 5 0-16,2 14-3 16,-11-2-1-16,-2 10-1 15,-12-1-3-15,-5 1 0 0,-4-5-2 16,-6-7-1-16,-8-9-1 0,-3-13-1 16,-4-2 0-1,-3-12 0-15,-1 4 0 0,-6-3 0 16,-3 2 0-16,-3 3 2 15,-3 6 0-15,-1 15 1 16,-1-1 0-16,4 6-1 31,4 1-3-31,3-4-6 0,11-7-21 16,14-10-8-16,0 0 1 16,15-10-1-16</inkml:trace>
  <inkml:trace contextRef="#ctx0" brushRef="#br0" timeOffset="164436.4139">5012 16448 14 0,'20'0'33'16,"1"0"0"-16,16 7-4 15,1-2-14-15,11 0-7 16,6 3-4 0,-3-1-9-16,3 3-17 15,-11-10-9-15,-1 5-2 16,-18-9-1-16</inkml:trace>
  <inkml:trace contextRef="#ctx0" brushRef="#br0" timeOffset="164636.7872">5080 16569 17 0,'0'0'32'0,"0"0"-1"15,28 10-10-15,5-1-6 16,4-5-5-16,10 3-5 0,2-3-7 16,1 4-15-16,-4-17-13 15,6 9-2-15,-20-12 0 16</inkml:trace>
  <inkml:trace contextRef="#ctx0" brushRef="#br0" timeOffset="164806.0773">5505 16458 41 0,'0'0'35'0,"10"15"-3"16,-4 2-9-16,-2 8-8 15,-7 0-4-15,3 8-4 16,-11-5-10-16,-1 2-29 16,-8-16-4-16,6 2-1 0,-3-16 0 15</inkml:trace>
  <inkml:trace contextRef="#ctx0" brushRef="#br0" timeOffset="165387.137">6101 16358 24 0,'29'-35'33'15,"-2"-2"0"-15,8 8-12 16,11 14-3-16,-3 8-1 0,7 21-4 16,-9 6-3-16,2 15-2 15,-12 5-2-15,-4 6-1 31,-10 2-3-31,-5 0 0 0,-3-6-1 16,-5-6-1-16,-4-10 0 16,-7-5-2-16,-2-10 0 15,-3-6-2-15,2-5 1 16,-5-16-2-16,2-1 1 16,-4-2 0-16,3 3 1 15,2-3 1-15,0 7 0 0,-1 2 2 16,-2 4-1-16,0 6 2 15,-2 12-2-15,-1-4-5 16,6 5-12-16,2 3-17 16,-3-13 0-16,13-3-1 15,0 0 6-15</inkml:trace>
  <inkml:trace contextRef="#ctx0" brushRef="#br0" timeOffset="165639.5707">6741 16370 45 0,'25'3'32'15,"-4"-3"-4"-15,7 0-15 16,12 5-5 0,-2-2-5-16,2-3-8 15,-1 0-17-15,1 10-9 16,-17-14-1-16,1 9-1 16</inkml:trace>
  <inkml:trace contextRef="#ctx0" brushRef="#br0" timeOffset="165871.3635">6797 16471 9 0,'8'9'33'0,"2"-9"3"15,14 7-2-15,4-1-16 0,1-6-5 16,8 6-3-16,-3-2-10 15,-3-4-16-15,-9-4-17 16,3 4-2-16,-13-5 0 16,3 2 2-16</inkml:trace>
  <inkml:trace contextRef="#ctx0" brushRef="#br0" timeOffset="166689.8235">7649 16187 17 0,'-16'-4'30'0,"-11"-10"-5"16,11-5-6-16,8-4-3 0,8-5-5 15,11 4-3-15,5-1-3 16,11 12 0-16,2 6-2 0,2 14 1 15,-9 10-1-15,-5 14 0 16,-13 11-2-16,-10 2 0 16,-9 5-2-16,-8-3-1 15,-4-1 0-15,1-8 0 32,2-7-1-32,9-9 0 0,11-8 1 15,4-13 1-15,18 10 0 16,2-10 1-16,6 0 1 15,3 0 1-15,3 0-1 16,2 0 0-16,-4-3 0 16,-4 3-1-16,-5-6 1 15,-5 0 0-15,-16 6 0 0,12-10 0 16,-12 10-1-16,-9-10 1 16,9 10 0-16,-9-14-1 15,9 3 0-15,4-1 0 16,7-2 0-16,11-2 1 0,0 0 1 15,6 7 1 1,-1 0 0 0,1 9 1-16,-3 9 0 0,-4 6 0 15,-9 2-1-15,-5 8-1 16,-7 1-6-16,0-2-9 16,-6-6-21-16,6 2-3 15,-9-10 0-15,9 5-1 16</inkml:trace>
  <inkml:trace contextRef="#ctx0" brushRef="#br0" timeOffset="166959.3887">7485 16648 40 0,'0'0'34'16,"11"-7"-2"-16,18 7-12 0,8 0-6 16,16 7-4-16,12-7-3 0,10 6-1 15,12-2-7-15,-1-4-11 16,-2 0-21-16,2 0-3 15,-17-4 0-15,-4 4 0 16</inkml:trace>
  <inkml:trace contextRef="#ctx0" brushRef="#br0" timeOffset="167476.3643">7804 16808 12 0,'0'0'34'16,"0"0"1"-16,-3 12-5 0,3 8-11 15,3 16-7-15,-6 0-4 0,3 6 0 16,-6-1-4-16,2-3-2 16,-2-4-1-16,-1-4-2 15,2-10 0-15,5-20-2 16,-6 9 1-16,6-9 0 16,13-22-1-16,1 2 0 31,3 1 1-31,4-8 1 0,3 5 0 15,-1 1 1-15,-5 6-1 16,-3 8 1-16,-15 7 0 16,0 0 0-16,-2 19 0 15,-14-5 1-15,1 3-1 16,-4 1 1-16,4-1 1 16,2-1 1-16,7-4 0 0,9-2 0 15,7-6-1-15,8 2-1 16,7 1-4-16,3-4-21 15,5-8-11-15,5 5-1 16,-4-10 0-16</inkml:trace>
  <inkml:trace contextRef="#ctx0" brushRef="#br0" timeOffset="167976.7348">8552 16552 2 0,'0'0'31'0,"11"5"0"16,13-1 1-16,7-4-16 0,9 0-6 15,0-5-5-15,7 3-6 16,-7 2-10-16,0-9-11 15,-2 9-9-15,-16 0-1 16,-3 4 3-16</inkml:trace>
  <inkml:trace contextRef="#ctx0" brushRef="#br0" timeOffset="168215.5422">8608 16696 6 0,'0'0'31'15,"13"8"-1"1,-1-8-7-16,11 0-8 0,4 0-4 16,7 0-2-16,1 0-3 15,4 0-6-15,-5 0-6 16,-5-5-18-16,2 10-7 15,-22-13-2-15,7 11 0 0</inkml:trace>
  <inkml:trace contextRef="#ctx0" brushRef="#br0" timeOffset="174451.9731">9566 16421 7 0,'-31'-2'11'0,"-28"-15"8"16,35-1-11-1,0-7 2-15,7-5 0 16,12-1 1 0,10-1-1-16,12 6 0 15,7 8 0-15,11 11-1 16,-1 7 1-16,-1 17-2 16,-5 8-1-16,-9 13-1 0,-13-2-3 15,-15 6-1 1,-10 1-2-16,-9-4-2 15,-6-3-2-15,-3-7 0 0,2-6 0 16,5-10 0-16,9 1 1 0,7-10 0 16,14-4 2-16,0 0 2 15,0 0 1-15,26 0 0 16,-2 5 0-16,5-5 0 16,6 4-2-16,1-4-7 15,3 5-13-15,1 2-13 0,-11-14 1 16,2 7 0-16</inkml:trace>
  <inkml:trace contextRef="#ctx0" brushRef="#br0" timeOffset="174720.5282">9737 16552 21 0,'0'27'29'0,"0"-18"1"15,0 5-14-15,0 0-4 16,0-14-5-16,0 0-2 15,0 0-2-15,0 0-1 0,0-23 0 16,6 3 0 0,7-4 1-16,1 2 0 0,3 0 0 15,2 8 1-15,2 3 0 16,1 11 1-16,-4 5-1 0,-2 9 1 16,-6 5-4-16,-4 3-6 15,-1 7-8-15,-2 3-21 16,-3-10-2-16,0 3 0 15,0-15 0-15</inkml:trace>
  <inkml:trace contextRef="#ctx0" brushRef="#br0" timeOffset="174968.9565">9331 16774 22 0,'9'13'34'0,"0"-13"-1"16,24 6-10-16,7-2-10 0,8 0-4 31,20 3-1-31,5 1-9 0,6 0-19 15,-3-12-13-15,7 9-1 16,-18-13-1-16</inkml:trace>
  <inkml:trace contextRef="#ctx0" brushRef="#br0" timeOffset="175516.7018">9490 17011 28 0,'14'-6'32'15,"3"3"-5"-15,11-1-11 16,8 4-4-16,4 0-3 0,1 10-1 16,-4 1-2-16,-6 9-3 15,-9 3-1-15,-12-3-2 16,-10 2-1-16,-7-6-1 15,-6 1 0-15,-2-8-1 0,3-6 1 16,12-3 1-16,-6-11 0 16,6 11 2-16,21-15 1 15,1 15 2-15,-2 0 1 16,3 6 0-16,-11 6 0 16,-5 14 0-16,-14 0 0 15,-8 5-3 1,-13-6 1-16,-9-2-4 15,-3-8 2-15,0-3-4 16,3-9 0-16,5-10-7 16,13-5-9-16,11-6-16 15,4-10-2-15,19 6 2 16,4-10 10-16</inkml:trace>
  <inkml:trace contextRef="#ctx0" brushRef="#br0" timeOffset="176201.9242">10416 16615 27 0,'0'12'35'0,"12"10"-1"0,-12 2-9 15,7 2-13-15,-4 8 0 16,-3-7-6-16,6-5-3 16,-6-3-2-16,0-19-2 31,0 0 0-31,8-10-1 0,-1-12 0 15,3-2 0-15,2-2 1 16,4-1 0-16,-1 2 2 16,4 12 0-16,-3 7 1 15,2 10 0-15,-3 7 0 16,-2 6 1-16,-4 7-1 16,-4 1 0-16,1 1-2 0,-6-2 0 15,2-10-1-15,-2-14 1 16,0 0-1-16,12-4-1 15,-3-11 1-15,3-4 0 16,4-3 2-16,-1 4-1 16,2 2 1-16,1 9 1 15,-3 7 0-15,1 7 1 0,-4 7 0 16,-2 6 0-16,-1 2 0 16,-3 2-1-16,-2 5-4 0,-4-9-11 15,-6-4-24 1,6-2 0-16,0-14-1 0,-6 18 0 15</inkml:trace>
  <inkml:trace contextRef="#ctx0" brushRef="#br0" timeOffset="179561.4756">14348 13541 5 0,'13'27'31'16,"-19"16"0"-16,-1 40-10 15,-10 34-6-15,-5 27-2 16,-1 21-3-16,-5 11-3 15,8 1-3 1,9-11-2-16,11-15-1 16,7-25-1-16,12-26 1 15,8-26-1-15,4-21 0 16,3-24 1-16,-7-14 0 16,-3-12-1-16,-10-3 0 15,-14 0 0-15,0 0 0 16,-9 22 1-16,-6 10-1 0,-4 25 0 15,0 21 0-15,-5 20 1 16,5 21-1-16,-2 22 1 16,-1 13 0-16,4 11-2 0,1 6 1 15,8-1-1-15,9-3-1 16,6-5-1-16,10-14-4 16,9-16-5-1,0-10-19-15,-4-32-3 16,7-20 3-16,-19-35 7 15</inkml:trace>
  <inkml:trace contextRef="#ctx0" brushRef="#br0" timeOffset="180146.7478">14716 14993 13 0,'0'0'32'0,"20"19"-1"15,8-15 1-15,19 2-20 16,17-3-6-16,2 2-3 0,8-5-6 16,4 0-7-16,-4 0-16 15,-17-5-5-15,-3 5-1 16,-29-5 6-16</inkml:trace>
  <inkml:trace contextRef="#ctx0" brushRef="#br0" timeOffset="180463.1832">14826 15098 35 0,'-9'5'32'0,"9"-5"-7"15,18 5-6-15,16-1-5 16,10 1-5-16,11 2-6 16,3-5-6-16,-1-2-5 15,2-4-1-15,-8-7-2 16,-9-3 2-16,-11-3 1 15,-6-1 4 1,-9 0 3-16,-4 5 6 16,-3 7 4-16,-9 6 3 15,14 4 0-15,-9 7 0 0,6 10-1 16,-11 1-3 0,4 6-1-16,-10-2-2 15,-3 3-4-15,-5-2-10 0,-3-4-25 16,-8-15-2-16,7-2 0 0,-4-14-1 15</inkml:trace>
  <inkml:trace contextRef="#ctx0" brushRef="#br0" timeOffset="181096.8604">15915 13854 11 0,'0'-17'33'15,"9"19"0"-15,4 11-3 16,15 8-11-16,7 15-6 31,2-2-5-31,8 7-4 0,-1 8-7 16,-4-6-12-16,-6-6-17 15,0-5-3-15,-14-16 0 16,-2-4 5-16</inkml:trace>
  <inkml:trace contextRef="#ctx0" brushRef="#br0" timeOffset="181297.1285">16296 13900 47 0,'-9'-6'36'0,"-11"6"1"15,0 0-15-15,-7 15-8 0,-11 2-4 16,0 8-5 0,-2 3-2-1,-4 1-6-15,4 6-6 16,-1-7-5-16,12 1-13 16,6 0-9-16,-1-13-1 0,15 4 0 15</inkml:trace>
  <inkml:trace contextRef="#ctx0" brushRef="#br0" timeOffset="181713.8345">16551 14202 29 0,'-28'-5'31'16,"7"10"-5"-16,-7-1-9 15,2 4-5-15,5 7-2 16,3-1-2-16,11 5-1 0,7-2-1 31,10 0-1-31,6-2-1 16,7 1 0-16,0-10 0 15,2-2-1-15,-4-8-1 16,-7-8-1-16,-6-5 0 0,-8-7 0 16,-3-6 0-16,-7-11-1 15,-5 0 1-15,2-5 0 16,-2-5-2-16,5 4 2 0,4 2-2 16,6 4-1-16,6 7-4 15,7 6-7-15,8 4-21 16,8 15-3-16,-1 0 1 15,9 9-1-15</inkml:trace>
  <inkml:trace contextRef="#ctx0" brushRef="#br0" timeOffset="182068.0407">16851 13917 8 0,'0'0'34'0,"21"14"0"15,-4-19 0-15,11 3-15 16,6 2-7-16,0-4-4 16,5 4-4-16,-1-6-6 15,-3 1-8-15,-4 1-11 0,-4 4-12 16,-14-5 0-16,4 5-2 15</inkml:trace>
  <inkml:trace contextRef="#ctx0" brushRef="#br0" timeOffset="182315.4583">16899 14050 44 0,'0'9'35'31,"11"-4"-7"-31,9-2-6 0,3-3-7 16,13 6-4-16,0-6-4 16,7 0-3-16,-2 0-8 15,-7 3-19-15,-5-6-13 16,-2 3 0-16,-14-7 0 15</inkml:trace>
  <inkml:trace contextRef="#ctx0" brushRef="#br0" timeOffset="185319.1159">17739 13597 31 0,'0'15'25'15,"3"4"-5"-15,-3 8-4 0,-3-3-4 16,3 7-1 0,0-1-3-16,-5 1-2 15,5-9-1-15,-2-6-2 0,2-16-1 16,0 0 0-16,0 0 0 0,0-16-1 15,-4-4 1-15,4-5-1 16,0-1-1-16,-5-2-1 16,5 3 1-16,0 3 0 15,0 5-1-15,10 6 1 16,1 6-1 0,5 5 0-16,5 3-1 15,4 1 0-15,4 1-1 16,2-1 2-16,0 0-2 15,-6-1 1-15,-1-3 2 16,-8 0 0-16,-3 0 1 16,-13 0 1-16,0 0 0 15,3 18 1-15,-11-5 0 0,3 5 1 16,-2 3-2-16,2 4-3 16,5 4-12-16,11 3-20 15,-11-13 0-15,16 5-1 16,-7-16 2-16</inkml:trace>
  <inkml:trace contextRef="#ctx0" brushRef="#br0" timeOffset="185673.3611">18101 13672 14 0,'-4'17'31'16,"2"-6"-2"-16,6 5-8 16,0 7-5-16,-4-4-4 15,5 2-2-15,-5-7-4 16,6-4-1-16,-6-10-2 16,14-7-1-16,-5-10 0 15,7-8-1-15,-1-3 0 0,7-2 0 16,-3 1 1-16,2 5 1 15,-2 8-1-15,0 16 2 16,-5 4-1-16,0 17 1 16,-7 2 0-16,1 10-2 15,-1 1-5-15,-2-2-11 0,-1-5-22 32,2 1-1-32,-6-16-1 0,4 3 0 15</inkml:trace>
  <inkml:trace contextRef="#ctx0" brushRef="#br0" timeOffset="185920.5582">17606 13987 39 0,'0'0'36'16,"15"5"-1"-16,22-5-9 0,21 0-13 16,12-9-4-16,14 6-3 15,4-2-4-15,3 3-8 16,-1 2-18-16,-5 4-12 16,-23-4 0-16,-12 4 0 15</inkml:trace>
  <inkml:trace contextRef="#ctx0" brushRef="#br0" timeOffset="186374.055">17852 14304 37 0,'-19'-3'30'0,"19"3"-8"32,21-12-6-32,7 3-2 0,11 4-4 15,4 0-3-15,2 5-1 16,-5 0-3-16,-7 7-1 15,-12 5 0-15,-14 3-2 16,-13-1 1-16,-12 1-1 16,-5-4 0-16,-2-2 0 0,5-3 0 15,7-6 0-15,13 0 0 16,9 0-1-16,11-4 1 16,9 4 0-16,0 9 0 15,-1 4 1-15,-11 4 1 0,-10 4-1 16,-16 0 0-16,-13 0 0 15,-12-1-4-15,-9-8-4 16,-1-4-9 0,5-3-19-16,-1-18 1 15,20 2-1-15,4-13 11 16</inkml:trace>
  <inkml:trace contextRef="#ctx0" brushRef="#br0" timeOffset="186621.9626">18717 14052 17 0,'26'10'34'16,"-15"-1"1"-16,3 11-3 0,-14 6-16 15,-7-1-16 1,4 4-28-16,-17-16-4 0,9 3 0 16,-11-16-3-16</inkml:trace>
  <inkml:trace contextRef="#ctx0" brushRef="#br0" timeOffset="187207.5725">19149 13815 61 0,'26'10'34'15,"-7"2"-5"-15,-6 9-15 16,3 6-3-16,-9 0-4 16,-1 2-2-16,-6-10-1 15,0-2-3-15,0-17 0 0,0 0-1 16,4-13-1-16,3-8 0 15,10-5 0-15,1-1-1 16,3-1 1-16,2 3 0 16,2 6 1-16,0 9 1 15,-2 10 0-15,-3 5 0 32,-6 7 1-32,-3 6 0 0,-3 5-4 15,-5-2-9-15,-3-1-24 16,9 2-1-16,-9-10 0 15,7 5 0-15</inkml:trace>
  <inkml:trace contextRef="#ctx0" brushRef="#br0" timeOffset="187392.4861">19637 13791 38 0,'9'-3'33'15,"8"-2"0"-15,14 5-3 16,5 5-24 0,5-5-10-16,-1 3-14 15,-4-5-13-15,8 6-2 16,-22-8 0-16</inkml:trace>
  <inkml:trace contextRef="#ctx0" brushRef="#br0" timeOffset="187577.1121">19706 13878 10 0,'6'10'27'0,"-6"-10"0"15,31 0-14 1,-4 0-13-16,2-4-16 0,14 8-8 16,-8-12-2-16,16 8 16 15</inkml:trace>
  <inkml:trace contextRef="#ctx0" brushRef="#br0" timeOffset="187808.8898">20258 13735 32 0,'-19'6'32'16,"-13"-6"0"-16,3 7-12 0,2 9-7 15,4 0-6-15,9 9-3 16,9 0-1-16,9-1-2 15,7 0 1-15,10-8 0 16,4-7 0-16,6-9 0 16,1-3 0-16,-1-10 0 15,-3-8 0-15,-7-2-2 0,-2-5-4 16,-12 2-8-16,-2 1-14 16,-2 9-9-16,-13-2 0 15,10 18 0-15</inkml:trace>
  <inkml:trace contextRef="#ctx0" brushRef="#br0" timeOffset="187978.1816">20477 13923 39 0,'4'20'37'0,"-2"5"-2"15,-10-4-3-15,-4-1-19 16,-2 3-21-16,-10-10-25 15,14 4-2-15,-9-13-1 0,19-4-1 16</inkml:trace>
  <inkml:trace contextRef="#ctx0" brushRef="#br0" timeOffset="188365.3417">20816 13788 9 0,'13'-24'31'0,"-5"-12"1"16,4 9-12-16,0 4-2 15,-2 3-5-15,1 14-2 0,-11 6-3 16,13 9-1-16,-13 10-2 15,0 5-3-15,-6 5-2 16,0 7-5-16,3 0-18 16,3 3-11-16,-6-14-1 15,6 6 0-15</inkml:trace>
  <inkml:trace contextRef="#ctx0" brushRef="#br0" timeOffset="188550.2347">21121 13924 41 0,'12'27'35'16,"-19"-11"-4"-16,-3 0-12 15,-7 0-22-15,-10-9-24 16,12 9-4-16,-7-13-3 16,22-3 4-16</inkml:trace>
  <inkml:trace contextRef="#ctx0" brushRef="#br0" timeOffset="188866.3476">21463 13950 39 0,'6'17'35'16,"-6"-17"-1"-16,0 0-1 15,0 0-26-15,0 0-14 16,6 12-22-16,-6-12-5 16,15-6-1-16,-7-3 1 0</inkml:trace>
  <inkml:trace contextRef="#ctx0" brushRef="#br0" timeOffset="189047.2588">21635 13971 38 0,'3'12'31'0,"-3"-12"-4"0,0 0-21 16,15 4-28-16,-15-4-6 16,18-4-2-16,-11-4 9 0</inkml:trace>
  <inkml:trace contextRef="#ctx0" brushRef="#br0" timeOffset="189214.0404">21833 13967 45 0,'0'0'37'0,"0"0"1"16,0 0-2-16,0 0-22 16,4 10-11-16,-4-10-11 15,3 10-28-15,-3-10-1 16,0 0 0-16,0 0-1 16</inkml:trace>
  <inkml:trace contextRef="#ctx0" brushRef="#br0" timeOffset="189753.4228">15793 15587 25 0,'7'17'34'0,"18"15"0"16,3 6-5-16,6 5-16 15,13 9-5-15,-4 0-7 16,-2-2-8-16,-1-8-14 16,1-1-11-16,-17-19-2 31,1-6 0-31</inkml:trace>
  <inkml:trace contextRef="#ctx0" brushRef="#br0" timeOffset="189954.1281">16198 15591 25 0,'-7'-14'34'0,"7"14"1"15,-31 19-8-15,4 0-10 0,-8 12-5 16,-11 3-6-16,2 8-1 16,-6 1-4-16,-2 0-6 15,9-1-8-15,2-7-12 16,4-11-10-16,19 3-1 31,3-16 0-31</inkml:trace>
  <inkml:trace contextRef="#ctx0" brushRef="#br0" timeOffset="190417.5589">16405 16062 8 0,'0'-17'28'0,"10"10"1"16,-14-2-7-16,4-3-10 15,4 1-4-15,-4-4 0 0,-4 5-3 16,-8-2 1-16,1 6-2 15,-9 3 0-15,-2 6-1 16,-3 5 0-16,1 4-1 16,3 5-1-16,4 0 1 31,9 3-2-31,8-4 1 0,9-3 0 16,9-4-1-16,6-7-1 15,2-4 0-15,1-5 0 16,0-2 0-16,-1 0-1 15,-7 0 1-15,-3 2 1 16,-4 7 0-16,-12 0 1 16,18 10 0-16,-11 2-1 0,2-2-7 15,0-6-23-15,4 11-2 16,-13-15-1-16,22 5 0 16</inkml:trace>
  <inkml:trace contextRef="#ctx0" brushRef="#br0" timeOffset="190655.8477">16776 15741 32 0,'23'0'33'16,"-4"-3"1"-16,15 6-7 16,6-3-18-16,-2 4-7 15,-2-4-12-15,-2 0-17 16,2 4-6-16,-14-9-1 16,1 7 2-1</inkml:trace>
  <inkml:trace contextRef="#ctx0" brushRef="#br0" timeOffset="190872.0255">16849 15852 40 0,'0'0'34'15,"30"7"0"-15,-5-7-14 16,6 0-7-16,4 0-8 15,-1 0-13-15,3 6-24 16,-13-12-1-16,4 6-1 16,-15-7 0-16</inkml:trace>
  <inkml:trace contextRef="#ctx0" brushRef="#br0" timeOffset="193177.9199">17728 15224 16 0,'-23'14'33'0,"-16"1"0"16,3 20-8-16,1 14-8 15,4 14-6-15,10 10-3 0,8-1-3 16,13-1-4 0,18-3-7-16,7-11-9 0,10-15-16 15,11-5-3-15,-6-26 1 16,8-3 4-16</inkml:trace>
  <inkml:trace contextRef="#ctx0" brushRef="#br0" timeOffset="194110.6481">17884 15492 3 0,'-21'-13'24'16,"-2"-9"-4"-16,16-3-6 16,7-3-2-16,15 2-2 15,7 7-2-15,9 5 0 16,7 10-2-16,-1 8 0 15,-2 10 0-15,-9 10-1 16,-12 10-1-16,-14 10-1 0,-11 0 1 16,-15 1-2-16,-5-1 1 15,-6-5 0-15,3-7-1 16,4-10-1-16,10-6 0 16,11-10 0-16,9-6 0 15,15 0-1-15,5-6 1 16,5 3-4-1,5 1-5-15,3 2-11 16,5 5-14-16,-11-5 0 16,4 0-1-16</inkml:trace>
  <inkml:trace contextRef="#ctx0" brushRef="#br0" timeOffset="194395.8352">18172 15585 36 0,'0'0'34'0,"19"19"0"16,-13-3-13-16,0-2-9 16,2 6-3-16,-8-6-4 15,6-2-1-15,-6-12-2 16,3 10-1-16,-3-10-2 0,13-20 1 16,-4 4 0-16,4-2-1 15,2 0 0-15,-1 1 0 16,1 7 1-16,0 6 0 15,-2 8 1-15,-6 8 0 16,0 5-2-16,-7 4-5 31,4-1-19-31,2 6-10 0,-12-11 1 16,10 3-1-16</inkml:trace>
  <inkml:trace contextRef="#ctx0" brushRef="#br0" timeOffset="194596.3781">18546 15559 45 0,'0'0'36'0,"3"18"0"16,-3-1-9-16,0 0-16 15,5 8-5-15,-2 0-5 31,-3-2-8-31,7-2-19 0,1 1-9 16,-8-22-1-16,3 18-1 16</inkml:trace>
  <inkml:trace contextRef="#ctx0" brushRef="#br0" timeOffset="194781.2946">18489 15655 25 0,'0'0'33'16,"12"-3"1"-16,8 8-3 0,-1-5-18 15,3 0-11 1,3 4-9-16,2-4-17 0,6 5-9 16,-10-10 1-16,6 5-1 15</inkml:trace>
  <inkml:trace contextRef="#ctx0" brushRef="#br0" timeOffset="194966.2">18816 15544 34 0,'0'0'35'15,"0"0"0"-15,0 0-8 16,6 15-7-16,-11 3-7 16,5 10-5-16,0-3-4 15,0 2-8-15,0 2-15 0,6-7-18 16,-6-12 0-16,5 1-1 16,-5-11 0-16</inkml:trace>
  <inkml:trace contextRef="#ctx0" brushRef="#br0" timeOffset="195262.0204">18990 15230 20 0,'32'15'36'16,"-2"6"1"-16,8 15-4 15,-2 9-13-15,-8 6-6 0,-2 12-4 16,-17-4-3-16,-9 3-2 15,-7-8-5-15,-11-4-4 16,-6-2-9-16,-7-9-22 16,-5-17-3-16,9-4 0 15,1-15 0-15</inkml:trace>
  <inkml:trace contextRef="#ctx0" brushRef="#br0" timeOffset="195864.7994">19401 15615 14 0,'0'14'33'15,"5"9"0"-15,-12-6 0 0,3 4-17 31,4 4-6-31,-6-4-3 16,6-2-2-16,0-7-3 16,0-12-1-16,0 0-1 15,0 0-1-15,6-11 0 0,-6-7 0 16,0-3 1-16,0-2-1 16,0 0 1-16,0 1 0 15,0 2 0-15,0 4-1 0,0 2 1 16,9 6 0-16,2 1 0 15,5 0-1-15,4 3 1 16,0 0-1-16,4 1 0 16,-3 3 1-16,-1 0 0 15,-2 0 1-15,-5 3 0 32,-2 5 1-32,-4 3 1 0,0 6 0 15,-7 1 0-15,4 3 0 16,-4 1-1-16,0 3-2 15,3 1-12-15,-3 4-22 16,-5-11-1-16,5 2-1 0,-7-10 0 16</inkml:trace>
  <inkml:trace contextRef="#ctx0" brushRef="#br0" timeOffset="196348.1133">17642 16007 21 0,'-22'-6'27'16,"33"6"1"-16,19 0-14 15,36 0-4-15,32 5 0 32,35-5-2-32,32 0 0 0,28 4 0 15,20-2-3-15,6 4-6 16,-4 1-2-16,-11-3-6 15,-21 8-19-15,-41-7-6 16,-25 11 0-16,-44-10 5 16</inkml:trace>
  <inkml:trace contextRef="#ctx0" brushRef="#br0" timeOffset="197603.5527">18705 16279 25 0,'-27'0'33'0,"-15"2"0"15,2 7-10 1,-4 12-9-16,1 2-4 0,9 9-4 15,10 4-2-15,14 3-2 32,14-4 0-32,16 0-1 0,12-6 0 15,11-13-1-15,3-7 2 16,2-5 0-16,-8-14 1 16,-8 0 1-16,-18-5-1 15,-14-1 1-15,-17 0-1 16,-11 5-1-16,-6 4-8 15,-5 7-31-15,-3-5 0 0,11 5-1 16,3-8 1-16</inkml:trace>
  <inkml:trace contextRef="#ctx0" brushRef="#br0" timeOffset="198088.6646">20119 16015 34 0,'11'14'34'0,"-11"1"0"15,0 7-16 1,-8 9-35-16,-8-15-9 15,12 7-4-15,-6-17-3 0</inkml:trace>
  <inkml:trace contextRef="#ctx0" brushRef="#br0" timeOffset="198694.2908">20471 15767 3 0,'23'3'31'16,"-12"10"2"-16,4 8 0 0,-7 6-16 15,-3 1-5-15,0 3-3 0,-5-4-3 16,-4-3-1 0,-2-6-3-16,1-8-1 0,5-10-1 15,-3-13 0-15,10-6-1 16,5-5 0-16,3-2 0 15,5-2 0 1,2 2 1-16,2 5 1 16,-2 8 0-16,-2 10 0 15,-3 6 2-15,-4 9-1 16,-7 6 0-16,-2 3 0 16,-4 3 0-16,-2-1-4 15,2 0-7-15,-4-2-19 16,-2-10-7-16,13-2-1 0,-7-9 1 15</inkml:trace>
  <inkml:trace contextRef="#ctx0" brushRef="#br0" timeOffset="198894.8371">20943 15770 53 0,'11'0'35'0,"10"6"-1"16,1 1-13-1,0-4-16-15,2 3-8 0,5-2-14 16,5 2-16-16,-15-12-1 16,6 6 0-16,-16-8 8 31</inkml:trace>
  <inkml:trace contextRef="#ctx0" brushRef="#br0" timeOffset="199079.7413">20944 15891 46 0,'6'15'36'0,"2"-8"1"0,16-2-11 15,4 2-13-15,0-4-8 16,3-3-14-16,-4-3-25 16,3 3-1-16,-10-12-2 15,-4 10 1-15</inkml:trace>
  <inkml:trace contextRef="#ctx0" brushRef="#br0" timeOffset="199676.0629">21507 15698 21 0,'-26'0'26'15,"14"10"-2"-15,-3 2-13 16,6 6-5-16,5 8 0 16,10 0-2-16,9 0 0 15,5-4 0-15,12-7 1 16,1-6 1-16,7-5 1 31,-7-12 0-31,-4-2 0 0,-14-12-2 16,-11 0 0-16,-15-5-1 15,-13 3-3-15,-10 2-6 16,-10 3-12-16,-5 4-17 16,12 12 0-16,0-2 0 15,16 14 6-15</inkml:trace>
  <inkml:trace contextRef="#ctx0" brushRef="#br0" timeOffset="199859.5488">21850 15937 12 0,'0'15'31'15,"0"11"-2"-15,-18-13-7 16,0 5-22-16,5 2-22 15,-10-15-5-15,23-5-3 16,-17 2 16-16</inkml:trace>
  <inkml:trace contextRef="#ctx0" brushRef="#br0" timeOffset="200113.4853">22076 15794 27 0,'16'-16'31'0,"-9"-7"-2"0,5-1-10 15,3 8-3-15,-6-4-5 16,3 11-2 0,-12 9-2-16,13 0-1 0,-13 14-2 15,8 5-1-15,-4 6-1 16,-4 4-4-16,3 5-4 31,-3-3-9-31,0-3-14 0,3 2-6 16,-6-13-1-16,3 2 0 15</inkml:trace>
  <inkml:trace contextRef="#ctx0" brushRef="#br0" timeOffset="200314.0315">22319 15876 25 0,'18'5'34'16,"-18"-5"-1"-16,0 17-9 15,-4-2-8-15,-4-5-7 16,-1 1-10-16,-4-3-19 16,9 6-13-1,-10-14-1-15,14 0-1 16</inkml:trace>
  <inkml:trace contextRef="#ctx0" brushRef="#br0" timeOffset="200762.2453">22625 15866 44 0,'-13'3'37'0,"13"-3"-2"0,-12 10-4 15,12-10-19-15,0 0-9 16,13 12-9-16,-13-12-15 16,0 0-14-16,20 4-1 15,-10-11 0-15</inkml:trace>
  <inkml:trace contextRef="#ctx0" brushRef="#br0" timeOffset="200962.6073">22827 15890 23 0,'0'0'32'0,"0"16"1"16,0-16-2-16,0 0-22 0,0 0-10 16,11 5-16-16,-11-5-14 15,0 0-1-15,19 0 0 0</inkml:trace>
  <inkml:trace contextRef="#ctx0" brushRef="#br0" timeOffset="201147.5222">22972 15888 50 0,'0'0'39'16,"15"18"0"-16,-15-9-5 16,0-9-16-16,15 17-9 15,-15-17-12-15,0 18-34 16,-9-18-2-16,9 0 0 15,-16 10-3-15</inkml:trace>
  <inkml:trace contextRef="#ctx0" brushRef="#br0" timeOffset="213694.1833">17212 9900 31 0,'-51'29'33'0,"9"32"-6"0,-2 18-6 15,12 13-6-15,13 10-3 16,15-1-5-16,18-3-4 16,18-12-9-16,12-17-11 0,7-24-13 15,14-10-4-15,-9-22 0 16,4-5 7-16</inkml:trace>
  <inkml:trace contextRef="#ctx0" brushRef="#br0" timeOffset="214244.0663">17638 10401 24 0,'3'26'30'0,"-14"-4"1"16,1 7-13-16,-6-2-5 0,-4-8-5 15,1-1-4 1,-2-14-3 0,2-7-2-16,4-4-1 15,2-10-1-15,7 0 0 16,6-4 0-16,5 2 0 0,2 3 3 16,5 5 2-16,6 11 2 15,-3 0 0-15,4 14 1 16,-3 1-1-16,0 6 1 15,-2-1-1-15,3 2-4 0,4-3-4 16,-4-9-4-16,4-1-2 16,0-9 0-16,0-9 0 15,-3-1 3-15,0-2 4 16,-3-3 5-16,-7 1 3 16,1 7 16-1,-9 7-9 1,0 0 0-16,7 12-3 15,-13-3-4-15,6 4 0 16,-6-3-2-16,6-10-1 16,-5 12-2-16,5-12 0 0,0-12 0 15,3-3-1 1,4-2 0-16,4-6 0 16,1 4 1-16,3 0-1 0,-1 9 2 15,0 1-1-15,-1 9 1 0,-3 9-1 16,-1 5-3-16,-3 0-9 15,0 4-14-15,5 7-8 16,-7-13-1-16,12 9 0 16</inkml:trace>
  <inkml:trace contextRef="#ctx0" brushRef="#br0" timeOffset="214481.8927">18221 10519 45 0,'0'-19'26'0,"-2"4"-2"16,-6-6-1-16,-6 1-7 16,2 3-3-16,-8 1-4 0,3 10-3 15,-3 6-2-15,2 2-1 16,3 9-1-16,5 7-1 16,7 4 0-16,6 0-1 15,4-2 1-15,8-1 0 0,0-4-2 16,0-6-4-1,6-1-11-15,-2-4-19 0,-8-13 0 16,2 0-2-16,-13-9 1 0</inkml:trace>
  <inkml:trace contextRef="#ctx0" brushRef="#br0" timeOffset="214682.4339">18161 10224 52 0,'0'0'32'0,"-20"-13"-1"0,20 13-25 15,0 23-29-15,-6-13-6 16,15 14-3-16,-5-7-1 16</inkml:trace>
  <inkml:trace contextRef="#ctx0" brushRef="#br0" timeOffset="215353.5419">18685 10427 25 0,'11'-2'28'16,"23"7"-2"-16,1-5-14 15,3 0-2-15,3-3-4 16,-3 0-1-16,-4-3-2 16,-10 1 0-16,-8-1-1 0,-16 6 0 15,0 0 0-15,-13 0 0 16,-5 8 0-16,0 3-1 16,0 6 1-16,2 1-1 15,7 2 1-15,4 3-1 16,10-3 1-16,8 1-1 15,4-6 1 1,6-5-1-16,1 0 0 16,4-7 1-16,1-3-2 15,-5-4 1-15,-1-2 0 16,-4-6-1-16,-4 2 1 16,-2 2-1-16,-1 1 0 0,-12 7 0 15,15-14 0-15,-15 14 0 16,11-3 0-16,-11 3-1 15,12 0 1-15,-12 0 0 0,15 0 0 16,-15 0 0-16,15 0 0 16,-15 0 0-16,14-6 0 15,-14 6 0-15,11-8 1 16,-11 8-1-16,5-11 0 16,-5 11 0-16,-3-13 0 0,3 13 0 15,-14-9 0-15,4 1 0 16,-1 2 0-16,-4 3 0 15,-1 3 0-15,2 6 0 16,-2 4 2-16,3 2 0 16,4 10 1-16,1 7 2 15,6 5 0 1,-1 0 0-16,3 3 0 16,0-4 0-16,0-1-3 15,0-4-2-15,0-9-11 16,3-9-26-16,5 3 0 15,-8-13 0-15,25 0-1 16</inkml:trace>
  <inkml:trace contextRef="#ctx0" brushRef="#br0" timeOffset="215569.7174">19343 10433 34 0,'18'11'34'15,"-18"0"1"-15,7 10-5 16,-7 3-19-16,0-2-26 16,4 7-14-16,-8-11-4 15,9 6-1-15</inkml:trace>
  <inkml:trace contextRef="#ctx0" brushRef="#br0" timeOffset="215886.1568">19543 10486 49 0,'16'19'36'0,"-8"2"1"16,3 7-6-16,-1 6-18 15,-10 3-4-15,0 6-6 16,-3 3-4-16,-11-1-4 16,-3-5-1-16,-8-8 0 31,1-8-2-31,-4-16 2 0,5-8 0 16,6-17 3-16,10-13 3 15,14-12 3-15,5-9 1 16,16 0 2-16,1-4 0 15,10 6-1-15,-1 7-4 16,-1 6-18-16,-11 4-16 16,0 18-1-16,-14 0-1 0,0 14-1 15</inkml:trace>
  <inkml:trace contextRef="#ctx0" brushRef="#br0" timeOffset="216702.9605">19811 10415 14 0,'-5'10'27'15,"5"9"0"-15,0-1-11 16,0 5-5-16,0 2-2 15,7-3-2-15,3-3-1 16,4-5-1-16,3-6 0 16,-1-8-1-16,0-8-1 0,-3-3-1 15,-2-6 0-15,-2-1-1 16,-5-5 0-16,-4 3-1 16,3 3 0-16,-3 5-1 15,0 12 0-15,0-11 1 16,0 11-1-16,13 16 1 31,-4-4-1-31,4 5 1 0,2 2 1 16,2-5-1-16,0-1 1 15,1-4-1-15,0-3 1 16,-4-6 0-16,1-3 0 16,-4-4 0-16,-1-3 0 15,-4-2 0-15,-6 12-1 0,15-12 0 16,-15 12 0-16,14 0 1 0,-5 7-1 15,0 7 0 1,3-1 0-16,-3 0 0 0,4-2 2 16,0-2 0-16,2-5 1 15,-5-6 0-15,5-4 0 16,-5-4 0-16,2-4 0 16,-3-1-4-1,-4 0-9-15,-2-6-24 16,4 11-1-16,-7-4 1 15,0 14-2-15</inkml:trace>
  <inkml:trace contextRef="#ctx0" brushRef="#br0" timeOffset="217003.3333">20554 10454 27 0,'-14'0'30'16,"-8"-10"0"-16,3 10-13 0,-2 5-4 15,3-1-5 1,5 9-1-16,3-3 0 16,10 8-1-16,4-5 0 0,10 2 0 15,2-5-1-15,4 3 0 16,0-7-1-16,2-3-1 31,-3-3-4-31,-5-6-7 0,-1-3-19 16,0 4-10-16,-13-10 1 15,7 1 0-15</inkml:trace>
  <inkml:trace contextRef="#ctx0" brushRef="#br0" timeOffset="217219.0771">20667 10355 46 0,'10'0'37'0,"-10"0"2"16,2 29-5-16,-2 2-15 16,0 3-9-16,-2 17-3 15,-3-3-2-15,1 10-1 16,0-2-2-16,1-3-3 16,3-4-2-1,-7-6-5-15,11-6-12 16,0-9-19-16,-1-20 0 0,-3-8-1 15,10-8 1 1</inkml:trace>
  <inkml:trace contextRef="#ctx0" brushRef="#br0" timeOffset="217419.6183">20678 10597 14 0,'4'-12'27'0,"16"12"0"16,-2-5-7-16,5-2-31 15,9 7-13-15,-7-8-2 16,12 8 0-16</inkml:trace>
  <inkml:trace contextRef="#ctx0" brushRef="#br0" timeOffset="217704.8004">21109 10415 38 0,'-19'-2'31'31,"-9"-10"0"-31,2 9-13 0,3 3-7 16,5 0-5-1,1 0-3-15,8 8-1 16,9-8 0-16,3 16 0 0,7-8-1 16,5-2 0-16,2 2 0 15,1-5-1-15,0-1 0 16,-5 2-1-16,-4 0 0 0,-9-4 0 15,0 0 0-15,-15 10 1 16,1-1 1-16,-3-4 0 16,1 4 1-16,1 1 1 15,3 0 0-15,6-1 0 16,6-9-1-16,18 17 0 16,-2-11-2-1,8-2-6-15,-2-4-13 16,6 0-9-16,10 0-7 15,-4-4 1-15,8 4-1 16</inkml:trace>
  <inkml:trace contextRef="#ctx0" brushRef="#br0" timeOffset="218322.0976">21233 10426 18 0,'0'0'27'16,"11"-9"-2"-16,6 7-12 16,4 2-5-1,2-4-4-15,2 4-1 16,-1 0-2-16,-5-4 0 16,-6 4-1-16,-4 0 0 15,-9 0 1-15,0 0-1 16,-18 8 2-16,2-3 1 15,0 5 1-15,-2-1 0 16,6 1 2-16,1 3 0 0,11 1 1 16,0-1-1-16,10 3 0 15,2-4-1-15,8-2-1 16,1-1-1-16,7-2 0 16,-1-4-1-16,-1-3-1 15,0 0-1-15,-2-3 1 0,-3-3-1 16,0 1 0-16,-4-1-1 0,-2-1 0 15,0 1-1-15,-3-2 0 16,2 3 0-16,-3 0 0 16,5 0-1-16,-3 2 1 15,1 1 0-15,-14 2 0 16,16-11 1-16,-16 11 1 31,6-13-1-31,-6 13 1 0,-15-14 0 16,2 10 1-16,-6 0 0 15,1 4 0-15,-4 4 0 16,5 2 2-16,0 9 0 16,5 2 0-16,0 7 2 15,5 3-2-15,2 2 1 16,5 7 0-16,0-3-1 0,2 1-1 16,4 1-2-16,-2-5-9 15,4-8-26-15,2 1-1 16,-1-14-1-16,4-2 0 15</inkml:trace>
  <inkml:trace contextRef="#ctx0" brushRef="#br0" timeOffset="218557.2653">21828 10398 56 0,'0'0'38'0,"10"8"0"16,-7 6-6-16,-7 1-17 15,4 8-7-15,0 0-6 16,-4 1-8-16,4-3-24 16,0-1-8-16,-6-11 0 15,6-9-1-15</inkml:trace>
  <inkml:trace contextRef="#ctx0" brushRef="#br0" timeOffset="218761.3158">21819 10202 43 0,'0'-19'33'16,"0"19"-5"-1,0 0-20-15,-3-9-30 16,12 23-8-16,-9-14-2 0</inkml:trace>
  <inkml:trace contextRef="#ctx0" brushRef="#br0" timeOffset="219193.664">22280 10462 35 0,'-12'5'31'0,"3"6"-4"16,-10-2-7-16,-5 0-7 0,0 0-5 16,-6-4-3-16,1 0-3 15,1-5-1-15,2-2 0 16,1-6 0-1,10-1 0-15,5-1-1 16,5 0 1-16,5 0 1 16,9 2 0-16,5 4 0 15,3 4 2-15,4 7-1 16,1 5 1-16,0 2 0 16,2 4-1-16,-2-1-6 15,-6 3-15-15,-4-11-17 0,4 5-1 16,-6-9 1-16,9 1-2 15</inkml:trace>
  <inkml:trace contextRef="#ctx0" brushRef="#br0" timeOffset="219726.2604">22553 9983 17 0,'25'14'31'16,"13"15"3"-16,-7 7-2 16,3 16-13-16,-3 12-7 15,-13 7-3-15,2 5-1 16,-20 0-3-1,-7-1-1-15,-12-8-4 16,-9-9-2-16,0-12-2 0,-3-11-2 16,7-3-2-16,-7-10-2 15,12-6 0-15,-3-7 1 16,10 1 1-16,2-5 2 16,0-3 2-16,10-2 1 15,-12 0 1-15,12 0-1 0,0 0-3 16,0 0-4-16,3-14-8 15,-3 14-8-15,0 0 0 16,0 0 17-16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14/11/2019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87QZtYKmq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6" y="3429000"/>
            <a:ext cx="2895599" cy="252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 smtClean="0"/>
                  <a:t>…ενώ μπορεί να διανύουν και διαφορετικές διαδρομές</a:t>
                </a:r>
              </a:p>
              <a:p>
                <a:pPr lvl="1"/>
                <a:r>
                  <a:rPr lang="el-GR" dirty="0" smtClean="0"/>
                  <a:t>Ηχητικά κύματα από το ηχείο ακολουθούν διαφορετική διαδρομή</a:t>
                </a:r>
              </a:p>
              <a:p>
                <a:pPr lvl="2"/>
                <a:r>
                  <a:rPr lang="el-GR" dirty="0" smtClean="0"/>
                  <a:t>Έχουν το ίδιο πλάτος Α και συχνότητα ω</a:t>
                </a:r>
              </a:p>
              <a:p>
                <a:pPr lvl="2"/>
                <a:r>
                  <a:rPr lang="el-GR" dirty="0" smtClean="0"/>
                  <a:t>Απόσταση ηχείου από δέκτη = </a:t>
                </a:r>
                <a:r>
                  <a:rPr lang="el-GR" b="1" dirty="0" smtClean="0"/>
                  <a:t>μήκος </a:t>
                </a:r>
                <a:br>
                  <a:rPr lang="el-GR" b="1" dirty="0" smtClean="0"/>
                </a:br>
                <a:r>
                  <a:rPr lang="el-GR" b="1" dirty="0" smtClean="0"/>
                  <a:t>διαδρομής</a:t>
                </a:r>
                <a:endParaRPr lang="el-GR" dirty="0" smtClean="0"/>
              </a:p>
              <a:p>
                <a:pPr lvl="1"/>
                <a:r>
                  <a:rPr lang="el-GR" b="1" dirty="0" smtClean="0"/>
                  <a:t>Διαφορά διαδρομής 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:r>
                  <a:rPr lang="el-GR" b="0" i="0" dirty="0" smtClean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b="1" dirty="0" smtClean="0"/>
              </a:p>
              <a:p>
                <a:pPr lvl="1"/>
                <a:r>
                  <a:rPr lang="el-GR" dirty="0" smtClean="0"/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</a:t>
                </a:r>
                <a:r>
                  <a:rPr lang="el-GR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l-GR" dirty="0" smtClean="0"/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 rotWithShape="0">
                <a:blip r:embed="rId3"/>
                <a:stretch>
                  <a:fillRect t="-82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200400" y="5867400"/>
            <a:ext cx="1981200" cy="6858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8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/>
                  <a:t>Έ</a:t>
                </a:r>
                <a:r>
                  <a:rPr lang="el-GR" dirty="0" smtClean="0"/>
                  <a:t>στω</a:t>
                </a:r>
                <a:r>
                  <a:rPr lang="el-GR" b="0" dirty="0" smtClean="0"/>
                  <a:t> </a:t>
                </a:r>
                <a:endParaRPr lang="el-GR" b="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 smtClean="0"/>
                  <a:t>Αν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τότε τα </a:t>
                </a:r>
                <a:r>
                  <a:rPr lang="el-GR" dirty="0" smtClean="0"/>
                  <a:t>κύματα</a:t>
                </a:r>
                <a:r>
                  <a:rPr lang="en-US" dirty="0" smtClean="0"/>
                  <a:t> </a:t>
                </a:r>
                <a:r>
                  <a:rPr lang="el-GR" dirty="0" smtClean="0"/>
                  <a:t>συμβάλλουν</a:t>
                </a:r>
                <a:r>
                  <a:rPr lang="en-US" dirty="0" smtClean="0"/>
                  <a:t> </a:t>
                </a:r>
                <a:r>
                  <a:rPr lang="el-GR" b="1" dirty="0"/>
                  <a:t>ενισχυτικά</a:t>
                </a:r>
                <a:r>
                  <a:rPr lang="en-US" dirty="0"/>
                  <a:t> 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Αφού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050" dirty="0" smtClean="0"/>
              </a:p>
              <a:p>
                <a:pPr lvl="1"/>
                <a:r>
                  <a:rPr lang="el-GR" dirty="0" smtClean="0"/>
                  <a:t>Αν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τότε τα κύματα συμβάλλουν </a:t>
                </a:r>
                <a:r>
                  <a:rPr lang="el-GR" b="1" dirty="0" smtClean="0"/>
                  <a:t>καταστρεπτικά</a:t>
                </a:r>
                <a:endParaRPr lang="en-US" b="1" dirty="0" smtClean="0"/>
              </a:p>
              <a:p>
                <a:pPr lvl="2"/>
                <a:r>
                  <a:rPr lang="el-GR" dirty="0"/>
                  <a:t>Αφού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1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Επίσης</a:t>
                </a:r>
                <a:r>
                  <a:rPr lang="el-GR" b="0" dirty="0" smtClean="0"/>
                  <a:t> </a:t>
                </a:r>
                <a:endParaRPr lang="el-GR" b="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lvl="1"/>
                <a:r>
                  <a:rPr lang="el-GR" dirty="0" smtClean="0"/>
                  <a:t>Αν </a:t>
                </a:r>
                <a:r>
                  <a:rPr lang="el-GR" dirty="0"/>
                  <a:t>η </a:t>
                </a:r>
                <a:r>
                  <a:rPr lang="el-GR" b="1" dirty="0"/>
                  <a:t>αρχική φάση είναι ίδια</a:t>
                </a:r>
                <a:r>
                  <a:rPr lang="el-GR" dirty="0"/>
                  <a:t> (π.χ. κοινή πηγή ήχου</a:t>
                </a:r>
                <a:r>
                  <a:rPr lang="el-GR" dirty="0" smtClean="0"/>
                  <a:t>):</a:t>
                </a:r>
                <a:endParaRPr lang="en-US" dirty="0" smtClean="0"/>
              </a:p>
              <a:p>
                <a:pPr lvl="1"/>
                <a:endParaRPr lang="en-US" sz="60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 smtClean="0"/>
                  <a:t>Ενισχυτική συμβολή</a:t>
                </a:r>
                <a:r>
                  <a:rPr lang="el-GR" dirty="0" smtClean="0"/>
                  <a:t>:</a:t>
                </a:r>
                <a:endParaRPr lang="en-US" dirty="0" smtClean="0"/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Καταστρεπτική συμβολή</a:t>
                </a:r>
                <a:r>
                  <a:rPr lang="el-GR" dirty="0" smtClean="0"/>
                  <a:t>: </a:t>
                </a:r>
                <a:endParaRPr lang="en-US" dirty="0" smtClean="0"/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032370" y="1371600"/>
                <a:ext cx="21210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370" y="1371600"/>
                <a:ext cx="212103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81600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Συμβολή ηχητικών κυμάτων</a:t>
            </a:r>
          </a:p>
          <a:p>
            <a:pPr lvl="1"/>
            <a:r>
              <a:rPr lang="el-GR" dirty="0" smtClean="0"/>
              <a:t>Καταστρεπτική συμβολή – πότε συμβαίνει?</a:t>
            </a:r>
          </a:p>
          <a:p>
            <a:pPr lvl="2"/>
            <a:r>
              <a:rPr lang="el-GR" dirty="0" smtClean="0"/>
              <a:t>Λόγω διαφοράς αρχικής φάσης </a:t>
            </a:r>
            <a:r>
              <a:rPr lang="el-GR" dirty="0" err="1" smtClean="0"/>
              <a:t>Δφ</a:t>
            </a:r>
            <a:r>
              <a:rPr lang="el-GR" dirty="0" smtClean="0"/>
              <a:t> - (</a:t>
            </a:r>
            <a:r>
              <a:rPr lang="en-US" dirty="0" smtClean="0"/>
              <a:t>a</a:t>
            </a:r>
            <a:r>
              <a:rPr lang="el-GR" dirty="0" smtClean="0"/>
              <a:t>)</a:t>
            </a:r>
          </a:p>
          <a:p>
            <a:pPr lvl="2"/>
            <a:r>
              <a:rPr lang="el-GR" dirty="0" smtClean="0"/>
              <a:t>Λόγω διαφορετικής θέσης της πηγής - (</a:t>
            </a:r>
            <a:r>
              <a:rPr lang="en-US" dirty="0" smtClean="0"/>
              <a:t>b</a:t>
            </a:r>
            <a:r>
              <a:rPr lang="el-GR" dirty="0" smtClean="0"/>
              <a:t>)</a:t>
            </a:r>
          </a:p>
          <a:p>
            <a:pPr lvl="3"/>
            <a:r>
              <a:rPr lang="el-GR" dirty="0" smtClean="0"/>
              <a:t>Διαφορετικό μήκος διαδρομής Δ</a:t>
            </a:r>
            <a:r>
              <a:rPr lang="en-US" dirty="0" smtClean="0"/>
              <a:t>r</a:t>
            </a:r>
            <a:endParaRPr lang="el-GR" dirty="0" smtClean="0"/>
          </a:p>
          <a:p>
            <a:pPr lvl="2"/>
            <a:r>
              <a:rPr lang="el-GR" dirty="0" smtClean="0"/>
              <a:t>Λόγω και των δυο παραπάνω παραγόντων </a:t>
            </a:r>
            <a:r>
              <a:rPr lang="en-US" dirty="0" smtClean="0"/>
              <a:t>- </a:t>
            </a:r>
            <a:r>
              <a:rPr lang="el-GR" dirty="0" smtClean="0"/>
              <a:t>(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l-GR" dirty="0"/>
          </a:p>
          <a:p>
            <a:pPr lvl="1"/>
            <a:r>
              <a:rPr lang="el-GR" dirty="0" smtClean="0"/>
              <a:t>Στο παρακάτω σχήμα,</a:t>
            </a:r>
            <a:r>
              <a:rPr lang="en-US" dirty="0" smtClean="0"/>
              <a:t> </a:t>
            </a:r>
            <a:r>
              <a:rPr lang="el-GR" dirty="0" smtClean="0"/>
              <a:t>έχουμε ΔΦ = π σε κάθε περίπτωση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232648"/>
            <a:ext cx="8045604" cy="22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166" r="1158"/>
          <a:stretch/>
        </p:blipFill>
        <p:spPr>
          <a:xfrm>
            <a:off x="3799789" y="1079624"/>
            <a:ext cx="4895654" cy="489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3429000" cy="51816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i="1" dirty="0" smtClean="0"/>
                  <a:t>Συμβολή ηχητικών κυμάτων</a:t>
                </a:r>
              </a:p>
              <a:p>
                <a:pPr lvl="1"/>
                <a:r>
                  <a:rPr lang="el-GR" dirty="0" smtClean="0"/>
                  <a:t>Μπορεί κανείς να δείξει ότι η ένταση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/>
                  <a:t>ενός ηχητικού κύματος είναι ανάλογη του τετραγώνου του πλάτους του κύματος,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Η ένταση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l-GR" dirty="0" smtClean="0"/>
                  <a:t> του ήχου είναι μέγιστη στα σημεία ενισχυτικής συμβολής και μηδενική (ελάχιστη) στα σημεία καταστρεπτικής συμβολής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3429000" cy="5181600"/>
              </a:xfrm>
              <a:blipFill rotWithShape="0">
                <a:blip r:embed="rId3"/>
                <a:stretch>
                  <a:fillRect t="-1529" r="-21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0" y="6129047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https://www.youtube.com/watch?v=b87QZtYKmqo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8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Παράδειγμα:</a:t>
            </a:r>
          </a:p>
          <a:p>
            <a:pPr lvl="1"/>
            <a:r>
              <a:rPr lang="el-GR" sz="1800" dirty="0" smtClean="0"/>
              <a:t>Δυο ηχεία απέχουν 3 </a:t>
            </a:r>
            <a:r>
              <a:rPr lang="en-US" sz="1800" dirty="0" smtClean="0"/>
              <a:t>m </a:t>
            </a:r>
            <a:r>
              <a:rPr lang="el-GR" sz="1800" dirty="0" smtClean="0"/>
              <a:t>μεταξύ τους είναι συνδεδεμένα με το ίδιο στερεοφωνικό. Ένας ακροατής βρίσκεται αρχικά στο σημείο Ο, που απέχει 8 </a:t>
            </a:r>
            <a:r>
              <a:rPr lang="en-US" sz="1800" dirty="0" smtClean="0"/>
              <a:t>m </a:t>
            </a:r>
            <a:r>
              <a:rPr lang="el-GR" sz="1800" dirty="0" smtClean="0"/>
              <a:t>από το μέσον της ευθείας που ενώνει τα δυο ηχεία. Στη συνέχεια μετακινείται στο σημείο </a:t>
            </a:r>
            <a:r>
              <a:rPr lang="en-US" sz="1800" i="1" dirty="0" smtClean="0"/>
              <a:t>P</a:t>
            </a:r>
            <a:r>
              <a:rPr lang="el-GR" sz="1800" dirty="0" smtClean="0"/>
              <a:t>, το οποίο έχει κάθετη απόσταση 0.35 </a:t>
            </a:r>
            <a:r>
              <a:rPr lang="en-US" sz="1800" dirty="0" smtClean="0"/>
              <a:t>m </a:t>
            </a:r>
            <a:r>
              <a:rPr lang="el-GR" sz="1800" dirty="0" smtClean="0"/>
              <a:t>από το Ο και ακούει το πρώτο </a:t>
            </a:r>
            <a:r>
              <a:rPr lang="el-GR" sz="1800" i="1" dirty="0" smtClean="0"/>
              <a:t>ελάχιστο</a:t>
            </a:r>
            <a:r>
              <a:rPr lang="el-GR" sz="1800" dirty="0" smtClean="0"/>
              <a:t> της έντασης του ήχου. Ποια είναι η συχνότητα του ήχου;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615953"/>
            <a:ext cx="8077199" cy="27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10292"/>
            <a:ext cx="4571999" cy="17859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27840" y="750600"/>
              <a:ext cx="8399520" cy="5553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400" y="743400"/>
                <a:ext cx="8412480" cy="557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3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Παράδειγμα:</a:t>
            </a:r>
          </a:p>
          <a:p>
            <a:pPr marL="365760" lvl="1" indent="0">
              <a:buNone/>
            </a:pPr>
            <a:r>
              <a:rPr lang="el-GR" sz="1800" dirty="0" smtClean="0"/>
              <a:t>Δυο ηχεία στέκονται μπροστά σας δίπλα-δίπλα και παίζουν την ίδια συχνότητα. Αρχικά δεν ακούτε κάποιον ήχο. </a:t>
            </a:r>
            <a:endParaRPr lang="en-US" sz="1800" dirty="0" smtClean="0"/>
          </a:p>
          <a:p>
            <a:pPr marL="365760" lvl="1" indent="0">
              <a:buNone/>
            </a:pPr>
            <a:r>
              <a:rPr lang="el-GR" sz="1800" dirty="0" smtClean="0"/>
              <a:t>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800" dirty="0" smtClean="0"/>
              <a:t>m </a:t>
            </a:r>
            <a:r>
              <a:rPr lang="el-GR" sz="1800" dirty="0" smtClean="0"/>
              <a:t>μεταξύ τους. </a:t>
            </a:r>
            <a:endParaRPr lang="en-US" sz="1800" dirty="0" smtClean="0"/>
          </a:p>
          <a:p>
            <a:pPr marL="365760" lvl="1" indent="0">
              <a:buNone/>
            </a:pPr>
            <a:r>
              <a:rPr lang="el-GR" sz="1800" dirty="0" smtClean="0"/>
              <a:t>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3000" y="4572000"/>
            <a:ext cx="3105150" cy="1828800"/>
            <a:chOff x="1143000" y="4572000"/>
            <a:chExt cx="3105150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1" name="Multiply 10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6099" y="4572000"/>
            <a:ext cx="3299425" cy="1903682"/>
            <a:chOff x="4826099" y="4572000"/>
            <a:chExt cx="3299425" cy="1903682"/>
          </a:xfrm>
        </p:grpSpPr>
        <p:grpSp>
          <p:nvGrpSpPr>
            <p:cNvPr id="10" name="Group 9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0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400" dirty="0" smtClean="0"/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400" dirty="0" smtClean="0"/>
              <a:t>m </a:t>
            </a:r>
            <a:r>
              <a:rPr lang="el-GR" sz="1400" dirty="0" smtClean="0"/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4600" y="710293"/>
            <a:ext cx="2326778" cy="1127242"/>
            <a:chOff x="4826099" y="4572000"/>
            <a:chExt cx="3299425" cy="1903682"/>
          </a:xfrm>
        </p:grpSpPr>
        <p:grpSp>
          <p:nvGrpSpPr>
            <p:cNvPr id="11" name="Group 10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710292"/>
            <a:ext cx="2215629" cy="1127243"/>
            <a:chOff x="1143000" y="4572000"/>
            <a:chExt cx="3105150" cy="182880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Multiply 6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84640" y="543240"/>
              <a:ext cx="8207280" cy="5641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240" y="535320"/>
                <a:ext cx="8223120" cy="565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04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400" dirty="0" smtClean="0"/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μέγιστο όταν τα ηχεία βρίσκονται σε απόσταση 0.75 </a:t>
            </a:r>
            <a:r>
              <a:rPr lang="en-US" sz="1400" dirty="0" smtClean="0"/>
              <a:t>m </a:t>
            </a:r>
            <a:r>
              <a:rPr lang="el-GR" sz="1400" dirty="0" smtClean="0"/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0173"/>
          <a:stretch/>
        </p:blipFill>
        <p:spPr>
          <a:xfrm>
            <a:off x="523905" y="1828800"/>
            <a:ext cx="8096190" cy="42826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657454" y="710292"/>
            <a:ext cx="2781696" cy="1118508"/>
            <a:chOff x="5657454" y="710292"/>
            <a:chExt cx="2781696" cy="1118508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710292"/>
              <a:ext cx="2038350" cy="1118508"/>
              <a:chOff x="1143000" y="4572000"/>
              <a:chExt cx="3105150" cy="18288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43000" y="4572000"/>
                <a:ext cx="2743200" cy="1828800"/>
                <a:chOff x="1295400" y="2514600"/>
                <a:chExt cx="1857592" cy="146442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400" y="2514600"/>
                  <a:ext cx="1857592" cy="1464421"/>
                </a:xfrm>
                <a:prstGeom prst="rect">
                  <a:avLst/>
                </a:prstGeom>
              </p:spPr>
            </p:pic>
            <p:sp>
              <p:nvSpPr>
                <p:cNvPr id="19" name="Oval 18"/>
                <p:cNvSpPr/>
                <p:nvPr/>
              </p:nvSpPr>
              <p:spPr>
                <a:xfrm>
                  <a:off x="3048000" y="3153990"/>
                  <a:ext cx="104992" cy="1226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</p:grpSp>
          <p:sp>
            <p:nvSpPr>
              <p:cNvPr id="17" name="Multiply 16"/>
              <p:cNvSpPr/>
              <p:nvPr/>
            </p:nvSpPr>
            <p:spPr>
              <a:xfrm>
                <a:off x="3943350" y="5314950"/>
                <a:ext cx="304800" cy="26831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9" r="16647"/>
            <a:stretch/>
          </p:blipFill>
          <p:spPr>
            <a:xfrm>
              <a:off x="5657454" y="1206220"/>
              <a:ext cx="1500977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 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3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5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pPr lvl="1"/>
                <a:r>
                  <a:rPr lang="el-GR" dirty="0" smtClean="0"/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r>
                  <a:rPr lang="el-GR" dirty="0" smtClean="0"/>
                  <a:t>Τι θα γίνει αν τα βάλουμε αντικρυστά;</a:t>
                </a:r>
              </a:p>
              <a:p>
                <a:pPr lvl="2"/>
                <a:r>
                  <a:rPr lang="el-GR" dirty="0" smtClean="0"/>
                  <a:t>Ίδια συχνότητα, μήκος κύματος, πλάτος</a:t>
                </a:r>
                <a:endParaRPr lang="en-US" dirty="0" smtClean="0"/>
              </a:p>
              <a:p>
                <a:pPr lvl="2"/>
                <a:r>
                  <a:rPr lang="el-GR" dirty="0" smtClean="0"/>
                  <a:t>Αντίθετη ταχύτητα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:r>
                  <a:rPr lang="en-US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 lvl="1"/>
                <a:r>
                  <a:rPr lang="el-GR" dirty="0" smtClean="0"/>
                  <a:t>Η παραπάνω σχέση ορίζει ένα </a:t>
                </a:r>
                <a:r>
                  <a:rPr lang="el-GR" b="1" i="1" dirty="0" smtClean="0"/>
                  <a:t>στάσιμο κύμα</a:t>
                </a:r>
                <a:endParaRPr lang="en-US" b="1" i="1" dirty="0" smtClean="0"/>
              </a:p>
              <a:p>
                <a:pPr lvl="2"/>
                <a:r>
                  <a:rPr lang="el-GR" dirty="0" smtClean="0"/>
                  <a:t>Γενικότερα, </a:t>
                </a:r>
                <a:r>
                  <a:rPr lang="el-GR" b="1" i="1" dirty="0" smtClean="0"/>
                  <a:t>στάσιμη λέγεται μια ταλάντωση με</a:t>
                </a:r>
                <a:br>
                  <a:rPr lang="el-GR" b="1" i="1" dirty="0" smtClean="0"/>
                </a:br>
                <a:r>
                  <a:rPr lang="el-GR" b="1" i="1" dirty="0" smtClean="0"/>
                  <a:t>στάσιμο περίγραμμα που αποτελείται από την</a:t>
                </a:r>
                <a:br>
                  <a:rPr lang="el-GR" b="1" i="1" dirty="0" smtClean="0"/>
                </a:br>
                <a:r>
                  <a:rPr lang="el-GR" b="1" i="1" dirty="0" smtClean="0"/>
                  <a:t>υπέρθεση δυο όμοιων κυμάτων που ταξιδεύουν</a:t>
                </a:r>
                <a:br>
                  <a:rPr lang="el-GR" b="1" i="1" dirty="0" smtClean="0"/>
                </a:br>
                <a:r>
                  <a:rPr lang="el-GR" b="1" i="1" dirty="0" smtClean="0"/>
                  <a:t>προς αντίθετες κατευθύνσεις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 rotWithShape="0">
                <a:blip r:embed="rId3"/>
                <a:stretch>
                  <a:fillRect t="-949" b="-10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84" t="4464" r="5977" b="5882"/>
          <a:stretch/>
        </p:blipFill>
        <p:spPr>
          <a:xfrm>
            <a:off x="5512610" y="823189"/>
            <a:ext cx="2945590" cy="4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5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endParaRPr lang="en-US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Παρατηρήστε ότι δεν εξαρτάται από την</a:t>
                </a:r>
                <a:br>
                  <a:rPr lang="el-GR" dirty="0" smtClean="0"/>
                </a:br>
                <a:r>
                  <a:rPr lang="el-GR" dirty="0" smtClean="0"/>
                  <a:t>έκφραση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Άρα </a:t>
                </a:r>
                <a:r>
                  <a:rPr lang="el-GR" b="1" dirty="0" smtClean="0"/>
                  <a:t>δεν</a:t>
                </a:r>
                <a:r>
                  <a:rPr lang="el-GR" dirty="0" smtClean="0"/>
                  <a:t> είναι </a:t>
                </a:r>
                <a:r>
                  <a:rPr lang="el-GR" dirty="0" err="1" smtClean="0"/>
                  <a:t>οδεύον</a:t>
                </a:r>
                <a:r>
                  <a:rPr lang="el-GR" dirty="0" smtClean="0"/>
                  <a:t> κύμα</a:t>
                </a:r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Δεν υπάρχει η έννοια της διάδοσης της κίνησης</a:t>
                </a:r>
                <a:br>
                  <a:rPr lang="el-GR" dirty="0" smtClean="0"/>
                </a:br>
                <a:r>
                  <a:rPr lang="el-GR" dirty="0" smtClean="0"/>
                  <a:t>σε ένα στάσιμο κύμα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7872249" cy="4569730"/>
              </a:xfrm>
              <a:blipFill rotWithShape="0"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7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/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Μετατόπιση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5562600"/>
            <a:ext cx="1524000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Πίεση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29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r>
                  <a:rPr lang="el-GR" dirty="0" smtClean="0"/>
                  <a:t>Ας συγκρίνουμε: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</a:t>
                </a:r>
                <a:r>
                  <a:rPr lang="en-US" dirty="0" smtClean="0"/>
                  <a:t> </a:t>
                </a:r>
                <a:r>
                  <a:rPr lang="el-GR" dirty="0" smtClean="0"/>
                  <a:t>και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Τι παρατηρείτε;</a:t>
                </a:r>
              </a:p>
              <a:p>
                <a:pPr lvl="1"/>
                <a:r>
                  <a:rPr lang="el-GR" dirty="0" smtClean="0"/>
                  <a:t>Η δεύτερη περιγράφει μια ειδική μορφή της πρώτης</a:t>
                </a:r>
                <a:endParaRPr lang="en-U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pPr lvl="2"/>
                <a:r>
                  <a:rPr lang="el-GR" dirty="0" smtClean="0"/>
                  <a:t>Κάθε στοιχείο που βρίσκεται στη </a:t>
                </a:r>
                <a:r>
                  <a:rPr lang="el-GR" b="1" dirty="0" smtClean="0"/>
                  <a:t>θέση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εκτελεί απλή αρμονική ταλάντωση</a:t>
                </a:r>
              </a:p>
              <a:p>
                <a:pPr lvl="2"/>
                <a:r>
                  <a:rPr lang="el-GR" dirty="0" smtClean="0"/>
                  <a:t>Το πλάτος της απλής αρμονικής κίνησης,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, ενός στοιχείου εξαρτάται από τη </a:t>
                </a:r>
                <a:r>
                  <a:rPr lang="el-GR" b="1" dirty="0" smtClean="0"/>
                  <a:t>θέση</a:t>
                </a:r>
                <a:r>
                  <a:rPr lang="el-GR" dirty="0" smtClean="0"/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 smtClean="0"/>
                  <a:t>, στο μέσο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  <a:blipFill rotWithShape="0">
                <a:blip r:embed="rId2"/>
                <a:stretch>
                  <a:fillRect t="-956" b="-11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Στάσιμα κύματα</a:t>
            </a:r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Στάσιμα κύματα</a:t>
            </a:r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599"/>
            <a:ext cx="643043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68580" indent="0">
                  <a:buNone/>
                </a:pPr>
                <a:endParaRPr lang="el-GR" sz="1400" dirty="0" smtClean="0"/>
              </a:p>
              <a:p>
                <a:r>
                  <a:rPr lang="el-GR" dirty="0" smtClean="0"/>
                  <a:t>Πότε μηδενίζεται το πλάτος;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l-GR" dirty="0" smtClean="0"/>
                  <a:t>Τα σημεία αυτά λέγονται </a:t>
                </a:r>
                <a:r>
                  <a:rPr lang="el-GR" b="1" dirty="0" smtClean="0"/>
                  <a:t>δεσμοί</a:t>
                </a:r>
              </a:p>
              <a:p>
                <a:endParaRPr lang="el-GR" dirty="0" smtClean="0"/>
              </a:p>
              <a:p>
                <a:r>
                  <a:rPr lang="el-GR" dirty="0" smtClean="0"/>
                  <a:t>Πότε μεγιστοποιείται το πλάτος;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+1)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endParaRPr lang="en-US" dirty="0"/>
              </a:p>
              <a:p>
                <a:pPr lvl="1"/>
                <a:r>
                  <a:rPr lang="el-GR" dirty="0"/>
                  <a:t>Τα σημεία αυτά λέγονται </a:t>
                </a:r>
                <a:r>
                  <a:rPr lang="el-GR" b="1" dirty="0" smtClean="0"/>
                  <a:t>κοιλίες (ή </a:t>
                </a:r>
                <a:r>
                  <a:rPr lang="el-GR" b="1" dirty="0" err="1" smtClean="0"/>
                  <a:t>αντιδεσμοί</a:t>
                </a:r>
                <a:r>
                  <a:rPr lang="el-GR" b="1" dirty="0" smtClean="0"/>
                  <a:t>)</a:t>
                </a: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 rotWithShape="0">
                <a:blip r:embed="rId2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23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Στάσιμα κύματα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1" y="2032908"/>
            <a:ext cx="8029598" cy="377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1" y="1371600"/>
            <a:ext cx="7872248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/>
              <a:t>Στάσιμα κύματα</a:t>
            </a:r>
          </a:p>
        </p:txBody>
      </p:sp>
    </p:spTree>
    <p:extLst>
      <p:ext uri="{BB962C8B-B14F-4D97-AF65-F5344CB8AC3E}">
        <p14:creationId xmlns:p14="http://schemas.microsoft.com/office/powerpoint/2010/main" val="12182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Μελέτη κυματικής</a:t>
            </a:r>
          </a:p>
          <a:p>
            <a:pPr marL="365760" lvl="1" indent="0">
              <a:buNone/>
            </a:pPr>
            <a:endParaRPr lang="en-US" sz="1200" dirty="0" smtClean="0"/>
          </a:p>
          <a:p>
            <a:r>
              <a:rPr lang="el-GR" dirty="0" smtClean="0"/>
              <a:t>Διαφορά κυμάτων από σωματίδια</a:t>
            </a:r>
          </a:p>
          <a:p>
            <a:pPr lvl="1"/>
            <a:r>
              <a:rPr lang="el-GR" dirty="0" smtClean="0"/>
              <a:t>Συνδυασμός σωματιδίων δίνει ένα σώμα</a:t>
            </a:r>
          </a:p>
          <a:p>
            <a:pPr lvl="2"/>
            <a:r>
              <a:rPr lang="el-GR" dirty="0" smtClean="0"/>
              <a:t>Για να συμβεί πρέπει τα σωματίδια να βρίσκονται σε διαφορετικά σημεία</a:t>
            </a:r>
            <a:r>
              <a:rPr lang="en-US" dirty="0" smtClean="0"/>
              <a:t> </a:t>
            </a:r>
            <a:r>
              <a:rPr lang="el-GR" dirty="0" smtClean="0"/>
              <a:t>του χώρου</a:t>
            </a:r>
          </a:p>
          <a:p>
            <a:pPr lvl="1"/>
            <a:r>
              <a:rPr lang="el-GR" dirty="0" smtClean="0"/>
              <a:t>Συνδυασμός κυμάτων δίνει ένα κύμα</a:t>
            </a:r>
          </a:p>
          <a:p>
            <a:pPr lvl="2"/>
            <a:r>
              <a:rPr lang="el-GR" dirty="0" smtClean="0"/>
              <a:t>Για να συμβεί πρέπει τα κύματα να βρίσκονται στο ίδιο σημείο!</a:t>
            </a:r>
          </a:p>
          <a:p>
            <a:pPr marL="365760" lvl="1" indent="0">
              <a:buNone/>
            </a:pPr>
            <a:endParaRPr lang="en-US" sz="1400" dirty="0"/>
          </a:p>
          <a:p>
            <a:r>
              <a:rPr lang="el-GR" b="1" dirty="0" smtClean="0"/>
              <a:t>Σημαντικό</a:t>
            </a:r>
            <a:r>
              <a:rPr lang="el-GR" dirty="0" smtClean="0"/>
              <a:t>: τα κύματα μπορούν να συνδυαστούν, να συνυπάρξουν, να συμβάλλουν στην </a:t>
            </a:r>
            <a:r>
              <a:rPr lang="el-GR" b="1" i="1" dirty="0" smtClean="0"/>
              <a:t>ίδια</a:t>
            </a:r>
            <a:r>
              <a:rPr lang="el-GR" dirty="0" smtClean="0"/>
              <a:t> θέση του χώρου!</a:t>
            </a:r>
          </a:p>
          <a:p>
            <a:pPr lvl="1"/>
            <a:r>
              <a:rPr lang="el-GR" dirty="0" smtClean="0"/>
              <a:t>Για να αναλύσουμε τέτοιες συμπεριφορές, απαιτείται η </a:t>
            </a:r>
            <a:r>
              <a:rPr lang="el-GR" b="1" i="1" dirty="0" smtClean="0"/>
              <a:t>αρχή της υπέρθεσης</a:t>
            </a:r>
            <a:endParaRPr lang="el-GR" b="1" i="1" dirty="0"/>
          </a:p>
        </p:txBody>
      </p:sp>
    </p:spTree>
    <p:extLst>
      <p:ext uri="{BB962C8B-B14F-4D97-AF65-F5344CB8AC3E}">
        <p14:creationId xmlns:p14="http://schemas.microsoft.com/office/powerpoint/2010/main" val="15369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Στάσιμα κύματα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Άρα εύκολα συμπεραίνει κανείς από τα προηγούμενα: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Απόσταση μεταξύ δυο διαδοχικών κοιλιών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/>
              </a:p>
              <a:p>
                <a:pPr lvl="1"/>
                <a:r>
                  <a:rPr lang="el-GR" dirty="0"/>
                  <a:t>Απόσταση μεταξύ δυο διαδοχικών </a:t>
                </a:r>
                <a:r>
                  <a:rPr lang="el-GR" dirty="0" smtClean="0"/>
                  <a:t>δεσμών </a:t>
                </a:r>
                <a:r>
                  <a:rPr lang="el-G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/>
              </a:p>
              <a:p>
                <a:pPr lvl="1"/>
                <a:r>
                  <a:rPr lang="el-GR" dirty="0"/>
                  <a:t>Απόσταση μεταξύ </a:t>
                </a:r>
                <a:r>
                  <a:rPr lang="el-GR" dirty="0" smtClean="0"/>
                  <a:t>δεσμού και επόμενης κοιλίας </a:t>
                </a:r>
                <a:r>
                  <a:rPr lang="el-G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l-GR" dirty="0"/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8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pPr lvl="1"/>
                <a:r>
                  <a:rPr lang="el-GR" sz="2000" dirty="0" smtClean="0"/>
                  <a:t>Δυο κύματα τα οποία διαδίδονται προς αντίθετες κατευθύνσεις, δημιουργούν ένα στάσιμο κύμα. Οι επιμέρους </a:t>
                </a:r>
                <a:r>
                  <a:rPr lang="el-GR" sz="2000" dirty="0" err="1" smtClean="0"/>
                  <a:t>κυματοσυναρτήσεις</a:t>
                </a:r>
                <a:r>
                  <a:rPr lang="el-GR" sz="2000" dirty="0" smtClean="0"/>
                  <a:t> είναι </a:t>
                </a:r>
                <a:r>
                  <a:rPr lang="en-US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marL="365760" lvl="1" indent="0">
                  <a:buNone/>
                </a:pPr>
                <a:r>
                  <a:rPr lang="en-US" sz="2000" dirty="0"/>
                  <a:t> </a:t>
                </a:r>
                <a:r>
                  <a:rPr lang="en-US" sz="2000" dirty="0" smtClean="0"/>
                  <a:t>   </a:t>
                </a:r>
                <a:r>
                  <a:rPr lang="el-GR" sz="2000" dirty="0" smtClean="0"/>
                  <a:t>με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el-GR" sz="2000" dirty="0" smtClean="0"/>
                  <a:t>να </a:t>
                </a:r>
                <a:r>
                  <a:rPr lang="el-GR" sz="2000" dirty="0" err="1" smtClean="0"/>
                  <a:t>μετρώνται</a:t>
                </a:r>
                <a:r>
                  <a:rPr lang="el-GR" sz="2000" dirty="0" smtClean="0"/>
                  <a:t> σε εκατοστά και ο χρόνος σε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δευτερόλεπτα.</a:t>
                </a:r>
              </a:p>
              <a:p>
                <a:pPr lvl="2"/>
                <a:r>
                  <a:rPr lang="el-GR" sz="1800" dirty="0" smtClean="0"/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εκατοστά.</a:t>
                </a:r>
              </a:p>
              <a:p>
                <a:pPr lvl="2"/>
                <a:r>
                  <a:rPr lang="el-GR" sz="1800" dirty="0" smtClean="0"/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 smtClean="0"/>
                  <a:t>.</a:t>
                </a:r>
                <a:endParaRPr lang="el-GR" sz="1800" dirty="0"/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  <a:blipFill rotWithShape="0">
                <a:blip r:embed="rId2"/>
                <a:stretch>
                  <a:fillRect t="-1067" r="-38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2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pPr lvl="1"/>
                <a:r>
                  <a:rPr lang="el-GR" sz="1600" dirty="0" smtClean="0"/>
                  <a:t>Οι επιμέρους </a:t>
                </a:r>
                <a:r>
                  <a:rPr lang="el-GR" sz="1600" dirty="0" err="1" smtClean="0"/>
                  <a:t>κυματοσυναρτήσεις</a:t>
                </a:r>
                <a:r>
                  <a:rPr lang="el-GR" sz="1600" dirty="0" smtClean="0"/>
                  <a:t> είναι </a:t>
                </a:r>
                <a:r>
                  <a:rPr lang="en-US" sz="160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160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6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16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 smtClean="0"/>
              </a:p>
              <a:p>
                <a:pPr lvl="2"/>
                <a:r>
                  <a:rPr lang="el-GR" sz="1400" dirty="0" smtClean="0"/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400" dirty="0" smtClean="0"/>
                  <a:t> </a:t>
                </a:r>
                <a:r>
                  <a:rPr lang="el-GR" sz="1400" dirty="0" smtClean="0"/>
                  <a:t>εκατοστά.</a:t>
                </a:r>
              </a:p>
              <a:p>
                <a:pPr lvl="2"/>
                <a:r>
                  <a:rPr lang="el-GR" sz="1400" dirty="0" smtClean="0"/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dirty="0" smtClean="0"/>
                  <a:t>.</a:t>
                </a:r>
                <a:endParaRPr lang="el-GR" sz="1400" dirty="0"/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 rotWithShape="0"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17680" y="1054080"/>
              <a:ext cx="7763400" cy="5182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160" y="1044000"/>
                <a:ext cx="7787880" cy="519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09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  <a:endParaRPr lang="el-GR" b="1" dirty="0" smtClean="0"/>
          </a:p>
          <a:p>
            <a:pPr lvl="1"/>
            <a:endParaRPr lang="el-GR" b="1" i="1" dirty="0"/>
          </a:p>
          <a:p>
            <a:pPr lvl="1"/>
            <a:r>
              <a:rPr lang="el-GR" b="1" i="1" dirty="0" smtClean="0"/>
              <a:t>Αν σε κάποιο μέσο διαδίδονται δυο ή περισσότερα κύματα, η συνισταμένη τιμή της </a:t>
            </a:r>
            <a:r>
              <a:rPr lang="el-GR" b="1" i="1" dirty="0" err="1" smtClean="0"/>
              <a:t>κυματοσυνάρτησης</a:t>
            </a:r>
            <a:r>
              <a:rPr lang="el-GR" b="1" i="1" dirty="0" smtClean="0"/>
              <a:t> σε οποιοδήποτε σημείο είναι το αλγεβρικό άθροισμα των τιμών των </a:t>
            </a:r>
            <a:r>
              <a:rPr lang="el-GR" b="1" i="1" dirty="0" err="1" smtClean="0"/>
              <a:t>κυματοσυναρτήσεων</a:t>
            </a:r>
            <a:r>
              <a:rPr lang="el-GR" b="1" i="1" dirty="0" smtClean="0"/>
              <a:t> των επιμέρους κυμάτων</a:t>
            </a:r>
          </a:p>
          <a:p>
            <a:pPr lvl="2"/>
            <a:endParaRPr lang="el-GR" dirty="0" smtClean="0"/>
          </a:p>
          <a:p>
            <a:pPr lvl="2"/>
            <a:r>
              <a:rPr lang="el-GR" dirty="0" smtClean="0"/>
              <a:t>Τέτοια κύματα λέγονται </a:t>
            </a:r>
            <a:r>
              <a:rPr lang="el-GR" b="1" dirty="0" smtClean="0"/>
              <a:t>γραμμικά</a:t>
            </a:r>
          </a:p>
          <a:p>
            <a:pPr lvl="2"/>
            <a:endParaRPr lang="el-GR" b="1" dirty="0"/>
          </a:p>
          <a:p>
            <a:pPr lvl="1"/>
            <a:r>
              <a:rPr lang="el-GR" dirty="0" smtClean="0"/>
              <a:t>Ο συνδυασμός δυο διαφορετικών κυμάτων στην ίδια περιοχή του χώρου λέγεται </a:t>
            </a:r>
            <a:r>
              <a:rPr lang="el-GR" b="1" i="1" dirty="0" smtClean="0"/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246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l-GR" dirty="0" smtClean="0"/>
              <a:t>     </a:t>
            </a:r>
          </a:p>
          <a:p>
            <a:pPr marL="68580" indent="0">
              <a:buNone/>
            </a:pPr>
            <a:r>
              <a:rPr lang="el-GR" dirty="0"/>
              <a:t> </a:t>
            </a:r>
            <a:r>
              <a:rPr lang="el-GR" dirty="0" smtClean="0"/>
              <a:t>   Ενισχυτική Συμβολή                  Καταστρεπτική Συμβολή</a:t>
            </a:r>
          </a:p>
          <a:p>
            <a:endParaRPr lang="el-GR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/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i="1" dirty="0" smtClean="0"/>
                  <a:t>Υπέρθεση ημιτονοειδών κυμάτων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/>
                  <a:t>Δυο ημιτονοειδή κύματα που διαδίδονται προς τα δεξιά</a:t>
                </a:r>
              </a:p>
              <a:p>
                <a:pPr lvl="2"/>
                <a:r>
                  <a:rPr lang="el-GR" dirty="0" smtClean="0"/>
                  <a:t>Ίδια συχνότητα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, μήκος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dirty="0" smtClean="0"/>
                  <a:t>, και πλάτος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Διαφορετική αρχική φάση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l-GR" dirty="0" smtClean="0"/>
              </a:p>
              <a:p>
                <a:pPr marL="685800" lvl="2" indent="0">
                  <a:buNone/>
                </a:pPr>
                <a:endParaRPr lang="el-GR" sz="110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l-GR" b="0" dirty="0" smtClean="0"/>
                  <a:t/>
                </a:r>
                <a:br>
                  <a:rPr lang="el-GR" b="0" dirty="0" smtClean="0"/>
                </a:b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 rotWithShape="0"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84" t="4464" r="5977" b="5882"/>
          <a:stretch/>
        </p:blipFill>
        <p:spPr>
          <a:xfrm>
            <a:off x="5512610" y="823189"/>
            <a:ext cx="2945590" cy="4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2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i="1" dirty="0" smtClean="0"/>
                  <a:t>Υπέρθεση ημιτονοειδών κυμάτων</a:t>
                </a:r>
              </a:p>
              <a:p>
                <a:pPr lvl="1"/>
                <a:r>
                  <a:rPr lang="el-GR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l-GR" dirty="0" smtClean="0"/>
                  <a:t>Ίδια συχνότητα</a:t>
                </a:r>
              </a:p>
              <a:p>
                <a:pPr lvl="2"/>
                <a:r>
                  <a:rPr lang="el-GR" dirty="0" smtClean="0"/>
                  <a:t>Ίδιο μήκος κύματος</a:t>
                </a:r>
              </a:p>
              <a:p>
                <a:pPr lvl="1"/>
                <a:r>
                  <a:rPr lang="el-GR" dirty="0" smtClean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Πλάτος 2Α</a:t>
                </a:r>
              </a:p>
              <a:p>
                <a:pPr lvl="2"/>
                <a:r>
                  <a:rPr lang="el-GR" dirty="0" smtClean="0"/>
                  <a:t>Κύματα </a:t>
                </a:r>
                <a:r>
                  <a:rPr lang="el-GR" b="1" i="1" dirty="0" smtClean="0"/>
                  <a:t>σε φάση</a:t>
                </a:r>
              </a:p>
              <a:p>
                <a:pPr lvl="2"/>
                <a:r>
                  <a:rPr lang="el-GR" b="1" i="1" dirty="0" smtClean="0"/>
                  <a:t>Ενισχυτική συμβολή</a:t>
                </a:r>
              </a:p>
              <a:p>
                <a:pPr lvl="1"/>
                <a:r>
                  <a:rPr lang="el-GR" dirty="0" smtClean="0"/>
                  <a:t>(</a:t>
                </a:r>
                <a:r>
                  <a:rPr lang="en-US" dirty="0" smtClean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Πλάτος 0</a:t>
                </a:r>
              </a:p>
              <a:p>
                <a:pPr lvl="2"/>
                <a:r>
                  <a:rPr lang="el-GR" dirty="0" smtClean="0"/>
                  <a:t>Κύματα </a:t>
                </a:r>
                <a:r>
                  <a:rPr lang="el-GR" b="1" i="1" dirty="0" smtClean="0"/>
                  <a:t>εκτός φάσης</a:t>
                </a:r>
              </a:p>
              <a:p>
                <a:pPr lvl="2"/>
                <a:r>
                  <a:rPr lang="el-GR" b="1" i="1" dirty="0" smtClean="0"/>
                  <a:t>Καταστρεπτική συμβολή</a:t>
                </a:r>
              </a:p>
              <a:p>
                <a:pPr lvl="1"/>
                <a:r>
                  <a:rPr lang="en-US" dirty="0" smtClean="0"/>
                  <a:t>(c</a:t>
                </a:r>
                <a:r>
                  <a:rPr lang="en-US" dirty="0" smtClean="0"/>
                  <a:t>) </a:t>
                </a:r>
                <a:r>
                  <a:rPr lang="el-GR" dirty="0" smtClean="0"/>
                  <a:t>Άλλες περιπτώσεις</a:t>
                </a:r>
                <a:endParaRPr lang="el-GR" dirty="0" smtClean="0"/>
              </a:p>
              <a:p>
                <a:pPr lvl="2"/>
                <a:r>
                  <a:rPr lang="el-GR" dirty="0" smtClean="0"/>
                  <a:t>0 </a:t>
                </a:r>
                <a:r>
                  <a:rPr lang="el-GR" dirty="0" smtClean="0"/>
                  <a:t>&lt; </a:t>
                </a:r>
                <a:r>
                  <a:rPr lang="el-GR" dirty="0"/>
                  <a:t>Πλάτος</a:t>
                </a:r>
                <a:r>
                  <a:rPr lang="el-GR" dirty="0" smtClean="0"/>
                  <a:t> </a:t>
                </a:r>
                <a:r>
                  <a:rPr lang="el-GR" dirty="0" smtClean="0"/>
                  <a:t>&lt; </a:t>
                </a:r>
                <a:r>
                  <a:rPr lang="el-GR" dirty="0" smtClean="0"/>
                  <a:t>2Α</a:t>
                </a:r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 rotWithShape="0"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579474" cy="4934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Υπέρθεση ημιτονοειδών κυμάτων</a:t>
            </a:r>
          </a:p>
        </p:txBody>
      </p:sp>
    </p:spTree>
    <p:extLst>
      <p:ext uri="{BB962C8B-B14F-4D97-AF65-F5344CB8AC3E}">
        <p14:creationId xmlns:p14="http://schemas.microsoft.com/office/powerpoint/2010/main" val="7828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6528</TotalTime>
  <Words>937</Words>
  <Application>Microsoft Office PowerPoint</Application>
  <PresentationFormat>On-screen Show (4:3)</PresentationFormat>
  <Paragraphs>235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Cambria</vt:lpstr>
      <vt:lpstr>Cambria Math</vt:lpstr>
      <vt:lpstr>Wingdings 2</vt:lpstr>
      <vt:lpstr>Theme2</vt:lpstr>
      <vt:lpstr>Φυσική για Μηχανικούς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Τέλος Διάλεξης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768</cp:revision>
  <cp:lastPrinted>2019-11-14T08:09:52Z</cp:lastPrinted>
  <dcterms:created xsi:type="dcterms:W3CDTF">2006-08-16T00:00:00Z</dcterms:created>
  <dcterms:modified xsi:type="dcterms:W3CDTF">2019-11-14T12:45:12Z</dcterms:modified>
  <cp:contentStatus/>
</cp:coreProperties>
</file>