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9"/>
  </p:notesMasterIdLst>
  <p:sldIdLst>
    <p:sldId id="526" r:id="rId2"/>
    <p:sldId id="527" r:id="rId3"/>
    <p:sldId id="543" r:id="rId4"/>
    <p:sldId id="544" r:id="rId5"/>
    <p:sldId id="545" r:id="rId6"/>
    <p:sldId id="536" r:id="rId7"/>
    <p:sldId id="580" r:id="rId8"/>
    <p:sldId id="537" r:id="rId9"/>
    <p:sldId id="538" r:id="rId10"/>
    <p:sldId id="539" r:id="rId11"/>
    <p:sldId id="540" r:id="rId12"/>
    <p:sldId id="541" r:id="rId13"/>
    <p:sldId id="546" r:id="rId14"/>
    <p:sldId id="547" r:id="rId15"/>
    <p:sldId id="548" r:id="rId16"/>
    <p:sldId id="549" r:id="rId17"/>
    <p:sldId id="550" r:id="rId18"/>
    <p:sldId id="551" r:id="rId19"/>
    <p:sldId id="552" r:id="rId20"/>
    <p:sldId id="553" r:id="rId21"/>
    <p:sldId id="554" r:id="rId22"/>
    <p:sldId id="555" r:id="rId23"/>
    <p:sldId id="556" r:id="rId24"/>
    <p:sldId id="557" r:id="rId25"/>
    <p:sldId id="558" r:id="rId26"/>
    <p:sldId id="559" r:id="rId27"/>
    <p:sldId id="560" r:id="rId28"/>
    <p:sldId id="561" r:id="rId29"/>
    <p:sldId id="562" r:id="rId30"/>
    <p:sldId id="563" r:id="rId31"/>
    <p:sldId id="565" r:id="rId32"/>
    <p:sldId id="566" r:id="rId33"/>
    <p:sldId id="567" r:id="rId34"/>
    <p:sldId id="568" r:id="rId35"/>
    <p:sldId id="569" r:id="rId36"/>
    <p:sldId id="570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57" autoAdjust="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7T08:21:55.8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15081 13903 26 0,'0'0'20'0,"-19"4"-2"0,19-4-2 15,-14 10-5-15,9 2-3 16,0 0-1-16,5 0-1 16,-2 6-2-16,2 0-1 0,2 2 0 15,4 1-1-15,2-4 0 16,5 0-1-16,5-2 0 15,1-5 1-15,8-3-1 16,2-7 1-16,-1-5 0 16,-1-7 1-16,3-3-1 15,-7-6 2-15,-8-4-1 0,-3-3 1 16,-8 5 1-16,-10-3 0 16,0 11-1-16,-14 0 0 15,-1 7 0-15,-5 5 0 16,-2 8 0-16,-4 6-1 15,3 4-1-15,5 4-1 32,1 1 1-32,6 2-2 0,6-2 1 15,5 1-1-15,10-7 1 16,6 1-2-16,5-11 1 0,4-4 0 16,6 0 0-1,-1-7 0-15,4-5-1 16,-4-2 1-16,-1-4-1 0,-5-5 2 15,-8 1-1-15,-4-2 0 0,-6 1 1 16,-3 0 0-16,-10 3 1 16,-4 6 0-16,-6 10-1 15,-6 8 0-15,2 5 1 16,-1 8-1-16,7 8 0 16,0 4-1-16,7 2 0 31,4-3-1-31,16-3 1 0,3-5 0 15,4-11 0-15,4-4-1 16,0-5 1-16,0-10-1 16,-5-4 1-16,1-4 0 0,-7-3 0 15,-2 1 0-15,-4 0 0 16,-4 5 1-16,-9 0-1 16,-3 1 1-16,-1 6-1 15,-2 3 1-15,2 5-1 0,-4 0 1 16,7 5-1-16,0 0 0 15,7 5 1-15,7 4-1 16,4 1 0-16,6 3 0 16,-1-2-1-16,10-1 1 15,0-2 0 1,2-6-1-16,-2-3 1 16,2-4 0-16,-5-5 0 15,-2-5 0-15,0-1 0 16,-10 1 1-16,-4 1-2 15,0 9-3-15,-4-17-14 16,-10 8-22-16,14 9 1 16,-22-14-2-16,5 7 1 0</inkml:trace>
  <inkml:trace contextRef="#ctx0" brushRef="#br0" timeOffset="1416.8556">13228 13442 19 0,'-11'0'17'15,"11"0"-1"-15,0 0-1 16,-7 10-1-16,7-10-3 15,0 15-2-15,-5-5-2 16,5 4-2-16,0 0-1 16,2 0 0-16,2-1-2 0,2 2-1 15,1-3 0-15,4 0 0 16,5-5-1-16,-3-2 0 16,2-5 0-16,-1 0 0 15,0-10 1-15,1-3-1 16,-6-3 2-16,-6-6 0 15,-6-1 1-15,3 1 1 0,-17 2 2 16,6 2-1-16,-6 5 1 0,-9 8 0 16,-4 5 0-16,5 9-1 15,-3 4-1-15,3 6-1 16,5 3-1-16,6 1 0 16,7-1-1-16,10 0-1 31,10-5 0-31,5-5 0 0,4-3 0 15,6-9 0-15,3-2 0 16,-6-7 0-16,-3-6 0 16,-2-8 0-16,-10-5 1 15,-3-4 0-15,-14-5 1 16,-5 4 0-16,-13 3 2 16,-3 8-1-16,-5 7 1 0,-4 15 0 15,5 14 0-15,4 13-1 16,10 5 0-16,8 6-1 15,4-2-1-15,9-7-1 16,0-4-2-16,3-15-4 16,-6-10-9-16,6-8-27 15,-17-16 0 1,-5-2 1-16,-9-8-1 16</inkml:trace>
  <inkml:trace contextRef="#ctx0" brushRef="#br0" timeOffset="2463.8882">11151 13121 29 0,'0'0'27'15,"-14"0"-5"-15,14 0-3 16,-11 0-4-16,11 0-4 16,0 0-2-16,0 0-4 15,0 0-1-15,0 0-1 16,-4 9-1-16,4-9-1 0,16 13 0 15,-6-4-1-15,2-2 0 0,7 0 0 16,0-2 0 0,4-5 0-16,-1-3 1 15,1-6 1-15,-3-4 1 0,-6-9 0 16,0 2 2-16,-10-6 1 16,-1 6 1-16,-12-3 0 31,-2 9 0-31,-9 2 0 0,-2 12-1 15,-6 6-1-15,4 10-1 16,-3 6-1-16,2 5-1 16,7 2-2-16,7 4 0 15,5-1 0-15,10-9 0 16,7-3-1-16,5-8 1 16,6-5-1-16,0-7 1 0,2-10 0 15,0-3 0-15,2-4 0 16,-9-1 1-16,-3-4-1 15,-5 2 1-15,-9 2 0 16,0 4 0-16,-12 5 0 16,-7 9 1-16,-7 0-1 15,-1 13 0 1,-1 3 0-16,7 3-1 16,5 3 0-16,4-2-3 15,9-1-5-15,3-8-22 0,0-11-12 16,0 0 0-16,0-22-1 15</inkml:trace>
  <inkml:trace contextRef="#ctx0" brushRef="#br0" timeOffset="3265.9256">9246 12271 21 0,'-14'-4'26'15,"-7"-3"-3"-15,1 1-2 16,-17 6 14-1,23 12-23-15,-1 1 0 16,8 7-3-16,0 1-3 0,7 5-1 16,7-3-3-16,7 0 0 15,5-8-1-15,3-6 0 0,6-9-1 16,3-4 0 0,-2-10 1-16,0-5-1 0,-7-7 1 15,-7-5 1-15,-11-1 1 16,-4 4 1-16,-12 1 1 15,-7 10-1 1,-9 7 1-16,-3 15 0 16,-6 7 0-16,6 11-2 15,3 5 0-15,4 6-2 16,10-1 0-16,5-3 0 16,15-2-1-16,8-9 0 15,3-10 0-15,8-5 0 16,3-11-1-16,-2-11 2 0,-5-10-1 15,-2-5 0-15,-7-4 1 16,-6 3-2-16,-6 10-11 16,-3 11-29-16,-16 13-1 15,1 19 0-15,-14 9-1 16</inkml:trace>
  <inkml:trace contextRef="#ctx0" brushRef="#br0" timeOffset="4151.9514">6890 11608 37 0,'-23'-3'31'16,"9"3"-5"-1,-3 0-5-15,-1-7-5 16,6 7-4-16,-1 0-4 15,13 0-2-15,-6 13-1 16,16-2-1-16,5 0-2 16,6 0 0-16,6-3-1 15,3-5 0-15,0-6 1 16,-2-6 0-16,-9-12 1 0,-3-3 0 16,-12-5 1-16,-4 3 1 0,-17-3 0 15,-2 11-1 1,-11 7 1-16,2 11-2 15,-6 12 0-15,6 13 0 0,-1 4-1 16,12 4-1-16,4 1 0 16,10-2-1-16,9-6 0 0,9-8 0 15,10-8 0-15,2-10 0 16,11-3 0-16,-4-11 0 16,0-5 0-16,-2-3 0 15,-8-3 0-15,-9-4 1 16,-11 1 1-16,-7 4 0 31,-10 3 0-31,-5 14 0 0,-5 7-1 16,-4 6-4-16,9 10-15 15,-2 1-25-15,-8-4 0 16,8 0-1-16,-13-13-1 16</inkml:trace>
  <inkml:trace contextRef="#ctx0" brushRef="#br0" timeOffset="4990.7094">4715 10868 36 0,'-13'8'26'15,"13"-8"-1"-15,-11 13-3 16,11-13-5-16,-7 20-6 0,1-11-4 15,9 6-3-15,3-1-1 16,4 0-1-16,8 0-2 16,3-7 1-16,5-7 0 15,2 0 0-15,0-17 1 16,-3-2 0-16,-6-10 2 16,-7-2 1-1,-12-2 0-15,-3 5 1 16,-15 1 1-16,-5 14-1 15,-6 7 0-15,-4 15-1 16,-2 6-1-16,2 8-1 0,4 4-1 16,7 2-1-1,7 3 0-15,6-6-1 0,9-2 0 16,16-10 0-16,5-8 0 16,8-11 0-16,-2-9 1 0,1-8-1 15,-4-4 1-15,-1-1 1 16,-11 4 0-16,-6 6-2 15,-6 17-11-15,0 11-31 16,-12 10 0-16,0 16-1 16,-19-1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7T08:30:38.36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2221 9019 38 0,'-26'10'32'31,"-12"-5"0"-31,0 9-9 0,5 3-12 16,2 3-3-16,8 9-3 16,9-3 0-16,17 3-1 15,15-9-1-15,14-1 1 16,9-3-1-16,-5-5 0 15,1-6 0-15,-3-1-1 16,-13-4 0-16,-21 0 0 0,0 0-1 16,-38-5 0-16,-5 5 0 15,-4 10-1-15,-4 5 0 16,5 6 0-16,7 4 0 16,11 10-1-16,16 2 2 15,22 0-1-15,14-1 2 0,18-5-1 31,13-9 0-31,7-5 1 0,7-10 0 16,-1-7-1-16,-6-10 1 16,-6-6 0-16,-11-9-1 15,-16-3 0-15,-14-8 0 16,-5 4 0-16,-16 3 0 16,-4 5 0-16,1 10 0 15,-6 6 0-15,2 13 0 0,4 12 0 16,4 7 0-16,5 5 0 15,3 5 0-15,5 2 0 16,1-5-3-16,5-2-2 16,3-2-10-16,-1-9-24 15,-16-18-2-15,22 0 0 16,-22-18 1-16</inkml:trace>
  <inkml:trace contextRef="#ctx0" brushRef="#br0" timeOffset="131.5508">2461 9069 60 0,'-16'-34'37'16,"16"16"-5"0,-9 5-17-1,9 13-41-15,13 3-7 16,-7 9-2-16,16 13-3 16</inkml:trace>
  <inkml:trace contextRef="#ctx0" brushRef="#br0" timeOffset="331.4614">2690 9327 69 0,'18'37'40'0,"-7"-9"0"16,4-5-6-16,6 1-19 15,-6-15-6-15,5 0-3 16,-2-9-3-16,10 0 0 16,-9-14-1-16,5 0-1 15,-2-1-5-15,-12-11-16 16,-1 3-21-1,3 3-1-15,-5-6 1 16,3 6-1-16</inkml:trace>
  <inkml:trace contextRef="#ctx0" brushRef="#br0" timeOffset="794.6419">3189 9290 32 0,'13'17'38'16,"-1"3"-1"-16,-10 0 2 0,-6-2-17 15,4 9-7-15,-16-5-6 16,-3 0-4-16,-2-5-2 16,-5-3-3-16,-1-6-1 15,1-8-1-15,9-6 0 16,-2-6-2-16,10-2 0 0,5-3 0 16,7-1 1-16,3 4 0 15,10 5 2-15,-1 3 0 16,7 6 2-16,0 8 1 15,0 2 0-15,3 7 1 16,-3-2 0-16,-1 4-1 31,-1-5 1-31,3 0-1 0,-6-9-1 16,4-5-1-16,0-6 0 16,-3-7 0-16,-1-6-1 15,-2 2 1-15,-2 2-1 16,-1-2 0-16,-3 5 1 15,-9 12 0-15,0 0 1 16,10 0 0-16,-10 12 0 0,8 5 1 16,-4-2-1-16,1 2 1 15,2 2-1-15,-1-5-3 16,3 0-7-16,-3-1-29 0,-6-13-1 16,13 0 0-1,-7-9 0-15</inkml:trace>
  <inkml:trace contextRef="#ctx0" brushRef="#br0" timeOffset="963.1225">3887 9319 80 0,'0'0'42'15,"0"0"-1"-15,12 0 0 0,-12 0-32 16,10-6-9-16,-10 6-10 15,13 4-30-15,-13-4-1 16,12-7-1-16,-12 7 1 16</inkml:trace>
  <inkml:trace contextRef="#ctx0" brushRef="#br0" timeOffset="1116.3578">3936 9411 99 0,'0'0'44'15,"-4"12"1"-15,4-12-13 16,0 0-21-16,0 0-13 0,0 0-39 31,0 0-2-31,0 0-2 16,0 0 1-16</inkml:trace>
  <inkml:trace contextRef="#ctx0" brushRef="#br0" timeOffset="2200.8016">5141 9255 34 0,'6'-22'35'16,"-6"0"0"-16,0 22-2 15,6 6-18-15,-3 23-5 0,-3 20-4 16,0 16-2-16,-3 11-2 15,1 7-1-15,2 4 0 16,-7-8-1-16,7-9 0 16,0-19-1-16,7-13 1 15,3-20-1-15,4-14 0 16,5-13 1-16,2-9-1 0,1-6 1 16,0-2 0-16,-4 2 1 0,-1 4-1 15,-7 3 0 1,-10 17 0-16,0 0 0 15,-11 0 0-15,-5 11 0 0,-2 2 0 16,-2 4 0-16,1 1 1 31,2-4-1-31,8 4 2 0,4-2-1 16,8-4 1-16,8-2 0 16,8 1 0-16,5-3-3 15,10-3-9-15,5-1-26 16,7 1-1-16,-3-7 0 15,8 2-1-15</inkml:trace>
  <inkml:trace contextRef="#ctx0" brushRef="#br0" timeOffset="2449.2019">5693 9634 46 0,'18'-5'36'0,"6"0"0"16,16 5-5-16,7-6-19 16,1 0-5-16,1 2-6 15,1 3-8-15,-8-4-11 16,-12 0-15-16,-2 5-2 0,-28 0-2 15,11 0 1-15</inkml:trace>
  <inkml:trace contextRef="#ctx0" brushRef="#br0" timeOffset="2602.3567">5781 9750 44 0,'5'10'36'16,"17"2"-2"-16,9-4-8 15,7 1-11-15,7-6-17 16,0-3-28-16,19 0-4 16,-3-9-2-16,8 0-1 15</inkml:trace>
  <inkml:trace contextRef="#ctx0" brushRef="#br0" timeOffset="3381.3388">6977 9310 25 0,'-35'0'28'0,"-11"-14"-7"0,9-1-6 16,3-8-4-16,8-3-2 15,14-3-3-15,15 0-3 16,13 7-1-16,11 6 1 16,13 8 1-16,1 4 1 0,9 11 1 15,-6 7 1 1,-4 10 0 0,-18 5 1-16,-11 8-1 15,-19-1-2-15,-14 7-2 16,-12-4-2-16,-10 0-2 0,0-2-1 15,-5-4-2-15,11-4 0 16,8-5 1-16,8-2-1 16,17-8 1-16,13-4 2 15,11-2 0-15,9-3 1 0,12-5 0 16,4-5 0-16,-1 0 0 16,4 2 0-16,-7 3 1 15,-6 0 1-15,-9 0 0 16,-7 7 0-16,-9-1 1 15,-9-6-1-15,3 19 2 16,-3-19-2-16,-8 10 1 0,8-10-2 16,-10 0 1-16,10 0-1 15,-4-18 0-15,4 2-1 16,4-2 1-16,6-1-1 16,3 0-1-16,5-3 1 15,0 6 0-15,4 3 1 16,0 8 0-1,-1 5 1-15,1 10 0 16,-4 4 1-16,-3 8 0 0,-4 3-2 16,1 3-2-1,0 4-14-15,0-2-22 16,-8-9-2-16,8 2 1 0,-6-13-1 16</inkml:trace>
  <inkml:trace contextRef="#ctx0" brushRef="#br0" timeOffset="3703.6621">6732 9825 33 0,'37'13'37'15,"3"-13"2"-15,21 6-2 0,11-1-16 16,7-5-5-16,13 10-6 0,1-5-3 16,0-1-6-1,-7 1-11-15,-8-2-29 0,-16-8 0 16,-7 0-1-16,-20-4 1 15</inkml:trace>
  <inkml:trace contextRef="#ctx0" brushRef="#br0" timeOffset="4236.3559">6868 10176 23 0,'-6'-19'36'15,"12"6"2"-15,6-3-1 16,7 1-15-16,12 8-7 0,3 1-4 16,3 10-3-1,3 7-3-15,1 9-1 0,-8 9-2 32,2 10 0-32,-4 7-1 15,-3 1 0-15,-6 2 0 0,-1-2 0 16,-8-6 0-16,-1-7-1 15,-2-11 0-15,-7-8 1 16,-3-15-2-16,0 0 0 16,-3-24-1-16,-4-4 0 15,-2-1-1-15,-3-3 0 0,-1 5 0 16,-8 7 1-16,-1 11-1 16,-4 9 2-16,2 15 0 15,-1 8 2-15,-2 4 0 16,1 7 0-16,5-3 1 15,2-7 1-15,1-4-3 16,-5-15-6-16,2-10-32 0,0 5 0 16,-10-10 0-16,-1 0-2 15</inkml:trace>
  <inkml:trace contextRef="#ctx0" brushRef="#br0" timeOffset="5811.1543">7947 9634 11 0,'22'-8'30'0,"24"8"0"16,1-4-5-16,5 4-19 15,4 4-23-15,-6-6-8 16,2 12-3-16,-23-10-1 15</inkml:trace>
  <inkml:trace contextRef="#ctx0" brushRef="#br0" timeOffset="5958.863">7963 9761 22 0,'0'0'34'15,"11"13"1"1,18-13-1-16,17 0-20 15,13 0-24-15,3-5-18 16,16 7-3-16,-1-8-3 16</inkml:trace>
  <inkml:trace contextRef="#ctx0" brushRef="#br0" timeOffset="6208.2936">8628 9720 6 0,'30'0'33'16,"33"6"3"-16,20-6-1 16,31 0-14-16,27 6-2 15,14-6-5-15,11 0-5 16,-3-6-14-16,-11 6-28 0,-26-9-3 15,-23-2-1 1,-42-8-1-16</inkml:trace>
  <inkml:trace contextRef="#ctx0" brushRef="#br0" timeOffset="6916.0831">9098 9193 21 0,'-49'-41'55'15,"37"17"-33"1,18-3-5-16,15 8-3 0,7-2-2 16,15 11-3-16,4 4 0 0,-1 9-2 15,-5 6 0 1,-9 12-2-16,-21 5-2 0,-16 7-1 15,-18 7-2-15,-17-2-2 16,-9 4-1-16,-4-4 0 16,3-1 0-16,7-5-1 31,15-4 1-31,15-9 0 0,19-5 1 16,13-8 1-16,15 1 1 15,10-7 0-15,11 0 0 16,2 0 1-16,-1 0-1 15,-7 0 0-15,-6 2 1 16,-12 3 0-16,-11 3 1 16,-12 3 0-16,-11-3 0 0,-6 2 1 15,-3-2 0-15,2-8-1 16,-3 0-1-16,5-9 0 16,4-8-1-16,4-4-1 15,3 1 1-15,5-4-2 0,6 3 2 16,4 3-1-16,1 3 2 31,6 6 0-31,0 9 1 16,0 5 1-16,-1 5 1 0,1 4-1 15,-6 3 1-15,-1 2-1 16,-5 3-3-16,-6-5-9 16,-7 0-29-16,0 2 0 15,-10-6-1-15,1 4 0 16</inkml:trace>
  <inkml:trace contextRef="#ctx0" brushRef="#br0" timeOffset="8683.2162">9009 10031 20 0,'-9'8'27'16,"-12"-7"-1"-16,1 16-12 16,-4 8-4-1,5 11-3-15,7 3-2 16,8 6 0-16,8 2 0 15,11-6 1-15,12-6 2 16,6-13 2-16,9-5 0 0,-7-26 0 16,4-4 0-1,-16-23-1-15,-8-2-1 0,-18-9-2 16,-9 1-2-16,-14 3-3 16,-7 2-6-16,4 14-16 0,-1 8-18 15,-1 9 0-15,14 10 0 16,8 5-1-16</inkml:trace>
  <inkml:trace contextRef="#ctx0" brushRef="#br0" timeOffset="8883.2132">9304 10346 78 0,'11'-3'37'0,"-11"3"-5"16,0 0-31-16,13-1-31 15,-13 1-4-15,0 0-2 16,6-17-1-16</inkml:trace>
  <inkml:trace contextRef="#ctx0" brushRef="#br0" timeOffset="9151.9679">9503 10026 53 0,'0'0'35'0,"0"0"0"0,0 0-9 16,-11 19-15-16,2-2-6 15,3 4-2-15,3 2-1 16,9-1-1-16,2-3 0 16,9-1 1-16,4-2-3 15,4-7-1-15,3-2-7 16,-3-7-9-16,-4-13-14 0,1 4-3 16,-10-10 0-16,2 2-1 15</inkml:trace>
  <inkml:trace contextRef="#ctx0" brushRef="#br0" timeOffset="9320.8864">9687 9981 53 0,'0'0'35'15,"-5"21"-7"-15,5 3-3 16,0 12-8-16,-4 5-4 16,4 12-2-16,0-3-4 0,0 2-2 15,-3-5-6-15,1-6-17 16,2-12-20-16,0-6-1 15,0-23 0-15,14 0 0 16</inkml:trace>
  <inkml:trace contextRef="#ctx0" brushRef="#br0" timeOffset="17519.8923">10277 9597 34 0,'21'0'34'0,"19"5"0"15,4-5-4-15,2 0-24 0,7 0-18 16,-10 0-18-16,0 0-2 16,-17-5-1-16</inkml:trace>
  <inkml:trace contextRef="#ctx0" brushRef="#br0" timeOffset="17672.6313">10369 9701 58 0,'26'-2'36'0,"14"7"-4"16,-2-10-19-16,1 0-40 0,16 8-5 15,-1-10-2-15,11 7-2 16</inkml:trace>
  <inkml:trace contextRef="#ctx0" brushRef="#br0" timeOffset="18304.7057">11337 9239 12 0,'17'-9'29'16,"2"9"1"-16,-19 0-3 16,0 0-13-16,-14 0-5 15,-8 0-5-15,-1 0-4 16,-8 3-4-16,1-3 0 16,2 0-2-16,-2 0 1 15,8 0-1-15,-1 2 2 16,4 7 1-16,3-1 2 0,5 7 3 15,5 8 1-15,-2 2 2 16,5 5 0-16,3-2 1 16,3 0 0-16,4-4-1 15,3-6 0-15,3-4-1 16,2-9-1-16,5-5 0 0,1-4-1 16,3 3 0-16,7 1 1 0,0 0-1 15,2 9 2-15,-4 6-1 16,-1 4 1-16,-6 8 0 15,-8 6 0-15,-10 0 1 16,-16-2-2-16,-16-2 1 16,-8-4-2-16,-11-9-1 31,-5-4-1-31,1-7-2 0,-1-5-2 16,12-3-6-16,2-6-13 15,16-3-13-15,22 12-1 16,10-20 1-16,21 11 3 15</inkml:trace>
  <inkml:trace contextRef="#ctx0" brushRef="#br0" timeOffset="18890.0372">11576 9481 42 0,'-5'22'32'16,"10"13"-1"-16,-8 1-16 16,3 0-6-16,3-2-4 0,-3-1-4 15,6-11-6-15,-3-10-8 16,-3-12-5-16,0 0-2 15,0-26 1-15,-6 2 3 16,0-7 3-16,2 0 5 16,4 1 4-16,4-21 21 31,8 36-4-31,3 2 1 16,9 9-1-16,-1 4-1 0,4 0 0 15,-1 8 0 1,-5-3 0-16,1 9 1 0,-7-5 0 15,0 11-1-15,-11-2 0 16,2 9-2-16,-9-4-2 16,3 6-3-16,3 0-8 0,-3-3-30 15,0-6-4-15,10-6-3 16,-10-14 1-16</inkml:trace>
  <inkml:trace contextRef="#ctx0" brushRef="#br0" timeOffset="19542.6451">12733 9286 9 0,'3'33'28'16,"7"13"1"-16,-10-12-8 16,6 5-7-16,-6-5-2 15,0-16-3-15,-4-5-1 0,4-13-1 16,-8-9-2-16,4-10 0 31,4-6 0-31,6-5-1 16,4-2-1-16,7 0-1 0,9 4-1 15,-4 10 0-15,6 4-3 16,-1 14-13-16,-2 9-17 16,-9-4-3-16,-1 14 1 15,-11-7 0-15</inkml:trace>
  <inkml:trace contextRef="#ctx0" brushRef="#br0" timeOffset="19843.6648">13211 9360 49 0,'9'9'36'15,"-3"10"1"-15,-12 0-8 16,-7 0-16-16,-5 0-4 15,-4-2-4-15,-3-3-4 16,0-5-2-16,-2-9-2 16,3-7 0-16,2-4-1 15,4-3 0-15,5-3 0 0,10 1 1 16,3 3 2-16,5 0 1 0,4 7 1 16,11 6 0-1,4 4 1-15,1 5-1 0,3 6 0 16,-7 3-4-16,-1-2-11 15,-3 1-19-15,5 2-1 16,-13-5-1-16,4 1 1 16</inkml:trace>
  <inkml:trace contextRef="#ctx0" brushRef="#br0" timeOffset="20291.0878">13483 9485 21 0,'22'-7'31'0,"-13"-9"1"16,-2 3-8-16,-1-1-6 15,-12-5-6-15,0 0-3 16,-4 1-3-16,-8-1-2 16,-1 5-1-16,-8 6-3 15,-2 4 1-15,4 9-2 16,4 7 1-16,8 7 0 0,4 5 0 15,9 2-1-15,7-3 1 0,11-4 1 16,7-5-1-16,5-8 1 16,1-7-1-16,-3-13 1 15,0-8-1-15,0-7 1 16,-8-11-1-16,-9-7 1 16,-2-6-1-1,-9-8 0-15,0 2 0 16,0 6 0-16,-9 4-1 15,-2 14 1-15,0 17 0 16,4 14 0-16,-1 22 0 16,8 16 1-16,0 16 0 15,4 8 0-15,7 5 1 16,2 7-1-16,-1-4-4 0,-2-5-7 16,0-6-16-16,-1-2-8 15,-9-19-1-15,0-4 0 16</inkml:trace>
  <inkml:trace contextRef="#ctx0" brushRef="#br0" timeOffset="20576.2341">12584 9694 30 0,'28'12'32'15,"19"-8"-1"-15,32 0-9 16,22 5-6-16,19-6-4 16,11 9-3-16,5-5-5 15,-6 0-5-15,-12 1-11 16,-13 1-18-16,-27-9-4 0,-15 0-2 15,-33 0 2-15</inkml:trace>
  <inkml:trace contextRef="#ctx0" brushRef="#br0" timeOffset="24130.9147">12769 10072 28 0,'10'-9'31'15,"9"9"0"-15,2-2-13 16,-1 2-2 0,6 8-4-16,-6 3-1 15,2 5-2-15,-10 6-3 16,-3 2-1-16,-9-1-2 15,0 2-1-15,-3-5-1 16,-5-9-1-16,8-11-2 16,-14-5 1-16,14-9-1 15,0-10 0-15,16-3 1 0,-6-4-1 16,8 3 1-16,1 3 1 0,5 8 2 16,-3 7-1-16,2 6 2 15,-4 11 0-15,-3 3 1 16,-1 6 0-16,-7 1-1 15,-1 1 0-15,-1 0 0 16,-3-3-1-16,-3-5-2 0,0-10 0 16,0 0-1-16,6-14 1 15,1-1-1-15,0-3-1 16,1-1 1-16,4 0 0 16,7 5 0-16,0 5 0 15,-4 9 2-15,1 4 0 31,0 7 0-31,-1 11 1 0,-3 5 0 16,-3 2 0-16,-2 0-1 16,-4-2-11-16,-3-4-28 15,7 5 1-15,-7-11-1 16,5 4-1-16</inkml:trace>
  <inkml:trace contextRef="#ctx0" brushRef="#br0" timeOffset="26192.7216">4805 11142 25 0,'0'0'27'15,"28"13"-9"-15,15-7-1 0,17 1-1 16,21 3 0-16,9-3-2 16,11 1-4-16,-1-4-1 15,-4 6-2-15,-16-5-2 16,-10 3-4-16,-22-2-6 16,-22-6-6-16,-17 3-6 15,-9-3-11 1,-33-6-8-16,7 3 1 15,-11-6 3-15</inkml:trace>
  <inkml:trace contextRef="#ctx0" brushRef="#br0" timeOffset="26408.8646">5279 11230 24 0,'3'23'31'0,"-3"0"-5"15,2 10-3 1,-2 5-3-16,0 8-6 0,0 5-3 15,0-1-4-15,-2 3-2 16,-3-6-1-16,2-2-2 16,-3-8 0-16,1-5-1 15,1-8-1 1,1-8-5-16,3-16-25 16,0 13-5-16,0-13-1 15,0-15 0-15</inkml:trace>
  <inkml:trace contextRef="#ctx0" brushRef="#br0" timeOffset="26825.4895">5888 11490 43 0,'13'0'33'0,"18"7"-5"15,2-4-11-15,10 1-4 16,5 1-2-16,-5-5-6 16,4 0-4-16,-7 3-4 0,-9-3-4 15,-6 0-6-15,-10-3-7 16,-15 3-5-16,13-5-6 15,-13 5-2-15</inkml:trace>
  <inkml:trace contextRef="#ctx0" brushRef="#br0" timeOffset="27025.4607">5944 11592 33 0,'9'5'35'16,"15"4"-5"-16,4-2-5 16,8 1-5-16,7 1-4 0,-4-4-7 15,2 0-12-15,-8-5-30 16,5 4-3-16,-17-8 0 16,1 4-1-16</inkml:trace>
  <inkml:trace contextRef="#ctx0" brushRef="#br0" timeOffset="30225.6609">6620 11615 39 0,'15'6'25'0,"34"-2"0"16,21 1-2-16,25 0-3 16,29 4-3-16,18-9-4 15,20 9-3-15,5-9-3 31,1 0-3-31,-10 0-4 0,-16 0-7 16,-18-3-23-16,-30 6-8 16,-33-3 0-16,-20 2 0 15</inkml:trace>
  <inkml:trace contextRef="#ctx0" brushRef="#br0" timeOffset="31025.571">7016 11197 9 0,'-24'-22'27'15,"19"-2"-4"-15,5-9-3 16,10 1-4-16,14-2-2 0,9 4-2 16,17 9-3-16,-1 5-1 15,9 15 0-15,-10 2-1 16,-8 15-1-16,-18 8-2 16,-16 8 0-16,-22 1-3 15,-18 8 0-15,-12-3-1 16,-7 0 0-1,-3-2-1-15,4-7-1 16,11-5 0-16,13-2 0 16,16-8 0-16,15-4 1 15,19-5 0-15,9-2 1 16,9 1 0-16,12-1 0 0,1 1 1 16,-1 0-1-16,-4 2 0 15,-6 2 1-15,-10-2-1 16,-6 3 1-16,-12-1 0 0,-14-8 0 15,11 11 0-15,-11-11 1 16,0 0-1-16,0 0 0 16,-7-11 1-16,7-3-1 15,0-4-1-15,0-2 0 16,6-2 0 0,8-2-1-16,6 3 0 15,-2 2 1-15,7 8-1 16,2 6 2-16,-3 7 0 15,-3 10 0-15,-4 8 2 16,-4 6-1-16,-9 3 0 16,1 1-2-16,-1 6-11 15,-1 0-25-15,2-11-1 0,11 1 0 16,-3-7 0-16</inkml:trace>
  <inkml:trace contextRef="#ctx0" brushRef="#br0" timeOffset="31656.1467">7110 11869 4 0,'-22'0'27'15,"13"17"-2"-15,-10-2-6 16,10 8-5-16,0 5-3 16,6 4-1-16,6 3 0 15,5-4 0-15,12-1-1 16,1-9-1 0,10-4 0-16,0-12-2 15,4-5 0-15,-5-9-2 16,4-7-2-16,-6-6 0 15,-12-6-1-15,-4-2 0 0,-9 5-1 16,-3-2 0-16,-9 8 0 16,0 8 0-16,-4 8 0 15,2 5 0-15,0 9 0 0,5 8 0 16,6 4-1-16,4 4 2 16,7-3-1-16,9-2 1 15,8-5 0-15,3-5 1 16,6-6 0-16,0-6 1 15,-1-10-1-15,-4-4 1 16,-7-4 0-16,-13-9-1 0,-6-1 0 16,-12 0-1-16,-3-1-3 15,-3 5-16-15,-4 4-21 16,-6 4-1-16,1 10 0 16,-1 6 0-16</inkml:trace>
  <inkml:trace contextRef="#ctx0" brushRef="#br0" timeOffset="37138.647">8439 11566 20 0,'0'0'34'0,"17"7"2"15,11-1-4-15,7-6-11 16,9 4-8-16,7-4-6 16,3 2-4-16,2-2-8 0,-3 0-17 15,-8 7-13-15,-19-10-1 16,-5 11 0-16</inkml:trace>
  <inkml:trace contextRef="#ctx0" brushRef="#br0" timeOffset="37291.3906">8538 11710 51 0,'25'9'34'16,"15"-5"-1"-16,8-4-16 16,12 0-18-16,8 9-27 15,-2-14-3-15,7 5-2 0,-7-5-1 16</inkml:trace>
  <inkml:trace contextRef="#ctx0" brushRef="#br0" timeOffset="37570.2645">9138 11622 36 0,'14'0'35'16,"19"0"1"-16,32 0-10 31,28 0-11-31,16 0-2 0,21 3-3 16,3-3-3-16,3-4-5 15,-2 1-11-15,-15 3-26 16,-24-17-2-16,-17 5-1 15,-34-12-1-15</inkml:trace>
  <inkml:trace contextRef="#ctx0" brushRef="#br0" timeOffset="37908.1945">9710 11369 36 0,'6'-28'31'15,"-6"-13"0"-15,9-9-13 16,-6-3-5-16,-3-2-2 0,7 9-3 15,-7-1-2-15,-5 17-1 16,0 17 0-16,5 13-1 16,-10 32-1-16,8 16-1 15,2 16-5-15,-10 9-14 16,4 9-19-16,12 10 0 16,-6-13 0-16,6 5-1 0</inkml:trace>
  <inkml:trace contextRef="#ctx0" brushRef="#br0" timeOffset="38287.3115">9456 12293 27 0,'11'15'36'16,"10"2"0"-16,-1-5-2 16,0-8-15-16,9 2-6 15,-12-14-5-15,0-4-1 16,-4-10-2-16,-4-7-2 15,-6-12 0 1,1-2-1-16,-2-3-1 16,5-3-1-16,2 6 0 15,1-1-2-15,2 10-4 16,1 5-5-16,4 12-23 0,2 14-4 16,-6 3-1-1,2 9 1-15</inkml:trace>
  <inkml:trace contextRef="#ctx0" brushRef="#br0" timeOffset="38455.9728">9467 12133 55 0,'21'6'37'15,"23"5"1"-15,6-1-7 16,6-4-41-16,9 6-21 15,-12-12-4-15,5 0-1 16,-14-17-1-16</inkml:trace>
  <inkml:trace contextRef="#ctx0" brushRef="#br0" timeOffset="42865.4422">10519 11421 28 0,'33'8'33'0,"1"-8"0"16,16 1-12-16,-6 4-11 16,2-1-22-16,1 2-15 15,-16-8-4-15,0 4-1 16</inkml:trace>
  <inkml:trace contextRef="#ctx0" brushRef="#br0" timeOffset="43036.2495">10574 11586 37 0,'9'22'33'0,"13"-19"-1"15,18-3-15-15,4 0-20 16,-1 0-22 0,17 0-4-16,-5-7-2 15,11 7 1-15</inkml:trace>
  <inkml:trace contextRef="#ctx0" brushRef="#br0" timeOffset="43304.9789">11231 11560 42 0,'30'-13'37'0,"18"9"0"16,12-6-11-16,18 0-12 0,15 5-3 15,4-3-3-15,3 3-5 16,-9 3-8-16,-12-1-11 16,-18-5-21-16,-12 8 0 15,-27-10 0-15,-22 10-1 31</inkml:trace>
  <inkml:trace contextRef="#ctx0" brushRef="#br0" timeOffset="43536.7483">11607 11093 39 0,'0'-39'32'0,"-3"0"-4"15,3 3-8-15,0 9-5 16,-5 6-4-16,5 21-3 16,0 0-3-16,-9 34-1 15,9 4-5-15,0 8-10 0,3 10-24 32,5 8 0-32,-2 2 0 0,4 3 0 15</inkml:trace>
  <inkml:trace contextRef="#ctx0" brushRef="#br0" timeOffset="43953.5552">11509 11829 29 0,'0'0'36'0,"0"0"1"15,26 0-2-15,-5 11-16 16,5 2-7-16,2 6-4 16,-8 4-3-16,0 5-1 15,-12 0-2-15,-8-1-2 16,-16-4-1-16,-10-5 0 0,-5-2-1 15,-3-11 0-15,6-5-1 0,8-11 1 16,14-6 0 0,12-7 1-16,19-5-1 15,20-3 2-15,7-4 0 0,9 3 0 16,-5 0 0-16,-8 2 1 16,-16 2 0-16,-18 7 0 15,-19 5-1-15,-23 5-1 0,-13 12-13 16,-4 0-22-16,-13 4-1 15,12 10 1-15,-4-7-1 16</inkml:trace>
  <inkml:trace contextRef="#ctx0" brushRef="#br0" timeOffset="44754.2145">12945 11371 16 0,'0'0'30'16,"-7"-15"-1"-16,-11 9-8 15,-8-1-6-15,-7 1-5 16,1 6-3-16,1 0-1 16,1 7-3-16,8 3-1 15,12 3-1-15,16 5 0 0,14 2 0 16,10 5-1-16,8 3 1 16,2-1 1-16,6 0 0 15,-6-1 1-15,-6 0 1 16,-17-7 1-16,-9-1 1 15,-20-6-1-15,-9-1 0 16,-10-8-1 0,-7-3-4-16,4-6-31 15,0 0-6-15,-3-11 0 16,12 5-1-16</inkml:trace>
  <inkml:trace contextRef="#ctx0" brushRef="#br0" timeOffset="47794.1273">4924 13099 25 0,'-19'5'26'15,"7"14"-8"-15,-5 5-5 16,3 12-5-16,2 3-2 16,10 3-1-16,7 0 0 0,4-7 2 15,14-4 0-15,3-14 0 16,5-9 1-16,0-11 0 15,0-7-1-15,-6-14-1 16,0 0-1-16,-8-8-2 0,-3 4-1 16,-8 0-2-1,-3 5 1 1,-3 6-2-16,0 17 1 16,0 0 1-16,-11 14-2 15,11 8 1-15,0 5-1 0,4 0 2 16,7 3-1-16,6-5 1 15,6-8 1-15,2-9 0 16,6-8 1-16,-7-9 0 16,1-9 0-16,-6-5 0 0,-4-7 1 15,-12-3-3-15,-6-3-1 16,-1 3-3-16,-6 1-8 16,4 10-16-16,0 10-11 15,-6 3 0-15,12 9-1 16</inkml:trace>
  <inkml:trace contextRef="#ctx0" brushRef="#br0" timeOffset="48031.8312">5612 13193 27 0,'18'0'33'16,"9"3"0"-16,3-3-5 0,5 0-17 15,10 0-6-15,2 0-7 16,-5 5-13-16,-14-5-17 16,7 4-1-16,-21-4 1 0,-1 3 10 15</inkml:trace>
  <inkml:trace contextRef="#ctx0" brushRef="#br0" timeOffset="48178.5488">5677 13277 43 0,'0'0'36'0,"28"15"-1"16,-1-9-11-16,8-2-23 15,15 6-27-15,-11-14-6 16,7 4-1-16,-7-11-2 15</inkml:trace>
  <inkml:trace contextRef="#ctx0" brushRef="#br0" timeOffset="48997.2835">6597 13234 10 0,'-24'-17'26'15,"6"-2"-7"-15,-1-11-2 0,10-5-2 16,9-3 0 0,11 0-3-16,15 6-1 0,8 4-2 31,13 16-1-31,-1 12-2 16,4 15 0-16,-17 11-1 0,-14 14-2 15,-19 9-3-15,-16 4-1 16,-15-1-2-16,-14-4-1 15,-5-2-2-15,0-10 0 16,9-7 1-16,14-7 2 16,17-10 2-16,10-12 1 0,22 6 3 15,10-6 1-15,8 0 2 16,12 0 0-16,-2 0 0 16,3 6-2-16,-4-2 0 15,-4 5 0-15,-12 1-2 0,-8 1 0 16,-13 1-1-1,-9-2 0 1,-6 0 1-16,3-10-1 16,-18 10-1-16,6-12 1 15,-1-7-2-15,7-5 0 0,6-3 0 16,6-4 0-16,3-1-1 16,7 1 0-16,5 2 1 15,4 6 1-15,2 8 0 16,-1 5 1-16,-5 5 0 0,-3 7 1 15,-4 2 0-15,-2 7-2 16,-3 2-4-16,0-8-12 16,-1-1-21-16,9 1 0 15,1-9 0-15,8-1 0 16</inkml:trace>
  <inkml:trace contextRef="#ctx0" brushRef="#br0" timeOffset="49250.8803">7342 13516 34 0,'0'0'37'0,"15"4"1"15,-5-8-3-15,0-9-17 16,4 6-6-16,-8-12-3 0,5 1-4 16,-11-8-1-16,0-6-2 0,-4-10 0 15,-3-5-1 1,5-6-1-16,2-1 0 0,9-1 0 15,2 1-1-15,9 5-2 16,4 9-3-16,8 16-8 16,-5 7-18-16,2 10-6 0,-2 13-2 15,-14 4 2-15</inkml:trace>
  <inkml:trace contextRef="#ctx0" brushRef="#br0" timeOffset="49436.2776">7273 13249 66 0,'10'6'38'16,"9"-6"1"-16,12 3-14 16,13 5-13-16,-1-6-5 15,3 6-10-15,-6-8-33 0,-4 7-1 16,-15-14-2-16,0 2 0 0</inkml:trace>
  <inkml:trace contextRef="#ctx0" brushRef="#br0" timeOffset="52788.6689">7916 13312 13 0,'19'13'33'16,"5"-13"-1"-1,17 6-3-15,5-6-14 16,7 5-11-16,0-2-20 0,-7-6-13 16,6 8-2-16,-20-5-2 15</inkml:trace>
  <inkml:trace contextRef="#ctx0" brushRef="#br0" timeOffset="52958.6519">8036 13410 31 0,'7'15'34'0,"16"-11"-1"15,15 5-5-15,6-2-25 16,2-7-30-1,11 7-1-15,-10-11-4 16,8 8 0-16</inkml:trace>
  <inkml:trace contextRef="#ctx0" brushRef="#br0" timeOffset="53305.2063">8777 13333 26 0,'6'-35'31'31,"12"0"0"-31,-7-8-10 16,2-9-8-16,7 5-2 15,-11 6-2-15,3 8-1 16,-9 15-1-16,-3 18 0 16,0 15-1-16,4 25-1 15,-8 13 0-15,4 13-3 0,-3 4 1 16,3 5-2-16,3-2-5 16,4-13-10-16,2-12-23 15,10-11-1-15,2-20-1 16,13-12 0-16</inkml:trace>
  <inkml:trace contextRef="#ctx0" brushRef="#br0" timeOffset="53627.8779">9524 13171 23 0,'-44'-25'33'0,"4"9"0"31,-7 2 0-31,6 11-18 0,8 8-7 16,-2 14-4-16,10 12-1 16,7 6-1-16,5 9-1 15,13 3 0-15,7 1 0 16,6-5 0-16,11-7 1 16,4-9 0-16,6-8 1 15,-3-13-1-15,-2-8 1 0,-9-10 1 16,-13-9-2-16,-17-4 1 15,-11 0-1-15,-13 2-1 16,-7 1-2-16,1 7-7 16,-3 4-15-16,9 2-14 15,21 7 0-15,13 0-1 16</inkml:trace>
  <inkml:trace contextRef="#ctx0" brushRef="#br0" timeOffset="54129.9835">9859 13363 36 0,'0'0'34'0,"11"19"2"16,-11-2-5-16,-6 3-18 15,10 7-5-15,-4-1-2 0,0 3-2 16,3-3-1 0,-3-7-3-16,3-6-1 0,-3-13-2 15,0 0-1-15,0-15-1 31,0-2-1-31,-4-11 0 0,4 1-1 16,-3 0 1 0,6 1 1-16,1 2 1 0,4 5 1 15,7 5 1-15,2 2 1 16,4 8 2-16,6 1 1 16,2 3 2-16,-4 0 2 15,0 5 1-15,-4 0 1 0,0 4 1 16,-4 1 0-16,-1 4-1 15,-8 1-1-15,-1 7-1 16,-3 2-4-16,-4 0-12 16,-7-4-27-16,7 5-1 15,-10-10 0-15,10 0-1 16</inkml:trace>
  <inkml:trace contextRef="#ctx0" brushRef="#br0" timeOffset="54629.8097">10773 13248 11 0,'9'20'31'0,"10"12"1"15,-9-4-5-15,-2 3-12 16,1-3-4-16,-2-5-3 16,-2-7-3-16,-5-16-2 15,0 0 0-15,0 0-2 0,7-25 0 16,2 2 1-16,4-4-2 15,2-2 0-15,4 5 0 0,2 6-4 16,0 4-11 0,-7 7-18-16,9 12 0 15,-9-5-1-15,6 16 4 0</inkml:trace>
  <inkml:trace contextRef="#ctx0" brushRef="#br0" timeOffset="54932.5489">11394 13296 25 0,'17'9'36'0,"-17"-9"1"15,0 21 1-15,-17-4-19 0,-6-3-7 16,-1 4-4-16,-7-4-4 16,-2-4-3-16,5-3-2 15,-3-7-2-15,5-7 0 16,4-5-1-16,8-3 1 15,0-2-1-15,11 1 1 16,3-1 1 0,3 7 1-16,11 6 2 0,0 4-1 15,7 6 1-15,-1 6 0 16,6 5 0-16,-2 3-3 16,-1 1-8-16,4-4-18 15,3 7-4-15,-3-13 1 16,12 3 0-16</inkml:trace>
  <inkml:trace contextRef="#ctx0" brushRef="#br0" timeOffset="55295.2308">11684 13439 39 0,'17'-12'32'15,"-4"1"-2"-15,-10-4-5 16,-3-6-5-16,-5 1-5 16,-9-6-7-16,0 1-2 15,-4 3-4-15,-4 3-1 0,0 8-1 16,-1 8 0-16,4 10 0 15,7 9 0-15,5 9 0 16,7 2 0-16,7 3 0 16,8-2 0-16,3-7 1 15,8-8-1-15,-3-9 0 0,2-10 1 32,1-12-1-32,1-11 1 0,-5-7-1 15,-3-11-1-15,-2-6 1 16,-6-7 0-16,-5 2 0 15,-1 4-1-15,-5 12 0 16,-10 13 1-16,2 16 0 16,-3 16 1-16,0 21-1 15,5 16 0-15,6 12 1 0,0 8-1 16,3 6-1-16,0-6-6 16,5 1-16-16,-1-3-10 15,-7-15-4-15,8-3 0 16</inkml:trace>
  <inkml:trace contextRef="#ctx0" brushRef="#br0" timeOffset="55564.4489">10800 13578 24 0,'-18'2'34'16,"28"8"-1"-16,15-3-10 16,20-3-5-16,25 3-5 0,17-7-2 15,23 6-3-15,14-6-6 16,3 0-2-16,1 4-6 16,-12-4-7-16,-16-6-21 15,-10 12-2-15,-31-6 0 0,-18 8-1 16</inkml:trace>
  <inkml:trace contextRef="#ctx0" brushRef="#br0" timeOffset="55965.3656">11435 13884 18 0,'0'0'28'0,"-19"-11"2"16,-2 7-14-16,-3 1-3 0,-4 3-4 15,1 5 0-15,1 4-1 16,12 3-3-16,4 3-1 15,15 2-1-15,10 5-1 32,11 0 0-32,7 0 0 0,1 4 1 15,-5-2 0-15,-4 2 0 16,-16-3 1-16,-12-1-1 16,-15-7 1-16,-9-4 0 15,-10-6-2-15,-2-5-4 16,4-5-14-16,7-5-20 15,1-12-1-15,18 6 0 0,3-11 0 16</inkml:trace>
  <inkml:trace contextRef="#ctx0" brushRef="#br0" timeOffset="58598.0792">4604 15016 22 0,'33'-23'31'15,"-8"-4"2"-15,7 15-10 32,-8 12-6-32,-5 9-6 0,-3 15-3 15,-13 9-3-15,0 9-1 16,-6 4 1-16,3 1-2 16,0-6 0-16,6-5-1 15,0-11 0-15,12-6 0 16,1-9 1-16,9-10-1 15,-2-10-1-15,1-7 1 0,2-8-1 16,-2-5 0-16,-2-6-1 16,-1 0 0-16,-8-1 0 15,-3 8 0-15,-4 5 0 16,-3 7 0-16,-6 17 0 16,0 0 2-16,-6 22-1 15,6 6 1 1,0 6 0-16,3 7-1 15,10 0-5-15,-1 1-32 16,8-13-2-16,10-8-1 16,-1-18 1-16</inkml:trace>
  <inkml:trace contextRef="#ctx0" brushRef="#br0" timeOffset="58967.3232">5459 15016 10 0,'0'9'34'0,"0"-9"1"15,21 12 0-15,8-6-15 16,8-6-9-16,8 6-6 0,2-3-10 15,2 4-19-15,-11-7-10 0,0 7 0 16,-21-7-1-16</inkml:trace>
  <inkml:trace contextRef="#ctx0" brushRef="#br0" timeOffset="59114.5676">5490 15161 24 0,'0'0'35'0,"31"9"-1"16,2-9 0-16,19 0-27 16,4 9-33-16,-2-15-3 15,8 10-4-15,-11-8-1 16</inkml:trace>
  <inkml:trace contextRef="#ctx0" brushRef="#br0" timeOffset="59614.2325">6015 14855 44 0,'31'-37'36'0,"16"11"-2"15,2 10-10-15,1 8-5 16,8 23-5-16,-12 10-4 16,1 19-3-16,-15 5-1 15,-8 12-1-15,-11 2-1 16,-3 4-1-16,-10-5-1 15,0-7 0-15,-7-12 0 0,3-11-1 16,-1-14 0-16,5-18-1 16,0 0-1-16,-12-32 1 15,9-1-2-15,-1-5 1 16,1-3-1-16,-3 7 1 16,2 8-1-16,-5 11 0 15,-5 11 2 1,-5 12-1-16,-6 10 1 15,-4 6-2-15,-1 5-5 16,-10-5-16-16,2-10-16 0,12-1-1 16,5-13 0-1,21 0 0-15</inkml:trace>
  <inkml:trace contextRef="#ctx0" brushRef="#br0" timeOffset="60015.413">6555 15279 23 0,'9'19'36'0,"-3"-3"1"0,13 1-3 15,0-5-11-15,-1-12-8 16,7 0-5-16,-4-17-2 16,-2-4-2-16,-3-14-3 0,-1-7 1 15,-5-16-3-15,3-9 0 16,1-7 0-16,2-1-1 15,6 3-1-15,-1 6-3 16,7 14-4-16,-6 4-13 0,3 18-19 16,3 15 0-16,-7 3 0 15,-2 15 1-15</inkml:trace>
  <inkml:trace contextRef="#ctx0" brushRef="#br0" timeOffset="60168.43">6589 14970 66 0,'0'0'37'16,"29"16"0"-16,7-16-15 16,14 4-27-16,8 2-26 0,-5-11-3 15,9 5-3-15,-9-5 0 16</inkml:trace>
  <inkml:trace contextRef="#ctx0" brushRef="#br0" timeOffset="60600.6001">7256 15137 37 0,'24'0'37'16,"13"4"-2"-16,1-4-3 15,2 0-19-15,7 5-8 0,-4 2-11 16,-6-2-21-16,-8-5-8 16,-8 10 0-16,-21-10-1 15</inkml:trace>
  <inkml:trace contextRef="#ctx0" brushRef="#br0" timeOffset="60769.7456">7274 15233 60 0,'37'14'38'0,"1"-9"1"16,10 0-13-16,8-5-27 15,-5-5-31 1,11 5-3-16,-7-5-1 16,-2 5-2-16</inkml:trace>
  <inkml:trace contextRef="#ctx0" brushRef="#br0" timeOffset="61254.5597">8216 14971 29 0,'-33'5'31'0,"7"18"0"16,-7 3-11-16,5 8-7 15,12 10-2-15,4-2-3 0,12 6-1 16,12-8 0-16,16-3 1 16,3-13 0-16,10-6 0 15,2-18-2-15,1-10 0 16,-5-16-2-16,-6-6-1 0,-16-11-1 15,-17-3-1-15,-17 0-1 16,-16 6-1-16,-10 11-4 16,-8 7-11-16,3 9-24 31,5 13 0-31,5 10 0 0,21 9-1 16</inkml:trace>
  <inkml:trace contextRef="#ctx0" brushRef="#br0" timeOffset="61440.6281">8472 15331 79 0,'10'12'40'16,"-10"-12"-3"-16,0 0-15 15,0 0-36-15,5-16-22 16,5 7-2-16,-6-6-1 0,7 5-1 31</inkml:trace>
  <inkml:trace contextRef="#ctx0" brushRef="#br0" timeOffset="61857.1969">8729 14958 41 0,'13'-11'37'16,"-3"15"1"-16,-10-4 0 16,-10 15-24-16,1 6-7 15,-4 3-2-15,4 7-2 16,-1-2-1-16,10 0 0 16,6-5-1-16,11-4-1 0,4-6 0 15,6-4-2-15,5-5-3 16,-1-10-6-16,0 0-6 15,-9-8-13-15,-4-11-6 0,1 1 0 16,-7-7 6 0,-5-6 10-16,-2 4 20 0,-5 2 0 31,0 5 0-31,-5 8 59 16,-11 22-25-16,6 16-4 15,2 13-6-15,-1 6-8 16,9 13-3-16,-8-3-4 15,8 1-4-15,5-5-3 16,0-5-6-16,4-10-20 16,1-6-15-16,-10-25 0 0,24 7 0 15</inkml:trace>
  <inkml:trace contextRef="#ctx0" brushRef="#br0" timeOffset="62104.6174">9294 15187 70 0,'0'0'42'16,"0"0"0"-16,0 0 0 0,12 0-28 15,-12 0-26-15,0 0-29 16,6-12-1-16,-6 12 0 16,3-9-1-16</inkml:trace>
  <inkml:trace contextRef="#ctx0" brushRef="#br0" timeOffset="64625.8212">9659 15051 25 0,'0'0'19'15,"0"0"-4"-15,-10 0-2 16,10 0-4-16,0 0-3 15,-7 0-1-15,7 0-1 16,0 0 0-16,0 0 1 16,0 0 0-1,0 0 0-15,0 0 0 16,0 0 1-16,0 0-1 16,17 0-1-16,0 12 0 15,10 5-2-15,7 6 0 16,6 3 0-16,4 3 1 15,2 7-1-15,-6-1-2 16,-12-1-1-16,-18-1-4 0,-17-6 0 16,-13-5-1-16,-15-10 0 0,-3-7 0 15,-7-12 0 1,6-5 1-16,8-13 4 0,14-8 5 16,20-5 2-16,16-7 2 15,14 1 0-15,2-6 0 16,5 4 1-16,-9 2 0 0,-7 10-3 15,-18 8-1-15,-18 10-3 16,-19 11-3-16,-16 5-6 16,1 13-22-16,0 6-8 15,2-2 0-15,15 2 0 16</inkml:trace>
  <inkml:trace contextRef="#ctx0" brushRef="#br0" timeOffset="65011.0505">10351 15148 50 0,'15'0'35'16,"17"7"0"-16,2-1-12 0,9-6-14 16,1 3-6-16,2 1-8 15,-6-4-15-15,-12 0-14 16,0 0-1-16,-16-5 0 16</inkml:trace>
  <inkml:trace contextRef="#ctx0" brushRef="#br0" timeOffset="65164.7187">10369 15234 29 0,'22'18'35'0,"10"-18"0"0,24 3-5 16,-8 1-36-16,5-16-22 31,12 10-5-31,-12-13-1 0</inkml:trace>
  <inkml:trace contextRef="#ctx0" brushRef="#br0" timeOffset="65728.4911">10971 14947 39 0,'0'0'34'0,"19"-14"1"16,8 6-14-16,14 8-8 15,-2-5-4-15,6 10-3 16,-8 0-1-16,-5 10-3 16,-12 3-1-16,-13 5 0 15,-12-4-1-15,-12 1 0 16,-4-4 0-1,-3 0 0-15,8-4 0 16,12-3 0-16,13-3 1 16,16 4-1-16,11-1 1 15,5 4 0-15,1 3 0 16,-3 3 1-16,-19 5 0 16,-15 2 0-16,-19-1 0 0,-16-1-1 15,-15-5 0-15,-3-3-2 16,-1-1-2-16,2-7-2 15,18-3-8-15,9-5-13 16,20 0-12-16,18 0 1 0,9-5-1 16</inkml:trace>
  <inkml:trace contextRef="#ctx0" brushRef="#br0" timeOffset="65881.7476">11498 15345 72 0,'0'0'40'0,"-12"5"-2"16,12-5-7-16,0 0-35 31,9-9-32-31,0 9-2 0,1-11-2 16,10 6 1-16</inkml:trace>
  <inkml:trace contextRef="#ctx0" brushRef="#br0" timeOffset="66529.6208">11798 15040 15 0,'-12'-13'33'0,"-5"-10"1"16,17 3-1-16,11-5-14 15,9-1-6-15,13 6-4 0,5 6-2 16,8 6-1-16,-1 8-1 31,0 13 0-31,-12 8-2 16,-9 8-1-16,-16 7 0 0,-14 4-1 16,-13 1-1-16,-15 3 0 15,-10-4 0-15,-6-2 0 16,3-7-1-16,3-5 0 15,12-6 1-15,15-4 1 16,17-7 0-16,14-4 0 0,17-5 1 16,12 0 1-16,7 0-1 15,1 0-3-15,2 3-16 16,-8-3-22-16,-11-9 0 16,-3 3-1-16,-14-9 1 15</inkml:trace>
  <inkml:trace contextRef="#ctx0" brushRef="#br0" timeOffset="67251.9834">12544 14820 36 0,'15'-3'33'15,"11"12"-3"-15,-8 8-9 16,0 1-8-16,-2 11-3 0,-10-3-3 15,1 1-2-15,-7-5-2 16,-9-7-1-16,9-15-1 16,-16 4-1-16,12-15 1 15,4-10-1-15,7-5 0 16,2-4-1-16,6-1 1 0,8 3 0 16,4 3 0-16,2 11 1 15,2 8-1-15,-1 6 1 31,-8 9 0-31,-1 5 1 0,-8 5 0 16,-7 1-1-16,-3-2 1 16,-3 0 0-16,-7-6-1 15,7-12-1-15,0 0 1 16,0 0-1-16,-5-11 0 16,14-5 0-16,0-1-1 15,4 2 1-15,1-1 0 0,6 8 0 16,-2 5 0-16,4 3 0 15,-3 8 0-15,-4 5 0 16,1 5-2-16,-9-1-6 16,1 4-17-16,-4 4-11 15,-10-11-1-15,2 4 0 16</inkml:trace>
  <inkml:trace contextRef="#ctx0" brushRef="#br0" timeOffset="67450.8717">12559 15112 55 0,'0'0'38'0,"22"4"1"0,14-8-14 16,24 4-9-16,5-4-6 16,16 4-3-16,3-3-6 15,-1 3-9-15,1-4-25 16,-11 4-7-16,-19 0 1 15,-10 3-2-15</inkml:trace>
  <inkml:trace contextRef="#ctx0" brushRef="#br0" timeOffset="67914.8417">12860 15332 19 0,'-18'0'31'16,"-16"-3"0"-16,5 3-11 15,-1 4-5-15,5-4-2 16,12 9-3 0,13-9-1-16,6 19-2 15,13-7 0-15,14 3-1 16,5 2-1-16,7 3 0 15,-7 0-2-15,0 3 0 16,-15-1 0-16,-11 0 0 16,-19-4-1-16,-14-3 0 15,-13-7 0-15,-2-2 0 0,-6-6-2 16,-4-3-5-16,11-8-28 16,7 3-7-16,4-6 0 15,15 7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7T08:32:06.77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17441 10999 20 0,'21'9'34'0,"-11"4"1"16,-4 16-4-16,-9 14-12 15,-12 6-5-15,5 12-4 16,-6 4-1-16,9 4-2 15,2-4-2-15,14 1 0 0,8-11 0 16,10-5-1-16,6-12-1 16,2-10-1-16,-1-12-7 15,-7-16-16-15,-5-9-19 16,-6-12 0-16,-12-12 0 16,-4-2 0-16</inkml:trace>
  <inkml:trace contextRef="#ctx0" brushRef="#br0" timeOffset="162.4005">17245 11315 68 0,'15'0'39'16,"16"-7"0"-16,17-5-18 15,9 6-12-15,5 6-13 0,7 0-30 16,-6-8-2-16,2 8-1 15,-10-6-2-15</inkml:trace>
  <inkml:trace contextRef="#ctx0" brushRef="#br0" timeOffset="446.7259">17911 11304 42 0,'0'0'39'0,"31"-10"0"16,10 5-2-16,8 1-19 15,4-4-9-15,10 3-8 0,2 5-14 16,-5 4-22-16,-10-8-3 0,-6 4-1 16,-19 0 1-1</inkml:trace>
  <inkml:trace contextRef="#ctx0" brushRef="#br0" timeOffset="631.3994">18022 11411 48 0,'18'0'37'0,"22"6"1"16,0-6-6-16,12 0-23 16,9 0-19-16,-2-10-23 0,16 8-2 15,-4-10-2-15,7 2 0 16</inkml:trace>
  <inkml:trace contextRef="#ctx0" brushRef="#br0" timeOffset="1047.0516">19003 11159 21 0,'-28'-20'34'0,"-3"12"0"16,-13-4 0-16,-5 12-18 15,2 10-6-15,0 12-4 16,10 9-2-16,9 10-3 15,13 4 0-15,15 1 0 0,15 4 2 16,20-10 0-16,15-5 2 16,11-16-1-16,10-6 2 15,-5-19 0-15,2-6-1 16,-15-15 1-16,-10-7-2 16,-21-11-1-16,-13-2-1 15,-22 2-4 1,-17 1-9-16,-8 6-29 15,-5 12 0-15,-7 1-1 16,5 13-1-16</inkml:trace>
  <inkml:trace contextRef="#ctx0" brushRef="#br0" timeOffset="1602.8752">19380 10757 36 0,'4'-76'32'0,"-27"6"2"16,-42-12-12-16,-45 2-11 0,-30 10-4 15,-38 17-4 1,-35 26-2-16,-32 32-2 0,-30 31-1 16,-17 41-1-16,-3 42 1 15,14 39 1-15,27 24 2 16,44 14 2-16,60 8 3 15,70-9 2 1,86-4 1-16,81-28 0 16,86-22 0-16,81-35-1 15,65-32-1-15,54-42-2 16,30-32-1-16,8-32-2 16,-7-34-2-16,-39-35-2 15,-65-35 1-15,-86-31-1 16,-95-27 0-16,-108-11-1 0,-106 4 0 15,-101 24-12-15,-108 34-23 16,-105 42-1-16,-103 57 1 16</inkml:trace>
  <inkml:trace contextRef="#ctx0" brushRef="#br1" timeOffset="20551.5483">15086 13735 55 0,'-14'-22'35'0,"0"13"-5"0,-3 2-7 15,-6-3-7-15,1 10-5 16,-2-5-3-16,2 10-2 16,-3 0-2-16,2 9-1 15,3 2-1-15,4 7 0 16,1 2-1-16,4 6 0 0,3 2 1 31,8 1 0-31,13-2 0 0,8-1-1 16,6-7 1-16,7-7-1 15,6-6 2-15,5-11-2 16,-3-6 0-16,0-9 0 16,-5-6 0-16,-6-9 0 15,-9-3 1-15,-10-4 0 16,-10-3-1-16,-4 3 1 0,-10 2 1 15,-10 2-1-15,-6 8 0 16,-3 3 0-16,-2 6-1 16,-2 9-1-16,1 7 1 15,4 7-1-15,1 8 0 16,5 5 0-16,3 2 0 16,4 6-1-1,11 4 1-15,2-2 0 16,9 3 0-16,5 1 1 15,6-6-2-15,12-3 2 16,1-3-1-16,4-8 1 16,3-9-1-16,0-5 0 0,-2-8 0 15,-4-6 0-15,-4-4 1 16,-6-8-1-16,-6-2 0 0,-8-4 0 16,-6 1 0-16,-9 1 0 15,-10 2 1-15,-6 6-2 16,-5 2 1-16,-1 8 0 15,-6 7 0-15,1 5 0 16,4 13 0-16,-3 3 0 16,10 6 0-1,3 6 0-15,7 5 0 16,7-2 0-16,8 5 0 16,6-3 0-16,6-3 0 15,12-3 0-15,1-5 1 16,2-7-1-16,8-7 0 15,-4-8 0-15,0-6 0 16,-4-8 0-16,-2-4 0 0,-5-3 1 16,-4-4-1-16,-7-3 0 15,-9 2 0-15,-2 0 0 16,-11 5 0-16,-4 1 0 0,-3 3 0 16,-5 6 0-16,-2 6 0 15,6 5 0-15,-5 8 0 16,7 5-1-16,3 2 1 0,3 2 0 15,4 5 0-15,6 0-1 16,6 0 1-16,6-2 1 16,4-5-1-16,4-3 0 15,1-5 0-15,6-7 1 16,1 0-1-16,-1-9 0 31,-6-4 0-31,-3-3 1 0,-5-3-1 16,-6-1 0-16,-4 3 0 15,-7 0 0-15,-9 3 0 16,-3 5 0-16,-1 3 0 16,0 6-1-16,0 0 1 15,2 8 0-15,3 1 0 16,3 3 0-16,7 4-1 0,5-3 1 16,0 3 0-16,8-4 0 15,4-3 0-15,5 0 0 0,1-9 0 16,3 3 0-1,-1-8 1-15,-1-2-1 16,-5-5 0-16,-2 0 0 0,-5-4 0 31,-9 2 0-31,-3 0 0 0,-7 2 0 16,0 3 1-16,-5 3-2 16,-1 3 1-16,1 3 0 15,3 6 0-15,14-6 0 16,-15 9-1-16,15-9-2 15,0 11-8-15,0-11-33 16,0 0 0-16,12 4 0 0,-12-4 0 16</inkml:trace>
  <inkml:trace contextRef="#ctx0" brushRef="#br1" timeOffset="22015.095">14652 15611 34 0,'0'0'33'0,"-26"-7"1"16,12 11-11-16,-1 8-8 0,-6 5-5 16,7 12-5-1,-1 3-2-15,4 7-1 0,3 3 1 16,8 3-2-16,0 0 0 16,13-1-1-16,-1-7 2 0,10-9-1 15,3-8 2-15,6-10 1 16,3-15-1-16,1-10 3 15,-5-14-1-15,1-10 2 16,-10-11 0-16,-7 0-1 16,-14-6-1-1,-10 7-1-15,-15 7 0 16,-6 11-2-16,-3 14-5 16,-7 8-18-16,6 9-22 15,5 14 0-15,5 1 0 16,10 2 0-16</inkml:trace>
  <inkml:trace contextRef="#ctx0" brushRef="#br0" timeOffset="29307.0054">2436 9172 9 0,'-4'-54'60'16,"-20"26"-38"-1,-5 3-5-15,-13 8-3 16,-4 8-4-16,-5 9-3 16,2 14-3-16,10 9-1 15,6 12 0-15,12 9-2 0,12 0 0 16,15 3 0-16,14-6 1 16,18-4-1-16,7-13 1 15,1-4 0-15,1-12-1 16,-7-8 1-16,-8 0 0 0,-6-11 0 15,-23-3-1 1,-16-1 0 0,-16 6-1-16,-13 4 1 15,-8 7-1-15,2 8-1 16,-2 10 1-16,-1 8-1 0,16 10 1 16,13 9 0-16,14-1 0 15,19-3 2-15,12-6-1 16,13-6 1-16,12-12 0 15,13-9 1-15,-3-10 0 0,6-14-1 16,-5-10 0-16,-6-1-1 16,-12-4 1-16,-8 3-2 15,-11 1 1-15,-8 9-1 16,-14 16-1-16,0 0 3 16,0 0-1-16,-17 29 0 15,14-2-1-15,3 2 0 0,0 2-2 16,0-5-1-16,10-4-7 15,-1-9-24-15,1-16-4 16,2-7-1-16,-12-14 1 16</inkml:trace>
  <inkml:trace contextRef="#ctx0" brushRef="#br0" timeOffset="29422.9517">2551 9169 40 0,'0'-26'36'16,"-9"7"0"-1,9 19-5-15,0 0-46 0,9 16-14 16,6 6-5-16,-12-1-1 16</inkml:trace>
  <inkml:trace contextRef="#ctx0" brushRef="#br0" timeOffset="29644.814">2826 9443 51 0,'6'24'38'15,"5"3"1"-15,-3-6 0 16,-1 1-25 0,11 1-5-16,-6 0-5 15,1-7 0-15,0-7-2 16,5-6 0-16,-5-7 0 16,5-10-2-16,-1-3-2 15,-9-8-6-15,11 2-24 16,-6 1-7-16,-2-2-1 15,-1 9 0-15</inkml:trace>
  <inkml:trace contextRef="#ctx0" brushRef="#br0" timeOffset="30076.1098">3375 9478 36 0,'8'16'39'0,"-8"9"-1"15,-7-2 1-15,-12-4-18 0,5 8-9 16,-9-5-6-16,-2-6-5 15,0-6-1-15,0-10-2 16,4 0-1-16,5-12 0 16,9-4-1-16,2-4-1 15,11 0 1-15,0-1 2 32,10 6 0-32,6 1 0 0,-1 6 2 15,4 8 0-15,-3 3 2 16,0 11 0-16,-5-3 0 15,0 6 1-15,0-4-1 16,-1 0 1-16,0-6-1 16,-1-2-1-16,1-5 1 15,5-8-1-15,1-3 0 0,-3-7-1 16,-2-1 1-16,0 1-1 16,-4 5 0-16,-1 1 1 15,-12 12 0-15,12 0 1 16,-9 9-1-16,1 16 1 0,1 3-1 15,2 4 0-15,3 4-7 32,-1 2-32-32,0-8-1 0,13 2 0 15,-4-11 0-15</inkml:trace>
  <inkml:trace contextRef="#ctx0" brushRef="#br0" timeOffset="30808.5847">2145 10643 31 0,'0'0'31'0,"3"26"1"15,-6-3-5-15,3 4-17 16,0 9-5 0,8 2-1-16,9-5 0 15,3-2-2-15,6-10 2 16,5-9-1-16,3-12-1 16,-1-10 1-16,-1-9 0 15,-5-8 0-15,-8-5 0 0,-7-1 0 16,-4 4-1-1,-8 3-1-15,-4 11 1 0,4 15-1 16,-12 4 1-16,6 20-2 16,1 13 1-16,5 15 0 0,7 9 0 15,0 8 1-15,-4 6 0 16,-3 0 1-16,-5-2-1 16,-11-7 1-16,-2-15-2 15,-8-9 1-15,-6-20-3 0,-7-12-2 16,1-28-7-16,8-14-18 15,5-11-11-15,5-17 0 16,10 3 0-16</inkml:trace>
  <inkml:trace contextRef="#ctx0" brushRef="#br0" timeOffset="31208.8217">2861 10471 5 0,'-9'-5'31'16,"-19"5"1"-16,-6 21 1 15,-13 11-16-15,4 13-3 16,6 16-5-16,3 9-2 15,17 6-2-15,11 2-1 0,13-1-2 16,18-10-3-16,9-11-11 16,6-15-22-16,13-8 0 15,-6-22-1-15,5-6 0 16</inkml:trace>
  <inkml:trace contextRef="#ctx0" brushRef="#br0" timeOffset="31393.1491">2956 10723 69 0,'11'2'38'0,"4"10"0"15,7 11-17-15,11 10-10 16,-2 5-6-16,4 4-3 16,1 4-11-16,-7-1-28 0,-8-20-1 15,2-2-1-15,-12-20 0 16</inkml:trace>
  <inkml:trace contextRef="#ctx0" brushRef="#br0" timeOffset="31544.1117">3215 10746 35 0,'-16'15'37'0,"-9"2"-1"16,0 12-1-16,-5-2-24 15,2 2-24-15,5 7-19 16,-10-9-3-16,11 2 0 15,-3-9-1-15</inkml:trace>
  <inkml:trace contextRef="#ctx0" brushRef="#br0" timeOffset="31724.8314">3407 11021 65 0,'9'17'38'0,"-9"-3"0"0,-8 6-12 16,-2 4-28-16,-7-6-31 15,2 8-3-15,-7-10 0 16,4-1-2-16</inkml:trace>
  <inkml:trace contextRef="#ctx0" brushRef="#br0" timeOffset="31995.1245">3655 10582 47 0,'0'10'36'16,"-5"5"0"-16,5 9-7 15,0 21-19-15,-5 4-4 16,5 11-1-16,-2-1-2 0,5-2-1 16,1-8-1-16,7-6 0 15,1-11-1-15,7-13-3 0,6-5-15 16,4-14-19-16,-15-15 1 16,4 2-1-16,-15-16 0 15</inkml:trace>
  <inkml:trace contextRef="#ctx0" brushRef="#br0" timeOffset="32148.8056">3471 10783 46 0,'0'0'36'16,"41"19"1"-16,-7-14-10 15,12 3-33-15,14 2-23 16,-8-10-4-16,4-3-2 15,-12-12-1-15</inkml:trace>
  <inkml:trace contextRef="#ctx0" brushRef="#br0" timeOffset="32311.2716">3959 10554 43 0,'14'-9'39'0,"3"11"1"16,8 18 0-16,6 15-20 31,-4 6-10-31,-5 22-3 0,-12 6-4 15,-10 4-3-15,-7 3-7 16,-14-11-30-16,-8-10-3 16,-4-7 0-16,-2-22-1 15</inkml:trace>
  <inkml:trace contextRef="#ctx0" brushRef="#br0" timeOffset="32827.3194">4418 10778 35 0,'21'0'36'0,"16"11"0"15,0-4-2-15,3-4-26 16,8 5-20-16,-2-8-20 16,4 8-2-16,-16-13-2 15,-3 5 2-15</inkml:trace>
  <inkml:trace contextRef="#ctx0" brushRef="#br0" timeOffset="32965.5112">4467 10905 38 0,'10'9'34'0,"23"-1"-1"16,5-8-14-16,8-8-44 15,22 8-2 1,-2-9-4-16,14-2-3 16</inkml:trace>
  <inkml:trace contextRef="#ctx0" brushRef="#br0" timeOffset="33327.9804">5180 10666 18 0,'-10'52'33'16,"-7"-1"1"-16,3 6-3 0,-3-3-16 15,6-10-5 1,2-3-3-16,1-17-2 15,8-12-2-15,0-12-2 0,14-29 1 16,0-10-1-16,5-12 1 0,-2-12-2 16,3-5 1-16,1-7 0 15,0 7 0-15,-2 6 0 16,4 16 0-16,-8 12 1 16,4 21 1-16,-3 24 0 31,2 20 1-31,-1 13 0 0,0 14-1 15,-1 7 0-15,-1 3-1 16,1-1-4-16,-7-11-7 16,2-10-25-16,-2-7-5 15,-11-20 0-15,-2-7 0 16</inkml:trace>
  <inkml:trace contextRef="#ctx0" brushRef="#br0" timeOffset="33482.8116">5123 10742 48 0,'30'14'39'16,"8"-6"-3"-16,17 6-16 0,9-4-45 31,-7-10-7-31,11-3-3 0,-7-11-2 16</inkml:trace>
  <inkml:trace contextRef="#ctx0" brushRef="#br0" timeOffset="34083.0942">5955 10650 23 0,'-25'-3'31'0,"-14"-5"-1"15,7 8-8-15,-4 9-8 16,4 3-5-16,11 10-2 16,10 2-1-16,19 6 0 15,11-2 0 1,13 6 1-16,4-5-2 16,7 2 1-16,-2-3-1 15,-7 0-1-15,-10-9 0 16,-15 0-1-16,-18-11-1 15,-12-1 0-15,-13-5-3 16,-6-4-3-16,-1 2-6 0,-2-12-13 16,4 3-16-16,14 2 0 15,8-4 0-15,17 11 3 16</inkml:trace>
  <inkml:trace contextRef="#ctx0" brushRef="#br0" timeOffset="34268.0584">6142 10756 53 0,'0'0'37'0,"2"13"0"16,-2 5-12-16,-5 5-10 15,-1 6-7-15,6 8-6 16,-3 1-5-16,3-5-12 16,0-4-22-16,9-4 0 31,-9-25-1-31,18 10 0 0</inkml:trace>
  <inkml:trace contextRef="#ctx0" brushRef="#br0" timeOffset="34401.055">6195 10369 32 0,'-5'-22'31'15,"5"22"-4"-15,0 0-16 0,0 0-36 16,11 22-4-16,-11-6-2 15</inkml:trace>
  <inkml:trace contextRef="#ctx0" brushRef="#br0" timeOffset="34654.8477">6343 10775 44 0,'20'59'36'0,"-9"-16"0"15,-1-2-4-15,-1-7-18 16,-9-17-7-16,0-17-1 15,0 0-2-15,10-14-2 16,-4-17 0-16,7-2-1 16,7-5 0-16,3 1-1 0,4 5 1 15,1 9 0-15,-2 9 1 16,-2 14 0-16,-5 14 1 16,-4 13 0-16,-12 4-2 15,-3 3-7-15,-9 3-32 0,9 1 0 16,3-11-2-16,18-6 0 31</inkml:trace>
  <inkml:trace contextRef="#ctx0" brushRef="#br0" timeOffset="35154.9174">7256 10362 29 0,'-35'-5'34'0,"-14"22"1"16,-15 10-9-16,-3 19-9 16,3 20-5-16,8 10-4 0,19 16-3 15,11 3-2-15,21 0-1 16,18-6 0-16,17-11-2 16,13-15-3-16,10-14-7 15,5-24-23-15,0-10-3 16,-13-25-1-16,2-6 1 15</inkml:trace>
  <inkml:trace contextRef="#ctx0" brushRef="#br0" timeOffset="35549.9266">7293 10476 17 0,'12'0'34'16,"-12"0"2"-16,19 37 1 0,-11 1-17 15,-1 5-8-15,0 16-1 16,-7 6-4-16,5 5-1 0,-5-5-3 16,0-4-3-16,0-10-1 15,-5-10-2-15,8-17-3 16,-3-24 0-16,12 0 0 16,-6-17 0-16,9-9 0 0,-2-6 2 15,3-1 2-15,3 1 3 16,-5 3 2-16,-2 7 1 15,-8 7 0-15,-4 15 1 16,0 0-1-16,-15 2 0 16,0 11-1-16,-4 1-2 31,-2 5 0-31,6 1-1 0,4 2 1 16,8 1 0-16,9-5 0 15,7-1-1-15,8-2-1 16,10-5-5-16,7-4-20 15,7 1-10-15,-4-16-1 16,8 9 0-16</inkml:trace>
  <inkml:trace contextRef="#ctx0" brushRef="#br0" timeOffset="35755.1115">7606 10802 11 0,'-9'17'34'0,"24"8"2"0,7-2-2 16,7 2-15-16,9 11-5 15,-3-4-3-15,5 1-7 16,-5-7-10-16,-4-2-24 16,-7-18-5-16,1-5-1 15,-10-16 0-15</inkml:trace>
  <inkml:trace contextRef="#ctx0" brushRef="#br0" timeOffset="35888.0029">7901 10807 55 0,'-23'10'38'15,"-11"7"0"-15,-1 6-10 0,2 10-15 16,-4 5-14 0,6 5-33-1,0-13-2-15,18 4-2 16,1-15 1-16</inkml:trace>
  <inkml:trace contextRef="#ctx0" brushRef="#br0" timeOffset="36087.8403">8118 10914 32 0,'15'0'38'0,"6"5"-1"16,17 4 1-16,2-8-19 16,7 6-20-16,9 0-31 0,-7-7-3 15,3 0-1-15,-10-12-1 16</inkml:trace>
  <inkml:trace contextRef="#ctx0" brushRef="#br0" timeOffset="36537.4701">8566 10768 18 0,'-7'11'30'16,"-6"0"1"-16,13 11-3 0,0 2-16 15,6 3-3-15,10 2 0 16,3-3 0-16,9-1-1 16,2-11-2-16,5-2-1 15,-4-12-1-15,0-8-2 16,-4-7-2-16,-5-3 0 16,-6-6 0-1,-7 0-2-15,-5 1 1 16,-4 5-1-16,-4 5 0 15,4 13 1-15,-12 0 0 16,5 13 0-16,7 7 1 16,7 6 1-16,3 0 1 15,8 1 0-15,2-5 2 0,7-4 0 16,0-11 0-16,2-3 0 0,-5-13 0 16,-3-4-2-16,-4-6-4 15,-10-9-15-15,-7-6-21 16,4 1-1-16,-9-4 1 15,5 4-1-15</inkml:trace>
  <inkml:trace contextRef="#ctx0" brushRef="#br0" timeOffset="36775.0936">9228 10502 74 0,'0'0'37'16,"10"17"0"-16,-10 10-18 31,0 1-11-31,0 13-5 0,-3 6-1 16,3 5-1-16,-3 3 1 15,3 3-2-15,3-3 1 16,6-6-1-16,3-8-1 16,4-12-4-16,6-5-15 15,5-10-18-15,-8-18 1 0,3-6 0 16,-13-16-1-16</inkml:trace>
  <inkml:trace contextRef="#ctx0" brushRef="#br0" timeOffset="36922.0956">9166 10722 71 0,'19'5'37'0,"17"4"2"0,6 1-18 16,14-1-27-16,8 3-26 15,-14-12-3-15,5 3-2 16,-4-9-1-16</inkml:trace>
  <inkml:trace contextRef="#ctx0" brushRef="#br0" timeOffset="37338.1455">9858 10640 33 0,'0'0'35'16,"-3"17"0"-16,3 7 0 0,3 14-20 15,3 10-8-15,0 2-5 16,1 0-9-16,3-8-24 16,2-1-4-16,-9-16 0 15,2-11-1-15</inkml:trace>
  <inkml:trace contextRef="#ctx0" brushRef="#br0" timeOffset="37475.7506">9749 10802 67 0,'34'6'34'0,"4"1"-3"0,15 0-36 15,15 7-23-15,-7-11-2 16,15 8-3-16,-9-11 0 0</inkml:trace>
  <inkml:trace contextRef="#ctx0" brushRef="#br0" timeOffset="37861.3624">10503 10774 35 0,'-16'-13'34'16,"-12"-6"-1"-16,-3 9-8 16,-2 3-13-16,-4 7-4 15,2 7-4-15,1 12-2 16,9 6 0-16,10 6-1 15,11 6 0-15,11-1 0 16,14-2 1-16,7-2-1 0,9-9 1 16,1-7-2-16,-1-9 1 15,-6-12-1-15,-6-3-1 0,-10-6 1 16,-11-4-1-16,-8 2-1 16,-11 2 1-16,-1 6 0 15,-2 8 0-15,-4 11 1 16,3 8 0-16,4 11 1 0,5 7 1 15,4 6 2-15,9 5-1 16,4 1 2-16,3-3-2 16,8-5-4-16,3-7-10 15,-2-11-24-15,9-4-2 16,-3-19 0-16,5 0 0 31</inkml:trace>
  <inkml:trace contextRef="#ctx0" brushRef="#br0" timeOffset="38093.834">10689 10318 37 0,'46'33'36'15,"-1"14"1"1,7 27 1-16,-8 14-23 0,-9 9-5 15,-12 10-3-15,-23-4-3 16,-9-5-2-16,-13-5-3 31,-15-22-8-31,-7-15-28 0,7-12-2 16,-3-27 1-16,18-10-1 16</inkml:trace>
  <inkml:trace contextRef="#ctx0" brushRef="#br0" timeOffset="38981.0009">11323 9993 37 0,'31'0'25'0,"2"0"-4"16,10 0-3-16,3 4-5 0,1-4-4 16,-1 5-1-16,-7-5-1 15,-3 5-1-15,-11-5 0 16,-7 0-1-16,-18 0 0 15,11-4 0-15,-11 4 0 16,0 0-3-16,0 0 0 0,0 0-1 16,0 0-1-16,-9 0 1 15,9 0-1-15,0 18-1 16,3 1 1-16,-3 12 1 16,0 11-2-16,0 14 2 15,0 14-2-15,3 10 1 16,-3 16 0-1,5 11 0-15,-2 10 0 16,0-1 1-16,1-3-1 16,-2-2-1-16,-2-8 2 15,0-5-1-15,-6-11 0 16,3-11 0-16,-3-14 0 16,1-7-1-16,0-10 2 0,2-10-1 15,3-10 0-15,-3-7 1 0,3-18 0 16,-9 11-1-1,-1-11 1-15,-8-5 0 0,-7-1 0 16,-5 0-1-16,-5 1-1 16,-3-2-1-16,5 7-3 15,-2-8-10-15,1 2-22 16,17 6 0 0,8-8 0-16,9 8-1 15</inkml:trace>
  <inkml:trace contextRef="#ctx0" brushRef="#br0" timeOffset="39560.13">11867 11411 33 0,'0'0'36'16,"0"0"1"0,12 14-4-16,7 4-13 15,4 2-8-15,10 7-7 0,1 1-3 16,-1 1-2-1,2 3-7-15,-5-13-19 16,-8-6-12-16,2-9 1 0,-11-11 0 16</inkml:trace>
  <inkml:trace contextRef="#ctx0" brushRef="#br0" timeOffset="39713.9343">12116 11422 54 0,'-21'17'34'0,"-15"2"-3"15,2 1-14-15,2 6-6 16,-7 2-6-16,4 0-7 0,6 1-18 16,6-3-14-16,1-11 0 15,13-1 0-15</inkml:trace>
  <inkml:trace contextRef="#ctx0" brushRef="#br0" timeOffset="39966.0934">12342 11417 51 0,'13'-5'34'16,"8"10"1"-16,1-5-13 15,6 8-15-15,2-7-7 16,3 3-15-16,0 5-17 16,-10-9-2-16,1 0 0 15,-24 0 1-15</inkml:trace>
  <inkml:trace contextRef="#ctx0" brushRef="#br0" timeOffset="40113.5833">12365 11560 49 0,'11'0'33'0,"17"0"0"15,4 0-17-15,4 2-11 0,3-2-16 16,-3 0-19-16,7 0-2 16,-9-2-1-16,-2 2 4 15</inkml:trace>
  <inkml:trace contextRef="#ctx0" brushRef="#br0" timeOffset="40368.7672">12795 11458 43 0,'-9'6'29'0,"-13"-2"-8"15,4 5-6-15,5 8-6 16,-2 3-3-16,11 8 2 16,4-6 0-16,10 6 0 15,3-9 0-15,12 0 1 31,-1-14-1-31,7-5-1 0,0-10-1 16,0-4-1-16,-7-13-2 16,-2-2-1-16,-13-3 0 15,-9-1-5-15,-6 6-13 16,-9 7-23-16,-22 2 0 16,-7 10 0-16,-12 4-1 15</inkml:trace>
  <inkml:trace contextRef="#ctx0" brushRef="#br0" timeOffset="40846.3195">11898 11869 27 0,'9'13'34'0,"-9"-1"0"16,0 7-1-16,0 6-19 0,-9 5-6 15,6 5-2-15,-3 1-1 31,6 3-2-31,0-3-1 16,4-7-1-16,6-2-1 0,1-8-2 16,4-4-5-16,-1-6-16 15,0-14-12-15,3-2 0 16,-11-10-1-16</inkml:trace>
  <inkml:trace contextRef="#ctx0" brushRef="#br0" timeOffset="41015.4269">11768 11997 43 0,'15'10'34'0,"16"-1"0"16,0-6-9 0,7 3-15-16,8-2-10 15,7-4-27-15,4 6-6 16,-6-6 0-16,3 0-2 15</inkml:trace>
  <inkml:trace contextRef="#ctx0" brushRef="#br0" timeOffset="41215.2278">12229 12012 27 0,'14'0'30'15,"11"6"-3"-15,0-6-9 16,10 4-9-16,1-4-5 0,-2 3-12 16,3 1-13-16,-14-8-8 15,4 4-1-15,-17-7 4 16</inkml:trace>
  <inkml:trace contextRef="#ctx0" brushRef="#br0" timeOffset="41399.388">12277 12092 38 0,'0'16'34'0,"10"-14"-1"16,14-2-11-16,7 7-7 0,1-5-8 16,8-2-12-1,0 0-21-15,6 7-7 0,-9-11-1 16,11 4-1-16</inkml:trace>
  <inkml:trace contextRef="#ctx0" brushRef="#br0" timeOffset="41702.2245">12886 11999 68 0,'-3'-11'32'16,"-8"-4"-12"-16,-1 1-7 15,-6 6-4-15,-1 0-3 16,0 8-3-16,-2 8-1 16,0 3-1-16,1 5-1 0,5 4 0 15,5 7 1-15,10-2-1 16,0 1 1-16,4-2 2 16,13-7-1-16,9-5 1 15,2-8 0-15,3-4 0 0,-4-11 1 16,-1-3-1-16,-7-9-1 15,-4 2-3-15,-15 1-15 32,-10 1-20-32,-11-5-1 0,-1 12 0 15,-16-8 0-15</inkml:trace>
  <inkml:trace contextRef="#ctx0" brushRef="#br0" timeOffset="44857.0861">1826 12468 2 0,'0'0'26'16,"0"12"0"-16,-8-2-1 31,5 18-12-31,3 1-5 0,7 7-3 16,0 1 3-16,8-6-2 15,7-4 1-15,4-5 0 16,7-10-1-16,-2-12 1 15,-1-9-1-15,-6-9-1 16,-2-3-2-16,-10-4 0 16,-1-2-1-16,-11 5-1 0,0 3-1 15,0 19-1-15,-17-7 0 16,10 22 1-16,2 9-1 16,5 14 1-16,0 8 0 15,5 15 1-15,-3 6 0 16,-2 3 2-16,0 1 0 15,-7-2 1 1,-11-2 0-16,-9-9 0 16,-8-10-1-16,-6-19-2 15,-3-15-4-15,2-14-8 0,0-16-13 16,9-20-14 0,17-7 1-16,13-16-1 15</inkml:trace>
  <inkml:trace contextRef="#ctx0" brushRef="#br0" timeOffset="45157.6312">2505 12206 16 0,'-22'-14'33'15,"9"19"0"-15,-14 5-3 16,-8 15-14-16,0 16-5 16,-7 11-2-16,11 15-3 31,5 3-2-31,10 9 0 0,11-2-1 16,15-1-1-16,8-11-2 15,15-13-2-15,15-11-8 16,0-11-19-16,3-21-7 15,8-6 0-15,-10-18 0 0</inkml:trace>
  <inkml:trace contextRef="#ctx0" brushRef="#br0" timeOffset="45458.1234">2758 12526 68 0,'-21'-22'28'0,"-4"7"-10"31,3 9-5-31,-3 6-5 0,1 16-2 16,2 4-3-16,4 8-1 15,5 7 0-15,11 1 1 16,7-1 0-16,14-4 1 16,5-6 1-16,9-8 0 15,-3-12-1-15,7-5 1 16,-9-16-1-16,-2-4-1 0,-13-7-2 15,-13-7-2-15,-8 5-6 16,-8 0-11-16,-3 4-19 16,-2 11-1-16,-1-1-1 15,7 15 1-15</inkml:trace>
  <inkml:trace contextRef="#ctx0" brushRef="#br0" timeOffset="45595.8618">2973 12726 48 0,'7'29'37'16,"-17"-9"-1"-16,0 6-11 16,-12-2-41-16,-8-11-13 31,14 6-4-31,-8-14-3 0</inkml:trace>
  <inkml:trace contextRef="#ctx0" brushRef="#br0" timeOffset="45944.6962">3350 12585 19 0,'-12'-11'33'15,"-16"-6"-1"1,7 7-6-16,-6 1-9 16,-2 8-6-16,4 11-3 0,6 3-2 15,6 7-2 1,8 3 0-16,10 4 1 0,5-3 0 16,12 0 0-16,6-7 1 15,6-3-2-15,-3-12 1 16,0-2-1-16,-13-11-2 0,-1-4-3 15,-8 1-6-15,-13-4-27 16,-11-6-5-16,3 3-1 16,-7-4 0-16</inkml:trace>
  <inkml:trace contextRef="#ctx0" brushRef="#br0" timeOffset="46198.0606">3404 12213 45 0,'25'0'39'0,"15"26"0"16,3 13 0-16,1 10-23 15,8 21-7-15,-8 5-3 16,-10 13-3-16,-19 5-5 15,-15-12-8-15,-12-2-12 16,-16-13-18-16,-18-19 0 16,-4-9 0-16,0-22 0 0</inkml:trace>
  <inkml:trace contextRef="#ctx0" brushRef="#br0" timeOffset="46530.0447">4030 12562 28 0,'0'0'37'16,"19"0"1"-16,12 4-1 15,9 0-18-15,5-4-8 16,10 6-4-16,-4 1-3 31,-1-5-7-31,-6 6-12 0,-10 2-21 16,-13-10-1-16,-8 5-1 15,-13-5 0-15</inkml:trace>
  <inkml:trace contextRef="#ctx0" brushRef="#br0" timeOffset="46683.6372">4089 12704 39 0,'22'13'38'16,"11"-1"1"-16,10-3-5 0,10-1-20 15,1-8-41 1,-2 5-4-16,-9-10-5 0,4 0-2 16</inkml:trace>
  <inkml:trace contextRef="#ctx0" brushRef="#br0" timeOffset="47416.318">5006 12460 8 0,'0'0'30'0,"0"12"1"15,-9 17-4-15,-11 5-12 16,-3 10-5-16,-5 4-5 16,4 5-1-1,2-2-2-15,4-9 0 16,9-4-1-16,4-16 0 16,10-12 0-16,5-15 0 15,6-12 0-15,1-15 0 16,5-7-1-16,-4-8 0 15,0-9 1-15,-2 2-1 16,-3 2 1-16,-7 7 0 0,2 10 1 16,-8 10 1-16,0 25 1 15,0 0 1-15,15 22-1 0,-7 10 1 16,8 15-1-16,1 0 0 16,6 8-1-16,2-4-1 15,1-2-2-15,-1-8-5 16,-5-8-11-16,-6-13-21 0,-3-7 0 15,-11-13-1-15,0 0 1 16</inkml:trace>
  <inkml:trace contextRef="#ctx0" brushRef="#br0" timeOffset="47563.4655">4870 12671 32 0,'0'0'32'0,"32"16"1"15,-1-11-8-15,14 0-34 16,16 1-17-16,-13-9-4 16,21 7-2-16,-10-11 8 15</inkml:trace>
  <inkml:trace contextRef="#ctx0" brushRef="#br0" timeOffset="48017.5548">5707 12555 25 0,'-5'-17'34'0,"5"17"-1"15,-32-20-10-15,4 13-8 16,0 5-5-16,-5 2-3 16,4 0-2-16,-1 4-2 15,12 5-2-15,12 4 0 16,13-1 0-16,14 10 0 0,13-2 0 15,6 3-1-15,7 4 1 0,2 2 0 16,-6-2-1 0,-9 1 0-16,-16 2 1 0,-18-6-1 15,-8-2 1-15,-17-3-2 16,-10-11-2-16,-1-1-7 31,-9-7-12-31,3-12-13 0,19-1 1 16,2-8-2-16</inkml:trace>
  <inkml:trace contextRef="#ctx0" brushRef="#br0" timeOffset="48218.1095">5908 12574 60 0,'2'14'34'0,"7"11"-1"15,1 2-19-15,-7 1-6 0,4 1-4 16,2 3-10 0,-4-2-23-1,-5-16-6-15,2-3 1 16,-2-11-2-16</inkml:trace>
  <inkml:trace contextRef="#ctx0" brushRef="#br0" timeOffset="48350.1311">5960 12267 18 0,'3'-19'30'0,"-3"1"-5"15,0 18-22-15,14 0-20 16,-14 0-11-16,18 13-2 16</inkml:trace>
  <inkml:trace contextRef="#ctx0" brushRef="#br0" timeOffset="48619.6902">6177 12675 46 0,'15'39'38'15,"-10"-7"1"-15,2-16-10 16,-3-1-12-16,-4-15-6 0,0 0-3 16,-7-25-4-16,17 4-1 15,1-7-1-15,2-2-2 16,6 4 0-16,3 1-1 0,-1 8 0 15,4 11 0-15,-3 9 1 16,-1 6-1-16,-2 10 1 16,-4 4 0-16,-5 2 0 15,-1 0-2-15,-2 3-6 16,-7-4-31-16,0-14 0 0,0 2 1 16,0-12-2-16</inkml:trace>
  <inkml:trace contextRef="#ctx0" brushRef="#br0" timeOffset="50836.2505">6870 12204 10 0,'-30'0'33'0,"-4"26"2"15,-13 11-5 1,2 18-10-16,4 20-5 0,3 10-4 15,17 12-4-15,11-1-6 16,17-9-7-16,21-9-10 0,14-9-18 16,11-27-2-16,13-10 0 15,0-20 3-15</inkml:trace>
  <inkml:trace contextRef="#ctx0" brushRef="#br0" timeOffset="51390.1269">7221 12622 12 0,'4'-23'29'0,"-11"12"-5"16,-8-7-4-16,-4 5-4 0,-9 6-4 16,-6 7-3-16,0 5-2 15,0 13-3-15,0 5-1 16,8 11-1-16,5 4-1 15,12 6 0-15,9-1-1 16,13-9 1-16,7-2-1 31,10-10 1-31,3-8 0 0,-2-12-1 16,3-7 1-16,-7-8 0 16,-4-6-1-16,-8-2 1 15,-9 0-1-15,-6 3-1 16,-8 6 1-16,-5 8-1 15,-3 8 1-15,-2 8 0 16,-1 10 0-16,5 12 1 0,3 7-1 16,5 5 1-16,6 3 1 15,6-3-1-15,1 0 1 16,4-8-3-16,2-4-5 16,7-9-14-16,0-6-14 15,-8-16 1-15,11 1-1 0</inkml:trace>
  <inkml:trace contextRef="#ctx0" brushRef="#br0" timeOffset="51690.7469">7364 12271 30 0,'26'8'36'0,"-5"9"1"15,9 19 0-15,-1 19-20 32,-11 4-7-32,1 17-4 0,-14 10-2 15,-8 1-2 1,-9-2-3-16,-3-10 0 0,-4-8-3 15,-6-14-7-15,7-16-26 16,6-8-1-16,1-20 1 16,11-9 0-16</inkml:trace>
  <inkml:trace contextRef="#ctx0" brushRef="#br0" timeOffset="55917.9819">7808 12629 13 0,'0'0'32'0,"27"12"1"15,1-12-1-15,13 5-18 16,7-2-13-16,3-3-22 0,7 9-9 15,-17-9-2-15,3 0 0 16</inkml:trace>
  <inkml:trace contextRef="#ctx0" brushRef="#br0" timeOffset="56081.0672">7826 12764 16 0,'9'23'32'0,"16"-21"-1"16,22 6-10-16,9 3-39 16,-1-11-6-16,16 10-3 15,-11-10-3-15</inkml:trace>
  <inkml:trace contextRef="#ctx0" brushRef="#br0" timeOffset="56449.9209">8612 12564 47 0,'-38'-9'33'0,"4"14"-4"15,-9 8-12-15,5 7-7 16,9 12-5-16,7 9-1 16,14 2 0-16,14 1 0 0,18-1 0 15,10-9 0-15,12-5 1 16,3-14 0-16,4-10 0 16,-6-15 0-16,-5-9-1 15,-17-13-1-15,-13-6-1 16,-17-3 0-16,-11-3-2 15,-12 3-2 1,-6 2-10-16,-3 7-27 16,6 13 0-16,3 2 0 15,12 12 0-15</inkml:trace>
  <inkml:trace contextRef="#ctx0" brushRef="#br0" timeOffset="56634.5065">8872 12957 59 0,'0'0'37'0,"0"0"1"16,6-14-6-16,3 3-32 16,1 2-29-16,-1-6-6 0,4 3-2 15,-4-5-1-15</inkml:trace>
  <inkml:trace contextRef="#ctx0" brushRef="#br0" timeOffset="56903.6629">9095 12639 33 0,'3'-37'37'0,"6"9"0"16,-5 1-1-16,-4 8-20 0,0 19-6 16,0 0-3-16,10 26-2 15,-10 2-1-15,0 8-3 16,3 5 1-16,-3 3-1 16,6 3-4-16,-6-5-12 15,0-8-23-15,6 2 0 0,-6-17-1 16,15 0 1-16</inkml:trace>
  <inkml:trace contextRef="#ctx0" brushRef="#br0" timeOffset="57435.1081">9563 12543 35 0,'22'-8'36'15,"0"5"0"-15,-9-4-8 16,-13 7-11-16,0 0-7 15,-13-12-4-15,-6 8-4 16,-3 1-2-16,-2 3-1 0,-4 0-1 16,-3 0 1-1,0 7-1 1,4 2 0-16,5 7 1 16,2 3 0-16,6 3 1 15,1-2 1-15,6 2 0 0,7-3 1 16,0-1 0-16,7-3-1 15,3-5 1-15,4-6 0 16,6-4 0-16,8 4-1 16,5-4 0-16,9 6 1 0,3-2-1 15,1 6 0-15,2 3 0 16,-8 6 1-16,-9 8 0 16,-10 2 0-16,-17-1 0 15,-12 4 0-15,-16-5-1 16,-9-4-1-16,-15-5-3 15,-1-11-11 1,-4-12-24-16,6-2-1 16,7-14 0-16,13-1 1 15</inkml:trace>
  <inkml:trace contextRef="#ctx0" brushRef="#br0" timeOffset="58098.0955">10258 12703 23 0,'-6'-16'31'16,"-4"5"-6"-16,-8 3-5 31,-7-1-5-31,-6 9-4 0,-2 0-4 16,2 3-3-16,3 6-1 15,5 4 0-15,11 3-1 16,12 6 1-16,13 2 1 16,11 5-1-16,2 0 2 15,4 1-1-15,-5 0 0 16,-1 2 0-16,-14-6-1 0,-10-2 0 15,-12-8-2-15,-10-7-2 16,-3-2-6-16,-9-12-13 16,0-4-16-16,11-2-1 15,0-6-1-15,16 3 1 16</inkml:trace>
  <inkml:trace contextRef="#ctx0" brushRef="#br0" timeOffset="58304.8093">10342 12771 30 0,'9'28'37'0,"-2"3"0"16,1-2-10-16,2 8-7 0,-4-4-6 15,3-1-4-15,-6-10-5 16,-3-8-8-16,0-14-18 15,0 0-16-15,-12-14-1 16,3-10 1-16,-10-15-1 16</inkml:trace>
  <inkml:trace contextRef="#ctx0" brushRef="#br0" timeOffset="58452.168">10301 12471 52 0,'13'-8'34'0,"-4"0"0"15,6 8-9 1,-2-6-31-16,0 6-14 16,5 12-13-16,-9-6-1 15,11 9 0-15</inkml:trace>
  <inkml:trace contextRef="#ctx0" brushRef="#br0" timeOffset="58706.3011">10510 12717 24 0,'17'45'32'0,"-7"-10"1"15,3 1-7-15,-4-3-7 0,-2-8-6 16,1-7-3-16,-8-18-3 16,16 8-2-16,-10-20-1 15,9-2-1-15,5-10 0 16,2 2-1-16,4-2-2 16,3 2 1-16,-2 6-1 0,1 8 0 15,-9 8 1-15,-3 12 0 16,-7 5 1-16,-5 9-1 15,-4 3-3-15,0-2-10 16,3 0-25-16,9 2 0 16,7-12-2-16,20-1 1 31</inkml:trace>
  <inkml:trace contextRef="#ctx0" brushRef="#br0" timeOffset="59387.7629">11380 12755 46 0,'-12'-17'34'16,"-4"5"-2"-16,-8 0-13 16,-11 3-7-16,-2 9-4 15,-8 4-4-15,3 10-1 16,4 9-3-16,4 6 1 31,9 11-1-31,8-1 0 0,12 5 1 16,13-1-1-16,14-4 1 15,8-5 0-15,8-9 0 16,7-7 0-16,0-13 0 16,0-10 0-16,-7-9 0 15,-4-7-1-15,-9-4 1 16,-10-7-1-16,-11 0 1 0,-9 3-1 16,-9 4 0-16,-2 10 0 15,-3 10 0-15,-3 10 0 16,0 13-1-16,4 15 2 15,7 8-1-15,5 10 1 16,2 6 1-16,4 6 1 16,0-3 0-1,5 4 1-15,-5-9 0 16,4-3 0-16,-4-6 0 0,0-7-1 16,-5-6-3-16,-2-13-13 15,1-4-27-15,6-3 1 16,0-13-1-16,0 0 0 15</inkml:trace>
  <inkml:trace contextRef="#ctx0" brushRef="#br0" timeOffset="67588.9676">13803 15703 26 0,'0'12'34'15,"13"0"-3"-15,2 2-6 0,-3 1-8 16,7 9-4-1,-4 1-3-15,7 6-2 0,-4-2-7 16,1-6-7-16,-3 2-17 16,1-6-13-16,-7-10 0 0,7 2 0 15</inkml:trace>
  <inkml:trace contextRef="#ctx0" brushRef="#br0" timeOffset="67805.0263">14007 15755 24 0,'0'0'32'15,"-3"-10"-4"-15,3 10-5 16,-15 10-6-16,-6 1-5 16,-1 6-3-16,-7 2-4 0,-2 5-1 15,-3 2-2-15,1-1-3 16,4 2-3-16,1-8-7 15,8-5-10-15,12 3-13 16,8-17-1-16,4 12 0 16</inkml:trace>
  <inkml:trace contextRef="#ctx0" brushRef="#br0" timeOffset="68127.1239">14085 15783 15 0,'0'0'32'0,"0"0"0"16,22 4-10-16,0-4-6 16,2 0-6-16,7 5-2 15,-4-5-5-15,2 0-5 16,-4 0-7-16,-3 3-9 16,-6-3-10-16,-1 7-4 15,-15-7-1 1</inkml:trace>
  <inkml:trace contextRef="#ctx0" brushRef="#br0" timeOffset="68443.2548">14079 15866 22 0,'0'0'24'16,"0"0"-1"-16,6 10-2 31,6-7-3-31,4-3-4 0,9 3 0 16,3-3-3-16,6 5-2 15,-3-5-3-15,0 0 0 16,-9 0-3-16,-1 0 0 15,-6 0-4-15,-15 0-10 16,0 0-25-16,0 0-1 16,0 0 0-16,4 11 0 0</inkml:trace>
  <inkml:trace contextRef="#ctx0" brushRef="#br0" timeOffset="78093.0898">11828 12775 42 0,'27'14'33'15,"-6"-7"-2"1,14-2-13-16,9 5-8 16,5-3-9-16,0 0-16 0,-4-7-16 15,7 5-2 1,-17-11 0-16</inkml:trace>
  <inkml:trace contextRef="#ctx0" brushRef="#br0" timeOffset="78262.1599">11889 12932 31 0,'15'7'33'16,"22"8"-1"-16,1-7-14 16,11-2-28-16,6 9-15 0,-10-15-4 31,11 4-2-31</inkml:trace>
  <inkml:trace contextRef="#ctx0" brushRef="#br0" timeOffset="78678.2617">12706 12750 9 0,'-10'-4'30'0,"-17"-3"1"15,4 11-3-15,-6 3-13 16,2 7-5-16,6 9-5 15,6 8-3 1,8 4 1-16,7 3 1 16,19 0 1-16,5-3 0 15,14-7 2-15,5-14-1 16,13-8 1-16,-10-16-1 16,-2-9-1-16,-11-11-1 15,-11-8-2-15,-22-4 0 16,-12 2-2-16,-12 6-5 0,-13 3-11 15,0 6-22-15,3 13 0 16,3 4 0-16,15 11 0 0</inkml:trace>
  <inkml:trace contextRef="#ctx0" brushRef="#br0" timeOffset="78847.2579">13015 12975 39 0,'-9'-9'32'15,"21"9"-6"-15,-12 0-25 16,6-21-24-16,10 17-7 0,-9-10-2 16</inkml:trace>
  <inkml:trace contextRef="#ctx0" brushRef="#br0" timeOffset="79163.6189">13253 12904 11 0,'7'-35'34'0,"5"4"2"31,-5-6 0-31,0 7-14 16,-2 7-7-16,-3 1-4 0,-2 22-3 15,0 0-2-15,11 5-1 16,-5 16-1-16,0 10-1 16,0 10-1-16,3 4 0 15,-1 3-2-15,0-1-5 16,4-9-31-16,-2-2-4 0,-3-16 1 15,7-5 0-15</inkml:trace>
  <inkml:trace contextRef="#ctx0" brushRef="#br0" timeOffset="79780.1512">13881 12625 20 0,'22'4'32'0,"-22"-4"-1"16,0 0-8-16,-16 0-10 0,-3 0-5 15,-8 5-3-15,-2-5-3 16,1 5-2-16,-6-5-2 16,4 0 0-16,2 4-2 15,5-4 1-15,5 7 0 16,2-1 0-16,4 2 3 31,3 3 2-31,5-1 3 0,1 8 1 16,0-1 1-16,3 4 0 15,-3-1 0-15,3-1-1 0,-2 0-1 16,2-3 0-16,0-5-2 16,0-11-1-1,8 9 0-15,2-9-1 0,6-5 0 16,11 5 0-16,7 0 1 15,7 3-1-15,11 7 0 0,2 9 0 16,-6 0 1-16,-1 10 1 16,-14 2 0-16,-13 1 1 15,-20-3-1-15,-24-5 1 16,-17-3-3-16,-12-10-2 16,-2-2-14-1,-1-9-24-15,-13-12-1 16,11 1-1-16,4-7 0 15</inkml:trace>
  <inkml:trace contextRef="#ctx0" brushRef="#br0" timeOffset="82437.2122">1695 14400 26 0,'0'10'38'16,"16"-5"0"-1,-1-23 1-15,12-15-19 16,9-10-6-16,2-16-4 15,10-8-3-15,-6-11-4 16,-2-5-1-16,-6 0-1 16,-6 7-1-16,-13 12 0 0,-3 12 0 15,-8 19 0 1,-4 23 0-16,-4 19-1 0,-3 23 1 16,4 19-1-16,10 12 1 15,5 7 1-15,10 5-1 0,3-3 0 16,2-9 0-16,6-8-3 15,-4-16-4-15,1-14-27 16,-15-8-5-16,-15-17 0 16,-8-5-1-1</inkml:trace>
  <inkml:trace contextRef="#ctx0" brushRef="#br0" timeOffset="82583.8538">1870 14136 53 0,'30'7'36'0,"16"4"1"16,4-6-10-16,9-2-26 0,-2 1-25 16,-12-8-9-16,0 4-2 15,-29-12-2-15</inkml:trace>
  <inkml:trace contextRef="#ctx0" brushRef="#br0" timeOffset="82715.3694">1714 14043 55 0,'-34'-3'33'0,"18"10"-1"16,16-7-21-16,12 5-29 15,25 7-12-15,3-5-3 16,23 7 1-16</inkml:trace>
  <inkml:trace contextRef="#ctx0" brushRef="#br0" timeOffset="83014.9907">2446 14254 65 0,'21'16'38'16,"1"0"1"-16,-4-8 0 15,-5-8-32-15,13 5-2 0,-9-12-1 16,8-5-3-16,-6-6 0 0,-7-6-1 16,-9-7-1-16,-6 0-1 15,-12 4 1 1,-10 3-1-16,-3 9 0 0,-6 9 1 15,0 10-1-15,0 8 2 16,3 17 0-16,10 7 1 31,13 8-1-31,8 3 1 0,7 4 0 16,7-4 0-16,8-1-5 16,4-9-9-16,8-9-24 15,3-5-2-15,-6-19 0 16,13-4 0-16</inkml:trace>
  <inkml:trace contextRef="#ctx0" brushRef="#br0" timeOffset="83267.98">3081 14175 29 0,'22'5'37'0,"-22"7"1"16,-6 10-1-16,-23 2-20 15,-2-5-7-15,-6 0-6 0,-7-6-8 16,4-8-3-16,6-5-2 15,1-12 1-15,14-3 1 16,7-7 2-16,12 2 2 16,12 4 5-16,10 4 5 0,9 12 2 15,2 5 0-15,7 14 1 16,-5 3-4-16,2 10-24 31,-6 0-15-31,-2 4-2 0,-11-11-2 16</inkml:trace>
  <inkml:trace contextRef="#ctx0" brushRef="#br0" timeOffset="83815">3996 15094 77 0,'-31'-23'37'0,"-2"9"-7"16,1 9-13-16,-5 5-7 0,6 17-3 15,3 9-3-15,15 13-2 16,13 8-1-16,10 1-1 16,14-1 1-16,8-3-1 15,10-10 1-15,5-10 0 16,3-15 0-16,0-12 0 31,-10-16 0-31,-9-9 1 0,-12-8-1 16,-13-6 0-16,-13 2-3 15,-11-4-5-15,-4 10-12 16,-3 9-20-16,-6 3 0 16,13 12-1-16,2 2 1 15</inkml:trace>
  <inkml:trace contextRef="#ctx0" brushRef="#br0" timeOffset="83969.1598">4343 15370 37 0,'13'16'36'16,"-13"-16"1"-16,11 16-3 31,-11-16-28-31,3-9-34 0,-3 9-4 16,7-13-3-16,3 11-2 16</inkml:trace>
  <inkml:trace contextRef="#ctx0" brushRef="#br0" timeOffset="84216.5702">4427 15308 11 0,'12'-25'31'15,"-5"-14"2"-15,7 6-1 16,-1-3-15-16,-4 2-5 16,2 6-2-16,-3 10-2 15,1 18-1-15,-9 0-1 0,12 22 0 31,-12 5 0-31,7 8-3 0,-3 2 0 16,1 1-4-16,-1 3-10 16,-4 0-21-16,-9-11-6 15,9 2-1-15,-5-11 1 16</inkml:trace>
  <inkml:trace contextRef="#ctx0" brushRef="#br0" timeOffset="84685.5769">4987 15071 9 0,'5'-11'32'0,"-5"11"0"16,0 0-2-16,0 0-13 15,-14-3-6-15,-4 3-5 16,-6 0-3-16,-5 0-2 15,-4 0 0-15,-1 0-1 16,2-3-1-16,4 3 1 16,1 3 0-1,5 3-1-15,6 6 1 16,3 2 0-16,5 5 1 0,3-1 1 16,5 4 1-1,0-4 0-15,0 0 1 0,8-6 1 16,4-3-1-16,4-9 0 15,8 0-1-15,7-9 0 16,4 3 0-16,4-4 0 0,6 3-1 16,-5 7 1-16,2 4 1 15,-9 10 0-15,-5 10 1 16,-14 1 0-16,-8 9-1 16,-15-3 0-16,-8 4-1 15,-15-9 0-15,-5-5-3 16,-1-8-5-1,-7-18-10-15,-3-7-27 16,11-10 0-16,5-9 1 16,11-1-2-16</inkml:trace>
  <inkml:trace contextRef="#ctx0" brushRef="#br0" timeOffset="85222.1876">5564 15172 24 0,'-18'-7'31'15,"-3"7"1"-15,-10 0-15 16,0 0-5 0,1 5-2-16,1-5-2 15,9 11-1-15,8-2-1 16,12 6-1-16,14 2 0 16,11 5-1-16,3 0 0 15,4 6 1-15,-4 1-1 16,-3 2 0-16,-11-1-1 15,-11-2-1-15,-12-6-2 0,-13-7-1 16,-7-2-6-16,-4-13-12 16,-3-8-19-16,10-2 0 15,-2-12-1-15,14 2 1 16</inkml:trace>
  <inkml:trace contextRef="#ctx0" brushRef="#br0" timeOffset="85391.4467">5662 15229 36 0,'26'-5'36'16,"-1"15"0"-16,-16 6-9 16,-4-4-10-16,1 11-6 15,-6 3-3-15,0 3-3 32,0 0-4-32,-4-4-11 0,0-7-27 15,4 3 0-15,-10-13-1 16,10-8 1-16</inkml:trace>
  <inkml:trace contextRef="#ctx0" brushRef="#br0" timeOffset="85523.4662">5678 15005 45 0,'0'-21'32'0,"10"17"-7"15,-10 4-28 1,0 0-24-16,14 8-4 0,-14-8-1 15</inkml:trace>
  <inkml:trace contextRef="#ctx0" brushRef="#br0" timeOffset="85792.2231">5894 15286 34 0,'10'31'36'15,"-1"1"1"-15,-9-10 0 16,-3-9-21-16,3-2-7 15,0-11-4-15,0 0-2 0,0-16-1 16,9-5 0-16,1-6-1 16,5 1 0-16,1 0-1 15,5 6 0-15,-2 8 2 16,1 9-1-16,-4 9 1 16,1 13 0-16,-7 6 0 15,0 4-4-15,0 5-17 0,-1 0-19 16,-5-12-1-16,14 1 0 15,-3-12-1-15</inkml:trace>
  <inkml:trace contextRef="#ctx0" brushRef="#br0" timeOffset="86293.1473">6560 15262 27 0,'-2'-32'34'0,"-3"4"1"16,-12 1-10-16,-7 2-8 15,-4 11-5-15,-10 7-4 16,4 10-3 0,-3 15-1-16,6 9-2 15,9 11-1-15,7 2-1 16,15 5 1-16,9 0-1 0,11-6 1 16,7-6 0-16,4-7-1 15,3-12 1 1,-1-7-1-16,-4-7 1 0,-7-12-1 15,-4-4 1-15,-6-5-1 16,-5 1 0-16,-7 3-1 0,-3 5 1 16,3 12 1-16,-16 0-1 15,6 20 1-15,5 13 0 16,2 12 0-16,3 12 2 16,3 6-2-16,2 2-2 15,5 4-6-15,-4 0-30 0,0-18-1 16,5-8 1-16,-9-20-1 15</inkml:trace>
  <inkml:trace contextRef="#ctx0" brushRef="#br0" timeOffset="86678.1268">6985 15154 51 0,'0'0'36'0,"13"12"0"15,12-6-15-15,12-6-10 16,16 5-6-16,3-1-5 15,3-4-21-15,-4 0-13 0,-2 3-2 16,-19-3 0-16</inkml:trace>
  <inkml:trace contextRef="#ctx0" brushRef="#br0" timeOffset="86847.3806">7035 15308 10 0,'10'18'33'16,"12"-13"0"-16,20 4 1 0,-1-4-19 16,17-5-20-16,14 6-22 15,-10-12-4-15,16 6 0 16,-14-12 1-16</inkml:trace>
  <inkml:trace contextRef="#ctx0" brushRef="#br0" timeOffset="87147.0311">7829 15119 20 0,'-20'0'31'0,"-9"0"2"16,6 10-5-16,-1 6-14 16,2 9-5-16,10 9-2 15,6 2-1-15,9 3-1 16,9-1 1-16,13-3 0 15,6-11 0-15,9-5-1 0,-2-19 1 32,2 0-1-32,-7-17-1 15,-5-11-1-15,-15-8-2 16,-13-4-3-16,-13 3-5 16,-12-3-14-16,-5 6-19 0,5 9 1 15,-6 2-1-15,15 16 0 16</inkml:trace>
  <inkml:trace contextRef="#ctx0" brushRef="#br0" timeOffset="87294.7364">8149 15400 69 0,'11'6'40'15,"-11"-6"-5"1,16-6-22-16,-3 3-42 15,-13-11-7-15,15 4-2 16,-5-9-2-16</inkml:trace>
  <inkml:trace contextRef="#ctx0" brushRef="#br0" timeOffset="87712.2354">8425 15243 33 0,'5'-28'33'0,"-5"-12"0"16,3-1-13-16,0 5-6 16,-3 1-4-16,7 18-2 15,-7 17-2-15,13 0-1 16,-7 23 0-16,4 15-2 0,0 6 1 15,2 9-2-15,-3 1-4 0,0-4-10 16,-9-11-24 0,10-3-1-16,-7-19 0 0,7-2-1 15</inkml:trace>
  <inkml:trace contextRef="#ctx0" brushRef="#br0" timeOffset="88148.4162">8916 15108 44 0,'21'0'33'16,"-21"0"1"-16,12-8-15 16,-12 8-7-16,-21-3-5 0,2 3-4 15,-5-8-2-15,-5 1-1 16,1-3 0-16,-2 1-1 15,4 0 0-15,2 2 0 16,2 7-1-16,3 4 1 16,3 11 0-16,5 2 0 0,1 8 0 31,1 1 1-31,3 4 1 0,6 0 0 16,0-4 0-1,3-5 1-15,7-7 1 0,8-4 0 16,3-6-1-16,10 1 2 15,4-5 0-15,8 2-1 16,-3 4 1-16,4 3-1 16,-12 3 0-16,-5 10 1 0,-13 0 0 15,-14 4-2-15,-11-4 1 16,-16-1 0-16,-10-2-4 16,-9-10-13-16,-2-5-25 15,4 0 0-15,-2-9 0 16,9 5-1-16</inkml:trace>
  <inkml:trace contextRef="#ctx0" brushRef="#br0" timeOffset="89683.518">5541 16083 27 0,'-19'0'33'0,"-15"-3"1"15,5 3-13-15,-5 7-8 16,0 0-3-16,10 5-2 16,10 2-3-16,14 4-1 0,20 1-1 15,15 3 0-15,8 3 0 16,7 6 0-16,-4 3 0 16,-3 0 0-16,-18 2 0 15,-14 0-1-15,-23-5 0 16,-16-4-2-16,-11-6-3 15,-9-13-6-15,5-8-13 0,9 0-16 16,3-19 0-16,18 0 0 0</inkml:trace>
  <inkml:trace contextRef="#ctx0" brushRef="#br0" timeOffset="89855.1772">5683 16136 11 0,'28'9'34'0,"-16"6"1"16,6 12-3-16,-10 8-13 16,-1 2-7-16,-4 4-8 15,1 0-18-15,2-1-19 16,-14-17 0-16,8-2-3 16,-9-17 6-16</inkml:trace>
  <inkml:trace contextRef="#ctx0" brushRef="#br0" timeOffset="90001.3382">5716 15951 51 0,'0'-23'36'31,"14"20"-7"-31,-14 3-29 0,0 0-30 16,19 9-4-16,-19-9-2 15</inkml:trace>
  <inkml:trace contextRef="#ctx0" brushRef="#br0" timeOffset="90401.6245">5877 16159 17 0,'20'-9'36'0,"8"18"1"16,-4 2-3-16,-6 9-14 15,3 13-5-15,-13 1-5 0,1 4-2 16,-5-8-3-16,-4-3-2 0,-5-9-2 15,1-10 0-15,4-8-1 16,0-17 0-16,9-3 0 16,7-8 0-16,2 1-1 15,6 5 1-15,2 6 0 16,2 6-1-16,-3 13 2 16,-7 8-1-16,1 8-4 0,-10 5-11 15,-6-4-23-15,10 6-1 16,-10-12 1-16,8 1 0 15</inkml:trace>
  <inkml:trace contextRef="#ctx0" brushRef="#br0" timeOffset="90918.8604">6589 16184 3 0,'9'-13'32'16,"-13"-10"0"-16,-4 11-1 31,-11-5-13-31,-12 6-5 0,-1 11-4 16,-7 0-4-16,2 15-2 15,2 7-1-15,5 10 0 16,14 6-2-16,13 4 1 16,15 4-1-16,12-1 0 15,8-3 0-15,9-8 1 16,2-6-1-16,0-7 0 0,-2-9 0 15,-7-7 0-15,-9-5 0 16,-8-10 1-16,-10-3-1 0,-7 1 2 16,-3 2 0-16,3 10 0 15,-21-4 2-15,7 11 0 16,-3 10 0-16,4 13-1 31,1 7 0-31,6 9-1 0,-1 3 0 16,4 2-4-16,3-1-6 15,3 7-30-15,3-22 0 16,7-6 0-16,-1-20 0 16</inkml:trace>
  <inkml:trace contextRef="#ctx0" brushRef="#br0" timeOffset="91234.7987">7038 16108 42 0,'28'5'34'0,"-9"-5"1"15,15 6-9-15,6 3-18 0,7 1-13 16,3 7-26-16,-5-14-2 16,3 4-1-16,-15-12-1 15</inkml:trace>
  <inkml:trace contextRef="#ctx0" brushRef="#br0" timeOffset="91403.9161">7081 16250 31 0,'7'13'35'0,"9"-13"1"16,18 10-4-1,9-10-33-15,4-7-27 16,19 11-3-16,-3-15-2 15,12 4-2-15</inkml:trace>
  <inkml:trace contextRef="#ctx0" brushRef="#br0" timeOffset="91835.7012">7864 16161 21 0,'0'-37'32'15,"0"5"2"-15,-10-1-11 16,5 1-6-16,1 8-4 16,-2 7-4-16,6 17-3 15,0 0-1-15,-7 14-1 16,7 15-2-16,6 12 0 31,-2 5-1-31,5 6 0 0,-3 2 1 16,0 0 0-16,-6-8-1 15,0-5 1-15,-15-7 0 16,-1-9-1-16,-5-7-1 16,1-8 1-16,-2-6-2 15,4-4 1-15,9 0 0 16,9 0 0-16,9-10 0 0,10 4 1 15,8 2-1-15,5 4 1 16,5 0-2-16,-2 0-19 16,-2-5-17-16,3 9-1 0,-13-9 0 15,11 5 0-15</inkml:trace>
  <inkml:trace contextRef="#ctx0" brushRef="#br0" timeOffset="95098.9433">6676 17256 12 0,'0'0'26'0,"0"0"-2"15,-19-10-4-15,1 1-6 16,-7 2-1-16,-12-2-5 16,2 9-1-16,-5 3-4 0,0 11 0 15,2 4-1-15,8 9 2 16,10 10-3-16,17 5 0 0,12 0-1 15,10 1 1-15,14-12 0 16,3-6 2-16,7-8-3 16,-1-10 1-16,-6-12 0 15,-5-9 1-15,-10-5 0 16,-9-4-2 0,-12 1 3-16,0 3 0 15,-14 6 2-15,1 9 0 16,-5 12-1-16,5 13 0 15,0 11 0-15,8 11 1 16,5 6-3-16,0 3 1 16,0 4-4-16,3-1-8 15,6-13-26-15,0-10-4 0,-3-14 0 16,-6-18 0-16</inkml:trace>
  <inkml:trace contextRef="#ctx0" brushRef="#br0" timeOffset="95469.6232">7027 17247 13 0,'8'3'32'16,"11"-3"0"-16,18 0-1 15,4 0-19-15,4-4-6 16,5 8-5-16,0-1-8 16,-7-3-13-16,-14 0-13 0,-1 3 1 15,-19-3-1 1</inkml:trace>
  <inkml:trace contextRef="#ctx0" brushRef="#br0" timeOffset="95616.7904">7119 17336 45 0,'0'0'38'0,"25"12"-4"15,11-8-9-15,5-4-11 0,7 0-12 16,4 3-30-16,4 1-4 16,-16-12-4-16,3-1-2 15</inkml:trace>
  <inkml:trace contextRef="#ctx0" brushRef="#br0" timeOffset="96117.2263">7922 16945 38 0,'0'0'35'0,"6"19"1"16,-6 7-4-16,-3 3-21 0,3 8-5 16,0 1-2-1,0-2-6-15,3-4-8 0,-3-8-24 0,0-24-1 16,7 9-2 0,-10-25 1-16</inkml:trace>
  <inkml:trace contextRef="#ctx0" brushRef="#br0" timeOffset="96386.5619">7894 16908 26 0,'16'-5'24'16,"15"5"-8"-16,3 0-5 16,6 0-3-16,-3 0-1 15,1 0 0-15,-4 0-1 16,-7 0 2-16,-6 0 0 15,-6-4-1-15,-15 4 1 0,0 0 1 16,0 18-1-16,-7-6-1 16,3 12-2-16,-2-2-1 15,6 9-1-15,0 0-1 16,6 6-3-16,7 2-16 0,6-7-22 16,-10-15 1-1,9 4 0-15,-18-21 1 0</inkml:trace>
  <inkml:trace contextRef="#ctx0" brushRef="#br0" timeOffset="96602.7234">7853 17262 23 0,'26'10'37'0,"2"-6"0"16,15-4 0-16,10 4-23 16,6-4-5-16,12 0-8 15,7 0-14-15,2-7-23 0,-12-3 0 16,-2 10 0-16,-22-5 0 16</inkml:trace>
  <inkml:trace contextRef="#ctx0" brushRef="#br0" timeOffset="97188.4322">7932 17486 16 0,'3'-16'32'0,"21"8"2"16,-2 5-8-16,12-5-9 0,10 11-4 16,-4 0-2-16,0 13-3 15,-12 3-3-15,-7 10-1 16,-18-1-2-16,-12-4-2 15,-15 2 0-15,-10-6-2 0,-10-6-1 16,1-2 0-16,2-5 0 16,4-11 1-16,6-5 0 15,10 3 1-15,8-6 1 0,13 2 2 16,13 3 2-16,12 4 0 16,11 0 1-16,11 9 1 15,4 6 0-15,7 3-1 16,0-1 0-16,-2-4-5 15,-3 0-37-15,-9 2-2 32,-11-9 1-32,1-9-1 0</inkml:trace>
  <inkml:trace contextRef="#ctx0" brushRef="#br0" timeOffset="100179.1933">9337 17004 41 0,'6'10'39'16,"-11"23"0"-16,2 19 2 15,-1 16-28-15,-2 3-5 16,6 14-5-16,6-4-9 15,-2-2-22-15,3-22-10 0,3-18 0 16,-3-19-2-16</inkml:trace>
  <inkml:trace contextRef="#ctx0" brushRef="#br0" timeOffset="100457.894">9118 17348 34 0,'40'-3'35'15,"6"-11"2"1,19-5-8-16,8-3-20 16,0-3-3-16,6 1-2 15,-12 3-2-15,-8-1-1 16,-13 3-1-16,-17 1 1 16,-21 5-1-16,-17 10 3 15,-26 10 0-15,-15 10 0 16,-14 7 1-16,-8 10 1 0,-11 1-2 15,5 10-1-15,4 0-4 16,12-7-4-16,15-6-15 16,14-10-16-16,4-18-2 15,14-8-2-15,2-10 7 16</inkml:trace>
  <inkml:trace contextRef="#ctx0" brushRef="#br0" timeOffset="100611.5566">9033 17152 62 0,'37'0'40'15,"11"10"2"-15,19 11-6 16,14 15-23-16,-1 6-4 16,4 11-6-16,3-2-9 31,-10 0-34-31,-11-8 0 0,-8-16 0 16,-15-20-3-16</inkml:trace>
  <inkml:trace contextRef="#ctx0" brushRef="#br0" timeOffset="101514.0392">9054 2176 38 0,'4'-15'37'16,"5"28"2"-16,-5 16-1 16,-1 20-23-16,12 20-4 15,-6 13-6-15,4 10-1 16,-1 10-6-16,-6-4-13 0,0-11-19 31,7-14-4-31,-7-28 0 0,0-7-1 16</inkml:trace>
  <inkml:trace contextRef="#ctx0" brushRef="#br0" timeOffset="101930.8667">8785 2759 45 0,'16'-9'36'15,"8"-6"1"-15,20 3 0 16,5-5-27-16,13-7-4 15,7-2-5-15,0 1-3 16,-4-4-2-16,-4 3-2 16,-14 2-1-16,-7 3 1 0,-12 0 0 15,-13 9 1-15,-15 12 2 16,-9-12 3-16,-10 22 3 16,-15 8 1-16,-9 9 0 15,-7 6 0-15,-5 9 0 0,-2-6-3 16,6-1-4-1,4-4-12 1,6-12-9-16,6-19-5 16,15-3 2-16,4-22 5 15,4-7 8-15,5 0 9 0,1-3 7 16,0 3 12-16,6 1 12 16,10 21 4-16,4 10 2 15,12 15-5-15,14 16-6 16,6-2-7-16,16 11-4 0,4 2-7 15,2 11-36-15,-7-7-4 16,5 0-1-16,-17-9-2 16</inkml:trace>
  <inkml:trace contextRef="#ctx0" brushRef="#br0" timeOffset="103015.7141">9882 3043 28 0,'16'-4'33'0,"12"-4"-2"16,1-16-8-16,-2-9-5 15,5-10-6-15,-3-12-2 16,4-6-4-16,-12-9-2 16,-2 2-2-16,-13 1 1 0,0 7-1 15,-6 6 0-15,0 6-1 16,-12 18-1-16,8 18 1 0,-4 22 0 15,8 16 0-15,8 21-1 16,5 10 1-16,8 8-1 16,4 11 1-16,6-3-1 15,0-6 1-15,3-6 0 16,-3-12-2-16,-4-11-6 31,-10-12-13-31,-7-18-17 0,-1-4 0 16,-9-4 0-16,-7-17 0 15</inkml:trace>
  <inkml:trace contextRef="#ctx0" brushRef="#br0" timeOffset="103184.9924">10003 2794 55 0,'19'4'34'0,"2"1"-1"16,12 0-15-1,3 9-13-15,1 3-8 0,-2 3-15 16,-8-6-14-16,2 5 0 31,-17-13-2-31</inkml:trace>
  <inkml:trace contextRef="#ctx0" brushRef="#br0" timeOffset="103332.2947">9898 2798 16 0,'0'12'25'0,"19"8"-7"0,2 2-20 16,7-11-20-16,17 11-4 15,-3-7 18-15</inkml:trace>
  <inkml:trace contextRef="#ctx0" brushRef="#br0" timeOffset="103648.7307">10462 2963 20 0,'17'12'34'16,"-8"-12"1"-16,10 10 0 16,-2-6-15-16,3-4-10 15,7 3-2-15,-2-7-3 0,-3-2-2 16,-4-6 0-16,-6-1-2 31,-5-7 1-31,-7-3-2 0,-12 1 0 16,-4 3 0-16,-4 5-2 15,-1 3 0-15,0 11 1 16,2 6 0-16,4 11 0 16,3 12 0-16,6 8 2 15,6 1 0-15,6 4 1 16,2 0 0-16,2-3-1 0,3-1 0 16,2-4-13-16,3-11-24 15,-5-11 0-15,9-5 0 16,-6-14-1-16</inkml:trace>
  <inkml:trace contextRef="#ctx0" brushRef="#br0" timeOffset="103918.2914">11070 2877 25 0,'6'21'35'0,"-20"-9"1"16,-2 9-1-1,-6-7-14-15,-6-8-13 0,-2 3-5 16,-2-3-3-16,-2-8-1 0,7-2-2 16,-1-5 0-16,15 1 0 15,7-6 0-15,6 14 2 16,21-10 2-16,1 10 1 16,7 15 1-16,1 1 0 15,1 11-1-15,-4 3-17 16,3 8-19-16,-12-14 1 0,3 11-2 15,-12-14 0-15</inkml:trace>
  <inkml:trace contextRef="#ctx0" brushRef="#br0" timeOffset="104690.6215">11250 3766 30 0,'-3'17'28'16,"6"13"-2"-16,-3 0-15 15,6 2-3-15,4 2 1 31,5-5-2-31,8-7-1 0,7-9-1 16,7-6 0-16,0-10-1 16,3-7 0-16,-5-10-2 15,-4-1 0-15,-8-5-1 16,-6 4 0-16,-10 0 0 16,-7 5 0-16,-7 8-1 15,-2 9 1-15,-4 8 0 0,2 12 0 16,3 11 2-16,3 14 0 15,5 9 1-15,3 10 1 16,1 1 0-16,4 7 0 16,-8-3-1-16,0 0 0 15,-7-12-1-15,-8-7 0 16,-10-11-2 0,-6-12-1-16,-7-13 1 15,-5-14-2-15,3-18 0 0,2-11-3 16,7-11-2-16,7-8-4 15,12 2-4-15,9-5-7 16,12 4-15-16,19 10-1 16,9 2 0-16,15 14 10 15</inkml:trace>
  <inkml:trace contextRef="#ctx0" brushRef="#br0" timeOffset="104954.0206">12007 3543 52 0,'-7'-14'34'0,"-14"9"-9"16,-4 5-5-16,-3 18-5 0,-5 8-6 16,2 12-2-1,0 11-2-15,8 10-1 0,8 7 0 31,8 4-1-31,7 3-1 16,12-3-2-16,9-4-7 0,2-12-15 16,7-13-8-16,9-6-7 15,-3-24 0-15,9-4 0 16</inkml:trace>
  <inkml:trace contextRef="#ctx0" brushRef="#br0" timeOffset="105338.8013">12078 3863 37 0,'0'0'35'0,"0"0"1"16,9 0-3-16,5 14-14 15,5 5-7-15,8 13-6 16,2 0-3-16,4 1-4 0,2 4-12 16,1-5-23-16,-10-17 0 15,3 3-1-15,-12-18 0 16</inkml:trace>
  <inkml:trace contextRef="#ctx0" brushRef="#br0" timeOffset="105523.3029">12365 3852 45 0,'0'0'35'0,"-26"0"1"15,11 15-7-15,-7 3-15 16,-8 3-7-16,-2 7-4 16,-4 2-5-16,-2-1-14 15,-2-1-18-15,11 3-1 0,-4-12 0 16,19-2-1-16</inkml:trace>
  <inkml:trace contextRef="#ctx0" brushRef="#br0" timeOffset="105692.5953">12550 4075 64 0,'9'21'37'15,"-14"-7"-1"-15,-2 4-9 16,-5 2-26-16,-1 2-27 16,2 3-8-16,-9-8-1 15,11-3-1-15</inkml:trace>
  <inkml:trace contextRef="#ctx0" brushRef="#br0" timeOffset="105992.523">12721 3673 48 0,'0'0'35'16,"6"30"0"-16,-12-1-11 15,-4 3-12-15,4 11-3 31,-6 4-1-31,5 5-2 0,2-3-1 16,8-5-2-16,3-4-1 16,7-8-1-16,8-7 1 15,0-7-3-15,7-8-4 16,-3-10-16-16,-9-7-16 16,2-5 0-16,-5-10-1 15,-4 1 0-15</inkml:trace>
  <inkml:trace contextRef="#ctx0" brushRef="#br0" timeOffset="106155.8295">12569 3863 49 0,'0'0'36'16,"24"12"2"-16,7-5-2 15,7-2-25-15,5 3-24 16,4 0-20-16,-4-8-2 15,1 0-2-15,-11-3 1 0</inkml:trace>
  <inkml:trace contextRef="#ctx0" brushRef="#br0" timeOffset="106372.0005">13055 3582 53 0,'14'15'37'0,"7"22"1"16,0 5 0 0,-2 6-28-16,-1 16-2 15,-5 4-3-15,-7 4-5 16,-8-1-10-16,-11-8-12 16,-12-8-16-16,1-6 0 15,-5-19 0-15,8-8 0 16</inkml:trace>
  <inkml:trace contextRef="#ctx0" brushRef="#br0" timeOffset="106672.3555">13465 3854 50 0,'0'0'37'0,"25"-4"-1"32,-1 3 1-32,10-3-25 0,14 4-8 15,1 4-5-15,0-4-5 16,1 4-12-16,-4 2-17 15,-15-6-1-15,1 0 0 16,-17-5-1-16</inkml:trace>
  <inkml:trace contextRef="#ctx0" brushRef="#br0" timeOffset="106857.7692">13579 3967 35 0,'4'17'37'0,"12"-13"2"32,17 4-4-32,4-1-14 0,4-7-8 15,5 0-15-15,-9-7-32 16,4 4-2-16,-10-10-1 16,-7 0-1-16</inkml:trace>
  <inkml:trace contextRef="#ctx0" brushRef="#br0" timeOffset="107459.4775">14479 3713 30 0,'-22'-14'31'0,"-12"-1"-1"15,4 15-12-15,-8 12-5 16,3 9-6 0,7 13-1-16,7 9-1 15,12 8-1-15,9-3 2 0,16 2 0 16,11-9 1 0,13-4 0-16,4-19 1 0,8-8-1 15,-2-17-2-15,-3-10-1 16,-13-15-1-16,-11-5-2 15,-23-10 0-15,-11 0-1 0,-14-1-3 16,-10 7-4-16,-3 10-14 16,0 12-18-16,0 1 1 15,14 16-1-15,1 2 1 16</inkml:trace>
  <inkml:trace contextRef="#ctx0" brushRef="#br0" timeOffset="107660.0176">14751 4087 56 0,'0'0'38'16,"15"11"1"-16,-15-11-1 0,0 0-26 15,16-6-18-15,-16 6-30 0,12-15-1 16,-7 5 0-1,3 2-1-15</inkml:trace>
  <inkml:trace contextRef="#ctx0" brushRef="#br0" timeOffset="107913.5975">14922 3924 59 0,'12'-28'34'16,"-2"-18"1"-16,6-2-17 15,-1 5-8-15,-8-2-3 32,7 11-1-32,-7 4-3 0,-2 10 0 15,-5 20-1-15,10 5-1 16,-7 24 0-16,0 7 0 16,4 6-1-16,-4 9 0 15,4 2-1-15,-5 0-8 16,1-11-27-16,6-3 0 0,-9-16 0 15,11-1 0-15</inkml:trace>
  <inkml:trace contextRef="#ctx0" brushRef="#br0" timeOffset="108429.3759">15465 3667 24 0,'10'-12'32'0,"1"7"1"0,-18-6-1 15,-9 3-16-15,-6 2-7 16,-9 1-6-16,-3 5-1 15,-3 0-3-15,-2 6 2 16,1 3-2-16,5 6 1 16,7 2 0-16,5 3-1 15,8 3 1-15,2 0-1 0,3-1 1 16,3-2 1-16,5-1 0 16,0-3 0-16,0-5 1 0,0-11 1 15,13 10 0 1,1-10-1-16,7-5 0 0,4 1 0 15,9 2 0-15,7 2-2 32,4 0 1-32,1 4-1 0,2 6 0 15,-5 6 1-15,-10 6 0 16,-8 5 1-16,-13 2 1 16,-12 2 0-16,-15-2-1 15,-13-4 1-15,-12-8-2 16,-4-2-2-16,-2-6-9 15,0-14-26-15,1-10-2 0,15-3 1 16,8-14-1-16</inkml:trace>
  <inkml:trace contextRef="#ctx0" brushRef="#br0" timeOffset="109099.6222">16071 3821 29 0,'-11'-4'32'15,"-15"-8"-1"-15,-6 7-11 0,2 5-6 0,-3-2-5 16,3 6-3-16,6 1-2 16,11 8-2-16,4 1 0 15,15 2-1-15,13 2 1 16,11 6 1-16,4-1 0 16,7 5 0-16,-3-1 0 31,-2-4 0-31,-10 1 0 0,-12-2 0 15,-17-2 0-15,-12-3-1 16,-14-8-1-16,-7-3-1 16,-1-1-3-16,-1-5-6 15,4 0-15-15,13-4-12 16,5-5 0-16,16 9 0 16</inkml:trace>
  <inkml:trace contextRef="#ctx0" brushRef="#br0" timeOffset="109299.7821">16236 3914 42 0,'12'4'34'0,"-12"6"2"16,6 8-6-16,-1 7-18 0,-2 3-4 15,3 3-3-15,-2 3-5 16,-4-4-14-16,0-7-20 15,3-3-1-15,-3-20-1 16,0 0 0-16</inkml:trace>
  <inkml:trace contextRef="#ctx0" brushRef="#br0" timeOffset="109447.0024">16279 3584 68 0,'0'-18'33'15,"11"18"-5"-15,-11 0-24 0,0 0-34 16,4 9-3-16,-8 0-1 16,8 13-1-16</inkml:trace>
  <inkml:trace contextRef="#ctx0" brushRef="#br0" timeOffset="109700.9284">16417 4021 3 0,'13'24'33'16,"5"-2"2"-16,-8-10-7 0,0-12-6 16,-2-4-3-16,2-12-5 15,0-4-3-15,1-5-4 16,6-1-4-16,3 0-1 16,3 5-1-16,-1 4-1 0,2 8 1 15,-2 9 1-15,0 11 1 16,-4 6 0-16,-5 10-1 15,-8-1 1-15,-2 3-4 16,0 3-15-16,7-2-20 16,-10-12-2-16,12 1 0 15,4-9-1 1</inkml:trace>
  <inkml:trace contextRef="#ctx0" brushRef="#br0" timeOffset="110082.0623">17286 3430 24 0,'0'-14'28'15,"0"14"1"-15,-45 25-12 16,6 19-4-16,-4 23-3 16,-2 23-3-16,6 19-1 31,10 8 1-31,16 11-1 0,13-4 0 15,18-6-4-15,11-14-1 16,10-21-7-16,9-21-19 0,0-11-8 16,-12-19-1-16,-2-9-1 15</inkml:trace>
  <inkml:trace contextRef="#ctx0" brushRef="#br0" timeOffset="113205.1994">17676 3626 33 0,'22'-5'34'0,"0"5"-4"16,-12-7-8-16,-10 7-6 16,0 0-5-16,-18-12-4 15,-3 9-3-15,-9-3-6 16,-5 0-2-16,-1 1-1 15,-2-2 0-15,7 3-1 16,2-1 0-16,11 5 1 0,2-4 0 16,16 4 3-16,-10 4 2 15,10-4 1-15,4 22 1 16,-4-7 1-16,0 7 0 16,0 2 1-16,0 0 0 15,-6 2 0-15,6 0-1 16,-8-4 0-16,8-5 0 0,0-6 0 15,0-11-1-15,17 8 0 16,0-8 0-16,7 0 0 16,5 5 0-16,4 1 0 15,4 5-1-15,-1 5 0 0,0 4 1 16,-9 5-1 0,-7 2 1-1,-14-2 1-15,-10 3-1 16,-18-8 1-16,-8-4-3 15,-13-5-1-15,-5-5-6 0,2-6-8 16,2 0-17-16,4-12-4 16,16 2-1-16,8-7 0 15</inkml:trace>
  <inkml:trace contextRef="#ctx0" brushRef="#br0" timeOffset="113743.6181">17878 3853 19 0,'6'20'33'15,"-6"-7"0"-15,0 10-5 0,0-4-11 16,0 0-3-16,0 4-5 0,0-9-2 16,0 3-3-1,0-17-1-15,-6 11-1 0,6-11-3 16,-10-16 0-16,3 2 0 16,-2-4 0-16,0-3-1 15,-1-4-1-15,5 3 0 16,2-1 1-16,3 4 0 0,8 4 0 15,3 6 1-15,6 0-1 16,3 5 1-16,5 4 0 16,-1 3 1-16,2 1 0 15,4-2 0-15,-3 2 0 16,1-4 0-16,-2 0 1 31,-4-4 1-31,-1 0-1 0,-6 2 1 16,-3 2-1-16,-1 0 1 15,-11 0 1-15,9 14-1 16,-9 1 0-16,0 2 0 16,4 3 0-16,-4 3-3 0,2-4-11 15,-2-4-21-15,9 6-2 16,-9-21 0-16,8 24 1 16</inkml:trace>
  <inkml:trace contextRef="#ctx0" brushRef="#br0" timeOffset="115046.0897">18289 3717 18 0,'13'20'33'0,"-4"-7"2"0,13 5-4 15,6 7-12-15,3-1-5 16,11 8-3-16,3-6-2 16,1 4-5-16,3-1-8 15,-8-3-16-15,-9-9-15 31,-1-1-1-31,-17-11 0 0,0-1-1 16</inkml:trace>
  <inkml:trace contextRef="#ctx0" brushRef="#br0" timeOffset="115262.7495">18652 3705 54 0,'-5'-15'35'0,"5"15"1"16,-25 15-5-16,2 2-22 16,-1 8-3-16,-8 6-3 15,-4 4-1-15,-1 5 0 16,0 0-4 0,5 1-8-16,1-8-14 15,2-7-12-15,15-3 0 0,2-14 0 16</inkml:trace>
  <inkml:trace contextRef="#ctx0" brushRef="#br0" timeOffset="115799.5225">18888 3849 14 0,'0'0'33'16,"15"5"3"-16,14-1-1 31,9-4-13-31,4 0-9 0,8 5-2 16,-2-1-3-16,3 1-7 15,-5-2-21-15,-2 3-16 16,-20-12 0-16,-3 6-1 16</inkml:trace>
  <inkml:trace contextRef="#ctx0" brushRef="#br0" timeOffset="118152.9973">19570 3834 43 0,'17'-32'33'0,"-10"-11"-5"0,5 1-8 15,-2 2-4-15,-4 1-4 16,2 7-4-16,-8 6-2 0,7 14-2 16,-7 12-1-16,3 12 0 15,-3 14-2-15,7 13-1 16,3 7 1-16,1 5-1 16,4 9 1-16,-1-4-5 15,4-1-19-15,4-6-13 16,-8-22-1-1,5 0 1-15</inkml:trace>
  <inkml:trace contextRef="#ctx0" brushRef="#br0" timeOffset="118516.144">20170 3552 58 0,'0'-24'35'0,"0"6"1"16,-12 4-18-16,-9 3-6 15,-3 11-5-15,-12 10-2 16,-1 13-3-16,-4 11-1 0,3 13 0 16,2 7 0-16,9 6-1 15,11 0 1-15,16-2 0 16,13-3 0-16,12-7 0 15,12-15 0-15,5-12 1 16,0-11-1-16,1-10 0 31,-8-9-1-31,-14-5 2 0,-18-8-2 16,-18-3 0-16,-14 1-1 16,-11 1-4-16,-3 5-16 15,1 5-17-15,-6-3 1 16,15 12-1-16,5-5 1 15</inkml:trace>
  <inkml:trace contextRef="#ctx0" brushRef="#br0" timeOffset="118970.0261">20280 3859 45 0,'0'0'34'0,"15"0"0"16,-15 0-4-16,7 9-19 0,0 3-4 16,-3 1-4-16,-1 3 0 15,-3-1 0-15,0-1-1 16,0-2-1-16,0-12 0 16,0 0-3-16,-10 0 1 15,5-9-1-15,0-8-1 0,1-2 1 16,1-6-1-16,3 3 1 15,0-2 0-15,3 3 0 16,4 4 1-16,7 5 0 16,1 2 0-16,4 7 0 15,2 3 1-15,2 0-1 16,2 0 2-16,-3 3-1 0,2-2 1 16,-4 4 1-16,0 0-1 15,-1-2 1-15,-1 7 0 16,-3-1-1-16,-1 5 1 0,-3 0-1 15,-2 3 0 1,-3-2 0-16,-2 3 0 0,-4 1-7 31,-3 1-22-31,-4-10-6 16,7 6-1-16,0-16 0 0</inkml:trace>
  <inkml:trace contextRef="#ctx0" brushRef="#br0" timeOffset="119533.275">20778 3480 30 0,'13'0'33'16,"-13"0"1"-16,17 20-3 15,-7 11-16-15,-10 8-5 16,5 12-2-16,-5 5-2 31,8 4 0-31,0-3-2 0,5-1-1 16,4-6 1-16,6-9-2 16,5-12 0-16,2-15-3 15,-2-2-6-15,-5-12-23 16,-11-8-7-16,-2-3-1 15,-17-13-1-15</inkml:trace>
  <inkml:trace contextRef="#ctx0" brushRef="#br0" timeOffset="119686.927">20702 3718 64 0,'17'9'40'15,"14"1"0"-15,8-1-5 31,6-4-23-31,7 3-5 0,-1 1-11 16,-6 3-33-16,-16-12-2 16,-4-5-1-16,-21-8-1 15</inkml:trace>
  <inkml:trace contextRef="#ctx0" brushRef="#br0" timeOffset="120587.2644">21378 3854 35 0,'15'12'38'0,"-15"-12"1"16,27 2-2-16,-6 3-17 15,9-5-8-15,14 8-3 16,1-5-5-16,8-3-12 16,1 0-29-16,2 5-2 0,-7-10 0 15,5 5-1-15</inkml:trace>
  <inkml:trace contextRef="#ctx0" brushRef="#br0" timeOffset="121872.096">21537 3718 25 0,'13'-9'35'0,"-13"9"2"16,0 0-1-16,4 24-15 16,-11 5-9-16,7 11-3 0,-3 7-5 15,3 0-8 1,6 0-31 0,5-2-1-16,0-17-1 0,7-5 0 15</inkml:trace>
  <inkml:trace contextRef="#ctx0" brushRef="#br0" timeOffset="122272.9764">22197 3459 46 0,'0'0'34'16,"0"0"-1"-16,9 9-12 0,-6 11-6 15,-3 5-5-15,0 8-4 16,0 5-2-16,4 3-1 16,-4 1-3-16,5-8-8 15,-3-10-23-15,4 1-5 0,-6-25 0 16,-6 12-1-16</inkml:trace>
  <inkml:trace contextRef="#ctx0" brushRef="#br0" timeOffset="122558.1573">22169 3473 15 0,'32'3'29'0,"-7"-6"1"15,12 3-5-15,1 0-16 16,-2 0-2-16,-2-5 0 0,-6 5-1 16,-4-1 0-1,-10 1-1-15,-1 0 0 0,-13 0-1 16,0 0 1-16,10 8-1 16,-7 5 0-16,0 4-1 0,2 2-1 15,-1 8 0-15,6 2 0 16,-3 7-3-16,1-2-7 15,2-3-21-15,2 5-6 16,-12-11 0-16,4 3-1 0</inkml:trace>
  <inkml:trace contextRef="#ctx0" brushRef="#br0" timeOffset="122821.202">21986 3947 47 0,'26'9'35'0,"11"-9"1"0,22 0-12 16,17 0-11-16,6 0-4 15,13 4-3-15,1-4-5 0,-3 0-9 16,-9 0-17-16,-19 4-11 16,-19-4 0-16,-12 3-1 15</inkml:trace>
  <inkml:trace contextRef="#ctx0" brushRef="#br0" timeOffset="123322.2589">22237 4226 74 0,'29'-15'37'0,"8"4"-12"16,10 8-8-16,-5 3-4 0,1 10-5 15,-8 7-2-15,-13 9-3 16,-22 2-1-16,-17 7-2 15,-15-3 0-15,-18-2-2 0,-9-2 1 16,-9-7-1-16,0-5 0 16,7-7-1-16,16-9 0 15,10-4 1-15,21-5 1 16,14-2 0-16,21 0 2 16,14 2 0-16,11 3 1 15,8 6 1-15,1 7 0 0,0 4 1 16,-7 3-2-16,-4 4-2 15,-7 3-13-15,-4 1-23 16,-19-13-1-16,3 4-1 16,-6-13 0-16</inkml:trace>
  <inkml:trace contextRef="#ctx0" brushRef="#br0" timeOffset="123807.6132">22798 3326 33 0,'44'41'35'0,"5"14"1"16,14 19-14-16,11 26-5 0,-12 13-3 15,-12 19-3-15,-23 0-4 16,-9 2-2-16,-18-10-2 0,-9-16-1 16,-13-16-1-1,-13-18 0-15,2-18 1 16,10-14-1-16,8-20-1 0,7-7 1 16,-7-7 0-16,5-8 0 15,10 0 0-15,-15-3-1 0,15 3-1 16,-12-15-5-16,12 15-28 15,-13-14-5-15,7 1 1 16,6 13-1-16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16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612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4167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4665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7299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755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077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5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3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4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9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3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5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3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7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15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4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1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Κύματα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674063"/>
            <a:ext cx="42851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Ναυαγοσώστες στην Αυστραλία εκπαιδεύονται στην αντιμετώπιση μεγάλων κυμάτων. Τα κύματα που κινούνται στην επιφάνεια του νερού αποτελούν ένα παράδειγμα μηχανικών κυμάτων.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2" y="1408542"/>
            <a:ext cx="4266121" cy="32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66319"/>
                <a:ext cx="7948449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Παράδειγμα:</a:t>
                </a:r>
              </a:p>
              <a:p>
                <a:pPr lvl="1"/>
                <a:r>
                  <a:rPr lang="el-GR" sz="2000" dirty="0" smtClean="0"/>
                  <a:t>Ημιτονοειδές κύμα που διαδίδεται στην θετική κατεύθυνση του </a:t>
                </a:r>
                <a:r>
                  <a:rPr lang="en-US" sz="2000" dirty="0" smtClean="0"/>
                  <a:t>x-</a:t>
                </a:r>
                <a:r>
                  <a:rPr lang="el-GR" sz="2000" dirty="0" smtClean="0"/>
                  <a:t>άξονα έχει πλάτος 15 </a:t>
                </a:r>
                <a:r>
                  <a:rPr lang="en-US" sz="2000" dirty="0" smtClean="0"/>
                  <a:t>cm, </a:t>
                </a:r>
                <a:r>
                  <a:rPr lang="el-GR" sz="2000" dirty="0" smtClean="0"/>
                  <a:t>μήκος 40 </a:t>
                </a:r>
                <a:r>
                  <a:rPr lang="en-US" sz="2000" dirty="0" smtClean="0"/>
                  <a:t>cm, </a:t>
                </a:r>
                <a:r>
                  <a:rPr lang="el-GR" sz="2000" dirty="0" smtClean="0"/>
                  <a:t>και συχνότητα 8 </a:t>
                </a:r>
                <a:r>
                  <a:rPr lang="en-US" sz="2000" dirty="0" smtClean="0"/>
                  <a:t>Hz. </a:t>
                </a:r>
                <a:r>
                  <a:rPr lang="el-GR" sz="2000" dirty="0" smtClean="0"/>
                  <a:t>Η χρονική στιγμή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φαίνεται στο σχήμα.</a:t>
                </a:r>
              </a:p>
              <a:p>
                <a:pPr lvl="2"/>
                <a:r>
                  <a:rPr lang="el-GR" sz="1800" dirty="0" smtClean="0"/>
                  <a:t>Α) Βρείτε τα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𝛵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sz="1800" dirty="0" smtClean="0"/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lvl="2"/>
                <a:r>
                  <a:rPr lang="en-US" sz="1800" dirty="0" smtClean="0"/>
                  <a:t>B) </a:t>
                </a:r>
                <a:r>
                  <a:rPr lang="el-GR" sz="1800" dirty="0" smtClean="0"/>
                  <a:t>Βρείτε τη σταθερά φάσης φ και γράψτε την </a:t>
                </a:r>
                <a:r>
                  <a:rPr lang="el-GR" sz="1800" dirty="0" err="1" smtClean="0"/>
                  <a:t>κυματοσυνάρτηση</a:t>
                </a:r>
                <a:r>
                  <a:rPr lang="el-GR" sz="1800" dirty="0" smtClean="0"/>
                  <a:t>.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endParaRPr lang="el-GR" dirty="0" smtClean="0"/>
              </a:p>
              <a:p>
                <a:pPr marL="68580" indent="0">
                  <a:buNone/>
                </a:pPr>
                <a:endParaRPr lang="el-GR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6319"/>
                <a:ext cx="7948449" cy="4569730"/>
              </a:xfrm>
              <a:blipFill rotWithShape="0">
                <a:blip r:embed="rId2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3526378"/>
            <a:ext cx="5162144" cy="298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3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5480" y="1371600"/>
                <a:ext cx="7948449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Παράδειγμα:</a:t>
                </a:r>
              </a:p>
              <a:p>
                <a:pPr lvl="1"/>
                <a:r>
                  <a:rPr lang="el-GR" sz="2000" dirty="0" smtClean="0"/>
                  <a:t>Ημιτονοειδές κύμα που διαδίδεται στην θετική κατεύθυνση του </a:t>
                </a:r>
                <a:r>
                  <a:rPr lang="en-US" sz="2000" dirty="0" smtClean="0"/>
                  <a:t>x-</a:t>
                </a:r>
                <a:r>
                  <a:rPr lang="el-GR" sz="2000" dirty="0" smtClean="0"/>
                  <a:t>άξονα έχει πλάτος 15 </a:t>
                </a:r>
                <a:r>
                  <a:rPr lang="en-US" sz="2000" dirty="0" smtClean="0"/>
                  <a:t>cm, </a:t>
                </a:r>
                <a:r>
                  <a:rPr lang="el-GR" sz="2000" dirty="0" smtClean="0"/>
                  <a:t>μήκος 40 </a:t>
                </a:r>
                <a:r>
                  <a:rPr lang="en-US" sz="2000" dirty="0" smtClean="0"/>
                  <a:t>cm, </a:t>
                </a:r>
                <a:r>
                  <a:rPr lang="el-GR" sz="2000" dirty="0" smtClean="0"/>
                  <a:t>και συχνότητα 8 </a:t>
                </a:r>
                <a:r>
                  <a:rPr lang="en-US" sz="2000" dirty="0" smtClean="0"/>
                  <a:t>Hz. </a:t>
                </a:r>
                <a:r>
                  <a:rPr lang="el-GR" sz="2000" dirty="0" smtClean="0"/>
                  <a:t>Η χρονική στιγμή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φαίνεται στο σχήμα.</a:t>
                </a:r>
              </a:p>
              <a:p>
                <a:pPr lvl="2"/>
                <a:r>
                  <a:rPr lang="el-GR" sz="1800" dirty="0" smtClean="0"/>
                  <a:t>Α) Βρείτε τα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𝛵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sz="1800" dirty="0" smtClean="0"/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685800" lvl="2" indent="0">
                  <a:buNone/>
                </a:pP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endParaRPr lang="el-GR" dirty="0" smtClean="0"/>
              </a:p>
              <a:p>
                <a:pPr marL="68580" indent="0">
                  <a:buNone/>
                </a:pPr>
                <a:endParaRPr lang="el-GR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480" y="1371600"/>
                <a:ext cx="7948449" cy="4569730"/>
              </a:xfrm>
              <a:blipFill rotWithShape="0">
                <a:blip r:embed="rId2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45" y="4114800"/>
            <a:ext cx="4144599" cy="23967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96960" y="3238920"/>
              <a:ext cx="4253400" cy="2362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4360" y="3227400"/>
                <a:ext cx="4268880" cy="238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4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48212"/>
                <a:ext cx="7948449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Παράδειγμα:</a:t>
                </a:r>
              </a:p>
              <a:p>
                <a:pPr lvl="1"/>
                <a:r>
                  <a:rPr lang="el-GR" sz="2000" dirty="0" smtClean="0"/>
                  <a:t>Ημιτονοειδές κύμα που διαδίδεται στην θετική κατεύθυνση του </a:t>
                </a:r>
                <a:r>
                  <a:rPr lang="en-US" sz="2000" dirty="0" smtClean="0"/>
                  <a:t>x-</a:t>
                </a:r>
                <a:r>
                  <a:rPr lang="el-GR" sz="2000" dirty="0" smtClean="0"/>
                  <a:t>άξονα έχει πλάτος 15 </a:t>
                </a:r>
                <a:r>
                  <a:rPr lang="en-US" sz="2000" dirty="0" smtClean="0"/>
                  <a:t>cm, </a:t>
                </a:r>
                <a:r>
                  <a:rPr lang="el-GR" sz="2000" dirty="0" smtClean="0"/>
                  <a:t>μήκος 40 </a:t>
                </a:r>
                <a:r>
                  <a:rPr lang="en-US" sz="2000" dirty="0" smtClean="0"/>
                  <a:t>cm, </a:t>
                </a:r>
                <a:r>
                  <a:rPr lang="el-GR" sz="2000" dirty="0" smtClean="0"/>
                  <a:t>και συχνότητα 8 </a:t>
                </a:r>
                <a:r>
                  <a:rPr lang="en-US" sz="2000" dirty="0" smtClean="0"/>
                  <a:t>Hz. </a:t>
                </a:r>
                <a:r>
                  <a:rPr lang="el-GR" sz="2000" dirty="0" smtClean="0"/>
                  <a:t>Η χρονική στιγμή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φαίνεται στο σχήμα.</a:t>
                </a:r>
              </a:p>
              <a:p>
                <a:pPr lvl="2"/>
                <a:r>
                  <a:rPr lang="en-US" sz="1800" dirty="0" smtClean="0"/>
                  <a:t>B) </a:t>
                </a:r>
                <a:r>
                  <a:rPr lang="el-GR" sz="1800" dirty="0" smtClean="0"/>
                  <a:t>Βρείτε τη σταθερά φάσης 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l-GR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1800" dirty="0" smtClean="0"/>
                  <a:t>και γράψτε την </a:t>
                </a:r>
                <a:r>
                  <a:rPr lang="el-GR" sz="1800" dirty="0" err="1" smtClean="0"/>
                  <a:t>κυματοσυνάρτηση</a:t>
                </a:r>
                <a:r>
                  <a:rPr lang="el-GR" sz="1800" dirty="0" smtClean="0"/>
                  <a:t>.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endParaRPr lang="el-GR" dirty="0" smtClean="0"/>
              </a:p>
              <a:p>
                <a:pPr marL="68580" indent="0">
                  <a:buNone/>
                </a:pPr>
                <a:endParaRPr lang="el-GR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48212"/>
                <a:ext cx="7948449" cy="4569730"/>
              </a:xfrm>
              <a:blipFill rotWithShape="0">
                <a:blip r:embed="rId2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45" y="4114800"/>
            <a:ext cx="4144599" cy="23967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99040" y="777960"/>
              <a:ext cx="7747920" cy="5636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9320" y="771480"/>
                <a:ext cx="7770240" cy="564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58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93391"/>
            <a:ext cx="2666999" cy="5483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4578" y="1371600"/>
                <a:ext cx="7948449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Ημιτονοειδή κύματα</a:t>
                </a:r>
                <a:endParaRPr lang="el-GR" dirty="0"/>
              </a:p>
              <a:p>
                <a:pPr lvl="1"/>
                <a:r>
                  <a:rPr lang="el-GR" dirty="0" smtClean="0"/>
                  <a:t>Κυματοσυνάρτηση</a:t>
                </a:r>
                <a:r>
                  <a:rPr lang="en-US" dirty="0" smtClean="0"/>
                  <a:t> </a:t>
                </a:r>
                <a:r>
                  <a:rPr lang="el-GR" dirty="0" smtClean="0"/>
                  <a:t>που περιγράφει το </a:t>
                </a:r>
                <a:br>
                  <a:rPr lang="el-GR" dirty="0" smtClean="0"/>
                </a:br>
                <a:r>
                  <a:rPr lang="el-GR" dirty="0" smtClean="0"/>
                  <a:t>κύμα του σχήματος</a:t>
                </a:r>
                <a:r>
                  <a:rPr lang="en-US" dirty="0" smtClean="0"/>
                  <a:t> (</a:t>
                </a: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όπως</a:t>
                </a:r>
                <a:br>
                  <a:rPr lang="el-GR" dirty="0" smtClean="0"/>
                </a:br>
                <a:r>
                  <a:rPr lang="el-GR" dirty="0" smtClean="0"/>
                  <a:t>στο σχήμα):</a:t>
                </a:r>
                <a:br>
                  <a:rPr lang="el-GR" dirty="0" smtClean="0"/>
                </a:br>
                <a:endParaRPr lang="el-GR" b="0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r>
                  <a:rPr lang="el-GR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  <a:p>
                <a:pPr lvl="1"/>
                <a:r>
                  <a:rPr lang="el-GR" dirty="0" smtClean="0"/>
                  <a:t>Άρα περιγράφει και την κίνηση κάθε </a:t>
                </a:r>
                <a:br>
                  <a:rPr lang="el-GR" dirty="0" smtClean="0"/>
                </a:br>
                <a:r>
                  <a:rPr lang="el-GR" dirty="0" smtClean="0"/>
                  <a:t>σημείου του, όπως π.χ. το </a:t>
                </a:r>
                <a:r>
                  <a:rPr lang="en-US" i="1" dirty="0" smtClean="0"/>
                  <a:t>P</a:t>
                </a:r>
                <a:r>
                  <a:rPr lang="el-GR" dirty="0"/>
                  <a:t> </a:t>
                </a:r>
              </a:p>
              <a:p>
                <a:pPr lvl="1"/>
                <a:r>
                  <a:rPr lang="el-GR" u="sng" dirty="0" smtClean="0"/>
                  <a:t>Εγκάρσια</a:t>
                </a:r>
                <a:r>
                  <a:rPr lang="el-GR" dirty="0" smtClean="0"/>
                  <a:t> ταχύτητα και επιτάχυνση</a:t>
                </a:r>
                <a:br>
                  <a:rPr lang="el-GR" dirty="0" smtClean="0"/>
                </a:br>
                <a:r>
                  <a:rPr lang="el-GR" dirty="0" smtClean="0"/>
                  <a:t>του στοιχείου </a:t>
                </a:r>
                <a:r>
                  <a:rPr lang="en-US" dirty="0" smtClean="0"/>
                  <a:t>P</a:t>
                </a:r>
                <a:r>
                  <a:rPr lang="el-GR" dirty="0" smtClean="0"/>
                  <a:t> </a:t>
                </a:r>
                <a:br>
                  <a:rPr lang="el-GR" dirty="0" smtClean="0"/>
                </a:b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:r>
                  <a:rPr lang="el-GR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b="0" i="1" dirty="0" smtClean="0">
                    <a:latin typeface="Cambria Math" panose="02040503050406030204" pitchFamily="18" charset="0"/>
                  </a:rPr>
                </a:br>
                <a:r>
                  <a:rPr lang="el-GR" b="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l-GR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4578" y="1371600"/>
                <a:ext cx="7948449" cy="5181600"/>
              </a:xfrm>
              <a:blipFill rotWithShape="0">
                <a:blip r:embed="rId4"/>
                <a:stretch>
                  <a:fillRect t="-15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7467600" y="1600200"/>
            <a:ext cx="457200" cy="457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607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48212"/>
                <a:ext cx="7948449" cy="520498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Ταχύτητα Διάδοσης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1" dirty="0" smtClean="0"/>
                  <a:t>κύματος σε τεντωμένο νήμα</a:t>
                </a:r>
              </a:p>
              <a:p>
                <a:pPr marL="68580" indent="0">
                  <a:buNone/>
                </a:pPr>
                <a:r>
                  <a:rPr lang="el-GR" b="1" dirty="0" smtClean="0"/>
                  <a:t>		</a:t>
                </a:r>
                <a:r>
                  <a:rPr lang="el-GR" b="1" dirty="0"/>
                  <a:t>	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num>
                          <m:den>
                            <m:r>
                              <a:rPr lang="el-GR" sz="3200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den>
                        </m:f>
                      </m:e>
                    </m:rad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/>
              </a:p>
              <a:p>
                <a:pPr marL="365760" lvl="1" indent="0">
                  <a:buNone/>
                </a:pPr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l-GR" dirty="0" smtClean="0"/>
                  <a:t> η τάση του νήματος, και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l-GR" dirty="0" smtClean="0"/>
                  <a:t> η μάζα του νήματος ανά μονάδα μήκους</a:t>
                </a:r>
              </a:p>
              <a:p>
                <a:pPr marL="365760" lvl="1" indent="0">
                  <a:buNone/>
                </a:pPr>
                <a:endParaRPr lang="el-GR" dirty="0"/>
              </a:p>
              <a:p>
                <a:r>
                  <a:rPr lang="el-GR" b="1" dirty="0"/>
                  <a:t>Μ</a:t>
                </a:r>
                <a:r>
                  <a:rPr lang="el-GR" b="1" dirty="0" smtClean="0"/>
                  <a:t>άζα ανά μονάδα μήκους </a:t>
                </a:r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el-GR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l-GR" b="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endParaRPr lang="el-GR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l-GR" dirty="0" smtClean="0"/>
                  <a:t>Λέγεται και γραμμική πυκνότητα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μάζας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48212"/>
                <a:ext cx="7948449" cy="5204988"/>
              </a:xfrm>
              <a:blipFill rotWithShape="0">
                <a:blip r:embed="rId2"/>
                <a:stretch>
                  <a:fillRect t="-16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9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599"/>
            <a:ext cx="7872249" cy="5121613"/>
          </a:xfrm>
        </p:spPr>
        <p:txBody>
          <a:bodyPr/>
          <a:lstStyle/>
          <a:p>
            <a:r>
              <a:rPr lang="el-GR" b="1" dirty="0" smtClean="0"/>
              <a:t>Μεταφορά ενέργειας σε νήμα</a:t>
            </a:r>
          </a:p>
          <a:p>
            <a:pPr marL="68580" indent="0">
              <a:buNone/>
            </a:pPr>
            <a:endParaRPr lang="el-GR" sz="1200" b="1" dirty="0" smtClean="0"/>
          </a:p>
          <a:p>
            <a:pPr lvl="1"/>
            <a:r>
              <a:rPr lang="el-GR" dirty="0" smtClean="0"/>
              <a:t>Είπαμε ότι στα μηχανικά κύματα μεταφέρεται ενέργεια</a:t>
            </a:r>
          </a:p>
          <a:p>
            <a:pPr lvl="1"/>
            <a:r>
              <a:rPr lang="el-GR" dirty="0" smtClean="0"/>
              <a:t>Που πηγαίνει αυτή η ενέργεια;</a:t>
            </a:r>
          </a:p>
          <a:p>
            <a:pPr lvl="1"/>
            <a:endParaRPr lang="en-US" b="1" dirty="0" smtClean="0"/>
          </a:p>
          <a:p>
            <a:pPr lvl="1"/>
            <a:r>
              <a:rPr lang="el-GR" b="1" dirty="0" smtClean="0"/>
              <a:t>Παράδειγμα</a:t>
            </a:r>
            <a:r>
              <a:rPr lang="el-GR" dirty="0" smtClean="0"/>
              <a:t>:</a:t>
            </a:r>
            <a:endParaRPr lang="en-US" dirty="0" smtClean="0"/>
          </a:p>
          <a:p>
            <a:pPr lvl="2"/>
            <a:r>
              <a:rPr lang="el-GR" dirty="0" smtClean="0"/>
              <a:t>Έστω το </a:t>
            </a:r>
            <a:r>
              <a:rPr lang="en-US" dirty="0" smtClean="0"/>
              <a:t>{</a:t>
            </a:r>
            <a:r>
              <a:rPr lang="el-GR" dirty="0" smtClean="0"/>
              <a:t>σώμα</a:t>
            </a:r>
            <a:r>
              <a:rPr lang="en-US" dirty="0" smtClean="0"/>
              <a:t> </a:t>
            </a:r>
            <a:r>
              <a:rPr lang="el-GR" dirty="0" smtClean="0"/>
              <a:t>+</a:t>
            </a:r>
            <a:r>
              <a:rPr lang="en-US" dirty="0" smtClean="0"/>
              <a:t> </a:t>
            </a:r>
            <a:r>
              <a:rPr lang="el-GR" dirty="0" smtClean="0"/>
              <a:t>Γη</a:t>
            </a:r>
            <a:r>
              <a:rPr lang="en-US" dirty="0" smtClean="0"/>
              <a:t>}</a:t>
            </a:r>
            <a:r>
              <a:rPr lang="el-GR" dirty="0" smtClean="0"/>
              <a:t> ως μη απομονωμένο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σύστημα</a:t>
            </a:r>
          </a:p>
          <a:p>
            <a:pPr lvl="2"/>
            <a:r>
              <a:rPr lang="el-GR" dirty="0" smtClean="0"/>
              <a:t>Ενέργεια λόγω έργου (χέρι)</a:t>
            </a:r>
          </a:p>
          <a:p>
            <a:pPr lvl="3"/>
            <a:r>
              <a:rPr lang="el-GR" dirty="0" smtClean="0"/>
              <a:t>Εξωτερική στο σύστημα</a:t>
            </a:r>
          </a:p>
          <a:p>
            <a:pPr lvl="2"/>
            <a:r>
              <a:rPr lang="el-GR" dirty="0" smtClean="0"/>
              <a:t>Διάδοση κατά μήκος του νήματος</a:t>
            </a:r>
          </a:p>
          <a:p>
            <a:pPr lvl="2"/>
            <a:r>
              <a:rPr lang="el-GR" dirty="0" smtClean="0"/>
              <a:t>Ανύψωση σώματος</a:t>
            </a:r>
          </a:p>
          <a:p>
            <a:pPr lvl="3"/>
            <a:r>
              <a:rPr lang="el-GR" dirty="0" smtClean="0"/>
              <a:t>Μεταβολή δυναμικής ενέργειας </a:t>
            </a:r>
            <a:br>
              <a:rPr lang="el-GR" dirty="0" smtClean="0"/>
            </a:br>
            <a:r>
              <a:rPr lang="el-GR" dirty="0" smtClean="0"/>
              <a:t>συστήματος Γη-σώμα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6" y="2911813"/>
            <a:ext cx="251612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4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1368" y="1371600"/>
                <a:ext cx="8024650" cy="5257800"/>
              </a:xfrm>
            </p:spPr>
            <p:txBody>
              <a:bodyPr/>
              <a:lstStyle/>
              <a:p>
                <a:r>
                  <a:rPr lang="el-GR" b="1" dirty="0" smtClean="0"/>
                  <a:t>Μεταφορά ενέργειας σε νήμα</a:t>
                </a:r>
                <a:endParaRPr lang="en-US" b="1" dirty="0" smtClean="0"/>
              </a:p>
              <a:p>
                <a:endParaRPr lang="el-GR" b="1" dirty="0" smtClean="0"/>
              </a:p>
              <a:p>
                <a:pPr lvl="1"/>
                <a:r>
                  <a:rPr lang="el-GR" dirty="0" smtClean="0"/>
                  <a:t>Ας θεωρήσουμε ένα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απειροστά μικρό τμήμα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του νήματος μήκους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l-GR" dirty="0" smtClean="0"/>
                  <a:t>και μάζας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𝑑𝑚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l-GR" dirty="0" smtClean="0"/>
                  <a:t>Εκτελεί απλή αρμονική</a:t>
                </a:r>
                <a:br>
                  <a:rPr lang="el-GR" dirty="0" smtClean="0"/>
                </a:br>
                <a:r>
                  <a:rPr lang="el-GR" dirty="0" smtClean="0"/>
                  <a:t>ταλάντωση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l-GR" dirty="0" smtClean="0"/>
                  <a:t>άξονα)!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l-GR" dirty="0" smtClean="0"/>
                  <a:t>Άρα έχει κινητική και</a:t>
                </a:r>
                <a:br>
                  <a:rPr lang="el-GR" dirty="0" smtClean="0"/>
                </a:br>
                <a:r>
                  <a:rPr lang="el-GR" dirty="0" smtClean="0"/>
                  <a:t>δυναμική ενέργεια!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368" y="1371600"/>
                <a:ext cx="8024650" cy="5257800"/>
              </a:xfrm>
              <a:blipFill rotWithShape="0"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8400"/>
            <a:ext cx="3886199" cy="273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2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66318"/>
                <a:ext cx="8024650" cy="511068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Μεταφορά ενέργειας σε νήμα</a:t>
                </a:r>
                <a:br>
                  <a:rPr lang="el-GR" b="1" dirty="0" smtClean="0"/>
                </a:br>
                <a:endParaRPr lang="el-GR" b="1" dirty="0" smtClean="0"/>
              </a:p>
              <a:p>
                <a:pPr lvl="1"/>
                <a:r>
                  <a:rPr lang="el-GR" b="1" dirty="0"/>
                  <a:t>Κινητική ενέργεια </a:t>
                </a:r>
                <a:r>
                  <a:rPr lang="el-GR" b="1" dirty="0" smtClean="0"/>
                  <a:t>για ένα στοιχείο νήματος</a:t>
                </a:r>
                <a:endParaRPr lang="el-GR" sz="1000" b="1" dirty="0"/>
              </a:p>
              <a:p>
                <a:pPr marL="365760" lvl="1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type m:val="noBa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endParaRPr lang="en-US" sz="1400" dirty="0"/>
              </a:p>
              <a:p>
                <a:pPr lvl="1"/>
                <a:r>
                  <a:rPr lang="el-GR" dirty="0"/>
                  <a:t>Ολοκληρώνοντας για ένα μήκος κύματος </a:t>
                </a:r>
                <a:endParaRPr lang="en-US" dirty="0" smtClean="0"/>
              </a:p>
              <a:p>
                <a:pPr marL="365760" lvl="1" indent="0">
                  <a:buNone/>
                </a:pPr>
                <a:r>
                  <a:rPr lang="el-GR" dirty="0"/>
                  <a:t/>
                </a:r>
                <a:br>
                  <a:rPr lang="el-GR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𝑑𝐾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  <m:e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dirty="0"/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𝛢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sz="1000" b="1" dirty="0" smtClean="0"/>
              </a:p>
              <a:p>
                <a:pPr lvl="1"/>
                <a:r>
                  <a:rPr lang="el-GR" b="1" dirty="0" smtClean="0"/>
                  <a:t>Δυναμική ενέργεια (με όμοιο τρόπο)</a:t>
                </a:r>
                <a:br>
                  <a:rPr lang="el-GR" b="1" dirty="0" smtClean="0"/>
                </a:b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l-GR" i="1">
                        <a:latin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pPr lvl="1"/>
                <a:endParaRPr lang="el-GR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6318"/>
                <a:ext cx="8024650" cy="5110681"/>
              </a:xfrm>
              <a:blipFill rotWithShape="0">
                <a:blip r:embed="rId2"/>
                <a:stretch>
                  <a:fillRect t="-15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05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Μεταφορά ενέργειας σε νήμα</a:t>
                </a:r>
                <a:endParaRPr lang="en-US" b="1" dirty="0" smtClean="0"/>
              </a:p>
              <a:p>
                <a:pPr marL="68580" indent="0">
                  <a:buNone/>
                </a:pPr>
                <a:endParaRPr lang="el-GR" b="1" dirty="0" smtClean="0"/>
              </a:p>
              <a:p>
                <a:pPr lvl="1"/>
                <a:r>
                  <a:rPr lang="el-GR" dirty="0" smtClean="0"/>
                  <a:t>Η συνολική ενέργεια σε ένα μήκος κύματος ισούται με το άθροισμα κινητικής και δυναμικής</a:t>
                </a:r>
                <a:r>
                  <a:rPr lang="en-US" dirty="0" smtClean="0"/>
                  <a:t> </a:t>
                </a:r>
              </a:p>
              <a:p>
                <a:pPr marL="365760" lvl="1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𝑚𝑒𝑐h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𝛢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 smtClean="0"/>
              </a:p>
              <a:p>
                <a:pPr marL="365760" lvl="1" indent="0">
                  <a:buNone/>
                </a:pPr>
                <a:endParaRPr lang="en-US" dirty="0"/>
              </a:p>
              <a:p>
                <a:pPr lvl="1"/>
                <a:r>
                  <a:rPr lang="el-GR" b="1" i="1" dirty="0" smtClean="0"/>
                  <a:t>Ρυθμός μεταφοράς ενέργειας (= Ισχύς)</a:t>
                </a:r>
                <a:r>
                  <a:rPr lang="el-GR" dirty="0"/>
                  <a:t> 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𝑀𝐾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i="1">
                        <a:latin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i="1">
                        <a:latin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l-GR" b="1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  <a:blipFill rotWithShape="0"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99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Γραμμική εξίσωση κύματος που διαδίδεται σε νήμα</a:t>
                </a:r>
              </a:p>
              <a:p>
                <a:pPr marL="68580" indent="0">
                  <a:buNone/>
                </a:pPr>
                <a:r>
                  <a:rPr lang="el-GR" b="1" dirty="0" smtClean="0"/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b="1" i="1" dirty="0" smtClean="0"/>
              </a:p>
              <a:p>
                <a:pPr marL="68580" indent="0">
                  <a:buNone/>
                </a:pPr>
                <a:endParaRPr lang="el-GR" b="1" i="1" dirty="0" smtClean="0"/>
              </a:p>
              <a:p>
                <a:r>
                  <a:rPr lang="el-GR" b="1" dirty="0" smtClean="0"/>
                  <a:t>Γενική μορφή εξίσωσης κύματος</a:t>
                </a:r>
                <a:r>
                  <a:rPr lang="el-GR" b="1" i="1" dirty="0" smtClean="0"/>
                  <a:t/>
                </a:r>
                <a:br>
                  <a:rPr lang="el-GR" b="1" i="1" dirty="0" smtClean="0"/>
                </a:br>
                <a:r>
                  <a:rPr lang="el-GR" b="1" i="1" dirty="0" smtClean="0"/>
                  <a:t> </a:t>
                </a:r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l-GR" dirty="0" smtClean="0"/>
              </a:p>
              <a:p>
                <a:pPr lvl="1"/>
                <a:endParaRPr lang="el-GR" dirty="0"/>
              </a:p>
              <a:p>
                <a:r>
                  <a:rPr lang="el-GR" dirty="0" smtClean="0"/>
                  <a:t>Η παραπάνω σχέση ισχύει για διάφορους τύπους κυμάτων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  <a:blipFill rotWithShape="0">
                <a:blip r:embed="rId3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80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Κύματα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38405" y="4674065"/>
            <a:ext cx="42851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Ναυαγοσώστες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στην Αυστραλία εκπαιδεύονται στην αντιμετώπιση μεγάλων κυμάτων. Τα κύματα που κινούνται στην επιφάνεια του νερού αποτελούν ένα παράδειγμα μηχανικών κυμάτων.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2" y="1408544"/>
            <a:ext cx="4266121" cy="32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Ηχητικά Κύματα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: Τα αυτιά του ανθρώπου έχουν εξελιχθεί να ακούν και να ερμηνεύουν ηχητικά κύματα ως φωνή ή ως ήχους. Κάποια ζώα, όπως το είδος αλεπούς με τα αυτιά νυχτερίδας, έχουν αυτιά που είναι προσαρμοσμένα να ακούν πολύ αδύναμους ήχους.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08542"/>
            <a:ext cx="4114799" cy="345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47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Ηχητικά Κύματα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 Τα αυτιά του ανθρώπου έχουν εξελιχθεί να ακούν και να ερμηνεύουν ηχητικά κύματα ως φωνή ή ως ήχους. Κάποια ζώα, όπως το είδος αλεπούς με τα αυτιά νυχτερίδας, έχουν αυτιά που είναι προσαρμοσμένα να ακούν πολύ αδύναμους ήχους.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08544"/>
            <a:ext cx="4114799" cy="3454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89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872250" cy="4908525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Τρεις κατηγορίες ηχητικών κυμάτων</a:t>
            </a:r>
          </a:p>
          <a:p>
            <a:pPr marL="68580" indent="0">
              <a:buNone/>
            </a:pPr>
            <a:endParaRPr lang="el-GR" b="1" dirty="0" smtClean="0"/>
          </a:p>
          <a:p>
            <a:pPr lvl="1"/>
            <a:r>
              <a:rPr lang="el-GR" b="1" i="1" dirty="0" smtClean="0"/>
              <a:t>Ακουστικά κύματα</a:t>
            </a:r>
          </a:p>
          <a:p>
            <a:pPr lvl="2"/>
            <a:r>
              <a:rPr lang="el-GR" dirty="0" smtClean="0"/>
              <a:t>Μουσική, φωνή</a:t>
            </a:r>
          </a:p>
          <a:p>
            <a:pPr lvl="1"/>
            <a:endParaRPr lang="en-US" b="1" i="1" dirty="0" smtClean="0"/>
          </a:p>
          <a:p>
            <a:pPr lvl="1"/>
            <a:r>
              <a:rPr lang="el-GR" b="1" i="1" dirty="0" smtClean="0"/>
              <a:t>Κύματα υποήχων</a:t>
            </a:r>
            <a:r>
              <a:rPr lang="el-GR" b="1" i="1" dirty="0"/>
              <a:t> </a:t>
            </a:r>
            <a:r>
              <a:rPr lang="el-GR" b="1" i="1" dirty="0" smtClean="0"/>
              <a:t>(υπόηχοι)</a:t>
            </a:r>
          </a:p>
          <a:p>
            <a:pPr lvl="2"/>
            <a:r>
              <a:rPr lang="el-GR" dirty="0" smtClean="0"/>
              <a:t>Ελέφαντες, φάλαινες, και άλλα ζώα επικοινωνούν με υπόηχους</a:t>
            </a:r>
          </a:p>
          <a:p>
            <a:pPr lvl="2"/>
            <a:r>
              <a:rPr lang="el-GR" dirty="0" smtClean="0"/>
              <a:t>Έντονα φυσικά φαινόμενα παράγουν υπόηχους</a:t>
            </a:r>
          </a:p>
          <a:p>
            <a:pPr lvl="3"/>
            <a:r>
              <a:rPr lang="el-GR" dirty="0" smtClean="0"/>
              <a:t>Καταιγίδες, κατολισθήσεις, σεισμοί, ηφαιστειακή δραστηριότητα κ.α.</a:t>
            </a:r>
          </a:p>
          <a:p>
            <a:pPr lvl="1"/>
            <a:endParaRPr lang="en-US" b="1" i="1" dirty="0" smtClean="0"/>
          </a:p>
          <a:p>
            <a:pPr lvl="1"/>
            <a:r>
              <a:rPr lang="el-GR" b="1" i="1" dirty="0" smtClean="0"/>
              <a:t>Κύματα υπερήχων</a:t>
            </a:r>
          </a:p>
          <a:p>
            <a:pPr lvl="2"/>
            <a:r>
              <a:rPr lang="el-GR" dirty="0" smtClean="0"/>
              <a:t>Σφυρίχτρες σκύλων, επικοινωνία νυχτερίδων</a:t>
            </a:r>
          </a:p>
          <a:p>
            <a:pPr lvl="2"/>
            <a:r>
              <a:rPr lang="el-GR" dirty="0" smtClean="0"/>
              <a:t>Ιατρική απεικόνιση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242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51" y="1386339"/>
            <a:ext cx="7796049" cy="5110013"/>
          </a:xfrm>
        </p:spPr>
        <p:txBody>
          <a:bodyPr>
            <a:normAutofit lnSpcReduction="10000"/>
          </a:bodyPr>
          <a:lstStyle/>
          <a:p>
            <a:pPr lvl="1"/>
            <a:r>
              <a:rPr lang="el-GR" dirty="0" smtClean="0"/>
              <a:t>Έμβολο σε ακινησία</a:t>
            </a:r>
            <a:r>
              <a:rPr lang="en-US" dirty="0" smtClean="0"/>
              <a:t> – (a)</a:t>
            </a:r>
            <a:endParaRPr lang="el-GR" dirty="0" smtClean="0"/>
          </a:p>
          <a:p>
            <a:pPr lvl="2"/>
            <a:r>
              <a:rPr lang="el-GR" dirty="0" smtClean="0"/>
              <a:t>Αέριο ασυμπίεστο και σε ομοιόμορφη</a:t>
            </a:r>
            <a:br>
              <a:rPr lang="el-GR" dirty="0" smtClean="0"/>
            </a:br>
            <a:r>
              <a:rPr lang="el-GR" dirty="0" smtClean="0"/>
              <a:t>κατανομή</a:t>
            </a:r>
          </a:p>
          <a:p>
            <a:pPr lvl="1"/>
            <a:endParaRPr lang="el-GR" dirty="0"/>
          </a:p>
          <a:p>
            <a:pPr lvl="1"/>
            <a:r>
              <a:rPr lang="el-GR" dirty="0" smtClean="0"/>
              <a:t>Έμβολο σε κίνηση προς τα</a:t>
            </a:r>
            <a:br>
              <a:rPr lang="el-GR" dirty="0" smtClean="0"/>
            </a:br>
            <a:r>
              <a:rPr lang="el-GR" dirty="0" smtClean="0"/>
              <a:t>δεξιά</a:t>
            </a:r>
            <a:r>
              <a:rPr lang="en-US" dirty="0" smtClean="0"/>
              <a:t> – (b)</a:t>
            </a:r>
            <a:endParaRPr lang="el-GR" dirty="0" smtClean="0"/>
          </a:p>
          <a:p>
            <a:pPr lvl="2"/>
            <a:r>
              <a:rPr lang="el-GR" dirty="0" smtClean="0"/>
              <a:t>Πίεση και πυκνότητα αερίου μπροστά</a:t>
            </a:r>
            <a:br>
              <a:rPr lang="el-GR" dirty="0" smtClean="0"/>
            </a:br>
            <a:r>
              <a:rPr lang="el-GR" dirty="0" smtClean="0"/>
              <a:t>στο έμβολο είναι μεγαλύτερη απ’ ό,τι </a:t>
            </a:r>
            <a:br>
              <a:rPr lang="el-GR" dirty="0" smtClean="0"/>
            </a:br>
            <a:r>
              <a:rPr lang="el-GR" dirty="0" smtClean="0"/>
              <a:t>στο</a:t>
            </a:r>
            <a:r>
              <a:rPr lang="el-GR" dirty="0"/>
              <a:t> </a:t>
            </a:r>
            <a:r>
              <a:rPr lang="el-GR" dirty="0" smtClean="0"/>
              <a:t>υπόλοιπο μέρος του</a:t>
            </a:r>
          </a:p>
          <a:p>
            <a:pPr lvl="1"/>
            <a:endParaRPr lang="el-GR" dirty="0"/>
          </a:p>
          <a:p>
            <a:pPr lvl="1"/>
            <a:r>
              <a:rPr lang="el-GR" dirty="0" smtClean="0"/>
              <a:t>Έμβολο σε ακινησία</a:t>
            </a:r>
            <a:r>
              <a:rPr lang="en-US" dirty="0" smtClean="0"/>
              <a:t> – (c)</a:t>
            </a:r>
            <a:endParaRPr lang="el-GR" dirty="0" smtClean="0"/>
          </a:p>
          <a:p>
            <a:pPr lvl="2"/>
            <a:r>
              <a:rPr lang="el-GR" dirty="0" smtClean="0"/>
              <a:t>Διάμηκες κύμα διαδίδεται με</a:t>
            </a:r>
            <a:br>
              <a:rPr lang="el-GR" dirty="0" smtClean="0"/>
            </a:br>
            <a:r>
              <a:rPr lang="el-GR" dirty="0" smtClean="0"/>
              <a:t>ταχύτητα </a:t>
            </a:r>
            <a:r>
              <a:rPr lang="en-US" dirty="0" smtClean="0"/>
              <a:t>v</a:t>
            </a:r>
            <a:endParaRPr lang="el-GR" dirty="0" smtClean="0"/>
          </a:p>
          <a:p>
            <a:pPr marL="685800" lvl="2" indent="0">
              <a:buNone/>
            </a:pPr>
            <a:endParaRPr lang="el-GR" dirty="0" smtClean="0"/>
          </a:p>
          <a:p>
            <a:pPr lvl="1"/>
            <a:r>
              <a:rPr lang="el-GR" dirty="0" smtClean="0"/>
              <a:t>Η διάδοση συνεχίζεται</a:t>
            </a:r>
            <a:r>
              <a:rPr lang="en-US" dirty="0" smtClean="0"/>
              <a:t> – (d)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r="11194" b="76485"/>
          <a:stretch/>
        </p:blipFill>
        <p:spPr>
          <a:xfrm>
            <a:off x="6019800" y="710292"/>
            <a:ext cx="2590800" cy="1347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t="27506" r="11194" b="47221"/>
          <a:stretch/>
        </p:blipFill>
        <p:spPr>
          <a:xfrm>
            <a:off x="6019800" y="2286000"/>
            <a:ext cx="25908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t="52779" r="11194" b="23278"/>
          <a:stretch/>
        </p:blipFill>
        <p:spPr>
          <a:xfrm>
            <a:off x="6019800" y="3733800"/>
            <a:ext cx="25908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t="78052" r="11194"/>
          <a:stretch/>
        </p:blipFill>
        <p:spPr>
          <a:xfrm>
            <a:off x="6019800" y="5181600"/>
            <a:ext cx="2590800" cy="12573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2552700"/>
            <a:ext cx="533400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7315200" y="3962400"/>
            <a:ext cx="533400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7525732" y="5353050"/>
            <a:ext cx="532614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047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796049" cy="5105400"/>
          </a:xfrm>
        </p:spPr>
        <p:txBody>
          <a:bodyPr>
            <a:normAutofit/>
          </a:bodyPr>
          <a:lstStyle/>
          <a:p>
            <a:r>
              <a:rPr lang="el-GR" b="1" dirty="0" smtClean="0"/>
              <a:t>Έμβολο σε απλή αρμονική </a:t>
            </a:r>
            <a:br>
              <a:rPr lang="el-GR" b="1" dirty="0" smtClean="0"/>
            </a:br>
            <a:r>
              <a:rPr lang="el-GR" b="1" dirty="0" smtClean="0"/>
              <a:t>ταλάντωση</a:t>
            </a:r>
          </a:p>
          <a:p>
            <a:pPr lvl="1"/>
            <a:endParaRPr lang="el-GR" dirty="0"/>
          </a:p>
          <a:p>
            <a:pPr lvl="1"/>
            <a:r>
              <a:rPr lang="el-GR" dirty="0" smtClean="0"/>
              <a:t>Πίεση προς τα εμπρός</a:t>
            </a:r>
          </a:p>
          <a:p>
            <a:pPr lvl="2"/>
            <a:r>
              <a:rPr lang="el-GR" dirty="0" smtClean="0"/>
              <a:t>Περιοχές συμπίεσης (σκούρο)</a:t>
            </a:r>
          </a:p>
          <a:p>
            <a:pPr lvl="3"/>
            <a:r>
              <a:rPr lang="el-GR" b="1" dirty="0" smtClean="0"/>
              <a:t>Πυκνώματα</a:t>
            </a:r>
          </a:p>
          <a:p>
            <a:pPr lvl="1"/>
            <a:r>
              <a:rPr lang="el-GR" dirty="0" smtClean="0"/>
              <a:t>Τράβηγμα προς τα πίσω</a:t>
            </a:r>
          </a:p>
          <a:p>
            <a:pPr lvl="2"/>
            <a:r>
              <a:rPr lang="el-GR" dirty="0" smtClean="0"/>
              <a:t>Περιοχές αραίωσης (ανοιχτό)</a:t>
            </a:r>
          </a:p>
          <a:p>
            <a:pPr lvl="3"/>
            <a:r>
              <a:rPr lang="el-GR" b="1" dirty="0" smtClean="0"/>
              <a:t>Αραιώματα</a:t>
            </a:r>
          </a:p>
          <a:p>
            <a:pPr lvl="3"/>
            <a:endParaRPr lang="el-GR" b="1" dirty="0"/>
          </a:p>
          <a:p>
            <a:r>
              <a:rPr lang="el-GR" dirty="0" smtClean="0"/>
              <a:t>Διάδοση με ταχύτητα ήχου</a:t>
            </a:r>
            <a:r>
              <a:rPr lang="en-US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στο μέσο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/>
          <a:stretch/>
        </p:blipFill>
        <p:spPr>
          <a:xfrm>
            <a:off x="5410200" y="739284"/>
            <a:ext cx="3254468" cy="573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2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762000"/>
            <a:ext cx="2816317" cy="472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3792"/>
                <a:ext cx="7926317" cy="516940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Έμβολο σε απλή αρμονική </a:t>
                </a:r>
                <a:br>
                  <a:rPr lang="el-GR" b="1" dirty="0" smtClean="0"/>
                </a:br>
                <a:r>
                  <a:rPr lang="el-GR" b="1" dirty="0" smtClean="0"/>
                  <a:t>ταλάντωση</a:t>
                </a:r>
              </a:p>
              <a:p>
                <a:pPr lvl="1"/>
                <a:endParaRPr lang="el-GR" dirty="0"/>
              </a:p>
              <a:p>
                <a:r>
                  <a:rPr lang="el-GR" dirty="0" smtClean="0"/>
                  <a:t>Απόσταση μεταξύ διαδοχικών </a:t>
                </a:r>
                <a:r>
                  <a:rPr lang="el-GR" dirty="0" err="1" smtClean="0"/>
                  <a:t>πυκνω</a:t>
                </a:r>
                <a:r>
                  <a:rPr lang="el-GR" dirty="0" smtClean="0"/>
                  <a:t>-</a:t>
                </a:r>
                <a:br>
                  <a:rPr lang="el-GR" dirty="0" smtClean="0"/>
                </a:br>
                <a:r>
                  <a:rPr lang="el-GR" dirty="0" err="1" smtClean="0"/>
                  <a:t>μάτων</a:t>
                </a:r>
                <a:r>
                  <a:rPr lang="el-GR" dirty="0" smtClean="0"/>
                  <a:t> ή αραιωμάτων</a:t>
                </a:r>
              </a:p>
              <a:p>
                <a:pPr lvl="1"/>
                <a:r>
                  <a:rPr lang="el-GR" b="1" dirty="0" smtClean="0"/>
                  <a:t>Μήκος κύματος λ</a:t>
                </a:r>
              </a:p>
              <a:p>
                <a:pPr lvl="1"/>
                <a:endParaRPr lang="el-GR" b="1" dirty="0"/>
              </a:p>
              <a:p>
                <a:r>
                  <a:rPr lang="el-GR" dirty="0" smtClean="0"/>
                  <a:t>Κάθε μικρός όγκος αερίου εκτελεί απλή </a:t>
                </a:r>
                <a:br>
                  <a:rPr lang="el-GR" dirty="0" smtClean="0"/>
                </a:br>
                <a:r>
                  <a:rPr lang="el-GR" dirty="0" smtClean="0"/>
                  <a:t>αρμονική κίνηση παράλληλη προς τη </a:t>
                </a:r>
                <a:br>
                  <a:rPr lang="el-GR" dirty="0" smtClean="0"/>
                </a:br>
                <a:r>
                  <a:rPr lang="el-GR" dirty="0" smtClean="0"/>
                  <a:t>διεύθυνση</a:t>
                </a:r>
                <a:r>
                  <a:rPr lang="el-GR" dirty="0"/>
                  <a:t> </a:t>
                </a:r>
                <a:r>
                  <a:rPr lang="el-GR" dirty="0" smtClean="0"/>
                  <a:t>διάδοσης</a:t>
                </a:r>
                <a:br>
                  <a:rPr lang="el-GR" dirty="0" smtClean="0"/>
                </a:br>
                <a:r>
                  <a:rPr lang="el-GR" dirty="0" smtClean="0"/>
                  <a:t> </a:t>
                </a:r>
                <a:r>
                  <a:rPr lang="el-GR" i="1" dirty="0">
                    <a:latin typeface="Cambria Math" panose="02040503050406030204" pitchFamily="18" charset="0"/>
                  </a:rPr>
                  <a:t/>
                </a:r>
                <a:br>
                  <a:rPr lang="el-GR" i="1" dirty="0">
                    <a:latin typeface="Cambria Math" panose="02040503050406030204" pitchFamily="18" charset="0"/>
                  </a:rPr>
                </a:br>
                <a:r>
                  <a:rPr lang="el-GR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endParaRPr lang="el-GR" dirty="0" smtClean="0"/>
              </a:p>
              <a:p>
                <a:r>
                  <a:rPr lang="el-GR" dirty="0" smtClean="0"/>
                  <a:t>Ο όρος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l-GR" dirty="0" smtClean="0"/>
                  <a:t> δηλώνει το πλάτος μετατόπισης</a:t>
                </a:r>
              </a:p>
              <a:p>
                <a:pPr lvl="1"/>
                <a:r>
                  <a:rPr lang="el-GR" dirty="0" smtClean="0"/>
                  <a:t>Είναι η μέγιστη μετατόπιση ενός στοιχείου από τη θέση ισορροπίας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3792"/>
                <a:ext cx="7926317" cy="5169408"/>
              </a:xfrm>
              <a:blipFill rotWithShape="0">
                <a:blip r:embed="rId3"/>
                <a:stretch>
                  <a:fillRect t="-15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51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99162"/>
                <a:ext cx="7926317" cy="515403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Μεταβολή πίεσης αερίου ΔΡ </a:t>
                </a:r>
                <a:endParaRPr lang="en-US" b="1" dirty="0" smtClean="0"/>
              </a:p>
              <a:p>
                <a:pPr marL="68580" indent="0">
                  <a:buNone/>
                </a:pPr>
                <a:r>
                  <a:rPr lang="en-US" b="0" i="0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0" dirty="0" smtClean="0">
                    <a:latin typeface="Cambria Math" panose="02040503050406030204" pitchFamily="18" charset="0"/>
                  </a:rPr>
                </a:br>
                <a:r>
                  <a:rPr lang="en-US" b="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68580" indent="0">
                  <a:buNone/>
                </a:pPr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l-GR" dirty="0" smtClean="0"/>
                  <a:t> η μέγιστη μεταβολή</a:t>
                </a:r>
                <a:br>
                  <a:rPr lang="el-GR" dirty="0" smtClean="0"/>
                </a:br>
                <a:r>
                  <a:rPr lang="el-GR" dirty="0" smtClean="0"/>
                  <a:t>της πίεσης γύρω από την τιμή</a:t>
                </a:r>
                <a:br>
                  <a:rPr lang="el-GR" dirty="0" smtClean="0"/>
                </a:br>
                <a:r>
                  <a:rPr lang="el-GR" dirty="0" smtClean="0"/>
                  <a:t>ισορροπίας</a:t>
                </a:r>
              </a:p>
              <a:p>
                <a:endParaRPr lang="el-GR" dirty="0"/>
              </a:p>
              <a:p>
                <a:r>
                  <a:rPr lang="el-GR" dirty="0" smtClean="0"/>
                  <a:t>Ο όρος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l-GR" dirty="0" smtClean="0"/>
                  <a:t> ονομάζεται πλάτος</a:t>
                </a:r>
                <a:br>
                  <a:rPr lang="el-GR" dirty="0" smtClean="0"/>
                </a:br>
                <a:r>
                  <a:rPr lang="el-GR" dirty="0" smtClean="0"/>
                  <a:t>πίεσης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99162"/>
                <a:ext cx="7926317" cy="5154038"/>
              </a:xfrm>
              <a:blipFill rotWithShape="0">
                <a:blip r:embed="rId2"/>
                <a:stretch>
                  <a:fillRect l="-308" t="-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737854"/>
            <a:ext cx="2816317" cy="47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1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83792"/>
            <a:ext cx="7926317" cy="5169408"/>
          </a:xfrm>
        </p:spPr>
        <p:txBody>
          <a:bodyPr>
            <a:normAutofit/>
          </a:bodyPr>
          <a:lstStyle/>
          <a:p>
            <a:r>
              <a:rPr lang="el-GR" b="1" dirty="0"/>
              <a:t>Μεταβολή πίεσης αερίου ΔΡ </a:t>
            </a:r>
            <a:r>
              <a:rPr lang="el-GR" b="1" dirty="0" smtClean="0"/>
              <a:t> </a:t>
            </a:r>
            <a:endParaRPr lang="el-GR" b="1" dirty="0"/>
          </a:p>
        </p:txBody>
      </p:sp>
      <p:pic>
        <p:nvPicPr>
          <p:cNvPr id="3074" name="Picture 2" descr="Î£ÏÎµÏÎ¹ÎºÎ® ÎµÎ¹ÎºÏÎ½Î±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11928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8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3792"/>
                <a:ext cx="7926317" cy="5169408"/>
              </a:xfrm>
            </p:spPr>
            <p:txBody>
              <a:bodyPr>
                <a:normAutofit/>
              </a:bodyPr>
              <a:lstStyle/>
              <a:p>
                <a:r>
                  <a:rPr lang="el-GR" sz="2000" b="1" dirty="0" smtClean="0"/>
                  <a:t>Μεταβολή πίεσης αερίου 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latin typeface="Cambria Math" panose="02040503050406030204" pitchFamily="18" charset="0"/>
                      </a:rPr>
                      <m:t>𝜟𝜬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b="1" dirty="0" smtClean="0"/>
                  <a:t> </a:t>
                </a:r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:r>
                  <a:rPr lang="el-GR" sz="2000" b="1" dirty="0" smtClean="0"/>
                  <a:t>και μετατόπισης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err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b="1" dirty="0" smtClean="0"/>
                  <a:t>  </a:t>
                </a:r>
                <a:endParaRPr lang="el-GR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3792"/>
                <a:ext cx="7926317" cy="5169408"/>
              </a:xfrm>
              <a:blipFill rotWithShape="0">
                <a:blip r:embed="rId2"/>
                <a:stretch>
                  <a:fillRect t="-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449" y="795922"/>
            <a:ext cx="3017924" cy="5657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799" y="2514600"/>
                <a:ext cx="4960943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μετατόπιση που περιγράψαμε ως συνημιτονοειδής συνάρτηση οδηγεί σε μεταβολή πίεσης ως ημιτονοειδή συνάρτηση</a:t>
                </a:r>
                <a:endParaRPr lang="el-G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Διαφορά φάσης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l-G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Μεταβολή πίεσης μέγιστη </a:t>
                </a:r>
                <a:r>
                  <a:rPr lang="el-GR" dirty="0" smtClean="0">
                    <a:sym typeface="Wingdings" panose="05000000000000000000" pitchFamily="2" charset="2"/>
                  </a:rPr>
                  <a:t> μετατόπιση μηδενική!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l-GR" dirty="0" smtClean="0"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Μετατόπιση μέγιστη  μεταβολή πίεσης μηδενική!</a:t>
                </a:r>
                <a:endParaRPr lang="el-G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2514600"/>
                <a:ext cx="4960943" cy="3139321"/>
              </a:xfrm>
              <a:prstGeom prst="rect">
                <a:avLst/>
              </a:prstGeom>
              <a:blipFill rotWithShape="0">
                <a:blip r:embed="rId4"/>
                <a:stretch>
                  <a:fillRect l="-737" t="-1167" b="-21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18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26317" cy="511072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Ταχύτητα διάδοσης ήχου στον αέρα</a:t>
                </a:r>
              </a:p>
              <a:p>
                <a:pPr marL="68580" indent="0">
                  <a:buNone/>
                </a:pP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=331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273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endParaRPr lang="el-GR" dirty="0" smtClean="0"/>
              </a:p>
              <a:p>
                <a:pPr marL="68580" indent="0">
                  <a:buNone/>
                </a:pPr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﷮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l-GR" dirty="0" smtClean="0"/>
                  <a:t> η θερμοκρασία του αέρα</a:t>
                </a:r>
              </a:p>
              <a:p>
                <a:pPr marL="68580" indent="0">
                  <a:buNone/>
                </a:pPr>
                <a:endParaRPr lang="el-GR" dirty="0"/>
              </a:p>
              <a:p>
                <a:r>
                  <a:rPr lang="el-GR" b="1" dirty="0" smtClean="0"/>
                  <a:t>Παράδειγμα:</a:t>
                </a:r>
                <a:endParaRPr lang="en-US" b="1" dirty="0" smtClean="0"/>
              </a:p>
              <a:p>
                <a:pPr lvl="1"/>
                <a:r>
                  <a:rPr lang="el-GR" dirty="0" smtClean="0"/>
                  <a:t>Πώς θα μετρήσουμε σε</a:t>
                </a:r>
                <a:br>
                  <a:rPr lang="el-GR" dirty="0" smtClean="0"/>
                </a:br>
                <a:r>
                  <a:rPr lang="el-GR" dirty="0" smtClean="0"/>
                  <a:t>πόση απόσταση από μας</a:t>
                </a:r>
                <a:br>
                  <a:rPr lang="el-GR" dirty="0" smtClean="0"/>
                </a:br>
                <a:r>
                  <a:rPr lang="el-GR" dirty="0" smtClean="0"/>
                  <a:t>έπεσε</a:t>
                </a:r>
                <a:r>
                  <a:rPr lang="el-GR" dirty="0"/>
                  <a:t> </a:t>
                </a:r>
                <a:r>
                  <a:rPr lang="el-GR" dirty="0" smtClean="0"/>
                  <a:t>ένας κεραυνός, αν </a:t>
                </a:r>
                <a:br>
                  <a:rPr lang="el-GR" dirty="0" smtClean="0"/>
                </a:br>
                <a:r>
                  <a:rPr lang="el-GR" dirty="0" smtClean="0"/>
                  <a:t>ακούσουμε τον κρότο του</a:t>
                </a:r>
                <a:br>
                  <a:rPr lang="el-GR" dirty="0" smtClean="0"/>
                </a:br>
                <a:r>
                  <a:rPr lang="el-GR" dirty="0" smtClean="0"/>
                  <a:t>σε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b="0" dirty="0" smtClean="0"/>
                  <a:t> δευτερόλεπτα?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26317" cy="5110726"/>
              </a:xfrm>
              <a:blipFill rotWithShape="0">
                <a:blip r:embed="rId2"/>
                <a:stretch>
                  <a:fillRect l="-308" t="-16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25" y="4114800"/>
            <a:ext cx="3928142" cy="2367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420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r>
              <a:rPr lang="en-US" dirty="0" smtClean="0"/>
              <a:t> (</a:t>
            </a:r>
            <a:r>
              <a:rPr lang="el-GR" dirty="0" smtClean="0"/>
              <a:t>Επανάληψη…)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8350" y="1524000"/>
            <a:ext cx="7948449" cy="4569730"/>
          </a:xfrm>
        </p:spPr>
        <p:txBody>
          <a:bodyPr>
            <a:normAutofit/>
          </a:bodyPr>
          <a:lstStyle/>
          <a:p>
            <a:r>
              <a:rPr lang="el-GR" dirty="0" smtClean="0"/>
              <a:t>Κυματική κίνηση</a:t>
            </a:r>
          </a:p>
          <a:p>
            <a:pPr lvl="1"/>
            <a:r>
              <a:rPr lang="el-GR" dirty="0" smtClean="0"/>
              <a:t>Μεταφορά ενέργειας και όχι ύλης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l-GR" sz="1600" dirty="0"/>
          </a:p>
          <a:p>
            <a:r>
              <a:rPr lang="el-GR" dirty="0" smtClean="0"/>
              <a:t>Εγκάρσια κύματα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l-GR" sz="1600" dirty="0"/>
          </a:p>
          <a:p>
            <a:r>
              <a:rPr lang="el-GR" dirty="0" smtClean="0"/>
              <a:t>Διαμήκη κύματα</a:t>
            </a:r>
          </a:p>
          <a:p>
            <a:endParaRPr lang="el-GR" sz="1600" dirty="0"/>
          </a:p>
          <a:p>
            <a:pPr marL="68580" indent="0">
              <a:buNone/>
            </a:pPr>
            <a:endParaRPr lang="el-GR" dirty="0"/>
          </a:p>
        </p:txBody>
      </p:sp>
      <p:pic>
        <p:nvPicPr>
          <p:cNvPr id="1026" name="Picture 2" descr="Î£ÏÎµÏÎ¹ÎºÎ® ÎµÎ¹ÎºÏÎ½Î±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2514600"/>
            <a:ext cx="4571997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2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926317" cy="5110726"/>
          </a:xfrm>
        </p:spPr>
        <p:txBody>
          <a:bodyPr>
            <a:normAutofit/>
          </a:bodyPr>
          <a:lstStyle/>
          <a:p>
            <a:r>
              <a:rPr lang="el-GR" b="1" dirty="0" smtClean="0"/>
              <a:t>Ταχύτητα διάδοσης ήχου σε άλλα υλικά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7847143" cy="3047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76" y="4922779"/>
            <a:ext cx="8131267" cy="602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5586677"/>
            <a:ext cx="1133475" cy="834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4611" y="5774834"/>
                <a:ext cx="3886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= </a:t>
                </a:r>
                <a:r>
                  <a:rPr lang="el-GR" dirty="0" smtClean="0"/>
                  <a:t>μέτρο ελαστικότητας όγκου</a:t>
                </a:r>
              </a:p>
              <a:p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l-GR" dirty="0" smtClean="0"/>
                  <a:t> = πυκνότητα</a:t>
                </a:r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611" y="5774834"/>
                <a:ext cx="3886200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066800" y="31242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Straight Connector 9"/>
          <p:cNvCxnSpPr>
            <a:stCxn id="8" idx="7"/>
            <a:endCxn id="11" idx="2"/>
          </p:cNvCxnSpPr>
          <p:nvPr/>
        </p:nvCxnSpPr>
        <p:spPr>
          <a:xfrm flipV="1">
            <a:off x="1587126" y="1324947"/>
            <a:ext cx="4848703" cy="1888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01508" y="678616"/>
            <a:ext cx="3468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Αύξηση θερμοκρασίας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⟹ αύξηση </a:t>
            </a:r>
            <a:b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κινητικής ενέργειας μορίων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2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26317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Ένταση περιοδικών ηχητικών κυμάτων </a:t>
                </a:r>
                <a:r>
                  <a:rPr lang="en-US" b="1" i="0" dirty="0" smtClean="0">
                    <a:latin typeface="Cambria Math" panose="02040503050406030204" pitchFamily="18" charset="0"/>
                  </a:rPr>
                  <a:t/>
                </a:r>
                <a:br>
                  <a:rPr lang="en-US" b="1" i="0" dirty="0" smtClean="0">
                    <a:latin typeface="Cambria Math" panose="02040503050406030204" pitchFamily="18" charset="0"/>
                  </a:rPr>
                </a:br>
                <a:endParaRPr lang="en-US" b="1" i="0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𝛪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b="0" i="1">
                                  <a:latin typeface="Cambria Math" panose="02040503050406030204" pitchFamily="18" charset="0"/>
                                </a:rPr>
                                <m:t>𝛪𝜎𝜒</m:t>
                              </m:r>
                              <m:r>
                                <m:rPr>
                                  <m:sty m:val="p"/>
                                </m:rPr>
                                <a:rPr lang="el-GR" b="0">
                                  <a:latin typeface="Cambria Math" panose="02040503050406030204" pitchFamily="18" charset="0"/>
                                </a:rPr>
                                <m:t>ύ</m:t>
                              </m:r>
                              <m:r>
                                <a:rPr lang="el-GR" b="0" i="1">
                                  <a:latin typeface="Cambria Math" panose="02040503050406030204" pitchFamily="18" charset="0"/>
                                </a:rPr>
                                <m:t>𝜍</m:t>
                              </m:r>
                              <m:r>
                                <a:rPr lang="el-GR" b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l-GR" b="0" i="1">
                                  <a:latin typeface="Cambria Math" panose="02040503050406030204" pitchFamily="18" charset="0"/>
                                </a:rPr>
                                <m:t>𝜇𝜀𝜎𝜂</m:t>
                              </m:r>
                            </m:sub>
                          </m:sSub>
                        </m:num>
                        <m:den>
                          <m:r>
                            <a:rPr lang="el-GR" b="0" i="1">
                              <a:latin typeface="Cambria Math" panose="02040503050406030204" pitchFamily="18" charset="0"/>
                            </a:rPr>
                            <m:t>𝛢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marL="68580" indent="0">
                  <a:buNone/>
                </a:pPr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l-GR" dirty="0" smtClean="0"/>
                  <a:t> το εμβαδό της επιφάνειας κάθετης στη διεύθυνση διάδοσης</a:t>
                </a:r>
              </a:p>
              <a:p>
                <a:r>
                  <a:rPr lang="el-GR" dirty="0" smtClean="0"/>
                  <a:t>Τα κύματα που είδαμε ως τώρα </a:t>
                </a:r>
                <a:r>
                  <a:rPr lang="el-GR" dirty="0" err="1" smtClean="0"/>
                  <a:t>μοντελοποιούνταν</a:t>
                </a:r>
                <a:r>
                  <a:rPr lang="el-GR" dirty="0" smtClean="0"/>
                  <a:t> ως διαμήκη κύματα</a:t>
                </a:r>
              </a:p>
              <a:p>
                <a:pPr lvl="1"/>
                <a:r>
                  <a:rPr lang="el-GR" dirty="0" smtClean="0"/>
                  <a:t>Διαδίδονταν σε ευθεία γραμμή</a:t>
                </a:r>
              </a:p>
              <a:p>
                <a:r>
                  <a:rPr lang="el-GR" dirty="0" smtClean="0"/>
                  <a:t>Στην πράξη, τα κύματα διαδίδονται προς όλες τις κατευθύνσεις</a:t>
                </a:r>
              </a:p>
              <a:p>
                <a:pPr lvl="1"/>
                <a:r>
                  <a:rPr lang="el-GR" b="1" dirty="0" smtClean="0"/>
                  <a:t>Σφαιρικά κύματα</a:t>
                </a: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26317" cy="5105400"/>
              </a:xfrm>
              <a:blipFill rotWithShape="0">
                <a:blip r:embed="rId3"/>
                <a:stretch>
                  <a:fillRect l="-308"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66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928" y="710292"/>
            <a:ext cx="4125739" cy="5766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94297"/>
                <a:ext cx="4519449" cy="500036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l-GR" b="1" dirty="0" smtClean="0"/>
                  <a:t>Σφαιρικό κύμα</a:t>
                </a:r>
              </a:p>
              <a:p>
                <a:pPr lvl="1"/>
                <a:r>
                  <a:rPr lang="el-GR" dirty="0" smtClean="0"/>
                  <a:t>Ομόκεντρα κυκλικά τόξα</a:t>
                </a:r>
              </a:p>
              <a:p>
                <a:pPr lvl="1"/>
                <a:endParaRPr lang="el-GR" b="1" dirty="0"/>
              </a:p>
              <a:p>
                <a:r>
                  <a:rPr lang="el-GR" b="1" dirty="0" smtClean="0"/>
                  <a:t>Μέτωπο κύματος</a:t>
                </a:r>
              </a:p>
              <a:p>
                <a:pPr lvl="1"/>
                <a:r>
                  <a:rPr lang="el-GR" dirty="0" smtClean="0"/>
                  <a:t>Επιφάνεια όπου η φάση </a:t>
                </a:r>
                <a:endParaRPr lang="en-US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 err="1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2600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l-GR" sz="2600" i="1" dirty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l-GR" sz="2600" i="1" dirty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του κύματος έχει ίδια τιμή</a:t>
                </a:r>
              </a:p>
              <a:p>
                <a:pPr lvl="1"/>
                <a:endParaRPr lang="el-GR" b="1" dirty="0"/>
              </a:p>
              <a:p>
                <a:r>
                  <a:rPr lang="el-GR" b="1" dirty="0" smtClean="0"/>
                  <a:t>Ακτίνες</a:t>
                </a:r>
              </a:p>
              <a:p>
                <a:pPr lvl="1"/>
                <a:r>
                  <a:rPr lang="el-GR" dirty="0" smtClean="0"/>
                  <a:t>Ευθείες που ξεκινούν </a:t>
                </a:r>
                <a:r>
                  <a:rPr lang="el-GR" dirty="0" err="1" smtClean="0"/>
                  <a:t>απ’την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πηγή</a:t>
                </a:r>
              </a:p>
              <a:p>
                <a:pPr lvl="1"/>
                <a:r>
                  <a:rPr lang="el-GR" dirty="0" smtClean="0"/>
                  <a:t>Δείχνουν την κατεύθυνση </a:t>
                </a:r>
                <a:br>
                  <a:rPr lang="el-GR" dirty="0" smtClean="0"/>
                </a:br>
                <a:r>
                  <a:rPr lang="el-GR" dirty="0" smtClean="0"/>
                  <a:t>διάδοσης του κύματος</a:t>
                </a:r>
              </a:p>
              <a:p>
                <a:pPr lvl="1"/>
                <a:endParaRPr lang="el-GR" b="1" dirty="0"/>
              </a:p>
              <a:p>
                <a:r>
                  <a:rPr lang="el-GR" b="1" dirty="0" smtClean="0"/>
                  <a:t>Ένταση κύματος σε απόσταση </a:t>
                </a:r>
                <a:r>
                  <a:rPr lang="en-US" b="1" dirty="0" smtClean="0"/>
                  <a:t>r</a:t>
                </a:r>
                <a:r>
                  <a:rPr lang="el-GR" b="1" dirty="0" smtClean="0"/>
                  <a:t/>
                </a:r>
                <a:br>
                  <a:rPr lang="el-GR" b="1" dirty="0" smtClean="0"/>
                </a:br>
                <a:r>
                  <a:rPr lang="el-GR" b="1" dirty="0" smtClean="0"/>
                  <a:t> </a:t>
                </a:r>
                <a:br>
                  <a:rPr lang="el-GR" b="1" dirty="0" smtClean="0"/>
                </a:br>
                <a:r>
                  <a:rPr lang="el-GR" sz="3400" dirty="0" smtClean="0"/>
                  <a:t>	</a:t>
                </a:r>
                <a14:m>
                  <m:oMath xmlns:m="http://schemas.openxmlformats.org/officeDocument/2006/math">
                    <m:r>
                      <a:rPr lang="el-GR" sz="3400" b="0" i="1" smtClean="0">
                        <a:latin typeface="Cambria Math" panose="02040503050406030204" pitchFamily="18" charset="0"/>
                      </a:rPr>
                      <m:t>𝛪</m:t>
                    </m:r>
                    <m:r>
                      <a:rPr lang="el-GR" sz="3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3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l-GR" sz="3400" b="0" i="1" smtClean="0">
                            <a:latin typeface="Cambria Math" panose="02040503050406030204" pitchFamily="18" charset="0"/>
                          </a:rPr>
                          <m:t>𝛢</m:t>
                        </m:r>
                      </m:den>
                    </m:f>
                    <m:r>
                      <a:rPr lang="el-GR" sz="3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l-GR" sz="3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l-GR" sz="3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l-GR" sz="3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94297"/>
                <a:ext cx="4519449" cy="5000360"/>
              </a:xfrm>
              <a:blipFill rotWithShape="0">
                <a:blip r:embed="rId4"/>
                <a:stretch>
                  <a:fillRect t="-15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lbow Connector 5"/>
          <p:cNvCxnSpPr/>
          <p:nvPr/>
        </p:nvCxnSpPr>
        <p:spPr>
          <a:xfrm flipV="1">
            <a:off x="1397875" y="6019800"/>
            <a:ext cx="822501" cy="24846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5374" y="6240767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Εμβαδό μετώπου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16693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624" y="1869224"/>
            <a:ext cx="8126241" cy="407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1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p:pic>
        <p:nvPicPr>
          <p:cNvPr id="4100" name="Picture 4" descr="http://resource.isvr.soton.ac.uk/spcg/tutorial/tutorial/Tutorial_files/monopolfinalptp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06284"/>
            <a:ext cx="7037915" cy="517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52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16792" cy="4569729"/>
              </a:xfrm>
            </p:spPr>
            <p:txBody>
              <a:bodyPr>
                <a:normAutofit/>
              </a:bodyPr>
              <a:lstStyle/>
              <a:p>
                <a:r>
                  <a:rPr lang="el-GR" sz="2000" dirty="0" smtClean="0"/>
                  <a:t>Οι ασθενέστεροι ήχοι που μπορεί να αντιληφθεί το ανθρώπινο αυτί στη συχνότητα των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l-GR" sz="2000" dirty="0" smtClean="0"/>
                  <a:t> </a:t>
                </a:r>
                <a:r>
                  <a:rPr lang="en-US" sz="2000" dirty="0" smtClean="0"/>
                  <a:t>Hz </a:t>
                </a:r>
                <a:r>
                  <a:rPr lang="el-GR" sz="2000" dirty="0" smtClean="0"/>
                  <a:t>έχουν ένταση περίπου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sup>
                    </m:sSup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r>
                  <a:rPr lang="en-US" sz="2000" dirty="0" smtClean="0"/>
                  <a:t> </a:t>
                </a:r>
                <a:endParaRPr lang="el-GR" sz="2000" dirty="0" smtClean="0"/>
              </a:p>
              <a:p>
                <a:r>
                  <a:rPr lang="el-GR" sz="2000" dirty="0" smtClean="0"/>
                  <a:t>Αυτό είναι το λεγόμενο </a:t>
                </a:r>
                <a:r>
                  <a:rPr lang="el-GR" sz="2000" b="1" dirty="0" smtClean="0"/>
                  <a:t>κατώφλι ακοής</a:t>
                </a:r>
                <a:r>
                  <a:rPr lang="el-GR" sz="20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r>
                  <a:rPr lang="el-GR" sz="2000" dirty="0" smtClean="0"/>
                  <a:t> </a:t>
                </a:r>
              </a:p>
              <a:p>
                <a:r>
                  <a:rPr lang="el-GR" sz="2000" dirty="0" smtClean="0"/>
                  <a:t>Οι δυνατότεροι ήχοι που μπορούμε να ακούσουμε (χωρίς πόνο) είναι έντασης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r>
                  <a:rPr lang="en-US" sz="20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l-GR" sz="2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sz="2000" dirty="0" smtClean="0"/>
                  <a:t>Αποδεικνύεται ότι για τις τιμές ταχύτητας και πυκνότητας αέρα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=343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000" dirty="0" smtClean="0"/>
                  <a:t>κ</a:t>
                </a:r>
                <a:r>
                  <a:rPr lang="el-GR" sz="2000" b="0" dirty="0" smtClean="0"/>
                  <a:t>αι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=1.2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2000" dirty="0" smtClean="0"/>
                  <a:t>, το πλάτος πίεσης και μετατόπισης  είναι:</a:t>
                </a:r>
                <a:endParaRPr lang="el-GR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16792" cy="4569729"/>
              </a:xfrm>
              <a:blipFill rotWithShape="0">
                <a:blip r:embed="rId3"/>
                <a:stretch>
                  <a:fillRect t="-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59092" y="4572000"/>
                <a:ext cx="7796050" cy="1960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l-GR" dirty="0" smtClean="0">
                    <a:solidFill>
                      <a:schemeClr val="tx1"/>
                    </a:solidFill>
                  </a:rPr>
                  <a:t>Για τον χαμηλότερης έντασης ήχο:</a:t>
                </a:r>
                <a:br>
                  <a:rPr lang="el-GR" dirty="0" smtClean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=2.87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l-G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=1.11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l-GR" b="0" dirty="0" smtClean="0">
                  <a:solidFill>
                    <a:schemeClr val="tx1"/>
                  </a:solidFill>
                </a:endParaRPr>
              </a:p>
              <a:p>
                <a:r>
                  <a:rPr lang="el-GR" dirty="0" smtClean="0">
                    <a:solidFill>
                      <a:schemeClr val="tx1"/>
                    </a:solidFill>
                  </a:rPr>
                  <a:t>Για τον υψηλότερης έντασης ήχο: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.7 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=1.11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l-GR" dirty="0">
                  <a:solidFill>
                    <a:schemeClr val="tx1"/>
                  </a:solidFill>
                </a:endParaRPr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92" y="4572000"/>
                <a:ext cx="7796050" cy="1960408"/>
              </a:xfrm>
              <a:prstGeom prst="rect">
                <a:avLst/>
              </a:prstGeom>
              <a:blipFill rotWithShape="0">
                <a:blip r:embed="rId4"/>
                <a:stretch>
                  <a:fillRect l="-704" t="-15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6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110249" cy="514232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Εύρος έντασης</a:t>
                </a:r>
                <a:endParaRPr lang="el-GR" dirty="0" smtClean="0"/>
              </a:p>
              <a:p>
                <a:pPr lvl="1"/>
                <a:r>
                  <a:rPr lang="el-GR" dirty="0" smtClean="0"/>
                  <a:t>Μεγάλο εύρος εντάσεων αντιληπτό απ’ το αυτί</a:t>
                </a:r>
              </a:p>
              <a:p>
                <a:pPr lvl="1"/>
                <a:r>
                  <a:rPr lang="el-GR" dirty="0" smtClean="0"/>
                  <a:t>Μια λογαριθμική κλίμακα είναι βολικότερη</a:t>
                </a:r>
                <a:endParaRPr lang="en-US" dirty="0" smtClean="0"/>
              </a:p>
              <a:p>
                <a:pPr lvl="1"/>
                <a:r>
                  <a:rPr lang="el-GR" b="1" i="1" dirty="0" err="1" smtClean="0"/>
                  <a:t>Ηχοστάθμη</a:t>
                </a:r>
                <a:r>
                  <a:rPr lang="el-GR" dirty="0" smtClean="0"/>
                  <a:t> 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=10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l-GR" b="0" i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: </a:t>
                </a:r>
                <a:r>
                  <a:rPr lang="el-GR" dirty="0" smtClean="0"/>
                  <a:t>ένταση αναφοράς (κατώφλι ακοής)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=1×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l-GR" dirty="0" smtClean="0"/>
              </a:p>
              <a:p>
                <a:pPr lvl="2"/>
                <a:r>
                  <a:rPr lang="el-GR" dirty="0" smtClean="0"/>
                  <a:t>Για συχνότητες 1000 </a:t>
                </a:r>
                <a:r>
                  <a:rPr lang="en-US" dirty="0" smtClean="0"/>
                  <a:t>Hz</a:t>
                </a:r>
              </a:p>
              <a:p>
                <a:pPr lvl="2"/>
                <a:r>
                  <a:rPr lang="el-GR" dirty="0" smtClean="0"/>
                  <a:t>Στην πραγματικότητα, είναι μεταβλητή</a:t>
                </a:r>
              </a:p>
              <a:p>
                <a:pPr lvl="1"/>
                <a:r>
                  <a:rPr lang="el-GR" dirty="0" smtClean="0"/>
                  <a:t>β : μετριέται σε </a:t>
                </a:r>
                <a:r>
                  <a:rPr lang="en-US" dirty="0" smtClean="0"/>
                  <a:t>Decibel (d</a:t>
                </a:r>
                <a:r>
                  <a:rPr lang="el-GR" dirty="0" smtClean="0"/>
                  <a:t>Β</a:t>
                </a:r>
                <a:r>
                  <a:rPr lang="en-US" dirty="0" smtClean="0"/>
                  <a:t>)</a:t>
                </a:r>
                <a:endParaRPr lang="el-GR" dirty="0" smtClean="0"/>
              </a:p>
              <a:p>
                <a:pPr lvl="2"/>
                <a:r>
                  <a:rPr lang="el-GR" dirty="0" smtClean="0"/>
                  <a:t>Προς τιμήν του </a:t>
                </a:r>
                <a:r>
                  <a:rPr lang="en-US" dirty="0" smtClean="0"/>
                  <a:t>A. G. Bell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l-GR" dirty="0" smtClean="0"/>
                  <a:t>Κατώφλι ακοής: 0 </a:t>
                </a:r>
                <a:r>
                  <a:rPr lang="en-US" dirty="0" smtClean="0"/>
                  <a:t>dB</a:t>
                </a:r>
              </a:p>
              <a:p>
                <a:pPr lvl="1"/>
                <a:r>
                  <a:rPr lang="el-GR" dirty="0" smtClean="0"/>
                  <a:t>Όριο πόνου: 120-130 </a:t>
                </a:r>
                <a:r>
                  <a:rPr lang="en-US" dirty="0" smtClean="0"/>
                  <a:t>dB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110249" cy="5142322"/>
              </a:xfrm>
              <a:blipFill rotWithShape="0">
                <a:blip r:embed="rId2"/>
                <a:stretch>
                  <a:fillRect t="-15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68" r="1505"/>
          <a:stretch/>
        </p:blipFill>
        <p:spPr>
          <a:xfrm>
            <a:off x="6248400" y="3248041"/>
            <a:ext cx="2362201" cy="322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2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85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r>
              <a:rPr lang="en-US" dirty="0"/>
              <a:t> (</a:t>
            </a:r>
            <a:r>
              <a:rPr lang="el-GR" dirty="0"/>
              <a:t>Επανάληψη…)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517266"/>
                <a:ext cx="4900450" cy="503593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b="1" dirty="0" err="1" smtClean="0"/>
                  <a:t>Κυματοσυνάρτηση</a:t>
                </a:r>
                <a:r>
                  <a:rPr lang="el-GR" b="1" dirty="0" smtClean="0"/>
                  <a:t> – Συνάρτηση Κύματος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0" i="1" dirty="0" smtClean="0"/>
              </a:p>
              <a:p>
                <a:pPr marL="68580" indent="0">
                  <a:buNone/>
                </a:pPr>
                <a:endParaRPr lang="en-US" sz="400" b="1" i="1" dirty="0"/>
              </a:p>
              <a:p>
                <a:endParaRPr lang="el-GR" sz="1100" b="1" dirty="0" smtClean="0">
                  <a:effectLst/>
                </a:endParaRPr>
              </a:p>
              <a:p>
                <a:r>
                  <a:rPr lang="el-GR" b="1" dirty="0" smtClean="0">
                    <a:effectLst/>
                  </a:rPr>
                  <a:t>Μετατόπιση 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/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i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1" dirty="0" smtClean="0">
                    <a:effectLst/>
                  </a:rPr>
                  <a:t>του στοιχείου ενός κύματος ως προς τη θέση του 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/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b="1" dirty="0" smtClean="0">
                    <a:effectLst/>
                  </a:rPr>
                  <a:t> </a:t>
                </a:r>
                <a:r>
                  <a:rPr lang="el-GR" b="1" dirty="0" smtClean="0"/>
                  <a:t>τη </a:t>
                </a:r>
                <a:r>
                  <a:rPr lang="el-GR" b="1" dirty="0" smtClean="0">
                    <a:effectLst/>
                  </a:rPr>
                  <a:t>χρονική στιγμή 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/>
                        <a:latin typeface="Cambria Math" panose="02040503050406030204" pitchFamily="18" charset="0"/>
                      </a:rPr>
                      <m:t>𝐭</m:t>
                    </m:r>
                  </m:oMath>
                </a14:m>
                <a:endParaRPr lang="el-GR" b="1" dirty="0" smtClean="0">
                  <a:effectLst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i="1" dirty="0" smtClean="0"/>
                  <a:t>            </a:t>
                </a:r>
                <a:r>
                  <a:rPr lang="el-GR" dirty="0" smtClean="0"/>
                  <a:t>κίνηση προς τα δεξιά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i="1" dirty="0"/>
                  <a:t>            </a:t>
                </a:r>
                <a:r>
                  <a:rPr lang="el-GR" dirty="0" smtClean="0"/>
                  <a:t>κίνηση </a:t>
                </a:r>
                <a:r>
                  <a:rPr lang="el-GR" dirty="0"/>
                  <a:t>προς τα </a:t>
                </a:r>
                <a:r>
                  <a:rPr lang="el-GR" dirty="0" smtClean="0"/>
                  <a:t>αριστερά</a:t>
                </a:r>
                <a:endParaRPr lang="el-GR" dirty="0"/>
              </a:p>
              <a:p>
                <a:pPr lvl="2"/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η ταχύτητα του παλμού</a:t>
                </a:r>
              </a:p>
              <a:p>
                <a:pPr lvl="1"/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𝜎𝜏𝛼𝜃𝜀𝜌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ό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παρατηρούμε μια «φωτογραφία» του όλου κύματος για μια χρονική στιγμή</a:t>
                </a:r>
              </a:p>
              <a:p>
                <a:pPr lvl="1"/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𝜎𝜏𝛼𝜃𝜀𝜌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ό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 smtClean="0"/>
                  <a:t>παρατηρούμε την κίνηση ενός στοιχείου του κύματος με την πάροδο του χρόνου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517266"/>
                <a:ext cx="4900450" cy="5035933"/>
              </a:xfrm>
              <a:blipFill rotWithShape="0">
                <a:blip r:embed="rId2"/>
                <a:stretch>
                  <a:fillRect t="-20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3810000" y="3276600"/>
            <a:ext cx="563025" cy="199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ight Arrow 6"/>
          <p:cNvSpPr/>
          <p:nvPr/>
        </p:nvSpPr>
        <p:spPr>
          <a:xfrm>
            <a:off x="3809999" y="3828564"/>
            <a:ext cx="563025" cy="167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287" y="1503618"/>
            <a:ext cx="3023353" cy="489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r>
              <a:rPr lang="en-US" dirty="0"/>
              <a:t> (</a:t>
            </a:r>
            <a:r>
              <a:rPr lang="el-GR" dirty="0"/>
              <a:t>Επανάληψη…)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77" y="1474434"/>
            <a:ext cx="8114244" cy="4962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665000" y="3880440"/>
              <a:ext cx="3842280" cy="1194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0600" y="3866760"/>
                <a:ext cx="3867840" cy="121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65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8351" y="1371600"/>
            <a:ext cx="7415050" cy="5103130"/>
          </a:xfrm>
        </p:spPr>
        <p:txBody>
          <a:bodyPr>
            <a:normAutofit/>
          </a:bodyPr>
          <a:lstStyle/>
          <a:p>
            <a:r>
              <a:rPr lang="el-GR" b="1" dirty="0" smtClean="0"/>
              <a:t>Ημιτονοειδή κύματα</a:t>
            </a:r>
          </a:p>
          <a:p>
            <a:endParaRPr lang="el-GR" sz="1200" b="1" dirty="0" smtClean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l="4878" b="3609"/>
          <a:stretch/>
        </p:blipFill>
        <p:spPr>
          <a:xfrm>
            <a:off x="1981200" y="2068710"/>
            <a:ext cx="5943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2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415050" cy="51031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Ημιτονοειδή κύματα</a:t>
                </a:r>
              </a:p>
              <a:p>
                <a:endParaRPr lang="el-GR" sz="1200" b="1" dirty="0" smtClean="0"/>
              </a:p>
              <a:p>
                <a:r>
                  <a:rPr lang="el-GR" b="1" dirty="0" smtClean="0"/>
                  <a:t>Μήκος κύματος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l-GR" dirty="0" smtClean="0"/>
                  <a:t>Απόσταση!</a:t>
                </a:r>
              </a:p>
              <a:p>
                <a:endParaRPr lang="el-GR" b="1" dirty="0" smtClean="0"/>
              </a:p>
              <a:p>
                <a:r>
                  <a:rPr lang="el-GR" b="1" dirty="0" smtClean="0"/>
                  <a:t>Περίοδος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Χρόνος!</a:t>
                </a:r>
              </a:p>
              <a:p>
                <a:endParaRPr lang="el-GR" b="1" dirty="0" smtClean="0"/>
              </a:p>
              <a:p>
                <a:r>
                  <a:rPr lang="el-GR" b="1" dirty="0" smtClean="0"/>
                  <a:t>Συχνότητα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1" dirty="0" smtClean="0"/>
                  <a:t>	</a:t>
                </a:r>
              </a:p>
              <a:p>
                <a:pPr lvl="1"/>
                <a:r>
                  <a:rPr lang="el-GR" sz="1800" dirty="0" smtClean="0"/>
                  <a:t>Αριθμός κορυφών </a:t>
                </a:r>
                <a:br>
                  <a:rPr lang="el-GR" sz="1800" dirty="0" smtClean="0"/>
                </a:br>
                <a:r>
                  <a:rPr lang="el-GR" sz="1800" dirty="0" smtClean="0"/>
                  <a:t>ανά μονάδα χρόνου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l-GR" sz="1800" dirty="0" smtClean="0"/>
              </a:p>
              <a:p>
                <a:pPr lvl="1"/>
                <a:r>
                  <a:rPr lang="el-GR" sz="1800" dirty="0" smtClean="0"/>
                  <a:t>Μετριέται σε </a:t>
                </a:r>
                <a:r>
                  <a:rPr lang="en-US" sz="1800" dirty="0" smtClean="0"/>
                  <a:t>Hertz (Hz)</a:t>
                </a:r>
                <a:endParaRPr lang="el-GR" sz="1800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415050" cy="5103130"/>
              </a:xfrm>
              <a:blipFill rotWithShape="0">
                <a:blip r:embed="rId2"/>
                <a:stretch>
                  <a:fillRect t="-956" b="-32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1" b="53678"/>
          <a:stretch/>
        </p:blipFill>
        <p:spPr>
          <a:xfrm>
            <a:off x="4704423" y="1600200"/>
            <a:ext cx="2809981" cy="1828800"/>
          </a:xfrm>
          <a:prstGeom prst="rect">
            <a:avLst/>
          </a:prstGeom>
        </p:spPr>
      </p:pic>
      <p:cxnSp>
        <p:nvCxnSpPr>
          <p:cNvPr id="9" name="Elbow Connector 8"/>
          <p:cNvCxnSpPr/>
          <p:nvPr/>
        </p:nvCxnSpPr>
        <p:spPr>
          <a:xfrm flipV="1">
            <a:off x="3561423" y="1905000"/>
            <a:ext cx="1219200" cy="30480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3561423" y="2209800"/>
            <a:ext cx="1219200" cy="784222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09"/>
          <a:stretch/>
        </p:blipFill>
        <p:spPr>
          <a:xfrm>
            <a:off x="4704423" y="800682"/>
            <a:ext cx="2809981" cy="7995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1" b="32191"/>
          <a:stretch/>
        </p:blipFill>
        <p:spPr>
          <a:xfrm>
            <a:off x="4636101" y="3581400"/>
            <a:ext cx="2809981" cy="990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09"/>
          <a:stretch/>
        </p:blipFill>
        <p:spPr>
          <a:xfrm>
            <a:off x="4642921" y="4574270"/>
            <a:ext cx="2809981" cy="1826530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>
          <a:xfrm>
            <a:off x="2743200" y="3581400"/>
            <a:ext cx="2362200" cy="1295400"/>
          </a:xfrm>
          <a:prstGeom prst="bentConnector3">
            <a:avLst>
              <a:gd name="adj1" fmla="val 4386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6200000" flipH="1">
            <a:off x="3667691" y="4201091"/>
            <a:ext cx="1929492" cy="1707925"/>
          </a:xfrm>
          <a:prstGeom prst="bentConnector3">
            <a:avLst>
              <a:gd name="adj1" fmla="val 10020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63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524000"/>
                <a:ext cx="7948449" cy="4953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Κυματοσυνάρτηση 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𝑢𝑡</m:t>
                                </m:r>
                              </m:e>
                            </m:d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r>
                  <a:rPr lang="el-GR" b="1" dirty="0" smtClean="0"/>
                  <a:t>Ταχύτητα διάδοσης</a:t>
                </a:r>
                <a:r>
                  <a:rPr lang="el-GR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𝛵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i="1" dirty="0" smtClean="0"/>
              </a:p>
              <a:p>
                <a:r>
                  <a:rPr lang="el-GR" b="1" dirty="0" err="1" smtClean="0"/>
                  <a:t>Κυματαριθμός</a:t>
                </a:r>
                <a:r>
                  <a:rPr lang="el-GR" b="1" dirty="0" smtClean="0"/>
                  <a:t> </a:t>
                </a:r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l-GR" dirty="0" smtClean="0"/>
              </a:p>
              <a:p>
                <a:r>
                  <a:rPr lang="el-GR" b="1" dirty="0" smtClean="0"/>
                  <a:t>Κυκλική συχνότητα </a:t>
                </a:r>
                <a:br>
                  <a:rPr lang="el-GR" b="1" dirty="0" smtClean="0"/>
                </a:b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𝛵</m:t>
                        </m:r>
                      </m:den>
                    </m:f>
                  </m:oMath>
                </a14:m>
                <a:endParaRPr lang="el-GR" i="1" dirty="0" smtClean="0"/>
              </a:p>
              <a:p>
                <a:r>
                  <a:rPr lang="el-GR" b="1" dirty="0" smtClean="0"/>
                  <a:t>Οπότε</a:t>
                </a:r>
                <a:r>
                  <a:rPr lang="el-GR" dirty="0" smtClean="0"/>
                  <a:t> </a:t>
                </a:r>
                <a:br>
                  <a:rPr lang="el-GR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524000"/>
                <a:ext cx="7948449" cy="4953000"/>
              </a:xfrm>
              <a:blipFill rotWithShape="0">
                <a:blip r:embed="rId2"/>
                <a:stretch>
                  <a:fillRect t="-15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84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" b="80357"/>
          <a:stretch/>
        </p:blipFill>
        <p:spPr>
          <a:xfrm>
            <a:off x="2667000" y="1013427"/>
            <a:ext cx="2964741" cy="1347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47800"/>
                <a:ext cx="2351279" cy="5029200"/>
              </a:xfrm>
            </p:spPr>
            <p:txBody>
              <a:bodyPr>
                <a:normAutofit/>
              </a:bodyPr>
              <a:lstStyle/>
              <a:p>
                <a:r>
                  <a:rPr lang="el-GR" sz="1800" b="1" dirty="0" smtClean="0"/>
                  <a:t>Ταχύτητα διάδοσης</a:t>
                </a:r>
                <a:r>
                  <a:rPr lang="el-GR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b="0" i="1" dirty="0" smtClean="0">
                    <a:latin typeface="Cambria Math" panose="02040503050406030204" pitchFamily="18" charset="0"/>
                  </a:rPr>
                </a:br>
                <a:endParaRPr lang="el-GR" sz="1800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l-GR" sz="1800" b="0" i="1" smtClean="0">
                              <a:latin typeface="Cambria Math" panose="02040503050406030204" pitchFamily="18" charset="0"/>
                            </a:rPr>
                            <m:t>𝛵</m:t>
                          </m:r>
                        </m:den>
                      </m:f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l-GR" sz="1800" i="1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47800"/>
                <a:ext cx="2351279" cy="5029200"/>
              </a:xfrm>
              <a:blipFill rotWithShape="0">
                <a:blip r:embed="rId3"/>
                <a:stretch>
                  <a:fillRect t="-8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474" t="59696" r="474" b="20001"/>
          <a:stretch/>
        </p:blipFill>
        <p:spPr>
          <a:xfrm>
            <a:off x="5715000" y="2836708"/>
            <a:ext cx="2964741" cy="1392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9643" b="60357"/>
          <a:stretch/>
        </p:blipFill>
        <p:spPr>
          <a:xfrm>
            <a:off x="5700944" y="990600"/>
            <a:ext cx="2964741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40754" b="40000"/>
          <a:stretch/>
        </p:blipFill>
        <p:spPr>
          <a:xfrm>
            <a:off x="2667000" y="2909208"/>
            <a:ext cx="2964741" cy="1319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-474" t="79196" r="474" b="-4"/>
          <a:stretch/>
        </p:blipFill>
        <p:spPr>
          <a:xfrm>
            <a:off x="4141232" y="4724400"/>
            <a:ext cx="2964741" cy="14270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4572000"/>
                <a:ext cx="3429000" cy="163449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Το μήκος κύματος αποτελεί «συνέπεια» ενός κύματος συχνότητας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που ταξιδεύει σε μέσο στο οποίο η ταχύτητα του κύματος ισούται 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l-GR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572000"/>
                <a:ext cx="3429000" cy="163449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77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5904</TotalTime>
  <Words>720</Words>
  <Application>Microsoft Office PowerPoint</Application>
  <PresentationFormat>On-screen Show (4:3)</PresentationFormat>
  <Paragraphs>262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</vt:lpstr>
      <vt:lpstr>Cambria Math</vt:lpstr>
      <vt:lpstr>Wingdings</vt:lpstr>
      <vt:lpstr>Wingdings 2</vt:lpstr>
      <vt:lpstr>Theme2</vt:lpstr>
      <vt:lpstr>Φυσική για Μηχανικούς</vt:lpstr>
      <vt:lpstr>Φυσική για Μηχανικούς</vt:lpstr>
      <vt:lpstr>Κύματα (Επανάληψη…)</vt:lpstr>
      <vt:lpstr>Κύματα (Επανάληψη…)</vt:lpstr>
      <vt:lpstr>Κύματα (Επανάληψη…)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Φυσική για Μηχανικούς</vt:lpstr>
      <vt:lpstr>Φυσική για Μηχανικούς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Τέλος Διάλεξης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758</cp:revision>
  <dcterms:created xsi:type="dcterms:W3CDTF">2006-08-16T00:00:00Z</dcterms:created>
  <dcterms:modified xsi:type="dcterms:W3CDTF">2019-11-12T12:11:10Z</dcterms:modified>
  <cp:contentStatus/>
</cp:coreProperties>
</file>