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446" r:id="rId2"/>
    <p:sldId id="525" r:id="rId3"/>
    <p:sldId id="521" r:id="rId4"/>
    <p:sldId id="522" r:id="rId5"/>
    <p:sldId id="523" r:id="rId6"/>
    <p:sldId id="524" r:id="rId7"/>
    <p:sldId id="501" r:id="rId8"/>
    <p:sldId id="502" r:id="rId9"/>
    <p:sldId id="503" r:id="rId10"/>
    <p:sldId id="504" r:id="rId11"/>
    <p:sldId id="512" r:id="rId12"/>
    <p:sldId id="506" r:id="rId13"/>
    <p:sldId id="507" r:id="rId14"/>
    <p:sldId id="515" r:id="rId15"/>
    <p:sldId id="542" r:id="rId16"/>
    <p:sldId id="516" r:id="rId17"/>
    <p:sldId id="517" r:id="rId18"/>
    <p:sldId id="518" r:id="rId19"/>
    <p:sldId id="519" r:id="rId20"/>
    <p:sldId id="520" r:id="rId21"/>
    <p:sldId id="526" r:id="rId22"/>
    <p:sldId id="527" r:id="rId23"/>
    <p:sldId id="528" r:id="rId24"/>
    <p:sldId id="529" r:id="rId25"/>
    <p:sldId id="530" r:id="rId26"/>
    <p:sldId id="531" r:id="rId27"/>
    <p:sldId id="532" r:id="rId28"/>
    <p:sldId id="533" r:id="rId29"/>
    <p:sldId id="534" r:id="rId30"/>
    <p:sldId id="535"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7" autoAdjust="0"/>
  </p:normalViewPr>
  <p:slideViewPr>
    <p:cSldViewPr>
      <p:cViewPr varScale="1">
        <p:scale>
          <a:sx n="106" d="100"/>
          <a:sy n="106" d="100"/>
        </p:scale>
        <p:origin x="1764"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1920" max="1680" units="cm"/>
          <inkml:channel name="Y" type="integer" min="-36" max="1050" units="cm"/>
          <inkml:channel name="T" type="integer" max="2.14748E9" units="dev"/>
        </inkml:traceFormat>
        <inkml:channelProperties>
          <inkml:channelProperty channel="X" name="resolution" value="83.72093" units="1/cm"/>
          <inkml:channelProperty channel="Y" name="resolution" value="40.22222" units="1/cm"/>
          <inkml:channelProperty channel="T" name="resolution" value="1" units="1/dev"/>
        </inkml:channelProperties>
      </inkml:inkSource>
      <inkml:timestamp xml:id="ts0" timeString="2018-11-06T10:41:09.685"/>
    </inkml:context>
    <inkml:brush xml:id="br0">
      <inkml:brushProperty name="width" value="0.05292" units="cm"/>
      <inkml:brushProperty name="height" value="0.05292" units="cm"/>
      <inkml:brushProperty name="color" value="#FFFFFF"/>
    </inkml:brush>
  </inkml:definitions>
  <inkml:trace contextRef="#ctx0" brushRef="#br0">19431 11757 0,'0'18'125,"18"-18"-110,-18 18 79,18 0-94,1-18 16,-19 18-1,18-18-15,-36 0 297,-1 0-281,1 0-1,0 0 17,18-18-32,0 36 265,0 0-234,18-18-31,-18 18 16,18 1-16,-18-1 0,19 0 31,-19 0 63,-19-18 31,1-18-109,0 0-16,0 18 15,18-18-15,0-1 47,-18 1-47,18 0 0,0 0 16,0 0-1,0 0 1,0 0 15,0-1-15,18 19 62,0 19-78,-18-1 31,18-18-31,-18 18 16,18 0 0,1 0-16,-19 0 15,18 0-15,0 1 16,-18-1-16,0 0 15,-18-36 110,0 0-109,18-1-16,0 1 16,-19 18-16,19-18 15,0 0-15,-18 18 16,18-18-16,0 0 16,0 36 109,-18-36-32,0 0-93,0-1 16,18 1 0,-18 0-1,18 0 1,-18 18-16,18-18 31,0 36 47,0 0-47,-19-54 63,1 0-78,0 17-16,0 19 15,18-18-15,-18 18 16,36 18 125,-18 1-126,18-1-15,0 0 16,0-18 0,-36-18 62,18 0-78,-18-1 15,18 1-15,-18 0 16,18 36 109,0 0-125,0 1 31,0-38 47,0 1-62,0 0 0,0 0-1,18 36 63,-18 0-78,0 0 16,18 1-16,-18-1 16,18-18-1,-18-18 95,0-1-110,0 1 15,0 0 1,0 36 62,0 0-62,0 1-16,0-1 0,0-36 93,-18-19-93,18 19 32,0 0-17,-18 18-15,18 36 63,0-18-48,0 1-15,0-1 0,0 0 16,-18 0-16,0-18 78,18-18-62,-18 0-1,0-19-15,-1 19 0,19 0 16,0 54 46,0 1-46,0-1 0,19-36-16,-19 18 15,0 0-15,18-36 125,0 18-47,0 0-46,0 18-32,-18 0 15,18 1-15,-18-1 16,0-36 46,0-37-62,0 37 32,0 0-32,18 0 15,-18 0-15,0-1 0,19 19 63,-19 19-32,18-1-15,-18 0-16,0 0 15,0-36 79,0 0-94,0 0 16,0-1-16,0 1 15,0 36 48,0 1-63,0 17 15,0-18-15,0 0 16,0 0-16,0-36 63,-18 0-48,18 0-15,0-18 16,0-1-16,0 19 0,0 0 15,0 0 1,0 36 78,0 0-63,0-36 32,0-36-63,-19 17 0,19 19 31,0 0-16,0 0-15,0 0 16,0 36 78,0 0-79,0-36 64,0 0-79,0 0 15,0-19-15,0 19 16,0 0-1,-18 0-15,18 0 16,0 36 62,-18 0-78,18 0 16,0 0-1,0 0-15,0-36 110,0 0-110,0 0 15,0 36 189,0 0-204,0 0 15,-18-18-15,18-18 94,0 0-94,0 0 0,0 0 16,0 36 93,-18-18-93,18 18-16,0-36 78,0-18-78,0 18 15,0-1-15,0 1 16,0 0 0,18 18-16</inkml:trace>
  <inkml:trace contextRef="#ctx0" brushRef="#br0" timeOffset="4912.9245">18832 10813 0,'0'-18'78,"0"0"-62,0 0-16,-18-19 15,0 1-15,0 18 16,0 0-16,18 0 31,0 0-15,-18 18-16,18-19 0,0 38 93,18 17-93,0-18 16,-18 0-16,18 18 16,-18-17-16,18-19 15,0 18-15,-18 0 16,-18-36 78,18-19-94,-18 19 15,18 0-15,-18 0 16,0 0-16,18 54 109,18-36-109,0 18 16,-18 0-16,0 1 16,0-56 77,-18 1-93,0 0 16,0 18-16,18-1 16,-18 19-16,18-18 15,18 36 48,0 37-48,0-19-15,0 19 16,0-37 0,-18 0-1,18 0-15,-18-36 63,-18-37-63,18 19 15,-18 0-15,0 18 16,18 0-16,0-1 0,0 56 78,0-1-78,18 18 31,-18-17-31,18-19 16,-18 0-16,0 0 0,0-54 78,-18-55-62,0 19-16,-18-1 0,18 0 15,-1 55-15,19 36 78,0 37-78,19-1 16,-1-17-16,-18-19 16,18 0-16,-18 0 15,0-54 79,-18-1-78,0 1-16,18 18 15,0 0-15,0 0 16,0 72 31,0 19-47,0-1 15,0-35-15,0 17 16,0-36-16,-19-72 78,1-1-62,18 1-16,-36-19 15,36 37-15,0 18 16,0 72 47,0 1-63,0-19 15,0 0-15,0-18 16,0-54 62,-18-18-78,18-1 16,-18 37-1,18-18-15,0 18 16,0 54 46,0 37-46,0-37-16,0-18 16,0 0-16,-18-36 93,-1-55-93,1 37 16,18 18-16,-18 0 16,18 0-16,0 72 62,0 1-62,0 17 16,0-36-16,0-17 15,0-1-15,0-55 78,-18-17-62,18 0-16,0 35 16,0 1-16,0 0 15,18 36 32,0 37-31,0-19-16,1 0 15,-1 1-15,0-19 16,-18-55 62,0-17-78,0 36 16,0 0-16,0 36 78,18 54-62,-18-17-16,0-37 15,18 18-15,-18-18 16,0 1-1,0-38 64,0 1-64,0-18-15,0 18 16,0 54 62,18 19-78,-18-1 16,0 0-16,0-17 15,0-1-15,0-18 16,0-54 31,0-19-32,0 19-15,18-36 16,-18 35-16,0 19 0,19 0 16,-19 0-16,18 18 15,0 36 32,-18 19-31,18-19-1,-18 36-15,0-35 16,0-19-16,0 18 16,0-18-1,0-36 79,18 36 0,-18 0-94,-18-36 218,18 0-202</inkml:trace>
  <inkml:trace contextRef="#ctx0" brushRef="#br0" timeOffset="10912.7132">18923 10922 0,'0'-18'172,"0"0"-157,0 0-15,0-1 16,0 1 0,0 36 31,0 1-32,0 17-15,0-18 0,-18 0 16,18 0-16,0 0 15,-18 1-15,18-1 16,-18-18 93,18-37-109,0 19 16,0 0 0,0 0-16,0 36 93,-18-18-93,-1 18 16,19 0 0,0-36 77,0-18-93,0 18 16,0 0-16,0 0 16,0-1-1,0 1-15,19 18 63,-19 18-32,0 1-15,0-1-1,18-36 79,-18-1-78,18 1-16,-18 36 93,18 1-77,-18-1 0,0 0-16,0 0 0,0-36 93,18-18-77,-18 17 0,18 1-16,-18 0 15,0 36 79,0 37-78,0-19-16,0-18 15,-18 0-15,18-36 94,-18-18-78,18 0-16,0-1 15,0 19-15,0 0 16,0 0-16,0 0 16,0 0-16,0 36 93,0 0-77,0-36 78,0 0-94,18-1 15,0 1-15,-18 0 16,18 0-16,-18 0 16,0 36 77,19 18-77,-19 19-16,0-37 16,0 18-16,0-18 0,0 0 15,0 1 1,-19-1-16,19 0 0,0 0 15,-18-18-15,18-54 79,18 17-64,1-17-15,-19 36 16,18 0-16,-18 36 78,0 36-78,18 1 16,-18-1-16,0-18 15,0 19-15,0-19 16,0-18-1,-18 0-15,0-18 79,18-18-79,-19-36 15,19 17 1,0 1-16,0 18 15,19 72 64,-19 1-79,0-37 0,0 0 15,0 0-15,0-36 110,0 0-110,0 0 15,0 72 63,0 1-78,0-19 16,0 18-16,0-35 16,0-1-1,-19-55 48,1 1-63,18 0 15,0 18-15,0 0 16,0-1-16,18 56 94,-18 17-94,0-18 0,0-17 15,0-1-15,0 0 16,0 0 0,19-18-16,-19 18 0,0-54 109,0 18-93,0 0-16,18 36 93,-18 18-93,0 0 16,0 1-16,0-19 16,0 18-16,0-18 15,0 0-15,0 0 16,0 1-1,0-56 48,0 1-47,0 18-16,0-18 15,0 17 1,18 56 78,-18-19-94,18 0 15,-18 0-15,18 0 16,-18 0-16,0-72 94,0-19-94,0 37 15,0 0-15,18 0 16,-18-1-16,0 19 15,0-18-15,0 18 16,0 36 62,18 36-78,-18 19 16,0-19-16,0 19 15,19-37-15,-19 0 0,0-17 16,0-38 93,-19-35-109,19 18 16,-18-1 0,18 1-16,0 18 15,0-18-15,-18 18 16,18-1-16,0 56 94,0-19-94,0 18 31,0-18-31,18 0 16,-36-54 62,0-36-78,0 17 15,0-17-15,18 53 16,0 1-16,0 0 16,0 54 62,0 19-78,0-19 15,0 0-15,0-17 16,0-1 0,-18-18 46,18-55-46,-19 19-1,19-18-15,0-1 16,0 1-16,0 36 16,0-1-16,19 38 78,-19 17-63,18-18 1,0 0-16,-18 0 16,0 0-16,-18-54 78,18-18-63,-18 17-15,18-17 16,0 36-16,0 0 16,0 36 77,0 18-77,0-18-16,0 0 16,0 1-16,0-1 15,0 0 1,0-36 78,0 0-94,0-1 0,0 38 78,0 35-78,18 0 15,-18 19 1,0-37-16,0-18 16,0 19-16,0-19 15,0-36 48,0-37-48,0-17-15,0-1 16,0 19-16,0 17 16,0 1-16,0 18 15,18 72 63,-18 1-62,0-1-16,0 1 0,0-1 16,0-36-16,0 19 15,0-56 126</inkml:trace>
  <inkml:trace contextRef="#ctx0" brushRef="#br0" timeOffset="13450.5828">18887 10849 0,'0'-18'94,"0"0"-79,0 0-15,0 0 16,0 0-16,0 0 16,0-1-1,0 38 63,0-1-62,0 18-16,0-18 16,0 0-16,-18 0 15,18 1 1,0-56 93,0 19-109,18-18 16,0 18-16,-18 0 0,18 54 62,-18 18-46,0 19-16,0-19 16,0 1-1,0-1-15,0 1 16,0-1-16,0-36 16,0 0-16,0 0 15,-18-54 79,18-18-94,0-1 16,0 37-1,0 73 32,18 17-31,0-17-16,0-1 15,-18-36-15,19 0 16,-19-54 62,-19-37-78,19 19 16,-18 36-16,18 72 62,18 19-46,1-37-16,-19 19 15,18-37-15,-18 0 16,-18-54 62,-1 17-62,19 1-1,19 36 48,-19 1-47,18-1-16,-18-36 93,0-1-77,-18 1 78,-1 18-63</inkml:trace>
  <inkml:trace contextRef="#ctx0" brushRef="#br0" timeOffset="14274.7602">18687 10922 0,'0'36'94,"18"1"-94,-18-19 16,19 18-16,-19-18 15,0 0-15,0-54 79,-19-18-64,1-1-15,0 1 16,0 36-16,0-19 15,18 92 64,18-1-64,18 19-15,-18-19 16,1-18-1,-19-17-15,0-38 63,0 1-63,-19 18 16,19-18-1</inkml:trace>
  <inkml:trace contextRef="#ctx0" brushRef="#br0" timeOffset="19219.0598">19431 11630 0,'0'0'0,"0"18"0,-18-18 0,18 18 94,0 0 140,0 0-218,-18 0-1,18 0 1,0-36 62,0 0-78,0 0 16,18 0-16,0 0 15,0 18 32,-18 36-16,0-18-31,0 0 32,0 0-32,0 1 15,0-38 63,0-17-62,0 18-16,0 0 16,0 0-16,0 72 93,-18 1-93,0-1 0,0-18 16,0-18-16,0 1 31,18-56 32,0 19-63,0 0 15,0 0-15,0 0 16,0 0 0,0 54 30,0 0-46,0-18 16,0 0-16,0 1 16,0-38 93,0 1-93,0 0-1,0 0-15,0 0 16,0 0 0,0 0-16,0 36 78,0-36 15,0-19-93,0 1 0,0 18 16,0 0 0,0 0-16,0 36 93,0 0-93,0 0 0,0 0 16,0-54 78,-19-19-79,19 19-15,0 18 16,0 0 0,0 36 31,19 36-32,-19-17-15,0-19 16,0 0-1,0 0-15,0 0 16,0-36 62,-19-18-78,19 18 16,-18-19-1,18 19-15,0 0 16,0 0-16,0 54 94,0 19-94,0-19 15,0-18 1,-18-36 47,18-36-63,0 17 15,0-17 1,-18-1-16,18 19 15,0 18-15,0 36 63,0 18-47,0 1-1,0-1-15,0 0 16,-18-18-16,18 1 15,-18-1-15,0-18 94,18-18-94,-19-19 0,19-17 16,0 18-16,0 17 15,0 38 64,0 35-79,0-36 15,0 0 1,0 0-16,0 1 15,-18-19 48,18-19-63,0 1 16,0 0-16,0 0 0,0 0 15,0 0 1,0 36 93,0 0-109,18-36 94,-18-37-94,19 19 16,-1 0-16,0 18 15,0 0-15,-18-1 16,18 19 46,-18 19-46,18-1-16,-18 0 16,0 18-16,0-18 31,0 0-16,0-36 64,0 0-79,0-18 15,0 18-15,0 0 16,0-1-1,0 38 79,0-1-78,0 0-1,0-54 48,-18-1-47,18 19-16,0 0 15,-18 18-15,18 36 78,0 1-62,18-1-16,-18-18 16,0 18-16,0-18 31,0-36 31,-18-36-46,18-1-16,-18 19 16,18 18-16,0-18 0,0 18 15,0-1 1,-18 19 140,0 19-140,18-1-1,-19 0-15,1-18 0,18 18 16,-18 0-16</inkml:trace>
  <inkml:trace contextRef="#ctx0" brushRef="#br0" timeOffset="25003.3941">19159 11339 0,'0'18'78,"18"-18"-47,-18 19-15,18-1 15,0 0 16,-18 0-16,19-18-15,-19 18 0,18-18 46,-18 18-46,18-18 15,-18 18-31,18 1 0,-18-1 16,18-18-1,-18 18-15,0 0 16,-18-36 156,0 18-157,18-18-15,-18 18 32,18-18-17,-18 18 1,-1 0 15,19-19-31,-18 19 16,0-18 93,0 0-78,18 0-15,0 0 0,-18 18-16,18-18 187,0 0-187,-18 18 16,18-19-1,0 1 1,-18 0 31,18 0-47,-19 18 15,19-18 1,0 0 0,-18 18-1,18-18-15,0-1 16,-18 19 0,18-18-1,0 0 1,0 0 15,-18 0 0,0 0 63,18 0-94,-18-1 31,18 1-15,0 0 15,-18 18-31,18-18 16,18 18 343,0 18-328,0 0-15,-18 0-16,18 1 31,-18-1-15,18-18 0,-18 18-16,0 0 15,18-18 1,-18 18-1,19 0 64,-1 0-1,0 1-47,0-19 0,-18 18 32,18-18-48,-18 18 1,0 0-16,18-18 16,-18 18-1,18-18 48,-18 18-48,0 0 17,0 1-32,19-19 15,-19 18 1,0 0-1,18-18 1,-18 18-16,0 0 31,18-18-15,-18 18 0,-18-36 109,0 0-110,-1 18-15,19-18 0,-18 0 16,0 0-16,0 18 15,18-19-15,-18 1 16,0 18-16,18-18 16,-18 0-1,18 0-15,-19 0 16,1 0 93,0 18-93,36 0 171,-18 18-171,18-18 0,1 18-16,-1 0 15,-18 0 1,18 0 0,0-18-16,-18 18 15,18 1-15,0-19 0,-18 18 16,18-18-16,-18 18 31,19-18 32,-38-18 62,1 18-94,18-18-31,-18-1 15,0 19 1,0-18 0,0 0-1,18 36 126,18 0-141,0 1 16,0-1-16,-18 0 15,18 0-15,0-18 16,-18 18-16,0 0 15,19-18-15,-19 18 16,18 1-16,-18-1 16,18 0-1,-18 0-15,18 0 32,0 0 46,0 0-78,-18 1 15,18-1-15,-18 0 16,0 0 15,19-18 0,-19 18 48,18-18-79,-18 18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05T08:45:50.142"/>
    </inkml:context>
    <inkml:brush xml:id="br0">
      <inkml:brushProperty name="width" value="0.05292" units="cm"/>
      <inkml:brushProperty name="height" value="0.05292" units="cm"/>
    </inkml:brush>
  </inkml:definitions>
  <inkml:trace contextRef="#ctx0" brushRef="#br0">1873 7943 32 0,'-18'3'32'0,"2"-6"-2"16,16 3-9-16,27 3-6 0,15-3-4 16,18 3-2-16,11 2-2 15,9 1-4-15,8-1-7 16,-9 0-12-16,-15-5-16 16,4 4-2-16,-25-4 0 15,-6 0-1-15</inkml:trace>
  <inkml:trace contextRef="#ctx0" brushRef="#br0" timeOffset="200.2024">1964 8156 46 0,'15'9'32'15,"14"-9"-4"-15,18 5-10 16,12-2-6-16,3 0-5 15,-2 0-8-15,2 6-11 0,-10 0-11 16,-17-9-9 0,-12 10 0-16,-23-10-1 15</inkml:trace>
  <inkml:trace contextRef="#ctx0" brushRef="#br0" timeOffset="347.299">1928 8296 30 0,'-22'12'29'0,"22"2"-8"15,16-1-3-15,18-1-3 16,20 1-6 0,14-3-11-16,4 9-21 15,-3-16-5-15,18 6-3 16,-12-13 0-16</inkml:trace>
  <inkml:trace contextRef="#ctx0" brushRef="#br0" timeOffset="747.107">2622 8153 22 0,'-22'10'23'0,"-11"-3"-6"16,16 5-4-16,3 3-2 0,14-1-4 15,8 6 0-15,11-6-2 16,12 2-1-16,3-5 2 16,3-3-3-16,-2-3-1 15,-4-5-1-15,-13 0 0 32,-18 0 0-32,3-13-1 0,-21 6 0 15,-11 0 1-15,-9 6 0 16,-4 1 1-16,3 4 0 15,1 7 0-15,10 2 1 16,13 1-1-16,8 5 1 16,16 0 0-16,13 0-2 15,6-4 1-15,6 1-3 0,4-5-6 16,-2-2-14-16,-10-9-10 16,8-4-1-16,-16-14 0 15</inkml:trace>
  <inkml:trace contextRef="#ctx0" brushRef="#br0" timeOffset="878.552">2728 8029 40 0,'-3'-18'32'0,"-13"-4"-3"16,16 22-6-16,-10-10-30 0,1 10-22 16,13 12-1-1,-4-3-2-15,13 13 7 0</inkml:trace>
  <inkml:trace contextRef="#ctx0" brushRef="#br0" timeOffset="1163.0241">2861 8271 28 0,'43'32'30'0,"-8"-12"-1"15,4-5-11-15,-5-4-6 16,-5-11-4-16,-2 0-3 16,-11-14-2-16,1-3-1 15,-13-7-1-15,-8-3-1 0,-7-2 0 16,-11 2-1-16,-2 5-1 15,-8 9 1-15,2 10 0 16,-1 9 2-16,3 14 0 16,4 10 2-16,5 9 1 15,13 8 2-15,2 3 1 16,10 6 0 0,0-5 0-16,4 3-2 15,3-9-5-15,8-6-10 16,-3-13-24-16,5-2-2 15,1-18 0-15,7 4 0 16</inkml:trace>
  <inkml:trace contextRef="#ctx0" brushRef="#br0" timeOffset="1748.6991">3391 8320 34 0,'-16'-34'27'16,"-2"10"-8"0,4 7-4-16,-6 1-5 15,1 10-2-15,-2 6-3 16,2 9-2-16,2 4-1 16,6 7-1-16,4 3-1 15,7 2 1-15,7-2 0 16,9-1 0-16,5-4 0 15,4-5-1-15,3-6 1 0,0-7-1 16,-1-8 0-16,-4-6-1 16,-2-3 2-16,-8-3-1 15,-4 1 1-15,-3 1 0 16,-6 4 1-16,-4 5 0 0,4 9 1 16,-11 0-1-1,8 9 0-15,3 4 0 0,0 3 0 16,6 1-1-16,6 0 1 15,4-5 0-15,6-3 0 0,-1-5 1 16,3-8-1-16,2-5 0 16,-4-7 0-16,-1-7 0 15,-1-3 0-15,-6-2 0 32,-5 0 0-32,3 7 0 0,-5 1 1 15,-4 9-1-15,-3 11 1 16,0 0-1-16,0 29 1 15,0 7-1-15,0 7 0 16,0 8 0-16,6 1 0 16,1 7 0-16,-1-4 0 15,6-4-2-15,0-7 0 0,-5-11-7 16,5-8-19-16,-2-10-12 16,-10-15 0-16,9-9-1 15</inkml:trace>
  <inkml:trace contextRef="#ctx0" brushRef="#br0" timeOffset="1880.2158">3701 8436 22 0,'0'0'29'0,"12"-6"-1"16,11 6-8-16,-2 3-35 16,6-12-12-16,14 9-2 15,-1-17 2-15</inkml:trace>
  <inkml:trace contextRef="#ctx0" brushRef="#br0" timeOffset="2203.0625">4232 8179 23 0,'-25'-9'33'16,"-10"-4"-1"-16,5 9 1 16,-5-2-17-16,7 3-9 15,8 6-4-15,10 3-1 0,10-6-1 16,3 17 0-16,12-8 0 15,4 4-1-15,5-2 0 16,1-3-1-16,-3-2 1 16,-4-2-1-16,-18-4-1 15,0 0 1-15,0 0 0 16,-21 12 1 0,-1-6 2-16,-5-2 0 15,2 3 1-15,0 4 1 0,9 4 1 16,10-2 0-16,9 4-1 15,9-5 0-15,10 5-2 16,3-3-7-16,6 2-30 16,3-11 0-16,7 1-2 15,-2-12 0-15</inkml:trace>
  <inkml:trace contextRef="#ctx0" brushRef="#br0" timeOffset="2834.6009">5268 8361 18 0,'9'-14'29'15,"2"-1"-3"-15,-6-4-2 16,-5-4-4-16,0 4-5 16,-14-5-2-16,-2 8-4 15,-8 0-1-15,-1 7-3 0,-5 9-2 16,2 5 0-16,0 10-2 0,7 8 0 16,5 5 0-1,10 3-1-15,12-1 1 16,10 0-1-16,4-6-1 0,5-9-4 15,7-2-8-15,-1-11-20 32,-7-17-3-32,5-2-1 0,-13-13 1 15</inkml:trace>
  <inkml:trace contextRef="#ctx0" brushRef="#br0" timeOffset="2934.4303">5262 8064 27 0,'-14'-32'32'0,"5"11"-1"15,-1-4-8-15,3 8-28 0,7 17-21 16,0 0-3-16,0 0-2 16</inkml:trace>
  <inkml:trace contextRef="#ctx0" brushRef="#br0" timeOffset="3334.889">5380 8175 17 0,'24'14'32'0,"12"7"0"15,-8-15 0-15,8-1-16 16,-2 0-7-16,0-5-4 0,-2 0-4 16,-4 0-2-1,-7 0-1-15,-9 0 1 0,-12 0-1 16,0 10 0-16,-16 1 0 16,-2 3 0-16,-7 5 2 0,-1 2 1 15,0 6 1-15,5-4 0 16,10 5 0-16,8 0 1 15,8-5 1-15,9-5-1 16,8-4 0-16,2-8 0 16,7-6-1-16,0-10 1 15,0-5-2-15,-4-10 0 0,-1-4 0 16,-4-4 0-16,-5 2 0 16,-5 2 0-16,-4 5 0 15,-3 5 1-15,-5 19-1 16,0 0 1-16,0 0-1 15,0 28 1-15,0-3-2 16,4 5-6 0,-4 2-22-16,8-7-7 15,6 0-1-15,-2-13-1 16</inkml:trace>
  <inkml:trace contextRef="#ctx0" brushRef="#br0" timeOffset="5284.0877">6747 8206 23 0,'-2'-18'31'0,"-18"-2"-1"0,-4 12-11 15,-4 13-5-15,-1 9-5 16,2 13-3-16,4 7-3 15,9 7-1-15,11 3-2 16,8-1 1-16,8-5 0 16,9-8 0-16,2-8 1 15,5-9 0-15,-5-9 0 0,-2-8 0 16,-10-8 0-16,-8-3-2 16,-11-2-4-16,-3-3-13 15,-11-8-15-15,6 9-1 0,-7-9 0 16,13 6 3-1</inkml:trace>
  <inkml:trace contextRef="#ctx0" brushRef="#br0" timeOffset="5422.0698">6774 8188 33 0,'41'-6'34'16,"8"6"0"-16,-2 0-1 15,3-6-21-15,3 6-8 16,-4 3-11-16,-2 3-17 15,-17-6-9-15,-4 3 0 0,-26-3-1 16</inkml:trace>
  <inkml:trace contextRef="#ctx0" brushRef="#br0" timeOffset="5823.416">7054 8208 21 0,'-6'24'33'16,"10"12"0"-16,-4-4-2 15,8 0-15-15,2 4-5 16,-5-7-5-16,5-2-4 16,-4-8-5-16,0-9-6 15,-6-10-7-15,0 0-8 16,11-17 0-16,-4-1 2 0,6-1 7 16,2-1 5-16,1 2 7 15,5 8 8-15,-1 6 10 0,1 8 7 16,-2 9 1-16,-3 2-1 15,-7 3-6-15,3 2-3 16,-6-6-4-16,1 3-4 16,-7-17-1-16,12 5-2 15,-12-5 0 1,19-17-1-16,-8-2 0 16,3 0-1-16,0 2 0 15,-4 1 0-15,3 7 0 16,-2 9 1-16,-11 0-1 15,14 23-1-15,-9 5-12 16,2 4-22-16,-7-6 1 16,15 8-1-16,7-14 0 0</inkml:trace>
  <inkml:trace contextRef="#ctx0" brushRef="#br0" timeOffset="6471.8109">8427 8223 38 0,'-28'-15'22'0,"-8"15"-2"31,-8 3-5-31,0 14-4 0,1 12-3 16,9 4-4-16,12 9-1 15,12 4-2-15,14-3 1 16,13-3-2-16,12-7 1 15,6-9-3-15,2-6-1 16,0-11 1-16,0-7 0 16,-9-7 1-16,-6-6 0 0,-13-2 2 15,-9-3 1-15,-6 1 3 16,-6 7 2-16,-7 3 0 16,1 9 1-16,-7 8-1 15,6 12 0-15,3 6-1 16,7 6-1-16,3 3-1 15,6 3-1-15,7-3 0 0,5 1-5 16,6-6-6-16,3-3-24 16,3-16-4-16,9-4 0 15,-3-13-1-15</inkml:trace>
  <inkml:trace contextRef="#ctx0" brushRef="#br0" timeOffset="6939.8948">8646 8296 43 0,'-10'-10'34'0,"4"18"-1"0,-6 11-7 15,5 4-15-15,7 9-4 16,0 2-3-16,10 3 0 16,5-6-1-16,4-6-1 0,6-10 0 15,-1-11-1-15,4-14 0 16,-3-8 0-16,0-15 0 15,-13-12-1-15,-5-12 0 16,-14-6-1-16,-5-4 1 16,-12 2 0-16,-7 9 0 15,-7 9 0 1,-2 12 0-16,0 17 0 16,6 18 0-16,8 15 0 15,11 12 0-15,9 10 0 16,15 6 0-16,10 2-1 15,15-1 1-15,9-1-2 16,13-1 0-16,-3-15 0 16,6-3 0-16,-10-10 0 0,-2-10 0 15,-12-4 2-15,-8-5 1 16,-7-4 1-16,-9 0 0 16,-11 9 2-16,10 0-1 0,-7 9 1 15,-3 5-1-15,5 4-1 16,-5 6-3-16,0-1-4 15,3 3-11-15,0-4-21 0,-9-11 1 16,6-1-1-16,0-10 1 16</inkml:trace>
  <inkml:trace contextRef="#ctx0" brushRef="#br0" timeOffset="7071.4127">8972 7989 45 0,'0'-19'25'16,"0"19"-17"-16,18 5-22 16,-18-5-12-16,7 32-1 15</inkml:trace>
  <inkml:trace contextRef="#ctx0" brushRef="#br0" timeOffset="7256.1897">9071 8258 35 0,'24'38'37'16,"-8"-11"0"-16,3 6 1 0,-4-4-17 15,0-7-8 1,4-3-6-16,-7-6-2 16,3-9-2-16,-2-8-2 0,-4-9-2 31,4-2-7-31,-6-1-27 0,-2-10-3 16,3 2-1-16,-6-1 0 15</inkml:trace>
  <inkml:trace contextRef="#ctx0" brushRef="#br0" timeOffset="7756.6346">9653 8374 59 0,'-5'-23'32'16,"-5"-5"-8"-16,-3 1-7 16,-5 7-6-16,-4 2-4 15,-2 12-2-15,-7 6-2 16,5 6-1-16,2 13-1 16,7 10-1-16,6 1 0 15,11 2 0-15,4-1 0 0,10-3 1 16,10-2-1-16,3-8 1 0,1-7 0 15,2-7-1 1,-2-9 0-16,-4-6 0 0,0-6 0 16,-6-6-1-16,-7 0 1 15,-5-5 0-15,-2 7 0 16,-4 3-1-16,-7 7 1 16,7 11 0-16,-12 6 1 0,6 6 0 15,6 6 0-15,0 5 1 16,7-3 0-16,4 2 2 15,8-6 0-15,3-4 1 16,0-8 0-16,4-4-1 16,-5-9 0-16,3-1 0 15,-6-9-3 1,-5-6-3-16,-4 5-8 16,-9 2-25-16,-3-3-4 15,-4 9 0-15,-5 2-1 16</inkml:trace>
  <inkml:trace contextRef="#ctx0" brushRef="#br0" timeOffset="8089.1663">10242 8337 44 0,'-11'-9'28'0,"-14"-6"-9"16,6 11-7-16,-6 8-4 15,3 5-5-15,3 11 0 16,4 4 0-16,9 3 0 16,6 1 0-16,4 0 0 15,8-5 0-15,3 0 1 16,0-7 1-16,-2-4-1 0,-13-12 0 15,12 5-1-15,-12-5-6 16,-15-13-14-16,-4-2-14 16,10 4-1-16,-6-10-2 0,15 6 0 15</inkml:trace>
  <inkml:trace contextRef="#ctx0" brushRef="#br0" timeOffset="8373.0885">10540 8369 30 0,'15'18'36'16,"-15"-3"1"-16,-5 7 0 16,-11 3-16-16,-6-6-8 31,0 3-5-31,-6-9-4 0,1-2-1 16,-1-7-3-16,4-8-1 15,4-9-1-15,5-7 0 16,9-3-1-16,6-5 0 15,6 1 0-15,4 3 2 16,8 6 1-16,6 11 1 16,2 7 1-16,5 16 1 0,-3 7 1 15,-1 5-1-15,-2 4-3 16,-9 2-28-16,-2-6-8 16,5 0-2-16,-12-11 1 15</inkml:trace>
  <inkml:trace contextRef="#ctx0" brushRef="#br0" timeOffset="8928.6735">11169 8277 28 0,'38'0'26'0,"13"9"-7"16,0-9-4-16,-1 4-4 15,-5-4-2-15,-7 4-3 16,-14-4-2-16,-24 0 0 16,0 0 0-16,-16 9 0 0,-6-2-1 15,-4 5 0-15,1 3-1 16,3 4 1-16,10 6-1 16,6 1 0-16,12 3-1 15,8-2-4-15,6-1-6 16,7-7-12-16,16 2-9 31,-4-14-2-31,13 0 0 0</inkml:trace>
  <inkml:trace contextRef="#ctx0" brushRef="#br0" timeOffset="9191.055">11886 8395 51 0,'21'-6'34'15,"-21"6"-5"-15,0 0-6 0,-9 12-7 16,-10-1-6-16,-2 7-4 0,-10-5-2 15,-3-3-1 1,1-5-1-16,1-5-1 0,2-8-1 16,4-9 1-16,6-1-1 15,10-7-1-15,10 4 1 16,5 1-1-16,14 8 1 16,4 7 0-1,5 11 1-15,5 12-1 16,-3 4 1-16,1 10 0 15,-4 2-3-15,-7-1-7 16,-4-4-22-16,-1 1-6 16,-12-11 1-16,3-9 0 15</inkml:trace>
  <inkml:trace contextRef="#ctx0" brushRef="#br0" timeOffset="9490.9167">11901 8127 74 0,'25'-38'35'0,"12"17"-4"16,4 19-13-16,-5 10-5 16,8 18-3-16,-6 10-4 0,-1 13-1 15,-9 1-2-15,-2 5 1 0,-4-3-2 16,-1-2 0 0,-3-12-1-16,-5-10 0 15,-5-11 0-15,-8-17-1 0,0 0-1 16,-18-12 0-16,-7 2 0 31,-6-3 0-31,-6 6-1 16,-6 1-1-16,6 9-5 0,-4 3-14 15,8 2-16-15,20 4-1 16,13-12 1-16,21 0-1 16</inkml:trace>
  <inkml:trace contextRef="#ctx0" brushRef="#br0" timeOffset="9775.3648">12755 8357 39 0,'-7'21'36'0,"-3"7"1"16,-7-7-1-16,-11 1-17 16,4 1-6-1,-8-8-7-15,2-3-3 16,-2-8-2-16,1-8-2 15,4-5 0-15,4-10-1 16,8 1-1-16,8-9 1 16,11 7 0-16,9-3 1 0,5 10 1 15,10 4 1-15,6 9 0 16,7 9 0-16,-4 8 1 16,-1 3 0-16,-5 4-3 15,-8-2-7-15,-5-4-28 0,-4 6-1 16,-14-15 1-16,0 1-2 15</inkml:trace>
  <inkml:trace contextRef="#ctx0" brushRef="#br0" timeOffset="10060.5637">12683 8071 59 0,'3'-22'36'15,"-6"2"-1"-15,3 20 0 16,19 0-31-16,-6 17-6 15,-1 3-3 1,3 9-2-16,1 8 1 16,5 9 0-16,-1 2 2 15,4 3 2-15,-5 0 4 16,-1-5 2-16,5 1 4 16,-9-11 1-16,6-3 2 15,-6-17-1-15,6-4-1 0,-6-15-2 16,5-2-1-16,-3-10-3 0,2-8-7 15,1-3-34 1,-6 4-1-16,-4-5-1 0,3 8-1 16</inkml:trace>
  <inkml:trace contextRef="#ctx0" brushRef="#br0" timeOffset="10932.8555">13224 8272 28 0,'0'0'31'16,"0"0"-3"-16,17 10-7 15,14-2-7-15,10 2-6 16,0-4-1-16,5 1-2 0,1-7-1 16,-7 0-2-16,-9-5-1 15,-12 0-1-15,-19 5 1 16,-4-9-2-16,-15 9 1 16,-5 5-1-16,-4 5 0 15,0 10 1-15,1 7 0 0,7 6 1 16,7 0-1-16,13 3 1 0,10-4 0 15,9-2 0 1,5-5 0-16,11-10 0 16,-2-10 0-16,6-5 0 0,0-10-1 15,-4-6 0-15,-2-6 1 16,-5-9-1-16,-10 1 0 31,-2-4-1-31,-6 5 1 0,-7 6-1 16,-3 7 0-16,0 16 1 15,-14-7-1-15,6 20 1 16,3 5 0-16,2 6 0 16,3 3 1-16,0-3 0 15,11 0 0-15,-1-4 0 16,5-7 0-16,1-4 0 0,-1-9 0 16,-2 0 0-16,0-11 0 15,-2-2-1-15,-1-5 1 16,0-1-1-16,-4 4 0 15,-1-2-1-15,-1 8 1 16,-4 9-1-16,0 0 0 16,9 9 1-1,-6 9-1-15,1 3 2 16,3 0 0-16,7 1 1 16,-1-2 1-16,8-6 0 0,0-5 1 15,2-5 0-15,-1-8-1 16,-1-5-1-16,-2-5-3 15,-7-10-8-15,-3 2-14 16,0 1-14-16,-9-7 1 0,4 12-2 16</inkml:trace>
  <inkml:trace contextRef="#ctx0" brushRef="#br0" timeOffset="11449.1577">14302 8368 64 0,'0'-11'34'0,"0"11"-9"16,-6-13-8-16,-10 10-7 16,1 7-3-16,-4 5-4 15,0 6-2-15,1 5 0 16,5 2-1-16,5 3 0 16,8 1 1-1,0-3-1-15,5-4 0 16,2-5 1-16,-7-14-1 15,13 10-3-15,-13-10-6 16,9-14-7-16,-4-1-7 0,2-3-2 16,3-2 0-1,3 2 4-15,1-4 7 0,1 8 10 16,2 4 9-16,25 5 34 16,-20 12-12-16,0 4 0 15,-8 3-4-15,3 5-6 16,-7-5-5-16,2 4-5 15,-9-7-3-15,3-2 0 16,-6-9-2-16,0 0-1 16,12-6 0-1,-2-6-1-15,5-4 0 16,7-2 0-16,2 2-1 16,1 0 0-16,2 7 1 15,-4 9 0-15,1 0 0 16,-5 16 1-16,-8 2-1 15,-5 5 1-15,-6 4-1 16,0-3-9-16,-7-1-27 0,3 1-2 16,-4-10 0-16,8-2 0 15</inkml:trace>
  <inkml:trace contextRef="#ctx0" brushRef="#br0" timeOffset="11949.7028">15318 8216 19 0,'13'5'33'0,"-8"9"1"16,4 15 0-16,-4 10-14 15,-8 0-10-15,3 8-5 16,-3 0-11-16,3-2-25 0,-5-18-2 16,13-4-1-16,-8-23 0 15</inkml:trace>
  <inkml:trace contextRef="#ctx0" brushRef="#br0" timeOffset="12234.2768">15684 8303 49 0,'-8'-27'34'16,"-6"9"1"-16,-12 3-6 15,-7 7-18-15,3 13-4 16,-1 13-5-16,6 10 0 31,7 6-1-31,12 6-1 0,10-1 0 16,10 1 1-16,6-11-1 0,7-3 1 15,2-12 0 1,-1-7-1-16,-6-7 1 0,-10-11-2 16,-9-4-2-16,-11-11-5 15,-5-1-12-15,-5-2-16 16,-8-5 2-16,7 3-2 0,-2-5 1 16</inkml:trace>
  <inkml:trace contextRef="#ctx0" brushRef="#br0" timeOffset="12381.2794">15648 8271 30 0,'46'29'33'16,"-5"-1"2"-16,6 5-7 16,-6 5-10-1,-4-1-6-15,0 5-5 16,-7-3-5-16,-8-5-10 16,-6-9-26-16,-2 0 0 15,-7-14 0-15,6-1-2 16</inkml:trace>
  <inkml:trace contextRef="#ctx0" brushRef="#br0" timeOffset="12550.5818">16095 8285 66 0,'-31'0'37'0,"-9"23"0"0,-12 7-13 16,-5 6-12-16,0 14-6 15,-4 4-4-15,5 0-8 16,4 0-19-1,11-4-11-15,6-14-1 16,18-8 0-16</inkml:trace>
  <inkml:trace contextRef="#ctx0" brushRef="#br0" timeOffset="12951.0797">16194 8228 37 0,'12'0'32'0,"-12"0"2"15,0 0-9-15,0 20-9 16,-6 1-5-16,6 11-4 0,0-1-2 16,10 11 0-16,-3-5-1 0,7 1-1 15,5-9 0 1,3-4-1-16,0-11-1 15,5-8-1-15,0-10-2 0,-4-7-2 16,-4-8-3-16,-6-12-2 31,-1-3-3-31,-12-11-1 0,0 1 2 16,-13-5 1-16,4 3 3 16,-6 3 4-16,-14-26 13 15,14 44 0 1,8 9 0-16,-5 3-1 15,12 13 1-15,-12-6-6 16,12 6-11-16,-7 11-25 0,13 6-2 16,-2-1-1-16,11 12-1 15</inkml:trace>
  <inkml:trace contextRef="#ctx0" brushRef="#br0" timeOffset="13498.0701">16833 8309 18 0,'-22'-27'32'0,"7"13"-1"0,-13-6 0 16,6 7-17 0,-2 10-6-16,1 6-3 0,2 9-4 15,5 6 0-15,4 5 0 16,6 4-1-16,6-2 1 0,6-1 0 15,6-3 0-15,4-4-1 16,2-2 1-16,-2-5-1 16,-3-4 0-16,-13-6-1 15,11 0 1-15,-11 0-1 16,-8-7 1-16,-5 7-1 0,-3-4 1 16,1 4 0-16,-1 8 0 15,16-8 1-15,-13 20 0 16,17-7 1-16,5 2 0 15,8-3 0-15,8-1 0 16,5-4-1-16,4-2 1 31,1-5 0-31,5-12-1 0,-3 1 0 16,0-8 0-16,-5-3 0 16,-1-5 1-16,-8 2 0 15,-8-2 0-15,-5 7 1 16,-8 5-1-16,-5 3 1 15,3 12-1-15,-18 9 1 0,7 10-1 16,2 4 0-16,4 10 0 0,0-4 0 16,5 5-1-1,8-5-2-15,-5-4-5 0,7-7-31 16,1 0 0-16,-11-18-1 16,17 10 0-16</inkml:trace>
  <inkml:trace contextRef="#ctx0" brushRef="#br0" timeOffset="14836.9801">5749 9411 10 0,'0'0'9'0,"0"0"-2"16,0 0-2-16,0 0-1 15,0 0-2-15,0 0 0 16,0 0-1-16,-10 9 0 16,10-9-1-16,0 0 2 15,0 0 1-15,0 0 1 16,0 15 1-1,-6 3 0-15,0 6 0 16,-3 14 1-16,-4 6 0 16,-4 7-1-16,-3 6-1 15,-2-4-1-15,1-1-1 16,2-9 1-16,4-9 0 16,2-14 0-16,13-20 0 15,0 0 1-15,0-16-1 0,13-12 0 16,5-11 0-16,4-9-1 0,3-8-2 15,1-2 1 1,3-2 0-16,-1 5 0 0,-4 8 1 16,-1 4 2-16,-6 12-1 15,-6 10 0-15,-2 15 0 16,-3 18 0-16,1 12 1 0,-4 14-1 16,9 9 0-16,-1 11-2 15,9 4 1-15,0 4 0 16,5-8-1-16,-2-4-4 15,-3-9-3-15,1-10-10 16,-7-7-17-16,-14-28-1 31,0 13 0-31,-12-24 6 0</inkml:trace>
  <inkml:trace contextRef="#ctx0" brushRef="#br0" timeOffset="14983.9379">5623 9671 40 0,'0'0'29'0,"34"16"-3"16,2-13-19-16,10-3-27 15,9 9-6-15,-10-9-1 16,10 10-1-16</inkml:trace>
  <inkml:trace contextRef="#ctx0" brushRef="#br0" timeOffset="15385.3567">6427 9365 20 0,'-12'-19'35'0,"0"9"0"16,-16-2-3-16,-6 6-12 15,-6 15-7-15,-10 7-4 0,7 20-4 16,-2 8-2-16,12 14-1 16,11 5-1-16,16 8 0 15,15-5-1-15,16-2-1 0,16-6-3 16,2-14-8-16,9-10-22 16,4-9-2-16,-9-18 0 15,0-7-1-15</inkml:trace>
  <inkml:trace contextRef="#ctx0" brushRef="#br0" timeOffset="15654.5207">6589 9392 15 0,'0'0'34'31,"9"0"1"-31,-9 10 0 0,-3 14-15 16,3 12-6-16,-12 8-5 16,6 7-1-16,-4 3-4 15,3 3 0-15,5-2-3 16,4-6 1-16,11-6-1 0,3-11-2 16,6-6-5-16,-5-13-9 15,6-9-21-15,2-4-2 0,-7-9 1 16,0-6 0-16</inkml:trace>
  <inkml:trace contextRef="#ctx0" brushRef="#br0" timeOffset="15886.5533">6377 9611 7 0,'0'0'31'0,"14"0"1"15,7 7 0-15,3-7-16 0,8 0-6 16,4 3-4-16,5 0-8 16,-1 3-14-16,-8-6-15 15,5 9-1-15,-15-9 0 0</inkml:trace>
  <inkml:trace contextRef="#ctx0" brushRef="#br0" timeOffset="16223.0303">6796 9326 31 0,'29'0'36'15,"13"20"2"-15,-1 7-2 0,5 11-16 16,4 17-7-16,-19 8-6 15,-9 15-1-15,-22 0-4 16,-15-2-9-16,-15-2-28 16,-9-5-2-16,-16-13-2 0,3-5 0 15</inkml:trace>
  <inkml:trace contextRef="#ctx0" brushRef="#br0" timeOffset="18364.3544">7469 9588 9 0,'0'0'29'16,"16"0"1"-16,0 0-3 0,14 0-13 16,8 5-6-1,5 0-8 1,8 0-13-16,-9-5-15 16,11 4-1-16,-16-5-1 15</inkml:trace>
  <inkml:trace contextRef="#ctx0" brushRef="#br0" timeOffset="18564.9013">7476 9731 65 0,'31'14'34'16,"6"-11"-11"-16,16-3-8 15,6 4-18-15,-4-6-24 0,16 4-4 16,-14-9-3-16,11 7 0 16</inkml:trace>
  <inkml:trace contextRef="#ctx0" brushRef="#br0" timeOffset="19165.441">8461 9388 24 0,'11'-8'32'15,"2"16"1"-15,-16 11-3 16,-7 10-14-16,0 12-5 15,-9 7-5-15,3 6 0 16,-2 1-2-16,-1-2-1 0,-2-8-1 16,8-6 0-16,1-13-1 15,3-13 0-15,9-13-1 16,-10-18 0-16,10-10 0 16,6-13 0-16,0-11-1 15,5-7 0-15,4-2 0 0,2 0 1 16,6 6-1-16,-1 5 1 15,-1 16 0-15,-2 15 1 0,0 11 1 32,-2 20 1-32,-3 12-1 15,-1 13 1-15,-1 13-1 16,4 9 1-16,2 4 0 16,1-1-1-16,3 1-1 15,-1-9-2-15,1-5-4 16,-7-14-6-16,2-10-21 0,-6-6-6 15,-11-19 0-15,0 0 0 16</inkml:trace>
  <inkml:trace contextRef="#ctx0" brushRef="#br0" timeOffset="19313.0578">8380 9634 35 0,'13'6'34'0,"0"-6"0"16,20 0-1-1,3 4-30-15,7-4-30 16,9 14-4-16,-1-10-2 0,14 6 0 16</inkml:trace>
  <inkml:trace contextRef="#ctx0" brushRef="#br0" timeOffset="19814.1158">9087 9706 58 0,'27'0'32'0,"7"3"-11"16,0-3-6-16,0-5-5 0,0-5-3 16,-9-2-4-16,-3-2-1 15,-10-5-1-15,-9 0-1 16,-6-3 0-16,-9 3 0 0,-9 4-1 15,-5 5 0-15,-8 6 1 16,-2 5-1-16,-2 14 1 16,3 7 1-16,5 7 1 15,9 9 1-15,7 1 2 16,14 2 0-16,10 0 1 16,12 0 0-16,8-11 0 0,11-1 0 15,0-7-3-15,1-8-3 16,2-9-15-16,-1-5-23 15,-15-9 0-15,4-6 0 16,-5-12-1-16</inkml:trace>
  <inkml:trace contextRef="#ctx0" brushRef="#br0" timeOffset="20583.2922">9477 9224 9 0,'-10'0'30'0,"19"2"-1"15,1-2-6-15,12 0-6 16,12 4-2-16,6-4-4 0,7 5-5 31,2-4-11-31,1 7-25 0,-13-8-1 16,-1 0-2-1,-19-5 0-15</inkml:trace>
  <inkml:trace contextRef="#ctx0" brushRef="#br0" timeOffset="21384.209">10116 8775 22 0,'0'0'30'15,"0"0"-3"-15,8 17-6 0,-8 2-7 16,0 6-3-16,4 11-5 15,-4 2 0-15,3 3-1 16,-3-4-2-16,3 0 0 16,-3-9 0-16,4-8-1 0,-4-8 0 15,0-12 0-15,0 0-1 16,14-24 1-16,-7 2-1 16,8-1 0-16,1 0-1 0,2 3 0 15,5 2-1-15,2 10 0 16,2 8 1-16,-3 8-1 15,-2 8 2-15,-6 5-1 16,-9-1 0-16,-7 4 0 16,-4-2 1-16,-11 0-1 31,-4-8-1-31,-10-4-5 0,3-1-7 16,-2-4-15-16,0-9-6 15,12-1 0-15,0-8 0 16</inkml:trace>
  <inkml:trace contextRef="#ctx0" brushRef="#br0" timeOffset="21853.7779">9935 9206 15 0,'-18'-7'22'0,"18"7"-2"16,-15 0 0-16,15 0-3 0,18 8-1 15,4-8 0-15,18 10-3 16,10-7-3-16,12 4 0 15,6-1-4-15,9 0-2 16,-2-1-3-16,-4-3-5 16,-10 4-11-16,-10 1-20 0,-24-7 0 31,-4 5-1-31,-23-5 0 0</inkml:trace>
  <inkml:trace contextRef="#ctx0" brushRef="#br0" timeOffset="22338.5404">9914 9367 4 0,'10'-2'32'0,"1"-9"1"15,9 8 1-15,4-3-14 16,4-1-5-16,8 7-4 0,-3 0-3 15,0 8-3-15,-5 2-1 16,-9 3-2-16,-11 3 0 0,-8 0-1 16,-15 4 0-16,-10-2-1 15,-5 0 0-15,-4-3-1 16,2-2 1-16,1-4-1 31,10-3 0-31,2-3 1 0,10-3 0 16,9 0 0-16,0 0 0 15,19 3 1-15,2 1 0 16,4 1-1-16,4-1-1 16,2-4-10-16,2 0-24 15,7 4 0-15,-5-8-1 16,2 4 0-16</inkml:trace>
  <inkml:trace contextRef="#ctx0" brushRef="#br0" timeOffset="22938.8948">10255 9426 39 0,'0'0'32'0,"18"-6"-2"15,-8 9-10-15,0 3-6 16,2 8-3-16,-6 5-4 16,1 0-2-16,-7 1-1 15,0 1-1-15,0-6-2 16,0-2 0-16,0-13-1 0,0 0 0 15,0 0 0-15,-7-12 0 16,14-4-1-16,2 0 0 16,4-1 1-16,1 0 0 15,3 5 0-15,0 5 0 16,1 7 1-16,1 5 0 16,-6 4 0-1,-1 5 1-15,-6-1-1 16,1-1 1-16,-7 0-1 15,6 2 0-15,-6-14-1 16,0 0 0-16,0 0 0 16,0 0 0-16,7-22 0 15,1 9-1-15,1-3 1 0,4 2-1 16,0 4 0-16,2 2 1 0,-2 8 0 16,2 4 0-16,-4 7 0 15,-1 2 1-15,-3 4 0 16,-1 4 0-16,-2 0-2 15,-4-6-8-15,0-15-26 16,5 20-1-16,-5-20 0 16,0 0 0-16</inkml:trace>
  <inkml:trace contextRef="#ctx0" brushRef="#br0" timeOffset="23585.9984">10887 8968 32 0,'6'-9'31'0,"4"4"-5"16,-10 5-5-16,10 0-4 16,-6 12-5-16,-7 4-4 0,3 8-1 15,-8 4-3-15,2 7 0 0,-2 4-2 16,0 0 0 0,3 2 0-16,5-4-1 0,0-4 1 15,5-4-2-15,4-6 2 16,7-6-2-16,3-3-1 31,2-4-5-31,6-5-9 0,-3-1-15 16,-2-8-5-16,5 1 1 15,-9-11-2-15</inkml:trace>
  <inkml:trace contextRef="#ctx0" brushRef="#br0" timeOffset="23955.1466">10714 9122 29 0,'0'0'20'16,"12"0"-2"-16,4 0 0 0,11 0-4 16,11 2 0-16,5-2-4 15,7 7-1-15,-4-7-1 16,4 7-2-16,-11-5-1 0,-4 4-1 16,-10-6-1-16,-6 4-1 15,-11-4 1-15,-8 0-2 16,0 0-1-16,0 0-3 15,0 0-5-15,0 0-11 16,0 0-15-16,0 0-1 16,-10-4 0-16,10 4 6 0</inkml:trace>
  <inkml:trace contextRef="#ctx0" brushRef="#br0" timeOffset="32713.7702">1971 10607 10 0,'5'-22'32'15,"-5"22"2"-15,-9 21-6 16,-7 13-6-16,-1 20-6 0,-5 9-5 16,2 9-2-16,0-4-2 15,6-1-3-15,6-20-2 16,13-15-1-16,6-21 0 15,4-22-1-15,4-20 0 0,7-12 0 16,-6-16 0-16,5-12 0 16,-3-4 1-16,-2-2-1 31,-4 9 1-31,-6 10 0 0,0 16-1 16,-4 13 2-16,3 20 0 15,4 23 0-15,-1 20 0 16,1 16-1-16,4 10 1 15,11 5-1-15,1 5-1 16,-5-5-4-16,2-5-8 16,-8-12-12-16,-5-13-13 0,-7-9-1 15,-22-19-1-15,-10-7 2 16</inkml:trace>
  <inkml:trace contextRef="#ctx0" brushRef="#br0" timeOffset="33061.4988">1929 10849 29 0,'-9'-18'28'15,"23"13"1"-15,5 1-13 0,21 4-6 16,5 3-5-16,9 3 0 16,6 2-2-16,0-3 1 0,-6 4 0 15,-5-5 0-15,-7 7-1 16,-12-3 1-16,-2 1 0 16,-13 2 0-16,-6 1-1 31,-9-3 1-31,6 0-1 0,-6-9 0 15,-9 11 0-15,9-11-1 16,-10-11 0-16,10-4-1 16,0-2 0-16,0-1 0 15,6-3-1-15,11 2 0 16,1 2-1-16,1 5 1 16,0 10 0-16,-1 2 0 0,1 11 1 15,-4 2 0-15,1 6 0 16,-8 5-2-16,-3-2-8 15,0 4-15-15,8 2-12 16,-8-11-1-16,8 2 0 16</inkml:trace>
  <inkml:trace contextRef="#ctx0" brushRef="#br0" timeOffset="33346.3573">2923 10961 31 0,'-7'-21'33'0,"-8"-10"0"16,-3 0-12-16,-7 6-5 0,-5 7-5 15,-3 7-4-15,0 11-1 16,7 7-3-16,2 11 0 16,9 9-1-16,9 6-1 15,12 1 0-15,9-2 0 16,10-6 0-16,9-6 0 15,0-6 1-15,3-11-1 0,-3-3 0 16,-6-8-3-16,-9-7-13 16,-13-6-21-16,-6 5 0 15,-13-10-1-15,11 7 0 16</inkml:trace>
  <inkml:trace contextRef="#ctx0" brushRef="#br0" timeOffset="33784.4252">3769 10759 55 0,'-21'-13'30'0,"5"7"-10"16,4 6-8-16,2 6-6 16,5 3-2-16,10 4-3 31,2-2 0-31,8 3-1 0,4-4 1 16,0 2-1-16,2-8 1 15,-5-4-1-15,-16 0 1 16,0 0-1-16,0 0 0 15,-25 0 0-15,3 8 0 16,-6 0 0-16,1 5 0 16,1 6 1-16,8 0 0 0,11 5-1 15,7-1 2-15,13-1-1 16,6-2 0-16,8-2-1 16,6-5-5-16,0-6-10 0,1 1-15 15,-9-14-2 1,2 6 0-16,-11-18 9 15</inkml:trace>
  <inkml:trace contextRef="#ctx0" brushRef="#br0" timeOffset="34116.1997">3961 10793 19 0,'13'-22'35'0,"9"20"1"16,-3 2 0-16,-4 7-16 16,1 10-6-16,-9-2-5 31,-1 11-3-31,-10-7-3 0,1 6 0 15,-6-4-3-15,2-6 0 16,7-15-2-16,0 0-1 16,0 0 0-16,3-14-1 15,13-1 1-15,-1-7 0 16,1-2 1-16,-1 4 1 16,-3 4 2-16,-8 6 0 0,-4 10 1 15,0 0 1-15,-19 0 0 16,4 10 0-16,2 6-1 15,3 8 0-15,5-4 0 16,11 2-1-16,6 1 0 16,4-7-3-16,12 6-6 0,0-8-12 31,0-5-17-31,3 6 1 0,-7-12-2 16,8 4 1-1</inkml:trace>
  <inkml:trace contextRef="#ctx0" brushRef="#br0" timeOffset="34501.8061">4495 10831 21 0,'7'-15'31'0,"-16"-2"-2"16,-4 2-5-16,-5 5-5 15,-8 0-4-15,1 10-4 16,-3 0-4-16,1 10-2 15,2 5-3 1,12 6 0-16,7 8-2 16,12 0 1-16,9 2-1 15,4-6 1-15,6-3-1 16,6-4 1-16,0-7-4 16,-6-11 1-16,-2 0 0 15,-3-10-1-15,-7-3 2 0,-7-1-1 16,-6 0 2-16,-3 4 0 0,-6 2 3 15,0 11 0 1,-5 8 1-16,0 15 0 0,1 6 0 16,6 11 0-16,1 7-2 15,6 2-7-15,7-2-31 16,5 6-1-16,-2-14-1 16,8-3 1-16</inkml:trace>
  <inkml:trace contextRef="#ctx0" brushRef="#br0" timeOffset="35266.4166">4709 10783 17 0,'-22'14'22'31,"9"14"-7"-31,5-2-2 0,8 5-2 16,12 1 0-16,6-9-1 15,8 0-1-15,5-11-2 16,3-2-2-16,0-10 0 16,1-7-2-16,-7-13 0 15,-7 1-1-15,-5-8 0 16,-4 0-1-16,-12 3 0 0,0 2 0 16,-9 5-1-16,0 8 1 15,-5 6-1-15,3 12 1 16,2 2 1-16,7 6 0 15,4 3 1-15,10 1-1 16,2-2 1-16,9-1 0 16,-1-4-1-16,6-4 1 0,-6-1-1 15,2-9-1-15,-8 0-2 16,-4 0-7-16,1-5-15 16,-4 1-12-16,-9-11 0 15,0 1 0-15</inkml:trace>
  <inkml:trace contextRef="#ctx0" brushRef="#br0" timeOffset="35388.371">4995 10602 13 0,'-8'-28'30'15,"-6"0"-1"-15,11 18-4 16,3 10-25-16,-11-7-22 16,16 21-6-16,-5-2-2 15,16 12 14-15</inkml:trace>
  <inkml:trace contextRef="#ctx0" brushRef="#br0" timeOffset="35551.1524">5094 10761 31 0,'19'23'31'16,"6"9"-1"-16,-7-9-8 15,4 2-8-15,1 0-4 16,1-8-4-16,0-4-1 16,-1-10-1-1,-2-3 0-15,-2-8-1 16,-1-7-5-16,1-8-19 15,-1 4-13-15,-12-4-1 16,4 6 0-16</inkml:trace>
  <inkml:trace contextRef="#ctx0" brushRef="#br0" timeOffset="35889.5948">5538 10831 8 0,'0'0'30'0,"16"20"2"0,-14-8-3 15,-2 5-12-15,6-1-5 16,-6-3-4-16,0 0-1 16,0-13-2-16,0 0-2 15,0 0 0-15,15-8-2 16,-1-7 0-16,4-2 0 31,1 3-1-31,4 1-1 0,1 6 1 16,-5 7 1-16,2 3-1 15,-6 9 0-15,-4 5 1 16,-3 4-4-16,-1 4-16 16,-2 4-15-16,-8-12 0 15,8 8 0-15,-5-11 1 0</inkml:trace>
  <inkml:trace contextRef="#ctx0" brushRef="#br0" timeOffset="36437.4554">6139 10787 48 0,'-22'-13'27'0,"-5"0"-8"16,2 13-6-16,0 10-4 16,2 8-3-16,2 8-2 15,8 3-1-15,8 4 1 16,5-1-2-16,11-1 1 0,8-4 0 16,4-7-1-16,5-8 0 15,0-8 0-15,-4-6 0 16,-5-6-1-16,-5-9 0 15,-6-4-1-15,-8 2 0 16,0-3-2-16,0 0 0 0,-3 6-1 16,3 4 1-16,0 12 0 0,12-3 1 15,0 10 1 1,-2 7 2-16,4 8 1 0,0-4 2 16,0 6-1-16,-4-9 1 15,0 2 0-15,-1-8-1 16,3-3-2-16,0-7 0 31,4-7 0-31,1-7-1 0,0 1 0 16,4-4-1-16,-1 3 0 15,2 7 1-15,-4 0-1 16,-2 8 1-16,-2 8 1 16,0 4 0-16,-2 8 0 15,-5 3 1-15,-2 1-2 16,-2 4-4-16,-3-6-16 0,-3-5-19 15,10-1 0-15,-7-16 0 16,6 16-1-16</inkml:trace>
  <inkml:trace contextRef="#ctx0" brushRef="#br0" timeOffset="36606.013">7029 11067 39 0,'0'0'38'0,"3"23"1"16,-6-8-1-16,-1-1-18 15,-4 4-21-15,-11 0-31 16,2 0-4-16,-10-9-2 0,6 1 0 16</inkml:trace>
  <inkml:trace contextRef="#ctx0" brushRef="#br0" timeOffset="37469.444">7878 10742 33 0,'0'0'21'0,"-21"-15"-4"16,6 7-4-16,-7 7-4 15,3 1-2-15,1 9-1 16,4 4-2-16,9 6-1 15,5 5-2-15,13 0 0 16,1 4 0-16,9-4 0 0,-2-3 0 16,-2-2 0-16,-1-9 0 15,-6-2 0-15,-12-8-1 16,0 0 1-16,-24-3-1 16,6-2 1-16,-6 1 0 15,3 4 0-15,1 0 0 0,4 5 1 16,6 5 0-16,10 3 1 0,7 2-1 15,8 2 0 1,3 2-3-16,2-2-8 16,1-11-22-16,1 6-1 0,-10-19 0 15,7 5 1-15</inkml:trace>
  <inkml:trace contextRef="#ctx0" brushRef="#br0" timeOffset="37607.233">7844 10580 38 0,'-6'-29'31'16,"10"17"1"-16,-4 12-10 15,0 0-25-15,0 0-14 16,0 12-8-16,11 11-2 0,-7 0 3 16</inkml:trace>
  <inkml:trace contextRef="#ctx0" brushRef="#br0" timeOffset="37738.7532">7980 10839 52 0,'32'47'28'0,"8"7"-2"16,-2-1-6-16,-1-3-8 0,-4-3-6 31,-4-5-9-31,-7-10-17 16,-10-14-13-16,4-3 0 0,-16-15 0 16</inkml:trace>
  <inkml:trace contextRef="#ctx0" brushRef="#br0" timeOffset="37892.4086">8287 10747 69 0,'-27'17'37'0,"-16"16"1"15,-4 10-20-15,-2 16-8 16,-6 6-5-16,4 1-6 16,8 5-11-16,3-3-20 15,9-17-5-15,12-9 0 16,7-18-1-16</inkml:trace>
  <inkml:trace contextRef="#ctx0" brushRef="#br0" timeOffset="38540.5045">8572 10844 15 0,'-22'-20'30'15,"-9"-1"-2"-15,3 11-9 16,1 14-4-16,-1 6-1 0,7 9-3 16,6 4-3-16,9 5-2 15,6 0-1-15,9-2 0 16,7-5-1-16,8-4-1 15,3-7-1-15,4-5 0 16,-2-14-2-16,0-6 0 16,-3-9-1-1,-6-3 1-15,-7-4-2 16,-4 2 1-16,-6 5 0 16,-6 2 0-16,-3 9 0 15,6 13 1-15,-16 0 0 16,8 9 1-16,4 9-1 15,4 4 1-15,6 2 0 16,3 3 1-16,7 1-1 0,3-6 0 16,6-2 0-16,2-5 1 15,2-12-1-15,-1-3-1 0,0-14 1 16,-1-7-1-16,-2-4 0 16,-7-8 0-16,-2-3 0 15,-4 3-1-15,-3 0 1 16,-5 5 0-16,-1 8 1 0,-3 8-1 15,0 12 1-15,-7 12 0 16,5 10 0-16,2 14 1 16,0 10-1-16,0 7 1 15,5 5-1-15,5 0 1 16,-4-2-2-16,6-6-1 31,-2-2-6-31,-5-13-15 0,-1-15-14 16,5-8-2-16,-9-12 1 15,0 0-1-15</inkml:trace>
  <inkml:trace contextRef="#ctx0" brushRef="#br0" timeOffset="38656.3998">8909 11022 33 0,'9'-11'34'0,"-2"-3"0"16,11 10-2-16,3-5-28 15,5 4-18-15,11 10-17 0,-5-14-2 16,13 9-1-16</inkml:trace>
  <inkml:trace contextRef="#ctx0" brushRef="#br0" timeOffset="39040.7135">9424 10729 29 0,'-31'-14'29'16,"7"14"-1"-16,-2 0-12 0,4 10-6 16,10 3-3-16,4 5-2 15,8 4-2-15,12-3-1 16,2 2 0-16,6-3-2 16,4-1-1-16,-2-3-1 15,-4-9-2-15,-5-1 0 16,-13-4 0-1,0 0 0-15,-15-8 1 16,-1 8 1-16,-8-4 3 16,1 4 1-16,-1 4 3 0,2 0 1 15,9 6 1-15,5 2 0 16,13 4 0-16,5 0-2 16,5 4 1-16,10-6-2 15,4 4-2-15,5-3-8 16,-1 3-24-16,-4-18-4 0,4 6 0 15,-8-17-1-15</inkml:trace>
  <inkml:trace contextRef="#ctx0" brushRef="#br0" timeOffset="39225.1657">9917 10719 56 0,'-6'-10'35'0,"6"10"0"16,-13 5-10-16,13-5-32 16,0 9-24-1,0-9-4-15,0 9 0 16,0-9-1-16</inkml:trace>
  <inkml:trace contextRef="#ctx0" brushRef="#br0" timeOffset="39372.3108">9926 10909 52 0,'0'0'40'16,"0"13"0"-1,0-13 0-15,0 0-21 0,0 0-20 16,0 0-35-16,0 0-3 16,0 0 0-16,0 0-1 15</inkml:trace>
  <inkml:trace contextRef="#ctx0" brushRef="#br0" timeOffset="40374.3686">1932 11869 21 0,'16'9'32'16,"-16"7"1"-16,0 9-12 0,-14 18-5 16,-3 7-3-16,-2 10-3 15,-4-1-2-15,5-1-3 16,0-8-2-16,4-9 0 0,2-16 0 15,9-12-2-15,3-13 0 16,5-30 0-16,6-10 0 31,0-11-1-31,2-13-1 16,3-3 0-16,2-2 0 0,4 2 0 16,0 6 0-16,-2 13 1 15,-1 12 0-15,1 19 1 16,-2 17 1-16,8 12 1 15,-7 15 0-15,-2 14-1 16,0 7 1-16,6 8 0 0,-7 2-1 16,1 0-3-16,8 0-5 15,-13-9-12-15,-6-13-20 16,11-2 1-16,-17-17-1 16,0-8 0-16</inkml:trace>
  <inkml:trace contextRef="#ctx0" brushRef="#br0" timeOffset="40512.4658">1906 12105 42 0,'0'0'33'0,"0"0"1"16,23-4-4-16,6 4-23 0,9 0-11 16,15 10-24-16,-2-12-4 15,12 4-1-15,-5-9-1 0</inkml:trace>
  <inkml:trace contextRef="#ctx0" brushRef="#br0" timeOffset="40775.5253">2511 11659 38 0,'-25'-6'35'0,"0"21"2"16,-11 9-5-16,1 11-18 15,7 21-5-15,3 9-2 0,10 14-2 16,7 2-2-16,10 1-1 16,13-2-4-16,16-7-4 15,6-8-10-15,7-13-10 0,-1-15-12 16,10-8 1-16,-8-15 0 15</inkml:trace>
  <inkml:trace contextRef="#ctx0" brushRef="#br0" timeOffset="41096.9269">2802 12085 13 0,'-44'-63'61'16,"16"38"-38"-16,0 8-4 16,-5 12-5-16,-4 5-3 15,5 8-4-15,-1 6-1 16,10 11-2-16,8 4-1 16,9 6-1-16,9-2 1 15,13-1 0-15,9-5-1 0,9-4 1 16,-1-8 0-16,7-9-1 15,-7-10 1-15,-6-8-1 16,-6-5-2-16,-8-7-5 16,-7-4-18-16,-6-4-14 15,-15-7-1-15,6 8 0 0</inkml:trace>
  <inkml:trace contextRef="#ctx0" brushRef="#br0" timeOffset="41375.6788">2833 11783 44 0,'28'4'37'0,"10"21"1"15,-11 3-4-15,-2 14-20 16,-2 22-5-16,-13 8-4 0,-6 11-4 16,-11 1-4-16,-7-7-5 15,-2-5-18-15,1-8-11 16,-5-16-1-16,9-13 0 16</inkml:trace>
  <inkml:trace contextRef="#ctx0" brushRef="#br0" timeOffset="41729.8782">3280 12078 16 0,'15'7'32'16,"10"-2"1"-16,0-5-3 0,14 0-16 16,5 0-7-16,-1 0-10 15,8 0-14-15,-14-4-14 16,6 4-1-16,-18-6 0 16</inkml:trace>
  <inkml:trace contextRef="#ctx0" brushRef="#br0" timeOffset="41929.8191">3363 12207 24 0,'10'14'34'16,"11"-10"1"-16,19 1-4 15,4-3-16-15,5-2-5 31,-2 6-10-31,0-12-31 0,-5 13-1 16,-16-7-3-16,-2 4 0 16</inkml:trace>
  <inkml:trace contextRef="#ctx0" brushRef="#br0" timeOffset="42762.9363">4301 11886 24 0,'0'0'33'16,"-8"18"1"-16,-5 11-6 15,-4 11-13-15,-5 13-6 0,1 10-2 16,-5 3-2-16,5 0-1 15,2-11-1-15,9-9-2 16,5-12 1-16,8-15-2 16,8-23 1-16,6-14-1 15,4-16 1-15,-2-13-1 16,-1-12 0 0,-3-8-1-16,-2-7 1 15,-4 5 0-15,-6 9 1 16,3 12-1-16,-6 11 1 15,0 15 0-15,0 22 1 16,17 19 0-16,-6 15 1 0,9 13-1 16,1 6 0-16,4 6 0 15,6 4 0-15,-3 1-1 0,0-9-3 16,-3-9-3-16,-1-3-9 16,-11-7-19-16,-5-20-5 15,0-2 0-15,-8-14 0 16</inkml:trace>
  <inkml:trace contextRef="#ctx0" brushRef="#br0" timeOffset="42916.3379">4278 12252 22 0,'-19'-14'34'16,"19"14"0"-16,0-16 0 15,13 7-18-15,16 4-12 16,3 1-22-16,9 8-14 15,-4-8-2-15,7 10 0 0</inkml:trace>
  <inkml:trace contextRef="#ctx0" brushRef="#br0" timeOffset="43302.4463">4768 12201 29 0,'9'10'31'16,"4"-10"0"-16,20 5-11 15,3-5-11-15,-2 0-1 32,6-5-2-32,-6-5-1 0,0-2-2 15,-9-2-1-15,-9-6-1 16,-11 1 0-16,-10 0-1 15,-14 2 0-15,-9 2 0 16,-6 8-1-16,-6 7 1 0,-2 8 1 16,2 10 0-1,6 6 1-15,9 8 0 0,10 5 1 16,15 1 0-16,6 3 0 16,16-4 0-16,8-7 0 0,12-4-4 15,4-7-11-15,7-10-23 16,-10-19 0-16,13-6-2 15,-8-18 1-15</inkml:trace>
  <inkml:trace contextRef="#ctx0" brushRef="#br0" timeOffset="43681.2826">5173 11739 13 0,'-10'15'25'0,"10"7"-8"15,0-1 0-15,5 3-3 0,11-5-2 16,-1-4-1-16,12-4-1 16,-4-11 0-16,8-4-1 15,-7-10-1-15,-3-3-1 32,-10-8-1-32,-11-1-2 0,-9-3 0 15,-11 5-2-15,-10 7 0 16,-4 1-3-16,2 12-10 15,-2 10-25-15,1-2 0 16,16 13-1-16,3-5 1 16</inkml:trace>
  <inkml:trace contextRef="#ctx0" brushRef="#br0" timeOffset="44150.8382">5575 12184 48 0,'12'5'34'15,"15"0"2"-15,-1-5-14 16,11-2-11-16,7 2-4 16,-2 5-5-16,-1-5-6 0,-3 4-9 15,-7 2-19-15,-14-9-3 0,1 3 0 16,-18 0 0-1</inkml:trace>
  <inkml:trace contextRef="#ctx0" brushRef="#br0" timeOffset="44335.9137">5615 12322 46 0,'17'20'36'16,"10"-15"-3"-16,10-1-11 15,9 0-7-15,-1-4-13 32,0 9-33-32,-7-17-2 0,0 8-2 15,-16-10 0-15</inkml:trace>
  <inkml:trace contextRef="#ctx0" brushRef="#br0" timeOffset="45037.0001">6598 11947 23 0,'0'29'31'15,"-12"2"1"-15,-1 12-9 16,0 12-12-16,-1 6-2 15,-2 2-3-15,3-8-2 0,-2-5-1 32,6-13 0-32,3-8-1 0,3-18 0 15,3-11 0 1,3-23-1-16,3-10 1 0,0-14-1 16,7-9 0-16,-5-9-1 15,8-2 1-15,2 2-1 16,-2 7 0-16,0 8 1 15,2 17 0-15,-2 10 0 0,2 23 1 16,-3 10 1-16,2 16 0 16,1 9 1-16,4 10-1 15,0 5 0-15,5 4 0 16,-5 0-1-16,3-3-2 16,-4-5-3-16,-6-8-7 15,-2-11-25 1,-8-1-2-16,-12-15-1 15,7-11 0-15</inkml:trace>
  <inkml:trace contextRef="#ctx0" brushRef="#br0" timeOffset="45184.1466">6493 12191 42 0,'9'0'34'0,"4"-4"1"0,18 4-5 16,9 0-25-16,9 0-24 15,7 7-12-15,-2-7-2 16,10 10-1-16</inkml:trace>
  <inkml:trace contextRef="#ctx0" brushRef="#br0" timeOffset="48975.1455">1958 13022 4 0,'4'25'30'31,"-16"1"2"-31,1 19-2 0,-13 8-14 16,0 2-5-16,3 4-4 15,0-6-2-15,4-7-1 16,6-12-1-16,6-13-2 15,5-21 2-15,0 0-2 16,11-32 0-16,-1-6-1 0,3-14 0 16,0-10 1-16,-1-5-1 15,7 0 2-15,-3 5 0 16,-1 7 1-16,2 10 1 16,-1 15 0-16,0 16 0 0,8 21 1 15,-6 17-1-15,-1 15 0 16,5 14-1-16,-5 8-1 31,-5 8 1-31,7 2-2 0,-3 2-3 16,-6-9-7-16,1-2-15 15,1-4-14-15,-12-22-1 16,3-2 1-16</inkml:trace>
  <inkml:trace contextRef="#ctx0" brushRef="#br0" timeOffset="49144.933">1881 13318 41 0,'0'-10'31'15,"14"10"2"-15,6 0-10 16,11 0-17-16,10 1-12 0,5-1-23 31,15 10-1-31,-10-10-1 0,11 7-1 16</inkml:trace>
  <inkml:trace contextRef="#ctx0" brushRef="#br0" timeOffset="49429.7567">2594 12945 18 0,'-12'-16'34'0,"-4"16"1"0,-14 10 0 15,-1 12-19-15,-7 17-4 16,-2 18-3-16,8 10-2 16,4 10-1-16,17 5-2 0,11-6-2 15,9-6-3 1,18-6-8-16,17-13-20 15,5-22-8 1,4-5 0-16,-5-23 0 16</inkml:trace>
  <inkml:trace contextRef="#ctx0" brushRef="#br0" timeOffset="49709.28">2652 13334 5 0,'4'-29'30'16,"-4"-8"2"-16,7 5-8 15,4 4-3-15,-4 3-2 16,0 10-4-16,-7 3-3 16,0 12-2-1,3 9-2-15,-3 9-4 16,0 4-1-16,0 10-2 15,-7 4 1-15,7 3-3 16,0 9-5-16,0-1-22 16,-3-6-9-16,3 2-1 15,-7-12 0-15</inkml:trace>
  <inkml:trace contextRef="#ctx0" brushRef="#br0" timeOffset="50047.1866">2994 13276 49 0,'-10'-15'33'16,"-11"-4"-2"-16,0 9-14 15,-1 7-6-15,-3 8-3 16,3 9-4-16,2 6-1 31,10 10-2-31,6 3 1 0,11 3-1 16,8-2 0-16,10-2 1 15,3-11 0-15,7-7 1 16,-3-14 0-16,2 0 0 16,-8-18 0-16,-5-3 0 0,-11-9-1 15,-5-3-1-15,-5 0-4 16,-11-2-11-16,1 3-20 15,4 10-4-15,-9 3 1 16,12 7-1-16</inkml:trace>
  <inkml:trace contextRef="#ctx0" brushRef="#br0" timeOffset="50432.4478">3289 13255 57 0,'-19'-16'34'15,"7"2"-7"-15,-10 9-10 16,-2 0-7-16,5 8-4 0,-3 8-2 15,4 9-1-15,2 7 0 16,7 3-1-16,9 2 1 31,9 2-1-31,9-5 2 16,4-5-2-16,3-10 0 0,6-6 1 16,0-8-1-16,0-9-1 15,-6-8 1-15,-4 0-1 16,-12-7-2-16,-9-1-7 15,4-2-21-15,-4 8-8 16,-9-3-1-16,0 13 1 0</inkml:trace>
  <inkml:trace contextRef="#ctx0" brushRef="#br0" timeOffset="50818.2245">3625 13314 28 0,'0'0'32'16,"-5"-21"-9"-16,-7 11-3 0,-9 3-3 15,-2 2-5-15,-1 5-4 16,-4 9-2-16,3 4-2 16,1 3-1-16,5 6-1 15,12 2 0-15,7 1 0 16,12-4-1-16,7-1 2 0,4-5-1 16,8-5 1-16,-3-8 0 15,3-2-1-15,-7-8-1 16,-2-3-2-16,-6-2-11 15,-5 1-23-15,-11-12-1 16,6 7-1-16,-11-5 1 16</inkml:trace>
  <inkml:trace contextRef="#ctx0" brushRef="#br0" timeOffset="51080.5398">3629 12992 36 0,'26'-5'33'0,"-1"5"1"15,8 17-14 1,7 13-4-16,-2 9-5 0,2 15-4 16,-11 2-1-16,-5 9-2 15,-10-1-1-15,-14 3-2 16,-8 1-2-16,-11-7-6 0,-2-5-8 15,-1-6-21-15,-6-16 0 16,10-2 0-16,-4-16 0 16</inkml:trace>
  <inkml:trace contextRef="#ctx0" brushRef="#br0" timeOffset="51696.3872">4371 13266 18 0,'0'0'30'0,"18"11"-2"16,4-5-10-16,10 0-5 0,5-2-3 15,3 1-7-15,3 1-10 16,2 2-13-16,-9-8-10 16,7 5 1-16,-21-8-2 15</inkml:trace>
  <inkml:trace contextRef="#ctx0" brushRef="#br0" timeOffset="51918.9461">4432 13414 36 0,'26'19'31'16,"-1"-13"-9"-16,12 1-2 15,0-1-6-15,7-1-10 16,-2 2-26-16,-4-12-8 15,3 5 0-15,-17-9-2 0</inkml:trace>
  <inkml:trace contextRef="#ctx0" brushRef="#br0" timeOffset="53999.2121">5423 13057 10 0,'12'5'30'15,"-19"11"2"-15,-1 24-3 16,-8 6-16-16,-4 10-4 0,0 9-3 16,-2 1-1-16,4 1-3 15,2-6-1-15,6-12-1 16,0-13 0-16,6-13 0 0,4-23-1 15,0 0 1 1,10-33-1-16,-3-9 1 16,2-13 0-1,1-11 0-15,5-10 0 16,3 0 1-16,-1 1 1 0,2 10 0 16,-3 9 0-16,5 19 1 15,1 19 1-15,0 23 0 16,-1 19 1-16,3 21 0 15,-4 8-1-15,5 15-1 16,-4 3 1-16,0 1-2 0,-3-3 0 16,-3-6-4-16,-3-8-4 15,-3-12-8-15,-6-14-19 16,-3-6-4-16,-10-23 0 16,-4 0 0-16</inkml:trace>
  <inkml:trace contextRef="#ctx0" brushRef="#br0" timeOffset="54137.2522">5355 13386 45 0,'-14'-10'33'15,"14"10"1"-15,14 0-14 16,9 0-9-16,16 0-9 16,9 0-24-16,8 3-10 0,-5-6-2 15,12 9 1-15</inkml:trace>
  <inkml:trace contextRef="#ctx0" brushRef="#br0" timeOffset="54599.7366">5930 13425 25 0,'42'11'30'0,"-11"-7"1"16,12 3-13-16,0-7-7 15,-2 0-4-15,-4-4-2 16,-7-6-1-16,-7-4-2 0,-13-4-1 16,-10-1 0-16,-13-1 0 15,-9 4 0-15,-10 1 0 0,-7 6 1 16,-5 9-2-16,-2 7 1 16,5 10 1-16,5 9-1 15,6 8 1-15,11 6 0 31,10 5 0-31,12 3 0 0,12-4 0 16,12-1 0-16,10-7-3 16,7-11-9-16,5-12-23 15,13-9-1-15,-3-21-1 16,9-7 1-16</inkml:trace>
  <inkml:trace contextRef="#ctx0" brushRef="#br0" timeOffset="54868.8774">6304 13087 29 0,'39'0'31'0,"2"0"-1"15,11 0-15-15,4 0-17 0,-6 0-22 16,6 8-4-16,-13-12-1 16,4 10 8-16</inkml:trace>
  <inkml:trace contextRef="#ctx0" brushRef="#br0" timeOffset="55386.2297">7070 12637 29 0,'0'0'34'0,"0"10"0"15,-7 9-3-15,3 9-18 16,4 9-6-16,-5 0-1 16,5 6-2-16,0-7-2 15,3-7 0-15,-3-7-2 16,5-12 0 0,-5-10 0-16,13-19-1 15,0-4 0-15,2-5 1 16,1-2-1-16,6 2 1 15,3 7 1-15,2 5-1 16,-2 14 2-16,0 7-1 16,-6 9 0-16,-4 10 1 15,-9 7-1-15,-6-1 0 0,-12 1-1 16,-7-2-3-16,-8-5-9 16,-2-2-17-16,-5-16-7 0,7 1 1 15,-4-12-1-15</inkml:trace>
  <inkml:trace contextRef="#ctx0" brushRef="#br0" timeOffset="55625.2303">6942 13009 15 0,'0'0'32'0,"19"7"1"16,18 2-6-16,10-5-11 16,8-4-5-16,11 6-4 15,4-3-7-15,3 0-14 16,-9-3-17-16,1 3-2 16,-21-3 0-16,-4 9 4 15</inkml:trace>
  <inkml:trace contextRef="#ctx0" brushRef="#br0" timeOffset="56041.4309">6942 13226 5 0,'9'-16'29'0,"13"10"0"0,6-4-8 16,6 6-6-16,4 4-2 16,-3 7-1-16,-8 6-3 15,-13 3-2-15,-10 6-2 16,-13 1 0-16,-10 2-2 0,-13-2-2 15,-7-1 0 1,1-8-2 0,2-2-1-16,5-3 0 15,9-9 0-15,12 0-1 16,10 0 2-16,9-4 0 0,11 4 1 16,4-3 1-16,7 3-1 15,0 3-1-15,3 0-7 16,-6-3-22-16,3 12-3 15,-8-12 1-15,-2 8-1 0</inkml:trace>
  <inkml:trace contextRef="#ctx0" brushRef="#br0" timeOffset="56505.0084">7225 13251 22 0,'11'0'33'15,"5"10"0"-15,-6 0-3 16,-1 2-15-16,-3 7-4 16,-6-3-4-16,3 2-2 15,-6-7-2-15,3-11-1 0,-8 10-2 32,8-10 0-32,-5-14-1 15,10-3-1-15,3 0 0 16,5-3 0-16,6 4 0 15,-1 0 1-15,4 10 2 0,-1 6 0 16,-3 3 1-16,-5 9 0 16,-3 5 0-16,-6 5 1 15,-4-1-1-15,-4 3-1 0,1-5-2 16,-4-8 0-16,7-11-2 16,-9 9 1-16,9-9-1 15,9-13 0-15,4 0 0 16,1-4 2-16,3 0 0 15,4 5 2-15,-3 1 2 16,2 9-1 0,-6 2 2-16,3 5 0 15,-10 5-1-15,2 8-2 16,-7 0-10-16,4 3-25 16,-13-10-1-16,7 3-1 15,-10-7 0-15</inkml:trace>
  <inkml:trace contextRef="#ctx0" brushRef="#br0" timeOffset="56928.5755">7842 13012 36 0,'0'0'33'0,"9"7"0"15,-9-7-9-15,15-4-23 16,-9-7-27-16,6 11-3 15,-12-12-3-15,10 8-1 32</inkml:trace>
  <inkml:trace contextRef="#ctx0" brushRef="#br0" timeOffset="57330.2112">8080 12961 12 0,'13'-24'29'0,"-13"-12"1"15,13 4-7-15,-8-1-9 16,2 2-3-16,-1 9-3 0,-3 3-2 16,-3 19-1-1,0 0-1 1,0 0 0-16,12 20-2 15,-6 7-1-15,-2 8 0 0,1 4 0 16,2 3 0-16,-4 2 0 16,-3-6 1-16,0-4-1 15,-10-9 0-15,2-6 1 16,-5-7-1-16,0-7 1 16,1-5-1-16,2-3-1 0,10 3 1 15,-5-14-1-15,18 10 1 16,5-2-2-16,7 6-2 15,2-5-4-15,7 5-14 16,3 3-13-16,-9-6-1 16,10 3 0-16,-10-6 7 15</inkml:trace>
  <inkml:trace contextRef="#ctx0" brushRef="#br0" timeOffset="57646.6557">8559 12910 13 0,'-19'-27'29'0,"7"10"1"15,-12-2-6-15,4 5-11 0,0 8-4 16,-4 6-5-16,5 11-2 16,1 8 0-16,5 9-1 15,4 2 1-15,9 6 0 16,6 0-1-16,13-4 1 15,2-4 1-15,10-6-1 0,-1-11 2 16,4-5-1-16,-4-12 1 16,-4-8-1-16,-8-9 1 15,-9-4-1-15,-9-5 0 16,-8 1-5-16,-4 4-11 16,-3 5-21-16,-9-3-2 15,8 12 1 1,-2-1-1-16</inkml:trace>
  <inkml:trace contextRef="#ctx0" brushRef="#br0" timeOffset="57978.0713">8739 12830 35 0,'-22'-6'27'16,"7"8"-6"-16,-1 10-8 15,3 12-5-15,4 0-3 0,6 7 0 16,6 0 0-16,6-1 0 16,11-1 1-16,4-7 1 15,4-8 0-15,-1-10 0 16,2-4 0-16,-7-16-1 15,0-3 0-15,-9-9-1 32,-8-2-3-32,-10-2-4 0,-8-1-15 15,-10 3-19-15,11 7-2 16,-7 3 1-16,5 12 0 16</inkml:trace>
  <inkml:trace contextRef="#ctx0" brushRef="#br0" timeOffset="58409.8546">9136 12871 28 0,'-13'-21'31'0,"4"5"-6"15,-7 3-5-15,-2 0-6 16,0 8-4-16,-5 5-3 16,3 5-3-16,0 11-1 0,4 10-1 15,5 5-1-15,8 6 2 16,7 1-1-16,7 0 1 15,9-6 0-15,9-3 0 16,0-12 0-16,4-9 0 16,-3-12 1-16,-1-9-1 15,-10-12 0-15,-6-4 0 0,-13-6-2 32,-7 0-4-32,-8 4-17 0,-1 4-16 15,-14-1-1 1,2 18-1-16,-8-3 0 0</inkml:trace>
  <inkml:trace contextRef="#ctx0" brushRef="#br0" timeOffset="59871.1799">7856 12031 21 0,'0'0'32'0,"14"0"1"15,20 6-4-15,21-4-15 16,17-2-5-16,17 9-1 0,11-7-2 15,12 2-1-15,5-4-3 16,-3 0-3-16,-10 0-2 16,-22-4-2-16,-15 2-1 15,-24-7 0-15,-17 0-1 0,-24-4 1 16,-11-1 0-16,-13-1 2 31,-2-4 1-31,2 2 2 0,3 1 2 16,10 5 1-16,9 11 1 15,12 0 0-15,10 4 2 16,0 10 1-16,-4 3 0 16,2 7 0-16,-14-1 1 15,-6 0-6-15,-6-2-13 16,-7 0-20-16,-9-15-1 0,6 5-1 16,-2-11-1-16</inkml:trace>
  <inkml:trace contextRef="#ctx0" brushRef="#br0" timeOffset="62862.4907">12507 11683 45 0,'-10'-21'29'0,"10"21"-7"15,-12 5-34-15,12-5-13 16,-6 11-4-16,6-11 0 0</inkml:trace>
  <inkml:trace contextRef="#ctx0" brushRef="#br0" timeOffset="67941.2392">9756 11872 22 0,'10'8'34'16,"-15"3"-1"-16,-6 13-12 16,-5 8-3-16,-15 4-4 0,1 0-3 15,-8-1-3-15,4-6-5 16,2-11-2-16,5-14-1 16,8-11-1-16,7-13 0 15,8-8-1-15,8 0 1 16,6-1 0-16,3 2 0 15,4 12 2 1,5 10 0-16,-1 10 0 16,5 9 1-16,3 10 1 15,6 4-1-15,3 3 0 16,5 1 0-16,0-8-1 16,4-2 0-16,-4-10-1 15,-2-7 0-15,0-7 0 16,-11-11-1-16,-8-10 0 0,-11-6 0 15,-11-7 0-15,-8-1 0 16,-5 3 0-16,-6 7 1 16,-4 8-1-16,0 11 2 15,1 12-1-15,5 17 0 0,3 12 2 16,8 12-1-16,3 9 1 16,3 5-1-1,3 7 1 1,3-3 0-16,4-3-1 0,-4-5-2 15,4-4-12-15,2-5-24 16,-6-22 0-16,7-7 0 16,-13-17 0-16</inkml:trace>
  <inkml:trace contextRef="#ctx0" brushRef="#br0" timeOffset="68125.7296">10124 11957 32 0,'10'-30'36'0,"8"25"1"16,-2 7 0-16,6 16-21 16,9 16-6-16,-7 9-4 0,4 11-4 15,-3 9-6-15,-5-5-19 16,-9-7-14-16,5-6 0 16,-9-17 0-16</inkml:trace>
  <inkml:trace contextRef="#ctx0" brushRef="#br0" timeOffset="68295.0237">10413 11987 43 0,'-30'0'37'16,"7"25"2"-16,-14 11-1 16,-9 10-23-16,6 15-5 15,-7 3-7-15,9 1-6 16,7-2-23-16,7-2-12 0,0-17 0 15,14-9-1-15</inkml:trace>
  <inkml:trace contextRef="#ctx0" brushRef="#br0" timeOffset="68479.5021">10481 11984 21 0,'12'-4'34'0,"-12"4"1"16,10 21 0-16,-16 3-17 15,6 6-12-15,0 5-20 16,-4-3-18-16,8 6-1 0,-7-13-1 16,6 1-1-16</inkml:trace>
  <inkml:trace contextRef="#ctx0" brushRef="#br0" timeOffset="69026.4174">10735 11969 47 0,'17'-5'37'0,"0"12"0"16,-6 5-4-16,-9 2-20 16,5 8-6-16,-11 5-3 15,-5 0-3-15,-4 0-3 16,-2-10-2-16,2-5-1 31,1-8-1-31,12-4 1 0,-9-15-1 16,12-3 1-16,6-6 1 15,0 2 4-15,1-1 2 16,2 4 1-16,-3 8 1 16,-9 11-1-16,16-4 1 15,-16 4 0-15,16 22-1 16,-4-2-1-16,0-1-2 0,6 3-1 15,4-1-2-15,5 0 0 16,2-6-1-16,2-6 0 0,0-9 1 16,3 0 0-16,-2-10 3 15,-3-7 1-15,-6-1 2 16,-4-5 1-16,-4-1 0 31,-5-5 0-31,-10 1 1 0,-8 0-2 16,-6 2 1-16,-6 2-2 15,-3 9 0-15,1 2-1 16,2 9 1-16,2 12-1 16,6 3 0-16,8 8-1 15,9 6 0-15,6 0 1 16,6 1-1-16,4 0 1 0,0-5-3 16,1-3-7-16,0-4-22 15,-7-14-7-15,2 0 1 16,-9-14-1-16</inkml:trace>
  <inkml:trace contextRef="#ctx0" brushRef="#br0" timeOffset="69158.3907">11169 11639 44 0,'-7'-28'35'0,"7"28"0"16,0 0-7-16,0 0-46 0,0 22-12 15,0-1-4-15,6 10-1 16</inkml:trace>
  <inkml:trace contextRef="#ctx0" brushRef="#br0" timeOffset="69528.7954">11669 12066 39 0,'0'0'32'16,"10"26"-2"-1,-5-14-11-15,-2-2-6 16,3 2-5-16,-6-12-4 0,0 0 0 15,0 0-2-15,13-9 0 16,-9-8 0-16,3-5-1 16,10-2 0-16,1 0 0 15,6 2 0-15,2 7 1 16,-1 2 0-16,3 9-1 0,-2 7 1 16,0 11-1-16,-7 3-8 15,-10 12-23-15,-9-5-5 16,6 5-1-16,-13-7 0 15</inkml:trace>
  <inkml:trace contextRef="#ctx0" brushRef="#br0" timeOffset="69867.9216">11923 11863 32 0,'25'-44'37'15,"12"10"1"-15,0 10 1 0,4 14-21 16,9 14-5-16,-12 12-3 0,4 15-3 16,-16 6-1-1,2 11-2-15,-13-2-1 0,0 1-1 16,-5-5-1-16,-4-7-1 16,0-12 0-16,-6-9-1 15,0-14 0-15,0 0-1 16,-9-21 1-16,-4-4-1 0,-2-1 0 15,-7 1 1-15,-4 7 0 16,-1 5 1-16,-7 11 0 16,0 9 0-16,-1 10-2 15,4 7-6-15,10 3-30 16,2 2-1-16,1-8-1 31,15 0 1-31</inkml:trace>
  <inkml:trace contextRef="#ctx0" brushRef="#br0" timeOffset="70231.1427">12489 12016 42 0,'0'0'37'0,"6"23"0"0,-10-8-7 16,-8-3-16-16,-1 7-4 15,-5-7-4-15,2 0-3 16,-2-7-1-16,-3-5-2 31,4-4 0-31,-1-6-1 0,8-10 1 16,4-1-1-16,6-1 0 16,6-3 1-16,7 3 0 15,5 8 0-15,1 6 0 16,4 8 1-16,1 11 0 15,-3 6 0-15,-4 6 0 16,-2 8 0-16,-3 5-6 0,-8-3-17 16,-4-6-15-16,8-3 0 15,-8-10-1-15,0-4 0 16</inkml:trace>
  <inkml:trace contextRef="#ctx0" brushRef="#br0" timeOffset="71070.0089">12711 11882 19 0,'0'0'28'0,"13"-6"1"15,11 10-10-15,1-4-10 16,4 0-5-16,1 0-1 15,1 0-1-15,-4 0-1 16,-10 0-1-16,-17 0 1 0,0 0-1 16,-13 6 1-16,-9 4 0 15,-2 7 0-15,-3 0 1 16,5 5 0-16,9 5 1 16,6 1-1-16,14-1 1 15,14-4-1-15,4-4-1 16,9-5 1-1,10-7-2-15,-1-7 0 16,-3-8 0-16,1-5-1 16,-6-6 1-16,-8-7-1 15,-11 2 0-15,-4-3 1 16,-12 7 0-16,-6 3 1 16,-4 7 0-16,-6 6 0 15,-2 8 0-15,6 6 1 0,0 3-1 16,8 2 0-16,4 1 1 0,9-5-1 15,7-4 0 1,3-7 0-16,8 0-1 0,3 0 1 16,2-6 0-16,6 6 1 15,-3 0 2-15,4 4 0 16,-7 3 2-16,1 9 0 0,-11-2 1 16,-4 9 0-16,-14-6 0 15,-4 3-1-15,-19-3-2 16,-3-5-3-16,-3 5-11 15,1-11-28-15,-10-6-2 16,9-2-1-16,-3-5 0 31</inkml:trace>
  <inkml:trace contextRef="#ctx0" brushRef="#br0" timeOffset="71802.5367">9783 13038 40 0,'0'0'22'31,"25"0"-9"-31,18 6 0 0,28 3-1 16,14-3-3-16,17 4-1 16,8-1-4-16,4-3-2 15,-3-3-4-15,-5-3-5 16,-20-5-7-16,-21-8-4 15,-17-1-2-15,-23-7 0 16,-7-1 1-16,-18 2 4 0,-6-1 8 16,0 4 7-16,2 2 9 15,20 10 27 1,5 13-14-16,1 4 0 16,-2 5-1-16,0 5-3 15,-11-3-5-15,-4 7-2 16,-14-6-7-1,-5-1-20-15,-12-9-17 16,8 4-1-16,-4-14-2 16</inkml:trace>
  <inkml:trace contextRef="#ctx0" brushRef="#br0" timeOffset="72434.7322">11311 12987 26 0,'3'22'34'0,"7"12"0"16,-5-2-8-16,-5 1-11 16,8 5-4-16,-8-10-3 15,3-6-4-15,-3-13-2 31,0-9-2-31,3-9-2 0,-3-11 0 16,0-6 0-16,-3-11-1 16,3-1 0-16,8-3 1 15,3 2 1-15,4 8 1 16,4 6 1-16,5 11 1 16,1 14 0-16,3 11 1 15,-3 7-1-15,-5 13 1 0,-6 6-2 16,-3 3-1-16,-6 2-7 15,-5-3-16-15,0-13-11 16,6 1-1-16,-6-16 1 0</inkml:trace>
  <inkml:trace contextRef="#ctx0" brushRef="#br0" timeOffset="72718.8993">11675 12914 30 0,'22'-43'36'0,"7"15"1"16,2 6 0-16,-2 16-20 15,7 21-4-15,-6 7-5 16,-3 17-3-16,-8 6-1 31,-5 2 0-31,-5 1-2 0,1-4 0 16,-3-5-1-16,0-10 0 16,0-13-2-16,-7-16 0 15,0 0-1-15,0 0-1 16,-11-22 0-16,-4 3 0 15,-7 5 0-15,-6 1 0 16,-6 6 0-16,0 7-2 0,5 10-11 16,5 4-20-16,6-4 0 15,18 5 0-15,0-15 0 16</inkml:trace>
  <inkml:trace contextRef="#ctx0" brushRef="#br0" timeOffset="73019.4635">12280 13048 55 0,'10'14'37'0,"-5"6"-1"15,-10 3-12-15,-11-4-10 16,4 3-5-16,-7-9-6 16,-3-4-2-16,1-6-2 15,-1-8-1-15,4-6-1 0,2-8 0 16,7-3 1-16,5-3 0 15,8 2 2-15,8 0 1 16,3 9 2-16,10 6 0 16,0 8 0-16,3 8 1 15,-3 7-1-15,-3 9 0 16,-7 3-1 0,-3 3-3-16,-2 4-11 15,-6-3-26-15,-8-11 1 16,4-4-1-16,0-16-1 15</inkml:trace>
  <inkml:trace contextRef="#ctx0" brushRef="#br0" timeOffset="73150.9815">12287 12850 52 0,'3'-32'37'0,"-3"6"-2"0,10 18-5 15,-10 8-43-15,14 5-19 16,2 12-3-16,-7 1-1 15</inkml:trace>
  <inkml:trace contextRef="#ctx0" brushRef="#br0" timeOffset="73704.8927">12429 13006 16 0,'9'0'30'0,"1"-13"0"31,18 5-1-31,-4 6-18 0,8-3-5 16,5 5-2-16,-3-4-1 16,-3 4-1-16,-9 0 0 15,-7-3-2-15,-15 3 1 16,0 0 0-16,0 0 0 16,-19 3 0-16,1 3-1 0,1 4 1 15,0 3-1-15,7 9 0 16,3 0-1-16,7 3 0 0,4 2-1 15,9-3 1 1,11-1-1-16,5-7 0 0,8-4 1 16,4-10 0-16,1-7 1 15,2-7 0-15,-4-7 1 16,-5-3-1 0,-7-9 1-16,-7-3 0 15,-9-2 0-15,-2 7 1 16,-10 6 0-16,0 9 1 15,0 14 0-15,0 0-1 16,0 0 1-16,0 27-1 16,6-2 0-16,3-2 0 15,3 1 0-15,1-2 0 0,-1-12 1 16,7 0 0-16,-4-7 1 16,1-3 1-16,-7 0 0 15,-9 0-1-15,0 0 1 16,10 0-2-16,-10 0 0 15,-15 6-6-15,15-6-18 16,-16 13-17-16,16-13 0 0,0 0-1 16,-4-10 0-16</inkml:trace>
  <inkml:trace contextRef="#ctx0" brushRef="#br0" timeOffset="74277.4503">13679 12846 81 0,'8'36'37'15,"-1"11"-11"-15,2 12-11 16,4 15-6-16,-3 2-1 16,2 6-5-16,-3-7-7 15,-9-15-10-15,3-14-22 16,3-11-2-16,-12-19 0 15,6-16 0-15</inkml:trace>
  <inkml:trace contextRef="#ctx0" brushRef="#br0" timeOffset="74408.9674">13691 13136 6 0,'16'-12'26'0,"15"16"-2"15,-4-4-5-15,11-3-31 0,12 8-11 16,-7-8-1-16,9 3 9 15</inkml:trace>
  <inkml:trace contextRef="#ctx0" brushRef="#br0" timeOffset="74724.5984">14107 12896 33 0,'-22'-11'31'15,"-15"-3"-3"-15,3 9-9 16,6 10-7-16,6 3-6 15,13 4-2-15,9 2-2 16,10 3 0-16,9-3-1 0,7 1 0 16,2-4-1-16,0-5 1 15,-5-1-1-15,-7-5 0 0,-16 0-1 16,0 0 1-16,0 0 1 16,-26 11 1-16,4-1 0 15,0 2 0-15,1 1 0 16,9 6 1-16,5-2-1 15,11 0 0-15,8-2-2 32,9-3-3-32,8-5-6 0,0-2-11 15,-2-11-14-15,9 2 0 16,-10-15 0-16</inkml:trace>
  <inkml:trace contextRef="#ctx0" brushRef="#br0" timeOffset="75241.7616">14277 12883 16 0,'0'0'30'0,"22"0"-1"16,-6 0-7-16,7 6-12 15,2-1-1-15,4 1-4 0,-3-2-2 16,-3-4-2 0,-3 0-1-16,-5 0 0 0,-15 0-1 31,0 0 1-31,0 0-1 0,-18 0 1 15,1 9 0-15,-1 4 1 16,-4 6-1-16,4 4 2 16,5 3-1-16,6 1 0 15,7-1-2-15,11-1-1 16,7-8-3-16,10-2-6 16,9-10-4-16,7-5-4 0,10-5 1 15,-4-7 2-15,10-2 6 16,-5 2 6-16,-6-1 8 15,22-2 26 1,-53 15-9-16,-18 0 2 16,0 9-3-16,-17 2-3 15,-7-1-7-15,-7 2-4 0,-7-5-4 16,4-3-2-16,0-4-2 16,3-11 0-16,8-1 0 15,6-6-1-15,10-1 1 16,7 0 0-16,15 2 2 0,2 5 1 15,6 7 0-15,3 10 1 32,2 9 1-32,0 6-1 15,-3 7 1-15,-3 5-2 16,-7 5-8-16,-6-3-20 0,-9-10-7 16,8-2-1-16,-8-22 0 15</inkml:trace>
  <inkml:trace contextRef="#ctx0" brushRef="#br0" timeOffset="75395.6252">14787 12712 37 0,'0'-29'35'16,"0"29"-1"-16,0 0-10 16,0 0-42-16,17 26-13 15,-17-4-3 1,10 14-1-16</inkml:trace>
  <inkml:trace contextRef="#ctx0" brushRef="#br0" timeOffset="76181.7729">15646 12951 33 0,'-19'17'31'0,"-1"12"1"16,-6-7-14-16,0-2-5 0,1-1-6 15,-2-10-5-15,6-9-1 0,5-5-3 16,7-14 1-16,9-3-1 16,8-6 0-16,4 0 1 15,7 0 0-15,0 5 2 16,0 7 1-16,2 12 1 16,0 11 1-16,-4 7 0 31,0 10 0-31,-1 3 0 0,-1 4-1 15,2-2-1-15,1-1-3 16,0-7-2-16,1-9 0 16,0-5-2-16,-3-7 1 15,0-8 0-15,-1-3 1 16,-3 0 1-16,-3 1 3 16,-9 10 2-16,16-10 1 0,-16 10 1 15,0 0 0-15,0 13-1 16,0-4 0-16,0-9-1 15,-10 11-2-15,10-11-1 16,-9-5 0-16,9-5 0 0,0-8-1 16,7 0 0-16,2-5 0 15,6 3 0 1,-2 1 1 0,4 6 1-16,0 1 0 15,-1 9 0-15,-1 3 1 0,-5 9 0 16,-1 5-1-16,0 5-3 15,-6-2-7-15,3 2-16 16,5 5-9-16,-11-7-1 16,18 5 0-16</inkml:trace>
  <inkml:trace contextRef="#ctx0" brushRef="#br0" timeOffset="76445.76">16236 13080 80 0,'0'-21'28'15,"0"0"-6"-15,0-5-6 0,-9-3-5 16,-2 2-5-16,-4 3-3 16,2 2-1-16,-6 10-1 15,1 8-1-15,2 10 1 0,1 9 0 16,6 9 0 0,9 5 1-16,4 3-1 15,7-1 2 1,4-4-2-16,7-3 1 0,4-9-3 15,-2-8-13-15,-6-7-22 16,5-7-2-16,-10-12 1 16,2 3-1-16</inkml:trace>
  <inkml:trace contextRef="#ctx0" brushRef="#br0" timeOffset="76845.848">16789 12822 45 0,'0'-52'36'0,"7"11"0"16,-1-1-14-16,-3 8-8 15,6 20-4-15,-9 14-3 16,13 17-3-16,-7 17 0 15,0 10-2-15,-2 9-2 0,2 6-1 16,-4 5-11-16,-2-3-24 16,-6-17-2-16,10-4 1 15,-4-19-1-15</inkml:trace>
  <inkml:trace contextRef="#ctx0" brushRef="#br0" timeOffset="77131.5251">17093 12768 25 0,'-4'-16'32'15,"-13"2"0"-15,2 14-5 16,-1 10-15-16,-4 10-4 0,5 8-4 16,4 9-2-16,11 4 0 0,5 2-1 15,11-1 0-15,6-4 1 16,6-9 1-16,3-11 1 15,3-9 0-15,-7-19 0 16,0-7 1-16,-13-14-1 16,-7-7 0-16,-12-2-2 31,-7-3-2-31,-5 7-7 0,-8 6-12 16,-2 9-18-16,13 9 0 15,-4 5-1-15,18 7 1 16</inkml:trace>
  <inkml:trace contextRef="#ctx0" brushRef="#br0" timeOffset="77432.3297">17334 12768 49 0,'-5'-13'33'0,"5"13"-2"15,-9 0-13-15,-4 10-5 16,3 9-6-16,-4 8-3 0,9 6-2 31,5 2 0-31,0 6-1 0,13-4 1 16,2-1 0-1,8-10 0-15,5-4 1 0,2-16 0 16,1-6 1-16,-3-16-1 16,-2-6 0-16,-11-9-1 15,-5-6 0-15,-10-6 0 16,-12 0-2-16,-6 6-2 0,-5 2-8 15,2 7-19-15,1 16-9 16,-5 1 0-16,9 15 0 16</inkml:trace>
  <inkml:trace contextRef="#ctx0" brushRef="#br0" timeOffset="77764.3848">17638 12761 30 0,'0'0'33'16,"-3"-13"-1"-16,3 13-8 0,-7 11-12 31,0 5-5-31,1 10-4 0,1 9-1 16,5 8 0-1,0-2 0-15,10 3 1 0,4-8 0 16,9-2 1-16,2-14 0 15,7-11 1-15,1-15 1 16,2-12-2-16,-4-9 1 16,-3-7-1-16,-14-10 0 0,-8 1 0 15,-13-3-2-15,-7 7-1 16,-9 10-5-16,-9 5-16 16,-3 7-19-16,5 13 0 15,1 4-1-15,10 14 0 16</inkml:trace>
  <inkml:trace contextRef="#ctx0" brushRef="#br0" timeOffset="78248.9558">18422 12777 20 0,'-25'-13'32'31,"8"13"0"-31,-5-11 0 0,4 11-17 16,7 9-7-16,2 6-5 15,9 4-1-15,9 6 0 16,4 0 2-16,2 3 0 15,5 3 2-15,-5-3 0 16,3 3 1-16,-9-11 1 0,-2 2-1 16,-13-12-1-16,6-10-2 0,-25 6-5 15,3-19-18 1,-3-6-20-16,7-3-1 16,-5-9 0-16,5 4-1 0</inkml:trace>
  <inkml:trace contextRef="#ctx0" brushRef="#br0" timeOffset="83854.7684">2008 14180 28 0,'-37'3'30'15,"-3"-3"-1"-15,-2 12-12 16,10 8-5-16,12 6-3 16,12 6-2-16,14-1-3 15,14 1-2-15,16-4 0 16,4-1-1-16,8-10 0 15,-3-3-1-15,0-6 0 0,-5-4-1 16,-13-4 1-16,-18-4-1 16,-9 4 1-16,-28-8-1 15,-10 8 1-15,-2 3 1 16,-12 5 0-16,1 8 1 16,-1 6 0-16,10 11 0 0,10 0 1 31,13 5-1-31,19-3 0 0,14-2-2 15,16-5 1 1,10-6-1-16,10-7 0 0,13-10 0 16,4-5 0-16,-5-8 0 15,-6-4 1-15,-10-1 0 16,-8-3 0-16,-12-1 0 16,-5 6 0-16,-21 11 0 0,0 0 1 15,0 0-1-15,-10 9 0 16,5 8 0-16,0 1 0 15,2 5 0-15,3-6-1 16,-3 0 1-16,3-17-1 16,6 9-1-16,-6-9 1 15,10-26 0 1,-7 5-1-16,8-6 0 16,-4 0 0-16,7-2 0 15,3 4 1-15,-4 6 0 16,2 10 0-16,6 9 1 15,-4 7 1-15,-2 9-1 0,3 5 1 16,-6 5-2-16,-2 5-2 16,-1-4-10-16,-5-2-23 15,1 5 0-15,-5-15-1 0,0 3 1 16</inkml:trace>
  <inkml:trace contextRef="#ctx0" brushRef="#br0" timeOffset="84008.4237">2626 14500 47 0,'12'6'36'16,"-6"5"1"-16,3 9-4 15,0 8-22-15,-4-1-8 16,2 1-11-16,-3-3-26 16,5 1-2-16,-9-13 0 15,4-1 0 1</inkml:trace>
  <inkml:trace contextRef="#ctx0" brushRef="#br0" timeOffset="84155.5792">2582 14212 6 0,'0'0'3'0,"18"-3"-3"15,-9 9-7-15,7 18 6 16</inkml:trace>
  <inkml:trace contextRef="#ctx0" brushRef="#br0" timeOffset="84857.4684">3084 14487 19 0,'-28'-16'32'15,"9"16"0"-15,-11-3-4 16,-1 3-14-16,0 10-5 16,2 5-3-16,7 4-3 15,4 10-1-15,15 0-1 0,6 2 0 16,9 1 0-16,5-6 1 15,4-2 0-15,4-8-1 32,4-7 1-32,-8-9-1 0,-2-4 1 15,-7-7 0-15,-4-2-1 16,-8-5 1-16,0 1-1 16,-6 2-1-16,-6 1-3 15,2 8-5-15,-2 3-3 16,12 3-5-16,-15 9-5 0,15-9-3 15,0 17 1-15,0-17 1 16,12 12 5-16,0-12 9 16,1 0 8-16,5-7 11 15,13-8 28 1,-14 10-16-16,-4 5 1 16,-2 0-4-16,5 3-4 0,-7 9-4 15,0 0-5-15,4 5-3 16,-2-4-3-16,2-2-1 15,-1-6-1-15,1-5 0 16,3-7 1-16,3-6-2 16,0-8 1-16,1-3 0 15,0-1 1 1,-2 0 1-16,-3 4 0 16,0 7 1-16,-5 6 0 0,2 8 0 15,-5 10 2-15,-1 6-2 16,3 3 0-16,1 4 0 15,2-1 0-15,-3 0-1 16,-3-5 0-16,4 1 0 16,-7-7-3-16,-3-11-5 0,0 0-28 15,0 0-2-15,-10 4-1 16,10-4 0-16</inkml:trace>
  <inkml:trace contextRef="#ctx0" brushRef="#br0" timeOffset="85274.2176">3922 14762 45 0,'21'6'40'31,"-5"1"0"-31,-4 10-2 0,-9 6-20 16,-10 5-21-16,-4 4-31 15,-23-8-3-15,-1 0-1 16,-8-14-2-16</inkml:trace>
  <inkml:trace contextRef="#ctx0" brushRef="#br0" timeOffset="86144.7101">5364 15126 38 0,'-28'0'25'0,"4"15"-9"15,0 7-3 1,9 12-3-16,10 7-3 16,9 4 0-16,11 3-2 15,10-5 0-15,9-8-1 0,6-8 0 16,3-15-1-16,-2-15 0 16,-1-10 0-16,-9-19-1 15,-6-10-1-15,-16-14 0 16,-15-8 0-16,-19-11-1 0,-12-1 1 15,-17 1-1-15,-12 8 1 16,-4 12 1-16,-3 8-1 16,9 19 0-16,11 18 0 15,17 20 1-15,18 15-1 16,22 13-3-16,20 4-4 16,19 5-19-1,21 6-10-15,5-10 1 16,18 3 0-16</inkml:trace>
  <inkml:trace contextRef="#ctx0" brushRef="#br0" timeOffset="86529.9567">5978 14965 31 0,'-30'0'31'31,"-1"17"1"-31,-6 4-15 0,0 7-4 16,5 11-3-16,4 7-4 15,11 8-1-15,9 0-1 16,13 1-2-16,15-3 1 16,9-7-3-16,10-4-3 15,3-13-12-15,0-15-19 16,7-4 0-16,-8-19 0 0,-1-3 1 15</inkml:trace>
  <inkml:trace contextRef="#ctx0" brushRef="#br0" timeOffset="86812.4734">6102 14936 8 0,'0'-25'33'15,"7"25"2"-15,-7 0 0 16,12 19-14-16,-3 14-6 16,-6 6-4-16,6 13-2 15,-9 5-1-15,4 4-2 16,-4-8-2-16,6-2-2 0,-1-7 0 16,8-9-1-16,3-7-1 15,2-11-2-15,6-8-6 16,-7-9-9-16,1-11-21 15,-3 0 0-15,-8-7-1 16,-4-1 1-16</inkml:trace>
  <inkml:trace contextRef="#ctx0" brushRef="#br0" timeOffset="86962.1275">6017 15215 5 0,'-12'-6'31'0,"24"9"0"16,2-8-1-16,17 5-14 31,6-3-6-31,3 3-8 0,4 0-22 16,-5-5-10-16,5 5-1 15,-13-12 0-15</inkml:trace>
  <inkml:trace contextRef="#ctx0" brushRef="#br0" timeOffset="87193.9174">6493 14919 18 0,'15'14'36'0,"10"16"1"16,-5 3 0-16,0 12-18 16,2 11-6-1,-13 2-2-15,-6 11-3 16,-12-2-3-16,-9-4-5 0,-7-2-7 15,-10-9-19 1,1-17-12-16,5-9 0 16,5-18-1-16</inkml:trace>
  <inkml:trace contextRef="#ctx0" brushRef="#br0" timeOffset="87478.6909">6929 15161 24 0,'10'-10'33'0,"12"10"-1"16,0 0-2-16,6 0-17 0,9 0-5 16,-3 4-6-16,3-4-10 15,-4 0-24-15,3 3 0 0,-15-11-1 16,9 8-1 0</inkml:trace>
  <inkml:trace contextRef="#ctx0" brushRef="#br0" timeOffset="87716.9931">6979 15305 16 0,'32'7'34'15,"-8"-7"0"-15,11 0 0 16,1 5-18-16,-4-5-7 16,2 8-20-16,-6-8-20 15,6 4-1-15,-9-10-2 16</inkml:trace>
  <inkml:trace contextRef="#ctx0" brushRef="#br0" timeOffset="88695.6">19231 8613 21 0,'0'0'25'0,"0"0"-1"16,10 16-4-16,7-14-1 0,10-2-4 15,16 0-1-15,12-10-3 16,16 2 0-16,6-6-5 16,8 1 1-16,-10-2-2 15,-2 4 1-15,-17-2-1 16,-9 5 0-16,-19 0-1 16,-13 3 0-1,-15 5 0-15,0-11-1 16,0 11-2-16,-14-9-1 15,14 9-2-15,-14-9-6 16,14 9-31-16,0 0-2 0,-18 0 1 16,18 0-1-1</inkml:trace>
  <inkml:trace contextRef="#ctx0" brushRef="#br0" timeOffset="100317.5077">7941 15155 19 0,'-16'17'28'0,"16"12"-4"16,0 2-12-16,12 3-2 0,3 2-1 16,14-6-1-16,8-7 0 15,1-13-2-15,8-10 1 16,-6-20 0-16,5-11 0 15,-12-17-1-15,-5-14-1 0,-16-13-1 16,-15-7-1-16,-22-6 0 16,-13-1-1-16,-17 6-1 15,-11 12 0-15,-4 14-1 16,-3 23 1-16,6 17-1 0,8 25 0 16,19 19 0-1,19 20 0 1,21 9 1-16,24 3-3 15,25 5-6-15,14-7-21 0,14-9-7 16,13-2-1-16,-6-19 1 16</inkml:trace>
  <inkml:trace contextRef="#ctx0" brushRef="#br0" timeOffset="100790.1955">8421 15412 19 0,'0'0'32'16,"4"21"1"-16,-10-7-6 16,-1 7-12-16,4 5-6 15,0 0-2-15,3 2-1 16,0-3-3-16,9-4-1 0,3-4-1 16,3-10-4-16,2-5-9 31,-1-4-16-31,-9-13-6 15,5 0 0-15,-12-14 0 0</inkml:trace>
  <inkml:trace contextRef="#ctx0" brushRef="#br0" timeOffset="101006.3397">8424 15253 15 0,'0'0'35'16,"3"-9"0"-16,6 17 0 15,-9-8-17 1,16 0-8-16,-6 0-20 16,-10 0-20-16,20-7-3 15,-15-2-2-15,9 6-1 16</inkml:trace>
  <inkml:trace contextRef="#ctx0" brushRef="#br0" timeOffset="102076.0899">8903 15112 20 0,'10'17'27'16,"5"-5"-2"-16,3-1-15 16,11-2-1-16,7-2-2 0,5-7 0 15,-4 0-3-15,3-10 0 16,-9-7-2-16,-9-1 0 15,-10-4-1-15,-12 0 0 0,-18 0 0 16,-7 2 1 0,-8 8 0-16,-11 7 1 15,0 7 0 1,1 13 0-16,-1 5 1 16,11 11 2-16,10 6 0 15,15 3-1-15,14-3 1 0,15-2-1 16,16-10 1-16,17-2-2 15,1-10-2-15,4-13-12 16,-4-10-26-16,4-2-1 16,-11-19-1-16,-2 2 0 0</inkml:trace>
  <inkml:trace contextRef="#ctx0" brushRef="#br0" timeOffset="102423.7782">9214 14506 33 0,'0'0'36'16,"0"0"-1"-16,24 6-1 0,4-6-21 15,18 0-6-15,7-3-13 16,12 3-27-16,-9-11-1 15,7 3-2-15,-11-12 0 16</inkml:trace>
  <inkml:trace contextRef="#ctx0" brushRef="#br0" timeOffset="103009.2064">9942 13880 12 0,'6'-14'30'16,"-9"2"1"-16,3 12-6 0,0 30-10 15,0 3-6-15,3 10-2 16,-3 6-3-16,0 6 1 16,3-2-2-16,-3-2-1 15,0-10 0-15,0-7 0 16,0-13 0-16,-3-12-1 16,3-9 0-16,4-15 1 0,5-5-1 15,9-3 0-15,3 0 0 16,7 2-1-16,6 9 1 15,4 7-1-15,-7 10 2 16,-3 9-1-16,-15 10 1 16,-8 5 0-16,-14 2-1 0,-13-4-3 31,-3-4-6-31,-9-9-10 0,1-7-15 16,8-1-2-16,-1-12-1 15,14 2 4-15</inkml:trace>
  <inkml:trace contextRef="#ctx0" brushRef="#br0" timeOffset="103293.4444">9762 14498 27 0,'0'0'32'16,"25"0"0"-16,6-3-14 0,19 3-3 16,11-8-2-16,13 8-2 15,4 0-6-15,3 0-10 16,2-7-25-16,-1 7-4 15,-18-7-1-15,-7 7-1 0</inkml:trace>
  <inkml:trace contextRef="#ctx0" brushRef="#br0" timeOffset="103863.406">9901 14712 17 0,'-18'-9'19'15,"9"-10"-1"-15,12 1-2 16,12-3 1-16,7-1-2 31,12 6-2-31,1 4 0 0,5 8-2 16,-4 4-2-16,-4 16-3 15,-14 2 0-15,-15 7-2 16,-15 5-2-16,-12 5-2 16,-11 0-1-16,-6-7-1 15,-2-1-1-15,3-6 1 16,9-4-1-16,9-6 0 0,13-4 2 15,9-7 1-15,12 4 1 16,8-4 1-16,7 0 0 16,4 3 1-16,6-1-3 15,-3-2-9-15,-2 0-25 0,3 0-1 16,-6-7 0 0,0 7-1-1</inkml:trace>
  <inkml:trace contextRef="#ctx0" brushRef="#br0" timeOffset="104342.1336">10143 14740 24 0,'9'8'31'16,"7"14"0"-16,-7 0-8 15,-3 1-13-15,4-1-3 16,-6-1-2-16,-2-7-2 16,-2-14 0-16,0 0-2 0,0 0 1 15,19-23-1-15,-10 1 0 16,7 0 0-16,2-3 1 16,1 9 0-16,-1 2 1 0,2 14 0 15,-6 4 0 1,-1 10 1-16,-7 5-1 15,1 6 0 1,-7 0-1-16,0-1-2 16,-4-3-1-16,1-7-2 0,3-14 0 15,0 0-1-15,0 0 1 16,7-15 0-16,2-3 2 16,3 0 1-16,-3-1 2 15,4 8 0-15,0 1 2 16,-1 10 0-16,-3 7 1 0,0 7-1 15,-1 3-2-15,-4 1-5 16,2 2-16-16,4-1-17 16,-10-19-1-16,0 13 0 15,0-13 0-15</inkml:trace>
  <inkml:trace contextRef="#ctx0" brushRef="#br0" timeOffset="104864.408">10718 14164 23 0,'0'-19'34'0,"0"19"1"16,8 16-2-16,-8 6-14 15,0 11-7-15,0 8-6 16,3 6 0-16,-3 2-2 0,9 3 0 15,-2-7-2-15,7-5 0 16,1-8-2-16,3-9 0 16,0-10-3-16,-2-10-6 0,5-3-12 15,-2-8-16 1,-16-11 0-16,3 2-1 0,-15-13 4 31</inkml:trace>
  <inkml:trace contextRef="#ctx0" brushRef="#br0" timeOffset="105027.3225">10555 14353 35 0,'0'0'38'0,"10"9"1"16,11-3-1-16,11 0-19 0,5-6-9 16,6 3-8-16,4-6-37 15,0 6-2-15,-4-9-2 16,0 0 0-16</inkml:trace>
  <inkml:trace contextRef="#ctx0" brushRef="#br0" timeOffset="105445.4794">10971 15225 48 0,'0'0'34'0,"0"12"-6"16,0-12-30-16,0-9-25 16,14 9-3-16,-5-17 0 15</inkml:trace>
  <inkml:trace contextRef="#ctx0" brushRef="#br0" timeOffset="106099.3601">11662 15054 32 0,'-27'-14'32'0,"-4"8"-3"16,-7 6-10-16,-2 8-6 16,3 11-2-16,3 4-3 15,9 8-1-15,9 4-2 16,16 2-2-16,14-4-1 0,11-1-1 15,12-8-2-15,8-5-3 16,9-3-4-16,-7-10-4 16,4-6-5-16,-7-9 0 15,-4-1 1-15,-9-6 2 16,-2-4 4-16,-8-8 6 31,-9-1 6-31,3-35 22 16,-15 35-8-16,-13 3-1 15,-3 9-1-15,-6 2-3 16,2 15-3-16,-2 5-3 16,7 8-2-16,6 6-2 15,9 2 0-15,6 0 0 16,12-1-1-16,7-5 1 0,6-6-1 16,3-4 1-16,4-5 0 0,0-10 0 15,-2 3 1 1,-2-3 0-16,-1 5 1 0,-8 0 0 15,-4 5 1-15,-9 8-1 16,-9 4 1-16,-6 5-2 31,-10-2-5-31,-3-1-34 0,-2 4 0 16,-10-14-2-16,4 6 0 16</inkml:trace>
  <inkml:trace contextRef="#ctx0" brushRef="#br0" timeOffset="106568.3321">12693 14572 16 0,'-16'0'36'0,"-15"12"-1"0,-5 25 1 16,-5 26-17-16,-6 17-6 15,10 18-3-15,3 8-3 16,16 6-3-16,16-1-4 15,13-7-10-15,14-12-26 16,25-18-2-16,10-27 1 16,13-14-1-1</inkml:trace>
  <inkml:trace contextRef="#ctx0" brushRef="#br0" timeOffset="107235.0456">12796 15098 7 0,'-17'9'26'0,"11"13"0"15,-5 4-10-15,4 3-4 16,7 3-4-16,4-3 0 0,10-4-2 31,3-9-1-31,10-4 0 16,-5-12-1-16,2-10 0 15,-2-6-1-15,-7-6-1 16,-5-4-1-16,-7 1 1 16,-3 1-2-16,-10 7 1 15,-3 4-1-15,2 13 0 0,-2 5 0 16,4 7 1-16,2 9 1 16,7 5-1-16,10-2 3 15,6 2 0-15,3-6 1 16,9-4 0-16,2-8 1 15,3-3-2-15,-4-15 0 0,-4-2 0 16,-3-8-4-16,-7-2-1 0,-5-2-5 16,-10-6-6-16,0 1-10 15,-3 0-10-15,-4-5-5 16,7 2 0-16,-6-4 9 16</inkml:trace>
  <inkml:trace contextRef="#ctx0" brushRef="#br0" timeOffset="107451.2553">13165 14804 36 0,'21'-9'34'0,"-8"9"-5"16,-2 14-5-16,-1 11-6 15,-10 9-6-15,0 9-3 16,0 5-2-16,0 8-2 16,0-2-1-16,3 0-2 15,4-7 0-15,8-5 0 0,3-10-1 16,5-10-1-16,4-6-2 15,-5-13-6-15,5-6-14 16,-5-7-15-16,-13-12-2 16,-6 0 1-16,-15-10 0 0</inkml:trace>
  <inkml:trace contextRef="#ctx0" brushRef="#br0" timeOffset="107604.9212">13136 15037 24 0,'13'0'35'0,"14"3"1"16,-1-3-5-16,5 0-17 16,8 0-17-16,-8-7-26 15,13 7-3-15,-9-4-2 0,4 4-2 16</inkml:trace>
  <inkml:trace contextRef="#ctx0" brushRef="#br0" timeOffset="108120.605">13855 14918 21 0,'0'0'35'15,"10"-9"-1"-15,-7 22 0 16,3 10-18-16,-6 7-5 16,9 8-5-16,-5 3-2 0,5 3-1 15,-3-1-6-15,-3-9-10 16,0-12-21-16,0 1-2 0,-3-23 0 16,-9 9 0-1</inkml:trace>
  <inkml:trace contextRef="#ctx0" brushRef="#br0" timeOffset="108274.2624">13710 15083 40 0,'10'-4'35'0,"4"-6"-1"15,14 7-10-15,10 3-12 16,9 0-13-16,11 4-30 16,1-11-1-16,9 7-2 15,-10-4 0-15</inkml:trace>
  <inkml:trace contextRef="#ctx0" brushRef="#br0" timeOffset="108857.0121">14689 15097 14 0,'11'-8'28'16,"-11"-10"-7"0,-6 1-3-16,-8-3-2 0,-8 6-2 15,-2 2-3-15,-10 5-3 16,-4 9-1-16,-3 7-3 0,3 10-1 16,3 8-1-16,10 7 0 15,10 6-1-15,10-2 0 16,10 0 1-16,10-3-1 15,10-9 1-15,6-4-1 32,7-10 0-32,-5-7-1 0,1-9 0 15,-6-9-1-15,-6-5 0 16,-13-3 0-16,-7-2-1 16,-7 2 0-16,-8 3 1 15,-5 3 0-15,-5 8-1 16,1 11 2-16,2 8 1 15,3 12 0-15,7 6 0 0,3 6 1 16,7 5 0-16,0 6 0 16,4 0 0-16,4 1-1 15,1-3-7-15,-1-7-15 16,-3-12-14-16,8-1 1 16,-13-25-1-16</inkml:trace>
  <inkml:trace contextRef="#ctx0" brushRef="#br0" timeOffset="109343.1846">14863 14532 17 0,'0'-20'34'16,"19"22"-1"-16,-1 16-8 16,7 22-6-16,6 24-5 15,-3 12-5-15,-2 13-3 16,-10 9-1-16,-5 2-2 0,-11-5-2 15,-6-6 0-15,-7-14-1 32,-5-13-1-32,-4-13 0 15,-3-11 0-15,6-9-1 0,1-8 2 16,2-8-1-16,3-4 1 16,3-6 0-16,10-3 1 15,-12 0-1-15,12 0 0 16,0 0 0-16,0 0 1 15,0 0-2-15,0 0 1 0,0 0-3 16,0-9-3-16,0 9-10 16,11 0-19-16,-15-11 0 15,4 11-1-15,4-11 6 16</inkml:trace>
  <inkml:trace contextRef="#ctx0" brushRef="#br0" timeOffset="118487.7671">7906 15855 12 0,'6'24'13'0,"14"6"0"15,4-2 0-15,13 4-3 16,7-10 0-16,14-2-3 16,5-9-1-16,14-11 0 15,7-3 0-15,6-6 1 0,4 0-1 16,-7 1 2-1,-4 5 0-15,-8 3 0 0,-11 5 0 16,-13 3-1-16,-14 6-2 0,-16-1-3 31,-9-2-6-31,-12-11-30 16,8 12 0-16,-8-12-1 16,0 0 0-16</inkml:trace>
  <inkml:trace contextRef="#ctx0" brushRef="#br0" timeOffset="119204.3976">9054 15986 18 0,'47'-35'15'0,"12"9"-2"0,4 2-2 15,11 13-1-15,7 7-2 16,9 12-1-16,6 7-2 15,6 9 0-15,2 4-1 16,9 0 0-16,4-6-1 0,1-8 1 16,1-12 0-16,-5-9 0 15,-6-7 2-15,-9-9 0 16,-11-3 0-16,-17-3 1 16,-12 7 2-16,-21-5-2 15,-7 10-1-15,-17-4-1 0,-7 7-1 16,-14-1-2-16,-2 2-2 15,-1 2-9-15,-4 7-27 16,-5-2-1-16,0 11 0 16,-15-1 0-16</inkml:trace>
  <inkml:trace contextRef="#ctx0" brushRef="#br0" timeOffset="124480.5287">8661 16384 17 0,'-3'16'32'0,"-3"20"0"15,-10 5-9-15,-2 6-10 0,-1 5-3 16,-3-4-5-16,8-2-2 15,0-14-2-15,8-12 0 16,6-20-1-16,4-17 0 16,8-13 1-16,4-13-1 0,5-8 1 15,1-8 0-15,3-1 1 32,2 4 1-32,-6 9 0 0,2 15 1 15,-8 13 0 1,1 16 0-16,-4 15 0 0,0 16 0 15,2 12-2-15,4 11 0 16,-1 3 0-16,3 3-2 16,1-2-3-16,-2-4-6 15,3-5-11-15,-6-7-10 0,-7-17-8 16,-1-6 1-16,-8-16 1 16</inkml:trace>
  <inkml:trace contextRef="#ctx0" brushRef="#br0" timeOffset="124627.6713">8683 16592 19 0,'-17'-16'32'16,"17"16"2"-16,14-17 1 15,17 14-22-15,4 3-17 16,10-10-25-16,12 10-3 16,4-9-1-16,13 9 0 0</inkml:trace>
  <inkml:trace contextRef="#ctx0" brushRef="#br0" timeOffset="124998.1964">9414 16310 39 0,'-31'-18'33'16,"7"18"-5"-16,-10 6-6 15,-3 7-6-15,2 12-4 16,1 4-3-16,7 15-3 0,11 4-3 16,9 6-1-1,14-3-2-15,11-1 0 0,13-4-4 16,7-9-11-16,5-9-21 0,10-7-1 16,-6-15 1-16,5-6-1 15</inkml:trace>
  <inkml:trace contextRef="#ctx0" brushRef="#br0" timeOffset="125299.0032">9566 16319 11 0,'16'-6'34'15,"-7"3"2"-15,4 12-6 0,-4 9-8 16,-9 4-7-16,0 11-3 16,-4 4-4-16,4 7-2 15,-2 1-2-15,2-2-2 16,6-3 0-16,3-6-1 16,7-5-1-16,5-6-1 0,5-6-2 15,-2-14-4-15,1-3-7 0,-6-3-17 16,-7-11-6-16,0 0-3 15,-12-9 3-15</inkml:trace>
  <inkml:trace contextRef="#ctx0" brushRef="#br0" timeOffset="125468.2983">9476 16523 19 0,'0'0'30'15,"0"0"0"-15,22 0-10 16,4 0-6-16,7 0-8 16,1 0-14-16,0 0-20 15,10 4-3-15,-13-4 1 0,4 5 9 16</inkml:trace>
  <inkml:trace contextRef="#ctx0" brushRef="#br0" timeOffset="125700.0885">9831 16383 14 0,'20'0'32'0,"-7"0"1"16,9 17-1-16,-1 2-18 16,-6 7-5-16,-2 9-3 15,-9 5-1-15,-4 6-2 16,-7 0 0-16,-5 0-2 15,-6-2-3-15,-4-10-7 0,3-13-23 16,7 3-3-16,-9-18 1 16,21-6-1-16</inkml:trace>
  <inkml:trace contextRef="#ctx0" brushRef="#br0" timeOffset="137883.4633">15558 15132 29 0,'0'12'32'0,"0"-12"-4"16,33 0-7-16,0 0-6 31,6 0-4-31,11 0-5 0,0-3-5 16,0-2-7-16,-1 5-9 16,-8 0-9-16,-13-4-9 15,-1 10-1-15,-27-6 4 16</inkml:trace>
  <inkml:trace contextRef="#ctx0" brushRef="#br0" timeOffset="138137.5523">15672 15283 19 0,'0'0'33'0,"10"8"-4"16,11-8-5-1,11 0-4-15,-1 0-4 0,9 0-7 16,-2-5-14-16,6 5-26 16,-14-12-2-16,4 12-1 15,-21-8-2-15</inkml:trace>
  <inkml:trace contextRef="#ctx0" brushRef="#br0" timeOffset="145049.9223">16503 15151 12 0,'17'-44'31'0,"2"6"-2"15,-7 0-6 1,-2 3-4-16,-1 10-2 16,-9 5-3-16,0 20-3 0,0 0-2 15,-3 17-2-15,-3 11-2 0,6 13-1 16,-4 10-1-16,4 6 0 16,0 2 0-16,0-1-1 15,4-3-2-15,2-9-4 16,6-4-11-16,0-11-23 15,-2-20-1-15,8-6-1 16,-7-19 0-16</inkml:trace>
  <inkml:trace contextRef="#ctx0" brushRef="#br0" timeOffset="145628.3421">17112 14923 21 0,'15'0'31'0,"-15"0"1"16,0 0-10-16,-23 3-7 15,2-3-5-15,-5 4-5 16,-3-4-4-16,-5-4-1 16,3 1-2-16,1-4 0 15,4 3 0-15,2 0-1 32,8 4 1-32,0 5-1 0,4 10 1 15,4 4 2-15,4 7 1 16,-2 3-1-16,6 2 1 15,0 2 1-15,0-5-1 16,9-5 0-16,0-8 1 16,3-6-1-16,5-9 1 15,4-5 1-15,2-5 0 0,2 1 0 16,8-1 0-16,1 3 1 16,0 7-1-16,1 7 1 15,-8 9 0-15,-2 9-2 16,-9 4 1-16,-7 7 0 15,-12 3-1-15,-11 0 0 16,-9 0 0 0,-6-6-1-16,-4-10 0 15,-5-9-1-15,0-7-2 16,1-11-3-16,6-8-9 0,4-4-20 16,7-14-3-16,14 3 0 15,6-7 0-15</inkml:trace>
  <inkml:trace contextRef="#ctx0" brushRef="#br0" timeOffset="146283.5974">17490 15173 4 0,'0'0'29'16,"0"0"3"0,25 4-5-16,-6 1-10 15,2-5-6-15,10 0 0 16,-2-3-1-16,4-3-3 16,-6-6-2-16,-1 1-1 15,-7-7-1-15,-9-1-1 0,-10 1 0 16,-7 5-1-1,-12 1 0-15,-5 8-1 0,-7 4 0 16,-3 10 0-16,-2 8 0 16,3 8 0-16,6 7 0 0,7 4 0 15,12 2 2-15,13-2 0 16,13-2 1-16,12-4 0 16,9-9 1-16,9-6-2 15,3-6-5-15,-3-6-28 0,-3-15-7 16,5-8 0-16,-10-18-1 15</inkml:trace>
  <inkml:trace contextRef="#ctx0" brushRef="#br0" timeOffset="146752.9177">17800 14454 34 0,'15'12'36'0,"7"-12"-1"16,7-5-11-16,14 5-6 15,0-4-6-15,4 4-14 16,-4-7-31-16,1 7-1 16,-13-2-2-16,1 2-1 15</inkml:trace>
  <inkml:trace contextRef="#ctx0" brushRef="#br0" timeOffset="147331.6212">18610 13790 14 0,'0'11'29'16,"-10"-1"1"-16,10 16-12 0,-6 9-6 16,1 7-3-1,5 4-2-15,-7-1 0 0,7-3-3 16,-4-8 1-16,4-7-2 15,-3-13 1-15,3-14-2 0,0 0 1 16,12-18 0-16,1-3 1 16,6 2-2-16,5-2 1 15,7 3-2-15,4 8 0 16,2 10 0-16,-3 0 0 16,-3 15 1-16,-12 7-1 15,-7 5 0 1,-12-1 0-16,-15 5 0 15,-8-8-2-15,-6-4-1 16,-1-3-3-16,-2-10-6 16,8-6-10-16,8 0-15 15,-1-13 0-15,17 13 1 16</inkml:trace>
  <inkml:trace contextRef="#ctx0" brushRef="#br0" timeOffset="147616.4829">18323 14368 41 0,'0'0'32'16,"0"0"-8"-16,22 9-5 15,15-3-3-15,13-6-4 32,14 4-2-32,6-4-3 0,6 4-8 15,2-2-6-15,-9 2-13 16,-11-4-15-16,-5 13-1 16,-21-8 0-16,-6 7 11 15</inkml:trace>
  <inkml:trace contextRef="#ctx0" brushRef="#br0" timeOffset="148185.636">18345 14734 6 0,'-13'-22'29'15,"13"1"-4"-15,5-4-3 0,9 2-5 16,9 5-3-16,3 3-2 16,6 12-3-16,-3 3-2 15,-2 7-1-15,-9 8-2 16,-8 11-2-16,-13 5 0 0,-9 5-2 15,-10 2-1 1,-9-3-2 0,-1-5 0-16,-2-6-1 15,6-6 0-15,3-10 0 16,7-5 3-16,9-6 1 16,9-7 2-16,0 10 2 0,39-22 5 15,-17 19-5 1,6 3-1-16,-2 6-4 15,1 0-10-15,-5-3-24 0,3 9 1 16,-10-9-2-16,3 7 1 16</inkml:trace>
  <inkml:trace contextRef="#ctx0" brushRef="#br0" timeOffset="148651.726">18596 14737 14 0,'16'0'33'15,"-16"0"0"-15,22 14 0 0,-16 1-17 16,-6 2-6 0,4 4-3-16,-4-4-2 0,-3-1-1 15,-4-3-2-15,7-13-1 16,0 0 0-16,0 0-1 0,0-14 1 15,11-2-1-15,2 0 1 16,3-1-2-16,2 3 1 16,2 5 0-16,0 4 1 15,-1 5-1-15,-5 5 0 0,-1 1 1 16,-3 4-1-16,-10-10 1 16,13 15 0-16,-13-15 0 15,0 0 0-15,0 0 0 16,10 0-1-16,-10 0 1 15,11-19 0-15,-2 9-1 32,2-2 0-32,3 5 0 0,-1 1 0 15,0 6 1-15,-2 9-1 16,0 1 1-16,-5 8-1 16,-6 2-5-16,3 1-25 15,-3 3-6-15,-3-9 0 16,6 2-1-16</inkml:trace>
  <inkml:trace contextRef="#ctx0" brushRef="#br0" timeOffset="149072.5376">19240 14127 18 0,'0'0'32'0,"18"0"0"16,-13 12-8-16,-5 7-6 16,2 11-6-16,-5 7-3 15,3 8-1 1,-6 0-3-16,6-1-1 16,-5 1-2-16,5-5 0 15,9-7-1-15,-1-6 1 0,4-7-2 16,0-8-1-1,3-5-4-15,-1-7-8 0,3-9-12 16,1 1-11-16,-10-10 1 16,4-1-1-16</inkml:trace>
  <inkml:trace contextRef="#ctx0" brushRef="#br0" timeOffset="149235.3099">19151 14355 69 0,'28'0'35'16,"-7"-5"-7"-16,7 0-11 16,5 2-13-16,-2-9-35 15,8 18-2-15,-12-12-2 16,5 10-1-16</inkml:trace>
  <inkml:trace contextRef="#ctx0" brushRef="#br0" timeOffset="149859.1685">19134 15311 46 0,'9'-3'36'16,"-9"3"-2"-16,14-4-10 15,-2 8-50-15,-2-10-6 16,13 6-2-16,-3-14-1 16</inkml:trace>
  <inkml:trace contextRef="#ctx0" brushRef="#br0" timeOffset="150222.201">19900 15150 34 0,'-17'-16'34'0,"-1"14"-2"16,-13 2-8-16,-4 0-10 15,1 9-5-15,-1 8-3 0,6 9-3 16,6 5 0-1,11-1-1 1,12 4-1-16,17-5-1 16,9 0-4-16,5-4-6 15,8-8-16-15,7-2-9 0,-6-15 0 16,3 6 0 0</inkml:trace>
  <inkml:trace contextRef="#ctx0" brushRef="#br0" timeOffset="150507.4994">20147 15262 6 0,'-12'-19'29'15,"7"6"1"-15,-12-2-7 16,0 2-7-16,1 7-6 16,-3 6-3-16,2 5-3 0,2 9-1 15,5 4-2-15,0 3 0 16,10 1 0-16,5 0 1 15,3-2 0-15,7-7 2 16,5-7 0-16,-2-6 1 16,3 0 0-16,-4-10 0 15,-5 0-1 1,-4-2-5-16,-8 1-25 16,-6-8-8-16,6 19-1 0,-9-23-2 15</inkml:trace>
  <inkml:trace contextRef="#ctx0" brushRef="#br0" timeOffset="150876.9713">20365 15170 56 0,'0'0'35'0,"13"7"0"0,-3 7-15 15,-3 0-9-15,4 9-5 16,-8-1-1-16,-3 4-1 0,-3-1 0 16,-7-3-3-16,-6-5-4 15,-5-7-17-15,-1-10-17 16,7 0 0-16,-3-14 0 16,16-2-1-16</inkml:trace>
  <inkml:trace contextRef="#ctx0" brushRef="#br0" timeOffset="151223.9215">20896 14666 21 0,'-14'24'34'15,"-16"8"0"-15,0 26-12 16,-4 23-5-16,0 12-4 31,12 12-3-31,8 8-9 16,9-2-12-16,12-3 1 0,11-15-9 15,9-23-16-15,14-12 0 16,-7-25-1-16,4-9 31 16</inkml:trace>
  <inkml:trace contextRef="#ctx0" brushRef="#br0" timeOffset="151678.7058">20998 15158 28 0,'0'0'32'0,"0"0"2"16,-12 14-8-16,4 5-12 0,0 1-5 15,2 5-3 1,3-3-1-16,6 2-2 0,6-6 0 16,7-4 0-16,0-8-1 31,7-6 0-31,0-9-1 0,-1-7 1 16,-1-3-1-16,-4 0 0 15,-6-1-1-15,-4 2 1 16,-3 3-2-16,-4 5 1 15,0 10 0-15,-7 11 0 16,3 4 0-16,0 6 0 16,4 1 0-16,0 3 0 0,5-2 1 15,6-3-1-15,4-8 2 16,2-6 0-16,1-10 1 16,0-4 0-16,-1-6 1 15,-3-4-1-15,-3-2-4 16,-4-3-7-16,-7-3-30 15,5 5-1 1,-9-3-1-16,4 8 1 16</inkml:trace>
  <inkml:trace contextRef="#ctx0" brushRef="#br0" timeOffset="152042.0099">21562 14908 27 0,'12'-17'33'15,"-12"4"1"-15,0 13-11 16,6 22-5-16,-9 7-5 16,3 15-4-16,-8 8-1 15,8 7-2-15,-5 2-1 16,10-2-2-16,1-6 0 0,3-7-2 16,4-8-2-16,-1-10-1 15,5-11-4-15,-7-17-8 16,0-3-15-16,-5-7-8 0,-13-13 0 15,1-4-1 1</inkml:trace>
  <inkml:trace contextRef="#ctx0" brushRef="#br0" timeOffset="152211.2983">21407 15126 70 0,'10'0'35'0,"18"0"-9"15,5 0-9-15,8 6-10 16,2-6-31-16,8 5-9 31,-14-5-2-31,8 6-1 0</inkml:trace>
  <inkml:trace contextRef="#ctx0" brushRef="#br0" timeOffset="152543.3613">22122 15005 40 0,'-5'-9'35'16,"5"9"-4"-16,0 29-7 15,-4 3-7-15,4 12-7 16,0 5-4-16,3 3-1 0,-3 0-2 16,4-3-3-16,2-9-2 15,-6-10-7-15,7-13-20 16,0-7-6-16,-7-10-2 15,0-17 0-15</inkml:trace>
  <inkml:trace contextRef="#ctx0" brushRef="#br0" timeOffset="152712.6486">21915 15177 41 0,'0'0'34'0,"18"6"-3"15,15-6-10-15,6 0-8 16,8 0-7-16,6 0-17 31,7 9-21-31,-12-9-1 0,3 5-1 16,-19-5 1-16</inkml:trace>
  <inkml:trace contextRef="#ctx0" brushRef="#br0" timeOffset="153444.7106">22730 15126 56 0,'-21'-21'25'0,"-4"14"-6"0,-6 4-2 16,-9 3-6-16,5 10-1 15,-5 7-2-15,10 11-3 16,4 2 0-16,13 5-3 16,8 2 0-16,15-2-1 15,11-4 1-15,7-4-2 0,8-10 1 16,1-10 1-16,-2-7-2 0,3-6 1 15,-8-7 1 1,-13-4-2-16,-10-5 1 16,-7 2 0-16,-7 4-1 0,-7 7 0 15,-1 9 0-15,-8 7 0 16,-1 11 0-16,9 8 1 31,2 11-1-31,7 7 1 0,2 2 0 16,4 1 0-16,0-2 0 15,7-4-2-15,3-3-4 16,-2-9-17-16,-1-12-15 16,6-7 0-16,-3-15 0 15</inkml:trace>
  <inkml:trace contextRef="#ctx0" brushRef="#br0" timeOffset="153946.6119">22989 14750 2 0,'11'9'31'0,"16"24"2"16,-4 4 0-16,12 16-15 0,-5 13-5 15,-12 11-5-15,4 7-1 16,-13 3-3-16,-4 1-1 16,-11-10-2-16,-9-8 0 15,-12-8-1-15,1-11 0 16,9-11-1-16,4-8 1 0,3-9 0 31,5-9 1-31,5-14-1 0,-10 8 1 16,10-8-1-16,0 0 0 15,14-6-1-15,-14 6-4 16,0-12-17-16,0 12-12 16,7-11 0-16,-7 11 0 15</inkml:trace>
  <inkml:trace contextRef="#ctx0" brushRef="#br0" timeOffset="161854.9981">17303 14768 13 0,'0'0'22'0,"0"0"-6"16,-12-4-5 0,12 4-4-16,-12 9-3 15,6 1-1 1,4-1-1-16,2 4-1 16,0 1 0-16,5 0 0 0,2 1 0 15,5-2 1-15,3-2 3 16,2-11 3-16,2 3 1 15,-5-13 2-15,4-1 2 16,-11-10-1-16,2 0 1 16,-12-2-2-16,-2 4-2 0,-8 6-7 15,-2 3-23-15,-6 3-15 16,8 13-2-16,-8-6 0 16</inkml:trace>
  <inkml:trace contextRef="#ctx0" brushRef="#br0" timeOffset="170973.7172">10810 7458 17 0,'0'0'9'0,"-10"-4"-2"15,10 4 0-15,0 0 0 16,0 0-3-16,0 0 0 16,11 0-1-16,6 0 1 15,11 0-2-15,20 0 1 16,28 0-1-16,30 0-2 16,30 0 2-1,29 0-2-15,21 0 1 16,12 0-1-16,4 4 0 15,-9-4 1-15,-24 6 0 16,-31-2 0-16,-36 0 1 0,-27-1 0 16,-29 0 1-1,-21 0 0-15,-25-3 1 0,0 0 0 16,0 0-1-16,0 0 2 0,0 0-2 16,-10 9-1-16,10-9 1 15,0 0-2-15,-14 0 1 16,3 5-2-16,-4 0-13 15,-4 5-14-15,-21-10-2 16,11 0 1-16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05T08:49:23.43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7394 14050 38 0,'0'0'33'0,"0"0"0"16,10 9-13-16,-10 14-7 16,0 8-8-16,0 5-6 31,0 7-17-31,4 8-13 0,-11-10-2 15,7 8-1-15</inkml:trace>
  <inkml:trace contextRef="#ctx0" brushRef="#br0" timeOffset="199.7013">7422 14545 44 0,'0'0'34'16,"8"10"2"-16,-6 2-12 16,-2 5-13-16,0 3-9 31,0-1-11-31,-6 0-23 0,12 7-2 16,-12-7 0-16,12 3-1 15</inkml:trace>
  <inkml:trace contextRef="#ctx0" brushRef="#br0" timeOffset="368.9851">7482 14950 31 0,'0'23'37'16,"-9"-5"-1"-16,9 7-2 16,-7 3-16-16,4 0-14 15,3 1-15-15,-3-5-23 16,9 6-1-16,-6-10-1 0,4 7-1 15</inkml:trace>
  <inkml:trace contextRef="#ctx0" brushRef="#br0" timeOffset="515.7308">7488 15426 35 0,'-3'31'37'16,"-6"-8"-1"-16,6 10-4 31,0 2-18-31,-4 1-26 0,7 9-21 15,-12-6-1-15,12 5-3 16,-9-7 1-16</inkml:trace>
  <inkml:trace contextRef="#ctx0" brushRef="#br0" timeOffset="647.2492">7463 16038 83 0,'3'49'42'15,"-3"-3"1"-15,0 3-6 16,-3 3-30-16,-4 0-8 15,-7 1-39-15,0-14-2 16,6-6 0-16,-4-15-1 16</inkml:trace>
  <inkml:trace contextRef="#ctx0" brushRef="#br0" timeOffset="1368.4124">7746 13829 34 0,'21'0'35'0,"20"0"-1"0,0 3-8 16,13-3-13-1,6 0-13-15,1-7-29 0,5 11-4 16,-10-11 0-16,6 7-2 15</inkml:trace>
  <inkml:trace contextRef="#ctx0" brushRef="#br0" timeOffset="1599.8554">8627 13757 37 0,'0'0'35'0,"16"2"1"15,12-2-6-15,8 0-17 16,5 0-8-16,2 0-9 16,8-7-27-16,11 7-4 0,0-11 1 15,9 3-2-15</inkml:trace>
  <inkml:trace contextRef="#ctx0" brushRef="#br0" timeOffset="1831.15">9494 13704 32 0,'14'9'36'0,"13"-3"0"16,1-6 0-16,13 0-22 0,8 0-8 15,4 0-8-15,0-5-13 16,-1-1-19-16,4 2-2 16,-9-6 1-16,5 3-1 15</inkml:trace>
  <inkml:trace contextRef="#ctx0" brushRef="#br0" timeOffset="2016.0016">10249 13678 50 0,'22'11'36'0,"5"-11"1"31,20-2-6-31,15 2-24 0,12-6-27 15,7 6-13 1,-1-6-2-16,10 6-1 16</inkml:trace>
  <inkml:trace contextRef="#ctx0" brushRef="#br0" timeOffset="2467.3621">10990 13732 29 0,'21'0'34'15,"18"9"0"-15,3-9 0 16,8 5-29-16,4 4-26 16,0-9-9-16,8 14-3 15,-15-14 0-15</inkml:trace>
  <inkml:trace contextRef="#ctx0" brushRef="#br0" timeOffset="2801.2349">11452 14001 39 0,'0'0'34'0,"3"21"0"15,-3 7-7-15,3 13-17 16,-3 10-8-16,0 7-13 16,0 0-21-16,6 9-1 0,-6-10-1 15,9 3 0-15</inkml:trace>
  <inkml:trace contextRef="#ctx0" brushRef="#br0" timeOffset="2985.9291">11430 14693 24 0,'0'0'34'16,"0"19"1"-16,0-6-3 0,-2 2-16 16,4 6-6-1,-2 1-4-15,0 4-6 0,0 2-20 16,5 10-13-16,-12-9-2 15,7 8 0-15</inkml:trace>
  <inkml:trace contextRef="#ctx0" brushRef="#br0" timeOffset="3170.4873">11334 15317 54 0,'-6'24'38'0,"6"5"0"16,-4-4-3-16,4 6-24 15,-5 4-9-15,5 8-10 16,-5-2-24-16,-2-1-5 16,3 2-1-16,-6-7-1 15</inkml:trace>
  <inkml:trace contextRef="#ctx0" brushRef="#br0" timeOffset="3286.0819">11272 15867 46 0,'0'24'37'0,"-3"8"1"15,-4-11-4 1,0 5-27-16,0 2-26 16,0-1-15-16,7 7-3 0,-5-10 0 15</inkml:trace>
  <inkml:trace contextRef="#ctx0" brushRef="#br0" timeOffset="3448.4757">11276 16339 79 0,'0'31'41'0,"-9"-2"0"0,4-4-5 16,5 3-30-16,-7 5-9 15,0-3-12-15,2-2-25 16,5-2-1-16,-5-12 0 16,5-4-1-16</inkml:trace>
  <inkml:trace contextRef="#ctx0" brushRef="#br0" timeOffset="4171.2536">7423 16639 45 0,'9'23'37'0,"-11"0"0"16,2 11-16-16,-4 7-8 0,1 7-4 15,3 1-11 1,-4-4-32-16,11 4-1 16,-7-17-2-16,9-7 0 0</inkml:trace>
  <inkml:trace contextRef="#ctx0" brushRef="#br0" timeOffset="4534.2382">7646 17162 14 0,'0'0'36'15,"0"0"0"1,34 12 1-16,-3-12-17 0,13 0-10 15,12 0-12-15,3 0-30 0,12 0-2 16,-6-8-2-16,6 8 0 16</inkml:trace>
  <inkml:trace contextRef="#ctx0" brushRef="#br0" timeOffset="4835.2329">8624 17120 14 0,'22'-4'36'16,"0"1"1"-16,16 3-3 0,1 5-13 15,7-5-7-15,5 5-9 16,4 0-23-16,1 3-16 16,-10-12-3-16,1 4 0 15</inkml:trace>
  <inkml:trace contextRef="#ctx0" brushRef="#br0" timeOffset="5103.754">9440 17160 39 0,'25'-5'33'15,"18"5"0"-15,0 0-14 16,13-4-16-16,6 4-12 16,3-3-21-1,10 3-2-15,-8-8 0 16,14 4 9-16</inkml:trace>
  <inkml:trace contextRef="#ctx0" brushRef="#br0" timeOffset="5367.4023">10323 17127 23 0,'25'-4'34'16,"18"4"1"-16,1-5-6 16,6 5-28-16,9 2-28 15,-10-11-4-15,7 6-1 16,-10-6 1-16</inkml:trace>
  <inkml:trace contextRef="#ctx0" brushRef="#br0" timeOffset="5605.0534">11155 17108 10 0,'30'0'15'15,"7"0"-16"-15,2 5-15 16,-17-12 9-16,4 5 7 15</inkml:trace>
  <inkml:trace contextRef="#ctx0" brushRef="#br0" timeOffset="5889.1945">11286 16760 30 0,'0'0'38'16,"0"0"-2"-16,9 16-7 16,-9 14-7-16,-3 4-10 15,3 7-24-15,0-2-21 16,8 7-2-16,-8-13-3 31,12-7 0-31</inkml:trace>
  <inkml:trace contextRef="#ctx0" brushRef="#br0" timeOffset="651259.4789">8828 16358 38 0,'0'-13'17'15,"0"13"-1"-15,0 0-1 16,0-9-1-16,0 9-1 16,0 0-2-16,-9-12-2 15,9 12-1-15,0 0-1 16,0 0-1-1,-12-7-1-15,12 7 0 16,-9-5-2-16,9 5 0 16,-10 0 0-16,10 0-2 15,-11 0 1-15,11 0 0 16,-13 0 0-16,13 0-1 16,-13 0 0-16,13 0 1 15,-13-4 0-15,13 4-1 0,-12-3 1 16,12 3-1-16,-12 3 1 0,12-3-1 15,-10 0 0 1,10 0 0-16,-9 11-1 16,9-11 0-16,-9 12 0 0,9-12 0 15,-10 10 0-15,10-10 1 16,-9 9-1-16,9-9 0 0,-8 9 0 31,8-9 0-31,-8 10 0 16,8-10 0-16,-8 12 0 15,8-12 0-15,-10 18 1 16,10-18-1-16,-8 14 1 16,8-14-1-16,-11 12 0 15,11-12 1-15,-6 16-1 0,6-16 1 16,-9 12-2-16,3-2 2 16,6-10-1-16,-6 17 0 15,6-6 0-15,0-11 1 16,-4 14-1-16,4-14 0 15,0 15 0-15,0-15 0 16,0 12 0-16,0-2 1 0,0-10-1 16,4 20 0-16,-4-9 0 15,6 2 0-15,-6 0 0 16,3-1 0-16,-3-3 0 0,3 0 1 16,-3-9-1-16,4 19 0 15,-4-19 0-15,5 13 1 31,-5-13-1-31,3 11 1 0,-3-11-1 16,7 13 0-16,-7-13 1 16,0 0-1-16,9 12 0 15,-9-12 1-15,6 12-1 16,-6-12 0-16,10 10 0 16,-10-10 0-16,12 14 1 15,-12-14-1-15,15 15 0 0,-15-15 0 16,17 12 0-16,-7-12 1 15,-10 0-1-15,17 10 1 16,-7-10-1-16,-2 4 0 16,-8-4 1-16,16 0-1 15,-16 0 1-15,12 5-1 16,-12-5 0 0,10 0 1-16,-10 0-1 15,12 5 1-15,-12-5-1 16,15 0 0-16,-15 0 0 0,17 7 0 15,-8-7 0 1,-9 0 0-16,18 0 0 0,-18 0 0 16,15 0 1-16,-15 0-1 15,16-7 0-15,-16 7 1 0,15-10-1 16,-15 10 0-16,16-5 1 16,-16 5-1-16,13-7 0 15,-13 7 1-15,9-12-1 16,-9 12 0-16,0 0 1 15,12-16-1-15,-12 16 1 16,7-12-1-16,-7 12 0 0,8-13 0 16,-8 13 0-16,7-17 1 15,-3 8-1-15,-4 9 0 16,8-17 0-16,-8 17 0 16,4-18 0-16,-4 18 0 15,5-15 0-15,-5 15-1 31,3-10 2-31,-3 10-2 0,0 0 1 16,4-12-1-16,-4 12 1 16,3-12 0-16,-3 12 0 15,0-16 1-15,0 16-1 16,0-19 1-16,0 7-1 0,0 12 1 16,0-18-1-16,0 7 1 15,0 11-1-15,-7-12 1 0,7 2-1 16,0 10 0-16,-6-14 1 15,6 14-1-15,-6-14 0 16,6 14 0-16,-8-16 0 16,8 16 0-16,-7-13 1 15,7 13-1-15,-10-15 1 16,10 15 0 0,-13-17-1-16,13 17 1 15,-14-15 0-15,14 15-1 16,-13-14 1-16,13 14 0 15,-19-14-1-15,19 14 0 16,-18-11 1-16,18 11-1 16,-15-12 0-16,6 9 1 15,-1-1-1-15,0 4 1 0,10 0-1 16,-15 0 1-16,3 0-1 16,-1-3 0-16,1 3 0 15,3 0-2-15,9 0-3 0,-22-7-9 16,22 7-30-16,0 0-1 15,0 0 0-15,0 0 1 16</inkml:trace>
  <inkml:trace contextRef="#ctx0" brushRef="#br0">8670 16554 10 0,'0'0'24'0,"0"0"-1"16,0 0-3-16,0 0-1 15,-9 0-4-15,9 0-1 16,0 0-2-16,0 0-2 0,0 0-1 16,0 0-2-16,0 0-1 15,0 0-1-15,0 0-1 16,0 0 0-16,0 0-2 16,0 0 1-16,0 0-1 0,0 0 0 15,0-9-1 16,0 9 0-31,0 0 0 0,0 0-1 16,12 0 1-16,-12 0 0 0,10-5-1 16,-10 5 1-16,16 0-1 15,-16 0 1-15</inkml:trace>
  <inkml:trace contextRef="#ctx0" brushRef="#br0" timeOffset="655127.2712">9467 16283 13 0,'0'0'16'15,"0"0"-2"-15,0 0-2 16,-6-10-1-16,6 10-1 15,0 0-1-15,0 0-2 16,-9 0 1 0,9 0-1-16,0 0 1 15,-12 0 0-15,12 0-1 16,0 0 0-16,-10 6-1 16,10-6 0-16,-9 0-1 15,9 0-1-15,-14 0 0 16,14 0-1-16,-11 0 0 15,11 0-1-15,-13 0 0 0,13 0-1 16,-12 0 1-16,12 0-1 16,-12 0 0-16,12 0-1 15,-12 0 1-15,12 0-1 16,-12 9 1-16,12-9-1 0,-10 10 1 16,10-10-1-1,-13 6 1 1,13-6-1-16,-9 8 1 15,9-8-1-15,0 0 1 16,-12 8-1-16,12-8 0 0,-4 9 0 16,4-9 0-16,-3 12 0 15,3-12 1-15,-5 12-1 16,5-12 0-16,-6 17 0 16,6-17 0-16,-4 13 0 0,4-13 1 15,-6 11-1-15,6-11 0 16,-4 10 0-16,4-10 0 15,0 12 0-15,0-12 0 16,0 0 0-16,-6 12 0 16,6-12 0-16,0 8 0 15,0-8 1-15,0 13-1 0,0-13 0 16,-5 11 0-16,5-11 1 16,0 14-1-16,0-14 0 15,-3 16 0-15,3-16 0 16,0 11 1-16,0-11-1 15,0 11 0-15,0-11 0 16,0 11 0 0,0-11 0-16,0 0 0 15,5 14 0-15,-5-14 0 0,3 12 0 16,-3-12 0-16,4 13-1 16,-4-2 1-16,0-11 0 15,9 15-1-15,-9-15 2 16,6 16-2-16,-6-16 1 15,7 12 0-15,-7-12 1 0,5 13 0 16,-5-13-1-16,10 12 1 16,-10-12-1-16,12 10 0 15,-12-10 1-15,10 10 0 16,-10-10-2-16,11 6 2 16,-11-6-1-16,10 9 0 15,-10-9 1 1,12 7 0-16,-12-7-1 15,16 3 1-15,-7 1 0 16,1 0 0-16,2-4 0 16,-3 0 0-16,1 0-1 15,2 2 1-15,-12-2-1 16,15 6 1-16,-15-6-1 0,13 2 0 16,-13-2 0-16,0 0-3 0,15 12-15 15,-5-15-22 1,-10-6 0-16,6-3-1 15,-6-10 2-15</inkml:trace>
  <inkml:trace contextRef="#ctx0" brushRef="#br0" timeOffset="655900.8593">9622 16316 10 0,'7'-12'28'16,"-7"12"-4"-16,0 0-4 0,13-12-5 16,-13 12-3-16,0 0-2 0,0 0 0 15,0 0-2 1,0 0-1-16,6 15-1 0,-6-5 0 15,0 0 0-15,0 4-1 16,0-2-2-16,0 7 0 16,0-4 0-16,-3 5 0 31,3-1-1-31,0 3 1 0,0-4-1 16,3 7 0-16,-3-2 0 15,7 0-1-15,-3-4 0 16,3 1-1-16,-4-2 0 15,3 0 1-15,1-1-1 16,-2-3 1-16,2-4 0 16,-1 3 0-16,1-4 0 0,1 1 0 15,-1-1-1-15,-7-9 1 16,18 11 0-16,-8-7-1 16,-10-4 1-16,20 5-1 15,-7-5 1-15,-3-5 0 0,2 0-2 16,-1-9-3-1,1 9-9 1,-3-5-29-16,-1-7 2 16,-4 2 0-16,-4-8-1 15</inkml:trace>
  <inkml:trace contextRef="#ctx0" brushRef="#br0" timeOffset="656317.5514">9570 16499 19 0,'-9'0'33'16,"9"0"-5"-16,-10 0-3 16,10 0-5-16,0 0-3 15,-13-5-4 1,13 5-3-16,0 0-2 16,0 0-3-16,4 9-1 0,-4-9-1 15,19 3 0-15,-4-1 0 16,4-2 0-16,6-3 0 15,2-3-1-15,1 1 0 16,0-3-1-16,0 2-1 16,0 6-3-16,-7-9-17 0,-2 1-20 15,0 8-1-15,-3-3 1 16,-1 3-1-16</inkml:trace>
  <inkml:trace contextRef="#ctx0" brushRef="#br0" timeOffset="657135.0964">9870 16380 15 0,'0'0'30'16,"0"0"-2"-16,0 0-5 16,0 0-5-16,0 0-4 0,0 0-4 15,13 5-2-15,-13-5-2 0,14 2 0 16,-14-2-1 0,14 10-1-16,-14-10-1 0,13 14 0 15,-5-4-1-15,-2 0-1 16,1 2 0-16,0 2 1 31,-1 0-2-31,0-1 1 0,-1 2 0 16,-1-1 0-16,-4 3-1 15,6-1 0-15,-6 2 0 16,0-3 0-16,0 4 1 16,-6-4-1-16,2 1 1 15,1 0-1-15,-2-3 0 16,2 2 1-16,0-3-1 0,3-12 1 15,-7 14-1-15,7-14 0 16,-10 12 1-16,10-12 0 16,-12 8 0-16,12-8 1 15,-15 0 0-15,15 0 0 16,-12 9-1-16,12-9 1 0,-9 5 0 31,9-5-1-31,0 0-1 0,0 0-2 16,0 0-8-1,0 0-30-15,0 0-1 0,0 0 1 16,-4-20-1-16</inkml:trace>
  <inkml:trace contextRef="#ctx0" brushRef="#br0" timeOffset="661564.2322">11321 16726 4 0,'0'11'32'16,"-3"2"1"-16,22 16-3 15,12 12-12-15,15 5-6 16,20 12-2-16,14-2-2 15,15-2-2-15,8-14 0 0,10-6-2 16,-8-19-4-16,-8-8-4 16,-10-2-9-16,-16-11-14 15,-19-8-8-15,-11 8-1 16,-26-4 0-16</inkml:trace>
  <inkml:trace contextRef="#ctx0" brushRef="#br0" timeOffset="661765.0876">12141 16944 31 0,'0'-15'36'16,"21"15"1"-16,2 9-10 16,6-6-10-16,12 17-4 15,-9-4-3-15,5 18-2 32,-11-5-2-32,-8 8-2 0,-13-1-1 15,-13-1-3-15,-7-3-2 16,-7-7-11-16,-6-6-25 15,5-5-4-15,-2-18 2 16,13-6-2-16</inkml:trace>
  <inkml:trace contextRef="#ctx0" brushRef="#br0" timeOffset="662449.7966">12963 16716 33 0,'-40'6'33'0,"5"17"0"0,-3 5-15 16,5 5-5-1,11 10-5-15,13 6-3 0,15 11-2 16,13 2-1-16,15 6-3 16,11-9 3-16,9-9 0 15,5-16 1-15,4-7-1 0,-5-22 3 16,1-10 1-16,-9-21 0 16,-4-13 2-16,-17-16-3 15,-9-4 1-15,-17-1-2 16,-12 2-1-16,-16 1 0 15,-15 7-2-15,-12 7-1 16,-4 15-1 0,-1 14-3-16,-1 5-4 15,14 11-13-15,2 6-18 16,7 4-3-16,14 4 2 16,5 2 0-16</inkml:trace>
  <inkml:trace contextRef="#ctx0" brushRef="#br0" timeOffset="662619.0878">12845 16987 54 0,'21'-4'40'0,"18"4"-1"0,3 7-12 16,8-10-12-16,9 10-4 16,-1-2-8-16,-1 0-17 15,-4-2-24 1,-1 6-2-16,-12-9 0 15,0-7-1-15</inkml:trace>
  <inkml:trace contextRef="#ctx0" brushRef="#br0" timeOffset="663152.3523">13716 16760 14 0,'4'-13'33'0,"-11"-5"-1"16,-3 3-6-16,-2 6-6 16,-12 3-5-16,2 11-4 0,-13 7-2 15,4 13-4 1,-3 4-1-16,3 9-2 0,7 9 0 16,8 3 0-16,16 0-1 31,13 2 0-31,8-3 0 0,13-5-4 15,10-6-3 1,2-10-13-16,1-14-18 0,5-3 0 16,-7-16 0-16,3-4-1 15</inkml:trace>
  <inkml:trace contextRef="#ctx0" brushRef="#br0" timeOffset="663491.7601">13905 16676 19 0,'10'0'36'0,"-10"0"0"15,0 0-2-15,16 23-15 16,-20-6-5-16,4 17-2 0,-3-1-4 15,3 14-2-15,-3 0-2 16,3 0-2-16,0-1-1 16,6 2 0-16,3-9 0 15,7-5 0-15,6-9 0 0,6-9 0 16,0-8-2-16,2-2-1 16,2-6-5-16,-7-13-7 15,-1-2-22-15,-2 3-4 16,-16-9 1-16,1 4-1 15</inkml:trace>
  <inkml:trace contextRef="#ctx0" brushRef="#br0" timeOffset="663692.2956">13750 16968 46 0,'0'0'37'0,"15"-3"0"16,10 3-9-16,3 0-15 0,2 0-6 16,5 0-6-1,3 3-10-15,-1 4-20 0,-9-7-8 16,0 8 0-16,-6-12 0 16</inkml:trace>
  <inkml:trace contextRef="#ctx0" brushRef="#br0" timeOffset="664109.844">14163 16696 23 0,'19'0'35'0,"9"17"2"15,-1 1-4-15,-7 5-16 0,9 16-6 16,-6 3-2-16,0 9-2 16,-10 4-3-16,-6 2-2 15,-7 2-1-15,-10 0-3 16,-2-2-2-16,-10-12-6 16,3-9-15-16,2-8-14 31,-6-13 2-31,8-11-3 0</inkml:trace>
  <inkml:trace contextRef="#ctx0" brushRef="#br1" timeOffset="668602.3668">15043 16843 29 0,'-28'-8'28'16,"9"8"-9"-16,-4 0-6 0,1 2-4 15,2 6-3-15,4 1-2 16,4 5-1-16,6 4-2 31,6 4-1-31,13-1 0 0,2-4 1 16,5-2-1-16,3-3 1 15,1-2 0-15,-1-5 1 16,-6-5 1-16,-3-3-1 16,-8-7 1-16,-6 10-1 15,-4-11 1-15,-3 5-1 16,-10 6 0-16,-1-3-1 0,-1 3 0 16,0 12-1-16,1 0 0 15,6 1-1-15,5 4 2 16,7 4-1-16,7-7 1 15,8 4 1-15,7-8 0 16,6-1 0-16,5-5 1 16,3-1 0-1,-3-7 0-15,1-1-1 16,-4-4 1-16,-4-4-2 16,-4-3 1-16,-10-7-1 0,-3-5-1 15,-9 2 1 1,-4-1 0-16,-6-2-1 0,-2 4 0 15,-3 4 1-15,0 4-1 16,2 12 1-16,2 14-1 0,6 4 0 16,5 6 1-16,7 9-1 15,2 2 0-15,6 4-3 16,4 4-6-16,-4-9-13 16,-2-10-13-16,4 1-1 15,-17-20 0-15</inkml:trace>
  <inkml:trace contextRef="#ctx0" brushRef="#br1" timeOffset="668751.1124">15127 16623 44 0,'-6'-22'32'0,"6"22"0"0,3-18-23 16,-3 18-28-16,15 10-10 15,-15-10-2-15,13 30-1 0</inkml:trace>
  <inkml:trace contextRef="#ctx0" brushRef="#br1" timeOffset="668950.961">15300 16897 41 0,'16'25'37'0,"-7"-9"-1"16,7 2-7-16,-3-1-16 15,-3-3-5-15,5-4-3 16,0-8-1-16,0-5-3 31,-3-6 0-31,2-8-5 0,0 2-9 16,-1-4-22-16,-10-9-2 16,7 11 0-16,-10-1-1 15</inkml:trace>
  <inkml:trace contextRef="#ctx0" brushRef="#br1" timeOffset="669435.8288">15793 16843 45 0,'5'23'37'0,"1"6"0"16,-12 7-10-1,-7-9-13-15,0 2-6 0,-8-5-4 31,-3-1-3-31,-1-9-2 16,-1-9 0-16,1-5-1 0,3-10 1 16,6-8-2-16,4-5 1 15,12-1 0-15,0-1 1 16,16 3 1-16,3 1 0 16,3 6 0-16,6 7 1 15,3 8 0-15,-1 10 1 0,-2 1-1 16,-3 0 1-16,0 2-1 15,-3 6 0-15,-7-9 0 16,-2-1 0-16,0-9 0 16,-4-9 0-16,0-5 0 15,-3-6-1-15,-3-8 0 16,0 0 0-16,-3 0 0 0,3 0 0 16,-3 4 0-16,0 12 0 15,0 12 1-15,0 15 0 16,0 7 1-16,0 8 1 15,4 2-1-15,5 7 1 16,0-1-1-16,3-6-3 0,5-7-28 31,-3-6-9-31,-4-13-1 0,3-6 0 16</inkml:trace>
  <inkml:trace contextRef="#ctx0" brushRef="#br1" timeOffset="670182.7052">16452 16774 26 0,'0'0'31'0,"11"13"1"15,5-13-12-15,7 0-6 0,9 0-5 31,7-3-3-31,7 3 0 0,0-3-5 16,-2 3-4-16,-1-2-6 16,-9-8-6-16,-9 3-8 15,-9 7-2-15,-16 0-2 16,0 0 1-16</inkml:trace>
  <inkml:trace contextRef="#ctx0" brushRef="#br1" timeOffset="670368.0142">16665 16755 30 0,'-17'-7'23'15,"17"7"0"-15,-13 0-3 16,13 0-3-16,2 21-3 16,2-6-3-16,5 9-3 15,-5 2-1-15,4 6-2 16,-2 0 0-16,4-1-3 0,-4 1-3 16,0-10-6-16,1-3-13 15,6-2-16-15,-13-17 0 16,18 8-1-16</inkml:trace>
  <inkml:trace contextRef="#ctx0" brushRef="#br1" timeOffset="670752.9698">17018 16902 15 0,'0'-11'22'0,"-2"-2"-2"16,-2 4-1-16,-8-1-3 16,0 3-2-16,-6 4-3 15,-4 3-2-15,0 3-2 16,-5 9-2-1,5 8-3-15,3 4 0 16,10 0-1-16,9 5-1 16,3 0 0-16,15-3 0 15,8-3 1-15,8-9 1 16,3-9 1-16,0-8 0 16,-1-3 0-16,-10-9 1 15,-8-1-1-15,-14-5 0 0,-11-1-2 16,-10 3-10-16,-9 4-26 0,-9-11-1 15,4 1 0-15,-2-7-1 16</inkml:trace>
  <inkml:trace contextRef="#ctx0" brushRef="#br1" timeOffset="674912.0717">17545 16583 30 0,'0'9'32'0,"-2"2"-5"16,-2 12-12-16,4 6-5 15,0 6-7-15,5-3-6 16,-1-4-15-16,9 3-11 16,-9-19-2-16,10-4 1 15</inkml:trace>
  <inkml:trace contextRef="#ctx0" brushRef="#br1" timeOffset="675074.8373">17668 16574 39 0,'0'0'34'16,"-4"10"1"0,0 7-14-16,4 8-7 15,-5 4-11-15,2 3-12 16,3-3-24-16,6 10-1 16,-6-7 0-16,13 1-1 15</inkml:trace>
  <inkml:trace contextRef="#ctx0" brushRef="#br1" timeOffset="675428.7202">17868 16887 57 0,'-5'21'30'0,"8"5"-10"16,-3 3-6-16,4-5-2 15,-2 0-5-15,-2-14-3 16,0-10-1-16,0 0-1 16,0-16-1-16,0-7 1 15,0-4-2-15,3-5 1 32,2-7 0-32,3 4 1 0,3 10-2 15,3 4 2-15,6 9 1 16,-1 6-1-16,4 12 2 15,-5 6-2-15,1 17 1 16,-4 5-3-16,-4-2-7 16,0-3-29-16,2 11-1 0,-10-17 0 15,8 3-1-15</inkml:trace>
  <inkml:trace contextRef="#ctx0" brushRef="#br1" timeOffset="675817.8558">18217 16791 34 0,'0'-22'36'16,"4"-16"0"-16,9-1-11 16,8 2-10-16,0-3-4 15,10 17-1-15,-4 0-3 0,6 18-1 16,-9 7-1-16,-1 15 0 15,-6 7 0-15,-1 10-2 0,-6 5 1 16,-2 3-1-16,-3 1-1 16,-2-9 0-16,-3-3-1 15,0-7-1-15,0-7 0 16,-7-5-1-16,7-12 1 16,-19 0 0-16,4-12-1 31,0 3 0-31,-1-1 0 0,0 3 0 15,3 2 1-15,-2 5-1 16,2 9 1-16,2 13 0 16,0 2-3-16,-4-2-3 15,9 7-17-15,-2-5-17 16,-3-12 0-16,11-12-1 16,0 0 0-16</inkml:trace>
  <inkml:trace contextRef="#ctx0" brushRef="#br1" timeOffset="676318.3499">18878 16743 38 0,'0'0'31'15,"-5"26"-4"-15,-3-4-7 0,-6 0-4 16,0 5-3-16,-10-5-5 16,6 6-2-16,-9-9-2 15,4-6-2-15,-2-8 0 16,4-10-1-16,3-7 0 16,5-4-1-16,6-7 0 0,4-2 0 31,3-1 1-31,7 2-1 0,5 2 1 15,3 11-1 1,6 8 1-16,1 15 0 0,0 7 0 16,1 6 0-16,-1 8-2 15,-1 2-6-15,0 5-20 16,0-3-10-16,-11-12 0 16,3-4-1-16</inkml:trace>
  <inkml:trace contextRef="#ctx0" brushRef="#br1" timeOffset="676481.6775">18695 16542 64 0,'-12'-15'37'16,"3"1"-2"-16,9 14-22 15,8 19-35-15,2-5-12 16,16 13-2-16,-4-10 0 0</inkml:trace>
  <inkml:trace contextRef="#ctx0" brushRef="#br1" timeOffset="676866.5022">19078 16755 11 0,'0'0'30'15,"17"5"-1"-15,-8-5-3 16,10 0-17-16,2-5-5 16,0 2 0-16,0-2-1 31,-3-4-1-31,-5 4-1 0,-13 5 1 15,0 0-1-15,-7-14 2 16,-7 14 1-16,-7 3-1 16,1 6 0-16,-1 5 1 15,4 6-1-15,3 0 1 16,7 3-1-16,7 4-3 16,10 2-2-16,7-2-6 0,4-5-5 15,10-3-6-15,3-3-1 16,4-6-1-16,5-3 1 0</inkml:trace>
  <inkml:trace contextRef="#ctx0" brushRef="#br1" timeOffset="677219.7169">19505 16895 55 0,'9'-14'18'0,"-4"-5"2"0,-5 6-2 16,-6-8-2-16,-1 10-3 15,-7 0-5-15,-1 3-1 16,-7 4-3-16,4 6 0 15,-4 6-2-15,6 4 0 16,2 7-1-16,5-5-1 16,5 3 1-16,4-2 0 0,9-6-1 15,2-5 0-15,4-8 1 16,1-3-1-16,3-11 1 16,3-3-1-16,0-3 1 15,5 2-1-15,1 0 2 16,2 6-1-16,0 3 1 0,-3 3 0 31,1 10 0-31,-7 13 1 0,-9 6 0 16,-4 5 0-1,-8-1-1-15,-8 10 0 16,-7-8-3-16,-3-1-8 0,-6-12-31 16,4 1 1-16,-4-21-2 15,11-4 1-15</inkml:trace>
  <inkml:trace contextRef="#ctx0" brushRef="#br1" timeOffset="677821.3056">19964 16562 30 0,'0'0'33'15,"0"0"-6"-15,3 21-5 16,-3-9-6-16,7 8-2 16,-7-2-6-16,4 7-6 0,2 2-11 15,0-1-21-15,-2-15-5 16,5 1 0-16,-9-12-1 16</inkml:trace>
  <inkml:trace contextRef="#ctx0" brushRef="#br1" timeOffset="677999.4557">20089 16513 28 0,'10'-14'36'31,"-10"14"0"-31,3 15-9 0,-6-1-9 16,3 13-4-16,-3-1-7 15,3 5-3-15,4 5-8 16,-4-1-29-16,5-13-4 15,5 4 0-15,-5-12 0 16</inkml:trace>
  <inkml:trace contextRef="#ctx0" brushRef="#br1" timeOffset="678617.8459">20619 16722 17 0,'3'12'31'15,"-3"-12"-2"-15,25-6-11 16,1 1-7-16,5 1-5 16,5 0-2-16,-2-2 1 0,0 1-2 15,-8-4-1-15,-8 4-1 16,-18 5 0-16,0 0 1 15,-21 14 0-15,-1-2 1 16,-5 3 0-16,3 8 0 16,1 5 1-16,7 6 0 0,10-1 1 15,13-1-1-15,10-5-1 16,7-3-4-16,10 0-6 16,1-10-13-16,0-14-15 15,11 0 0-15,-9-19-1 16,5 4 10-16</inkml:trace>
  <inkml:trace contextRef="#ctx0" brushRef="#br1" timeOffset="678869.8081">21163 16828 36 0,'0'24'36'0,"-11"-7"0"16,-4 4-12-16,-1 6-7 15,-9-12-7-15,4 6-4 0,-4-13-2 16,3-8-2-16,0-14-1 0,6 2 0 15,1-11 0 1,7-3-1-16,5-5 0 0,3 3 0 16,8 7 1-16,3 14 0 15,4 7 1-15,6 5 0 16,-2 11 1-16,4 9-1 16,-1 6-2-1,-1 1-12-15,-6-1-26 16,9-3 0-16,-6-12-1 15,14 3 0-15</inkml:trace>
  <inkml:trace contextRef="#ctx0" brushRef="#br1" timeOffset="679422.6605">21299 16658 36 0,'-14'-19'32'0,"14"-4"-7"15,0-1-6-15,13-2-4 16,12 9-5-16,6 0-1 16,8 12-1-16,-1 9-1 0,6 17 0 15,-9 15-3 1,-1 15 0-16,-7 6-1 0,-7 9 0 15,-6-3-1-15,-5-2 0 0,-6-12-1 16,0-7 0-16,-3-14-1 16,0-15-1-16,0-13 1 15,-7-16-1-15,-1-9 0 16,-4-5 0-16,-1 1-1 31,-5-3 1-31,0 12 0 0,-4 8 0 16,-2 12 0-16,1 11 0 15,2 10 0-15,1 5-4 16,8 3-8-16,-1 0-18 16,4-13-6-16,12-5-1 15,-3-11 1-15</inkml:trace>
  <inkml:trace contextRef="#ctx0" brushRef="#br1" timeOffset="679744.0633">21937 16806 12 0,'-4'14'35'0,"1"15"0"16,-12-5-1-16,0-7-15 16,-2-2-8-16,-7-7-4 15,5-4-4-15,-5-8-1 16,7-10-1-16,3-8 0 15,7-1-1-15,7-4 0 16,0 6 0-16,9 2 0 0,2 1 1 16,5 9-1-16,2 12 2 15,0 10 0-15,3 8 0 16,-5 9 1-16,2 2 0 16,-3 2-3-16,-2 0-4 15,2-3-19-15,-2-3-14 16,-13-15-1-1,0-13 1-15</inkml:trace>
  <inkml:trace contextRef="#ctx0" brushRef="#br1" timeOffset="679891.2052">21741 16530 49 0,'0'0'35'16,"-12"-17"-2"-16,21 17-24 15,10 14-36-15,-8-4-4 16,15 7-5-16,-6-5 5 16</inkml:trace>
  <inkml:trace contextRef="#ctx0" brushRef="#br1" timeOffset="680361.4277">22029 16714 14 0,'7'0'33'15,"-7"0"1"-15,18 0-9 16,-1 10-6-1,-1 9-4-15,2 8-4 16,-4 6-4-16,7 4-1 16,-5-4-2-16,1 6-1 15,-2-12-1-15,3-5-1 16,-5-19 1-16,3-9-1 16,-1-11-4-16,-4-12-11 15,-4-2-24-15,5-1 1 0,-12-9-1 16,11 12 0-16</inkml:trace>
  <inkml:trace contextRef="#ctx0" brushRef="#br1" timeOffset="680746.2583">22341 16722 14 0,'12'-7'29'0,"-4"-4"1"16,12 6-14-16,4 5-5 15,1-4-5-15,5 4-2 16,2 0-2-16,-4 0 0 15,-4 0 0-15,-2 0-2 16,-12 4 1-16,-10-4-1 0,-5 10 1 16,-12-3 1-16,-7 2 2 15,2 4 0-15,-4 5 1 16,1 5 1-16,7-3 0 0,9 6 1 16,9-2-1-1,11 5-3-15,12-4-7 0,8-1-24 31,5-19-7-31,14 4-1 16,-2-18-1-16</inkml:trace>
  <inkml:trace contextRef="#ctx0" brushRef="#br1" timeOffset="681331.8463">22793 16723 4 0,'-9'8'28'0,"-1"-3"-2"16,1 9-9-16,7 6-6 0,2 6-2 16,0 2-2-16,5 0-1 15,6 1-1-15,3-4-1 16,7-4 0-16,2-7-1 15,1-9 0-15,-4-5-1 16,3-9 1-16,-10-5-2 0,2-3 1 16,-5-2 0-16,-8 3-1 15,-2 1 1-15,-8 5-1 16,8 10 0-16,-14-3 0 16,14 12 1-16,-5 7-1 15,10 2 1-15,4 4 0 16,7-3 0-1,6 0 2-15,4-7 0 16,4-4-1-16,-5-8 2 16,0-10-1-16,-2-8 0 15,-2-1-1-15,-14-6-4 16,-4-3-9-16,-8-4-26 16,5 6-1-16,-11-1-2 15,7 15 0-15</inkml:trace>
  <inkml:trace contextRef="#ctx0" brushRef="#br1" timeOffset="681795.0346">23312 16747 31 0,'0'0'31'15,"0"0"-6"-15,-14 7-7 16,0 4-5-16,-3 8-5 16,0 3-2-16,4 4-2 0,8-2 0 15,10 6-1-15,3-4 0 16,12-3 0-16,0-7 1 16,7-4-1-16,-5-8 0 15,7-1 0-15,-14-3 0 31,-15 0 0-31,-4-14-2 0,-13 2-3 16,1 0-18-16,0 7-16 16,-12-14-1-16,13 6 0 15,4-11 1-15</inkml:trace>
  <inkml:trace contextRef="#ctx0" brushRef="#br1" timeOffset="682381.127">23455 16748 39 0,'24'0'36'15,"-13"-3"-2"-15,4 10-10 16,-2 10-9-16,-10-3-5 16,8 9-3-16,-11-5-2 15,4 3-1-15,-4-7-1 0,-3-4-1 16,3-10-1-16,0 0 1 16,3-15-2-16,3 5 0 15,1 0 0-15,-2 0 0 16,5 4-1-16,1 6 0 15,1 7 1-15,-9 5-1 16,5 5 0-16,-4-3 1 0,-4 1 0 16,8 0 0-16,-6-3-1 15,-2-12 1-15,0 0-1 16,16 3 1-16,-10-12-1 16,3-4 0-16,6 5 1 0,-6-7-1 15,2 3 1-15,3 0-1 31,-6-2 1-31,5 4 0 16,2 5 0-16,-2 1 1 16,0 1 1-16,-1 3 0 0,3 3 0 15,6 10 1-15,-2 3 1 16,-1 8 0-16,-8 2 0 16,-6 1 0-16,-4 1-1 15,-3 4-1-15,-4 2-7 0,-14-2-35 16,-7-17-2-16,5 4 0 15,-9-15 0-15</inkml:trace>
  <inkml:trace contextRef="#ctx0" brushRef="#br1" timeOffset="683235.4958">15258 17541 24 0,'-17'5'33'16,"-14"-5"-2"-16,7 13-12 16,0 2-6-16,4 8-6 15,9 4-1-15,4 2-1 16,11-1 1-16,7-4-3 15,12-2 1-15,4-9 0 16,10-4 0 0,-5-6 2-16,1-8-2 15,-6-2 1-15,-7-2-2 16,-14-3-1-16,-9 2 0 16,-13 10-1-16,-9-3-3 15,-2 8-9-15,-3 7-20 16,0-3-6-16,10-4-1 15,5 1 0-15</inkml:trace>
  <inkml:trace contextRef="#ctx0" brushRef="#br1" timeOffset="683683.046">15745 17551 10 0,'-25'-14'32'0,"2"6"1"15,-9 3-7-15,4-1-8 32,1 6-7-32,3 3-3 0,8 5-3 15,8 3-3-15,8 5-1 16,11-4-1-16,5 5 0 15,3-3 0-15,5-1 0 16,-2-6 1-16,0 0 0 16,-7-3 0-16,-4-1 0 15,-11-3 0-15,0 0 0 0,-18 0 0 16,0 0 0-16,-7 0 0 16,1 3-1-16,-2 1 2 15,2 1-1-15,5 1 2 0,7 6 0 16,7-2 0-16,12 8 1 15,8-4 1-15,10-5 0 32,7 1-1-32,7-4-2 0,5 0-10 15,4-6-29-15,-7-4 1 16,2-10-3-16,-8-10-1 16</inkml:trace>
  <inkml:trace contextRef="#ctx0" brushRef="#br1" timeOffset="684152.8865">16384 17539 16 0,'4'-12'36'16,"-8"2"0"-16,4 10-1 15,0 0-14-15,5 12-6 0,-1 15-4 16,-4 12-5-16,0 4-2 16,6 13 0-16,0 7-4 15,0 9-1-15,1-2-5 16,3-9-4-16,-4-6-13 15,-6-55-17-15,17 76-3 16,-17-76 2 0,0 0 22-16</inkml:trace>
  <inkml:trace contextRef="#ctx0" brushRef="#br1" timeOffset="684315.6571">16436 17731 19 0,'3'-9'31'0,"-3"9"1"15,0 0-3-15,13-8-12 0,2 8-8 16,7 9-5-16,6-4-5 16,6 3-6-16,3-8-12 15,6 4-8-15,-2-9-4 16,5 0 0-16</inkml:trace>
  <inkml:trace contextRef="#ctx0" brushRef="#br1" timeOffset="684553.9728">16920 17655 24 0,'0'-10'30'16,"0"10"-2"-16,-7-16-2 16,-5 7-6-16,-3 3-6 15,-10-2-4-15,0 1-4 16,-6 2-1-16,0 5-2 16,-2 0-1-16,2 10-1 0,5 5 1 15,7-3-2-15,9 5 1 16,10 0 1-16,15-2-1 15,8 0-1-15,6-4 2 0,7-11-1 16,2 0-2-16,-1-4-7 16,-2-3-18-16,-1 1-10 15,-13-3-1-15,-3-1 1 0</inkml:trace>
  <inkml:trace contextRef="#ctx0" brushRef="#br1" timeOffset="684754.5102">17057 17591 34 0,'0'0'36'15,"16"-8"-1"-15,-16 8-9 16,12 5-7-16,-12-5-5 16,11 16-6-16,-4 6-2 15,-4-3-4-15,-3 5-11 16,5-2-22-16,-5-1-5 15,-5-9-2-15,5 5 0 0</inkml:trace>
  <inkml:trace contextRef="#ctx0" brushRef="#br1" timeOffset="684901.1645">17044 17406 46 0,'-9'-26'36'0,"9"14"3"15,0 12-3-15,-11-11-36 16,11 11-29-16,6 15-7 16,5-8 0-16,0-7-4 15</inkml:trace>
  <inkml:trace contextRef="#ctx0" brushRef="#br1" timeOffset="685471.3697">17249 17648 9 0,'16'7'33'0,"14"3"2"15,-1-4-3-15,4-3-12 0,7-3-5 16,-3-3-5-16,3 3-2 16,-11-9-3-16,-2 2-2 15,-9-3 0-15,-11-4-2 16,-7-3 0-16,-11 5 0 16,-10 0 0-16,-5-5-1 15,-4 2 1 1,-3 3-1-16,2 3 0 15,0 9-1-15,7 4 0 16,6 5 1-16,8 9 0 16,7 12 0-16,10 5 0 0,0 6 1 15,3 9-2 1,3 7-2-16,2-6 0 0,-2 4-10 16,-2 0-24-16,8-14-3 15,-19-41 3-15,0 0 1 0</inkml:trace>
  <inkml:trace contextRef="#ctx0" brushRef="#br1" timeOffset="686256.958">17868 17492 20 0,'-20'-6'30'0,"7"6"-1"31,-9 7-7-31,-2-2-5 0,2 5-7 15,-3-3-2-15,8 2-2 16,3 1-2-16,9 2 0 16,9 1-2-16,9-3 0 15,5-6 1-15,8-4-1 16,-3 0-1-16,2 8 1 16,-5-8-1-16,-3 0 0 0,-17 0-1 15,7-11 1-15,-16 9-2 16,-8 2 1-16,-6 5 0 15,-1-5 0-15,-5 2-1 0,2 6 1 16,2-3-1 0,5 9 0-16,4-2 0 0,7-4 1 31,9 3 0-31,0-1 1 16,15-5-2-16,4 2 1 0,9-1 2 15,4-12-2-15,8 3 2 16,6-6-1-16,2-5 0 15,3-1-1-15,-1-7 1 16,2 2 1-16,-4 0 0 16,-3 4 1-16,-4 4 1 0,-4 12-1 15,-6 0 2-15,-6 7-1 16,-7 8 1-16,-6 7 0 16,-12-2-3-16,0 11 1 15,-14-2-2-15,-5-4-4 16,-6 0-36-16,-9 5-2 15,-14-4 2-15,-5-11-2 0</inkml:trace>
  <inkml:trace contextRef="#ctx0" brushRef="#br1" timeOffset="893445.6194">11111 6584 9 0,'-31'8'20'16,"26"3"-3"-16,19-3-1 15,26 2-2-15,28 0 2 0,30-5 0 16,28 3-2-16,29-3-1 16,24 4-2-16,14-4-2 15,10 2-1-15,-9-7-1 16,-14 6-3-16,-34-6 1 15,-21 6 0-15,-38-6-1 16,-29 0 0-16,-36 0-2 0,-22 0-1 16,-13 5-10-16,-12 2-28 15,-14-5-2-15,3 6 0 16,-10-8-2-16</inkml:trace>
  <inkml:trace contextRef="#ctx0" brushRef="#br1" timeOffset="946624.4505">13044 13087 16 0,'3'10'20'16,"-3"-10"-1"-16,0 0-2 15,15 7 0-15,-3-7-3 16,1 0-1-16,0-12-1 15,4 4-1-15,-4-7-1 16,2 1-2-16,-8-12 0 16,2 6-2-16,-9-9 1 0,0 4-1 15,-13 2-1-15,-3 4-1 16,-7 4-1-16,-2 6 0 0,-3 5-2 16,0 8-4-1,6 8-8-15,0 4-29 0,7-7 0 16,9 8 0-16,6-7-1 31</inkml:trace>
  <inkml:trace contextRef="#ctx0" brushRef="#br1" timeOffset="947323.3166">13374 12874 28 0,'0'-12'30'15,"0"12"-7"1,-18-7-4-16,6 7-4 0,-4 7-4 16,-2-2-3-16,1 7-3 15,0 2-1-15,4 1-1 0,3 2-1 16,10 0-2-16,7 0 1 16,5 4-1-16,8-1 0 15,2-1 0-15,-2 3 1 16,2 3 1-16,-6-5 1 0,-6 2 0 15,-10-3 0-15,-4 0 1 16,-11-6 0-16,-1-1-2 16,-5-7-6-16,-2-2-27 15,2-11-4-15,7 3-2 16,-6-11 0-16</inkml:trace>
  <inkml:trace contextRef="#ctx0" brushRef="#br1" timeOffset="970662.0833">12420 6041 19 0,'0'0'31'0,"11"-23"-6"16,-1-3-3-16,5-15-2 16,15-19-2-16,10-24-2 15,24-17-3-15,14-30-4 0,22-16-2 16,18-18-1 0,18-5-2-16,9 1-1 0,-2 15 0 15,-12 19-1-15,-17 24 0 0,-27 32-1 16,-22 22-3-16,-25 33-7 15,-27 16-14-15,-23 18-16 16,-8 12-1-16,-17 7 1 16,-2 7 0-16</inkml:trace>
  <inkml:trace contextRef="#ctx0" brushRef="#br1" timeOffset="971164.0137">12398 5779 15 0,'0'0'31'0,"10"0"4"16,-4 13-4-16,0 6-14 15,0 0-5-15,1 10-4 16,1 1 1-16,3 2-3 16,-3-6 1-16,1 2-3 15,1-11 3-15,0-7-2 0,-10-10 0 16,22 5-1-16,-14-8 0 0,5-6-2 15,5 3-8 1,-2-5-31-16,5-16-4 0,9-3 1 16,8-23 0-16</inkml:trace>
  <inkml:trace contextRef="#ctx0" brushRef="#br1" timeOffset="971586.9481">14076 3830 24 0,'-10'-32'35'15,"5"22"1"-15,-4 10 2 0,2 24-15 16,7 18-8-16,0 13-4 16,10 16-5-16,0 8-1 15,4 4-5-15,8-1-17 16,5-6-21-16,-5-15-1 16,0-5 0-16,-4-19 0 15</inkml:trace>
  <inkml:trace contextRef="#ctx0" brushRef="#br1" timeOffset="971765.9493">14227 4652 75 0,'-9'15'39'15,"9"-15"0"-15,0 0-6 0,0 10-27 16,0-10-16-16,9 0-27 15,-5-15-2-15,9 2 0 16,-2-11 0-16</inkml:trace>
  <inkml:trace contextRef="#ctx0" brushRef="#br1" timeOffset="972019.9189">14324 3794 37 0,'-13'-32'36'15,"7"12"-1"-15,-3 5 2 16,9 15-23-16,0 20-4 16,0 13-3-16,9 12-4 15,1 11 0-15,6 8-2 16,1 7 1-16,5-2-5 0,4 6-12 15,2 0-22-15,-8-15 0 16,5-3 0-16,-6-16-1 16</inkml:trace>
  <inkml:trace contextRef="#ctx0" brushRef="#br1" timeOffset="972189.199">14491 4645 48 0,'-9'4'40'0,"9"-4"-1"16,-9 10 1-16,9-10-16 15,6-11-23-15,4 2-36 16,1 0-3-16,-1-8-2 16,4 2 2-16</inkml:trace>
  <inkml:trace contextRef="#ctx0" brushRef="#br1" timeOffset="972436.6239">14602 3803 52 0,'-15'-28'38'0,"9"12"-1"0,0 4-2 15,6 12-22-15,0 17-4 16,4 7-4-16,9 19-2 15,0 6 0-15,9 9-1 32,0 6-1-32,3-2-3 0,1 3-6 15,-6-5-18-15,-1-4-11 16,1-1-3-16,-3-10 2 16</inkml:trace>
  <inkml:trace contextRef="#ctx0" brushRef="#br1" timeOffset="972621.5416">14862 4561 72 0,'0'0'43'15,"-8"9"0"-15,8-9-3 16,0 0-20-16,0 0-11 16,0 0-5-16,0 0-5 15,6-10-40 1,-6 10-2-16,0-10 1 15,3-2-2-15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05T09:12:11.587"/>
    </inkml:context>
    <inkml:brush xml:id="br0">
      <inkml:brushProperty name="width" value="0.05292" units="cm"/>
      <inkml:brushProperty name="height" value="0.05292" units="cm"/>
    </inkml:brush>
  </inkml:definitions>
  <inkml:trace contextRef="#ctx0" brushRef="#br0">3729 14422 24 0,'0'0'23'16,"-12"-12"-4"-16,12 12-4 16,-21-12-2-16,8 10-4 0,-3 2-3 15,1 5-1-15,-1 4-2 16,5 6-1-16,0-1-1 15,2 2-1-15,9 2 0 16,7 4 1-16,4-5-1 16,5 0 1-16,2-3-1 15,2 1 1-15,4-1 1 0,-5 1 2 16,-3 2 0-16,-8-5 1 0,-8 5 0 16,-8-5 1-1,-5 5-1-15,-9-8 0 0,-2 0-2 16,-1-1-8-16,0 1-27 15,0-15-4-15,13 1 0 32,-4-15 0-32</inkml:trace>
</inkml:ink>
</file>

<file path=ppt/ink/ink5.xml><?xml version="1.0" encoding="utf-8"?>
<inkml:ink xmlns:inkml="http://www.w3.org/2003/InkML">
  <inkml:definitions>
    <inkml:context xml:id="ctx0">
      <inkml:inkSource xml:id="inkSrc0">
        <inkml:traceFormat>
          <inkml:channel name="X" type="integer" min="-1920" max="1680" units="cm"/>
          <inkml:channel name="Y" type="integer" min="-36" max="1050" units="cm"/>
          <inkml:channel name="T" type="integer" max="2.14748E9" units="dev"/>
        </inkml:traceFormat>
        <inkml:channelProperties>
          <inkml:channelProperty channel="X" name="resolution" value="83.72093" units="1/cm"/>
          <inkml:channelProperty channel="Y" name="resolution" value="40.22222" units="1/cm"/>
          <inkml:channelProperty channel="T" name="resolution" value="1" units="1/dev"/>
        </inkml:channelProperties>
      </inkml:inkSource>
      <inkml:timestamp xml:id="ts0" timeString="2018-11-06T10:41:09.685"/>
    </inkml:context>
    <inkml:brush xml:id="br0">
      <inkml:brushProperty name="width" value="0.05292" units="cm"/>
      <inkml:brushProperty name="height" value="0.05292" units="cm"/>
      <inkml:brushProperty name="color" value="#FFFFFF"/>
    </inkml:brush>
  </inkml:definitions>
  <inkml:trace contextRef="#ctx0" brushRef="#br0">19431 11757 0,'0'18'125,"18"-18"-110,-18 18 79,18 0-94,1-18 16,-19 18-1,18-18-15,-36 0 297,-1 0-281,1 0-1,0 0 17,18-18-32,0 36 265,0 0-234,18-18-31,-18 18 16,18 1-16,-18-1 0,19 0 31,-19 0 63,-19-18 31,1-18-109,0 0-16,0 18 15,18-18-15,0-1 47,-18 1-47,18 0 0,0 0 16,0 0-1,0 0 1,0 0 15,0-1-15,18 19 62,0 19-78,-18-1 31,18-18-31,-18 18 16,18 0 0,1 0-16,-19 0 15,18 0-15,0 1 16,-18-1-16,0 0 15,-18-36 110,0 0-109,18-1-16,0 1 16,-19 18-16,19-18 15,0 0-15,-18 18 16,18-18-16,0 0 16,0 36 109,-18-36-32,0 0-93,0-1 16,18 1 0,-18 0-1,18 0 1,-18 18-16,18-18 31,0 36 47,0 0-47,-19-54 63,1 0-78,0 17-16,0 19 15,18-18-15,-18 18 16,36 18 125,-18 1-126,18-1-15,0 0 16,0-18 0,-36-18 62,18 0-78,-18-1 15,18 1-15,-18 0 16,18 36 109,0 0-125,0 1 31,0-38 47,0 1-62,0 0 0,0 0-1,18 36 63,-18 0-78,0 0 16,18 1-16,-18-1 16,18-18-1,-18-18 95,0-1-110,0 1 15,0 0 1,0 36 62,0 0-62,0 1-16,0-1 0,0-36 93,-18-19-93,18 19 32,0 0-17,-18 18-15,18 36 63,0-18-48,0 1-15,0-1 0,0 0 16,-18 0-16,0-18 78,18-18-62,-18 0-1,0-19-15,-1 19 0,19 0 16,0 54 46,0 1-46,0-1 0,19-36-16,-19 18 15,0 0-15,18-36 125,0 18-47,0 0-46,0 18-32,-18 0 15,18 1-15,-18-1 16,0-36 46,0-37-62,0 37 32,0 0-32,18 0 15,-18 0-15,0-1 0,19 19 63,-19 19-32,18-1-15,-18 0-16,0 0 15,0-36 79,0 0-94,0 0 16,0-1-16,0 1 15,0 36 48,0 1-63,0 17 15,0-18-15,0 0 16,0 0-16,0-36 63,-18 0-48,18 0-15,0-18 16,0-1-16,0 19 0,0 0 15,0 0 1,0 36 78,0 0-63,0-36 32,0-36-63,-19 17 0,19 19 31,0 0-16,0 0-15,0 0 16,0 36 78,0 0-79,0-36 64,0 0-79,0 0 15,0-19-15,0 19 16,0 0-1,-18 0-15,18 0 16,0 36 62,-18 0-78,18 0 16,0 0-1,0 0-15,0-36 110,0 0-110,0 0 15,0 36 189,0 0-204,0 0 15,-18-18-15,18-18 94,0 0-94,0 0 0,0 0 16,0 36 93,-18-18-93,18 18-16,0-36 78,0-18-78,0 18 15,0-1-15,0 1 16,0 0 0,18 18-16</inkml:trace>
  <inkml:trace contextRef="#ctx0" brushRef="#br0" timeOffset="4912.9245">18832 10813 0,'0'-18'78,"0"0"-62,0 0-16,-18-19 15,0 1-15,0 18 16,0 0-16,18 0 31,0 0-15,-18 18-16,18-19 0,0 38 93,18 17-93,0-18 16,-18 0-16,18 18 16,-18-17-16,18-19 15,0 18-15,-18 0 16,-18-36 78,18-19-94,-18 19 15,18 0-15,-18 0 16,0 0-16,18 54 109,18-36-109,0 18 16,-18 0-16,0 1 16,0-56 77,-18 1-93,0 0 16,0 18-16,18-1 16,-18 19-16,18-18 15,18 36 48,0 37-48,0-19-15,0 19 16,0-37 0,-18 0-1,18 0-15,-18-36 63,-18-37-63,18 19 15,-18 0-15,0 18 16,18 0-16,0-1 0,0 56 78,0-1-78,18 18 31,-18-17-31,18-19 16,-18 0-16,0 0 0,0-54 78,-18-55-62,0 19-16,-18-1 0,18 0 15,-1 55-15,19 36 78,0 37-78,19-1 16,-1-17-16,-18-19 16,18 0-16,-18 0 15,0-54 79,-18-1-78,0 1-16,18 18 15,0 0-15,0 0 16,0 72 31,0 19-47,0-1 15,0-35-15,0 17 16,0-36-16,-19-72 78,1-1-62,18 1-16,-36-19 15,36 37-15,0 18 16,0 72 47,0 1-63,0-19 15,0 0-15,0-18 16,0-54 62,-18-18-78,18-1 16,-18 37-1,18-18-15,0 18 16,0 54 46,0 37-46,0-37-16,0-18 16,0 0-16,-18-36 93,-1-55-93,1 37 16,18 18-16,-18 0 16,18 0-16,0 72 62,0 1-62,0 17 16,0-36-16,0-17 15,0-1-15,0-55 78,-18-17-62,18 0-16,0 35 16,0 1-16,0 0 15,18 36 32,0 37-31,0-19-16,1 0 15,-1 1-15,0-19 16,-18-55 62,0-17-78,0 36 16,0 0-16,0 36 78,18 54-62,-18-17-16,0-37 15,18 18-15,-18-18 16,0 1-1,0-38 64,0 1-64,0-18-15,0 18 16,0 54 62,18 19-78,-18-1 16,0 0-16,0-17 15,0-1-15,0-18 16,0-54 31,0-19-32,0 19-15,18-36 16,-18 35-16,0 19 0,19 0 16,-19 0-16,18 18 15,0 36 32,-18 19-31,18-19-1,-18 36-15,0-35 16,0-19-16,0 18 16,0-18-1,0-36 79,18 36 0,-18 0-94,-18-36 218,18 0-202</inkml:trace>
  <inkml:trace contextRef="#ctx0" brushRef="#br0" timeOffset="10912.7132">18923 10922 0,'0'-18'172,"0"0"-157,0 0-15,0-1 16,0 1 0,0 36 31,0 1-32,0 17-15,0-18 0,-18 0 16,18 0-16,0 0 15,-18 1-15,18-1 16,-18-18 93,18-37-109,0 19 16,0 0 0,0 0-16,0 36 93,-18-18-93,-1 18 16,19 0 0,0-36 77,0-18-93,0 18 16,0 0-16,0 0 16,0-1-1,0 1-15,19 18 63,-19 18-32,0 1-15,0-1-1,18-36 79,-18-1-78,18 1-16,-18 36 93,18 1-77,-18-1 0,0 0-16,0 0 0,0-36 93,18-18-77,-18 17 0,18 1-16,-18 0 15,0 36 79,0 37-78,0-19-16,0-18 15,-18 0-15,18-36 94,-18-18-78,18 0-16,0-1 15,0 19-15,0 0 16,0 0-16,0 0 16,0 0-16,0 36 93,0 0-77,0-36 78,0 0-94,18-1 15,0 1-15,-18 0 16,18 0-16,-18 0 16,0 36 77,19 18-77,-19 19-16,0-37 16,0 18-16,0-18 0,0 0 15,0 1 1,-19-1-16,19 0 0,0 0 15,-18-18-15,18-54 79,18 17-64,1-17-15,-19 36 16,18 0-16,-18 36 78,0 36-78,18 1 16,-18-1-16,0-18 15,0 19-15,0-19 16,0-18-1,-18 0-15,0-18 79,18-18-79,-19-36 15,19 17 1,0 1-16,0 18 15,19 72 64,-19 1-79,0-37 0,0 0 15,0 0-15,0-36 110,0 0-110,0 0 15,0 72 63,0 1-78,0-19 16,0 18-16,0-35 16,0-1-1,-19-55 48,1 1-63,18 0 15,0 18-15,0 0 16,0-1-16,18 56 94,-18 17-94,0-18 0,0-17 15,0-1-15,0 0 16,0 0 0,19-18-16,-19 18 0,0-54 109,0 18-93,0 0-16,18 36 93,-18 18-93,0 0 16,0 1-16,0-19 16,0 18-16,0-18 15,0 0-15,0 0 16,0 1-1,0-56 48,0 1-47,0 18-16,0-18 15,0 17 1,18 56 78,-18-19-94,18 0 15,-18 0-15,18 0 16,-18 0-16,0-72 94,0-19-94,0 37 15,0 0-15,18 0 16,-18-1-16,0 19 15,0-18-15,0 18 16,0 36 62,18 36-78,-18 19 16,0-19-16,0 19 15,19-37-15,-19 0 0,0-17 16,0-38 93,-19-35-109,19 18 16,-18-1 0,18 1-16,0 18 15,0-18-15,-18 18 16,18-1-16,0 56 94,0-19-94,0 18 31,0-18-31,18 0 16,-36-54 62,0-36-78,0 17 15,0-17-15,18 53 16,0 1-16,0 0 16,0 54 62,0 19-78,0-19 15,0 0-15,0-17 16,0-1 0,-18-18 46,18-55-46,-19 19-1,19-18-15,0-1 16,0 1-16,0 36 16,0-1-16,19 38 78,-19 17-63,18-18 1,0 0-16,-18 0 16,0 0-16,-18-54 78,18-18-63,-18 17-15,18-17 16,0 36-16,0 0 16,0 36 77,0 18-77,0-18-16,0 0 16,0 1-16,0-1 15,0 0 1,0-36 78,0 0-94,0-1 0,0 38 78,0 35-78,18 0 15,-18 19 1,0-37-16,0-18 16,0 19-16,0-19 15,0-36 48,0-37-48,0-17-15,0-1 16,0 19-16,0 17 16,0 1-16,0 18 15,18 72 63,-18 1-62,0-1-16,0 1 0,0-1 16,0-36-16,0 19 15,0-56 126</inkml:trace>
  <inkml:trace contextRef="#ctx0" brushRef="#br0" timeOffset="13450.5828">18887 10849 0,'0'-18'94,"0"0"-79,0 0-15,0 0 16,0 0-16,0 0 16,0-1-1,0 38 63,0-1-62,0 18-16,0-18 16,0 0-16,-18 0 15,18 1 1,0-56 93,0 19-109,18-18 16,0 18-16,-18 0 0,18 54 62,-18 18-46,0 19-16,0-19 16,0 1-1,0-1-15,0 1 16,0-1-16,0-36 16,0 0-16,0 0 15,-18-54 79,18-18-94,0-1 16,0 37-1,0 73 32,18 17-31,0-17-16,0-1 15,-18-36-15,19 0 16,-19-54 62,-19-37-78,19 19 16,-18 36-16,18 72 62,18 19-46,1-37-16,-19 19 15,18-37-15,-18 0 16,-18-54 62,-1 17-62,19 1-1,19 36 48,-19 1-47,18-1-16,-18-36 93,0-1-77,-18 1 78,-1 18-63</inkml:trace>
  <inkml:trace contextRef="#ctx0" brushRef="#br0" timeOffset="14274.7602">18687 10922 0,'0'36'94,"18"1"-94,-18-19 16,19 18-16,-19-18 15,0 0-15,0-54 79,-19-18-64,1-1-15,0 1 16,0 36-16,0-19 15,18 92 64,18-1-64,18 19-15,-18-19 16,1-18-1,-19-17-15,0-38 63,0 1-63,-19 18 16,19-18-1</inkml:trace>
  <inkml:trace contextRef="#ctx0" brushRef="#br0" timeOffset="19219.0598">19431 11630 0,'0'0'0,"0"18"0,-18-18 0,18 18 94,0 0 140,0 0-218,-18 0-1,18 0 1,0-36 62,0 0-78,0 0 16,18 0-16,0 0 15,0 18 32,-18 36-16,0-18-31,0 0 32,0 0-32,0 1 15,0-38 63,0-17-62,0 18-16,0 0 16,0 0-16,0 72 93,-18 1-93,0-1 0,0-18 16,0-18-16,0 1 31,18-56 32,0 19-63,0 0 15,0 0-15,0 0 16,0 0 0,0 54 30,0 0-46,0-18 16,0 0-16,0 1 16,0-38 93,0 1-93,0 0-1,0 0-15,0 0 16,0 0 0,0 0-16,0 36 78,0-36 15,0-19-93,0 1 0,0 18 16,0 0 0,0 0-16,0 36 93,0 0-93,0 0 0,0 0 16,0-54 78,-19-19-79,19 19-15,0 18 16,0 0 0,0 36 31,19 36-32,-19-17-15,0-19 16,0 0-1,0 0-15,0 0 16,0-36 62,-19-18-78,19 18 16,-18-19-1,18 19-15,0 0 16,0 0-16,0 54 94,0 19-94,0-19 15,0-18 1,-18-36 47,18-36-63,0 17 15,0-17 1,-18-1-16,18 19 15,0 18-15,0 36 63,0 18-47,0 1-1,0-1-15,0 0 16,-18-18-16,18 1 15,-18-1-15,0-18 94,18-18-94,-19-19 0,19-17 16,0 18-16,0 17 15,0 38 64,0 35-79,0-36 15,0 0 1,0 0-16,0 1 15,-18-19 48,18-19-63,0 1 16,0 0-16,0 0 0,0 0 15,0 0 1,0 36 93,0 0-109,18-36 94,-18-37-94,19 19 16,-1 0-16,0 18 15,0 0-15,-18-1 16,18 19 46,-18 19-46,18-1-16,-18 0 16,0 18-16,0-18 31,0 0-16,0-36 64,0 0-79,0-18 15,0 18-15,0 0 16,0-1-1,0 38 79,0-1-78,0 0-1,0-54 48,-18-1-47,18 19-16,0 0 15,-18 18-15,18 36 78,0 1-62,18-1-16,-18-18 16,0 18-16,0-18 31,0-36 31,-18-36-46,18-1-16,-18 19 16,18 18-16,0-18 0,0 18 15,0-1 1,-18 19 140,0 19-140,18-1-1,-19 0-15,1-18 0,18 18 16,-18 0-16</inkml:trace>
  <inkml:trace contextRef="#ctx0" brushRef="#br0" timeOffset="25003.3941">19159 11339 0,'0'18'78,"18"-18"-47,-18 19-15,18-1 15,0 0 16,-18 0-16,19-18-15,-19 18 0,18-18 46,-18 18-46,18-18 15,-18 18-31,18 1 0,-18-1 16,18-18-1,-18 18-15,0 0 16,-18-36 156,0 18-157,18-18-15,-18 18 32,18-18-17,-18 18 1,-1 0 15,19-19-31,-18 19 16,0-18 93,0 0-78,18 0-15,0 0 0,-18 18-16,18-18 187,0 0-187,-18 18 16,18-19-1,0 1 1,-18 0 31,18 0-47,-19 18 15,19-18 1,0 0 0,-18 18-1,18-18-15,0-1 16,-18 19 0,18-18-1,0 0 1,0 0 15,-18 0 0,0 0 63,18 0-94,-18-1 31,18 1-15,0 0 15,-18 18-31,18-18 16,18 18 343,0 18-328,0 0-15,-18 0-16,18 1 31,-18-1-15,18-18 0,-18 18-16,0 0 15,18-18 1,-18 18-1,19 0 64,-1 0-1,0 1-47,0-19 0,-18 18 32,18-18-48,-18 18 1,0 0-16,18-18 16,-18 18-1,18-18 48,-18 18-48,0 0 17,0 1-32,19-19 15,-19 18 1,0 0-1,18-18 1,-18 18-16,0 0 31,18-18-15,-18 18 0,-18-36 109,0 0-110,-1 18-15,19-18 0,-18 0 16,0 0-16,0 18 15,18-19-15,-18 1 16,0 18-16,18-18 16,-18 0-1,18 0-15,-19 0 16,1 0 93,0 18-93,36 0 171,-18 18-171,18-18 0,1 18-16,-1 0 15,-18 0 1,18 0 0,0-18-16,-18 18 15,18 1-15,0-19 0,-18 18 16,18-18-16,-18 18 31,19-18 32,-38-18 62,1 18-94,18-18-31,-18-1 15,0 19 1,0-18 0,0 0-1,18 36 126,18 0-141,0 1 16,0-1-16,-18 0 15,18 0-15,0-18 16,-18 18-16,0 0 15,19-18-15,-19 18 16,18 1-16,-18-1 16,18 0-1,-18 0-15,18 0 32,0 0 46,0 0-78,-18 1 15,18-1-15,-18 0 16,0 0 15,19-18 0,-19 18 48,18-18-79,-18 18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05T08:49:40.694"/>
    </inkml:context>
    <inkml:brush xml:id="br0">
      <inkml:brushProperty name="width" value="0.05292" units="cm"/>
      <inkml:brushProperty name="height" value="0.05292" units="cm"/>
    </inkml:brush>
  </inkml:definitions>
  <inkml:trace contextRef="#ctx0" brushRef="#br0">2281 8006 34 0,'16'-17'34'0,"-24"-7"-3"15,-15 2-6-15,-15 7-6 16,-16 1-6-16,-1 14-3 0,-3 4-3 16,12 15-3-16,5 5-1 15,20 6-1-15,21 4 0 16,18-1-2-16,23-1 1 16,14-4-1-16,7-6 0 15,0-6 1-15,-3-7-1 31,-9-2 1-31,-16-1-1 0,-17 1 0 16,-29 2 0-16,-23 3 0 16,-16 3 0-16,-7 11-1 15,-5 3 1-15,8 5-1 16,4 6 1-16,16 2 1 16,25-4-1-16,23 0 1 0,22-7 0 15,19-6 0-15,13-7 0 0,1-12 1 16,8-6-1-16,-3-12 0 15,-8-6-1-15,-8-8 1 16,-15-4-1-16,-16-5 1 16,-20 1 0-16,2 2-1 15,-12 6 2-15,-6 9 0 32,-1 8-1-32,0 15 1 0,2 7-1 15,9 11-1-15,9 9-5 16,-9-3-4-16,13 3-21 15,-1-3-11-15,-9-11 1 16,4-6-1-16</inkml:trace>
  <inkml:trace contextRef="#ctx0" brushRef="#br0" timeOffset="121.9808">2498 8108 65 0,'-7'-44'34'0,"11"20"-6"16,-4 13-29-1,0 11-28-15,12 17-3 0,-6 7-2 16</inkml:trace>
  <inkml:trace contextRef="#ctx0" brushRef="#br0" timeOffset="284.3584">2616 8385 60 0,'16'23'39'16,"8"2"0"-16,-8-5-6 15,0-8-18-15,5 5-6 31,-5-7-5-31,-1-3-3 0,0-3-5 16,-3-10-7-16,2-5-21 16,7-5-8-16,-5-11 1 15,12 1-1-15</inkml:trace>
  <inkml:trace contextRef="#ctx0" brushRef="#br0" timeOffset="640.0847">3189 8351 46 0,'-5'34'37'0,"-20"-2"1"16,3-9-7-16,-3 8-14 16,-6-12-6-16,3-5-7 15,3-10-4-15,4-9-2 16,8-7-1 0,7-4 0-16,6-1 0 0,6-2 0 15,7 6 1-15,-4 7 2 16,6 6 1-16,4 11 1 15,-3 7 0-15,2 1 0 16,4 3 0-16,-3 1 0 16,2-8-1-16,4-4 1 15,-1-11-1-15,-3-6 0 0,2-9 0 16,-4-6-1-16,-3-5 1 16,2 1 0-16,-6 3-1 15,-2 5 1-15,-10 17-1 16,9-5 1-16,-6 18 0 15,0 8-5-15,7 5-28 16,1 2-7 0,6-8 1-16,20 2-1 15</inkml:trace>
  <inkml:trace contextRef="#ctx0" brushRef="#br0" timeOffset="1687.0468">5488 8156 39 0,'-22'-12'37'16,"-4"19"0"-16,-10 15-2 15,-5 9-18-15,11 18-7 16,2 6-3 0,13 7-2-16,9 7-4 15,12-4-6-15,22 1-12 16,7-6-20-16,3-22-1 16,12-3-1-16,-3-16 0 15</inkml:trace>
  <inkml:trace contextRef="#ctx0" brushRef="#br0" timeOffset="1973.2228">5849 8533 52 0,'-29'-34'36'0,"1"3"-3"15,-5 3-12-15,-5 5-6 0,0 8-5 16,-3 8-3-16,5 10-1 15,2 10-2-15,12 12-1 16,7 2-1-16,15 4 0 16,7-2-1-16,15-1 1 15,8-8-1-15,7-5 0 32,2-5-1-32,-4-10-5 0,2 0-12 15,-2-7-22-15,-20-12 0 16,-3 4-1-16,-8-9 1 0</inkml:trace>
  <inkml:trace contextRef="#ctx0" brushRef="#br0" timeOffset="2189.3887">5794 8156 44 0,'17'-9'37'15,"4"9"0"-15,7 23-2 16,5 14-21-16,-6 9-5 15,-1 16-4-15,-12 8-1 16,-5 7-1 0,-9-3-1-16,-9-9-5 15,-3-5-13-15,-1-14-22 16,-5-19 0-16,11-5-1 16,7-22 0-16</inkml:trace>
  <inkml:trace contextRef="#ctx0" brushRef="#br0" timeOffset="2526.9594">6343 8461 32 0,'0'0'36'15,"16"10"0"-15,6-10-1 16,12 0-19-16,8 0-6 15,2 0-5-15,1 0-7 16,2 0-11-16,-7 2-20 16,-14-5-3-16,-4 5-1 15,-22-2 1-15</inkml:trace>
  <inkml:trace contextRef="#ctx0" brushRef="#br0" timeOffset="2705.3318">6384 8574 35 0,'0'12'37'0,"15"-7"1"0,13-5-7 15,9 8-12-15,0-8-6 16,8 4-5-16,0 1-14 16,-1-2-30-16,-13-8 0 15,-3 5-3-15,-15-7 1 16</inkml:trace>
  <inkml:trace contextRef="#ctx0" brushRef="#br0" timeOffset="6032.6902">7101 8528 18 0,'0'0'28'0,"11"-34"-5"15,-1 5-4-15,5-6-2 16,-2-2-4-16,3 2 0 16,-4 0-3-16,3 12-1 0,-9 5-2 15,-6 18 0-15,10 15-1 16,-7 15-1-16,-3 8-2 15,3 9-2-15,0 9-4 16,-3-1-10-16,3-2-23 16,6 1-1-16,-9-18 0 15,4-2 0 1</inkml:trace>
  <inkml:trace contextRef="#ctx0" brushRef="#br0" timeOffset="6481.9286">7677 8349 24 0,'3'-17'30'0,"-3"17"-1"0,0-10-11 15,-12 6-8-15,-7 4-2 16,-8-3-4-16,-5-2-1 15,-2 5-3-15,0 0 1 0,6 0-1 32,0 8-1-32,10 2 1 15,2 4 1-15,4 5 0 16,6 7 2-16,3-1 0 16,3 6 2-16,0-9-1 15,3 2 1-15,3-13-1 16,9-1 1-16,6-10-2 0,8-6-1 15,4-3-1-15,5 1 1 16,5 2-1-16,1 6 0 16,-4 0 1-16,-9 14 1 15,-9 9 0-15,-9 4 0 16,-17 2 0-16,-11 3 0 0,-16-2 0 16,-5-3-3-16,-9-8-4 0,-1-11-13 15,2-13-21-15,10-2 0 16,6-12 0-16,12-1-1 15</inkml:trace>
  <inkml:trace contextRef="#ctx0" brushRef="#br0" timeOffset="6713.4135">8036 8555 50 0,'0'0'40'16,"19"5"-1"-16,-19-5-1 16,0 0-30-16,11 16-38 15,-11-16-5-15,0 0-3 16,-15-6-1-16</inkml:trace>
  <inkml:trace contextRef="#ctx0" brushRef="#br0" timeOffset="7314.3771">8525 8468 31 0,'21'9'32'16,"14"-4"-1"-16,2-5-12 15,0-11-5-15,1 1-5 16,-1-8-3-16,-3-4-1 16,-7-1-2-16,-11-1-1 0,-16-1 0 15,-10 5-2-15,-14 6 1 16,-7 5-1-16,-10 9 1 16,-5 12-1-16,-3 6 1 15,8 11 1-15,6 5 1 16,15 10 1-16,10 2 2 15,14 1 0 1,10-4 0-16,15-2 1 16,11-8-1-16,9-5-3 15,5-12-7-15,-2-6-33 16,3-22-3-16,2-7 0 16,-2-13 0-16</inkml:trace>
  <inkml:trace contextRef="#ctx0" brushRef="#br0" timeOffset="8585.6938">9011 7990 41 0,'0'0'37'0,"13"8"0"0,17-3-6 16,11-5-24-16,0-10-35 15,18 13-4-15,-8-13-2 16,12 10-2-16</inkml:trace>
  <inkml:trace contextRef="#ctx0" brushRef="#br0" timeOffset="9054.9502">9607 7515 27 0,'10'0'35'0,"-10"12"1"0,5 19 0 15,-5 10-19-15,-6 3-8 16,6 7-3-16,-3-2-2 16,3-2-2-16,0-6-2 0,0-16-1 15,4-13-1 1,-4-12 1-16,18-14-1 0,-5-8 0 31,5-3 1-31,0-4 0 0,7 5 2 16,1 6 0-1,1 8 1-15,1 10-1 0,-9 6 2 16,-4 14-1-16,-11-3 0 16,-8 10 0-16,-9-2-3 15,-11-6-8-15,-2-10-23 16,3 3-4-16,-2-12 0 0,9 0-1 16</inkml:trace>
  <inkml:trace contextRef="#ctx0" brushRef="#br0" timeOffset="9439.6745">9425 7943 35 0,'0'0'37'15,"0"0"0"-15,27 3-2 16,11-3-18-16,20 0-5 16,5 4-5-16,10 0-9 15,8 2-24-15,-3 2-10 16,-13-8-1-16,-4 10-1 31</inkml:trace>
  <inkml:trace contextRef="#ctx0" brushRef="#br0" timeOffset="10056.9952">9442 8128 31 0,'17'-18'32'0,"16"3"-5"16,-1 6-6-16,-2 9-3 16,-2 9-4-16,-12 6-3 15,-3 11-3-15,-17 3-3 16,-9 3-2-16,-11-1-3 31,-4-2-1-31,-3-5-2 0,-3-6 0 16,9-7 0-16,6-3 0 15,19-8 1-15,0 0 2 16,0 0 1-16,25-5 1 16,0 5 0-16,6 0-2 15,3 5-10-15,0 5-23 16,-7-10-1-16,6 4-1 0,-16-8 0 16</inkml:trace>
  <inkml:trace contextRef="#ctx0" brushRef="#br0" timeOffset="10458.1564">9682 8201 34 0,'0'0'36'0,"8"15"1"16,-4 8 1-16,-4-1-20 16,-7-2-7-16,7 5-4 0,-3-9-4 15,3-6-1-15,0-10-2 16,0 0-1-16,7-7 1 15,5-8-1-15,3-1 0 16,5-1 0-16,1 2 1 0,3 5 1 16,-2 3 0-16,-3 7 1 15,-4 8-1-15,-3 8 1 16,-7 3 0-16,-5-1-1 16,0 3-3-16,-7-6-2 15,7 1-2-15,0-16-2 16,0 0 0-1,0 0 0-15,12-21 1 16,3-1 1-16,6 3 3 16,0-3 4-16,3 5 3 15,-4 5 3-15,1 5 0 0,-1 12 1 16,-7 5 0 0,-4 8-1-16,-5 2-9 15,-4 11-33-15,-10-13-1 0,10 3-1 16,-12-8-1-16</inkml:trace>
  <inkml:trace contextRef="#ctx0" brushRef="#br0" timeOffset="10962.6202">10274 7972 65 0,'0'0'33'0,"0"0"-9"16,0 0-30-16,0 0-24 15,18 0-5-15,-3-8 0 0</inkml:trace>
  <inkml:trace contextRef="#ctx0" brushRef="#br0" timeOffset="11247.6068">10593 7807 40 0,'-26'-4'37'0,"2"13"-1"16,-4 0 1-16,10 9-20 15,5 11-10-15,8 2-2 16,13 4-3-16,11 0 0 16,13-6-1-16,8-7 1 15,9-6-2-15,-5-13 2 0,-1-13 1 16,-5-11-1-16,-16-8 2 16,-16-7-1-16,-16-1 1 0,-15 3-1 15,-12 7-1-15,-4 13-11 16,-2 10-31-16,-7 4 0 15,16 17-1-15,4 2 0 16</inkml:trace>
  <inkml:trace contextRef="#ctx0" brushRef="#br0" timeOffset="11679.3798">10893 8567 59 0,'25'9'36'0,"6"-5"1"16,13 5-14-16,-1-4-36 15,-3-1-18-15,10 4-3 0,-14-13-2 16,4 10 0-16</inkml:trace>
  <inkml:trace contextRef="#ctx0" brushRef="#br0" timeOffset="11848.2395">10920 8666 78 0,'4'10'41'0,"18"-10"-1"16,18 2-9-16,5 5-27 16,5-7-39-16,4 10-2 0,-4-10-2 15,6 2-2 16</inkml:trace>
  <inkml:trace contextRef="#ctx0" brushRef="#br0" timeOffset="12327.5358">11796 8510 35 0,'21'-28'34'0,"-5"-10"2"15,7 1-14-15,-1 0-5 16,-8-1-2-16,1 6-5 15,-8 6-2-15,-7 26-1 32,0 0-3-32,5 32-1 0,-5 9-1 15,0 14-1-15,0 6-2 16,7 4-3-16,2 5-11 16,4-8-24-16,-2-19 2 15,3-10-2-15,-2-18 1 16</inkml:trace>
  <inkml:trace contextRef="#ctx0" brushRef="#br0" timeOffset="12796.7458">12550 8351 37 0,'0'-14'33'0,"0"14"-1"0,-19-14-6 16,-8 6-15-16,-1 8-5 16,-7-2-4-16,-2 2-2 15,-2 5 0-15,4 0-1 32,0 4 1-32,11 1-1 0,2 0 0 15,4 3 1-15,3 0 2 16,6 1 0-16,-5-5 0 15,8 2 1-15,-2 1 1 16,8-3-1-16,0-9 1 16,3 11-1-16,8-11-1 15,8 4-1-15,4-4 2 0,8 0-1 16,6 0-1-16,6 5 2 16,3 5-1-16,-3 5 0 15,-5 2-1-15,-7 6 2 16,-10 4 0-16,-11 2-1 15,-20 0 0-15,-13-1 0 16,-15-2-1 0,-9-10-3-16,-2-1-8 15,-4-8-20-15,6-17-8 16,10-3-1-16,13-10-1 0</inkml:trace>
  <inkml:trace contextRef="#ctx0" brushRef="#br0" timeOffset="13114.3659">12839 8185 18 0,'-20'-10'30'15,"15"20"0"-15,-7-6 1 16,8 13-19-16,10 6-4 16,4 0-1-16,8 2 0 15,4-6 1-15,7 0-1 0,-7-16 0 16,5-3 0-16,-6-12 1 16,-8-4-2-16,-13-7-1 15,-10 1 0-15,-8 0-4 0,-10 2-14 16,-3 4-25-16,2 11 0 15,-2-2-2-15,7 11 0 16</inkml:trace>
  <inkml:trace contextRef="#ctx0" brushRef="#br0" timeOffset="14620.5012">5391 9215 17 0,'-24'-9'33'0,"3"20"1"15,-18 5-3-15,0 18-13 16,5 17-6-16,6 16-3 16,13 14-3-16,8 3-1 0,10 5-5 15,14-5-17-15,16-6-17 16,-2-22-2-16,13-5 0 15,-7-25 0-15</inkml:trace>
  <inkml:trace contextRef="#ctx0" brushRef="#br0" timeOffset="15058.5317">5481 9658 16 0,'0'-34'33'16,"7"3"3"-16,-7-12-1 15,5 6-15-15,3 10-7 16,-8 3-3-16,10 7-2 0,-6 8-3 15,-4 9-1-15,4 26-1 16,-4 6-2-16,0 11-1 16,3 7-3-16,5 6-5 15,-8 1-17-15,5-2-12 16,6-4-1-16,-3-18 0 16</inkml:trace>
  <inkml:trace contextRef="#ctx0" brushRef="#br0" timeOffset="15355.2436">5770 9583 35 0,'-21'-22'35'0,"1"17"0"0,-7-1-3 16,2 12-19-16,10 12-6 15,4 5-4-15,11 9-2 16,6 1 0-16,13 4 0 15,9-5 0-15,7-6 0 16,3-9 1-16,0-8 0 16,-4-14 0-16,-3-9 0 0,-10-8 1 15,-10-6-1-15,-18-5 0 16,-7 1-1-16,-7 2-4 16,-5 1-15-16,2 8-19 15,3 12 0-15,2 1-1 16,19 8 0-16</inkml:trace>
  <inkml:trace contextRef="#ctx0" brushRef="#br0" timeOffset="15659.1105">6155 9649 57 0,'-11'-25'36'0,"-12"-3"-5"16,-5 3-11-16,4 13-8 16,-6 3-5-16,3 15-3 15,3 9-1-15,8 11 0 16,4 4-1-16,12 5 2 16,4-3-1-16,15 2 0 0,3-7 1 15,13-4-1-15,-2-12 0 16,2-9 0-16,-4-6-2 15,-6-9-3-15,-3-1-11 16,-7-6-26-16,-12-9 0 16,1 8-1-16,-8-2 0 31</inkml:trace>
  <inkml:trace contextRef="#ctx0" brushRef="#br0" timeOffset="15991.5448">6490 9649 36 0,'5'-15'35'0,"-8"-7"-5"15,-9 3-6-15,-1 2-4 16,-11 0-6-16,3 8-3 31,-7 5-5-31,3 7-2 0,0 8-2 16,6 8-1-16,7 9-1 15,5 1 1-15,7 3-1 16,9-3 1-16,7-3-1 16,6-4 1-16,6-7-2 15,-3-11-3-15,5-4-17 16,2 0-17-16,-13-19 1 0,2 0-2 15,-9-7 1-15</inkml:trace>
  <inkml:trace contextRef="#ctx0" brushRef="#br0" timeOffset="16193.1494">6497 9258 63 0,'14'0'36'16,"10"18"2"-16,5 12-13 15,4 10-14-15,5 21-5 16,-4 8-1-16,-6 11-1 16,-13 3-1-16,-9 4-1 15,-14-2 0-15,-8-11-5 16,-5-11-28-16,-7-10-8 0,-6-23 0 16,3-11 0-16</inkml:trace>
  <inkml:trace contextRef="#ctx0" brushRef="#br0" timeOffset="16662.4461">7118 9581 43 0,'14'0'35'0,"20"0"-1"16,3 4-10-16,12-4-16 16,1 3-11-16,3-3-26 15,3 5-4-15,-19-5-1 16,0 4-1-16</inkml:trace>
  <inkml:trace contextRef="#ctx0" brushRef="#br0" timeOffset="16825.5794">7175 9653 36 0,'0'9'36'0,"0"-9"0"0,34 6 0 15,3-3-23-15,15 2-24 16,11 1-21-16,-4-6-2 16,12 9-2-16,3-13 0 15</inkml:trace>
  <inkml:trace contextRef="#ctx0" brushRef="#br0" timeOffset="17141.2805">7997 9556 33 0,'11'-38'36'0,"-7"-5"-2"16,-4 2-8-16,12 4-5 15,-12 5-6-15,6 14-4 16,-6 18-4-16,0 0-2 31,3 35-3-31,1 8 0 0,2 8-1 16,-3 10 0-16,3 4-2 15,0 3-2-15,4-2-11 16,2-13-25-16,-5-17 0 16,5-7 1-16,-5-17-1 15</inkml:trace>
  <inkml:trace contextRef="#ctx0" brushRef="#br0" timeOffset="17679.5424">8552 9367 24 0,'0'0'30'16,"11"-7"0"-16,-29 7-9 0,-5-4-9 16,-5 4-6-16,-5-5-4 15,-3 5-1-15,1 0-1 16,1 5 0-16,6-1 0 16,4 1 0-16,5 6 0 15,6 1 0-15,1 2 1 16,6 4 1-16,0 1-1 0,3-1 1 15,-3 1 0-15,6-1 1 16,6-9 0-16,1 1-1 16,7-10 0-16,5 0 0 15,6 0-1-15,11 0 1 16,5 0-1-16,11 5 0 0,-1 5 0 31,-1 9 2-31,-10 5 0 0,-8 12 1 16,-16 0 1-1,-16 3 0-15,-19-2-1 0,-15-1 1 16,-13-9-2-16,-2-8-2 16,1-9-5-16,1-15-7 15,13-2-8-15,9-12-10 16,13-6-7-16,17 1-1 0,5-3-1 16</inkml:trace>
  <inkml:trace contextRef="#ctx0" brushRef="#br0" timeOffset="17865.5027">8966 9692 57 0,'9'0'39'15,"-9"0"0"1,9-5-9-16,-9 5-51 0,0 0-13 15,10-5-5-15,-10 5 0 16</inkml:trace>
  <inkml:trace contextRef="#ctx0" brushRef="#br0" timeOffset="18513.4334">9390 9719 23 0,'13'4'33'0,"17"9"1"16,-4-6-3-16,7-3-17 15,7 4-3-15,-6-8-4 16,4-5-2-16,-7-3-2 15,-9-8-1-15,-13-1-1 16,-13-7-1-16,-14 4 1 0,-12 3-1 16,-8 3-1-16,-10 9 1 15,3 10 0-15,-2 10 0 16,5 7 2-16,14 13 1 16,14 4 0-16,18 0 2 15,17-2-1-15,20-1 0 16,6-8-1-16,11-10-3 0,7-6-12 15,2-12-26-15,-9-11 0 16,-1-11-1-16,-9-13 0 0</inkml:trace>
  <inkml:trace contextRef="#ctx0" brushRef="#br0" timeOffset="18744.1321">9620 9319 50 0,'11'8'37'0,"6"-8"1"15,13 0-9-15,11 0-16 16,5-3-31-16,5 5-14 15,-9-10-3-15,1 8-1 16</inkml:trace>
  <inkml:trace contextRef="#ctx0" brushRef="#br0" timeOffset="19345.7649">10069 8886 24 0,'10'8'33'0,"-10"2"1"16,8 21-2-16,-8 5-16 15,-6 3-7-15,6 9-1 16,-5-2-2-16,1-3-1 0,1-6-2 16,3-10 0-16,-3-13-2 15,3-14 0-15,15 0 0 16,1-8-2-16,5-3 2 15,2-6-1-15,5 5 0 16,3 1-1-16,0 9 2 31,-4 2-1-31,-12 10 1 0,-5 2 1 16,-13 5-1-16,-10-2-1 16,-8 2-4-16,-7-8-15 15,-3-4-17-15,6 1-1 16,3-9 1-16,22 3-2 15</inkml:trace>
  <inkml:trace contextRef="#ctx0" brushRef="#br0" timeOffset="19645.8151">9997 9365 7 0,'0'0'33'15,"0"0"0"-15,28-5 2 0,9 5-15 16,10-4-6-16,10 4-5 15,4 4-4-15,7-4-10 16,-5 0-26-16,4 0-2 16,-17-4-2-16,-4 4 0 15</inkml:trace>
  <inkml:trace contextRef="#ctx0" brushRef="#br0" timeOffset="19999.2569">10003 9547 3 0,'8'-10'29'15,"3"-9"1"-15,17 4-2 16,0 6-14-16,10 4-4 15,-4 5-2-15,-1 10-1 16,-7 4-2-16,-11 5-1 0,-15-2 0 16,-10 4-2-16,-11 2 1 15,-4-5-1-15,-2 0 1 16,2-4-2-16,3-4 0 16,9-1 0-16,13-9-1 15,6 9 0-15,10-9-3 16,9 6-5-1,3-1-18-15,-1-7-8 16,11 4 0-16,-10-7 1 16</inkml:trace>
  <inkml:trace contextRef="#ctx0" brushRef="#br0" timeOffset="20415.0498">10318 9532 24 0,'0'0'33'15,"0"0"0"1,18 23-2-16,-18-4-17 0,0-3-6 16,0 5-1-16,0-2-2 15,0-1-2-15,-4-9-1 16,4-9-1-16,0 0 0 0,0 0-1 16,16-18 0-16,-4 1 0 15,1 2 0-15,2 5-1 16,3 2 1-16,-5 8 0 15,3 4 1-15,-5 5-1 16,-3 4 1-16,-3 6-1 31,-5-4 0-31,0-2-3 0,0 2-2 16,0-15-2-16,0 0-1 16,10-5 0-16,2-6 0 15,1-10 2-15,6 3 2 16,2-1 3-16,-3 4 4 15,1 8 3-15,-4 4 1 16,-3 6 1-16,-5 6-1 0,-3 8-4 16,-4 0-21-16,5 5-13 15,-12-12-1-15,7 2-2 16</inkml:trace>
  <inkml:trace contextRef="#ctx0" brushRef="#br0" timeOffset="20599.6301">10898 9416 51 0,'0'0'33'0,"11"-10"-13"15,-11 10-22-15,14 0-25 0,-14 0-5 16,0 0-3-16</inkml:trace>
  <inkml:trace contextRef="#ctx0" brushRef="#br0" timeOffset="21185.2844">11273 9203 38 0,'0'-20'31'15,"5"3"-5"-15,-2 6-4 16,-3 11-7-16,0 0-4 16,9 24-2-16,-6 10-4 15,-3 5-1-15,0 3-3 0,0 2 2 16,-3 3-2-16,-4-6 0 16,2-9 0-16,-6-9 0 15,0-10 0-15,-2-8-1 0,3-5 1 16,10 0-1-16,-12-14-1 15,12 4 1-15,4 1 0 16,9 0-1-16,5 5 1 16,9 4-3-16,2 0-8 15,6-4-23-15,6 8-1 16,-1-9 0-16,5 2-1 0</inkml:trace>
  <inkml:trace contextRef="#ctx0" brushRef="#br0" timeOffset="21447.5434">11669 9239 26 0,'-13'-14'33'31,"-13"-5"-1"-31,4 14-3 0,-4 5-15 16,-2 6-5-16,6 13-5 16,4 7-2-16,10 3 0 15,8 5 1-15,10 2-1 16,9-7 1-16,9-1-1 0,3-11 1 15,6-7 0 1,-2-10 1-16,-6-9-1 0,-9-6 0 16,-7-8-1-16,-13-1-2 15,-7-4-3-15,-2 2-15 0,-3 6-18 16,-9-3 0-16,9 11-1 16,-2 1-1-16</inkml:trace>
  <inkml:trace contextRef="#ctx0" brushRef="#br0" timeOffset="21747.6374">11819 9286 41 0,'-14'-13'31'0,"14"13"-2"0,-23 10-9 16,10 0-10-16,4 7-5 15,4 7-2-15,10 3-1 16,3 1 0-16,7 2 1 16,5-10 0-16,8-4 2 15,0-9 0-15,5-7 0 0,-8-9 0 16,-4-6 1-16,-7-8-1 16,-11-4 0-16,-10-4-2 15,-6 2-3-15,-8 6-11 16,-1 4-26-16,-6-3-1 0,9 10 0 15,-2 4 0-15</inkml:trace>
  <inkml:trace contextRef="#ctx0" brushRef="#br0" timeOffset="22085.6491">12194 9267 52 0,'-10'-9'36'0,"-8"0"-3"16,-1-1-10-16,-2 10-8 15,-7 10-7-15,6 2-4 16,2 8-2-1,4 4-1-15,9 3 0 16,7 1 0-16,7-3 1 16,14-3 0-16,5-9 0 0,9-5 1 15,-1-8 0-15,-1-8 0 16,-8-6 0-16,-5-7-1 16,-14 1-25-16,-11 0-15 15,-16-8 0-15,4 1-2 0,-11-11 1 16</inkml:trace>
  <inkml:trace contextRef="#ctx0" brushRef="#br0" timeOffset="49499.5113">4880 8124 45 0,'-44'-21'37'16,"-2"21"0"-16,-13 3-10 15,-1 15-13-15,11 18-4 0,6 14-4 16,17 12-2-16,14 8-1 15,16 5-1-15,14-6 1 16,20-5-1-16,10-16 2 16,12-17-1-16,4-21 1 15,2-14-1-15,-6-18 1 0,-4-12-1 16,-14-16 0-16,-14-2-1 16,-21-4-1-16,-19 3 0 15,-16 3-3-15,-5 6-2 16,-7 15-9-16,-8 5-22 15,4 10-7-15,4 10 0 16,2 4-1 0</inkml:trace>
  <inkml:trace contextRef="#ctx0" brushRef="#br0" timeOffset="49646.6495">4508 8327 38 0,'0'10'40'16,"0"-10"1"-16,36 7-1 0,11-4-19 15,15-6-9-15,10 3-7 0,5 6-29 16,1 4-14 0,-11-4-2-16,-7 9-1 15</inkml:trace>
  <inkml:trace contextRef="#ctx0" brushRef="#br0" timeOffset="50331.6749">4846 9299 17 0,'-23'-21'36'0,"-10"-2"1"0,-4 8 0 16,-8 8-15-16,-7 4-8 16,6 13-4-16,-1 11-3 15,7 17-3-15,11 9-1 16,11 13-2-16,12 6 0 16,13 3 1-16,14-4-1 15,13-10 1-15,12-12 0 0,14-15 1 16,4-18-1-16,2-16 1 15,-4-21 0-15,-8-11-1 0,-14-12 0 16,-17-7-1 0,-23-4 0-16,-21 1-1 0,-12 5-1 15,-11 6-1-15,0 12-5 32,-2 2-7-32,9 14-22 0,2 10-6 15,10 11 1-15,9 11 0 16</inkml:trace>
  <inkml:trace contextRef="#ctx0" brushRef="#br0" timeOffset="50531.869">4464 9449 55 0,'0'0'39'15,"12"-2"1"-15,10-6-12 16,16 8-10-16,4-4-7 15,11 8-5-15,9 2-10 16,4 6-33 0,-8-9-2-16,3 9-2 15,-14-8 0-15</inkml:trace>
  <inkml:trace contextRef="#ctx0" brushRef="#br0" timeOffset="59408.6574">12525 9676 10 0,'0'0'32'0,"12"-5"2"16,7-1-1-16,12-1-15 15,13 2-5-15,8-2-7 0,3 0-10 16,3 4-15 0,-4 10-13-1,-16-7-2-15,-6 13 0 16</inkml:trace>
  <inkml:trace contextRef="#ctx0" brushRef="#br0" timeOffset="59555.38">12566 9831 40 0,'0'0'36'0,"19"4"2"16,13-4-3-16,16-3-25 15,4-4-38-15,10 7-4 16,1-10-3-16,5 10-1 16</inkml:trace>
  <inkml:trace contextRef="#ctx0" brushRef="#br0" timeOffset="60210.6281">13639 9518 25 0,'12'0'31'16,"-12"0"0"-16,-6-12-13 0,-10 9-3 15,-3 3-6 1,-8-3-4-16,-4 3-3 15,0 3-1-15,-3 7-1 0,-1 2 0 16,4 5 0-16,4 5-1 0,7 1 1 16,6 0 0-1,5 1 0-15,5-2 1 0,4-7 1 16,12-4 1-16,3-3 1 16,14-4 0-16,6-4-1 15,8 6 2-15,3-2-1 31,0 6 0-31,-5 2 0 0,-1 7 0 16,-15 5 0-16,-13 4-1 16,-17 0 0-16,-15-1 0 15,-14-3-2-15,-9-6-3 16,-4-2-8-16,-5-11-12 16,2-5-15-16,13 0 0 15,0-12-1-15,21 3-1 0</inkml:trace>
  <inkml:trace contextRef="#ctx0" brushRef="#br0" timeOffset="60395.2512">13813 9962 71 0,'0'0'41'0,"11"-3"-1"15,-11 3-7-15,10-8-23 0,-10 8-18 16,0 0-29-16,0 0-2 16,0 0-1-16,0 0-1 15</inkml:trace>
  <inkml:trace contextRef="#ctx0" brushRef="#br0" timeOffset="60942.6716">14318 9589 16 0,'0'0'26'15,"-13"0"-5"1,-5 9-2-16,-10-9-5 0,0 9-5 16,-6-5-2-16,0 3-5 15,-1-1 1-15,5 0-1 0,4 3 1 16,2-4 0-16,8 8 2 15,1-2 0-15,8 2 1 16,-1 0 0-16,8 4 0 16,-4-5 0-16,8 1-2 15,-4-13 0-15,15 16-1 16,-3-11 0 0,9-2 0-16,5-3-1 15,8 4 0-15,3 1-1 16,3 5 0-16,-3 3 0 15,-3 1 1-15,-8 5-1 16,-10 3 1-16,-16-1 0 16,-7 4 0-16,-15-4-1 15,-9-4-2-15,-9-2-7 0,-7-8-19 16,-1-7-10-16,6-5-2 16,8-11 0-16</inkml:trace>
  <inkml:trace contextRef="#ctx0" brushRef="#br0" timeOffset="61311.4514">14638 9431 36 0,'-7'-12'33'0,"7"12"-2"16,-13-5-7-16,-1 7-7 15,7 8-7-15,-6 3-4 16,10 5-3-16,3 2-2 16,6 3 0-16,7-1 1 15,8-4 0-15,3-3-1 0,0-6 2 16,3-9 2-16,0-4-1 15,-11-10 1-15,-4-4 0 16,-18-4 0-16,-5 1 0 16,-9-2-2-16,-4 8-7 15,-1 3-34-15,-2 12-1 0,-6 0-2 32,14 12 1-32</inkml:trace>
  <inkml:trace contextRef="#ctx0" brushRef="#br0" timeOffset="64559.5393">15732 8168 49 0,'0'0'34'15,"-15"33"-9"-15,-2 18-3 16,-1 17-8-16,2 19-2 16,1 5-4-1,10 15-2-15,5-6-2 16,8-7-1-16,10-19-1 15,7-11-2-15,-3-20 1 16,1-13-1-16,-5-21 1 16,-3-13-1-16,-4-9 1 15,-4-4-2-15,-7 5 2 16,0 11-1-16,0 0 0 0,-6 27 0 16,6 19 0-16,10 21-1 15,-1 16 1-15,1 19 0 16,-4 10 0-16,-6 0 0 15,-5 4 0-15,-9-7 0 16,-2-13 0-16,-5-8-3 0,2-8-12 16,2-25-8-16,9-27-13 15,21-14-1-15,6-31 0 0,21-17 8 16</inkml:trace>
  <inkml:trace contextRef="#ctx0" brushRef="#br0" timeOffset="64844.2555">16321 8908 30 0,'16'0'34'0,"9"-9"2"16,24 9-11-16,19 0-9 15,14 0-5-15,12 4-3 0,6 1-4 16,-3-3-6 0,-10 6-8-1,-17-4-8-15,-18-4-10 16,-14 6-8-16,-27-10 1 15,-11 4 1-15</inkml:trace>
  <inkml:trace contextRef="#ctx0" brushRef="#br0" timeOffset="65211.8157">16433 8983 10 0,'-40'18'31'15,"9"-12"1"-15,31-6-8 16,6 9-5-16,28-9-4 15,22 0-2-15,18-6-1 16,14 6-3-16,8-3-3 16,5 3-2-16,-6-9-2 0,-11 4-2 15,-14-5 0-15,-15-4 0 16,-20-3-1-16,-12-3 0 16,-13-6 1-16,-4 1-1 0,-2-2 0 31,3 4 1-31,4 3 0 0,4 8 0 15,5 10 1 1,5 7 0-16,1 8 1 16,-2 10 0-16,-7 6 1 0,-10 7-1 15,-10 1 1-15,-14 1-2 16,-8-1-9-16,-13-8-29 16,-10-15-1-16,3-5 0 15,-6-20 0-15</inkml:trace>
  <inkml:trace contextRef="#ctx0" brushRef="#br0" timeOffset="65612.3814">16710 8108 61 0,'-35'18'29'0,"-3"4"-9"16,-2 15-5-1,6 10-5-15,3 6-1 16,13 3-1-16,14-1-2 16,14-2-1-16,11-12-3 15,13-8-7-15,13-20-21 16,3-2-9-16,-7-19 0 15,0-3 0-15</inkml:trace>
  <inkml:trace contextRef="#ctx0" brushRef="#br0" timeOffset="65792.8956">16984 8165 56 0,'0'0'35'16,"5"-14"-5"-16,-5 14-16 16,10 2-40-16,-10-2-4 0,0 0-4 15,-11 3-2-15</inkml:trace>
  <inkml:trace contextRef="#ctx0" brushRef="#br0" timeOffset="65945.7277">16965 8332 38 0,'0'10'37'16,"0"-10"0"-16,0 9 1 15,0-9-18-15,0 13-16 16,0-13-13-16,0 0-27 0,0 10-1 16,0-10 0-16,0 0-1 15</inkml:trace>
  <inkml:trace contextRef="#ctx0" brushRef="#br0" timeOffset="66192.5827">17192 8148 21 0,'32'0'33'0,"4"15"4"16,-7 1 0-16,0 12-18 0,-1 10-3 15,-16 3-5-15,-6 5-1 16,-19 0-2-16,-4 0-1 16,-11-7-3-16,4-3-1 0,-6-7-2 15,1-12-8-15,8-2-27 16,5-10-7-16,-2-5 1 16,9-1-1-16</inkml:trace>
  <inkml:trace contextRef="#ctx0" brushRef="#br0" timeOffset="67197.0067">1797 11168 26 0,'0'0'35'0,"0"0"3"0,30-4-2 15,18 4-17-15,16 0-5 16,21 4-4-16,8-4-3 16,9 7-3-16,4-3-5 15,-4-4-6-15,-3 3-13 0,-18 3-19 16,-21-12 0-16,-12 3 0 16,-16-5 0-16</inkml:trace>
  <inkml:trace contextRef="#ctx0" brushRef="#br0" timeOffset="67597.9984">1956 11277 47 0,'0'0'34'0,"0"0"-1"16,18-4-16-16,21 4-3 15,17-6-5-15,14 6-2 16,7-6-4-16,7 2-1 16,6-3-4-16,-10 0-3 0,-3-3-2 15,-17-3 0 1,-11 2 0-16,-14-6 0 0,-11 0 3 16,-14-3 0-16,-10-2 5 0,0 3 2 15,-6-3 2-15,6 6 1 16,-4 0 0-16,4 16 0 15,12-10 0-15,10 21 0 16,-3 4-1-16,6 8 1 31,-10 1-1-31,0 13 0 0,-15-4 0 16,-5 4-1-16,-15-4-2 16,-10-6-10-16,-13-6-31 15,-4-4 1-15,-5-17-1 16,5-6-1-16</inkml:trace>
  <inkml:trace contextRef="#ctx0" brushRef="#br0" timeOffset="67998.0738">2236 10306 25 0,'-20'-2'33'16,"-17"-3"0"-16,-6 15-8 16,1 9-6-16,-2 5-6 15,13 13-3-15,3 9-2 16,7 6-3-16,13 0 0 0,11 2-1 16,16-7 0-16,12-6-3 15,7-4-4-15,0-15-8 16,5-13-25-16,6-3-1 15,-9-15-1-15,3-5 0 16</inkml:trace>
  <inkml:trace contextRef="#ctx0" brushRef="#br0" timeOffset="68169.2296">2423 10430 58 0,'0'-10'37'15,"0"10"1"-15,0-9-11 16,0 9-15-16,0 0-11 0,0-13-27 16,0 13-10-16,0 0-1 15,0 17-1-15</inkml:trace>
  <inkml:trace contextRef="#ctx0" brushRef="#br0" timeOffset="68353.771">2413 10650 49 0,'0'0'39'0,"0"0"0"16,0 0-1-16,0 0-21 16,0 0-8-16,0 0-9 15,0 0-13-15,-11 8-25 0,11-8-1 16,0 0 0-16,0 0 0 15</inkml:trace>
  <inkml:trace contextRef="#ctx0" brushRef="#br0" timeOffset="68617.5221">2581 10415 32 0,'31'0'35'16,"-2"5"2"-16,4 11 1 15,1 9-20-15,-8 1-7 0,-2 13-3 16,-12-4-1-16,-8 6-2 16,-13-3-1-16,-9-2-4 15,-4 2-18-15,-6-5-21 16,-7-11 0-16,10-2-1 0,-5-12 0 15</inkml:trace>
  <inkml:trace contextRef="#ctx0" brushRef="#br0" timeOffset="69571.848">3878 11584 17 0,'-25'5'29'15,"25"-5"-6"-15,47-10-7 0,36 4-3 16,41-3 1-16,40 0-3 15,39 0 0-15,35 1-2 16,14 2-1-16,12-1 0 16,-13 4-2-16,-15 3-2 15,-36 0-3-15,-35 0-7 0,-41-8-30 16,-37 8 0-16,-50-10-1 16,-37 10 0-16</inkml:trace>
  <inkml:trace contextRef="#ctx0" brushRef="#br0" timeOffset="70258.7879">4352 10681 24 0,'-37'23'33'16,"-10"9"1"-16,11 16-14 15,4 17-3-15,5 8-5 0,17 8-1 16,16-4-2-16,19-2 0 15,16-16-1-15,17-13-1 32,5-29-2-32,13-12 1 0,-3-20-1 15,-2-17 0-15,-12-18-2 16,-13-13-1-16,-25-10 0 16,-15-1-1-16,-20 3 0 15,-18 2-1-15,-8 13-1 16,-12 9-2-16,-2 21-5 15,-2 9-8-15,7 17-20 0,6 16-6 16,-3 4 0-16,8 7 2 16</inkml:trace>
  <inkml:trace contextRef="#ctx0" brushRef="#br0" timeOffset="70374.6838">4129 10926 35 0,'7'21'38'0,"8"-8"0"0,19-4-7 31,13 0-10-31,12-9-9 15,12 4-13-15,-1-4-34 0,14 0-2 16,-9-7-1-16,2 7-1 16</inkml:trace>
  <inkml:trace contextRef="#ctx0" brushRef="#br0" timeOffset="70728.3124">5111 10722 29 0,'-4'-22'37'15,"-16"8"0"-15,-5 14-5 32,-9 18-13-32,-13 8-6 0,4 22-5 15,3 9-3-15,7 8-1 16,14 6-2-16,19 1 0 16,19-3-4-16,15-10-5 15,19-7-14-15,9-13-17 16,-3-16-1-16,6-8 1 15,-9-15-1-15</inkml:trace>
  <inkml:trace contextRef="#ctx0" brushRef="#br0" timeOffset="70959.8547">5320 11076 22 0,'-19'-26'34'15,"-12"1"1"1,4 10-2-16,-1 6-17 15,-3 2-5-15,7 14-2 16,2 5-3-16,7 10 0 16,8-3-2-16,7 7-1 15,11-5 1-15,6 0-1 0,2-9-1 16,7-4-2-16,0-3-6 16,-4-10-13-16,0-5-19 15,-4-3 0-15,-11-7-1 16,2-3 0-16</inkml:trace>
  <inkml:trace contextRef="#ctx0" brushRef="#br0" timeOffset="71144.3367">5318 10799 43 0,'21'-15'36'0,"12"15"2"16,4 13-14-16,2 5-6 16,3 16-5-16,-13 7-4 15,-6 9-3-15,-13 7-2 16,-10 0-2-16,-11 1-5 15,-12-6-28-15,-10-15-8 32,2-2 0-32,-3-14 0 0</inkml:trace>
  <inkml:trace contextRef="#ctx0" brushRef="#br0" timeOffset="71707.1987">4346 11866 45 0,'-34'6'35'0,"-12"4"1"16,0 17-12-16,1 19-11 15,5 14-4-15,16 10-2 0,17 2-2 16,22 1-1-16,16-12 1 16,17-6-1-16,13-18 1 15,5-18-1-15,-2-24 0 0,-1-19 0 16,-7-17 0-1,-10-15-2-15,-19-13 0 0,-10-5-1 32,-21-2 0-32,-14 6-1 0,-8 7-1 15,-10 11-2-15,-1 16-4 16,-11 10-7-16,12 20-21 16,-2 14-7-16,-2 6 1 15,6 14-1-15</inkml:trace>
  <inkml:trace contextRef="#ctx0" brushRef="#br0" timeOffset="71844.7934">4070 12068 46 0,'0'15'39'0,"14"-6"-1"15,22-5-9-15,17 4-12 16,12-8-8-16,9 5-8 16,13-5-31-16,1 5-7 15,-7-5-1 1,5-5-1-16</inkml:trace>
  <inkml:trace contextRef="#ctx0" brushRef="#br0" timeOffset="72179.2374">5067 11806 56 0,'-21'-12'37'0,"-16"7"-1"15,-5 9-15-15,0 18-8 16,-3 13-4-16,6 19-5 0,6 7-1 15,14 13 0 1,10 5-2-16,19-3-1 0,15-1-2 16,5-13-6-16,11-10-18 15,8-9-12-15,-7-21 1 0,1-12-2 16</inkml:trace>
  <inkml:trace contextRef="#ctx0" brushRef="#br0" timeOffset="72395.4436">5113 12189 40 0,'-6'-31'33'15,"3"-5"-11"-15,3 0-2 16,3 9-3-16,-3 3-1 16,6 14-2-16,-6 10-3 15,0 12-2-15,0 9-3 16,0 11-2-16,-5 7-3 0,5 4-5 15,5 7-13-15,3-4-21 16,-8-13-2-16,12 0 1 16,-7-16-1-16</inkml:trace>
  <inkml:trace contextRef="#ctx0" brushRef="#br0" timeOffset="72696.3553">5302 12114 33 0,'-3'-10'34'0,"-9"-4"-4"16,2 7-7-16,-2 7-8 31,0 9-7-31,5 9-4 0,3 3-1 16,8 8 0-16,4-4-1 15,8 1 2-15,2-11 1 16,7 0 0-16,-2-15 0 15,4-2 0-15,-7-15 1 16,-5-1-1-16,-12-10-1 16,-3 2-1-16,-10-1-2 0,-4 2-5 15,1 7-15-15,-4 4-20 16,-5 5-1-16,7 9 0 0,1 2-1 16</inkml:trace>
  <inkml:trace contextRef="#ctx0" brushRef="#br0" timeOffset="72996.8441">5635 12105 23 0,'-20'-15'34'0,"2"12"0"15,-9 3-3-15,3 5-14 16,3 8-7-16,0 5-4 16,5 6-2-16,7 1-1 15,9 0 1-15,11-3 0 16,8-3 0-16,2-12 1 16,5-2-1-16,-1-5 0 0,0-7-1 15,-3-1-4-15,-8-9-9 16,-7 0-28-16,0 5-1 15,-7-1-1-15,0 13 1 16</inkml:trace>
  <inkml:trace contextRef="#ctx0" brushRef="#br0" timeOffset="73266.5677">5789 12143 28 0,'-3'-12'33'0,"-11"0"-7"16,0 7-5-16,-2 5-5 0,-3 4-3 15,7 11-5-15,2 4-2 16,7 5-3-16,3 1 1 16,10-1 0-16,5-6 1 15,8 1-1-15,-2-12 0 0,4 0 0 16,-5-12-4-16,0-8-5 31,-4-6-21-31,-1-2-11 16,-15-10-1-16,5 1 0 15</inkml:trace>
  <inkml:trace contextRef="#ctx0" brushRef="#br0" timeOffset="73451.0576">5910 11936 32 0,'15'10'39'15,"8"9"1"1,-1 6 0-16,1 3-19 0,2 17-8 16,-12 6-4-16,-3 6-3 15,-10 2-3-15,-7-3-4 16,-9-1-9-16,-7-6-30 16,-7-13-1-16,0-4 1 0,-4-18-1 15</inkml:trace>
  <inkml:trace contextRef="#ctx0" brushRef="#br0" timeOffset="74051.0312">6797 11430 34 0,'28'-5'32'0,"15"5"1"16,0 0-12-16,4 0-16 0,2 4-13 16,-8-4-20-16,2 7-3 31,-21-7-1-31,3 12 7 0</inkml:trace>
  <inkml:trace contextRef="#ctx0" brushRef="#br0" timeOffset="74231.9307">6824 11522 31 0,'9'11'36'0,"22"-11"0"16,19 10-1-16,6-3-20 16,3-2-14-16,3 5-32 15,-12-6-2-15,-1 7-3 16,-15-11 0-16</inkml:trace>
  <inkml:trace contextRef="#ctx0" brushRef="#br0" timeOffset="76116.9855">7866 11478 45 0,'21'0'23'0,"26"0"-1"15,31 4-3-15,34-1-4 16,27-3-3-16,34 5-3 16,24-5-3-16,15 0-2 0,-8 0-4 15,-18-5-9-15,-31 0-24 16,-22 5-1-16,-52-9-2 15,-32 2 1-15</inkml:trace>
  <inkml:trace contextRef="#ctx0" brushRef="#br0" timeOffset="76440.3302">8452 11182 11 0,'7'-31'32'16,"4"-2"2"-16,-5-16 0 15,0-3-18-15,2 2-3 16,-4-3-2-16,2 12-3 0,-6 7-2 15,6 17-2-15,-6 17 0 16,0 26-2-16,-3 16-1 16,3 14 0-16,-6 9-3 15,-1 0-7-15,7 1-25 16,0-5-2-16,0-21-1 31,13-6 0-31</inkml:trace>
  <inkml:trace contextRef="#ctx0" brushRef="#br0" timeOffset="76887.8904">8999 10815 23 0,'5'-13'29'0,"-5"13"0"0,0 0-12 15,-14-6-6-15,-10 8-4 16,-10-2-3-16,-1 7-1 31,-3-2-2-31,1 2 0 0,0 1 0 16,9 3 1-16,6 3 0 16,8 0 0-16,7 2 1 15,4 1 1-15,3-5 0 16,9-1 1-16,6-5-1 15,10-1 0-15,9-5-1 16,10 6 0-16,6 0-1 0,5 6 0 16,1 5-1-16,-6 8 1 15,-10 7 0-15,-11 6 1 16,-24-2 1-16,-10 3 0 16,-21-8-1-16,-10-3 1 15,-9-9-1-15,-4-10-3 16,3-9-6-16,6-6-17 0,9-8-15 15,11-2-2-15,11-4 1 16,12 7-1-16</inkml:trace>
  <inkml:trace contextRef="#ctx0" brushRef="#br0" timeOffset="77520.3151">8522 11793 39 0,'10'-8'32'0,"-10"8"0"16,0 0-16-16,-31-10-6 0,2 10-3 15,-7-4-4-15,0 4 0 16,2 0-2-16,-4 0 0 16,8 0-1-16,4 3 0 0,6 1-1 15,7 1 1-15,2 5 0 16,3 0 0-16,-1 4 1 16,2 3 1-16,-3-1 0 15,4 6 0-15,1-5 1 16,5 0-1-1,0-4 0-15,0-13-1 16,18 11 0-16,3-11 0 16,5 0 0-16,11 0 0 15,3-3 0-15,7 9 0 16,2 1 1-16,-5 8 1 16,-3 5 0-16,-12 3 1 15,-14 4 0-15,-15 3 0 0,-16-5-1 16,-12-1-2-16,-13-6-2 15,-5-9-6-15,2-1-14 16,6-8-17-16,-1-10-1 0,16 0 0 16,11-8 0-1</inkml:trace>
  <inkml:trace contextRef="#ctx0" brushRef="#br0" timeOffset="77689.3974">8643 12104 70 0,'13'0'40'16,"-13"0"1"-16,0 0-7 31,8-10-25-31,-8 10-13 0,0 0-34 16,-8-16-2-16,8 16 0 16,5-20 0-16</inkml:trace>
  <inkml:trace contextRef="#ctx0" brushRef="#br0" timeOffset="78222.0499">9163 11775 21 0,'22'0'30'16,"-22"0"0"-16,0 0-12 16,-12-10-5-16,-10 10-5 15,-4 0-5-15,-3 0-2 0,-2 0 0 16,3 6-2-16,-1-3 1 15,8 1-1-15,2 3 1 16,7 2 0-16,-1 3 2 16,2 1 1-16,4 3 1 15,3 2 0-15,4 1 1 16,0-4 0-16,7 2 1 0,3-11-2 16,11 2-1-16,3-8-1 15,12 5 1-15,4-5 0 16,5 0-1-16,-1 4 2 0,-1 4-1 15,-8 3 1 1,-5 7 0-16,-14 2 0 0,-16 4 0 31,-16 2 0-31,-8-3-2 16,-14-4 0-16,-5-3-3 0,-1-7-5 16,-2-9-16-16,0-11-18 15,18-3 0-15,10-16 0 16,15-1-1-16</inkml:trace>
  <inkml:trace contextRef="#ctx0" brushRef="#br0" timeOffset="78608.0037">10069 11393 44 0,'-3'-14'35'0,"18"14"0"16,7-3-13-16,3-2-6 15,13 3-6-15,2-3-4 16,6 5-3 0,0-4-5-16,-6 4-4 15,-2 0-6-15,-13 0-9 16,-13 0-15-16,-12 0 0 15,-3 9-1-15,-9-2 17 16</inkml:trace>
  <inkml:trace contextRef="#ctx0" brushRef="#br0" timeOffset="78761.6657">10138 11462 34 0,'0'14'37'15,"18"-14"1"-15,13 0-3 0,9 2-17 16,6-2-14-1,6 5-35-15,-8-10-4 0,3 5-1 16,-13-7-2-16</inkml:trace>
  <inkml:trace contextRef="#ctx0" brushRef="#br0" timeOffset="79392.8401">10822 11503 17 0,'13'9'24'16,"18"-9"-9"-16,40 0-2 15,34 0-1-15,43 0 1 16,42 0 1-16,43 0-1 16,35-6-2-16,32 0 0 15,21 0-1-15,-4-1-4 16,-8 7-1-1,-34 0-3-15,-39 0-7 16,-50-2-30-16,-42 11 0 0,-65-9-1 16,-42 10-1-16</inkml:trace>
  <inkml:trace contextRef="#ctx0" brushRef="#br0" timeOffset="80749.6566">12078 11090 24 0,'19'-26'33'0,"-6"-13"1"15,8-8-6-15,-2-5-11 16,-3-6-4-16,8 2-3 16,-7 3-1-16,-3 8-2 15,-4 12-2-15,-1 18-1 0,-9 15 0 16,9 24-1-16,-9 18-1 16,0 14 0-16,0 7-1 15,-2 6-6-15,2 0-33 16,-7 3-1-16,1-6 0 0,0-5-1 15</inkml:trace>
  <inkml:trace contextRef="#ctx0" brushRef="#br0" timeOffset="81716.7965">11193 12258 32 0,'-5'18'35'0,"5"-8"0"16,8 3-13-16,12 0-6 16,7-7-4-16,13-2-1 15,0-8-4-15,5-4-2 16,-5-6-1-16,-3-6-2 16,-9-6 0-16,-14 1-1 0,-17-3 0 15,-13 3-1-15,-14 8 1 16,-9 8-1-16,-6 9 0 15,-2 14 0-15,2 11-1 16,5 12 1-16,13 8 0 16,17 3 1-16,20 3-1 15,17-6 1-15,20-7 0 0,12-7-3 16,10-10-14-16,7-9-23 16,-11-17 2-16,5-13-2 15,-9-17 0-15</inkml:trace>
  <inkml:trace contextRef="#ctx0" brushRef="#br0" timeOffset="82317.865">11563 11826 26 0,'11'5'36'16,"5"-5"2"-16,16 4-5 16,7-4-12-16,6-4-8 0,6 4-5 15,0-1-15-15,2 1-28 16,-11-13-2-16,-4 10 0 16,-16-5-1-16</inkml:trace>
  <inkml:trace contextRef="#ctx0" brushRef="#br0" timeOffset="83319.383">12259 11765 26 0,'9'-10'34'0,"-9"-11"1"16,9-5-8-16,-2-1-11 15,-7-4-5-15,9 6-2 16,-9-3-3-16,2 10-2 15,-2 3-1-15,0 15-2 0,0 0 0 16,0 25 0 0,0-1 0-16,0 10-1 0,4 4-3 15,-4-1-9-15,3-3-24 16,9 3-1-16,-2-18 0 0,8-5 0 16</inkml:trace>
  <inkml:trace contextRef="#ctx0" brushRef="#br0" timeOffset="83588.9441">12587 11701 15 0,'-11'-18'33'0,"11"18"0"15,-26-19 1-15,7 14-19 16,4 10-4-16,-1 4-6 16,8 8-3-16,8 3-1 31,5 4 0-31,9-1 0 0,10 0 0 15,7-6 1-15,6-4 1 16,-6-11 1-16,3-6 0 16,-12-10 1-16,-4-2-1 15,-18-8 1-15,-10-3-1 16,-14 1-2-16,-7 1-4 16,3 6-13-16,3 9-23 0,-3-1 0 15,13 11-1-15,3 4 1 0</inkml:trace>
  <inkml:trace contextRef="#ctx0" brushRef="#br0" timeOffset="83920.1915">13031 11664 26 0,'-22'-20'29'0,"3"6"-5"0,-2-1-3 15,-4 8-4-15,0 7-4 16,-2 7-2-16,5 8-3 16,2 2-1-16,12 8-1 15,4-3-1-15,11 3-1 16,8-2 0-16,10-4-1 15,3-6 1 1,6-4-2-16,-6-9 0 16,0-5-4-16,-3-2-5 15,-13-8-17-15,-6 1-13 16,0 4-1-16,-6-4-1 16</inkml:trace>
  <inkml:trace contextRef="#ctx0" brushRef="#br0" timeOffset="84236.6419">13273 11676 34 0,'-10'-21'34'0,"2"5"-1"0,-9-2-8 15,0 0-8-15,-2 9-7 16,-4 7-4-16,2 8-2 15,2 9-3-15,1 7 0 16,9 7-1-16,5 3 1 16,10 1-1-16,7-1 1 0,7-6 0 31,7-7 1-31,4-8 0 16,-1-7-1-16,4-10 1 15,-4-7 0-15,-6-4-3 16,-6-9-10-16,-9-4-25 15,0 9-1-15,-9-9 0 0,0 14-1 16</inkml:trace>
  <inkml:trace contextRef="#ctx0" brushRef="#br0" timeOffset="84721.6442">13601 11551 40 0,'0'-11'32'0,"0"11"2"15,0 20-14-15,0-5-7 16,0 13-4-16,0 4-4 16,-2 4 0-16,-2-3-1 15,4 0 0-15,0-5-2 0,0-6 1 16,0-7-1-16,0-15-1 16,0 0 1-16,15-4-1 0,-2-9 0 15,3-4 0-15,8 0 0 16,0 3-1-16,6-1 0 15,1 8-1-15,-1 7 1 16,-5 4 0-16,-7 6 0 16,-8 7 1-16,-10-2 0 31,-13 4 0-31,-9-2 0 0,-6-6-3 16,1 2-8-16,-7-8-27 15,3-9-1-15,7 1 0 16,1-10 0-16</inkml:trace>
  <inkml:trace contextRef="#ctx0" brushRef="#br0" timeOffset="85206.9543">12241 11965 18 0,'0'0'30'16,"14"11"-8"-16,31-11-2 15,25 7-2-15,23-7 0 16,34 0-3-16,31 0-4 16,26-7-3-16,14 0-3 0,10 0-2 31,-11 0-5-31,-22-5-10 0,-30 2-24 16,-27 4 0-1,-46-7-1-15,-29 7 0 0</inkml:trace>
  <inkml:trace contextRef="#ctx0" brushRef="#br0" timeOffset="85760.4792">12745 12198 48 0,'24'-23'23'16,"11"0"-3"-1,9 4-1-15,5 14-2 16,-1 5-3-16,0 5-2 15,-20 8-3-15,-5 7-2 16,-23 3-3-16,-13 9 0 16,-15-5-1-16,-12 1-2 15,-6-4 0-15,-4-4-1 16,10-6-1-16,5-5 0 0,16-9-1 16,19 0 1-16,0 0 0 15,26-11 1-15,7 6 0 16,5 5 1-16,5 4-2 15,-3-4-6-15,4 3-30 16,-4 4 0-16,-9-7 0 16,0 6-1-16</inkml:trace>
  <inkml:trace contextRef="#ctx0" brushRef="#br0" timeOffset="86292.9743">13155 12211 32 0,'25'5'34'0,"-13"1"0"16,4 2-8-16,-1 7-12 15,-8 2-5-15,1 1-3 16,-4-2-2-16,-4 1-1 0,0-3-1 15,0-14-1-15,0 0 0 16,0 0-1-16,6-15 0 16,5-6 0-16,2-1-1 15,4 0 1-15,4 1-1 16,0 3 2-16,-5 8-1 16,6 10 1-1,-7 6 1-15,-3 8-1 16,-8 3 1-16,-1 5 0 0,-3-3-2 15,-3 1 0 1,3-3 0-16,-6-8-1 16,6-9 0-16,0 0 0 0,9-14 0 15,1-3-1-15,8-3 1 16,1-3 0-16,5 1 1 0,-3 3 0 16,2 6 0-16,-2 11 2 15,-1 4-1-15,-6 10 2 16,-6 4-1-16,-3 5 1 15,-5 2 0-15,0 1 0 16,0-1-2-16,0-2-2 16,-3 1-16-16,3-3-20 0,-10-15-1 15,10-4 0-15,-11 0 0 16</inkml:trace>
  <inkml:trace contextRef="#ctx0" brushRef="#br0" timeOffset="89590.0507">7813 10476 30 0,'11'-4'29'0,"-11"4"1"16,-7 18-18-16,4 2-19 15,-10 2-20-15,13 11-1 0,-13-4-1 16</inkml:trace>
  <inkml:trace contextRef="#ctx0" brushRef="#br0" timeOffset="89789.9716">7818 10906 15 0,'-9'13'34'0,"1"-4"0"15,8 9 0-15,-6 0-16 16,2-2-10-16,4 5-11 0,-6-1-25 16,6 6-4-1,-5-9-1-15,5 5-2 0</inkml:trace>
  <inkml:trace contextRef="#ctx0" brushRef="#br0" timeOffset="89905.8674">7773 11309 14 0,'-9'14'26'16,"9"6"-15"0,0-2-12-16,-3-6-20 15,6 8-5-15</inkml:trace>
  <inkml:trace contextRef="#ctx0" brushRef="#br0" timeOffset="90053.0084">7786 11700 26 0,'5'32'34'0,"-8"-10"1"16,3 4-5-16,-3-3-17 16,-2-1-18-16,5 6-22 15,-13-12-5-15,13 10-2 16,-3-7 0-16</inkml:trace>
  <inkml:trace contextRef="#ctx0" brushRef="#br0" timeOffset="90191.044">7776 12225 59 0,'0'39'38'0,"0"-7"0"16,0 4-7-16,0-2-23 15,0-3-19-15,2-2-24 32,-7-12-1-32,5 0-2 0,0-17 0 15</inkml:trace>
  <inkml:trace contextRef="#ctx0" brushRef="#br0" timeOffset="90807.1457">8208 10389 11 0,'15'0'27'0,"21"9"-1"15,-4-6-13-15,18-3-19 0,15 14-17 16,-6-14-1-16,17 10 1 16</inkml:trace>
  <inkml:trace contextRef="#ctx0" brushRef="#br0" timeOffset="91007.7457">9244 10393 11 0,'-16'-4'30'15,"16"4"-5"-15,13 0-5 16,9-4-5-16,9 4-4 15,9 0-15-15,10 7-18 0,0-13-6 16,12 9-1-16,-7-7 1 16</inkml:trace>
  <inkml:trace contextRef="#ctx0" brushRef="#br0" timeOffset="91177.0241">10141 10415 17 0,'11'0'30'16,"5"7"-1"-16,-16-7 1 16,12-7-21-16,1 3-12 15,5 0-14-15,10 8-12 16,-2-14 0-16,16 10-1 16</inkml:trace>
  <inkml:trace contextRef="#ctx0" brushRef="#br0" timeOffset="91277.2922">10804 10405 6 0,'21'0'27'16,"4"2"-4"-16,-25-2-17 16,12-13-22-16,4 13-5 15,-7-15-3-15</inkml:trace>
  <inkml:trace contextRef="#ctx0" brushRef="#br0" timeOffset="91440.0721">11504 10401 29 0,'41'10'31'32,"-23"-10"0"-32,1 4-1 0,-19-4-28 15,14-4-11-15,1 8-19 16,-2-12-3-16,15 8 1 16,-5-8 6-16</inkml:trace>
  <inkml:trace contextRef="#ctx0" brushRef="#br0" timeOffset="91555.9661">12191 10425 21 0,'25'5'24'0,"-13"-11"-8"15,0 0-26-15,7 3-13 16,-3-9-2-16,17 12 23 16</inkml:trace>
  <inkml:trace contextRef="#ctx0" brushRef="#br0" timeOffset="91709.635">12631 10430 53 0,'16'0'36'0,"5"0"-1"15,-8 0-2-15,4-8-26 16,9 4-5-16,-2 4-9 16,1-3-13-16,-6-1-15 0,6 4 0 15,-10-4-1-15,8 4 4 16</inkml:trace>
  <inkml:trace contextRef="#ctx0" brushRef="#br0" timeOffset="92412.2248">13303 10433 20 0,'19'-9'31'16,"-6"2"-1"-16,15 7-1 16,5 0-24-16,9 0-18 0,7 7-15 15,-6-7-1-15,16 6-1 16</inkml:trace>
  <inkml:trace contextRef="#ctx0" brushRef="#br0" timeOffset="92543.7425">13958 10417 31 0,'0'0'30'16,"21"-6"-1"-16,-14-6-5 16,-7 12-39-16,25-6-14 15,-13 2-1-15,13 4 0 16</inkml:trace>
  <inkml:trace contextRef="#ctx0" brushRef="#br0" timeOffset="92659.6419">14259 10418 14 0,'21'0'9'16,"-11"0"-11"-16,-10-11-11 16,0 11 6-16</inkml:trace>
  <inkml:trace contextRef="#ctx0" brushRef="#br0" timeOffset="92882.3137">14472 10592 14 0,'0'5'31'0,"0"-5"1"15,4 10 1-15,-4 0-18 16,0-10-10-16,8 21-14 15,-4-12-20-15,8 11-1 16,-9-6-2-16,7 13 3 16</inkml:trace>
  <inkml:trace contextRef="#ctx0" brushRef="#br0" timeOffset="93013.8452">14499 11082 19 0,'-7'18'28'0,"12"4"-2"15,-8-2-20 1,3-20-23-16,6 23-7 16,-6-23-1-16,7 27 13 0</inkml:trace>
  <inkml:trace contextRef="#ctx0" brushRef="#br0" timeOffset="93129.7431">14538 11355 16 0,'4'29'30'16,"-12"-11"0"-16,8 9-7 0,-5-8-22 15,-3 1-25-15,8 4-3 16,-4-6-3-16,8 8 12 16</inkml:trace>
  <inkml:trace contextRef="#ctx0" brushRef="#br0" timeOffset="93261.2627">14528 11787 35 0,'0'28'31'16,"-11"-9"0"-16,11 5-17 15,0-4-31-15,0-7-10 16,4 10-3-16,-4-13-1 16</inkml:trace>
  <inkml:trace contextRef="#ctx0" brushRef="#br0" timeOffset="93399.3024">14541 12080 56 0,'0'25'35'0,"-10"-2"0"0,7-3-17 15,3 4-13-15,-4 1-17 16,7 3-21-16,-8-10-1 16,10 6-1-16,-8-5 1 0</inkml:trace>
  <inkml:trace contextRef="#ctx0" brushRef="#br0" timeOffset="93515.1955">14513 12505 44 0,'-13'32'37'16,"10"5"0"-16,-3-9-1 15,1-1-30 1,5-1-36-16,-7-13-3 16,11-3-3-16,-4-10-2 15</inkml:trace>
  <inkml:trace contextRef="#ctx0" brushRef="#br0" timeOffset="94163.0215">8154 12746 9 0,'19'0'28'0,"16"6"0"16,-4-6-6-16,5 0-37 16,20 9-9-16,-7-12-1 15,17 7 3-15</inkml:trace>
  <inkml:trace contextRef="#ctx0" brushRef="#br0" timeOffset="94301.2071">8990 12789 60 0,'0'0'36'0,"12"-6"-1"16,-12 6-10-16,9-12-27 16,1 9-19-16,2-5-14 31,13 6 0-31,0-8 0 0</inkml:trace>
  <inkml:trace contextRef="#ctx0" brushRef="#br0" timeOffset="94432.7271">9585 12746 39 0,'43'9'33'0,"-15"-6"0"16,-5 1-10-16,-5-1-26 0,-5-3-19 15,11 5-9-15,-5-13-1 16,18 8 0-16</inkml:trace>
  <inkml:trace contextRef="#ctx0" brushRef="#br0" timeOffset="94564.249">10199 12755 34 0,'41'9'34'0,"-14"-9"0"16,1 6-5-16,-5-6-20 15,-8 3-14-15,0 1-21 0,0-10-7 16,14 6 0-16,-2-11-1 16</inkml:trace>
  <inkml:trace contextRef="#ctx0" brushRef="#br0" timeOffset="94686.6548">10892 12767 30 0,'48'8'32'0,"-17"-8"0"16,9 4-5-16,-10-4-32 15,-2-4-24-15,9 8-1 16,-5-11-1-16,12 7 6 16</inkml:trace>
  <inkml:trace contextRef="#ctx0" brushRef="#br0" timeOffset="94802.5619">11624 12808 33 0,'23'0'31'0,"5"13"-5"15,-16-13-14-15,-12 0-40 16,30-6-2-16,-12-4-1 0</inkml:trace>
  <inkml:trace contextRef="#ctx0" brushRef="#br0" timeOffset="94934.0837">12131 12815 37 0,'28'0'33'0,"3"9"-1"16,-12-9-5-16,3-3-38 0,6 3-19 15,-10-9-2-15,17 9 0 16,-5-11 9-16</inkml:trace>
  <inkml:trace contextRef="#ctx0" brushRef="#br0" timeOffset="95049.9727">12724 12799 36 0,'28'6'34'16,"-11"-8"-1"-16,4 7-6 15,-9-5-36-15,0-4-21 16,12 4-3-16,1-8-1 16</inkml:trace>
  <inkml:trace contextRef="#ctx0" brushRef="#br0" timeOffset="95187.0067">13245 12811 45 0,'31'5'36'16,"-14"-5"0"0,6-3-5-16,-5 3-31 0,1-12-27 15,6 12-7-15,0-12-1 16,12 12 0-16</inkml:trace>
  <inkml:trace contextRef="#ctx0" brushRef="#br0" timeOffset="95303.9154">13806 12789 52 0,'12'0'35'16,"1"7"0"-16,-13-7-8 15,15-4-35-15,2 8-24 16,-6-11-2-16,11 7-1 0,-3-6-1 16</inkml:trace>
  <inkml:trace contextRef="#ctx0" brushRef="#br0" timeOffset="95451.0599">14297 12787 46 0,'23'0'37'0,"-7"-3"0"15,6 3 0-15,-9 0-33 16,2-9-35-16,-2 9-2 0,-13-15-3 16,0 15 0-16</inkml:trace>
  <inkml:trace contextRef="#ctx0" brushRef="#br0" timeOffset="99060.3616">1695 13989 29 0,'3'32'33'15,"13"-3"-4"-15,14-15-9 16,5-14-4-16,8-17-3 15,5-15-2-15,-3-10-2 16,2-14-3-16,-2-9-2 16,-11-13-3-16,-8-2 2 0,-16-2-2 15,-10 7-1-15,-8 9 1 0,-8 11-2 16,-10 15 1 0,3 19 0-16,-2 25-1 15,4 24 1-15,13 20 0 0,8 13 0 16,12 9-1-16,13 4 2 15,12 2 0-15,0-3 0 16,7-11-1-16,3-12 1 0,-8-15-1 16,-6-11-4-16,-4-9-12 15,-11-6-21-15,-25-20 1 16,0-4-1-16,-24-9 0 16</inkml:trace>
  <inkml:trace contextRef="#ctx0" brushRef="#br0" timeOffset="99197.6519">1807 13798 28 0,'-6'10'36'0,"6"-10"-1"15,21 14-1-15,6-5-18 16,6-3-15-16,7 4-24 16,0-10-9-16,6 5-3 15,-5-5 0-15</inkml:trace>
  <inkml:trace contextRef="#ctx0" brushRef="#br0" timeOffset="99345.341">1920 13774 13 0,'-17'-4'8'15,"2"4"-8"-15,4 0-19 16,18 12 18-16</inkml:trace>
  <inkml:trace contextRef="#ctx0" brushRef="#br0" timeOffset="99830.1561">2491 13964 20 0,'-12'7'34'15,"16"6"0"-15,-4-13 0 0,22 17-18 16,-1-10-6-16,6-4-3 16,2-3-1-16,-1-7-2 15,0-5-2-15,-14-7 0 16,-4-2-1-16,-10-5-1 16,-18 3 2-16,-7 0-3 15,-8 7 1-15,-5 8 0 0,1 8-1 16,3 12 2-16,2 10-1 15,6 10 1-15,15 7-1 16,8 9 1-16,6 2 0 16,10 4 0-16,2-3-4 15,9-3-15-15,5-3-18 16,-2-20-1 0,4-3 1-16,-2-22-2 15</inkml:trace>
  <inkml:trace contextRef="#ctx0" brushRef="#br0" timeOffset="100115.5127">3112 13901 37 0,'-9'13'37'0,"-3"11"-1"16,-19-4-1-16,-4-1-21 15,-2 5-5-15,-9-4-5 16,3-9-5-16,1-8-2 15,3-6 0-15,10-7-1 16,8-7 0 0,15-1 1-16,9-2 1 15,13 5 3-15,11 6 2 16,7 4 2-16,6 10 1 16,0 7 1-16,5 8-1 15,-8 4-1-15,-4 1-8 16,-10-4-32-16,1 5-2 15,-17-9-2-15,5 0 0 0</inkml:trace>
  <inkml:trace contextRef="#ctx0" brushRef="#br0" timeOffset="102536.2007">4536 14707 30 0,'8'-23'30'0,"-2"-9"-3"16,11-6-12-16,4 0-2 15,-2 0-1 1,2 8-1-16,-8 2-1 16,2 18 0-16,-15 10 0 15,6 34-2-15,-8 8-2 16,2 19-1-16,-4 11-1 15,4 8-1-15,0-2-2 16,4-4-4-16,5-9-12 16,3-12-25-16,0-28 1 0,4-10-1 15,-3-22 0-15</inkml:trace>
  <inkml:trace contextRef="#ctx0" brushRef="#br0" timeOffset="102983.4256">5178 14608 37 0,'6'-10'35'15,"-6"10"0"-15,0-16-4 16,-17 6-18-16,1 7-5 16,-15-5-5-16,-4 2-3 31,-5 2-2-31,-4 0 0 0,3 4-1 15,2-6-1-15,9 6 1 16,4 4 0-16,10 6 2 16,3 4 0-16,7 4 3 15,6 8 0-15,3 3 2 16,4 4-1-16,-1 0 1 16,4-1 0-16,1-8-1 0,6-5-1 15,1-10 0-15,9-9-1 16,5 0 1-16,11-9-1 15,2-3 1-15,7 7 0 16,-2 1 0-16,-5 8 1 16,-9 9 1-16,-9 9 0 15,-18 6 0 1,-18 4 0-16,-18 4-2 16,-11-3-1-16,-9-4-5 0,-9-9-14 15,-4-11-22 1,13-6-1-16,2-14 0 0,20-4 0 15</inkml:trace>
  <inkml:trace contextRef="#ctx0" brushRef="#br0" timeOffset="103506.1249">5544 14849 15 0,'0'0'32'15,"29"12"2"-15,-5-10-1 16,2-2-20-16,10 6-3 16,-2-10-2-16,0-3-3 0,-3-5-1 15,-5-4-2-15,-12-5 0 16,-8-1-1-16,-12-3 0 15,-9 3-1-15,-16 4 1 16,-5 4-1-16,-5 7-1 16,-3 11 1-16,3 13 0 15,5 11 1 1,11 8 0-16,15 7 1 16,15 3 0-16,17 0 1 15,10-4 0-15,15-6 0 16,3-10-2-16,2-10-7 15,-2-16-30-15,-2 0-1 16,-10-16-1-16,0-5 1 16</inkml:trace>
  <inkml:trace contextRef="#ctx0" brushRef="#br0" timeOffset="104254.4017">5877 14329 51 0,'0'0'35'0,"17"-8"0"16,8 8-18-16,6 4-9 0,8 0-18 15,8 3-22-15,-3-19-1 16,12 6-1-16,-12-16-1 16</inkml:trace>
  <inkml:trace contextRef="#ctx0" brushRef="#br0" timeOffset="104927.9209">6530 13862 13 0,'0'0'30'15,"0"0"0"-15,12-19-4 16,-1 1-14-16,2-6-5 16,-2-1-1-1,3 3 0-15,-4 0-1 16,0 8-1-16,-10 14 1 15,0 0-1-15,3 23 0 16,-6 6 0-16,-4 11 0 16,4 6-4-16,3 3-4 15,0-4-11-15,0-11-19 16,17-2-2-16,-2-18 1 0,11-1 0 16</inkml:trace>
  <inkml:trace contextRef="#ctx0" brushRef="#br0" timeOffset="105209.2736">6890 13786 30 0,'-4'-13'34'0,"-14"-2"1"15,3 11-5-15,-5 7-14 16,-1 4-8-16,9 13-3 16,5 6-2-16,10 4-1 15,10-1-1-15,8-1 0 16,5-6 1-16,11-9-1 31,-4-9 1-31,-1-8-1 0,-5-11-1 16,-11-8 2-16,-13-3-2 15,-9-2 1-15,-12 3-3 16,-10 1-5-16,6 9-18 16,3 8-12-16,-2 0 0 15,21 7 0-15</inkml:trace>
  <inkml:trace contextRef="#ctx0" brushRef="#br0" timeOffset="105491.021">7169 13827 64 0,'-21'-12'33'0,"8"12"-10"16,-3 0-8-16,1 10-7 0,2 4-3 15,4 7-3-15,9 2-1 16,6-1 1-16,10-1-1 16,2-6 3-16,6-4-1 15,-1-11 1-15,4-4 0 16,-8-11-1-16,-3-1 1 0,-11-4-1 16,-5-1-1-16,-2 5-6 15,-11-1-15-15,3 5-18 16,10 12-2-16,-15-9 2 15,15 9-2-15</inkml:trace>
  <inkml:trace contextRef="#ctx0" brushRef="#br0" timeOffset="105814.4657">7414 13843 45 0,'0'0'34'31,"-23"-11"-2"-31,5 11-13 0,6 2-7 16,-3 8-6-16,4 6-3 15,3 4-1-15,8 4-1 16,3 1 1-16,13-3 1 16,5-5 1-16,6-2 0 15,1-11 2-15,3-4-1 16,-8-12-1-16,1-2 1 0,-13-6-1 15,-11 1-1-15,-8-3-4 16,-11-2-9-16,-5 6-29 16,2 6-1-16,-1-2 1 15,5 9-1-15</inkml:trace>
  <inkml:trace contextRef="#ctx0" brushRef="#br0" timeOffset="106177.7833">7652 13598 47 0,'0'0'36'15,"16"7"0"-15,-16 18-11 16,2 6-11-16,5 14-6 15,-7 3-1-15,0 3-2 16,-7-4-2-16,7-5 0 16,-5-10-1-1,5-7-1-15,0-15 0 16,0-10-1-16,21-9 0 16,-2-4 0-16,6-3 0 15,3 2 0-15,5 5-1 16,2 0 1-16,-7 12 0 15,-3 7 0-15,-13 3 1 16,-9 6-1-16,-12 0 1 0,-10-1-2 16,-8-2-6-16,-8-1-27 15,-3-15-5-15,8 4 1 16,-1-10-1-16</inkml:trace>
  <inkml:trace contextRef="#ctx0" brushRef="#br0" timeOffset="106477.7574">6623 14159 16 0,'0'0'34'16,"0"0"1"-16,34 0-2 15,18 5-14-15,26-5-8 16,22 9-4-16,21-2-1 0,12 0-6 16,9 0-6-16,-2-1-20 15,-7-11-9-15,-9 5-1 16,-26-11 0-16</inkml:trace>
  <inkml:trace contextRef="#ctx0" brushRef="#br0" timeOffset="106994.4744">7032 14546 21 0,'-21'0'26'16,"-1"0"-10"-16,-7-8-3 16,4-3-5-16,4-4-4 15,9-8-1-15,9 0 0 16,12-1 2-16,13 7 1 0,8 2 1 31,7 8 2-31,1 7 0 0,-3 10 1 16,-12 6 0-1,-6 9-1-15,-17 6-2 16,-9 3-2-16,-13-2-1 0,-5-1-1 16,-6-6-1-16,3-5-1 15,5-7 0-15,10-6-2 16,15-7 1-16,0 0 0 0,0 0-1 16,21-5 0-16,1 5 0 15,3 0-4-15,6 6-14 16,3 3-18-16,-7-9-1 15,2 5 1-15,-5-10 0 16</inkml:trace>
  <inkml:trace contextRef="#ctx0" brushRef="#br0" timeOffset="107396.1757">7206 14524 12 0,'0'0'34'0,"12"17"2"15,-2 0 0-15,-10 3-16 16,5-1-9-16,-2 3-2 0,-3-3-3 16,0-5-3-16,0-14-2 0,0 0-1 15,0 0-1-15,13-10 1 16,0-6-2-16,2 0 2 16,4 0-2-16,0 4 3 15,2 6 0-15,-2 6 0 16,-4 8 2-1,-3 6-1-15,-8 2 0 16,-4 0 0-16,0 1 0 16,-3-6-1-16,3-11-2 15,0 0 0-15,-6-10-1 16,9-8 1-16,9-2-1 16,4-4 1-16,4 1 0 15,3 1 1-15,-1 7 1 0,-1 11 1 16,-2 8 1-16,-4 11 0 15,-8 3 0-15,-7 5-7 16,-4 2-32-16,4 6-1 16,-10-10-1-16,7 4 0 15</inkml:trace>
  <inkml:trace contextRef="#ctx0" brushRef="#br0" timeOffset="107865.8498">8003 14910 47 0,'30'13'36'0,"-4"-16"1"16,11 3-11-16,12 0-14 15,-5-4-6-15,8 4-4 0,-6 0-11 16,-8 5-13-16,-11-5-14 15,-4 0-1-15,-23 0 0 16</inkml:trace>
  <inkml:trace contextRef="#ctx0" brushRef="#br0" timeOffset="108051.8196">8073 15061 46 0,'29'5'38'0,"1"-5"0"16,11 0 0-16,8 0-25 0,-1 3-17 31,4 3-31-31,-8-10-1 0,-2 8-2 16,-10-10-1-16</inkml:trace>
  <inkml:trace contextRef="#ctx0" brushRef="#br0" timeOffset="108821.529">9250 14704 22 0,'0'-13'31'16,"0"13"1"-16,-33-5-8 16,4 5-13-16,2 0-5 15,-4 5-3-15,1 4-1 16,1 3-1-16,7 3 0 15,3 5-1-15,7 1 0 16,2 4 0-16,2-2 0 0,1-2 1 16,4-3 1-16,-3-5 0 0,6-13 0 15,13 2 0-15,-1-9 1 16,12-4 1-16,10 2 1 16,4 0 0-16,11 9-2 15,-5 6 1-15,0 9 1 31,-13 11 0-31,-10 9-1 0,-18 6-1 16,-12 1 0-16,-18-4-2 16,-11-5-1-16,-5-8-5 15,-5-11-6-15,9-7-15 16,4-7-12-16,4-15-1 16,15 3 0-16</inkml:trace>
  <inkml:trace contextRef="#ctx0" brushRef="#br0" timeOffset="109000.4009">9430 15136 38 0,'10'2'38'15,"-10"-2"2"-15,0 0-1 0,0 0-18 16,0 0-18-16,0 0-35 15,-4-9-5-15,4 9-1 16,4-14-2-16</inkml:trace>
  <inkml:trace contextRef="#ctx0" brushRef="#br0" timeOffset="109517.8921">9939 14773 32 0,'0'0'29'16,"16"-13"-5"-1,-16 13-7-15,-22-10-5 0,3 10-6 16,-12-6-3-16,0 6-2 16,0 3-1-16,-3 1-1 15,3 5 0-15,3-1 0 16,3 4 0-16,9 3 1 16,4 2 1-16,6 4 2 15,-1 1 0-15,7 1 2 0,-6-2 0 16,10 1 1-16,2-5 0 15,4-5-1-15,8-12-2 16,6 0 0-16,7-5-1 16,7-1 0-16,2 0 0 15,3 6 0-15,-5 0-1 16,-1 10 2 0,-13 6-1-16,-5 9 1 15,-16 2 0-15,-11 2 0 16,-15-3-1-16,-15-2-1 15,-4-2-7-15,-14-5-29 16,1-14-3-16,8-3 0 16,-2-17-1-16</inkml:trace>
  <inkml:trace contextRef="#ctx0" brushRef="#br0" timeOffset="110023.8078">10807 14787 26 0,'-10'2'32'0,"33"4"1"16,13 0-11-16,16-6-10 15,13 4-4-15,8-4-5 16,7 0-9-16,-1 0-16 16,-1 6-10-16,-14-12-1 15,-9 6 0-15</inkml:trace>
  <inkml:trace contextRef="#ctx0" brushRef="#br0" timeOffset="110241.5629">10828 14932 20 0,'0'0'33'0,"12"0"0"16,23-6-3 0,21 3-16-16,9-4-4 0,15 1-5 15,6 0-3-15,-1 1-7 16,-4-2-10-16,-12 7-15 15,-22-10-4-15,-12 5-1 0,-28-10 8 16</inkml:trace>
  <inkml:trace contextRef="#ctx0" brushRef="#br0" timeOffset="110404.3318">11448 14757 26 0,'38'16'32'0,"-8"-6"1"16,-9 12-15-16,-9 6-3 15,-12 2-8-15,-14 0-15 16,-20-7-22-16,3 6-1 0,-17-15-1 16,3 4 3-1</inkml:trace>
  <inkml:trace contextRef="#ctx0" brushRef="#br0" timeOffset="110627.015">10963 14672 3 0,'-34'-5'31'15,"5"18"2"-15,-5 4 0 0,0 14-14 16,9 11-5-16,4 5-4 16,17 5-1-16,14-5-3 15,17 0-3-15,16-8-18 16,15-7-18-16,-4-17-2 15,16-5-2-15,-7-18 1 16</inkml:trace>
  <inkml:trace contextRef="#ctx0" brushRef="#br0" timeOffset="111343.5693">12224 14768 21 0,'13'5'33'0,"-3"5"1"16,9 2-7 0,5 2-12-16,3-8-2 15,11-3-5-15,-1-9-2 16,3-4-3-16,-3-9-1 16,-9-5-1-16,-11-6-1 15,-14 0 0-15,-17 6 0 0,-13 7-1 16,-11 9 1-16,-8 8 0 15,-4 19 1-15,1 9 0 0,6 12 0 16,14 12 1 0,17 2 0-16,16-3 1 0,20-3 0 15,19-4 0-15,8-10-1 16,10-10-3-16,3-8-8 16,5-13-29-16,-10-19 1 31,1-6-2-31,-14-21 1 0</inkml:trace>
  <inkml:trace contextRef="#ctx0" brushRef="#br0" timeOffset="111575.2346">12464 14336 27 0,'39'4'35'0,"0"-8"0"15,13 4-2-15,0 0-27 16,-2-3-34-16,6 8-2 0,-13-10-3 16,0 5-2-16</inkml:trace>
  <inkml:trace contextRef="#ctx0" brushRef="#br0" timeOffset="112128.5003">13165 13965 26 0,'0'-24'29'16,"15"-5"-6"-16,-3 5-6 15,-2 0-4-15,5 12-1 0,-6 6-3 16,6 14 0-16,-5 10 0 16,-1 13-3-16,-3 5 0 15,0 6-5-15,4 7-8 16,-6-5-21-16,-4-10-6 15,9-5-2-15,-4-15 0 0</inkml:trace>
  <inkml:trace contextRef="#ctx0" brushRef="#br0" timeOffset="112392.0813">13511 13907 23 0,'-18'-13'29'0,"3"19"0"0,-8-1-8 16,6 10-12-16,1 6-5 16,12 3-2-16,7 3 0 15,10-3 1-15,12-2 1 16,3-8 1-16,6-7 1 16,-3-7 1-16,-4-6 0 15,-5-9-1 1,-9-2 0-16,-13-7-4 15,-7 2-6-15,-7 2-20 16,-2 6-12-16,-9-4 0 16,6 11 0-16</inkml:trace>
  <inkml:trace contextRef="#ctx0" brushRef="#br0" timeOffset="112692.8943">13750 13909 7 0,'0'0'30'16,"-8"-15"1"-16,8 15-1 15,-16 15-15 1,6-5-7-16,-2 9-5 16,3 3-1-16,5 5-1 15,7-2 2-15,6 1 0 16,8-10 2-16,4-4 1 15,3-7 0-15,4-5 1 16,-3-12 0-16,0-2 0 16,-13-9-2-16,-2 1 0 0,-17-3-4 15,-5 5-4-15,-3 8-16 16,-1 5-18-16,-11-3-1 16,7 10 0-16,-1 5-1 15</inkml:trace>
  <inkml:trace contextRef="#ctx0" brushRef="#br0" timeOffset="112993.7039">14036 13936 33 0,'0'0'31'0,"-28"0"-4"15,9 7-6-15,1 5-6 16,-1-2-5-16,6 9-4 16,3-1-1-16,10 5 0 15,0-5 0-15,17 1 0 16,1-10-1-16,4-1 1 16,3-8 0-16,-1-3-1 0,-2-7-1 15,-3-4-2-15,-3-3-5 16,-12-3-19-16,-4-3-15 15,-6 2 0-15,-1-4-1 16</inkml:trace>
  <inkml:trace contextRef="#ctx0" brushRef="#br0" timeOffset="113379.1516">14206 13738 33 0,'11'0'36'0,"-11"0"1"15,14 16-6-15,-5 12-14 16,-5 3-7-16,1 10-4 16,-2-1-1-16,3-1-2 15,-6-5-1-15,4-5-1 16,-4-9 0-16,0-6 0 15,0-14-1-15,0 0 1 0,18 0-1 16,-6-9 1-16,4 0-1 16,3 3-1-16,6 4 1 15,-1 2-1-15,-2 5 1 16,-3 2 0-16,-6 7-1 16,-7 1 1-16,-6 2 1 15,-13-7 0 1,-3-1-2-16,-8-5-5 15,2-4-25-15,0 0-6 0,-2-6-1 16,11 1 0 0</inkml:trace>
  <inkml:trace contextRef="#ctx0" brushRef="#br0" timeOffset="113763.8579">13142 14275 23 0,'16'12'33'0,"12"-12"2"16,31 10-1-16,27-10-19 16,23 0-3-16,30 0-3 0,13-3-4 15,13-2-2 1,-4 0-4-16,-12 1-5 0,-23 4-6 15,-28 4-16-15,-34-4-10 0,-24 0 0 32,-24-7 1-32</inkml:trace>
  <inkml:trace contextRef="#ctx0" brushRef="#br0" timeOffset="114264.1595">13571 14541 28 0,'18'-5'30'16,"-5"-4"-9"-16,17 0-5 0,5 3-4 15,2 3-2-15,3 3 0 16,-9 6-1-16,-6 5-1 15,-13 4-2-15,-12 2-2 16,-19 0 0-16,-9 3-1 16,-10-1 0-16,2-3-2 0,-1-1 0 15,7-2-2-15,11-5 1 16,19-8 0-16,0 0 0 16,21 9 0-16,7-9 1 15,5 4-1-15,2-1-1 16,-4-3-5-16,0 8-12 15,-5-2-17 1,-12-6-1-16,-1 0 0 16,-13 0 3-16</inkml:trace>
  <inkml:trace contextRef="#ctx0" brushRef="#br0" timeOffset="114650.0708">13858 14559 40 0,'10'8'34'0,"0"8"1"15,-4 2-9-15,-1 1-17 0,2 4-2 16,-7-4-2-16,3-1-2 16,-3-8-2-16,0-10 0 15,0 0-1-15,15-10 0 16,-5-4-1-16,3-2 2 16,2 2-1-16,2 3 1 0,3 2 1 15,-5 9 0-15,-2 7 0 16,-4 3 1-16,-6 7-1 15,0 4-1-15,-3-2 0 16,0-1 0-16,0-6-2 16,0-12 1-16,0 0-1 31,10-4 0-31,3-9 0 0,2-7 0 16,3-1 0-16,1 2 1 15,-3 2 0-15,2 9 1 0,0 6 0 16,-6 5 0-1,-2 8 0-15,-1 6 0 16,-6 3-4-16,-3 8-28 0,-5-12-6 16,5 1 0-16,0-17-1 0</inkml:trace>
  <inkml:trace contextRef="#ctx0" brushRef="#br0" timeOffset="114998.2093">14826 14882 44 0,'14'-7'35'0,"15"7"0"0,2-5-7 31,10 2-30-31,5 8-25 15,-6-8-6-15,5 6-2 16,-14-5 0-16</inkml:trace>
  <inkml:trace contextRef="#ctx0" brushRef="#br0" timeOffset="115167.3846">14815 15011 32 0,'-5'11'37'15,"5"-11"0"-15,35 0-5 16,2 0-16-16,8 0-22 16,12 0-26-16,-10-11-2 0,8 11-3 15,-7-15 0-15</inkml:trace>
  <inkml:trace contextRef="#ctx0" brushRef="#br0" timeOffset="115999.5375">16197 14425 12 0,'-12'-8'24'0,"-4"11"-8"16,-15-3-6-16,0 0-5 15,-6 0-1 1,3 5-1-16,0-5-1 16,4 4-1-16,7 0-1 15,5 2 1-15,5 1 0 16,1 4 1-16,5 2 2 16,1 0 0-16,6 4 1 15,-2-5 1-15,7 2 2 16,-5-14-1-16,22 15 0 0,-3-15 0 15,12 5-1-15,6-1 1 0,3 0-1 16,1 5-1 0,0 10 0-16,-10 0 0 0,-4 9-1 15,-18 5 0-15,-12 0-1 16,-15-1 0-16,-10-2-2 16,-7-7-2-1,-7-10-3-15,4-5-7 16,-3-14-7-16,11-6-8 15,10-3-8-15,2-6-3 16,16 1 0-16</inkml:trace>
  <inkml:trace contextRef="#ctx0" brushRef="#br0" timeOffset="116168.832">16328 14793 38 0,'14'5'38'15,"-3"2"1"-15,-11-7-6 16,0 0-13-16,0 0-12 16,0 0-22-16,5-10-22 0,-11-2-1 15,6 12-2-15,0-17 0 16</inkml:trace>
  <inkml:trace contextRef="#ctx0" brushRef="#br0" timeOffset="116654.449">16786 14480 6 0,'0'0'25'0,"-15"-3"-2"16,0 3-6-16,-7-4-5 16,0 4-5-16,-2 0-1 15,-1 0-3-15,3 0-1 16,4 7 0-16,2-2-1 16,0 5 1-1,4 3 1-15,2 1 2 16,4 5 0-16,-3-3 1 0,6 2 0 15,-4-4 1-15,7 1-1 16,0-15-1-16,13 14-1 16,3-14-2-16,5 0 0 15,7 0 0-15,4 0-1 16,4 0 0-16,2 5 0 0,-4 2 0 16,-3 8 1-16,-7 2 0 15,-8 1 1-15,-13 3 0 16,-9 3 0-16,-15-5-1 15,-8-2-1-15,-7 0-10 16,-5-3-27-16,-9-14-2 16,10 0 0-1,-4-5-1-15</inkml:trace>
  <inkml:trace contextRef="#ctx0" brushRef="#br0" timeOffset="116957.9553">15576 15057 10 0,'0'0'34'0,"32"9"0"16,23-9 2-16,26 4-19 15,28 6-4-15,17-6-1 16,24 3-2-16,5-4-5 16,4-3-7-16,-5 0-19 0,-11-4-16 15,-34-8 0-15,-19 3-1 16</inkml:trace>
  <inkml:trace contextRef="#ctx0" brushRef="#br0" timeOffset="117389.4591">15834 15470 20 0,'10'-17'32'0,"15"2"1"16,-7-4-10-16,7-5-7 0,2 7-3 16,-1-3-3-16,-4 7-1 0,-7 2-3 15,0 11 0-15,-12 13-1 16,1 11-1-16,-4 8-2 16,0 8 0-16,0 4 0 15,0 5 0-15,3-1-2 31,3-5-1-31,-2-4-7 0,-4-10-20 16,5-15-10-16,2-4-1 16,-7-10 1-16</inkml:trace>
  <inkml:trace contextRef="#ctx0" brushRef="#br0" timeOffset="117921.3679">16560 15409 22 0,'15'-12'35'0,"4"6"0"0,-19 6-1 16,0-11-19-16,0 11-6 0,-31 0-3 16,6 0-4-1,-10 0-1-15,-1 0-1 16,-8 3-1-16,3-3 0 0,1 0-1 15,4 4 1-15,5 0 0 16,6 0-1-16,6 4 1 31,5 1 1-31,7 2 0 0,0 1 1 16,7 2 0-16,0 0 0 16,0 0 1-16,10 1 0 15,-6-2 0-15,4-2 0 16,1-6-1-16,7-5 1 15,-1 0-1-15,7-3 0 16,6 3 1-16,6-6-1 0,-1 6 0 16,5 4-1-16,0 6 1 15,-3 7-1-15,-5 2 1 16,-9 2-1-16,-8 1 1 16,-13 0 0-16,-8-3 0 15,-9 0 1-15,-16-4 0 16,-4-4-1-1,-8-2 1-15,3-3-1 16,-5-6-2-16,9 0-3 16,7 6-12-16,9-6-22 0,4-12 0 15,18 12-1 1,-9-17 1-16</inkml:trace>
  <inkml:trace contextRef="#ctx0" brushRef="#br0" timeOffset="120346.5734">17657 14991 23 0,'0'0'33'16,"31"0"-4"-16,8 0-8 15,23-7-8-15,15 7-5 0,9-5-4 16,6-1-4-16,5 1-7 16,-5 0-8-16,-15 5-6 15,-15 4-4-15,-27-1-8 16,-11 11 4-16</inkml:trace>
  <inkml:trace contextRef="#ctx0" brushRef="#br0" timeOffset="120549.6109">17757 15107 21 0,'0'0'33'16,"0"0"1"-16,15 0-9 15,20 2-8-15,19-2-6 16,15 3-3-16,5-3-5 16,5 0-7-16,3 0-15 0,-3 0-15 15,-20-9 0 1,-8 0-2 0</inkml:trace>
  <inkml:trace contextRef="#ctx0" brushRef="#br0" timeOffset="120712.39">18385 14904 30 0,'32'24'33'16,"-13"-9"1"-16,-1 9-15 15,0 4-4-15,-11-1-4 0,-2 2-2 16,-10-5-5-16,-8-4-14 16,-12-8-23-16,6 3-1 15,-15-15-1-15,10 10-1 16</inkml:trace>
  <inkml:trace contextRef="#ctx0" brushRef="#br0" timeOffset="121552.7421">1781 16431 28 0,'20'-3'32'15,"5"-1"0"-15,22-1-11 16,11 5-7-16,12 5-5 16,12-1-2-16,2-1-7 15,2-3-9-15,-3-3-15 16,-4 3-9-16,-24-6-1 16,-2 6 0-16</inkml:trace>
  <inkml:trace contextRef="#ctx0" brushRef="#br0" timeOffset="121931.3915">1912 16547 28 0,'0'0'31'0,"24"17"1"0,0-12-16 16,14-1-6-16,14-1-1 15,6-3-2-15,2 0-4 32,3-10-4-32,-3 1-4 0,-6-3-8 15,-7-3-3-15,-13-4 0 16,-11-1 0-16,-9-4 3 16,-7 2 7-16,0 3 4 15,-1 2 6-15,0 5 8 16,6 2 4-16,3 10 1 15,5 7 0-15,-5 5-1 0,7 11-4 16,-13 0-1-16,3 5-3 16,-12 0-3-16,-15 1-5 15,-1-4-23-15,-6 1-11 16,-11-10-1-16,5 3-2 16</inkml:trace>
  <inkml:trace contextRef="#ctx0" brushRef="#br0" timeOffset="123286.9504">3463 16547 9 0,'3'19'30'15,"18"3"0"-15,4-15-11 16,9-14-5-16,10-12-1 15,5-23-3-15,4-12-1 0,1-18-2 16,-3-6-3-16,-14-7 0 16,-8 2-1-16,-21 6-1 15,-14 14-1-15,-15 11 1 16,-11 23 0-16,-10 18 0 16,-5 20 0-16,3 16-1 31,4 20 1-31,16 19-1 0,14 6 1 15,17 6-1-15,8 0 0 16,15-1 0-16,11-9-1 16,9-12 0-16,6-14 1 15,-3-18 0-15,-5-15-1 0,-7-13 1 16,-3-7-1 0,-11-14 0-16,-8 2 1 0,-6-3-1 15,-7 4 0-15,-6 7 0 16,0 17-1-16,0 0 1 0,0 0 0 15,-6 16-1-15,2 1 2 16,4 1-1-16,0 1 0 16,7-7 0-16,-7-12 1 31,18 0-1-31,-5-13 1 0,1-5-2 16,5 0 1-16,0-1 0 15,3 5 0-15,0 8 1 16,-4 10 0-16,-2 8 0 15,-1 14 0-15,-5 8 0 16,1 4-1-16,-1 3-7 16,-3 1-30-16,-1-16-1 0,12-4 0 15,3-18 0-15</inkml:trace>
  <inkml:trace contextRef="#ctx0" brushRef="#br0" timeOffset="124156.5446">4547 16373 12 0,'6'11'30'0,"-6"-11"-3"16,21 16-5-16,3-10-3 15,7-6-5 1,8 0-2-16,-1-6-4 15,2-7-2-15,-6-2-2 16,-6-7-1-16,-13-4-2 16,-11 2 0-16,-16 0 0 15,-10 5 0-15,-9 11-1 0,-9 8 0 16,-5 8-1 0,2 16 2-16,7 8-1 0,10 9 2 0,14 7 0 15,12 2 0-15,16-8 1 16,18 1 0-16,10-15 1 15,11-10-3-15,6-3-9 16,5-15-30-16,-16-15 0 16,6-7 0-16,-9-12 0 31</inkml:trace>
  <inkml:trace contextRef="#ctx0" brushRef="#br0" timeOffset="124588.2752">5080 15848 46 0,'3'11'36'0,"12"-11"2"15,9 3-14-15,15 5-9 16,1-4-6-16,8 1-9 16,-1-2-33-16,6 5-3 0,-8-8 0 15,0 0-3-15</inkml:trace>
  <inkml:trace contextRef="#ctx0" brushRef="#br0" timeOffset="125005.684">5690 15686 26 0,'3'-32'28'0,"9"3"-3"16,1-9-12-16,-1 1-3 15,4 6-2-15,-4 6 1 16,-1 13 0-16,-11 12 0 0,8 23-1 16,-12 9-2-1,4 13-1-15,-6 1-3 0,6 4-1 16,0-1-6-16,3-10-9 0,8-13-18 15,9-5-3-15,-1-16-1 16,9-5 0-16</inkml:trace>
  <inkml:trace contextRef="#ctx0" brushRef="#br0" timeOffset="125275.0134">6053 15596 11 0,'-17'-23'31'16,"6"12"1"-16,-13-1-7 15,4 12-10-15,-1 9-5 16,2 8-3-16,8 8-2 16,6 2-2-16,13 3 0 15,5-4 1 1,11-2 0-16,6-10 0 16,3-7 0-16,-1-7 0 15,-1-10-1-15,-6-6 0 16,-10-3 0-16,-12-3-3 0,-12-2-3 15,-6 6-13-15,-1 3-20 16,-10-3-1-16,9 8 1 16,-6-1-1-16</inkml:trace>
  <inkml:trace contextRef="#ctx0" brushRef="#br0" timeOffset="125554.1907">6235 15555 6 0,'-16'-5'29'16,"8"17"-1"-16,-11-1-6 15,4 4-12-15,5 8-2 16,4 3-3-16,9 2-1 16,10-2 1-16,4 0 0 15,6-9 1-15,5-3 2 16,3-14-1-16,4 0 0 0,-11-17 1 15,0 1-1-15,-11-8-2 16,-7 3-2-16,-12 0-1 16,-7 0-7-16,-2 4-27 15,-4 9-5-15,-2-4 0 0,8 12 0 16</inkml:trace>
  <inkml:trace contextRef="#ctx0" brushRef="#br0" timeOffset="125861.0018">6582 15645 5 0,'-4'-16'30'16,"4"16"-2"-16,-25-11-8 15,4 11-7-15,1 5-3 16,-2 4-2-16,4 8-2 15,2 4-1-15,6 6-1 16,6-2 0-16,11 4 1 16,6-7 1-16,12-1 1 0,0-11-1 15,9-3 1-15,-4-16-1 16,2-1-1-16,-11-9-1 0,1-5-2 16,-14 0-2-1,-11-6-10-15,-14-3-27 16,1 5-1-16,-10-5 0 0,6 11-1 31</inkml:trace>
  <inkml:trace contextRef="#ctx0" brushRef="#br0" timeOffset="126377.6874">6688 15473 19 0,'16'0'34'0,"-16"0"-1"16,21 32-1-16,-14 3-17 16,-2 7-7-16,-1 5-1 0,0 1-3 15,0-3 0-15,-4-8-2 16,0-9 1-16,0-16-2 15,0-12 1-15,0 0-1 16,20-23 0-16,-5 2 0 16,3-5-1-16,11 3 1 0,4 4-1 15,2 8 0-15,1 11 1 16,-4 4 0-16,-8 14 1 16,-14 3-1-16,-10 7 1 15,-12 0-2-15,-11-6-2 16,-7-3-7-16,-5-8-14 31,-4-11-13-31,13 4-2 0,-1-14 1 16</inkml:trace>
  <inkml:trace contextRef="#ctx0" brushRef="#br0" timeOffset="126710.9509">5799 15888 4 0,'21'20'31'0,"1"-13"1"16,18 1-11-16,22 1-3 15,19-4-2-15,21 0-2 16,19-5-8-16,12 0-7 0,10 0-7 16,-4 0-4-16,-9 0-15 15,-12 15-7-15,-35-6 0 0,-10 8 9 16</inkml:trace>
  <inkml:trace contextRef="#ctx0" brushRef="#br0" timeOffset="127179.7202">6115 16152 26 0,'12'-7'30'0,"-3"-5"-6"15,12-2-6-15,6 4-4 16,6 0-1-16,1 10-4 0,-3 3-1 15,-1 11-2-15,-14 6-2 16,-9 5-1-16,-17 5-1 16,-11 1-1-16,-10-3-1 0,-7-2 0 15,-3-7-1 1,2-10 1-16,5-5-2 16,6-8 1-1,12-2 0-15,16 6 1 16,-8-12 0-16,16 6 1 0,8 6 1 15,8 6 0-15,1 0 0 16,6 10 0-16,0-1-1 16,-3-1-3-16,0 3-10 15,-3 1-23-15,-9-15-1 16,5 3 0-16,-21-6 0 0</inkml:trace>
  <inkml:trace contextRef="#ctx0" brushRef="#br0" timeOffset="127580.5619">6384 16257 28 0,'15'0'34'15,"-15"0"-1"-15,13 16-12 16,-8 3-5-16,-5 0-4 16,0 4-3-16,0-2-3 15,-2-1-1-15,-4-8-3 16,6-12-1-16,0 0-1 15,0 0 1-15,23-18-1 0,-9-1 0 16,7 0 0-16,-1 1-1 0,1 8 2 16,1 7-1-1,-4 6 1-15,-6 7 0 0,-6 6-1 16,-6 3 0-16,0-1 0 16,0-2-2-16,0-6 0 15,0-10-1-15,0 0 0 16,4-14 0-16,11-3 1 0,-2-5 1 15,6 0 1-15,-1 5 1 16,1 3 2-16,0 9 1 16,-4 10 0-16,0 7 0 15,-8 5-1-15,-3 4-2 16,0 5-17-16,0 2-20 16,-7-12-1-1,3 0-1-15,0-16 1 16</inkml:trace>
  <inkml:trace contextRef="#ctx0" brushRef="#br0" timeOffset="127965.9883">7304 16531 38 0,'23'18'33'15,"2"-15"0"-15,18 6-7 16,6-4-20-16,4 0-5 16,3-5-9-16,3-5-18 0,3 5-7 15,-19-5 0 1,-5 5 0-16</inkml:trace>
  <inkml:trace contextRef="#ctx0" brushRef="#br0" timeOffset="128129.3049">7397 16635 33 0,'-20'0'36'0,"20"0"0"31,20 13-3-31,6-13-21 0,17 3-7 16,7-3-28-16,9 7-9 15,0-13-2-15,10 6-2 16</inkml:trace>
  <inkml:trace contextRef="#ctx0" brushRef="#br0" timeOffset="128915.437">8310 16583 32 0,'27'-31'28'0,"2"-3"-8"16,8-13-3-16,-6-8-5 15,-1-6-4-15,-9-6-2 16,-9 2-1-16,-12 0-3 16,-3 8 0-16,-12 10-1 0,-5 18-1 15,-5 16 0-15,-1 18 0 0,2 23 0 16,6 17 0-16,5 17 0 15,9 11 1-15,4 3 1 16,14 1 0-16,4-5 0 16,12-8 2-16,2-16-1 15,9-12 0-15,-3-18 0 16,-1-14 0-16,-6-12-1 0,-3-6 1 16,-7-11-2-16,-5-1 1 15,-5 2-2-15,-6 0 1 16,0 9-1-16,-5 15 0 15,0 0 0-15,0 11 0 16,0 12 0-16,0-1-1 31,0-1 1-31,4 1 0 0,-1-6 1 16,7-10-2-16,1-6 2 16,9-11 0-16,-2-5-1 15,9-1 1-15,-2 1-1 16,6-1 1-16,-5 9-2 0,-1 8 2 15,-7 10-1 1,-2 6-3-16,-1 9-15 0,1 2-18 16,-11-8-1-16,11 7 1 0,-7-11-1 15</inkml:trace>
  <inkml:trace contextRef="#ctx0" brushRef="#br0" timeOffset="129384.9924">9790 15859 6 0,'-34'12'31'31,"-28"13"2"-31,-7 31-6 0,-11 22-9 16,-4 25-4-16,10 21-2 16,9 11-2-16,22 13-2 15,20-6-3-15,23-7 0 16,25-15-5-16,19-19-7 15,18-24-29-15,15-18-3 16,-3-30 2-16,7-11 0 0</inkml:trace>
  <inkml:trace contextRef="#ctx0" brushRef="#br0" timeOffset="130048.3675">10270 15983 9 0,'-30'-4'17'15,"5"4"-4"-15,-7 0-5 0,-1 0-2 16,-1 0-1 0,3 4-2-16,4-4 1 0,1 6 1 15,8 3 0-15,1 1 2 16,5 4 1-16,0 4 0 15,5 1-1-15,-2 0 1 16,3 0-1-16,0-5-1 0,6-4-2 16,0-10 0-16,21 0-1 15,-4-5-1-15,10-3 1 16,4-1 0-16,6 1-1 16,1 8 1-16,-1 0-1 15,-7 11 1-15,-9 7 1 16,-11 4-1-1,-10 3 0-15,-15-4-1 16,-13-1-1-16,-6-5-3 16,-3-4-5-16,3-2-6 15,-1-9-12-15,5-8-11 16,17 5 0-16,1-7-1 16</inkml:trace>
  <inkml:trace contextRef="#ctx0" brushRef="#br0" timeOffset="130217.6543">10301 16307 52 0,'17'5'37'15,"-17"-5"1"-15,0 0-16 32,7-7-12-32,-7 7-13 0,0 0-30 15,4-17-3-15,-4 17 0 16,6-24-2-16</inkml:trace>
  <inkml:trace contextRef="#ctx0" brushRef="#br0" timeOffset="130687.4337">10699 16015 23 0,'0'-12'26'15,"0"12"-10"-15,-16-5-4 16,0 5-4-16,1 0-4 0,-6 0-2 16,-3 0-1-16,4 5 0 15,4 2-2-15,-3 1 1 31,5 1 2-31,3 5 1 0,0 3 1 16,5 0 1-16,-1 2 0 16,1-3 1-16,2 1 1 15,4-6 1-15,4-1-2 16,-4-10-2-16,22 0-1 16,-4-10 0-16,7 2 0 15,3-3-1-15,6 4-1 0,0 3 0 16,-3 4 1-16,-3 10 0 15,-7 3 0-15,-7 7 0 16,-8 6 1-16,-10 1-1 16,-12-1-1-16,-5-2-5 15,-13-5-14-15,-4-6-18 16,7-4-1 0,-6-9 0-16,10 3 1 15</inkml:trace>
  <inkml:trace contextRef="#ctx0" brushRef="#br0" timeOffset="131019.5034">9678 16513 17 0,'-12'0'31'0,"24"5"-5"15,13-3-6-15,15 1-2 16,22 4-3-16,20 0-3 16,20-1-3-16,18 0-1 15,13 2-4-15,4-1-3 31,3-7-7-31,-7 5-12 0,-16-5-19 16,-30 0 1-16,-15 7 0 16,-41-7 9-16</inkml:trace>
  <inkml:trace contextRef="#ctx0" brushRef="#br0" timeOffset="131388.7446">9893 16917 26 0,'15'-26'27'16,"-3"-3"-7"-16,0 3-3 15,-2 6-2-15,-1 6-3 0,-9 14-1 16,0 0-2-16,9 24-2 16,-12 2-1-16,3 9-3 15,-2 5 0-15,2-1 0 0,-6-3-1 16,6-5-3-16,0-6-5 15,0-9-15-15,0-16-15 16,8 10 0-16,-5-22 0 0</inkml:trace>
  <inkml:trace contextRef="#ctx0" brushRef="#br0" timeOffset="131854.6268">10445 16828 27 0,'14'0'32'15,"-14"0"-1"-15,3-12-10 16,-3 12-12-16,-16 4-4 16,1-4-1-16,-9 3-3 15,-4-3 0-15,-3 2-2 0,-3-2 1 16,3 5-1-16,-3-5 0 15,9 4 0-15,1 2 0 16,5 0 1-16,6 5 0 0,7 3 1 16,3 1 1-16,3-1 0 15,5 3 0-15,3-5 1 32,4 0 0-32,3-6-1 0,4-6 1 15,2-3-2-15,5-2 1 16,2 0-1-16,4 2 0 15,1 3 1-15,1 0 0 16,-4 5 0-16,-2 10 0 16,-9 2 1-16,-9 5-1 15,-17 2 1-15,-9 0 0 0,-15-4-2 16,-8-2-2-16,-5-3-8 16,-3-2-27-16,-5-20-1 15,17-4 0-15,4-15-1 16</inkml:trace>
  <inkml:trace contextRef="#ctx0" brushRef="#br0" timeOffset="132374.5895">11067 15938 39 0,'17'24'35'16,"10"23"0"-16,-4 14-14 0,0 10-7 15,2 19-4-15,-11 6-2 16,-7 6-2-16,-19 1-4 15,-6-6 0-15,-13-7-1 16,-5-11 0-16,-4-11-1 16,-2-14 1-16,4-9-2 15,7-8 2-15,8-16-1 0,6-5 1 16,8-7-1-16,0-7-2 16,9-2-1-16,0 0-3 15,0 0-6-15,0 0-19 16,0 0-6-16,0 0-1 15,-12-14 0-15</inkml:trace>
  <inkml:trace contextRef="#ctx0" brushRef="#br0" timeOffset="151699.7783">11669 16431 25 0,'-3'-21'29'0,"9"8"-7"15,3-6-3-15,8-4-2 16,6 1-4-16,-1 1-2 16,6 7-2-16,-3 5-1 15,3 15 0-15,-4 2-2 16,0 11-2-16,-7 0-1 0,1 6 0 15,1-6-1-15,0-4 0 16,-5-9 0-16,0-12-1 0,-5-7 0 16,-4-5 0-1,-5-3-3-15,-8-3-2 16,2 8-10-16,-5 3-17 0,-2-3-7 16,13 16-1-16,-12 0 1 0</inkml:trace>
  <inkml:trace contextRef="#ctx0" brushRef="#br0" timeOffset="152116.4737">11677 16545 31 0,'0'0'34'0,"0"0"0"15,13 0-9 1,0 0-7-16,1-5-7 0,19 5-2 16,0 0-3-16,11-3-1 15,5 0-1-15,4 0-2 16,-3-1 0-16,-1 0-1 16,-11-1-1-16,-9 2 1 15,-10 3-2-15,-19 0-9 16,0 0-27-16,0 0-2 0,-22 0 1 15,22 0 0-15</inkml:trace>
  <inkml:trace contextRef="#ctx0" brushRef="#br0" timeOffset="152890.6633">12559 16406 29 0,'0'0'37'0,"18"4"0"16,5-1-4-16,5-6-16 15,18 3-6-15,4 0-7 16,2-6-16-16,-4-5-23 15,11 8-2-15,-17-12 0 16,-1 12-2-16</inkml:trace>
  <inkml:trace contextRef="#ctx0" brushRef="#br0" timeOffset="153471.1418">13245 16298 5 0,'8'-27'31'16,"-8"-10"2"-16,8 4-9 15,-1 3-5-15,-7 2-3 16,4 12-4-16,-7 2-1 16,3 14-3-16,-6 14-3 15,2 7-2-15,-2 8-1 0,1 5-1 16,5 5-1-16,0 6 1 15,4-3-1-15,3 2 0 16,0-5 0-16,0-2 1 0,2-10-1 16,-2-3 0-1,-3-9 1-15,-4-1 0 16,0-14-1-16,-17 8 1 0,1-8 0 16,-2 0-1-16,2 0 1 0,0-5-1 15,1 5 1-15,15 0-1 16,0 0 0-16,0-12 0 15,19 11 1-15,5-3-1 16,4 1 0-16,3 3 0 31,-2-5 0-31,-1 5 0 0,-1 0-1 16,-8 5 1-16,-5-2-2 16,-14-3-9-16,13 0-26 15,-13 0-1-15,0 0 1 16,0 0-1-16</inkml:trace>
  <inkml:trace contextRef="#ctx0" brushRef="#br0" timeOffset="161254.6152">14396 16431 22 0,'-13'0'36'16,"13"0"0"-16,16 7-9 0,18-7-8 15,24-5-6-15,13 1-4 16,12 4-4-16,10-4-12 15,1 4-22-15,-10 0-8 16,-4 6 0-16,-24-3 1 0</inkml:trace>
  <inkml:trace contextRef="#ctx0" brushRef="#br0" timeOffset="161501.997">14420 16537 38 0,'10'0'31'15,"18"-10"-5"-15,21 6-5 16,19 4-3-16,5-8-5 0,10 8-6 31,0 0-7-31,-6-3-6 0,-6 3-11 16,-12 6-17-1,-25-16-2-15,-6 8 0 0,-22-10 12 16</inkml:trace>
  <inkml:trace contextRef="#ctx0" brushRef="#br0" timeOffset="161671.0637">15117 16352 33 0,'28'7'37'16,"0"9"-2"-16,-8 3-8 15,-13 3-7-15,-7 3-6 16,-11-4-5-16,-9 2-4 16,-8 0-11-1,-5-4-31-15,-3-14-1 16,8 0-1-16,-1-14 0 16</inkml:trace>
  <inkml:trace contextRef="#ctx0" brushRef="#br0" timeOffset="166128.0165">15906 16579 8 0,'0'13'36'32,"0"-13"1"-32,28 15 0 0,7-9-15 15,16-6-8-15,18 3-5 16,3-3-19-16,8 0-23 15,-12-13-2-15,0 8-3 16,-18-9 1-16</inkml:trace>
  <inkml:trace contextRef="#ctx0" brushRef="#br0" timeOffset="166666.4738">16820 16387 14 0,'14'-12'29'16,"-9"-18"-2"-16,5 2-7 15,3-3-5-15,-2-7-3 32,2 6-1-32,-4 3-1 0,1 8-2 15,-5 7-1-15,-5 14-1 16,10 18-2-16,-6 15-1 15,-4 6-1-15,6 9 0 16,0 3-3-16,2 0-5 16,3-2-20-16,9 0-11 15,-7-26 1-15,11-5-1 0</inkml:trace>
  <inkml:trace contextRef="#ctx0" brushRef="#br0" timeOffset="166968.2415">17278 16243 32 0,'-33'-14'33'0,"5"14"0"16,-12 6-5-16,8 9-17 16,8 11-6-16,8 9-2 15,10 4-1-15,13-2 0 16,11 0-1-16,13-9 0 15,10-6 1-15,6-15 0 0,1-7 2 16,-5-16 0-16,-5-5 0 16,-18-13 1-16,-14-3 0 15,-19-7-1-15,-12 5 0 16,-11 9-3-16,-6 8-6 0,5 14-16 16,7 12-18-16,4 6 1 31,16 12-2-31,7 7 2 15</inkml:trace>
  <inkml:trace contextRef="#ctx0" brushRef="#br0" timeOffset="167300.0699">17706 16286 27 0,'-24'-20'36'16,"-9"2"-1"-16,-1 13 1 16,2 10-21-16,-3 6-6 15,5 16-3-15,6 0-3 0,13 13-1 16,11-1 0-16,11 2 0 16,13-7 0-16,11-6 1 15,7-10-1-15,4-7 1 16,-2-11-1-16,-6-6 0 15,-9-9 0-15,-9-6-1 0,-13-4-4 32,-14-7-8-32,-3 0-18 0,-1 2-10 15,-6 4 1-15,10 12-2 16</inkml:trace>
  <inkml:trace contextRef="#ctx0" brushRef="#br0" timeOffset="167632.1294">18030 16327 24 0,'0'-11'35'15,"-19"-5"1"1,1 7-11-16,-2 9-5 15,-4 4-6-15,5 13-6 16,-2 4-3-16,8 8-2 16,3 3-2-16,10 3 1 15,8-1-1-15,9-4-1 0,6-8 1 16,5-7 1-16,3-12-1 16,3-3 1-16,-6-15 0 15,-3-1-1-15,-13-10 2 0,-9-1-1 16,-13 0-3-16,-8-1-10 15,-12 4-26-15,7 5-2 16,-4-1-1-16,11 9 1 16</inkml:trace>
  <inkml:trace contextRef="#ctx0" brushRef="#br0" timeOffset="168333.6191">18340 16162 46 0,'-3'22'31'0,"-4"-4"-9"16,1 5-7-16,2 9-3 16,-1 2-2-16,5 4-3 0,-5-5-2 31,5-2 0-31,3-8-2 0,2-1-1 16,4-11 0-1,5-5-1-15,2-9 1 0,4-1-1 16,6-3 0-16,1 2 0 15,4 5-1-15,1 0 1 16,-5 4 0-16,-6 8 0 16,-7 1 1-16,-9 7 0 0,-12 3 0 15,-8 1 0-15,-7-7-1 16,-6-2-4-16,3-1-11 16,0 0-22-16,0-14-1 15,15-4-1-15,-4-9 0 16</inkml:trace>
  <inkml:trace contextRef="#ctx0" brushRef="#br0" timeOffset="168802.7574">16889 16743 17 0,'-27'0'31'16,"14"9"-4"-16,0-9-4 16,13 0-4-16,19 3-4 15,15-6-2-15,25 3-4 16,23 0-3-16,29 0 0 15,30-5-2-15,28 5-1 16,19-4-2-16,10 4 0 0,-1 0-4 16,-11-6-12-16,-24 6-23 15,-16 6 1-15,-44-8-1 16,-29 8 1-16</inkml:trace>
  <inkml:trace contextRef="#ctx0" brushRef="#br0" timeOffset="169356.7263">17199 17074 7 0,'10'-16'32'0,"-1"-12"0"16,13 6-9-16,14 8-4 16,5-1-1-16,10 15-3 31,-4 0-3-31,-3 13-2 0,-14 7-4 16,-9 16-2-16,-21 1-2 15,-18-2-2-15,-12 0-1 16,-15-7-2-16,-4-2 0 15,-2-6 0-15,5-8 0 16,5-12 0-16,10-5 1 16,10-4 2-16,8 0 1 0,13 0 2 15,0 9 0-15,27-9-1 16,-4 9 0-16,8 12 1 16,6 0-2-16,2 0-5 15,4 5-10-15,2-2-25 16,-11-10 1-16,4 3 0 15,-12-11 1-15</inkml:trace>
  <inkml:trace contextRef="#ctx0" brushRef="#br0" timeOffset="169873.2719">17630 17140 36 0,'22'2'36'0,"-19"8"0"0,3 12-9 16,-6 2-17-16,0-1-2 16,0 5-3-16,0-8-3 15,-3-1-2-15,3-5 0 16,0-14-3-16,0 0 2 16,8-27 1-16,5 3-2 0,0-3 3 15,5 2-1-15,1 3 2 16,0 2-1-16,1 10 3 15,-2 10-2-15,-3 15 0 16,-4 6 1-16,-4 1-3 16,-1 0 1-16,-4 4-2 15,-2-9 0 1,0-5 0-16,0-12 0 16,0 0-2-16,17-15 2 15,-6-8 1-15,6 3 0 16,2-6 1-16,3 6-1 0,1 0 2 15,-1 9 0 1,0 8 1-16,-4 8 0 0,-3 11-1 16,-5 5 0-16,-3 1-2 15,-3-1 2-15,-4 1-2 0,0-4 1 16,0-1-1-16,0-2 2 16,0-15-4-16,-4 13 2 15,4-13-1-15,0 0-3 16,-10 9-12-16,10-9-22 15,-9-7-1 1,2-5-1-16,7 12 2 16</inkml:trace>
  <inkml:trace contextRef="#ctx0" brushRef="#br0" timeOffset="170473.9454">19083 16661 11 0,'0'0'34'0,"30"0"1"16,-6 0 0-16,10 0-16 16,8 0-9-16,-1 0-6 15,-1 0-10-15,0-3-19 16,1 7-9-16,-18-8-1 0,0 10 0 15</inkml:trace>
  <inkml:trace contextRef="#ctx0" brushRef="#br0" timeOffset="170690.1063">19115 16747 31 0,'0'0'36'0,"8"13"-2"15,13-4-7-15,12-9-9 16,6 10-5-16,-1-8-5 16,6 4-6-16,-2-6-18 15,1 4-20 1,-18-11 0-16,1 4-2 16,-16-9 0-16</inkml:trace>
  <inkml:trace contextRef="#ctx0" brushRef="#br0" timeOffset="171237.5374">19039 16457 11 0,'12'-3'27'16,"-2"-15"0"-16,10 6-11 0,7-6-3 15,3 4-3-15,5 6-1 16,-2 2-1-16,2 13 0 15,-9 2 0-15,-1 10 0 16,-8 1-1-16,0 4-1 16,-5-5-1-16,2-4-1 31,-1-11 1-31,5-4-2 0,-2-11 0 16,4-2 0-16,-5-8-2 15,-2 2-1-15,-2 4-4 16,-11-2-20-16,-4 2-14 15,4 15 0-15,-14-9 0 16</inkml:trace>
  <inkml:trace contextRef="#ctx0" brushRef="#br0" timeOffset="171822.6863">19844 16661 56 0,'0'12'38'0,"20"-12"-2"16,11 0-12-16,13 2-9 0,3-4-5 15,10 2-4-15,-1 0-9 16,-4 2-32-16,-7-5-3 16,-3 3-1-16,-19-10-1 15</inkml:trace>
  <inkml:trace contextRef="#ctx0" brushRef="#br0" timeOffset="172439.3105">20639 16561 27 0,'5'-34'35'0,"5"2"-3"16,-5 4-8-16,-2 4-6 15,1 7-5-15,-4 7-4 16,0 10-4-16,0 9-1 0,0 7-2 16,4 6-2-16,-4 8 0 15,0 4 1-15,3 1-1 16,-3 1 0-16,5-1 1 15,-5-1-1-15,0-4 1 16,0-5-1-16,-6-6 0 16,-1-4 1-16,-1-2-1 0,-2-6 1 15,0 0-1-15,1-2 1 0,9-5-1 16,-12 8 0-16,12-8 1 16,0 0 0-16,16-7-1 15,-1 7 0-15,3-6 0 16,5 2 1-16,2 4-1 31,-1 0 0-31,1 0 0 0,-4 0 0 16,-1 0-1-16,-3 5-3 15,-7-5-15-15,-10 0-19 16,16-3 0-16,-16 3 0 16,0 0 1-16</inkml:trace>
  <inkml:trace contextRef="#ctx0" brushRef="#br0" timeOffset="175794.5519">21422 16477 29 0,'11'-3'34'0,"22"8"1"16,7-5-6-16,18 0-19 15,21 0-2-15,11 0-3 16,7 5-5-16,3 2-7 16,-11-7-11-16,-13 3-13 0,-9 6-4 15,-26-9 0-15,-16 8 12 0</inkml:trace>
  <inkml:trace contextRef="#ctx0" brushRef="#br0" timeOffset="176010.5807">21544 16564 46 0,'12'2'26'0,"22"-2"-2"16,18 7-3-16,14 1-3 15,8-8-7-15,6 5-8 16,1-5-9-16,-7-3-8 0,-13-6-10 15,-11 4-7-15,-21-15-3 16,-8 8 1-16</inkml:trace>
  <inkml:trace contextRef="#ctx0" brushRef="#br0" timeOffset="176179.8684">22219 16466 33 0,'25'7'32'15,"5"10"-4"-15,-1 4-3 16,-6-5-5-16,0 9-4 15,-20-6-3-15,-8 5-3 0,-18-7-3 16,-11-5-4-16,-7-3-12 16,-5-1-29-16,-7-13 0 15,8 1-2-15,4-12 0 16</inkml:trace>
  <inkml:trace contextRef="#ctx0" brushRef="#br0" timeOffset="177182.1912">1791 17642 33 0,'0'0'33'16,"38"3"1"-16,3 2-13 15,21-12-8-15,18 4-4 16,10-4-2-16,6 5-2 16,3 2-4-16,-9 0-6 15,-10 0-14-15,-3 0-15 16,-30 0-1-16,-9-9 0 0</inkml:trace>
  <inkml:trace contextRef="#ctx0" brushRef="#br0" timeOffset="177529.8799">1937 17732 35 0,'0'0'23'0,"23"0"-3"15,25-4-1-15,8-1-3 0,12 2-5 16,7-1-3-16,7-1-4 15,-3-3-3-15,-11 0-5 16,-15 2-5-16,-16-3-3 0,-21-6 0 16,-8-2 0-16,-14 0 3 15,-3-2 4-15,-6 6 3 16,3-16 14 0,15 20-1-16,12 9 1 15,5 0 2-15,10 12-4 16,-8 3-1-1,2-1-1-15,-6 7-2 16,-8-1-3-16,-10 2-16 16,-6-5-20-16,-22-8 0 15,3-2-1-15,-6-14-2 16</inkml:trace>
  <inkml:trace contextRef="#ctx0" brushRef="#br0" timeOffset="178399.8528">3477 17079 17 0,'0'-21'33'0,"0"10"1"16,0 11-11-16,0 0-5 16,0 15-4-16,-6 14-5 15,6 20-2-15,-3 6-3 16,3 8-1-16,3 2 1 0,1-7-1 16,5-8-1-16,-2-5 0 15,2-18 1-15,3-19-2 16,7-16 1-16,0-12-2 15,2-7 0-15,6-2-2 0,4 1 3 16,3 3-4 0,4 2 2-1,-7 15 1-15,-6 15 0 16,-7 13 2-16,-12 8-1 16,-10 6 2-16,-13 1-2 0,-11-4 1 15,-3-5-3-15,-3-6-2 16,3-8-2-16,3-12-3 15,12 0-6-15,1-12-9 16,12-8-15-16,13 1 1 0,-2 0 2 16,20-1 17-16</inkml:trace>
  <inkml:trace contextRef="#ctx0" brushRef="#br0" timeOffset="178716.1903">4238 17068 41 0,'8'-9'37'0,"-8"9"-4"0,0 28-9 16,-15 4-6-1,-7 22-5-15,-14 10-2 0,-1 15-3 16,-13 2-2-16,3 13-1 16,-6-6-1-16,10-7-1 15,0-13 1-15,8-10-3 16,11-15-3-16,24-43-14 0,-34 44-20 16,34-44-5-16,10-24 0 15,5-1 0-15</inkml:trace>
  <inkml:trace contextRef="#ctx0" brushRef="#br0" timeOffset="179386.4752">4533 17641 5 0,'-19'13'25'0,"-12"-6"-5"15,3-7-5-15,-3-3-2 16,3-7-2-16,6-7-3 16,4-7-1-16,8-3 0 15,10-5-1-15,10 8 1 16,8 0 0 0,10 10 0-16,6 9 0 15,0 7 0-15,-9 10 0 16,0 17-2-16,-19 12-1 0,-6 1 0 15,-16 8-2-15,-5-4 1 16,-10 0-3-16,31-46 0 16,-69 66 3-16,39-49-4 15,10-14 0-15,5-11 0 0,9-8 0 16,6-1 0-16,7-11 1 16,7 11 0-16,6 3-2 15,5 7 2-15,2 7 1 16,1 13-1-16,-28-13-3 15,48 42-5-15,-48-42-20 16,46 43-8-16,-32-29 1 0,6-5-2 16</inkml:trace>
  <inkml:trace contextRef="#ctx0" brushRef="#br0" timeOffset="179850.0582">4705 17711 34 0,'0'0'36'0,"22"4"-1"0,-14 12-8 15,-6 0-14-15,3 3-5 16,-5-19-2-16,0 41 1 16,0-24-4-16,-2-2-2 15,2-15 1-15,0 0-2 0,0-20 1 16,9-1-1-16,4-6 0 15,2 5-3-15,1-3 4 16,2 6-2-16,1 4 1 16,0 15 1-16,-6 2-1 15,-4 9 1-15,-6 9 1 16,-3 0-1 0,-6 3 0-16,0-1 0 15,0-2 0-15,0-8-2 16,6-12 1-16,0 0-1 15,17-18-1-15,0 2 1 16,3-8-1-16,5 2 1 0,1 0 1 16,0 5 1-1,-5 8 0-15,2 9 1 0,-9 11 0 16,-2 1 1-16,-7 10 0 16,-5-22-1-16,0 65-1 0,0-65-4 15,-9 64-27-15,9-64-6 16,0 0-2-16,0 38 0 15</inkml:trace>
  <inkml:trace contextRef="#ctx0" brushRef="#br0" timeOffset="180521.4008">5522 17500 24 0,'10'-8'30'0,"-6"-6"-7"0,12-10-5 16,4 5-5-1,2-3-1-15,4 10-3 16,-4 5-1 0,2 14 0-16,-7 4-2 15,5 12-1-15,-6 2-3 0,1 1 3 16,3-5-3-16,2-6 0 16,1-10 0-16,2-8-1 15,-2-13 1-15,-1-6 0 16,-8-6 0-16,-4-1-3 15,-10 6 0-15,-9-1-5 0,1 12-6 16,-6 3-15-16,-6 5-11 16,11 9 0-16,-6 1 0 15</inkml:trace>
  <inkml:trace contextRef="#ctx0" brushRef="#br0" timeOffset="180806.6042">5521 17606 26 0,'0'0'35'32,"17"0"-6"-32,5-4-3 0,12 1-6 15,4-3-5 1,13 3-3-16,-1-3-3 0,4 6-3 15,-4-3-2-15,-5 3-1 16,-8 0-1-16,-7 0 0 16,-12 3-1-16,-8-3-2 15,-10 0-6-15,0 0-27 0,0 0-5 16,-13-11 0-16,-1 0 0 16</inkml:trace>
  <inkml:trace contextRef="#ctx0" brushRef="#br0" timeOffset="190198.8877">6462 17641 49 0,'15'-21'27'15,"-2"0"-3"-15,1-8-4 0,6-5-7 16,-5-7-4 0,6 2-4-16,-5 1 1 0,1 8-3 15,-6 4 1-15,-4 9 1 16,-7 17-2-16,0 20 0 15,-3 9 0-15,-1 14 1 16,-2 6-3-16,2-3 3 0,-1 6-4 16,5-3-3-16,6-5-7 15,0-15-21-15,4-15-7 16,8-11 0-16,-2-15-1 16</inkml:trace>
  <inkml:trace contextRef="#ctx0" brushRef="#br0" timeOffset="190537.1879">6970 17466 4 0,'-16'-5'33'0,"-8"-2"-1"0,2 11 0 16,-2 5-14-16,-4 3-5 15,5 9-4-15,-1 6-4 16,11 8-1-16,7 2-2 0,13 0 1 16,11-8-2-16,16-5 1 15,7-12-1-15,10-7 2 32,0-15 1-32,4-9 0 0,-11-13 1 15,-10-4 0-15,-21-7 1 16,-16 1-2-16,-22 4 1 15,-13 8-1-15,-14 6-2 16,-1 11-3-16,0 13-7 16,7 6-32-16,11-1 0 15,14 6 0-15,11-4-1 0</inkml:trace>
  <inkml:trace contextRef="#ctx0" brushRef="#br0" timeOffset="190869.1853">7153 17212 48 0,'13'12'37'16,"2"-17"0"-16,12 5-14 15,14-4-12-15,3 4-6 0,2-3-11 16,-5-4-28-16,11 7-1 15,-14-5-1-15,-1 5-1 16</inkml:trace>
  <inkml:trace contextRef="#ctx0" brushRef="#br0" timeOffset="191485.5503">7643 17101 30 0,'0'0'30'0,"13"-10"-5"16,-1 0-7-16,10 6-3 15,-1 1-4-15,10 3-2 31,-9 3-2-31,2 7-1 0,-11-3-3 16,-6 10 0-16,-11 0-1 16,-6-1-1-16,-7-2 1 15,-5-3 0-15,0-3-2 16,6 1 1-16,4-6-1 0,12-3-1 16,13-3 1-1,5 3-1-15,7 5 0 0,3 3-1 16,3 5 1-16,-6 2 0 15,-6 5 3-15,-13 3-2 0,-13-1 1 16,-11 3 1-16,-10-6 0 16,-6-5 2-16,-4-5-1 15,1-6-1-15,2-3-3 32,5-4 2-32,11-1-2 0,1-3-7 15,11-6-27-15,7 14-4 16,-3-15 1-16,3 15-1 15</inkml:trace>
  <inkml:trace contextRef="#ctx0" brushRef="#br0" timeOffset="193858.5039">3101 16766 28 0,'2'40'33'0,"17"32"-6"15,-4 20-9-15,0 19-4 16,3 20-1-16,-2 6-5 16,3 9-1-16,-6-3-5 15,-7-2-5-15,-6-8-14 16,8-10-23-1,-13-31 4-15,5-24-1 16</inkml:trace>
  <inkml:trace contextRef="#ctx0" brushRef="#br0" timeOffset="194541.0773">3183 16811 16 0,'77'0'14'0,"33"0"-1"15,26 0-1-15,35 5-3 16,33-5-3-16,35 4-1 16,25-4-2-16,27-5 0 15,20 1 0-15,10-3-1 0,7 1 1 16,-6-1 0-16,-14 1 0 15,-20 0-2-15,-29 3 1 16,-32 3-6-16,-32 3-8 16,-39-3-13-16,-21 8-3 15,-39-12 0-15</inkml:trace>
  <inkml:trace contextRef="#ctx0" brushRef="#br0" timeOffset="195193.4293">7435 16789 14 0,'40'0'15'0,"13"-2"1"16,24 2 0-16,11 2-3 16,8 3-1-16,0-1-4 15,-6 4-1-15,-13 4-7 0,-18-4-25 16,-12 9-3-16,-33-17-1 0,-14 0 11 16</inkml:trace>
  <inkml:trace contextRef="#ctx0" brushRef="#br0" timeOffset="195610.3678">8235 16835 9 0,'-3'20'31'0,"10"25"2"16,-7 16-11-16,6 12-5 0,3 25-4 16,0 1-1-16,7 12-2 15,-4-4-4-15,4 0 0 32,-4-3-5-32,4-1-5 0,-1-20 1 15,-6-10-9-15,1-7-23 16,1-16-7-16,-11-50 5 15,0 0 11-15</inkml:trace>
  <inkml:trace contextRef="#ctx0" brushRef="#br0" timeOffset="197317.2838">3149 18055 12 0,'50'16'26'16,"-50"-16"-14"-16,103 0-7 15,-20 0 1-15,28 0-4 16,25 8 0-16,26-8 2 16,30 0 2-16,26-4-1 0,20 4-1 15,20 0 0-15,20 0-1 0,16-4 2 32,11-5 5-32,14-10-2 15,5-1 0-15,10 1-1 16,2-8-1-16,-8-2-1 15,-8-3 1-15,-23 11-3 16,-18 0-2-16,-37 11-3 16,-30 4 3-16,-45 6 0 0,-39 10-3 15,-32 2-10-15,-30 1-20 16,-66-13-2-16,27 0 1 16,-55-13 0-16</inkml:trace>
  <inkml:trace contextRef="#ctx0" brushRef="#br0" timeOffset="579441.9787">7853 8128 2 0,'0'0'19'0,"-5"13"-3"16,5-13-2-16,6 19-2 15,4-6-3-15,-2-1 1 16,8 2 0-16,2-5 1 16,4-1 0-16,0-8 0 0,3-5-1 15,-3-9-1-15,-1-4 1 16,-6-10-1-16,-3 3-1 0,-12-6 1 15,-2 6-3-15,-13 4 0 16,-5 7-1-16,-7 8-2 16,-2 9-2-16,5 10-5 15,3 0-9-15,2 5-27 32,13 5 1-32,0-8-2 0,14 2 2 15</inkml:trace>
  <inkml:trace contextRef="#ctx0" brushRef="#br0" timeOffset="580192.6365">8711 9184 20 0,'-13'8'23'0,"13"11"-4"15,0-5-4 1,6 5-4-16,7-4-1 16,5-3-2-16,7-2 0 15,3-8-2-15,3-2 2 16,-3-12-1-16,1-1 2 15,-12-6-1-15,-4 0 0 0,-13-2 0 16,-13 6-1 0,-11 0 0-16,0 2-1 0,-11 3-6 15,1 1-13-15,-3 3-24 16,12 3-2-16,2-7 0 0,23 10 0 16</inkml:trace>
  <inkml:trace contextRef="#ctx0" brushRef="#br0" timeOffset="961907.5165">11062 6672 13 0,'-18'0'25'16,"29"0"-7"-16,26-5 0 16,31 5-1-16,28-4-1 15,24-1-1-15,24 1 0 16,13-1-2-16,18 9-2 16,-8-4-1-1,1 3-2-15,-18-6-1 16,-11 3-2-16,-27-6-1 15,-19 6-2-15,-28-3-4 16,-25-6-12-16,-28 2-25 0,-12 7 0 16,-34-11 1-1,-3 6-3-15</inkml:trace>
  <inkml:trace contextRef="#ctx0" brushRef="#br0" timeOffset="962627.4053">12647 6036 5 0,'8'-29'33'0,"18"2"1"16,4-17-5-16,17-24-10 16,24-16-1-16,23-20-3 0,35-19-1 15,26-25-4-15,31-8-4 16,13-5-1-16,6 11-2 16,-4 11-1-16,-15 18-2 15,-27 23-5-15,-36 26-10 16,-39 28-23-16,-37 30-1 15,-47 14 2 1,-13 14-2-16</inkml:trace>
  <inkml:trace contextRef="#ctx0" brushRef="#br0" timeOffset="963059.3733">12666 5750 16 0,'12'-7'30'16,"-9"-2"1"-16,-3 9-7 15,12 21-10-15,-12 2-6 16,0 5-2-16,0 2-4 15,0 2 1-15,0-5 0 0,5-5 1 16,6-11 0-16,14-11 0 16,5-10 0-16,13-5-4 0,5-14-30 15,13 4-2-15,-5-17 0 16,19-12-3-16</inkml:trace>
  <inkml:trace contextRef="#ctx0" brushRef="#br0" timeOffset="963413.3257">14855 4035 44 0,'-6'-42'37'16,"-4"2"0"-16,0 8-5 15,5 11-16-15,5 21-4 16,0 9-6-16,0 24-3 16,11 13-11-16,-1 11-29 15,5 18-1-15,-6 0 1 16,8 7 0-16</inkml:trace>
  <inkml:trace contextRef="#ctx0" brushRef="#br0" timeOffset="963613.8804">14996 4671 76 0,'0'0'38'0,"0"0"0"0,0-14-11 15,0 4-34-15,-3-7-29 16,6 6-2-16,-3-9 0 0,7 1-1 16</inkml:trace>
  <inkml:trace contextRef="#ctx0" brushRef="#br0" timeOffset="963814.4216">15024 3909 29 0,'-3'-34'35'0,"3"17"-1"16,0-2 1-16,0 19-19 15,0 0-6-15,0 27-4 16,8 6-4-16,0 9-1 0,1 10-1 15,3 12-1-15,-2 3-8 16,5-2-24-16,4 5-2 16,-9-12-1-16,7 0 1 15</inkml:trace>
  <inkml:trace contextRef="#ctx0" brushRef="#br0" timeOffset="964014.9696">15229 4556 74 0,'0'0'38'0,"0"0"-1"15,0 0-12-15,0 0-54 16,0-18-6-16,9 7-3 0,-9-11 0 16</inkml:trace>
  <inkml:trace contextRef="#ctx0" brushRef="#br0" timeOffset="964215.5175">15251 3850 59 0,'0'0'36'0,"-7"-11"1"15,7 22-6-15,7 10-22 16,-7 12-5-16,6 13-2 15,3 12-7-15,-4 13-26 0,2 1-5 16,6 8-1-16,-5-8 2 16</inkml:trace>
  <inkml:trace contextRef="#ctx0" brushRef="#br0" timeOffset="964393.9224">15451 4620 77 0,'0'0'39'15,"0"-10"-7"-15,-4 0-37 16,4 10-25-16,0-12-7 16,0 3-2-16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5/11/2019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6</a:t>
            </a:fld>
            <a:endParaRPr lang="el-GR"/>
          </a:p>
        </p:txBody>
      </p:sp>
    </p:spTree>
    <p:extLst>
      <p:ext uri="{BB962C8B-B14F-4D97-AF65-F5344CB8AC3E}">
        <p14:creationId xmlns:p14="http://schemas.microsoft.com/office/powerpoint/2010/main" val="2811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7</a:t>
            </a:fld>
            <a:endParaRPr lang="el-GR"/>
          </a:p>
        </p:txBody>
      </p:sp>
    </p:spTree>
    <p:extLst>
      <p:ext uri="{BB962C8B-B14F-4D97-AF65-F5344CB8AC3E}">
        <p14:creationId xmlns:p14="http://schemas.microsoft.com/office/powerpoint/2010/main" val="296910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8</a:t>
            </a:fld>
            <a:endParaRPr lang="el-GR"/>
          </a:p>
        </p:txBody>
      </p:sp>
    </p:spTree>
    <p:extLst>
      <p:ext uri="{BB962C8B-B14F-4D97-AF65-F5344CB8AC3E}">
        <p14:creationId xmlns:p14="http://schemas.microsoft.com/office/powerpoint/2010/main" val="27026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11/5/2019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25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42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25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7491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00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323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807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00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11/5/2019</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181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jpg"/><Relationship Id="rId7" Type="http://schemas.openxmlformats.org/officeDocument/2006/relationships/image" Target="../media/image11.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3.emf"/><Relationship Id="rId5" Type="http://schemas.openxmlformats.org/officeDocument/2006/relationships/image" Target="NULL"/><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NULL"/><Relationship Id="rId4" Type="http://schemas.openxmlformats.org/officeDocument/2006/relationships/customXml" Target="../ink/ink5.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Tacoma_Narrows_Bridge"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ormant"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xploratorium.edu/faultline/basics/waves.html"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12240" y="4412234"/>
            <a:ext cx="3496235" cy="1260629"/>
          </a:xfrm>
        </p:spPr>
        <p:txBody>
          <a:bodyPr>
            <a:normAutofit/>
          </a:bodyPr>
          <a:lstStyle/>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1270171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445757"/>
            <a:ext cx="2618231" cy="4031244"/>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Φθίνουσες ταλαντώσεις</a:t>
                </a:r>
              </a:p>
              <a:p>
                <a:pPr lvl="1"/>
                <a:r>
                  <a:rPr lang="el-GR" dirty="0" smtClean="0"/>
                  <a:t>Όταν η μηχανική ενέργεια φθίνει με το χρόνο, τότε η κίνηση λέγεται ότι είναι φθίνουσα ταλάντωση</a:t>
                </a:r>
              </a:p>
              <a:p>
                <a:pPr lvl="2"/>
                <a:r>
                  <a:rPr lang="el-GR" dirty="0" smtClean="0"/>
                  <a:t>Πιο κοντά στην πραγματικότητα:</a:t>
                </a:r>
              </a:p>
              <a:p>
                <a:pPr lvl="3"/>
                <a:r>
                  <a:rPr lang="el-GR" dirty="0" smtClean="0"/>
                  <a:t>τριβές, αντίσταση αέρα</a:t>
                </a:r>
                <a:endParaRPr lang="en-US" dirty="0" smtClean="0"/>
              </a:p>
              <a:p>
                <a:pPr marL="896112" lvl="3" indent="0">
                  <a:buNone/>
                </a:pPr>
                <a:endParaRPr lang="el-GR" dirty="0" smtClean="0"/>
              </a:p>
              <a:p>
                <a:pPr lvl="1"/>
                <a14:m>
                  <m:oMath xmlns:m="http://schemas.openxmlformats.org/officeDocument/2006/math">
                    <m:acc>
                      <m:accPr>
                        <m:chr m:val="⃗"/>
                        <m:ctrlPr>
                          <a:rPr lang="el-GR" i="1" smtClean="0">
                            <a:latin typeface="Cambria Math" panose="02040503050406030204" pitchFamily="18" charset="0"/>
                          </a:rPr>
                        </m:ctrlPr>
                      </m:accPr>
                      <m:e>
                        <m:r>
                          <a:rPr lang="en-US" b="0" i="1" smtClean="0">
                            <a:solidFill>
                              <a:srgbClr val="FF0000"/>
                            </a:solidFill>
                            <a:latin typeface="Cambria Math" panose="02040503050406030204" pitchFamily="18" charset="0"/>
                          </a:rPr>
                          <m:t>𝑅</m:t>
                        </m:r>
                      </m:e>
                    </m:acc>
                    <m:r>
                      <a:rPr lang="en-US" b="0" i="1" smtClean="0">
                        <a:latin typeface="Cambria Math" panose="02040503050406030204" pitchFamily="18" charset="0"/>
                      </a:rPr>
                      <m:t>=−</m:t>
                    </m:r>
                    <m:r>
                      <a:rPr lang="en-US" b="0" i="1" smtClean="0">
                        <a:latin typeface="Cambria Math" panose="02040503050406030204" pitchFamily="18" charset="0"/>
                      </a:rPr>
                      <m:t>𝑏</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l-GR"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num>
                      <m:den>
                        <m:r>
                          <a:rPr lang="en-US" b="0" i="1" smtClean="0">
                            <a:latin typeface="Cambria Math" panose="02040503050406030204" pitchFamily="18" charset="0"/>
                          </a:rPr>
                          <m:t>𝑑𝑡</m:t>
                        </m:r>
                      </m:den>
                    </m:f>
                  </m:oMath>
                </a14:m>
                <a:r>
                  <a:rPr lang="en-US" dirty="0" smtClean="0"/>
                  <a:t> : </a:t>
                </a:r>
                <a:r>
                  <a:rPr lang="el-GR" dirty="0" smtClean="0"/>
                  <a:t>δύναμη επιβράδυνσης</a:t>
                </a:r>
                <a:endParaRPr lang="en-US" dirty="0" smtClean="0"/>
              </a:p>
              <a:p>
                <a:pPr lvl="2"/>
                <a:r>
                  <a:rPr lang="el-GR" dirty="0"/>
                  <a:t>Συντελεστής απόσβεσης </a:t>
                </a:r>
                <a14:m>
                  <m:oMath xmlns:m="http://schemas.openxmlformats.org/officeDocument/2006/math">
                    <m:r>
                      <a:rPr lang="en-US" i="1">
                        <a:latin typeface="Cambria Math" panose="02040503050406030204" pitchFamily="18" charset="0"/>
                      </a:rPr>
                      <m:t>𝑏</m:t>
                    </m:r>
                  </m:oMath>
                </a14:m>
                <a:endParaRPr lang="el-GR" dirty="0" smtClean="0"/>
              </a:p>
              <a:p>
                <a:pPr lvl="2"/>
                <a:r>
                  <a:rPr lang="el-GR" dirty="0" smtClean="0"/>
                  <a:t>Δρα πάντα </a:t>
                </a:r>
                <a:r>
                  <a:rPr lang="el-GR" b="1" i="1" dirty="0" smtClean="0"/>
                  <a:t>αντίθετα στην ταχύτητα </a:t>
                </a:r>
                <a:r>
                  <a:rPr lang="el-GR" dirty="0" smtClean="0"/>
                  <a:t>του </a:t>
                </a:r>
                <a:br>
                  <a:rPr lang="el-GR" dirty="0" smtClean="0"/>
                </a:br>
                <a:r>
                  <a:rPr lang="el-GR" dirty="0" smtClean="0"/>
                  <a:t>σώματος</a:t>
                </a:r>
              </a:p>
              <a:p>
                <a:pPr lvl="1"/>
                <a:endParaRPr lang="en-US" i="1" dirty="0">
                  <a:latin typeface="Cambria Math" panose="02040503050406030204" pitchFamily="18" charset="0"/>
                </a:endParaRPr>
              </a:p>
              <a:p>
                <a:pPr lvl="1"/>
                <a14:m>
                  <m:oMath xmlns:m="http://schemas.openxmlformats.org/officeDocument/2006/math">
                    <m:acc>
                      <m:accPr>
                        <m:chr m:val="⃗"/>
                        <m:ctrlPr>
                          <a:rPr lang="el-GR" i="1">
                            <a:latin typeface="Cambria Math" panose="02040503050406030204" pitchFamily="18" charset="0"/>
                          </a:rPr>
                        </m:ctrlPr>
                      </m:accPr>
                      <m:e>
                        <m:r>
                          <a:rPr lang="en-US" b="0" i="1" smtClean="0">
                            <a:solidFill>
                              <a:srgbClr val="00B050"/>
                            </a:solidFill>
                            <a:latin typeface="Cambria Math" panose="02040503050406030204" pitchFamily="18" charset="0"/>
                          </a:rPr>
                          <m:t>𝐹</m:t>
                        </m:r>
                      </m:e>
                    </m:acc>
                    <m:r>
                      <a:rPr lang="en-US" i="1">
                        <a:latin typeface="Cambria Math" panose="02040503050406030204" pitchFamily="18" charset="0"/>
                      </a:rPr>
                      <m:t>=−</m:t>
                    </m:r>
                    <m:r>
                      <a:rPr lang="en-US" b="0" i="1" smtClean="0">
                        <a:latin typeface="Cambria Math" panose="02040503050406030204" pitchFamily="18" charset="0"/>
                      </a:rPr>
                      <m:t>𝑘</m:t>
                    </m:r>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oMath>
                </a14:m>
                <a:r>
                  <a:rPr lang="en-US" dirty="0"/>
                  <a:t> : </a:t>
                </a:r>
                <a:r>
                  <a:rPr lang="el-GR" dirty="0"/>
                  <a:t>δύναμη </a:t>
                </a:r>
                <a:r>
                  <a:rPr lang="el-GR" dirty="0" smtClean="0"/>
                  <a:t>επαναφοράς</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grpSp>
        <p:nvGrpSpPr>
          <p:cNvPr id="9" name="Group 8"/>
          <p:cNvGrpSpPr/>
          <p:nvPr/>
        </p:nvGrpSpPr>
        <p:grpSpPr>
          <a:xfrm>
            <a:off x="7696200" y="3886200"/>
            <a:ext cx="228600" cy="718066"/>
            <a:chOff x="7696200" y="3886200"/>
            <a:chExt cx="228600" cy="718066"/>
          </a:xfrm>
        </p:grpSpPr>
        <p:cxnSp>
          <p:nvCxnSpPr>
            <p:cNvPr id="7" name="Straight Arrow Connector 6"/>
            <p:cNvCxnSpPr/>
            <p:nvPr/>
          </p:nvCxnSpPr>
          <p:spPr>
            <a:xfrm>
              <a:off x="7696200" y="3886200"/>
              <a:ext cx="0" cy="533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696200" y="4234934"/>
                  <a:ext cx="228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𝑢</m:t>
                            </m:r>
                          </m:e>
                        </m:acc>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7696200" y="4234934"/>
                  <a:ext cx="228600" cy="369332"/>
                </a:xfrm>
                <a:prstGeom prst="rect">
                  <a:avLst/>
                </a:prstGeom>
                <a:blipFill rotWithShape="0">
                  <a:blip r:embed="rId6"/>
                  <a:stretch>
                    <a:fillRect r="-24324"/>
                  </a:stretch>
                </a:blipFill>
              </p:spPr>
              <p:txBody>
                <a:bodyPr/>
                <a:lstStyle/>
                <a:p>
                  <a:r>
                    <a:rPr lang="el-GR">
                      <a:noFill/>
                    </a:rPr>
                    <a:t> </a:t>
                  </a:r>
                </a:p>
              </p:txBody>
            </p:sp>
          </mc:Fallback>
        </mc:AlternateContent>
      </p:grpSp>
      <p:cxnSp>
        <p:nvCxnSpPr>
          <p:cNvPr id="6" name="Straight Arrow Connector 5"/>
          <p:cNvCxnSpPr/>
          <p:nvPr/>
        </p:nvCxnSpPr>
        <p:spPr>
          <a:xfrm flipV="1">
            <a:off x="7239000" y="4876800"/>
            <a:ext cx="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467600" y="4876800"/>
            <a:ext cx="0" cy="457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21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5891050" cy="5410200"/>
              </a:xfrm>
            </p:spPr>
            <p:txBody>
              <a:bodyPr>
                <a:normAutofit/>
              </a:bodyPr>
              <a:lstStyle/>
              <a:p>
                <a:r>
                  <a:rPr lang="el-GR" b="1" dirty="0" smtClean="0"/>
                  <a:t>Φθίνουσες ταλαντώσεις</a:t>
                </a:r>
              </a:p>
              <a:p>
                <a:pPr lvl="1"/>
                <a:r>
                  <a:rPr lang="el-GR" dirty="0" smtClean="0"/>
                  <a:t>Εφαρμόζοντας το 2</a:t>
                </a:r>
                <a:r>
                  <a:rPr lang="el-GR" baseline="30000" dirty="0" smtClean="0"/>
                  <a:t>ο</a:t>
                </a:r>
                <a:r>
                  <a:rPr lang="el-GR" dirty="0" smtClean="0"/>
                  <a:t> νόμο του </a:t>
                </a:r>
                <a:r>
                  <a:rPr lang="en-US" dirty="0" smtClean="0"/>
                  <a:t>Newton:</a:t>
                </a:r>
                <a:br>
                  <a:rPr lang="en-US" dirty="0" smtClean="0"/>
                </a:br>
                <a14:m>
                  <m:oMath xmlns:m="http://schemas.openxmlformats.org/officeDocument/2006/math">
                    <m:nary>
                      <m:naryPr>
                        <m:chr m:val="∑"/>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𝑥</m:t>
                            </m:r>
                          </m:sub>
                        </m:sSub>
                      </m:e>
                    </m:nary>
                    <m:r>
                      <a:rPr lang="en-US" i="1">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r>
                      <a:rPr lang="en-US" i="1">
                        <a:latin typeface="Cambria Math" panose="02040503050406030204" pitchFamily="18" charset="0"/>
                      </a:rPr>
                      <m:t>𝑏𝑢</m:t>
                    </m:r>
                    <m:r>
                      <a:rPr lang="en-US" i="1">
                        <a:latin typeface="Cambria Math" panose="02040503050406030204" pitchFamily="18" charset="0"/>
                      </a:rPr>
                      <m:t>=</m:t>
                    </m:r>
                    <m:r>
                      <a:rPr lang="en-US" i="1">
                        <a:latin typeface="Cambria Math" panose="02040503050406030204" pitchFamily="18" charset="0"/>
                      </a:rPr>
                      <m:t>𝑚</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𝑥</m:t>
                        </m:r>
                      </m:sub>
                    </m:sSub>
                  </m:oMath>
                </a14:m>
                <a:r>
                  <a:rPr lang="en-US" dirty="0"/>
                  <a:t/>
                </a:r>
                <a:br>
                  <a:rPr lang="en-US" dirty="0"/>
                </a:br>
                <a14:m>
                  <m:oMath xmlns:m="http://schemas.openxmlformats.org/officeDocument/2006/math">
                    <m:r>
                      <a:rPr lang="en-US" i="1" smtClean="0">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panose="02040503050406030204" pitchFamily="18" charset="0"/>
                          </a:rPr>
                        </m:ctrlPr>
                      </m:fPr>
                      <m:num>
                        <m:r>
                          <a:rPr lang="en-US" i="1">
                            <a:latin typeface="Cambria Math" panose="02040503050406030204" pitchFamily="18" charset="0"/>
                          </a:rPr>
                          <m:t>𝑑𝑥</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𝑚</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n-US"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oMath>
                </a14:m>
                <a:endParaRPr lang="en-US" dirty="0" smtClean="0"/>
              </a:p>
              <a:p>
                <a:pPr marL="365760" lvl="1" indent="0">
                  <a:buNone/>
                </a:pPr>
                <a:endParaRPr lang="el-GR" sz="1100" dirty="0" smtClean="0"/>
              </a:p>
              <a:p>
                <a:pPr lvl="1"/>
                <a:r>
                  <a:rPr lang="el-GR" dirty="0" smtClean="0"/>
                  <a:t>Η λύση της διαφορικής εξίσωσης</a:t>
                </a:r>
                <a:r>
                  <a:rPr lang="en-US" dirty="0" smtClean="0"/>
                  <a:t> </a:t>
                </a:r>
                <a:endParaRPr lang="el-GR" dirty="0" smtClean="0"/>
              </a:p>
              <a:p>
                <a:pPr marL="365760" lvl="1" indent="0">
                  <a:buNone/>
                </a:pPr>
                <a:r>
                  <a:rPr lang="en-US" dirty="0" smtClean="0"/>
                  <a:t>(</a:t>
                </a:r>
                <a14:m>
                  <m:oMath xmlns:m="http://schemas.openxmlformats.org/officeDocument/2006/math">
                    <m:r>
                      <a:rPr lang="en-US" i="1">
                        <a:latin typeface="Cambria Math" panose="02040503050406030204" pitchFamily="18" charset="0"/>
                      </a:rPr>
                      <m:t>𝑏</m:t>
                    </m:r>
                  </m:oMath>
                </a14:m>
                <a:r>
                  <a:rPr lang="en-US" dirty="0" smtClean="0"/>
                  <a:t> </a:t>
                </a:r>
                <a:r>
                  <a:rPr lang="el-GR" dirty="0" smtClean="0"/>
                  <a:t>μικρό): </a:t>
                </a:r>
                <a:r>
                  <a:rPr lang="en-US" b="0" i="1" dirty="0" smtClean="0">
                    <a:latin typeface="Cambria Math" panose="02040503050406030204" pitchFamily="18" charset="0"/>
                  </a:rPr>
                  <a:t/>
                </a:r>
                <a:br>
                  <a:rPr lang="en-US" b="0" i="1" dirty="0" smtClean="0">
                    <a:latin typeface="Cambria Math" panose="02040503050406030204" pitchFamily="18" charset="0"/>
                  </a:rPr>
                </a:br>
                <a:r>
                  <a:rPr lang="el-GR"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e>
                        </m:d>
                        <m:r>
                          <a:rPr lang="en-US" b="0" i="1" smtClean="0">
                            <a:latin typeface="Cambria Math" panose="02040503050406030204" pitchFamily="18" charset="0"/>
                          </a:rPr>
                          <m:t>𝑡</m:t>
                        </m:r>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oMath>
                </a14:m>
                <a:endParaRPr lang="el-GR" b="0" i="1" dirty="0" smtClean="0">
                  <a:latin typeface="Cambria Math" panose="02040503050406030204" pitchFamily="18" charset="0"/>
                </a:endParaRPr>
              </a:p>
              <a:p>
                <a:pPr lvl="1"/>
                <a:endParaRPr lang="el-GR" sz="900" dirty="0" smtClean="0"/>
              </a:p>
              <a:p>
                <a:pPr lvl="1"/>
                <a:r>
                  <a:rPr lang="el-GR" dirty="0" smtClean="0"/>
                  <a:t>Ενναλακτικά, </a:t>
                </a:r>
              </a:p>
              <a:p>
                <a:pPr marL="365760" lvl="1" indent="0">
                  <a:buNone/>
                </a:pPr>
                <a:endParaRPr lang="en-US" sz="700" dirty="0"/>
              </a:p>
              <a:p>
                <a:pPr marL="36576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m:oMathPara>
                </a14:m>
                <a:endParaRPr lang="el-GR" b="0"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5891050" cy="5410200"/>
              </a:xfrm>
              <a:blipFill rotWithShape="0">
                <a:blip r:embed="rId2"/>
                <a:stretch>
                  <a:fillRect t="-901"/>
                </a:stretch>
              </a:blipFill>
            </p:spPr>
            <p:txBody>
              <a:bodyPr/>
              <a:lstStyle/>
              <a:p>
                <a:r>
                  <a:rPr lang="el-GR">
                    <a:noFill/>
                  </a:rPr>
                  <a:t> </a:t>
                </a:r>
              </a:p>
            </p:txBody>
          </p:sp>
        </mc:Fallback>
      </mc:AlternateContent>
      <p:grpSp>
        <p:nvGrpSpPr>
          <p:cNvPr id="5" name="Group 4"/>
          <p:cNvGrpSpPr/>
          <p:nvPr/>
        </p:nvGrpSpPr>
        <p:grpSpPr>
          <a:xfrm>
            <a:off x="5562600" y="3787989"/>
            <a:ext cx="3115999" cy="2725587"/>
            <a:chOff x="5562600" y="3787989"/>
            <a:chExt cx="3115999" cy="2725587"/>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787989"/>
              <a:ext cx="3115999" cy="272558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118" t="11990" r="65764" b="80088"/>
            <a:stretch/>
          </p:blipFill>
          <p:spPr>
            <a:xfrm>
              <a:off x="7353300" y="3895725"/>
              <a:ext cx="533399" cy="2159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0918" t="3604" r="14409" b="88009"/>
            <a:stretch/>
          </p:blipFill>
          <p:spPr>
            <a:xfrm>
              <a:off x="7881933" y="3886200"/>
              <a:ext cx="457200" cy="228600"/>
            </a:xfrm>
            <a:prstGeom prst="rect">
              <a:avLst/>
            </a:prstGeom>
          </p:spPr>
        </p:pic>
      </p:grpSp>
      <p:grpSp>
        <p:nvGrpSpPr>
          <p:cNvPr id="9" name="Group 8"/>
          <p:cNvGrpSpPr/>
          <p:nvPr/>
        </p:nvGrpSpPr>
        <p:grpSpPr>
          <a:xfrm>
            <a:off x="6106848" y="1116924"/>
            <a:ext cx="2537751" cy="1338184"/>
            <a:chOff x="6106848" y="1295425"/>
            <a:chExt cx="2537751" cy="1338184"/>
          </a:xfrm>
        </p:grpSpPr>
        <p:pic>
          <p:nvPicPr>
            <p:cNvPr id="10" name="Picture 9"/>
            <p:cNvPicPr>
              <a:picLocks noChangeAspect="1"/>
            </p:cNvPicPr>
            <p:nvPr/>
          </p:nvPicPr>
          <p:blipFill>
            <a:blip r:embed="rId4"/>
            <a:stretch>
              <a:fillRect/>
            </a:stretch>
          </p:blipFill>
          <p:spPr>
            <a:xfrm>
              <a:off x="6106848" y="1295425"/>
              <a:ext cx="2537751" cy="1338184"/>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7620000" y="1749625"/>
                  <a:ext cx="135935" cy="20710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200" i="1" smtClean="0">
                                <a:latin typeface="Cambria Math" panose="02040503050406030204" pitchFamily="18" charset="0"/>
                              </a:rPr>
                            </m:ctrlPr>
                          </m:accPr>
                          <m:e>
                            <m:r>
                              <a:rPr lang="en-US" sz="1200" b="0" i="1" smtClean="0">
                                <a:latin typeface="Cambria Math" panose="02040503050406030204" pitchFamily="18" charset="0"/>
                              </a:rPr>
                              <m:t>𝑅</m:t>
                            </m:r>
                          </m:e>
                        </m:acc>
                      </m:oMath>
                    </m:oMathPara>
                  </a14:m>
                  <a:endParaRPr lang="el-GR"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620000" y="1749625"/>
                  <a:ext cx="135935" cy="207108"/>
                </a:xfrm>
                <a:prstGeom prst="rect">
                  <a:avLst/>
                </a:prstGeom>
                <a:blipFill rotWithShape="0">
                  <a:blip r:embed="rId5"/>
                  <a:stretch>
                    <a:fillRect l="-27273" r="-27273" b="-5882"/>
                  </a:stretch>
                </a:blipFill>
              </p:spPr>
              <p:txBody>
                <a:bodyPr/>
                <a:lstStyle/>
                <a:p>
                  <a:r>
                    <a:rPr lang="el-GR">
                      <a:noFill/>
                    </a:rPr>
                    <a:t> </a:t>
                  </a:r>
                </a:p>
              </p:txBody>
            </p:sp>
          </mc:Fallback>
        </mc:AlternateContent>
      </p:grpSp>
    </p:spTree>
    <p:extLst>
      <p:ext uri="{BB962C8B-B14F-4D97-AF65-F5344CB8AC3E}">
        <p14:creationId xmlns:p14="http://schemas.microsoft.com/office/powerpoint/2010/main" val="304700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177050" cy="5410200"/>
              </a:xfrm>
            </p:spPr>
            <p:txBody>
              <a:bodyPr>
                <a:normAutofit lnSpcReduction="10000"/>
              </a:bodyPr>
              <a:lstStyle/>
              <a:p>
                <a:r>
                  <a:rPr lang="el-GR" b="1" dirty="0" smtClean="0"/>
                  <a:t>Φθίνουσες ταλαντώσεις</a:t>
                </a:r>
              </a:p>
              <a:p>
                <a:pPr lvl="1"/>
                <a:r>
                  <a:rPr lang="el-GR" dirty="0" smtClean="0"/>
                  <a:t>Γωνιακή συχνότητα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e>
                            </m:d>
                          </m:e>
                          <m:sup>
                            <m:r>
                              <a:rPr lang="en-US" b="0" i="1" smtClean="0">
                                <a:latin typeface="Cambria Math" panose="02040503050406030204" pitchFamily="18" charset="0"/>
                              </a:rPr>
                              <m:t>2</m:t>
                            </m:r>
                          </m:sup>
                        </m:sSup>
                      </m:e>
                    </m:rad>
                  </m:oMath>
                </a14:m>
                <a:endParaRPr lang="en-US" dirty="0" smtClean="0"/>
              </a:p>
              <a:p>
                <a:pPr lvl="1"/>
                <a:endParaRPr lang="en-US" dirty="0"/>
              </a:p>
              <a:p>
                <a:pPr lvl="1"/>
                <a:r>
                  <a:rPr lang="el-GR" dirty="0" smtClean="0"/>
                  <a:t>Η ποσότητα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𝜔</m:t>
                        </m:r>
                      </m:e>
                      <m:sub>
                        <m:r>
                          <a:rPr lang="el-GR" b="0" i="1" smtClean="0">
                            <a:latin typeface="Cambria Math" panose="02040503050406030204" pitchFamily="18" charset="0"/>
                          </a:rPr>
                          <m:t>0</m:t>
                        </m:r>
                      </m:sub>
                    </m:sSub>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e>
                    </m:rad>
                  </m:oMath>
                </a14:m>
                <a:r>
                  <a:rPr lang="en-US" dirty="0" smtClean="0"/>
                  <a:t> </a:t>
                </a:r>
                <a:r>
                  <a:rPr lang="el-GR" dirty="0"/>
                  <a:t> </a:t>
                </a:r>
                <a:r>
                  <a:rPr lang="el-GR" dirty="0" smtClean="0"/>
                  <a:t>είναι η γωνιακή συχνότητα απουσία απόσβεσης</a:t>
                </a:r>
              </a:p>
              <a:p>
                <a:pPr lvl="1"/>
                <a:endParaRPr lang="el-GR" dirty="0"/>
              </a:p>
              <a:p>
                <a:pPr lvl="1"/>
                <a:r>
                  <a:rPr lang="el-GR" dirty="0" smtClean="0"/>
                  <a:t>Άρα </a:t>
                </a:r>
                <a14:m>
                  <m:oMath xmlns:m="http://schemas.openxmlformats.org/officeDocument/2006/math">
                    <m:r>
                      <a:rPr lang="el-GR" i="1">
                        <a:latin typeface="Cambria Math" panose="02040503050406030204" pitchFamily="18" charset="0"/>
                      </a:rPr>
                      <m:t>𝜔</m:t>
                    </m:r>
                    <m:r>
                      <a:rPr lang="el-GR" i="1">
                        <a:latin typeface="Cambria Math" panose="02040503050406030204" pitchFamily="18" charset="0"/>
                      </a:rPr>
                      <m:t>=</m:t>
                    </m:r>
                    <m:rad>
                      <m:radPr>
                        <m:degHide m:val="on"/>
                        <m:ctrlPr>
                          <a:rPr lang="el-GR" i="1">
                            <a:latin typeface="Cambria Math" panose="02040503050406030204" pitchFamily="18" charset="0"/>
                          </a:rPr>
                        </m:ctrlPr>
                      </m:radPr>
                      <m:deg/>
                      <m:e>
                        <m:sSubSup>
                          <m:sSubSupPr>
                            <m:ctrlPr>
                              <a:rPr lang="el-GR" i="1" smtClean="0">
                                <a:latin typeface="Cambria Math" panose="02040503050406030204" pitchFamily="18" charset="0"/>
                              </a:rPr>
                            </m:ctrlPr>
                          </m:sSubSupPr>
                          <m:e>
                            <m:r>
                              <a:rPr lang="el-GR" b="0" i="1" smtClean="0">
                                <a:latin typeface="Cambria Math" panose="02040503050406030204" pitchFamily="18" charset="0"/>
                              </a:rPr>
                              <m:t>𝜔</m:t>
                            </m:r>
                          </m:e>
                          <m:sub>
                            <m:r>
                              <a:rPr lang="el-GR" b="0" i="1" smtClean="0">
                                <a:latin typeface="Cambria Math" panose="02040503050406030204" pitchFamily="18" charset="0"/>
                              </a:rPr>
                              <m:t>0</m:t>
                            </m:r>
                          </m:sub>
                          <m:sup>
                            <m:r>
                              <a:rPr lang="el-GR" b="0" i="1" smtClean="0">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e>
                            </m:d>
                          </m:e>
                          <m:sup>
                            <m:r>
                              <a:rPr lang="en-US" i="1">
                                <a:latin typeface="Cambria Math" panose="02040503050406030204" pitchFamily="18" charset="0"/>
                              </a:rPr>
                              <m:t>2</m:t>
                            </m:r>
                          </m:sup>
                        </m:sSup>
                      </m:e>
                    </m:rad>
                  </m:oMath>
                </a14:m>
                <a:r>
                  <a:rPr lang="el-GR" dirty="0" smtClean="0"/>
                  <a:t>   και λέγεται </a:t>
                </a:r>
                <a:endParaRPr lang="en-US" dirty="0" smtClean="0"/>
              </a:p>
              <a:p>
                <a:pPr marL="365760" lvl="1" indent="0">
                  <a:buNone/>
                </a:pPr>
                <a:r>
                  <a:rPr lang="en-US" b="1" i="1" dirty="0" smtClean="0"/>
                  <a:t/>
                </a:r>
                <a:br>
                  <a:rPr lang="en-US" b="1" i="1" dirty="0" smtClean="0"/>
                </a:br>
                <a:r>
                  <a:rPr lang="en-US" b="1" i="1" dirty="0"/>
                  <a:t>	 </a:t>
                </a:r>
                <a:r>
                  <a:rPr lang="en-US" b="1" i="1" dirty="0" smtClean="0"/>
                  <a:t>        </a:t>
                </a:r>
                <a:r>
                  <a:rPr lang="el-GR" b="1" i="1" dirty="0" smtClean="0"/>
                  <a:t>φυσική συχνότητα</a:t>
                </a:r>
                <a:r>
                  <a:rPr lang="en-US" b="1" i="1" dirty="0" smtClean="0"/>
                  <a:t> (</a:t>
                </a:r>
                <a:r>
                  <a:rPr lang="el-GR" b="1" i="1" dirty="0" smtClean="0"/>
                  <a:t>ή ιδιοσυχνότητα)</a:t>
                </a:r>
                <a:r>
                  <a:rPr lang="el-GR" dirty="0" smtClean="0"/>
                  <a:t> </a:t>
                </a:r>
                <a:r>
                  <a:rPr lang="en-US" dirty="0" smtClean="0"/>
                  <a:t/>
                </a:r>
                <a:br>
                  <a:rPr lang="en-US" dirty="0" smtClean="0"/>
                </a:br>
                <a:r>
                  <a:rPr lang="en-US" dirty="0" smtClean="0"/>
                  <a:t/>
                </a:r>
                <a:br>
                  <a:rPr lang="en-US" dirty="0" smtClean="0"/>
                </a:br>
                <a:r>
                  <a:rPr lang="el-GR" dirty="0" smtClean="0"/>
                  <a:t>του συστήματος </a:t>
                </a:r>
                <a:endParaRPr lang="el-GR" dirty="0"/>
              </a:p>
              <a:p>
                <a:pPr lvl="1"/>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177050" cy="5410200"/>
              </a:xfrm>
              <a:blipFill rotWithShape="0">
                <a:blip r:embed="rId2"/>
                <a:stretch>
                  <a:fillRect t="-1577"/>
                </a:stretch>
              </a:blipFill>
            </p:spPr>
            <p:txBody>
              <a:bodyPr/>
              <a:lstStyle/>
              <a:p>
                <a:r>
                  <a:rPr lang="el-GR">
                    <a:noFill/>
                  </a:rPr>
                  <a:t> </a:t>
                </a:r>
              </a:p>
            </p:txBody>
          </p:sp>
        </mc:Fallback>
      </mc:AlternateContent>
    </p:spTree>
    <p:extLst>
      <p:ext uri="{BB962C8B-B14F-4D97-AF65-F5344CB8AC3E}">
        <p14:creationId xmlns:p14="http://schemas.microsoft.com/office/powerpoint/2010/main" val="191303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526067"/>
            <a:ext cx="3512594" cy="2512533"/>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Φθίνουσες ταλαντώσεις</a:t>
                </a:r>
                <a:br>
                  <a:rPr lang="el-GR" b="1" dirty="0" smtClean="0"/>
                </a:br>
                <a:r>
                  <a:rPr lang="el-GR" b="1" dirty="0" smtClean="0"/>
                  <a:t>	</a:t>
                </a:r>
                <a:r>
                  <a:rPr lang="en-US" b="1" dirty="0" smtClean="0"/>
                  <a:t/>
                </a:r>
                <a:br>
                  <a:rPr lang="en-US" b="1" dirty="0" smtClean="0"/>
                </a:br>
                <a:r>
                  <a:rPr lang="en-US" b="1" dirty="0" smtClean="0"/>
                  <a:t>	</a:t>
                </a:r>
                <a14:m>
                  <m:oMath xmlns:m="http://schemas.openxmlformats.org/officeDocument/2006/math">
                    <m:r>
                      <a:rPr lang="el-GR" i="1">
                        <a:latin typeface="Cambria Math" panose="02040503050406030204" pitchFamily="18" charset="0"/>
                      </a:rPr>
                      <m:t>𝜔</m:t>
                    </m:r>
                    <m:r>
                      <a:rPr lang="el-GR" i="1">
                        <a:latin typeface="Cambria Math" panose="02040503050406030204" pitchFamily="18" charset="0"/>
                      </a:rPr>
                      <m:t>=</m:t>
                    </m:r>
                    <m:rad>
                      <m:radPr>
                        <m:degHide m:val="on"/>
                        <m:ctrlPr>
                          <a:rPr lang="el-GR" i="1">
                            <a:latin typeface="Cambria Math" panose="02040503050406030204" pitchFamily="18" charset="0"/>
                          </a:rPr>
                        </m:ctrlPr>
                      </m:radPr>
                      <m:deg/>
                      <m:e>
                        <m:sSubSup>
                          <m:sSubSupPr>
                            <m:ctrlPr>
                              <a:rPr lang="el-GR" i="1">
                                <a:latin typeface="Cambria Math" panose="02040503050406030204" pitchFamily="18" charset="0"/>
                              </a:rPr>
                            </m:ctrlPr>
                          </m:sSubSupPr>
                          <m:e>
                            <m:r>
                              <a:rPr lang="el-GR" i="1">
                                <a:latin typeface="Cambria Math" panose="02040503050406030204" pitchFamily="18" charset="0"/>
                              </a:rPr>
                              <m:t>𝜔</m:t>
                            </m:r>
                          </m:e>
                          <m:sub>
                            <m:r>
                              <a:rPr lang="el-GR" i="1">
                                <a:latin typeface="Cambria Math" panose="02040503050406030204" pitchFamily="18" charset="0"/>
                              </a:rPr>
                              <m:t>0</m:t>
                            </m:r>
                          </m:sub>
                          <m:sup>
                            <m:r>
                              <a:rPr lang="el-GR" i="1">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e>
                            </m:d>
                          </m:e>
                          <m:sup>
                            <m:r>
                              <a:rPr lang="en-US" i="1">
                                <a:latin typeface="Cambria Math" panose="02040503050406030204" pitchFamily="18" charset="0"/>
                              </a:rPr>
                              <m:t>2</m:t>
                            </m:r>
                          </m:sup>
                        </m:sSup>
                      </m:e>
                    </m:rad>
                  </m:oMath>
                </a14:m>
                <a:endParaRPr lang="el-GR" b="1" dirty="0" smtClean="0"/>
              </a:p>
              <a:p>
                <a:pPr lvl="1"/>
                <a:r>
                  <a:rPr lang="el-GR" dirty="0" smtClean="0"/>
                  <a:t>Αν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𝜔</m:t>
                        </m:r>
                      </m:e>
                      <m:sub>
                        <m:r>
                          <a:rPr lang="el-GR" b="0" i="1" smtClean="0">
                            <a:latin typeface="Cambria Math" panose="02040503050406030204" pitchFamily="18" charset="0"/>
                          </a:rPr>
                          <m:t>0</m:t>
                        </m:r>
                      </m:sub>
                    </m:sSub>
                    <m:r>
                      <a:rPr lang="el-GR" b="0" i="0" smtClean="0">
                        <a:latin typeface="Cambria Math" panose="02040503050406030204" pitchFamily="18" charset="0"/>
                      </a:rPr>
                      <m:t>→</m:t>
                    </m:r>
                  </m:oMath>
                </a14:m>
                <a:r>
                  <a:rPr lang="el-GR" dirty="0" smtClean="0"/>
                  <a:t> υποαπόσβεση</a:t>
                </a:r>
              </a:p>
              <a:p>
                <a:pPr lvl="1"/>
                <a:endParaRPr lang="el-GR" dirty="0"/>
              </a:p>
              <a:p>
                <a:pPr lvl="1"/>
                <a:r>
                  <a:rPr lang="el-GR" dirty="0" smtClean="0"/>
                  <a:t>Αν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r>
                      <a:rPr lang="el-GR" b="0" i="1" smtClean="0">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r>
                      <a:rPr lang="el-GR">
                        <a:latin typeface="Cambria Math" panose="02040503050406030204" pitchFamily="18" charset="0"/>
                      </a:rPr>
                      <m:t>→</m:t>
                    </m:r>
                  </m:oMath>
                </a14:m>
                <a:r>
                  <a:rPr lang="el-GR" dirty="0" smtClean="0"/>
                  <a:t> κρίσιμη απόσβεση</a:t>
                </a:r>
              </a:p>
              <a:p>
                <a:pPr lvl="1"/>
                <a:endParaRPr lang="el-GR" dirty="0" smtClean="0"/>
              </a:p>
              <a:p>
                <a:pPr lvl="1"/>
                <a:r>
                  <a:rPr lang="el-GR" dirty="0" smtClean="0"/>
                  <a:t>Αν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r>
                      <a:rPr lang="el-GR" b="0" i="1" smtClean="0">
                        <a:latin typeface="Cambria Math" panose="02040503050406030204" pitchFamily="18" charset="0"/>
                      </a:rPr>
                      <m:t>&gt;</m:t>
                    </m:r>
                    <m:sSub>
                      <m:sSubPr>
                        <m:ctrlPr>
                          <a:rPr lang="en-US"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r>
                      <a:rPr lang="el-GR">
                        <a:latin typeface="Cambria Math" panose="02040503050406030204" pitchFamily="18" charset="0"/>
                      </a:rPr>
                      <m:t>→</m:t>
                    </m:r>
                  </m:oMath>
                </a14:m>
                <a:r>
                  <a:rPr lang="el-GR" dirty="0" smtClean="0"/>
                  <a:t> υπεραπόσβεση</a:t>
                </a:r>
                <a:endParaRPr lang="el-GR" dirty="0"/>
              </a:p>
              <a:p>
                <a:pPr lvl="5"/>
                <a:endParaRPr lang="el-GR" dirty="0" smtClean="0"/>
              </a:p>
              <a:p>
                <a:pPr lvl="5"/>
                <a:r>
                  <a:rPr lang="el-GR" dirty="0" smtClean="0"/>
                  <a:t>Για συστήματα κρίσιμης απόσβεσης ή υπεραπόσβεσης, η εξίσωση φθίνουσας ταλάντωσης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smtClean="0"/>
                  <a:t> </a:t>
                </a:r>
                <a:r>
                  <a:rPr lang="el-GR" smtClean="0"/>
                  <a:t>που βρήκαμε δεν </a:t>
                </a:r>
                <a:r>
                  <a:rPr lang="el-GR" dirty="0" smtClean="0"/>
                  <a:t>ισχύει.</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17662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19878" cy="4348445"/>
              </a:xfrm>
            </p:spPr>
            <p:txBody>
              <a:bodyPr/>
              <a:lstStyle/>
              <a:p>
                <a:r>
                  <a:rPr lang="el-GR" b="1" dirty="0" smtClean="0"/>
                  <a:t>Παράδειγμα:</a:t>
                </a:r>
              </a:p>
              <a:p>
                <a:r>
                  <a:rPr lang="el-GR" sz="1800" dirty="0" smtClean="0"/>
                  <a:t>Ένα εκκρεμές μήκους </a:t>
                </a:r>
                <a14:m>
                  <m:oMath xmlns:m="http://schemas.openxmlformats.org/officeDocument/2006/math">
                    <m:r>
                      <a:rPr lang="el-GR" sz="1800" i="1" dirty="0" smtClean="0">
                        <a:latin typeface="Cambria Math" panose="02040503050406030204" pitchFamily="18" charset="0"/>
                      </a:rPr>
                      <m:t>1.00</m:t>
                    </m:r>
                  </m:oMath>
                </a14:m>
                <a:r>
                  <a:rPr lang="el-GR" sz="1800" dirty="0" smtClean="0"/>
                  <a:t> </a:t>
                </a:r>
                <a:r>
                  <a:rPr lang="en-US" sz="1800" dirty="0" smtClean="0"/>
                  <a:t>m </a:t>
                </a:r>
                <a:r>
                  <a:rPr lang="el-GR" sz="1800" dirty="0" smtClean="0"/>
                  <a:t>αφήνεται ελεύθερο από αρχική γωνία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𝜃</m:t>
                        </m:r>
                      </m:e>
                      <m:sub>
                        <m:r>
                          <a:rPr lang="en-US" sz="1800" b="0" i="1" dirty="0" smtClean="0">
                            <a:latin typeface="Cambria Math" panose="02040503050406030204" pitchFamily="18" charset="0"/>
                          </a:rPr>
                          <m:t>𝑖</m:t>
                        </m:r>
                      </m:sub>
                    </m:sSub>
                    <m:r>
                      <a:rPr lang="en-US" sz="1800" b="0" i="1" dirty="0" smtClean="0">
                        <a:latin typeface="Cambria Math" panose="02040503050406030204" pitchFamily="18" charset="0"/>
                      </a:rPr>
                      <m:t>=</m:t>
                    </m:r>
                    <m:r>
                      <a:rPr lang="el-GR" sz="1800" i="1" dirty="0" smtClean="0">
                        <a:latin typeface="Cambria Math" panose="02040503050406030204" pitchFamily="18" charset="0"/>
                      </a:rPr>
                      <m:t>15</m:t>
                    </m:r>
                  </m:oMath>
                </a14:m>
                <a:r>
                  <a:rPr lang="el-GR" sz="1800" dirty="0" smtClean="0"/>
                  <a:t> μοιρών. Μετά από </a:t>
                </a:r>
                <a14:m>
                  <m:oMath xmlns:m="http://schemas.openxmlformats.org/officeDocument/2006/math">
                    <m:r>
                      <a:rPr lang="el-GR" sz="1800" i="1" dirty="0" smtClean="0">
                        <a:latin typeface="Cambria Math" panose="02040503050406030204" pitchFamily="18" charset="0"/>
                      </a:rPr>
                      <m:t>1000</m:t>
                    </m:r>
                  </m:oMath>
                </a14:m>
                <a:r>
                  <a:rPr lang="el-GR" sz="1800" dirty="0" smtClean="0"/>
                  <a:t> </a:t>
                </a:r>
                <a:r>
                  <a:rPr lang="en-US" sz="1800" dirty="0" smtClean="0"/>
                  <a:t>s, </a:t>
                </a:r>
                <a:r>
                  <a:rPr lang="el-GR" sz="1800" dirty="0" smtClean="0"/>
                  <a:t>το πλάτος ταλάντωσής του έχει μειωθεί σε </a:t>
                </a:r>
                <a14:m>
                  <m:oMath xmlns:m="http://schemas.openxmlformats.org/officeDocument/2006/math">
                    <m:r>
                      <a:rPr lang="en-US" sz="1800" b="0" i="1" dirty="0" smtClean="0">
                        <a:latin typeface="Cambria Math" panose="02040503050406030204" pitchFamily="18" charset="0"/>
                      </a:rPr>
                      <m:t>𝜃</m:t>
                    </m:r>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1000</m:t>
                        </m:r>
                      </m:e>
                    </m:d>
                    <m:r>
                      <a:rPr lang="en-US" sz="1800" b="0" i="1" dirty="0" smtClean="0">
                        <a:latin typeface="Cambria Math" panose="02040503050406030204" pitchFamily="18" charset="0"/>
                      </a:rPr>
                      <m:t>=</m:t>
                    </m:r>
                    <m:r>
                      <a:rPr lang="el-GR" sz="1800" i="1" dirty="0" smtClean="0">
                        <a:latin typeface="Cambria Math" panose="02040503050406030204" pitchFamily="18" charset="0"/>
                      </a:rPr>
                      <m:t>5.5</m:t>
                    </m:r>
                  </m:oMath>
                </a14:m>
                <a:r>
                  <a:rPr lang="el-GR" sz="1800" dirty="0" smtClean="0"/>
                  <a:t> μοίρες. Ποια είναι η τιμή του </a:t>
                </a:r>
                <a14:m>
                  <m:oMath xmlns:m="http://schemas.openxmlformats.org/officeDocument/2006/math">
                    <m:r>
                      <a:rPr lang="en-US" sz="1800" i="1" dirty="0" smtClean="0">
                        <a:latin typeface="Cambria Math" panose="02040503050406030204" pitchFamily="18" charset="0"/>
                      </a:rPr>
                      <m:t>𝑏</m:t>
                    </m:r>
                    <m:r>
                      <a:rPr lang="en-US" sz="1800" i="1" dirty="0" smtClean="0">
                        <a:latin typeface="Cambria Math" panose="02040503050406030204" pitchFamily="18" charset="0"/>
                      </a:rPr>
                      <m:t>/2</m:t>
                    </m:r>
                    <m:r>
                      <a:rPr lang="en-US" sz="1800" i="1" dirty="0" smtClean="0">
                        <a:latin typeface="Cambria Math" panose="02040503050406030204" pitchFamily="18" charset="0"/>
                      </a:rPr>
                      <m:t>𝑚</m:t>
                    </m:r>
                  </m:oMath>
                </a14:m>
                <a:r>
                  <a:rPr lang="en-US" sz="1800" dirty="0" smtClean="0"/>
                  <a:t>?</a:t>
                </a:r>
                <a:endParaRPr lang="el-GR" sz="18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9878" cy="4348445"/>
              </a:xfrm>
              <a:blipFill rotWithShape="0">
                <a:blip r:embed="rId2"/>
                <a:stretch>
                  <a:fillRect t="-1122"/>
                </a:stretch>
              </a:blipFill>
            </p:spPr>
            <p:txBody>
              <a:bodyPr/>
              <a:lstStyle/>
              <a:p>
                <a:r>
                  <a:rPr lang="el-GR">
                    <a:noFill/>
                  </a:rPr>
                  <a:t> </a:t>
                </a:r>
              </a:p>
            </p:txBody>
          </p:sp>
        </mc:Fallback>
      </mc:AlternateContent>
      <p:grpSp>
        <p:nvGrpSpPr>
          <p:cNvPr id="7" name="Group 6"/>
          <p:cNvGrpSpPr/>
          <p:nvPr/>
        </p:nvGrpSpPr>
        <p:grpSpPr>
          <a:xfrm>
            <a:off x="6324600" y="2514600"/>
            <a:ext cx="2332148" cy="2671752"/>
            <a:chOff x="6326080" y="3762000"/>
            <a:chExt cx="2332148" cy="2671752"/>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668" t="38570"/>
            <a:stretch/>
          </p:blipFill>
          <p:spPr>
            <a:xfrm>
              <a:off x="6326080" y="3810000"/>
              <a:ext cx="2332148" cy="2623752"/>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668640" y="3762000"/>
                <a:ext cx="359640" cy="536040"/>
              </p14:xfrm>
            </p:contentPart>
          </mc:Choice>
          <mc:Fallback xmlns="">
            <p:pic>
              <p:nvPicPr>
                <p:cNvPr id="4" name="Ink 3"/>
                <p:cNvPicPr/>
                <p:nvPr/>
              </p:nvPicPr>
              <p:blipFill>
                <a:blip r:embed="rId5"/>
                <a:stretch>
                  <a:fillRect/>
                </a:stretch>
              </p:blipFill>
              <p:spPr>
                <a:xfrm>
                  <a:off x="6659280" y="3752640"/>
                  <a:ext cx="378360" cy="55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44760" y="2683440"/>
              <a:ext cx="7696440" cy="3360240"/>
            </p14:xfrm>
          </p:contentPart>
        </mc:Choice>
        <mc:Fallback xmlns="">
          <p:pic>
            <p:nvPicPr>
              <p:cNvPr id="5" name="Ink 4"/>
              <p:cNvPicPr/>
              <p:nvPr/>
            </p:nvPicPr>
            <p:blipFill>
              <a:blip r:embed="rId7"/>
              <a:stretch>
                <a:fillRect/>
              </a:stretch>
            </p:blipFill>
            <p:spPr>
              <a:xfrm>
                <a:off x="633600" y="2676960"/>
                <a:ext cx="7718400" cy="337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2661840" y="1341720"/>
              <a:ext cx="5925600" cy="5171400"/>
            </p14:xfrm>
          </p:contentPart>
        </mc:Choice>
        <mc:Fallback xmlns="">
          <p:pic>
            <p:nvPicPr>
              <p:cNvPr id="8" name="Ink 7"/>
              <p:cNvPicPr/>
              <p:nvPr/>
            </p:nvPicPr>
            <p:blipFill>
              <a:blip r:embed="rId9"/>
              <a:stretch>
                <a:fillRect/>
              </a:stretch>
            </p:blipFill>
            <p:spPr>
              <a:xfrm>
                <a:off x="2653560" y="1330560"/>
                <a:ext cx="5947560" cy="518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1286640" y="5182560"/>
              <a:ext cx="61560" cy="108720"/>
            </p14:xfrm>
          </p:contentPart>
        </mc:Choice>
        <mc:Fallback xmlns="">
          <p:pic>
            <p:nvPicPr>
              <p:cNvPr id="9" name="Ink 8"/>
              <p:cNvPicPr/>
              <p:nvPr/>
            </p:nvPicPr>
            <p:blipFill>
              <a:blip r:embed="rId11"/>
              <a:stretch>
                <a:fillRect/>
              </a:stretch>
            </p:blipFill>
            <p:spPr>
              <a:xfrm>
                <a:off x="1283400" y="5173920"/>
                <a:ext cx="75240" cy="126720"/>
              </a:xfrm>
              <a:prstGeom prst="rect">
                <a:avLst/>
              </a:prstGeom>
            </p:spPr>
          </p:pic>
        </mc:Fallback>
      </mc:AlternateContent>
      <p:sp>
        <p:nvSpPr>
          <p:cNvPr id="10" name="Rounded Rectangle 9"/>
          <p:cNvSpPr/>
          <p:nvPr/>
        </p:nvSpPr>
        <p:spPr>
          <a:xfrm>
            <a:off x="2971800" y="5791200"/>
            <a:ext cx="7620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08249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19878" cy="4348445"/>
              </a:xfrm>
            </p:spPr>
            <p:txBody>
              <a:bodyPr/>
              <a:lstStyle/>
              <a:p>
                <a:r>
                  <a:rPr lang="el-GR" b="1" dirty="0" smtClean="0"/>
                  <a:t>Παράδειγμα:</a:t>
                </a:r>
              </a:p>
              <a:p>
                <a:r>
                  <a:rPr lang="el-GR" sz="1800" dirty="0"/>
                  <a:t>Ένα εκκρεμές μήκους </a:t>
                </a:r>
                <a14:m>
                  <m:oMath xmlns:m="http://schemas.openxmlformats.org/officeDocument/2006/math">
                    <m:r>
                      <a:rPr lang="el-GR" sz="1800" i="1" dirty="0">
                        <a:latin typeface="Cambria Math" panose="02040503050406030204" pitchFamily="18" charset="0"/>
                      </a:rPr>
                      <m:t>1.00</m:t>
                    </m:r>
                  </m:oMath>
                </a14:m>
                <a:r>
                  <a:rPr lang="el-GR" sz="1800" dirty="0"/>
                  <a:t> </a:t>
                </a:r>
                <a:r>
                  <a:rPr lang="en-US" sz="1800" dirty="0"/>
                  <a:t>m </a:t>
                </a:r>
                <a:r>
                  <a:rPr lang="el-GR" sz="1800" dirty="0"/>
                  <a:t>αφήνεται ελεύθερο από αρχική γωνία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𝜃</m:t>
                        </m:r>
                      </m:e>
                      <m:sub>
                        <m:r>
                          <a:rPr lang="en-US" sz="1800" i="1" dirty="0">
                            <a:latin typeface="Cambria Math" panose="02040503050406030204" pitchFamily="18" charset="0"/>
                          </a:rPr>
                          <m:t>𝑖</m:t>
                        </m:r>
                      </m:sub>
                    </m:sSub>
                    <m:r>
                      <a:rPr lang="en-US" sz="1800" i="1" dirty="0">
                        <a:latin typeface="Cambria Math" panose="02040503050406030204" pitchFamily="18" charset="0"/>
                      </a:rPr>
                      <m:t>=</m:t>
                    </m:r>
                    <m:r>
                      <a:rPr lang="el-GR" sz="1800" i="1" dirty="0">
                        <a:latin typeface="Cambria Math" panose="02040503050406030204" pitchFamily="18" charset="0"/>
                      </a:rPr>
                      <m:t>15</m:t>
                    </m:r>
                  </m:oMath>
                </a14:m>
                <a:r>
                  <a:rPr lang="el-GR" sz="1800" dirty="0"/>
                  <a:t> μοιρών. Μετά από </a:t>
                </a:r>
                <a14:m>
                  <m:oMath xmlns:m="http://schemas.openxmlformats.org/officeDocument/2006/math">
                    <m:r>
                      <a:rPr lang="el-GR" sz="1800" i="1" dirty="0">
                        <a:latin typeface="Cambria Math" panose="02040503050406030204" pitchFamily="18" charset="0"/>
                      </a:rPr>
                      <m:t>1000</m:t>
                    </m:r>
                  </m:oMath>
                </a14:m>
                <a:r>
                  <a:rPr lang="el-GR" sz="1800" dirty="0"/>
                  <a:t> </a:t>
                </a:r>
                <a:r>
                  <a:rPr lang="en-US" sz="1800" dirty="0"/>
                  <a:t>s, </a:t>
                </a:r>
                <a:r>
                  <a:rPr lang="el-GR" sz="1800" dirty="0"/>
                  <a:t>το πλάτος ταλάντωσής του έχει μειωθεί σε </a:t>
                </a:r>
                <a14:m>
                  <m:oMath xmlns:m="http://schemas.openxmlformats.org/officeDocument/2006/math">
                    <m:r>
                      <a:rPr lang="en-US" sz="1800" i="1" dirty="0">
                        <a:latin typeface="Cambria Math" panose="02040503050406030204" pitchFamily="18" charset="0"/>
                      </a:rPr>
                      <m:t>𝜃</m:t>
                    </m:r>
                    <m:d>
                      <m:dPr>
                        <m:ctrlPr>
                          <a:rPr lang="en-US" sz="1800" i="1" dirty="0">
                            <a:latin typeface="Cambria Math" panose="02040503050406030204" pitchFamily="18" charset="0"/>
                          </a:rPr>
                        </m:ctrlPr>
                      </m:dPr>
                      <m:e>
                        <m:r>
                          <a:rPr lang="en-US" sz="1800" i="1" dirty="0">
                            <a:latin typeface="Cambria Math" panose="02040503050406030204" pitchFamily="18" charset="0"/>
                          </a:rPr>
                          <m:t>1000</m:t>
                        </m:r>
                      </m:e>
                    </m:d>
                    <m:r>
                      <a:rPr lang="en-US" sz="1800" i="1" dirty="0">
                        <a:latin typeface="Cambria Math" panose="02040503050406030204" pitchFamily="18" charset="0"/>
                      </a:rPr>
                      <m:t>=</m:t>
                    </m:r>
                    <m:r>
                      <a:rPr lang="el-GR" sz="1800" i="1" dirty="0">
                        <a:latin typeface="Cambria Math" panose="02040503050406030204" pitchFamily="18" charset="0"/>
                      </a:rPr>
                      <m:t>5.5</m:t>
                    </m:r>
                  </m:oMath>
                </a14:m>
                <a:r>
                  <a:rPr lang="el-GR" sz="1800" dirty="0"/>
                  <a:t> μοίρες. Ποια είναι η τιμή του </a:t>
                </a:r>
                <a14:m>
                  <m:oMath xmlns:m="http://schemas.openxmlformats.org/officeDocument/2006/math">
                    <m:r>
                      <a:rPr lang="en-US" sz="1800" i="1" dirty="0">
                        <a:latin typeface="Cambria Math" panose="02040503050406030204" pitchFamily="18" charset="0"/>
                      </a:rPr>
                      <m:t>𝑏</m:t>
                    </m:r>
                    <m:r>
                      <a:rPr lang="en-US" sz="1800" i="1" dirty="0">
                        <a:latin typeface="Cambria Math" panose="02040503050406030204" pitchFamily="18" charset="0"/>
                      </a:rPr>
                      <m:t>/2</m:t>
                    </m:r>
                    <m:r>
                      <a:rPr lang="en-US" sz="1800" i="1" dirty="0">
                        <a:latin typeface="Cambria Math" panose="02040503050406030204" pitchFamily="18" charset="0"/>
                      </a:rPr>
                      <m:t>𝑚</m:t>
                    </m:r>
                  </m:oMath>
                </a14:m>
                <a:r>
                  <a:rPr lang="en-US" sz="1800" dirty="0"/>
                  <a:t>?</a:t>
                </a:r>
                <a:endParaRPr lang="el-GR" sz="1800" dirty="0"/>
              </a:p>
              <a:p>
                <a:endParaRPr lang="el-GR" sz="18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9878" cy="4348445"/>
              </a:xfrm>
              <a:blipFill rotWithShape="0">
                <a:blip r:embed="rId2"/>
                <a:stretch>
                  <a:fillRect t="-1122"/>
                </a:stretch>
              </a:blipFill>
            </p:spPr>
            <p:txBody>
              <a:bodyPr/>
              <a:lstStyle/>
              <a:p>
                <a:r>
                  <a:rPr lang="el-GR">
                    <a:noFill/>
                  </a:rPr>
                  <a:t> </a:t>
                </a:r>
              </a:p>
            </p:txBody>
          </p:sp>
        </mc:Fallback>
      </mc:AlternateContent>
      <p:grpSp>
        <p:nvGrpSpPr>
          <p:cNvPr id="7" name="Group 6"/>
          <p:cNvGrpSpPr/>
          <p:nvPr/>
        </p:nvGrpSpPr>
        <p:grpSpPr>
          <a:xfrm>
            <a:off x="6248400" y="2514600"/>
            <a:ext cx="2408348" cy="2671752"/>
            <a:chOff x="6249880" y="3762000"/>
            <a:chExt cx="2408348" cy="2671752"/>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141" t="38570"/>
            <a:stretch/>
          </p:blipFill>
          <p:spPr>
            <a:xfrm>
              <a:off x="6249880" y="3810000"/>
              <a:ext cx="2408348" cy="2623752"/>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668640" y="3762000"/>
                <a:ext cx="359640" cy="536040"/>
              </p14:xfrm>
            </p:contentPart>
          </mc:Choice>
          <mc:Fallback xmlns="">
            <p:pic>
              <p:nvPicPr>
                <p:cNvPr id="4" name="Ink 3"/>
                <p:cNvPicPr/>
                <p:nvPr/>
              </p:nvPicPr>
              <p:blipFill>
                <a:blip r:embed="rId5"/>
                <a:stretch>
                  <a:fillRect/>
                </a:stretch>
              </p:blipFill>
              <p:spPr>
                <a:xfrm>
                  <a:off x="6659280" y="3752640"/>
                  <a:ext cx="378360" cy="55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610200" y="1382040"/>
              <a:ext cx="7436880" cy="5168520"/>
            </p14:xfrm>
          </p:contentPart>
        </mc:Choice>
        <mc:Fallback xmlns="">
          <p:pic>
            <p:nvPicPr>
              <p:cNvPr id="8" name="Ink 7"/>
              <p:cNvPicPr/>
              <p:nvPr/>
            </p:nvPicPr>
            <p:blipFill>
              <a:blip r:embed="rId7"/>
              <a:stretch>
                <a:fillRect/>
              </a:stretch>
            </p:blipFill>
            <p:spPr>
              <a:xfrm>
                <a:off x="605520" y="1370880"/>
                <a:ext cx="7453440" cy="5182920"/>
              </a:xfrm>
              <a:prstGeom prst="rect">
                <a:avLst/>
              </a:prstGeom>
            </p:spPr>
          </p:pic>
        </mc:Fallback>
      </mc:AlternateContent>
    </p:spTree>
    <p:extLst>
      <p:ext uri="{BB962C8B-B14F-4D97-AF65-F5344CB8AC3E}">
        <p14:creationId xmlns:p14="http://schemas.microsoft.com/office/powerpoint/2010/main" val="313985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Εξαναγκασμένες Ταλαντώσεις</a:t>
                </a:r>
              </a:p>
              <a:p>
                <a:pPr lvl="1"/>
                <a:r>
                  <a:rPr lang="el-GR" dirty="0" smtClean="0"/>
                  <a:t>Μπορούμε να αντισταθμίσουμε την απώλεια μηχανικής ενέργειας της ταλάντωσης λόγω της δύναμης επιβράδυνσης</a:t>
                </a:r>
              </a:p>
              <a:p>
                <a:pPr lvl="2"/>
                <a:r>
                  <a:rPr lang="el-GR" dirty="0" smtClean="0"/>
                  <a:t>Ασκώντας μια περιοδική εξωτερική δύναμη στο σύστημα</a:t>
                </a:r>
              </a:p>
              <a:p>
                <a:pPr lvl="2"/>
                <a:r>
                  <a:rPr lang="el-GR" dirty="0" smtClean="0"/>
                  <a:t>Π.χ. παιδί που κάνει κούνια και ο πατέρας το σπρώχνει περιοδικά για να διατηρήσει την ταλάντωσή του</a:t>
                </a:r>
              </a:p>
              <a:p>
                <a:pPr lvl="2"/>
                <a:r>
                  <a:rPr lang="el-GR" dirty="0" smtClean="0"/>
                  <a:t>Π.χ. στον </a:t>
                </a:r>
                <a:r>
                  <a:rPr lang="el-GR" dirty="0" err="1" smtClean="0"/>
                  <a:t>έμφωνο</a:t>
                </a:r>
                <a:r>
                  <a:rPr lang="el-GR" dirty="0" smtClean="0"/>
                  <a:t> στάσιμο λόγο </a:t>
                </a:r>
              </a:p>
              <a:p>
                <a:pPr lvl="2"/>
                <a:r>
                  <a:rPr lang="el-GR" dirty="0" smtClean="0"/>
                  <a:t>Π.χ. σε ηλεκτρικά κυκλώματα</a:t>
                </a:r>
              </a:p>
              <a:p>
                <a:pPr lvl="1"/>
                <a:endParaRPr lang="en-US" dirty="0" smtClean="0"/>
              </a:p>
              <a:p>
                <a:pPr lvl="1"/>
                <a:r>
                  <a:rPr lang="el-GR" dirty="0" smtClean="0"/>
                  <a:t>Εξωτερική δύναμη διέγερσης</a:t>
                </a:r>
                <a:r>
                  <a:rPr lang="en-US" dirty="0"/>
                  <a:t>:</a:t>
                </a:r>
                <a:r>
                  <a:rPr lang="el-GR" dirty="0" smtClean="0"/>
                  <a:t> </a:t>
                </a:r>
                <a:r>
                  <a:rPr lang="el-GR"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0</m:t>
                        </m:r>
                      </m:sub>
                    </m:sSub>
                    <m:r>
                      <m:rPr>
                        <m:sty m:val="p"/>
                      </m:rPr>
                      <a:rPr lang="en-US" b="0" i="0" smtClean="0">
                        <a:latin typeface="Cambria Math" panose="02040503050406030204" pitchFamily="18" charset="0"/>
                      </a:rPr>
                      <m:t>sin</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smtClean="0"/>
              </a:p>
              <a:p>
                <a:pPr lvl="1"/>
                <a:r>
                  <a:rPr lang="el-GR" dirty="0" smtClean="0"/>
                  <a:t>Τότε </a:t>
                </a:r>
                <a:endParaRPr lang="en-US" dirty="0" smtClean="0"/>
              </a:p>
              <a:p>
                <a:pPr marL="365760" lvl="1" indent="0">
                  <a:buNone/>
                </a:pPr>
                <a14:m>
                  <m:oMathPara xmlns:m="http://schemas.openxmlformats.org/officeDocument/2006/math">
                    <m:oMathParaPr>
                      <m:jc m:val="centerGroup"/>
                    </m:oMathParaPr>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dirty="0"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0</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e>
                          </m:d>
                        </m:e>
                      </m:func>
                      <m:r>
                        <a:rPr lang="en-US"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𝑚</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m:oMathPara>
                </a14:m>
                <a:endParaRPr lang="en-US" dirty="0"/>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2"/>
                <a:stretch>
                  <a:fillRect t="-914"/>
                </a:stretch>
              </a:blipFill>
            </p:spPr>
            <p:txBody>
              <a:bodyPr/>
              <a:lstStyle/>
              <a:p>
                <a:r>
                  <a:rPr lang="el-GR">
                    <a:noFill/>
                  </a:rPr>
                  <a:t> </a:t>
                </a:r>
              </a:p>
            </p:txBody>
          </p:sp>
        </mc:Fallback>
      </mc:AlternateContent>
      <p:sp>
        <p:nvSpPr>
          <p:cNvPr id="4" name="TextBox 3"/>
          <p:cNvSpPr txBox="1"/>
          <p:nvPr/>
        </p:nvSpPr>
        <p:spPr>
          <a:xfrm>
            <a:off x="4162425" y="2995612"/>
            <a:ext cx="65" cy="276999"/>
          </a:xfrm>
          <a:prstGeom prst="rect">
            <a:avLst/>
          </a:prstGeom>
          <a:noFill/>
        </p:spPr>
        <p:txBody>
          <a:bodyPr wrap="none" lIns="0" tIns="0" rIns="0" bIns="0" rtlCol="0">
            <a:spAutoFit/>
          </a:bodyPr>
          <a:lstStyle/>
          <a:p>
            <a:endParaRPr lang="el-GR" dirty="0"/>
          </a:p>
        </p:txBody>
      </p:sp>
    </p:spTree>
    <p:extLst>
      <p:ext uri="{BB962C8B-B14F-4D97-AF65-F5344CB8AC3E}">
        <p14:creationId xmlns:p14="http://schemas.microsoft.com/office/powerpoint/2010/main" val="345846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Εξαναγκασμένες Ταλαντώσεις</a:t>
                </a:r>
              </a:p>
              <a:p>
                <a:pPr lvl="1"/>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0</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e>
                        </m:d>
                      </m:e>
                    </m:func>
                    <m:r>
                      <a:rPr lang="en-US"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𝑚</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pPr lvl="1"/>
                <a:r>
                  <a:rPr lang="el-GR" dirty="0" smtClean="0"/>
                  <a:t>Λύση (σταθερή κατάσταση): </a:t>
                </a:r>
                <a:r>
                  <a:rPr lang="en-US" dirty="0" smtClean="0"/>
                  <a:t/>
                </a:r>
                <a:br>
                  <a:rPr lang="en-US" dirty="0" smtClean="0"/>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r>
                      <a:rPr lang="el-GR" b="0" i="1" smtClean="0">
                        <a:latin typeface="Cambria Math" panose="02040503050406030204" pitchFamily="18" charset="0"/>
                      </a:rPr>
                      <m:t>(</m:t>
                    </m:r>
                    <m:r>
                      <a:rPr lang="el-GR" b="0" i="1" smtClean="0">
                        <a:latin typeface="Cambria Math" panose="02040503050406030204" pitchFamily="18" charset="0"/>
                      </a:rPr>
                      <m:t>𝜔</m:t>
                    </m:r>
                    <m:r>
                      <a:rPr lang="el-GR" b="0" i="1" smtClean="0">
                        <a:latin typeface="Cambria Math" panose="02040503050406030204" pitchFamily="18" charset="0"/>
                      </a:rPr>
                      <m:t>) </m:t>
                    </m:r>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a14:m>
                <a:endParaRPr lang="el-GR" dirty="0" smtClean="0"/>
              </a:p>
              <a:p>
                <a:pPr lvl="2"/>
                <a:r>
                  <a:rPr lang="el-GR" dirty="0" smtClean="0"/>
                  <a:t>με </a:t>
                </a:r>
                <a:br>
                  <a:rPr lang="el-GR" dirty="0" smtClean="0"/>
                </a:b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l-GR" b="0" i="1" smtClean="0">
                        <a:latin typeface="Cambria Math" panose="02040503050406030204" pitchFamily="18" charset="0"/>
                      </a:rPr>
                      <m:t>𝜔</m:t>
                    </m:r>
                    <m:r>
                      <a:rPr lang="el-GR"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𝑚</m:t>
                        </m:r>
                      </m:num>
                      <m:den>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l-GR" i="1">
                                    <a:latin typeface="Cambria Math" panose="02040503050406030204" pitchFamily="18" charset="0"/>
                                  </a:rPr>
                                  <m:t>−</m:t>
                                </m:r>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e>
                                  <m:sup>
                                    <m:r>
                                      <a:rPr lang="el-GR" i="1">
                                        <a:latin typeface="Cambria Math" panose="02040503050406030204" pitchFamily="18" charset="0"/>
                                      </a:rPr>
                                      <m:t>2</m:t>
                                    </m:r>
                                  </m:sup>
                                </m:sSup>
                                <m:r>
                                  <a:rPr lang="el-GR" i="1">
                                    <a:latin typeface="Cambria Math" panose="02040503050406030204" pitchFamily="18" charset="0"/>
                                  </a:rPr>
                                  <m:t>)</m:t>
                                </m:r>
                              </m:e>
                              <m:sup>
                                <m:r>
                                  <a:rPr lang="el-GR" b="0" i="1" smtClean="0">
                                    <a:latin typeface="Cambria Math" panose="02040503050406030204" pitchFamily="18" charset="0"/>
                                  </a:rPr>
                                  <m:t>2</m:t>
                                </m:r>
                              </m:sup>
                            </m:sSup>
                            <m:r>
                              <a:rPr lang="el-GR" b="0" i="1" smtClean="0">
                                <a:latin typeface="Cambria Math" panose="02040503050406030204" pitchFamily="18" charset="0"/>
                              </a:rPr>
                              <m:t>+</m:t>
                            </m:r>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f>
                                      <m:fPr>
                                        <m:ctrlPr>
                                          <a:rPr lang="el-GR" b="0" i="1" smtClean="0">
                                            <a:latin typeface="Cambria Math" panose="02040503050406030204" pitchFamily="18" charset="0"/>
                                          </a:rPr>
                                        </m:ctrlPr>
                                      </m:fPr>
                                      <m:num>
                                        <m:r>
                                          <a:rPr lang="en-US" b="0" i="1" smtClean="0">
                                            <a:latin typeface="Cambria Math" panose="02040503050406030204" pitchFamily="18" charset="0"/>
                                          </a:rPr>
                                          <m:t>𝑏</m:t>
                                        </m:r>
                                        <m:r>
                                          <a:rPr lang="el-GR" b="0" i="1" smtClean="0">
                                            <a:latin typeface="Cambria Math" panose="02040503050406030204" pitchFamily="18" charset="0"/>
                                          </a:rPr>
                                          <m:t>𝜔</m:t>
                                        </m:r>
                                      </m:num>
                                      <m:den>
                                        <m:r>
                                          <a:rPr lang="en-US" b="0" i="1" smtClean="0">
                                            <a:latin typeface="Cambria Math" panose="02040503050406030204" pitchFamily="18" charset="0"/>
                                          </a:rPr>
                                          <m:t>𝑚</m:t>
                                        </m:r>
                                      </m:den>
                                    </m:f>
                                  </m:e>
                                </m:d>
                              </m:e>
                              <m:sup>
                                <m:r>
                                  <a:rPr lang="el-GR" b="0" i="1" smtClean="0">
                                    <a:latin typeface="Cambria Math" panose="02040503050406030204" pitchFamily="18" charset="0"/>
                                  </a:rPr>
                                  <m:t>2</m:t>
                                </m:r>
                              </m:sup>
                            </m:sSup>
                          </m:e>
                        </m:rad>
                      </m:den>
                    </m:f>
                  </m:oMath>
                </a14:m>
                <a:endParaRPr lang="en-US" dirty="0" smtClean="0"/>
              </a:p>
              <a:p>
                <a:pPr lvl="1"/>
                <a:r>
                  <a:rPr lang="el-GR" b="1" dirty="0" smtClean="0"/>
                  <a:t>Συντονισμός:</a:t>
                </a:r>
                <a:r>
                  <a:rPr lang="el-GR" dirty="0" smtClean="0"/>
                  <a:t> Όταν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ea typeface="Cambria Math" panose="02040503050406030204" pitchFamily="18" charset="0"/>
                      </a:rPr>
                      <m:t>≈</m:t>
                    </m:r>
                    <m:sSub>
                      <m:sSubPr>
                        <m:ctrlPr>
                          <a:rPr lang="el-GR" b="0"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𝜔</m:t>
                        </m:r>
                      </m:e>
                      <m:sub>
                        <m:r>
                          <a:rPr lang="el-GR" b="0" i="1" smtClean="0">
                            <a:latin typeface="Cambria Math" panose="02040503050406030204" pitchFamily="18" charset="0"/>
                            <a:ea typeface="Cambria Math" panose="02040503050406030204" pitchFamily="18" charset="0"/>
                          </a:rPr>
                          <m:t>0</m:t>
                        </m:r>
                      </m:sub>
                    </m:sSub>
                  </m:oMath>
                </a14:m>
                <a:r>
                  <a:rPr lang="el-GR" dirty="0" smtClean="0"/>
                  <a:t> το </a:t>
                </a:r>
                <a14:m>
                  <m:oMath xmlns:m="http://schemas.openxmlformats.org/officeDocument/2006/math">
                    <m:r>
                      <a:rPr lang="el-GR" i="1" dirty="0" smtClean="0">
                        <a:latin typeface="Cambria Math" panose="02040503050406030204" pitchFamily="18" charset="0"/>
                      </a:rPr>
                      <m:t>𝛢</m:t>
                    </m:r>
                  </m:oMath>
                </a14:m>
                <a:r>
                  <a:rPr lang="el-GR" dirty="0" smtClean="0"/>
                  <a:t> </a:t>
                </a:r>
                <a:br>
                  <a:rPr lang="el-GR" dirty="0" smtClean="0"/>
                </a:br>
                <a:r>
                  <a:rPr lang="el-GR" dirty="0" smtClean="0"/>
                  <a:t>γίνεται πολύ μεγάλο</a:t>
                </a:r>
              </a:p>
              <a:p>
                <a:pPr lvl="2"/>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𝜔</m:t>
                        </m:r>
                      </m:e>
                      <m:sub>
                        <m:r>
                          <a:rPr lang="el-GR" i="1">
                            <a:latin typeface="Cambria Math" panose="02040503050406030204" pitchFamily="18" charset="0"/>
                            <a:ea typeface="Cambria Math" panose="02040503050406030204" pitchFamily="18" charset="0"/>
                          </a:rPr>
                          <m:t>0</m:t>
                        </m:r>
                      </m:sub>
                    </m:sSub>
                  </m:oMath>
                </a14:m>
                <a:r>
                  <a:rPr lang="el-GR" dirty="0" smtClean="0"/>
                  <a:t>: </a:t>
                </a:r>
                <a:r>
                  <a:rPr lang="el-GR" b="1" dirty="0" smtClean="0"/>
                  <a:t>συχνότητα συντονισμού</a:t>
                </a:r>
              </a:p>
              <a:p>
                <a:pPr lvl="1"/>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2"/>
                <a:stretch>
                  <a:fillRect t="-955"/>
                </a:stretch>
              </a:blipFill>
            </p:spPr>
            <p:txBody>
              <a:bodyPr/>
              <a:lstStyle/>
              <a:p>
                <a:r>
                  <a:rPr lang="el-GR">
                    <a:noFill/>
                  </a:rPr>
                  <a:t> </a:t>
                </a:r>
              </a:p>
            </p:txBody>
          </p:sp>
        </mc:Fallback>
      </mc:AlternateContent>
      <p:sp>
        <p:nvSpPr>
          <p:cNvPr id="4" name="TextBox 3"/>
          <p:cNvSpPr txBox="1"/>
          <p:nvPr/>
        </p:nvSpPr>
        <p:spPr>
          <a:xfrm>
            <a:off x="4162425" y="2995612"/>
            <a:ext cx="65" cy="276999"/>
          </a:xfrm>
          <a:prstGeom prst="rect">
            <a:avLst/>
          </a:prstGeom>
          <a:noFill/>
        </p:spPr>
        <p:txBody>
          <a:bodyPr wrap="none" lIns="0" tIns="0" rIns="0" bIns="0" rtlCol="0">
            <a:spAutoFit/>
          </a:bodyPr>
          <a:lstStyle/>
          <a:p>
            <a:endParaRPr lang="el-GR" dirty="0"/>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r="5172"/>
          <a:stretch/>
        </p:blipFill>
        <p:spPr>
          <a:xfrm>
            <a:off x="6172201" y="2995612"/>
            <a:ext cx="2514599" cy="3481388"/>
          </a:xfrm>
          <a:prstGeom prst="rect">
            <a:avLst/>
          </a:prstGeom>
        </p:spPr>
      </p:pic>
    </p:spTree>
    <p:extLst>
      <p:ext uri="{BB962C8B-B14F-4D97-AF65-F5344CB8AC3E}">
        <p14:creationId xmlns:p14="http://schemas.microsoft.com/office/powerpoint/2010/main" val="330373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27" y="2000466"/>
            <a:ext cx="7619999" cy="2819400"/>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a:xfrm>
            <a:off x="746456" y="1371600"/>
            <a:ext cx="7711743" cy="5334000"/>
          </a:xfrm>
        </p:spPr>
        <p:txBody>
          <a:bodyPr>
            <a:normAutofit/>
          </a:bodyPr>
          <a:lstStyle/>
          <a:p>
            <a:r>
              <a:rPr lang="el-GR" b="1" dirty="0" smtClean="0"/>
              <a:t>Παραδείγματα</a:t>
            </a:r>
            <a:r>
              <a:rPr lang="el-GR" b="1" dirty="0"/>
              <a:t> </a:t>
            </a:r>
            <a:r>
              <a:rPr lang="el-GR" b="1" dirty="0" smtClean="0"/>
              <a:t>– Μηχανική:</a:t>
            </a:r>
          </a:p>
          <a:p>
            <a:endParaRPr lang="el-GR" b="1" dirty="0"/>
          </a:p>
          <a:p>
            <a:endParaRPr lang="el-GR" b="1" dirty="0" smtClean="0"/>
          </a:p>
          <a:p>
            <a:endParaRPr lang="el-GR" b="1" dirty="0"/>
          </a:p>
          <a:p>
            <a:endParaRPr lang="el-GR" b="1" dirty="0" smtClean="0"/>
          </a:p>
          <a:p>
            <a:endParaRPr lang="el-GR" b="1" dirty="0"/>
          </a:p>
          <a:p>
            <a:pPr marL="68580" indent="0">
              <a:buNone/>
            </a:pPr>
            <a:r>
              <a:rPr lang="el-GR" b="1" dirty="0"/>
              <a:t/>
            </a:r>
            <a:br>
              <a:rPr lang="el-GR" b="1" dirty="0"/>
            </a:br>
            <a:r>
              <a:rPr lang="el-GR" sz="1200" b="1" dirty="0" smtClean="0"/>
              <a:t/>
            </a:r>
            <a:br>
              <a:rPr lang="el-GR" sz="1200" b="1" dirty="0" smtClean="0"/>
            </a:br>
            <a:endParaRPr lang="en-US" sz="1800" dirty="0" smtClean="0"/>
          </a:p>
          <a:p>
            <a:r>
              <a:rPr lang="el-GR" sz="1800" dirty="0" smtClean="0"/>
              <a:t>Ο κυματισμός του ανέμου στο οδόστρωμα δημιούργησε περιοδική δύναμη διέγερσης με συχνότητα ίση με τη συχνότητα συντονισμού της γέφυρας. Το πλάτος ταλάντωσης της γέφυρας αυξήθηκε πολύ με αποτέλεσμα την κατάρρευσή της.</a:t>
            </a:r>
            <a:r>
              <a:rPr lang="en-US" sz="1800" dirty="0" smtClean="0"/>
              <a:t> </a:t>
            </a:r>
          </a:p>
        </p:txBody>
      </p:sp>
      <p:sp>
        <p:nvSpPr>
          <p:cNvPr id="4" name="Rectangle 3"/>
          <p:cNvSpPr/>
          <p:nvPr/>
        </p:nvSpPr>
        <p:spPr>
          <a:xfrm>
            <a:off x="457200" y="6096237"/>
            <a:ext cx="6096000" cy="369332"/>
          </a:xfrm>
          <a:prstGeom prst="rect">
            <a:avLst/>
          </a:prstGeom>
        </p:spPr>
        <p:txBody>
          <a:bodyPr wrap="square">
            <a:spAutoFit/>
          </a:bodyPr>
          <a:lstStyle/>
          <a:p>
            <a:r>
              <a:rPr lang="en-GB" dirty="0">
                <a:hlinkClick r:id="rId3"/>
              </a:rPr>
              <a:t>https://en.wikipedia.org/wiki/Tacoma_Narrows_Bridge</a:t>
            </a:r>
            <a:endParaRPr lang="el-GR" dirty="0"/>
          </a:p>
        </p:txBody>
      </p:sp>
    </p:spTree>
    <p:extLst>
      <p:ext uri="{BB962C8B-B14F-4D97-AF65-F5344CB8AC3E}">
        <p14:creationId xmlns:p14="http://schemas.microsoft.com/office/powerpoint/2010/main" val="26972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a:xfrm>
            <a:off x="746456" y="1371600"/>
            <a:ext cx="7711743" cy="5029200"/>
          </a:xfrm>
        </p:spPr>
        <p:txBody>
          <a:bodyPr>
            <a:normAutofit/>
          </a:bodyPr>
          <a:lstStyle/>
          <a:p>
            <a:r>
              <a:rPr lang="el-GR" b="1" dirty="0" smtClean="0"/>
              <a:t>Παραδείγματα – Παραγωγή Φωνής:</a:t>
            </a:r>
            <a:r>
              <a:rPr lang="en-US" b="1" dirty="0" smtClean="0"/>
              <a:t/>
            </a:r>
            <a:br>
              <a:rPr lang="en-US" b="1" dirty="0" smtClean="0"/>
            </a:br>
            <a:endParaRPr lang="en-US" b="1" dirty="0" smtClean="0"/>
          </a:p>
          <a:p>
            <a:pPr lvl="1"/>
            <a:r>
              <a:rPr lang="el-GR" dirty="0" smtClean="0"/>
              <a:t>Διαφορετικές συχνότητες</a:t>
            </a:r>
            <a:br>
              <a:rPr lang="el-GR" dirty="0" smtClean="0"/>
            </a:br>
            <a:r>
              <a:rPr lang="el-GR" dirty="0" smtClean="0"/>
              <a:t>συντονισμού για τα δια-</a:t>
            </a:r>
            <a:br>
              <a:rPr lang="el-GR" dirty="0" smtClean="0"/>
            </a:br>
            <a:r>
              <a:rPr lang="el-GR" dirty="0" err="1" smtClean="0"/>
              <a:t>φορετικά</a:t>
            </a:r>
            <a:r>
              <a:rPr lang="el-GR" dirty="0" smtClean="0"/>
              <a:t> φωνήματα</a:t>
            </a:r>
          </a:p>
          <a:p>
            <a:pPr lvl="2"/>
            <a:r>
              <a:rPr lang="el-GR" dirty="0" smtClean="0"/>
              <a:t>/ου/, /α/, /ι/</a:t>
            </a:r>
            <a:r>
              <a:rPr lang="en-US" dirty="0" smtClean="0"/>
              <a:t/>
            </a:r>
            <a:br>
              <a:rPr lang="en-US" dirty="0" smtClean="0"/>
            </a:br>
            <a:endParaRPr lang="el-GR" dirty="0" smtClean="0"/>
          </a:p>
          <a:p>
            <a:pPr marL="685800" lvl="2" indent="0">
              <a:buNone/>
            </a:pPr>
            <a:endParaRPr lang="en-US" sz="1000" dirty="0" smtClean="0"/>
          </a:p>
          <a:p>
            <a:pPr lvl="1"/>
            <a:r>
              <a:rPr lang="el-GR" dirty="0" err="1" smtClean="0"/>
              <a:t>Φωνοσυντονισμός</a:t>
            </a:r>
            <a:r>
              <a:rPr lang="el-GR" dirty="0"/>
              <a:t/>
            </a:r>
            <a:br>
              <a:rPr lang="el-GR" dirty="0"/>
            </a:br>
            <a:r>
              <a:rPr lang="el-GR" dirty="0" smtClean="0"/>
              <a:t>(</a:t>
            </a:r>
            <a:r>
              <a:rPr lang="en-US" dirty="0" smtClean="0"/>
              <a:t>formant)</a:t>
            </a:r>
            <a:endParaRPr lang="el-GR" dirty="0" smtClean="0"/>
          </a:p>
          <a:p>
            <a:pPr lvl="2"/>
            <a:r>
              <a:rPr lang="el-GR" dirty="0" smtClean="0"/>
              <a:t>Υψηλά πλάτη σε περιοχές</a:t>
            </a:r>
            <a:br>
              <a:rPr lang="el-GR" dirty="0" smtClean="0"/>
            </a:br>
            <a:r>
              <a:rPr lang="el-GR" dirty="0" smtClean="0"/>
              <a:t>συγκεκριμένων συχνοτήτων</a:t>
            </a:r>
          </a:p>
          <a:p>
            <a:pPr lvl="1"/>
            <a:endParaRPr lang="el-GR" dirty="0"/>
          </a:p>
        </p:txBody>
      </p:sp>
      <p:pic>
        <p:nvPicPr>
          <p:cNvPr id="1026" name="Picture 2" descr="http://hyperphysics.phy-astr.gsu.edu/hbase/Music/imgmus/fantvowred.gif"/>
          <p:cNvPicPr>
            <a:picLocks noChangeAspect="1" noChangeArrowheads="1"/>
          </p:cNvPicPr>
          <p:nvPr/>
        </p:nvPicPr>
        <p:blipFill rotWithShape="1">
          <a:blip r:embed="rId2">
            <a:extLst>
              <a:ext uri="{28A0092B-C50C-407E-A947-70E740481C1C}">
                <a14:useLocalDpi xmlns:a14="http://schemas.microsoft.com/office/drawing/2010/main" val="0"/>
              </a:ext>
            </a:extLst>
          </a:blip>
          <a:srcRect l="34843" r="6096"/>
          <a:stretch/>
        </p:blipFill>
        <p:spPr bwMode="auto">
          <a:xfrm>
            <a:off x="5486400" y="1600200"/>
            <a:ext cx="3088004" cy="490395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019800" y="16002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7467600" y="24384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6335927" y="21336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5715000" y="33909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7162800" y="41910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7934608" y="4186878"/>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Oval 22"/>
          <p:cNvSpPr/>
          <p:nvPr/>
        </p:nvSpPr>
        <p:spPr>
          <a:xfrm>
            <a:off x="5700660" y="51816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Oval 23"/>
          <p:cNvSpPr/>
          <p:nvPr/>
        </p:nvSpPr>
        <p:spPr>
          <a:xfrm>
            <a:off x="5987363" y="5413972"/>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Oval 24"/>
          <p:cNvSpPr/>
          <p:nvPr/>
        </p:nvSpPr>
        <p:spPr>
          <a:xfrm>
            <a:off x="7391400" y="5785919"/>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457200" y="6134827"/>
            <a:ext cx="3812903" cy="369332"/>
          </a:xfrm>
          <a:prstGeom prst="rect">
            <a:avLst/>
          </a:prstGeom>
        </p:spPr>
        <p:txBody>
          <a:bodyPr wrap="none">
            <a:spAutoFit/>
          </a:bodyPr>
          <a:lstStyle/>
          <a:p>
            <a:r>
              <a:rPr lang="en-GB" dirty="0">
                <a:hlinkClick r:id="rId3"/>
              </a:rPr>
              <a:t>https://en.wikipedia.org/wiki/Formant</a:t>
            </a:r>
            <a:endParaRPr lang="el-GR" dirty="0"/>
          </a:p>
        </p:txBody>
      </p:sp>
    </p:spTree>
    <p:extLst>
      <p:ext uri="{BB962C8B-B14F-4D97-AF65-F5344CB8AC3E}">
        <p14:creationId xmlns:p14="http://schemas.microsoft.com/office/powerpoint/2010/main" val="385046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19" grpId="0" animBg="1"/>
      <p:bldP spid="21" grpId="0" animBg="1"/>
      <p:bldP spid="23" grpId="0" animBg="1"/>
      <p:bldP spid="24" grpId="0" animBg="1"/>
      <p:bldP spid="2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12240" y="4412234"/>
            <a:ext cx="3496235" cy="1260629"/>
          </a:xfrm>
        </p:spPr>
        <p:txBody>
          <a:bodyPr>
            <a:normAutofit/>
          </a:bodyPr>
          <a:lstStyle/>
          <a:p>
            <a:r>
              <a:rPr lang="el-GR" b="1" dirty="0" smtClean="0">
                <a:effectLst>
                  <a:outerShdw blurRad="38100" dist="38100" dir="2700000" algn="tl">
                    <a:srgbClr val="000000">
                      <a:alpha val="43137"/>
                    </a:srgbClr>
                  </a:outerShdw>
                </a:effectLst>
              </a:rPr>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515758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9038"/>
          <a:stretch/>
        </p:blipFill>
        <p:spPr>
          <a:xfrm>
            <a:off x="4445875" y="3150041"/>
            <a:ext cx="4239783" cy="1708653"/>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a:xfrm>
            <a:off x="679782" y="1371600"/>
            <a:ext cx="7921292" cy="5124450"/>
          </a:xfrm>
        </p:spPr>
        <p:txBody>
          <a:bodyPr>
            <a:normAutofit fontScale="92500" lnSpcReduction="10000"/>
          </a:bodyPr>
          <a:lstStyle/>
          <a:p>
            <a:r>
              <a:rPr lang="el-GR" sz="2800" b="1" dirty="0" smtClean="0"/>
              <a:t>Παραδείγματα </a:t>
            </a:r>
            <a:r>
              <a:rPr lang="el-GR" sz="2800" b="1" dirty="0"/>
              <a:t>– </a:t>
            </a:r>
            <a:r>
              <a:rPr lang="el-GR" sz="2800" b="1" dirty="0" smtClean="0"/>
              <a:t>Παραγωγή </a:t>
            </a:r>
            <a:r>
              <a:rPr lang="el-GR" sz="2800" b="1" dirty="0"/>
              <a:t>Φωνής:</a:t>
            </a:r>
            <a:endParaRPr lang="en-US" sz="2800" b="1" dirty="0" smtClean="0"/>
          </a:p>
          <a:p>
            <a:pPr lvl="1"/>
            <a:r>
              <a:rPr lang="el-GR" sz="2300" dirty="0" smtClean="0"/>
              <a:t>Οι σοπράνο προσπαθούν να «φτιάξουν» τη φωνητική οδό τους έτσι ώστε η συχνότητα </a:t>
            </a:r>
            <a:r>
              <a:rPr lang="el-GR" sz="2300" dirty="0" err="1" smtClean="0"/>
              <a:t>φωνοσυντονισμού</a:t>
            </a:r>
            <a:r>
              <a:rPr lang="el-GR" sz="2300" dirty="0" smtClean="0"/>
              <a:t> να συμπίπτει με τη θεμελιώδη συχνότητα της φωνής τους, όταν θέλουν να </a:t>
            </a:r>
            <a:r>
              <a:rPr lang="el-GR" sz="2300" dirty="0" err="1" smtClean="0"/>
              <a:t>παράξουν</a:t>
            </a:r>
            <a:r>
              <a:rPr lang="el-GR" sz="2300" dirty="0" smtClean="0"/>
              <a:t> δυνατή φωνή</a:t>
            </a:r>
            <a:r>
              <a:rPr lang="en-US" sz="2300" dirty="0" smtClean="0"/>
              <a:t> (</a:t>
            </a:r>
            <a:r>
              <a:rPr lang="el-GR" sz="2300" dirty="0" smtClean="0"/>
              <a:t>Σχήμα)</a:t>
            </a:r>
          </a:p>
          <a:p>
            <a:pPr lvl="1"/>
            <a:r>
              <a:rPr lang="el-GR" sz="2300" dirty="0" smtClean="0"/>
              <a:t>Επίσης, με διαφορετική </a:t>
            </a:r>
            <a:br>
              <a:rPr lang="el-GR" sz="2300" dirty="0" smtClean="0"/>
            </a:br>
            <a:r>
              <a:rPr lang="el-GR" sz="2300" dirty="0" smtClean="0"/>
              <a:t>διαμόρφωση της </a:t>
            </a:r>
            <a:r>
              <a:rPr lang="el-GR" sz="2300" dirty="0" err="1" smtClean="0"/>
              <a:t>φωνητι</a:t>
            </a:r>
            <a:r>
              <a:rPr lang="en-US" sz="2300" dirty="0" smtClean="0"/>
              <a:t>-</a:t>
            </a:r>
            <a:br>
              <a:rPr lang="en-US" sz="2300" dirty="0" smtClean="0"/>
            </a:br>
            <a:r>
              <a:rPr lang="el-GR" sz="2300" dirty="0" err="1" smtClean="0"/>
              <a:t>κής</a:t>
            </a:r>
            <a:r>
              <a:rPr lang="el-GR" sz="2300" dirty="0" smtClean="0"/>
              <a:t> οδού μπορούν να </a:t>
            </a:r>
            <a:r>
              <a:rPr lang="en-US" sz="2300" dirty="0" smtClean="0"/>
              <a:t/>
            </a:r>
            <a:br>
              <a:rPr lang="en-US" sz="2300" dirty="0" smtClean="0"/>
            </a:br>
            <a:r>
              <a:rPr lang="el-GR" sz="2300" dirty="0" smtClean="0"/>
              <a:t>«φτιάξουν» ένα </a:t>
            </a:r>
            <a:r>
              <a:rPr lang="el-GR" sz="2300" dirty="0" err="1" smtClean="0"/>
              <a:t>φωνο</a:t>
            </a:r>
            <a:r>
              <a:rPr lang="el-GR" sz="2300" dirty="0" smtClean="0"/>
              <a:t>-</a:t>
            </a:r>
            <a:br>
              <a:rPr lang="el-GR" sz="2300" dirty="0" smtClean="0"/>
            </a:br>
            <a:r>
              <a:rPr lang="el-GR" sz="2300" dirty="0" smtClean="0"/>
              <a:t>συντονισμό στην περιοχή </a:t>
            </a:r>
            <a:br>
              <a:rPr lang="el-GR" sz="2300" dirty="0" smtClean="0"/>
            </a:br>
            <a:r>
              <a:rPr lang="el-GR" sz="2300" dirty="0" smtClean="0"/>
              <a:t>συχνοτήτων 2500-3000 </a:t>
            </a:r>
            <a:r>
              <a:rPr lang="en-US" sz="2300" dirty="0" smtClean="0"/>
              <a:t>Hz, </a:t>
            </a:r>
            <a:r>
              <a:rPr lang="el-GR" sz="2300" dirty="0" smtClean="0"/>
              <a:t/>
            </a:r>
            <a:br>
              <a:rPr lang="el-GR" sz="2300" dirty="0" smtClean="0"/>
            </a:br>
            <a:r>
              <a:rPr lang="el-GR" sz="2300" dirty="0" smtClean="0"/>
              <a:t>όπου τα μουσικά όργανα </a:t>
            </a:r>
            <a:br>
              <a:rPr lang="el-GR" sz="2300" dirty="0" smtClean="0"/>
            </a:br>
            <a:r>
              <a:rPr lang="el-GR" sz="2300" dirty="0" smtClean="0"/>
              <a:t>συνήθως δεν έχουν </a:t>
            </a:r>
            <a:r>
              <a:rPr lang="el-GR" sz="2300" dirty="0" err="1" smtClean="0"/>
              <a:t>ενέρ</a:t>
            </a:r>
            <a:r>
              <a:rPr lang="el-GR" sz="2300" dirty="0" smtClean="0"/>
              <a:t>-</a:t>
            </a:r>
            <a:br>
              <a:rPr lang="el-GR" sz="2300" dirty="0" smtClean="0"/>
            </a:br>
            <a:r>
              <a:rPr lang="el-GR" sz="2300" dirty="0" smtClean="0"/>
              <a:t>γεια, ώστε να ακούγονται </a:t>
            </a:r>
            <a:r>
              <a:rPr lang="en-US" sz="2300" dirty="0" smtClean="0"/>
              <a:t/>
            </a:r>
            <a:br>
              <a:rPr lang="en-US" sz="2300" dirty="0" smtClean="0"/>
            </a:br>
            <a:r>
              <a:rPr lang="el-GR" sz="2300" dirty="0" smtClean="0"/>
              <a:t>περισσότερο αυτοί παρά </a:t>
            </a:r>
            <a:r>
              <a:rPr lang="en-US" sz="2300" dirty="0" smtClean="0"/>
              <a:t/>
            </a:r>
            <a:br>
              <a:rPr lang="en-US" sz="2300" dirty="0" smtClean="0"/>
            </a:br>
            <a:r>
              <a:rPr lang="el-GR" sz="2300" dirty="0" smtClean="0"/>
              <a:t>τα μουσικά όργανα</a:t>
            </a:r>
            <a:endParaRPr lang="el-GR" sz="23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4403583" y="4819650"/>
            <a:ext cx="4239783" cy="1676400"/>
          </a:xfrm>
          <a:prstGeom prst="rect">
            <a:avLst/>
          </a:prstGeom>
        </p:spPr>
      </p:pic>
    </p:spTree>
    <p:extLst>
      <p:ext uri="{BB962C8B-B14F-4D97-AF65-F5344CB8AC3E}">
        <p14:creationId xmlns:p14="http://schemas.microsoft.com/office/powerpoint/2010/main" val="19715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Κύματα</a:t>
            </a:r>
          </a:p>
          <a:p>
            <a:endParaRPr lang="el-GR" dirty="0"/>
          </a:p>
          <a:p>
            <a:endParaRPr lang="el-GR" dirty="0"/>
          </a:p>
        </p:txBody>
      </p:sp>
      <p:sp>
        <p:nvSpPr>
          <p:cNvPr id="5" name="TextBox 4"/>
          <p:cNvSpPr txBox="1"/>
          <p:nvPr/>
        </p:nvSpPr>
        <p:spPr>
          <a:xfrm>
            <a:off x="152401" y="4674063"/>
            <a:ext cx="4285172" cy="577081"/>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smtClean="0">
                <a:solidFill>
                  <a:srgbClr val="FF0000"/>
                </a:solidFill>
                <a:latin typeface="Cambria" panose="02040503050406030204" pitchFamily="18" charset="0"/>
              </a:rPr>
              <a:t>Ναυαγοσώστες στην Αυστραλία εκπαιδεύονται στην αντιμετώπιση μεγάλων κυμάτων. Τα κύματα που κινούνται στην επιφάνεια του νερού αποτελούν ένα παράδειγμα μηχανικών κυμάτων.</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408542"/>
            <a:ext cx="4266121" cy="3265521"/>
          </a:xfrm>
          <a:prstGeom prst="rect">
            <a:avLst/>
          </a:prstGeom>
        </p:spPr>
      </p:pic>
    </p:spTree>
    <p:extLst>
      <p:ext uri="{BB962C8B-B14F-4D97-AF65-F5344CB8AC3E}">
        <p14:creationId xmlns:p14="http://schemas.microsoft.com/office/powerpoint/2010/main" val="481881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Κύματα</a:t>
            </a:r>
          </a:p>
          <a:p>
            <a:endParaRPr lang="el-GR" dirty="0"/>
          </a:p>
        </p:txBody>
      </p:sp>
      <p:sp>
        <p:nvSpPr>
          <p:cNvPr id="5" name="TextBox 4"/>
          <p:cNvSpPr txBox="1"/>
          <p:nvPr/>
        </p:nvSpPr>
        <p:spPr>
          <a:xfrm>
            <a:off x="138405" y="4674065"/>
            <a:ext cx="4285172" cy="577081"/>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a:t>
            </a:r>
            <a:r>
              <a:rPr lang="el-GR" sz="1050" dirty="0">
                <a:solidFill>
                  <a:srgbClr val="FF0000"/>
                </a:solidFill>
                <a:latin typeface="Cambria" panose="02040503050406030204" pitchFamily="18" charset="0"/>
              </a:rPr>
              <a:t> </a:t>
            </a:r>
            <a:r>
              <a:rPr lang="el-GR" sz="1050" dirty="0" smtClean="0">
                <a:solidFill>
                  <a:srgbClr val="FF0000"/>
                </a:solidFill>
                <a:latin typeface="Cambria" panose="02040503050406030204" pitchFamily="18" charset="0"/>
              </a:rPr>
              <a:t>Ναυαγοσώστες </a:t>
            </a:r>
            <a:r>
              <a:rPr lang="el-GR" sz="1050" dirty="0">
                <a:solidFill>
                  <a:srgbClr val="FF0000"/>
                </a:solidFill>
                <a:latin typeface="Cambria" panose="02040503050406030204" pitchFamily="18" charset="0"/>
              </a:rPr>
              <a:t>στην Αυστραλία εκπαιδεύονται στην αντιμετώπιση μεγάλων κυμάτων. Τα κύματα που κινούνται στην επιφάνεια του νερού αποτελούν ένα παράδειγμα μηχανικών κυμάτων.</a:t>
            </a:r>
            <a:endParaRPr lang="en-US" sz="1050" dirty="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408544"/>
            <a:ext cx="4266121" cy="3265521"/>
          </a:xfrm>
          <a:prstGeom prst="rect">
            <a:avLst/>
          </a:prstGeom>
        </p:spPr>
      </p:pic>
    </p:spTree>
    <p:extLst>
      <p:ext uri="{BB962C8B-B14F-4D97-AF65-F5344CB8AC3E}">
        <p14:creationId xmlns:p14="http://schemas.microsoft.com/office/powerpoint/2010/main" val="2505724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sp>
        <p:nvSpPr>
          <p:cNvPr id="3" name="Content Placeholder 2"/>
          <p:cNvSpPr>
            <a:spLocks noGrp="1"/>
          </p:cNvSpPr>
          <p:nvPr>
            <p:ph idx="1"/>
          </p:nvPr>
        </p:nvSpPr>
        <p:spPr>
          <a:xfrm>
            <a:off x="738350" y="1371600"/>
            <a:ext cx="8024650" cy="5029200"/>
          </a:xfrm>
        </p:spPr>
        <p:txBody>
          <a:bodyPr>
            <a:normAutofit/>
          </a:bodyPr>
          <a:lstStyle/>
          <a:p>
            <a:r>
              <a:rPr lang="el-GR" dirty="0" smtClean="0"/>
              <a:t>Ο κόσμος είναι γεμάτος από κύματα!</a:t>
            </a:r>
          </a:p>
          <a:p>
            <a:pPr lvl="1"/>
            <a:r>
              <a:rPr lang="el-GR" dirty="0" smtClean="0"/>
              <a:t>Μηχανικά &amp; Ηλεκτρομαγνητικά</a:t>
            </a:r>
          </a:p>
          <a:p>
            <a:r>
              <a:rPr lang="el-GR" dirty="0" smtClean="0"/>
              <a:t>Στα μηχανικά κύματα, απαιτείται ένα </a:t>
            </a:r>
            <a:r>
              <a:rPr lang="el-GR" b="1" i="1" dirty="0" smtClean="0"/>
              <a:t>μέσο διάδοσης</a:t>
            </a:r>
          </a:p>
          <a:p>
            <a:r>
              <a:rPr lang="el-GR" dirty="0" smtClean="0"/>
              <a:t>Θα μελετήσουμε πρώτα τα μηχανικά κύματα</a:t>
            </a:r>
          </a:p>
          <a:p>
            <a:pPr lvl="1"/>
            <a:r>
              <a:rPr lang="en-US" dirty="0" smtClean="0"/>
              <a:t>(</a:t>
            </a:r>
            <a:r>
              <a:rPr lang="el-GR" dirty="0" smtClean="0"/>
              <a:t>Πολύ) …αργότερα τα ηλεκτρομαγνητικά</a:t>
            </a:r>
          </a:p>
          <a:p>
            <a:endParaRPr lang="en-US" sz="1600" dirty="0" smtClean="0"/>
          </a:p>
          <a:p>
            <a:r>
              <a:rPr lang="el-GR" dirty="0" smtClean="0"/>
              <a:t>Χαρακτηριστικό γνώρισμα μηχανικών κυμάτων</a:t>
            </a:r>
          </a:p>
          <a:p>
            <a:pPr lvl="1"/>
            <a:r>
              <a:rPr lang="el-GR" dirty="0" smtClean="0"/>
              <a:t>Έστω μια σημαδούρα που επιπλέει</a:t>
            </a:r>
            <a:r>
              <a:rPr lang="en-US" dirty="0" smtClean="0"/>
              <a:t> </a:t>
            </a:r>
            <a:r>
              <a:rPr lang="el-GR" dirty="0" smtClean="0"/>
              <a:t>σε μια λίμνη</a:t>
            </a:r>
          </a:p>
          <a:p>
            <a:pPr lvl="1"/>
            <a:r>
              <a:rPr lang="el-GR" dirty="0" smtClean="0"/>
              <a:t>Αν ρίξουμε κοντά της μια πέτρα, η σημαδούρα θα μετακινηθεί</a:t>
            </a:r>
            <a:r>
              <a:rPr lang="en-US" dirty="0" smtClean="0"/>
              <a:t> </a:t>
            </a:r>
            <a:r>
              <a:rPr lang="el-GR" dirty="0" smtClean="0"/>
              <a:t>δεξιά-αριστερά και πάνω-κάτω αλλά δε θα μετακινηθεί σε σχέση με το σημείο πτώσης της πέτρας</a:t>
            </a:r>
          </a:p>
          <a:p>
            <a:pPr lvl="1"/>
            <a:r>
              <a:rPr lang="el-GR" b="1" dirty="0" smtClean="0"/>
              <a:t>Κυματική κίνηση: </a:t>
            </a:r>
            <a:r>
              <a:rPr lang="el-GR" b="1" dirty="0"/>
              <a:t>μεταφέρεται </a:t>
            </a:r>
            <a:r>
              <a:rPr lang="el-GR" b="1" dirty="0" smtClean="0"/>
              <a:t>ενέργεια αλλά όχι ύλη!</a:t>
            </a:r>
            <a:endParaRPr lang="el-GR" b="1" dirty="0"/>
          </a:p>
        </p:txBody>
      </p:sp>
    </p:spTree>
    <p:extLst>
      <p:ext uri="{BB962C8B-B14F-4D97-AF65-F5344CB8AC3E}">
        <p14:creationId xmlns:p14="http://schemas.microsoft.com/office/powerpoint/2010/main" val="330454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sp>
        <p:nvSpPr>
          <p:cNvPr id="3" name="Content Placeholder 2"/>
          <p:cNvSpPr>
            <a:spLocks noGrp="1"/>
          </p:cNvSpPr>
          <p:nvPr>
            <p:ph idx="1"/>
          </p:nvPr>
        </p:nvSpPr>
        <p:spPr>
          <a:xfrm>
            <a:off x="738350" y="1371600"/>
            <a:ext cx="8024650" cy="5124856"/>
          </a:xfrm>
        </p:spPr>
        <p:txBody>
          <a:bodyPr>
            <a:normAutofit/>
          </a:bodyPr>
          <a:lstStyle/>
          <a:p>
            <a:r>
              <a:rPr lang="el-GR" dirty="0" smtClean="0"/>
              <a:t>Όλα τα μηχανικά κύματα προϋποθέτουν</a:t>
            </a:r>
          </a:p>
          <a:p>
            <a:pPr lvl="1"/>
            <a:r>
              <a:rPr lang="el-GR" b="1" dirty="0" smtClean="0"/>
              <a:t>Α)</a:t>
            </a:r>
            <a:r>
              <a:rPr lang="el-GR" dirty="0" smtClean="0"/>
              <a:t> Κάποια πηγή διαταραχής</a:t>
            </a:r>
          </a:p>
          <a:p>
            <a:pPr lvl="1"/>
            <a:r>
              <a:rPr lang="el-GR" b="1" dirty="0" smtClean="0"/>
              <a:t>Β) </a:t>
            </a:r>
            <a:r>
              <a:rPr lang="el-GR" dirty="0" smtClean="0"/>
              <a:t>Ένα μέσο με στοιχεία που </a:t>
            </a:r>
            <a:br>
              <a:rPr lang="el-GR" dirty="0" smtClean="0"/>
            </a:br>
            <a:r>
              <a:rPr lang="el-GR" dirty="0" smtClean="0"/>
              <a:t>μπορούν να διαταραχθούν</a:t>
            </a:r>
          </a:p>
          <a:p>
            <a:pPr lvl="1"/>
            <a:r>
              <a:rPr lang="el-GR" b="1" dirty="0" smtClean="0"/>
              <a:t>Γ) </a:t>
            </a:r>
            <a:r>
              <a:rPr lang="el-GR" dirty="0" smtClean="0"/>
              <a:t>Κάποιο μηχανισμό με τον οποίο </a:t>
            </a:r>
            <a:br>
              <a:rPr lang="el-GR" dirty="0" smtClean="0"/>
            </a:br>
            <a:r>
              <a:rPr lang="el-GR" dirty="0" smtClean="0"/>
              <a:t>τα στοιχεία του μέσου </a:t>
            </a:r>
            <a:r>
              <a:rPr lang="el-GR" dirty="0" err="1" smtClean="0"/>
              <a:t>αλληλεπι</a:t>
            </a:r>
            <a:r>
              <a:rPr lang="el-GR" dirty="0" smtClean="0"/>
              <a:t>-</a:t>
            </a:r>
            <a:br>
              <a:rPr lang="el-GR" dirty="0" smtClean="0"/>
            </a:br>
            <a:r>
              <a:rPr lang="el-GR" dirty="0" err="1" smtClean="0"/>
              <a:t>δρούν</a:t>
            </a:r>
            <a:r>
              <a:rPr lang="el-GR" dirty="0" smtClean="0"/>
              <a:t> μεταξύ τους</a:t>
            </a:r>
          </a:p>
          <a:p>
            <a:endParaRPr lang="en-US" dirty="0" smtClean="0"/>
          </a:p>
          <a:p>
            <a:r>
              <a:rPr lang="el-GR" dirty="0" smtClean="0"/>
              <a:t>Κίνηση κύματος</a:t>
            </a:r>
          </a:p>
          <a:p>
            <a:pPr lvl="1"/>
            <a:r>
              <a:rPr lang="el-GR" dirty="0" smtClean="0"/>
              <a:t>Παλμός = διαταραχή</a:t>
            </a:r>
          </a:p>
          <a:p>
            <a:pPr lvl="1"/>
            <a:r>
              <a:rPr lang="el-GR" dirty="0" smtClean="0"/>
              <a:t>Σχήμα σχεδόν απαράλλαχτο</a:t>
            </a:r>
          </a:p>
          <a:p>
            <a:pPr lvl="1"/>
            <a:r>
              <a:rPr lang="el-GR" dirty="0" smtClean="0"/>
              <a:t>Ύψος και ταχύτητα παλμού</a:t>
            </a:r>
          </a:p>
          <a:p>
            <a:pPr lvl="2"/>
            <a:r>
              <a:rPr lang="el-GR" sz="1600" dirty="0" smtClean="0"/>
              <a:t>Ύψος == κατακόρυφη μετατόπιση</a:t>
            </a:r>
            <a:endParaRPr lang="el-GR"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798714"/>
            <a:ext cx="2938462" cy="4697742"/>
          </a:xfrm>
          <a:prstGeom prst="rect">
            <a:avLst/>
          </a:prstGeom>
        </p:spPr>
      </p:pic>
    </p:spTree>
    <p:extLst>
      <p:ext uri="{BB962C8B-B14F-4D97-AF65-F5344CB8AC3E}">
        <p14:creationId xmlns:p14="http://schemas.microsoft.com/office/powerpoint/2010/main" val="77500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4939106"/>
            <a:ext cx="5638800" cy="1567079"/>
          </a:xfrm>
          <a:prstGeom prst="rect">
            <a:avLst/>
          </a:prstGeom>
        </p:spPr>
      </p:pic>
      <p:sp>
        <p:nvSpPr>
          <p:cNvPr id="2" name="Title 1"/>
          <p:cNvSpPr>
            <a:spLocks noGrp="1"/>
          </p:cNvSpPr>
          <p:nvPr>
            <p:ph type="title"/>
          </p:nvPr>
        </p:nvSpPr>
        <p:spPr/>
        <p:txBody>
          <a:bodyPr>
            <a:normAutofit fontScale="90000"/>
          </a:bodyPr>
          <a:lstStyle/>
          <a:p>
            <a:r>
              <a:rPr lang="el-GR" dirty="0" smtClean="0"/>
              <a:t>Κύματα</a:t>
            </a:r>
            <a:endParaRPr lang="el-GR" dirty="0"/>
          </a:p>
        </p:txBody>
      </p:sp>
      <p:sp>
        <p:nvSpPr>
          <p:cNvPr id="3" name="Content Placeholder 2"/>
          <p:cNvSpPr>
            <a:spLocks noGrp="1"/>
          </p:cNvSpPr>
          <p:nvPr>
            <p:ph idx="1"/>
          </p:nvPr>
        </p:nvSpPr>
        <p:spPr>
          <a:xfrm>
            <a:off x="738350" y="1371600"/>
            <a:ext cx="8024650" cy="3567506"/>
          </a:xfrm>
        </p:spPr>
        <p:txBody>
          <a:bodyPr>
            <a:normAutofit/>
          </a:bodyPr>
          <a:lstStyle/>
          <a:p>
            <a:r>
              <a:rPr lang="el-GR" dirty="0" smtClean="0"/>
              <a:t>Προσέξτε την κίνηση των στοιχείων του νήματος</a:t>
            </a:r>
          </a:p>
          <a:p>
            <a:pPr lvl="1"/>
            <a:r>
              <a:rPr lang="el-GR" dirty="0" smtClean="0"/>
              <a:t>Είναι κάθετη προς τη διεύθυνση</a:t>
            </a:r>
            <a:br>
              <a:rPr lang="el-GR" dirty="0" smtClean="0"/>
            </a:br>
            <a:r>
              <a:rPr lang="el-GR" dirty="0" smtClean="0"/>
              <a:t>διάδοσης</a:t>
            </a:r>
          </a:p>
          <a:p>
            <a:pPr lvl="2"/>
            <a:r>
              <a:rPr lang="el-GR" b="1" i="1" dirty="0" smtClean="0"/>
              <a:t>Εγκάρσιο κύμα</a:t>
            </a:r>
          </a:p>
          <a:p>
            <a:r>
              <a:rPr lang="el-GR" dirty="0" smtClean="0"/>
              <a:t>Προσέξτε την αντίστοιχη του</a:t>
            </a:r>
            <a:br>
              <a:rPr lang="el-GR" dirty="0" smtClean="0"/>
            </a:br>
            <a:r>
              <a:rPr lang="el-GR" dirty="0" smtClean="0"/>
              <a:t>ελατηρίου</a:t>
            </a:r>
          </a:p>
          <a:p>
            <a:pPr lvl="1"/>
            <a:r>
              <a:rPr lang="el-GR" dirty="0" smtClean="0"/>
              <a:t>Είναι παράλληλη προς τη </a:t>
            </a:r>
            <a:r>
              <a:rPr lang="el-GR" dirty="0" err="1" smtClean="0"/>
              <a:t>διεύ</a:t>
            </a:r>
            <a:r>
              <a:rPr lang="el-GR" dirty="0" smtClean="0"/>
              <a:t>-</a:t>
            </a:r>
            <a:br>
              <a:rPr lang="el-GR" dirty="0" smtClean="0"/>
            </a:br>
            <a:r>
              <a:rPr lang="el-GR" dirty="0" err="1" smtClean="0"/>
              <a:t>θυνση</a:t>
            </a:r>
            <a:r>
              <a:rPr lang="el-GR" dirty="0" smtClean="0"/>
              <a:t> διάδοσης</a:t>
            </a:r>
          </a:p>
          <a:p>
            <a:pPr lvl="2"/>
            <a:r>
              <a:rPr lang="el-GR" b="1" i="1" dirty="0" smtClean="0"/>
              <a:t>Διάμηκες κύμα</a:t>
            </a:r>
          </a:p>
          <a:p>
            <a:endParaRPr lang="el-G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752600"/>
            <a:ext cx="2957918" cy="40386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63" t="8112" r="3599" b="9698"/>
          <a:stretch/>
        </p:blipFill>
        <p:spPr>
          <a:xfrm>
            <a:off x="6705600" y="5575181"/>
            <a:ext cx="1524000" cy="914400"/>
          </a:xfrm>
          <a:prstGeom prst="rect">
            <a:avLst/>
          </a:prstGeom>
        </p:spPr>
      </p:pic>
    </p:spTree>
    <p:extLst>
      <p:ext uri="{BB962C8B-B14F-4D97-AF65-F5344CB8AC3E}">
        <p14:creationId xmlns:p14="http://schemas.microsoft.com/office/powerpoint/2010/main" val="31176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8351" y="3886200"/>
            <a:ext cx="6151549" cy="25908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710292"/>
            <a:ext cx="4953000" cy="3124200"/>
          </a:xfrm>
          <a:prstGeom prst="rect">
            <a:avLst/>
          </a:prstGeom>
        </p:spPr>
      </p:pic>
      <p:sp>
        <p:nvSpPr>
          <p:cNvPr id="8" name="Action Button: Help 7">
            <a:hlinkClick r:id="" action="ppaction://noaction" highlightClick="1"/>
          </p:cNvPr>
          <p:cNvSpPr/>
          <p:nvPr/>
        </p:nvSpPr>
        <p:spPr>
          <a:xfrm>
            <a:off x="7010400" y="4457700"/>
            <a:ext cx="1447800" cy="1447800"/>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ction Button: Help 8">
            <a:hlinkClick r:id="" action="ppaction://noaction" highlightClick="1"/>
          </p:cNvPr>
          <p:cNvSpPr/>
          <p:nvPr/>
        </p:nvSpPr>
        <p:spPr>
          <a:xfrm>
            <a:off x="1512176" y="1981200"/>
            <a:ext cx="1447800" cy="1447800"/>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30754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478" y="1524000"/>
            <a:ext cx="8081122" cy="4888545"/>
          </a:xfrm>
        </p:spPr>
      </p:pic>
      <p:sp>
        <p:nvSpPr>
          <p:cNvPr id="3" name="TextBox 2"/>
          <p:cNvSpPr txBox="1"/>
          <p:nvPr/>
        </p:nvSpPr>
        <p:spPr>
          <a:xfrm>
            <a:off x="6400800" y="1097126"/>
            <a:ext cx="1828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dirty="0" smtClean="0"/>
              <a:t>Σεισμικά Κύματα</a:t>
            </a:r>
            <a:endParaRPr lang="el-GR" dirty="0"/>
          </a:p>
        </p:txBody>
      </p:sp>
      <p:sp>
        <p:nvSpPr>
          <p:cNvPr id="4" name="Rectangle 3"/>
          <p:cNvSpPr/>
          <p:nvPr/>
        </p:nvSpPr>
        <p:spPr>
          <a:xfrm>
            <a:off x="417214" y="6232580"/>
            <a:ext cx="6019800" cy="338554"/>
          </a:xfrm>
          <a:prstGeom prst="rect">
            <a:avLst/>
          </a:prstGeom>
        </p:spPr>
        <p:txBody>
          <a:bodyPr wrap="square">
            <a:spAutoFit/>
          </a:bodyPr>
          <a:lstStyle/>
          <a:p>
            <a:r>
              <a:rPr lang="en-GB" sz="1600" dirty="0">
                <a:hlinkClick r:id="rId3"/>
              </a:rPr>
              <a:t>https://www.exploratorium.edu/faultline/basics/waves.html</a:t>
            </a:r>
            <a:endParaRPr lang="el-GR" sz="1600" dirty="0"/>
          </a:p>
        </p:txBody>
      </p:sp>
    </p:spTree>
    <p:extLst>
      <p:ext uri="{BB962C8B-B14F-4D97-AF65-F5344CB8AC3E}">
        <p14:creationId xmlns:p14="http://schemas.microsoft.com/office/powerpoint/2010/main" val="357157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517266"/>
                <a:ext cx="4900450" cy="5035933"/>
              </a:xfrm>
            </p:spPr>
            <p:txBody>
              <a:bodyPr>
                <a:normAutofit fontScale="92500" lnSpcReduction="20000"/>
              </a:bodyPr>
              <a:lstStyle/>
              <a:p>
                <a:r>
                  <a:rPr lang="el-GR" b="1" dirty="0" err="1" smtClean="0"/>
                  <a:t>Κυματοσυνάρτηση</a:t>
                </a:r>
                <a:r>
                  <a:rPr lang="el-GR" b="1" dirty="0" smtClean="0"/>
                  <a:t> – Συνάρτηση Κύματος</a:t>
                </a:r>
                <a:r>
                  <a:rPr lang="el-GR" dirty="0" smtClean="0"/>
                  <a:t> </a:t>
                </a: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oMath>
                </a14:m>
                <a:endParaRPr lang="en-US" b="0" i="1" dirty="0" smtClean="0"/>
              </a:p>
              <a:p>
                <a:pPr marL="68580" indent="0">
                  <a:buNone/>
                </a:pPr>
                <a:endParaRPr lang="en-US" sz="400" b="1" i="1" dirty="0"/>
              </a:p>
              <a:p>
                <a:endParaRPr lang="el-GR" sz="1100" b="1" dirty="0" smtClean="0">
                  <a:effectLst/>
                </a:endParaRPr>
              </a:p>
              <a:p>
                <a:r>
                  <a:rPr lang="el-GR" b="1" dirty="0" smtClean="0">
                    <a:effectLst/>
                  </a:rPr>
                  <a:t>Μετατόπιση </a:t>
                </a:r>
                <a14:m>
                  <m:oMath xmlns:m="http://schemas.openxmlformats.org/officeDocument/2006/math">
                    <m:r>
                      <a:rPr lang="en-US" b="1" i="1" dirty="0" smtClean="0">
                        <a:effectLst/>
                        <a:latin typeface="Cambria Math" panose="02040503050406030204" pitchFamily="18" charset="0"/>
                      </a:rPr>
                      <m:t>𝒚</m:t>
                    </m:r>
                    <m:r>
                      <a:rPr lang="en-US" i="0">
                        <a:effectLst/>
                        <a:latin typeface="Cambria Math" panose="02040503050406030204" pitchFamily="18" charset="0"/>
                      </a:rPr>
                      <m:t> </m:t>
                    </m:r>
                  </m:oMath>
                </a14:m>
                <a:r>
                  <a:rPr lang="el-GR" b="1" dirty="0" smtClean="0">
                    <a:effectLst/>
                  </a:rPr>
                  <a:t>του στοιχείου ενός κύματος ως προς τη θέση του </a:t>
                </a:r>
                <a14:m>
                  <m:oMath xmlns:m="http://schemas.openxmlformats.org/officeDocument/2006/math">
                    <m:r>
                      <a:rPr lang="en-US" b="1" i="1" dirty="0" smtClean="0">
                        <a:effectLst/>
                        <a:latin typeface="Cambria Math" panose="02040503050406030204" pitchFamily="18" charset="0"/>
                      </a:rPr>
                      <m:t>𝒙</m:t>
                    </m:r>
                  </m:oMath>
                </a14:m>
                <a:r>
                  <a:rPr lang="en-US" b="1" dirty="0" smtClean="0">
                    <a:effectLst/>
                  </a:rPr>
                  <a:t> </a:t>
                </a:r>
                <a:r>
                  <a:rPr lang="el-GR" b="1" dirty="0" smtClean="0"/>
                  <a:t>τη </a:t>
                </a:r>
                <a:r>
                  <a:rPr lang="el-GR" b="1" dirty="0" smtClean="0">
                    <a:effectLst/>
                  </a:rPr>
                  <a:t>χρονική στιγμή </a:t>
                </a:r>
                <a14:m>
                  <m:oMath xmlns:m="http://schemas.openxmlformats.org/officeDocument/2006/math">
                    <m:r>
                      <a:rPr lang="en-US" b="1" i="1" dirty="0" smtClean="0">
                        <a:effectLst/>
                        <a:latin typeface="Cambria Math" panose="02040503050406030204" pitchFamily="18" charset="0"/>
                      </a:rPr>
                      <m:t>𝒕</m:t>
                    </m:r>
                  </m:oMath>
                </a14:m>
                <a:endParaRPr lang="el-GR" b="1" dirty="0" smtClean="0">
                  <a:effectLst/>
                </a:endParaRPr>
              </a:p>
              <a:p>
                <a:pPr lvl="1"/>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l-GR"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l-GR" b="0" i="1" smtClean="0">
                            <a:latin typeface="Cambria Math" panose="02040503050406030204" pitchFamily="18" charset="0"/>
                          </a:rPr>
                          <m:t>−</m:t>
                        </m:r>
                        <m:r>
                          <a:rPr lang="en-US" b="0" i="1" smtClean="0">
                            <a:latin typeface="Cambria Math" panose="02040503050406030204" pitchFamily="18" charset="0"/>
                          </a:rPr>
                          <m:t>𝑢𝑡</m:t>
                        </m:r>
                        <m:r>
                          <a:rPr lang="en-US" i="1">
                            <a:latin typeface="Cambria Math" panose="02040503050406030204" pitchFamily="18" charset="0"/>
                          </a:rPr>
                          <m:t>,</m:t>
                        </m:r>
                        <m:r>
                          <a:rPr lang="en-US" i="1">
                            <a:latin typeface="Cambria Math" panose="02040503050406030204" pitchFamily="18" charset="0"/>
                          </a:rPr>
                          <m:t>𝑡</m:t>
                        </m:r>
                      </m:e>
                    </m:d>
                  </m:oMath>
                </a14:m>
                <a:r>
                  <a:rPr lang="en-US" b="1" i="1" dirty="0" smtClean="0"/>
                  <a:t>            </a:t>
                </a:r>
                <a:r>
                  <a:rPr lang="el-GR" dirty="0" smtClean="0"/>
                  <a:t>κίνηση προς τα δεξιά</a:t>
                </a:r>
              </a:p>
              <a:p>
                <a:pPr lvl="1"/>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l-GR"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l-GR" b="0" i="1" smtClean="0">
                            <a:latin typeface="Cambria Math" panose="02040503050406030204" pitchFamily="18" charset="0"/>
                          </a:rPr>
                          <m:t>+</m:t>
                        </m:r>
                        <m:r>
                          <a:rPr lang="en-US" i="1">
                            <a:latin typeface="Cambria Math" panose="02040503050406030204" pitchFamily="18" charset="0"/>
                          </a:rPr>
                          <m:t>𝑢𝑡</m:t>
                        </m:r>
                        <m:r>
                          <a:rPr lang="en-US" i="1">
                            <a:latin typeface="Cambria Math" panose="02040503050406030204" pitchFamily="18" charset="0"/>
                          </a:rPr>
                          <m:t>,</m:t>
                        </m:r>
                        <m:r>
                          <a:rPr lang="en-US" i="1">
                            <a:latin typeface="Cambria Math" panose="02040503050406030204" pitchFamily="18" charset="0"/>
                          </a:rPr>
                          <m:t>𝑡</m:t>
                        </m:r>
                      </m:e>
                    </m:d>
                  </m:oMath>
                </a14:m>
                <a:r>
                  <a:rPr lang="en-US" b="1" i="1" dirty="0"/>
                  <a:t>            </a:t>
                </a:r>
                <a:r>
                  <a:rPr lang="el-GR" dirty="0" smtClean="0"/>
                  <a:t>κίνηση </a:t>
                </a:r>
                <a:r>
                  <a:rPr lang="el-GR" dirty="0"/>
                  <a:t>προς τα </a:t>
                </a:r>
                <a:r>
                  <a:rPr lang="el-GR" dirty="0" smtClean="0"/>
                  <a:t>αριστερά</a:t>
                </a:r>
                <a:endParaRPr lang="el-GR" dirty="0"/>
              </a:p>
              <a:p>
                <a:pPr lvl="2"/>
                <a:r>
                  <a:rPr lang="el-GR" dirty="0" smtClean="0"/>
                  <a:t>όπου </a:t>
                </a:r>
                <a14:m>
                  <m:oMath xmlns:m="http://schemas.openxmlformats.org/officeDocument/2006/math">
                    <m:r>
                      <a:rPr lang="en-US" i="1">
                        <a:latin typeface="Cambria Math" panose="02040503050406030204" pitchFamily="18" charset="0"/>
                      </a:rPr>
                      <m:t>𝑢</m:t>
                    </m:r>
                  </m:oMath>
                </a14:m>
                <a:r>
                  <a:rPr lang="en-US" dirty="0" smtClean="0"/>
                  <a:t> </a:t>
                </a:r>
                <a:r>
                  <a:rPr lang="el-GR" dirty="0" smtClean="0"/>
                  <a:t>η ταχύτητα του παλμού</a:t>
                </a:r>
              </a:p>
              <a:p>
                <a:pPr lvl="1"/>
                <a:r>
                  <a:rPr lang="el-GR" dirty="0" smtClean="0"/>
                  <a:t>Για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𝜎𝜏𝛼𝜃𝜀𝜌</m:t>
                    </m:r>
                    <m:r>
                      <m:rPr>
                        <m:sty m:val="p"/>
                      </m:rPr>
                      <a:rPr lang="el-GR" b="0" i="1" smtClean="0">
                        <a:latin typeface="Cambria Math" panose="02040503050406030204" pitchFamily="18" charset="0"/>
                      </a:rPr>
                      <m:t>ό</m:t>
                    </m:r>
                  </m:oMath>
                </a14:m>
                <a:r>
                  <a:rPr lang="en-US" dirty="0" smtClean="0"/>
                  <a:t>, </a:t>
                </a:r>
                <a:r>
                  <a:rPr lang="el-GR" dirty="0" smtClean="0"/>
                  <a:t>παρατηρούμε μια «φωτογραφία» του όλου κύματος για μια χρονική στιγμή</a:t>
                </a:r>
              </a:p>
              <a:p>
                <a:pPr lvl="1"/>
                <a:r>
                  <a:rPr lang="el-GR" dirty="0"/>
                  <a:t>Για </a:t>
                </a: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rPr>
                      <m:t>=</m:t>
                    </m:r>
                    <m:r>
                      <a:rPr lang="el-GR" i="1">
                        <a:latin typeface="Cambria Math" panose="02040503050406030204" pitchFamily="18" charset="0"/>
                      </a:rPr>
                      <m:t>𝜎𝜏𝛼𝜃𝜀𝜌</m:t>
                    </m:r>
                    <m:r>
                      <m:rPr>
                        <m:sty m:val="p"/>
                      </m:rPr>
                      <a:rPr lang="el-GR" i="1">
                        <a:latin typeface="Cambria Math" panose="02040503050406030204" pitchFamily="18" charset="0"/>
                      </a:rPr>
                      <m:t>ό</m:t>
                    </m:r>
                  </m:oMath>
                </a14:m>
                <a:r>
                  <a:rPr lang="en-US" dirty="0"/>
                  <a:t>, </a:t>
                </a:r>
                <a:r>
                  <a:rPr lang="el-GR" dirty="0" smtClean="0"/>
                  <a:t>παρατηρούμε την κίνηση ενός στοιχείου του κύματος με την πάροδο του χρόνου</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517266"/>
                <a:ext cx="4900450" cy="5035933"/>
              </a:xfrm>
              <a:blipFill rotWithShape="0">
                <a:blip r:embed="rId2"/>
                <a:stretch>
                  <a:fillRect t="-2058"/>
                </a:stretch>
              </a:blipFill>
            </p:spPr>
            <p:txBody>
              <a:bodyPr/>
              <a:lstStyle/>
              <a:p>
                <a:r>
                  <a:rPr lang="el-GR">
                    <a:noFill/>
                  </a:rPr>
                  <a:t> </a:t>
                </a:r>
              </a:p>
            </p:txBody>
          </p:sp>
        </mc:Fallback>
      </mc:AlternateContent>
      <p:sp>
        <p:nvSpPr>
          <p:cNvPr id="4" name="Right Arrow 3"/>
          <p:cNvSpPr/>
          <p:nvPr/>
        </p:nvSpPr>
        <p:spPr>
          <a:xfrm>
            <a:off x="3810000" y="3276600"/>
            <a:ext cx="563025" cy="1997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ight Arrow 6"/>
          <p:cNvSpPr/>
          <p:nvPr/>
        </p:nvSpPr>
        <p:spPr>
          <a:xfrm>
            <a:off x="3809999" y="3828564"/>
            <a:ext cx="563025" cy="167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p:cNvPicPr>
            <a:picLocks noChangeAspect="1"/>
          </p:cNvPicPr>
          <p:nvPr/>
        </p:nvPicPr>
        <p:blipFill>
          <a:blip r:embed="rId3"/>
          <a:stretch>
            <a:fillRect/>
          </a:stretch>
        </p:blipFill>
        <p:spPr>
          <a:xfrm>
            <a:off x="5589287" y="1503618"/>
            <a:ext cx="3023353" cy="4899420"/>
          </a:xfrm>
          <a:prstGeom prst="rect">
            <a:avLst/>
          </a:prstGeom>
        </p:spPr>
      </p:pic>
      <p:sp>
        <p:nvSpPr>
          <p:cNvPr id="6" name="Rounded Rectangle 5"/>
          <p:cNvSpPr/>
          <p:nvPr/>
        </p:nvSpPr>
        <p:spPr>
          <a:xfrm>
            <a:off x="1066801" y="4572000"/>
            <a:ext cx="4419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357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pic>
        <p:nvPicPr>
          <p:cNvPr id="8" name="Picture 7"/>
          <p:cNvPicPr>
            <a:picLocks noChangeAspect="1"/>
          </p:cNvPicPr>
          <p:nvPr/>
        </p:nvPicPr>
        <p:blipFill>
          <a:blip r:embed="rId2"/>
          <a:stretch>
            <a:fillRect/>
          </a:stretch>
        </p:blipFill>
        <p:spPr>
          <a:xfrm>
            <a:off x="522377" y="1474434"/>
            <a:ext cx="8114244" cy="4962525"/>
          </a:xfrm>
          <a:prstGeom prst="rect">
            <a:avLst/>
          </a:prstGeom>
        </p:spPr>
      </p:pic>
    </p:spTree>
    <p:extLst>
      <p:ext uri="{BB962C8B-B14F-4D97-AF65-F5344CB8AC3E}">
        <p14:creationId xmlns:p14="http://schemas.microsoft.com/office/powerpoint/2010/main" val="1139652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872250" cy="661308"/>
          </a:xfrm>
        </p:spPr>
        <p:txBody>
          <a:bodyPr>
            <a:normAutofit fontScale="90000"/>
          </a:bodyPr>
          <a:lstStyle/>
          <a:p>
            <a:r>
              <a:rPr lang="el-GR" dirty="0" smtClean="0"/>
              <a:t>Απλή Αρμονική Ταλάντωση </a:t>
            </a:r>
            <a:r>
              <a:rPr lang="el-GR" sz="2700" dirty="0" smtClean="0"/>
              <a:t>(Επανάληψη…)</a:t>
            </a:r>
            <a:endParaRPr lang="el-GR" sz="27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600200"/>
                <a:ext cx="7872250" cy="5105400"/>
              </a:xfrm>
            </p:spPr>
            <p:txBody>
              <a:bodyPr>
                <a:normAutofit/>
              </a:bodyPr>
              <a:lstStyle/>
              <a:p>
                <a:r>
                  <a:rPr lang="el-GR" dirty="0" smtClean="0"/>
                  <a:t>Συναρτηση θέσης: </a:t>
                </a:r>
                <a14:m>
                  <m:oMath xmlns:m="http://schemas.openxmlformats.org/officeDocument/2006/math">
                    <m:r>
                      <a:rPr lang="en-US" i="1" smtClean="0">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oMath>
                </a14:m>
                <a:endParaRPr lang="el-GR" i="1" dirty="0" smtClean="0">
                  <a:latin typeface="Cambria Math" panose="02040503050406030204" pitchFamily="18" charset="0"/>
                </a:endParaRPr>
              </a:p>
              <a:p>
                <a:r>
                  <a:rPr lang="el-GR" dirty="0" smtClean="0"/>
                  <a:t>Κυκλική συχνότητα: </a:t>
                </a:r>
                <a14:m>
                  <m:oMath xmlns:m="http://schemas.openxmlformats.org/officeDocument/2006/math">
                    <m:r>
                      <a:rPr lang="el-GR" i="1">
                        <a:latin typeface="Cambria Math" panose="02040503050406030204" pitchFamily="18" charset="0"/>
                      </a:rPr>
                      <m:t>𝜔</m:t>
                    </m:r>
                    <m:r>
                      <a:rPr lang="el-GR">
                        <a:latin typeface="Cambria Math" panose="02040503050406030204" pitchFamily="18" charset="0"/>
                      </a:rPr>
                      <m:t>=</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𝑚</m:t>
                            </m:r>
                          </m:den>
                        </m:f>
                      </m:e>
                    </m:rad>
                  </m:oMath>
                </a14:m>
                <a:endParaRPr lang="el-GR" dirty="0" smtClean="0"/>
              </a:p>
              <a:p>
                <a:r>
                  <a:rPr lang="el-GR" dirty="0"/>
                  <a:t>Π</a:t>
                </a:r>
                <a:r>
                  <a:rPr lang="el-GR" dirty="0" smtClean="0"/>
                  <a:t>ερίοδος: </a:t>
                </a:r>
                <a14:m>
                  <m:oMath xmlns:m="http://schemas.openxmlformats.org/officeDocument/2006/math">
                    <m:r>
                      <a:rPr lang="en-US" i="1">
                        <a:latin typeface="Cambria Math" panose="02040503050406030204" pitchFamily="18" charset="0"/>
                      </a:rPr>
                      <m:t>𝑇</m:t>
                    </m:r>
                    <m:r>
                      <a:rPr lang="el-GR">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2</m:t>
                        </m:r>
                        <m:r>
                          <a:rPr lang="el-GR" i="1">
                            <a:latin typeface="Cambria Math" panose="02040503050406030204" pitchFamily="18" charset="0"/>
                          </a:rPr>
                          <m:t>𝜋</m:t>
                        </m:r>
                      </m:num>
                      <m:den>
                        <m:r>
                          <a:rPr lang="el-GR" i="1">
                            <a:latin typeface="Cambria Math" panose="02040503050406030204" pitchFamily="18" charset="0"/>
                          </a:rPr>
                          <m:t>𝜔</m:t>
                        </m:r>
                      </m:den>
                    </m:f>
                    <m:r>
                      <a:rPr lang="el-GR" i="1">
                        <a:latin typeface="Cambria Math" panose="02040503050406030204" pitchFamily="18" charset="0"/>
                      </a:rPr>
                      <m:t>=2</m:t>
                    </m:r>
                    <m:r>
                      <a:rPr lang="el-GR" i="1">
                        <a:latin typeface="Cambria Math" panose="02040503050406030204" pitchFamily="18" charset="0"/>
                      </a:rPr>
                      <m:t>𝜋</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𝑘</m:t>
                            </m:r>
                          </m:den>
                        </m:f>
                      </m:e>
                    </m:rad>
                  </m:oMath>
                </a14:m>
                <a:endParaRPr lang="el-GR" dirty="0" smtClean="0"/>
              </a:p>
              <a:p>
                <a:r>
                  <a:rPr lang="el-GR" dirty="0" smtClean="0"/>
                  <a:t>Συχνότητα: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𝑇</m:t>
                        </m:r>
                      </m:den>
                    </m:f>
                    <m:r>
                      <a:rPr lang="en-US" i="1">
                        <a:latin typeface="Cambria Math" panose="02040503050406030204" pitchFamily="18" charset="0"/>
                      </a:rPr>
                      <m:t>=</m:t>
                    </m:r>
                    <m:f>
                      <m:fPr>
                        <m:ctrlPr>
                          <a:rPr lang="en-US" i="1">
                            <a:latin typeface="Cambria Math" panose="02040503050406030204" pitchFamily="18" charset="0"/>
                          </a:rPr>
                        </m:ctrlPr>
                      </m:fPr>
                      <m:num>
                        <m:r>
                          <a:rPr lang="el-GR" i="1">
                            <a:latin typeface="Cambria Math" panose="02040503050406030204" pitchFamily="18" charset="0"/>
                          </a:rPr>
                          <m:t>𝜔</m:t>
                        </m:r>
                      </m:num>
                      <m:den>
                        <m:r>
                          <a:rPr lang="el-GR" i="1">
                            <a:latin typeface="Cambria Math" panose="02040503050406030204" pitchFamily="18" charset="0"/>
                          </a:rPr>
                          <m:t>2</m:t>
                        </m:r>
                        <m:r>
                          <a:rPr lang="el-GR" i="1">
                            <a:latin typeface="Cambria Math" panose="02040503050406030204" pitchFamily="18" charset="0"/>
                          </a:rPr>
                          <m:t>𝜋</m:t>
                        </m:r>
                      </m:den>
                    </m:f>
                    <m:r>
                      <a:rPr lang="en-US" i="1">
                        <a:latin typeface="Cambria Math" panose="02040503050406030204" pitchFamily="18" charset="0"/>
                      </a:rPr>
                      <m:t>=</m:t>
                    </m:r>
                    <m:f>
                      <m:fPr>
                        <m:ctrlPr>
                          <a:rPr lang="en-US"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r>
                          <a:rPr lang="el-GR" i="1">
                            <a:latin typeface="Cambria Math" panose="02040503050406030204" pitchFamily="18" charset="0"/>
                          </a:rPr>
                          <m:t>𝜋</m:t>
                        </m:r>
                      </m:den>
                    </m:f>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𝑚</m:t>
                            </m:r>
                          </m:den>
                        </m:f>
                      </m:e>
                    </m:rad>
                  </m:oMath>
                </a14:m>
                <a:endParaRPr lang="el-GR" dirty="0" smtClean="0">
                  <a:sym typeface="Wingdings" panose="05000000000000000000" pitchFamily="2" charset="2"/>
                </a:endParaRPr>
              </a:p>
              <a:p>
                <a:r>
                  <a:rPr lang="el-GR" dirty="0" smtClean="0"/>
                  <a:t>Στιγμιαία ταχύτητα: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𝑑𝑥</m:t>
                        </m:r>
                      </m:num>
                      <m:den>
                        <m:r>
                          <a:rPr lang="en-US" i="1">
                            <a:latin typeface="Cambria Math" panose="02040503050406030204" pitchFamily="18" charset="0"/>
                          </a:rPr>
                          <m:t>𝑑𝑡</m:t>
                        </m:r>
                      </m:den>
                    </m:f>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e>
                        </m:d>
                      </m:e>
                    </m:func>
                  </m:oMath>
                </a14:m>
                <a:endParaRPr lang="en-US" dirty="0"/>
              </a:p>
              <a:p>
                <a:r>
                  <a:rPr lang="el-GR" dirty="0" smtClean="0"/>
                  <a:t>Στιγμιαία επιτάχυνση: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e>
                        </m:d>
                      </m:e>
                    </m:func>
                  </m:oMath>
                </a14:m>
                <a:endParaRPr lang="el-GR" i="1" dirty="0"/>
              </a:p>
              <a:p>
                <a:pPr marL="68580" indent="0">
                  <a:buNone/>
                </a:pPr>
                <a:endParaRPr lang="en-US" dirty="0" smtClean="0">
                  <a:sym typeface="Wingdings" panose="05000000000000000000"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600200"/>
                <a:ext cx="7872250" cy="5105400"/>
              </a:xfrm>
              <a:blipFill rotWithShape="0">
                <a:blip r:embed="rId2"/>
                <a:stretch>
                  <a:fillRect t="-956"/>
                </a:stretch>
              </a:blipFill>
            </p:spPr>
            <p:txBody>
              <a:bodyPr/>
              <a:lstStyle/>
              <a:p>
                <a:r>
                  <a:rPr lang="el-GR">
                    <a:noFill/>
                  </a:rPr>
                  <a:t> </a:t>
                </a:r>
              </a:p>
            </p:txBody>
          </p:sp>
        </mc:Fallback>
      </mc:AlternateContent>
    </p:spTree>
    <p:extLst>
      <p:ext uri="{BB962C8B-B14F-4D97-AF65-F5344CB8AC3E}">
        <p14:creationId xmlns:p14="http://schemas.microsoft.com/office/powerpoint/2010/main" val="1399631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4443250" cy="4417330"/>
              </a:xfrm>
            </p:spPr>
            <p:txBody>
              <a:bodyPr/>
              <a:lstStyle/>
              <a:p>
                <a:r>
                  <a:rPr lang="el-GR" b="1" dirty="0" smtClean="0"/>
                  <a:t>Παράδειγμα:</a:t>
                </a:r>
              </a:p>
              <a:p>
                <a:pPr lvl="1"/>
                <a:r>
                  <a:rPr lang="el-GR" dirty="0" smtClean="0"/>
                  <a:t>Έστω ένα παλμός που κινείται προς τα δεξιά κατά μήκος του άξονα </a:t>
                </a:r>
                <a14:m>
                  <m:oMath xmlns:m="http://schemas.openxmlformats.org/officeDocument/2006/math">
                    <m:r>
                      <a:rPr lang="en-US" i="1" dirty="0" smtClean="0">
                        <a:latin typeface="Cambria Math" panose="02040503050406030204" pitchFamily="18" charset="0"/>
                      </a:rPr>
                      <m:t>𝑥</m:t>
                    </m:r>
                  </m:oMath>
                </a14:m>
                <a:r>
                  <a:rPr lang="en-US" dirty="0" smtClean="0"/>
                  <a:t> </a:t>
                </a:r>
                <a:r>
                  <a:rPr lang="el-GR" dirty="0" smtClean="0"/>
                  <a:t>και περιγράφεται ως </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sSup>
                          <m:sSupPr>
                            <m:ctrlPr>
                              <a:rPr lang="en-US" b="0" i="1" smtClean="0">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𝑡</m:t>
                            </m:r>
                            <m:r>
                              <a:rPr lang="en-US" i="1">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+1</m:t>
                        </m:r>
                      </m:den>
                    </m:f>
                  </m:oMath>
                </a14:m>
                <a:r>
                  <a:rPr lang="en-US" dirty="0" smtClean="0"/>
                  <a:t/>
                </a:r>
                <a:br>
                  <a:rPr lang="en-US" dirty="0" smtClean="0"/>
                </a:br>
                <a:endParaRPr lang="en-US" dirty="0" smtClean="0"/>
              </a:p>
              <a:p>
                <a:pPr marL="685800" lvl="2" indent="0">
                  <a:buNone/>
                </a:pPr>
                <a:r>
                  <a:rPr lang="el-GR" dirty="0"/>
                  <a:t>ό</a:t>
                </a:r>
                <a:r>
                  <a:rPr lang="el-GR" dirty="0" smtClean="0"/>
                  <a:t>που </a:t>
                </a:r>
                <a14:m>
                  <m:oMath xmlns:m="http://schemas.openxmlformats.org/officeDocument/2006/math">
                    <m:r>
                      <a:rPr lang="en-US" i="1">
                        <a:latin typeface="Cambria Math" panose="02040503050406030204" pitchFamily="18" charset="0"/>
                      </a:rPr>
                      <m:t>𝑥</m:t>
                    </m:r>
                  </m:oMath>
                </a14:m>
                <a:r>
                  <a:rPr lang="en-US" dirty="0" smtClean="0"/>
                  <a:t>,</a:t>
                </a:r>
                <a:r>
                  <a:rPr lang="el-GR" dirty="0" smtClean="0"/>
                  <a:t> </a:t>
                </a:r>
                <a14:m>
                  <m:oMath xmlns:m="http://schemas.openxmlformats.org/officeDocument/2006/math">
                    <m:r>
                      <a:rPr lang="en-US" i="1">
                        <a:latin typeface="Cambria Math" panose="02040503050406030204" pitchFamily="18" charset="0"/>
                      </a:rPr>
                      <m:t>𝑦</m:t>
                    </m:r>
                  </m:oMath>
                </a14:m>
                <a:r>
                  <a:rPr lang="en-US" dirty="0" smtClean="0"/>
                  <a:t> </a:t>
                </a:r>
                <a:r>
                  <a:rPr lang="el-GR" dirty="0" smtClean="0"/>
                  <a:t>σε εκατοστά και το </a:t>
                </a:r>
                <a14:m>
                  <m:oMath xmlns:m="http://schemas.openxmlformats.org/officeDocument/2006/math">
                    <m:r>
                      <a:rPr lang="en-US" i="1">
                        <a:latin typeface="Cambria Math" panose="02040503050406030204" pitchFamily="18" charset="0"/>
                      </a:rPr>
                      <m:t>𝑡</m:t>
                    </m:r>
                  </m:oMath>
                </a14:m>
                <a:r>
                  <a:rPr lang="en-US" dirty="0" smtClean="0"/>
                  <a:t> </a:t>
                </a:r>
                <a:r>
                  <a:rPr lang="el-GR" dirty="0" smtClean="0"/>
                  <a:t>σε δευτερόλεπτα.</a:t>
                </a:r>
                <a:r>
                  <a:rPr lang="en-US" dirty="0" smtClean="0"/>
                  <a:t> </a:t>
                </a:r>
              </a:p>
              <a:p>
                <a:pPr marL="685800" lvl="2" indent="0">
                  <a:buNone/>
                </a:pPr>
                <a:endParaRPr lang="en-US" dirty="0" smtClean="0"/>
              </a:p>
              <a:p>
                <a:r>
                  <a:rPr lang="el-GR" dirty="0" smtClean="0"/>
                  <a:t>Παλμοί για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=0, 1, 2</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4443250" cy="4417330"/>
              </a:xfrm>
              <a:blipFill rotWithShape="0">
                <a:blip r:embed="rId2"/>
                <a:stretch>
                  <a:fillRect t="-1103" r="-823"/>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755959"/>
            <a:ext cx="3531209" cy="5703209"/>
          </a:xfrm>
          <a:prstGeom prst="rect">
            <a:avLst/>
          </a:prstGeom>
        </p:spPr>
      </p:pic>
    </p:spTree>
    <p:extLst>
      <p:ext uri="{BB962C8B-B14F-4D97-AF65-F5344CB8AC3E}">
        <p14:creationId xmlns:p14="http://schemas.microsoft.com/office/powerpoint/2010/main" val="1939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489" y="2275764"/>
            <a:ext cx="6546111" cy="4201236"/>
          </a:xfrm>
          <a:prstGeom prst="rect">
            <a:avLst/>
          </a:prstGeom>
        </p:spPr>
      </p:pic>
      <p:sp>
        <p:nvSpPr>
          <p:cNvPr id="2" name="Title 1"/>
          <p:cNvSpPr>
            <a:spLocks noGrp="1"/>
          </p:cNvSpPr>
          <p:nvPr>
            <p:ph type="title"/>
          </p:nvPr>
        </p:nvSpPr>
        <p:spPr>
          <a:xfrm>
            <a:off x="738349" y="710292"/>
            <a:ext cx="7872249" cy="661308"/>
          </a:xfrm>
        </p:spPr>
        <p:txBody>
          <a:bodyPr>
            <a:normAutofit fontScale="90000"/>
          </a:bodyPr>
          <a:lstStyle/>
          <a:p>
            <a:r>
              <a:rPr lang="el-GR" dirty="0" smtClean="0"/>
              <a:t>Απλή Αρμονική Ταλάντωση </a:t>
            </a:r>
            <a:r>
              <a:rPr lang="el-GR" sz="2700" dirty="0" smtClean="0"/>
              <a:t>(</a:t>
            </a:r>
            <a:r>
              <a:rPr lang="el-GR" sz="2700" dirty="0"/>
              <a:t>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69120"/>
              </a:xfrm>
            </p:spPr>
            <p:txBody>
              <a:bodyPr>
                <a:normAutofit/>
              </a:bodyPr>
              <a:lstStyle/>
              <a:p>
                <a:r>
                  <a:rPr lang="el-GR" b="1" dirty="0" smtClean="0"/>
                  <a:t>Ενέργεια Απλού Αρμονικού Ταλαντωτή</a:t>
                </a:r>
              </a:p>
              <a:p>
                <a:pPr lvl="1"/>
                <a:r>
                  <a:rPr lang="el-GR" dirty="0" smtClean="0"/>
                  <a:t>Μηχανική Ενέργεια </a:t>
                </a:r>
                <a:r>
                  <a:rPr lang="el-GR" i="1" dirty="0" smtClean="0"/>
                  <a:t>Κ + </a:t>
                </a:r>
                <a:r>
                  <a:rPr lang="en-US" i="1" dirty="0" smtClean="0"/>
                  <a:t>U</a:t>
                </a:r>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				</a:t>
                </a:r>
                <a:r>
                  <a:rPr lang="el-GR" b="0" i="1" dirty="0" smtClean="0">
                    <a:latin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𝑚𝑒𝑐h</m:t>
                        </m:r>
                      </m:sub>
                    </m:sSub>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2</m:t>
                        </m:r>
                      </m:sup>
                    </m:sSup>
                  </m:oMath>
                </a14:m>
                <a:endParaRPr lang="el-GR" dirty="0" smtClean="0"/>
              </a:p>
              <a:p>
                <a:pPr lvl="1"/>
                <a:endParaRPr lang="el-GR" dirty="0"/>
              </a:p>
              <a:p>
                <a:pPr marL="68580" indent="0">
                  <a:buNone/>
                </a:pPr>
                <a:r>
                  <a:rPr lang="en-US" b="0" dirty="0" smtClean="0"/>
                  <a:t>					      </a:t>
                </a:r>
                <a:br>
                  <a:rPr lang="en-US" b="0" dirty="0" smtClean="0"/>
                </a:br>
                <a:r>
                  <a:rPr lang="en-US" b="0" dirty="0" smtClean="0"/>
                  <a:t/>
                </a:r>
                <a:br>
                  <a:rPr lang="en-US" b="0" dirty="0" smtClean="0"/>
                </a:br>
                <a:r>
                  <a:rPr lang="en-US" b="0" dirty="0" smtClean="0"/>
                  <a:t>					</a:t>
                </a:r>
                <a:endParaRPr lang="el-GR" dirty="0"/>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69120"/>
              </a:xfrm>
              <a:blipFill rotWithShape="0">
                <a:blip r:embed="rId3"/>
                <a:stretch>
                  <a:fillRect t="-1091"/>
                </a:stretch>
              </a:blipFill>
            </p:spPr>
            <p:txBody>
              <a:bodyPr/>
              <a:lstStyle/>
              <a:p>
                <a:r>
                  <a:rPr lang="el-GR">
                    <a:noFill/>
                  </a:rPr>
                  <a:t> </a:t>
                </a:r>
              </a:p>
            </p:txBody>
          </p:sp>
        </mc:Fallback>
      </mc:AlternateContent>
    </p:spTree>
    <p:extLst>
      <p:ext uri="{BB962C8B-B14F-4D97-AF65-F5344CB8AC3E}">
        <p14:creationId xmlns:p14="http://schemas.microsoft.com/office/powerpoint/2010/main" val="10803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948450" cy="661308"/>
          </a:xfrm>
        </p:spPr>
        <p:txBody>
          <a:bodyPr>
            <a:normAutofit fontScale="90000"/>
          </a:bodyPr>
          <a:lstStyle/>
          <a:p>
            <a:r>
              <a:rPr lang="el-GR" dirty="0" smtClean="0"/>
              <a:t>Απλή Αρμονική </a:t>
            </a:r>
            <a:r>
              <a:rPr lang="el-GR" dirty="0"/>
              <a:t>Ταλάντωση </a:t>
            </a:r>
            <a:r>
              <a:rPr lang="el-GR" sz="2700" dirty="0"/>
              <a:t>(Επανάληψη…)</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21" t="1563" r="2626"/>
          <a:stretch/>
        </p:blipFill>
        <p:spPr>
          <a:xfrm>
            <a:off x="472827" y="1447800"/>
            <a:ext cx="8213973" cy="5029200"/>
          </a:xfrm>
        </p:spPr>
      </p:pic>
    </p:spTree>
    <p:extLst>
      <p:ext uri="{BB962C8B-B14F-4D97-AF65-F5344CB8AC3E}">
        <p14:creationId xmlns:p14="http://schemas.microsoft.com/office/powerpoint/2010/main" val="3484082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948450" cy="661308"/>
          </a:xfrm>
        </p:spPr>
        <p:txBody>
          <a:bodyPr>
            <a:normAutofit fontScale="90000"/>
          </a:bodyPr>
          <a:lstStyle/>
          <a:p>
            <a:r>
              <a:rPr lang="el-GR" dirty="0" smtClean="0"/>
              <a:t>Απλή Αρμονική Ταλάντωση </a:t>
            </a:r>
            <a:r>
              <a:rPr lang="el-GR" sz="2700" dirty="0" smtClean="0"/>
              <a:t>(</a:t>
            </a:r>
            <a:r>
              <a:rPr lang="el-GR" sz="2700" dirty="0"/>
              <a:t>Επανάληψη…)</a:t>
            </a:r>
            <a:endParaRPr lang="el-GR" sz="4400" dirty="0"/>
          </a:p>
        </p:txBody>
      </p:sp>
      <p:sp>
        <p:nvSpPr>
          <p:cNvPr id="3" name="Content Placeholder 2"/>
          <p:cNvSpPr>
            <a:spLocks noGrp="1"/>
          </p:cNvSpPr>
          <p:nvPr>
            <p:ph idx="1"/>
          </p:nvPr>
        </p:nvSpPr>
        <p:spPr>
          <a:xfrm>
            <a:off x="738350" y="1371601"/>
            <a:ext cx="7948450" cy="4469120"/>
          </a:xfrm>
        </p:spPr>
        <p:txBody>
          <a:bodyPr>
            <a:normAutofit/>
          </a:bodyPr>
          <a:lstStyle/>
          <a:p>
            <a:r>
              <a:rPr lang="el-GR" sz="2000" b="1" dirty="0" smtClean="0"/>
              <a:t>Σχέση απλής αρμονικής ταλάντωσης με ομαλή κυκλική κίνηση</a:t>
            </a:r>
            <a:endParaRPr lang="el-GR" sz="2000" b="1" dirty="0"/>
          </a:p>
        </p:txBody>
      </p:sp>
      <p:pic>
        <p:nvPicPr>
          <p:cNvPr id="7" name="Picture 6"/>
          <p:cNvPicPr>
            <a:picLocks noChangeAspect="1"/>
          </p:cNvPicPr>
          <p:nvPr/>
        </p:nvPicPr>
        <p:blipFill>
          <a:blip r:embed="rId3"/>
          <a:stretch>
            <a:fillRect/>
          </a:stretch>
        </p:blipFill>
        <p:spPr>
          <a:xfrm>
            <a:off x="1838406" y="1712976"/>
            <a:ext cx="5214938" cy="4795819"/>
          </a:xfrm>
          <a:prstGeom prst="rect">
            <a:avLst/>
          </a:prstGeom>
        </p:spPr>
      </p:pic>
    </p:spTree>
    <p:extLst>
      <p:ext uri="{BB962C8B-B14F-4D97-AF65-F5344CB8AC3E}">
        <p14:creationId xmlns:p14="http://schemas.microsoft.com/office/powerpoint/2010/main" val="296434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324428"/>
            <a:ext cx="3015743" cy="4271124"/>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447801"/>
                <a:ext cx="7916192" cy="5038044"/>
              </a:xfrm>
            </p:spPr>
            <p:txBody>
              <a:bodyPr>
                <a:normAutofit fontScale="92500" lnSpcReduction="10000"/>
              </a:bodyPr>
              <a:lstStyle/>
              <a:p>
                <a:r>
                  <a:rPr lang="el-GR" b="1" dirty="0" smtClean="0"/>
                  <a:t>Το εκκρεμές</a:t>
                </a:r>
              </a:p>
              <a:p>
                <a:pPr lvl="1"/>
                <a:r>
                  <a:rPr lang="el-GR" dirty="0" smtClean="0"/>
                  <a:t>Όταν η γωνία </a:t>
                </a:r>
                <a14:m>
                  <m:oMath xmlns:m="http://schemas.openxmlformats.org/officeDocument/2006/math">
                    <m:r>
                      <a:rPr lang="el-GR" i="1" dirty="0" smtClean="0">
                        <a:latin typeface="Cambria Math" panose="02040503050406030204" pitchFamily="18" charset="0"/>
                      </a:rPr>
                      <m:t>𝜃</m:t>
                    </m:r>
                  </m:oMath>
                </a14:m>
                <a:r>
                  <a:rPr lang="el-GR" dirty="0" smtClean="0"/>
                  <a:t> είναι &lt; 10</a:t>
                </a:r>
                <a:r>
                  <a:rPr lang="el-GR" baseline="30000" dirty="0" smtClean="0"/>
                  <a:t>ο</a:t>
                </a:r>
                <a:r>
                  <a:rPr lang="el-GR" dirty="0" smtClean="0"/>
                  <a:t>, τότε</a:t>
                </a:r>
                <a:br>
                  <a:rPr lang="el-GR" dirty="0" smtClean="0"/>
                </a:br>
                <a:r>
                  <a:rPr lang="el-GR" dirty="0" smtClean="0"/>
                  <a:t>μπορούμε να θεωρήσουμε ότι</a:t>
                </a:r>
                <a:br>
                  <a:rPr lang="el-GR" dirty="0" smtClean="0"/>
                </a:br>
                <a:r>
                  <a:rPr lang="el-GR" dirty="0" smtClean="0"/>
                  <a:t>το εκκρεμές εκτελεί απλή αρμονική </a:t>
                </a:r>
                <a:br>
                  <a:rPr lang="el-GR" dirty="0" smtClean="0"/>
                </a:br>
                <a:r>
                  <a:rPr lang="el-GR" dirty="0" smtClean="0"/>
                  <a:t>ταλάντωση</a:t>
                </a: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l-GR" b="0" i="1" smtClean="0">
                              <a:latin typeface="Cambria Math" panose="02040503050406030204" pitchFamily="18" charset="0"/>
                            </a:rPr>
                            <m:t>𝜀𝜋</m:t>
                          </m:r>
                        </m:sub>
                      </m:sSub>
                      <m:r>
                        <a:rPr lang="en-US" b="0" i="1" smtClean="0">
                          <a:latin typeface="Cambria Math" panose="02040503050406030204" pitchFamily="18" charset="0"/>
                        </a:rPr>
                        <m:t>=</m:t>
                      </m:r>
                      <m:r>
                        <a:rPr lang="en-US" b="0" i="1" smtClean="0">
                          <a:latin typeface="Cambria Math" panose="02040503050406030204" pitchFamily="18" charset="0"/>
                        </a:rPr>
                        <m:t>𝑚𝑎</m:t>
                      </m:r>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ea typeface="Cambria Math" panose="02040503050406030204" pitchFamily="18" charset="0"/>
                            </a:rPr>
                          </m:ctrlPr>
                        </m:groupChrPr>
                        <m:e>
                          <m:r>
                            <m:rPr>
                              <m:brk m:alnAt="2"/>
                            </m:rPr>
                            <a:rPr lang="en-US" b="0" i="1" smtClean="0">
                              <a:latin typeface="Cambria Math" panose="02040503050406030204" pitchFamily="18" charset="0"/>
                              <a:ea typeface="Cambria Math" panose="02040503050406030204" pitchFamily="18" charset="0"/>
                            </a:rPr>
                            <m:t> </m:t>
                          </m:r>
                        </m:e>
                      </m:groupCh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𝑚𝑔</m:t>
                      </m:r>
                      <m:func>
                        <m:funcPr>
                          <m:ctrlPr>
                            <a:rPr lang="el-GR"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d>
                            <m:dPr>
                              <m:ctrlPr>
                                <a:rPr lang="el-GR" b="0" i="1" smtClean="0">
                                  <a:latin typeface="Cambria Math" panose="02040503050406030204" pitchFamily="18" charset="0"/>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𝜃</m:t>
                              </m:r>
                            </m:e>
                          </m:d>
                        </m:e>
                      </m:func>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𝑠</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𝑑𝑡</m:t>
                              </m:r>
                            </m:e>
                            <m:sup>
                              <m:r>
                                <a:rPr lang="en-US" b="0" i="1" smtClean="0">
                                  <a:latin typeface="Cambria Math" panose="02040503050406030204" pitchFamily="18" charset="0"/>
                                  <a:ea typeface="Cambria Math" panose="02040503050406030204" pitchFamily="18" charset="0"/>
                                </a:rPr>
                                <m:t>2</m:t>
                              </m:r>
                            </m:sup>
                          </m:sSup>
                        </m:den>
                      </m:f>
                    </m:oMath>
                  </m:oMathPara>
                </a14:m>
                <a:endParaRPr lang="el-GR" dirty="0" smtClean="0"/>
              </a:p>
              <a:p>
                <a:pPr lvl="1"/>
                <a:r>
                  <a:rPr lang="el-GR" dirty="0" smtClean="0"/>
                  <a:t>Επειδή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𝐿</m:t>
                    </m:r>
                    <m:r>
                      <a:rPr lang="el-GR" b="0" i="1" smtClean="0">
                        <a:latin typeface="Cambria Math" panose="02040503050406030204" pitchFamily="18" charset="0"/>
                      </a:rPr>
                      <m:t>𝜃</m:t>
                    </m:r>
                  </m:oMath>
                </a14:m>
                <a:r>
                  <a:rPr lang="el-GR" dirty="0" smtClean="0"/>
                  <a:t>, </a:t>
                </a:r>
                <a:endParaRPr lang="en-US" dirty="0" smtClean="0"/>
              </a:p>
              <a:p>
                <a:pPr marL="365760" lvl="1" indent="0">
                  <a:buNone/>
                </a:pPr>
                <a:r>
                  <a:rPr lang="en-US" i="1" dirty="0" smtClean="0">
                    <a:latin typeface="Cambria Math" panose="02040503050406030204" pitchFamily="18" charset="0"/>
                  </a:rPr>
                  <a:t/>
                </a:r>
                <a:br>
                  <a:rPr lang="en-US"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l-GR" b="0" i="1" smtClean="0">
                              <a:latin typeface="Cambria Math" panose="02040503050406030204" pitchFamily="18" charset="0"/>
                            </a:rPr>
                            <m:t>𝜃</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𝐿</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𝜃</m:t>
                              </m:r>
                            </m:e>
                          </m:d>
                        </m:e>
                      </m:func>
                      <m:r>
                        <a:rPr lang="el-GR" b="0" i="1" smtClean="0">
                          <a:latin typeface="Cambria Math" panose="02040503050406030204" pitchFamily="18" charset="0"/>
                          <a:ea typeface="Cambria Math" panose="02040503050406030204" pitchFamily="18" charset="0"/>
                        </a:rPr>
                        <m:t>≈</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𝐿</m:t>
                          </m:r>
                        </m:den>
                      </m:f>
                      <m:r>
                        <a:rPr lang="el-GR" b="0" i="1" smtClean="0">
                          <a:latin typeface="Cambria Math" panose="02040503050406030204" pitchFamily="18" charset="0"/>
                        </a:rPr>
                        <m:t>𝜃</m:t>
                      </m:r>
                    </m:oMath>
                  </m:oMathPara>
                </a14:m>
                <a:endParaRPr lang="el-GR" dirty="0" smtClean="0"/>
              </a:p>
              <a:p>
                <a:pPr marL="365760" lvl="1" indent="0">
                  <a:buNone/>
                </a:pPr>
                <a:r>
                  <a:rPr lang="el-GR" dirty="0" smtClean="0"/>
                  <a:t>όταν </a:t>
                </a:r>
                <a14:m>
                  <m:oMath xmlns:m="http://schemas.openxmlformats.org/officeDocument/2006/math">
                    <m:r>
                      <a:rPr lang="el-GR" i="1">
                        <a:latin typeface="Cambria Math" panose="02040503050406030204" pitchFamily="18" charset="0"/>
                      </a:rPr>
                      <m:t>𝜃</m:t>
                    </m:r>
                  </m:oMath>
                </a14:m>
                <a:r>
                  <a:rPr lang="el-GR" dirty="0" smtClean="0"/>
                  <a:t> μικρό.</a:t>
                </a:r>
                <a:endParaRPr lang="el-GR" dirty="0"/>
              </a:p>
              <a:p>
                <a:pPr lvl="1"/>
                <a:endParaRPr lang="en-US" sz="1100" dirty="0" smtClean="0"/>
              </a:p>
              <a:p>
                <a:pPr lvl="1"/>
                <a:r>
                  <a:rPr lang="el-GR" dirty="0" smtClean="0"/>
                  <a:t>Εδώ χρησιμοποιήσαμε την προσέγγιση</a:t>
                </a:r>
                <a:r>
                  <a:rPr lang="el-GR" dirty="0"/>
                  <a:t> </a:t>
                </a:r>
                <a:endParaRPr lang="el-GR"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𝜃</m:t>
                              </m:r>
                            </m:e>
                          </m:d>
                        </m:e>
                      </m:func>
                      <m:r>
                        <a:rPr lang="en-US" b="0"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𝜃</m:t>
                      </m:r>
                    </m:oMath>
                  </m:oMathPara>
                </a14:m>
                <a:endParaRPr lang="el-GR" b="0" dirty="0" smtClean="0">
                  <a:ea typeface="Cambria Math" panose="02040503050406030204" pitchFamily="18" charset="0"/>
                </a:endParaRPr>
              </a:p>
              <a:p>
                <a:pPr marL="365760" lvl="1" indent="0">
                  <a:buNone/>
                </a:pPr>
                <a:r>
                  <a:rPr lang="el-GR" dirty="0" smtClean="0"/>
                  <a:t>για μικρές τιμές του </a:t>
                </a:r>
                <a14:m>
                  <m:oMath xmlns:m="http://schemas.openxmlformats.org/officeDocument/2006/math">
                    <m:r>
                      <a:rPr lang="el-GR" i="1">
                        <a:latin typeface="Cambria Math" panose="02040503050406030204" pitchFamily="18" charset="0"/>
                        <a:ea typeface="Cambria Math" panose="02040503050406030204" pitchFamily="18" charset="0"/>
                      </a:rPr>
                      <m:t>𝜃</m:t>
                    </m:r>
                  </m:oMath>
                </a14:m>
                <a:r>
                  <a:rPr lang="el-GR" dirty="0" smtClean="0">
                    <a:ea typeface="Cambria Math" panose="02040503050406030204" pitchFamily="18" charset="0"/>
                  </a:rPr>
                  <a:t> (σε </a:t>
                </a:r>
                <a:r>
                  <a:rPr lang="en-US" dirty="0" smtClean="0">
                    <a:ea typeface="Cambria Math" panose="02040503050406030204" pitchFamily="18" charset="0"/>
                  </a:rPr>
                  <a:t>rad)</a:t>
                </a:r>
                <a:endParaRPr lang="el-GR" dirty="0">
                  <a:ea typeface="Cambria Math" panose="02040503050406030204" pitchFamily="18" charset="0"/>
                </a:endParaRPr>
              </a:p>
              <a:p>
                <a:pPr marL="365760" lvl="1" indent="0">
                  <a:buNone/>
                </a:pP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447801"/>
                <a:ext cx="7916192" cy="5038044"/>
              </a:xfrm>
              <a:blipFill rotWithShape="0">
                <a:blip r:embed="rId4"/>
                <a:stretch>
                  <a:fillRect t="-1574"/>
                </a:stretch>
              </a:blipFill>
            </p:spPr>
            <p:txBody>
              <a:bodyPr/>
              <a:lstStyle/>
              <a:p>
                <a:r>
                  <a:rPr lang="el-GR">
                    <a:noFill/>
                  </a:rPr>
                  <a:t> </a:t>
                </a:r>
              </a:p>
            </p:txBody>
          </p:sp>
        </mc:Fallback>
      </mc:AlternateContent>
    </p:spTree>
    <p:extLst>
      <p:ext uri="{BB962C8B-B14F-4D97-AF65-F5344CB8AC3E}">
        <p14:creationId xmlns:p14="http://schemas.microsoft.com/office/powerpoint/2010/main" val="6597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1"/>
                <a:ext cx="7916192" cy="5114244"/>
              </a:xfrm>
            </p:spPr>
            <p:txBody>
              <a:bodyPr>
                <a:normAutofit/>
              </a:bodyPr>
              <a:lstStyle/>
              <a:p>
                <a:r>
                  <a:rPr lang="el-GR" b="1" dirty="0" smtClean="0"/>
                  <a:t>Το εκκρεμές</a:t>
                </a:r>
              </a:p>
              <a:p>
                <a:pPr lvl="1"/>
                <a:r>
                  <a:rPr lang="el-GR" dirty="0" smtClean="0"/>
                  <a:t>Γιατί χρειαστήκαμε την προσέγγιση;</a:t>
                </a:r>
              </a:p>
              <a:p>
                <a:pPr lvl="1"/>
                <a:r>
                  <a:rPr lang="el-GR" dirty="0" smtClean="0"/>
                  <a:t>Θυμηθείτε για το ελατήριο που εκτελεί απλή αρμονική ταλάντωση:</a:t>
                </a: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n-US" i="1">
                          <a:latin typeface="Cambria Math" panose="02040503050406030204" pitchFamily="18" charset="0"/>
                        </a:rPr>
                        <m:t>𝑥</m:t>
                      </m:r>
                    </m:oMath>
                  </m:oMathPara>
                </a14:m>
                <a:endParaRPr lang="el-GR" dirty="0"/>
              </a:p>
              <a:p>
                <a:pPr lvl="1"/>
                <a:r>
                  <a:rPr lang="el-GR" dirty="0" smtClean="0"/>
                  <a:t>Για το εκκρεμές, καταλήξαμε σε: </a:t>
                </a:r>
                <a:endParaRPr lang="en-US" dirty="0" smtClean="0"/>
              </a:p>
              <a:p>
                <a:pPr marL="365760" lvl="1" indent="0">
                  <a:buNone/>
                </a:pPr>
                <a:endParaRPr lang="el-GR" sz="12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l-GR" i="1">
                              <a:latin typeface="Cambria Math" panose="02040503050406030204" pitchFamily="18" charset="0"/>
                            </a:rPr>
                            <m:t>𝜃</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l-GR" b="0" i="1" smtClean="0">
                          <a:latin typeface="Cambria Math" panose="02040503050406030204" pitchFamily="18" charset="0"/>
                        </a:rPr>
                        <m:t>=</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𝐿</m:t>
                          </m:r>
                        </m:den>
                      </m:f>
                      <m:r>
                        <a:rPr lang="el-GR" i="1">
                          <a:latin typeface="Cambria Math" panose="02040503050406030204" pitchFamily="18" charset="0"/>
                        </a:rPr>
                        <m:t>𝜃</m:t>
                      </m:r>
                    </m:oMath>
                  </m:oMathPara>
                </a14:m>
                <a:endParaRPr lang="el-GR" dirty="0" smtClean="0"/>
              </a:p>
              <a:p>
                <a:pPr lvl="1"/>
                <a:r>
                  <a:rPr lang="el-GR" dirty="0" smtClean="0"/>
                  <a:t>Η διαφορική εξίσωση που περιγράφει την κίνηση είναι ίδια!! </a:t>
                </a:r>
                <a:r>
                  <a:rPr lang="en-US" dirty="0">
                    <a:sym typeface="Wingdings" panose="05000000000000000000" pitchFamily="2" charset="2"/>
                  </a:rPr>
                  <a:t/>
                </a:r>
                <a:br>
                  <a:rPr lang="en-US" dirty="0">
                    <a:sym typeface="Wingdings" panose="05000000000000000000" pitchFamily="2" charset="2"/>
                  </a:rPr>
                </a:br>
                <a:endParaRPr lang="el-GR" dirty="0" smtClean="0">
                  <a:sym typeface="Wingdings" panose="05000000000000000000" pitchFamily="2" charset="2"/>
                </a:endParaRPr>
              </a:p>
              <a:p>
                <a:pPr lvl="1"/>
                <a:r>
                  <a:rPr lang="el-GR" dirty="0" smtClean="0">
                    <a:sym typeface="Wingdings" panose="05000000000000000000" pitchFamily="2" charset="2"/>
                  </a:rPr>
                  <a:t>Άρα το εκκρεμές μπορεί να θεωρηθεί ότι εκτελεί απλή αρμονική ταλάντωση για μικρό </a:t>
                </a:r>
                <a14:m>
                  <m:oMath xmlns:m="http://schemas.openxmlformats.org/officeDocument/2006/math">
                    <m:r>
                      <a:rPr lang="el-GR" i="1" dirty="0" smtClean="0">
                        <a:latin typeface="Cambria Math" panose="02040503050406030204" pitchFamily="18" charset="0"/>
                        <a:sym typeface="Wingdings" panose="05000000000000000000" pitchFamily="2" charset="2"/>
                      </a:rPr>
                      <m:t>𝜃</m:t>
                    </m:r>
                  </m:oMath>
                </a14:m>
                <a:r>
                  <a:rPr lang="el-GR" dirty="0" smtClean="0">
                    <a:sym typeface="Wingdings" panose="05000000000000000000" pitchFamily="2" charset="2"/>
                  </a:rPr>
                  <a:t>!</a:t>
                </a:r>
                <a:endParaRPr lang="el-GR" dirty="0"/>
              </a:p>
              <a:p>
                <a:pPr marL="365760" lvl="1" indent="0">
                  <a:buNone/>
                </a:pP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1"/>
                <a:ext cx="7916192" cy="5114244"/>
              </a:xfrm>
              <a:blipFill rotWithShape="0">
                <a:blip r:embed="rId3"/>
                <a:stretch>
                  <a:fillRect t="-954" b="-954"/>
                </a:stretch>
              </a:blipFill>
            </p:spPr>
            <p:txBody>
              <a:bodyPr/>
              <a:lstStyle/>
              <a:p>
                <a:r>
                  <a:rPr lang="el-GR">
                    <a:noFill/>
                  </a:rPr>
                  <a:t> </a:t>
                </a:r>
              </a:p>
            </p:txBody>
          </p:sp>
        </mc:Fallback>
      </mc:AlternateContent>
    </p:spTree>
    <p:extLst>
      <p:ext uri="{BB962C8B-B14F-4D97-AF65-F5344CB8AC3E}">
        <p14:creationId xmlns:p14="http://schemas.microsoft.com/office/powerpoint/2010/main" val="334326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1" y="1372812"/>
            <a:ext cx="3253868" cy="5136007"/>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1"/>
                <a:ext cx="7916192" cy="5114244"/>
              </a:xfrm>
            </p:spPr>
            <p:txBody>
              <a:bodyPr/>
              <a:lstStyle/>
              <a:p>
                <a:r>
                  <a:rPr lang="el-GR" b="1" dirty="0" smtClean="0"/>
                  <a:t>Το εκκρεμές</a:t>
                </a:r>
                <a:endParaRPr lang="en-US" b="1" dirty="0" smtClean="0"/>
              </a:p>
              <a:p>
                <a:pPr marL="68580" indent="0">
                  <a:buNone/>
                </a:pPr>
                <a:endParaRPr lang="el-GR" b="1" dirty="0" smtClean="0"/>
              </a:p>
              <a:p>
                <a:pPr lvl="1"/>
                <a:r>
                  <a:rPr lang="el-GR" b="1" dirty="0" smtClean="0"/>
                  <a:t>Γωνιακή συχνότητα </a:t>
                </a:r>
                <a:r>
                  <a:rPr lang="en-US" b="1" i="1" dirty="0" smtClean="0">
                    <a:latin typeface="Cambria Math" panose="02040503050406030204" pitchFamily="18" charset="0"/>
                  </a:rPr>
                  <a:t/>
                </a:r>
                <a:br>
                  <a:rPr lang="en-US" b="1" i="1" dirty="0" smtClean="0">
                    <a:latin typeface="Cambria Math" panose="02040503050406030204" pitchFamily="18" charset="0"/>
                  </a:rPr>
                </a:br>
                <a:r>
                  <a:rPr lang="en-US" b="0" i="1" dirty="0" smtClean="0">
                    <a:latin typeface="Cambria Math" panose="02040503050406030204" pitchFamily="18" charset="0"/>
                  </a:rPr>
                  <a:t>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𝐿</m:t>
                            </m:r>
                          </m:den>
                        </m:f>
                      </m:e>
                    </m:rad>
                  </m:oMath>
                </a14:m>
                <a:endParaRPr lang="en-US" dirty="0" smtClean="0"/>
              </a:p>
              <a:p>
                <a:pPr lvl="1"/>
                <a:r>
                  <a:rPr lang="el-GR" b="1" dirty="0" smtClean="0"/>
                  <a:t>Περίοδος </a:t>
                </a:r>
                <a:endParaRPr lang="en-US" b="1" i="1" dirty="0">
                  <a:latin typeface="Cambria Math" panose="02040503050406030204" pitchFamily="18" charset="0"/>
                </a:endParaRPr>
              </a:p>
              <a:p>
                <a:pPr marL="365760" lvl="1" indent="0">
                  <a:buNone/>
                </a:pPr>
                <a:r>
                  <a:rPr lang="en-US"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l-GR" b="0" i="1" smtClean="0">
                            <a:latin typeface="Cambria Math" panose="02040503050406030204" pitchFamily="18" charset="0"/>
                          </a:rPr>
                          <m:t>𝜋</m:t>
                        </m:r>
                      </m:num>
                      <m:den>
                        <m:r>
                          <a:rPr lang="el-GR" b="0" i="1" smtClean="0">
                            <a:latin typeface="Cambria Math" panose="02040503050406030204" pitchFamily="18" charset="0"/>
                          </a:rPr>
                          <m:t>𝜔</m:t>
                        </m:r>
                      </m:den>
                    </m:f>
                    <m:r>
                      <a:rPr lang="el-GR" b="0" i="1" smtClean="0">
                        <a:latin typeface="Cambria Math" panose="02040503050406030204" pitchFamily="18" charset="0"/>
                      </a:rPr>
                      <m:t>=2</m:t>
                    </m:r>
                    <m:r>
                      <a:rPr lang="el-GR" b="0" i="1" smtClean="0">
                        <a:latin typeface="Cambria Math" panose="02040503050406030204" pitchFamily="18" charset="0"/>
                      </a:rPr>
                      <m:t>𝜋</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𝑔</m:t>
                            </m:r>
                          </m:den>
                        </m:f>
                      </m:e>
                    </m:rad>
                  </m:oMath>
                </a14:m>
                <a:endParaRPr lang="el-GR" b="0" i="1" dirty="0" smtClean="0">
                  <a:latin typeface="Cambria Math" panose="02040503050406030204" pitchFamily="18" charset="0"/>
                </a:endParaRPr>
              </a:p>
              <a:p>
                <a:pPr lvl="1"/>
                <a:r>
                  <a:rPr lang="el-GR" b="1" dirty="0" smtClean="0"/>
                  <a:t>Εξίσωση κίνησης </a:t>
                </a:r>
                <a:endParaRPr lang="el-GR" b="1" i="1" dirty="0" smtClean="0">
                  <a:latin typeface="Cambria Math" panose="02040503050406030204" pitchFamily="18" charset="0"/>
                </a:endParaRPr>
              </a:p>
              <a:p>
                <a:pPr marL="365760" lvl="1" indent="0">
                  <a:buNone/>
                </a:pPr>
                <a:r>
                  <a:rPr lang="el-GR" b="0" i="1" dirty="0" smtClean="0">
                    <a:latin typeface="Cambria Math" panose="02040503050406030204" pitchFamily="18" charset="0"/>
                  </a:rPr>
                  <a:t/>
                </a:r>
                <a:br>
                  <a:rPr lang="el-GR"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𝜃</m:t>
                      </m:r>
                      <m:d>
                        <m:dPr>
                          <m:ctrlPr>
                            <a:rPr lang="el-GR"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𝑚𝑎𝑥</m:t>
                          </m:r>
                        </m:sub>
                      </m:sSub>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1"/>
                <a:ext cx="7916192" cy="5114244"/>
              </a:xfrm>
              <a:blipFill rotWithShape="0">
                <a:blip r:embed="rId3"/>
                <a:stretch>
                  <a:fillRect t="-954"/>
                </a:stretch>
              </a:blipFill>
            </p:spPr>
            <p:txBody>
              <a:bodyPr/>
              <a:lstStyle/>
              <a:p>
                <a:r>
                  <a:rPr lang="el-GR">
                    <a:noFill/>
                  </a:rPr>
                  <a:t> </a:t>
                </a:r>
              </a:p>
            </p:txBody>
          </p:sp>
        </mc:Fallback>
      </mc:AlternateContent>
    </p:spTree>
    <p:extLst>
      <p:ext uri="{BB962C8B-B14F-4D97-AF65-F5344CB8AC3E}">
        <p14:creationId xmlns:p14="http://schemas.microsoft.com/office/powerpoint/2010/main" val="285964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5428</TotalTime>
  <Words>596</Words>
  <Application>Microsoft Office PowerPoint</Application>
  <PresentationFormat>On-screen Show (4:3)</PresentationFormat>
  <Paragraphs>196</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Cambria</vt:lpstr>
      <vt:lpstr>Cambria Math</vt:lpstr>
      <vt:lpstr>Wingdings</vt:lpstr>
      <vt:lpstr>Wingdings 2</vt:lpstr>
      <vt:lpstr>Theme2</vt:lpstr>
      <vt:lpstr>Φυσική για Μηχανικούς</vt:lpstr>
      <vt:lpstr>Φυσική για Μηχανικούς</vt:lpstr>
      <vt:lpstr>Απλή Αρμονική Ταλάντωση (Επανάληψη…)</vt:lpstr>
      <vt:lpstr>Απλή Αρμονική Ταλάντωση (Επανάληψη…)</vt:lpstr>
      <vt:lpstr>Απλή Αρμονική Ταλάντωση (Επανάληψη…)</vt:lpstr>
      <vt:lpstr>Απλή Αρμονική Ταλάντωση (Επανάληψη…)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Φυσική για Μηχανικούς</vt:lpstr>
      <vt:lpstr>Φυσική για Μηχανικούς</vt:lpstr>
      <vt:lpstr>Κύματα</vt:lpstr>
      <vt:lpstr>Κύματα</vt:lpstr>
      <vt:lpstr>Κύματα</vt:lpstr>
      <vt:lpstr>Κύματα</vt:lpstr>
      <vt:lpstr>Κύματα</vt:lpstr>
      <vt:lpstr>Κύματα</vt:lpstr>
      <vt:lpstr>Κύματα</vt:lpstr>
      <vt:lpstr>Κύματα</vt:lpstr>
      <vt:lpstr>Τέλος Διάλεξης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740</cp:revision>
  <dcterms:created xsi:type="dcterms:W3CDTF">2006-08-16T00:00:00Z</dcterms:created>
  <dcterms:modified xsi:type="dcterms:W3CDTF">2019-11-05T12:52:42Z</dcterms:modified>
  <cp:contentStatus/>
</cp:coreProperties>
</file>