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6.xml" ContentType="application/vnd.openxmlformats-officedocument.presentationml.notesSlide+xml"/>
  <Override PartName="/ppt/ink/ink1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446" r:id="rId2"/>
    <p:sldId id="448" r:id="rId3"/>
    <p:sldId id="481" r:id="rId4"/>
    <p:sldId id="479" r:id="rId5"/>
    <p:sldId id="480" r:id="rId6"/>
    <p:sldId id="449" r:id="rId7"/>
    <p:sldId id="450" r:id="rId8"/>
    <p:sldId id="451" r:id="rId9"/>
    <p:sldId id="452" r:id="rId10"/>
    <p:sldId id="458" r:id="rId11"/>
    <p:sldId id="453" r:id="rId12"/>
    <p:sldId id="454" r:id="rId13"/>
    <p:sldId id="459" r:id="rId14"/>
    <p:sldId id="455" r:id="rId15"/>
    <p:sldId id="456" r:id="rId16"/>
    <p:sldId id="457" r:id="rId17"/>
    <p:sldId id="522" r:id="rId18"/>
    <p:sldId id="523" r:id="rId19"/>
    <p:sldId id="489" r:id="rId20"/>
    <p:sldId id="490" r:id="rId21"/>
    <p:sldId id="491" r:id="rId22"/>
    <p:sldId id="492" r:id="rId23"/>
    <p:sldId id="493" r:id="rId24"/>
    <p:sldId id="494" r:id="rId25"/>
    <p:sldId id="495" r:id="rId26"/>
    <p:sldId id="524" r:id="rId27"/>
    <p:sldId id="496" r:id="rId28"/>
    <p:sldId id="497" r:id="rId29"/>
    <p:sldId id="498" r:id="rId30"/>
    <p:sldId id="499" r:id="rId31"/>
    <p:sldId id="510" r:id="rId32"/>
    <p:sldId id="521" r:id="rId33"/>
    <p:sldId id="500"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7" autoAdjust="0"/>
  </p:normalViewPr>
  <p:slideViewPr>
    <p:cSldViewPr>
      <p:cViewPr varScale="1">
        <p:scale>
          <a:sx n="106" d="100"/>
          <a:sy n="106" d="100"/>
        </p:scale>
        <p:origin x="1764"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31T08:35:43.740"/>
    </inkml:context>
    <inkml:brush xml:id="br0">
      <inkml:brushProperty name="width" value="0.05292" units="cm"/>
      <inkml:brushProperty name="height" value="0.05292" units="cm"/>
      <inkml:brushProperty name="color" value="#FF0000"/>
    </inkml:brush>
  </inkml:definitions>
  <inkml:trace contextRef="#ctx0" brushRef="#br0">15663 6278 16 0,'-5'-9'25'16,"5"9"-1"-16,0 0-2 0,-14-10-3 16,14 10-3-16,-12 0-3 15,12 0-2-15,-12 0-3 16,12 0-3-16,-17 7-1 15,7-1-2-15,1-3-1 0,9-3 0 16,-16 13-1 0,16-13 1-16,-10 16-1 0,10-6 0 15,0 0 0-15,9 2 1 16,-1-2 0-16,3-1 1 0,2-3-1 16,3-2 2-16,0-4 0 15,1 0 0-15,-2-4 0 16,1-4 1-16,-4-2-1 31,0 5 1-31,-3-7 0 0,-9 12-1 16,10-22 0-16,-6 11 0 15,-4-2-1-15,0 2 0 16,-7 0 0-16,5-1-1 16,-5 2 0-16,-1-1-1 15,-1 3 0-15,-1 3 0 16,-1 3 0-16,-1 2-1 0,0 3 2 15,0 1-2-15,-1 1 1 16,5 5-1-16,0 1 1 16,2 0-1-16,1 3 0 15,5-1 2-15,-4 1-2 16,4 1 1-16,0 1 0 16,4-1 0-1,-2-2-1-15,3-2 1 16,-5-11 0-16,18 14 0 0,-7-9 0 15,3-5 0 1,0-5 0-16,2 0 0 0,-3-2 1 16,1 1-1-16,0-2 1 15,-5-3 0-15,-3-2 0 16,-3 4-1-16,-3-2 2 0,0-1-1 16,-3 0-1-16,-3-4 1 15,-3 1 0-15,-2 4-1 16,2 0 1-16,-4 1-1 15,1 5 0-15,2 0-1 16,-3 3 1-16,1 2 0 16,1 7 0-16,-2-3 0 0,3 4 0 15,0 2-1-15,1-3 1 16,3 3 0-16,1 2-1 16,0 2 1-16,5-1-1 15,4 1 1-15,0-1-1 16,2-2 1-16,4 1-1 0,-1-2 1 31,2 0 0-31,0-5 1 0,2-5-1 16,-1 0 0-1,0-5 1-15,0-8-1 16,-1 2 2-16,-1-6-2 0,0-3 1 16,-1 7 0-16,-4-5 0 15,-3 4 0-15,-2-4 0 16,0 6 0-16,-9 0 0 0,9 12 0 15,-19-14 0-15,5 6 0 16,0 5-1-16,0 3 0 16,1 0 0-16,-3 7 0 15,2-3-1-15,0 5 1 16,1 4-1-16,4-2 1 16,2 2-1-1,0 1 1-15,2 4-1 16,5-4 1-16,0 4-1 15,0-2 1-15,10-4 0 16,-3 1-1-16,4-2 1 16,2-6 0-16,2-5 0 0,2-5 0 15,0 1 1-15,-1-4-1 16,-4 0 1-16,1-5 0 16,-7 1 0-16,-6 12 1 0,5-19-2 15,-5 19 1-15,-9-11-1 16,9 11 1-16,-16-8-1 15,6 8-1-15,10 0-1 16,-15 0-3-16,15 0-13 16,0 0-25-1,0 0-1-15,0 0 1 16,11-23 0-16</inkml:trace>
  <inkml:trace contextRef="#ctx0" brushRef="#br0" timeOffset="1202.0939">15660 6350 13 0,'0'0'28'0,"0"-19"-1"15,6 0-7-15,0-6-2 16,1-13-3-1,11-3-2-15,4-20-2 16,19-7-1-16,12-23-1 16,21-14-2-16,13-15-2 15,15-4 0-15,10-4-3 0,2 5 1 16,1 8-1 0,-9 9-1-16,-16 21 1 15,-15 15 0-15,-20 18 2 0,-14 15-1 16,-14 10 1-16,-11 8 0 0,-10 4 0 15,-6 15-1-15,0-14 1 16,0 14-3-16,0 0 0 16,-9-5-1-16,9 5 0 15,0 0 0-15,0 0-1 16,-10 7 2-16,10-7-1 0,0 0 0 16,-9 5 1-16,9-5 0 15,-9 0 0-15,9 0-1 16,-16-3 1-16,7 3-1 15,-4-3 0-15,6 3 0 16,-3 0 0-16,10 0 0 31,-17 9 0-31,17-9-1 0,-9 0 1 16,9 0 0-16,0 0 0 16,0 0-1-16,0 0 1 15,10-10 0-15,5 1-1 16,1 1 1-16,3-2-1 15,2 5 1-15,0-2 0 0,1-1 0 16,-4 5 0-16,-3 3-1 0,-5 5 1 16,-3 4 1-1,-4 5-1-15,-3 1 1 0,-6 2 0 16,2 6-1-16,-2 0 1 16,0 4 0-16,0-1 0 15,-3-8-1-15,5 0-5 16,-2-6-18-1,6-12-20-15,0 0 1 16,16-25 0-16,2-10 0 16</inkml:trace>
  <inkml:trace contextRef="#ctx0" brushRef="#br0" timeOffset="2118.307">17221 4282 57 0,'0'0'32'0,"0"0"-11"0,0 0-6 15,-9-10-4-15,9 10-5 0,0 14 0 16,0 4-3-16,5 5-1 15,-2 6-1-15,3 3 1 16,0 5 0-16,-1 1 0 16,2-2-1-16,1-4 0 15,-3-8 1-15,-1-5-1 16,-4-19 1-16,9 10-1 0,-9-10 1 16,2-18 0-16,-2-1 0 15,0-10 0-15,-2-3-1 16,2-9 0-16,-6-6 0 15,2-2-1-15,-1 0 1 16,1 7-1-16,-1 1 1 31,2 9 0-31,-3 7 0 0,2 10-1 16,4 15 0-16,0 0 0 16,0 0 0-16,18 23 0 15,-3 1 0-15,8 1 0 16,5 8 0-16,6 2 1 15,1 1-1-15,1-1 2 0,-1-7-2 16,-5-2-1-16,-2-5-4 0,-10-7-7 16,-2-10-24-1,-4 1-1-15,-12-5 0 0,0 0-1 16</inkml:trace>
  <inkml:trace contextRef="#ctx0" brushRef="#br0" timeOffset="2290.2417">17249 4463 59 0,'12'0'33'0,"0"-15"-3"16,12 2-14-16,3 3-14 16,2-3-18-16,7 7-15 15,-8-8-1-15,7 6-1 16</inkml:trace>
  <inkml:trace contextRef="#ctx0" brushRef="#br0" timeOffset="2638.5801">17731 4129 36 0,'0'0'35'0,"-8"-15"-1"0,-3 8-7 16,1 3-9-16,-7 1-5 16,1 6-4-16,-5 4-5 15,3 7-1-15,1 8-2 16,3 5-1-16,6 3-1 0,5 1 1 15,7-2 0-15,8-1 0 16,5-5 1-16,8-4 0 0,4-10-2 16,3-9-2-16,3-6-11 15,-2-2-22-15,-7-15 0 16,3 2-1-16,-11-8 0 16</inkml:trace>
  <inkml:trace contextRef="#ctx0" brushRef="#br0" timeOffset="3076.3458">17975 4083 41 0,'0'-9'30'0,"0"9"-4"16,9-12-4-16,-9 3-4 15,0 9-4-15,3-17-4 0,-3 17-2 32,-8-20-2-32,8 20-1 0,-18-17-2 15,5 11 0 1,-5 6 0-16,0 0-2 0,-2 6 0 15,0 8-1-15,3 3 0 16,6 2 0-16,4 7 0 16,7-1 0-16,6-5-1 15,6-2 2-15,10-5-1 0,4-5 2 16,1-8-1-16,4-4 1 16,-3-9 1-16,-3 0-1 15,-7-7 0-15,-6-2-3 16,-7 3-6-16,-11 5-24 15,-7-6-9-15,0 10 1 16,-6-4-1-16</inkml:trace>
  <inkml:trace contextRef="#ctx0" brushRef="#br0" timeOffset="3592.5268">18249 3850 39 0,'0'0'33'0,"-6"-11"-4"16,-3 11-6 0,-5 0-6-16,-3 0-5 15,2 6-5-15,-2 1-3 16,1 4-2-16,4-1-1 15,1 4-1-15,7-1-1 16,4 1 2-16,6 0 0 16,8-1 1-16,0-1 0 15,7-1 1-15,-1-1 0 0,5 0 1 16,-4-2-1-16,1 1-1 16,-7-2 0-16,-5 6 0 0,-10-4-1 15,-7 0 0 1,-6 5-3-16,-10-3-4 0,3 2-15 15,-2-3-16-15,-6-10-1 32,13 0 0-32,2-10-1 0</inkml:trace>
  <inkml:trace contextRef="#ctx0" brushRef="#br0" timeOffset="4039.7718">18485 3522 15 0,'0'0'27'0,"-27"0"-2"15,13 9-7-15,-7 6-7 16,1 14-3-16,-1 5 0 15,1 7-2-15,4 8 3 16,3-3 0-16,10 7 1 16,3-6 1-16,11 1-1 15,5-13-1-15,9-1-3 0,3-12-3 16,3-7-9-16,3-12-28 16,4 0-3-16,-7-15-1 15,3 1-1-15</inkml:trace>
  <inkml:trace contextRef="#ctx0" brushRef="#br0" timeOffset="4679.1101">18803 3652 35 0,'4'-11'33'0,"-4"11"-5"15,-6-11-6-15,-4 2-4 16,-1 5-5-16,-6-1-4 16,1 7-3-16,-5 4-2 15,0 5-2-15,-1 3-2 32,1 5 0-32,5 7 0 0,4 1-1 15,5 2 1-15,7 0 0 16,3-2 0-16,7-5 0 0,6-5 1 15,6 0 0 1,3-12 0-16,2-1 1 16,-3-8 0-16,1-5 0 0,-3-4-1 15,-3-4 1-15,-8-4 0 0,-4 2-1 16,-7-1 1-16,-7 1-1 16,-4 4 0-16,-2 2-1 15,-2 6 0-15,0 7 0 16,4 4 0-16,2 7-1 15,6 9 0-15,3 1 0 16,4 6 1 0,6 2-1-16,1 3 1 15,4 0 0-15,-2 0 2 16,2-3-2-16,-3-5 2 16,0-2-2-16,-4-3-1 15,-1-10-6-15,4-3-19 16,-1-3-11-16,-10-3-1 15,7-9 1-15</inkml:trace>
  <inkml:trace contextRef="#ctx0" brushRef="#br0" timeOffset="5179.3898">18837 3459 23 0,'-9'-17'36'0,"32"6"40"16,1 10-52-1,11 9-8-15,-2 2-6 0,6 13-4 16,-5 8-2-16,-2 13 0 16,-8 3-2-16,-7 4 0 15,-11-2-1-15,-6-1 0 16,-5-7 0-16,-2-10-1 15,-1-6 1-15,0-10 0 16,0-5-1 0,8-10 1-16,-10 5-1 15,10-5 1-15,0 0-1 0,0 0 1 16,0 0-2 0,0 0 1-16,0 0-3 0,0-12-6 15,3 1-31-15,-3 11-1 16,6-24 1-16,0 10-1 15</inkml:trace>
  <inkml:trace contextRef="#ctx0" brushRef="#br0" timeOffset="96268.1844">15636 13767 15 0,'24'6'18'15,"0"-6"1"-15,22 6-2 16,15-2 0-16,23 1-1 16,24-2-2-16,26-3-2 15,30 0-1-15,22 0-3 16,25-3-1-16,7-3-2 31,4 0-1-31,-3 0-1 0,-6 2-1 16,-15 4-2-16,-21-2-5 15,-16 2-14-15,-16 7-15 16,-19-7-2-16,-4 0-1 16,-22-9 1-16</inkml:trace>
  <inkml:trace contextRef="#ctx0" brushRef="#br0" timeOffset="96990.8958">18201 13566 8 0,'22'17'26'0,"-9"-3"-6"16,7 3-4-16,6 3-1 15,6 4-2-15,6-5-3 16,-2-2-2-16,1 2-3 16,-7-9 0-1,-3 2-1-15,-13-2 0 16,-9 0 1-16,-21 1 1 15,-8 5 0-15,-10-2 0 16,-1 7 0-16,-3-4-1 16,6 0-7-16,9-4-21 15,11 2-13-15,12-15 0 16,12-4-1-16</inkml:trace>
  <inkml:trace contextRef="#ctx0" brushRef="#br0" timeOffset="97854.3121">15782 13576 30 0,'0'0'31'0,"4"-10"-7"0,-4 10-5 15,0 0-3-15,0 0-5 0,-11 3-3 16,2 8-2 0,-10 2-3-16,2 5-1 15,-10 2-1-15,-2 2 0 0,-2 2-1 16,1 0 1-16,4-3-1 31,1-2 0-31,8-5-1 16,5 0 2-16,6-4 0 0,13-1 0 15,10-4 1-15,5 4 1 16,6-1-1-16,7 2 2 16,-2-3-3-16,-2 0-12 15,-7-1-24-15,3 6-1 16,-27-12 0-16,19 6-1 0</inkml:trace>
  <inkml:trace contextRef="#ctx0" brushRef="#br0" timeOffset="99108.5399">16756 13015 35 0,'0'0'34'0,"0"0"0"16,12 20-13-16,-8 7-8 16,-4 6-5-16,0 10-2 15,0 2-1-15,0 9-1 16,0-2-1-16,0 0-2 0,-4-4 1 16,4-7-1-16,4-5 0 15,4-9 0-15,8-7-1 16,5-6 1-16,4-4-4 15,1-10-1-15,3-5-5 16,-6-2-10-16,-4-9-16 16,-1 6-1-1,-18-12-1-15,0 9 11 16</inkml:trace>
  <inkml:trace contextRef="#ctx0" brushRef="#br0" timeOffset="99291.991">16613 13372 20 0,'0'0'35'16,"0"0"-1"-16,35 0-5 0,-11 0-10 15,7 0-9 1,9 0-6-16,1 0-11 0,6 0-25 16,-6-6-3-16,4 3 0 15,-7-10-1-15</inkml:trace>
  <inkml:trace contextRef="#ctx0" brushRef="#br0" timeOffset="99793.6672">17174 13429 22 0,'0'0'31'0,"-13"-10"-5"31,13 10-5-31,-22-3-6 0,7 3-5 16,-3 3-4-16,1 5-2 16,2 3-2-16,3 3-2 15,3 5 0-15,9 1 0 16,4-1-1-16,7 2 1 15,6-4 0-15,3-6 0 16,3-6 3-16,0-5 1 0,1-7 3 16,-10-9 0-16,-1 0 1 15,-13-10 0-15,0 4-1 16,-10-3-2-16,-3 2-14 16,-8 1-27-16,5 12-3 15,-8 0-1-15,10 10 1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31T09:48:40.351"/>
    </inkml:context>
    <inkml:brush xml:id="br0">
      <inkml:brushProperty name="width" value="0.05292" units="cm"/>
      <inkml:brushProperty name="height" value="0.05292" units="cm"/>
    </inkml:brush>
  </inkml:definitions>
  <inkml:trace contextRef="#ctx0" brushRef="#br0">14810 10946 14 0,'0'0'16'16,"0"0"-1"-16,0 0 0 15,0 0-2-15,0 0-1 16,0 0-2-16,0 0-2 16,-9 19-1-1,-3-6-1-15,-4 10-1 16,-3 1-1-16,-2 1 0 15,2 1-2-15,1 3 0 0,5-7-5 16,4 2-27-16,9-24-2 16,0 0 0-1,-3-19-1-15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31T08:38:57.900"/>
    </inkml:context>
    <inkml:brush xml:id="br0">
      <inkml:brushProperty name="width" value="0.05292" units="cm"/>
      <inkml:brushProperty name="height" value="0.05292" units="cm"/>
    </inkml:brush>
  </inkml:definitions>
  <inkml:trace contextRef="#ctx0" brushRef="#br0">18540 4386 50 0,'7'-27'35'0,"-10"7"-1"0,3 20-9 16,0 32-12-16,-3 14-4 16,6 14-3-16,-3 10-3 0,7 8 0 15,-1 12-4 1,-1-8-8-16,5-12-19 16,4-6-8-16,-11-26-2 0,5-11 1 31</inkml:trace>
  <inkml:trace contextRef="#ctx0" brushRef="#br0" timeOffset="177.6377">18190 4463 36 0,'0'0'32'0,"-12"0"0"15,22 12 0-15,8 0-24 16,4 6-24-16,14 13-16 15,-8-4 0-15,14 11 0 16,-8-8 5-16</inkml:trace>
  <inkml:trace contextRef="#ctx0" brushRef="#br0" timeOffset="548.6797">18983 4811 23 0,'-32'-18'32'0,"4"15"0"16,-10-3-2-16,4 6-18 16,3 9-5-16,8 5-3 15,11 5-3-15,12 3 1 16,12-3 0-16,11-2 1 15,11-5 0-15,3-8 2 0,3-4 2 16,-6-14-1-16,-3-5 1 16,-15-12-1-16,-6-2-1 15,-15-11 0-15,-7-10-2 16,-10-6-1-16,-1-10-2 16,0 0 1-16,5-1-3 31,8 5-2-31,5 6-10 0,11 10-25 15,15 23 0-15,6 13 0 16,7 18 1-16</inkml:trace>
  <inkml:trace contextRef="#ctx0" brushRef="#br0" timeOffset="731.7691">19247 4689 13 0,'0'32'32'16,"-3"-7"0"-16,6 11-2 16,2-1-14-16,2-7-8 31,2 0-11-31,1-5-17 0,10-1-9 16,-9-20-3-16,17 6 0 15</inkml:trace>
  <inkml:trace contextRef="#ctx0" brushRef="#br0" timeOffset="1016.1824">19588 4766 51 0,'-30'-14'30'0,"7"12"-3"15,0 2-17-15,7 6-6 16,8 6-1-16,8 4-1 0,11 5 0 15,6-2 2-15,7 2 2 16,4-9 1-16,7-2 0 16,-4-10 2-16,3-4 1 15,-12-10-1-15,-3 1-1 0,-12-6-3 16,-7 1-5-16,-10 7-17 16,-2 1-20-16,-14-7-2 31,1 12-1-31,-2-8-1 0</inkml:trace>
  <inkml:trace contextRef="#ctx0" brushRef="#br0" timeOffset="1798.0823">20764 4642 32 0,'0'-17'28'0,"-5"8"-3"16,-8-4-3-16,-8-1-8 16,-3 9-3-16,-9 5-4 31,2 7-2-31,-7 10-2 0,10 6-1 15,3 9-1-15,13 10-1 16,12-1 0-16,11 3 0 16,12-3 0-16,11-2 1 15,6-13-1-15,3-4 0 16,-1-10 1-16,-4-12 1 0,-7-2-1 16,-7-12 1-16,-11-4-2 0,-10-5 1 15,-9 3 1-15,-8-2-1 16,-2 0-1-16,-3 9 0 15,-2 6 0-15,2 10 1 16,1 12 1-16,8 9 0 16,-2 12 2-16,9 8 1 31,-2 6 0-31,5 6 0 0,0-5 0 16,4 2 1-16,-4-9-3 15,5-6-2-15,2-8-7 16,-7-10-17-16,0-11-16 15,0-9-1-15,15-5 0 16,-2-3 0-16</inkml:trace>
  <inkml:trace contextRef="#ctx0" brushRef="#br0" timeOffset="2032.1263">21159 4900 56 0,'12'24'37'0,"-12"-1"1"16,-7 5-15-16,-1 8-11 31,-5-4-16-31,1 3-28 0,-3-18-2 15,8-6-2-15,7-11-1 16</inkml:trace>
  <inkml:trace contextRef="#ctx0" brushRef="#br0" timeOffset="2701.051">21492 4625 8 0,'-15'5'29'0,"15"14"-1"16,-11 3-7-16,8 2-3 15,7 5-3-15,3-3-1 16,9 4 1-16,0-8-4 15,10 0-1-15,-1-10-2 0,4-6-2 16,-2-9-2-16,2-6 0 16,-4-10-1-16,-4-4-2 15,-4-9 1-15,-8 3-1 16,-2-2-1-16,-7-2 0 16,0 9 0-16,-7 2-1 31,0 11 1-31,7 11-1 0,-15 0 1 15,10 11 0-15,1 7 0 16,8 6 0-16,4 3 0 16,5 2 0-16,2 2 1 0,5-6-1 15,4-4 0 1,1-6 1-16,-1-5 1 0,1-10 0 16,-6 0 0-16,-1-14 0 15,-5-5 0-15,-5-4 0 0,-8-6-1 16,0-3 0-16,-6 0-1 15,-4 3-4-15,2 7-16 16,-3 8-21-16,-8 2 0 16,3 17 0-16,0 2 0 31</inkml:trace>
  <inkml:trace contextRef="#ctx0" brushRef="#br0" timeOffset="4164.7814">18630 5612 10 0,'-25'-5'27'15,"5"30"1"-15,-11 1-3 16,3 12-17-16,0 13-3 16,3 3-2-16,5-1-1 15,3-4 0-15,7-11 1 0,6-13 0 16,8-12 0-16,-4-13 0 31,21-18 0-31,-6-11-1 16,4-12 2-16,-1-12-1 0,2-3-1 15,-1-5-2-15,-3 6 0 16,-3 6 1-16,-4 6 0 16,0 11-1-16,-5 18 0 15,-4 14 0-15,14 19 1 16,-3 12-1-16,8 6 0 0,10 7 0 15,5 4 1-15,8 0-1 16,3-4 1-16,-2-3-1 16,-4-7 2-16,-10-3-1 15,-11-4 0-15,-18-3 0 16,-21-5 0-16,-10-2 1 16,-10-2-2-16,-5-4-1 0,-1-3-5 15,6-3-9-15,8-5-14 16,8-10-4-16,25 10 0 15,0-24 2-15</inkml:trace>
  <inkml:trace contextRef="#ctx0" brushRef="#br0" timeOffset="4334.0586">19159 5707 23 0,'0'0'34'0,"-5"20"0"15,-1 9 0-15,-5 2-20 16,4 2-6-16,7 8-7 16,0-2-13-16,14 3-21 0,-4-15 0 15,13-1-1-15,-2-17 1 16</inkml:trace>
  <inkml:trace contextRef="#ctx0" brushRef="#br0" timeOffset="4650.0506">19630 5765 40 0,'-7'17'36'16,"0"8"1"-16,-15-3-5 0,-3-4-16 16,-1 2-8-1,-7-6-5-15,0-9-4 16,0-5-3-16,-1-3-2 0,8-6-1 15,1-11-2-15,12 2 1 0,4-2 3 16,12 0 2-16,6 8 3 16,9 3 3-16,10 9 2 15,1 4 3-15,7 14 0 16,-5 2 1-16,1 8-2 16,-8 5-4-16,1-1-8 0,-3-4-27 15,2 4-4-15,-10-13-1 16,11-1-1-16</inkml:trace>
  <inkml:trace contextRef="#ctx0" brushRef="#br0" timeOffset="5081.7045">19985 5825 14 0,'-17'-28'31'16,"8"13"0"-16,-9-5-10 0,-3 6-7 16,-1 12-4-16,-2 2-3 0,4 13-3 15,2 7-1-15,5 8-3 16,10 5 1-16,6 5-1 16,9-1 0-16,7-5 0 15,7-1 1-15,4-7-1 16,4-9-1-16,-3-11 1 31,-5-4-1-31,-5-9 1 0,-6-6 0 16,-9-4 0-16,-9-3-1 15,-8 2 2-15,-4 5 0 16,-3 10 1-16,-3 5-1 16,4 13 1-16,0 8 0 15,8 11 0-15,2 7 1 16,7 8 0-16,3 1 2 0,7 2-1 15,-2-6 1-15,7-1-3 16,-1-4-7-16,1-2-28 16,-4-20-1-16,9-2-1 15,-9-15-2-15</inkml:trace>
  <inkml:trace contextRef="#ctx0" brushRef="#br0" timeOffset="5250.6736">20465 6001 84 0,'0'0'44'0,"0"0"-2"31,0 0 0-31,10 0-35 0,-10 0-12 16,0 11-35-16,0-11-2 15,0 0-1-15,0-14-1 16</inkml:trace>
  <inkml:trace contextRef="#ctx0" brushRef="#br0" timeOffset="5919.5352">21365 5524 46 0,'7'28'31'16,"-18"8"-9"-16,1 8-8 0,-1 6-4 15,-6 6-1-15,4 0-3 16,-2-2-1-16,3-11-2 15,1-6 0-15,3-14-1 16,1-13 0-16,7-10-1 16,-5-14-1-16,5-8 1 31,0-15-1-31,9-9 0 0,0-9 0 16,5-8-1-16,6 2 1 15,0 3-1-15,1 5 2 16,2 10 0-16,-5 9 0 15,-1 12 0-15,-4 12 1 16,-3 14 0-16,-3 13 2 16,0 10 0-16,-2 7 0 0,6 12 0 15,2 7-1-15,3 5 1 0,-2 1-1 16,6-3 0-16,-2-4-1 16,1-8-1-16,-3-8-2 15,-2-8-2-15,-1-7-6 16,-13-21-19-16,10 5-10 31,-10-5-1-31,0-15-1 0</inkml:trace>
  <inkml:trace contextRef="#ctx0" brushRef="#br0" timeOffset="6100.695">21318 5796 41 0,'0'0'37'15,"14"-7"1"-15,8 7-10 16,7 5-9-16,-3-3-7 16,9 3-9-16,-4-5-36 15,1 9-3-15,-6-15-1 16,1 3-2-16</inkml:trace>
  <inkml:trace contextRef="#ctx0" brushRef="#br0" timeOffset="19621.5947">18455 9624 24 0,'-14'43'23'0,"-8"4"-12"16,2 13-4-16,0 5-1 0,1 4-1 16,2-7-3-16,6-8 0 31,6-14 1-31,5-13 0 0,0-14 1 16,0-13 0-1,16-30 0-15,-4-8 0 16,2-9 1-16,0-11-1 0,2-7-1 15,-1 0-1-15,-1 6 0 16,-4 6-1-16,0 10-1 16,-4 18 1-16,3 14 0 0,-9 11 0 15,19 29 1-15,-5 4-1 16,9 9 0-16,4-1 0 16,7 3 0-16,5-3 1 15,0-5-1-15,-5-6 0 16,-3-3 1-16,-16-4 0 15,-15-5 0-15,-17 0 0 0,-12-3 0 16,-14-4-1-16,-3 2-1 16,-4-5-2-16,1-4-4 15,11 1-7-15,10-1-10 16,12-11-10-16,16 7 1 16,0 0-1-16</inkml:trace>
  <inkml:trace contextRef="#ctx0" brushRef="#br0" timeOffset="19804.5021">18887 9797 16 0,'13'0'32'0,"-13"0"1"16,6 6-6-16,-6 16-12 0,0 5-5 15,0 7-4-15,0 2-3 16,4 1-7-16,1-9-18 15,7-3-11-15,-5-13 0 16,15-5 0-16</inkml:trace>
  <inkml:trace contextRef="#ctx0" brushRef="#br0" timeOffset="20088.9994">19488 9825 46 0,'-13'32'34'0,"-18"-4"1"16,-2 0-11-16,-5-2-15 0,-5-9-9 15,0-8-4-15,3-9-4 0,7-5-1 16,8-9-1-16,3-5 0 16,13-2 0-16,5 0 4 15,10 2 4-15,26 2 11 16,-5 17 0-1,1 13 2 1,3 7 0-16,-2 3 0 16,2 6-2-16,-2 2-10 15,-4 1-28-15,-6-13-4 16,10 4 0-16,-5-19-2 16</inkml:trace>
  <inkml:trace contextRef="#ctx0" brushRef="#br0" timeOffset="20542.6193">19874 9822 54 0,'-16'-16'31'0,"-5"8"-11"15,-2 4-5-15,-2 4-6 0,1 12-4 16,2 1-2-16,6 7-2 16,8 7 1-16,8-1-2 31,9 1 0-31,9-5 1 0,7-3-1 16,3-5-1-16,3-6-1 15,-3-8 1-15,-4-7-3 16,-7-3 2-16,-7-5-1 15,-10-3 0-15,-5 5 0 16,-6 0 3-16,-5 7-1 16,1 6 2-16,-2 14 0 0,6 8 1 15,4 11 1-15,7 7 0 16,5 6 2-16,5 9 0 16,2-1 0-16,2 3 0 15,0-7-1-15,-2-7-4 16,-2-4-11-16,-4-3-20 15,-6-24-3 1,7 2-1-16,-7-24 0 16</inkml:trace>
  <inkml:trace contextRef="#ctx0" brushRef="#br0" timeOffset="20705.5389">20292 10009 70 0,'0'0'37'0,"0"0"-2"16,0 0-23-16,-10 0-44 16,10 0-3-16,0 0-3 15,16 11 0-15</inkml:trace>
  <inkml:trace contextRef="#ctx0" brushRef="#br0" timeOffset="21374.5875">21075 9723 38 0,'-13'-6'30'0,"4"12"-1"16,-6 7-15-16,3 3-6 15,5 10-3 1,2 2-2-16,5 6 0 16,8-1 1-16,5 2-1 15,5-9 1-15,7-1-1 16,-1-10 2-16,4-7-1 16,-2-11-2-16,-2-3 1 15,-5-11-2-15,-1-3 2 16,-3-8-2-16,-7-4 0 0,-2 0 0 15,-6 3-1-15,-3 6 0 16,-3 5-1-16,-1 5 1 16,7 13-1-16,-13 0 0 15,13 18 1-15,0 2-1 16,10 3 0-16,5 7 2 0,4-6-1 16,6 4 1-16,5-8 0 0,3-4 0 15,3-6 0 1,-4-10 1-16,1 0 0 15,-8-17 0-15,-1 2 2 0,-8-13-1 16,-7 0 2-16,-9-4-2 16,0 3 1-16,-14-3-1 31,0 5-2-31,0 8-5 0,-11 10-34 16,1-4 0-16,7 18-2 15,-4-2 1-15</inkml:trace>
  <inkml:trace contextRef="#ctx0" brushRef="#br0" timeOffset="35227.7585">18491 10955 24 0,'8'46'28'0,"-8"-6"1"0,4 15-22 16,-4 0-10-16,0-5-17 0,10 2-5 15,-10-28-2-15,6 0 15 16</inkml:trace>
  <inkml:trace contextRef="#ctx0" brushRef="#br0" timeOffset="35365.4492">18428 10709 50 0,'-5'-20'32'0,"5"20"-5"16,0 0-27-16,0 0-28 16,24 19-4-16,-13-9-2 15</inkml:trace>
  <inkml:trace contextRef="#ctx0" brushRef="#br0" timeOffset="35712.3009">19017 11067 2 0,'-11'19'29'0,"-14"-19"2"15,-1 4-9 1,-11-1-6-16,-3 3-5 15,0 0-3-15,1 4-3 0,7 4-1 16,10 0-2-16,10 3 0 16,12-4 1-16,19-4 0 15,7-3 1-15,9-6 0 0,3 0 0 16,0-8 0-16,-2-8 1 16,-3-6-2-16,-11-10-1 15,-8-5 0-15,-10-7 0 16,-10-7-1-16,-4-3 1 15,-4-3-2-15,-2-2-1 16,5 7 0-16,7 10-5 0,4 5-8 16,10 9-19-16,15 19-3 15,-1 3-1-15,11 12 2 16</inkml:trace>
  <inkml:trace contextRef="#ctx0" brushRef="#br0" timeOffset="35964.9753">19238 10940 22 0,'0'0'34'16,"9"6"1"-16,-9 5-3 0,-2 11-14 15,4 7-8-15,-2 4-6 16,7 2-11-16,1-3-16 16,8 10-11-16,-3-19-1 15,12 1-1-15</inkml:trace>
  <inkml:trace contextRef="#ctx0" brushRef="#br0" timeOffset="36380.9597">19721 11143 16 0,'0'0'32'0,"18"-12"-2"15,-13-1-6-15,-5 0-5 31,3 4-4-31,-9-11-3 0,2 11-3 16,-12-8-1-16,-1 5-4 16,-7 1 0-16,-3 5-1 15,-3 2-2-15,5 4-1 16,2 12 0-16,4-2-4 16,13 9-8-16,6 3-25 15,12-9 0-15,14 6 1 0,-1-9-1 16</inkml:trace>
  <inkml:trace contextRef="#ctx0" brushRef="#br0" timeOffset="37345.5789">20641 10788 25 0,'16'-4'33'16,"-16"4"1"-16,0 23-5 0,-13 14-15 15,-6 11-7-15,-3 10-3 16,-1 2-1-16,4-1 1 16,-2-6-4-16,8-10 1 15,5-11 0-15,8-18-1 0,0-14 0 16,14-21 0-16,-1-9-1 15,5-12 0-15,1-9 1 16,2-10-1-16,2 1 0 0,-2-1 1 16,-1 10 0-16,-3 7 1 15,-4 15 2-15,-1 20 1 16,-12 9 0-16,17 33 2 16,-9-1 0-16,6 12 0 15,-3 0-1-15,6 6 0 31,-1-6-2-31,2-4-1 0,1-10-4 16,-5-7-6-16,1-3-12 16,-5-7-19-16,-10-13 0 15,-13 0 0-15,-10-6 0 16</inkml:trace>
  <inkml:trace contextRef="#ctx0" brushRef="#br0" timeOffset="37467.0597">20556 11067 15 0,'-16'-9'35'15,"26"9"0"-15,6-9-1 0,19-1-14 16,8 6-10-16,8 4-19 16,8 0-21-16,-12 0-2 15,6 14-3-15,-11-9 0 32</inkml:trace>
  <inkml:trace contextRef="#ctx0" brushRef="#br0" timeOffset="37762.1937">21169 11096 68 0,'0'0'38'15,"15"14"0"-15,-13 8-17 16,-5 5-8-16,3 4-6 16,-8 2-14-16,1 1-29 0,-10-11-2 15,6-7 0-15,0-16-2 16</inkml:trace>
  <inkml:trace contextRef="#ctx0" brushRef="#br0" timeOffset="38414.8644">21837 10863 38 0,'-20'-19'26'0,"4"4"-5"16,-10 3-4-16,-6 2-5 0,0 10-3 16,-8 3-3-16,6 16-3 15,-1 10 0-15,8 10-3 16,8 7 0-16,10 0 0 15,9 3 1-15,10-5-1 16,11-4 1 0,3-6 0-16,11-11-1 15,-1-12 1-15,-4-7-1 16,-1-4 0-16,-5-7-1 16,-4-5 1-16,-12-1-1 15,-5 1 0-15,-9-1 1 16,-5 7-1-16,-3 2 1 15,0 8 0-15,-3 7 0 0,2 6 1 16,3 6 2-16,5 12 0 16,7-4 2-16,6 10 1 15,-2-2 1-15,8 4 1 16,-4-3-1-16,6 3 0 0,-6-12 0 16,5 2-1-1,-10-9-2-15,3-4-2 0,-1-3-8 16,2-4-32-16,-7-13-1 15,0 0-1-15,0-13-1 0</inkml:trace>
  <inkml:trace contextRef="#ctx0" brushRef="#br0" timeOffset="63991.2994">18559 13454 21 0,'0'0'35'15,"0"0"2"-15,8 29 0 16,-8 25-22-16,0 13-4 16,5 18-4-16,-2 10-2 0,4 11-2 15,0-4-7-15,0-15-14 16,-3-23-19-16,6-10 0 16,-14-29 0-16,2-13 0 15</inkml:trace>
  <inkml:trace contextRef="#ctx0" brushRef="#br0" timeOffset="64160.425">18261 13525 31 0,'11'-5'33'0,"-11"5"0"15,20 17-4-15,-13 2-37 16,5 8-22-16,17 14-2 0,-6-4 0 15,17 13 9-15</inkml:trace>
  <inkml:trace contextRef="#ctx0" brushRef="#br0" timeOffset="64509.2561">19008 13917 12 0,'-25'-5'29'0,"-14"-4"0"15,12 13-10-15,-3 5-6 0,7 7-6 16,12 10-3-16,11 0-2 0,9 5 0 16,11-6 0-1,10-3 0-15,4-8 1 0,5-5 2 16,-8-9 1-16,-3-4 0 15,-11-15 0-15,-6-9-1 16,-11-12 0-16,-7-8 0 16,-9-15-2-16,1-8 0 0,3-3-2 15,3 3-1-15,9 8-5 16,0 10-8-16,12 12-23 16,9 24 0-16,0 11-1 15,5 22 0-15</inkml:trace>
  <inkml:trace contextRef="#ctx0" brushRef="#br0" timeOffset="64678.077">19260 13856 4 0,'0'13'34'15,"4"12"0"-15,-4-5 1 16,11 7-17-16,-1 4-12 0,4 3-8 15,14 3-27-15,-9-16-3 0,18 1-2 16,-4-22 1 0</inkml:trace>
  <inkml:trace contextRef="#ctx0" brushRef="#br0" timeOffset="65110.6049">19846 13829 48 0,'-5'22'36'0,"-2"10"-4"16,-9 2-11-16,-7 1-8 0,-2-3-7 15,-3-3-6 1,-2-12-5-16,3-9-1 16,-1-16 0-16,6-4-1 0,3-10 0 15,6-2 3-15,1-2 3 16,6-1 3-16,6 8 4 31,10 4 1-31,8 15 2 0,4 7 1 16,11 13 0-16,-4 4-2 15,8 10-5-15,0-3-36 16,1 11-3-16,-5-9 0 16,10 1-3-16</inkml:trace>
  <inkml:trace contextRef="#ctx0" brushRef="#br0" timeOffset="65748.3586">20769 13694 10 0,'-11'-19'32'0,"11"19"-1"16,-18-3 0-16,5 15-18 16,5 12-4-16,4 5-3 0,8 7-2 15,4 2 0-15,8 2 0 16,3-7-1-16,6-3 0 16,2-11 1-16,4-6-1 15,-5-13-1-15,-1-5 1 16,-4-14-2-16,-1-6 0 31,-6-4 0-31,-4-5 0 0,-4 1-2 16,-6 1 1-16,4 8-1 15,-8 7-1-15,4 17 2 16,-12 0-2-16,7 13 2 16,1 10-1-16,4 6 1 15,6 3 0-15,6 2 1 0,6-3-1 16,6-9 2-16,5-8 0 0,1-8 0 15,1-6 0-15,-2-10 0 16,-2-5 1-16,-7-12-2 16,-4-4 2-16,-8-7-2 15,-8 0-2-15,-4 4-3 16,-7-1-7-16,-1 8-19 31,-1 13-8-31,-9 4 1 0,10 15-1 16</inkml:trace>
  <inkml:trace contextRef="#ctx0" brushRef="#br0" timeOffset="65948.9222">21498 13897 55 0,'8'29'36'0,"1"7"-3"0,-12 1-11 15,-2-2-16 1,-3 7-35-16,-9-22-4 16,6-1-2-1,-12-19-2-15</inkml:trace>
  <inkml:trace contextRef="#ctx0" brushRef="#br0" timeOffset="66529.1538">22074 13480 8 0,'-5'27'32'0,"-10"3"2"15,-3 18-2-15,-4 3-17 0,0 2-3 16,4 1-4-16,3-4-3 16,6-9-3-16,6-12 0 15,3-12-2-15,0-17 1 16,17-11 0-16,-5-15-1 0,-1-12 0 16,-2-13 1-16,2-9 0 15,-5-7 0-15,1 1-1 16,-1 5 1-16,0 8-1 15,-3 7 1-15,0 20 0 16,0 13 0-16,-3 13 0 16,20 29 1-1,-4 10 1-15,5 10-1 16,3 9 2-16,4 2-2 16,4 2 1-16,-1 0-5 15,-4-12-6-15,-3-3-18 16,-1-11-11-16,-18-19 0 15,-2-4-1-15</inkml:trace>
  <inkml:trace contextRef="#ctx0" brushRef="#br0" timeOffset="66665.2491">22030 13667 43 0,'-10'-9'38'0,"30"13"-1"15,8 5-5-15,3-3-20 16,11 4-24-16,-3-6-19 0,9 11-4 15,-14-11-2-15,-4 8-2 16</inkml:trace>
  <inkml:trace contextRef="#ctx0" brushRef="#br0" timeOffset="67397.9451">18582 15182 39 0,'0'46'24'15,"-13"-1"-8"-15,0 8-3 16,-2-4-4-16,0-7-2 16,5-7 0-16,0-21-2 15,10-14-1-15,-3-19 0 16,7-15 0-16,1-17-1 0,2-9 0 15,-2-12-1-15,2-4-1 16,3 4-1-16,1 5 1 0,-3 11-2 16,0 13 0-1,4 21 1-15,-1 15 0 0,7 20 0 16,3 16 0-16,3 9 1 31,7 10 0-31,4 6 1 0,6-1-1 16,-4-3 1-16,2-3 0 15,-9-8 0-15,-5-3 0 16,-13-7 0-16,-12-6-1 16,-18-7 0-16,-9-5 1 15,-10-6-1-15,-7-5 0 16,-2 5-1-16,-1-10-3 0,4 5-6 16,5-7-9-16,9 1-15 15,14 6-2-15,2-6-1 16,13 6 10-16</inkml:trace>
  <inkml:trace contextRef="#ctx0" brushRef="#br0" timeOffset="67567.2328">18998 15125 41 0,'0'0'36'16,"16"25"-3"-16,-11 4-11 0,-5 2-8 15,4 11-5-15,3-1-11 16,1 2-22-16,-1-16-10 0,15 3-2 16,-3-23-1-16</inkml:trace>
  <inkml:trace contextRef="#ctx0" brushRef="#br0" timeOffset="67898.8889">19616 15089 23 0,'6'16'36'16,"-19"3"1"-16,0 15-3 16,-10 0-19-16,-6-2-4 15,-1-1-3-15,-5-7-6 0,0-9-3 16,3-8-2-16,-1-17-1 15,7-7-1-15,4-12 0 16,11 0-1-16,4-3 3 0,10 2 1 16,9 5 3-16,11 9 1 15,7 16 1-15,3 0 2 16,1 23-1-16,-4 7 1 16,-1 9-4-16,-1 3-17 0,-3 4-17 15,-10-13-2-15,4 2-1 16,-4-16 0-16</inkml:trace>
  <inkml:trace contextRef="#ctx0" brushRef="#br0" timeOffset="68353.136">19993 15089 33 0,'-30'-9'28'0,"2"15"-9"16,6 6-4 0,4 12-6-16,8 4-3 0,10 4-2 15,6 1-1-15,9-4-1 31,10-3 0-31,5-8 0 0,-1-3 0 16,0-10 0-16,-4-5 0 16,-3-13-1-16,-8 0 0 15,-8-7 0-15,-6 1-1 16,-8 1-1-16,-3 3 2 16,-2 10 0-16,-1 9 0 15,-4 8 1-15,8 14 2 0,-1 10 0 16,11 12 2-16,-3 4-1 15,8 9 2-15,-1-6-1 16,8 1-1-16,-3-4 0 16,4-7-4-16,-2-7-5 15,-3-8-21-15,0-12-11 16,7-8-2-16,-6-13-1 0</inkml:trace>
  <inkml:trace contextRef="#ctx0" brushRef="#br0" timeOffset="68517.0394">20348 15350 68 0,'0'0'42'0,"0"0"-2"16,9-10-5-16,-9 10-35 15,0 0-36-15,0 0-2 16,0 0-3-16,0 0 1 15</inkml:trace>
  <inkml:trace contextRef="#ctx0" brushRef="#br0" timeOffset="69356.2441">21891 14913 24 0,'-7'-17'33'15,"-12"-11"-2"1,-2 3-9-16,-7 1-7 0,-6 3-5 15,-1 11-4-15,-3 8-2 16,0 9-2-16,3 12-2 0,4 12 0 16,6 13 0-16,7 7 0 15,11 2 0-15,7 3 0 16,7 0 1-16,11-5-1 16,4-8 1-16,9-7-1 15,2-12 1-15,2-12-1 31,3-7-1-31,-3-9 1 0,-3-12-2 16,-6-5 1-16,-8-5-1 16,-6-2 1-16,-6 2 0 15,-6 7 1-15,-9 5 0 16,-4 10 0-16,-5 11 2 16,2 11-1-16,-2 11 1 15,2 11 0-15,2 7 1 0,7 7 0 16,1 4 0-16,6 2 0 15,6 1-1-15,4-1 1 16,-1-9-1-16,2-3 0 16,-1-8 0-16,-1-7 0 0,1-10-2 15,-5-9-8-15,-5-14-28 32,5 14-1-32,-5-14 0 0,0 0 0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31T09:06:29.736"/>
    </inkml:context>
    <inkml:brush xml:id="br0">
      <inkml:brushProperty name="width" value="0.05292" units="cm"/>
      <inkml:brushProperty name="height" value="0.05292" units="cm"/>
    </inkml:brush>
  </inkml:definitions>
  <inkml:trace contextRef="#ctx0" brushRef="#br0">21748 13382 9 0,'0'0'8'0,"18"-19"-1"0,-6 11 1 31,2-4-1-31,1 5-1 16,2-3 1-16,6 3-1 15,1 5 0-15,3 4-1 16,3 5-1-16,6 8 1 16,4 2-1-16,3 3 0 15,5-1 0-15,-1 0 0 0,1-2 1 16,2-8 0-16,0-6 0 16,-3-10 0-16,0-2 0 15,-5-10 0-15,-4 0 1 16,-4-2 0-16,-1 1-2 15,-14-1 0-15,2 4-2 16,-7 3-2-16,-9-1-7 0,-5 3-15 16,0 12-10-16,-6-16-2 15,6 16 0-15</inkml:trace>
  <inkml:trace contextRef="#ctx0" brushRef="#br0" timeOffset="670.3834">22598 13254 23 0,'15'17'14'15,"-3"-3"1"-15,3 3-3 16,2-1 0-16,1-3-4 0,2 3 0 16,0-4-1-16,-2-1-2 15,-3-3-1-15,1-2-1 16,2-3 1-16,10-3-1 16,4 0 0-16,4-7-1 15,10-1 1-15,1-1-2 31,9 1 0-31,5-1 0 0,-1 6-1 16,-10 3 1-16,-3 0-1 16,-7 3 0-16,-6 4 0 15,4 0 0-15,-8 3-1 16,-9-2 0-16,4 1-5 16,10-2-13-16,-10-7-12 15,12 10-1-15,-13-10 0 0</inkml:trace>
  <inkml:trace contextRef="#ctx0" brushRef="#br0" timeOffset="1754.504">22011 11887 3 0,'-10'31'28'0,"-5"-7"-2"16,0 13-10-16,-6 6-3 15,2 8-3-15,1 4-1 0,-2-3-2 32,5-3-2-32,1-10-1 0,7-4-2 15,2-11 1-15,3-10-1 16,2-14 0-16,0 0 0 16,5-26-1-16,0-3-1 15,3-9 0-15,-1-9-2 16,3-3 1-16,1-5-2 15,2 2 1-15,1 3 0 0,0 8 1 16,-3 7 1-16,-1 8 0 16,0 10 2-16,-10 17-1 15,17-9 1-15,-9 21 0 16,0 8 1-16,0 4 0 16,3 12-1-16,2 5 1 15,1 7-1 1,2 2 0-16,-5 2 0 15,0-1-2-15,1-7 1 16,-3-4-4-16,-1-6-2 16,0-6-4-16,-8-7-11 15,0-21-13-15,0 15 0 16,0-15-1-16</inkml:trace>
  <inkml:trace contextRef="#ctx0" brushRef="#br0" timeOffset="1907.6721">21880 12137 6 0,'0'0'24'0,"15"0"-4"15,1 4-11-15,6-2-5 0,11 5-9 16,5 6-10-16,-7-10-7 16,17 13 2-16,-12-16 20 15</inkml:trace>
  <inkml:trace contextRef="#ctx0" brushRef="#br0" timeOffset="2261.7275">22253 12280 17 0,'0'0'28'16,"8"16"-10"-16,2-7-3 15,6-2-3-15,2-4-2 16,2-3-3-16,2-3-2 15,0-8-1-15,-3 0-2 0,-2-7-1 16,-7-4-1-16,-4-3-1 16,-1 1-1-16,-5 2 1 0,-12 3-2 15,-3 5 1-15,-1 1 0 16,-5 9 0-16,0 4 2 16,2 12-1-16,-1 2 2 31,4 6 0-31,8 3 1 0,4 9 0 15,4 5 0-15,6 1 0 16,1 4 1-16,0 0-1 16,5-1 0-16,1 1-4 15,-3-6-2-15,-2-7-14 16,7 3-12-16,-13-17 0 16,15 4 0-16</inkml:trace>
  <inkml:trace contextRef="#ctx0" brushRef="#br0" timeOffset="2523.9525">22483 12129 20 0,'25'4'30'0,"-5"-4"1"16,11 17-13-16,-2 9-7 15,2 11-4-15,-3 8 0 32,-10 5-2-32,1 2-2 0,-6 0-4 15,-4-3-3-15,0-6-6 16,-9-6-13-16,-6-18-9 16,18 0-1-16,-12-19 5 15</inkml:trace>
  <inkml:trace contextRef="#ctx0" brushRef="#br0" timeOffset="2740.1358">22755 12185 9 0,'-18'-3'33'16,"8"15"1"-16,-15 0-3 15,3 7-14 1,1 10-5-16,-8 7-3 15,2 5-3-15,-3-1-3 16,7 5-3-16,3-1-7 0,2-5-10 16,1-15-17-16,10 3-1 15,-2-17 0-15,9-10 10 16</inkml:trace>
  <inkml:trace contextRef="#ctx0" brushRef="#br0" timeOffset="3009.2021">22851 12085 10 0,'0'0'30'16,"16"19"0"-16,-10-1-9 15,-1 10-6-15,2 2-3 32,-7 3-1-32,11 2-6 0,-3-1-10 15,-3 3-20-15,-5-17-7 16,11 2-2-16,-11-22 1 16</inkml:trace>
  <inkml:trace contextRef="#ctx0" brushRef="#br0" timeOffset="3294.0421">23020 12080 7 0,'17'10'32'0,"-17"1"-1"16,10 10-3-16,-3 5-14 16,-7 6-5-16,10 4-1 15,-10-2-3-15,7-2-5 16,-4-2-5-16,-3-8-4 16,0-5-8-16,10-4-11 0,-10-13-5 15,9-8 1-15</inkml:trace>
  <inkml:trace contextRef="#ctx0" brushRef="#br0" timeOffset="3540.4177">23196 12141 16 0,'0'0'25'0,"-10"0"-6"15,-3 5-4-15,-5 6-2 16,1 1-3-16,0 3-1 15,5-1-1-15,2 4-1 32,3 1-1-32,3-4-1 0,14 2-1 15,3-3 0-15,14 1-2 16,2-6-3-16,-4 1-11 16,-3-10-20-16,14 4-1 15,-4-11-1-15,-2 7 4 16</inkml:trace>
  <inkml:trace contextRef="#ctx0" brushRef="#br0" timeOffset="4109.6139">23474 12055 5 0,'-10'0'28'0,"-14"-4"0"16,10 4-11-16,-4 6-5 16,18-6-5-16,-15 19-2 15,9-5-1 1,6 0-2-16,0-1-1 16,13-2 1-16,3 2-1 15,-2-6 0-15,-2 0-1 16,-1-7-1-16,0 0-2 15,1-5-1-15,-12 5 0 16,0-12-1-16,-8 5 0 16,-2 2 1-16,-2 1-1 0,-4 4 4 15,1 7 1-15,-12 1 3 16,5 2 2-16,9 6 0 16,1 0 2-16,9 6 1 0,-5-2 1 15,6-1 0-15,2-1-1 16,10 0-1-16,4-3-1 15,5-3 0-15,1-7-4 0,-6-5-6 16,8-7-20-16,8-1-11 16,-11-14 0-16,3 5-1 15</inkml:trace>
  <inkml:trace contextRef="#ctx0" brushRef="#br0" timeOffset="4710.597">23799 12097 30 0,'-10'-11'31'0,"-2"8"-8"15,-9-2-6-15,0 3-4 16,2 2-5-16,2 4-2 15,-4 1-3-15,6 2-2 0,10 5-1 16,10 2 0-16,7 1 1 16,4 3 0-16,-1 2 0 15,-2 1-1-15,11 0 1 16,0 1 0-16,-6 3-1 0,-10-4 1 16,-4-2 1-16,-4-1-1 31,-5-7 0-31,-2 0-6 0,-12-4-15 15,-14-13-13-15,6 2 0 16,-11-14 0-16</inkml:trace>
  <inkml:trace contextRef="#ctx0" brushRef="#br0" timeOffset="4911.1601">23471 11755 10 0,'5'-18'30'16,"7"23"1"-16,-12-5-6 16,14 26-43-16,-14 16-7 15,0-4-4-15,-6 20 6 16</inkml:trace>
  <inkml:trace contextRef="#ctx0" brushRef="#br0" timeOffset="5745.0006">22001 12664 25 0,'0'0'27'0,"-23"7"-8"16,-6-2-5-16,-7 4-3 0,-6-4-4 15,-7 0-5-15,6-5-2 16,4-4-3-16,5 0 0 16,11-1-2-16,8-2 1 15,15 7 0-15,10-12 0 0,11 12 2 16,6 5 1-16,1 9 1 31,6 4 2-31,-7 4 1 0,-5 7 1 16,-12 4-1-16,-10 7 1 15,-10 0-1-15,-8 0 0 16,-6-3 0-16,-2-2-2 16,2-7-1-16,2-3 1 15,11-6-1-15,8-5 1 16,3-14-1-16,21 13 1 0,0-13 0 15,6 2 0-15,4-2 0 16,3 0-1-16,0 0-3 16,-3 0-12-16,-9-2-14 15,4 5-1-15,-14-9 2 16</inkml:trace>
  <inkml:trace contextRef="#ctx0" brushRef="#br0" timeOffset="6064.0415">22018 12900 4 0,'11'5'26'0,"-11"-5"0"16,0 15-12-16,0 1-5 15,0 2-4-15,0 6 0 16,4-2 1-16,4 0-1 15,3-3 0-15,6-1 1 16,2-8-1-16,1-3 0 16,0-7 0-16,5-4 0 0,-5-10 0 15,0-1-1-15,-5-3 0 16,-7-3-4-16,-4 4-3 16,-4-2-9-16,-4-1-16 15,4 20-5-15,-19-22-1 16,19 22 1-16</inkml:trace>
  <inkml:trace contextRef="#ctx0" brushRef="#br0" timeOffset="6298.7092">22262 12904 21 0,'0'0'33'15,"16"22"0"-15,-13-1-10 0,5-2-10 16,2 8-4-16,-3-3-1 15,4 0-1-15,-7-6-2 0,5 0-1 16,-2-8-1-16,-7-10 0 16,17 0 0-16,-6-7 0 15,-1-7-1-15,2 1 1 16,-1-5-2-16,-4 0-4 16,-1 5-7-16,-6-1-15 0,0-3-12 15,12 8 0-15,-8-4 0 16</inkml:trace>
  <inkml:trace contextRef="#ctx0" brushRef="#br0" timeOffset="6698.8919">22554 12966 3 0,'0'0'27'16,"0"27"-8"-16,6-11 0 0,0 4-2 15,-1-1-1-15,2-5-2 16,8-1-2-16,-2-8-1 0,2-1-2 16,-2-10-2-16,2-5-1 15,-5-9-1-15,5-6-2 16,-7-12-2-16,-8-4 0 31,-5-8-1-31,-8-1 0 0,-8 0 0 16,-1 1-1-16,-3 8 0 15,-4 7 0-15,-2 12 0 16,3 9 0-16,8 14 0 16,6 9 1-16,10 7-1 15,4 7-2-15,10 7-7 16,8 5-14-16,7-3-11 0,15 6 0 15,0-6 0-15</inkml:trace>
  <inkml:trace contextRef="#ctx0" brushRef="#br0" timeOffset="7145.6033">22885 12929 13 0,'22'17'30'16,"-9"-8"1"-16,-1 9-14 15,0 2-2-15,-9-1-5 16,-3 0-2-16,0-4-2 16,-4-2 0-16,4-13-3 0,0 0-3 15,-13-4-1-15,13-10 0 16,12-2-1-16,-4-6-1 16,5 2 1-16,2 1 0 15,6 3 1-15,-3 9 1 16,4 7 3-16,-7 4 0 15,-8 10 0 1,6 5 1-16,-6 3-1 16,-2 7 0-16,-5-1-1 15,-5-1-2-15,-3-3-8 16,3 1-16-16,-2-15-10 16,-3 3 0-16,-11-13 0 0</inkml:trace>
  <inkml:trace contextRef="#ctx0" brushRef="#br0" timeOffset="7283.1495">23015 12753 9 0,'0'-24'29'0,"12"17"-4"16,-12 7-14-16,-6-13-31 16,6 13-4-16,0 0-5 0</inkml:trace>
  <inkml:trace contextRef="#ctx0" brushRef="#br0" timeOffset="7699.6814">23178 12925 10 0,'20'2'31'0,"1"14"1"16,-2-8 1-16,-1 3-19 15,2 7-4-15,-8-4-3 16,-7 4-3-16,-11-4 0 0,-2 1-2 16,3-6 0-16,-5-1-1 15,0-2-4-15,-2-6-1 16,12 0-3-16,-7-18-3 0,22 3 0 16,-2-4 0-16,5 2 1 15,-2-5 1-15,3 3 5 16,6 1 4-16,-6 2 3 31,-1 6 2-31,-18 10 2 0,10-9 1 16,-10 9 0-16,0 0-1 15,-7 16-2-15,3-1-1 16,1 4-1-16,0-2-1 16,3 7-1-16,3-1 0 15,10 1-3-15,-1 1-2 16,6-2-9-16,5 3-22 0,-4-16 0 15,24 3-1-15,-13-13 2 16</inkml:trace>
  <inkml:trace contextRef="#ctx0" brushRef="#br0" timeOffset="8200.6997">23749 12885 11 0,'0'0'28'0,"0"0"-1"16,-17-4-12-16,1 4-5 0,3 0-4 15,0 5-3-15,13-5-1 16,-20 12-1-16,20-12 0 16,-7 12-3-16,7-12 1 15,15 12 0-15,-5-8 0 16,1-4 0-16,-11 0-1 0,7 0 0 31,-7 0 1-31,0 0 2 16,-11 10 2-16,-2 0 1 0,-4 1 1 15,-1 7 1-15,0 1 1 16,18 6 2-16,0-5-1 16,5 7 0-16,3-9-2 15,9 2-2-15,6-6-8 16,10 1-28-16,-5-15-2 0,0 0-1 15,-12-9 0-15</inkml:trace>
  <inkml:trace contextRef="#ctx0" brushRef="#br0" timeOffset="8685.5741">24061 12914 34 0,'-16'-9'25'16,"4"5"-5"-16,-10 4-4 15,-3 0-4-15,3 4-3 16,4 5-2-16,13 3-3 31,12 7-2-31,6 1-1 0,7 2 0 16,2 3 1-16,1-3 0 15,10 3 3-15,-11-4 1 16,-12 0 0-16,-10-6 0 16,-20-1 0-16,-15-7-8 15,7-1-30-15,-14-16-2 16,-6 4-2-16,-3-20-1 0</inkml:trace>
  <inkml:trace contextRef="#ctx0" brushRef="#br0" timeOffset="311978.432">18749 12714 31 0,'0'-11'33'0,"0"11"-7"16,0 0-4-16,0 0-5 0,5 9-4 16,-8 3-4-16,3 10-2 15,-4 3-3-15,4 5 0 32,-7 2-1-32,4 4 0 0,-2-1-2 15,1 0-1-15,2-3-2 16,-1-8-4-16,3-2-5 15,0-10-7-15,0-12-9 16,7 6-8-16,-7-20-2 16,11-1 1-16</inkml:trace>
  <inkml:trace contextRef="#ctx0" brushRef="#br0" timeOffset="312243.484">18854 12723 21 0,'11'-4'30'0,"-11"4"-5"16,8-10-5-16,-8 10-5 0,0 0-3 16,14 0-2-16,-14 0-2 15,6 8-1-15,-6 1-2 0,0 11 0 16,0-1 0-16,0 8 0 16,-6 2-1-16,3 2-1 15,1 0-1-15,2 0-1 31,-4-3-2-31,4-5-3 0,0-4-5 16,0-6-12-16,0-13-17 16,0 9 0-16,0-9 0 15,0-13 10-15</inkml:trace>
  <inkml:trace contextRef="#ctx0" brushRef="#br0" timeOffset="312875.687">18791 12083 30 0,'-23'0'25'16,"12"3"-5"-16,-6 7-3 16,2 8-7-16,2 6-3 15,4 8-1-15,4 5-1 31,5 3-1-31,7 1 0 0,4-2-2 16,8-2 1-16,4-12-1 16,8-7 1-16,-1-14 0 15,0-7 0-15,-1-12 1 16,-3-7 1-16,-6-8 0 16,-4-6 0-16,-10-2 0 15,-6 1-1-15,-9 4 0 0,-6 5 0 16,-10 5-3-16,-3 8-2 0,0 10-7 15,-2 1-9-15,2 8-21 16,9 7 0-16,-1-5 0 16,15 11 0-16</inkml:trace>
  <inkml:trace contextRef="#ctx0" brushRef="#br0" timeOffset="313097.3096">19021 12385 41 0,'-11'0'32'0,"11"0"-4"15,0 0-21-15,0 0-31 16,11 0-5 0,-11 0-2-16,0 0 8 0</inkml:trace>
  <inkml:trace contextRef="#ctx0" brushRef="#br0" timeOffset="313599.8974">19287 12150 25 0,'-14'-22'34'0,"6"12"-6"16,-1 3-5-16,-6 1-4 15,3 6-6-15,-6 4-5 0,4 7-2 32,-1 5-3-32,5 8-1 0,-1 5-1 15,5 4-1-15,6 2 1 16,0-1 0-16,10-3 0 15,3 0 0-15,3-9 0 16,4-5 0-16,3-11 0 16,2-6 1-16,-2-10-1 15,1-7 0-15,-5-8 0 0,-1-6 1 16,-10 0-1-16,-3-5 0 16,-5 4 0-16,-9 0 0 15,-3 3-1-15,-4 5-2 16,0 7-7-16,-5 3-14 15,1 3-14-15,6 11-2 16,-2 0 2 0</inkml:trace>
  <inkml:trace contextRef="#ctx0" brushRef="#br0" timeOffset="314347.4548">19709 12043 28 0,'10'0'22'16,"-10"0"-4"-16,0 0-3 15,0 0-5-15,-11-4-4 16,11 4-1-16,-20 0-2 0,7 0-1 16,-5 0 0-1,-1 0-1-15,0 0-1 0,0 4 0 16,1-4 0-16,0 5 0 16,4 1 0-16,-1 1 1 0,3 0-1 15,0 5-1-15,3-2 2 16,2 4-1-16,1 0 0 15,3-3 1-15,0 3-1 32,3-2 1-32,3-2 1 0,-3-10 0 15,9 14 0-15,-9-14 1 16,15 0 0-16,-5 0 0 16,2-3 0-16,3 3 0 15,0-5-1-15,4 3 1 16,-1 2-3-16,1 6 1 15,1-3 0-15,-2 6 0 0,-3 5 1 16,-1 1 0-16,-7 4 1 16,-3 3 0-16,-4-3 1 15,-6 8 0-15,-6-2-1 16,-2 2 1-16,-6-7 0 16,1 3-2-16,-3-7 0 15,1-4-1 1,1-12-2-16,3-4-3 15,7-4-5-15,-2-6-15 0,6-8-12 16,9 3-2-16,-3-3 1 16</inkml:trace>
  <inkml:trace contextRef="#ctx0" brushRef="#br0" timeOffset="315382.0152">19963 12252 35 0,'9'17'23'0,"-5"-6"-4"16,2 5-4 0,-3 6-2-16,-3-3-4 0,4 0-1 15,-8-2-1-15,4 0-2 16,-7-6 0-16,4-1-2 0,3-10 0 15,0 0-1 1,-11-4 0-16,11-6 0 0,0-4-1 16,7-3 0-16,0 1-1 15,3-5 0-15,3 2 0 0,2 5 1 16,1 4-1-16,-1 3 1 16,0 1 0-16,1 6 0 15,1 6 0-15,-7 5 0 16,-1 2 1-16,-3 3 0 15,-2 2-1-15,-4 1 0 32,0 3 0-32,-4-3 0 0,0-5 0 15,1 1 0-15,3-15 1 16,-8 10-2-16,8-10 1 16,0-10 0-16,4-4-1 15,3-4 1-15,2-5 0 16,3-2-2-16,0 1 1 15,1 5-1-15,1 0 0 0,-1 3 1 16,-1 10 0-16,-1 6 0 0,-2 0 0 16,-9 0 0-1,15 14 1-15,-8 1 0 16,-3-1 0-16,1 6 1 0,-5-3-1 16,6 5 1-16,-6-3-1 31,0-1 1-31,0-3-1 0,0-2 1 15,0-3-2-15,0-10-2 16,0 13-5-16,0-13-22 16,0 0-10-16,0 0 0 15,-6-11 1-15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31T09:11:57.004"/>
    </inkml:context>
    <inkml:brush xml:id="br0">
      <inkml:brushProperty name="width" value="0.05292" units="cm"/>
      <inkml:brushProperty name="height" value="0.05292" units="cm"/>
    </inkml:brush>
  </inkml:definitions>
  <inkml:trace contextRef="#ctx0" brushRef="#br0">20582 14629 17 0,'0'0'22'0,"0"0"-4"0,0 0-3 16,0 0-2-16,0 0-3 15,0 0-2-15,3 18 0 16,-6-3 0-16,3 3-1 15,0 5 0-15,-4 3-1 16,1 2-1-16,3 2-2 0,-4-1-3 16,4-5-4-16,0 1-10 15,0-6-9-15,0-19-12 0,0 18 1 16,0-18-1 0</inkml:trace>
  <inkml:trace contextRef="#ctx0" brushRef="#br0" timeOffset="284.8618">20684 14638 35 0,'0'0'21'0,"0"0"-2"0,9 4-3 15,-9 6-3-15,4 7-2 16,-4 4-2-16,0 5-1 16,-2 4-1-16,2 0-1 15,-4-2-3-15,4-2-2 16,0-2-5-16,0-6-12 16,0-18-18-1,0 18-1-15,-4-27 0 16,4 9 11-16</inkml:trace>
  <inkml:trace contextRef="#ctx0" brushRef="#br0" timeOffset="869.42">20549 14251 7 0,'-3'25'15'0,"-4"-2"-2"16,7 6-1-16,4-5-4 0,4-1 0 16,5-2 1-16,3-9-1 15,3-2 3-15,-1-10 0 16,4-3 1-16,-7-11 1 31,0-2-1-31,-9-10-1 0,-3 4-2 16,-9-7-1-16,0 5-2 15,-7-2-2-15,-1 6-1 16,-2 1-2-16,3 6-1 16,1 7-1-16,0 3-4 15,12 3-6-15,-18 9-12 16,8-1-15-16,5 7-1 0,-4-1 1 16</inkml:trace>
  <inkml:trace contextRef="#ctx0" brushRef="#br0" timeOffset="1100.961">20722 14418 20 0,'0'0'32'0,"0"0"-3"15,0 0-8-15,9-6-6 16,-9 6-8-16,0 0-8 0,0 0-16 16,0 0-14-16,0 0-1 15,0 0-1-15</inkml:trace>
  <inkml:trace contextRef="#ctx0" brushRef="#br0" timeOffset="1552.3597">20882 14232 14 0,'-8'-15'28'0,"8"15"-6"15,0 0-5 1,-13-8-6-16,13 8-4 0,-12 7-2 16,7 3-3-16,1 5 0 15,1 2-1-15,3 2 0 16,0 3 0-16,0 0 1 0,3-1-1 16,3-1 0-16,4-5 0 15,1-4 1-15,2-3 0 16,0-8-1-16,3-5 1 15,-3-7 1-15,2-3 1 16,-8-4 1-16,3-2 0 16,-10-4 0-1,0 1 0-15,-10-1 0 16,-1 4-1-16,-2 1-1 16,-3 8-3-16,1 2-6 15,-3 6-11-15,1 4-19 16,12 11 0-16,-5-1 0 15,10 12 6-15</inkml:trace>
  <inkml:trace contextRef="#ctx0" brushRef="#br0" timeOffset="2218.759">21119 14192 13 0,'13'-8'25'15,"-13"8"-3"-15,0 0-4 16,0 0-4-16,0 0-4 0,0 0-3 16,-9-9-3-16,9 9-2 15,-16 0-1-15,5 0-1 0,0 0 0 16,-1 0-1-1,12 0 1-15,-17 8 0 0,17-8 0 16,-13 11 0-16,13-11 0 31,-7 15-1-31,4-3 2 0,3-4-1 16,0 4 0-16,0-2 1 16,0-10-1-16,4 13 1 15,-4-13 0-15,11 8 0 16,-11-8 0-16,15 0 0 15,-6 0 0-15,4-2-1 16,-2 2 1-16,6 5-2 0,-4 0 2 16,1 4-2-16,-2 2 2 15,-3 4 1-15,-1-1 0 16,-5 4 2-16,-3-3 0 16,-4 2 0-16,-8-5 0 15,-1 2 1-15,-7-6-1 16,1-1-1-16,-3-7-3 0,2 0-1 15,1 2-4-15,1-9-7 0,7-1-14 16,11 8-9 0,-9-16 0-16,9 16-1 15</inkml:trace>
  <inkml:trace contextRef="#ctx0" brushRef="#br0" timeOffset="2956.9317">21313 14334 14 0,'0'0'28'15,"2"25"-10"-15,-2-8-3 0,0-2-4 16,0 4-2-16,0-4-2 0,-2-6-2 16,2-9-2-1,0 0-1-15,0 0 0 0,0-9-1 16,4-4 1-16,4-5-1 16,0 1 0-16,2-1 0 15,1 1 1-15,2 3 0 16,-3 4 0-16,2 7 0 0,-1 3 1 15,-2 3 0-15,-9-3 0 16,14 22-1-16,-11-7 1 16,0 1-1-16,-3 0 0 15,0-2 1-15,0-2-1 16,-4 0 0-16,4-12 0 31,0 0 0-31,0 0-1 0,0 0 1 16,4-15-1-16,2 3 0 15,0-1 0-15,6-3-1 16,-3 3 0-16,3 2-1 16,-1 0 1-16,-1 5 0 0,-1 6 1 15,2 0-1 1,-11 0 1-16,17 10 1 0,-12 2 0 16,1 0 1-16,-3 3 0 0,1-1 1 15,-4 0-2-15,0 1 1 16,0-3-1-16,0-12-6 15,0 16-21-15,0-16-13 16,0 0-1-16,0 0 0 31</inkml:trace>
  <inkml:trace contextRef="#ctx0" brushRef="#br0" timeOffset="4358.923">22557 15080 5 0,'15'-14'15'0,"-6"-5"-1"15,5 4-2-15,-2-4-2 16,6 7-2-1,-1-2 0-15,0 3-2 16,5 3-2-16,-4 3 1 16,6 5-2-16,1 6-1 15,-2 4 1-15,1 2-1 16,-1 2 0-16,-3 1-1 16,5 2 1-16,-3-3-1 0,-3-2 0 15,3-3 1-15,0-3 1 0,-1-6 0 16,0-6 0-1,4-3 0-15,-3 3 0 0,-3-5 0 16,-1-1 0-16,-6 3-3 16,5-4-6-16,-10 2-16 15,-7 11-9-15,0-26 0 16,0 14-1-16</inkml:trace>
  <inkml:trace contextRef="#ctx0" brushRef="#br0" timeOffset="5037.0078">23140 14965 24 0,'4'11'16'0,"3"4"-3"16,6-1 1-16,5 1-4 16,-5-5-2-16,3-6-1 15,3-4-1-15,1-7-3 0,8-8 0 16,4-4-2-16,-1-1 0 16,2-3-1-16,5-1 0 15,1 2 0-15,6 8 0 16,3 4 0-16,-7 5 0 0,0 8 1 15,2 3-1-15,-11 6 1 16,7 2-1-16,-8 5 1 31,-7-1 1-31,-7 3-1 0,1 1 1 16,-9-1 0-16,-5-2-2 16,6 1-6-16,-10 2-22 15,0-22-2-15,-3 18-1 16,3-18 11-16</inkml:trace>
  <inkml:trace contextRef="#ctx0" brushRef="#br0" timeOffset="5976.1311">22770 14033 7 0,'-11'20'25'31,"4"16"-9"-31,-3 0-3 0,-2 5 0 16,3 0-3-16,3-1-1 16,-3-4-2-16,2-6-3 15,3-7 0-15,-1-12-2 16,5-11 1-16,0 0-2 16,5-27 1-16,-1-4-1 15,3-7 0-15,-1-9-1 0,2-3-1 16,5-2 0-16,-3 2 0 15,1 3 0-15,-2 10 0 0,-2 7 0 16,3 8 0 0,0 15 1-16,-10 7-1 0,11 7 1 15,-7 10 1-15,-4 8 0 32,8 9 0-32,0 4 1 0,0 5 1 15,3 2 0-15,0 1 1 16,-1-3-1-16,4 0 0 15,-4-6 0-15,-3-4-1 16,-4-8-1-16,-3-6-3 16,-3-9-9-16,3-10-17 15,-17-10-4-15,6-4-1 0,-8-15 3 16</inkml:trace>
  <inkml:trace contextRef="#ctx0" brushRef="#br0" timeOffset="6376.6744">22780 14184 23 0,'0'0'18'15,"28"16"-3"-15,-13-9-2 16,8 1-4-16,3-2-1 0,0-1-2 16,1-2-2-1,1-3-1-15,-9 0-1 16,-1-6 0-1,-3-3-1-15,-4-5 0 16,-7 1 0-16,-7-4-1 0,-3 1 1 16,-9-1-2-16,8 2 1 15,-10 4-1-15,6 5 1 16,-3 6-1-16,1 5 0 16,8 7 1-16,0 3-1 15,5 7 2-15,-5 2 0 0,5 5 1 16,3 2 1-16,0 1-1 15,7 2 1-15,-6-3 0 16,4 3 1-16,4-7-1 16,-4-3-3-16,-3-3-6 15,4-3-11-15,-9-18-13 16,4 16-2 0,-4-16 1-16</inkml:trace>
  <inkml:trace contextRef="#ctx0" brushRef="#br0" timeOffset="6660.9303">23074 14113 20 0,'31'32'30'0,"-20"-9"-11"0,3 11-3 16,-4 3-3-16,0 3-2 15,3-1-2-15,-3 0-3 16,1-2-2-16,-3-5-5 16,-8-8-6-16,0-8-11 15,11 1-13-15,-11-17 0 31,14-6-1-31</inkml:trace>
  <inkml:trace contextRef="#ctx0" brushRef="#br0" timeOffset="6892.422">23226 14098 40 0,'-3'12'30'0,"-11"0"-8"16,5 7-4-1,-7 8-5-15,-5 5-3 16,0 7-2-16,2 1-3 0,1 2-2 16,-2-4-2-16,3 1-3 15,2-4-6-15,2-11-10 16,0-11-16 0,19 2 0-16,-6-15-1 15,0 0 17-15</inkml:trace>
  <inkml:trace contextRef="#ctx0" brushRef="#br0" timeOffset="7162.1144">23275 14094 38 0,'0'0'31'0,"10"19"-11"16,-2 0-4-16,-3 5-6 15,-5 7-1-15,0 1-3 0,-4-1-5 16,0-1-13-16,12 4-20 16,-12-19 0-16,4 6 0 15,-17-19 10-15</inkml:trace>
  <inkml:trace contextRef="#ctx0" brushRef="#br0" timeOffset="7440.4886">23383 14146 23 0,'0'0'27'16,"0"28"-12"0,5-5-5-16,0 3-2 15,1 2 0-15,-6-3-4 0,4 3-2 16,-4-8-6-1,0-1-10-15,-13-17-13 0,13-2-1 16,0 0 5-16</inkml:trace>
  <inkml:trace contextRef="#ctx0" brushRef="#br0" timeOffset="7694.2197">23492 14126 4 0,'-12'6'28'0,"12"-6"-6"16,-16 13-4-16,10-4-4 0,-7 3-3 16,-1 0-3-16,0 2-2 15,0-3-2-15,6 2-1 16,8 0-1-16,4-1 1 16,2 0-2-16,1-3 1 15,8-1-4-15,7-5-5 16,0-3-17-1,6 0-7-15,-14-7-1 16,6 4 3-16</inkml:trace>
  <inkml:trace contextRef="#ctx0" brushRef="#br0" timeOffset="8225.6369">23658 14079 14 0,'-20'-3'27'16,"20"3"-7"-16,-15 12-4 15,8-4-5-15,2 4-3 0,5 0-3 16,0 2-1-16,12-1-1 16,-3-1-1-16,4-3 1 15,5-1-1-15,-6-4 0 16,1-4-1-16,-13 0-1 15,0 0 0-15,0-14 0 0,0 14-1 32,0-12 1-32,-18 9-2 0,4 3 1 15,-2 0 0 1,4 4 1-16,0 5 0 0,5 2 1 16,-3 1 0-16,-1 3 0 15,11-2 0-15,4 1 1 16,-1 1 0-16,8-1 1 15,-5-4-2-15,-6-10-2 0,18 12-3 16,-1-12-9-16,1 0-16 16,-14-14-2-16,11 1 0 15,-12-14 16-15</inkml:trace>
  <inkml:trace contextRef="#ctx0" brushRef="#br0" timeOffset="8362.8465">23679 13912 10 0,'0'0'27'16,"-16"0"-4"-16,16 0-12 16,-16 14-16-16,-3-9-19 15,16 10-1-15,3-15 9 0</inkml:trace>
  <inkml:trace contextRef="#ctx0" brushRef="#br0" timeOffset="8810.6414">23874 14079 15 0,'0'0'19'15,"-10"4"-4"-15,10-4-3 0,-14 13-5 16,6-1-2-16,8-2-2 16,0 4 0-16,12-1-1 0,-2 6 1 15,-3-3 1-15,3 4 2 16,-6-1 1-16,-4-3 1 16,10 3 0-16,-10-6 1 15,-10 2 1-15,-8-8-2 0,2-2-6 16,-4-5-18-16,8-5-17 15,-8-9 0-15,-5 5-2 16</inkml:trace>
  <inkml:trace contextRef="#ctx0" brushRef="#br0" timeOffset="9879.8087">22808 14514 15 0,'0'0'19'0,"0"0"-4"16,-13-2-2-16,-2 4-3 15,-10-2-2-15,-3 5-3 16,-7 0-2 0,-3-3-1-16,0 4-1 15,7-6 0-15,2 4-1 16,4-4 1-16,10 3-1 16,3-3 1-16,12 0-1 15,9 4 0-15,4-1 0 16,5 2 0-16,1 1 0 15,3 2 1-15,2 5 0 0,-4-2-1 16,-11 7 1-16,-4 1 1 16,-13 2-1-16,-9 0 0 0,-5 2 1 15,-5-1-2-15,-4-1 0 16,-3-1 0-16,5-6 0 16,1-2 0-16,8-2-1 15,5-5 1-15,5 1-1 0,10-6 1 16,0 0 1-16,0 0-1 15,14 3 1-15,5-3 1 16,6 0-1-16,7 0 1 16,-2 0-1-16,7 3-4 15,-4-3-8-15,-6-5-18 32,4 11 0-32,-19-14 0 0,11 12 22 15</inkml:trace>
  <inkml:trace contextRef="#ctx0" brushRef="#br0" timeOffset="10258.9967">22697 14682 9 0,'15'0'19'16,"-15"0"-4"-16,-4 21-2 15,4-8-1-15,-3 4-2 16,3 0-2-16,7-1-1 16,4-2-2-16,-4-1-1 15,8-5-1-15,-3-4 0 16,9-4 0-16,-4-5-1 15,-1-3 0-15,-3-4 0 0,-2-2-1 16,-8-4 0-16,2 2-3 16,0 2-1-16,-10-1-4 15,0 2-7-15,5 13-9 16,-14-19-8-16,14 19 2 16,-11-5 20-16</inkml:trace>
  <inkml:trace contextRef="#ctx0" brushRef="#br0" timeOffset="10527.0977">22895 14748 27 0,'12'22'19'15,"-12"-12"-3"-15,4 2-2 16,-4-12-2-16,5 15-1 15,-5-15-3-15,13 4-2 16,-13-4-1-16,5-10-1 16,4 4-1-16,-4-6 0 15,0 2-3-15,6-2-1 0,-8 1-5 16,2 1-7-16,-5 10-11 16,3-18-7-16,-3 18-1 15,0-9 12-15</inkml:trace>
  <inkml:trace contextRef="#ctx0" brushRef="#br0" timeOffset="10911.3477">23092 14740 16 0,'0'24'24'0,"-5"-13"-5"16,5 4-5-16,0-1-3 15,5-1-3-15,1-3-2 0,-6-10-1 16,15 12-1 0,-15-12-1-16,16-3 0 15,-10-7-1-15,7-1 1 0,0-9-2 16,-3 3 0-16,-1-10-1 16,-1 3 0-16,-8-7-1 15,7-3 0-15,-7-1 0 0,-13 0 0 16,-5 6 0-16,4 3 1 15,-7 6 0-15,-5 3 0 16,4 12 0-16,-2 8 1 16,7 8 0-16,5 7-1 15,12 2 1-15,0 3-2 32,15 2-3-32,6-1-10 0,-2-7-14 15,11 6-2-15,3-14 0 16,12 6 20-16</inkml:trace>
  <inkml:trace contextRef="#ctx0" brushRef="#br0" timeOffset="11395.7327">23335 14659 23 0,'0'0'22'16,"0"20"-3"-16,0-9-2 15,0 2-3-15,0 0-3 0,-7-2-3 16,7-11-1-16,-9 10-2 16,9-10-2-16,0 0-1 15,13-8-1-15,-4-2 1 16,-2-1-1-16,5-4-1 16,5 2 0-16,-2 2 0 15,-8 1 0-15,-7 10 0 0,12-7 0 16,-12 7-1-16,12 5 1 15,-2 4 0-15,-10 0 0 0,0 3 1 16,3 1-1 0,-3 3 1-16,4-1-1 15,-4 2-2-15,-10-3-5 0,1 2-11 32,-1 1-14-32,-6-11-1 0,9 4 1 15</inkml:trace>
  <inkml:trace contextRef="#ctx0" brushRef="#br0" timeOffset="11564.3397">23393 14543 28 0,'10'0'29'15,"-13"-10"-4"-15,3 10-18 16,0 0-23-16,-10-4-10 15,23 11-2-15,-13-7 10 16</inkml:trace>
  <inkml:trace contextRef="#ctx0" brushRef="#br0" timeOffset="12113.0026">23567 14621 36 0,'0'0'29'0,"20"8"-8"16,-15 1-6-16,1 0-5 15,2 6-3-15,-8-3-1 32,0 4-2-32,0-3 0 0,-12 2-1 15,3-5-1-15,0-1 0 16,9-9-2-16,-15 13 0 15,15-13-1-15,0 0 0 16,0 0-1-16,0-21-1 16,5 10-1-16,5-4 0 0,4-2 2 15,-2 2-1-15,0-4 2 0,-1 5 1 16,2 1 2-16,-13 13 0 16,19-12 2-16,-19 12 0 15,0 0 1-15,0 0-1 16,-6 17-1-16,6-4 0 15,0 1 0-15,0 0-1 32,0-1-2-32,3-1-4 0,8 1-13 15,-1 0-16-15,-10-13-2 16,18 9 1-16,-18-9 8 16</inkml:trace>
  <inkml:trace contextRef="#ctx0" brushRef="#br0" timeOffset="12866.2351">23930 14591 4 0,'0'-9'24'0,"0"9"-5"16,-18-7-5-16,6 7-3 15,2 0-4-15,-2 3-2 0,-5 1-2 16,8 3-1-16,2 3 0 16,7-10-1-16,-5 19 0 15,5-19-1-15,11 15 1 16,-11-15-2-16,19 10 0 15,-19-10 0-15,9 0-2 16,-9 0 0 0,0 0 0-16,0 0 0 15,-12 0 0-15,3 0 1 0,-1 4 1 16,1 1 0 0,-6 5 1-16,5-1 1 15,1 0-1-15,3 2 2 0,6-1 0 16,0 0 0-16,0-10 1 15,0 14 1-15,0-14 0 0,13 0-1 16,-1 0 0-16,3-6 0 16,-1-1 0-16,4 0 0 15,6 1-1-15,-1-3 1 16,4 3 1-16,-1 2-1 16,-5 4 1-16,-8 0 0 15,11 8 1 1,-11-3 0-16,2 6-1 15,-5 0 0-15,-10 1 0 16,-3-2 0-16,3 4 0 16,0-3-1-16,-10 0-1 15,3 3-7-15,-11-1-27 16,-3-13-3-16,21 0-1 16,-25-7 0-16</inkml:trace>
  <inkml:trace contextRef="#ctx0" brushRef="#br0" timeOffset="167473.0758">2064 11598 16 0,'0'0'34'0,"0"23"0"16,-12 6-10-16,-1 11-5 16,1 7-4-16,1 10-3 0,-7-1-3 15,8 2-4-15,-1-9-2 16,2-5-1-16,1-10 0 16,1-10 0-16,0-11-1 15,7-13 0-15,0-14 0 16,0-9-1-16,0-14 0 15,10-6 0-15,-4-8-1 0,6-9 0 16,1 1 1-16,1 3 0 16,-3 3 1-16,-1 12 0 15,1 11 0-15,-1 8 1 16,4 18 0-16,-4 14 0 0,-3 16 0 16,5 13 0-16,-3 8 0 31,11 11 0-31,-1 4 0 0,4 3-2 15,-3-1-3-15,2-11-5 16,2-5-11-16,-3-9-19 16,-4-18-1-16,-7-9 0 15,-10-12 0-15</inkml:trace>
  <inkml:trace contextRef="#ctx0" brushRef="#br0" timeOffset="167642.0343">1986 11946 52 0,'0'0'36'0,"27"0"0"15,-6 4-5 1,12-4-26-16,0 9-24 16,3-9-13-16,4 5-2 15,-6-10-2-15</inkml:trace>
  <inkml:trace contextRef="#ctx0" brushRef="#br0" timeOffset="167958.097">2271 11333 30 0,'26'0'36'0,"13"14"1"16,4 12 0-16,5 20-18 16,5 20-7-16,-10 15-4 15,-3 17-3-15,-19 9-2 16,-14 2-1-16,-10-1 0 16,-10-7 0-16,-9-14-1 31,-8-13-1-31,2-16-3 0,3-20-6 15,5-11-14-15,9-12-16 16,-5-18 1-16,5-2-1 16,-6-14 0-16</inkml:trace>
  <inkml:trace contextRef="#ctx0" brushRef="#br0" timeOffset="168643.1833">3174 11672 8 0,'44'9'28'0,"-4"-12"1"16,15 3-3-16,-5-2-15 16,3-3-5-16,0-2-4 15,-4 2-6 1,-8-1-5-16,-10 0-3 16,-7 6-5-16,-24 0-1 15,13 0 0-15,-23 0 0 16</inkml:trace>
  <inkml:trace contextRef="#ctx0" brushRef="#br0" timeOffset="168858.4485">3456 11653 29 0,'-15'6'19'0,"5"-1"2"15,4 4 0-15,4 10-2 16,2 2-2-16,0 11-2 16,0 3-2-16,6 14-3 15,-6-6-1-15,5 10-3 16,-5-5-1-16,7-3-2 15,-7-6 0-15,0-7-2 0,2-7-3 16,-2-10-4-16,4-1-12 16,-4-14-20-16,0 0 0 15,0 0-1-15,6-10 1 16</inkml:trace>
  <inkml:trace contextRef="#ctx0" brushRef="#br0" timeOffset="169111.9975">3788 11855 20 0,'13'-5'32'15,"15"13"-1"-15,-4-8-1 16,7 4-18-16,6 0-9 16,1-2-13-16,4 6-20 15,-14-12-1 1,3 7 0-16,-14-11 6 16</inkml:trace>
  <inkml:trace contextRef="#ctx0" brushRef="#br0" timeOffset="169300.0968">3869 11960 21 0,'3'11'32'16,"-3"-11"-3"-16,27 12-8 16,1-7-5-16,4 0-13 15,5 0-27-15,-7-10-5 16,5 5-2-16,-7-3-2 0</inkml:trace>
  <inkml:trace contextRef="#ctx0" brushRef="#br0" timeOffset="169831.5962">4467 11889 16 0,'-24'0'32'16,"24"0"0"-16,14 0-11 16,23 0-5-16,23 0-2 15,17 0-5-15,20 0-1 16,11-3-2-16,6 3-4 31,-1 0-7-31,-9 0-17 0,-18-4-12 16,-12 4 0-16,-32-4-1 15</inkml:trace>
  <inkml:trace contextRef="#ctx0" brushRef="#br0" timeOffset="170579.1979">4706 11501 16 0,'-37'-21'26'0,"17"-1"-4"16,2-6-3-16,12 1-2 15,12 3-3-15,12 0-3 16,10 10-2-16,7 5-1 16,8 9-1-16,-2 0-2 0,-1 15-1 15,-8 5-2-15,-12 10 1 16,-20 7-2-16,-8 4 0 16,-19 2 0-16,-8-1-1 15,-6-4-1-15,1-6 1 16,3-8 0-16,6-7-1 0,12-12 0 31,19-5 0-31,0 0 0 0,10-12 1 16,11 9 0-1,7 3-1-15,9 0 1 0,0 7 0 16,0 3 0-16,-4 2 0 16,-6 2 0-16,-3 1 0 15,-7 0 1-15,-8-3 0 16,-9-12 0-16,0 10 0 0,0-10-1 15,-9-8 0-15,6-3 0 16,3-7-1-16,3-1 0 16,2-5 0-16,7 1-1 15,5 0 1-15,5 5 0 16,-4 3 1-16,4 7 1 16,0 8 1-1,-4 3 0-15,-2 11 0 16,-4 5 1-16,-1 3-2 15,-2 7-3-15,-3-4-14 16,-6-3-20-16,9 6 0 16,-9-12 0-16,5 4 0 15</inkml:trace>
  <inkml:trace contextRef="#ctx0" brushRef="#br0" timeOffset="171221.8991">4728 12077 34 0,'0'0'31'15,"-16"13"-3"-15,6 5-10 16,5 5-8-16,2 6-2 0,3 3-3 15,8 2 0-15,5-1-1 16,3-4-1-16,6-5 0 16,2-9 0-16,1-10 0 15,2-10-1-15,-3-9 0 16,-6-8 0-16,1-3-1 31,-7-6 1-31,-3 0-1 0,-5 2 0 16,-4 4-1-16,-7 6 1 15,1 8-1-15,6 11 0 16,-16 3 0-16,11 11 0 16,3 4 0-16,2 5 0 15,6 3 0-15,7 0 0 16,3-2 0-16,3-2 1 0,8-8 0 16,-1-8 0-16,2-6 1 0,-3-6 1 15,-2-8 0-15,-5-12 0 16,-7 1 0-16,-11-3 0 15,3 1-1-15,-12 3-3 16,-3 1-15-16,-10 8-22 31,10 8-1-31,-9 0 0 0,10 13 0 16</inkml:trace>
  <inkml:trace contextRef="#ctx0" brushRef="#br0" timeOffset="171805.5772">5859 11908 37 0,'18'10'35'16,"1"14"0"-16,-13 2-14 15,-6 3-8-15,-5 0-11 0,-4-5-26 16,5 6-7-1,-10-18-3-15,10 1-1 0</inkml:trace>
  <inkml:trace contextRef="#ctx0" brushRef="#br0" timeOffset="172370.983">6390 11732 25 0,'-15'13'29'0,"12"10"0"16,-3 2-16-16,6-1-4 16,3 2 0-16,3-1-2 15,6-2-1-15,7-6 0 16,5-3-1-16,-1-12-1 0,4-2-1 16,-5-9 0-16,2-2-1 15,-4-11 0-15,-3 0 0 16,-7-3-1-16,-3 2 0 15,-4 4 1-15,-3 1-2 16,0 8 1-16,0 10-1 31,0 0 0-31,-16 0 0 0,16 13 0 16,0 2 0-16,6 4 0 16,1 0 1-16,7 3 0 15,3-6 1-15,4-3 0 16,3-4 1-16,1-9 0 15,3 0 0-15,-5-9 0 0,-5-4 0 16,-2-6 0-16,-4-1-1 0,-5-3-2 16,-7 1-3-1,0 5-12-15,0 5-23 16,-13-2 0-16,13 14 0 0,-6-13 0 16</inkml:trace>
  <inkml:trace contextRef="#ctx0" brushRef="#br0" timeOffset="172571.9941">7078 11705 31 0,'0'0'35'15,"23"9"-1"-15,-2-9 1 0,13 0-23 16,4 4-8-16,4 0-8 15,-1-1-18-15,-3-6-10 16,2 3-3-16,-15-7 1 16</inkml:trace>
  <inkml:trace contextRef="#ctx0" brushRef="#br0" timeOffset="172755.5863">7119 11831 20 0,'0'0'35'0,"16"17"-2"16,5-12-6-16,16-3-9 31,4-2-11-31,5 0-28 0,7 5-10 16,-7-8-1-16,10 3-3 16</inkml:trace>
  <inkml:trace contextRef="#ctx0" brushRef="#br0" timeOffset="173412.1582">7839 11687 30 0,'6'6'34'0,"5"19"1"15,-7 16-4-15,2 7-18 16,10 17-5 0,-11 14 1-16,2 9-1 0,-4-4-3 15,4-3-1-15,-2-9-1 16,-2-14-1-16,-3-14 0 0,0-21 0 15,0-23-1-15,13-14 0 16,-3-22 0-16,-4-19 0 16,0-12-2-16,-6-19 0 15,0-13-1-15,-2-10 0 16,2-1 1-16,-10 2-1 0,3 6 0 16,1 6 1-16,3 13 1 15,6 11-1-15,3 18 1 16,4 11 0-16,4 7-2 15,6 6 1-15,13 7-3 16,7 1 0-16,17 8-1 31,5 0 0-31,22 5 0 0,8 0 0 16,10 4 0-16,2-3 2 16,-1 7 0-16,-10-5 1 15,-10 2 1-15,-8-2 0 16,-19 2 0-16,-15-4 0 15,-14 1 1-15,-11 3 1 0,-7-3 0 16,-9 7 1-16,0 0 0 0,0 0 0 16,0 18 0-16,-6 4 0 15,2 7-1-15,2 7-3 16,2 2-16-16,5 8-14 16,-8-13 0-16,9 8 0 15,-12-15 7-15</inkml:trace>
  <inkml:trace contextRef="#ctx0" brushRef="#br0" timeOffset="174010.4435">8359 11356 40 0,'0'-19'32'16,"0"19"1"-16,16 0-13 15,-12 10-7-15,-2 13-5 0,-2 10-3 16,0 11-3-16,-4 3 0 16,0 10 1-16,0-4-1 15,1-4 0-15,-4-4-2 16,4-11 0-16,3-11-2 15,0-10 0-15,0-13-1 16,13-7 0-16,2-7 0 0,1-8 0 16,5 1 0-16,-2-5 1 0,3 3 2 15,-6 3-1 1,-3 3 1-16,-7 4-1 16,-6 13 1-16,-15-8 0 0,-2 12-1 15,-2 3 0-15,0 3 1 31,1 2 0-31,2 4 0 0,7 2 1 16,9-1 0-16,10-2 1 16,7-1 0-16,6-2-3 15,7-2-7-15,3 0-19 16,-5-10-5-16,6 0-1 16,-12-5 0-16</inkml:trace>
  <inkml:trace contextRef="#ctx0" brushRef="#br0" timeOffset="174259.1888">8090 11933 8 0,'0'0'32'16,"6"9"2"-16,22-9-2 0,14-6-15 16,19 6-4-16,6 0-3 15,12 0-4-15,4 0-4 16,-2 0-9-16,-7 4-17 16,-8 3-9-16,-23-7-1 0,-9 5 0 15</inkml:trace>
  <inkml:trace contextRef="#ctx0" brushRef="#br0" timeOffset="174845.0551">8151 12160 37 0,'10'9'34'0,"5"14"1"16,-3 1-12 0,-2-1-9-16,3 9-3 0,-7-7-3 15,4 1-2-15,-10-9-3 0,0-3 0 16,0-14-2-16,0 0-1 15,0-12 0-15,5-7-2 16,5 2 1-16,2-8-1 16,4 3 0-16,2 3 1 15,3 6 1-15,-2 6 0 32,1 7 1-32,-5 6 0 0,-5 4 0 15,-2 7 1-15,-8 2-1 16,0-3 1-16,-4-2-2 15,-1-2-1-15,5-12-2 16,-13 7-1-16,13-7 0 16,0-20-1-16,7 4-1 15,0-6 1-15,10 0 2 0,2 3 1 16,3 2 2-16,1 5 2 16,-1 7 2-16,2 12 0 0,-9 5 1 15,2 12 1 1,-8 3-2-16,-1 4 1 15,-8-1-3-15,3 2-1 0,-3-3-11 32,4-1-26-32,-4-18 0 0,7 2-1 15,-7-12 0-15</inkml:trace>
  <inkml:trace contextRef="#ctx0" brushRef="#br0" timeOffset="175245.3911">9107 11889 35 0,'0'0'33'0,"11"8"0"0,9-8-11 16,3 0-9-16,8 0-4 16,5 0-7-16,-1 0-6 15,2 0-10-15,-9 4-13 0,-10-4-6 16,1 5-1-16,-19-5 0 16</inkml:trace>
  <inkml:trace contextRef="#ctx0" brushRef="#br0" timeOffset="175413.8951">9130 12025 30 0,'10'0'35'16,"16"9"1"-16,0-9-4 15,5 0-17-15,9 2-33 16,-9-9-13-16,6 7-2 15,-12-7-2-15</inkml:trace>
  <inkml:trace contextRef="#ctx0" brushRef="#br0" timeOffset="176414.9685">9682 11882 2 0,'0'-15'29'0,"13"25"1"16,-8 7 1-16,13 16-16 15,2 13-4-15,-2 12-3 0,6 11-2 16,-3 0 1-16,2-3-2 16,-2-11-1-16,-2-11-1 15,-6-17 0-15,0-17 0 16,-4-22-1-16,3-18 0 16,-5-17 0-16,-1-13 0 15,-6-16-2-15,0-11 1 0,0-7-2 16,-4-3 1-16,1 4 0 15,-3 5 0-15,-1 9-1 16,4 13 1-16,0 9 0 0,3 15 0 16,0 11 1-1,0 12-1-15,0 2 0 16,0 8 0 0,0 9 0-16,13-13 0 15,-13 13-1-15,16-12 1 0,-4 7-1 16,4 0 1-16,8 1-1 15,4 2 1-15,12-2-1 16,13 0 1-16,15-1-1 16,16 2 0-16,18 3 0 15,10-6-2-15,9 6 0 0,-1-8 0 16,-2 8 0-16,-9-4 0 16,-16 4-1-16,-16 0 1 15,-21 2 1-15,-16 2 0 16,-13-4 1-16,-11 0 0 15,-16 0 0-15,0 0 1 16,0 0 0 0,-2-15 1-16,2 15-1 15,-16-6 1-15,16 6 0 16,-6 19 1-16,6-2 0 16,6 11-1-16,0 0 0 15,5 7-9-15,-6 0-22 16,7 3-2-16,-12-11 0 0,13 7 0 15</inkml:trace>
  <inkml:trace contextRef="#ctx0" brushRef="#br0" timeOffset="177647.2184">10655 11529 18 0,'0'0'25'16,"0"0"-5"-16,4-10-4 0,-4 10-4 16,-17 0-5-16,2 0-2 15,-3 0-3-15,-1 0-1 16,0 4 0-16,-2-1-1 15,-2 5 0-15,6 1 0 0,0 1 0 16,6 2-1-16,1-2 1 16,4 4 0-16,-1-5 0 15,7 5 1-15,0-5-1 16,0-9 2-16,10 14-1 16,-10-14 1-16,16 5 0 15,-4-5 1 1,3 0-1-16,4 0 0 15,5 0-1-15,1 0 0 16,2 7 0-16,4 1 0 16,-2 4 0-16,-3-3 0 15,-8 8 1-15,-6-2 0 16,-9 3 1-16,-12-2-2 16,-9-4-5-16,-5-1-15 0,2 2-12 15,-13-13 0-15,10 5-1 16</inkml:trace>
  <inkml:trace contextRef="#ctx0" brushRef="#br0" timeOffset="179568.0874">10388 12211 21 0,'0'0'25'16,"-12"-10"-10"-16,2 10-4 15,-5 3-3-15,-1 6-4 16,-1 7-1-16,1 5-2 15,3 5 0-15,4 3 1 0,9 3 1 16,5-3 1-16,11-3 2 16,6-7 1-16,9-4 2 15,-3-15 1-15,3 0 0 0,-6-19 0 16,-1 0-2 0,-13-9-1-16,-5 2-1 15,-16-5-2 1,-5 1-4-16,2 5-5 15,-9-1-11-15,3 2-20 0,7 11 0 16,0-1-1-16,12 14 0 16</inkml:trace>
  <inkml:trace contextRef="#ctx0" brushRef="#br0" timeOffset="179785.8901">10614 12411 44 0,'0'0'36'16,"0"0"1"-16,-16 0-3 0,16 0-30 15,0 0-28-15,0-14-9 16,11 9-3-16,-6-4 0 15</inkml:trace>
  <inkml:trace contextRef="#ctx0" brushRef="#br0" timeOffset="180454.228">10822 12286 7 0,'-28'-41'49'16,"26"17"-31"15,10 1-4-31,8 4-3 0,8 6-2 16,5 7-3-16,2 6 1 15,0 11-1-15,-7 7 0 16,-2 9 0-16,-16 5-2 15,-9 6 1-15,-12-5-1 16,-10 1-1-16,-11-7 0 16,1 0-1-16,1-12-1 0,-1-8-1 15,9-7-1-15,7-3 0 16,12-6 0-16,11-1 0 16,8 0 0-16,9 1 1 15,7 6 0-15,4 3 1 16,3 5 0-16,3 5-2 0,-2 4-9 31,-4 5-23-31,-7-12-1 0,6 2-1 16,-11-12 1-1</inkml:trace>
  <inkml:trace contextRef="#ctx0" brushRef="#br0" timeOffset="205087.1242">10224 11975 7 0,'0'0'31'15,"0"0"0"-15,40 4-3 16,14-3-12-16,16 3-6 15,26 5-2-15,10-1-2 16,8-1-12-16,1-7-25 0,19 9 0 16,-13-16-2-16,5 0 0 0</inkml:trace>
  <inkml:trace contextRef="#ctx0" brushRef="#br0" timeOffset="205471.4307">11521 11860 20 0,'-10'0'30'15,"19"3"1"-15,-9-3-11 16,29 4-7-16,1-2-6 15,4 1-7-15,3 1-9 0,-3-4-16 16,6 6-5-16,-12-6 0 16,-3 5 4-16</inkml:trace>
  <inkml:trace contextRef="#ctx0" brushRef="#br0" timeOffset="205618.197">11560 11959 12 0,'0'0'28'0,"9"0"0"16,16 0-3-16,2 0-18 0,8-8-22 15,15 13-11-15,-10-10-1 16,14 10-1-16</inkml:trace>
  <inkml:trace contextRef="#ctx0" brushRef="#br0" timeOffset="206172.5926">12386 11615 27 0,'12'0'23'0,"-12"0"-3"16,-12 0-5-16,-6 6-3 16,-7-3-5-16,-3-3-3 0,-6 2-2 15,0-2-1-15,0 0 0 16,5 0-1-16,5 0-1 15,5 0 1-15,9 4-1 16,10-4 1-16,-12 20 2 16,12-3 0-16,4-1 0 15,1 6 1 1,-2 0 0-16,4 2 1 16,-1-8-1-16,3 2 1 15,1-9-2-15,5-2 0 16,1-7 0-16,8 0-1 15,1 0 0-15,6-4-1 16,0 4 2-16,1 5-1 16,-5 5 2-16,-5 4 1 0,-12 7 1 15,-8 4-1-15,-11-1 2 0,-10 3-1 16,-16-8-2-16,-3-2-3 16,-3-7-6-16,-1-10-16 15,0-7-14-15,11-3-1 16,3-9-1-16,13 2 4 15</inkml:trace>
  <inkml:trace contextRef="#ctx0" brushRef="#br0" timeOffset="206703.7444">12971 11662 7 0,'0'20'28'0,"11"8"2"15,-7-6-3-15,-2 2-18 16,3 7 0-16,-1-6-1 16,-1-3-2-16,-3-9-1 0,0-13 0 15,0 0-2-15,7-12 0 16,-3-6-1-16,6-2 0 16,3-3-1-16,-1 0-1 15,7 5 0-15,0 4-2 16,2 10-2-16,-5 4-10 15,0 0-17 1,5 17-1-16,-21-17-1 16,25 23 5-16</inkml:trace>
  <inkml:trace contextRef="#ctx0" brushRef="#br0" timeOffset="206973.4742">13410 11725 54 0,'8'12'35'15,"-19"-4"1"-15,-6 2-12 16,-4 6-15-16,-10-7-3 16,3 4-5-16,0-5-3 15,-3-8-3-15,6 0-1 16,6-12-1-16,10 3 0 16,4-6 1-16,7 5 1 0,8-3 2 15,2 5 3-15,6 6 1 16,26 12 3-1,-20-1-2-15,1 5-6 16,0 1-15-16,6 8-12 16,-12-14 0-16,9 9 0 15</inkml:trace>
  <inkml:trace contextRef="#ctx0" brushRef="#br0" timeOffset="207389.7671">13639 11785 41 0,'8'-12'33'0,"-8"-10"1"16,-5 4-13-16,-1 3-9 16,-7 2-4-16,4 8-4 0,-9 5-2 15,1 1-1-15,3 11-1 16,1 2 0-16,6 5-1 16,7 0 1-16,3 1 0 15,8-4 1-15,0-5-1 16,8-6 2-16,0-5-1 15,2-9-1 1,1-6 1-16,-4-10-1 16,4-7 0-16,-3-11-1 15,-2-6 0-15,0-6-1 16,-5-2 1-16,-6 2 0 16,1 7 1-16,-7 7 0 15,-3 8 1-15,-3 15 0 0,-4 14 1 16,1 18-1-16,-1 12 1 15,4 11-1-15,1 15-1 16,5 5 1-16,-4 7 0 16,4-3-1-16,4 0-3 0,-4-7-3 15,11-7-12-15,2-5-17 16,-13-22 0-16,10-2 0 16,-10-18 4-16</inkml:trace>
  <inkml:trace contextRef="#ctx0" brushRef="#br0" timeOffset="207620.8522">12953 11943 24 0,'0'0'31'15,"22"9"-2"-15,19-9-7 16,23 0-5-16,17 0-5 16,6 0-2-16,12 0-7 0,3 3-12 15,-3 4-19-15,-18-12-4 16,-3 12-2-16,-31-14 0 16</inkml:trace>
  <inkml:trace contextRef="#ctx0" brushRef="#br0" timeOffset="208052.6259">13441 12178 18 0,'14'-3'27'0,"-14"-11"-7"16,-8 5-3-16,-8 3-5 16,-8-3-4-16,-5 3-2 0,-2 3-1 15,0 3-2-15,3 0-1 16,4 5-1-16,11 5 0 15,10 2 0-15,10 3 0 0,10 2 1 16,8 2 1-16,1 5 2 16,-2 0 1-1,1 3 1 1,-12-3-1-16,-8 0 1 16,-14-7 0-16,-9-3-3 15,-11-8-5-15,-2-12-9 0,-2-11-25 16,8-4-1-16,-3-11-1 15,16 0 0-15</inkml:trace>
  <inkml:trace contextRef="#ctx0" brushRef="#br0" timeOffset="208476.3139">14169 11938 5 0,'0'0'29'16,"18"13"1"-16,-18-13-2 16,-12 22-21-16,0-2-20 15,-7-12-12-15,9 8-1 16,-5-16-2-16</inkml:trace>
  <inkml:trace contextRef="#ctx0" brushRef="#br0" timeOffset="208807.9653">14714 11812 21 0,'16'18'33'16,"-16"-5"1"-16,0 6-8 16,-14-4-8-16,-5 3-6 15,-4-5-6-15,-3-6-4 16,-4-4-2-16,2-3-3 31,2-10-1-31,6-2-2 0,4-4 1 16,12-2 1-16,4 0 1 15,10 4 2-15,6 5 1 16,6 2 2-16,-1 7 0 16,7 8 1-16,-4 4-1 15,-3 8-1-15,-4 2-7 16,-6-1-21-16,3 7-4 0,-14-11-1 15,6 5 0-15</inkml:trace>
  <inkml:trace contextRef="#ctx0" brushRef="#br0" timeOffset="208955.1158">14519 11584 31 0,'-12'-24'28'0,"12"24"-4"16,0 0-19-16,-10-5-30 16,20 19-1-16,-10-14-3 15</inkml:trace>
  <inkml:trace contextRef="#ctx0" brushRef="#br0" timeOffset="209277.5594">14786 11825 10 0,'23'9'32'16,"7"5"0"-16,-7-7-3 16,4-2-12-16,6-2-5 0,-8-3-3 15,1-1-2-15,-7-7-3 16,-5-3-1-16,-8-2-2 16,-6-3-1-16,-12-4 0 15,-4 0-1-15,-3 5-1 16,-5 2 0-16,-1 9-1 15,-2 4 1 1,4 9 0-16,3 8 0 16,8 12 1-16,1 5 0 0,11 4 1 15,0 2 0-15,6 2 1 16,2-5-2-16,4 0-3 16,-1-8-13-16,-2-12-15 15,15-2 0-15,-7-15-1 16,14 0 12-16</inkml:trace>
  <inkml:trace contextRef="#ctx0" brushRef="#br0" timeOffset="209578.0393">15446 11872 29 0,'-33'17'31'0,"2"8"1"15,-10-10-6-15,0-2-19 16,6-5-5-16,-3-6-5 16,4-7-2-16,8-4-1 15,3-6 1-15,12-4-1 16,2-3 3-16,9 3 1 0,12 3 4 16,4 3 2-16,10 5 3 0,3 8 0 15,5 9 2 1,-2 6 1-16,0 10-1 0,-6-2-1 15,-1 7-7-15,-5-7-29 16,-1 6-4-16,-15-11-2 16,4 2-1-16</inkml:trace>
  <inkml:trace contextRef="#ctx0" brushRef="#br0" timeOffset="210110.3776">16086 11422 2 0,'-19'-7'29'0,"19"7"1"15,0 0-2-15,37 6-11 16,3-2-7-16,14-3-2 15,8 3-3-15,6 0-2 16,3 1-3-16,-3-5-4 16,-11 0-5-1,-12 0-5-15,-11-3-5 16,-24-3-2-16,-10 6-1 16,-10-13 0-16</inkml:trace>
  <inkml:trace contextRef="#ctx0" brushRef="#br0" timeOffset="210279.6593">16355 11494 40 0,'-9'39'22'0,"0"3"-1"16,6 4-1-16,3 5-3 15,0-6-3-15,0 2-3 16,0-9-3-16,7-6-3 16,-4-6-7-16,-3-10-19 15,0-16-13-15,15 10-1 16,-6-24 0-16</inkml:trace>
  <inkml:trace contextRef="#ctx0" brushRef="#br0" timeOffset="210526.6486">16765 11636 22 0,'18'0'32'16,"-2"-6"0"-16,18 6 1 15,-3 0-23-15,6 0-9 16,3 0-9-16,-3-4-15 0,2 13-8 16,-19-14 0-16,-2 10-1 15</inkml:trace>
  <inkml:trace contextRef="#ctx0" brushRef="#br0" timeOffset="210677.3032">16809 11722 47 0,'11'4'33'0,"18"2"-5"15,1-6-14-15,5 0-24 16,9 10-17-16,-18-19-3 15,10 9-1-15</inkml:trace>
  <inkml:trace contextRef="#ctx0" brushRef="#br0" timeOffset="211584.467">17734 11380 26 0,'-29'0'28'0,"-7"-9"-9"15,10-7-7-15,7-2-3 16,12-6-2-16,13 1-2 15,11 1-1-15,12 6-1 16,7 3 0-16,7 9 0 0,-1 5 0 16,-4 13 0-16,-8 4 1 15,-10 8-1-15,-20 2 0 16,-10 5-1-16,-17 0 0 16,-10 0-1-16,-5-3 0 0,0-5-1 15,2-1-1-15,8-6 0 31,10-4-1-31,13-3 1 0,9-11 0 16,14 17 0-16,12-15 0 16,5 5 1-16,4-1 1 15,3-2-1-15,0 2 1 16,-3-2 0-16,-4-4-1 16,-7 0-1-16,-7 0 0 15,-17 0 0-15,10-10-1 0,-10 10 1 16,-8-15-1-16,1 6 1 15,-1 0-1-15,3-3 2 16,1 1-1-16,4 2 1 16,5-5 0-16,5 0 0 15,4 3 0-15,3 1 0 16,2 3 2 0,0 7 0-16,0 0 0 15,0 10 2-15,-8 2-1 16,-1 8 1-16,-7 2-2 15,1 2-1-15,2 3-9 0,-6 1-20 16,0-14-4 0,9 6-1-16,-9-20-1 0</inkml:trace>
  <inkml:trace contextRef="#ctx0" brushRef="#br0" timeOffset="211884.1656">17431 11734 30 0,'0'0'28'0,"26"8"-4"16,9-8-5-16,14 1-4 16,16 4-3-16,8-5-3 15,11 7-2-15,2-3-4 16,-1 1-10-16,-12-5-22 0,-10 7-4 16,-28-7-1-1,-13 7 0-15</inkml:trace>
  <inkml:trace contextRef="#ctx0" brushRef="#br0" timeOffset="213668.5568">17918 11940 30 0,'-24'0'17'0,"3"0"-3"15,-8-5-3-15,-2-1-5 16,-3 2-2-16,0-3-3 16,6 3 0-16,2-2 0 0,6 6-1 15,7-4-1-15,3 4 1 0,10 0 1 16,-9 11 1-16,9-11 0 15,-8 18 0-15,8-5 1 16,-3-2 0-16,3 1 1 16,0-1-1-16,0-11 1 15,2 13-1-15,-2-13-1 32,16 5 1-32,-2-5-1 0,5 0 1 15,6 3 0-15,4 4-1 16,5 4 0-16,0 4 1 15,-1 2 1-15,-2 9 1 16,-13 1 1-16,-8 6 1 16,-15-4-1-16,-10-1 0 15,-15-6 0-15,-6-3-1 0,-7-11-3 16,1-8-3-16,5-11-3 16,3-8-5-16,13-5-11 15,11 0-17-15,7-8 0 16,13 9-1-16,2-7 7 0</inkml:trace>
  <inkml:trace contextRef="#ctx0" brushRef="#br0" timeOffset="215090.6026">18872 11543 19 0,'-28'-10'19'16,"7"10"-4"-16,-4-2-4 16,3 2-2-16,3 7-2 15,8 6 0-15,11 4-1 16,5 4 0 0,11 3 1-16,0 2 0 15,0 6 1-15,-2-3 1 0,-4-2-1 16,-10-3-4-16,0-4-4 15,-10-11-13-15,-2 0-16 16,-9-18-3-16,12 2-1 16,-4-19-1-16</inkml:trace>
  <inkml:trace contextRef="#ctx0" brushRef="#br0" timeOffset="215369.058">18922 11613 20 0,'40'8'29'16,"-10"-11"-1"-16,3 3-12 15,0 3-4-15,-5-3-3 16,-1-3-4 0,-3-7-1-16,-10 3-2 15,-7-5-1-15,-7 2 0 16,-10 0-1-16,-7 5-1 16,-4 1 0-16,-6 4 0 15,-2 9 1-15,2 6 0 16,3 2 2-16,2 7 0 15,9 1 2-15,13 3 0 0,7-5 1 16,14 3 0-16,2-7-2 16,8-4-4-16,5-2-15 0,8-4-16 15,-10-14-2-15,6 5 0 16,-11-14 3-16</inkml:trace>
  <inkml:trace contextRef="#ctx0" brushRef="#br0" timeOffset="215685.2029">19491 11543 11 0,'-27'-14'29'15,"9"14"-3"-15,-12 0-6 16,3 0-6-16,-3 9-4 15,1 4-3-15,5 9-2 16,3 2 0-16,8 4-1 16,9 1 0-16,9 2 1 15,7-2 0-15,9-1-1 0,1-9-1 16,11-2-2-16,-1-6-6 16,1-6-13-16,-7-7-15 15,10 2-1-15,-14-17 0 0,5 10 6 16</inkml:trace>
  <inkml:trace contextRef="#ctx0" brushRef="#br0" timeOffset="215824.5997">19691 11739 53 0,'11'4'35'0,"-11"-4"-2"15,0 0-22-15,0 0-35 0,0 12-4 16,-11-16-4-16,11 4-3 16</inkml:trace>
  <inkml:trace contextRef="#ctx0" brushRef="#br0" timeOffset="224627.0923">1776 12993 36 0,'0'0'33'16,"0"0"-1"-16,0 19-8 15,-3 7-7-15,3 12-5 0,-6 7-4 16,6 12-2-16,0-1-1 15,0 6-2-15,0-5 0 16,4-4-3-16,-4-4-2 16,6-11-4-16,4 0-4 15,-10-10-18-15,4-16-8 16,2-3-1 0,-6-9 1-16</inkml:trace>
  <inkml:trace contextRef="#ctx0" brushRef="#br0" timeOffset="225043.6561">1779 13014 42 0,'10'-24'32'16,"6"10"-4"-16,9-1-11 15,5 5-5-15,1 4-5 16,3 6-2-16,-3 6-2 0,-6 5-2 16,-5 7 0-16,-9 4-1 15,-11 2 1-15,-8 0-2 16,-8-1 1-16,-4-4 0 16,5-5-1-16,2-2-1 15,13-12 0-15,0 0 1 31,0 0 0-31,27 7 1 0,2-2 0 16,8 5 2-16,-6 6 0 16,-1 7 3-16,-12 11-1 15,-13 2 2-15,-14 8-2 16,-15-3 0-16,-11 0-3 16,-16 0-7-16,3-12-14 15,-8-15-15-15,12-4 0 0,1-15-1 16,13-4 0-16</inkml:trace>
  <inkml:trace contextRef="#ctx0" brushRef="#br0" timeOffset="225429.0338">2185 12850 15 0,'36'12'34'0,"18"20"-1"15,-7 6-1-15,2 13-14 0,-5 19-3 16,-14 4-3 0,-8 14-2-16,-28-1-3 15,-10-3-3-15,-17-8-2 0,-9-9-5 16,-2-4-8-16,2-12-20 15,5-19-7-15,6-6 0 0,6-18 0 16</inkml:trace>
  <inkml:trace contextRef="#ctx0" brushRef="#br0" timeOffset="227851.7196">3385 13039 15 0,'-22'0'28'0,"-15"-5"0"16,0 10-13-16,0 6-4 15,3 3-5-15,9 6-2 16,12 0-1-16,13 0-2 16,4-1 1-16,19-3-2 15,12-4 1 1,6 0 0-16,4-2 1 15,-3-4-2-15,-2 0 1 16,-9-1 0-16,-9 2 0 16,-22-7 0-16,-7 15 1 15,-18-8-1-15,-12 2 0 16,-4 4 0-16,-7 2 0 16,-1 4 0-16,8-2 0 0,6 8 0 15,11 1 0-15,11 3 1 0,13 0 0 16,19 0 0-16,8-3 0 15,11-6 0-15,8-7 0 16,4-4 0-16,3-9-1 16,2-8 1-16,-8-6-1 31,-7-6 1-31,-8-4-1 0,-5 2 0 16,-12-2 2-16,-2 5-2 15,-10 2 1-15,-3 6 0 16,0 11-1-16,0 0 0 15,-3 17 0-15,3 4 0 16,3 3-2-16,1 2-1 16,2 4-7-16,-3 0-15 0,-3-12-11 15,9 1 0-15,-9-19 0 16</inkml:trace>
  <inkml:trace contextRef="#ctx0" brushRef="#br0" timeOffset="227998.8678">3552 13146 35 0,'-12'-25'33'0,"12"25"-2"16,-6-15-7-16,6 15-38 15,9 10-14-15,-9-10-4 16,12 24-1-16</inkml:trace>
  <inkml:trace contextRef="#ctx0" brushRef="#br0" timeOffset="228183.7859">3716 13312 22 0,'20'21'34'16,"1"9"1"-16,-8 1-2 15,-1-7-16-15,4 1-4 16,-4-6-6-16,3-5-1 16,-2-13-3-16,2-1-3 0,3-11-5 15,-8-8-9-15,3-7-20 16,2 4-2-16,-6-8 0 15,11 7-1-15</inkml:trace>
  <inkml:trace contextRef="#ctx0" brushRef="#br0" timeOffset="228569.1793">4225 13389 49 0,'-15'24'36'0,"3"3"1"16,-16-5-12-16,2-8-11 15,2-3-7-15,-2-8-6 16,6-6-4-16,3-4-3 16,3-7-2-16,7-4-1 0,4-1 0 15,12 1 1-15,0 4 1 16,10 4 3-16,-1 5 3 16,5 5 3-16,2 9 2 15,-1 7 0-15,0 4 0 16,-3 3 1-16,2-2-1 15,-4-1-1 1,2-6 0-16,-5-7-1 16,3-7-1-16,-4-7 0 15,3-8-1-15,-5-9 1 16,0 0-1-16,-4-5 2 16,1 5 1-16,-4 4 1 15,-1 6 0-15,-5 14 1 0,0 0 0 16,0 0 0-16,7 27-1 0,-7-1-8 15,0 8-32 1,0-10-1-16,6 6-1 16,3-11 0-16</inkml:trace>
  <inkml:trace contextRef="#ctx0" brushRef="#br0" timeOffset="229218.2663">5274 13289 6 0,'28'-26'28'16,"14"12"2"-16,-11 2-7 15,6 12-5-15,-4 9-5 16,-8 8-3-16,-9 13-1 16,-9 5-2-16,-2 6 0 15,-5 0-2-15,4 1-1 16,1-7-2-16,6-4 1 0,4-12-2 15,12-10 1-15,3-14-1 16,2-9 0-16,0-8 0 16,-1-9 0-16,-5-10-2 15,-5-3 1-15,-6 1 0 16,-4 5-1-16,-8 6 1 0,-3 5 0 16,-3 14 0-16,3 13 0 15,-12 12 1-15,4 11-1 0,3 11-1 16,1 2-4-1,8 5-14-15,5 7-17 0,0-14 0 16,10 5 0-16,0-10 0 16</inkml:trace>
  <inkml:trace contextRef="#ctx0" brushRef="#br0" timeOffset="229701.9894">5803 13633 29 0,'14'25'31'15,"-14"-12"1"-15,6 3-12 16,-3 3-10-16,-3-2-3 15,3-1-2 1,-3-7-3-16,0-9-3 16,13 0-1-16,-4-13 0 0,2-3-1 15,1-2 1 1,2 1 1-16,3 1 1 16,-2 6 3-16,3 10 1 0,-6 0 1 15,-2 13 1-15,-5 0-1 16,2 7 1-16,-7-2-3 0,0-2-1 15,0-3-2-15,0-13-3 16,0 0-2-16,0 0 0 16,12-19 0-16,-1 0 0 15,6 0 3-15,-3 0 1 16,1 2 2-16,2 7 2 16,-4 5 3-16,3 12-1 0,-10 2 1 15,0 9-1-15,-6 2-3 16,0 2-4-16,0 1-13 15,0 1-19-15,-12-11-2 16,8-1 0-16,4-12 0 16</inkml:trace>
  <inkml:trace contextRef="#ctx0" brushRef="#br0" timeOffset="230024.4086">6369 13662 19 0,'2'13'32'0,"4"8"1"16,-12-1-7-16,-3-1-10 0,-2 4-5 15,-9-8-4-15,-2 1-1 16,-3-9-3-16,-2-1-3 16,5-6-2-16,-2-11-2 15,10-1 2-15,7-6-1 16,7-2 2-16,5 1 0 15,8 5 2 1,5 5 2-16,1 9 1 16,5 0 1-16,-5 11 0 15,4 8-1-15,-6 2-1 16,-1 5 0-16,-1-3-4 16,-5-4-7-16,-1-8-22 15,4 4-5-15,-13-15-1 16,12 5-1-16</inkml:trace>
  <inkml:trace contextRef="#ctx0" brushRef="#br0" timeOffset="230187.4855">6514 13691 52 0,'16'6'36'0,"7"11"0"16,-6 2-9-16,-5-2-17 0,4 4-7 15,-3 1-9-15,-7-2-17 16,-6-8-12-16,5 0-1 15,-5-12 0-15</inkml:trace>
  <inkml:trace contextRef="#ctx0" brushRef="#br0" timeOffset="230325.5172">6617 13700 42 0,'-13'8'38'15,"-5"3"1"-15,-2 9-2 16,0 7-20-16,-6-2-11 15,3-1-10-15,3-5-31 16,4 6-3-16,-2-13 0 16,9-1-1-16</inkml:trace>
  <inkml:trace contextRef="#ctx0" brushRef="#br0" timeOffset="230626.8173">6933 13331 43 0,'19'0'36'16,"2"0"0"-16,16 0-3 16,1 0-21-16,-1 5-9 15,3-5-11-15,-2 0-17 16,-1 7-11-16,-16-11 0 16,1 4 0-1</inkml:trace>
  <inkml:trace contextRef="#ctx0" brushRef="#br0" timeOffset="230827.3978">7001 13448 45 0,'31'6'36'0,"-3"-6"-1"16,9 0-10-16,1 0-12 15,-2 0-13-15,-1 8-31 16,-14-11-3-16,4 8-1 16,-25-5-2-16</inkml:trace>
  <inkml:trace contextRef="#ctx0" brushRef="#br0" timeOffset="234676.8513">7695 13278 44 0,'-5'11'30'0,"-15"4"-11"16,7 9-5-16,2 10-4 0,2 2-2 15,9 6-2-15,5-2-2 16,9-4 0-16,4-6-1 15,7-10 0-15,3-13 1 16,2-7-1-16,-4-9 1 0,-1-9-2 16,-5-8 1-16,-6-1-1 15,-5-4 1-15,-6 7-2 16,-3 0 0-16,-9 7-1 16,-1 7 0-16,0 7 0 15,10 3-1-15,-14 22 1 16,14-3-1-16,6 3 1 0,6 2 0 15,7-4 0-15,5-1 0 16,7-4 2-16,-6-9 0 16,10-6 0-16,-11-6 1 15,-3-7 0-15,-8-6 0 16,-6 0 0-16,-7-3 0 16,-7 3-2-1,-2 0-3-15,-3-1-9 16,2 2-24-16,5 7-3 0,0 1-1 15,15 2 0 1</inkml:trace>
  <inkml:trace contextRef="#ctx0" brushRef="#br0" timeOffset="235161.4105">8403 13225 21 0,'0'9'32'16,"-13"3"1"-16,4 7-6 15,-6 13-11-15,-7 8-6 16,0 7-1-16,1 2-2 15,2-1-2-15,3-4-3 16,4-5 0-16,3-10-1 0,6-10-1 16,3-19 1-16,0 0-1 15,14-29 1-15,-3 0-1 16,3-13 0-16,-1-8 1 0,3-2-1 16,-1-3 0-16,1 2 0 15,-1 8 0-15,-3 6 0 16,-3 8 1-16,1 12-1 15,-10 19 1-15,15 6 0 0,-6 14 0 16,1 11 0-16,3 5 1 16,2 7-1-16,3 6 1 15,0-1-1-15,3-1 0 16,-2-4-3-16,-3-5-2 31,2-1-7-31,-9-13-13 0,-5-9-12 16,4-2-2-16,-8-13 1 15</inkml:trace>
  <inkml:trace contextRef="#ctx0" brushRef="#br0" timeOffset="235361.9473">8310 13452 14 0,'0'0'33'0,"18"-5"1"16,10 10-2-16,0 0-13 16,6 0-10-1,0 1-23-15,-2-6-16 16,9 8-2-16,-17-13-2 0</inkml:trace>
  <inkml:trace contextRef="#ctx0" brushRef="#br0" timeOffset="278012.1568">8999 13375 5 0,'0'0'18'15,"9"3"-5"-15,2-3-2 16,12 0-3-16,2 0-1 16,12 0-1-16,1 0-2 15,-1 0-3-15,3 0-5 16,-6 0-7-16,0 6-7 16,-18-11-6-16,2 12 9 0</inkml:trace>
  <inkml:trace contextRef="#ctx0" brushRef="#br0" timeOffset="278196.7795">9124 13458 35 0,'21'0'30'0,"10"4"-4"16,-1-4-9-16,8 2-16 15,5 3-25-15,-15-12-4 16,6 11-2-16,-12-18 4 16</inkml:trace>
  <inkml:trace contextRef="#ctx0" brushRef="#br0" timeOffset="280633.7819">9969 13225 15 0,'4'-10'19'0,"-4"10"-1"0,-16-10-4 16,1 6-3-16,-7 0-4 15,-5 1-2-15,-4 3-2 16,0 0-2-16,1 0 0 16,3 4 0-16,3 3-1 15,2 1 0-15,9 4 0 16,1-3 0-16,6 3 0 0,4 3 1 15,-2 0 0-15,4 1 2 16,0-3-1-16,0 1 1 16,0-4 0-16,6 4 0 15,-6-14 1-15,12 10-1 16,1-10 0-16,8 0 0 16,4 0 0-1,8 0-1-15,5 2 2 16,3 6 0-16,-1 1 1 15,0 10 0-15,-15 3 0 0,0 5 1 16,-19 1 0 0,-6 3 0-16,-19-3-1 0,-5-4-2 15,-12-4-2-15,-3-8-4 16,0 0-9-16,-2-12-15 0,3-6-10 16,11 0-1-16,2-11 0 15</inkml:trace>
  <inkml:trace contextRef="#ctx0" brushRef="#br0" timeOffset="281150.3028">10277 13261 38 0,'-4'12'30'16,"-2"8"-9"-16,3 8-3 15,-9 6-5-15,2 8-1 16,-5-1-2-16,2 1-2 0,-2-4-3 15,3-6-2-15,0-11-1 16,6-9-1-16,6-12 1 16,0-15-1-16,8-12 1 15,5-6-1-15,-3-9 0 16,5-5-1-16,4 0 0 31,-1 1 0-31,0 5 0 0,-3 7-1 16,1 12 1-16,-3 9 0 15,2 13 0-15,-2 10 1 16,-1 10 0-16,3 10 0 16,2 3 1-16,1 9 0 15,3 2 0-15,-2 1 0 16,-1-1-4-16,-1-3-2 0,-3-2-9 16,-4-6-19-16,-10-12-4 15,4-2-1-15,-14-15-1 16</inkml:trace>
  <inkml:trace contextRef="#ctx0" brushRef="#br0" timeOffset="281303.4503">10237 13425 28 0,'28'0'34'0,"18"10"0"16,-3-10-8-16,1 0-46 15,8 12-7-15,-15-12-4 16,-2 11-2-16</inkml:trace>
  <inkml:trace contextRef="#ctx0" brushRef="#br0" timeOffset="288181.0551">10880 13355 23 0,'37'8'31'0,"-5"-8"-1"15,16 0-11-15,0 3-13 16,-1-3-18-16,6 6-15 15,-15-6-3-15,3 6 0 16</inkml:trace>
  <inkml:trace contextRef="#ctx0" brushRef="#br0" timeOffset="288350.8441">10996 13429 33 0,'0'0'32'0,"0"0"0"16,25 0-11-16,9-6-18 16,12-1-21-16,15 7-11 0,-1-15-2 15,21 11-1-15</inkml:trace>
  <inkml:trace contextRef="#ctx0" brushRef="#br0" timeOffset="288921.1064">11963 13121 38 0,'0'0'32'16,"14"-13"-7"-16,-14 13-7 16,-18-3-7-16,-1 3-4 0,-7 3-5 15,-2-3-3-15,-3 6-1 16,0-2 0-16,0 2-1 15,6 0 1-15,2 1-1 16,4 2 0-16,5 1 2 16,7 3 1-16,0 5 1 15,2-4 0 1,5 5 1-16,0 0 1 16,0-3-1-16,10 0 2 15,-1-7-1-15,7-3-1 16,6-6 0-16,4 0 0 0,5-6-1 15,4 3 1 1,6 3 0-16,-3 3 0 16,-2 3 1-16,-6 10 0 0,-10 0 1 15,-6 12 1-15,-14-4 0 0,-11 7-1 16,-11-7 0-16,-7-2-1 16,-6-3-4-16,-3-8-5 15,0-4-12-15,6-7-18 16,2-13-1-16,9 0 0 15,6-7-1-15</inkml:trace>
  <inkml:trace contextRef="#ctx0" brushRef="#br0" timeOffset="289137.2819">12290 13366 48 0,'0'0'38'16,"0"0"1"-16,0 0-2 0,10 4-23 15,-10-4-28 1,0 0-21-16,0 0-3 0,-10-10 0 16,10 10 0-16</inkml:trace>
  <inkml:trace contextRef="#ctx0" brushRef="#br0" timeOffset="289770.0235">12752 13212 35 0,'0'0'30'16,"-31"-13"-4"-16,7 10-7 16,-2 3-6-16,-4 11-4 15,4 7-4-15,1 2-2 16,10 6 0-16,9 7-2 16,9 4 0-16,10-3 1 0,12-1-1 15,9-8 1-15,8-6 1 16,3-12 0-16,1-7 1 15,-4-12 0-15,-4-6 0 16,-16-10 0-16,-9-6 0 16,-17-4-2-16,-12 5 1 15,-8 3-3 1,-7 3-3-16,-3 10-11 16,-1 10-19-16,4 0-5 0,10 14 1 15,3 3-1-15</inkml:trace>
  <inkml:trace contextRef="#ctx0" brushRef="#br0" timeOffset="289954.935">12993 13407 34 0,'0'0'35'0,"0"16"1"16,0-16-1-16,0 0-25 15,0 0-17 1,0 0-25-16,0 0-2 16,0 0-1-16,14-7 0 15</inkml:trace>
  <inkml:trace contextRef="#ctx0" brushRef="#br0" timeOffset="290302.3976">13329 13178 12 0,'-26'-14'30'16,"9"14"0"-16,-9-5 0 0,4 14-19 15,4 10-5-15,3 6-2 16,5 8-2-16,10 2 1 15,3 3-1-15,7-1 0 16,11-5 0-16,7-9 1 16,3-7 0-16,0-12 1 31,3-4 0-31,-3-14 1 0,-3-5 0 16,-9-11-1-16,-10 1 1 15,-15-4-2-15,-7 2-2 16,-5 5-8-16,-7 3-17 15,-6 5-12-15,4 9 0 16,-2 4-1-16</inkml:trace>
  <inkml:trace contextRef="#ctx0" brushRef="#br0" timeOffset="290872.0809">13819 13150 14 0,'-29'0'12'15,"11"0"-4"-15,-4-4-1 16,-2 4-3-16,0 0-1 16,1 0-1-16,7 0 0 15,-2 0 0-15,6 4 1 16,2 1 2-16,10-5 1 16,-16 10 1-16,11 1 2 0,2 2 0 15,-1 3 0-15,4-1 0 16,0 4-2-16,0-4-1 0,6 2-1 15,-2-5-1-15,7 0-1 16,2-10-1-16,6-2 0 16,5 0 0-16,6 0-1 31,0 0 1-31,4 0-1 0,3 3 1 16,-6 5-1-16,-2 1 2 15,-6 5 0-15,-10 1 1 16,-7 2 1-16,-15-1 0 15,-6 2 0-15,-14-7-1 16,-4 2 0-16,-5-4-3 16,-1-4-3-16,0-1-12 0,5 0-23 15,-2-12-2-15,10 6 1 16,2-10 0-16</inkml:trace>
  <inkml:trace contextRef="#ctx0" brushRef="#br0" timeOffset="291725.8908">14348 13213 35 0,'14'0'31'16,"20"0"-5"-16,3-3-9 0,9 3-5 15,4 0-5-15,2 0-8 16,-4 5-10-16,-11-5-13 16,2 7-8-16,-25-7 0 15,1 4 5-15</inkml:trace>
  <inkml:trace contextRef="#ctx0" brushRef="#br0" timeOffset="291904.4256">14401 13331 22 0,'19'0'32'0,"15"10"2"16,3-10-13-16,5 0-5 16,3 2-12-16,-8-7-31 15,5 10-3-15,-19-5-2 16,0 5 0-16</inkml:trace>
  <inkml:trace contextRef="#ctx0" brushRef="#br0" timeOffset="298948.9071">15279 13091 26 0,'-10'-11'33'0,"-10"-3"-3"0,0 10-7 15,-9 8-6-15,-4 8-6 0,5 14-4 16,1 3-2-16,9 12-2 15,10 0 0-15,11 1-1 16,15-6 0-16,14-7 0 16,10-8 1-16,4-11 0 31,3-16 0-31,-4-7 0 0,-10-13 1 16,-10-6-1-16,-17-5-1 15,-11 2 1-15,-13 0-3 16,-6 6-2-16,-2 10-7 15,-6 3-16-15,5 8-14 16,11 15 0-16,3-3 1 16</inkml:trace>
  <inkml:trace contextRef="#ctx0" brushRef="#br0" timeOffset="299096.5548">15579 13367 50 0,'0'0'35'0,"0"11"-4"16,-12-11-18-16,3-11-40 0,9 11-4 15,0-17-3-15,0 17-1 16</inkml:trace>
  <inkml:trace contextRef="#ctx0" brushRef="#br0" timeOffset="299613.0695">15999 13234 3 0,'-21'0'30'0,"5"5"-1"16,-9-10-8-16,1-4-6 0,4-6-5 16,2-5-3-16,8-2-1 15,10-6-2-15,10 1-1 16,11 1 0-16,8 7 0 15,8 8-1-15,1 4 1 16,-2 11 1-16,-4 8 1 16,-14 8-1-16,-9 9-1 0,-18 6 1 15,-13 2-1-15,-11 1-2 16,-5-4 0-16,-5-3-3 16,3-4 0-16,8-3 0 15,7-10-1-15,13-6 0 16,12-8 2-16,10 0 0 15,14 0 1 1,7-4 0-16,6 4-1 16,7-4-13-16,6 4-19 15,-12-5-1-15,4 5 1 16,-15-11-1-16</inkml:trace>
  <inkml:trace contextRef="#ctx0" brushRef="#br0" timeOffset="300166.8985">16534 13092 18 0,'4'-9'27'0,"-4"9"-6"0,0-10-6 16,-14 6-5-16,-3-1-4 15,-4 0-6-15,-4 3-3 16,-2 2-1-16,-2-4-1 0,4 4 1 15,0 5 0 1,4 0 1-16,2 4 2 16,6 2 3-16,2 3 3 0,-1 19 9 15,9-16-6 1,3 1 0-16,0-4-2 0,5 0 0 16,-5-14-1-16,15 15-1 15,1-15-1-15,6 2-1 16,6-2 0-16,6 5 0 31,0 2 2-31,1 3-1 0,-2 0 2 16,-2 9 0-16,-12 0 1 15,-10 3 0-15,-12-2 1 16,-9 4-2-16,-13-11-1 16,-6 0-4-16,-7-5-9 15,-5-2-24-15,0-14-6 16,5-1 0-16,4-13 1 0</inkml:trace>
  <inkml:trace contextRef="#ctx0" brushRef="#br0" timeOffset="300869.616">17146 12904 25 0,'12'-8'33'0,"7"20"0"15,-10-2-2-15,-5 9-21 16,1 10-2-16,-5-3-2 16,-3 1-1-16,-3-5-1 0,-1-1-1 15,7-21-2-15,-6 10 0 16,6-10-1-16,10-24 1 16,-1 5-1-16,6-3 1 15,2-1-1-15,2 4 0 16,2 5 1-16,0 5-1 0,-3 9 1 15,-3 9 0-15,-4 2 0 16,-5 5 0-16,-6 3 0 16,0-1-1-16,0-4 0 15,-6-5 0-15,6-9-2 16,0 0 0-16,0-13 0 16,7-5 0-1,5-1 0-15,1-1 0 16,2 3 1-16,2 2 1 15,0 8 0-15,-3 7 1 16,-1 8 1-16,-2 6-1 16,-4 6 0-16,0 1-3 15,-2 3-8-15,-5 3-22 16,0-12-3-16,0 7 0 0,-10-11 0 16</inkml:trace>
  <inkml:trace contextRef="#ctx0" brushRef="#br0" timeOffset="301070.1549">17029 13196 43 0,'12'0'36'0,"22"0"0"15,8 0-1-15,13 0-26 16,14 2-4-16,8 1-6 15,3 1-8-15,1-4-25 16,1 5-1-16,-17-5-1 0,-8 6-1 16</inkml:trace>
  <inkml:trace contextRef="#ctx0" brushRef="#br0" timeOffset="301519.1648">17422 13391 37 0,'0'0'27'16,"-18"-19"-4"-16,-1 10-5 16,-8 5-5-16,-5-2-4 15,0 6-2-15,-2-3-2 16,7 8-2-16,6 0 0 0,5 7-2 16,12 5 0-16,14 1 1 15,11 4-1-15,8-1 0 16,1 5 2-16,-2 1 1 0,-5-1 1 15,-2 2 1 1,-15-6-1-16,-12-1 1 0,-17-9-1 31,-2-3 1-31,-9-9-4 0,3 0-4 16,4-7-19-16,5-5-18 16,0-7 0-16,13 7-1 15,0-5 0-15</inkml:trace>
  <inkml:trace contextRef="#ctx0" brushRef="#br0" timeOffset="302837.3412">1668 14737 12 0,'0'0'31'0,"10"13"1"15,-10 10 0-15,0 15-17 16,5 9-5-16,-5 3-1 16,6 5-2-16,-6 0-2 15,0-7-1-15,0-6-2 0,0-12 0 31,0-10-1-31,0-20 0 16,-13 0-1-16,7-20 0 16,0-10 0-16,0-9 0 15,0-5-1-15,3-8 0 0,3-1 1 16,3 1 0-16,3 3 0 16,0 8 1-16,4 5-1 15,2 12 0-15,6 3 1 0,-1 8 0 16,12 4-1-16,3 6-1 15,11 3-6-15,4 0-14 16,3-3-14-16,10 6 0 16,-3-9 0-16</inkml:trace>
  <inkml:trace contextRef="#ctx0" brushRef="#br0" timeOffset="303139.0782">2143 14420 47 0,'55'16'37'16,"0"14"1"-16,14 16-6 15,-2 22-21-15,-13 18-2 16,-6 16-2-16,-26 10-1 0,-19 3-3 16,-21 1-3-16,-22-7-4 15,-10-4-7-15,-14-11-26 16,-2-30-1-16,3-14-1 16,7-27-1-16</inkml:trace>
  <inkml:trace contextRef="#ctx0" brushRef="#br0" timeOffset="304157.5105">3431 14658 21 0,'-44'0'23'0,"5"13"-10"0,4 6-5 16,5 9-1-16,11 4-3 15,15 4 0-15,11-1 0 16,17-1 0-16,8-5-1 16,11-4 1-16,1-8 0 15,2-6 0-15,-5-6 0 0,-9-5 0 32,-12-3-1-32,-20 3 0 15,0 0 0-15,-31-9 0 16,0 9-1-16,-6 10 0 15,-1 0-1-15,-1 5-1 0,7 4 0 16,5 5 1-16,14 2 0 16,10 0 0-16,7 1 1 15,11-6 0-15,7 0 0 0,9-6 1 16,9-6-1-16,6-9 1 16,0-5-1-16,1-9 0 15,0-4-1-15,-4-6 1 16,-5-2-1-16,-10 0 0 15,-7 1 1-15,-8 3 0 16,-6 6-1-16,-7 16 0 0,0 0 1 16,0 0-1-16,-10 18 0 15,6 2-1-15,1 6 0 16,3 4-7-16,0 0-17 16,-4-7-11-16,8-2 0 15,-4-21 0-15</inkml:trace>
  <inkml:trace contextRef="#ctx0" brushRef="#br0" timeOffset="304293.7851">3748 14643 19 0,'0'0'14'0,"0"0"-11"0,0 0-16 16,5 24-9-16</inkml:trace>
  <inkml:trace contextRef="#ctx0" brushRef="#br0" timeOffset="304459.0682">3909 14930 51 0,'25'47'36'16,"-10"-8"0"0,1-4-13-16,-1-2-7 15,-5-10-7-15,2-8-3 16,-2-11-4-16,2-8-3 15,3-6-10-15,-6-8-20 16,0-13-6-16,4 2 0 16,0-4-2-16</inkml:trace>
  <inkml:trace contextRef="#ctx0" brushRef="#br0" timeOffset="304841.6775">4337 14979 37 0,'-4'23'35'0,"-3"6"1"0,-13-9-7 15,0-5-12-15,0-6-10 32,-5-5-7-32,4-8-3 0,4-5-3 15,5-7-1-15,8-1 1 16,4-5-1-16,11 6 2 16,4 0 1-16,4 8 5 15,5 8 3-15,-2 5 2 16,5 10 0-16,-4 2 1 15,1 6-1-15,-6-3 0 0,1 1-1 16,-3-7-1-16,3-5-2 16,-4-9 0-16,-2-7 0 15,2-8-1-15,-5-7 0 16,0 0 0-16,-2-5-1 16,2 5 0-16,-5 5 0 15,-5 17 1-15,12-4 0 0,-9 18 0 16,1 8 0-16,0 8-3 15,2 3-5-15,0-1-29 16,9 1-2-16,1-11 0 16,16-2 0-16</inkml:trace>
  <inkml:trace contextRef="#ctx0" brushRef="#br0" timeOffset="305441.7144">5948 14711 11 0,'-10'39'28'0,"-3"18"1"16,-16-1-12-16,-7 0-5 15,-7-4-4-15,-4-11-5 0,2-12-1 16,0-19-1-16,5-19 1 15,9-13-1-15,3-12 1 16,9-7 1-16,12 0 1 16,7 2 2-16,7 7 0 15,11 11 1-15,9 18 1 32,1 10 0-32,12 20 0 0,-7 5-2 15,5 11-1-15,-4 4-4 16,-5 0-5-16,-1 1-21 15,-2-4-12-15,-10-12-1 16,-1-5 0-16</inkml:trace>
  <inkml:trace contextRef="#ctx0" brushRef="#br0" timeOffset="305879.4554">5978 15076 35 0,'5'13'35'0,"5"9"-1"0,-10-1-3 15,0 2-21-15,0 2-3 16,0-4-4-16,0-7-1 16,0-14-2-16,0 0-1 15,8-13 0-15,5-5 0 16,4-4 0-16,4 1 0 15,1 2 1-15,0 5 0 0,-1 9 1 16,1 7 0-16,-7 10 1 16,-6 4 0-16,-5 6-1 15,-4 0-1-15,0 1-1 16,0-8-1-16,0-5-3 16,0-10 0-16,0 0 0 15,10-23-1-15,4 3 1 0,3-4 2 16,-2 0 2-16,6 2 2 15,-5 5 2-15,5 11 2 0,-8 6 1 16,0 9 0 0,-7 5-1-16,-1 6-2 0,-5 3-7 15,0 6-18-15,-7-13-12 32,7 0-1-32,0-16 0 0</inkml:trace>
  <inkml:trace contextRef="#ctx0" brushRef="#br0" timeOffset="306195.374">6586 15088 26 0,'15'27'34'16,"-21"-10"1"-16,2 2-5 16,-7 0-12-16,-9-2-11 15,2-3-4-15,-4-6-5 16,-1-5-2-16,6-3-1 15,-4-11 0-15,8 0-1 16,4-7 0 0,5-1 3-16,7 2 2 15,7 4 3-15,5 3 3 16,1 5 1-16,8 9 1 0,-2 4 1 16,4 8 0-1,-2 6-1-15,1 4-1 0,-7-1-3 16,-2-1-3-16,-3 0-8 15,-4-5-16-15,-6-9-13 0,-3-10 1 16,9 0-1-16</inkml:trace>
  <inkml:trace contextRef="#ctx0" brushRef="#br0" timeOffset="306326.8969">6818 15152 15 0,'22'0'34'15,"4"13"0"-15,-12 3-1 0,-1 4-15 16,-2 4-8-16,-4 3-11 15,-1-4-17-15,-12-10-14 16,9 1-1-16,-3-14-1 16</inkml:trace>
  <inkml:trace contextRef="#ctx0" brushRef="#br0" timeOffset="306480.289">6917 15132 38 0,'-13'12'37'0,"-7"2"0"15,-5 12-1-15,-1 6-22 16,-2-3-9-16,-2 0-14 0,2-8-25 16,13 4-2-16,-3-18-1 15,18-7 0-15</inkml:trace>
  <inkml:trace contextRef="#ctx0" brushRef="#br0" timeOffset="306742.6875">7302 14780 41 0,'15'-4'35'0,"20"8"-1"0,3-4-10 16,2 3-15-16,6 2-9 16,0-1-14-16,3 2-19 15,-21-6-1-15,3 4 0 16,-22-4 7-16</inkml:trace>
  <inkml:trace contextRef="#ctx0" brushRef="#br0" timeOffset="306896.0763">7330 14911 34 0,'34'9'35'0,"-3"-9"-1"15,12-4-9-15,4 4-14 32,0-4-29-32,1 4-12 0,-13-11-3 15,2 11-1-15</inkml:trace>
  <inkml:trace contextRef="#ctx0" brushRef="#br0" timeOffset="307612.0408">8120 14650 4 0,'-16'12'30'0,"-8"0"1"16,12 19 1-16,-4 6-17 15,10 7-4-15,12-1-3 16,8-2-1-16,11-4-1 16,8-14-1-16,10-8 0 15,-2-15-1-15,1-7-1 16,-5-15 0 0,-5-4-2-16,-7-6 1 15,-7-2-2-15,-11 2 1 16,-7 1-2-16,0 7 1 15,-13 6-1-15,5 8 0 0,-7 10 0 16,4 10 0 0,-1 8 0-16,5 4 1 15,7 2 1-15,0 4 1 0,10-3 0 16,5-3 1-16,6-5 0 0,3-10 1 16,5-2 0-16,-4-9 0 15,2-2-1-15,-5-6 0 16,-1-1 0-16,-6-6-2 15,-2-2 0-15,-8-1-3 32,0-4-5-32,1 3-10 0,-6 0-22 15,-3-8 0-15,3 8-1 16,-6-3 0-16</inkml:trace>
  <inkml:trace contextRef="#ctx0" brushRef="#br0" timeOffset="307901.3806">8494 14379 38 0,'6'-13'34'0,"-2"-3"0"16,14 2-13-16,1 8-9 15,-4 3-5 1,1 6-2-16,-8 7-1 15,-5 6-2-15,-6 3 0 16,-11 3 0-16,-2-1-1 16,0 2 1-16,4-3-1 15,2-3 0-15,10-3 0 16,3-4 0-16,14-3-2 16,10-2-6-16,7 3-15 0,6 4-14 15,-7-12 0-15,5 14 0 16</inkml:trace>
  <inkml:trace contextRef="#ctx0" brushRef="#br0" timeOffset="308370.6096">8949 14548 43 0,'0'21'35'0,"0"7"-2"15,-12 8-12-15,-4 8-9 16,1 10-2-16,-4 1-3 16,4 0-2-16,-3-6-2 15,6-9-1-15,2-7-1 16,0-12 0-16,10-21 0 15,0 0-1-15,0-18 1 0,7-15-2 16,9-7 1-16,-5-10-1 16,9-10 0-16,1-1 0 0,0 1 0 15,4 2 0-15,-4 11 1 16,-2 9 0-16,-2 14 1 16,2 16 0-16,-1 18 1 31,-3 12 0-31,0 13 1 0,3 9-1 15,-1 8 1-15,2 9-1 16,-4-1 0-16,1-2-4 16,-2-3-2-16,-7-10-7 15,2-12-27-15,-3-4 0 16,-6-18-1-16,0-11 0 16</inkml:trace>
  <inkml:trace contextRef="#ctx0" brushRef="#br0" timeOffset="308517.8648">8876 14817 61 0,'21'-16'74'31,"10"16"-47"-31,3-6-28 16,6 1-32-16,7 8-2 15,-9-9-1-15,10 6-1 16</inkml:trace>
  <inkml:trace contextRef="#ctx0" brushRef="#br0" timeOffset="308950.8484">9609 14703 21 0,'10'-10'32'0,"22"10"-1"0,-1-3-3 15,9-3-19-15,3 6-6 16,0-4-6-16,-2 4-7 15,-3-3-7-15,-7 6-9 16,-20-3-5-16,-1 4 0 16</inkml:trace>
  <inkml:trace contextRef="#ctx0" brushRef="#br0" timeOffset="309120.0031">9631 14824 45 0,'22'0'35'0,"15"5"0"16,3-5-13-16,2 0-9 0,4 0-16 15,-13-4-29-15,8 4-1 16,-15-13-2-16,1 8-1 0</inkml:trace>
  <inkml:trace contextRef="#ctx0" brushRef="#br0" timeOffset="310153.7712">10543 14691 13 0,'-24'-5'8'0,"-5"-10"0"16,8-4 1-1,0-8 1-15,14-1 2 16,7 0 0-16,15 0 0 15,11 8 0-15,7 7 0 16,7 13 1-16,-2 11 0 16,-4 15-2-16,-16 7-3 0,-8 9-1 15,-19 6-1 1,-6 4-3-16,-18 1 0 0,-7-6-4 16,-6-5-2-16,-3-11-1 15,8-6-1-15,1-14 0 0,13-11 0 16,7-11 2-16,14-7 1 15,12-4 3-15,10-2 2 16,12 7 1-16,4 2 1 16,9 10 0-16,-5 5 0 0,4 12-2 15,-3 8-2-15,-6 1-4 16,-6 5-16-16,-1 0-17 16,-14-12-1-16,3 0 0 15,-13-14 0-15</inkml:trace>
  <inkml:trace contextRef="#ctx0" brushRef="#br0" timeOffset="310639.4951">11082 14569 21 0,'19'6'32'0,"-19"-6"2"15,0 0-7-15,0 0-13 16,-21 8-6-16,2-8-3 0,-5 4-2 16,-2 0-3-16,0-4 0 15,-4 6-2-15,6-2 0 16,-1 2-1-16,1 3 1 31,1 0-1-31,4-1 2 0,1 4 1 16,6 0 1-16,0 0 0 15,3-1 1-15,5-1 0 16,4-10 1-16,-5 11 1 16,5-11-1-16,12 3 0 15,3-6 0-15,0-2-1 16,8-1 1-16,5 2-2 0,5 4 1 16,3 0-1-16,2 4-1 15,-1 5 1-15,-5 4 0 16,-5 9 1-16,-10 3 0 15,-9 6 0-15,-14 1 0 16,-13 1 0-16,-13 2-1 16,-11-7-1-16,-3-3-3 0,-6-10-5 15,8-3-7-15,1-12-12 0,6-11-11 16,17-1 1 0,9-13 0-16</inkml:trace>
  <inkml:trace contextRef="#ctx0" brushRef="#br0" timeOffset="311056.2">11394 14672 33 0,'-15'15'35'16,"0"14"0"-16,-2 5-4 0,-6 3-18 15,6 9-5-15,-7-2-1 16,7-1-3-16,-1-6-1 16,6-7-1-16,1-15-1 15,11-15 0-15,0-9 1 16,6-17-1-16,4-11 0 16,2-6-1-1,7-10 1-15,1-2-1 16,4 1 0-16,-3 4 1 0,-3 8-1 15,3 13 1 1,-4 5-1-16,-2 14 1 0,-2 10 0 16,-1 19 0-16,-3 5 1 15,4 10 0-15,0 6-1 16,-2 6 1-16,3 4 0 0,-3-3-2 16,1 0-2-16,-2-8-3 15,1-1-12-15,-3-5-22 16,-8-18 0-16,0-2-1 15,-13-13 1-15</inkml:trace>
  <inkml:trace contextRef="#ctx0" brushRef="#br0" timeOffset="311209.8716">11221 14852 46 0,'0'0'37'16,"22"-13"1"-16,11 6-5 15,5 4-20-15,3-1-14 16,3 9-33-16,-4-13-2 0,7 8-1 16,-10-13 0-16</inkml:trace>
  <inkml:trace contextRef="#ctx0" brushRef="#br0" timeOffset="311625.3654">11952 14675 33 0,'14'0'31'0,"14"5"0"31,0-5-15-31,9 4-12 0,1-1-12 16,-1-7-20-16,5 9-2 16,-14-9-1-16,2 8 14 15</inkml:trace>
  <inkml:trace contextRef="#ctx0" brushRef="#br0" timeOffset="311810.7763">11988 14797 40 0,'23'4'34'0,"10"-4"2"15,-5-3-8-15,10 3-33 16,8 0-24-16,-9-10-4 0,7 10-1 15,-10-5-1-15</inkml:trace>
  <inkml:trace contextRef="#ctx0" brushRef="#br0" timeOffset="312427.3809">12783 14672 12 0,'-21'-34'13'0,"17"-3"2"16,8-5 1-16,14 5-1 0,10 7-1 15,9 8-1-15,4 18 0 16,-4 14-2-16,-4 12-2 16,-18 13-1-16,-11 11-3 15,-19 8-1-15,-11 3-3 16,-13-6-3-16,-8-5-3 0,1-9-2 15,-1-15 0-15,9-5-1 16,4-17 1-16,19-4 2 16,9-9 2-16,12-4 3 15,34-8 10 1,-6 21-3-16,3 4 0 31,5 15-1-31,-3 2-2 0,-5 3-5 16,0 3-15-16,1 6-16 15,-16-17-1-15,5 2 0 16</inkml:trace>
  <inkml:trace contextRef="#ctx0" brushRef="#br0" timeOffset="312897.0254">13506 14509 32 0,'12'5'30'0,"-22"-5"2"16,-8 0-15-16,-12 10-9 31,-6-5-4-31,-3 2-1 0,-2-2-3 16,-3-5 0-16,5 0-1 16,6 0 0-16,7-4 0 15,10 4 0-15,2-3 0 16,7 6 1-16,0 6 2 15,7 4 0-15,0 3 1 16,0 3 0-16,3 3 0 0,1-2 0 16,-1-2 0-16,1-3 0 15,-4-15 0-15,21 14-1 16,-4-14 0-16,5-4-1 16,7-3 1-16,3 3 0 0,9 2-1 15,1 4 0 1,-4 5 1-16,-2 8 1 0,-12 3 0 15,-11 8 1-15,-13 1-1 16,-15 2 0-16,-16-4 0 0,-7-3-1 16,-6-7-3-16,1-9-3 15,3-3-4-15,2-12-6 16,11-3-12-16,11-3-11 31,7-8-1-31,16 7 1 0</inkml:trace>
  <inkml:trace contextRef="#ctx0" brushRef="#br0" timeOffset="313076.4253">13666 14713 66 0,'13'5'39'0,"-13"-5"1"15,8 0-5-15,-8 0-28 16,0 0-10-16,0 13-34 15,0-13-2-15,0 0 0 16,-8-6 0-16</inkml:trace>
  <inkml:trace contextRef="#ctx0" brushRef="#br0" timeOffset="313644.3991">14070 14563 8 0,'-10'-8'30'0,"-18"0"0"15,0 15-10-15,-2 9-4 16,1 15-3-16,5 7-3 0,2 5-1 16,12 4-2-16,5-1 0 15,14-4-1-15,6-14 0 16,13-6-1-16,4-22 0 15,8-6-1-15,0-18 0 16,-3-8-1-16,-6-9-1 31,-9-5 0-31,-10 0-2 0,-12 3 0 16,-9 11-4-16,-12 4-5 16,-2 17-16-16,2 11-13 15,-7 4 0-15,12 12-1 16</inkml:trace>
  <inkml:trace contextRef="#ctx0" brushRef="#br0" timeOffset="313829.221">14247 14811 26 0,'18'11'35'0,"-18"-11"0"15,0 0-1-15,0 11-22 31,0-11-14-31,0 0-21 0,0 0-10 16,0 0-1-16,0-21-1 16</inkml:trace>
  <inkml:trace contextRef="#ctx0" brushRef="#br0" timeOffset="314114.4086">14488 14654 21 0,'-22'8'28'16,"7"18"-2"-16,-3-2-12 15,5 6-4-15,10 6-1 16,3-3 0-16,15-1-1 0,4-7-1 16,9-6 1-16,0-13-1 15,9-6 0-15,-9-16-1 16,0-3-1-16,-10-12-2 15,-9-1-1-15,-12-4 0 0,-9 4-2 16,-10 2-3-16,-6 4-6 31,0 10-15-31,4 6-12 0,-4-2-1 16,16 12 0-16</inkml:trace>
  <inkml:trace contextRef="#ctx0" brushRef="#br0" timeOffset="314584.0827">14984 14508 13 0,'0'0'26'0,"-24"-10"1"15,3 10-13-15,-5 2-7 16,-2 4-4-1,-3 0-2-15,4 7 0 16,4-4-1-16,5 2 1 16,3-2 0-16,5-1 1 15,10-8 1-15,-6 16 1 16,6-5 0-16,0-11 2 0,0 18-1 16,0-18 0-16,0 20 0 15,0-20-1-15,9 18-1 0,0-13-1 16,4-3 0-16,3-2-1 15,5 5 0-15,3-5 1 16,6 2-1-16,0 3 0 16,1 2 0-16,-1 5 0 15,-2 4 1-15,-6 1 0 16,-6 4 2-16,-13 1-1 0,-6 2 2 16,-16-5-2-16,-4 1 1 15,-14-6 0-15,-3-7-3 16,-3-2-2-16,3-10-5 15,9 1-7-15,3-8-14 16,6-4-11-16,13 2 1 31,3-5-1-31</inkml:trace>
  <inkml:trace contextRef="#ctx0" brushRef="#br0" timeOffset="317207.564">15347 14658 24 0,'0'0'33'16,"18"8"-1"-16,17-3-4 15,5-2-18-15,2-1-6 16,6-2-6-16,3 6-13 15,4 2-15-15,-19-11-2 16,2 6-1 0,-26-9 15-16</inkml:trace>
  <inkml:trace contextRef="#ctx0" brushRef="#br0" timeOffset="317370.3285">15406 14740 8 0,'6'14'31'16,"6"-11"-1"-16,19 6 0 16,8-5-19-16,9-4-17 15,11 9-20-15,-11-17-3 0,13 8-1 16,-16-12 12-16</inkml:trace>
  <inkml:trace contextRef="#ctx0" brushRef="#br0" timeOffset="317693.2767">16058 14650 21 0,'9'-31'29'16,"10"1"-11"-16,-5 4-1 16,-1 4-1-16,-3 5-2 15,-6 5-2-15,-4 12-1 0,-4 15-2 16,4 12-2-16,-6 6-1 16,6 10-2-16,-7 3 0 15,7 6-1-15,0-1-2 0,7-8-6 16,2-6-17-16,3-6-15 15,-9-20 0-15,10-3 0 32</inkml:trace>
  <inkml:trace contextRef="#ctx0" brushRef="#br0" timeOffset="317871.6788">16318 14830 53 0,'9'6'36'0,"-9"-6"-1"16,0 0-12-16,0 0-52 15,0 0-5-15,13 0-2 16,-13-9 0-16</inkml:trace>
  <inkml:trace contextRef="#ctx0" brushRef="#br0" timeOffset="318474.7164">16693 14715 22 0,'-33'-8'16'0,"-5"-11"-7"16,8-3-3-16,8-6-1 16,15-3 1-16,11-1 1 15,15 3 0-15,10 7 1 16,9 6 0-16,5 13 2 15,-3 10 0-15,-2 15 0 0,-16 3 0 16,-9 13-2-16,-20 3-1 16,-14 1-3-16,-14 3-1 15,-8-6-4-15,-5-8-2 16,0-8-1-16,8-5-1 16,11-11 0-16,11-7 0 31,18 0 1-31,7-10 2 0,17 2 1 15,9 8 1-15,9-3 2 16,4 6-3-16,0 8-11 16,-8-4-19-16,8 8 0 15,-17-11 0-15,4 6 10 0</inkml:trace>
  <inkml:trace contextRef="#ctx0" brushRef="#br0" timeOffset="318944.8145">17264 14561 18 0,'-13'-6'26'0,"-5"6"-4"16,-8 0-15-16,-4-7-3 15,-4 4-4-15,-3-1 0 16,3-1-1-16,2 1 0 16,5 4 0-16,7 0 2 0,-1 5 1 15,7 5 1-15,4 6 2 16,-2 3 2-16,3 3 0 16,2 0 1-16,0 2 0 15,2-5 0-15,5 0-1 0,6-10-1 16,10-3-1-16,2-6-1 15,12 0 0 1,4 0 0 0,7 0-2-16,3 0 0 0,3 4 0 15,-5 7-1-15,-2 5 2 16,-14 4-1-16,-10 6 1 16,-16-1 0-16,-8 0 0 15,-19-3 0-15,-9-2 0 16,-9-8-1-16,-1-4-4 0,-2-8-5 15,3-5-16-15,2-12-15 16,18-3 0-16,10-11-1 16</inkml:trace>
  <inkml:trace contextRef="#ctx0" brushRef="#br0" timeOffset="326678.1967">17679 14439 36 0,'0'0'24'16,"17"16"-3"-16,-11 0-2 16,2 8-6-16,-4 2-2 15,-4-2-2-15,0 0-3 16,0-9-2-16,0-15-4 15,0 0-1-15,0 0-1 0,9-26-1 16,2 0 2-16,5-2-1 16,-1 0 1-16,2 2 1 15,4 9 1-15,-6 9 2 16,-2 8 0-16,-3 4 0 16,-2 9 0-16,-4 2-1 15,-4 4 0 1,2-3 0-16,-2-2-1 15,0-14 0-15,0 9-1 0,0-9 1 16,20-17-1-16,-4 4 0 16,2-6 0-16,3 4 0 15,0 3 1-15,-2 3 0 16,0 9 1-16,-6 12 0 16,-4 5 0-16,-3 7-2 0,-6 2-4 15,3 3-14-15,4 2-17 16,-7-11-1-16,7 1 1 15,-7-12 1-15</inkml:trace>
  <inkml:trace contextRef="#ctx0" brushRef="#br0" timeOffset="326894.8539">17634 14754 28 0,'33'0'35'0,"6"-4"1"0,16 4-3 15,3 0-18 1,3 0-7-16,3 0-8 0,-3 7-12 16,-6 4-22-16,-16-11-1 15,-1 3-1-15,-14-8 0 16</inkml:trace>
  <inkml:trace contextRef="#ctx0" brushRef="#br0" timeOffset="327418.9442">17927 15041 23 0,'-16'-21'26'0,"4"13"-2"15,-9-3-3-15,-2 3-4 0,-1 3-5 16,-3 5-4-16,4 0-2 16,-1 8-3-16,8 4 0 15,7 2-1-15,9 5 1 16,9 1-1-16,7 5 1 15,5-3 1-15,2 3 0 32,-2 0 1-32,-2 1 0 0,-10-3-1 15,-9-1 0-15,-9-7-1 16,-9-4-2-16,-8-4-1 16,-2-11-6-16,3 1-7 15,0-7-14-15,2-6-12 16,10-1 1-16,3-5-1 0</inkml:trace>
  <inkml:trace contextRef="#ctx0" brushRef="#br0" timeOffset="327850.4967">18013 15008 9 0,'0'0'27'0,"-4"-26"-2"16,8 14-7-16,3-1-3 0,2 3-4 15,6 8-3-15,3 2-1 16,0 6-1-16,-1 4-1 15,-1 5 0-15,-6 2-2 16,-5 5 0-16,-7 0 0 0,-4-1 0 16,-10-4 0-1,1 0 0-15,-5-6-1 16,2 1 0 0,5-5-2-16,4-4 1 0,9-3 0 15,0 0-1-15,12 4 1 16,5-4-1-16,5 0 1 15,1 3-1-15,-1-3 1 16,2 5 0-16,-5-1-6 16,-3 0-19-16,-16-4-11 0,17 0 0 15,-17 0-1-15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31T09:12:17.65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20558 14666 24 0,'3'-21'20'0,"-3"21"-2"15,0 0-3-15,0 0-3 16,0 0-3-16,0 19-2 16,3 1-2-16,-3 8-2 15,0 2 0-15,0 6 0 0,0 1-1 16,0-3-4-16,0-2-6 16,-3-6-11-16,10-1-12 15,-7-25 0-15,4 13 2 16</inkml:trace>
  <inkml:trace contextRef="#ctx0" brushRef="#br0" timeOffset="237.4444">20644 14652 8 0,'0'0'29'15,"0"0"0"-15,0 0-10 0,0 0-6 16,7 20-4-16,-4-2-3 0,-3 1-1 16,6 6 0-1,-6 1-4-15,4 1-6 0,-4-6-16 16,8 4-9-16,-8-15-2 16,3 2 1-16</inkml:trace>
  <inkml:trace contextRef="#ctx0" brushRef="#br0" timeOffset="784.5221">20425 14200 15 0,'-7'12'21'0,"-12"-2"-6"15,5 9-5-15,-1 4-2 16,7 4-3-16,5 3 1 15,3 2-2-15,9-3 2 0,2-8 0 16,8-2 1-16,2-9 0 16,3-3 1-16,-6-14 0 15,3-5-1-15,-9-7 0 16,0-3-1-16,-12-7 0 16,0 3-3-16,-11-3 0 15,1 2-3-15,-3 4-3 0,-1 4-7 16,3 5-12-16,11 14-13 15,-18-5-1-15,18 5 1 16</inkml:trace>
  <inkml:trace contextRef="#ctx0" brushRef="#br0" timeOffset="969.5025">20582 14426 3 0,'0'0'25'0,"-12"3"0"15,12-3-15-15,0 0-14 0,0 0-17 16,0 0-2-16,0-12 9 16</inkml:trace>
  <inkml:trace contextRef="#ctx0" brushRef="#br0" timeOffset="1334.6313">20665 14217 27 0,'0'17'21'0,"-9"-1"-7"0,6 6-4 16,3 3-4-16,0 2-1 16,7 1-1-16,1-4-1 0,4 1 0 15,3-9 0-15,3-4-1 16,-2-8 2-16,2-8 1 16,-1-5 0-16,-1-8 0 31,-7-7 1-31,-2 0 0 0,-7-6-1 15,-6 4 0-15,-6-3-2 16,-1 7 0-16,-2 3-3 16,-4 7-6-16,4 4-12 15,5 8-16-15,-6 0 0 16,10 13 0-16</inkml:trace>
  <inkml:trace contextRef="#ctx0" brushRef="#br0" timeOffset="1870.8076">20972 14187 13 0,'0'-13'12'32,"0"13"-3"-32,-14-6-2 0,3 6-2 15,-1 0-2-15,-1 0 0 16,1 0-2-16,0 5 0 16,0 0 0-16,2 0-1 15,10-5 0-15,-15 17 1 16,10-8-1-16,-1 3 2 15,2-2 0-15,4 2 1 0,-2 0 1 16,2-1 1-16,0-2 0 16,0 0 0-16,0-9 0 15,2 12-1-15,-2-12 0 16,0 0-2-16,18 8 0 16,-8-8 0-16,2 0-1 15,4 0-1 1,3 0 1-16,3 0-1 15,-4 4 0-15,1 4 3 16,-4 4 0-16,-8 0 2 16,-3 5 1-16,-8-3-1 0,-1 3 1 15,-10-4 0-15,-1 2-1 16,-6-5-6-16,1-6-6 16,4-4-12-16,4 7-15 0,-3-15 1 15,16 8-2-15</inkml:trace>
  <inkml:trace contextRef="#ctx0" brushRef="#br0" timeOffset="2487.215">21119 14315 21 0,'10'13'31'0,"-10"-13"3"15,2 22-14-15,-2-3-6 0,3-1-4 16,-3 0-2-16,0-3-3 16,0-3 0-16,0-12-3 15,0 0 0-15,0 0-1 16,6-14 0-16,0-1 0 16,4-5-1-16,-2 1 0 15,3-1 0 1,0 3-1-16,0 6 1 15,1 6 0-15,-12 5 0 16,14 7-1-16,-7 5 2 16,-4 3-1-16,-3 4 0 15,4 0 1-15,-4-2-1 16,0-4 1-16,0-13-1 16,13 9 0-16,-13-9 0 0,11-12 1 15,-2-2-1-15,1-3-1 16,2 2 1-16,0-2 0 15,-3 6-1-15,-9 11 1 16,19-8 1-16,-19 8 0 0,14 19 0 16,-9-2 0-1,-1 6 0-15,-1-2 0 0,0 1-8 16,-3-7-28-16,4 6 0 0,-8-11 0 16,10-1-2-16</inkml:trace>
  <inkml:trace contextRef="#ctx0" brushRef="#br0" timeOffset="3505.2212">22664 15040 6 0,'0'0'15'0,"16"-25"-3"15,-1 15-2-15,-1-5-1 16,7 2-2-16,-1 1 1 16,9 4-2-16,3 1 1 0,2 7-2 15,9 0 0-15,0 5-1 16,-2 3-1-16,-1 0 0 15,-2 0 1-15,-5-8 0 16,-2 3 1-16,-4-8-1 16,-13-3 0-16,-5-4 0 0,-2-2 1 31,-4-4-1-31,1 2-2 0,-4 0-2 16,-4 0-4-16,-1 2-11 15,5 14-17-15,-8-20-1 16,8 20 0-16,-18-14 15 15</inkml:trace>
  <inkml:trace contextRef="#ctx0" brushRef="#br0" timeOffset="4192.1717">23176 14849 7 0,'0'23'19'0,"4"-11"-1"16,5 5-3-16,5-2-2 15,12 1-2-15,5-3-2 16,9-6-3-16,5-1-1 16,5-6-3-16,3-4 0 0,4-2-1 15,2 1 0-15,-11 2 0 16,3 3-1-16,-17 0 1 16,8 8-1-16,-12 2 1 15,7 3-1-15,-7 3 0 16,-8 1 0-16,3-1-1 15,-3-2 1 1,3 1-4-16,-10-3-9 16,-15-12-16-16,5 17-1 15,-5-17 0-15,0 0 26 16</inkml:trace>
  <inkml:trace contextRef="#ctx0" brushRef="#br0" timeOffset="5148.4169">22562 14000 16 0,'0'0'21'15,"4"18"-1"-15,-8-2-3 16,-1 7-2-16,2 5-2 0,-6 1-2 31,5 4-2-31,-4-2-3 0,5 0-2 16,-4-6-2-1,3-6 0-15,4-9 0 0,0-10-1 16,0 0 0-16,-3-16 0 16,6-5-1-16,1-5-1 15,4-8 0-15,1-2-1 16,4 0 0-16,0-1 1 0,-4 4 0 16,3 5 0-16,0 4 1 15,-5 4 0-15,-1 9 1 16,-6 11-1-16,2-15 1 15,-2 15-1-15,0 0 1 16,4 15-1-16,-4-1 0 16,0 6 0-16,3 7 0 0,0 8 1 15,3 4-1-15,1 2 1 16,0 3-1-16,1-3-1 16,-3 0-4-16,-1-11-5 15,3-6-10-15,0-3-12 0,-7-21 0 16,0 0-1-16</inkml:trace>
  <inkml:trace contextRef="#ctx0" brushRef="#br0" timeOffset="5527.1834">22519 14120 23 0,'14'13'18'0,"0"-5"-3"0,5 3-2 15,3-4-1-15,6 2-4 16,3-1-1-16,3-4-2 16,-6-1-2-16,-2-3-1 15,3 0-1-15,-9-7 1 16,-1 4-2-16,-7-6 1 16,-12-1-1-1,0-2 1-15,-4 0 0 16,-5-1-1-16,-6 4 0 15,2 1-1-15,-5 2 1 16,2 6 0-16,1 4 0 16,-1 6 0-16,6 5 0 0,5 7 0 15,0 3 2 1,3 7 0-16,2 2 1 0,5 2 0 16,2 3 0-16,6-5 0 15,-6 0-1-15,-1-5-2 0,2-5-7 16,1-8-9-16,1 1-16 15,-10-17 0-15,0 0 0 16</inkml:trace>
  <inkml:trace contextRef="#ctx0" brushRef="#br0" timeOffset="5796.2222">22845 14104 8 0,'0'0'27'16,"22"11"2"-16,-11 1-11 16,5 11-7-16,-1 5-2 15,2 3-1-15,-1 8-2 16,-5 0-5-16,-2-2-6 0,-6-6-12 15,8 5-13-15,-15-22-1 16,15 1-1-16</inkml:trace>
  <inkml:trace contextRef="#ctx0" brushRef="#br0" timeOffset="6027.6501">22963 14111 5 0,'0'0'26'15,"-16"11"-3"-15,11 3-5 16,-8 1-4-16,-3 8-4 0,-1 5-2 16,-4 2-2-16,4 4-4 15,2-1-6-15,-4-2-10 16,1-8-14-16,10 3-2 15,-8-17 0-15,16 6 25 16</inkml:trace>
  <inkml:trace contextRef="#ctx0" brushRef="#br0" timeOffset="6349.9762">23052 14071 18 0,'0'0'28'0,"-9"10"-4"15,12 3-6-15,-3 3-5 16,0 3-4-16,7 3-1 16,-3 5-2-16,0-5-6 15,-1 3-12-15,7 1-17 16,-10-26-3-16,13 19 1 16,-13-19 12-1</inkml:trace>
  <inkml:trace contextRef="#ctx0" brushRef="#br0" timeOffset="6628.4747">23175 14062 4 0,'0'0'28'0,"10"23"-2"16,-10-10-9-1,4 7-5-15,-1 3-3 16,-3 1-2-16,7-1-2 16,-7 1-6-16,3-5-6 15,2-3-6-15,0-1-11 16,-5-15-5-16,0 0 0 15</inkml:trace>
  <inkml:trace contextRef="#ctx0" brushRef="#br0" timeOffset="6897.8742">23266 14086 30 0,'0'12'29'0,"-9"-6"-9"0,-1 4-5 16,-5 2-5-16,0-1-2 16,4 4-3-16,0-2-1 15,18 2-1-15,-1-3-1 16,2-2-1-16,7-3 0 31,7-2-2-31,4-2-5 0,5 1-9 16,-11-9-16-16,6 5-1 15,-8-10 0-15,8 7 22 16</inkml:trace>
  <inkml:trace contextRef="#ctx0" brushRef="#br0" timeOffset="7451.9372">23508 14052 11 0,'-19'-6'24'15,"19"6"-9"-15,-18 6-5 16,8 1-3-16,10-7-4 16,-7 20-2-16,7-10 1 15,7 3-1-15,5-4-1 16,0 0 1-16,7-3 0 0,0 0 0 15,-6-6 0-15,-2 0-1 16,-1 0 1-16,-10 0-1 16,0-12 0-16,0 12 0 15,-15-7 0-15,2 7 0 0,-2 0 0 16,3 7 0 0,-5-1 1-1,9 5-1-15,-3 1 2 16,-1 3 0-16,12-1 1 15,0 2 0-15,7-1 0 0,-7-2 0 16,13-1 1-16,-3-2-3 16,5-4-6-16,2-12-14 15,-1 6-9-15,-4-18 0 16,11 7 8-16</inkml:trace>
  <inkml:trace contextRef="#ctx0" brushRef="#br0" timeOffset="7583.2771">23526 13943 21 0,'-17'7'8'0,"7"-7"-22"16,7 8 0-16,-6-8 14 16</inkml:trace>
  <inkml:trace contextRef="#ctx0" brushRef="#br0" timeOffset="8068.0876">23711 14079 17 0,'-12'2'12'0,"12"-2"-2"16,-6 15-3-16,6-3 0 15,0 0-1-15,6 2-1 16,6 2 0-16,3 2-1 0,0-2 1 16,-3 3-1-16,-3-3 2 15,-4-1 1-15,2-5 1 16,-7-10 0-16,-3 14 0 15,3-14-1-15,-16 0-3 0,16 0-9 16,-22-8-16-16,1-7-10 31,8 9-2-31,-7-9 0 0</inkml:trace>
  <inkml:trace contextRef="#ctx0" brushRef="#br0" timeOffset="9172.1464">22651 14498 10 0,'0'0'20'0,"11"-6"-3"16,-11 6-4-16,0 0-3 16,-11-5-3-16,-5 5-2 15,-7 0-2-15,-5-2-2 0,0-3-1 16,0 5-2-16,-2-3 0 0,4 3 0 15,4 0 0 1,5-3-1-16,17 3 1 0,0 0 1 16,0 0 0-16,14 6 2 15,0-3 0-15,6 3 1 16,3 0 1-16,2 4 0 0,-6 3 0 16,-6 5 0-16,-8 1 1 15,-9 4-1-15,-2 3 0 16,-8 0 0-16,-5 3-1 15,-7-4 0-15,-2 0-1 16,2-7 1-16,7-4-2 31,5-5 1-31,3-5-1 0,11-4 1 16,0 0 0-16,0 0 0 16,24-12 0-16,-6 7 0 15,4 5 0-15,3-4 0 16,-3 4-4-16,1 0-8 15,4 7-17-15,-9-10-1 0,2 8-1 16,-20-5 17-16</inkml:trace>
  <inkml:trace contextRef="#ctx0" brushRef="#br0" timeOffset="9472.1166">22651 14636 8 0,'0'0'24'0,"0"0"-4"15,-4 12-6-15,-3-1-4 16,7 1-3-16,-5 1 0 16,5 2-1-16,5-3-1 15,4-1 0-15,1-4-1 0,2-2 0 16,4-2 0-16,-1-3-1 15,3-6-1-15,-3 0 0 16,0-3 0-16,-6 1-2 16,-5-3-4-16,-2 2-4 15,-2 0-9-15,-2-6-14 16,2 15 0 0,-16-17 0-16</inkml:trace>
  <inkml:trace contextRef="#ctx0" brushRef="#br0" timeOffset="9703.8686">22774 14626 8 0,'6'21'27'15,"-6"-9"-6"-15,10 4-4 0,-2 0-5 16,3 2-3-16,1-2-2 16,-6-4-2-16,7-5-1 15,-13-7-1-15,20 0 0 16,-8-7-1-16,-6-3 0 15,1-6 0-15,0 0-2 16,-4 0-3-16,1 1-7 0,0 1-10 16,-4 14-11-16,-3-12 0 15,3 12 5-15</inkml:trace>
  <inkml:trace contextRef="#ctx0" brushRef="#br0" timeOffset="10088.9423">23000 14701 11 0,'0'0'25'16,"0"17"-6"-16,0-17-6 0,5 19-2 15,-5-10-4-15,0-9-1 0,15 13-1 16,-15-13-2-16,23 0 0 15,-11-5-2-15,1-5 1 16,-3-5 0-16,4-3-1 16,-3-6 0-16,-3-4 0 15,2-2-1-15,-14-2 0 16,-2-2 1 0,-7 7 0-16,0-1 0 15,-4 9 1-15,-5 6 0 16,-4 5 0-16,1 8 1 15,9 12-1-15,3 3 1 16,4 2-1-16,9 7 0 16,5-1-1-16,5-2-3 15,13 0-4-15,3-3-11 0,3 1-14 16,-6-12-1-16,15 0 0 16</inkml:trace>
  <inkml:trace contextRef="#ctx0" brushRef="#br0" timeOffset="10620.1154">23271 14618 18 0,'0'0'28'16,"4"20"-8"-16,-7-6-4 15,-2 0-4-15,5-3-4 16,0-11-1-16,-4 14-2 16,4-14-1-16,0 0-1 0,-6-11-2 15,13 0 0 1,3-1 0 0,3-3-1-16,-4 2 1 15,-2 0-2-15,2 4 1 16,9 3 0-16,-3 6 0 0,-15 0 0 15,16 9 0-15,-9 0 1 16,-3 5-1-16,8 0 2 16,-8 1-2-16,-4 2 2 15,5-1-2-15,-1 0 0 0,-8 0-6 16,4-4-10-16,-12-5-15 16,6 4-1-16,-9-11 1 15,15 0 19-15</inkml:trace>
  <inkml:trace contextRef="#ctx0" brushRef="#br0" timeOffset="10805.1047">23316 14492 19 0,'0'0'29'16,"0"0"-2"-1,0 0-21-15,0-9-25 16,0 9-6-16,-4 9-2 16,11 3 18-16</inkml:trace>
  <inkml:trace contextRef="#ctx0" brushRef="#br0" timeOffset="11436.8748">23505 14625 30 0,'14'4'20'0,"-3"0"-4"15,-5 6-4-15,1 4-2 16,-7-4-3-16,0 0-1 0,-13 1-1 16,3-2-1-16,1-3-2 15,0-2-2-15,9-4-2 16,0 0 0-16,-10-6-1 16,10 6-1-16,7-18-1 15,3 6-1-15,2-2 1 31,-4 0 1-31,-2 0 0 0,-2-1 1 16,7 2 1-16,-3 3 2 16,1-5 3-1,-9 15 1-15,0 0 1 16,0 0 1-16,5 11 0 16,-5-11 0-16,-5 21 0 15,-1-8 0-15,6 4-1 0,0-3 0 16,8 5-2-16,-2-2-2 15,4-4-4-15,0-1-11 16,14 3-17-16,-13-15-1 0,10 9 0 16,-9-17 17-1</inkml:trace>
  <inkml:trace contextRef="#ctx0" brushRef="#br0" timeOffset="12222.6064">23847 14575 11 0,'9'0'27'0,"-9"0"-7"31,-3-9-3-31,3 9-6 0,-16-9-5 16,3 6-2-16,-5-1-2 16,5 4 0-16,1 0-1 15,2 4-1-15,0 1 1 16,-2 1-1-16,12-6 0 16,0 14-1-16,0-14 0 15,10 13-2-15,-10-13-1 0,0 0 0 16,7 9-1-16,-7-9 1 15,14 0-1-15,-14 0 0 16,0 0 1-16,-11 0 1 16,11 0 2-16,-11 6 1 15,-7 5 1 1,8-3 2 0,-4 2-1-16,3 1 2 15,11 0 0-15,4-1-1 16,-4-1 0-16,0-9 0 0,0 14 2 15,0-14-3 1,21 6 2-16,-8-6-2 16,-2-4-1-16,2-1 1 0,4-3-1 15,4 0-1-15,4 2 1 0,-4-2-1 16,6 4 0-16,-3 4 0 16,4 0 1-16,-7 0 1 15,3 4 0-15,-7 2 3 16,-3 5 0-16,-14-11 2 15,10 18 0-15,-14-8 0 16,4 0 0 0,0-10-1-16,-17 18-1 15,1-12-2-15,-2-3-7 16,3-3-17-16,-5 6-14 16,-1-15-1-16,-5 9 0 15</inkml:trace>
  <inkml:trace contextRef="#ctx0" brushRef="#br0" timeOffset="317802.8962">1737 9757 28 0,'12'7'35'16,"13"0"0"0,11 1-2-16,14-5-16 0,7 2-6 15,8-3-7-15,-1-2-8 16,-5 3-9-16,-9-3-13 15,-15 0-9-15,-17 0 0 32,-18 0-1-32</inkml:trace>
  <inkml:trace contextRef="#ctx0" brushRef="#br0" timeOffset="317966.1696">1785 9979 70 0,'12'10'35'0,"17"-2"-12"0,11 2-5 16,6-6-5-16,7 1-6 16,1 1-12-16,1-2-17 15,-12-4-14-15,-7 0 1 16,-19 0-1-16</inkml:trace>
  <inkml:trace contextRef="#ctx0" brushRef="#br0" timeOffset="318119.5198">1770 10175 45 0,'-11'19'37'0,"11"-19"-2"15,22 13-16-15,13-9-5 16,9-4-9-16,8 4-14 16,3-9-22-16,10 5-3 0,-3-6-2 15,6 6 0-15</inkml:trace>
  <inkml:trace contextRef="#ctx0" brushRef="#br0" timeOffset="318519.7826">2491 9943 51 0,'-26'0'33'0,"-9"3"-6"15,7 7-11-15,15 5-7 16,3 3-2 0,10 4-3-16,10-4-1 15,3 1-1-15,12-6-1 0,6-2 0 16,-3-3 0 0,3-8 0-16,-6 0-2 15,-7 0 0-15,-18 0 0 0,7-13 1 16,-21 10 0-16,-8 3-1 15,-8 0 1-15,-10 8 0 0,0 2 1 16,3 7 0-16,3 2 1 16,9 4 0-16,11 0 1 15,9 1 1-15,11-5-1 16,13-1 1-16,6-4-1 16,0-4-2-16,12-6-9 15,-7-3-22 1,-5-11-6-16,7 1-2 15,-14-15 1-15</inkml:trace>
  <inkml:trace contextRef="#ctx0" brushRef="#br0" timeOffset="318651.3139">2477 9953 44 0,'-14'-14'32'0,"14"14"-6"15,-14 0-20-15,14 0-30 16,12 21-4-16,-3-7-3 0,15 11 7 15</inkml:trace>
  <inkml:trace contextRef="#ctx0" brushRef="#br0" timeOffset="318905.7576">2659 10165 38 0,'32'25'37'0,"-2"-8"1"0,2-3-4 16,-4-3-15-16,-1-11-8 16,8 3-6-16,-8-8-3 15,-8-8-3-15,-7 0-2 16,-12-6-1-16,-9-1 1 15,-9-1-1-15,-10 1 0 32,-10 6 1-32,-5 5 1 0,3 9 2 15,-1 12 0-15,14 7 2 16,4 10 0-16,14 12 1 16,6 5-1-16,9 5 1 15,6 3-1-15,5 0-1 16,7 5-15-16,-2-6-22 15,-3-16 0-15,12-5-2 0,-3-18 2 16</inkml:trace>
  <inkml:trace contextRef="#ctx0" brushRef="#br0" timeOffset="319569.0903">3174 10171 36 0,'-12'-27'33'0,"6"11"-2"16,-11-3-10-16,0 5-7 16,1 9-4-16,-9 1-4 0,7 9-2 15,-2 5 0-15,5 7-2 16,3 4-1-16,9 4 0 15,3-1-1-15,9 0 1 16,4-1 1-16,7-7-1 16,6-5-1-16,1-5-1 15,-1-11-1-15,-1-5 0 0,-4-4-1 16,-5-4 1-16,-1-6 0 16,-12 3 0-16,-3 1 2 0,-9 3 2 15,0 6 0 1,0 5 0-16,-4 6 0 0,13 0 1 15,-13 20-1-15,20-2 0 32,-1 0 0-32,9 1 0 0,8-1 1 15,1-3 0-15,2-6 0 16,1-4 0-16,-3-5-1 16,-2-5 0-16,-7-5-3 15,-2-8-6-15,-3 4-10 16,-4-9-12-16,-1-4-4 15,-2 2 2-15,1-1 7 0,-4-3 8 16,3 6 10-16,4 5 9 16,-4 1 12-16,0 7 46 15,6 20-30 1,-9 7-5-16,12 14-7 16,-12 7-9-16,7 14-2 15,-4 4-2 1,3 9-3-16,-3 4-1 15,3 0-1-15,0-7-1 16,-2-8-5-16,4-6-9 16,-1-10-27-16,-4-21 1 15,7-12-2-15,-10-14 1 0</inkml:trace>
  <inkml:trace contextRef="#ctx0" brushRef="#br0" timeOffset="319724.515">3391 10272 22 0,'32'0'33'16,"-5"-4"0"-16,12 4-3 15,-4 0-24 1,-1-14-32-16,4 14-4 16,-8-5-2-16,5 5 0 15</inkml:trace>
  <inkml:trace contextRef="#ctx0" brushRef="#br0" timeOffset="320095.6695">3857 10026 49 0,'-29'-8'34'15,"8"11"1"-15,-4 2-13 16,13 0-11-16,8 7-4 15,8-1-5 1,8 2-1-16,7 1-1 16,2-4-3-16,1 0 0 15,-3-7-1-15,-1 2-1 16,-3-5 0-16,-15 0 1 16,0 0 1-16,-12-6 2 0,-3 6 3 15,-7 3 2-15,4 6 2 16,-4 0 1-16,6 9 2 0,2-3-1 15,14 6-1-15,2-2-1 16,13-1-1-16,8-3-2 16,4-6-9-16,3-9-32 15,8 0-1-15,-4-10 1 16,3-3-2-16</inkml:trace>
  <inkml:trace contextRef="#ctx0" brushRef="#br0" timeOffset="320631.0892">4918 10090 25 0,'-4'-23'36'15,"-3"4"1"-15,-10 0-5 0,-2-1-8 16,-2 8-8-16,-8 5-6 0,7 10-3 15,-6 6-2 1,10 10-2-16,0 4-2 16,11 9-1-16,7 2 1 0,8-2-1 15,9-3 0-15,7-7 0 16,4-5-3-16,0-14-5 31,4-3-15-31,-3-11-16 0,-12-15-1 16,-2-3 1-16,-15-9 0 15</inkml:trace>
  <inkml:trace contextRef="#ctx0" brushRef="#br0" timeOffset="320746.9156">4845 9862 29 0,'-22'-27'34'0,"13"10"0"16,-7 0-3-16,16 17-24 0,-9 5-24 16,9-5-15-16,7 24-2 15,2-14 0-15</inkml:trace>
  <inkml:trace contextRef="#ctx0" brushRef="#br0" timeOffset="321132.8666">4987 10002 19 0,'20'14'33'0,"9"3"1"16,-6-7-3-16,3-5-12 16,5 0-8-16,-3-5-6 0,-2 0-4 15,-5-5-3-15,-4-3-1 16,-7 3 0-16,-10 5 0 15,0-14 1-15,-10 9 0 16,-2 5 1-16,-4 10 2 0,-1 0 2 16,1 7 1-16,4 2-1 15,5 3 1-15,7-1 0 16,8 1-1-16,7-3-1 16,1-6 0-16,4-7-1 15,1-3 1-15,5-6-1 16,-4-7-1-16,-1-4 1 0,-5-5-1 15,-2 0 0-15,-3-2-1 16,-2 3 1-16,-3 5 0 16,-6 13 1-16,6-11 1 15,-6 11 1-15,0 21 0 16,3-3 0-16,2 6-1 16,6 4-2-1,1-3-23-15,5-7-14 16,16 2-1-16,1-14 0 0</inkml:trace>
  <inkml:trace contextRef="#ctx0" brushRef="#br0" timeOffset="321599.2865">6356 10035 39 0,'10'8'37'0,"15"6"1"15,2 5-1-15,8-1-22 16,8 11-8-16,3 4-6 16,-2-4-10-16,5 2-19 15,-5-3-8-15,-16-14-1 16,0-4 0-16</inkml:trace>
  <inkml:trace contextRef="#ctx0" brushRef="#br0" timeOffset="321780.7">6710 10054 41 0,'-29'10'36'0,"4"12"2"16,-11 6-9-16,-7-3-12 0,5 9-6 16,-5-4-5-1,6-2-7-15,8-1-7 0,-2-8-14 16,10-11-15-16,21-8 0 15,0 0-1-15,37-8 4 16</inkml:trace>
  <inkml:trace contextRef="#ctx0" brushRef="#br0" timeOffset="322051.272">7162 9859 43 0,'-30'0'36'0,"-8"0"1"15,1 9-3-15,1 8-20 16,-2 8-6-16,9 8-5 16,5 7-2-16,11 3 0 15,7 3 1-15,16 0-2 16,8 0 0-1,7-9-3-15,12-3-10 16,4-7-24-16,-4-18 0 0,6-3 0 16,-9-19 0-16</inkml:trace>
  <inkml:trace contextRef="#ctx0" brushRef="#br0" timeOffset="322282.8891">7280 9886 38 0,'0'0'36'15,"-3"-10"2"-15,3 24 0 16,0 9-21-16,-4 0-8 16,4 10-4-16,-3 5-1 15,3 8 0-15,-3-3 0 16,3 3-2-16,4-7-1 0,5-4-1 16,4-3-2-16,2-17-5 15,7-3-17-15,8-10-15 16,-10-11 0-16,4-3-1 15,-5-9 1-15</inkml:trace>
  <inkml:trace contextRef="#ctx0" brushRef="#br0" timeOffset="322437.0562">7128 10057 31 0,'-18'0'35'16,"18"0"0"-16,12 6 0 15,7-2-22-15,12 0-11 16,3-4-24-16,6 6-11 0,-9-9-1 16,7 3 0-16</inkml:trace>
  <inkml:trace contextRef="#ctx0" brushRef="#br0" timeOffset="322606.3351">7562 9965 61 0,'28'10'40'16,"0"12"-1"-16,-7 7-4 16,-5-2-23-16,-3 15-3 15,-13-4-5-15,-5 5-3 0,-12 2-7 16,-12-3-25 0,-4-11-9-16,2-3 0 0,0-14 0 15</inkml:trace>
  <inkml:trace contextRef="#ctx0" brushRef="#br0" timeOffset="322853.7627">8009 10033 40 0,'40'0'34'15,"-2"-4"-4"-15,8 4-11 0,1 6-40 16,-10-10-8-16,6 8-3 16,-15-8-1-16</inkml:trace>
  <inkml:trace contextRef="#ctx0" brushRef="#br0" timeOffset="323006.399">8033 10128 70 0,'23'9'38'16,"17"1"0"-16,6 3-19 16,13-13-41-16,0 9-10 15,-9-9-5-15,3 0-1 31</inkml:trace>
  <inkml:trace contextRef="#ctx0" brushRef="#br0" timeOffset="323706.8319">8997 9853 24 0,'0'0'33'0,"-10"20"2"15,-2 8-4-15,-7 12-15 16,-4 7-6-16,2 8-2 16,-1 1-3-16,4-4-1 15,2-9-1-15,5-11 0 16,4-13-1-1,7-19-1-15,0 0 1 16,16-30-1-16,-1-4 1 0,3-10 0 16,-1-7-2-1,4-4 1-15,-2 3-1 16,1 2 0-16,-3 11-1 0,-4 6 1 16,-1 11-1-16,0 17 1 15,-3 15 1-15,1 16-1 0,-1 9 1 16,4 12-1-16,1 7 1 15,5 4 0-15,0 0-1 16,-1-3-4-16,1-6-10 16,-4-6-19-16,-5-16-5 15,-1-5 1-15,-9-22-1 16</inkml:trace>
  <inkml:trace contextRef="#ctx0" brushRef="#br0" timeOffset="323855.969">8903 10103 28 0,'-18'-17'35'16,"18"17"1"-16,15-10 0 15,13 6-17-15,6 4-14 0,6 0-27 16,10 4-12-16,-4-4 0 0,7 1-2 16</inkml:trace>
  <inkml:trace contextRef="#ctx0" brushRef="#br0" timeOffset="324209.3251">9653 10031 33 0,'-18'-9'36'0,"-10"-2"0"16,1 2-7-16,-5 9-10 15,-5 0-8-15,6 12-3 0,-1 5-3 16,11 6-1-16,5 6-1 0,12 6-1 15,11-1-1-15,9 2 1 16,12-3-4-16,4-10-6 16,13-9-26-16,2 0-4 15,-4-14 0-15,7 0-1 32</inkml:trace>
  <inkml:trace contextRef="#ctx0" brushRef="#br0" timeOffset="324525.3657">9922 10100 33 0,'-27'-20'32'15,"8"12"-3"-15,-8 3-6 16,-1 5-4-16,3 9-5 15,-3 1-4-15,9 13-3 16,5 0-2-16,14 2 0 0,5-1-2 16,11-3 1-16,5-4-1 0,10-6 0 15,0-11-1 1,1-5 0-16,-2-9-1 0,-5-5-2 16,-6 0-5-16,-9-7-10 15,-10-1-23-15,-7 8 1 31,-9 1-2-31,1 11 1 0</inkml:trace>
  <inkml:trace contextRef="#ctx0" brushRef="#br0" timeOffset="324772.0231">10011 10083 58 0,'34'9'35'0,"-3"0"1"16,9 4-13-16,-7 6-11 15,-8 2-4-15,-6 3-3 16,-13 0-1 0,-8-4 0-16,-20-3-5 15,-7-8-18-15,-8-9-17 16,6 0-2-16,-4-9 0 0,11 0 0 15</inkml:trace>
  <inkml:trace contextRef="#ctx0" brushRef="#br0" timeOffset="325272.7977">10593 9723 22 0,'-26'5'34'16,"-13"12"1"-16,3 21-4 15,-4 23-15-15,-1 17-4 32,12 16-3-32,5 4-2 0,17 4-4 15,7-4-6-15,10-11-16 16,11-16-16-16,13-16-1 15,0-27 0-15,10-10 0 16</inkml:trace>
  <inkml:trace contextRef="#ctx0" brushRef="#br0" timeOffset="325726.8293">10602 10064 14 0,'0'0'31'0,"-19"18"2"0,19 6-2 15,-3 2-15 1,3 2-4-16,7 2-3 0,2-4-2 16,2-3 0-16,6-6-2 15,1-5-1-15,1-12-1 16,3-4 0-16,-4-7-1 15,0-7 0-15,-5-6-1 0,-3 1 0 16,-4-1-1-16,-2 7 0 16,-4 0 0-16,-7 5-1 15,7 12 1-15,-13 0-1 16,10 14 0-16,0 1 1 16,3 7 0-16,3 2 0 15,3 4 0-15,11-5 1 0,4-2 0 16,4-5 1-16,3-7-1 15,1-9 1-15,-4-5-1 16,1-7 0-16,-8-7 1 0,-4-3-2 16,-7-3-2-1,-10-7-4-15,-2 4-11 16,-1 5-20 0,-5-5-2-16,5 8 1 15,0 1 0-15</inkml:trace>
  <inkml:trace contextRef="#ctx0" brushRef="#br0" timeOffset="328448.8884">11196 9888 28 0,'0'-22'33'0,"0"22"1"15,0 0-9 1,6 10-7-16,-6 18-5 16,-5 7-4-16,3 9-2 15,-5 4-1-15,7 2-1 0,0-3-2 16,5-4-1-16,2-10-1 15,4-6-2-15,3-5-3 16,2-11-9-16,-2-11-24 16,3 0 0-16,-10-11-1 0,1 2 1 15</inkml:trace>
  <inkml:trace contextRef="#ctx0" brushRef="#br0" timeOffset="328595.695">11111 10096 35 0,'-19'-4'34'0,"19"4"2"16,12 0 0-16,6 0-22 16,8 8-8-16,3-4-10 15,5 10-26-15,3-14-4 16,8 9 0-16,-7-9-2 16</inkml:trace>
  <inkml:trace contextRef="#ctx0" brushRef="#br0" timeOffset="328834.5063">11790 9951 42 0,'0'0'36'0,"-8"11"0"15,8 6-5-15,8 13-19 16,-8 4-4-16,3 9-2 15,-3 3-2-15,7-2-5 16,-2-1-8-16,0-11-10 16,-2-8-16-16,-3-5-2 31,0-19 0-31,-15 5 1 0</inkml:trace>
  <inkml:trace contextRef="#ctx0" brushRef="#br0" timeOffset="328966.0281">11629 10150 66 0,'0'-13'36'16,"5"-1"-1"-16,8 1-15 16,17 9-8-16,5 1-9 0,5 3-11 15,4-4-27-15,8 6 0 16,-7-2-2-16,7 8 0 16</inkml:trace>
  <inkml:trace contextRef="#ctx0" brushRef="#br0" timeOffset="329482.638">12436 10095 20 0,'12'-14'30'0,"2"0"-4"16,-12-1-3-16,-6-1-3 15,-5 6-6-15,-11 0-3 16,-9 8-3-16,-5 2-4 16,-4 12-1-16,1 2-1 0,6 10-1 15,6 7 0-15,7 2 1 16,13 3-1-16,12-2 1 15,9 0 0-15,12-4 1 16,0-10-1-16,9-8 0 16,-3-7 0-16,-2-5-1 0,-4-14 0 31,-7-3 0-31,-8-6-1 0,-9 0 0 16,-10-2 0-16,-5 6-1 15,-3 2 0-15,-3 10 1 16,-1 10-1-16,-2 9 0 15,2 13 1-15,12 11 0 16,-1 6 0-16,7 8 2 16,0 0-2-16,0 2 2 0,10-8-1 15,-1-2-4-15,6-5-10 16,1-5-23-16,-3-23-1 16,8 0-1-16,-5-18 1 15</inkml:trace>
  <inkml:trace contextRef="#ctx0" brushRef="#br0" timeOffset="329798.6362">12653 9789 29 0,'33'12'35'0,"-2"12"3"15,4 17-5-15,-1 17-13 16,-13 11-6-16,-2 14-1 16,-15 1-4-16,-4 5-1 0,-13-10-3 15,-9-6-3-15,-6-10-2 16,-1-13-3-16,6-8-8 15,-2-13-24-15,-2-17-5 16,7-5-1-16,0-14 1 16</inkml:trace>
  <inkml:trace contextRef="#ctx0" brushRef="#br0" timeOffset="337061.6702">13223 10234 48 0,'0'10'37'16,"0"-10"0"-16,5 14-8 15,-5-14-22-15,5 10-21 16,4-5-18-16,-9-5-4 16,18-5 0-16,-6-5-1 0</inkml:trace>
  <inkml:trace contextRef="#ctx0" brushRef="#br0" timeOffset="337610.1079">14069 9789 47 0,'-27'-15'33'15,"8"10"1"-15,-9 5-6 16,2 3-20-16,9 14-4 0,4 4-2 15,10 4-2-15,12 2 1 16,8 1-1-16,5-3 0 16,8-4 0-16,1-6-1 15,0-10 1-15,-4-5-2 16,-7 0 1-16,-12-10-1 16,-8 0 0-1,-14 1 1-15,-11 4 0 16,-6 5 0-16,-3 0-1 15,-1 12 2-15,5 5-1 16,2 6 1-16,11 2 0 16,8 5 2-16,12-2 0 15,10 1 0-15,9-4 0 16,8-4 0-16,5-9 1 0,4-5-1 16,3-7 0-16,0-7-1 15,-1-5 0-15,-6-9-1 0,-5-1 1 16,-8-5 0-1,-3 5 0-15,-8 0 0 0,-3 7 0 16,-8 15 0-16,0 0 0 16,0 0 1-16,0 18-1 0,0 6-1 15,0 7-4-15,0 2-11 16,8 5-20-16,-8-16-1 16,9 3 0-16,-6-13 0 15</inkml:trace>
  <inkml:trace contextRef="#ctx0" brushRef="#br0" timeOffset="337763.4122">14305 9745 69 0,'0'-19'33'0,"-6"7"-4"15,6 12-25-15,0 0-33 16,0 12-4-16,9 7-2 0,-6 0-1 15</inkml:trace>
  <inkml:trace contextRef="#ctx0" brushRef="#br0" timeOffset="337910.1348">14472 9979 55 0,'25'28'37'16,"2"5"1"-16,-1-9-10 16,-7-6-13-1,5 1-5 1,-7-11-6-16,-1-8-5 0,-2-3-13 15,-5-7-22-15,-9-12-2 16,3 2 0-16,-3-8 0 16</inkml:trace>
  <inkml:trace contextRef="#ctx0" brushRef="#br0" timeOffset="338326.8342">15088 10020 59 0,'-22'23'37'16,"2"1"-1"-16,-5-9-11 16,-6-5-17-16,2-2-8 0,-1-5-8 15,-1-7-6-15,10-5-1 16,-1-5 0-16,12 0 4 16,2-3 2-16,10 7 3 15,8 1 6-15,2 4 5 16,10 10 5-16,1 4 3 0,5 8-1 31,-3 2-2-31,1 4-2 0,2-3-1 16,0-2-2-1,-5-7-2-15,0-7-1 0,0-4-1 16,-6-10-1-16,1-9 1 16,-5 0-1-16,-1-6 3 15,-5 4 0-15,0 1 0 16,0 8 1-16,-7 12 0 0,0 0 0 15,11 8 0-15,-3 11-3 16,0 5-14-16,5 5-25 16,-6-7 0-16,5 2 0 15,-1-7-1-15</inkml:trace>
  <inkml:trace contextRef="#ctx0" brushRef="#br0" timeOffset="338764.6569">16045 9906 45 0,'19'7'36'0,"16"12"1"16,-1 5-4-16,6 2-23 16,3 12-2-16,0 3-7 15,-8-1-14-15,-5-6-22 16,-2 0-1-16,-15-13-1 0,2-4 0 15</inkml:trace>
  <inkml:trace contextRef="#ctx0" brushRef="#br0" timeOffset="338927.9327">16384 9929 59 0,'-31'-7'36'0,"-1"19"1"0,-14 4-9 16,-2 5-19-16,0 10-6 15,2 3-6-15,-1 2-14 16,3-4-19-16,17 1-1 16,5-14 1-16,15-6-1 15</inkml:trace>
  <inkml:trace contextRef="#ctx0" brushRef="#br0" timeOffset="339180.7858">16725 9648 32 0,'0'0'35'0,"-22"0"1"0,0 19 0 16,-6 11-20 0,-10 9-5-16,9 14-5 0,0 2-2 15,8 9-1-15,12-2-1 16,9-1-5-16,15-6-7 31,7-4-20-31,5-19-7 0,13-4 0 16,1-18 0-16</inkml:trace>
  <inkml:trace contextRef="#ctx0" brushRef="#br0" timeOffset="339465.1659">16996 9924 77 0,'-28'-12'36'16,"-7"-6"-3"-16,-2 9-19 15,5 9-7-15,-2 5-3 16,6 9-2-16,7 9 0 16,11 6-1-1,10-2 1-15,5 6 1 16,15-6 0-16,8-3 0 15,5-8 0-15,6-4 0 16,0-8 1-16,-4-11-2 0,-6-4-2 16,-10-7-4-1,-2 0-12-15,-11-1-22 16,-6-5-1-16,-6 5-1 0,-8-2 0 16</inkml:trace>
  <inkml:trace contextRef="#ctx0" brushRef="#br0" timeOffset="339712.3664">17054 9649 55 0,'39'4'37'15,"-5"11"1"-15,7 14-6 16,-1 16-20-16,-15 6-5 31,-4 17-2-31,-14 3-1 0,-10 3-4 16,-9-4-4-16,-9-13-14 15,-5-8-20-15,6-7-1 16,0-23 0-16,12-9 0 0</inkml:trace>
  <inkml:trace contextRef="#ctx0" brushRef="#br0" timeOffset="339997.0698">17503 9997 86 0,'27'0'37'0,"10"5"-1"16,-4-5-29-16,6 5-18 0,1-1-23 16,-13-4-2-16,0 0-1 15,-15-4 0-15</inkml:trace>
  <inkml:trace contextRef="#ctx0" brushRef="#br0" timeOffset="340150.7245">17543 10074 72 0,'25'16'39'0,"6"-11"-1"15,10-5-14-15,5 0-24 16,-5 0-33-16,5 5-3 15,-10-9-2-15,-1 4 0 16</inkml:trace>
  <inkml:trace contextRef="#ctx0" brushRef="#br0" timeOffset="340851.3399">18272 9743 61 0,'8'17'33'0,"-20"7"-11"16,-3 12-6-16,-1 6-4 15,-2 4-6-15,-2 2-1 16,3-7-1-16,3-3-3 0,4-16-2 16,6-8-1-16,4-14-1 15,9-23 1-15,3-5-1 16,-1-12 0-16,2-8 0 0,-1-8 2 16,-1-2 2-1,1 4 2-15,-5 8 1 0,0 10-1 16,-1 13 2-16,5 17 0 15,-2 15 0-15,6 16-1 0,7 11 0 16,3 6-2-16,1 6 1 16,4 1-1-16,-3-1-3 15,-3-7-7-15,0-5-17 16,-3-7-12-16,-18-10 0 31,1-1 0-31</inkml:trace>
  <inkml:trace contextRef="#ctx0" brushRef="#br0" timeOffset="341014.203">18216 9975 35 0,'-8'-10'35'16,"19"10"0"-16,4-9 0 0,15 4-19 16,8 0-20-16,1-2-28 15,12 10-2-15,-5-9-1 0,11 11 0 16</inkml:trace>
  <inkml:trace contextRef="#ctx0" brushRef="#br0" timeOffset="341398.9211">18923 9872 43 0,'0'0'35'0,"-13"-22"1"0,-6 12-15 15,-4 5-5-15,-7 2-5 16,1 6-4-16,-3 6-3 0,3 6-1 16,6 7-1-1,6 7 0-15,10 0 0 0,12 1-1 16,12-2 0-16,6 1-3 31,11-5-8-31,3-2-18 16,3-14-10-16,9-2 1 0,-6-11-1 15</inkml:trace>
  <inkml:trace contextRef="#ctx0" brushRef="#br0" timeOffset="341684.2762">19160 9932 40 0,'-11'-13'32'0,"-14"-1"-2"16,3 3-11-16,-4 9-5 16,-4 2-4-1,5 7-3-15,2 6 0 16,6 8-2-16,6-1 0 16,11 5-1-16,15-6 1 15,9-4-1-15,3-1 0 16,5-5-1-16,-4-9 0 0,2 0-1 15,-8-9-3-15,-6-1-7 16,-5 1-23-16,-11 9-7 0,0-18 0 16,0 18 0-16</inkml:trace>
  <inkml:trace contextRef="#ctx0" brushRef="#br0" timeOffset="341884.3152">19261 9892 40 0,'17'0'37'16,"12"9"1"-16,1 3-3 16,-5-1-17-16,11 11-7 15,-11-3-3-15,-2 4-3 16,-17-2-2-16,-10 1-5 31,-14-5-12-31,-9-3-23 0,-18-9-2 16,-1 0 0-16,-7-8 0 15</inkml:trace>
  <inkml:trace contextRef="#ctx0" brushRef="#br0" timeOffset="342369.6723">19841 9518 48 0,'-42'43'35'16,"4"22"-1"-16,1 9-15 0,2 6-4 15,14 8-3-15,5-5-3 16,20-1-6-16,12-14-6 16,11-13-14-16,4-21-19 15,16-7-1-15,-1-19 0 0,8-3 0 16</inkml:trace>
  <inkml:trace contextRef="#ctx0" brushRef="#br0" timeOffset="342685.54">20044 9801 28 0,'-28'-12'28'0,"5"21"1"15,2-1-13-15,0 7-5 0,8 11-2 16,3 5 0 0,10 4 0-1,10-5 0-15,13 1-1 16,4-11-1-16,9-2-2 16,-1-10 1-16,-1-12-2 0,-7-10-1 15,-2-8-1-15,-14-7-3 16,-11 0 0-16,-13 1-5 15,-8 0-10-15,-5 2-22 16,2 15 1-16,-4-3 0 0,10 14-1 16</inkml:trace>
  <inkml:trace contextRef="#ctx0" brushRef="#br0" timeOffset="342901.9462">20375 9706 38 0,'14'8'35'16,"-6"4"2"-16,2 12-5 16,-10 12-16-16,3 3-8 0,3 7-3 15,-2-2-7-15,-4-3-14 0,0-12-20 16,5 2 0-1,-8-16-1-15,3-6 1 0</inkml:trace>
  <inkml:trace contextRef="#ctx0" brushRef="#br0" timeOffset="343053.2794">20319 9924 73 0,'10'-10'36'15,"8"10"0"-15,3 0-16 16,9 0-31-16,10 10-23 15,-3-10-2-15,15 3 0 16,-5-3 0-16</inkml:trace>
  <inkml:trace contextRef="#ctx0" brushRef="#br0" timeOffset="343487.4547">20930 9844 42 0,'-4'-9'33'16,"-14"-7"1"-16,-4 7-16 16,-3 5-6-16,-6 4-4 15,0 9-3-15,-3 6-2 31,9 5 0-31,8 6-1 0,9 3-1 16,11 0 2-16,8-1-2 16,7-3 2-16,7-6-3 15,3-7 1-15,-1-4-3 16,-2-8-1-16,-6-10 0 16,-6-3 0-16,-7-3 0 15,-6-2-1-15,-4 0 2 0,0 3-1 16,-4 1 2-16,-13 14 2 15,13 14 0 1,3 9 1-16,5 6 1 16,0 7 0-16,4 7 1 15,2 0-1-15,0 3-1 16,-1-5-5-16,2-7-26 0,1 0-5 16,-8-18-1-16,4 2 0 0</inkml:trace>
  <inkml:trace contextRef="#ctx0" brushRef="#br0" timeOffset="343735.6736">21010 9481 60 0,'41'0'36'0,"-3"15"2"15,5 17-9-15,0 23-21 16,-9 12-3-16,-6 11-1 0,-10 7-2 16,-16 2 0-16,-9-6-1 15,-10-12-6-15,-2-10-22 16,-2-7-10-16,-7-16-1 16,12-8 0-16</inkml:trace>
  <inkml:trace contextRef="#ctx0" brushRef="#br0" timeOffset="344773.3568">17434 10825 16 0,'3'14'31'0,"11"-14"0"16,14 5-5-16,6-1-14 0,3-4-7 16,3 0-13-1,-7-4-20-15,5 4-2 0,-17-9-1 31,-2 9 8-31</inkml:trace>
  <inkml:trace contextRef="#ctx0" brushRef="#br0" timeOffset="344904.8808">17536 10899 16 0,'7'15'34'0,"2"-15"0"15,16 8-1-15,-3-6-16 0,10-2-20 16,8 7-24-16,-5-14-4 15,10 7-2-15,-7-14-1 16</inkml:trace>
  <inkml:trace contextRef="#ctx0" brushRef="#br0" timeOffset="345305.4751">18157 10621 22 0,'6'9'36'16,"-14"14"0"-16,5 10 1 15,-12 13-17-15,0-2-9 0,3 9-2 16,-6-5-2-16,6-5-4 16,-1-8-1-16,1-10-2 15,6-12 0-15,6-13 1 16,3-13-1-16,3-12-1 15,6-12 1-15,-2-9 0 16,5-4 0-16,0-3 0 0,3 2 0 16,0 5 1-16,-3 9-1 15,1 10 1-15,1 16-1 16,2 13 1-16,2 14 0 16,-2 12 0-16,0 7 0 15,1 10 0-15,-5 3 0 16,0 0-2-1,-1 1-5-15,-9-9-7 16,-1-10-22-16,-4 1-3 16,-4-13 0-16,-3-6-1 15</inkml:trace>
  <inkml:trace contextRef="#ctx0" brushRef="#br0" timeOffset="345459.127">18060 10853 70 0,'0'-10'36'15,"22"10"0"-15,6 0-16 16,10-4-21-16,0 4-24 16,1 0-10-16,14 0-1 15,-4-5 0-15</inkml:trace>
  <inkml:trace contextRef="#ctx0" brushRef="#br0" timeOffset="345775.0389">18725 10760 45 0,'-17'-8'34'0,"-10"-1"0"0,-2 9-13 16,7 8-7-16,-8 8-4 0,8 7-3 15,3 5-1-15,7 4-1 16,9 0-1-16,14 3-1 16,10-5-2-16,10-2-5 15,9-6-16-15,8-4-16 31,-10-18-2-31,9 6 0 0,-8-14 0 16</inkml:trace>
  <inkml:trace contextRef="#ctx0" brushRef="#br0" timeOffset="346078.5038">19000 10824 41 0,'-12'-14'33'16,"2"11"-1"-16,-8 3-14 16,-4 0-5-16,4 15-5 15,-2 2-3-15,6 7-1 0,6 5-1 32,8 1-1-32,8-2 1 0,10-3 0 15,8-7 0 1,6-4 0-16,-2-10 0 0,3-8 0 15,-9-10-1-15,-5-4-1 16,-8-7-3-16,-11-5-8 16,-12-1-26-16,1 5-1 15,-8-2 0-15,5 15-1 0</inkml:trace>
  <inkml:trace contextRef="#ctx0" brushRef="#br0" timeOffset="346459.5531">19282 10807 25 0,'-12'-14'33'16,"12"14"1"-16,0 0-3 16,0 0-14-16,17 23-5 15,-3-4-6 1,4 9-2-16,-5 3-2 15,-1 3 1-15,-12-2-1 16,-6-5 1-16,-14-8-3 16,-11-13-5-16,-2-8-22 15,2-5-8-15,-1-16-1 16,14 3-1-16</inkml:trace>
  <inkml:trace contextRef="#ctx0" brushRef="#br0" timeOffset="347127.3361">19807 10825 33 0,'-8'-9'30'0,"-14"-5"-8"15,0 5-6-15,-6 6-5 0,-3 3-4 16,-1 13-3-16,2 3-1 16,3 9-1-16,5 7 0 31,10 3 1-31,6 0 0 0,6 3 0 15,11-9 0-15,3-2 1 16,7-8-2-16,4-7-1 16,0-12-1-16,-2-4-2 15,-3-6 0-15,-6-12 0 16,-6 0-1-16,-8-2 0 16,-3 4 1-16,-7 1 0 0,-3 6 3 15,-3 9 0-15,1 9 2 16,2 14 1-16,1 9 2 15,6 12 0-15,0 6 2 16,10 11-1-16,2 0 1 16,6 6-2-16,-3-3 0 15,3-3-2-15,-3-5 0 0,2-5-2 16,-5-14-2-16,0-7-5 16,-1-15-34-16,0-2 0 0,-5-9-1 15,4-14 0-15</inkml:trace>
  <inkml:trace contextRef="#ctx0" brushRef="#br0" timeOffset="349429.2791">20230 10850 33 0,'0'0'26'16,"27"3"-3"-16,-1-3-4 15,10 0-3 1,6 0-4-16,-1 0-7 15,4 0-9-15,-3-3-10 16,-4 3-11-16,-19-2-7 16,3 4 0-16,-22-2 6 0</inkml:trace>
  <inkml:trace contextRef="#ctx0" brushRef="#br0" timeOffset="349645.6444">20301 10993 24 0,'13'0'35'0,"15"1"-1"15,31-2 15 1,-20 1-34 0,-5 0-4-16,3 0-6 15,-8 0-15-15,3 0-25 16,-16-11-1-16,-2 7-1 15,-14-9-1-15</inkml:trace>
  <inkml:trace contextRef="#ctx0" brushRef="#br0" timeOffset="351567.9922">20977 10776 67 0,'15'4'35'15,"1"5"-2"-15,2 9-16 16,12 14-7-16,-1 5-5 15,5 5-2-15,0 4-8 16,-4-4-11-16,-5-5-19 16,4-4-1-16,-15-12-1 15,5-4 0 1</inkml:trace>
  <inkml:trace contextRef="#ctx0" brushRef="#br0" timeOffset="351769.071">21313 10799 15 0,'0'0'33'16,"-28"-6"1"-16,11 16-5 0,-8 6-11 15,-4 8-6-15,-2 6-3 16,-8 6-2-16,4 3-3 16,-1 2-7-16,1-3-8 15,5-6-18-15,8 2-5 16,0-13-1-16,19-2 0 15</inkml:trace>
  <inkml:trace contextRef="#ctx0" brushRef="#br0" timeOffset="352047.6194">21422 11064 61 0,'7'12'34'16,"-17"2"-7"-16,2-3-11 16,8 10-3-16,-5-7-3 0,10 6-1 15,-3-5-4-15,8-1-2 16,0-2-3-16,-2-9-8 15,5-3-19-15,2 0-9 16,-12-13-1-16,3 1-1 16</inkml:trace>
  <inkml:trace contextRef="#ctx0" brushRef="#br0" timeOffset="352216.8502">21439 10939 61 0,'0'0'34'16,"0"0"-3"-16,0 0-28 0,15 0-29 15,-15 0-6-15,0 0-2 0,10 0 0 16</inkml:trace>
  <inkml:trace contextRef="#ctx0" brushRef="#br0" timeOffset="352549.6053">21792 10807 46 0,'14'0'34'0,"-1"0"-1"16,9-8-12-16,9 8-8 0,6-6-4 15,4 6-6 1,2 0-5-16,0-9-8 0,-2 9-8 15,-7 0-7-15,-11-6-6 16,-3 11-3-16,-20-5-1 16</inkml:trace>
  <inkml:trace contextRef="#ctx0" brushRef="#br0" timeOffset="352718.3758">21885 10885 28 0,'0'0'33'16,"13"11"-4"-16,6-6-4 16,11-1-5-16,8 0-8 0,4-4-18 15,10 8-25-15,-9-15-1 16,8 7-3-16,-4-13 0 16</inkml:trace>
  <inkml:trace contextRef="#ctx0" brushRef="#br0" timeOffset="353172.4538">22540 10657 28 0,'-3'33'33'0,"-12"5"-2"15,3 4-11-15,0 7-2 16,-6 0-5-16,8 1-4 16,-3-8-5-16,3-9-1 15,0-9-1-15,6-14-1 16,4-10 0-16,7-15 0 16,3-8 0-1,1-11 0-15,0-7 0 16,5-10-1-16,0-5 0 15,3 1 0-15,-4 6 1 16,-3 3 1-16,-3 10-1 16,3 9 1-16,-5 15 0 15,-7 12 1-15,18 15 0 0,-11 11-1 16,2 8 0-16,4 8 0 0,5 5 0 16,7 4-1-1,-1-4 0-15,0-1-3 0,-3-3-2 16,-2-11-5-16,5-4-12 15,-8-8-17-15,-6-14-1 16,-10-6 1-16,0 0 0 16</inkml:trace>
  <inkml:trace contextRef="#ctx0" brushRef="#br0" timeOffset="353389.1611">22469 10873 51 0,'0'0'38'0,"29"9"1"16,-1-9-9-16,2 4-15 16,4 4-5-16,1-5-4 15,1 0-11-15,-8 2-31 16,-1 0-3-16,-15-7 0 0,10 2 0 15</inkml:trace>
  <inkml:trace contextRef="#ctx0" brushRef="#br0" timeOffset="354621.9643">1835 12058 36 0,'17'5'35'16,"8"-11"-2"-16,-1-16-8 0,3-15-7 16,10-6-4-16,-4-16-6 15,2-6-4-15,-5-11-1 16,-14 1-1-16,-3-1 0 31,-3 10-2-31,-10 13 2 0,-8 11-1 16,-9 20 0-16,-2 22 0 15,4 23 0-15,10 23 1 16,5 15-1-16,3 9 0 16,9 5 0-16,9 4 1 15,8-6-1-15,11-6-1 16,-2-13 0-16,-6-15-4 0,-1-7-7 16,-11-8-22-16,-9-17-6 15,-11-7 0-15,-4-14 0 16</inkml:trace>
  <inkml:trace contextRef="#ctx0" brushRef="#br0" timeOffset="354775.6252">1905 11877 44 0,'24'10'34'15,"4"-6"0"-15,13 0-19 16,4 2-18-16,0-6-23 15,-2 7-5-15,-17-11-1 16,1 8-1-16</inkml:trace>
  <inkml:trace contextRef="#ctx0" brushRef="#br0" timeOffset="354938.4065">1837 11751 33 0,'-24'-9'35'0,"-4"-6"1"0,16 15-3 15,12 0-24-15,0 0-21 16,16 12-20-16,8-5-2 16,12 6-2-16,-3-4 5 15</inkml:trace>
  <inkml:trace contextRef="#ctx0" brushRef="#br0" timeOffset="355276.7454">2399 11946 24 0,'6'13'36'0,"10"1"0"15,-5-7 0-15,11-7-17 16,4 8-8-16,-5-8-5 0,4-9-3 16,-3-6-3-16,-10-2 1 15,-5-3-2-15,-7-3 0 16,-16-1 1-16,1 1 0 15,-8 2-1-15,-5 7 2 16,-2 9-1-16,2 9 1 16,3 10 1-1,12 11 0-15,5 6 0 16,4 11 1-16,8 3-1 16,10 4 1-16,-1 2-1 15,4-1-1-15,4-3-3 16,-6-11-11-16,3-8-26 15,4-5 0-15,-3-17 0 16,2-6 1-16</inkml:trace>
  <inkml:trace contextRef="#ctx0" brushRef="#br0" timeOffset="355574.043">3001 11875 32 0,'6'20'38'0,"-25"-6"1"15,-6 6 0-15,-9 3-16 16,-7-10-13-16,-1 5-6 16,-5-8-4-16,3-6-2 15,8-4-1-15,1-13-1 16,14-2 0-16,8-3 0 31,9-4 1-31,10 2 2 0,11 5 2 16,13 3 2-16,7 8 0 15,7 12 1-15,0 7-2 16,2 8-13-16,-8 4-24 16,5 6-2-16,-13-5 0 0,4 8-2 15</inkml:trace>
  <inkml:trace contextRef="#ctx0" brushRef="#br0" timeOffset="356512.2535">22437 16336 41 0,'0'0'29'0,"3"10"-3"16,12-5-4-16,12-5-4 15,26 4-3-15,14-4-4 16,30 6 0-16,27-6-3 16,34 4-1-16,3-4-3 15,14 0 0-15,-8 0-2 16,-16 0 0-1,-19 0-1-15,-32 0-1 16,-29 0 1-16,-30 0-1 16,-17 0 0-16,-14 0 0 15,-10 0 0-15,0 0 0 16,0 0 1-16,0 0 0 0,0 0-1 16,0 0 0-16,0 0-5 15,-13-14-35-15,-12-5-1 0,-2 4 0 16,-26-10 0-16</inkml:trace>
  <inkml:trace contextRef="#ctx0" brushRef="#br0" timeOffset="359006.0922">4008 11650 19 0,'0'26'32'16,"0"24"1"-16,-16 4-11 15,-2 5-6-15,3 3-6 16,-4-7-5 0,7-4-2-16,2-15-1 15,1-13-2-15,9-23 0 0,0 0-1 16,0-18 1 0,9-13-1-16,0-8 0 0,-2-12 1 15,2-8 0-15,4-3 0 16,-2 1 1-16,2 1 1 15,-3 5 0-15,1 14 1 0,-4 7 1 16,5 19 0-16,1 18 0 16,6 23 1-16,-1 11-1 15,4 14 0-15,3 6-1 16,3 9 0-16,0-3-3 16,0-2-6-16,-1-10-17 15,-6-8-14 1,-17-16-1-16,-1-4 1 15</inkml:trace>
  <inkml:trace contextRef="#ctx0" brushRef="#br0" timeOffset="359153.2381">3959 11887 36 0,'0'-15'34'0,"21"11"0"15,4-2-4-15,13 6-28 0,8 0-27 16,1 0-6-16,11 5-2 15,-8-5-1-15</inkml:trace>
  <inkml:trace contextRef="#ctx0" brushRef="#br0" timeOffset="359469.537">4644 11846 8 0,'-3'-12'33'0,"-13"-5"2"16,-2 8-7-16,-4 4-7 15,-6 3-6-15,3 9-4 0,-3 6-4 16,4 6-2-1,6 8-1-15,8 2-2 0,10 0 0 16,15 1-1-16,7-5-1 16,6-6-4-16,12 0-9 0,4-2-19 15,-4-17-5 1,6 2 1-16,-6-10-1 0</inkml:trace>
  <inkml:trace contextRef="#ctx0" brushRef="#br0" timeOffset="359723.1062">4896 11866 42 0,'-16'-9'35'15,"-10"-4"0"-15,2 8-12 16,2 5-9-16,-3 8-7 16,9 8-2-16,5 3-2 0,11 5-2 15,3-1 1-15,13-1-2 16,5-5 2-16,6-6-1 15,3-7 0-15,-4-8 1 16,-4-6-2-16,-5-4 1 0,-11-1-1 16,-9-3-5-1,-7 0-16 1,1 5-16-16,-13-3 0 16,10 8 0-16,-7-1 1 15</inkml:trace>
  <inkml:trace contextRef="#ctx0" brushRef="#br0" timeOffset="359970.1644">5080 11867 24 0,'0'0'35'0,"11"-5"1"16,5 5-4-16,2 5-16 15,8 8-5-15,-11 3-3 0,-4 6-1 16,-11-2-3-16,-7 2-3 16,-10-4-9-16,-8-3-24 15,-5-15-4-15,8 0-1 16,0-15-1-16</inkml:trace>
  <inkml:trace contextRef="#ctx0" brushRef="#br0" timeOffset="360423.4327">5573 11835 13 0,'-17'-20'30'0,"3"3"-4"16,-10 6-5-16,-6 4-5 16,-1 10-1-16,-1 6-4 15,5 9-3 1,4 6-2-16,8 9-3 16,8 1-1-16,11 1 0 15,6-2 1-15,9-5-2 16,9-8 0-16,-1-7-2 15,5-8-1-15,-1-9 0 16,-6-2-1-16,-4-9 1 16,-5 2-1-16,-10-4 1 0,-6 6 2 15,0 11 1-15,-13-7 2 16,1 16 1-16,3 8 0 16,1 11 0-16,3 6 1 15,5 13-2-15,0 2 0 16,7 3 0-16,-1 0-4 0,3-9-7 15,0-11-28-15,8-4 0 0,-4-19-1 16,7-9 0 0</inkml:trace>
  <inkml:trace contextRef="#ctx0" brushRef="#br0" timeOffset="360640.1116">5877 11830 38 0,'14'0'33'16,"17"4"-1"-16,0 2-12 0,7 0-19 15,2 2-20-15,-2-8-11 16,4 6-2-16,-17-11 0 15</inkml:trace>
  <inkml:trace contextRef="#ctx0" brushRef="#br0" timeOffset="360793.777">5935 11927 57 0,'13'2'36'0,"16"6"-1"15,5-2-14-15,8-6-34 16,7 9-19-16,-7-14-2 16,6 10-1-16</inkml:trace>
  <inkml:trace contextRef="#ctx0" brushRef="#br0" timeOffset="361194.3526">6601 11678 53 0,'-15'27'37'0,"6"14"-1"16,-4 2-14-16,2-1-10 0,3 9-4 15,-4-8-2-15,6-6-4 16,-1-11 0-16,7-9-2 15,0-17 0-15,0 0 0 0,13-26-2 16,0-3 2-16,-1-11-1 16,3-7 0-16,1-2 1 15,2-4-1-15,0 5 1 16,-2 7 0-16,-1 13 1 16,1 10 0-16,-1 18 0 0,4 18 0 15,-6 16 1-15,3 10 0 16,-1 12 1-16,1 2-2 15,2 3-5-15,-9-8-10 16,0-10-20-16,4-7-4 16,-10-17 0-16,6-3-1 15</inkml:trace>
  <inkml:trace contextRef="#ctx0" brushRef="#br0" timeOffset="361325.9881">6514 11858 33 0,'10'4'37'16,"5"1"0"-16,19 4-3 0,-3-3-34 15,4-6-29-15,7 5-6 0,-7-5-1 16</inkml:trace>
  <inkml:trace contextRef="#ctx0" brushRef="#br0" timeOffset="361796.4865">7470 11819 40 0,'0'0'36'16,"15"3"1"-16,16 1-3 15,12-4-22-15,16 5-5 16,3 2-2-16,6 1-5 15,1 3-10-15,-10-5-15 16,-10 3-11-16,-8-3-2 16,-22-6 2-16</inkml:trace>
  <inkml:trace contextRef="#ctx0" brushRef="#br0" timeOffset="361998.3812">7538 11897 4 0,'-6'12'32'0,"6"-12"3"16,19 16-8-16,13-5-9 0,9-4-3 15,12 5-2-15,0-7-4 16,6-1-9-16,-3-4-9 16,-7-5-11-16,-11-8-6 15,-5 0-3-15,-18-6-2 16</inkml:trace>
  <inkml:trace contextRef="#ctx0" brushRef="#br0" timeOffset="362146.106">7990 11798 33 0,'16'-5'61'16,"-4"14"-31"-1,1 3-8-15,5 9-7 16,-11 4-5-16,-1 6-2 16,-10-3-4-1,-8 0-7-15,-6-10-34 16,-4 1 0-16,-9-10-1 0,3-6 0 15</inkml:trace>
  <inkml:trace contextRef="#ctx0" brushRef="#br0" timeOffset="362646.6753">8891 11723 27 0,'-32'6'34'0,"2"16"0"16,-5 5-8-16,5 2-7 16,12 12-7-16,7-3-2 15,18 3-3-15,11-6-1 16,14-4-3-16,8-6-2 16,7-8-7-1,7-8-11-15,-3-5-19 16,-4-15-2-16,2 0 1 15,-11-10-1-15</inkml:trace>
  <inkml:trace contextRef="#ctx0" brushRef="#br0" timeOffset="362863.2466">9226 11817 44 0,'-22'-16'35'0,"0"8"-2"16,-6 4-12-16,-6 4-8 15,4 13-4-15,1 2-4 0,7 7-1 16,7 5 0-16,15 1-1 15,3-4 0-15,16 0 0 16,8-9 1-16,4-3-1 16,1-10-1-1,2-4-1-15,-3-8-2 16,-7-6-1-16,-7 0-7 16,-17-6-16-16,-4-1-13 15,-6 4-1-15,-4-1 1 16</inkml:trace>
  <inkml:trace contextRef="#ctx0" brushRef="#br0" timeOffset="363248.9625">9607 11825 27 0,'-13'0'28'0,"-15"-10"-5"16,4 7-7-16,-4 3-5 31,1 0-3-31,4 5-2 0,4 3-1 16,10 6 0-16,9 0 0 15,7 5 1-15,13-2-1 16,5 3-1-16,4 0 0 16,2-2-2-16,-5-1-2 15,-9-3-1-15,-7-5-2 16,-20-3-2-16,-11-6-7 0,-13 0-16 16,-10-5-6-16,4 5 1 15,-6-12-1-15</inkml:trace>
  <inkml:trace contextRef="#ctx0" brushRef="#br0" timeOffset="363803.3319">9979 11798 46 0,'-24'-18'35'15,"4"6"-1"-15,-4 0-14 16,-10 2-8-16,6 6-4 16,-5 4-5-16,7 13-1 15,4 6-2-15,7 8 1 0,9 6 0 16,12 1-1 0,2 2 2-16,9-3-1 0,6-2 0 15,7-6-1-15,1-10-2 16,-1-5-1-16,-2-10-1 0,-9-8 0 15,2-1 0-15,-12-5 0 16,-2-4 0-16,-13 0 2 16,0 2 1-16,-3 6 3 15,-4 10 1-15,0 8 0 16,-2 6 1-16,5 12 1 0,4 9 0 16,6 11-1-16,-3 1 0 15,3 7 0-15,3-5-2 16,1-5-3-16,1-1-10 15,2-5-25-15,-7-20 0 16,7-5-1-16,-7-13 0 16</inkml:trace>
  <inkml:trace contextRef="#ctx0" brushRef="#br0" timeOffset="364035.6848">10293 11792 40 0,'18'-7'36'16,"13"11"-1"-16,-7-4 1 15,4 0-27-15,3 8-12 16,0-3-20-1,0 5-12-15,-8-10 0 16,4 0-1-16</inkml:trace>
  <inkml:trace contextRef="#ctx0" brushRef="#br0" timeOffset="364236.2198">10325 11887 38 0,'10'2'37'16,"15"7"1"-16,1-3-2 15,4-1-21-15,6 5-6 16,-4 0-14-16,5 3-29 0,-14-13-2 16,-1 4-1-16,-22-4-1 0</inkml:trace>
  <inkml:trace contextRef="#ctx0" brushRef="#br0" timeOffset="365004.0209">10974 11747 12 0,'6'-14'30'0,"-6"-9"-5"15,3 2-4-15,0 0-2 16,-3 6-6-16,4 2-3 15,-4 13-3-15,0 0-2 0,0 0-1 16,-10 32-2 0,10-4 0-16,-3 4 0 0,3 4-1 15,0 4 1-15,0-1 0 0,3-1 0 16,-3-8 0-16,5-3-1 16,-5-7 1-16,-6-4-1 15,-4-6 0-15,0-5 0 16,-3-5-1-16,-1 4 0 15,3-4 0-15,3 0-1 16,8 0 1-16,0 0 0 0,0 0 0 16,15 6 0-16,3-6 1 15,10 5 0-15,3-1-3 16,0-4-11-16,-3-4-22 16,8 4-1-16,-10-7 0 15,6 3 0-15</inkml:trace>
  <inkml:trace contextRef="#ctx0" brushRef="#br0" timeOffset="365338.6239">11771 11759 16 0,'0'0'34'0,"12"12"2"16,7-12-4-16,17 0-15 15,15 3-5-15,5-3-2 16,9 0-3-16,1 0-4 16,2 2-4-16,-5-2-7 15,-11 0-8-15,-12 0-15 0,-9 7-5 16,-18-12-1-16,-1 7 1 16</inkml:trace>
  <inkml:trace contextRef="#ctx0" brushRef="#br0" timeOffset="365585.7464">11903 11862 28 0,'-11'5'31'16,"26"-5"-4"-16,10 0-6 16,12 0-6-16,11 0-5 15,4-4-3-15,7 4-2 31,-2 0-3-31,1 0-3 0,-8 0-2 16,-9-3-3-16,-10 3-4 16,-13-7-6-16,-9 1-1 15,-9 6-5-15,-3-18 2 16,-3 6-2-16,-9-4 3 16</inkml:trace>
  <inkml:trace contextRef="#ctx0" brushRef="#br0" timeOffset="365739.9476">12383 11718 50 0,'19'5'22'0,"0"6"1"16,-2 3-2-16,-3 9-3 16,-10-2-6-16,0 4-1 15,-12-3-4-15,-3 1-4 16,-4 0-15 0,-1-10-23-16,-8-7-1 15,8-4-1-15,-2-11 0 16</inkml:trace>
  <inkml:trace contextRef="#ctx0" brushRef="#br0" timeOffset="366541.2772">13341 11673 37 0,'-12'-12'24'0,"-10"-5"-4"15,-6 9-3-15,-9 2-4 16,-4 6-5-16,5 5-1 15,-2 7-2-15,10 9-1 16,3 5 0-16,13 5 0 16,12-1 0-16,15 2 0 15,7-5 0-15,7-1 0 0,2-4 0 16,5-8-2-16,-3-4 0 16,-2-7-2-16,-11-3-1 0,-6-7-1 15,-14 7 0-15,4-20-1 16,-10 8 0-16,-9 1 0 15,2 3 1-15,-5 8 0 16,2 4 3 0,0 9 1-16,4 8 2 15,6 14 0-15,3 3 2 16,6 8-1-16,-3 2 1 16,10 1 0-16,-5-3-2 15,5 1-1-15,-4-9-1 16,-2-11-4-16,4-2-13 15,-1-13-24-15,-7-12 0 0,6-9 0 16,-6-12 0-16</inkml:trace>
  <inkml:trace contextRef="#ctx0" brushRef="#br0" timeOffset="366788.1775">13577 11727 35 0,'18'-5'36'32,"7"5"0"-32,0 0 1 0,6-4-23 15,13 4-6-15,-1 4-7 16,1-8-7-16,2 4-14 15,-6 0-13-15,-9-3-3 16,-3 3 0-16,-18-5 1 16</inkml:trace>
  <inkml:trace contextRef="#ctx0" brushRef="#br0" timeOffset="366973.0907">13660 11819 25 0,'0'0'36'0,"0"0"1"16,16 10-7 0,5-8-11-16,2-2-8 15,7 0-7-15,4 4-16 16,13-4-22-16,-13-5-2 0,9 1 0 16,-9-5-1-1</inkml:trace>
  <inkml:trace contextRef="#ctx0" brushRef="#br0" timeOffset="367311.6641">14436 11601 39 0,'-28'-24'33'0,"6"12"-4"0,-6 0-9 16,-3 5-7-16,6 7-5 15,-2 11-3-15,5 11 0 16,6 5-2-16,7 11 1 16,5-1 0-16,14 4 0 15,8-4 0-15,14-2 0 16,1-8-1 0,11-9-1-16,-3-14 1 15,2-8-2-15,-4-10 1 16,-4-9-2-16,-13-8 0 15,-13-4 0-15,-14-3-5 16,-12-3-8-16,-8 2-25 0,-2 10 0 16,-11-3 0-16,2 15 0 15</inkml:trace>
  <inkml:trace contextRef="#ctx0" brushRef="#br0" timeOffset="367728.5332">12945 11300 23 0,'-20'-28'30'15,"8"28"1"1,-11 18-12-16,16 25-4 15,3 29-6-15,4 23 0 16,6 13-1-16,-1 10-1 16,6 9-2-16,-2-11-1 15,1-7-2-15,-5-22-4 16,-5-22-8-16,0-24-25 16,0-12 0-16,0-29 0 0,0 0-1 15</inkml:trace>
  <inkml:trace contextRef="#ctx0" brushRef="#br0" timeOffset="368347.7499">12771 11439 26 0,'15'0'30'0,"13"-9"1"16,37 9-15-16,21 0-5 15,29-1-3-15,28 1 0 32,30 0 0-32,26-4-3 0,18 0-3 15,10-6-3-15,2 1-5 16,-15-4-5-16,-22 3-1 16,-26-5 0-16,-34 1 2 15,-32-1 1-15,-36 3 3 16,-31 2 4-16,-21 1 5 15,-26-3 10-15,2 12-6 16,-1 8-1-16,2 10-1 16,1 19-1-16,1 20 0 15,-1 16-1-15,-1 19 0 16,1 11 0-16,-3 10 0 16,0 2 0-16,2-4-1 15,1-12 0-15,2-19 0 0,0-16 1 31,8-16 1-31,-3-19-1 16,6-13 1-16,-3-16-1 16,13 0 0-16,-6-12-1 15,1 1-1-15,0-2-1 0,-5-1-1 16,-9 0 0-16,-13 2 0 16,-21-1 1-16,-27 1 0 0,-26 1 0 15,-31 0 1 1,-34 4 1-16,-22 7 1 0,-24 0 1 15,-4 7 0-15,3 4 0 16,11 10-1-16,11-3 1 16,28 5-1-16,30-3-6 15,29 2-34 1,34-22-2-16,34 0 1 16,15-15-1-16</inkml:trace>
  <inkml:trace contextRef="#ctx0" brushRef="#br0" timeOffset="374883.8727">1849 12803 18 0,'0'0'32'0,"-23"-20"1"15,7 26-2-15,-4 6-16 16,0 11-4-16,3 15-6 16,3 10-2-16,9 8 0 0,10 7-1 15,10-3 1-15,16-11 0 16,9-9 1-16,10-22 2 15,12-13 0-15,-3-23 0 16,-5-10 0-16,-13-21-1 16,-10 1 0-16,-27-10-1 31,-8 3-1-31,-21 1-1 0,-20 4-3 16,-2 8-3-16,-5 5-10 15,10 13-23-15,6 9-2 16,13 6-1-16,12 9-1 15</inkml:trace>
  <inkml:trace contextRef="#ctx0" brushRef="#br0" timeOffset="375200.7686">2288 13123 19 0,'0'20'31'0,"-4"-11"1"31,4 3-8-31,7-2-2 0,-7-10-8 16,0 0-3-16,3-15-3 15,0-4-2-15,4-8-1 16,1-3-2-16,5-3-1 16,2 2-2-16,5 6 1 15,-4 7-1-15,-2 13 1 16,1 10 1-16,-5 12-1 0,-4 9 0 15,0 5-2-15,-6 2-8 16,5-3-22-16,2 3-6 16,0-15 0-16,8 1-1 15</inkml:trace>
  <inkml:trace contextRef="#ctx0" brushRef="#br0" timeOffset="375438.9634">2708 13118 21 0,'10'-10'31'0,"-13"-11"2"16,0 1-10-16,-1 1-6 15,-7 0-5-15,1 6-2 16,-12 3-2-16,1 10-2 0,-1 0-1 16,7 13-1-16,-1 3-2 15,1 6 0-15,10 1-1 16,9 3 0-16,9-2 1 15,9-4-1-15,2-6-2 16,4-7-8-16,1-7-15 16,5 0-13-16,-12-12 0 0,-4-1-1 15</inkml:trace>
  <inkml:trace contextRef="#ctx0" brushRef="#br0" timeOffset="375570.484">2653 12826 56 0,'-19'-22'37'0,"11"14"-1"31,-2 8-12-31,10 0-37 16,0 19-20-16,3-8-2 15,10 10-2-15</inkml:trace>
  <inkml:trace contextRef="#ctx0" brushRef="#br0" timeOffset="375886.85">2882 13034 56 0,'25'7'37'15,"-9"-7"0"-15,11 0-3 16,4 0-26-16,-2-5-5 16,5 5-2-1,-7-5-2-15,-3 0-1 16,-11-2 0-16,-13 7 1 15,0-10 0-15,-9 7 0 16,-9 3 1-16,-4 3 1 16,-2 5 1-16,-1 4 1 15,6 5 0-15,8 3-1 16,4 0 0-16,10 0-2 0,9 1-1 16,3-2-4-16,7-1-4 15,3-6-15-15,2-5-13 16,11-3-1-16,-7-12 0 0</inkml:trace>
  <inkml:trace contextRef="#ctx0" brushRef="#br0" timeOffset="376224.9991">3478 12918 44 0,'-18'-13'36'0,"2"13"1"15,-3 0-1-15,4 4-24 16,6 7-5-16,5 5-4 31,4-1-3-31,4 0-3 0,7-1-1 16,2 1-1-16,-13-15-1 15,13 8-1-15,-13-8 0 16,0 0 0-16,-10-9 2 16,-2 9 2-16,-6-6 3 15,-1 6 2-15,3 12 3 16,-2-3 2-16,12 13 1 0,-1-3 0 15,13 7 2-15,1-5-2 16,11 5 1-16,2-9-3 16,7-5-2-16,4 0-10 15,3-10-32-15,-12-12-1 0,6 0-1 16,-9-12 0-16</inkml:trace>
  <inkml:trace contextRef="#ctx0" brushRef="#br0" timeOffset="376724.8415">5015 13034 46 0,'0'0'38'15,"27"21"0"-15,-1 7-2 16,5 5-23-16,11 10-7 16,-3 3-4-16,1 0-9 15,2-2-16-15,-8-8-15 16,-12-12 0-16,-2-10 0 16</inkml:trace>
  <inkml:trace contextRef="#ctx0" brushRef="#br0" timeOffset="376925.9197">5401 13022 41 0,'-18'7'37'0,"-16"5"2"16,-3 11-3-16,-7 9-19 0,-9 2-6 16,4 5-5-1,1 0-5-15,6-5-5 0,11-3-4 16,4-11-7-16,20-5-14 15,13-6-10-15,8-17 0 16,14-1 0-16</inkml:trace>
  <inkml:trace contextRef="#ctx0" brushRef="#br0" timeOffset="377188.9683">5718 12908 42 0,'-28'-10'36'0,"-2"13"1"15,-8 1-5-15,0 6-19 16,8 14-5-16,-3 3-4 16,8 11-1-16,7 4-1 15,6 1-1-15,12 1 1 16,13 1-1-16,9-6-1 0,3-5-4 15,11-5-7-15,2-9-20 0,-1-12-7 16,8-8 0-16,-9-12 0 16</inkml:trace>
  <inkml:trace contextRef="#ctx0" brushRef="#br0" timeOffset="377404.8666">5839 12917 41 0,'0'0'37'0,"0"0"0"16,0 16-6-16,5 15-17 16,-5 2-5-16,7 11-3 15,-7 4 0-15,6 6-2 16,-6-7 0-16,6 0-2 0,3-10-1 16,3-3-1-16,5-8-1 15,-1-10-6-15,6-7-10 16,2-6-22-16,-7-10 0 15,-2-9 0-15,-10-6-1 16</inkml:trace>
  <inkml:trace contextRef="#ctx0" brushRef="#br0" timeOffset="377558.5319">5708 13143 31 0,'0'0'36'0,"31"4"0"15,-7-4 0-15,9 0-24 16,0 3-13-16,1-3-24 0,4 5-9 16,-14-10-2-16,4 5 0 15</inkml:trace>
  <inkml:trace contextRef="#ctx0" brushRef="#br0" timeOffset="377727.8137">6008 13053 30 0,'20'-3'37'0,"-5"11"2"0,7 11-1 15,5 8-17-15,-5-3-9 16,3 10-4-16,-9 0-4 16,-4 0-1-16,-12 1-5 15,-10-8-10-15,-5-5-26 16,-6 0-1-16,-8-12 0 16,2-5 0-1</inkml:trace>
  <inkml:trace contextRef="#ctx0" brushRef="#br0" timeOffset="377990.8627">6487 13099 51 0,'15'-12'38'16,"13"12"0"-16,2 0-7 16,8-5-17-1,5 5-6-15,1 2-9 16,-4-2-10-16,1 0-22 16,-5 3-5-16,-14-3 0 15,-6 0 0-15</inkml:trace>
  <inkml:trace contextRef="#ctx0" brushRef="#br0" timeOffset="378160.1954">6533 13176 37 0,'0'0'37'0,"34"11"1"16,-3-8-5-16,6-3-16 15,13 6-7-15,-3-4-13 16,-1 5-32-1,-9-7-1-15,-3 0-1 16,-15-6-1-16</inkml:trace>
  <inkml:trace contextRef="#ctx0" brushRef="#br0" timeOffset="379061.2417">7367 12932 12 0,'-25'-12'31'0,"10"25"2"16,-14 5-4-16,4 11-13 15,8 13-5-15,1 4-2 16,12 9-3-16,8-3-1 16,15-2-1-1,9-12 1-15,12-9-1 16,3-17-1-16,9-12 1 16,-2-15-1-16,-6-11 1 0,-9-12-1 15,-12-8 0 1,-20-3 0-16,-17-1-1 0,-17 11-1 15,-7 7-1-15,-8 11-2 16,-5 8-8-16,9 9-26 0,8 16-3 16,7 2 0-16,16 8 0 15</inkml:trace>
  <inkml:trace contextRef="#ctx0" brushRef="#br0" timeOffset="379261.7803">7704 13261 69 0,'0'19'40'16,"0"-19"-1"-16,0 0-12 16,0 0-20-16,0 0-18 15,0 0-25-15,0 0-2 0,10-9-1 16,-6-5-1-16</inkml:trace>
  <inkml:trace contextRef="#ctx0" brushRef="#br0" timeOffset="379631.1015">8033 13015 24 0,'-15'-9'33'0,"-10"-4"0"31,7 17 0-31,-1 3-19 0,-2 8-7 16,8 12-3-16,1 3-1 16,12 7-1-16,2 0 0 15,14 0 0-15,6-4 0 16,8-8 1-16,5-12-1 15,6-7 2-15,-1-13-1 0,-3-8 1 16,-9-7 0-16,-7-8 0 16,-18-4-1-16,-12-1 0 15,-13 5-1-15,-5 1-5 16,-1 8-10-16,-4 6-25 0,-2-2-1 16,16 14 0-16,3-3 0 15</inkml:trace>
  <inkml:trace contextRef="#ctx0" brushRef="#br0" timeOffset="380132.1282">8540 12948 5 0,'0'0'27'16,"-15"-7"0"-16,5 2-6 15,-11 1-10-15,-3 1-5 16,-3 3-4 0,2 0 0-16,-3 0-1 15,4 4 0-15,2 0 0 16,6 2-1-16,3 6 2 0,2 1 1 15,4 7 1 1,-2-1 0-16,6 3 1 0,-3-1-1 16,6 2 1-16,-4-5-1 15,4-3 1-15,4-5-2 16,-4-10 1-16,12 5-1 0,1-5 0 16,2-5 0-16,6 0 0 15,5 2 0-15,4 3-1 16,5 0-1-16,1 10 1 15,0 2 0-15,-5 5 1 16,-9 1 0-16,-4 10 1 0,-15-6 1 16,-10 5 0-16,-13-4 0 15,-5-3-1-15,-12-5 0 16,-2-3-3-16,1-6-4 16,-4-12-9-16,8-1-28 15,9-3-1-15,2-7 0 16,11 2 0-1</inkml:trace>
  <inkml:trace contextRef="#ctx0" brushRef="#br0" timeOffset="381314.5154">8881 13140 53 0,'0'0'37'16,"0"0"0"-16,0 0-8 15,0 0-36-15,0 0-25 16,0 0-3-16,22 15-3 16,-13-15 1-16</inkml:trace>
  <inkml:trace contextRef="#ctx0" brushRef="#br0" timeOffset="381783.5556">9437 13082 34 0,'-31'-20'34'0,"12"15"-5"16,-6 5-8-16,-6 0-7 16,1 12-3-16,1 8-3 0,3 7-3 15,8 4-2-15,9 9 0 16,9-5 0-16,13 0-1 16,9-7 0-16,11-4-1 15,11-8-2-15,0-10-8 0,8-8-22 16,1 2-5-16,-12-17 0 15,-1 13-1-15</inkml:trace>
  <inkml:trace contextRef="#ctx0" brushRef="#br0" timeOffset="382152.8495">9765 13183 21 0,'0'0'32'16,"-22"-18"0"-16,7 9-9 0,-4 3-5 15,-8-1-4-15,1 7-4 32,-5 4-2-32,7 8-3 0,-1 4-2 15,10 5-2-15,5 3 1 16,10 1-1-16,12-4 1 16,7 2-1-16,8-7 0 15,2-4-2-15,6-5-3 16,-5-7-7-16,-2-7-15 15,0-1-11-15,-15-6 1 0,-2-1-1 16</inkml:trace>
  <inkml:trace contextRef="#ctx0" brushRef="#br0" timeOffset="382484.637">9845 13140 31 0,'26'-7'36'15,"-8"12"2"-15,7 9-2 16,-1 5-17-16,-7 3-9 16,-3 5-3-16,-7 1-2 15,-7 0-3-15,-10-4-6 0,-11-5-23 16,-3-12-10-16,2-4-1 16,-3-15 0-16</inkml:trace>
  <inkml:trace contextRef="#ctx0" brushRef="#br0" timeOffset="382899.9942">10512 12704 23 0,'-36'15'35'15,"1"24"1"-15,-8 15 1 16,5 13-20-16,13 19-4 16,10 6-4-16,15 6-2 0,15-4-3 15,10-7-3-15,15-15-17 16,13-14-21-16,-6-28-1 15,3-16 0-15,-7-21 0 16</inkml:trace>
  <inkml:trace contextRef="#ctx0" brushRef="#br0" timeOffset="383653.3095">10954 12914 6 0,'0'0'29'0,"-11"0"0"16,-12-4-3-16,0 4-12 0,-5-2-6 15,-3 2-3-15,0-4-3 16,0 4 1-16,3-3-2 15,1 3-1-15,10 0 1 16,3 7-1-16,3 3 0 16,3 5 1-16,2 3 1 15,2 4-1-15,4 2 2 0,0-2 0 16,0 2 1-16,0-9 1 16,7-1-1-16,-7-14 0 15,24 10-1-15,-5-10 0 16,9 0 0-16,3 0-1 15,6 0 0-15,-2 7-1 16,2 5 1 0,-7 5 0-16,-5 2 1 15,-13 3-1-15,-12 3 1 16,-12-2 0-16,-8-1 0 16,-12-5-1-16,-3-8-3 15,-2-3-5-15,-4-6-7 16,10-7-13-16,7-2-12 0,2-10-1 15,16 3 1-15</inkml:trace>
  <inkml:trace contextRef="#ctx0" brushRef="#br0" timeOffset="384185.3314">11188 12881 41 0,'0'0'36'0,"9"27"0"15,-11-1-11-15,-7 4-8 16,5 13-6-16,-7 0-2 16,6 11-2-16,-1-8-3 15,6 1 0-15,0-8-2 16,11-9-2-16,3-7-2 15,1-10-2-15,10-3-6 0,-8-17-11 16,0-5-18-16,2-1 1 16,-10-10-1-16,-3 5 1 15</inkml:trace>
  <inkml:trace contextRef="#ctx0" brushRef="#br0" timeOffset="384369.9405">11059 13083 48 0,'0'0'38'16,"25"6"0"-16,-3-1-4 15,7-5-21-15,7 7-10 16,4-2-20-16,5 2-19 16,-9-7-1-16,3 0-1 0,-11-9-1 15</inkml:trace>
  <inkml:trace contextRef="#ctx0" brushRef="#br0" timeOffset="384686.3754">11556 12709 48 0,'24'20'38'0,"0"11"1"16,2 14-6 0,-1 16-19-16,-14 6-4 15,-1 14-3-15,-10-1-3 0,-10 1-1 16,-11-8-3 0,-2-9 0-16,-5-7-2 15,0-18-1-15,5-9 0 0,3-13-1 16,8-8-1-16,-1-9 0 15,13 0-5-15,0 0-13 0,-12-14-14 16,12 14 1-16,3-15-1 16,-3 15 7-16</inkml:trace>
  <inkml:trace contextRef="#ctx0" brushRef="#br0" timeOffset="392589.6581">4964 14355 13 0,'27'-28'28'0,"-7"-10"-2"16,8 11-7-16,-2 8-3 15,-4 10-2-15,2 18-1 0,-13 14-2 16,-3 16-2-16,-8 6-1 15,5 6-1-15,-5-1 0 16,11-1-3-16,-1-11-1 16,9-13-1-16,3-16-1 15,6-12 1-15,0-12-1 16,-1-7 0 0,-5-12 0-16,-6-5-1 15,-4-2 1-15,-7 5-1 16,-5 4 0-16,0 10 0 15,0 22 1-15,-11-4-1 16,7 20 1-16,4 10 0 0,0 9-1 16,4 6 1-1,8 6-8-15,-2-4-25 0,4-16-7 16,12-2 0-16,3-18 1 16</inkml:trace>
  <inkml:trace contextRef="#ctx0" brushRef="#br0" timeOffset="392959.0674">5823 13987 35 0,'0'0'33'0,"-29"7"0"16,-4 12-13-16,1 15-6 0,-7 10-5 15,5 14-2-15,4 5-3 0,10 5 0 16,12 5-1-1,16-1-1-15,11-5-2 16,10-14-2-16,16-9-6 0,2-14-13 16,-1-16-15-16,5 0 1 15,-12-23-2-15</inkml:trace>
  <inkml:trace contextRef="#ctx0" brushRef="#br0" timeOffset="393206.4822">5925 14079 38 0,'0'0'37'0,"10"22"2"16,-7-1-6-16,3 16-18 16,-6 4-3-16,0 13-2 15,-6 0-4-15,6 3 0 16,0-2-3-16,3-4-1 15,6-5-1-15,6-13-1 0,9-8-5 32,2-13-6-32,8-8-20 15,-3-4-10-15,-9-16 1 16,0-1-1-16</inkml:trace>
  <inkml:trace contextRef="#ctx0" brushRef="#br0" timeOffset="393360.1464">5839 14327 22 0,'0'0'33'16,"0"0"1"-16,21 0-6 15,7 0-14-15,6 0-11 16,4 3-22-16,-3-5-11 16,10 7-3-16,-11-11-1 15</inkml:trace>
  <inkml:trace contextRef="#ctx0" brushRef="#br0" timeOffset="393576.3041">6316 14094 25 0,'0'0'36'32,"0"-11"1"-32,12 22-3 0,1 6-14 15,-1 8-7 1,4 12-5-16,-8 9-2 15,-1 10-2-15,-7 6-2 0,-9 2-3 16,-4-4-8-16,-8-4-20 16,-2-19-9-16,8-7-1 15,3-17 1-15</inkml:trace>
  <inkml:trace contextRef="#ctx0" brushRef="#br0" timeOffset="393839.3442">6694 14359 61 0,'0'0'38'15,"13"-9"0"-15,12 3-13 0,12 6-15 16,0-4-7 0,6 0-9-16,1 4-14 15,2 0-17-15,-15-6-1 0,0 6 0 16,-18-9 3-16</inkml:trace>
  <inkml:trace contextRef="#ctx0" brushRef="#br0" timeOffset="394024.2585">6728 14474 31 0,'28'11'37'32,"3"-11"1"-32,12 0-5 0,-2 0-16 15,5-5-23-15,4 5-27 16,-16 0-1-16,0 0-2 15,-18-3-2-15</inkml:trace>
  <inkml:trace contextRef="#ctx0" brushRef="#br0" timeOffset="394794.4769">5215 15833 16 0,'3'-25'29'0,"4"1"-3"15,-14-5-5-15,-5-2-4 16,-7 0-4-16,-5 1-2 16,-3 9-4-16,-5 5-1 15,1 10-2-15,0 12-2 0,7 10-1 16,7 12 0-16,7 7-1 16,10 5 0-16,4 1 0 15,12-3 1-15,5-7 0 16,9-9-1-16,2-9 1 15,-1-13 0-15,2-9 0 16,-5-10 0 0,-6-5 0-16,-2-10 0 15,-9 3 0-15,-7-1 0 16,-4 6-1-16,0 6 0 16,-6 9 0-16,6 11 0 0,-8 11 1 15,8 9-2-15,5 6 2 16,0 8-2-16,7-3-5 15,9 2-20-15,3 2-9 0,0-15 0 16,13-3-1-16</inkml:trace>
  <inkml:trace contextRef="#ctx0" brushRef="#br0" timeOffset="395064.0354">5690 15424 45 0,'-19'-15'37'16,"4"32"-1"-16,-15 5-11 0,-2 12-12 15,4 14-5-15,0 5-4 16,12 6 0-16,13 1-3 15,14-1 0-15,13-8-3 0,8-5-7 16,13-13-18-16,9-4-9 16,-7-21-1-16,1-3 0 15</inkml:trace>
  <inkml:trace contextRef="#ctx0" brushRef="#br0" timeOffset="395295.8334">5859 15417 48 0,'0'0'37'0,"9"21"2"15,-4 4-11-15,4 16-14 16,-9 5-4-16,9 9-2 16,-6 1-3-16,2 0-1 15,0-6-3-15,3-6-1 16,4-10-4-16,2-11-6 15,8-9-13-15,6-8-16 0,-13-15-1 16,4-2 1-16,-8-12 1 16</inkml:trace>
  <inkml:trace contextRef="#ctx0" brushRef="#br0" timeOffset="395463.6211">5783 15666 30 0,'0'0'38'15,"13"0"0"-15,9 5 0 16,8 1-18-16,4-6-16 16,3 0-17-16,-3-7-22 15,7 7-2-15,-10-5 0 16,0 1-1-16</inkml:trace>
  <inkml:trace contextRef="#ctx0" brushRef="#br0" timeOffset="395665.6562">6155 15443 70 0,'24'20'40'16,"-2"11"1"-16,-3 5-14 16,6 21-15-16,-11-2-3 15,3 11-5-15,-8-1-6 0,-9-9-13 16,-12-8-25-16,5-6-1 15,-6-20 0-15,5-9-1 32</inkml:trace>
  <inkml:trace contextRef="#ctx0" brushRef="#br0" timeOffset="395965.8237">6583 15642 52 0,'28'3'38'16,"-6"-6"1"-16,14 7-7 0,2 2-20 16,0-3-10-1,-3-3-13-15,-6 3-25 16,4 7-2-16,-15-10 0 0,6 0 0 16</inkml:trace>
  <inkml:trace contextRef="#ctx0" brushRef="#br0" timeOffset="396198.0825">6635 15779 29 0,'13'13'38'0,"5"-13"-1"15,13 5 1-15,-3 0-16 16,6-5-14-16,0 0-10 16,4-5-32-16,-2 5-3 0,-13-5 0 15,-2 1-1-15</inkml:trace>
  <inkml:trace contextRef="#ctx0" brushRef="#br0" timeOffset="399404.8217">7299 14336 34 0,'-16'7'35'0,"23"5"0"15,8-3-8-15,15-4-14 0,14 1-9 16,7-6-23-16,9 7-13 0,-6-17-2 15,7 6-2-15</inkml:trace>
  <inkml:trace contextRef="#ctx0" brushRef="#br0" timeOffset="399837.2114">8037 14101 49 0,'0'0'36'0,"-31"-5"-4"15,6 14-12 1,3 9-7-16,-5 9-6 16,7 11-2-16,9 8-3 0,7 2 0 15,11-2-1-15,11-3 0 0,12-11 0 16,8-8 1-16,8-14 1 16,1-10 1-16,-6-22 0 15,-4-5 1-15,-11-8 0 16,-12-4-1-16,-17 0 0 31,-8 3-2-31,-15 4-1 0,-3 8-4 16,-1 14-11-16,1 10-27 15,2 0 1-15,12 11-1 16,2 2 0-16</inkml:trace>
  <inkml:trace contextRef="#ctx0" brushRef="#br0" timeOffset="400006.5288">8356 14401 51 0,'0'0'37'0,"-3"9"-3"16,3-9-14-1,-18-9-49-15,18 9-5 16,4-13-2-16,-4 13 0 0</inkml:trace>
  <inkml:trace contextRef="#ctx0" brushRef="#br0" timeOffset="400423.4237">8667 14323 37 0,'-30'-10'31'16,"7"1"0"-1,2-11-18-15,5-6-4 16,9-3-2-16,11-6-2 16,9 5 0-16,11 2 0 15,8 12 0-15,1 10 1 0,5 17 0 16,-10 7 1-1,-6 17-1-15,-16 6 0 0,-6 7-1 16,-16 1-2-16,-6-1-1 0,-9-7-2 16,-3-9-1-16,3-11-2 15,3-11 0-15,10-10 0 16,18 0 0-16,-3-17 1 16,12 5 1-16,9 0 1 15,8 5 0-15,4 7 0 16,2 5-1-16,3 9-12 0,-2 2-23 15,-9-5-1-15,2 3 0 16,-8-7 0-16</inkml:trace>
  <inkml:trace contextRef="#ctx0" brushRef="#br0" timeOffset="400924.3226">9238 14145 21 0,'15'-9'36'0,"-9"-5"-1"16,-6 14 0-16,0 0-17 16,0-11-6-16,-13 11-5 0,-8 0-2 15,0 0-3-15,-7 4-3 16,-3-1 0-16,4 4 0 15,-4-3-1-15,8 4 0 16,1 4 0-16,7 1 0 16,6 3 1-1,2 3 0-15,7 0 2 16,0 3-1-16,0-2 2 16,7-2-1-16,-1-2 0 15,1-4 1-15,4-2-1 16,1-6 1-16,1-4-1 15,7 0 0-15,4 0 1 16,0 0 1-16,4 3-1 0,0 3 0 16,2 5 1-16,-6 4 0 15,0 7 1-15,-14 1 0 16,-8 4-1-16,-10-1 0 16,-9 0 0-16,-11-5 0 15,-6-5-2-15,-2-6-1 0,-2-10-3 16,3 0-4-16,4-16-12 0,10-6-22 15,15 2 0 1,6-7 0-16,12 5 0 0</inkml:trace>
  <inkml:trace contextRef="#ctx0" brushRef="#br0" timeOffset="401578.0315">9898 14268 21 0,'-11'-18'32'16,"-5"13"2"-16,-13 3-9 0,-1-6-12 15,5 8-3-15,-3 0-4 16,4 6-2-16,7 3-1 16,8 3-1-16,13 2-1 15,11 5 1-15,4 1 0 16,10 5 2-16,-4 0 0 31,2 4 1-31,-9-3-1 0,-3 4 1 16,-15-6-1-16,-12-1-1 15,-7-8-1-15,-6-6-3 0,-2-6-4 16,-1-10-3-16,8-4-4 16,0-9-8-16,10 0-8 15,10-1-8-15,0-6-1 16,10 7 2-16</inkml:trace>
  <inkml:trace contextRef="#ctx0" brushRef="#br0" timeOffset="401740.9472">9982 14287 33 0,'22'4'36'16,"-1"12"1"-16,-8 4-8 16,-10 0-9-1,1 12-6-15,-8-4-5 16,1 4-7-16,-3-3-13 16,6-2-27-16,-7-13 1 15,7-1-2-15,0-13 1 16</inkml:trace>
  <inkml:trace contextRef="#ctx0" brushRef="#br0" timeOffset="401909.8453">10022 14052 44 0,'-4'-22'34'0,"4"22"-2"16,0 0-10-16,0 0-31 15,11 27-20-15,-11-8-4 31,13 13-1-31,-5 1 8 0</inkml:trace>
  <inkml:trace contextRef="#ctx0" brushRef="#br0" timeOffset="402110.3826">10156 14383 36 0,'10'27'37'16,"3"-1"1"-16,-11-13-3 16,-2-13-15-16,12 8-8 15,-8-17-5-15,7-3-3 0,2-6-2 16,6-2-1-16,2 1 0 15,3 4-1-15,-2 4 1 16,3 11 0-16,-6 4 0 16,-6 10 1-16,-4 6-1 15,0 9 1-15,-6-1-4 16,-3-5-7-16,0-1-30 0,3-3-2 16,-3-9 1-16,16 0-1 15</inkml:trace>
  <inkml:trace contextRef="#ctx0" brushRef="#br0" timeOffset="402595.8624">10918 13916 9 0,'-33'20'33'15,"-14"8"3"-15,1 23-9 0,-4 13-5 16,7 12-6-16,15 12-3 15,9-2-4-15,19 1-3 16,19-6-4-16,11-12-7 16,18-14-11-16,7-14-21 15,-3-24 0-15,12-8 0 16,-11-22 0-16</inkml:trace>
  <inkml:trace contextRef="#ctx0" brushRef="#br0" timeOffset="403112.5676">11233 14130 28 0,'22'0'29'0,"-22"0"-4"16,0 0-5-16,0 0-5 15,-24 7-4-15,-4-7-3 16,-4 0-3-16,-1 4-2 16,1-4-3-16,2 0 0 15,6 0-1-15,6 0 1 31,3 8-1-31,6-1 0 0,4 3 1 16,5 4 1-16,0 6-1 16,0-4 2-16,5 2-1 15,-1 1 0-15,3-5 1 16,2-1 0-16,3-7-1 16,5-6 1-16,6 0 0 15,7 0 0-15,4 0 1 0,3 0 0 16,-1 8 0-16,-2 3 2 15,-11 8-1-15,-7 7 0 16,-16 3 0-16,-9 2-2 16,-16-4-1-16,-8-5-3 0,-4-1-5 15,-3-12-8 1,7-5-16-16,7-4-8 0,3-13 0 0,13-2 1 16</inkml:trace>
  <inkml:trace contextRef="#ctx0" brushRef="#br0" timeOffset="403376.6201">11399 14054 36 0,'9'-10'37'0,"0"13"1"15,-2 12-4-15,-14 8-16 16,11 17-6-16,-4 6-5 15,0 9-1-15,-4 3-3 16,4 0 1-16,7-6-3 0,4-4 0 16,6-7-1-16,1-16 0 15,4-7-2-15,0-12-3 16,4-6-8-16,-10-6-20 0,-3-8-6 16,-6-3-1-16,-17-8 0 15</inkml:trace>
  <inkml:trace contextRef="#ctx0" brushRef="#br0" timeOffset="403529.0015">11262 14327 72 0,'19'-9'36'0,"9"9"0"16,10-3-22-16,3 3-9 15,3 6-14-15,-1 0-25 0,-5-12-1 16,0 3-2-16,-12-10 1 15</inkml:trace>
  <inkml:trace contextRef="#ctx0" brushRef="#br0" timeOffset="403682.6562">11738 14062 44 0,'20'0'40'0,"-4"14"-1"15,3 14-3-15,2 13-18 16,-14 9-7-16,3 10-2 0,-10 3-5 15,-5 2-4 1,-8 0-8-16,-10-7-28 16,-9-14-5-16,5-7 1 0,-9-11-1 15</inkml:trace>
  <inkml:trace contextRef="#ctx0" brushRef="#br0" timeOffset="404861.1781">7292 15700 16 0,'0'0'33'15,"17"-16"0"-15,-5-3-3 0,9-9-16 16,7-4-4-16,-1-5-1 16,6 2-2-16,-7-3-2 15,-4 10-2-15,-6 8 0 16,-16 20 0-16,9 11 0 15,-15 22-1-15,-3 13 0 16,-1 11 0-16,2 3-1 0,4 4 0 16,4 1-2-16,0-12-4 15,12-12-14-15,4-7-18 16,-6-22 0-16,4 1-1 16,-4-13 1-16</inkml:trace>
  <inkml:trace contextRef="#ctx0" brushRef="#br0" timeOffset="405015.3402">7794 15886 58 0,'14'0'39'0,"-14"0"0"16,0 0-5-16,-11 5-44 15,2-8-25-15,9 3-4 0,0-9 1 16,7-1-2-16</inkml:trace>
  <inkml:trace contextRef="#ctx0" brushRef="#br0" timeOffset="405483.9399">8152 15720 16 0,'-10'4'26'16,"-8"-13"-8"-16,0-3-3 16,-1-8-3-16,8-8-2 15,11-2-1-15,0-7 0 16,17 8-1-16,4 0 1 0,11 15 0 15,-2 6 0-15,5 16 1 16,-11 9-2 0,-5 18-2-16,-13 5-1 15,-6 9-3-15,-18 2-2 16,-7-4-3-16,-5 2-5 16,-9-15-1-16,5-4 0 15,-3-17 0-15,12-6 1 16,4-10 3-16,14-8 3 15,7-1 4-15,9-7 5 0,38-3 10 16,-13 22-8 0,-2 8-3-16,5 8-3 15,-3 6-12-15,-3 2-26 16,-7-4-2-16,1 1 0 16,-13-11-1-16</inkml:trace>
  <inkml:trace contextRef="#ctx0" brushRef="#br0" timeOffset="405986.386">8760 15541 23 0,'19'-5'35'15,"-19"5"0"-15,9-12-9 16,-9 12-8-16,-30 4-6 16,7 2-6-16,-10 0-3 15,-1-1-3-15,-3 3-1 0,-1-2-2 16,8 3 1-16,1-9-1 16,7 8 1-16,7-5-1 15,5 5 1-15,5 1 1 16,5 0 2-16,2 6 0 15,1-1 1-15,4 7 0 16,-4-1 0 0,3 0 0-16,-2-3-1 15,1-2 1-15,-5-15-1 16,13 11 0-16,-4-11-1 16,6-7 1-16,4 0 0 0,6 0 1 15,6-1 0 1,3 8 1-16,-3 8 0 0,4 6 1 15,-13 4 1-15,-4 8 0 16,-16 3 0-16,-8 5-1 0,-16-4 0 16,-5-3-2-16,-11-5-1 15,-4-7-3-15,1-6-5 16,-3-16-9-16,10-7-23 16,12-5-2-16,7-10 1 15,15 5 0-15</inkml:trace>
  <inkml:trace contextRef="#ctx0" brushRef="#br0" timeOffset="406684.2068">9294 15720 22 0,'-6'-8'34'16,"-10"-4"1"-16,0 9-10 15,-5 6-7-15,-7 6-6 32,6 9-3-32,-2 2-4 0,8 8-1 15,9 2-2-15,7 1-1 16,13-1-2-16,3-6-3 15,11-1-7-15,1-10-11 16,6-5-8-16,7-1-6 16,-1-16 0-16</inkml:trace>
  <inkml:trace contextRef="#ctx0" brushRef="#br0" timeOffset="406919.7441">9566 15777 47 0,'-15'-8'32'0,"-10"0"-4"16,-5 8-8-1,2 5-7-15,0 4-4 0,3 8-4 32,10 7-3-32,15 3-1 15,6-2 0-15,12-2 0 0,10-5 0 16,7-2 0-16,4-9 0 16,-1-7 0-16,-5-9 0 15,-5-6 0-15,-11-3-3 16,-10-3-3-16,-7 2-14 15,-14 5-17-15,-12-7 1 0,6 11-1 16,-6 0 5-16</inkml:trace>
  <inkml:trace contextRef="#ctx0" brushRef="#br0" timeOffset="407336.1976">9821 15758 27 0,'0'0'34'0,"0"0"2"16,0 0-3-16,13 9-14 15,-1 3-8-15,9 11-3 16,-2-2-2-16,2 8-1 15,-8-1 0-15,-3 0-1 32,-10-4-1-32,-10-6-2 0,-9-5-5 15,-8-7-20-15,-5-12-15 16,6-6 0-16,0-11-1 16</inkml:trace>
  <inkml:trace contextRef="#ctx0" brushRef="#br0" timeOffset="407752.2536">10404 15386 34 0,'-25'9'35'16,"-16"11"1"-16,4 12-14 16,-2 18-6-16,1 8-5 15,11 12-1-15,9 3-3 0,18 5-3 16,8-2-3-16,16-10-7 0,14-13-24 16,9-8-7-1,2-23 0-15,4-7-1 0</inkml:trace>
  <inkml:trace contextRef="#ctx0" brushRef="#br0" timeOffset="408268.91">10752 15519 7 0,'9'0'29'0,"3"9"0"16,-12-9-11-16,-19 12-4 0,-1-5-5 16,-10-4-1-1,0-3-4 1,-4 0-3-16,1 0 0 15,4 0-1-15,4 0 0 16,6 0 0-16,0 7-1 0,7 4 1 16,3 3-1-16,9 3 1 15,-2 0-1-15,2 0 2 16,5 0 0-16,1-2 0 16,3-4 1-16,0-4 0 0,4-3 1 15,0-4 0-15,7 3 1 16,3-3 0-16,5 7 1 15,0-1-1-15,5 9 1 16,-7 3 0-16,-2 5 0 16,-11 1 0-16,-7 9-1 15,-12-6 0-15,-10 0-1 0,-9-6-3 16,-3-8-3-16,-2-4-7 16,0-9-11-16,1-12-16 15,12-1-1-15,0-9 0 16,13 1 8-16</inkml:trace>
  <inkml:trace contextRef="#ctx0" brushRef="#br0" timeOffset="408569.1619">10924 15490 27 0,'16'4'36'0,"-7"1"1"16,2 20-1-16,-2 8-19 15,-9 4-7-15,5 11-1 16,-5-1-4-16,0 2-1 16,-5-1-1-16,5-5-2 31,5-10 0-31,1-4-1 0,7-7 0 15,-1-12-3-15,10-1-5 16,-7-14-14-16,2-5-16 16,4-1-1-16,-11-7 1 15,0 4 1-15</inkml:trace>
  <inkml:trace contextRef="#ctx0" brushRef="#br0" timeOffset="408738.4493">10869 15753 41 0,'-13'-8'37'0,"23"8"0"16,3-4-5-16,8 4-17 31,10 0-8-31,3 5-8 0,-3 0-16 16,-3-1-19-16,6 0-1 15,-11-7 0-15,0 0 0 16</inkml:trace>
  <inkml:trace contextRef="#ctx0" brushRef="#br0" timeOffset="408954.6157">11235 15443 30 0,'24'5'37'16,"-2"5"0"-16,6 18-4 15,3 7-16-15,-8 6-6 16,2 12-3-16,-9 2-3 15,-3 8-2-15,-9-1 0 0,-8-4-2 16,-9-7 1-16,-3-4-2 16,-4-6-5-16,-8-11-23 15,4-11-10-15,3-7 0 16,-1-12-1-16</inkml:trace>
  <inkml:trace contextRef="#ctx0" brushRef="#br0" timeOffset="414259.5393">7045 15747 42 0,'0'0'40'0,"0"0"1"32,0 0-2-32,25 9-16 0,-2-6-15 15,6 11-42-15,2-14-3 16,10 4-3-16,-10-4 0 15</inkml:trace>
  <inkml:trace contextRef="#ctx0" brushRef="#br1" timeOffset="418319.3651">7813 14633 22 0,'0'10'21'0,"9"9"-2"16,-2-1-2-16,6 5-2 16,-1-1-3-16,6-3-3 15,4-3-3-15,6-7-2 16,9-5 0-16,4-7-1 16,8-1-1-16,1-3 0 0,3-1 0 15,-1 4 0-15,-2 4 0 16,-6 4 0-16,-7 5 0 15,-10 4-2-15,-10 0-8 16,-17-13-25-16,17 15 1 16,-17-15-2-16,0 0 0 31</inkml:trace>
  <inkml:trace contextRef="#ctx0" brushRef="#br1" timeOffset="418837.2881">8403 14805 24 0,'0'0'29'16,"0"-15"0"-16,8 8-13 0,8-3-5 15,3-4-4-15,13 1-2 16,5-1-1-16,11 4 1 16,4 6 0-16,6 4 0 0,1 0-1 15,0 11 1 1,0 0-1-16,-3 3-1 0,-6-4-1 15,-4-5-1-15,-8-5-3 16,-8 0-2-16,-8-5-6 16,-10-2-17-16,-12-3-8 31,0 10-1-31,-24-16 1 0</inkml:trace>
  <inkml:trace contextRef="#ctx0" brushRef="#br1" timeOffset="419525.6227">7922 14913 12 0,'10'-11'28'0,"5"22"2"16,-12-2-11-16,3 8-7 15,-3 7-4-15,-3 4-2 16,0 3-2-16,4 1 0 16,-4-2-2-16,5-3 0 0,2-5-1 31,5-5 1-31,7-6 0 0,2-9 0 16,-2-4 0-1,3-11 0-15,0-3 0 0,-4-11 0 16,-2-2-1-16,-4-1 0 15,-6-4 0-15,-6 4 1 16,0 6-1-16,-3 6 0 16,3 18 0-16,-12 0 1 0,9 11 0 31,-3 9 0-31,6 7 0 16,3 0-1-16,3 5 1 15,3-5-1-15,4-4-3 16,5-4-11-16,4-2-22 15,-7-15 0-15,8-2-1 16,-8-4 1-16</inkml:trace>
  <inkml:trace contextRef="#ctx0" brushRef="#br1" timeOffset="419972.9669">8287 15076 9 0,'0'0'32'16,"0"14"1"-16,3 1-2 16,-3 5-14-16,-5 0-9 15,5 1-2-15,-3-3-2 16,3-3-2-16,0-15-1 16,11 0-1-1,0-12 0-15,0-7 0 16,2-4 1-16,3 2 0 15,-4-2 2-15,3 9-1 16,-5 5 2-16,-1 9-1 16,-9 0 1-16,12 17 0 0,-12-3-2 15,4 3-1-15,-4 2-2 16,0-6-1-16,0-3-2 16,0-10 0-16,0 0-1 0,0 0 1 15,13-15 0-15,-7 0 2 16,3 3 2-16,0 3 2 15,2 1 0-15,-1 8 2 16,-10 0-1-16,14 15 1 16,-8-1-5-1,-6 2-9-15,0-5-23 16,3 8-2-16,-3-19 0 16,0 15-1-16</inkml:trace>
  <inkml:trace contextRef="#ctx0" brushRef="#br1" timeOffset="420258.0796">8732 15112 24 0,'0'0'34'16,"13"14"0"-16,-13-14-6 16,-19 18-14-16,7-4-5 15,-9-4-5-15,1 1-3 16,-4-3-3-16,2-5 0 0,3-3-1 15,1-8 0-15,8-2 0 0,4 0 1 16,6 0 2-16,0 10 2 16,16-15 1-16,-1 15 2 15,1 0-1-15,6 13 1 16,-3-1-1-16,2 3-4 31,0 4-12-31,-1 5-21 0,-11-12-2 16,6 0 0-16,-15-12-1 15</inkml:trace>
  <inkml:trace contextRef="#ctx0" brushRef="#br1" timeOffset="420427.3254">8812 15122 45 0,'23'10'35'0,"-7"-1"0"15,9 5-10-15,-1 4-20 16,-3 2-16-16,4 6-20 15,-8-12-3-15,3 3 0 16,-10-14 0-16</inkml:trace>
  <inkml:trace contextRef="#ctx0" brushRef="#br1" timeOffset="420590.1072">9033 15080 65 0,'-12'9'39'0,"-7"2"0"15,0 5-13-15,-2 9-19 16,-4 0-30-16,1 9-12 0,-8-8-3 16,9 5-1-16</inkml:trace>
  <inkml:trace contextRef="#ctx0" brushRef="#br1" timeOffset="421259.5545">7370 16049 13 0,'0'0'28'0,"0"0"-5"16,7 13-4-16,1 2-4 0,2 3-5 16,3 0-2-1,5 2-2-15,6-3 0 0,7-5-2 16,4-7 0-16,8-5-2 15,7-9 0-15,0-1 0 0,2-5-1 16,3 9 0-16,-4-2-1 16,-5 8 1-16,-8 4 0 15,-5 9 0-15,-11-1 0 16,-3 0-1-16,-4 2-3 31,-15-14-13-31,0 0-18 0,16 10 1 16,-16-10-1-16,8-9 7 15</inkml:trace>
  <inkml:trace contextRef="#ctx0" brushRef="#br1" timeOffset="421677.6503">8012 16232 23 0,'0'-12'28'0,"12"-2"-6"15,-3 1-4-15,7-1-3 16,5 5-3-16,2 4-1 0,5 8-2 16,-3 6-1-16,5 10-2 15,2 0-2-15,2 3 1 16,3-7-2-16,-1-5 0 16,5-10-1-16,-1 0-1 15,-2-11 0-15,0-3 0 16,-7-5 0-1,-4 0-2-15,-7 3-5 16,-4-2-7-16,-5-2-20 0,2 4-4 16,-10-7 1-16,7 8-1 15</inkml:trace>
  <inkml:trace contextRef="#ctx0" brushRef="#br1" timeOffset="422378.1582">7674 16595 24 0,'9'-16'30'0,"1"1"-6"16,-6-3-4-16,-4-1-5 16,-4 0-4-16,-9-2-4 15,-3 6 0-15,-9 1-3 16,1 9-2-1,-7 5 0-15,3 9-1 16,-3 6 0-16,10 9-1 16,5 3 1-16,10 6 1 15,9-2-1-15,13-3 1 16,8-5 0-16,7-5-1 16,0-13 1-16,6-5 0 15,-5-8-1-15,-5-11 0 0,-6-8 0 16,-4 1 0-16,-12-6-1 0,-1 5 1 15,-8 3 0-15,-4 3 0 16,-2 10 0 0,1 11 1-16,9 0-2 0,-13 23 1 15,13 1 0-15,4 3-1 16,7 3-3-16,2 2-7 0,6-6-25 16,6-1-2-16,-5-10 0 15,6-1 0-15</inkml:trace>
  <inkml:trace contextRef="#ctx0" brushRef="#br1" timeOffset="422878.6272">7820 16664 20 0,'9'0'32'0,"9"12"-2"15,-5 2-8-15,-1 0-5 16,1 4-3-16,-7-4-6 0,3 5-2 16,-5-5-2-16,-4-4-3 15,0-10-2-15,0 0 1 31,0-17-2-31,0 0 0 0,5-2 1 16,2-2-1-16,2 3 2 16,3 1 1-16,1 5 1 15,0 12-1-15,2 0 1 16,-3 8 0-16,-3 4 0 16,-3 0 0-16,-3 2-1 15,-3-2-1-15,0-2 0 0,0-10-1 16,0 0 0-16,0 0 1 15,0-12-1-15,3 2 0 16,4-4 1-16,0 0-1 16,4 4 2-16,-1 2 1 15,2 8-1-15,-2 8 0 16,-1 3 1 0,-3 2-3-16,4 6-8 15,-7 3-22-15,-3-12-5 16,5 2 1-16,-5-12-2 15</inkml:trace>
  <inkml:trace contextRef="#ctx0" brushRef="#br1" timeOffset="423195.5571">8340 16673 40 0,'13'12'35'16,"-13"-12"-3"-16,9 14-9 15,-9 3-9-15,-12-2-6 16,2 4-3-16,-11 4-2 0,0-8-3 16,-5-5-1-16,-4-10 0 15,5 0-1-15,2-11 0 16,9-2 0-16,7-6 0 16,7-2 3-16,6 6 1 15,6 2 0-15,8 11 1 16,1 4 1-1,1 8-1-15,-1 5 0 16,2-1-3-16,-2 4-10 16,-1-2-12-16,-7-4-14 15,4-7 0-15,-7-10-2 0</inkml:trace>
  <inkml:trace contextRef="#ctx0" brushRef="#br1" timeOffset="423380.4714">8456 16658 39 0,'0'0'36'0,"26"17"2"16,-11-5-5-16,0 0-20 15,10 11-4-15,-3-4-5 16,6 5-3 0,-4-1-7-16,-4-5-7 15,1-6-13-15,0-2-11 16,-11-14-1-16,2 0 1 15</inkml:trace>
  <inkml:trace contextRef="#ctx0" brushRef="#br1" timeOffset="423565.384">8677 16648 26 0,'-11'-4'37'0,"11"4"1"16,-23 18-7-16,7-5-7 15,0 16-8-15,-8-7-5 16,5 8-4-16,-6-3-3 0,4 1-3 15,5-3-6-15,-2-5-25 16,5-14-10-16,13-6 0 16,-10-10-1-16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31T09:12:36.76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22682 14751 21 0,'24'-14'11'0,"3"8"0"15,-3 2-2-15,3 8-2 16,-3 4-3-16,0 3 0 16,1 0-2-16,7 1 1 0,8-2 0 15,0-4-1-15,-1-2 0 16,-4-4 0-16,3 0 0 15,-6-4 0-15,-2 2-1 16,-9-2-1-16,-7 4 0 16,-14 0-1-16,11 0-9 15,-11 0-17 1,-11-10 1-16,-9-4 5 16,11 5 21-16</inkml:trace>
  <inkml:trace contextRef="#ctx0" brushRef="#br0" timeOffset="631.9638">23232 14712 9 0,'-3'-8'25'16,"3"8"-6"-16,0 0-4 0,13 18-4 15,-5-8-3-15,2 0-2 16,6-1-1-16,4 0 0 16,9-3-1-16,3-3-1 31,-1-3-1-31,5-5-1 0,4-2 0 16,-2-2 0-16,5 0 0 15,0-2 0-15,-2 3 0 16,-10 1 0-16,4 2 0 15,-9 5 0-15,2 0 1 16,-6 7 0-16,-8 3 0 16,-4 5-1-16,1 4 1 0,-3 2 1 15,2 4-1-15,-4 3-3 16,0 1-20-16,-10-9-11 16,20 2 0-16,-7-18-1 15</inkml:trace>
  <inkml:trace contextRef="#ctx0" brushRef="#br0" timeOffset="1248.6539">23068 14308 4 0,'-20'26'19'0,"12"8"-3"16,-8-6-4-1,1-4-3-15,1-5-2 0,14-8-2 16,0-11-1-16,7 0-1 15,0-17-1-15,0-4 1 16,7-8 0-16,8-7-1 16,-6 2 0-16,2-4 0 0,-6 2 2 15,-2 6 0-15,-1 5 0 16,-2 6 1-16,1 8-2 16,-8 11 1-16,0 0 0 15,-6 14-1-15,6 6-2 16,3 7-1-16,4 5 1 31,-3 5-1-31,0 4 1 0,3-2-1 16,6-3-3-16,5-4-3 15,-5-7-6-15,-4-9-12 16,0-2-8-16,-9-14 1 16,0 0 13-16</inkml:trace>
  <inkml:trace contextRef="#ctx0" brushRef="#br0" timeOffset="1417.6658">23081 14342 14 0,'12'-5'27'0,"6"10"-9"31,3-5-3-31,2 5-8 0,-6 0-12 16,-7-5-17-16,16 10-3 15,-26-10-2-15,24 10 26 16</inkml:trace>
  <inkml:trace contextRef="#ctx0" brushRef="#br0" timeOffset="1571.1822">23266 14495 10 0,'0'0'23'0,"19"5"-18"16,-2-1-21-16,-13-15-3 16,9 7 17-16</inkml:trace>
  <inkml:trace contextRef="#ctx0" brushRef="#br0" timeOffset="2102.2551">23664 14222 13 0,'14'0'26'0,"-14"0"-8"16,0 0-4-16,0 0-5 0,-19-7-4 15,-6 7-1-15,-1 0-3 16,5 0 1-16,-3 0-1 16,-3 0-1-16,8 0 0 15,1 4 1-15,5 0-1 16,13-4 0-16,4 12 0 0,-4-12 0 31,14 18 0-31,0-8 1 16,0 0-1-16,3 3 0 0,-2 0 0 15,-7 2 1 1,-4-1 0-16,-4 2 0 16,-12-1 0-16,2 1 0 0,-5-2 0 15,-6 0 1-15,2-2-1 16,4-2-1-16,2-2 1 16,13-8 0-16,-4 13 0 0,4-13 0 15,0 0 1-15,17 11 0 16,-2-11-1-16,4 4 1 15,-1-1-1-15,-2-3-1 16,4 6-3-16,0-2-8 16,-1-4-13-16,0 6-6 0,-19-6 0 15,17 0 13-15</inkml:trace>
  <inkml:trace contextRef="#ctx0" brushRef="#br0" timeOffset="2270.8318">23726 14458 22 0,'17'0'33'0,"-17"0"-1"15,0 0-9-15,13-4-8 16,-13 4-9-16,0 0-14 16,0 0-22-16,0 0-2 15,0 0-1-15,-12 0 6 0</inkml:trace>
  <inkml:trace contextRef="#ctx0" brushRef="#br0" timeOffset="454446.3625">20972 14258 32 0,'13'5'24'16,"15"-5"-2"-16,18 0-2 15,20 3-1-15,18-7-2 16,21 4-4-16,7-7-3 16,14 7-3-16,-7-4-2 0,-8 4-2 15,-18 3-3-15,-21-3-5 16,-18 6-10-16,-19 2-19 15,-23-12-2-15,-12 4-1 16,-11-7 0-16</inkml:trace>
  <inkml:trace contextRef="#ctx0" brushRef="#br0" timeOffset="455085.0463">21214 14125 7 0,'0'0'30'0,"10"0"2"0,-10 0-8 31,0 0-6-31,-20 16-3 15,0-7-6-15,-5 7 0 0,-9 1-3 16,0-3-2-16,-4 3-1 16,1-2-1-16,1-5-1 15,4 1 0-15,6-4 0 16,10-4 1-16,16-3 0 0,0 0 1 16,0 0 0-16,20 7 0 15,6-1 1-15,7 5 0 16,2 4-1-16,1 4 0 15,-2 0-2-15,-5 3-5 16,1-4-28-16,-7 5-6 16,-13-13-1-16,0 5 0 0</inkml:trace>
  <inkml:trace contextRef="#ctx0" brushRef="#br0" timeOffset="455820.5878">20723 13499 39 0,'12'-19'26'0,"13"7"-4"16,2 1-4-16,2 1-3 15,1 6-4-15,-5 4-1 16,0 5-2-16,-7 6-1 16,-6 10-2-1,-8 6-1-15,-4 3 0 16,0-1-1-16,-4 6 0 16,4-6-1-16,0-1 0 15,4-11 0-15,6-5-1 16,2-12 0-16,3-5 1 15,3-12-1-15,3-5 0 16,-2-7 0-16,0-2-1 0,-2 2 1 16,-5 3-1-16,-3 3 0 15,-1 6 0-15,-8 8 0 16,0 9-1-16,0 0 1 0,-12 12 0 16,6 6 1-16,2 7-1 15,1 1 1-15,3 4-1 16,3 1-1-16,2-2-3 0,5 2-12 15,3-2-22-15,-3-14 0 16,5 1-1-16,-15-16 1 16</inkml:trace>
  <inkml:trace contextRef="#ctx0" brushRef="#br0" timeOffset="456121.0435">21237 13710 23 0,'0'0'31'0,"11"4"2"15,-11-4-9-15,-8 14-8 0,8 0-5 16,-3-1-3-1,3 8 0-15,0-6-1 0,2 4-2 16,3-4-2-16,4-3-1 31,2-2-3-31,0-5-5 0,1-5-13 16,2 0-17-16,-7-9 0 16,3 0 0-16,-10-8 0 15</inkml:trace>
  <inkml:trace contextRef="#ctx0" brushRef="#br0" timeOffset="456305.0876">21262 13583 42 0,'0'0'36'0,"0"0"0"15,12-3-4-15,-12 3-19 16,13 7-16-16,-13-7-30 0,11 5-2 15,-1 0-1-15,-10-5 0 16</inkml:trace>
  <inkml:trace contextRef="#ctx0" brushRef="#br0" timeOffset="456970.8251">20879 13210 12 0,'-21'-5'29'16,"21"5"0"-16,13 0-10 0,8 0-5 16,8 5-3-1,8-5-4-15,6 5-2 16,3 0 0-16,2 0-2 0,-3 0-1 16,-7-1-1-16,-7 1-1 15,-8-5-1-15,-9 3 0 16,-14-3 0-16,0 0-1 0,0 0 0 15,-4-8 0-15,-5 3 1 16,9 5 1-16,-16-11-1 16,16 11 0-16,-6-10 1 15,6 10 1-15,13 0 0 16,3 0 0-16,1 5 1 31,1-5 2-31,2 9 2 0,-7-2 2 16,-1 3-1-16,-12-10 1 15,0 19-1-15,-12-9 0 16,-1 2-6-16,2-7-35 16,-1 8-2-16,-8-7-2 0,8 5 0 15</inkml:trace>
  <inkml:trace contextRef="#ctx0" brushRef="#br0" timeOffset="570023.455">1926 9950 28 0,'0'0'33'15,"0"24"-2"-15,-8-1-6 16,-4 15-4-16,-5 3-6 16,3 11-1-16,-8 1-6 15,6 1-2-15,0-8-3 0,5-4-1 31,2-10-1-31,3-10 0 16,6-22 0-16,0 0 0 0,4-15 0 16,-2-11 0-1,4-13 0-15,3-5-1 16,0-6 1-16,-1-6-1 0,3 3 0 16,3 2-1-16,0 5 0 15,-4 11 0-15,2 9 1 0,-1 5-1 16,-3 12 1-16,5 13 0 15,-5 10 3-15,4 15-1 16,-5 11 1-16,10 10-1 16,-3 8 1-16,0 6-1 15,7 1-1-15,-4-5-2 16,8-4-7-16,-7-16-4 0,11-8-9 16,-18-11-12-16,1-17-7 15,2-8-1-15,-14-11 2 16</inkml:trace>
  <inkml:trace contextRef="#ctx0" brushRef="#br0" timeOffset="570177.1131">1819 10182 61 0,'0'0'34'15,"28"-4"-2"-15,-2 8-16 16,11 2-20-16,-7-4-25 15,11 10-3-15,-10-12-2 16,6 14-2-16</inkml:trace>
  <inkml:trace contextRef="#ctx0" brushRef="#br0" timeOffset="570439.689">2179 9747 24 0,'40'8'31'16,"1"2"1"-16,11 23-3 15,-2 16-15-15,-10 16-4 16,-12 22 1-16,-19 9-1 16,-9 7-1-16,-26-2 0 15,-2-4-3-15,-3-13-3 0,-8-13-2 16,4-16-7-16,5-22-19 0,6-22-13 15,8-4-1 1,4-21-1-16</inkml:trace>
  <inkml:trace contextRef="#ctx0" brushRef="#br0" timeOffset="571141.5392">2997 9946 29 0,'13'5'31'0,"9"-5"2"15,20 2-17-15,12 7-4 16,7-2-2-16,5 5-3 31,-1-5-5-31,-2 2-4 0,-8-4-5 16,-9 0-4-16,-12-5-8 16,-12 2-6-16,-22-2-8 15,0 0 2-15</inkml:trace>
  <inkml:trace contextRef="#ctx0" brushRef="#br0" timeOffset="571342.2932">3286 10016 33 0,'-6'19'29'16,"6"13"-3"-16,0 2-3 0,5 7-4 16,1 10-4-16,-6-5-3 15,7 5-3-15,-3-8-3 31,-1-2-1-31,-3-12-3 0,0-5-1 16,0-7-6-16,0-17-16 16,0 0-16-16,0 0 0 15,5-24-1-15,11 10 0 16</inkml:trace>
  <inkml:trace contextRef="#ctx0" brushRef="#br0" timeOffset="571596.0791">3757 10128 26 0,'37'4'29'0,"1"-4"0"0,14 0-14 16,-2 0-5-16,2 0-7 16,-5 5-11-16,-10-5-14 15,-2 10-7-15,-21-10-1 0,-1 9 8 16</inkml:trace>
  <inkml:trace contextRef="#ctx0" brushRef="#br0" timeOffset="571782.3636">3778 10260 28 0,'0'0'36'0,"6"15"0"16,16-12-3-16,6-3-18 16,12 7-6-16,7-2-15 15,6 4-26-15,-10-14-3 16,4 5-1-16,-12-12-1 0</inkml:trace>
  <inkml:trace contextRef="#ctx0" brushRef="#br0" timeOffset="572546.6415">4879 9946 24 0,'-50'-5'29'0,"4"3"-4"0,0-10-9 15,2-9-6-15,7 0-3 16,9-7-3-16,10 3-2 0,12-1 0 16,12 2 1-16,15 2-1 15,10 12 2-15,12 5 0 16,1 7 0-16,0 6 1 15,-7 11 0-15,-10 1 1 16,-13 11-1 0,-25 4-1-16,-13 4-2 15,-19-4 0-15,-8 0-1 16,-4-2-1-16,3-4-2 16,5-5 0-16,12-5 0 15,17-7-1-15,18-12 2 16,3 14 0-16,19-10 0 15,9 3 2-15,13 0-1 0,5 3 1 16,3-1 0-16,-1 1 0 16,-5-1-1-16,-5 0 1 15,-10-1-1-15,-10-3 1 16,-3 0 0-16,-18-5-1 0,0 0 1 16,0 0 0-1,0 0 0-15,-3-22 0 0,-2 8 0 16,2-3-1-16,3-4 0 0,0-2 0 15,8-6 0-15,5 3 0 16,5 2 0-16,4 7 0 16,2 6 1-16,3 6 0 15,-1 10 1-15,-3 3 0 32,-1 11-1-32,-3 4 1 0,-2 3 0 15,-6 2-4-15,-2-2-5 16,0-2-21-16,-1 4-8 15,-11-8-1-15,3-3 0 16</inkml:trace>
  <inkml:trace contextRef="#ctx0" brushRef="#br0" timeOffset="572815.3377">4436 10394 6 0,'-7'9'34'15,"7"-9"1"1,34 4 1-16,11-4-16 0,19 0-5 16,20-2-4-16,9-5-2 15,15 5-2-15,2-5-2 16,-4 4-5-16,-11 3-9 15,-20 0-15-15,-22 3-12 0,-16 6-2 16,-24-6 0-16</inkml:trace>
  <inkml:trace contextRef="#ctx0" brushRef="#br0" timeOffset="573400.7936">4629 10626 24 0,'0'0'33'16,"-7"10"0"-16,3 11-4 15,-2-1-17-15,-2 3-5 0,8 5-2 16,0-1-1-16,12-2 0 16,3-3 0-16,10-5-1 15,0-9 0-15,3-4 1 16,2-10-1-16,-2-4-1 15,-8-8 1-15,-5-1-1 32,-7-4-1-32,-8 4 1 0,-2 1-1 15,-7 8 0-15,-3 2-1 16,-4 8 0-16,4 5 0 16,6 8 0-16,6 5-1 15,0 2 1-15,12 2 0 0,10-3 1 16,8 0 0-1,6-4 0-15,1-7 2 0,3-8 0 16,-6-8 1-16,2-6 0 16,-13-7 0-16,-4-1 0 0,-12-10 0 15,-7 3-1-15,-4-3-2 16,-9 4-3-16,3 9-13 16,-3 4-26-16,-7-2-1 15,8 8 1-15,-1-1-1 0</inkml:trace>
  <inkml:trace contextRef="#ctx0" brushRef="#br0" timeOffset="574034.3129">5649 10173 41 0,'7'10'33'15,"3"-10"-1"-15,14 0-16 16,11 5-4-16,3-5-3 16,10 5-5-16,1 0-9 0,-1 7-18 15,-8-10-10-15,3 8-1 16,-23-10-1-16</inkml:trace>
  <inkml:trace contextRef="#ctx0" brushRef="#br0" timeOffset="574187.9156">5718 10292 27 0,'0'12'31'15,"0"-12"0"-15,24 14-9 16,7-9-15-16,13 0-19 15,12 9-15-15,-7-14-2 0,20 5-1 32</inkml:trace>
  <inkml:trace contextRef="#ctx0" brushRef="#br0" timeOffset="574566.6729">6483 10193 26 0,'-19'-19'34'0,"-2"-8"-1"16,14 7-3-16,7-3-17 16,13 5-4-16,12 4-3 15,6 4-1 1,10 10-2-16,2 0 0 15,0 12-1-15,-9 6 0 16,-6 8-1-16,-23 6 1 16,-16 3-1-16,-17 4-1 15,-9-1 1-15,-8-6 0 16,-1-2 0-16,4-7-2 16,1-5 1-16,16-4-1 0,10-8 1 15,15-6 0-15,16 8 0 0,8-5 0 16,13 0-3-1,7 3-10-15,17 0-23 0,-8-11 0 16,7 5 0-16,-8-5 0 16</inkml:trace>
  <inkml:trace contextRef="#ctx0" brushRef="#br0" timeOffset="574906.1827">6806 10286 9 0,'21'11'31'15,"-21"-11"1"-15,15 26-4 16,-4-9-13-16,-11-2-4 16,3-1-2-16,-6-2-2 15,3 0-2-15,0-12-2 0,-14 0-1 16,14 0 0-16,-3-19-1 15,7 0 0 1,9 2 0-16,2-3-1 16,10 3 2-16,3 3 0 15,3 8 1-15,-2 6 0 16,2 5 0-16,-8 8 0 16,-2 6-1-16,-5 5-5 15,-10 0-21-15,-6-1-12 16,7 3-1-16,-10-11 0 0</inkml:trace>
  <inkml:trace contextRef="#ctx0" brushRef="#br0" timeOffset="575491.3748">7346 10207 41 0,'11'0'37'16,"-1"3"1"-16,5 18 0 0,4 11-18 16,2 8-13-16,2 12-2 31,-5 4 0-31,4 9 0 0,-6-2-2 16,1-5-1-1,-4-7-1-15,-6-9 0 0,-1-9 0 16,-3-14-1-16,-3-19 0 15,9-4-1-15,-3-16-1 16,-6-21 0-16,-6-13-1 16,-4-18-1-16,2-11 1 0,-2-6 0 15,4 0 1-15,-3-8 0 16,3 7 1-16,3 7 0 16,3 5 1-16,9 12 0 15,3 9 1-15,3 2-1 16,1 5 0-16,12 8 0 15,6 6 0-15,13 7 0 0,9 5 0 16,9 9 0-16,12 6 0 16,7 9 0-16,6 0 0 15,0 2 0-15,-1 6 0 16,-12 1 0-16,-11 1-1 16,-13-1 1-16,-13 1-1 31,-10-6 1-31,-15 6 0 0,-6-4-1 15,-9 3 1-15,0 4 0 16,0 1 0-16,0 4 0 0,0 1 0 16,0 4-6-16,0-6-27 15,0 7-3-15,-6-9-1 16,6 3 0-16</inkml:trace>
  <inkml:trace contextRef="#ctx0" brushRef="#br0" timeOffset="576071.1966">7869 9933 27 0,'0'0'32'0,"18"0"1"16,-18 0-12-16,17 23-7 16,-9-6-3-16,-4 0-3 15,2 4-2-15,-6-1 0 16,0-3-2-16,-4-8 0 15,4-9-2 1,0 0 0-16,-6-12-1 16,10-2 0-16,5-8-1 15,4 1 0-15,1-2-1 16,8 6-1-16,-3 2 2 16,6 9-1-16,-6 11 1 15,0 3 0-15,-7 3 1 16,-3 3 0-16,-3 4-1 0,-6-4 2 15,0 0-1-15,0-14 0 16,0 0 0-16,13 5 0 16,-1-14 0-16,4-5-1 15,5-1 1-15,0-2-1 16,2 2 0-16,-4 5 0 0,1 6 0 16,-6 8 1-16,-4 10-1 0,-2 4 1 15,-8 4-5 1,3 6-14-16,1 2-19 0,-11-6 1 15,7 4-1-15,0-10-1 16</inkml:trace>
  <inkml:trace contextRef="#ctx0" brushRef="#br0" timeOffset="576325.3778">7711 10328 42 0,'25'-5'36'0,"25"5"1"16,12-5-4-16,18-1-20 15,13 6-4-15,4-6-5 0,-4 6-8 16,-6 0-12-16,-10 8-20 31,-21-8 0-31,-11 4-2 16,-21-4 0-16</inkml:trace>
  <inkml:trace contextRef="#ctx0" brushRef="#br0" timeOffset="576842.8103">7903 10490 42 0,'12'5'35'15,"-8"5"-1"-15,7 7-11 16,2 16-7-16,-9 0-6 16,8 10 0-16,-8 1-2 15,-1 0-1-15,-3-3-3 0,-7-3-2 16,4-9-1-16,-3-6-2 0,6-6 0 16,0-17-1-16,0 0-1 15,0 0 0-15,16-18-1 16,-1 3 0-16,4-3 1 15,2-1-1-15,-2 0 2 16,2 5 0-16,-5 5 1 16,-4 1 1-16,-12 8 0 0,0 0 0 15,0 0 1-15,-18 12-1 16,5-3 0-16,-2 1 1 16,0 5 0-16,5-1 1 15,3-3 0-15,10 2 1 16,8 0 0-16,9-2 0 31,3-3 0-31,8 1-1 0,2-4-7 16,-1 0-32-16,-2-9 0 15,5 4-1-15,-10-15-1 16</inkml:trace>
  <inkml:trace contextRef="#ctx0" brushRef="#br0" timeOffset="580964.8763">8852 10190 30 0,'36'3'30'0,"-8"-3"-3"31,12 0-12-31,4 0-11 0,-1 0-18 16,9 11-13-1,-20-11-2-15,2 6 0 0</inkml:trace>
  <inkml:trace contextRef="#ctx0" brushRef="#br0" timeOffset="581134.1625">8882 10310 29 0,'-10'9'34'16,"19"8"0"-16,10-7-5 15,9-1-16-15,10 1-10 16,4-6-31-16,11 11-2 16,-12-15-3-16,11 0-2 0</inkml:trace>
  <inkml:trace contextRef="#ctx0" brushRef="#br0" timeOffset="594650.6235">10069 9994 18 0,'-40'7'27'16,"-10"-15"-6"-16,3-4-4 15,5-4-4-15,10-8-3 16,11-4-1 0,14-4-3-16,13 1-2 15,10 1 0-15,18 9-2 16,10 6 1-16,11 10 1 15,2 5-1-15,-2 12 1 16,-11 8 0-16,-13 13 0 0,-20 8-1 16,-20 3-1-16,-24 5-1 15,-14-1 0-15,-9-2 0 0,0-5-1 16,3-7 0-16,7-12-1 16,19-6 0-16,17-8 0 15,20-8 1-15,14-5-1 16,13 0 1-16,12 0 0 15,5 0 0-15,7 5 0 32,-2 0 0-32,-6 0 0 0,-9 5 0 15,-11 0 1-15,-8 0-1 16,-13 0 0-16,-12-5 1 16,0 0 0-16,-15 0 0 15,0-5 0-15,2-9 0 16,1 0-1-16,6-7 0 15,6 0 0-15,6-3 0 0,9 2 0 16,3 5-1-16,8 5 1 16,5 5 1-16,0 7 0 15,0 7 0-15,-3 4 0 0,-6 6 1 16,-1 2-3 0,-9 9-3-16,-6-7-11 0,-12 0-20 15,6 4-1-15,-18-8 0 16,5 3 1-16</inkml:trace>
  <inkml:trace contextRef="#ctx0" brushRef="#br0" timeOffset="594850.4183">9774 10342 34 0,'0'0'33'16,"26"0"2"-16,33 0-9 15,21-5-12-15,19 0-5 16,19 5-3-16,3-4-6 16,2 4-14-16,-17 0-19 15,-10 6-1-15,-37-6-1 0,-16 11-1 16</inkml:trace>
  <inkml:trace contextRef="#ctx0" brushRef="#br0" timeOffset="595398.3348">10351 10490 47 0,'25'-4'31'16,"-16"-1"-7"-16,-9 5-6 16,0 0-4-16,-22-7-5 15,-3 7-4-15,-8 0-4 16,-2 2-2-16,-5-2-1 16,0 5 0-16,3-3 0 15,5-2-1 1,8 7 0-16,3-1 0 15,7 3 2-15,3 0 0 16,7-1 1-16,4 6 0 16,0 1 1-16,3-1 0 15,1 0 1-15,8-4 0 16,4-2 0-16,8-4 0 0,10-4 0 16,5 0 1-16,6 0 0 0,2 0 0 15,6 5 1 1,-4 6-1-16,-9 3 2 15,-9 8 0-15,-19 3 0 0,-12 7-1 16,-15-2 0-16,-16-1-1 16,-13-5 0-16,-8-10-3 15,-4-5-3-15,0-15-3 0,6-5-4 16,4-14-10-16,12-13-14 16,18 3-4-16,10-9 0 15,25 10 2-15</inkml:trace>
  <inkml:trace contextRef="#ctx0" brushRef="#br0" timeOffset="596114.5924">11486 10130 35 0,'-13'-12'34'16,"-13"-6"0"-16,0 4-10 16,-5 9-9-16,-2 5-6 15,10 5-3-15,5 5-2 16,11 8-1-16,7 0-2 16,15 6 1-16,8-4-1 0,1 2 1 15,0 2 0-15,-3-3 0 16,-12-6-2-16,-9-1-2 15,-14-4-2-15,-9-7-3 16,-1 2-6-16,-6-10-6 16,5 1-4-16,6-9 0 15,12 1 2-15,11-5 4 0,18-1 3 16,9 1 5-16,16 1 7 16,74-8 19-1,-60 16-6-15,1 3 1 16,-3 5-1-16,-6 0 0 0,-10 0-1 15,-12 0-1-15,-7-4 0 32,-13-1 0-32,-11 5-1 0,9-20-1 15,-14 11-1-15,-7-3 0 16,-5 6-3-16,-3 0-1 16,-4 6 1-16,-2 0-2 15,1 10 0-15,0 4 0 16,5 5 1-16,5 0-1 15,8 6 2-15,3 1-1 0,12 2 1 16,4-5 0-16,10-1-2 16,3-7-4-16,5-6-6 15,8-5-17-15,10-4-9 16,-5-11-1-16,7 1-1 16</inkml:trace>
  <inkml:trace contextRef="#ctx0" brushRef="#br0" timeOffset="596352.4025">12134 10076 52 0,'-20'-7'33'0,"-11"0"-2"16,4 7-12-16,3 10-8 16,-4 4-3-16,11 11-2 0,3 3 0 15,14 6 1-15,9-3-1 16,13 4 0-16,2-11 0 15,12-2 0-15,0-11-1 16,5-3-3-16,-4-6-8 16,-5-5-33-16,-11-10-1 15,-5 0 0-15,-16-8-1 0</inkml:trace>
  <inkml:trace contextRef="#ctx0" brushRef="#br0" timeOffset="601227.5788">1734 11229 32 0,'10'29'34'15,"-4"9"1"-15,4 13-13 0,-3 9-6 16,0 11-1-16,-2 2-6 0,-2 1-3 15,-3-10-3-15,0-8-5 16,0-12-5-16,-6-12-16 16,3-19-13-16,3-13 0 15,0 0 0-15</inkml:trace>
  <inkml:trace contextRef="#ctx0" brushRef="#br0" timeOffset="601612.4979">1688 11328 20 0,'17'-23'33'16,"17"10"-1"-16,6-7-2 15,10 11-17-15,1 6-4 16,-3 3-2-16,-5 13-4 0,-12 6-1 15,-15 7-2 1,-21 3 2-16,-17-1-1 16,-9-1 1-1,-1-4-1-15,-5-9 0 16,9-5-1-16,9-9 0 0,19 0-1 16,13-5 1-16,24 1-1 15,15 4 0-15,7 0 2 16,3 14 1-16,-12 9 1 15,-13 11 2-15,-10 7 0 16,-27 4-1-16,-22 3 0 0,-18-2-4 16,-15-7-7-16,-5-9-23 15,4-2-7-15,0-21 0 16,8-7-1-16</inkml:trace>
  <inkml:trace contextRef="#ctx0" brushRef="#br0" timeOffset="601865.7328">2183 11187 24 0,'48'-16'37'0,"12"24"0"16,-9 10 0-16,-3 18-20 15,-6 23-5-15,-19 18-3 0,-2 12-2 16,-21 6-3-16,-13-1-5 16,-11-2-5-16,-20-10-4 15,1-8-8-15,2-14-20 16,-7-27 0-16,1-13-1 0,-2-16 6 16</inkml:trace>
  <inkml:trace contextRef="#ctx0" brushRef="#br0" timeOffset="608331.3664">3012 11492 26 0,'38'-30'33'0,"-4"2"-2"16,-3 6-9-16,3 15-2 16,-7 12-5-16,-1 15-4 15,-13 13-3-15,-4 13-2 16,-11 0-1-16,2 7-2 0,-6-4-1 16,6-5 0-16,8-9-1 15,4-12 0-15,4-14-1 16,6-9 1-16,8-12-1 15,-2-10 0-15,0-8 1 16,-7-7-2-16,-1-5 1 16,-5 1-1-1,-3 3 1-15,-5 2-1 16,-7 6 1-16,0 12 0 16,-6 9 0-16,6 9 1 15,-13 18 0-15,9 5 0 0,-1 12 0 16,5 5 0-1,0 3-2-15,12-1-2 16,7 4-9-16,-1-7-24 0,7-13-3 16,9 2-1-16,-5-15 1 0</inkml:trace>
  <inkml:trace contextRef="#ctx0" brushRef="#br0" timeOffset="608798.5074">3568 11783 65 0,'16'14'30'16,"-4"4"-9"-16,-3-2-7 31,4 6-2-31,-6-6-4 0,4 2-2 16,-8-8-2-16,-3-10-1 15,0 0-3-15,0 0 0 16,13-20 0-16,-5 3-1 16,2 0 0-16,-1 0-1 15,0 3 1-15,4 8 1 0,-4 6 0 16,-9 0 1-16,13 20 0 0,-10-2 1 16,-3 0-1-16,5-3 1 15,-5-3-1-15,0-12-1 16,11 8 0-16,-11-8-1 15,18-19 1-15,-3 4-1 16,4-1 0-16,0-1-1 31,0 2 2-31,-1 6 0 0,-5 6 1 16,-2 7 0-16,-1 6 0 16,-3 4 1-16,-7 8-3 15,-4-3-12-15,-2-5-22 16,12 4-1-16,-6-18 0 15,7 10-1-15</inkml:trace>
  <inkml:trace contextRef="#ctx0" brushRef="#br0" timeOffset="609103.8711">4154 11793 41 0,'6'22'37'0,"-12"-8"0"0,6 0-10 31,-9 6-9-31,-7-1-8 16,1 3-3-16,-8-8-2 0,-1-3-4 16,1-5-2-16,0-6-2 15,1-2 0-15,3-9-1 16,9-3 0-16,5-3 0 16,11 2 0-16,6 2 2 15,4 5 1-15,8 6 3 0,1 2 0 16,4 9 2-16,-1 5 0 15,-1 6-1-15,-6 2 1 16,-1 2-2-16,-6-1-4 16,-1-5-11-16,-8-8-24 15,3 4 0-15,-8-14-1 16,7-11 0 0</inkml:trace>
  <inkml:trace contextRef="#ctx0" brushRef="#br0" timeOffset="609265.2116">4278 11831 32 0,'13'-5'37'0,"11"14"0"16,-2 2 1-16,0 3-19 15,6 11-9-15,-4-4-5 0,-2 3-5 16,0-2-6-16,-7-3-17 16,-8-7-14-16,5-2-1 15,-12-10 0-15</inkml:trace>
  <inkml:trace contextRef="#ctx0" brushRef="#br0" timeOffset="609419.2219">4482 11806 36 0,'-12'-13'39'0,"2"13"0"15,-1 0 1-15,-5 5-19 16,5 14-8-16,-6 3-6 16,-1 6-5-16,-1 9-14 15,0-3-27-15,-9-6-1 16,3 2 0-1,-5-14-1-15</inkml:trace>
  <inkml:trace contextRef="#ctx0" brushRef="#br0" timeOffset="610050.5738">4995 11696 16 0,'11'-2'31'16,"19"8"1"-16,-3-12 0 15,12 6-23-15,5-2-15 0,-1-3-17 16,7 12-6-16,-12-7-2 15,0 10 1-15</inkml:trace>
  <inkml:trace contextRef="#ctx0" brushRef="#br0" timeOffset="610219.4165">5067 11793 21 0,'-22'0'37'0,"22"0"-1"15,0 0-3-15,20 0-14 16,16 4-5-16,4-4-8 16,10 0-11-16,2 0-30 15,10 6-1-15,-7-11-1 0,7 5 0 16</inkml:trace>
  <inkml:trace contextRef="#ctx0" brushRef="#br0" timeOffset="610782.5764">5718 11618 40 0,'0'0'34'0,"0"22"-3"16,-7 0-10-16,-2 5-8 16,5 6-3-16,-1-1-3 15,8 3-1-15,6-9-1 0,11-1-2 16,7-11 0-16,4-8-1 15,1-11 0-15,2-10-1 16,-3-8 0-16,-3-5 0 16,-9-6 0-16,-5 1 0 15,-7 1-1-15,-7 4 0 16,0 6 0 0,-7 9 0-16,7 13-1 15,-12 8 1-15,5 7 0 16,7 11 0-16,0 2 0 15,10 4 1-15,7-3-1 16,6 0 0-16,5-6 1 16,5-6 0-16,1-8 1 15,3-9 0-15,-2-7 0 0,-7-8 0 16,-5-9 0-16,-9-2-1 0,-10-3-2 16,-8-3-5-1,-3 7-20-15,-4 8-13 0,-12 1-1 16,6 10-1-16</inkml:trace>
  <inkml:trace contextRef="#ctx0" brushRef="#br0" timeOffset="611183.4579">6530 11540 41 0,'0'20'37'16,"-15"3"1"-16,5 12-6 16,-3 9-19-16,-7-1-5 15,5 7 0-15,-3-8-3 16,6-3-1-16,0-12-2 0,6-12-1 16,6-15 1-1,3-10-1-15,3-18 0 0,8-14-1 16,0-10 1-16,2-7 0 15,5-3-1-15,0 5 0 0,-1 4 1 16,-2 10-1 0,-2 13 1-16,3 18 0 0,-5 16-1 15,3 16 2-15,1 17-1 32,1 6 0-32,2 7 1 0,4 5-1 15,2-1-2-15,-2-5-3 16,1-4-7-16,-8-11-20 15,-5-17-10-15,-1-7 0 16,-12-10 0-16</inkml:trace>
  <inkml:trace contextRef="#ctx0" brushRef="#br0" timeOffset="611321.4878">6490 11715 45 0,'-18'0'38'0,"18"0"0"16,21 4-7-16,12-6-16 15,14 2-9-15,5 0-26 16,4 6-16-16,-5-10 0 0,-2 4-2 16</inkml:trace>
  <inkml:trace contextRef="#ctx0" brushRef="#br0" timeOffset="617523.1708">7367 11621 18 0,'18'-3'26'16,"14"7"-11"-16,5 0-4 0,6 0-6 16,2 1-12-16,-5-5-11 15,2 9-6-15,-20-13-1 16</inkml:trace>
  <inkml:trace contextRef="#ctx0" brushRef="#br0" timeOffset="617701.7062">7336 11742 38 0,'18'0'34'0,"20"1"-3"15,5-1-11-15,7 5-15 16,7 3-26-16,-9-8-8 16,8 9-3-16,-19-9-1 15</inkml:trace>
  <inkml:trace contextRef="#ctx0" brushRef="#br0" timeOffset="618355.8198">8459 11444 23 0,'8'-9'27'0,"3"3"-8"15,-11 6-5-15,0-14-4 16,0 14-3-16,-22-10-2 0,2 10-3 15,-7-2-2-15,-3 2-1 16,-3 4 1-16,-1 2-1 16,0 2 0-16,1 1 0 15,5 3 1-15,5 2 1 0,2 3 1 16,6 2 1-16,3-1 0 31,5 1 1-31,1-1-1 16,6-1 1-16,6-6 0 15,9-1 0-15,3-10-1 0,8 0-1 16,5-2 1-16,7 2 1 16,5 0-1-16,3 0 1 15,0 9 0-15,-2 5 0 16,-6 6 1-16,-7 7 0 0,-11 3 0 16,-6 4 0-16,-14-3 0 15,-15 4-1-15,-12-10 0 16,-8 1-1-16,-7-7 0 15,-5-9-2-15,-3-4-1 16,2-6-1-16,4-9-5 16,4-5-9-1,12-6-24-15,12 6-1 16,5-4 0-16,11 7 0 16</inkml:trace>
  <inkml:trace contextRef="#ctx0" brushRef="#br0" timeOffset="623022.5003">8804 11536 27 0,'12'-4'33'15,"-12"4"-4"-15,0 0-5 16,9 15-4-16,-15 7-6 16,3 15-3-16,-12 1-3 0,2 5-1 15,-5 2-2-15,2-3-3 16,-1-4 0-16,4-10-1 15,3-8-1-15,10-20 1 16,0 0-1-16,0-21 1 31,12-12-1-31,1-9 0 0,6-9 0 16,3-5 0-16,2 2 0 16,0 2 0-16,-2 11 1 15,0 8-1-15,-3 14 0 16,-1 14 1-16,-2 14-1 15,-1 9 1-15,-2 12 0 16,3 11 1-16,2 5-1 0,1 1 1 16,0 3-1-16,1-1-1 15,2-3-3-15,-9-9-5 16,5 0-9-16,-11-9-19 0,-7-15-3 16,0-3-1-1,-10-10 2-15</inkml:trace>
  <inkml:trace contextRef="#ctx0" brushRef="#br0" timeOffset="623160.0269">8772 11725 45 0,'0'0'38'16,"11"0"2"-16,18 7-3 16,9-2-21-16,12 4-12 15,2-4-37-15,5 9-3 0,-5-8-2 16,-6 6-1-16</inkml:trace>
  <inkml:trace contextRef="#ctx0" brushRef="#br0" timeOffset="654038.9151">9883 11783 8 0,'0'0'32'16,"19"23"0"-16,-23-8 1 16,-5 4-21-16,-10 4-9 15,-2-6-21-15,2 4-11 16,-6-16-1-16,13 5-2 15</inkml:trace>
  <inkml:trace contextRef="#ctx0" brushRef="#br0" timeOffset="654401.8675">10428 11630 41 0,'-12'-19'35'0,"2"9"0"16,-5 5-8-1,-5 5-15-15,7 16-4 16,0 7-4-16,10 6-2 0,3 5 0 16,6 0-1-16,7-1 1 0,9-5-1 15,5-9 1-15,-2-14 0 16,-1-10 0-16,-4-13-1 15,-6-12 1-15,-4-15-1 16,-10-7 1-16,-6-7-1 16,-7-3 1-16,1-4-1 15,-3 5-1 1,4 6 1-16,9 9-2 16,2 9-3-16,8 16-7 15,6 4-15-15,10 13-12 16,13 13 0-16,3 1 0 15</inkml:trace>
  <inkml:trace contextRef="#ctx0" brushRef="#br0" timeOffset="654740.9377">10906 11485 46 0,'-28'2'34'0,"-6"-4"-2"0,4 7-15 15,8 6-6-15,-1 2-4 0,15 4-4 16,8-1-1-16,15 1-1 16,3-4 1-16,4-4-1 15,0-3 0-15,0-2 0 16,-4-4 0-16,-18 0 0 16,0 0-1-16,-12 9 1 31,-7-1-1-31,-2 6 0 0,2 5 0 15,1 6 2-15,5 0-1 16,13 4 2-16,12-3-1 16,10-2 0-16,8-2-5 15,-1-7-31-15,2-15-1 16,9 0-2-16,-11-15 1 16</inkml:trace>
  <inkml:trace contextRef="#ctx0" brushRef="#br0" timeOffset="655259.4336">11489 11533 12 0,'15'-8'33'16,"21"34"1"-16,1 12 0 16,5 17-15-16,4 14-9 15,-16 12-1-15,-3 11-3 16,-15 0-4-16,-17-7-1 16,-18-11-2-16,-14-14-1 0,-10-16-2 31,-4-21-1-31,6-19 0 0,5-24 1 15,10-20 1-15,13-17 1 16,17-9 1-16,9-4 1 16,16-2 0-16,6 5 1 15,7 10-3-15,2 6-8 16,-3 8-18-16,2 14-3 16,-20-3-1-16,7 14 2 0</inkml:trace>
  <inkml:trace contextRef="#ctx0" brushRef="#br0" timeOffset="655459.916">11773 11477 23 0,'20'5'36'16,"-6"7"1"-16,3 13-2 0,-7 16-14 31,-3 3-8-31,5 9-2 0,-7-5-5 16,1 2-1-1,-3-11-3-15,4-7 0 0,2-15-1 16,5-12-2-16,0-10-1 15,1-13-7-15,2-3-12 16,3 0-18-16,-7-11 0 16,3 0 0-16,-6 3 0 0</inkml:trace>
  <inkml:trace contextRef="#ctx0" brushRef="#br0" timeOffset="655822.2088">12093 11569 32 0,'0'0'33'16,"0"0"1"-16,-4 20-6 16,4 2-14-16,-5 2-5 15,5 5-4-15,6 1 0 16,4-5-1-16,4-2-2 16,4-6 1-16,3-9-2 15,0-8 1-15,-1-8 0 16,0-8-1-16,-3-5 0 0,-5-1 0 15,-6-2 0-15,-2 1-1 0,-4 6 0 16,0 8-1-16,0 9 1 16,0 0-1-16,0 25 1 15,6-6 0-15,1 0 1 16,4 1 1-16,5-3 1 16,2-2 0-16,1-12 1 0,1-3 0 15,-5-11 0-15,-1-4-2 16,-7-3-5-16,-7-7-13 15,0 1-23-15,-3 2-1 16,-3-3 0-16,6 9-1 16</inkml:trace>
  <inkml:trace contextRef="#ctx0" brushRef="#br0" timeOffset="656145.998">12497 11692 14 0,'19'18'34'15,"-10"-6"1"-15,10 2-1 16,-1-8-15-16,3-6-7 16,-1 0-4-16,1-8-3 0,-1-3-2 15,-2-2-1-15,-9-10-2 16,-2 0 0-16,-10-2-1 0,-6-1 0 16,-7 5 0-16,-6 6 1 15,-6 7-1-15,0 11 1 16,4 10 0-16,1 8 1 31,9 13 1-31,6 4 0 0,8 6 0 16,4 5 1-16,5 1 0 15,-2-4 0-15,5 0-1 16,1-7-4-16,-2-8-14 16,-8-11-20-16,10-1-1 15,-13-19-1-15,18-10 0 16</inkml:trace>
  <inkml:trace contextRef="#ctx0" brushRef="#br0" timeOffset="656324.4007">12826 11538 64 0,'9'9'38'15,"6"16"0"-15,-7 6-12 16,-8 2-16-16,7 12-5 15,-7 3-14-15,4-3-27 0,-13-13-1 16,9-3-2-16,-12-16 1 16</inkml:trace>
  <inkml:trace contextRef="#ctx0" brushRef="#br0" timeOffset="656446.8284">12839 11296 41 0,'-10'-29'30'15,"10"19"-10"-15,0 10-19 16,-12-8-29-16,21 20-3 16,-9-1-1-16</inkml:trace>
  <inkml:trace contextRef="#ctx0" brushRef="#br0" timeOffset="656762.8724">12903 11383 60 0,'20'-28'37'0,"-5"-12"1"31,10-3-16-31,-1 6-9 0,-5-1-6 16,3 5-2-1,-4 5-2-15,-5 10-1 16,-1 12-1-16,-12 6-1 0,16 24 1 16,-4 8-1-16,3 11 0 15,3 10 0-15,2 11 0 16,-2 10 0-16,-1 2 1 0,-6 6-1 15,-11-7 0-15,-6-6 0 16,-16-9 1-16,-8-12-1 16,-5-12-2-16,-2-12-4 15,0-14-11-15,-1-10-21 16,8-15 0-16,17-5-1 16,7-10 0-1</inkml:trace>
  <inkml:trace contextRef="#ctx0" brushRef="#br0" timeOffset="657363.7918">13440 11701 56 0,'-24'-28'32'0,"8"2"-9"15,-3 4-6-15,-3 5-5 16,4 6-4-16,3 7-3 16,3 9-2-16,5 10-2 0,3 5 0 15,4 2 0-15,7 4-1 16,9-2 1-16,2-2-1 16,4-3 1-16,2-9-1 15,2-5 0-15,-2-11 0 16,-2-3 0-16,-1-10 0 31,-9 0 0-31,-5-4-1 0,-7 2 1 16,0 4 0-16,-7 5 0 15,7 12 0-15,-17 0 0 16,10 9 0-16,7 9 0 16,0 2 0-16,10 2 0 15,2 1 1-15,3 1 0 16,7-7 1-16,0-5 0 0,5-5 0 15,-5-7 0-15,3-7 0 16,-4-8 0-16,-1-5 0 0,-2-8-1 16,-3-6-1-1,-5-3 0-15,0-1 0 16,-7 5 1-16,-3 4-1 0,0 9 1 31,0 20 0-31,0 0 1 0,0 20 0 16,0 13 0-16,0 13 0 15,0 5 0-15,0 10 0 16,-3 0 0-16,3 3-1 16,0-7-4-16,0-8-8 15,-6-10-28-15,12-9 0 16,-4-16-1-16,10-7 1 0</inkml:trace>
  <inkml:trace contextRef="#ctx0" brushRef="#br0" timeOffset="657510.9388">13738 11789 60 0,'25'12'32'0,"-1"-12"-6"16,16 0-35-16,10 0-20 0,-6-7-1 15,8 6-2 1</inkml:trace>
  <inkml:trace contextRef="#ctx0" brushRef="#br0" timeOffset="657827.3704">14209 11550 61 0,'-31'5'35'0,"-6"-3"-4"15,12 9-15-15,10 4-6 16,8 0-6-16,11 5-1 0,11-3-2 15,3-5-1-15,7 0-1 16,0-7-2-16,0-5-1 16,-9 0 0-16,-4-3-1 15,-12 3 2-15,-10-9 2 16,-3 9 3-16,-8 0 1 16,2 5 2-1,-2 5 2-15,9 5 1 16,6-1 0-16,15 5-1 15,3-5-3-15,11 3-2 0,7-4-11 16,2-4-28 0,-2-9-1-16,10-3-1 0,-12-11 1 15</inkml:trace>
  <inkml:trace contextRef="#ctx0" brushRef="#br0" timeOffset="658512.7609">14930 11538 42 0,'14'0'36'0,"10"5"0"16,4 2-14-16,5-7-7 0,10 3-5 15,2-3-3 1,0 0-4-16,-7-3-2 16,-4-5-1-16,-13 0-1 0,-13-3 0 15,-8 11 0-15,-20-9-1 16,-3 9 1-16,-7 5 0 31,2 8 0-31,2 8 1 0,7 9 0 16,9 5 1-16,13 2-1 15,11 2 0-15,17 0-2 16,7-7-2-16,7-4-1 16,3-9-1-16,7-10 1 15,-6-13-1-15,1-7 1 16,-13-10 2-16,-4-5 3 0,-13-6 4 16,-11-3 2-16,-9 0 0 15,-39-26 8 1,9 37-7-16,-1 12-2 15,-4 7-2-15,6 10 0 0,5 8-2 16,11 10 0 0,13-1 1-1,7 4-1-15,13-3 1 16,10-3 0-16,2-3-1 16,3-8-5-16,0-9-32 0,-5 5-2 15,-10-13 0-15,-2 6-1 16</inkml:trace>
  <inkml:trace contextRef="#ctx0" brushRef="#br0" timeOffset="659050.4046">16248 11653 3 0,'3'11'32'0,"11"15"-1"16,-14-6-1-16,7-1-14 15,-1 3-3-15,-6-6-3 16,0-3-4-16,0-13-1 15,-18 0-2-15,9-9 0 16,5-7-1-16,1-2 0 16,3-5-1-1,7 2 1-15,5 1 0 16,4 6 0-16,5 9 0 16,3 5 1-16,2 14 0 15,-4 3-1-15,-1 8-1 16,-6 4-8-16,-5 3-25 15,-1-10-4-15,0-3-1 16,-9-19 0-16</inkml:trace>
  <inkml:trace contextRef="#ctx0" brushRef="#br0" timeOffset="659346.602">16520 11415 63 0,'21'-42'38'15,"13"21"-1"-15,4 12-13 16,2 9-13-16,3 17-5 0,-8 12-3 15,-1 16-1-15,-12 6-1 16,-6 10 1-16,-8-1-2 16,-8 1 2-16,0-9-2 15,-8-6 0-15,1-9-1 16,0-17-1-16,7-20 0 31,-18 0 0-31,9-10 0 0,-7-15 0 16,-2 2-1-16,-4-2 1 15,-6 4 0-15,0 4-5 16,0 16-6-16,1 6-19 16,2 3-5-16,12 8 1 15,4-2 0-15</inkml:trace>
  <inkml:trace contextRef="#ctx0" brushRef="#br0" timeOffset="659652.3543">17134 11717 47 0,'3'10'37'31,"-3"8"-2"-31,-10 2-10 0,-8-5-8 16,-3 2-6-16,-5-7-6 16,-2-3-3-16,0-7-3 15,1-8-1-15,5-5-1 16,4-7 0-16,11-2 0 15,5-3 1-15,4 3 0 16,7 4 2-16,7 5 1 0,6 8 1 16,3 9 0-16,2 9 1 15,-4 6 0-15,-2 9 0 16,-3-1-1-16,-5 3-3 16,-4 2-15-16,-3-5-21 15,-10-12 0-15,4-2-1 16,0-13 1-1</inkml:trace>
  <inkml:trace contextRef="#ctx0" brushRef="#br0" timeOffset="659782.8564">17081 11425 53 0,'8'-18'35'0,"-8"8"-7"15,10 14-27-15,3 10-29 16,-4 0-6-16,9 11-2 0</inkml:trace>
  <inkml:trace contextRef="#ctx0" brushRef="#br0" timeOffset="660399.9038">17367 11667 25 0,'26'-3'31'0,"-2"0"0"0,16 3-6 16,0 0-17-16,3-4-1 16,-3 4-4-16,-9-4 0 0,-9-2-2 15,-22 6 0 1,0 0 0-16,-23-8 2 15,-3 13-1-15,-7 4 0 0,1 5 1 16,3 4-1-16,8 7 1 16,14 1 0-16,10 2 0 0,14-3-2 15,10-2-2-15,10-4-1 16,6-2-2-16,8-7-1 16,1-10-1-16,1 0 0 15,-6-10-1-15,-5-7 3 16,-10-2 3-1,-10-8 3-15,-11 1 3 16,-11 1 2-16,-10 4 0 16,-7 4 1-16,-3 11-1 15,-2 6-1-15,5 10-3 16,1 4-1-16,11 6 0 16,5 0-1-16,5 0 0 15,8-9 0-15,7-2 0 0,3-9 0 16,6 0 0-16,2-9 1 15,5 2 0-15,4 0 1 16,-2 1-1-16,-2 6 1 16,-3 0 1-16,-9 9 0 0,-7 6 0 15,-13 2 0 1,-9 2 0-16,-12-1-4 0,-10-3-7 0,-8-7-33 16,2-5-1-16,-2-10 0 15,4-5-1-15</inkml:trace>
  <inkml:trace contextRef="#ctx0" brushRef="#br0" timeOffset="660953.3537">19012 11615 31 0,'0'0'36'0,"-9"35"1"16,-7-2-5-16,-6 3-16 16,7 6-6-16,-5-5-1 15,8 3-4-15,0-16-1 0,10-6-2 16,2-18 0-16,0 0 0 15,18-30-1-15,-6-5 1 16,5-12-1-16,2-8-1 16,1-6 1-16,-1-2-1 15,-1 7 1-15,0 8-2 16,-2 8 1-16,-1 20 0 0,0 20 1 16,-2 14-1-16,0 18 0 15,1 11 1-15,-1 8 0 16,4 5-1-16,-1 1-3 15,-4-8-6-15,4-8-20 16,-4-3-10-16,-9-19 0 0,-3-8 0 31</inkml:trace>
  <inkml:trace contextRef="#ctx0" brushRef="#br0" timeOffset="661100.5954">18937 11698 51 0,'0'0'37'15,"21"-4"1"-15,11 4-5 16,6 6-21-16,9-2-16 0,4 10-30 16,-3-14-1-16,6 11-2 15,-10-8-1-15</inkml:trace>
  <inkml:trace contextRef="#ctx0" brushRef="#br0" timeOffset="661232.1116">19550 11840 56 0,'0'0'0'0,"0"0"0"16,-15 0-7-16,-3-10-24 16</inkml:trace>
  <inkml:trace contextRef="#ctx0" brushRef="#br0" timeOffset="684808.004">1994 12509 31 0,'-3'19'33'0,"-1"19"0"16,-12 13-7-16,-5 7-15 31,2 6-4-31,0-4-3 16,4-4-2-16,6-15-2 0,5-20-1 16,4-21 1-16,19-13 0 15,-5-24 2-15,-2-12 1 16,1-14 1-16,2-1-1 15,-1-2 3-15,1 5-1 16,-8 6 0-16,2 14-1 0,-1 12-1 16,6 16 0-16,-2 18 0 15,4 17-1-15,1 14 0 16,-3 12-1-16,3 8 1 16,9 6-2-16,-4 0-3 15,-3-4-7-15,9-3-13 16,-7-9-16-1,-11-18 0-15,-3-7 0 16,-17-17-1-16</inkml:trace>
  <inkml:trace contextRef="#ctx0" brushRef="#br0" timeOffset="685155.6">1897 12731 12 0,'11'-7'28'15,"4"-3"1"-15,24 5-5 0,0 5-14 16,13 0-5-1,7 3-3-15,2 0 0 0,-1-3-2 16,-7 7-1-16,-10-3 1 16,-10 3 0-16,-5 3 2 15,-14 6 2-15,-3 0 1 16,-8 3 1-16,-6 3 0 0,0-5 1 16,3 2 0-16,-5-9-1 15,5-10-1-15,0 0-2 16,0-16-1-16,5-6 0 15,4-6-1-15,-1 0 1 16,2 1-2-16,8 0 0 31,-5 13 1-31,0 6-2 0,2 11 1 16,-3 11 0-16,1 3-3 16,-1 12-10-16,-5 3-14 15,-7-4-9-15,21 2 0 16,-8-11 0-16</inkml:trace>
  <inkml:trace contextRef="#ctx0" brushRef="#br0" timeOffset="685409.5377">2883 12815 32 0,'-20'-23'36'15,"0"6"1"-15,-8-6 0 31,-3 4-21-31,2 11-6 0,-4 2-4 16,8 11-1-16,9 7-3 16,4 7-1-16,12 6 0 15,3 0 0-15,12 0-1 16,6-2 1-16,7-5 0 16,7-7-3-16,2-2-9 15,-6-9-26-15,-7-12-1 0,1 0 0 16,-21-5 0-16</inkml:trace>
  <inkml:trace contextRef="#ctx0" brushRef="#br0" timeOffset="685656.2246">2705 12443 38 0,'-5'-14'36'16,"-1"2"1"-16,6 12-3 16,14 16-37-16,-7-6-26 15,18 10-6-15,-6-2-1 16,14 10 0-16</inkml:trace>
  <inkml:trace contextRef="#ctx0" brushRef="#br0" timeOffset="686140.5704">3348 12697 16 0,'15'3'28'0,"16"8"1"0,0-5-9 16,4-1-11-16,4-1-3 15,-5-4-3-15,-5 0-2 0,-10-4 0 16,-10 4-1-16,-9 0 0 15,0 0 1-15,-23 4 0 16,6 4 0-16,-5 6 1 16,6 5 1-16,4 3 2 15,12 2-1-15,5-3 1 16,12 2 0-16,7-9 0 0,4 0-1 16,3-11 0-16,3-3-1 15,-3-14 0-15,0-3 0 16,-9-6-1-16,-6 0 1 15,-5 1-1-15,-1 3 1 16,-7 4-1-16,-3 15 0 31,0 0-1-31,-3 12 1 0,3 8-3 16,-3 1-6-16,6 6-16 16,4 2-14-16,-7-14 0 15,10 2 0-15,-10-17 1 16</inkml:trace>
  <inkml:trace contextRef="#ctx0" brushRef="#br0" timeOffset="686294.7331">3874 12765 70 0,'17'-13'38'0,"14"13"0"15,3 6-18-15,-4 3-8 16,2 13-4-16,-7 0-4 16,-7 5 0-16,-9 1-2 15,-9-5-7-15,-11-7-34 16,-12-1 0-1,-15-15-1-15,5 0 0 16</inkml:trace>
  <inkml:trace contextRef="#ctx0" brushRef="#br0" timeOffset="687080.8707">5068 12659 4 0,'0'0'34'0,"12"21"1"16,-25-1 0-16,-12 3-15 15,-8 4-5-15,-9-6-5 16,-4-3-3-16,-1-8-4 0,3-10-2 16,7-12-1-1,12-7 0-15,12-8 0 16,13-2 0-1,7 2 0-15,14 10 1 0,7 4 0 16,7 13 1-16,3 9 1 16,-1 10 0-16,1 7 1 15,-2 8-1-15,1 0 0 16,1-3 0-16,-3-5-2 16,4-5 1-16,-3-10-2 15,1-5 0-15,-1-11 0 0,-5-9-2 16,-3-6 0-16,-10-5-1 15,-7-3 0-15,-11-2-1 16,-5 2 1-16,-7 3 1 16,-7 6 0-16,-2 9 1 15,0 10 0-15,-3 12 2 16,8 11 0 0,5 12 0-16,2 6 1 15,5 10 1-15,4 2 0 16,7 5-1-16,-1-2 1 15,8 0-1-15,-4-8-3 16,0-6-4-16,7-10-24 16,2-8-10-16,-5-16 1 0,8-8-1 15</inkml:trace>
  <inkml:trace contextRef="#ctx0" brushRef="#br0" timeOffset="687243.6532">5401 12714 45 0,'8'-11'36'0,"12"20"2"16,4 8-1-16,2 5-27 0,9 16-4 16,-3 7-5-16,-1 3-7 15,-2 2-27-15,0 1-4 16,-15-15 0-16,3-2-1 16</inkml:trace>
  <inkml:trace contextRef="#ctx0" brushRef="#br0" timeOffset="687412.9405">5705 12704 58 0,'-22'13'40'0,"-12"11"-1"16,-3 15-4 0,3 11-23-16,-6 3-9 0,0 3-9 15,5-3-32-15,11 2 0 16,0-15-2-16,13-6 1 0</inkml:trace>
  <inkml:trace contextRef="#ctx0" brushRef="#br0" timeOffset="687597.8547">5814 12691 51 0,'0'0'37'16,"12"9"0"-16,-12 5-7 16,0 8-23-16,0 10-34 15,0-7-7-15,6 4-2 0,-12-10-1 16</inkml:trace>
  <inkml:trace contextRef="#ctx0" brushRef="#br0" timeOffset="687929.925">5988 12680 52 0,'0'0'36'0,"15"20"2"16,-15-5-7-16,0 8-21 16,2 6-5-16,-4 0-2 15,-3 1-4-15,0-6-2 16,-4-12-2-16,9-12-1 15,0 0-1-15,12-24 0 0,1-2 1 16,6-3 3-16,-1-4 2 16,1 5 4-16,-1 6 1 15,-8 6 1-15,-10 16 1 16,0 0 0-16,0 0 0 16,-4 19-2-16,-2 0-1 15,0 0-1-15,6 4-3 0,7 2-7 16,2-1-22-16,7-7-7 15,7 0 0-15,0-9-1 16</inkml:trace>
  <inkml:trace contextRef="#ctx0" brushRef="#br0" timeOffset="688299.7553">6542 12662 32 0,'-30'-12'34'0,"5"12"1"16,-7-4-5-16,5 4-15 15,11 12-7-15,3-2-5 0,13 4-2 16,13-1-1-16,7 1-2 16,1-6 0-16,0-2-1 15,1-3 0-15,-3-3-1 16,-7-3 1-16,-12 3 2 15,0 0 2-15,-9-9 1 16,-8 9 2 0,0 3 1-16,-5 4 2 15,3 3 0-15,3-1 0 16,4 6 0-16,6-2-2 16,12 5-1-16,-3-3 0 0,11 2-2 15,0-5-5 1,-1 0-24-16,0-10-12 0,5-2-1 15,-9-9 0-15</inkml:trace>
  <inkml:trace contextRef="#ctx0" brushRef="#br0" timeOffset="688431.2775">6456 12434 37 0,'-10'-18'32'0,"20"22"-11"0,1 5-21 16,-11-9-27-16,32 32-4 15,-13-8 0-15</inkml:trace>
  <inkml:trace contextRef="#ctx0" brushRef="#br0" timeOffset="688562.797">6714 12678 54 0,'25'22'41'0,"-8"-11"-1"0,-1 4 1 15,-13 5-23-15,-9-11-12 16,-9 3-8-16,-4-8-36 15,-6 0-1-15,-7-9-2 0,2-4 0 16</inkml:trace>
  <inkml:trace contextRef="#ctx0" brushRef="#br0" timeOffset="689117.055">7599 12615 30 0,'0'-12'34'15,"-17"-1"0"-15,4 13-10 16,-7 8-9-16,-1 9-6 16,6 9-4-16,6 5-2 0,9 3-1 15,9 1 0-15,12-6 0 16,1-7 0-16,9-6 1 15,-6-9 0-15,0-7 0 16,-13-7-1-16,-12-2-1 16,-15-3-4-16,-13-2-10 15,-9 0-24-15,6 5 1 0,-6-5-2 16,12 9 1-16</inkml:trace>
  <inkml:trace contextRef="#ctx0" brushRef="#br0" timeOffset="689382.2878">7717 12641 27 0,'15'8'34'0,"-15"-8"1"16,10 19-2-16,-6-3-19 0,-4 3-7 16,5 4-2-16,-1 1-1 15,2-3-2-15,3-3 0 16,7-4-1-16,-1-6 0 15,2-8 1-15,0-5-1 0,2-7 1 16,-4-7 0-16,-2-1-1 16,-7-4-2-16,-6-2-6 15,6 5-14-15,-6 5-15 16,-10-6 0-16,8 13-1 16,-8-3 3-16</inkml:trace>
  <inkml:trace contextRef="#ctx0" brushRef="#br0" timeOffset="689586.3333">7945 12662 18 0,'21'16'34'15,"-9"-2"0"-15,6 3-5 0,-5 3-6 16,-1-6-8 0,0 5-3-16,-2-8-4 0,-1 0-1 15,1-6-1-15,1-5-2 16,-11 0-1-16,20-24-1 0,-11 9-4 15,0-6-8-15,1 1-28 16,-2 2-1-16,-8-1-1 16,7 9 0-16</inkml:trace>
  <inkml:trace contextRef="#ctx0" brushRef="#br0" timeOffset="689902.8561">8235 12658 32 0,'-15'13'35'15,"3"-1"-1"-15,12 5-6 16,12 6-14-16,0-3-4 16,15 1-2-16,-1-8-1 15,10-6-2-15,-1-8-1 16,-1-10-1-16,-3-11 0 15,-9-9 0-15,-6-10-2 0,-6-6 1 16,-17-8-2-16,-9-8 1 16,-11-4 0-16,-11 0-1 0,-8 6-1 15,-4 7 1-15,0 11 0 16,4 11-1-16,9 21-2 16,6 15-5-16,21 20-21 31,17 13-10-31,11 6 0 0,16 10 0 15</inkml:trace>
  <inkml:trace contextRef="#ctx0" brushRef="#br0" timeOffset="690288.2522">8490 12656 9 0,'16'7'34'15,"-4"-2"0"-15,10 7-4 0,-6 5-9 16,-6 0-6-16,4 2-3 0,-11-2-4 16,4-5-3-1,-7-12-2-15,0 0-3 0,0 0 0 16,13-10-2-16,2-4 0 15,0-5 0-15,8 0 0 32,-2 3 1-32,3 3 2 0,-1 10 0 15,-5 3 2-15,0 8 1 16,-8 3-1-16,2 6 1 16,-9 5-3-16,0 3-3 15,-3 1-18-15,0 1-17 16,-9-15 0-16,6 2-1 15,-9-14-1-15</inkml:trace>
  <inkml:trace contextRef="#ctx0" brushRef="#br0" timeOffset="690419.7829">8794 12407 30 0,'0'-17'26'31,"0"17"-18"-31,13 3-8 0,-13-3-25 15,12 23-5 1</inkml:trace>
  <inkml:trace contextRef="#ctx0" brushRef="#br0" timeOffset="690689.3398">8993 12672 62 0,'11'28'37'0,"3"-2"0"0,-14-4-13 15,-7-3-13-15,-1-6-6 16,-1-4-6-16,-1-9-3 15,10 0-3-15,0-17-1 16,10 0-1-16,2-15 0 16,9 1 2-16,-2 1 5 15,2 0 3 1,-3 9 3-16,-5 4 4 16,-4 14 1-16,-9 3 1 15,7 14-1-15,-10 3-1 16,3 4-5-16,7 4-4 15,-2-6-8-15,10 3-19 16,7-5-10-16,1-10 0 16,10 1 0-16</inkml:trace>
  <inkml:trace contextRef="#ctx0" brushRef="#br0" timeOffset="691168.4692">9480 12541 33 0,'-24'-13'29'15,"10"13"-2"-15,-1 0-12 16,-5 10-5-16,6 2-5 16,1 4-1-16,4 2-1 31,5-1-1-31,4-1 0 0,7-3 1 15,-1-4-2-15,-6-9 0 16,10 8 0-16,-10-8-1 16,0 0 0-16,0 0 0 15,0 0 0-15,0 0 1 16,7 11 0-16,-1-1 0 16,5 2 2-16,2 3 1 0,2-1 1 15,1-4 0-15,2 2 0 16,0-9 0-16,2 1 0 15,1-4-2-15,-1-7 0 0,1 1-2 16,1 3 0-16,-1-2 0 16,-2 5-1-16,-1 5 1 31,-8 2 0-31,-3 5-1 0,-7 2 2 16,-7 4-1-16,-4-2-2 15,-6-2-5-15,-7-6-17 16,-5-8-15-16,7 0 0 15,-6-14 0-15</inkml:trace>
  <inkml:trace contextRef="#ctx0" brushRef="#br0" timeOffset="691437.2696">10066 12569 92 0,'12'-5'41'16,"-12"5"-4"-16,0 0-17 31,0 0-12-31,0 0-11 0,0 12-30 15,0-12-7-15,0 0 0 16,9 12-1-16</inkml:trace>
  <inkml:trace contextRef="#ctx0" brushRef="#br0" timeOffset="691607.0636">10150 12732 57 0,'0'11'41'16,"0"-11"-1"-16,0 10-8 16,0-10-55-16,0 0-12 15,0 0-4 1,-19-3 0-16</inkml:trace>
  <inkml:trace contextRef="#ctx0" brushRef="#br0" timeOffset="692426.8266">1860 13699 57 0,'17'0'38'0,"18"17"-1"16,6 8-12-16,4 7-13 15,12 10-6-15,-7 5-2 16,-1-2-10-16,-3-4-22 0,-8-2-9 15,-18-15 0-15,3-5-1 16</inkml:trace>
  <inkml:trace contextRef="#ctx0" brushRef="#br0" timeOffset="692642.9886">2185 13661 52 0,'-20'16'39'0,"-9"6"0"16,-9 8-12-16,0 15-11 16,-14 2-4-16,8 7-4 15,-5-3-5-15,7-5-6 16,6-3-5-16,11-14-14 0,10-11-16 16,15-18-3-16,21 2 0 15,11-9 1-15</inkml:trace>
  <inkml:trace contextRef="#ctx0" brushRef="#br0" timeOffset="692912.5454">2501 13455 43 0,'-31'7'37'16,"4"21"1"-16,-11 13-3 15,4 11-22-15,9 17-3 16,10 4-4-16,10 5-3 16,10-1-1-16,9-5-3 15,12-8-8-15,5-9-22 16,6-22-6-16,13-11-2 0,-8-15 0 15</inkml:trace>
  <inkml:trace contextRef="#ctx0" brushRef="#br0" timeOffset="693213.3629">2788 13779 47 0,'-35'-24'36'0,"7"14"0"16,-9 10-14-16,-1 0-9 16,10 19-4-16,4 5-4 15,12 8-1-15,7 0 0 16,10 6-2-16,3-6 1 0,14-4 0 16,9-8 1-16,10-7-2 15,-4-12 2-15,-3-5-2 16,-5-12-1-16,-9-2-2 15,0-2-6-15,-18-6-13 16,-9-3-20-16,-3 8 1 16,-8-4-2-1,11 5 1-15</inkml:trace>
  <inkml:trace contextRef="#ctx0" brushRef="#br0" timeOffset="693429.5289">2805 13544 71 0,'31'15'39'0,"3"4"0"15,6 11-16-15,1 14-14 0,-7 8-3 16,-6 13-2-16,-9 3-2 16,-19 6-1-16,-7-2-3 15,-8-9-6-15,-1-5-25 16,-8-6-7-16,-4-18 1 0,9-10-1 15</inkml:trace>
  <inkml:trace contextRef="#ctx0" brushRef="#br0" timeOffset="693914.9677">3252 13802 27 0,'15'0'36'0,"10"3"-1"16,3-3 1-16,15-2-23 15,1 2-13-15,2 0-24 16,5 2-8-16,-11-4-3 0,-3 2 0 15</inkml:trace>
  <inkml:trace contextRef="#ctx0" brushRef="#br0" timeOffset="694077.3285">3314 13900 62 0,'12'5'38'0,"12"-7"0"15,17 2-14-15,6 0-27 16,-4-7-29-16,16 11-4 16,-9-9 0-16,12 10-2 15</inkml:trace>
  <inkml:trace contextRef="#ctx0" brushRef="#br0" timeOffset="694499.5691">4061 13579 53 0,'-6'30'37'0,"-3"19"0"16,-7 14-15-16,-6-2-11 15,6 6-3-15,-5-7-2 16,9-9-4-16,2-12 1 0,4-14-3 16,6-25 1-16,0 0-1 15,6-28-1-15,3-10 1 16,1-11-1-16,2-11 1 16,4-3 0-16,1 0 0 15,3 7-1-15,2 5 1 16,2 14 0-16,-2 12 1 0,0 21-1 15,5 20 1-15,-2 15-1 16,-2 15 1-16,-1 11 1 16,-1 7-2-16,-2 3-5 15,-4-3-14-15,-6-7-18 16,4-8-1-16,-9-15 0 31,-2-5 0-31</inkml:trace>
  <inkml:trace contextRef="#ctx0" brushRef="#br0" timeOffset="694646.9217">4012 13863 69 0,'14'-7'37'0,"23"10"-4"16,-5 4-39-16,11-10-26 0,10 9-3 15,-3-9-1-15</inkml:trace>
  <inkml:trace contextRef="#ctx0" brushRef="#br0" timeOffset="695163.0428">4722 13799 34 0,'-13'-17'35'0,"-3"8"-7"16,-6 3-3-16,-8 6-7 16,4 7-4-16,-4 5-5 15,8 7-4-15,7 10-2 16,9 3-1-16,9-1 0 0,12 1-3 16,6-3-2-16,10-4-9 15,7-8-18-15,6-2-7 16,-2-15 0-16,8 0 0 15</inkml:trace>
  <inkml:trace contextRef="#ctx0" brushRef="#br0" timeOffset="695400.6753">4972 13863 50 0,'-23'-13'35'0,"-10"-3"0"15,-3 3-15 1,2 9-7-16,-1 4-6 0,7 8-3 15,4 10 0-15,14 5-3 16,7 5 1-16,10-2 0 0,11 0 0 16,9-5-1-16,5-5 1 15,5-7 0-15,-2-9-1 16,-4-5-4-16,-3-5-7 16,-9 1-23-16,-13-9-5 15,-1 4 0-15,-10-3 0 16</inkml:trace>
  <inkml:trace contextRef="#ctx0" brushRef="#br0" timeOffset="695600.7228">5067 13796 29 0,'23'0'37'0,"10"16"0"16,-4-6 0-16,2 8-17 15,-6 8-11-15,-11 0-3 16,-8 1-4-16,-16 0-5 0,-11-3-24 16,-9-11-9-16,4 1-1 15,-4-14-1-15</inkml:trace>
  <inkml:trace contextRef="#ctx0" brushRef="#br0" timeOffset="695947.5432">5675 13510 23 0,'-38'-17'36'0,"2"17"1"15,-11 12 0-15,3 11-18 16,4 18-7-16,3 10-5 0,16 9-2 16,9 3-2-16,12 5-1 15,11 0-2-15,9-6-6 16,12-4-13-16,9-7-19 15,-4-20 0-15,6-4 0 0,-2-20-1 16</inkml:trace>
  <inkml:trace contextRef="#ctx0" brushRef="#br0" timeOffset="696379.5464">5863 13805 64 0,'-20'-7'29'0,"-9"0"-6"0,-4 7-6 16,1 5-6-16,-6 2-3 15,7 10-2-15,5 2-3 16,12 5-1-16,11-2 0 0,8 2-1 15,12-7 1 1,7 0-1-16,8-7 1 0,0-5-1 31,-2-8-1-31,-3-2 0 16,-5-4 0-16,-6-3-1 0,-10 2 0 16,-6 0 1-16,0 10-2 15,-16-6 2-15,4 15 1 16,1 5-1-16,0 10 1 15,4 5 0-15,2 7 1 16,5 6 0-16,5 2 1 0,0 4-2 16,2-4 1-16,-1-5-2 15,2-4-6-15,-2-7-25 16,3-19-7-16,2-4 0 16,-3-15-1-16</inkml:trace>
  <inkml:trace contextRef="#ctx0" brushRef="#br0" timeOffset="696617.8554">6084 13518 42 0,'40'16'38'0,"6"21"0"15,-8 4 0-15,-11 9-26 16,4 14-3-16,-15 3-4 16,-7 2-2-16,-12-8-3 15,-15-9-11-15,-8-11-27 16,5 0-1-16,-5-19 1 0,8-5-1 16</inkml:trace>
  <inkml:trace contextRef="#ctx0" brushRef="#br0" timeOffset="697201.8386">6638 13764 40 0,'18'-7'32'15,"17"9"1"-15,-4-2-15 16,9 0-13-16,0 0-9 15,0 0-18-15,8 10-10 0,-21-10 0 16,-2 10 0-16</inkml:trace>
  <inkml:trace contextRef="#ctx0" brushRef="#br0" timeOffset="697402.4656">6623 13875 39 0,'16'5'36'0,"11"-1"-2"15,4 0-9-15,9-4-10 16,4 0-5-16,0 0-17 16,4 6-26-16,-15-13-2 15,0 7-2-15,-14-12 1 16</inkml:trace>
  <inkml:trace contextRef="#ctx0" brushRef="#br0" timeOffset="697836.5842">7342 13611 36 0,'19'13'35'15,"0"2"2"-15,14 14-4 16,2 4-19-16,-1-1-6 15,9 8-4-15,-2-2-8 16,-4-8-17-16,-7-9-15 0,0-1 0 16,-16-15-1-16</inkml:trace>
  <inkml:trace contextRef="#ctx0" brushRef="#br0" timeOffset="698068.1912">7718 13624 44 0,'0'0'37'16,"-25"13"0"-16,5 3-9 0,-10 9-14 16,-8-2-6-1,-2 11-3-15,-4-3-2 0,1 1-2 16,10 1-6-16,-1-10-10 15,9-4-17-15,12 3-5 0,4-13-1 16,9 1 0-16</inkml:trace>
  <inkml:trace contextRef="#ctx0" brushRef="#br0" timeOffset="698353.8382">7832 13891 23 0,'0'0'34'0,"10"18"3"16,-17-5-4-16,-2 4-16 15,7 8-7-15,-4-5-1 16,6 7-2-16,0-4-3 15,0 0-1-15,8-7-2 16,1-4-2-16,3-3-7 0,0-9-12 31,-2-5-17-31,5-1 0 0,-8-11-1 16,6 4 2-16</inkml:trace>
  <inkml:trace contextRef="#ctx0" brushRef="#br0" timeOffset="698539.2514">7860 13779 46 0,'0'0'37'16,"0"0"0"-16,0 0 0 16,0 0-26-16,0 0-13 15,0 0-33-15,6 10-1 0,-6-10-1 16,0 0-1-16</inkml:trace>
  <inkml:trace contextRef="#ctx0" brushRef="#br0" timeOffset="702186.4719">8194 13728 20 0,'0'0'34'16,"0"0"0"-16,10 0-6 16,15 4-11-1,6-1-8-15,15 3-8 16,4-1-12-16,0 4-17 15,-7-9-5-15,5 6-2 0,-20-12 1 16</inkml:trace>
  <inkml:trace contextRef="#ctx0" brushRef="#br0" timeOffset="702340.2947">8245 13851 20 0,'0'0'31'15,"25"8"-1"-15,-1-8-9 16,15 0-16-16,9 7-28 16,-4-13-4-1,13 6-3-15,-9-10 4 16</inkml:trace>
  <inkml:trace contextRef="#ctx0" brushRef="#br0" timeOffset="702687.9069">8946 13509 18 0,'-36'3'29'0,"11"22"1"15,3 4-10-15,4 6-11 16,11 10-2-16,11 0-1 0,12 1 1 15,8-4-1-15,15-6 1 16,3-14-2-16,6-7 2 16,-5-15-1-16,-2-8 0 15,-11-14 0-15,-4-4-1 16,-17-9 0-16,-9-4-2 31,-12-1 0-31,-9 4-4 0,-2 6-6 16,-1 4-10-16,-2 7-21 15,11 14 0-15,0 5 0 16,12 10-1-16</inkml:trace>
  <inkml:trace contextRef="#ctx0" brushRef="#br0" timeOffset="702825.4324">9198 13798 40 0,'8'13'34'0,"-8"-13"-4"15,0 0-22-15,15 9-33 0,-15-9-5 16,11-9-3-16</inkml:trace>
  <inkml:trace contextRef="#ctx0" brushRef="#br0" timeOffset="703173.2444">9647 13571 10 0,'-25'-25'32'0,"4"11"0"16,-10 1-2-16,3 7-14 15,0 12-5-15,1 9-4 16,7 11-3-1,2 7-1-15,11 8 0 16,7 2 0-16,19 1 0 16,3-6 0-16,9-4 0 15,6-10-1-15,3-9 1 16,-2-15-1-16,-1-3 0 0,-8-14 0 16,-9-5-1-16,-13-9 1 15,-7-3-3-15,-9-4-6 16,-13 0-16-16,0 0-14 0,1 7 0 15,-5 1 0-15</inkml:trace>
  <inkml:trace contextRef="#ctx0" brushRef="#br0" timeOffset="703688.9641">10054 13459 18 0,'-13'0'19'0,"-12"-5"-6"0,4 8-3 15,-7-3-4-15,3 9-2 16,0-1 0-16,3 2 1 0,4 3 0 16,2 0 1-1,1 2 1-15,5-3 0 0,1 2 1 16,0-2 1-16,9 0-2 16,0-12 0-16,0 12-1 15,0-12-1-15,18 3-1 16,2-3-1-1,10 0 0-15,6 0-1 16,8 0 0-16,6 7-2 16,0 5 1-16,-4 5 0 15,-6 5 0-15,-11 2 1 16,-11 8 1-16,-18-4 0 16,-18 4 0-16,-13-7 0 15,-7-2 0-15,-8-5 0 0,-4-7-2 16,0-6-4-16,4-10-8 15,6-6-27-15,9 1 0 16,0-12 0-16,16 6 0 16</inkml:trace>
  <inkml:trace contextRef="#ctx0" brushRef="#br0" timeOffset="706580.2019">1711 14865 28 0,'5'-31'32'16,"13"9"0"-16,2-7-13 16,8 5-5-16,6 6-2 15,0 9-2-15,2 17-2 0,-5 12-3 16,-2 15-1-16,-11 4-2 16,-3 9 0-16,-7 0 0 15,1-3 0-15,0-7-1 16,4-10 1-16,2-15-1 15,4-13 0-15,1-13 1 16,6-12-1 0,-1-12 1-16,-8-4-1 15,-3-5 0-15,-5 3 0 16,-2 5-1-16,-3 7 0 16,-4 10 0-16,0 21-1 15,-12 0 1-15,9 24-1 16,-1 8 0-16,9 7 1 15,2 6-1-15,-4 1-2 0,12 0-10 16,7-3-24-16,6-18 1 0,8-5-1 16,4-20 0-1</inkml:trace>
  <inkml:trace contextRef="#ctx0" brushRef="#br0" timeOffset="706867.0094">2578 14559 30 0,'-21'-5'36'16,"-4"18"1"-16,-13 9-3 15,-4 14-18-15,5 15-5 16,4 10-4-16,11 7-3 16,12 2-1-16,12-3-2 15,20-4-6-15,9-14-5 0,10-11-21 0,5-7-6 16,-7-20 0-16,5-4-1 16</inkml:trace>
  <inkml:trace contextRef="#ctx0" brushRef="#br0" timeOffset="707152.0679">2771 14887 37 0,'-22'-22'33'0,"1"9"0"15,-7 1-11-15,-1 5-10 16,4 7-5-16,-2 10-4 15,5 12 0-15,4 3-1 0,14 8 0 16,4 1 0-16,13 0 2 16,5-5 0-16,8 1 0 15,4-14 0-15,7-3 0 0,-8-13 0 16,-2-4-5 0,-1-5-8-16,-12-6-19 15,-14-7-10 1,0 4 1-16,-9-7-2 15</inkml:trace>
  <inkml:trace contextRef="#ctx0" brushRef="#br0" timeOffset="707368.2338">2829 14675 35 0,'28'-8'36'0,"9"16"2"16,-8 10-3-16,2 9-19 15,3 17-6-15,-9 7-3 16,2 9-1-16,-14 5-2 16,-11-1-2-16,-7-2-7 15,-8-8-15-15,-5-13-18 0,2-11-1 16,-2-19 1-16,6-5-2 16</inkml:trace>
  <inkml:trace contextRef="#ctx0" brushRef="#br0" timeOffset="707668.1587">3378 14892 65 0,'20'0'36'16,"7"-2"0"-16,14 2-20 16,-1-3-12-16,4 6-11 15,1 6-26 1,-8-9-2-16,4 2 0 15,-18-2-1-15</inkml:trace>
  <inkml:trace contextRef="#ctx0" brushRef="#br0" timeOffset="707838.613">3425 14982 35 0,'16'14'37'0,"5"-14"1"15,17 12-1-15,2-9-24 16,3-6-44-16,10 8-2 16,-12-10-3-16,2 5-1 15</inkml:trace>
  <inkml:trace contextRef="#ctx0" brushRef="#br0" timeOffset="708417.7598">3967 14990 4 0,'0'0'35'0,"0"0"1"16,19 3-3-16,3-6-11 0,16 3-4 15,5-10-4-15,10 7-10 16,3-7-34-16,2 10-4 15,-9-13-3-15,-1 13-1 16</inkml:trace>
  <inkml:trace contextRef="#ctx0" brushRef="#br0" timeOffset="709087.4031">4619 14850 41 0,'0'0'31'16,"-12"0"-6"-16,6 12-10 15,-1 10-5-15,0 7-4 16,7 5-2-16,-3 1-1 16,10 3 0-16,0-8 1 15,10-5-1 1,3-13 0-16,7-9-1 16,2-13 0-16,4-8 0 15,-1-10 0-15,-5-4-1 16,1-2 1-16,-6 2-2 15,-9 3 1-15,-9 9-1 16,-4 8 0-16,0 12 0 16,-17 15 0-16,4 8 0 0,1 5 0 15,6 6 0-15,9 2 0 0,10-7 1 16,8-3 0 0,7-8 1-16,4-8 1 0,5-7 0 15,-3-11 1-15,0-6-1 16,-9-7 1-16,-8-4-1 15,-10-6-2-15,-11-1-3 0,-3 6-6 16,-9-3-18-16,-3 1-12 16,7 10-1-16,0-1 0 15</inkml:trace>
  <inkml:trace contextRef="#ctx0" brushRef="#br0" timeOffset="709640.5937">5327 14742 19 0,'-7'9'31'0,"4"18"2"15,-12 6-11-15,1 5-9 16,3 10-4-16,-1 0-1 15,4 0-2-15,0-7-2 16,5-6 0-16,3-14-1 16,0-21-1-16,10 0 0 0,-1-20 0 15,0-13 1-15,1-9-1 16,0-10 0-16,3-4-1 16,-2-2 1-16,1 5 0 15,-3 4 0-15,-1 12 1 16,0 9 0-16,4 18-1 15,1 15 2-15,2 15-1 0,2 15 0 16,6 12-1-16,1 6 0 16,3 7 1-16,1-3-2 0,-4-4-2 15,-2-6-3 1,-7-14-8-16,1-12-22 16,-7-7-6-16,-9-14 0 0,-17-10 0 31</inkml:trace>
  <inkml:trace contextRef="#ctx0" brushRef="#br0" timeOffset="709772.6753">5239 14952 46 0,'20'6'36'0,"14"-2"-1"16,3-7-14-16,10-5-35 0,5 8-15 15,-13-10-4-15,7 10-1 16</inkml:trace>
  <inkml:trace contextRef="#ctx0" brushRef="#br0" timeOffset="710442.804">6063 14822 12 0,'-27'-3'27'15,"3"3"-6"-15,-5 0-4 0,-1 5-4 16,6 0-2-16,3-1-3 15,12 6 0-15,9 2-1 16,14 5 0-16,9 1 0 16,10 2 1-16,-1 0-1 31,3 5 1-31,-6-1-2 0,-4 2-1 16,-16-6 0-16,-15 2-1 15,-13-9-4-15,-12-4-3 16,-1-3-5-16,-7-9-8 15,3-6-19-15,8-2-3 16,-1-7 0-16,18 6-1 16</inkml:trace>
  <inkml:trace contextRef="#ctx0" brushRef="#br0" timeOffset="710621.215">6242 14829 29 0,'12'-5'34'31,"0"17"0"-31,-12 2-2 16,0 8-19-16,0 10-5 0,0 1-4 15,0 4-6-15,0 0-14 16,7-1-18-16,-11-17-1 16,4 2 0-16,0-21 4 15</inkml:trace>
  <inkml:trace contextRef="#ctx0" brushRef="#br0" timeOffset="710790.5063">6191 14536 63 0,'4'-22'35'0,"-4"5"-1"16,-4 7-18-16,4 10-20 0,0 0-18 15,19 17-13-15,-19-17 0 16,16 25 0-16</inkml:trace>
  <inkml:trace contextRef="#ctx0" brushRef="#br0" timeOffset="711044.4356">6391 14824 6 0,'8'41'32'16,"5"10"1"-16,-13-10 0 0,6-10-16 15,-6 1-4-15,0-15-5 16,0-17 0-16,0 0-3 15,7-12-1-15,2-12-1 16,6-6-1-16,6-2 0 16,2 0-2-16,4 0 1 0,2 12 0 15,-1 10 2-15,-1 13-1 16,-8 10 1-16,-3 10 0 16,-7 9-1-16,-6 2-5 15,2-2-24-15,-2 1-10 16,-8-11-1-16,11 2 0 15</inkml:trace>
  <inkml:trace contextRef="#ctx0" brushRef="#br0" timeOffset="711507.4576">7156 14508 22 0,'-31'4'32'0,"-19"6"2"16,0 14-13 0,-2 17-4-16,6 10-6 0,12 11-2 15,14 4-2-15,20 1-4 16,17-4-7-16,17-9-16 0,12-11-14 16,16-5-1-16,-3-19 0 15</inkml:trace>
  <inkml:trace contextRef="#ctx0" brushRef="#br0" timeOffset="712024.1919">7476 14890 30 0,'-4'-22'31'16,"-2"6"-8"0,-7-2-5-1,-10 3-4-15,-3 7-4 0,-11 4-2 16,-1 8-2-1,-4 2-1-15,1 11-1 0,4 7-1 16,9 8 0-16,13 0-2 16,8 4 1-16,14-7 0 15,14-1-1-15,6-9 0 16,11-3 1-16,3-12-2 0,-1-7 0 16,0-6-1-16,-9-6 0 15,-10-1-1-15,-8-7 0 16,-9 8 0-16,-14-1 0 15,-5 6 1-15,-7 10 0 16,-3 5 1-16,3 13 1 16,1 7 0-16,3 9 1 0,7 6 0 15,11 4-1-15,0 4 1 16,13-4-2-16,3-2-7 16,3-1-23-16,-4-18-5 15,10-3 0-15,-7-20 0 16</inkml:trace>
  <inkml:trace contextRef="#ctx0" brushRef="#br0" timeOffset="712246.8734">7521 14638 48 0,'45'0'36'16,"-2"9"1"-16,9 15-6 0,-2 17-20 15,-15 13-3-15,-8 14-2 16,-15 5-2-16,-12-1-2 16,-12 1-8-16,-13-12-15 15,-12-16-16-15,6-3-1 16,0-26-1-16,16-7 0 16</inkml:trace>
  <inkml:trace contextRef="#ctx0" brushRef="#br0" timeOffset="712625.4567">8045 14849 40 0,'25'6'33'0,"0"-11"1"0,9 5-18 16,7 0-4-16,0 0-6 15,2 0-6-15,0 0-13 16,-8 5-17-16,-11-11-4 16,1 6 0-16,-25 0 5 15</inkml:trace>
  <inkml:trace contextRef="#ctx0" brushRef="#br0" timeOffset="712810.3682">8111 14919 32 0,'16'4'35'0,"17"6"0"0,-2-4-9 16,7-6-12-16,3 6-12 15,-2-10-31-15,8 8-4 16,-19-11-1-16,7 7-1 16</inkml:trace>
  <inkml:trace contextRef="#ctx0" brushRef="#br0" timeOffset="714952.0972">8621 14959 51 0,'0'0'37'15,"30"-5"-6"-15,6 5-9 16,12-6-7-16,9 3-12 15,2-5-33-15,6 14-3 16,-10-6-3-16,-5 9-1 16</inkml:trace>
  <inkml:trace contextRef="#ctx0" brushRef="#br0" timeOffset="715415.4345">9446 14737 11 0,'-21'-18'32'16,"2"15"0"-16,-10-1-7 16,-1 10-10-16,4 9-5 15,2 11-4-15,8 7-3 0,7 5-1 16,13 4 1-16,11-1-1 15,13-3 1-15,9-10 1 0,7-6 1 16,-1-19 0 0,2-9 1-16,-9-16-1 0,-6-4 0 15,-21-13 0-15,-11 0-1 16,-20-3-1-16,-9 5-2 0,-4 6-5 16,-5 6-10-16,7 6-24 15,4 10-1-15,7 9 0 16,22 9 1-16</inkml:trace>
  <inkml:trace contextRef="#ctx0" brushRef="#br0" timeOffset="715600.603">9678 14998 24 0,'0'0'33'0,"0"0"-1"16,16 4-5-16,-16-4-28 0,6-15-26 16,7 10-3-16,-10-8-3 15,12 7 9-15</inkml:trace>
  <inkml:trace contextRef="#ctx0" brushRef="#br0" timeOffset="715969.8984">9864 14676 46 0,'0'-29'37'0,"4"12"-3"15,-4 7-9-15,0 10-9 16,0 0-7-16,6 23-3 16,-4 1-4-16,-2 6 0 15,4 6-1-15,2 4 0 0,0 2 0 16,1-2 0-16,1-3-1 15,-1-3 1-15,-3-6-1 16,0-6 0-16,-4-5 0 16,0-7 0-16,0-10 0 15,-15 8 0-15,15-8 0 16,-17 0 0 0,17 0 0-16,-10-9 0 15,10 9 0-15,2-9 0 16,9 3 0-16,7 3 0 15,3 3 0-15,7-2 0 0,0 2 0 16,0 0-1-16,-3 0-5 16,0 0-32-16,-1 2 1 15,-14-2-1-15,2 4-1 0</inkml:trace>
  <inkml:trace contextRef="#ctx0" brushRef="#br0" timeOffset="727813.7916">10794 13398 19 0,'-15'18'28'0,"9"18"-5"15,-8 8-10-15,4 10-4 16,6 4-2-16,4 3-2 16,0 0-1-16,12-5-2 15,7-10 0-15,5-14-1 0,1-11 2 16,0-11 0-16,-2-10 2 16,-9-11 0-16,-1 2 1 15,-13-7-1-15,-3 7 2 16,-10 6-1-16,-2 12 0 15,-4 14-2-15,4 15 0 16,2 22-2-16,7 15 0 16,3 15 0-1,3 11-1-15,0 8 1 16,3 5-1-16,3 2 0 0,0-5 0 16,-6-7 0-16,0-8-1 15,-11-13-2-15,1-12-2 16,0-10-5-16,-5-23-13 15,-8-18-16-15,12-9 0 0,-7-27 1 16</inkml:trace>
  <inkml:trace contextRef="#ctx0" brushRef="#br0" timeOffset="728214.0606">11287 13876 16 0,'-9'-5'32'0,"21"5"0"16,5-5-7-16,23 1-9 15,17 0-4-15,15-3-6 16,15 0-1-16,12 2-5 15,4 0-6-15,-1 5-9 16,-10 0-11 0,-21 0-7-16,-11 10-1 15,-31-2 5-15</inkml:trace>
  <inkml:trace contextRef="#ctx0" brushRef="#br0" timeOffset="728461.9822">11433 13950 10 0,'0'0'30'16,"31"0"1"-16,6 0-9 15,18 0-5-15,11 0-5 0,5 0-2 16,10 0-4-16,-3 0-6 15,-9 0-7-15,-5-4-11 16,-9 8-14-16,-20-15-1 16,-3 6 0-16</inkml:trace>
  <inkml:trace contextRef="#ctx0" brushRef="#br0" timeOffset="728615.6448">12132 13764 29 0,'15'-10'36'15,"10"15"-2"-15,-4 5-5 16,-2 3-10-16,0 15-5 16,-19 1-3-16,-6 11-5 15,-12-2-8-15,-17 0-25 0,-5-12-10 16,-2-6 0-16,-6-12-2 0</inkml:trace>
  <inkml:trace contextRef="#ctx0" brushRef="#br0" timeOffset="729017.5122">11600 13289 69 0,'-17'0'32'0,"-10"6"-11"16,-6 3-6-16,2 12-5 16,-2 4-3-16,9 11-2 15,5 3-3-15,13 4 0 16,10 4-3-16,14-6-5 16,12-4-19-16,11-1-10 0,-4-19-1 15,8-2 0-15</inkml:trace>
  <inkml:trace contextRef="#ctx0" brushRef="#br0" timeOffset="729186.7968">11821 13391 27 0,'0'-11'34'16,"0"11"-2"-16,0 0-9 0,0-11-41 15,0 11-10-15,0 0-4 32,-7 10-1-32</inkml:trace>
  <inkml:trace contextRef="#ctx0" brushRef="#br0" timeOffset="729365.2062">11760 13563 39 0,'0'16'36'16,"0"-16"0"-16,0 13-2 16,0-13-27-16,0 0-33 15,6 13-8-15,-6-13 0 16,0 0-2-16</inkml:trace>
  <inkml:trace contextRef="#ctx0" brushRef="#br0" timeOffset="729587.1738">11932 13355 35 0,'39'0'37'16,"1"5"1"-16,8 11 0 15,0 9-23-15,-7 0-5 0,0 15-2 16,-20-1-3-16,-17 6-3 15,-18 5-22-15,-17 0-18 16,-24-6-1-16,-7 0 0 16,-16-9 0-16</inkml:trace>
  <inkml:trace contextRef="#ctx0" brushRef="#br0" timeOffset="739116.5342">12860 13404 29 0,'12'3'32'16,"17"6"-1"-16,11-4-19 16,9-1-15-16,7 1-19 15,-10-9-5-15,14 4-2 16,-20-10 7-16</inkml:trace>
  <inkml:trace contextRef="#ctx0" brushRef="#br0" timeOffset="739649.9605">13431 13245 11 0,'0'-19'32'15,"0"19"1"-15,-17 0-2 16,3 8-14-16,1 12-6 16,0 2-4-16,11 7-3 15,2 3 0-15,9 0-1 16,10-3-2-16,6-2 1 15,9-12 0 1,2-5-1-16,-1-10 0 16,-1-10 1-16,-9-5-1 15,-4-9-1-15,-8 1 1 16,-7-2-1-16,-6 3 1 16,-5 3-1-16,-5 5 0 15,1 11-1-15,9 3 1 16,-13 13 0-16,10 3 0 0,3 6 0 15,6 1 0-15,6-1 0 0,7 0 1 16,2-6-1 0,4-6 1-16,1-10 0 15,-1-3-1-15,-1-7 1 0,-6-8 0 16,-2-6-1-16,-7-1-4 16,-9-5-8-16,-3-1-23 0,3 10-1 15,-11-1 0-15,3 11-1 16</inkml:trace>
  <inkml:trace contextRef="#ctx0" brushRef="#br0" timeOffset="740035.4194">14117 13227 32 0,'-17'19'36'0,"2"11"0"16,-12 2 0-16,-1 6-23 16,8 3-5-16,-1 1-3 0,6-7-3 15,8-11-1-15,7-13 0 0,6-11-1 16,13-19 0 0,0-11 0-16,0-14 0 0,-1-11 0 15,3-7 1-15,0-2-1 16,-1 1 1-16,-7 9 1 31,-2 12-1-31,-1 11 1 0,5 22 1 16,-5 17-1-16,5 20 1 15,-6 15-1-15,5 11 0 16,0 9-1-16,-1 0-2 16,0-1-6-16,-3-5-16 15,-2-13-15-15,-2-4-1 16,-6-20-1-16,0-3 1 0</inkml:trace>
  <inkml:trace contextRef="#ctx0" brushRef="#br0" timeOffset="740166.9423">14032 13369 55 0,'13'0'37'0,"5"0"-2"31,22 0-30-31,7 3-33 16,-9-10-6-16,14 7-2 15</inkml:trace>
  <inkml:trace contextRef="#ctx0" brushRef="#br0" timeOffset="740736.5528">14686 13271 37 0,'-28'-3'30'15,"5"6"-6"-15,0 6-7 16,4-2-5-16,12 8-5 16,10 0-1-1,11 4-2-15,3-2 1 16,8 5 0-16,-1 0 1 15,0 2 0-15,-12 0-1 16,-7-3-1-16,-16-7-3 16,-12-3-5-16,-3-6-12 15,0-5-20-15,-6-12 0 16,9-1-1-16,2-8 0 0</inkml:trace>
  <inkml:trace contextRef="#ctx0" brushRef="#br0" timeOffset="740899.3167">14839 13280 43 0,'18'0'36'0,"-18"0"1"15,11 13-8-15,-11 3-14 16,0 1-8-16,-5 5-8 16,5 2-22-16,0 1-11 15,-8-9-3-15,8 1 1 16</inkml:trace>
  <inkml:trace contextRef="#ctx0" brushRef="#br0" timeOffset="741052.9842">14851 13096 50 0,'-10'-28'34'0,"10"15"-5"16,-10-1-21-16,0 4-36 0,10 10-3 15,0 0-3-15</inkml:trace>
  <inkml:trace contextRef="#ctx0" brushRef="#br0" timeOffset="741300.4003">15021 13263 36 0,'17'32'37'0,"-7"6"1"0,-10-5 0 16,-4-5-21-16,4 3-7 15,-7-10-5-15,4-5-2 16,3-16-1-16,0 0-2 16,9-8 0-16,6-10-1 15,8-2 1-15,3-1-1 16,0 2 1-16,-1 6 0 0,-4 5 1 16,0 8 0-16,-9 12 0 15,-7 5-5-15,-2 3-29 16,-3 5-4-16,0-8-2 15,6 6 1-15</inkml:trace>
  <inkml:trace contextRef="#ctx0" brushRef="#br0" timeOffset="741822.8953">15644 13259 41 0,'-15'-11'34'0,"-13"-3"-2"0,0 5-11 15,-3 9-6-15,0 4-7 16,6 11-2-16,7 7-3 16,5 7-1-16,10 2-1 15,9 2 0-15,8-1 0 16,8-2 0-16,2-6 0 16,5-7-2-1,-3-10 1-15,-1-7-1 16,-3-7 0-16,-6-7 1 15,-4-4-1-15,-9-2 0 16,-3-1 0-16,-3 4 1 16,-4 4 0-16,-3 9 1 0,-1 7 0 15,-2 11 1 1,4 11 0-16,4 11 1 0,1 8-1 16,4 10 1-16,0-2 0 15,3 5-1-15,1-6-1 0,-2-4-4 16,3-6-18-16,2-8-17 15,-10-18 1-15,9-5-2 16,-6-10 1-16</inkml:trace>
  <inkml:trace contextRef="#ctx0" brushRef="#br0" timeOffset="742338.8999">13127 13834 29 0,'-37'0'15'0,"37"0"-2"0,24 3 2 16,45-6 0-16,40-1 0 15,48-4-1-15,39 6-1 16,45-8-2-16,29 3-2 15,18-3-1-15,13 6-3 16,-9 1-10-16,-16 3-29 16,-44-4-1-1,-26 4-1-15,-64-9 0 16</inkml:trace>
  <inkml:trace contextRef="#ctx0" brushRef="#br0" timeOffset="743221.2956">13862 14164 25 0,'-7'12'28'0,"7"21"1"0,-8 3-18 16,2 3-5-16,-4 2-1 15,3-2-1-15,1-7-1 16,1-13 0-16,5-19-1 15,0 0-1-15,12-21 1 0,-3-14-1 16,1-9 1-16,1-9 1 16,3-3 0-16,0 0 1 15,-1 10 1-15,-3 4 0 16,1 18 0-16,-1 12 1 31,0 23 0-31,1 14-1 0,-1 18-2 16,0 10 0-16,5 5-1 15,-3 5-2-15,-2-5-4 16,5-2-10-16,-6-8-18 16,-3-19-5-16,4-9 0 15,-10-20 0-15</inkml:trace>
  <inkml:trace contextRef="#ctx0" brushRef="#br0" timeOffset="743355.9772">13825 14270 33 0,'9'0'33'0,"5"0"0"16,15 3-5-16,5 1-31 31,7-4-27-31,11 12 0 16,-2-12-3-16,9 10 3 16</inkml:trace>
  <inkml:trace contextRef="#ctx0" brushRef="#br0" timeOffset="743671.7126">14476 14209 22 0,'-10'-12'33'15,"-8"-2"0"-15,-4 5-12 16,-5 9-4-16,-2 4-7 16,4 10-1-16,1 8-4 15,8 7-1-15,7 4-2 0,9 5 0 16,9-2-1 0,13-3-2-1,9-4-6-15,4-8-9 16,2-12-19-16,12 0 0 15,-9-15 0-15,10 0 6 0</inkml:trace>
  <inkml:trace contextRef="#ctx0" brushRef="#br0" timeOffset="743904.0022">14741 14262 27 0,'-21'-24'32'16,"6"5"-5"-16,-11 2-8 15,-3 7-5-15,2 10-4 16,-4 0-3-16,8 17-2 15,4 5-1-15,11 7-1 16,8 3-1-16,15-1 1 16,3-4 0-1,11-5-1-15,1-7 1 16,1-9-1-16,-2-8 0 16,-5-10-3-16,-1-3-8 15,-10-6-17-15,-9-4-9 16,-1 4-1-16,-6-3 0 15</inkml:trace>
  <inkml:trace contextRef="#ctx0" brushRef="#br0" timeOffset="744204.9682">14902 14202 49 0,'15'4'37'16,"10"9"-4"-16,-2 4-10 15,-4 5-8-15,0 12-5 0,-10-1-3 16,-9 4-3-16,-9-5-3 15,-10-6-7-15,-5-12-27 16,-2 0-4-16,0-23-1 16,11-1-1-16</inkml:trace>
  <inkml:trace contextRef="#ctx0" brushRef="#br0" timeOffset="744706.3717">15303 14150 17 0,'-12'-7'30'0,"-13"-4"-4"16,0 6-6-16,-3 10-5 0,-1 6-3 16,3 14-2-16,2 7-4 15,11 4-1-15,9 4-1 16,6 2-1-16,7-7-1 16,10-1 1-16,3-11-1 15,7-8 0-15,-1-10-1 16,-3-9 1-1,-3-9-1-15,-4-4 0 16,-7-5-1-16,-6-5 0 0,-5 5 1 16,0 5-1-16,-7 6 0 15,7 11 0-15,-15 14 1 16,8 9 0-16,2 12 0 16,5 12 1-16,0 7-1 15,5 8 1-15,-2 0 0 0,5-4-1 16,-1-3-1-16,-1-8-1 15,2-6-8-15,-4-12-27 16,-4-29-2-16,-3 12 1 16,-3-28-1-16</inkml:trace>
  <inkml:trace contextRef="#ctx0" brushRef="#br0" timeOffset="745206.998">16169 13672 21 0,'0'0'33'0,"10"6"1"15,11-3-8-15,6 3-11 0,2-6-6 16,9 3-5-1,2-3-10-15,-3 4-14 0,-9-11-13 16,6 7-1-16,-16-9 0 16</inkml:trace>
  <inkml:trace contextRef="#ctx0" brushRef="#br0" timeOffset="745360.6594">16234 13758 34 0,'14'6'32'16,"20"0"-4"-16,-1-6-16 15,4 0-31-15,7 4-6 0,-10-12-4 16,6 8-3-16</inkml:trace>
  <inkml:trace contextRef="#ctx0" brushRef="#br0" timeOffset="745846.292">16697 13737 17 0,'25'0'31'0,"21"0"-1"15,19 0-8 1,25-5-5-16,28 1-2 0,19-2-3 15,19 6-2-15,6-4-3 16,3 4-3-16,-6 0-10 16,-18 0-24-16,-26-4-5 15,-20 4-2-15,-39-10 0 0</inkml:trace>
  <inkml:trace contextRef="#ctx0" brushRef="#br0" timeOffset="750415.8046">16942 13312 12 0,'0'0'33'0,"0"0"-1"16,13 0 0-16,14 0-18 16,9 0-8-16,15 5-17 15,5-5-20-15,15 7 0 16,-6-7-2-16,7 4 11 15</inkml:trace>
  <inkml:trace contextRef="#ctx0" brushRef="#br0" timeOffset="750738.7874">17607 13168 14 0,'0'0'31'16,"-21"0"1"-16,8 15-1 16,-5 5-18-16,0 6-4 15,4 8-4-15,6 1-1 16,8 5 0-16,10-6-1 16,13-2 0-16,7-13 2 15,9-9-1 1,-1-16 1-16,1-5 1 15,-10-18-1-15,-8-3 0 16,-15-5-2-16,-12 2 0 16,-16 3-1-16,-11 7-4 15,2 9-11-15,-6 7-25 16,4 4 0-16,10 7-1 0,6-2 1 16</inkml:trace>
  <inkml:trace contextRef="#ctx0" brushRef="#br0" timeOffset="751070.8611">17818 13382 29 0,'15'5'33'15,"-4"-10"0"-15,10 1-6 16,2-2-15-16,-2-7-4 15,4 0-2-15,-3-8-4 16,-2-2 0-16,-7-3-1 16,0-5 0-16,-5-2 0 0,0 4 2 15,-4 1-1-15,-2 9 0 16,-2 7 1-16,0 12 1 16,0 0 0-16,10 31 0 0,-6 1-1 15,1 6-1 1,1 5-2-16,-1-2-11 0,-5-3-27 15,3 2 1-15,-3-9-1 16,0 1-1-16</inkml:trace>
  <inkml:trace contextRef="#ctx0" brushRef="#br0" timeOffset="751733.8129">17806 13534 66 0,'0'0'37'0,"0"0"0"16,0 0-18 0,12 0-16-16,-12 0-35 0,14 6-4 15,-14-6 0-15,19 10-2 16</inkml:trace>
  <inkml:trace contextRef="#ctx0" brushRef="#br0" timeOffset="753056.5159">17125 14054 33 0,'-16'-17'24'0,"0"5"-3"15,-5 3-4-15,0 9-4 16,-1 8-4-16,3 9-3 15,5 9-3-15,6 11-1 16,8 2 0-16,5 3-1 0,12-2 0 16,9-8 1-16,9-12 1 15,0-14 1-15,2-10 0 0,-5-17 1 16,-5-6 0 0,-14-11-1-16,-10-3 1 0,-13-3-2 15,-6 8-3-15,-3 7-7 16,-7 7-15-16,0 2-14 15,14 13-1-15,-1 5 0 0</inkml:trace>
  <inkml:trace contextRef="#ctx0" brushRef="#br0" timeOffset="753241.433">17336 14282 40 0,'8'-12'35'0,"-8"12"-3"15,0 0-16-15,-5-17-40 16,5 17-6-16,12-12-4 0,-5 12 0 16</inkml:trace>
  <inkml:trace contextRef="#ctx0" brushRef="#br0" timeOffset="753642.5155">17591 14026 17 0,'-15'-13'29'0,"15"13"-1"15,-27 8-9-15,11 4-7 16,0 7-4-16,2 8-4 16,2 7-1-16,8 5-1 15,7 2 2-15,7-3 0 16,10-3 0-16,4-10 1 15,10-8 0 1,1-17 1-16,4-4 0 16,-8-20 0-16,-2-3-1 0,-13-11-1 15,-10-1-1-15,-11 0 1 16,-8 6-4-16,-9 5-4 16,-8 4-15-16,-6 6-19 15,10 10 1-15,-3 3-1 16,14 8 0-16</inkml:trace>
  <inkml:trace contextRef="#ctx0" brushRef="#br0" timeOffset="754258.7135">18046 13955 20 0,'21'0'31'15,"-21"0"-1"-15,12-3-10 16,-12 3-6-16,-12 0-6 16,-4 0-4-16,-8 0-4 0,-4 0-4 15,1 0-1-15,-1-2 0 16,2 2-1-16,4 2-1 16,7 1 2-16,2 6 0 15,8 2 4-15,5 4 3 16,0 4 2-16,0 4 0 15,5-1 1 1,-1 0-1-16,-1 0 1 16,2-3-1-16,0-4-1 15,-5-15-1-15,16 9 0 16,-2-13 0-16,5-3 0 16,5 0-1-16,7 1 1 15,4 2-1-15,2 4 0 16,-2 9 1-16,-5 3 1 0,-5 6 0 0,-13 5 0 15,-9 2 0 1,-14 1 1-16,-9 1 0 16,-12-8-1-16,-4 0-1 0,-8-5-4 15,1-10-10-15,-1-9-23 16,11 0 0-16,0-12-1 16,12 3 0-16</inkml:trace>
  <inkml:trace contextRef="#ctx0" brushRef="#br0" timeOffset="756617.8627">1698 16311 28 0,'0'11'34'0,"0"-11"1"15,38 0-12-15,8 3-9 0,16-3-3 16,16 0-1-16,5 0-6 0,4 0-6 16,0 0-12-16,-8 6-20 15,-15-14-1-15,-5 8 0 16,-21-6-1-16</inkml:trace>
  <inkml:trace contextRef="#ctx0" brushRef="#br0" timeOffset="756856.1862">1827 16454 15 0,'-11'4'34'0,"22"4"-2"0,6-3-3 16,21-5-14-16,14 0-4 15,5 0-2-15,10-5-2 16,0 2-7-16,-4-3-7 0,-1-2-13 16,-7 4-14-1,-23-7 1-15,-1 5-2 0</inkml:trace>
  <inkml:trace contextRef="#ctx0" brushRef="#br0" timeOffset="757018.9491">2418 16257 19 0,'34'19'34'0,"-6"0"1"15,-1 5-10-15,-8 7-5 0,-16-6-4 16,-3 6-7-16,-16-11-33 16,-6 7-8-16,-23-15-2 15,6 3-2-15</inkml:trace>
  <inkml:trace contextRef="#ctx0" brushRef="#br1" timeOffset="759861.1126">14494 13087 11 0,'0'0'35'0,"-37"8"0"15,-13 25-1-15,-21 17-16 16,-18 17-8-16,-14 19-13 16,-12 6-26-16,10 14-4 15,-1-11-1-15,22 0-1 16</inkml:trace>
  <inkml:trace contextRef="#ctx0" brushRef="#br1" timeOffset="760197.1888">14156 13970 47 0,'0'9'38'0,"-20"11"0"15,-13 11-9-15,-10 28-13 16,-25 10-7-16,-7 17-6 15,-11 14-21-15,-4 10-18 0,-9-9-2 16,5 6-2-16,-2-15 2 16</inkml:trace>
  <inkml:trace contextRef="#ctx0" brushRef="#br0" timeOffset="763936.0244">3004 16331 9 0,'0'0'33'16,"-16"5"2"-16,16-5 0 31,19 10-16-31,6-10-6 0,11 0-6 16,11 5-15-16,14-2-24 15,-8-12-2-15,10 5-1 16,-11-13-1-16</inkml:trace>
  <inkml:trace contextRef="#ctx0" brushRef="#br0" timeOffset="764453.3064">3509 16177 8 0,'-16'-10'31'0,"10"22"1"15,-7 3-2-15,4 4-15 16,4 10-4-16,5 1-3 0,8 6-1 16,5-3-2-16,10-2 0 15,4-11-1-15,7-3 0 16,-3-14-1-16,3-8 0 16,-6-9-1-16,-3-9-1 15,-7-6 1-15,-11-4-1 16,-7 1-1-16,-3 1 0 0,-6 11 0 15,1 6 0-15,8 14-1 16,-18 2 1-16,15 18-1 0,3 11 0 16,6 5 1-1,9-2 0-15,5 2 0 0,8-7 0 16,2-8 1-16,2-5-1 31,1-14 1-31,-2-9-1 0,-9-8 1 16,-3-8-1-16,-10-4 0 15,-9-3-4-15,-7 5-14 16,-4 0-19-16,-14-7 1 16,8 13-1-16,-3-5 0 15</inkml:trace>
  <inkml:trace contextRef="#ctx0" brushRef="#br0" timeOffset="765007.9512">4191 15989 13 0,'7'-28'33'0,"4"19"1"16,-11 9-4-16,-5 11-12 15,2 23-5-15,-4 7-4 0,7 20-4 16,-3 0-1 0,10 8-1-16,0-7-1 0,8-7-1 15,5-9-3-15,0-16-5 16,1-16-15-16,4-10-14 0,-16-19 1 16,-2-4-1-16</inkml:trace>
  <inkml:trace contextRef="#ctx0" brushRef="#br0" timeOffset="765155.096">4061 16174 11 0,'6'8'29'16,"16"4"1"-16,0-5-6 16,11 3-19-16,5-3-16 15,2-7-14-15,16 7-3 16,-12-12-1-16</inkml:trace>
  <inkml:trace contextRef="#ctx0" brushRef="#br0" timeOffset="765424.6534">4699 16231 52 0,'-8'32'36'16,"-14"-5"0"-16,-6-1-15 15,1-1-10-15,-9-8-6 0,2-6-5 31,3-8-3-31,4-9-2 0,8-2 0 16,7-14-1-16,12 1 1 16,7-3 1-16,7 4 2 15,8 6 4-15,3 5 2 16,5 9 2-16,-2 6 2 16,5 16-1-16,-13-3 0 15,2 13-1-15,-3 0-8 0,-7-1-28 16,-3-14-6-16,1 4-1 15,-10-21-1-15</inkml:trace>
  <inkml:trace contextRef="#ctx0" brushRef="#br0" timeOffset="765725.4698">4810 16220 30 0,'0'0'37'0,"23"17"0"15,-13 0 1-15,3 5-20 16,-2 6-10-16,-4-1-2 0,3-2-2 31,-4-6-3-31,-3-7-2 0,-3-12 0 16,14-4-1-16,-2-10 0 16,2-10 1-16,5 1 0 15,-1-1 1-15,3 5 2 16,0 9 1-16,-2 10 1 15,-3 7-1-15,-4 8 1 16,-3 11-3-16,-2 7-10 0,0-3-29 16,-7-8 0-16,3-2-2 15,-3-20 1-15</inkml:trace>
  <inkml:trace contextRef="#ctx0" brushRef="#br0" timeOffset="766341.1436">5572 16229 12 0,'-3'-27'31'15,"-4"7"-2"-15,-14 3-6 16,-11 0-4-16,-6 9-5 31,-7 8-4-31,0 5-3 0,0 11-1 16,7 7-3-16,5 5-2 16,11 8 0-16,16 2-1 15,8-4 1-15,13-2-1 16,8-6 1-16,8-5-1 15,3-4 1-15,4-12 0 0,-4-5 0 16,-5-8-1-16,-6-5 1 0,-8-4-1 16,-3 3 0-1,-12-3 0-15,-8 4 0 0,8 13 0 16,-19-3-1-16,6 15 2 16,1 13-1-16,2 8 1 15,5 13 1-15,5 4-1 31,0 5 1-31,5 1-1 0,3-2 0 16,1-2-1-16,0-9-6 16,4-14-22-16,-2-5-9 15,-11-24 0-15,17 5 0 16</inkml:trace>
  <inkml:trace contextRef="#ctx0" brushRef="#br0" timeOffset="766857.1477">5872 16295 37 0,'27'0'35'0,"-7"-3"0"16,14 0-12-16,2 6-10 16,4-3-7-16,2 3-9 15,2-3-15-15,-2 6-16 16,-13-12-1-16,-1 6 0 0</inkml:trace>
  <inkml:trace contextRef="#ctx0" brushRef="#br0" timeOffset="767057.6799">5894 16406 16 0,'23'10'36'0,"8"-6"0"15,1-4 0-15,6 0-16 16,6 0-12-16,-1-9-37 15,4 14-4-15,-15-10-2 16,1 10-1-16</inkml:trace>
  <inkml:trace contextRef="#ctx0" brushRef="#br0" timeOffset="786547.1124">6750 16319 25 0,'-40'-21'22'15,"6"-1"-4"-15,6-6-2 16,6-5-2-16,14 4-2 16,8-2-1-16,23 9-2 15,8 2-1-15,13 16-1 0,2 4 0 16,4 22 1-16,-13 8-1 16,-9 15-1-16,-19 6-1 15,-15 4 0-15,-19 5-1 16,-10-3-2-16,-10-6-1 15,2-13-3-15,-4-16 0 0,7-10 0 16,9-12-1-16,8-7 0 0,9-8 0 16,7-7 2-1,7 5 1-15,12 7 2 0,10 2 0 16,9 8 2-16,10 7 0 16,5 6 0-16,7 6-5 15,0 6-34-15,-1-13-2 31,10-5-2-31,-3-11 0 0</inkml:trace>
  <inkml:trace contextRef="#ctx0" brushRef="#br0" timeOffset="788417.8814">7518 16332 25 0,'20'0'32'0,"7"-3"2"16,20 3-7-16,6 3-18 15,8-3-9-15,4 4-14 16,-2-8-17-16,5 11-1 15,-21-13-1-15</inkml:trace>
  <inkml:trace contextRef="#ctx0" brushRef="#br0" timeOffset="788740.4332">7612 16460 28 0,'0'0'32'0,"0"0"0"0,18 0-14 16,16 3-4-16,5-3-9 16,9 0-7-16,2 0-9 15,-2-1-7-15,-3-9 0 16,-5 1-1-16,-8-5 5 16,-8-8 5-16,-5 2 7 31,-4 2 7-31,10-10 28 15,-12 21-11-15,2 7 0 16,-1 7-4-16,3 11-5 16,-11-4-4-16,1 10-6 15,-7-5-21-15,0 3-16 16,-22-16-1-16,6 5-2 16</inkml:trace>
  <inkml:trace contextRef="#ctx0" brushRef="#br0" timeOffset="789203.4322">8785 15869 40 0,'0'0'36'0,"6"27"1"16,-15 14-5-16,-1 14-21 0,10 15-3 16,-8-1-1-16,13 8-3 31,5-7-3-31,5-12-3 15,7-9-7-15,0-18-13 16,-6-16-15-16,6-12-1 0,-17-16 1 16,-5-6 7-16</inkml:trace>
  <inkml:trace contextRef="#ctx0" brushRef="#br0" timeOffset="789372.2278">8587 16157 5 0,'9'9'31'0,"0"-9"0"15,19 13-3-15,3-6-16 16,12-7-7-16,7 4-13 16,3-14-19-16,6 7-2 15,-7-14-2 1,8 9 15-16</inkml:trace>
  <inkml:trace contextRef="#ctx0" brushRef="#br0" timeOffset="789619.6428">9228 16215 35 0,'-5'42'34'16,"-17"-11"0"-16,3 0-10 0,-8-4-11 15,-3-9-7-15,0-9-5 0,5-9-2 16,4-12-2-16,6-6 1 16,11-8-2-16,7-1 1 15,6-1 1-15,10 4 1 16,5 6 1-16,5 9 3 15,2 9 0 1,-6 7 1-16,0 13 1 16,-6 3-1-16,-1 7-3 15,-5 4-13-15,1 2-21 16,-14-14-1-16,10 6 0 16,-6-17-1-16</inkml:trace>
  <inkml:trace contextRef="#ctx0" brushRef="#br0" timeOffset="789919.5442">9407 16257 17 0,'0'0'35'0,"23"12"1"16,-19-2 1-16,2 1-20 0,-1 9-5 15,-5-3-2-15,0 6-4 16,-5-12-3-16,5-11-2 0,-7 9-2 15,7-18-1-15,7-7-1 16,-2-6 0-16,9-1 0 16,1-1 1-16,6 5 1 31,-2 3 1-31,2 12 2 0,-2 9 1 16,-7 10-1-16,1 8 1 15,-4 5-6-15,-6 5-25 16,-3-9-8-16,0 8 0 15,0-13-1-15</inkml:trace>
  <inkml:trace contextRef="#ctx0" brushRef="#br0" timeOffset="790420.7036">9985 16223 8 0,'-12'-25'31'0,"-1"11"1"0,-8-5-9 15,-7-1-7-15,-1 6-4 16,-8 6-4-16,3 12-3 16,0 7-1-16,0 10-2 15,10 8 0-15,8 12-1 16,10 1-1-16,12 4 2 16,9-4-1-16,10-4 1 0,4-11-1 15,7-7 0-15,-2-12 0 16,0-8 0-16,-6-7 0 15,-3-7-1-15,-12-6 1 16,-4-1 0-16,-9 0 2 16,0 0-1-16,-12 9 2 15,3 12 0 1,-1 5 0-16,1 17 0 16,0 12 0-16,5 14-2 15,1 9-2-15,3 0-9 16,0-1-29-16,6 5-1 0,-3-18 0 15,11-7 0 1</inkml:trace>
  <inkml:trace contextRef="#ctx0" brushRef="#br0" timeOffset="790843.3249">10298 16167 32 0,'9'-5'36'0,"7"0"0"16,16 5-5-16,7 0-18 15,-1 0-9-15,5 0-16 16,-8 0-21-16,7 0-2 16,-14-2-1-16,3 8 1 31</inkml:trace>
  <inkml:trace contextRef="#ctx0" brushRef="#br0" timeOffset="791021.5993">10352 16283 35 0,'0'0'38'15,"19"12"0"-15,5-7-3 16,9-5-20-16,11 8-10 16,3-8-23-16,1 8-16 0,-6-16-2 15,1 5-2 1</inkml:trace>
  <inkml:trace contextRef="#ctx0" brushRef="#br0" timeOffset="793244.5138">11647 15877 55 0,'25'-15'19'16,"6"10"-2"-16,-3 5-3 15,-7 9-3-15,-5 10-2 16,-16 2-1-16,-6 10-2 16,-14-2 0-16,-10 3-1 15,-7-3-2-15,-3-7-2 16,2-5-1-16,7-5 0 0,10-7-1 15,11-5 0-15,10 0 1 16,19-13 0-16,7 8 0 16,8 5 0-16,8 0 0 15,0 0-6-15,0 0-18 16,1 7-10-16,-18-7-1 16,0 11 1-1</inkml:trace>
  <inkml:trace contextRef="#ctx0" brushRef="#br0" timeOffset="793461.0863">11371 16279 32 0,'8'10'35'0,"7"-10"0"16,24 6-6-16,14-1-17 15,3-5-6-15,9 3-6 16,3-1-9-16,0 1-18 16,-9-10-8-16,0 11 0 0,-22-4-1 15</inkml:trace>
  <inkml:trace contextRef="#ctx0" brushRef="#br0" timeOffset="794180.1631">11798 16490 16 0,'-8'0'20'15,"-11"-10"-2"-15,-1 6-5 16,-9 4-1-16,0-4-3 16,-2 4-3-16,0 2-2 0,0 4-1 15,4 0-1 1,3 4 0-16,6 2-1 0,3-2 0 16,5 2 1-16,4-2-1 15,6-10 1-15,-5 15 0 16,5-15 1-16,0 0 0 0,9 10 1 15,-9-10 0-15,12 0-1 16,-2 0 1-16,-10 0-1 16,17 5-1-16,-17-5 0 0,16 5-1 15,-16-5 0-15,10 11-1 16,-10-11 0-16,5 15 1 16,-5-15 0-16,0 11-1 15,0-11 1-15,0 0 0 16,0 0-1-16,19 8 1 31,-5-8-1-31,6 0 1 0,6 0-1 16,7 4 1-16,1 4 0 15,1 8 3-15,-8 0 0 16,-7 7 2-16,-20 4-1 16,-12 9 1-16,-23-5 0 15,-10-1-2-15,-12-7-2 16,-3-12-7-16,5-4-20 0,6-7-15 15,2-18 0-15,21-5 0 0</inkml:trace>
  <inkml:trace contextRef="#ctx0" brushRef="#br0" timeOffset="808639.2919">6318 16333 39 0,'13'6'39'0,"5"0"-1"31,8 0-8-31,2-2-11 0,12 5-9 16,0-9-41 0,1 11-3-16,-10-16-3 15,3 1-2-15</inkml:trace>
  <inkml:trace contextRef="#ctx0" brushRef="#br0" timeOffset="812188.8664">12303 16208 40 0,'5'12'36'0,"15"-12"1"0,14 0-10 16,18 0-14-16,6-5-6 15,11 5-4-15,5-4-11 16,-3 4-15-16,-8-10-13 15,-2 10 0-15,-23-6-1 16</inkml:trace>
  <inkml:trace contextRef="#ctx0" brushRef="#br0" timeOffset="812405.5357">12456 16319 37 0,'0'0'35'0,"20"4"0"15,11-4-11 1,9 4-10-16,3-4-7 0,8 0-9 16,-2 0-19-16,-1 2-13 31,-12-11-1-31,0 6-1 0</inkml:trace>
  <inkml:trace contextRef="#ctx0" brushRef="#br0" timeOffset="812568.312">12910 16119 30 0,'25'0'39'0,"5"17"1"0,-9 7 1 15,-10-1-19-15,-5 16-8 16,-12-1-6-16,-13 6-16 15,-12-3-28-15,0-1-3 16,-6-14-2-16,3-6-1 16</inkml:trace>
  <inkml:trace contextRef="#ctx0" brushRef="#br0" timeOffset="815309.7877">1751 17524 34 0,'40'0'34'0,"8"-5"-1"0,23 1-8 16,6-6-12-16,13 6-5 15,-5 4-8-15,3 4-9 16,-10 3-12-16,-17-7-11 31,-2 3-2-31,-27-6-1 0</inkml:trace>
  <inkml:trace contextRef="#ctx0" brushRef="#br0" timeOffset="815657.4783">1881 17614 15 0,'3'8'28'0,"31"-4"-1"15,15-10-10-15,8 6-6 0,8-7-3 16,1 7-3 0,-3 0-7-16,-6-3-5 15,-3-3-3 1,-15 0-2-16,-10-2 0 0,-11-5 1 15,-6-1 3-15,-3 0 6 16,1-4 5-16,17-8 17 16,-8 26-4-1,-1 4 1-15,-2 5 0 16,5 10-2-16,-8 0-3 0,2 4-2 16,-15-1-6-16,-9 3-15 15,-13-15-21-15,4-1-2 16,-7-13-2-16,7-1 0 15</inkml:trace>
  <inkml:trace contextRef="#ctx0" brushRef="#br0" timeOffset="816342.5469">3676 17368 19 0,'-9'-7'33'15,"-15"-6"-2"-15,-4 4-12 16,-3 6-4-16,-1 3-6 16,-2 12 0-16,3 2-5 15,4 8 0-15,8 5-2 16,7 2 1-16,8 3-3 0,13 1 3 0,4-4-2 16,9-1 1-1,8-5-1-15,-1-9 1 16,2-7-2-16,0-4-1 0,-4-8 2 15,-5-4-2-15,-6-4 1 16,-8-4 0-16,-8 1 0 16,0 4 0-16,0 12 1 0,-13-10 0 15,13 10 2-15,-18 14-1 16,13 7 1-16,5 11 0 16,0 10 0-16,5 3 2 15,2 8-1-15,2 5-3 16,-2 5 1-16,5 3-2 31,-2-10 1-31,-1-7-5 0,-9-49-6 16,19 72-31-16,-19-72 1 15,0 0-1-15,0 0 2 16</inkml:trace>
  <inkml:trace contextRef="#ctx0" brushRef="#br0" timeOffset="816874.4098">4059 17486 22 0,'-6'-12'29'16,"-3"-8"-3"-16,13-6-11 15,7 4-4-15,7-5 0 16,6 10-4-16,1 3 1 16,6 11 0-16,-4 3 1 0,-2 17 1 15,-9 5-4-15,5 10 1 16,-7 1-2-16,1-2 0 16,1-6-1-16,1-3-2 15,6-9-2-15,5-13 1 16,-3-7 1-16,-1-14-1 0,-3-5 0 31,-4-4-3-31,-8 3 0 0,-9-1-4 16,0 4 0-16,-13 4-7 15,0 8-10-15,4 12-15 16,-10 0-1-16,7 13 2 16,-6-6 14-16</inkml:trace>
  <inkml:trace contextRef="#ctx0" brushRef="#br0" timeOffset="817128.2114">4083 17643 14 0,'0'0'35'0,"0"0"2"16,31 0-8-16,0 0-7 16,11-7-7-16,12 7-3 0,6-5-4 15,1 5-4-15,1 0-8 16,-6 5-24-16,-16-5-9 16,-3-7-1-16,-18 0 1 0</inkml:trace>
  <inkml:trace contextRef="#ctx0" brushRef="#br0" timeOffset="819537.1768">5090 17297 28 0,'-23'0'32'16,"2"11"-8"-16,-3 8-8 16,1 7-4-16,5 9 0 15,7 0-5-15,11 8 2 16,7-7-4-1,15 3 2-15,10-7-2 16,14-10 1-16,4-16-1 16,4-10 0-16,-7-15 0 0,-3-7-2 15,-15-7 1-15,-11-7-3 16,-18-2 1-16,-12 2-2 16,-16 8 1-16,-7 9-5 15,-1 12-3-15,-5 7-18 0,6 8-14 16,10 7 2-16,5 2-3 15</inkml:trace>
  <inkml:trace contextRef="#ctx0" brushRef="#br0" timeOffset="819737.8558">5479 17541 55 0,'0'0'39'0,"0"9"0"16,0-9-6-16,12-6-24 0,-12 6-19 15,16-7-24-15,-16 7-4 0,3-16 0 16,-6 5-2 0</inkml:trace>
  <inkml:trace contextRef="#ctx0" brushRef="#br0" timeOffset="820185.8068">5676 17473 26 0,'14'0'32'16,"-6"-11"0"-16,5-7-13 15,5-3-7-15,-1-10-1 0,4 4-5 16,-5-7-1-16,-1 5 0 16,-9 5-1-16,1 8-1 15,-7 16 0-15,0 0 0 32,-15 15 0-32,6 12 1 0,-1 14-1 15,2 3-1-15,2 2-1 16,4-2-1-16,2-3-9 15,0-5-19-15,5-12-9 16,7-9 0-16,-12-15-2 16</inkml:trace>
  <inkml:trace contextRef="#ctx0" brushRef="#br0" timeOffset="820640.2812">6228 17422 31 0,'-17'0'28'0,"-14"-6"-6"16,2-4-12-16,1-6-6 15,3-5 1-15,10-7 0 16,5-4 1-16,14 0 1 15,6 3 1-15,17 8 2 0,1 6-1 16,10 15 2-16,-7 0-1 16,0 18 0-16,-16 10-4 15,-6 13-1-15,-18 5-1 16,-13 3-2-16,-9-5-2 16,-10-6-2-16,-1-4-3 15,1-11 0-15,7-7-1 0,3-16-1 16,16-5 2-16,6-9 2 15,14 2 2-15,11-1 3 16,6 3 2-16,11 7 1 16,1 3 0-16,4 8 2 0,0 7-2 15,-1 9-2 1,-3-4-9 0,-6 5-30-16,-7-10-3 15,0-1-1-15,-8-11 0 16</inkml:trace>
  <inkml:trace contextRef="#ctx0" brushRef="#br0" timeOffset="821341.022">6539 17440 39 0,'0'0'37'0,"12"-5"-5"0,-12 19-9 16,0 3-7-16,0 12-3 16,0 0-3-16,0 3-3 15,-5-4-3 1,5 0-1-16,-7-4-3 15,7-12 1-15,0-12 0 16,0 0 0-16,-9-9-2 16,6-9 2-16,0-2-1 15,-3-6-1-15,3 0 1 16,-4-2 0-16,3 5-1 16,1 4 0-16,3 7 1 0,0 12-1 15,10-7 2-15,3 7-2 16,2 3 0-16,6 1 0 15,5-1 0-15,-1-3-1 16,3 0 1-16,-4-8 0 16,1-2 0-16,-6 2 0 0,-4 4 1 15,-5-1-1-15,-10 5 2 16,13-4 1-16,-13 4-1 16,0 14 1-16,-4 2 0 15,4 4 0-15,0 4 2 0,4 1-1 16,-4-3-1-16,5 5 0 15,1-2-4-15,-3-3-17 32,0-12-21-32,4-1 1 0,-7-9-2 15,15-12 2-15</inkml:trace>
  <inkml:trace contextRef="#ctx0" brushRef="#br0" timeOffset="822158.1276">7559 17423 39 0,'4'21'34'16,"2"6"-5"-16,0 3-10 16,-6-4-4-16,9 8-2 15,-9-7-6 1,6-1-1-16,-6-9-3 15,0-17-1-15,0 0-1 16,0 0 0-16,12-21 0 16,-5-3-1-16,-1-1 1 15,7-5-1-15,-2 1 0 16,7 8 0-16,-1 7 0 0,4 7 0 16,-2 10-2-16,-3 6-5 15,3 5-17-15,-1 8-13 16,-8-8 0-16,7 1 1 15</inkml:trace>
  <inkml:trace contextRef="#ctx0" brushRef="#br0" timeOffset="822474.2824">8068 17451 15 0,'19'19'36'0,"-23"-3"-1"16,4 5-4-16,-13 3-11 15,-8-5-6-15,0 3-4 32,-8-6-6-32,-1 0-3 0,-1-8-1 15,2-8-2-15,5 0 1 16,5-13 0-16,10 0-1 16,9-3 1-16,3 2 1 15,12 2 1-15,1 1 0 16,11 7 2-16,0 4 0 15,0 7 0-15,0 3-1 0,-1 6-2 16,-2 4-7-16,-5 0-24 16,-4-6-5-16,3 6-1 0,-8-11 0 15</inkml:trace>
  <inkml:trace contextRef="#ctx0" brushRef="#br0" timeOffset="823008.8925">8366 17604 29 0,'6'-11'31'0,"-6"11"-4"16,0-20-7-16,0 8-5 0,-9-3-5 15,-1 2-3-15,-8 2-2 16,-2 1-2-16,-4 0 0 15,-1 3-2-15,-2 7-1 16,0 7 1-16,7 6 0 16,8 1 0-16,5 3 0 0,10 2 0 15,10-3-1-15,9 0 1 16,2-7 0-16,8-9 0 0,1-7-1 16,-2-6 0-1,-3-7 1-15,-4-14-3 0,-1-3 2 16,-8-6-1-16,-6-8 0 15,-5-2 1-15,-4 0 0 32,0 2 0-32,0 6 0 0,-4 12 2 15,-1 4-1-15,1 12 1 16,4 17-1-16,0 0 0 16,-6 22 2-16,6 6-2 15,0 7 1-15,0 8 2 16,4 8-1-16,2 3 1 15,3 1 0-15,0 1 0 0,4-9-2 16,1-2 3-16,3-7-4 16,0-8 0-16,1-9-2 15,-3-9-4-15,-3-8-34 16,-2-4-2-16,-10 0 1 16,-9-18 0-16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31T09:12:41.805"/>
    </inkml:context>
    <inkml:brush xml:id="br0">
      <inkml:brushProperty name="width" value="0.05292" units="cm"/>
      <inkml:brushProperty name="height" value="0.05292" units="cm"/>
    </inkml:brush>
  </inkml:definitions>
  <inkml:trace contextRef="#ctx0" brushRef="#br0">22637 14742 6 0,'15'-14'11'15,"8"4"-1"-15,-4-4-1 16,4 5-1-16,7 2-1 16,3 3-1-16,2 4 0 15,4 6 1-15,-2 1-3 16,2 4 1-16,3 3-1 0,-2 4-1 15,-2-1 0-15,-5-1 0 16,-1-1-1-16,-10-6 1 16,4-5 0-16,-5-4 0 15,-9-8-1-15,3-5 1 0,-10-3 0 16,5-2-1 0,-7-3 0-1,4 1-2-15,-7 5-3 16,0 0-6-16,3 6-8 0,-8 0-9 15,5 9-4-15,0 0 1 16</inkml:trace>
  <inkml:trace contextRef="#ctx0" brushRef="#br0" timeOffset="554.09">23230 14671 11 0,'17'6'12'16,"-17"-6"-1"-16,13 22-1 15,1-10-1-15,5 4-1 16,0-1-1-16,-1 3-1 0,2-3-2 15,1-2-1-15,7-6 0 16,3-2-2-16,6-5 0 16,0-8 1-16,7-4-1 15,-4-2 0-15,7-1 0 16,-7-3 0-16,1 4 0 31,-6 3 0-31,1 4 0 0,-15 3-2 16,-2 4 2-16,-3 8-1 15,-5 3 1-15,-1 4 0 16,-4 1 0-16,-6 3-4 16,-3-2-7-16,3-5-16 0,-3 8-1 15,-10-15-1 1,10 8 25-16</inkml:trace>
  <inkml:trace contextRef="#ctx0" brushRef="#br0" timeOffset="1201.4697">23016 14141 15 0,'-11'30'12'16,"-4"-1"-2"-16,0 3-1 31,7-4-1-31,0-2-2 0,0-7-1 16,4-6-2-16,4-13 0 15,0 0-1-15,6-19 0 16,5-5 0-16,1-8 1 16,2-4-1-16,-1-3-2 15,0 1 1-15,4 2 1 16,-2 6 0-16,-6 6-1 0,-2 8-1 16,-7 16 2-16,0 0-1 15,14 6 1-15,-7 16-1 16,-4 2 1-16,1 10 0 15,5 1 0-15,5 3 0 16,0-4 0-16,2 0-1 16,-7-5-1-1,-3-5-5-15,0-7-9 16,-6-17-12-16,11 15-3 16,-11-15 1-16</inkml:trace>
  <inkml:trace contextRef="#ctx0" brushRef="#br0" timeOffset="1370.22">23027 14187 6 0,'25'5'17'0,"-9"0"-6"15,0 2-12-15,10 8-15 16,-9-11 0-16,4 8 16 0</inkml:trace>
  <inkml:trace contextRef="#ctx0" brushRef="#br0" timeOffset="1532.668">23237 14309 22 0,'0'0'28'16,"0"0"-1"-16,0 0-12 15,11 6-8-15,-11-6-10 16,0 0-18-16,0 0-6 0,-6-11-1 16,15 7 9-1</inkml:trace>
  <inkml:trace contextRef="#ctx0" brushRef="#br0" timeOffset="2070.71">23651 14038 21 0,'-16'-8'14'0,"0"4"-3"16,-4 0-5-16,6 4-2 0,-7-1-2 16,5 1 0-16,0 0-1 15,16 0-1-15,-18 7 0 16,18-7 1-16,-3 12-1 0,3-12 0 16,13 14 1-1,-1-4-1-15,1-2 1 16,5 2 1-16,0-1-2 0,-3 0 2 15,3-1-2-15,-9 4 1 16,-4 0 0-16,-5 1 0 0,-13 0-1 16,-7 0 1-16,3 0 0 15,-4 3-1-15,2-2 0 16,3-2 1-16,-3-3 0 31,8 0 0-31,11-9 1 0,0 14 0 16,0-14 0-16,12 10 1 15,-12-10 0-15,15 7-1 16,0-2 0-16,1-5 1 16,-3 6-3-16,3-3-2 15,0 2-7-15,-7-5-10 16,13 6-8-16,-13-10-1 0,3 9 19 16</inkml:trace>
  <inkml:trace contextRef="#ctx0" brushRef="#br0" timeOffset="2255.5425">23805 14299 9 0,'17'5'24'16,"-17"-5"-4"-16,0 0-6 0,0 0-4 15,0 0-7-15,5 9-14 16,-5-9-13-16,0 0-1 15,-21 0 6-15</inkml:trace>
  <inkml:trace contextRef="#ctx0" brushRef="#br0" timeOffset="827209.3134">1901 10285 5 0,'21'12'31'0,"-3"-17"2"15,7-5 1-15,4-12-13 0,-2-16-5 16,4-1-7-16,-5-16-2 16,-2 3-2-16,-7-8-2 15,-7 3-1-15,-7 3 0 16,-3 9 0-16,-3 7 0 16,-3 14 0-16,-3 9 0 15,9 15-1 1,-14 15 1-16,19 14-1 15,4 10 0-15,8 14 0 16,9 2 0-16,5 4 0 16,7 0 1-16,2 0-2 15,-2-6-1-15,-8-13-8 16,1-9-22-16,-9-9-6 16,-22-22 0-16,0 0-1 0</inkml:trace>
  <inkml:trace contextRef="#ctx0" brushRef="#br0" timeOffset="827356.1932">2008 10086 57 0,'23'8'36'16,"4"-8"-2"-16,10 7-21 15,5 3-36-15,-6-12-7 16,6 6-2-16,-11-11-4 15</inkml:trace>
  <inkml:trace contextRef="#ctx0" brushRef="#br0" timeOffset="827772.12">1826 9943 50 0,'0'0'36'0,"-8"-9"0"15,8 9 0-15,17 14-28 16,1 0-16-16,6 7-25 15,-1-7-3-15,11 7-1 16,-1-8 1-16</inkml:trace>
  <inkml:trace contextRef="#ctx0" brushRef="#br0" timeOffset="828211.6209">2544 10229 48 0,'23'7'34'15,"-8"-4"0"-15,7-3-15 0,6 0-7 16,-7-7-4-16,7-3-4 16,-9-1-1-16,-4-6-1 15,-5-2-1-15,-10 0 0 16,-16 0-1-16,1 2 0 16,-10 6 1-16,-3 3-1 31,3 8 0-31,-5 13 2 0,7 6-2 15,8 12 1-15,9 9 2 16,6 7 0-16,4 1-1 0,3 5 1 16,0-4 0-16,9-1-2 15,-4-7 0-15,-6-9-6 16,1-3-14-16,4-11-19 16,-11-18 0-16,7 10-1 0,-4-20 0 15</inkml:trace>
  <inkml:trace contextRef="#ctx0" brushRef="#br0" timeOffset="828595.5668">3177 10156 13 0,'0'0'32'16,"0"19"1"-16,-12-6-5 16,-7 1-11-16,-2 3-5 0,-7-1-6 15,-1-2-3-15,1-5-2 16,-2-4-2-16,2-5-1 16,2-10-1-16,12-4 1 15,4-1 1-15,10-6 2 16,6 6 1-16,6-4 2 15,7 10 3-15,3 0 0 0,9 15 2 16,-6 3 0-16,5 13-1 16,-4 2-1-16,2 5-2 0,-6 2-4 15,1-6-11-15,-10-4-29 16,5-6-1-16,-7-6 0 16,4-6-1-16</inkml:trace>
  <inkml:trace contextRef="#ctx0" brushRef="#br0" timeOffset="833858.803">4411 9936 33 0,'0'0'36'31,"0"0"1"-31,0 29-9 0,-12 8-8 15,-3 18-7-15,-4 6-5 16,3 9-3-16,0-5-2 16,5-9-2-16,1-10 0 15,10-18-1-15,0-28 1 16,13-14-1-16,-2-21 0 16,2-14 0-16,0-12 0 0,-1-7 0 15,3-5 0-15,-2 6 0 16,-4 11 0-16,3 14 0 15,-2 14 1-15,2 14 0 16,6 23 0-16,1 16 0 16,1 13 0-16,1 11-1 15,4 8 2 1,1 3-2-16,-3 0-2 16,-4-8-4-16,0-3-14 0,-5-9-18 15,-9-15-1 1,-5-10 0-16,-13-15-1 15</inkml:trace>
  <inkml:trace contextRef="#ctx0" brushRef="#br0" timeOffset="833996.483">4321 10194 37 0,'-9'-9'36'16,"9"-2"1"-16,24 6-5 16,11 0-19-16,8 5-16 15,13 0-29-15,-6-4-2 16,14 8-2-16,-10-4 0 15</inkml:trace>
  <inkml:trace contextRef="#ctx0" brushRef="#br0" timeOffset="834327.6546">5076 10123 41 0,'0'-19'36'16,"-9"5"-8"-16,-7 4-3 0,-9 2-6 15,0 12-4-15,-7 2-6 16,2 12-3-16,-1 5-3 15,11 10 0-15,8 4-2 16,15 2 0-16,11 0-1 16,11-6-2-16,12-3-8 31,7-4-28-31,2-22 0 0,7-4-1 16,-7-13 1-16</inkml:trace>
  <inkml:trace contextRef="#ctx0" brushRef="#br0" timeOffset="834627.9513">5324 10154 48 0,'-19'0'22'0,"-6"6"-4"16,4 3-2-16,4 10-2 31,3 4-2-31,14 5-2 16,0-3-1-16,15 1 0 15,7-7-1-15,11-5 0 0,-1-9-2 16,2-5-2-16,-7-10 0 16,-4-5-2-16,-11-6-2 15,-9-1-4-15,-3 1-18 16,-6-3-16-16,-9-3-1 0,5 4 0 15,-2 5 0-15</inkml:trace>
  <inkml:trace contextRef="#ctx0" brushRef="#br0" timeOffset="835297.4685">5791 10127 40 0,'-11'-13'23'0,"-2"8"-1"15,-2-1-1-15,-1 3-3 0,-5-2-2 16,5 5-4 0,-3 0-4-16,9 6-3 0,5 3-3 15,5 4 0-15,12 3-2 16,7 5 1-16,6 3-1 16,0 4 1-16,-4 3 0 0,-2-2 0 15,-9-2 1-15,-8 0 0 16,-9-7 1-16,-11-6-2 15,-8-9-1-15,-6-10-4 16,0 0-14-16,8-4-19 16,-10-9-1-16,11 4 0 31,4-8-1-31</inkml:trace>
  <inkml:trace contextRef="#ctx0" brushRef="#br0" timeOffset="835860.0567">6294 9820 19 0,'-25'11'34'0,"-21"5"2"0,3 18-2 16,-7 12-15 0,0 6-6-16,15 17-4 0,8 3-3 31,23 5-2-31,15-2-2 16,17-10-2-16,18-4-8 0,9-19-18 15,4-15-11-15,10-8 0 16,-7-24 0-16</inkml:trace>
  <inkml:trace contextRef="#ctx0" brushRef="#br0" timeOffset="836160.201">6580 10118 28 0,'-25'-24'34'0,"5"7"1"15,-7 4-1-15,-1 9-19 16,4 11-6-16,-2 12-4 15,5 9-2 1,6 9-1-16,11 9-1 16,4 1 0-16,9-4 1 15,14-4 0-15,7-8 0 16,1-14 1-16,4-12-1 16,-4-15 1-16,0-13 0 15,-7-9 0-15,-11-7-1 16,-13-2 0-16,-6 0-2 0,-12 5-3 15,-9 2-9-15,0 11-27 0,3 9 1 16,-1 2-2 0,9 12 1-16</inkml:trace>
  <inkml:trace contextRef="#ctx0" brushRef="#br0" timeOffset="836332.4511">6716 10346 35 0,'0'0'31'0,"0"0"-8"16,12 4-25-16,-12-18-21 0,10 10-7 16,-5-10-2-16</inkml:trace>
  <inkml:trace contextRef="#ctx0" brushRef="#br0" timeOffset="836649.5378">6941 10309 39 0,'0'0'34'0,"0"-24"0"16,11 1-3-16,-2-4-22 31,0-10-3-31,0 3-3 0,-1-8 0 16,-1 1 1-16,-3 3 0 15,-1 11-1-15,-3 5 0 16,0 13 0-16,0 9-1 0,7 16 1 16,-1 12-2-1,1 12-1-15,4 6 1 16,-2 3 0-16,1 3-3 0,-1-6-2 15,4-7-23-15,-1-3-11 0,-6-18 1 16,6-8-1-16</inkml:trace>
  <inkml:trace contextRef="#ctx0" brushRef="#br0" timeOffset="837049.3912">7193 10151 52 0,'-6'-23'33'16,"0"-5"-2"-16,15-5-14 15,10 6-5-15,11 7-4 16,14 9-1-16,0 4-1 15,-1 12-1-15,-5 8 0 0,-11 10-1 16,-14 8-2-16,-13 9 1 31,-16 2-2-31,-12-1 1 16,-9 1-3-16,-3-9 0 16,0-6 0-16,5-3-1 0,8-10 0 15,8-8 0-15,19-6 0 16,0 0 2-16,15 0 0 15,10 8 1-15,3-4 0 16,7 3-1-16,-2 5-4 0,0-1-23 16,0-7-10-16,-3 5 0 15,-8-9-1-15</inkml:trace>
  <inkml:trace contextRef="#ctx0" brushRef="#br0" timeOffset="837351.3106">7552 10249 24 0,'14'14'34'16,"-11"0"1"-16,2 8-1 0,-1 1-21 15,-4-7-3 1,0 6-3-16,-4-8-3 0,4-4-1 31,0-10-1-31,0 0-1 16,-9-24 0-16,13 4-1 0,7-2 0 15,3-2-1-15,7 2 1 16,3 3 0-16,1 5 2 16,1 6-1-16,-5 8 2 15,1 8-1-15,-9 6 1 16,-2 6 0-16,-7 6-6 0,-7 3-26 16,-4-6-8-16,7 0 0 15,-8-4-1-15</inkml:trace>
  <inkml:trace contextRef="#ctx0" brushRef="#br0" timeOffset="837635.4501">7910 9853 32 0,'58'20'37'15,"-5"8"1"-15,-1 14 0 16,-7 12-21-16,-15 11-4 16,-8 15-5-16,-22 0-2 15,-18 1-4-15,-10-5-8 16,-13-3-29-16,-2-21-3 0,3-10-1 15,-1-23-1-15</inkml:trace>
  <inkml:trace contextRef="#ctx0" brushRef="#br0" timeOffset="838152.5992">8565 10114 36 0,'0'0'34'0,"12"18"0"16,7-15-4-1,9 1-20-15,9 0-10 16,6-4-20-16,7 4-11 16,-10-9-2-16,4 5-1 0</inkml:trace>
  <inkml:trace contextRef="#ctx0" brushRef="#br0" timeOffset="838321.1558">8556 10232 57 0,'0'0'36'0,"18"7"0"16,13-10-15-16,13 3-12 15,4 3-13-15,7 3-28 16,-6-12-2-16,2 6-1 0,-10 0-1 16</inkml:trace>
  <inkml:trace contextRef="#ctx0" brushRef="#br0" timeOffset="838852.578">9390 10039 21 0,'-18'-13'32'0,"5"13"0"16,-11 0-7-16,2 13-9 16,3 8-5-16,1 9-5 15,8 12-2-15,5 2 0 0,10 6 0 16,8-1-1-16,12-6 2 15,8-8-1-15,10-11 1 16,1-18 0-16,2-12 0 0,-5-16 0 16,-7-8-1-1,-13-9 0-15,-18-2-1 0,-17-1-1 16,-14 3-2-16,-7 7-2 16,-11 1-6-16,6 12-22 0,3 9-10 15,5 2 0-15,16 13 1 16</inkml:trace>
  <inkml:trace contextRef="#ctx0" brushRef="#br0" timeOffset="839053.0935">9660 10355 56 0,'0'14'37'16,"0"-14"-2"-16,0 0-11 0,0 0-51 16,0 0-7-16,9-4-2 15,-9 4-2-15</inkml:trace>
  <inkml:trace contextRef="#ctx0" brushRef="#br0" timeOffset="839406.64">9962 10091 53 0,'-20'-14'34'0,"0"14"1"16,-7 0-15-16,6 9-9 15,2 6-5-15,6 11-4 16,10 4 0-16,6 6-2 16,7 1 1-16,8 1 0 15,10-9 0-15,4-4 0 16,7-13 0-16,-4-9 1 0,-1-9 0 16,-10-13 1-16,-3-6-1 15,-11-6 1-15,-10-3-2 16,-17-3 2-16,-5 3-3 15,-3 6-7-15,-3 5-21 16,0 3-10-16,6 7 1 0,3 3-1 31</inkml:trace>
  <inkml:trace contextRef="#ctx0" brushRef="#br0" timeOffset="840009.4994">10413 9997 32 0,'-15'0'15'15,"-1"-3"-2"-15,0 3-1 16,1 0-2-16,2 0 0 16,0 0-2-16,2 0-1 15,-2 7-1-15,1-5 1 0,0 6-1 16,0 2-1-16,2 0 0 15,0 2-1-15,4 0 1 16,0 0-2-16,6 1 1 16,0-4-1-16,0-9 1 15,4 12-1-15,-4-12 0 16,15 8-1 0,-2-6 1-16,2-2-2 15,6 0 0-15,5 7 0 16,5-3-1-16,3 2 1 15,2 3-1-15,-2 8 0 16,-2 2 1-16,-7 1 0 16,-7 4 1-16,-15 3 1 15,-9 2 0-15,-16-3-1 0,-6-1 2 16,-8-7-1-16,-5-8-1 16,1-7-2-16,4-3-2 15,6-5-4-15,3-12-6 0,17 2-16 16,7-4-11-16,3 2-1 15,9 7 1-15</inkml:trace>
  <inkml:trace contextRef="#ctx0" brushRef="#br0" timeOffset="840690.099">11166 10169 18 0,'0'12'34'15,"0"-12"0"-15,32 0-8 31,11 2-10-31,16-2-4 0,14 0-2 16,2-2-5-16,6 2-5 16,0 0-7-16,-12 0-10 15,-13-6-13-15,-11 9-4 16,-22-5-1-16,-7 2 4 16</inkml:trace>
  <inkml:trace contextRef="#ctx0" brushRef="#br0" timeOffset="841059.3817">11272 10256 31 0,'0'0'32'0,"28"6"-5"15,6-4-5 1,12 2-7-16,9 0-3 0,5-4-6 15,1 0-7-15,5 0-7 16,-9-9-5-16,-5 0-3 16,-12-2-1-16,-9-7 0 15,-9 0 1-15,-4 3 4 0,-5-6 6 16,-7 6 8-16,4-9 18 16,-10 24-6-1,15-5 1-15,-3 10 0 16,-1 5-3-16,-1 5-1 15,-3 3-2-15,-1 4-2 16,-10 3-3 0,-7-2-3-16,-3 0-17 15,-2-1-16-15,-12-18-1 16,11 6-1-16,-4-13 1 16</inkml:trace>
  <inkml:trace contextRef="#ctx0" brushRef="#br0" timeOffset="841575.6686">12671 10014 48 0,'4'15'36'15,"-4"13"1"-15,-4 10-12 32,-11 0-12-32,9 10-2 0,-13-5-3 15,7 1-4-15,-1-13 0 16,4 1-2-16,0-17 0 15,9-15-1-15,0 0 1 16,0-28-1-16,9-8 0 16,6-5-1-16,-3-7 1 15,5-4-1-15,0-3-1 0,2 9 1 16,0 3-1-16,-4 6 1 16,-2 11-1-16,-1 11 2 15,4 15-1-15,1 8 0 16,3 11 1-16,1 9 0 0,5 9 0 15,1 9 0-15,2 3 0 32,2 2-3-32,-4-1-3 0,-8-6-10 15,-1-9-23-15,-5-2-1 16,-13-15 0-16,6-4-1 16</inkml:trace>
  <inkml:trace contextRef="#ctx0" brushRef="#br0" timeOffset="841728.8675">12637 10193 63 0,'0'0'37'0,"15"8"1"16,14-8-14-16,7 0-21 16,9 6-35-16,-11-12-2 15,8 6-2-15,-11-9-1 0</inkml:trace>
  <inkml:trace contextRef="#ctx0" brushRef="#br0" timeOffset="842345.1052">13257 10111 38 0,'11'3'37'16,"0"-6"-1"-16,17 3 1 16,-1 0-19-16,11 0-12 15,6-3-9-15,5 3-15 32,1 2-18-32,-10-6-1 0,-3 4 1 15,-15-5-2-15</inkml:trace>
  <inkml:trace contextRef="#ctx0" brushRef="#br0" timeOffset="842514.5595">13292 10188 18 0,'-4'9'36'16,"4"-9"1"-16,31 10-2 0,4-10-13 15,4 0-8-15,11 0-11 16,-3-6-34-16,5 6-3 15,-11-13-2-15,-1 9-1 32</inkml:trace>
  <inkml:trace contextRef="#ctx0" brushRef="#br0" timeOffset="843179.7572">14020 10216 10 0,'0'0'25'16,"25"0"1"-16,37-5-15 15,31 5 0-15,31 0 1 16,28 0 1-16,30 5 1 15,20-5-1-15,15 9-2 0,6-9-2 16,10 7-5-16,-9-3-12 16,-16 1-22-16,-25-11-4 0,-21 1-2 15,-42-10 1 1</inkml:trace>
  <inkml:trace contextRef="#ctx0" brushRef="#br0" timeOffset="843680.7452">14714 9724 49 0,'-18'15'27'16,"-15"1"-9"0,8 3-4-16,-1 8-3 15,7 4-2-15,10 3-1 0,9-3 0 16,16-1 0-16,7-6 0 16,16-6 0-16,4-13 0 15,3-5-2-15,-5-15-1 16,-4-4 0-16,-11-9-3 15,-13 1 1-15,-21-5-2 0,-11 4-1 16,-8 4-3-16,-8 3-6 16,6 10-20-16,2 7-10 15,-3 4 0-15,17 6-1 16</inkml:trace>
  <inkml:trace contextRef="#ctx0" brushRef="#br0" timeOffset="843864.9226">14956 9946 62 0,'4'10'36'0,"-4"-10"-4"0,0 0-12 0,0 0-50 15,10 5-3 1,-10-5-2-16,14-2-1 0</inkml:trace>
  <inkml:trace contextRef="#ctx0" brushRef="#br0" timeOffset="844195.8131">15286 9810 27 0,'-23'-21'33'16,"4"15"-1"-16,-5 1 1 0,1 5-22 15,10 14-3-15,1 2-4 16,7 11-2-16,5-1 0 16,5 6 0-16,9-3 1 15,9-5-1-15,9-5 1 16,6-10 0-16,2-9 0 15,0-4 1-15,-7-10-1 0,-12-6 1 16,-13-6-2-16,-19 1 1 16,-15 0-2-16,-8 3-1 0,-6 3-5 15,-4 3-25 1,7 2-6-16,15 5-3 0,5-2 2 16</inkml:trace>
  <inkml:trace contextRef="#ctx0" brushRef="#br0" timeOffset="844834.3512">15794 9701 56 0,'0'0'30'16,"0"0"-7"-16,-12-7-7 0,-7 3-5 16,-5 4-6-16,-2-5-4 0,-3 5-1 15,0 0 0-15,3 0 0 16,0 0-1-16,9 9 1 16,1 1 0-16,4 0 1 15,2 5 2-15,4 1 0 16,2 0 1-16,4 2 0 15,-5-3-1-15,5 2 1 0,6-7 0 16,0 0-1-16,4-6-1 16,3-4-1-16,10 0 0 15,4 0 0-15,6 0 0 16,7 0 0-16,4 9 0 16,-1-3 0-16,-3 6 0 15,-5 4 1 1,-13 5 1-16,-10 2-1 15,-15-4 2-15,-15 0-1 16,-13-5 0-16,-7 0-1 16,-8-5 0-16,-2-9-3 15,3 0-6-15,2-9-15 0,6 0-17 16,17-5-1 0,7 0 0-16,13 4 1 0</inkml:trace>
  <inkml:trace contextRef="#ctx0" brushRef="#br0" timeOffset="845617.8969">14396 10611 45 0,'-26'-9'33'15,"1"9"0"-15,-2 8-14 16,-2-1-6-16,8 12-4 16,6 5-4-16,8 6-2 0,7 3 0 15,6 4-1-15,10-4-1 16,2-4-2-16,11-2-6 16,1-8-12-16,3-10-16 15,9-1 0-15,-5-16-1 16,9 3 4-16</inkml:trace>
  <inkml:trace contextRef="#ctx0" brushRef="#br0" timeOffset="845870.9672">14702 10736 76 0,'-19'-17'32'0,"4"2"-12"16,-4 6-6-16,-6 0-4 31,4 9-5-31,-7 4-1 15,6 10-2-15,7 5 0 0,1 5-1 16,12 4 0-16,8-1 1 16,10-3-1-16,2-4 2 15,7-5-1-15,6-8 0 16,-6-7 1-16,1-7-1 16,-7-10-1-16,-7-2-3 0,-4-1-9 15,-8 3-26-15,0-10 0 16,0 8-1-16,-6 0-1 15</inkml:trace>
  <inkml:trace contextRef="#ctx0" brushRef="#br0" timeOffset="846171.232">14876 10697 49 0,'13'0'36'16,"11"12"0"-16,1 2-14 15,-5 0-8-15,0 9-4 16,-11 1-4-16,-6 2 0 15,-9-1-3 1,-10-7-4-16,-4 1-9 16,-5-4-27-16,-2-20 0 15,11-1-1-15,5-13-1 16</inkml:trace>
  <inkml:trace contextRef="#ctx0" brushRef="#br0" timeOffset="846502.3078">15311 10466 44 0,'-26'7'35'16,"6"18"-3"-16,-7 9-11 15,-1 10-7-15,13 15-3 16,-2 7-2-16,11 7-3 0,6-3-2 16,6 0-1-16,11-9-4 15,5-14-7-15,9-15-28 16,1-6-1-16,-2-21-1 15,5-5 1-15</inkml:trace>
  <inkml:trace contextRef="#ctx0" brushRef="#br0" timeOffset="846856.5229">15508 10689 44 0,'-22'-7'31'16,"2"11"0"-16,0 2-17 16,1 6-6-16,5 6-2 15,2 6-3-15,7 4 1 16,10 5 0-16,6-1 0 0,7-4 0 15,7-5 0-15,5-9 0 16,3-4 1-16,0-14-1 16,-2-7 0-16,-10-12 0 15,-4-5-2-15,-13-3 1 16,-8 2-1-16,-9 2-2 16,-8 1-6-1,2 4-28-15,-3 10-4 16,-1 1 0-16,11 11-1 15</inkml:trace>
  <inkml:trace contextRef="#ctx0" brushRef="#br0" timeOffset="847056.4605">15785 10844 56 0,'0'0'35'16,"10"13"-2"-16,-10-13-21 16,-2-9-38-16,2 9-4 0,7-17-4 15,-7 17-1-15</inkml:trace>
  <inkml:trace contextRef="#ctx0" brushRef="#br0" timeOffset="848477.8371">16517 10839 23 0,'0'0'31'16,"0"14"2"-16,0-4-6 15,0 3-15-15,6 0-5 16,-6-1-1-16,4 4-1 16,-4-5-1-16,0-11-1 15,0 0-1-15,0 0 1 16,0 0-1-1,-13-18 1-15,9-2-1 16,1 1 0-16,-1-6-1 16,4 4-1-16,0-1 1 0,0 4-1 15,0 2 0 1,6 4 0-16,-6 12-1 16,18-11 1-16,-7 11 0 0,5-4-1 15,0 4 0-15,2 0 1 0,1 0 0 16,0 0-1-1,-1 0 1-15,-3 0-1 0,-2 0 1 16,-1 0-1-16,-12 0 1 16,15 7-1-16,-15-7 1 15,7 21 0-15,-7-2 0 16,0 2 1-16,0 4 0 0,0 3-4 16,0-1-17-16,4 1-15 15,-4-10 0-15,8-2 0 16</inkml:trace>
  <inkml:trace contextRef="#ctx0" brushRef="#br0" timeOffset="848731.4556">16836 10522 73 0,'38'21'38'0,"1"5"0"16,-2 11-19-16,1 14-10 0,-19 6-2 15,-5 8-1-15,-18 2-3 16,-13-2-3-16,-10-5-6 16,-16-6-29-16,-5-19-4 15,5-9-1-15,-3-16 1 16</inkml:trace>
  <inkml:trace contextRef="#ctx0" brushRef="#br0" timeOffset="849364.0886">16284 10212 8 0,'19'4'30'16,"30"-9"19"-1,-5 5-29-15,8 0-5 16,10 5-2-16,4-5-3 16,2 9-2-16,-6-4-3 15,-6 4-5-15,-7-9-23 0,-11 6-11 16,-17-16-1-16,-2 7 0 15</inkml:trace>
  <inkml:trace contextRef="#ctx0" brushRef="#br0" timeOffset="852039.8043">15959 10819 19 0,'6'-9'28'15,"-6"-12"-6"1,4 0-2-16,1-1-3 0,-1-6-2 16,5 7-2-16,-9-1-2 15,12 5-1-15,-12 2-2 32,0 15-2-32,3-8-2 0,-3 8-1 15,0 0-1-15,-3 20-1 16,3-3-2-16,0 8 1 15,0 5 0-15,0 0-1 0,3 6-10 16,7 5-26-16,-5-16 0 16,11-2 1-1,-1-11-2-15</inkml:trace>
  <inkml:trace contextRef="#ctx0" brushRef="#br0" timeOffset="852587.8384">16213 10697 46 0,'-22'-25'30'0,"22"10"-8"16,0 1-5-16,6 1-6 16,7 6-3-16,5 5-1 15,4 4-2-15,0 5 0 16,-4 11-1-16,-6 0 1 0,-7 6-1 16,-12 4-1-16,-9 5 0 0,-8-4 0 15,-2 1 0 1,-5-5-1-16,7-2 0 0,3-5-1 15,14-5 1-15,7-13 0 16,22 11 1-16,3-11 0 16,8 0 0-16,-1 0 1 15,5 0-1-15,-3 0 0 0,-13-1-6 16,-1-6-36-16,-20 7-1 16,0-10 0-16,0 10-1 15</inkml:trace>
  <inkml:trace contextRef="#ctx0" brushRef="#br0" timeOffset="856512.09">17300 10128 33 0,'-6'-19'34'15,"12"2"-2"-15,4-8-9 16,2-2-7-16,7 3-5 0,-2 2-3 15,7 10-2-15,0 5-1 16,4 11-2-16,-6 9 0 16,1 6 0-16,1 5-1 15,-2 2 0-15,1-6 1 16,2-6-1-16,-2-5 0 16,-1-9-1-1,-4-3-2-15,-6-12-2 16,-5 5-3-16,-7-9-9 15,-9 5-18-15,-1 6-5 16,-11-1 0-16,2 9 0 16</inkml:trace>
  <inkml:trace contextRef="#ctx0" brushRef="#br0" timeOffset="856714.1376">17368 10251 51 0,'0'0'39'0,"0"0"0"16,24 2-3-16,13-2-20 16,8-4-8-16,9 4-2 0,4-5-4 15,-2 2-5-15,3 6-16 16,-6 2-20-16,-18-10 0 16,-7 5-1-16,-15 0 0 15</inkml:trace>
  <inkml:trace contextRef="#ctx0" brushRef="#br0" timeOffset="858331.6162">18329 9913 28 0,'0'0'31'0,"-26"-7"1"16,7 14-13-16,-6 9-7 16,-1 11-4-1,8 7-4-15,9 11-1 16,9 2-1-16,11-1 2 16,13-1 0-16,9-14 1 15,13-5 1-15,-2-17 1 16,5-13 0-16,-11-18-1 15,-4-6 0-15,-16-10-2 16,-6-3 0-16,-18-4-2 0,-10 0 0 16,-5 9-3-16,-7 7-2 15,4 14-11-15,-4 8-24 16,4 2-1-16,11 14 0 16,1 1 0-16</inkml:trace>
  <inkml:trace contextRef="#ctx0" brushRef="#br0" timeOffset="858501.0373">18636 10183 56 0,'0'0'38'31,"0"0"0"-31,0 0-3 0,9 0-37 16,2 5-31-16,-11-5-4 15,12 0 0-15,-12 0-2 16</inkml:trace>
  <inkml:trace contextRef="#ctx0" brushRef="#br0" timeOffset="858950.4878">19010 9927 72 0,'-24'-14'34'16,"-2"5"-12"-16,0 9-6 0,-4 4-6 16,3 10-5-16,4 7-2 15,7 10-2-15,9 6 1 16,11 0-1-16,10 4 1 16,14-7 0-16,8-7 0 15,11-11 1-15,1-8 0 16,2-8 0-16,-7-18 1 0,-7-5-1 15,-14-9 0-15,-14-2 0 16,-17-2-1-16,-12 6-3 16,-6 7-7-16,-10 6-27 15,1-1-4-15,8 11 0 16,-1 3 0-16</inkml:trace>
  <inkml:trace contextRef="#ctx0" brushRef="#br0" timeOffset="859933.0389">19535 9850 27 0,'0'0'29'16,"19"-6"-6"-16,-19 6-3 15,16 0-6-15,-16 0-2 16,0 0-3-16,0 0-2 0,-20 0-3 16,1 0 0-16,-6 0-2 15,-1 0 0-15,-3 0-1 16,1 5 0-16,1-5-1 15,4 5 0-15,4 0-1 0,5 2 1 16,4-1-1 0,2 3 1-1,4 4 0-15,2-2 1 16,2 3-1-16,0 3 1 16,0-2 0-16,0-1 0 0,0-1 1 15,5-3 1-15,-5-10 0 16,12 9 0-16,-2-9-1 15,5 0 1-15,6 0 0 16,8 0-1-16,6 0-1 0,4 9 0 16,4-1-2-16,-3 4 1 15,-1 5 0-15,-9 2 1 16,-13 2 0-16,-12 5 0 16,-17-3 0-16,-11 1 1 15,-16-6 0-15,-6-4 0 16,-7-4 0-16,4-2-2 0,0-8-1 15,5-8-2-15,13 3-3 16,5-12-3-16,19 5-6 16,6-1-12-16,6-1-10 15,15 5-1-15,4-1 2 16</inkml:trace>
  <inkml:trace contextRef="#ctx0" brushRef="#br0" timeOffset="862188.9157">21065 10044 17 0,'0'0'31'16,"13"0"0"-16,-13 0-8 15,16 23-3-15,-8-4-6 16,-8-1-3-16,7 6-3 16,-7-1 0-16,0-1-2 15,-8-7-1-15,5-6-1 16,3-9-1-1,0 0 0-15,-6-16-1 16,10-1 0-16,6-3-1 16,6 0 0-16,2 0-2 0,3 2 1 15,4 8 0-15,0 6 0 16,1 8 0-16,-6 6 0 16,0 5 1-16,-11 7-1 15,-3 2 1-15,-6-2 0 0,-5 2 0 16,-2-6 0-16,0-4-1 15,7-14 1-15,-12 6-1 16,12-15 0-16,7-7-1 16,4-6 0-16,8-1 0 15,3-1-1-15,6 1 1 16,-1 4-1-16,-1 7 1 0,2 5 0 16,-7 12 2-16,-2 6 0 15,-6 7 1-15,-3 7 0 16,-5 0 1-16,1 3-1 15,-2-3 1-15,-1 1-1 16,-3-7-1-16,5-6-9 31,-5-13-31-31,0 0-1 0,0 0 0 16,2-9-1-16</inkml:trace>
  <inkml:trace contextRef="#ctx0" brushRef="#br0" timeOffset="890304.7287">19916 9852 21 0,'0'0'36'16,"12"0"0"-16,-12 0-5 15,-12 5-10-15,1 10-6 16,-9 3-6-16,0 5-4 15,-1 0-2-15,4 1-1 16,1-1 0-16,11-4-1 0,10-1 0 16,11-5-1-16,12-6 1 15,5-4 0-15,4-1-1 16,0-2 0-16,-1 7-2 16,-7-7-1-16,-3 5-2 0,-11-5-2 15,-1 0-3-15,-14 0-1 16,9-18 1-16,-9 0 0 15,4 0 3-15,-4-3 4 0,0-1 4 16,0 4 4-16,0-2 5 16,0 10 1-16,-6-1 0 15,6 11 1-15,-7 9 0 16,2 12-3-16,-6 4-2 31,5 7-3-31,-2 6-1 0,3 8 0 16,2 0 0-16,3 0-2 15,5-9 0-15,2-7-2 16,2-3-3-16,-3-17-8 16,-6-10-28-16,9 10-1 15,-9-10 0-15,-9-3-1 16</inkml:trace>
  <inkml:trace contextRef="#ctx0" brushRef="#br0" timeOffset="894614.4633">2074 11289 27 0,'-10'-12'26'0,"-13"3"-3"15,-8 13-3-15,-5 9-5 0,-4 10-3 16,9 13-3 0,-2 14-3-16,16 10-2 0,17 5-2 15,10-4-1-15,21-6 0 16,17-10 1-16,12-17 0 15,12-17 1-15,-3-20 1 32,-5-12 1-32,-18-18 0 0,-13-5 1 15,-25-11-1-15,-21-5-1 16,-16 1-2-16,-13 6-1 16,-8 11-5-16,2 5-12 15,3 14-22-15,14 17 0 16,8 6-1-16,17 19 0 15</inkml:trace>
  <inkml:trace contextRef="#ctx0" brushRef="#br0" timeOffset="894962.496">2439 11683 3 0,'4'25'30'16,"-4"-25"0"-16,3 21 0 15,-3-21-15-15,0 0-6 32,0 0-3-32,9-15-4 0,-4-3 0 15,5-5-1-15,6 3 1 16,3-3 1-16,2 5 1 15,-5 4 1-15,5 13 0 16,-6 7 1-16,4 12-1 16,-9 1-1-16,-4 5-8 15,0-1-29-15,4 8-2 0,-10-12-1 16,15 5-1-16</inkml:trace>
  <inkml:trace contextRef="#ctx0" brushRef="#br0" timeOffset="895197.7896">2950 11737 14 0,'-5'-22'34'0,"-1"5"1"16,-4-8 0-16,-6 4-15 16,2 8-6-16,-9-1-4 15,2 14-2-15,-4 5-3 16,6 12 0-16,3 7-2 15,10 1 0-15,6 4-2 0,13-3 1 16,5-2-1-16,8-2 0 16,2-7-2-16,-1-10-8 0,1-10-29 15,-4 1-1 1,-10-15 1-16,-1-5-2 0</inkml:trace>
  <inkml:trace contextRef="#ctx0" brushRef="#br0" timeOffset="895318.3281">2855 11393 60 0,'-25'-20'38'16,"10"16"1"-16,-1 4-11 15,16 0-34-15,6 11-27 16,-3-2-4-16,21 9-1 16,-1-3-1-16</inkml:trace>
  <inkml:trace contextRef="#ctx0" brushRef="#br0" timeOffset="895666.4683">3028 11551 46 0,'22'6'33'0,"-4"-6"-5"15,15 5-12-15,9 2-6 0,2-7-3 16,1 6-3 0,-4-6-2-16,-10 0 0 0,-12 0 0 15,-6-6-1-15,-13 6 1 16,-14 0 1-16,-10 4-1 0,0 7 1 16,-5 3 0-16,4 9 0 15,1 0 0-15,12 5-2 16,9 1-1-16,8-3-5 15,11 2-7-15,9-7-18 0,3-10-6 16,12-1-2-16,1-18 1 16</inkml:trace>
  <inkml:trace contextRef="#ctx0" brushRef="#br0" timeOffset="895966.2728">3683 11551 28 0,'-18'-9'35'0,"-8"-2"1"16,5 11 0-16,-2 5-18 16,9 2-10-16,7 5-4 15,7 5-3-15,13 0-3 0,2 0-1 16,6-5-3 0,2 0 0-16,-4-7 0 0,-4-1-1 15,-15-4 1-15,0 0 3 16,0 0 2-16,-19-9 3 0,1 12 2 15,-7-1 2-15,3 10 2 16,0 2 1-16,13 6-1 16,3-3 0-16,15 7-1 31,6-4-1-31,12-3-1 0,2-2-3 16,5-9-25-16,1-6-15 15,5-6-1-15,-9-11-1 16</inkml:trace>
  <inkml:trace contextRef="#ctx0" brushRef="#br0" timeOffset="896667.2074">5006 11853 8 0,'20'-28'34'16,"13"13"0"-16,-2-2 1 16,2 11-18-16,4 13-4 15,-13 11-4 1,0 13-3-16,-10 6-2 16,-4 8-1-16,-8-1 0 15,1-1-1-15,-1-7 0 0,5-6 0 16,3-14-1-16,6-9 0 15,3-7 0-15,5-12 0 16,0-6 0-16,-3-8-1 16,-1-4 0-16,-5-2 0 0,-5-1 0 15,-1 1-1-15,-5 1 1 16,-4 6 0-16,0 6-1 16,0 19 1-16,0 0 0 15,0 0 1-15,-4 29 0 16,8-3-1-16,1 9 0 15,5 3-3-15,5 6-12 0,-1-4-21 16,0-6-1-16,3-4-1 16,-5-12 0-16</inkml:trace>
  <inkml:trace contextRef="#ctx0" brushRef="#br0" timeOffset="897083.4986">5560 12101 22 0,'20'21'37'16,"-13"-7"1"-16,6 5 0 0,-6 1-21 15,-3-8-4-15,5 8-4 16,-9-9-3-16,0-11-2 16,0 0-3-16,17-17-1 0,-5 0-1 15,4-7 0-15,2 5 1 16,1-4-2-16,1 5 2 15,0 8 0-15,-4 10 0 16,-4 4 2-16,-5 7-1 16,-3 6 1-16,-4-1-1 15,0 1-1 1,-3-3-1-16,3-14-1 16,3 9-1-16,-3-9 0 15,11-15-1-15,0 0 0 16,4 3 1-16,1-4 1 15,1 5 1-15,-2 3 3 16,-2 8 0-16,-1 10 1 16,-6 5-1-16,-2 5 0 0,-4 3-7 15,0 2-28-15,-4-9-4 16,4-1-1-16,0-15 0 0</inkml:trace>
  <inkml:trace contextRef="#ctx0" brushRef="#br0" timeOffset="897352.6601">6288 12114 27 0,'-4'23'36'16,"-14"-8"0"-16,3 8-2 16,-4-4-16-16,-9-5-8 15,1 3-6-15,-2-12-3 16,1-5-3-16,4 0-1 0,2-12-1 15,13-2 1-15,5-5 0 16,10 3 1-16,4-1 1 16,9 6 2-16,2 7 1 15,4 4 2-15,0 9 0 16,-1 5 0-16,-4 2-3 16,1 6-12-16,-2 5-23 0,-10-13-2 15,4 1 0-15,-13-15 0 16</inkml:trace>
  <inkml:trace contextRef="#ctx0" brushRef="#br0" timeOffset="897519.5105">6422 12160 52 0,'21'0'38'0,"8"15"2"16,-5 4-6-16,-2-2-22 15,6 7-5-15,-7 1-8 16,-5-6-11-16,-4-7-25 15,0-2-1-15,-12-10-1 16,15-5 0-16</inkml:trace>
  <inkml:trace contextRef="#ctx0" brushRef="#br0" timeOffset="897640.2371">6614 12146 38 0,'-16'-10'40'16,"0"13"0"-16,-8 8-2 0,-1 4-16 15,4 9-9 1,-4 3-9-16,-1 0-13 15,-1 1-30 1,8 0 0-16,0-12-2 0,7 1 0 16</inkml:trace>
  <inkml:trace contextRef="#ctx0" brushRef="#br0" timeOffset="898087.5817">7038 11927 11 0,'0'0'34'16,"21"10"-1"-16,-1-10 1 16,13-2-16-16,5 2-8 0,2 0-7 15,3 0-9-15,-3 0-16 16,2 7-11-16,-18-13 0 16,0 6-1-16</inkml:trace>
  <inkml:trace contextRef="#ctx0" brushRef="#br0" timeOffset="898272.3235">7054 12039 42 0,'0'0'37'15,"19"15"1"-15,9-12-11 16,9-3-8-16,9 4-7 0,3-1-16 0,1-3-31 15,-9-3-2 1,-2-1-1-16,-19-5 0 0</inkml:trace>
  <inkml:trace contextRef="#ctx0" brushRef="#br0" timeOffset="899004.5848">7763 11855 16 0,'-12'-5'32'0,"7"21"-1"15,-8 3-7-15,1 4-10 16,9 7-3-16,3 1-3 0,9-1-2 15,9-4 0-15,7-7-2 16,3-12 0-16,9-7 0 16,-6-8-1-16,3-10 0 15,-9-8-2-15,-3 0 0 16,-10 0-1-16,-6 2 1 16,-6 5-1-1,-6 2 0-15,-6 10-1 16,2 13 0-16,-2 6 2 15,3 8-2-15,5 4 2 0,4 2 0 16,3-1 0 0,7 1 1-16,8-6 1 0,5-5 0 15,4-12 0-15,1-3 0 16,-6-7 0-16,1-4 0 0,-6-9-2 16,-4-1 0-16,-7-4-4 15,-6-5-5-15,0 5-14 16,0-2-17-16,-9 3-1 15,2 7 1-15,-6 5 0 16</inkml:trace>
  <inkml:trace contextRef="#ctx0" brushRef="#br0" timeOffset="899474.2574">8446 11831 26 0,'-10'17'33'16,"8"12"-1"-1,-11 4-9-15,-2 3-6 0,3 2-5 16,-3-6-3-16,2 0-3 15,0-8-1-15,8-10-2 0,5-14-1 16,0 0 0-16,0-18-1 16,8-11 1-16,2-9-2 15,-1-8 1-15,3-5-1 16,1-5 0-16,1 5 0 31,-3 5 1-31,0 8-1 0,-1 11 1 16,3 17 0-16,0 14 0 15,-1 10 0-15,1 15 1 16,2 7-1-16,7 8 0 16,-4 3 1-16,4 1-2 15,-3 0-2-15,-1-10-7 16,1-4-22-16,-4-6-7 0,-11-13 0 16,2-5 0-16</inkml:trace>
  <inkml:trace contextRef="#ctx0" brushRef="#br0" timeOffset="899605.7773">8406 11955 33 0,'0'0'34'16,"0"0"0"-16,15-4-4 16,7 4-27-16,10-9-31 15,8 13-4-15,-3-10-2 16,19 9 0-16</inkml:trace>
  <inkml:trace contextRef="#ctx0" brushRef="#br0" timeOffset="899843.0282">9073 11843 47 0,'10'0'35'0,"21"5"-1"16,0-5-12-16,12 5-15 0,4-3-7 15,2-2-15-15,4 5-18 16,-21-10 0-16,-1 5-2 31,-19-2 7-31</inkml:trace>
  <inkml:trace contextRef="#ctx0" brushRef="#br0" timeOffset="899990.3197">9083 11936 38 0,'7'11'39'16,"14"-6"0"-16,13-5-10 0,13 10-8 16,2-10-7-16,1 0-14 15,2-5-36-15,-5 8-1 16,-23-8-2-16,2 5 1 15</inkml:trace>
  <inkml:trace contextRef="#ctx0" brushRef="#br0" timeOffset="901006.9904">10045 11672 16 0,'-22'0'16'16,"6"0"0"-16,-9-4-2 0,0 4-3 16,-3-4-2-16,0 1-3 15,1-1-1-15,4 4-3 16,6-4 0-16,4 4-1 16,13 0 1-16,-13 4 0 15,13-4 0-15,0 0 2 16,-3 16 0-16,3-16 2 0,0 21 0 15,-4-10 0-15,4 6 0 16,-11-2-1-16,8 2-1 16,-4-3-1-16,4 1 0 15,-4-5-1-15,7-10 0 16,0 10-1-16,0-10 1 0,17-5-1 31,-4 4 0-31,8 1-1 0,7 0 1 16,6 0-1-16,9 10 1 15,0 4-1-15,-5 4 1 16,-3 6 2-16,-8 8 0 16,-15-4 0-16,-10 4 0 15,-16-4 1-15,-12-4-1 16,-10-6 0-16,-9-8-1 0,3-6-3 16,-2-4-1-16,8-10-3 15,4-4-4-15,14 2-7 16,5-4-8-16,13 0-14 15,16 5 1-15,7-3-1 16</inkml:trace>
  <inkml:trace contextRef="#ctx0" brushRef="#br0" timeOffset="901207.5288">10300 11908 67 0,'0'0'41'0,"0"0"-1"15,11 0-6-15,-11 0-40 16,0 0-28-16,0 0-5 16,0 0 0-16,0 0-2 15</inkml:trace>
  <inkml:trace contextRef="#ctx0" brushRef="#br0" timeOffset="902108.0449">10729 11756 46 0,'-15'-22'33'16,"-4"10"-12"-16,-3 8-4 0,-6 8-5 16,4 11-3-16,-1 7-3 15,9 12 0-15,7 3-2 16,12 2 0-16,9-4 1 15,20-3-1-15,5-12 2 16,9-10 0-16,5-14-2 16,-8-7 0-1,-6-17 0-15,-10-6-1 16,-13-5-2-16,-18-5-1 16,-10 5-5-16,-9 1-9 15,-2 10-20-15,3 12-5 16,-2 4-1-16,12 19 0 0</inkml:trace>
  <inkml:trace contextRef="#ctx0" brushRef="#br0" timeOffset="902261.2774">11008 11927 66 0,'0'0'39'15,"0"0"-3"-15,0 0-12 16,-8-18-47-16,8 18-12 0,-3-13-2 15,3 13-1-15</inkml:trace>
  <inkml:trace contextRef="#ctx0" brushRef="#br0" timeOffset="902577.3367">11329 11755 27 0,'-22'-4'31'16,"-13"-1"1"-1,8 10-5-15,4 9-18 0,4 1-4 16,11 11-2-16,4 3 2 16,10 3-1-16,10-8 2 0,9 0 0 15,4-12 1-15,8-6 0 16,-3-12-1-16,-1-3 0 15,-9-12-2-15,-6 0-1 16,-15-5-1-16,-11 2-2 31,-6 5-4-31,-11-1-13 0,-4 1-22 16,10 10 0-16,-2 1 0 16,11 4 0-16</inkml:trace>
  <inkml:trace contextRef="#ctx0" brushRef="#br0" timeOffset="903047.0758">11827 11673 30 0,'9'-2'34'31,"-9"2"1"-31,-9-12-5 0,-5 12-16 16,-9 0-6-16,-1 0-5 16,-2 0-2-16,-2 5-2 15,-2-1 0-15,1 0 0 16,5 2 0-16,2 3-1 16,4 4 1-16,0 1 1 15,3 1 0-15,4 4 1 0,1 1 0 16,6-1 1-16,1 0 0 15,7-4 1-15,6-5 0 16,4-1-1-16,12-3 0 16,5-2 1-16,6-4-1 15,5 7 0-15,0-4 0 16,-2 4 0-16,-9 3 1 0,-5 8 0 16,-16 1 1-16,-10 3-1 15,-17 1 0-15,-11 1 0 16,-11-4-2-16,-4-4-3 15,-1-1-8-15,-4-15-13 0,3-8-16 16,16-2-1 0,2-13 0-1,19 3 0-15</inkml:trace>
  <inkml:trace contextRef="#ctx0" brushRef="#br0" timeOffset="903478.7627">11982 11765 35 0,'0'0'36'0,"11"-4"0"15,-11 4-3-15,-11 19-18 16,11-1-5-1,-9 3-5-15,9 3 0 16,0 0-1-16,6 0-1 16,7-5-1-16,5-6-1 15,7-7-1-15,3-6-2 16,2-5 0-16,0-5-1 16,0-9 0-16,-7-4 0 15,-2-2 0-15,-11 0 2 0,-4 0 1 16,-6 4 1-16,0 4 2 15,0 17 0-15,-13-8 0 0,13 8 1 16,-16 23 0-16,16 4-1 16,-3 7 0-16,3 7-1 15,0 1 0-15,0-1-3 16,0-2-4-16,3-6-16 0,2-9-19 16,9-6 1-16,1-18-2 15,14 0 2-15</inkml:trace>
  <inkml:trace contextRef="#ctx0" brushRef="#br0" timeOffset="903810.4231">12643 11839 25 0,'0'0'35'31,"20"4"0"-31,1-8 1 0,10 4-19 16,9 0-8-16,1 0-9 16,1 0-6-16,-1 0-13 15,-3 5-16-15,-14-5 1 16,-6 4-2-16,-18-4 10 16</inkml:trace>
  <inkml:trace contextRef="#ctx0" brushRef="#br0" timeOffset="903994.7438">12671 11942 20 0,'3'13'36'0,"9"-8"2"16,19 3-1-16,10-3-16 0,-1-5-6 16,10 6-8-16,-1-2-9 15,-5-3-26-15,-10-2-8 16,2 1-1-16,-16-4-1 15</inkml:trace>
  <inkml:trace contextRef="#ctx0" brushRef="#br0" timeOffset="907924.092">13490 11785 12 0,'-12'0'29'15,"-14"-7"2"1,5 12-3 0,-3 9-16-16,2 11-5 0,11 10-3 15,9-1 0-15,11 5-1 16,13-5 3-16,15-5-1 16,3-10 3-16,7-6 0 15,-8-20 0-15,3-8 0 16,-15-9-2-16,-7-8 0 0,-20-7-1 15,-13-1-2-15,-9 3-2 16,-12 3-3-16,0 11-10 16,-6 13-27-16,3 1 0 15,9 9-1-15,-3 10 1 16</inkml:trace>
  <inkml:trace contextRef="#ctx0" brushRef="#br0" timeOffset="908092.9997">13806 12044 39 0,'4'10'38'0,"-4"-10"0"16,0 0-7-16,0 0-35 15,0 0-27-15,0-15-4 0,0 15-2 16</inkml:trace>
  <inkml:trace contextRef="#ctx0" brushRef="#br0" timeOffset="908661.5884">14253 11887 3 0,'-32'-12'33'15,"11"0"0"-15,-1-11-4 16,13 0-11-16,9-5-3 16,9-2-4-16,13 8-2 0,9 0-4 15,13 12-1-15,-2 10-1 16,2 5 0-16,-9 14 0 15,-7 7 0-15,-16 6 0 16,-12 10-1-16,-19-2 0 16,-15 1-3-16,-7-4-1 15,-9-5-4 1,7-4 0-16,1-9-1 16,16-1 1-16,8-14 3 15,18-4 0-15,15 6 3 16,7-6 2-16,9 0 2 15,6-6 0-15,0 6-7 16,-3-8-30-16,6 8-1 16,-12-3-1-16,3 3 0 0</inkml:trace>
  <inkml:trace contextRef="#ctx0" brushRef="#br0" timeOffset="909045.8529">14799 11839 29 0,'-10'-18'36'0,"3"7"-1"0,-11-2 1 15,-4 5-20-15,4 12-7 16,-10 5-5-16,3 10-1 16,2 10-2-16,4 8 0 15,8 6 0-15,8-2 0 16,9 0 0-16,8-5 0 16,9-8 0-16,8-8 0 0,0-12 0 15,0-8 0-15,-7-14 0 16,-9-3 0-16,-15-6 0 15,-4-2-1-15,-18-1-2 16,-9 0-11-16,-6 3-24 0,3 9-1 16,-4-3 0-1,11 16 1 1</inkml:trace>
  <inkml:trace contextRef="#ctx0" brushRef="#br0" timeOffset="909693.5831">15238 11937 32 0,'17'-7'34'0,"-9"-9"-5"15,-5-4-5-15,-3-2-6 16,-12-2-6-16,-4 5-3 0,-5-2-4 16,-7 6-2-1,-3 5-1-15,0 7-1 0,0 8-1 16,4 7 0-16,4 6 0 16,8 2-1-16,2 5 1 0,13-5-1 15,6-2 1-15,11-2-1 16,2-11 1-16,5-5-1 15,5 0 1-15,2-3-1 16,-2-5 1-16,-2 4-1 16,-1 1 1-16,-4 3 0 31,-1 7 0-31,-1 8 0 0,1 2 0 16,-7 5 1-16,-7 0 0 15,-7 4 1-15,-7-2 1 16,-10 0-1-16,-10-6 1 15,-8-4 1-15,-7-4-1 16,-1-5 0-16,4-5-2 16,6 0-3-16,10 0-7 0,1-8-16 15,10 0-13-15,12 8-1 16,3-13 0-16</inkml:trace>
  <inkml:trace contextRef="#ctx0" brushRef="#br0" timeOffset="910927.5022">15975 11872 8 0,'3'-12'30'0,"-3"12"1"16,11-6-3-16,-11 6-14 15,23 9-3-15,-11 3-4 16,0 4-2-16,-3 1 0 16,4 2-1-16,-9-3-1 0,2 1 0 15,-6-8 0-15,0-9-1 16,0 0 0-16,0-12-1 0,7-3 0 16,0 0-1-1,7-3 1-15,0 3-1 0,5 1-1 16,-3 9 2-16,2 5-1 31,1 5 1-31,-4 6 1 0,-6 6-1 16,-2-3 1-1,-1 0-1-15,-4-3 1 0,-2-11-2 16,0 0 1-16,15-4-2 16,-4-9 0-16,2-3 1 15,5 0-1-15,-2 3 0 16,5 0 1-16,-2 8 0 0,-1 5 0 15,-5 5 1-15,-6 5 0 16,-4 6-2-16,-3 4-10 16,0 0-24-16,-10-8-1 15,10 0 0-15,0-12 1 16</inkml:trace>
  <inkml:trace contextRef="#ctx0" brushRef="#br0" timeOffset="911165.8084">16684 11606 33 0,'0'0'37'16,"0"0"2"-16,9 19-1 0,-14 13-16 16,-8 3-12-16,0 16-3 15,-8 7-2-15,0 8-2 16,-4 3-2-16,0-4-4 15,3 0-7-15,-3-11-14 16,0-9-16-16,13-9 0 16,-1-15 0-16,10-8 3 0</inkml:trace>
  <inkml:trace contextRef="#ctx0" brushRef="#br0" timeOffset="911514.1842">17013 11915 35 0,'-7'-14'36'0,"-11"-2"1"15,-2 7-2-15,4 2-21 0,-1 1-6 16,2 10-4-16,2 1-2 0,5 9-1 15,8 4 0-15,5 5 0 16,8 0-1-16,5 2 0 16,-1-2 2-16,1 1 0 15,-6-2 1-15,-1-5 0 16,-11-5 0-16,-12-2 1 16,-9-4-1-1,-3-6-1-15,0 5-8 16,-6 1-32-16,3-12-1 15,8 6-1-15,0-9-1 16</inkml:trace>
  <inkml:trace contextRef="#ctx0" brushRef="#br0" timeOffset="912668.0053">5350 13180 20 0,'10'-28'28'0,"3"1"-6"16,-13-11-4-16,-6-1-5 16,-3 3-3-16,-10 2-2 15,-2 10-2-15,-10 6-2 16,0 14 0-16,-7 11-1 0,9 15 0 31,3 9-1-31,5 8-1 16,9 2 0-16,7 0 1 15,15-7 0-15,11-3-1 16,9-13 1-16,6-9 0 0,-1-9 0 16,2-11-1-16,-4-8 0 15,-3-6 0-15,-10-4 0 16,-8-1-1-16,-6 3 1 0,-6 2-1 16,0 11 0-16,0 14-1 15,0 0 1-15,-11 6 1 16,11 18-2-16,0 5 1 15,7 10-6-15,-3 3-17 16,2-4-12-16,10 1 1 16,-2-10-1-1</inkml:trace>
  <inkml:trace contextRef="#ctx0" brushRef="#br0" timeOffset="913100.1742">5544 13239 32 0,'0'0'34'0,"22"15"0"16,-13-1-9 0,-1 3-13-16,3 4-4 15,-8-2-2-15,2-1-3 0,-5-10-3 16,0-8-2-16,0 0-1 0,5-15 0 15,3-3 0-15,3-2 1 16,5 2 1-16,1 2 1 16,0 6 3-16,1 10 1 15,-4 0 0-15,0 17 1 16,-6-1-1-16,-5 6-1 31,-3-2-2-31,0-2-2 0,0-8-2 16,0-10 0-16,0 0-1 15,6-19 0-15,7 2 1 16,-2-6 1-16,6 2 2 16,1 3 2-16,-1 7 1 15,2 11 1-15,-5 0 1 16,-2 18 0-16,-6 1-3 0,0 5-7 16,-6-2-25-16,0 2-6 15,-10-10 0-15,10 1 0 16</inkml:trace>
  <inkml:trace contextRef="#ctx0" brushRef="#br0" timeOffset="913385.3581">6208 13326 39 0,'0'10'36'15,"-7"9"1"-15,-8-8-8 16,-7-1-13-16,0 1-9 15,-3-6-7-15,-5-5-6 16,5 0-4-16,-2-10 0 0,10-3-1 16,4-9 1-16,13 4 3 15,7-2 3-15,7 6 5 16,6 2 4-16,35 12 13 16,-26 7-9-1,1 12 0-15,-7 5-6 16,-2 0-11-16,-10-6-25 0,9 4-1 15,-13-13-1-15,2-1 0 16</inkml:trace>
  <inkml:trace contextRef="#ctx0" brushRef="#br0" timeOffset="913654.4121">6288 13309 55 0,'16'0'38'31,"-5"6"0"-31,10 1-13 16,2 12-12-16,-7 0-6 0,6 3-5 15,-2 2-7-15,-3-7-7 16,4-2-9-16,-4-13-4 16,-3-4-4-16,-1-11 2 15,3-6 3-15,-5-9 12 16,-1-4 11-16,0 4 10 0,-10-7 37 16,-10 28-17-1,-3 11-1-15,-11 8-3 16,-1 13-10-16,-6 5-11 15,-3 9-34-15,-3-12-7 16,6 2-2-16,-3-12 0 16</inkml:trace>
  <inkml:trace contextRef="#ctx0" brushRef="#br0" timeOffset="914069.8398">7110 13025 25 0,'-13'4'36'16,"29"1"-1"-16,6-5 0 16,9 0-21-16,14 0-13 15,6 0-16-15,4 7-17 16,-11-14-2-16,-1 7-1 0,-22-8 6 16</inkml:trace>
  <inkml:trace contextRef="#ctx0" brushRef="#br0" timeOffset="914201.4165">7135 13150 19 0,'21'0'29'0,"19"9"-6"16,4-2-30-16,6-11-15 16,17 7-4-16,-7-9 11 15</inkml:trace>
  <inkml:trace contextRef="#ctx0" brushRef="#br0" timeOffset="914655.0672">7788 12993 10 0,'-15'7'32'0,"-3"0"0"0,14 17 1 15,-8 4-17-15,12 2-6 16,9 6-3-16,4-2-1 16,11-6-1-16,0-11-1 0,9-5-1 15,-3-12 0-15,2 0-1 16,-6-15 0-16,-4-3-1 31,-8-9-1-31,-5 4 1 0,-9 3-1 16,0 3-1-16,-6 7 0 15,-4 7 1-15,-2 7-1 16,3 10 0-16,5 8 1 16,0 2 0-16,9 3 1 15,5 0 0-15,8-6 1 16,6-4 0-16,1-8 1 0,6-6 1 16,-1-8 0-16,-1-4-1 15,-7-10 0-15,-4-3 0 16,-8 0-7-16,-10-6-11 15,-13 0-24-15,4 5 0 16,-10-5 0-16,4 7 0 16</inkml:trace>
  <inkml:trace contextRef="#ctx0" brushRef="#br0" timeOffset="914918.244">8099 12725 40 0,'12'-13'36'0,"4"1"-1"0,11 7-6 15,4 5-18-15,-5 5-5 16,-2 10-3-16,-9 11-2 16,-11 3 0-16,-11 2 0 15,-5 1-1-15,-1-3 1 16,5-2 0-1,5-8-2-15,9-7-3 16,12-3-9-16,10-1-18 16,0-11-4-16,9 3-1 15,-9 0 0-15</inkml:trace>
  <inkml:trace contextRef="#ctx0" brushRef="#br0" timeOffset="915319.3198">8556 12882 46 0,'0'36'37'0,"-4"14"1"16,-3 4-9-16,-6-1-14 15,3 2-5-15,-3-7-4 16,1-6-2-16,2-16-2 15,5-13 0-15,5-13-1 16,9-18-1-16,3-15 1 31,4-11-1-31,2-14 0 0,1-7-1 16,3-2 1-16,-1 3-1 16,-2 11 1-16,0 12 0 15,2 14 0-15,1 22 1 16,-1 20 0-16,2 18 1 15,1 14-1-15,0 8 1 16,1 8-1-16,-3-1-1 0,0 2-2 16,-9-9-5-16,6-7-9 15,-5-8-24-15,-11-20 1 16,-3-9-2-16,-9-16 2 16</inkml:trace>
  <inkml:trace contextRef="#ctx0" brushRef="#br0" timeOffset="915457.3526">8528 13095 51 0,'0'0'37'0,"0"0"1"15,22-3-9-15,9 3-34 16,21 0-27-16,-12-5-2 16,13 5-3-16,-3-11 0 15</inkml:trace>
  <inkml:trace contextRef="#ctx0" brushRef="#br0" timeOffset="915873.3386">9269 12987 57 0,'0'0'35'0,"21"0"0"16,10 5-16-16,4-5-12 15,5 0-13-15,4 5-19 16,-4-10-8-1,6 5-2-15,-14-9 0 16</inkml:trace>
  <inkml:trace contextRef="#ctx0" brushRef="#br0" timeOffset="916036.6082">9313 13104 39 0,'-10'4'34'0,"22"6"-1"16,10-10-8-16,10 0-18 15,11 0-20-15,3 0-18 16,14 0-2-16,-4-10 0 16,12 10 6-16</inkml:trace>
  <inkml:trace contextRef="#ctx0" brushRef="#br0" timeOffset="916421.081">10164 13054 36 0,'-46'-13'32'0,"10"3"0"16,-3-15-11-16,7-5-13 16,12-1-3-16,14-6-3 15,13 3-1-15,15 3 1 16,11 9 0-16,8 6 1 0,5 16 0 15,-3 8 2 1,-6 17 0-16,-18 9 0 0,-15 11 1 16,-20 2-1-16,-15 1-1 15,-13-5-2-15,-2-4-1 0,-4-8-2 16,7-13-1-16,6-9 0 16,16-9 0-16,17-9 0 15,14-6 1-15,14 1 0 31,10-1 2-31,9 3-1 0,4 8 1 16,-1 4-1-16,-2 6-5 16,-3 9-17-16,-5 2-14 15,-17-5-1-15,-3 7 0 16</inkml:trace>
  <inkml:trace contextRef="#ctx0" brushRef="#br0" timeOffset="916860.8232">10634 12850 11 0,'0'-10'30'15,"0"10"1"-15,-23 3-4 0,2-3-14 16,-4 0-7-16,-6 0-5 15,-3 4-3-15,3-4 0 16,3 5-1-16,3-2 0 16,3 4 0-16,4 2 2 15,5 1 2-15,5 5 3 0,1 2 3 16,1 2-1-16,6 3 1 16,-4-3 0-16,8 2 0 15,2-6-1-15,4-2-2 16,5-10-1-16,6-3-2 15,7 0 1-15,6-6-2 16,3 1 1-16,5 5 0 0,-3 0 0 16,-2 5 0-16,-11 10 1 15,-10 4 1-15,-16 1-1 0,-11 6 1 16,-13-4-1 0,-11-3-4-16,-5-2-9 15,-6-5-22-15,2-12-3 0,10 0-2 31,6-10 0-31</inkml:trace>
  <inkml:trace contextRef="#ctx0" brushRef="#br0" timeOffset="917039.6867">10845 13091 83 0,'0'0'41'15,"15"5"-1"-15,-15-5-20 16,0 0-51-16,13-4-6 16,-13 4-2-16,-7-10-1 15</inkml:trace>
  <inkml:trace contextRef="#ctx0" brushRef="#br0" timeOffset="917640.2763">11300 12885 15 0,'-34'0'30'15,"6"13"2"-15,-5 2-1 0,5 13-19 16,9 9-3-16,9 0-3 15,10 3 1-15,14-8-1 16,15-1 0-16,5-13-1 16,10-8 1-16,-2-14-1 15,-1-10 0-15,-11-10-2 32,-8-8 0-32,-12-9 0 0,-13 2-2 15,-13 1-1-15,-8 1-5 16,2 13-11-16,-1 7-22 15,0 5 0-15,12 12-1 16,0 3 1-16</inkml:trace>
  <inkml:trace contextRef="#ctx0" brushRef="#br0" timeOffset="917962.3907">11509 13143 35 0,'0'0'34'0,"0"0"-3"16,0 0-14-16,12 7-40 16,-12-17-6-16,16 10-4 15,-11-10 2-15</inkml:trace>
  <inkml:trace contextRef="#ctx0" brushRef="#br0" timeOffset="918295.0165">11811 12881 21 0,'-14'-10'31'15,"-9"1"0"-15,7 18-5 16,1 5-14-16,1 6-5 16,6 14-4-16,4 0-1 15,8 5 0-15,9-4 1 0,8-2-1 16,7-9 1-16,3-10 0 16,3-14 0-16,1-4 1 15,-4-15 0-15,-4-4 0 16,-13-10 0-16,-7 0 0 15,-15-5-1-15,-8 6-3 16,-5 5-7 0,-7 6-17-16,-3 4-13 15,9 10 1-15,-3 2-1 16</inkml:trace>
  <inkml:trace contextRef="#ctx0" brushRef="#br0" timeOffset="918796.3718">12342 12796 55 0,'0'0'31'15,"0"0"-7"-15,-18-4-12 32,-1 4-4-32,-3 7-5 0,-2-3-3 15,-1-1-1-15,1 3-1 16,3-2 0-16,4 2 0 15,1 2 1-15,16-8-1 16,-15 16 2-16,12-5 1 16,-1 1 1-16,4 0 0 0,4 1 0 15,3-2 0-15,7 1 0 0,6-2 0 16,10-1-1 0,4-2 0-16,3 4 0 0,-2-1 2 15,-2 2 0-15,-11 2 2 16,-9 5-1-16,-19 1 1 15,-7 1 0-15,-16 1-3 32,-7-7-9-32,-10-7-27 0,11 1-2 15,-4-14 0-15,16 0-1 16</inkml:trace>
  <inkml:trace contextRef="#ctx0" brushRef="#br0" timeOffset="919213.1434">12510 12844 19 0,'0'0'34'16,"0"20"1"-1,-10-5-3 1,-1 4-15-16,7 5-5 15,-2-1-3-15,6 3-3 16,6-4-2-16,6 0-1 0,7-8-1 16,2-2-1-16,4-7-2 15,1-10-1-15,2-7-2 16,-1-5 0-16,-5-7 1 16,-4-2-1-16,-3-3 2 0,-7 0 2 15,-5 4 1-15,-3 5 2 16,-7 8 1-16,7 12 1 15,-19 7 0-15,7 12 1 16,-1 6-3-16,7 13 1 16,1-1-2-16,5 5-1 15,0 0-7-15,5-10-17 0,2-5-15 16,12-7-1-16,6-13 1 16,12-7-2-16</inkml:trace>
  <inkml:trace contextRef="#ctx0" brushRef="#br0" timeOffset="919481.8883">13026 12889 24 0,'14'0'35'0,"1"0"0"16,16 0-4-16,4-3-14 15,2 0-7-15,3 3-5 16,0 0-7-16,-6 0-4 16,1 6-6-16,-14-6-8 15,-5 4-13 1,-4 3-2-16,-12-7 0 15</inkml:trace>
  <inkml:trace contextRef="#ctx0" brushRef="#br0" timeOffset="919667.2914">13121 13002 33 0,'3'13'36'0,"-3"-13"0"16,24 10-9-16,8-6-7 15,5-4-6-15,7 2-6 0,-4-2-6 16,0-2-8-16,0-5-26 16,-7 7-6-16,-9-10 1 15,0 5-1-15</inkml:trace>
  <inkml:trace contextRef="#ctx0" brushRef="#br0" timeOffset="922187.8826">13686 13009 25 0,'17'-12'32'0,"-3"-17"1"15,11 0-12-15,-2-5-6 16,-1-4-4-16,4 6-2 0,-5 0 0 16,0 8-3-16,-11 6-1 0,-10 18 0 15,12 6-2-15,-12 20-1 16,0 14 0-16,0 10 0 15,-3 6-1-15,3 2 0 16,0-2-2-16,3-5-6 16,4-13-23-16,5-9-8 31,-5-17 0-31,4-8 0 0</inkml:trace>
  <inkml:trace contextRef="#ctx0" brushRef="#br0" timeOffset="922366.0853">14116 13159 65 0,'0'0'37'16,"18"0"-10"-16,-18 0-32 15,10-9-26-15,9 6-5 16,-16-8-1-16</inkml:trace>
  <inkml:trace contextRef="#ctx0" brushRef="#br0" timeOffset="922850.8254">14292 12838 31 0,'20'-5'32'0,"2"-7"1"16,16 6-13-16,3 6-10 0,3-3-2 16,0 9-4-1,-6 1-1 1,-10 11-1-16,-14-2-1 16,-14 4 0-16,-12-3 0 15,-13-3 0-15,-2 1-1 0,-2-7 2 16,7 0-2-16,13-8 0 15,9 0 0-15,16 2 0 16,11-2-1-16,9 10 1 16,-3 1 1-16,1 8 1 0,-14 1 1 15,-12 6 1-15,-16 2-1 16,-11-1-1-16,-10-2-7 16,-13-4-20-16,-3-14-10 15,15 2-1-15,1-19 0 16</inkml:trace>
  <inkml:trace contextRef="#ctx0" brushRef="#br0" timeOffset="923352.08">15013 12811 39 0,'-35'-12'22'15,"1"5"-9"-15,-7 2-4 16,0 1-4-16,-1 4-1 16,6 1-2-16,6 4 0 0,6 5 0 15,12 2 2-15,2 1 0 16,10 4 2-16,3-3 1 15,4 2 1-15,-7-4 1 16,8 1-1-16,-8-4 0 16,0-9-2-16,8 13-1 31,-8-13-1-31,0 0-1 0,17-4-1 16,-2-2 0-16,6 2-1 15,6-2 0-15,4 6-1 16,6 0 0-16,1 10 0 15,2 2 0-15,-7 5 0 16,-5 5 2-16,-8 2 0 16,-18 2 1-16,-8 0-1 0,-18-4 1 15,-5-2 0-15,-13-6-2 16,-3-6-4-16,0-3-11 16,7-5-25-16,0-9 0 0,13-2-1 15,8-7 0-15</inkml:trace>
  <inkml:trace contextRef="#ctx0" brushRef="#br0" timeOffset="924078.533">15581 12731 18 0,'0'0'32'0,"17"19"0"16,-14-2-9-16,-3 3-7 16,5 4-4-16,-8-5-3 0,3 1-3 15,-5-8-1-15,5-12-3 16,0 0-1-16,0 0 0 16,5-22-1-16,4 3 0 15,5 1 0-15,4-1-1 16,3 5 1-16,-2 5-1 15,2 9 2 1,-2 3 0-16,-5 6 0 16,-5 5 0-16,-4 0 0 15,-5 0 0-15,-5-3 0 0,5-11 0 16,0 0 0-16,0 0-2 16,-3-10 1-16,13-7 0 15,6-2 0-15,5 0-1 16,1 1 0-16,6 6 1 0,-4 5-1 15,-2 7 2-15,-3 7-1 16,-7 8 0-16,-9 3 0 16,-3 2-2-16,-5 7-10 15,-5 0-23-15,-5-10 0 16,5 4 0-16,-2-12 0 16</inkml:trace>
  <inkml:trace contextRef="#ctx0" brushRef="#br0" timeOffset="924293.4688">16175 12576 46 0,'14'-25'37'0,"-3"15"1"16,-11 10-5-16,-8 16-17 0,2 18-5 15,-14 14-5-15,-2 13-2 16,-9 7-1-16,-2 7-1 15,-2 0-2-15,2-5-6 16,5-1-11-16,3-13-22 16,7-22-2-1,11-7 1-15,7-27 0 16</inkml:trace>
  <inkml:trace contextRef="#ctx0" brushRef="#br0" timeOffset="924656.3394">16408 12885 27 0,'-15'0'30'0,"-13"0"0"16,7 4-12-16,1 1-6 16,2 5-3-16,9 6-3 15,9 1 0-15,15 7 0 16,0-2-1-16,10 4 1 31,-2-4 0-31,-2 4 0 0,-2-8-1 16,-6 1-1-16,-13-9-1 15,0-10-2-15,-26 11-7 16,1-11-24-16,-3-16-7 16,10 3-2-16,-4-11 1 15</inkml:trace>
  <inkml:trace contextRef="#ctx0" brushRef="#br0" timeOffset="925009.7856">16523 12634 41 0,'13'-9'36'0,"0"-3"-1"16,11 7-14-16,0 5-8 15,-1 4-4-15,1 9-1 16,-11 1-3-16,-4 6-2 0,-9 1 0 16,-7 3-1-16,-8 1 0 15,-1 1 0-15,-2-4 0 16,5 0-1-16,10-5-1 16,10-3-1-16,14-3 0 15,5-5-2-15,8 0-3 16,-1-6-13-16,-2-6-19 0,-1 6 0 15,-13-4 0-15,-4 7 2 16</inkml:trace>
  <inkml:trace contextRef="#ctx0" brushRef="#br0" timeOffset="931628.197">1502 13878 32 0,'21'7'33'0,"15"-9"1"16,13-1-15-16,13 3-6 16,17-5-4-16,4 2-5 15,3 3-6-15,-6-6-11 16,-11-2-17-16,-14 8-3 0,-27-4 0 15,-13 4 1-15</inkml:trace>
  <inkml:trace contextRef="#ctx0" brushRef="#br0" timeOffset="931797.4783">1841 13909 36 0,'-6'30'37'15,"8"14"1"-15,3 6-12 16,5 6-10-16,-1 10-2 0,2-5-6 15,1 0-6-15,1-5-12 16,-4-10-27-16,2-20-1 16,0-6 0-16,-11-20 0 31</inkml:trace>
  <inkml:trace contextRef="#ctx0" brushRef="#br0" timeOffset="932214.013">2294 14089 30 0,'0'0'32'0,"-31"-13"-3"31,4 13-9-31,4 0-7 0,-2 7-5 16,13 4-3-16,6 3-2 15,6 3-1-15,7 0-1 16,14-1-1-16,4-1 1 16,-4-5-1-16,5-3 0 15,-10-4 0-15,-16-3-1 16,0 0 0-16,0 0 0 0,-26 10 0 15,1-6 2-15,-2 4 0 16,3 3 1-16,10 4 0 16,7-3 1-16,14 2 0 15,8-1-1-15,13-4-5 16,5 1-16-16,12-1-15 16,-11-13 1-16,3 4-1 0</inkml:trace>
  <inkml:trace contextRef="#ctx0" brushRef="#br0" timeOffset="932545.9142">2389 13983 29 0,'30'-31'33'0,"0"2"2"15,10 15-8-15,0 14-12 0,-6 7-2 16,7 18-3-16,-14 11 0 15,-1 11-4-15,-9 5 1 16,-3 1-3-16,-10-4-2 16,1-5-1-16,-5-8-1 0,3-8-1 15,0-15-1-15,-3-13-1 16,0 0-1-16,-15-22 1 16,5 7 0-16,-3-3 2 15,-6 8 0-15,-8 10 1 16,-6 9 1-16,-2 11 0 15,-3 6-3 1,4 0-9-16,1-5-25 16,12 5-1-16,1-16 1 15,16 1-2-15</inkml:trace>
  <inkml:trace contextRef="#ctx0" brushRef="#br0" timeOffset="932730.0938">2853 14143 56 0,'0'0'38'0,"23"11"1"16,-16 8-3-16,-4 5-27 16,6 10-8-16,1 2-24 0,1 5-13 15,-7-12-2-15,2 2-1 16</inkml:trace>
  <inkml:trace contextRef="#ctx0" brushRef="#br0" timeOffset="933102.002">3101 14170 25 0,'18'0'31'0,"6"13"1"0,-15 4-13 15,-5 0-6-15,-4 9-4 16,-10-3-2-16,-2 0-2 0,-7-8-2 16,-1-6-3-16,6-9-2 15,10-14-1-15,8-2 0 16,6-9 0-16,7 1 0 31,0 2 2-31,-1 3 3 0,-1 10 2 16,-6 9 1-16,0 8 1 15,-2 7 0-15,1 10 0 16,-5 0-1-16,10 4-3 16,2-2-6-16,4-6-18 15,-3-10-13-15,15 0-2 16,-7-17 1-16</inkml:trace>
  <inkml:trace contextRef="#ctx0" brushRef="#br0" timeOffset="933401.8205">3590 14136 37 0,'12'0'37'16,"-6"16"2"-16,-12-2-2 31,-9 10-21-31,-2 5-6 16,-10-5-4-16,-1 3-4 0,-6-6-3 15,-3-11-3-15,5-6-1 16,-4-14-2-16,8-8 1 16,3-9-1-16,12-2 2 15,4-5 1-15,9 5 3 16,7 5 3-16,7 7 1 0,12 14 2 16,2 9 0-16,8 11 0 15,-1 5-1-15,-1 7 0 16,-6 2-2-16,-1-2-8 15,-4 2-14-15,-5-6-16 16,-18-15-1-16,0-10 0 16,-12 0 0-16</inkml:trace>
  <inkml:trace contextRef="#ctx0" brushRef="#br0" timeOffset="933533.3512">3434 13958 49 0,'-5'-17'37'16,"5"17"0"-16,12-3-6 31,0 11-40-31,9 10-24 16,-8-2-3-16,9 9-1 0,-3-2 0 15</inkml:trace>
  <inkml:trace contextRef="#ctx0" brushRef="#br0" timeOffset="933680.4938">3905 14292 44 0,'23'31'41'0,"-17"-2"0"16,0 4-1-16,-10 2-23 16,-7-7-35-16,-2 4-18 15,-15-10-1-15,4-2-3 16</inkml:trace>
  <inkml:trace contextRef="#ctx0" brushRef="#br0" timeOffset="934368.2148">5615 14837 27 0,'10'0'34'15,"18"15"0"-15,1 5-4 16,10 8-17-16,7 10-7 0,4 3-7 16,-1 2-13-16,-7-8-18 15,7 3-2-15,-20-16 0 16,0-3 6-16</inkml:trace>
  <inkml:trace contextRef="#ctx0" brushRef="#br0" timeOffset="934553.6252">6039 14805 47 0,'-24'-10'37'0,"-2"20"2"15,-6 11-5-15,-12 7-21 16,4 15-5-16,-8-1-3 15,3 5-4-15,0-3-3 16,4-8-5-16,12-4-7 0,4-13-12 16,13-10-12-16,12-9-1 15,10-9 1-15</inkml:trace>
  <inkml:trace contextRef="#ctx0" brushRef="#br0" timeOffset="934838.8101">6393 14636 28 0,'-37'2'35'0,"-12"3"0"16,11 14-2-16,1 10-20 0,0 7-4 15,12 13-4-15,7 4 0 16,14 2-1-16,8 3-2 16,14-2-1-16,9-7-2 15,8-9-5-15,9-11-12 16,2-9-18-16,-5-20-1 0,2-4 0 16,-10-17 3-16</inkml:trace>
  <inkml:trace contextRef="#ctx0" brushRef="#br0" timeOffset="935070.5095">6527 14722 22 0,'-3'-10'35'0,"3"10"1"16,3 10-1-16,-3 5-18 15,0 14-6-15,0 7-4 0,6 10 0 16,-1 0-2-1,3 5-1-15,1-8-2 0,6-1 0 16,1-6-3-16,2-10-5 16,4-7-9-16,-3-8-20 0,-4-16-2 15,1 0-2-15,-13-12 1 16</inkml:trace>
  <inkml:trace contextRef="#ctx0" brushRef="#br0" timeOffset="935239.7952">6356 14916 18 0,'-12'-7'35'15,"12"7"0"-15,25-5-1 16,3 2-17-16,8 3-8 16,3 3-9-16,-3-3-12 15,-2-3-21-15,2 3-1 0,-13-5-1 16,-4 1 2-16</inkml:trace>
  <inkml:trace contextRef="#ctx0" brushRef="#br0" timeOffset="935407.0767">6672 14762 36 0,'19'0'35'0,"0"6"0"32,9 6-8-32,3 13-10 0,-3 3-7 15,2 11-3-15,-11 2-2 16,-3 7-1-16,-10-1-5 15,-8-8-7-15,-11-4-28 16,-1-2-1-16,-7-15-1 16,5-1 0-16</inkml:trace>
  <inkml:trace contextRef="#ctx0" brushRef="#br0" timeOffset="935688.6097">7184 14805 36 0,'10'0'35'0,"4"0"1"0,11 0-6 16,9 0-18-16,0 6-8 16,4-6-10-16,2 1-21 15,-2 7-7-15,-13-8-1 16,-1 4-1-16</inkml:trace>
  <inkml:trace contextRef="#ctx0" brushRef="#br0" timeOffset="935857.5952">7193 14943 26 0,'15'20'37'0,"11"-17"1"16,13 4 0 0,2-1-18-16,2-3-16 15,8 8-36-15,-17-11-3 16,6 0-1-16,-19-10-2 15</inkml:trace>
  <inkml:trace contextRef="#ctx0" brushRef="#br0" timeOffset="936512.7318">7963 14686 30 0,'-18'9'32'0,"-12"0"-3"15,3 9-11-15,5 10-5 16,4 5-6-16,15 10-1 15,6 1-2-15,15 2 0 16,6-10 0-16,14-4 0 16,2-14 1-16,7-9 0 15,-3-19 0-15,-4-11 1 0,-9-14-1 16,-13-1-1-16,-15-8 0 16,-15 1-1-16,-9 4-2 15,-11 3-4-15,-3 11-9 16,-1 11-25-16,2 1-2 15,12 13 0-15,1 0 0 16</inkml:trace>
  <inkml:trace contextRef="#ctx0" brushRef="#br0" timeOffset="936675.5125">8229 14945 52 0,'0'0'36'16,"3"13"-1"-16,-3-13-16 16,0 0-37-16,13-4-13 15,-13-5-3-15,12 9-1 16</inkml:trace>
  <inkml:trace contextRef="#ctx0" brushRef="#br0" timeOffset="937014.0479">8538 14707 22 0,'-16'-8'33'15,"-12"2"0"-15,4 13 0 16,0 5-21-16,3 9-4 15,5 7-3-15,7 6-1 16,9 5 0-16,12 2 0 16,10-4 0-16,9-7 0 15,7-5 0-15,2-13 0 0,0-8-1 16,-2-14 0-16,-4-8-1 16,-13-11 0-16,-8-4-1 15,-13-2-1-15,-9-5-3 16,-5 5-5-16,-9 2-17 15,-6 2-14-15,8 12 1 16,-2 2-1 0</inkml:trace>
  <inkml:trace contextRef="#ctx0" brushRef="#br0" timeOffset="937514.5242">8956 14607 28 0,'0'0'29'0,"0"0"-1"15,-23-10-15-15,8 10-5 0,-5 0-6 16,-2 0-4-16,-4 2-2 15,1 0 0-15,1 4 0 16,5-3 1-16,1 3 0 16,3-3 3-16,5 7 1 15,10-10 4-15,-9 16 2 16,6-7 0 0,3 4 1-16,3 0-1 15,2 2-1-15,-1-3-1 16,5-1-1-16,-9-11-1 15,18 9-1-15,-2-9-1 0,3 0 0 16,5-5 0 0,3 1 0-16,8 4-1 15,-1 4 0-15,1 3 1 0,-4 5 2 16,-4 6-1-16,-7 6 2 0,-11 2-1 16,-9 2 1-16,-13-3 0 15,-9 0-2-15,-7-5-5 16,-7-11-14-16,-7-9-19 15,6 0-1-15,-3-12-1 32,11 1 1-32</inkml:trace>
  <inkml:trace contextRef="#ctx0" brushRef="#br0" timeOffset="937877.3786">9192 14597 23 0,'18'0'36'16,"-18"0"1"-1,12 4-4-15,-12 11-14 0,-9-1-6 16,0 13-4-16,-7-4-1 16,4 5-3-16,-3-5-2 15,9 0-2-15,6-6 1 32,8-2-1-32,8-8-1 0,5-5-1 15,5 4-4-15,1-10-7 16,2-3-22-16,-2 3-5 15,-11-9 0-15,3 4 0 16</inkml:trace>
  <inkml:trace contextRef="#ctx0" brushRef="#br0" timeOffset="938062.7918">9340 14569 17 0,'0'0'35'15,"0"0"1"-15,3 26-1 0,3 2-15 16,-3 6-7-1,7 9-4-15,-7 7-1 16,3 1-3 0,0 0-6-16,-3-10-15 15,-3-8-21-15,7-5-1 0,-7-19 0 16,0-9-1-16</inkml:trace>
  <inkml:trace contextRef="#ctx0" brushRef="#br0" timeOffset="938647.4615">9960 14699 32 0,'-18'-4'35'0,"-10"-3"-1"0,-9 3-9 15,9 10-7-15,-5 3-6 16,7 10-4-16,5 3-3 16,11 7-2-16,10 6-1 15,10-2-1-15,11 0-1 16,10-4-3-16,9-5-6 0,3-9-15 15,2-15-13-15,13 0 0 16,-12-13-1-16</inkml:trace>
  <inkml:trace contextRef="#ctx0" brushRef="#br0" timeOffset="938895.3775">10255 14729 32 0,'-18'-14'34'0,"-11"-2"-2"15,1 3-9-15,0 9-7 16,-6 4-7-16,9 15-2 16,1 6-3-16,13 7 0 15,6 4-1-15,14 1 0 16,10-3 0-16,12-1 0 16,3-9 0-16,7-9 0 0,-1-11-1 15,-5 0 0-15,-5-14-2 16,-11-6-3-16,-7-2-7 15,-15-4-20-15,-10-7-8 16,6 6 0-16,-10-3-1 16</inkml:trace>
  <inkml:trace contextRef="#ctx0" brushRef="#br0" timeOffset="939348.9252">10540 14722 30 0,'-16'-6'31'0,"16"6"-2"16,-9 0-11-16,9 0-4 0,-11 6-5 31,11-6-2-31,0 22-1 0,3-6-1 15,5 7-1 1,-4 2 2-16,2 3 0 16,-6-3-1-16,0 4 1 0,-10-9-1 15,-2 0-2-15,-7-7-4 16,-6-13-17-16,-3-7-20 16,8-3-1-16,-3-14 0 15,8 2 0-15</inkml:trace>
  <inkml:trace contextRef="#ctx0" brushRef="#br0" timeOffset="939819.1661">11027 14291 17 0,'-28'16'34'0,"-11"10"0"31,3 24-7-31,-1 16-9 0,5 12-5 15,9 15-4-15,8 2-3 16,15-1-3-16,11-10-2 16,12-9-5-16,10-14-11 15,7-14-20-15,-3-26-1 16,12-9 0-16,-9-18 1 0</inkml:trace>
  <inkml:trace contextRef="#ctx0" brushRef="#br0" timeOffset="940416.7285">11390 14546 24 0,'0'0'28'0,"0"0"-9"0,-22 0-3 16,6 0-5-1,-2 0-5-15,-5-5-2 0,-1 5 0 0,-2-4-3 16,3 4 1 0,1-3-2-16,3 3 1 15,4 0-1-15,-1 7 1 0,7 2 1 16,9-9 0-16,-15 19 1 16,8-5 1-16,4 1 0 31,3 1 0-31,0-1 0 0,3-1-1 15,0-2 0-15,10 0 0 16,2-4-1-16,4 0 0 16,6-1-1-16,3-1 0 15,0 2 1-15,3 6-1 16,-2-1 1-16,-6 4 1 16,-9 3-1-16,-6 4 1 0,-13 0 0 15,-4 1 1-15,-14-5-2 16,-2-6-1-16,-6-2-6 15,-4-12-6-15,11-4-19 16,5-4-7-16,1-12-1 16,9 4 0-16</inkml:trace>
  <inkml:trace contextRef="#ctx0" brushRef="#br0" timeOffset="940722.0048">11624 14541 36 0,'11'-7'36'0,"-11"7"2"15,0 0-6-15,9 25-15 16,-16-2-7-16,4 11-3 15,-6 7-1 1,5 5-2-16,-3-1-1 16,7 4-1-16,5-6 0 15,5-5-1-15,2-7-1 16,5-10-2-16,4-6-4 16,-3-15-10-16,2-8-22 15,0-6-1-15,-12-8-1 16,-2 1 1-16</inkml:trace>
  <inkml:trace contextRef="#ctx0" brushRef="#br0" timeOffset="940884.8645">11490 14732 55 0,'0'0'38'0,"0"0"-4"16,31 5-10-16,-3-5-10 0,8 0-8 15,0 0-13-15,9 5-28 16,-14-10-2-16,4 5-1 15,-15-8 0-15</inkml:trace>
  <inkml:trace contextRef="#ctx0" brushRef="#br0" timeOffset="943686.7579">12116 14620 39 0,'0'0'35'0,"18"9"1"16,-8 9-15-16,-7 9-5 15,4 11-6 1,-5 4-3-16,8 6-2 16,-7 0-5-16,2-5-8 15,0-6-18-15,0-5-11 16,-13-21 0-16,8-11 0 16</inkml:trace>
  <inkml:trace contextRef="#ctx0" brushRef="#br0" timeOffset="943839.9249">11990 14805 13 0,'-17'-10'33'16,"17"10"2"-16,0 0-4 16,19 7-12-16,17 2-8 15,9-3-7-15,10-2-12 16,1-4-24-16,15 4-1 16,-9-9-2-1,7 5 0-15</inkml:trace>
  <inkml:trace contextRef="#ctx0" brushRef="#br0" timeOffset="944224.5965">12717 14623 29 0,'-19'0'30'15,"-8"0"-1"-15,0 7-12 16,4 10-5-16,2 7-5 0,6 8-1 16,7 2-2-16,8 7 0 15,13-7-1-15,9-3 0 16,9-5 0-16,3-11-1 31,4-15 2-31,2-3-1 0,-6-16 2 16,-6-4-1-16,-13-9 0 15,-12-2 1-15,-17-2-1 16,-5 2-1-16,-10 6-4 16,-6 1-10-16,3 6-26 15,7 13-1-15,-3-1 0 16,19 13-1-16</inkml:trace>
  <inkml:trace contextRef="#ctx0" brushRef="#br0" timeOffset="944402.9998">12945 14843 10 0,'0'10'32'16,"6"6"-3"-1,-6-16-12-15,0 0-34 0,12 3-7 16,-10-14-6-16,11 8 14 16</inkml:trace>
  <inkml:trace contextRef="#ctx0" brushRef="#br0" timeOffset="944672.5678">13092 14662 31 0,'16'-33'27'0,"-3"1"-1"15,-4 4-3-15,-2 5-4 16,-7 6-3-16,0 17-3 16,0 0-3-16,5 19-4 15,-5 5-1-15,3 11-2 16,1 3 0-16,5 7-1 15,-2 2 0 1,0 3-3-16,4-4-4 16,-7-9-17-16,-1-10-17 0,8-8 0 15,-11-19 0-15,16 6 0 16</inkml:trace>
  <inkml:trace contextRef="#ctx0" brushRef="#br0" timeOffset="945105.9227">13472 14586 4 0,'30'-14'33'15,"10"14"1"-15,-12 0-1 0,-3 6-12 16,-4 8-6-16,-14 4-4 0,-4 8-3 16,-18 0-1-16,-7 3-2 15,-15 2-2-15,-1-3-1 16,-4 0-2-16,4-8 0 15,7 0-1-15,4-6 1 16,20-5-1-16,17-4 2 16,14-1 0-1,11-4 1-15,5 0 1 16,6 4 0-16,-4-4-3 16,0 0-16-16,-9-2-21 15,-5 2-1-15,-11-13-2 16,0 7 1-16</inkml:trace>
  <inkml:trace contextRef="#ctx0" brushRef="#br0" timeOffset="945590.8622">13843 14711 33 0,'19'9'37'0,"-16"2"1"31,0 12-1-31,0 1-22 0,-5-7-6 16,2 8-3-16,0-6-2 15,0-6-3-15,0-13 0 16,0 0-1-16,-6-15-1 16,2-4 0-16,1-2 0 15,-1-3-1-15,0 1 1 16,2 0 0-16,2 4 0 0,0 4 0 16,7 6 1-16,5 5-1 15,4 4 1-15,2-3 0 16,4 3 0-16,2 0-1 15,0 5 1-15,-1-5 0 16,-1 4 1-16,-7 1 0 16,-5 3 1-1,1 2-1-15,-7 6 1 16,0 3 0-16,-4 3-1 0,3-1-6 16,1-1-25-16,0 2-8 15,-10-10 0-15,6-1 0 16</inkml:trace>
  <inkml:trace contextRef="#ctx0" brushRef="#br0" timeOffset="945844.7976">14200 14301 50 0,'40'7'38'0,"-2"14"2"15,1 16-6-15,-1 23-21 16,-15 9-4-16,-8 18-2 16,-15 5-3-16,-10 0-1 15,-15-6-3-15,-9-8-5 16,-3-9-26-16,-4-10-9 0,-2-22 0 31,9-10-1-31</inkml:trace>
  <inkml:trace contextRef="#ctx0" brushRef="#br0" timeOffset="947065.8149">5533 15840 19 0,'0'0'34'0,"14"29"1"16,-14-1-4-16,0 7-17 15,5 3-4-15,-5 2-2 16,8-4-3-16,1-7-1 16,6-14-1-16,5-10-1 15,8-9-1-15,2-12 1 16,2-6 0-16,-3-11-1 0,0 2 0 31,-11-1 0-31,-5 7 0 16,-7 6 0-16,-6 10 1 15,0 9 0-15,-12 11 0 0,5 15 1 16,3 7-1 0,4 11 0-16,4 0-4 15,10 3-12-15,10-5-25 0,-6-13 0 16,10-6 0-16,0-18 0 0</inkml:trace>
  <inkml:trace contextRef="#ctx0" brushRef="#br0" timeOffset="947334.9624">6312 15694 29 0,'-8'-10'38'15,"-11"6"0"-15,-3 17 0 16,-6 9-19-1,-10 9-8-15,11 15-4 16,-4 7-3-16,13 8-2 16,11-1-1-16,10-1 0 15,19-2-1-15,6-8-6 16,13-3-11-16,5-12-21 0,-6-20-1 16,1-4 0-1,-7-20 0-15</inkml:trace>
  <inkml:trace contextRef="#ctx0" brushRef="#br0" timeOffset="947582.3723">6555 15712 11 0,'0'0'35'0,"0"0"2"15,-9 19 1-15,9 6-16 16,7 16-6-16,-7 3-6 15,2 13-2-15,-2-1-2 16,5 2-2-16,2-5-1 16,2-2-2-16,1-12-1 15,2-7-3-15,4-7-5 0,-7-17-11 16,3-8-20-16,4-9 0 16,-10-11 0-16,3-1 0 15</inkml:trace>
  <inkml:trace contextRef="#ctx0" brushRef="#br0" timeOffset="947867.5555">6377 15997 37 0,'-14'3'38'0,"14"-3"0"15,0 0-2-15,33 11-21 16,-4-11-6-16,11 4-4 16,3-4-2-16,4 0-2 15,-1-9-2-15,0-6 1 31,-6-3-2-31,-5-1 1 0,-3 1 0 16,-5-1 1-16,-2 2 0 16,-1 7 1-16,-5 7 0 15,3 13 0-15,-3 8 1 16,-3 8 0-16,-8 11 0 16,-8 5 0-16,-6 6-2 15,-7 2-3-15,-2-6-22 0,-3-4-14 16,-8-15 0-16,8 0 0 15</inkml:trace>
  <inkml:trace contextRef="#ctx0" brushRef="#br0" timeOffset="948268.2494">7302 15963 20 0,'0'0'34'16,"9"7"0"-16,7-7 0 0,9 0-20 15,6 3-12 16,6-3-14-31,3 7-19 0,-6-13-1 0,3 6-2 16,-16-5 6 0</inkml:trace>
  <inkml:trace contextRef="#ctx0" brushRef="#br0" timeOffset="948435.0253">7271 16078 27 0,'0'0'37'0,"3"12"1"15,16-12-1-15,12 0-16 16,8 0-16-16,6-7-29 16,7 7-11-16,-5-10-2 15,5 3 0-15</inkml:trace>
  <inkml:trace contextRef="#ctx0" brushRef="#br0" timeOffset="948734.3343">7832 16015 61 0,'28'0'37'0,"16"0"1"16,-1 7-14-16,3-7-18 16,-2 0-13-16,-8 0-28 15,2 3-1-15,-14-7-1 16,-5 4-1-16</inkml:trace>
  <inkml:trace contextRef="#ctx0" brushRef="#br0" timeOffset="950740.4858">8566 15811 24 0,'-26'-21'27'0,"2"21"-4"15,-4 0-2-15,-1 6-5 0,0 9-2 16,2 7-5-16,8 12-2 16,7 5-3-16,12 3 0 15,11-1-2-15,9-3 0 16,8-9 1-16,10-10-1 15,-1-14 2-15,3-12 0 32,-5-13 1-32,-2-13-1 0,-14-8 0 15,-13-4 0-15,-14-1-1 16,-12 6-1-16,-8 5-3 16,-8 6-6-16,1 13-19 15,5 13-13-15,-3 3 1 16,17 10-2-16</inkml:trace>
  <inkml:trace contextRef="#ctx0" brushRef="#br0" timeOffset="950903.799">8801 16021 39 0,'0'0'37'0,"0"0"0"15,0 0-2-15,-16 0-29 16,16 0-32-16,0 0-8 16,-8-13-2-16,8 13 0 15</inkml:trace>
  <inkml:trace contextRef="#ctx0" brushRef="#br0" timeOffset="951320.0942">9093 15969 8 0,'0'0'32'0,"-29"-18"0"16,17 4-4-16,0-7-13 0,3-7-5 15,9 2-2-15,11-5-1 16,11 8-1-16,4 3-1 15,9 15 0-15,0 5 1 32,3 19 0-32,-15 8 0 0,-6 12-2 15,-17 8 0-15,-15 4-1 16,-10-2-1-16,-10-2-1 16,-5-7-2-16,-3-12-1 15,3-8-2-15,6-15 1 16,12-9 0-16,13-7 0 15,14-2 0-15,8-5 2 0,12 4 1 16,3 6 1-16,6 4 0 16,0 8-1-16,0 10-7 15,-3 4-22-15,-6-8-8 16,3 6 0-16,-14-13 0 0</inkml:trace>
  <inkml:trace contextRef="#ctx0" brushRef="#br0" timeOffset="951659.1878">9617 15816 27 0,'-26'-14'36'15,"1"14"0"-15,-9 0-4 16,-3 11-15-16,9 14-6 15,1 3-6-15,5 10-2 16,11 3-1-16,11 1-1 16,5 0 0-16,13-5 0 15,4-8 0 1,9-5 0-16,3-10 0 16,0-9 1-16,-5-12-1 15,-5-3 0-15,-9-7-1 0,-9-2 1 16,-17-4 0-1,-12 2-2-15,-7 1-3 0,-10 5-15 16,-5 1-19-16,9 9 0 16,-2-3 0-16,18 8 0 0</inkml:trace>
  <inkml:trace contextRef="#ctx0" brushRef="#br0" timeOffset="952176.08">9929 15966 10 0,'6'-9'32'31,"7"9"1"-31,-6-13-9 0,0 1-6 15,4-2-4-15,-11-4-4 16,0 3-3-16,-7-8-3 16,-4 9-2-16,-7-5-1 15,-5 6 1-15,-2 5-2 0,-3 8 1 16,-2 0-1-16,4 8 0 16,4 9 1-16,8-2-1 15,7 3 1-15,7-3-1 16,8 0 0-16,9-5 0 0,1 0 0 15,4-6 0-15,0-4 0 16,-1 0 0-16,1 3-1 16,-3 3 0-16,2 2 1 31,-2 5 0-31,3 3 0 0,-4 5 0 16,-2 2 0-16,-1 1 0 15,-9 0 2-15,-6-1 0 16,-9-3 1-16,-9-2 0 15,-10-4 1-15,-10-2-2 16,-4-6-3-16,-2-9-10 16,0-9-25-16,11 3-1 0,4-14-1 15,14-1 0-15</inkml:trace>
  <inkml:trace contextRef="#ctx0" brushRef="#br0" timeOffset="952792.0933">10543 15872 44 0,'-31'-5'29'0,"0"5"-6"15,-4 4-4-15,-1 2-5 16,5 5-4-16,3 1-3 16,12 7-2-16,13-1 0 0,13 4-1 15,8 0 0-15,10 4-1 16,0-4 1-16,0 5-1 16,-9-6 0-16,-6 1-1 15,-13-3 0-15,-13-7-2 16,-8-3-3-16,-8-9-4 15,2 0-7-15,-4-6-8 0,7-7-14 16,14 2-2-16,3-8 0 16,17 4 16-16</inkml:trace>
  <inkml:trace contextRef="#ctx0" brushRef="#br0" timeOffset="952945.7519">10642 15916 59 0,'19'0'37'0,"-19"0"0"16,13 16-12-16,-7 4-10 0,-9 1-7 16,3 9-4-16,0 5-3 15,0-3-11-15,-4-8-26 16,4 2-2-16,0-13-2 16,0-1 1-16</inkml:trace>
  <inkml:trace contextRef="#ctx0" brushRef="#br0" timeOffset="953108.4879">10711 15755 32 0,'0'-21'33'16,"-6"2"-3"-16,6 19-15 16,0 0-30-16,-7 12-12 15,7 2-4-15,0-14-2 16</inkml:trace>
  <inkml:trace contextRef="#ctx0" brushRef="#br0" timeOffset="953349.5238">10850 15934 58 0,'23'37'36'0,"-12"0"-2"16,-5-1-13-16,4 0-8 0,-10-12-5 16,0-1-4-1,0-11-2-15,0-12-1 0,0 0-1 16,20-21 0-16,-5-5 1 31,6 0-2-31,3 1 2 0,4 3 0 16,-2 3 1-16,-1 10 1 15,-4 9-1-15,-4 7 1 16,-7 10-1-16,-6-3-5 16,0 4-31-16,-2 5-5 15,-5-8 0-15,3 1-1 16</inkml:trace>
  <inkml:trace contextRef="#ctx0" brushRef="#br0" timeOffset="953798.3652">11600 15491 34 0,'-41'30'35'0,"-12"12"-2"16,3 20-10-16,5 15-6 15,8 8-5-15,20 13-4 16,12 0-3-16,21-6-2 31,15-7-3-31,12-15-8 0,16-14-20 16,11-15-9-16,-6-23 0 15,4-12 1-15</inkml:trace>
  <inkml:trace contextRef="#ctx0" brushRef="#br0" timeOffset="954330.3524">11979 15748 22 0,'13'-3'31'0,"-3"3"-4"0,-10 0-8 16,-23 0-5-16,1 5-4 15,-9-5-4-15,-3 0-3 16,-3 0-2-16,3 0 0 0,3-3 0 16,3 3-1-16,6 0 0 15,6 3 0-15,4 3 0 16,5 4 0-16,2 0 0 15,5 6 0-15,-3 3 0 16,3-1 1-16,0 1 0 16,0-5 0-16,6 0 0 0,-6-14 0 15,21 11 1-15,0-11-1 16,2 0 2-16,7 0 0 16,3 0 0-16,7 7 0 15,-7-1 1-15,1 12 1 16,-13 1-1-16,-7 5 0 31,-14 1-1-31,-7-2-1 0,-14-2-2 16,-12-7-4-16,-1-2-8 15,-8-12-8-15,2-6-16 0,9 0-2 16,0-13 0-16,14 1 10 16</inkml:trace>
  <inkml:trace contextRef="#ctx0" brushRef="#br0" timeOffset="954584.2828">12148 15715 38 0,'12'-3'38'0,"0"11"0"31,-12 6-2-31,-6 5-20 0,6 15-5 16,-7 3-4-16,7 7-2 15,0 1-1-15,0 2-1 16,10-5-2-16,2-3 0 16,4-8-1-16,1-13-2 15,6-4-6-15,-8-14-13 0,-5-14-20 16,2-3 2-16,-12-8-1 0,-3-1 0 16</inkml:trace>
  <inkml:trace contextRef="#ctx0" brushRef="#br0" timeOffset="954731.3302">12045 15866 55 0,'16'0'37'0,"2"0"1"0,16 0-14 16,1 0-24-16,-2-7-30 16,10 7-5-16,-11 0-1 15,5 0-2-15</inkml:trace>
  <inkml:trace contextRef="#ctx0" brushRef="#br0" timeOffset="955099.8921">12711 15738 34 0,'0'0'37'16,"0"0"1"-16,0 31-5 16,13 4-14-16,-13 2-9 15,12 10-4-15,-4-3-3 16,-3-3-8-16,4-3-12 0,-5-5-20 16,-11-19-2-16,-3-3 1 15,-11-14-1-15</inkml:trace>
  <inkml:trace contextRef="#ctx0" brushRef="#br0" timeOffset="955269.6789">12553 15966 13 0,'0'-12'30'0,"19"15"1"16,2-3-3-16,14 0-17 16,6 0-11-16,8-6-20 0,12 11-9 15,-8-11-2 1,12 6 1-16</inkml:trace>
  <inkml:trace contextRef="#ctx0" brushRef="#br0" timeOffset="955501.4668">13310 15790 38 0,'-27'-7'34'0,"3"10"-1"15,-9 3-12-15,2 1-8 16,7 9-5-16,5 5-4 0,9 5-2 15,10 2 0-15,13 5 0 16,8-8 0-16,8 0 0 16,4-7 0-16,8-3 1 15,-4-15-1-15,-3 0 0 16,-6-15 0-16,-10-3 0 31,-4-5-1-31,-11-2-2 0,-6 0-8 16,-11 1-14-16,-1 0-14 0,3 10 0 15,-7-3 0 1</inkml:trace>
  <inkml:trace contextRef="#ctx0" brushRef="#br0" timeOffset="955670.7603">13561 15978 69 0,'10'5'42'15,"-10"-5"-2"-15,12 0-5 16,-12 0-32-16,6-9-35 31,-6 9-6-31,0-11-2 0,0 11-1 16</inkml:trace>
  <inkml:trace contextRef="#ctx0" brushRef="#br0" timeOffset="956071.3674">13784 15820 14 0,'9'-25'33'15,"-9"-5"-1"-15,3 6-8 0,4 3-5 16,-7 10-4-16,0 11-3 15,12 13-2-15,-4 14-3 16,-6 7-1-16,4 9-2 16,-3 2 1-16,4 4-3 15,-5 0-10-15,2-6-29 16,-1-17 0-16,9-5-1 0,-12-21-2 16</inkml:trace>
  <inkml:trace contextRef="#ctx0" brushRef="#br0" timeOffset="956655.607">14200 15862 30 0,'0'0'32'15,"0"0"0"-15,-16-7-12 16,1 4-6-16,-4-6-6 16,1-1-2-16,-1-3-2 15,2-3-1-15,0-5-1 0,10-4-1 16,7 3 0-16,11 3 0 16,2 4-1-16,7 7 0 15,5 8 1-15,3 6 0 0,-1 9-1 16,-5 11 2-16,-9 6 0 15,-13 6-1-15,-7-1 1 16,-11 3 0-16,-9-3-1 16,-4-3-1-16,2-7 1 15,0-6-1-15,8-8 0 16,9-6 0-16,12-7 1 0,0 0-1 16,26-6 1-16,-2 2 0 15,3 2 0-15,4-2-3 16,0 4-8-16,-3 6-25 15,-3-11-2-15,1 5 1 16,-9-5-1-16</inkml:trace>
  <inkml:trace contextRef="#ctx0" brushRef="#br0" timeOffset="956920.1551">14423 15998 39 0,'-9'10'34'0,"9"7"1"15,-11-2-12-15,7-2-9 0,4-4-6 16,0-9-2-16,0 0-3 0,-13-4-1 16,13-8 0-16,3-5-1 15,6-5 0-15,3-2-1 16,4 0 1-16,0 2-1 16,5 8 1-16,0 2 1 15,2 9 0-15,-6 6 0 31,0 9 1-31,-8 6-1 0,-1 3-2 16,-4 6-8-16,-4-1-25 16,-3-12-6-16,6 1 1 15,-3-15 0-15</inkml:trace>
  <inkml:trace contextRef="#ctx0" brushRef="#br0" timeOffset="957254.4069">14699 15473 21 0,'39'10'37'0,"-2"7"1"0,6 17 1 16,-1 11-17-16,-6-4-10 15,1 12-3-15,-14 1-2 16,-11 2-3-16,-12-8-1 15,-10 0-1-15,-14-2-1 16,-5-5-1-16,-7-1 0 31,1-8-1-31,1-4 0 0,3-7-1 16,6-2 0-16,5-6-1 16,7-1 0-16,1-7-3 15,12-5-7-15,-5 16-23 16,5-16-3-16,0 0 1 15,0 0 0-15</inkml:trace>
  <inkml:trace contextRef="#ctx0" brushRef="#br0" timeOffset="958259.1362">5711 17159 36 0,'19'-7'22'0,"-7"-8"-2"15,-2-2-4-15,-4-3-3 0,-6-4-3 16,-6 0-3-16,-10-2-1 15,-2 2-2-15,-10 4-1 16,-2 8-1-16,-4 12-1 16,2 8 0-16,4 11-1 15,6 9 1-15,10 5-1 16,9 8 1 0,9-2-1-16,13 0 0 15,4-11 1-15,6-9-2 16,2-9 2-16,-2-10-1 15,-2-10 1-15,-2-7 0 16,-7-7 0-16,-5-5 2 16,-6 1-3-16,-7 3 2 15,0 3-2-15,-4 8 1 0,4 14-1 0,-13-3-1 16,10 13 1-16,0 9 0 16,3 6-1-16,5 4-2 15,9 3-6-15,1-3-23 16,4-8-2-16,10 1-2 15,-5-22 1-15</inkml:trace>
  <inkml:trace contextRef="#ctx0" brushRef="#br0" timeOffset="958540.3063">6294 16744 11 0,'-10'-11'34'0,"-15"3"1"16,1 19 1-16,-10 8-17 15,-6 10-8-15,8 13-3 0,-5 8-2 16,7 6-1 0,3 4-2-16,14 3-1 0,6-7 1 15,17 0-2-15,11-11 1 0,13-8-2 16,7-10-3-16,5-11-11 15,2-13-18-15,3-3-6 16,-8-15-1-16,-3-4 2 16</inkml:trace>
  <inkml:trace contextRef="#ctx0" brushRef="#br0" timeOffset="958756.9813">6411 16828 19 0,'0'0'36'0,"0"0"0"16,-5 34 1-16,10 1-16 16,2 12-12-16,-7 3-2 15,7 5-1-15,-4-1-3 0,3 1-2 16,-1-5 0-16,9-9-3 16,1-7-1-16,1-9-7 15,4-9-9-15,6-4-21 16,-10-17 3-16,2-5-2 0,-12-12 14 15</inkml:trace>
  <inkml:trace contextRef="#ctx0" brushRef="#br0" timeOffset="959041.6578">6291 17101 21 0,'0'0'33'0,"16"-14"0"15,15 14-4-15,2-6-18 0,1 2-7 16,3-1-2-16,-2-5-3 16,0 1-1-16,-2-4 0 15,-8-7 1-15,-2-1 1 16,-5 4 2-16,-3-2 4 16,4 11 1-16,-4 2 1 15,3 13 0-15,-5 5 1 0,3 17-1 16,-4 3-2-16,1 15-1 15,-10 0-2-15,-3 1-8 16,-3 1-18-16,-1-7-16 0,-8-9-1 16,3-9-1-1</inkml:trace>
  <inkml:trace contextRef="#ctx0" brushRef="#br0" timeOffset="959495.9676">7140 17045 46 0,'16'-6'36'16,"16"12"-1"-16,-2-6-15 16,4-5-14-16,4 5-9 15,-1 0-19-15,6 0-12 0,-18-7 0 16,2 10-2-16</inkml:trace>
  <inkml:trace contextRef="#ctx0" brushRef="#br0" timeOffset="959664.7459">7180 17158 52 0,'13'8'36'0,"6"-10"1"15,12-4-14-15,6 6-20 0,0-11-33 16,6 11-3 0,-8-9-2-16,5 7-2 0</inkml:trace>
  <inkml:trace contextRef="#ctx0" brushRef="#br0" timeOffset="960096.4569">7780 17104 37 0,'21'0'35'0,"2"-5"1"16,13 5-14-16,8-3-11 16,2 1-11-16,7 5-29 0,-11-6-4 15,6 3-2-15,-11-10 0 16</inkml:trace>
  <inkml:trace contextRef="#ctx0" brushRef="#br0" timeOffset="960465.7787">8383 17070 15 0,'10'-33'27'16,"6"0"-7"-16,-1-1 0 15,-3-1-2-15,-2 9-3 16,-2 3-1-16,0 14-3 15,-8 9-2-15,7 13-1 0,-7 10-2 16,9 17-1-16,-5 3-2 16,2 4 1-16,0 4-1 15,0 0-2-15,-2-6-2 16,2-8-9-16,-1-15-28 16,-1-6-2-16,-4-16 2 15,0 0-1 1</inkml:trace>
  <inkml:trace contextRef="#ctx0" brushRef="#br0" timeOffset="960883.7726">8720 17195 44 0,'0'11'32'0,"0"-11"-4"0,0 0-22 16,10 6-35-16,-10-6-1 15,15-5-2-15,-11-7 14 0</inkml:trace>
  <inkml:trace contextRef="#ctx0" brushRef="#br0" timeOffset="961284.373">8882 16881 18 0,'18'-10'33'15,"0"-12"1"-15,20 9-4 16,0 1-17-16,5 1-4 16,0 11-4-16,-5 0-1 0,-8 15-2 15,-9 1-1-15,-11 4 1 16,-13 0-2-16,-13 0 2 15,-4-2-2-15,-2 1 1 16,-1-9 0-16,5-5-1 16,8-5 1-16,10 0 0 0,10-7-1 31,9 11 1-31,5 1 0 0,1 7 0 16,-4 5 0-16,-2 7 1 15,-10 3 0-15,-12 5-1 16,-12 2-2-16,-13-10-4 15,-6-3-4-15,-3-8-4 16,2-4-7-16,7-9-13 16,1-10-3-16,17-2 0 0,4-12 24 15</inkml:trace>
  <inkml:trace contextRef="#ctx0" brushRef="#br0" timeOffset="961748.4544">9647 16893 29 0,'2'-12'32'0,"-2"12"-1"16,-14-5-15 0,1 0-7-16,-5 0-3 0,-6 5-4 31,-5 0-1-31,-1 0-1 15,-5 7 0-15,1-4 0 0,0 2-1 16,3 0 1-16,6 3-1 16,5 1 1-16,6 0 0 15,7 3 2-15,7 2 0 16,0 1 1-16,0 5 0 16,7-3 0-16,2 5 1 0,0-5 0 15,1-1-1-15,5-8-1 16,4-1 0-16,3-7 0 15,6 0-1-15,2-7 2 16,7 3-1-16,1 2 0 16,-1 2 1-16,-5 10-1 15,-4 5 1 1,-11 1 0-16,-7 9 0 16,-17 2-1-16,-10 2-2 15,-12-1 0-15,-8-4-6 16,-7-4-6-16,-5-8-25 15,-4-12-1-15,13-9-1 16,-1-11 1-16</inkml:trace>
  <inkml:trace contextRef="#ctx0" brushRef="#br0" timeOffset="962502.118">10199 16951 13 0,'-25'10'32'0,"-14"-5"0"16,7 11-13-16,2 10-4 31,7 3-3-31,11 10-2 0,9-2-4 16,13 2-2-16,8-8-1 15,12-2-2-15,8-9-1 16,5-8-5-16,7-9-2 15,-7-11-3-15,8-7-4 16,-6-6 2-16,-1 4-2 16,-7-10 2-16,-5 4 1 0,-8-2 6 15,-9 5 4-15,-11-16 14 16,-17 25-1 0,-12 3-1-16,-3 8 2 15,-9 0-2-15,3 12 0 16,-3 2-3-16,10 8-1 0,5 0-2 15,13 4-1-15,9-3-1 0,17 3-1 16,8-12 1 0,13-4-1-16,5-7 1 15,0-3-1-15,-3-13 0 0,-5-1-1 16,-10-5 0-16,-11-3 0 16,-16 5-2-16,-20 0-6 31,-5 7-9-31,-5 5-21 0,-6 0 0 15,8 5 0-15,0-5 2 16</inkml:trace>
  <inkml:trace contextRef="#ctx0" brushRef="#br0" timeOffset="962687.0301">10624 17023 19 0,'52'5'39'0,"-11"0"0"15,0 11 0-15,-13 11-17 16,-7 1-8-16,-6 9-7 15,-11 0-2-15,-11 0-7 16,-8-2-10-16,-16-3-28 16,-8-10 1-16,3-7-2 15,-7-15 2 1</inkml:trace>
  <inkml:trace contextRef="#ctx0" brushRef="#br0" timeOffset="963119.3665">11300 16663 32 0,'-50'36'36'0,"-9"12"1"16,6 20-14-1,13 22-6-15,6 1-6 0,19 9-3 16,15-1-2-16,20-9-5 16,15-17-10-16,16-15-27 0,2-30-1 15,18-18 0-15,-1-17 0 16</inkml:trace>
  <inkml:trace contextRef="#ctx0" brushRef="#br0" timeOffset="966247.4748">11752 16845 15 0,'0'0'30'0,"-12"0"1"0,-4 0-11 16,-5 0-7-16,-7-5-5 16,-2 2-3-16,-4-6-2 0,0 5-1 15,2 0-1-15,2 0 0 16,5 4-1-16,8 0 1 16,0 0-2-16,8 12 1 15,4 3 0-15,5-1 1 31,0 0 0-31,0 5 1 0,0-4 0 16,0 7 0-16,0-5 1 16,0 0-1-16,0-5 0 15,-3 2 0-15,3-5-1 16,0 0 0-16,0-9 0 16,0 0 0-16,14 7 0 15,-14-7 0-15,20-4-1 0,-3 4 1 16,4 0-1-16,5-4 1 15,5 4-1-15,2 7 0 16,1 1 0-16,-2 9 2 16,-6 4 0-16,-7 4 0 0,-11 6 0 15,-11 4-1 1,-14-3 0 0,-8-3-3-16,-8-7-2 0,-5-9-6 15,2-8-4 1,-1-10-9-16,7-10-10 15,15-2-3-15,4-12 1 0</inkml:trace>
  <inkml:trace contextRef="#ctx0" brushRef="#br0" timeOffset="966501.4265">11923 16823 33 0,'0'0'35'0,"0"0"0"15,0 20-9-15,-5-1-8 16,1 16-6-16,-3 0-5 0,1 12-1 16,0-1-2-16,6-1-1 15,-3-2-1-15,6-4-2 16,3-5-1-16,7-8-3 16,4-6-3-16,0-13-13 15,1-7-17-15,6-5-2 16,-9-9 1-1,2 0 4-15</inkml:trace>
  <inkml:trace contextRef="#ctx0" brushRef="#br0" timeOffset="966664.1976">11838 17031 13 0,'0'-12'32'0,"23"12"-1"16,-1 0-2-16,9-4-34 15,14 8-21-15,-7-12-3 16,12 8-1-16,-10-7 16 16</inkml:trace>
  <inkml:trace contextRef="#ctx0" brushRef="#br0" timeOffset="967002.7728">12445 16890 6 0,'0'0'35'0,"0"0"1"15,9 25 1-15,-3 1-17 16,1 20-6-16,-3-2-4 16,4 9-2-16,-1-5-5 15,2-3-8-15,0-10-8 16,-3-6-20-16,-6-17-4 15,0-12-1-15,-8-7 1 0</inkml:trace>
  <inkml:trace contextRef="#ctx0" brushRef="#br0" timeOffset="967182.6812">12324 17081 35 0,'0'0'37'0,"26"-7"0"15,0 7-8-15,6 0-14 0,8 7-9 16,7-2-22-1,6 3-18-15,-11-11-2 0,9 9-1 16</inkml:trace>
  <inkml:trace contextRef="#ctx0" brushRef="#br0" timeOffset="967634.4803">13102 16881 43 0,'-24'3'25'0,"-8"3"-8"16,4 10-5-16,0 12-3 15,7 6-2-15,9 9-2 0,12 1 1 16,9 0-1-16,12-7 2 16,10-4-1-16,6-15 2 15,8-6 0-15,-5-12-1 16,3-13-1-16,-16-13-1 16,-2-1 0-16,-19-9-3 15,-9-2 0-15,-12 3-4 0,-13-1-7 16,4 9-16-16,-2 7-14 15,-2 3 0-15,10 10 0 16</inkml:trace>
  <inkml:trace contextRef="#ctx0" brushRef="#br0" timeOffset="967803.782">13427 17152 39 0,'16'13'36'16,"-16"-13"1"-16,6 14-3 0,-6-14-30 16,-11 0-22-16,11 0-16 15,0 0-1-15,0-8-2 0</inkml:trace>
  <inkml:trace contextRef="#ctx0" brushRef="#br0" timeOffset="968088.9609">13570 17100 28 0,'-8'-18'32'16,"12"6"-1"-16,-4-10-10 16,0-7-10-16,11 0-2 15,-2-3-1-15,1 6 0 16,-4-1-1-16,6 12 0 15,-12 15 0-15,12 4-2 0,-9 14 0 16,3 11-2-16,0 6-1 16,1 10 0-16,3 4-3 0,-1 0-5 15,7-1-12 1,1-3-23-16,-7-16 2 0,3-1-2 16,-5-15 2-16</inkml:trace>
  <inkml:trace contextRef="#ctx0" brushRef="#br0" timeOffset="968721.7607">14058 17052 11 0,'-41'-14'24'0,"4"-4"-7"16,2-8 0-16,4-7-1 15,13 1-1-15,5-4-1 0,13 2-3 16,13 0 0-16,8 13-1 16,6 6-2-16,6 15-1 15,0 15-2-15,-5 13 0 16,-9 6-3-16,-10 12 0 16,-15 5-1-16,-9 4 0 15,-7-1-1 1,-9-6-2-16,-3-9 1 15,0-12-2-15,9-8 2 16,9-9 0-16,16-10 0 16,0 0 0-16,3-13 1 0,16 6 2 15,5 0-2 1,5 7 2-16,8 7-1 0,-3 0-7 16,4 6-4-16,-7 3-20 0,-4-7-7 15,1 2-2-15,-10-8 3 16</inkml:trace>
  <inkml:trace contextRef="#ctx0" brushRef="#br0" timeOffset="968991.3108">14253 17258 9 0,'0'0'27'16,"5"14"-2"-16,-5-14-10 15,0 0-3-15,0 0-4 16,0 0-3-16,-3-22 1 15,3 2-3-15,4-1 3 16,2-5-2 0,4 2 2-16,1 2 0 15,6 5 1-15,-2 6-1 16,6 11 1-16,-5 6-1 0,1 8-2 16,-6 8-2-1,-2 4-7-15,2 3-11 16,0 1-21-16,-11-10 1 0,10-3-3 15,-10-17 9-15</inkml:trace>
  <inkml:trace contextRef="#ctx0" brushRef="#br0" timeOffset="969454.5086">14513 16631 17 0,'11'12'32'16,"18"21"2"-16,1 13-13 15,-1 6-4-15,2 17-3 16,-11 1-3-16,-4 14-2 0,-16-4-3 16,-8 2-1-16,-14-10-3 15,-7-12-1-15,-4-12-1 16,-1-8 0-16,5-15-1 15,5-10 0-15,8-7 0 32,5-12 0-32,11 4 0 0,-4-15-3 15,4 15-5-15,0 0-10 16,10-14-17-16,-10 14 1 16,12-7-2-16,-3 7 14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9T13:31:37.292"/>
    </inkml:context>
    <inkml:brush xml:id="br0">
      <inkml:brushProperty name="width" value="0.05292" units="cm"/>
      <inkml:brushProperty name="height" value="0.05292" units="cm"/>
      <inkml:brushProperty name="color" value="#FF0000"/>
    </inkml:brush>
  </inkml:definitions>
  <inkml:trace contextRef="#ctx0" brushRef="#br0">10648 18853 9,'0'0'28,"0"0"3,0 0-7,0 0-21,0 0-21,0 0-6,0 0-5,0 0 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31T09:40:47.50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1816 8580 16 0,'0'-11'35'16,"0"11"2"-16,0 17-1 0,-6 8-12 16,-3 13-8-1,-1 8-6-15,1 5-3 0,-3 4-2 16,2-1-2-16,1-10-1 31,3-7 0-31,3-12-1 0,3-15 0 16,0-10 1-16,7-17-2 15,-5-9 2-15,4-7-2 16,7-5 1-16,-6-6 0 16,5-1-1-16,0 1 0 15,0 5 0-15,1 3 0 16,-4 7-1-16,-2 8 2 0,-2 8-2 16,-5 13 1-16,10 8 1 15,-7 13 0-15,4 8-1 16,1 12 0-16,1 6 0 15,7 8 0-15,2 1 1 16,3-3-2-16,4-3-3 16,-5-11-4-1,3-5-9-15,-6-14-17 16,-5-15-5-16,-12-5-1 16,-4-25 0-16</inkml:trace>
  <inkml:trace contextRef="#ctx0" brushRef="#br0" timeOffset="153.5567">1773 8802 36 0,'0'0'34'0,"0"0"-1"15,17 4-8-15,0-4-11 16,11 5-20-16,3 5-23 16,-3-10-3-16,3 4-2 15,-5-8-1-15</inkml:trace>
  <inkml:trace contextRef="#ctx0" brushRef="#br0" timeOffset="370.5094">2055 8465 41 0,'8'-9'38'31,"-8"9"0"-31,37 16 1 0,0 20-18 16,0 7-13-16,4 21-2 0,-6 16-2 15,-14 10-1 1,-9 5 0-16,-12-2-1 16,-14-5-2-16,-11-12-8 0,0-7-11 15,-3-17-21-15,-8-29 0 16,17-9-1-16,0-16 1 0</inkml:trace>
  <inkml:trace contextRef="#ctx0" brushRef="#br0" timeOffset="1334.6129">3001 8564 29 0,'-19'0'30'16,"-13"-3"-6"-16,2 7-7 31,4 5-5-31,2 6-3 0,12 7-4 16,9-3 0-16,12 0-2 16,9-2 0-16,11-2-1 15,2-1 1-15,7-5 0 16,-6-6-1-16,-7-3 0 15,-6 0-1-15,-7 0 0 16,-12 0 0-16,-27 0 0 0,-1 3-1 16,-11 6 1-16,-3 4-1 15,2 6 0-15,1 8 1 16,10 4 1-16,13 3-1 16,10 3 2-16,17-3 0 15,15-2 1-15,11-4-1 16,9-9 1-1,2-10-1-15,4-9-1 16,-2-10 0-16,-1-8-1 16,-11-7 0-16,-8-5-1 15,-11-3 1-15,-5 2-1 0,-12 1 1 16,-4 7 0 0,-8 4 1-16,0 7-1 0,1 12 0 15,9 0 0-15,-10 22 0 16,10 1-1-16,4 9-1 0,2 0-2 15,3 3-8-15,-3-6-14 16,1-7-14-16,4-4-1 16,-11-18 1-16</inkml:trace>
  <inkml:trace contextRef="#ctx0" brushRef="#br0" timeOffset="1487.5022">3152 8555 54 0,'0'-16'33'16,"-11"3"-4"-16,11 13-30 31,18 6-25-31,-18-6-5 0,12 32-1 16,-7-13 7-16</inkml:trace>
  <inkml:trace contextRef="#ctx0" brushRef="#br0" timeOffset="1673.6847">3412 8802 52 0,'25'23'39'0,"-12"0"0"0,0-5-12 16,1 2-9-16,-7-7-7 0,0 3-3 15,-7-16-3-15,6 15-1 16,-6-15-2-16,0 0-2 16,7-15-1-16,-5-1-6 15,7 3-10-15,-2-1-21 31,2-10-3-31,6 4 0 0,7-6 1 16</inkml:trace>
  <inkml:trace contextRef="#ctx0" brushRef="#br0" timeOffset="2105.1421">3853 8828 53 0,'-6'24'37'0,"-7"-7"-1"15,-3 0-13-15,2 1-9 16,-6-4-5-16,3-2-4 16,-2-7-3-16,3-5-1 0,3-7-2 15,2-3 0-15,7-7-1 16,4-2 0-16,3 0 1 16,3 3-1-16,4 3 1 15,6 7 0-15,5 6 1 0,-3 12 1 16,5 2-1-16,-2 8 1 15,1 1 0-15,3 5 0 16,-3-6 0-16,-1-5 0 31,-2-5 0-31,2-12 0 0,-6 0 0 16,1-14 0-16,0-7 0 16,0-4 0-16,-5-7-1 15,2 8 2-15,-1 0-1 16,-3 5 0-16,-2 6 1 15,-7 13-1-15,0 0 0 16,12 25 0-16,-9 5-6 0,-3 8-32 16,-5-5-2-16,5 8 0 15,0-10 0-15</inkml:trace>
  <inkml:trace contextRef="#ctx0" brushRef="#br0" timeOffset="5409.2146">4933 8490 36 0,'0'-17'34'16,"0"30"1"-16,-3 9-14 15,-1 12-7-15,4 13-5 16,0 3-2-16,0 6-2 16,0 0-2-16,6-5 0 15,-3-6-1-15,0-11-3 32,1-7-2-32,-4-12-6 0,0-15-12 15,5 12-15-15,-10-24 0 16,5-1-1-16</inkml:trace>
  <inkml:trace contextRef="#ctx0" brushRef="#br0" timeOffset="5578.101">4919 8499 3 0,'16'-12'30'15,"16"12"0"-15,-4-6 1 0,14 6-18 16,3 0-14-1,1-4-23-15,12 12-4 0,-15-8-2 16,5 5 7 0</inkml:trace>
  <inkml:trace contextRef="#ctx0" brushRef="#br0" timeOffset="5810.0227">4977 8942 26 0,'4'14'36'16,"14"-16"-1"-16,18 2-1 15,6-5-22-15,3 0-9 0,-1 5-19 16,-7-11-16-16,-1 11-2 15,-16-6-1-15</inkml:trace>
  <inkml:trace contextRef="#ctx0" brushRef="#br0" timeOffset="5978.9914">4939 8774 42 0,'0'0'36'16,"22"4"0"-16,1-4-3 16,13 0-39-16,14 5-27 15,-7-8-1-15,11 6-1 0,-9-8-2 16</inkml:trace>
  <inkml:trace contextRef="#ctx0" brushRef="#br0" timeOffset="6564.3952">5272 8923 6 0,'0'0'33'15,"19"16"2"-15,-11-4-1 0,1 3-16 16,1 4-3-16,-4-1-5 15,0 1-3-15,-3-2-3 16,-3-7-3-16,0-10-2 16,0 0 0-16,6-10-1 15,1-5-1-15,2-2 1 32,1 2 0-32,5-3 1 0,0 5 1 15,-1 3 1-15,3 10 1 16,-5 4 0-16,-2 5 0 15,-5 5 0-15,-2 0-1 0,-3-2-1 16,0 1-1 0,0-13 0-16,7 9-1 15,4-11 0-15,0-6 1 0,6-1 0 16,3-1 0-16,0 1 3 0,2 3 0 16,-3 6 1-16,-2 2 0 15,-8 7 1-15,4 1-3 16,-4 6-9-16,-3 4-27 15,-6-20 0-15,16 14-2 32,-16-14 1-32</inkml:trace>
  <inkml:trace contextRef="#ctx0" brushRef="#br0" timeOffset="6880.5619">5727 8982 38 0,'3'10'34'0,"-3"-10"0"16,22 0-10-16,-2-4-15 15,0-6-2-15,5 6-1 16,-6-9-3-16,1 1-1 16,-8-4-2-16,-3 5 1 0,-13-1 0 31,-6 8 0-31,-5-1 1 0,-1 10 0 15,-4 3 1-15,4 5 0 16,0 6 0-16,5 3 1 16,5 0-2-16,6 1 1 15,14-1-4-15,-2-4-5 16,10-4-18-16,4-1-14 16,-4-13 0-16,10 5 0 0</inkml:trace>
  <inkml:trace contextRef="#ctx0" brushRef="#br0" timeOffset="7445.1877">6123 9001 19 0,'-18'-18'31'15,"9"9"-2"-15,-7-4-9 0,-3 7-5 16,1 6-4-1,3 9-4-15,2 3-2 16,2 5-1 0,7 3-1-16,4 2-1 15,5 3 1-15,7-5-1 0,5-1 1 16,2-9 0-16,5-5 0 16,-2-10-1-16,6-7-1 15,-4-9 0-15,-2-10 0 16,0-7 0-16,-3-5-1 15,-7-6 0-15,0 3 0 0,-6 2 1 16,-6 6 0-16,0 7 1 16,0 11-1-16,-9 10 1 15,9 10 0-15,-5 24 0 16,5 1 0-16,-5 11-1 16,5 3 0-16,0 2 1 15,7 0-1 1,-1-2 0-16,1-7 0 15,-1-9 1-15,6-6-1 16,-12-17 0-16,19 5 0 16,-7-14 0-16,1-5-1 15,-2 1 1-15,2-2-1 16,-4 1-1-16,0 7 0 0,-9 7 1 16,10 5 0-16,-6 6 0 0,-4 4 1 15,3 7-2-15,-3-3-3 16,8 5-18-16,-1-6-16 15,-7-18-1-15,18 13 0 16,4-20-1-16</inkml:trace>
  <inkml:trace contextRef="#ctx0" brushRef="#br0" timeOffset="7683.0012">6762 8822 44 0,'16'-3'36'16,"15"3"1"-16,0-4-4 15,2 4-26-15,8-4-13 16,-3-1-27-16,1 6-1 0,-16-6-2 15,-2 5 0-15</inkml:trace>
  <inkml:trace contextRef="#ctx0" brushRef="#br0" timeOffset="7829.7871">6820 8927 62 0,'11'15'39'0,"7"-6"-1"0,13-6-13 15,3 4-16-15,1-4-27 16,4 4-17-16,-7-13-2 16,-1 6-1-16</inkml:trace>
  <inkml:trace contextRef="#ctx0" brushRef="#br0" timeOffset="8283.4579">7432 8570 16 0,'6'-15'34'0,"-2"5"1"16,11 25 1-16,-3 17-16 15,-5 11-8-15,1 12-6 16,-4 6-2-16,-1 1-8 16,2 1-9-16,-7-3-16 15,-7-22-7 1,9-10 1-16,0-28-2 15</inkml:trace>
  <inkml:trace contextRef="#ctx0" brushRef="#br0" timeOffset="8501.3776">7749 8681 45 0,'-23'9'28'0,"-4"5"-7"15,-11 2-6-15,-5 3-6 16,3 4-1-16,2 2-1 15,7-1 1-15,10-1-2 16,17 0 0-16,14 0 0 16,17-2 0-16,8-2-3 15,8-6-6 1,10-2-26-16,3 1-6 16,-7-12-2-16,1 5 0 15</inkml:trace>
  <inkml:trace contextRef="#ctx0" brushRef="#br0" timeOffset="8732.1968">8071 8663 60 0,'0'0'38'15,"16"25"1"-15,-12-1-14 16,1 5-15-16,7 11-2 15,-9 1-2-15,7 3-4 0,-2-2-8 16,-8-6-15-16,0-11-18 16,-3-1 0-16,3-24 0 15,-15 9 0-15</inkml:trace>
  <inkml:trace contextRef="#ctx0" brushRef="#br0" timeOffset="8865.2893">7966 8869 49 0,'0'0'37'0,"17"-21"1"16,11 16-4-16,7 0-27 16,12 0-19-16,14 5-23 15,-3-11-1-15,12 11-1 16,-9-9 0-16</inkml:trace>
  <inkml:trace contextRef="#ctx0" brushRef="#br0" timeOffset="9317.2603">8522 8625 57 0,'18'-24'34'0,"11"9"-8"16,1 6-9-16,-5 6-6 15,-4 9-3-15,-5 12-2 16,-4 5-2-16,-5 9-1 16,-4 10 0-16,1-1 0 0,0 4 0 15,3 0-1-15,3-2 0 16,6-9 0-16,8-10 0 16,1-8-1-16,6-12 0 15,0-14 0-15,0-4-1 16,-3-14 0-16,-1-6 0 0,-4-6 1 31,-5-3-1-31,-8-2 0 0,-2 7 1 16,-5 4 0-1,-3 11 1-15,0 9 0 0,0 14 0 16,-11 8 0-16,8 17 0 16,3 6 0-16,0 8 0 15,0 7 0-15,0 0-1 16,8-2-3-16,2-6-5 0,7-7-30 15,6-8-3-15,-1-14-1 16,3-7 0-16</inkml:trace>
  <inkml:trace contextRef="#ctx0" brushRef="#br0" timeOffset="9570.4633">9362 8719 37 0,'0'0'36'0,"18"3"1"16,4-3 0-16,10 0-22 15,8 5-7-15,-3-1-4 0,3-4-7 16,-3 5-14-1,-5-1-18-15,-10-4-2 0,-4 0 1 16,-18 0-1-16</inkml:trace>
  <inkml:trace contextRef="#ctx0" brushRef="#br0" timeOffset="9733.7793">9459 8811 40 0,'0'0'38'0,"14"15"0"15,5-10-5 1,10-5-14-16,4 7-8 16,1-2-13-16,0 0-33 15,-12-10-2-15,0 5-1 16,-15-9 0-16</inkml:trace>
  <inkml:trace contextRef="#ctx0" brushRef="#br0" timeOffset="10349.9421">10018 8765 21 0,'13'6'35'15,"15"-7"1"-15,25 1 0 16,6 1-15-16,12-1-10 0,12 0-6 15,-1 7-8-15,-2-7-10 16,-8-8-22-16,-7 8 0 16,-21-5-2-16,-8 5 0 15</inkml:trace>
  <inkml:trace contextRef="#ctx0" brushRef="#br0" timeOffset="10603.005">10325 8577 26 0,'0'-41'35'16,"-2"-9"0"-16,4 3-2 15,6 3-14-15,-3 1-6 16,5 11-3-16,-7 3-4 15,4 15-1-15,-7 14-3 16,0 14 0-16,0 20-4 16,-6 7-5-16,6 14-22 0,0 13-8 15,-7 0-1-15,10 8 1 16</inkml:trace>
  <inkml:trace contextRef="#ctx0" brushRef="#br0" timeOffset="11089.5695">10231 9150 16 0,'-4'-25'31'0,"17"4"2"16,2-5-9-16,10 1-7 15,9 7-4-15,3 5-2 16,10 13-1-16,-14 4-1 16,-1 15-2-16,-14 6-2 0,-9 8-1 15,-18 0-1-15,-6 3 0 16,-16-5-1-16,-10-4-2 15,1-8-1-15,-7-9-2 16,7-10 0-16,7-4 0 16,10-7-1-16,5-8 2 31,12-3 0-31,9 5 3 0,11 0 1 16,12 8 1-16,6 9 1 15,7 0 1-15,2 9-1 16,2 10 1-16,-6-1-2 0,0 1-5 15,-6 5-20-15,-2-2-16 16,-14-12-1-16,3-1-1 16,-5-13 1-16</inkml:trace>
  <inkml:trace contextRef="#ctx0" brushRef="#br0" timeOffset="11605.6296">10876 8453 60 0,'0'-17'36'0,"0"17"-1"16,11 17-13-16,-11 7-11 15,3 21-5-15,-3 4-3 16,-3 11 0-16,0 4-1 16,-2-5-1-1,1-4-1-15,2-10-1 16,2-9-1-16,2-15-1 0,7-10 0 15,4-15 0 1,5-8 0-16,1-5 1 0,2-5 0 16,1-1 2-16,-3 1 2 15,-2 3-1-15,-9 3 2 16,-8 16-1-16,0-13 1 0,-13 13-1 16,-4 4 0-16,-1 5 0 15,-2 1-2-15,1 4 1 16,3 0-1-16,9 4 1 15,7-4 1-15,13 1-1 16,6-1 0-16,9-4-2 16,6 2-11-16,7-2-24 0,-6-17-2 15,5 7 1-15,-10-15-1 16</inkml:trace>
  <inkml:trace contextRef="#ctx0" brushRef="#br0" timeOffset="12254.7748">11428 8494 21 0,'0'0'30'0,"0"17"1"16,-11 11-12-16,2 10-5 0,-5 6-5 15,0 6-2-15,-2-2 0 16,4-2-2-16,-2-9-1 15,7-5-1-15,2-18 0 16,5-14-1-16,0 0 0 16,6-26 0-16,2-4 0 0,1-8-1 15,1-6 0-15,4-3 0 16,0-1-1-16,-2 7 1 16,3 5 0-16,4 9 0 15,0 11 0-15,2 16 1 16,3 8 0-16,0 17 0 31,0 7 0-31,0 9 0 0,-2 5 0 16,-3 2 0-16,-4-2-3 15,-5-2-4-15,-1-3-12 16,-1-10-20-16,-13-12-1 16,5-5 1-16,-16-18-2 15</inkml:trace>
  <inkml:trace contextRef="#ctx0" brushRef="#br0" timeOffset="12408.2112">11335 8690 55 0,'17'0'32'0,"14"5"1"16,2-5-20-16,15 0-20 31,11 2-22-31,-3-9-2 0,12 7-1 16,-12-14 0-16</inkml:trace>
  <inkml:trace contextRef="#ctx0" brushRef="#br0" timeOffset="12792.9382">11782 8269 15 0,'9'-20'30'0,"17"11"1"16,2 0-11-1,3 4-3-15,0 10-4 0,-10 4-3 16,-2 9-2-16,-14 5-2 15,-5 9-2-15,-15-4 0 16,-4 1-1-16,-4-4 0 0,2-2-1 16,5-5 1-16,10-1 0 15,6-17 0-15,14 12 0 16,4-9 1-16,9 4-1 16,3-2-2-16,-2-5-9 15,0 2-29-15,-3 3-1 16,-9-5 0-16,1 5 0 0</inkml:trace>
  <inkml:trace contextRef="#ctx0" brushRef="#br0" timeOffset="19556.687">12658 8678 19 0,'7'-39'57'15,"-7"15"-33"-15,6 7-5 0,0 1-4 16,-6 1-5-16,0 15-3 16,0 0-3-16,0 0-1 15,9 19 0-15,-5 3-3 16,2 6 1-16,-4 2-1 16,5 4 1-16,-1-1 0 15,0-2 0 1,-2-3-1-16,-4-7 1 15,-10-3-1-15,-1-9 1 16,-5-6 0-16,-3-3-1 16,-3 0 1-16,0 0 0 15,4-3-1-15,3 3-1 0,4-5 2 16,11 5 0 0,0 0-1-16,26 8 0 0,-4-7 1 15,12 3-4-15,3-4-14 16,0-4-19-16,9 4 0 0,-8-10 0 15,-3 4 0-15</inkml:trace>
  <inkml:trace contextRef="#ctx0" brushRef="#br0" timeOffset="20041.2921">12835 8411 54 0,'-46'-5'29'16,"-7"7"-12"-16,-8 11-5 0,-2 9-4 16,4 7-4-1,0 12-1-15,6 10-2 0,7 5 1 16,12 9 0-16,15 3 2 16,19 3-1-16,13-3 1 31,24-1 0-31,16-14 0 0,21-12 0 15,13-16-1-15,12-18 0 16,4-23-2-16,2-17 2 16,-12-18 1-16,-15-14 0 15,-26-15 0-15,-27-4 1 16,-31-6-1-16,-19 10 1 16,-27 8-2-16,-13 15-4 0,-10 18-21 15,-3 19-16-15,-3 10-1 16,10 20-1-16,0 9 1 15</inkml:trace>
  <inkml:trace contextRef="#ctx0" brushRef="#br0" timeOffset="23168.5745">13495 8932 17 0,'0'0'31'16,"-2"10"0"-16,2-10-3 15,0 0-36-15,13 10-16 16,-13-10-3-16,18 0-3 15</inkml:trace>
  <inkml:trace contextRef="#ctx0" brushRef="#br0" timeOffset="24210.4663">14005 8599 30 0,'40'4'19'15,"3"-4"-4"-15,16 0-4 16,0 0-8-16,0-2-14 16,3 7-12-16,-18-10-2 15,-4 5 7-15</inkml:trace>
  <inkml:trace contextRef="#ctx0" brushRef="#br0" timeOffset="24405.0984">14032 8745 26 0,'23'3'30'0,"16"5"1"15,1-3-14-15,10-1-7 16,0 1-14-16,-6-5-19 0,5 11-6 16,-21-11-1-16,0 6 3 15</inkml:trace>
  <inkml:trace contextRef="#ctx0" brushRef="#br0" timeOffset="24542.4722">14079 8861 9 0,'0'14'28'16,"0"-14"0"-16,22 6-9 15,11-2-10-15,14-4-20 0,16 11-12 16,-8-13-2-16,13 7-2 15</inkml:trace>
  <inkml:trace contextRef="#ctx0" brushRef="#br0" timeOffset="24927.0121">14745 8722 13 0,'-34'-7'24'0,"9"16"0"0,1-2-13 15,11 3-4-15,6 2-3 0,7 3-2 16,10-3 1-16,7 0-1 16,3-5-1-16,5 0 0 15,-1-2-1-15,-4-5 0 16,-7 0-1-16,-13 0 0 15,0 0 0-15,-13-12 1 16,-6 12 1 0,-6 0 0-16,-3 3 0 15,0 4 1-15,8 3 2 16,0 4 0-16,11 0 1 16,9 1-1-16,8 3 1 15,9-6 0-15,4 0-4 16,9-2-10-16,5-1-19 15,-13-14-1-15,9 5-2 0,-12-19 7 16</inkml:trace>
  <inkml:trace contextRef="#ctx0" brushRef="#br0" timeOffset="25058.5698">14708 8574 26 0,'-23'-19'28'0,"23"19"-6"16,-17 0-16-16,17 0-29 15,0 15-3-15,6-6-3 16</inkml:trace>
  <inkml:trace contextRef="#ctx0" brushRef="#br0" timeOffset="25358.8524">14875 8826 27 0,'19'17'28'16,"12"3"-4"-16,-6-9-11 15,3-4-5-15,-3-7-3 16,-1-7-2-16,-5-5-3 16,-3-7 0-16,-6-5-1 15,-10-3-2-15,-4 0 1 0,-9 2 0 16,-5 7-1-16,-6 3 3 16,0 12 0-16,-5 9 1 15,3 8 1-15,5 13 2 16,8 9 0-16,7 8 1 0,6 5 2 15,11-1-2 1,4 5 2 0,1-3-5-16,3-3-11 15,-6-11-20-15,12 0-1 16,-12-17-2-16,8-3 0 0</inkml:trace>
  <inkml:trace contextRef="#ctx0" brushRef="#br0" timeOffset="25963.4669">15362 8775 16 0,'-20'-24'27'0,"6"16"0"15,-4-2-13-15,-1 8-4 0,2 2-4 16,1 10-2-16,6 5 0 16,6 3-1-16,4 5-1 15,5 1-1-15,6-2 0 16,5-3 0-16,4-6 0 16,3-3-4-16,2-10-1 0,-3-4 0 15,-1-10 0-15,-2-3 1 16,-7-5 1-16,-6 1 1 15,-3 3 2-15,-6-1 3 16,0 5 0-16,-6 4 1 16,9 10 0-16,-16 5 0 15,14 8-2-15,2 3 0 0,2 1 0 16,8 2 0-16,2 1 0 16,7-3 0-16,2-4 0 15,3-7 0-15,1-6-1 16,-2-12 0-16,2-3-1 15,-5-5 1-15,-2-2-1 0,-4-3 1 32,-4 6 0-32,-3-4-1 15,-2 11 0-15,-5 12 1 0,0 0 0 16,0 17 1 0,0 12 0-16,-5 7-1 0,5 11 1 15,-4 4 0-15,4 9 0 16,-5-5-1-16,5-2 0 15,0-3-3-15,0-12-3 0,6-9-19 16,2-7-14-16,-8-22 0 16,14 4-1-16</inkml:trace>
  <inkml:trace contextRef="#ctx0" brushRef="#br0" timeOffset="26116.2532">15652 8904 25 0,'20'4'25'0,"-4"-9"-6"15,6-6-28-15,13 14-16 0,-2-12-1 16,14 9 18 0</inkml:trace>
  <inkml:trace contextRef="#ctx0" brushRef="#br0" timeOffset="26464.4252">16169 8685 46 0,'-36'-9'31'0,"8"9"-5"16,2 0-11-16,11 5-6 16,15-5-4-16,0 19-3 15,9-9 0-15,7 2-1 16,5-2-2-16,2-2 1 15,-2-2-2-15,-5-6 0 32,-5 4-1-32,-11-4 1 0,0 0 1 15,-14 0 0-15,-2 0 2 16,-5 0 2-16,2 6 1 16,1 2 2-16,4 6 2 15,8-2 0-15,12 5 0 16,4 1 0-16,11 0-2 0,4-4 0 15,6 1-5-15,1-7-23 0,6-2-15 16,-12-16 0-16,6 5-2 16</inkml:trace>
  <inkml:trace contextRef="#ctx0" brushRef="#br0" timeOffset="27096.3269">17026 8714 54 0,'5'-9'35'0,"-11"-10"-7"16,-6 2-7-16,-1 1-5 16,-12 2-5-16,1 5-2 15,-7 4-4-15,3 9-1 16,0 3-2-16,6 11-1 16,10 4 0-16,12 6 0 15,6-1 0 1,13 2 0-16,5-7 0 15,5-2-1-15,7-7-2 16,-4-9-6-16,4-4-14 0,-8-8-16 16,-10-10 0-1,-7-5-1-15,-14-11 1 0</inkml:trace>
  <inkml:trace contextRef="#ctx0" brushRef="#br0" timeOffset="27197.0813">16937 8486 32 0,'-7'-15'30'16,"-6"-3"-2"-16,13 18-15 15,0 0-32-15,0 0-7 16,6 19-4-16,-6-19 3 16</inkml:trace>
  <inkml:trace contextRef="#ctx0" brushRef="#br0" timeOffset="27651.1252">17118 8635 16 0,'15'5'32'16,"8"8"1"-16,-2-9 0 0,6-1-19 16,5 3-4-16,-1-6-5 15,0 5-3-15,-5-5-1 0,-3-5-2 16,-6 3-1 0,-9-3 0-16,-8 5-1 15,0 0 1-15,0 0 0 0,-16-6 1 16,-1 10 0-16,-2 3 2 15,-1 7 0-15,3 3 1 0,2 2 0 16,7 3 1-16,3 2-1 16,10-2 1-16,6-2-1 15,6-3 1-15,3-5-1 16,5-8-1-16,3-6-1 16,2-6 0-16,-3-4 0 31,-4-4-1-31,-1-7 0 0,-3 0 0 15,-5 4 2-15,-2 1 1 16,-6 4 0-16,-2 4 1 16,-4 10 1-16,0 0 0 15,0 0-1-15,0 20 0 16,-3-3-3-16,3-1-10 16,-5 1-26-16,16 4 0 0,1-9 0 15,13 1-1-15</inkml:trace>
  <inkml:trace contextRef="#ctx0" brushRef="#br0" timeOffset="28436.5948">18330 8942 29 0,'19'9'34'0,"9"1"2"16,-2-10-12-16,-1-7-6 0,6-4-6 15,-11-14-1 1,0-2-4-16,-12-10-1 16,-3-6-2-16,-10-6-3 0,-1-3 1 15,-4 1-2-15,-2-2 1 16,3 7-1-16,4-3-1 0,5 8-1 16,3 4-3-16,12 11-2 15,0-2-7-15,13 13-13 16,5 9-10-16,-6-3 0 15,4 14 0 1</inkml:trace>
  <inkml:trace contextRef="#ctx0" brushRef="#br0" timeOffset="28621.5981">18311 8649 47 0,'0'8'33'16,"0"-8"1"-16,30 0-14 16,6 6-11-16,7-6-11 15,12 13-29-15,-2-17-1 16,10 8 0-16,-11-8-2 0</inkml:trace>
  <inkml:trace contextRef="#ctx0" brushRef="#br0" timeOffset="28839.1196">18795 8682 35 0,'11'6'29'0,"16"1"0"15,1-2-12 1,8-1-20-16,7 2-15 16,-6-9-10-16,9 6 0 0,-15-12-1 15</inkml:trace>
  <inkml:trace contextRef="#ctx0" brushRef="#br0" timeOffset="29022.6123">18884 8799 8 0,'12'0'25'0,"17"14"-2"16,4-9-20-16,1-5-19 16,11 7-5-16,-10-17 0 15,10 10 21-15</inkml:trace>
  <inkml:trace contextRef="#ctx0" brushRef="#br0" timeOffset="29238.8175">19383 8612 41 0,'-10'-28'32'0,"10"9"0"15,0 1-14-15,-3 7-5 16,3 11-5-16,5 16-2 15,-1 8-2-15,0 6-1 0,-4 7 0 16,0 5-1 0,0 0-2-16,0 5-7 0,0-5-16 31,0-8-12-31,3-4 0 16,-3-15 0-16</inkml:trace>
  <inkml:trace contextRef="#ctx0" brushRef="#br0" timeOffset="29603.2794">19613 8615 34 0,'-15'5'27'0,"-12"6"-9"15,6 1-8 1,0 9-3-16,3 5-2 16,7 3 1-16,7 3 0 0,9 0 1 15,5-2 0-15,9-3 0 16,5-6 0-16,5-7 0 16,4-14-1-16,-2 0 0 15,-3-13-1-15,-4-5-1 16,-8-5-1-16,-9-4 0 0,-7-2 0 15,-10 4-2-15,-6 4-5 16,-5-1-9-16,-4 6-24 16,7 7 0-16,-2-2 0 15,20 11 0-15</inkml:trace>
  <inkml:trace contextRef="#ctx0" brushRef="#br0" timeOffset="29927.0335">20195 8522 31 0,'0'0'31'0,"0"0"2"0,7 9-10 15,-7 20-10-15,0 3-5 16,0 14-2-16,-3 4 0 16,3 5-2-16,0 1-5 15,-4-7-9-15,4-14-20 16,4 0-4-16,-4-20 0 31,8-2-1-31</inkml:trace>
  <inkml:trace contextRef="#ctx0" brushRef="#br0" timeOffset="30126.5646">20304 8481 52 0,'6'-13'35'0,"-6"13"0"0,0 9-15 15,4 20-7-15,-4 7-6 16,0 11-3-16,5 3 0 0,-2 6-2 16,5 0 0-16,-1-6-5 15,3-3-4-15,-3-13-21 16,0-15-8-16,7-2-1 31,-14-17 0-31</inkml:trace>
  <inkml:trace contextRef="#ctx0" brushRef="#br0" timeOffset="30305.2774">20164 8717 20 0,'-13'3'28'15,"24"3"0"-15,0-6-13 16,5-7-34-16,18 10-6 15,-6-10-4-15,17 11 12 16</inkml:trace>
  <inkml:trace contextRef="#ctx0" brushRef="#br0" timeOffset="30643.2339">20409 8717 36 0,'-10'5'34'0,"-7"-5"-2"16,17 0-9-16,0 0-8 15,11 0-6-15,11 4-2 16,0-4-3-16,6 6-1 0,0-6-1 16,1 4-1-16,-3 1 0 15,-3-1 0-15,-5 2-1 16,-5-1 0-16,-13-5 1 16,8 17-1-16,-12-7 1 15,-5 4-1-15,-6 0 0 16,-3 6 0-16,-1-3 1 0,1 1 0 15,2-4 0-15,4 0 0 16,12-14 0-16,-6 19 0 16,6-19 0-16,23 5 0 15,-6-5-4-15,2 0-12 16,1-4-21-16,7-2-1 0,-4-3 0 31,5 0-1-31</inkml:trace>
  <inkml:trace contextRef="#ctx0" brushRef="#br0" timeOffset="30890.544">21025 8835 20 0,'13'8'35'15,"2"11"2"-15,-11 0-4 16,-8-1-13-16,-5 5-11 16,-6-9-37-16,-5 9-3 15,-15-14-2-15,5 6-3 16</inkml:trace>
  <inkml:trace contextRef="#ctx0" brushRef="#br0" timeOffset="33309.7216">21735 8714 12 0,'6'25'32'16,"-17"-5"-1"-16,-1 8-6 15,-11-2-7-15,-4-1-6 0,-3-6-5 16,-6-4-3-16,3-11-2 15,1-8-2-15,4-7-1 16,7-10 0-16,5-3 0 0,10-3 0 16,6 2 1-1,10 1 1-15,9 6 1 16,3 9 2-16,11 9-1 0,-1 6 1 16,4 9 0-16,-6 7-2 15,-2 5-3-15,-5 5-11 0,-4-2-21 16,-14-8-2-16,2 0 1 15,-7-22-2-15</inkml:trace>
  <inkml:trace contextRef="#ctx0" brushRef="#br0" timeOffset="33463.8787">21588 8539 43 0,'7'-15'33'15,"-7"4"-1"-15,11 11-10 16,-1 7-35-16,-10-7-17 0,27 28-3 16,-9-12 0-16</inkml:trace>
  <inkml:trace contextRef="#ctx0" brushRef="#br0" timeOffset="33764.1127">21945 8853 36 0,'17'19'35'0,"7"0"1"16,-8-11-4-16,6-8-17 0,2 0-7 16,-4-8-3-16,0-7-4 15,-6-4-1-15,-5-4-2 16,-9-2-1-16,-5-2 0 16,-9 4-1-16,-10 0 1 15,-1 9 0-15,-5 9 2 0,0 8 1 16,3 9 0-16,4 7 0 15,10 8 2-15,6 6-1 16,7 4 2-16,0 5-1 16,7 1 0-16,3 0 0 15,3-3-3-15,5 1-3 16,1-6-20-16,0-13-11 0,12 0 0 16,-3-20 0-16</inkml:trace>
  <inkml:trace contextRef="#ctx0" brushRef="#br0" timeOffset="34112.2853">22543 8826 37 0,'-7'17'35'0,"-13"-3"1"16,2 1-10-16,-5 4-11 0,-10-9-5 16,-1 3-3-16,-3-9-2 15,6-8-4-15,3-7 0 16,4-6-2-16,7-3 1 16,7-6 0-16,10 2 0 15,3 5 0-15,11-3 1 16,9 12 1-1,3 5 1-15,6 10 0 16,-3 8 0-16,6 10 1 16,-7 1-1-16,1 5 0 0,-3 3-5 15,-12 0-25 1,-2-13-12-16,1 5 1 16,-4-12-2-16</inkml:trace>
  <inkml:trace contextRef="#ctx0" brushRef="#br0" timeOffset="35729.6447">3020 9820 6 0,'0'10'29'16,"-16"-5"0"-16,13 20-3 0,-7 1-13 15,7 10-6 1,3 2-2-16,6-1-2 0,4 1-1 15,8-6 0-15,10-9 0 16,-1-9-1-16,4-7 1 0,-2-10 0 16,-2-10-1-16,-4-5 1 15,-5-6-1-15,-5-3 0 16,-8-5 1-16,-10 3-2 16,-2 0 2-16,-8 8-2 15,3 6 1-15,-4 5-1 31,3 10 1-31,1 10 0 0,6 5 0 16,6 9 2-16,6 2-1 16,10-3 1-16,6 3 0 15,2-5 1-15,7-4 1 16,0-7-1-16,4-5 1 16,-5-5 0-16,-2-7-1 15,-5-8 0-15,-5-1-1 0,-7-6-1 16,-4 0 0-16,-7-2-1 15,-9 2-1-15,0 2-5 16,-5 1-10-16,0 4-24 16,4 11 0-16,-3-5 0 0,13 9-1 15</inkml:trace>
  <inkml:trace contextRef="#ctx0" brushRef="#br0" timeOffset="35931.7409">3670 9910 24 0,'13'4'29'0,"-4"-12"1"16,19 2-12-16,5 1-12 15,8 5-12-15,-1 6-16 16,-9-6-7-16,7 7 0 15,-16-7 9-15</inkml:trace>
  <inkml:trace contextRef="#ctx0" brushRef="#br0" timeOffset="36083.6665">3739 10026 17 0,'0'13'34'0,"0"-13"1"15,24 9-1-15,4-4-17 0,6-1-20 16,9 6-25-16,-13-6-5 16,10 7-2-16,-10-11 0 15</inkml:trace>
  <inkml:trace contextRef="#ctx0" brushRef="#br0" timeOffset="36931.3098">4477 9956 12 0,'-41'-10'31'16,"7"0"-3"-16,2-7-7 16,3-12-6-16,10-2-4 15,9-7-3-15,13 4-2 16,8-1-2-16,12 6 0 15,11 10 0-15,6 9-1 0,-1 10 0 16,0 14 0-16,-11 6 0 16,-9 16-1-16,-14 6 0 15,-16 5-1-15,-14 4-1 0,-12-4-2 16,-4-4-1 0,-5-6-1-16,9-11 0 15,2-7 0-15,16-9-1 0,19-10 2 16,0 0 2-16,20-10 2 0,11 3 0 15,5 7 1 1,4 0 1-16,4 3 1 0,-7 5-1 16,-2 2-1-16,-6 4 1 15,-9 0-1-15,-8 0-1 32,-4 1 0-32,-8-6 0 0,0-9-1 15,0 8-1-15,0-8 0 16,-10-8 0-16,10-5-1 15,0-2-1-15,0-2 1 16,10-3 0-16,1 1 0 16,7 4 1-16,1 1 1 15,6 6 1-15,-3 6 1 0,0 2 0 16,-4 10 1-16,-2 4 0 16,-1 5-1-16,-8 0-1 15,-1 4-8-15,-6-9-27 16,9 10-1-16,-9-16 0 15,13 6-1-15</inkml:trace>
  <inkml:trace contextRef="#ctx0" brushRef="#br0" timeOffset="37440.3112">4972 10157 22 0,'5'18'35'15,"-5"-18"2"-15,15 13-9 16,4-4-5-16,-4-9-5 15,6 4-6-15,-1-12-3 16,0-7-4-16,-5-3 0 16,-2-10-2-16,-7-5-2 15,-6-5 1-15,0-7-2 0,-5-1 1 16,2-2-1-16,3-1-1 16,0 5 0-16,0 1-2 15,12 12-2-15,-1-1-6 16,11 13-16-16,3 14-14 15,-7 0 2-15,4 15-1 16</inkml:trace>
  <inkml:trace contextRef="#ctx0" brushRef="#br0" timeOffset="37618.7138">4973 10002 49 0,'0'0'37'0,"33"9"1"16,-3-9-6-16,5 3-21 16,7-3-17-16,-3 0-28 15,6 0-1-15,-14 0-3 16,4 0 1-16</inkml:trace>
  <inkml:trace contextRef="#ctx0" brushRef="#br0" timeOffset="38141.6848">5575 9979 38 0,'11'-4'33'0,"12"9"1"16,3-10-8-16,9 5-15 15,6 0-9-15,4 0-10 16,0 0-15-16,-9-2-10 16,0 8-1-16,-13-14 0 0</inkml:trace>
  <inkml:trace contextRef="#ctx0" brushRef="#br0" timeOffset="38304.1447">5637 10081 39 0,'0'0'33'0,"19"5"1"0,0-5-15 15,17 0-22-15,9 4-24 16,-9-8-3-16,11 4-1 15,-4-12-2-15</inkml:trace>
  <inkml:trace contextRef="#ctx0" brushRef="#br0" timeOffset="39044.2402">6490 9969 4 0,'-20'2'31'16,"-1"7"1"-16,-11-9-4 15,2-11-10-15,-1 1-6 16,3-13-4-16,9 1-2 16,10-4-3-16,9-2-1 15,9 3-1 1,7 2-1-16,12 9 0 15,9 5 1-15,0 9 0 16,-3 14 0-16,-8 4 1 16,-11 11 0-16,-12 6 0 15,-9 7 0-15,-19 1 0 0,-10-1-2 16,-2-2-1 0,-6-6-1-16,6-6 0 0,6-10-1 15,13-6 0-15,8-9 1 0,10-3 1 16,22-5 2-16,2-2 0 15,8 4 1-15,7-1 1 16,3 4 1-16,-5 4 0 16,0 5-1-16,-9-3 0 15,-4 4 0 1,-9-1 0-16,-5 3-1 16,-10-12 0-16,0 10-1 15,0-10 0-15,0 0-1 16,-13-14-1-16,8 0-1 15,5-3 0-15,0-2-1 16,9 1 0-16,0-2 0 16,11 6 1-16,-2 2 2 0,4 5 1 15,1 7 0-15,-1 4 2 16,-1 6 0-16,-4 9 1 16,-1-1 0-16,-10 8-3 0,1-4-8 15,-7 2-30 1,2-3 1-16,-2-7-2 15,12-3 0-15</inkml:trace>
  <inkml:trace contextRef="#ctx0" brushRef="#br0" timeOffset="39622.9767">6980 10035 26 0,'12'-19'30'0,"-3"-5"-7"16,0-3-3-16,1 3-2 16,-3-3-2-16,1 7-4 15,-4 2-2-15,-4 18-2 16,0 0-2-16,9 10-1 15,-9 12-2-15,0 6-1 0,3 6-1 16,2 7 0-16,-1-2-1 16,2-3-5-16,3 5-12 15,1-12-20-15,-2-14 0 16,7-2-1-16,-4-13 0 0</inkml:trace>
  <inkml:trace contextRef="#ctx0" brushRef="#br0" timeOffset="39960.4695">7317 9903 46 0,'-16'-15'32'0,"2"12"-2"0,0 3-13 15,-7 3-8-15,3 8-4 16,-1 5-1-16,4 10-2 15,3 6-1-15,8 6 1 16,8-1-1-16,8 4 1 16,6-6 0-16,13-3 0 15,3-12-1 1,10-8 1-16,-1-12 0 16,0-10 0-16,-8-8 1 15,-2-9 0-15,-14-5 0 16,-10-2 0-16,-14-2-1 15,-11 4 1-15,-12 3-4 16,-6 5-7-16,-4 2-29 16,2 10-1-16,-2 0 0 0,7 12 0 15</inkml:trace>
  <inkml:trace contextRef="#ctx0" brushRef="#br0" timeOffset="40694.1845">8024 9908 27 0,'19'5'31'0,"4"14"-5"16,-6 5-6-16,-5 1-6 15,1 6-2 1,-7-3-3-16,0 3-1 16,-6-11-2-16,0-5-2 15,0-15-1-15,0 0 0 16,0-11-1-16,7-10 0 16,5-5-1-16,3-2 1 15,1-3-2-15,3 3 0 16,-1 3-1-16,-2 8-2 0,3 8-5 15,-5 9-14-15,-14 0-14 16,22 17 0-16,-15-3 0 16</inkml:trace>
  <inkml:trace contextRef="#ctx0" brushRef="#br0" timeOffset="41025.632">8572 9974 30 0,'-3'11'31'0,"0"1"-2"16,-7-2-12-16,-9 1-5 31,0 4-2-31,-8-5-3 0,3 0-2 16,-7-6-2-16,6-4-1 15,1 0-1-15,3-7-1 16,5 0 0-16,7-5-1 15,9 2 1-15,0-4-1 16,12 8 1-16,4 2 0 16,5 4 0-16,4 5 1 0,2 4 1 15,1 2 0-15,-1 3-3 16,-6 3-9-16,-2-6-23 16,3 7 0-16,-11-10-1 15,9 3 0-15</inkml:trace>
  <inkml:trace contextRef="#ctx0" brushRef="#br0" timeOffset="41464.0602">8835 10012 25 0,'-16'-23'30'15,"7"3"-6"-15,-7 2-7 16,1 3-5-16,0 6-3 16,-1 9-3-16,5 5-2 15,3 9-1-15,8 1-2 16,0 6 1-16,10-1-1 16,5-1 0-16,4 0 0 0,5-9 1 15,1-5-1-15,0-5 1 16,1-12-1-16,-5-7-1 15,3-8 1-15,-9-5 0 16,-2-6 0-16,-3-11 0 16,-4-4 2-16,-6-7 0 31,0 9 1-31,0 4 0 0,-3 6-1 16,-4 14 1-16,7 27-1 15,-15 0-1-15,10 32 0 16,-2 14-1-16,3 9-1 0,4 10 0 15,0-1-4-15,7 2-11 16,2-6-21-16,-3-18-1 16,3-4 0-16,-5-16 1 0</inkml:trace>
  <inkml:trace contextRef="#ctx0" brushRef="#br0" timeOffset="41695.6626">8275 10161 20 0,'0'0'33'0,"26"13"2"15,1-13-5-15,14 0-16 16,20 4-3-16,6-4-6 0,13 0-8 15,2-4-15-15,4 8-15 16,-15-8-1-16,-2 8 0 0</inkml:trace>
  <inkml:trace contextRef="#ctx0" brushRef="#br0" timeOffset="42181.1386">8621 10417 16 0,'6'-11'29'0,"-6"11"-6"0,3-17-2 15,-3 17-6-15,-25-15-3 16,3 6-5-16,-2 9-1 16,-5-5-2-16,2 10-1 0,2-1-1 15,3 6-2-15,8 4 0 16,8 1 0-16,13 4 1 31,9 3-1-31,7 0 1 0,5 0 1 16,2 0 1-16,-1 2 1 15,-5-3 2-15,-6 2-1 16,-15-5 1-16,-8-2-1 16,-14-7 0-16,-3-5-1 15,-9-4-4-15,1-9-5 16,5-1-15-16,4-4-18 0,-4-7 0 15,14 5 0-15,-5-2-1 16</inkml:trace>
  <inkml:trace contextRef="#ctx0" brushRef="#br0" timeOffset="44460.2009">9524 10156 31 0,'21'22'34'15,"-12"-3"0"-15,-2 9-13 16,-7 3-8-16,-6-5-22 16,2 1-19-16,-15-22-4 0,19-5-1 15</inkml:trace>
  <inkml:trace contextRef="#ctx0" brushRef="#br0" timeOffset="45176.823">10193 9936 30 0,'-13'-4'31'0,"-11"-6"-1"31,2 6-13-31,-3 4-5 0,3 1-6 16,7 11-2-16,2-1-2 16,10 7-2-16,7 0 1 15,8-3-1-15,4-1 1 16,5 0-1-16,1-6-1 16,-3-4 1-16,0-4 0 0,-7 0 0 15,-12 0-1-15,0 0 0 16,-9-2 1-16,-7 2-1 15,-5 4 1-15,-2 4 0 16,1-1 0-16,4 5 1 0,2 2-1 16,10 1 1-1,9 2 1-15,6-3-1 0,8-1 1 32,7-1 0-32,4-8 0 15,3-4 0-15,0-4-1 0,-3-2 0 16,0-7 0-16,0-4 0 15,-10 0 0-15,-2 0-1 16,-4 4 0-16,-6 2 0 16,-6 11 1-16,9-8-1 15,-9 8 0-15,4 12 1 0,-4 0 0 16,0-4-1-16,0 4 1 16,0-2 1-16,0-10-1 15,0 0 0-15,0 0 0 16,0-10-1-16,6-7 1 15,4-2-1-15,-2-3 0 16,5 2 0 0,3 2 1-16,3 3 0 15,-1 6 1-15,3 9 0 16,-5 5 0-16,2 10 0 0,-5 3 1 16,-1 6-1-1,-3 2-2-15,-3 3-7 16,2-4-20-16,3 1-9 0,-11-12-1 15,7 0 0-15</inkml:trace>
  <inkml:trace contextRef="#ctx0" brushRef="#br0" timeOffset="45339.3154">10664 9919 44 0,'0'0'37'0,"15"20"0"16,-15 1-3-16,0 2-19 15,7 5-8-15,-7 5-9 16,3-1-20-16,-3-7-14 16,0-3-1-16,-6-12-1 15</inkml:trace>
  <inkml:trace contextRef="#ctx0" brushRef="#br0" timeOffset="45493.3772">10640 9732 54 0,'-9'-18'34'15,"9"18"-6"-15,0 0-32 0,-10 4-24 0,20 11-4 16,-7-1-2-16</inkml:trace>
  <inkml:trace contextRef="#ctx0" brushRef="#br0" timeOffset="45839.8835">11025 9910 30 0,'-11'-5'33'0,"-9"0"0"16,6 9-6-16,-1 5-14 16,-1 2-5-16,4 11-4 15,6-3-2-15,6 8-1 16,7-5 0-16,4 0 1 16,3-5 0-16,3-3 1 0,-4-5 0 15,-1-4 0-15,-12-5-1 16,0 0 0-16,0 0-3 15,-22-14-8-15,4 4-21 16,2 6-5-16,-5-9-2 0,10 8 1 16</inkml:trace>
  <inkml:trace contextRef="#ctx0" brushRef="#br0" timeOffset="46124.715">11122 9973 66 0,'20'6'36'0,"0"4"-3"16,-3 8-16-16,-10-4-6 16,3 4-5-16,-8-4-3 15,3-3-1-15,-5-1-4 0,0-10-1 16,0 0-2-16,13-7-1 16,-4-3-1-16,1-7 2 15,3 3 2-15,3-3 0 0,1 5 4 16,2 7 3-1,-7 1 2-15,4 13 1 16,-7 0 0 0,2 9-1-16,-7-2-2 15,1 5-6-15,1-2-23 0,2 1-11 16,-8-10-2 0,8 2 1-16</inkml:trace>
  <inkml:trace contextRef="#ctx0" brushRef="#br0" timeOffset="46325.7294">11479 9950 47 0,'22'9'39'16,"1"5"0"-16,8 6-4 16,8 7-19-16,-12-7-6 15,2 9-3-15,-10-6-3 0,-6 0-1 16,-13-3-5-16,-12-8-8 15,-17-9-30-15,-2-3 1 16,-11-8-1-16,3 1 0 16</inkml:trace>
  <inkml:trace contextRef="#ctx0" brushRef="#br0" timeOffset="47226.2288">12554 9969 18 0,'0'0'30'0,"0"0"0"16,0 20-2-16,-4-2-19 15,-2 6-5-15,6 5-2 16,0 1-1-16,9-2 1 16,4 1-1-16,4-11 1 15,3-5 0-15,5-8 1 0,-1-10 0 16,1-7 0-16,-5-7 1 16,-3 0 0-16,-7-8-1 15,-3 7 0-15,-7-4-1 16,0 10-1-16,-7 0 0 15,7 14-1-15,-13-8-1 0,13 8 1 32,-9 19 0-32,9 1-1 0,9 2 0 15,4 4 2 1,8-2-1-16,3-2 2 0,5-3 0 16,0-8 0-16,4-7 2 15,-3-9 0-15,-3-9 1 16,0-3-1-16,-8-7 0 15,-4-3-1-15,-7-2-1 0,-3 0-3 16,-5 8-6-16,0 2-15 16,-10 8-16-16,10 11 0 15,-16-9-1-15,16 9 1 16</inkml:trace>
  <inkml:trace contextRef="#ctx0" brushRef="#br0" timeOffset="47425.7184">13230 9971 39 0,'29'0'33'0,"-2"-3"0"15,9 6-8-15,-2 1-34 16,-6-4-20-16,10 13-2 0,-13-13-2 15,6 14 6-15</inkml:trace>
  <inkml:trace contextRef="#ctx0" brushRef="#br0" timeOffset="47611.1092">13238 10082 60 0,'0'0'37'15,"23"9"-1"-15,7-4-12 16,5-5-11 0,5 5-9-16,3-5-33 15,4 7-7-15,-10-7 0 16,-3 0-2-16</inkml:trace>
  <inkml:trace contextRef="#ctx0" brushRef="#br0" timeOffset="48480.8563">13803 10016 28 0,'15'19'32'0,"-6"13"2"16,10 19-12-16,0 12-11 0,0 5 0 15,2 6-1-15,-2 1-2 32,1-7-1-32,-2-15-2 15,-6-8-2-15,0-22 0 0,-3-13-1 16,-9-10-1-16,15-28 0 16,-8-9 0-16,-7-17 0 15,0-13-1-15,-7-12-1 16,1-9 0-16,-3-5 0 15,0-5 1-15,3 1-2 0,6 3 2 16,0 8-1-16,6 14 1 16,3 11 0-16,3 11 0 15,1 7 0-15,-3 11 1 16,2 11-1-16,-4 5-1 16,3 7 1-16,7-1 0 15,4 5-1 1,8 1-1-16,8-1 0 15,14 5 0-15,7-5-1 16,13 5 1-16,2 0 0 16,0 0-1-16,-2 0 2 0,-6 0 0 15,-10 0 1-15,-9 0 0 16,-12 0 0-16,-10-4 1 16,-8 4 0-16,-6-4 0 0,-11 4 0 15,12 0-1-15,-12 0 1 16,0 0 0-16,4 18 0 15,-4-3-1-15,2 3-2 16,3 5-9-16,-2 5-23 16,-3-9-1-16,0 3 0 15,-4-7 1-15</inkml:trace>
  <inkml:trace contextRef="#ctx0" brushRef="#br0" timeOffset="49070.1752">14349 9578 10 0,'0'-21'31'16,"0"21"2"-16,9-2 0 15,-6 17-16 1,3 17-5-16,-6 5-4 15,5 9-4-15,-5 1 0 16,4 4-1-16,-4-4-1 16,0-6-1-16,4-9-1 15,-4-13-2-15,12-8-1 16,-3-11 0-16,7-2-1 16,-3-10 0-16,5-2 0 0,3-1 1 15,1-3 1-15,-3 3 0 16,-5 5 2-16,0 2-1 0,-14 8 1 15,0 0 1 1,0 0-1-16,-25 2 1 16,3 4-1-16,-5 6 1 0,4-2 0 15,0 2 2-15,3-3 0 0,8 5 1 16,12-5 1-16,10 2-1 16,7-2 0-16,11-2-2 15,7 1-6-15,2 0-21 16,3-8-9-16,4 5-1 15,-10-10 0-15</inkml:trace>
  <inkml:trace contextRef="#ctx0" brushRef="#br0" timeOffset="49366.0803">14187 10213 54 0,'34'0'34'0,"3"0"-5"15,14-6-12-15,12 2-5 16,4-2-4-16,4 2-7 16,0-1-12-16,-7 5-17 15,-13-5-6-15,-5 5-1 16,-22 0 0-16</inkml:trace>
  <inkml:trace contextRef="#ctx0" brushRef="#br0" timeOffset="49934.1879">14275 10408 21 0,'25'12'35'16,"-14"-5"1"-16,5 10 1 0,-4 3-20 15,-6-1-6-15,7 3-1 16,-13-1-4-16,4-4-1 16,-8-5-3-16,4-12 0 15,-10 10-2-15,10-10 0 16,-5-17-1-16,7 3 0 15,11-1 0-15,0-4 0 0,5 0 0 16,3 9 1-16,5 0 0 16,-2 10 1-16,-2 0 0 15,-5 11 1-15,-6 3-1 16,-4 5 0-16,-7 2 1 16,0-1-1-16,0-1-1 0,-7-6 0 31,7-13-1-31,-7 9 0 0,7-9 0 15,10-18 0-15,-1 0 0 16,3-1 0-16,4-3 1 16,1 1 0-16,0 4 1 15,3 4 0-15,-1 8 1 16,-4 9 0-16,-4 5 0 16,2 5 0-16,-6 5 0 0,2 0 0 15,-7 7-4-15,-2-11-18 16,-4-1-19-16,4-1 0 15,0-13 0-15,0 10 0 16</inkml:trace>
  <inkml:trace contextRef="#ctx0" brushRef="#br0" timeOffset="50575.4295">15244 10060 24 0,'0'0'35'0,"25"7"0"0,13-12 0 16,10 0-20-16,10 5-5 15,6 0-4-15,10 0-4 16,-2 0-8-16,-9-3-11 0,-10-1-17 15,-6 4-1 1,-23-2-1-16,-1 2 3 0</inkml:trace>
  <inkml:trace contextRef="#ctx0" brushRef="#br0" timeOffset="50823.4306">15375 10178 21 0,'0'0'32'15,"25"0"1"-15,14 0-9 16,4 0-8-16,6-3-5 16,11 3-3-16,-5 0-3 15,-1 3-3-15,-3-3-5 16,-15-3-7-16,-6-6-19 0,-3 9-5 15,-18-14 0-15,1 9 0 16</inkml:trace>
  <inkml:trace contextRef="#ctx0" brushRef="#br0" timeOffset="50993.4044">15828 10016 45 0,'10'5'35'0,"12"7"-2"15,-1 3-9-15,1-1-10 0,-1 7-3 16,-6-1-3-16,-2 5-2 16,-13-6-2-16,-6 5-4 15,-12-1-8-15,-7 0-28 16,-13-14-1-16,6 0-1 0,-7-13 0 16</inkml:trace>
  <inkml:trace contextRef="#ctx0" brushRef="#br0" timeOffset="51693.8194">16420 9948 13 0,'7'21'27'0,"-11"0"-1"16,4 5-11-16,7 3-2 15,-1 0-2-15,4-2-3 16,-1-10 0-16,9-3-2 16,1-9 0-16,2-5-1 0,0-9-1 15,-1-8 0-15,-5-4-1 16,0-5 0-16,-5 2-2 0,-7 0 0 16,-3 5-1-16,0 5 0 15,0 14 0-15,-15-8-1 16,15 8 0-16,-12 24 0 15,9-2 1-15,3 1 0 16,6 5 2-16,7-4 1 16,4 0 0-1,10-2 1-15,-2-8 0 16,8-6 1-16,-3-8-1 16,-2-7 0-16,-6-7 0 15,-4-1-2-15,-8-5-1 16,-10-5-5-16,0 4-8 15,-9-1-18-15,-4-6-8 16,1 8-1-16,-1-7 1 0</inkml:trace>
  <inkml:trace contextRef="#ctx0" brushRef="#br0" timeOffset="51996.2596">16713 9578 47 0,'18'-9'33'0,"0"-4"1"15,9 6-15-15,-4 7-8 16,-4 8-5-16,-4 6-4 31,-9 8-1-31,-6 0 0 0,-9 3 0 16,-6 0-1-16,-4-5 1 15,6-1 0-15,1-5 0 16,9-6-1-16,3-8 0 16,28 7-4-16,0-7-13 15,13 9-17-15,-7-9 1 0,11 9-2 16,-1-5 1-16</inkml:trace>
  <inkml:trace contextRef="#ctx0" brushRef="#br0" timeOffset="52259.196">17106 9942 23 0,'28'9'31'0,"-5"-9"0"0,12 0-10 16,6 5-9-16,-1-5-9 15,4 9-14-15,-13-14-18 16,6 13-1-16,-18-14-1 16,4 12 12-16</inkml:trace>
  <inkml:trace contextRef="#ctx0" brushRef="#br0" timeOffset="52412.8565">17164 10031 42 0,'-6'12'37'0,"6"-12"-2"0,14 11-9 16,16-2-8-16,0-3-6 15,11 1-10-15,3-7-33 0,3 4-5 16,-11-10-1-16,2 3 0 15</inkml:trace>
  <inkml:trace contextRef="#ctx0" brushRef="#br0" timeOffset="53097.9883">17896 9538 38 0,'13'6'35'16,"-5"6"-2"-16,-4 20-14 15,2 10-5-15,-6 5-3 16,6 8-2-16,-6 2-2 16,3-2-3-16,-3-5-2 15,0-8-1-15,5-13-2 0,1-13-1 16,5-9 0-16,5-13-1 15,3-7-1-15,1-8 1 0,4 0 0 16,-6-2 0 0,0 1 2-16,-8 4 0 15,-10 4 1-15,0 14 0 0,-20-6 1 16,-3 9-1-16,-3 7 1 0,1-1 0 16,0 1 0-16,7-1 0 15,6 1 1-15,12-10 0 16,7 18 1-16,13-9-1 15,6-2 0-15,7 0-3 16,4 3-8-16,1 4-21 31,-7-6-5-31,4 3-1 0,-12-11-1 16</inkml:trace>
  <inkml:trace contextRef="#ctx0" brushRef="#br0" timeOffset="53345.9015">17769 10150 12 0,'-15'10'33'16,"5"-10"1"0,10 0 1-16,26 9-18 0,7-9-3 15,17 0-4-15,9-4-3 31,15 4-3-31,9 0-2 0,3-1-8 16,1 1-11-16,-7 0-14 16,-17-8-4-16,-5 8-1 15,-25 0 0-15</inkml:trace>
  <inkml:trace contextRef="#ctx0" brushRef="#br0" timeOffset="53915.232">17813 10425 27 0,'0'0'34'0,"18"14"-1"16,-12 4-7-16,5-1-8 15,0 9-4-15,-5-4-4 0,0 7-3 16,-6-6-1-16,0-3-2 16,0-8-2-16,0-12 0 15,0 0-2-15,0 0 0 16,14-17-1-16,0-2 2 15,2 0-2-15,5 0 1 16,4 1-1-16,-2 8 1 0,0 4 1 16,-1 6 0-16,-6 7 0 15,0 7 0-15,-10-1 0 16,-6 6-1-16,0-2 1 16,0-3-1-16,0-14-1 15,-12 11 0-15,12-11 0 16,3-14 0-1,8 0-1-15,2-3 1 16,6-3 0-16,0 2 1 16,5 4 1-16,0 5-1 15,-3 3 1-15,1 6 1 16,-3 9 0-16,-5 5 0 0,-3 1-1 16,-4 2 0-1,-2 7-6-15,-5 1-30 0,-8-8-3 0,5 2-1 16,-7-10 0-16</inkml:trace>
  <inkml:trace contextRef="#ctx0" brushRef="#br0" timeOffset="54480.5343">18925 10033 11 0,'0'10'34'15,"0"-10"0"-15,35 0 0 0,-1 0-17 16,8 0-6-16,11 0-3 15,5 0-5-15,2 0-8 16,2 0-9-16,-6 0-11 16,-13-8-8-16,-3 13-2 15,-21-5 1-15</inkml:trace>
  <inkml:trace contextRef="#ctx0" brushRef="#br0" timeOffset="54684.5763">18946 10165 17 0,'10'0'31'0,"23"10"1"16,5-10-10-16,14 3-6 16,6-3-6-16,4 5-9 15,-1-5-11-15,-5-5-12 16,-4 2-6-16,-19-12-2 15,-5 6 1-15</inkml:trace>
  <inkml:trace contextRef="#ctx0" brushRef="#br0" timeOffset="54832.2542">19429 10035 41 0,'17'8'26'0,"1"2"-4"16,-2 4-3-16,1 5-4 15,-8 4-4-15,-1 0-3 16,-11 1-5-1,-8-2-8-15,-12-12-26 0,4 5-1 16,-10-15-1 0,9 4-1-16</inkml:trace>
  <inkml:trace contextRef="#ctx0" brushRef="#br0" timeOffset="55348.6933">20034 9700 29 0,'0'0'33'0,"10"-10"1"15,2 20-1-15,-3 13-20 16,-3 9-4-16,6 11-3 16,-4 3-2-16,3 13 0 15,-4-2 0-15,0 1-3 0,-4-7 0 16,-3-6-3-16,5-9-1 16,-5-13-1-16,9-8-3 0,-9-15 0 15,21-5 0 1,-5-9 1-16,4 1 1 0,-1-6 3 15,-1 2 3-15,13-12 6 32,-22 24-1-32,-9 5 0 15,0 0 0-15,-19-5-1 16,4 10-1-16,-5 1-2 16,2 2 0-16,-1 1-1 15,2 2 1-15,5 1 0 16,10-2 0-16,2 0 0 15,11 2 0-15,3-2-1 0,3-1-2 16,7 2-8-16,1-1-27 16,0-12-2-16,8 2 1 15,-5-12-1-15</inkml:trace>
  <inkml:trace contextRef="#ctx0" brushRef="#br0" timeOffset="55564.996">20571 9968 29 0,'23'-9'30'0,"9"15"1"15,-7-6-11-15,9 4-15 16,3 0-11-16,-5-9-19 15,5 11-5-15,-14-12 0 16,2 11 7-16</inkml:trace>
  <inkml:trace contextRef="#ctx0" brushRef="#br0" timeOffset="55749.8207">20577 10076 41 0,'6'10'38'0,"7"-5"-1"16,14-1-8 0,8 2-11-16,0-6-5 15,7 7-9-15,3-7-18 16,1 2-22-16,-14-11-2 16,6 3 0-16,-14-7 0 15</inkml:trace>
  <inkml:trace contextRef="#ctx0" brushRef="#br0" timeOffset="56519.3139">21172 9932 39 0,'-6'19'32'0,"-7"-1"1"15,4 10-15-15,5 4-4 16,4 0-4-16,6 2-3 16,7-9-1-16,12-3 0 15,4-12-2-15,2-5 0 16,3-11-2-16,-2-3 0 15,-4-11 0-15,-2-2 0 0,-10-4-1 16,-5 4-1-16,-8 1 1 16,-6 2-1-16,-5 8 0 15,8 11-1-15,-20-4 1 16,8 9-1-16,1 9 1 0,4 5-1 16,4 1 1-16,3 5 1 15,12-4 0-15,3 1 1 16,6-4-1-16,8-7 2 0,0-7-1 15,2-4 1-15,-2-9 0 16,-3-3-1-16,-5-5 0 16,-9-6-2-16,-6 0-1 15,-6-6-5-15,-4 8-13 32,-2 0-20-32,-12-1-1 0,7 5 0 15,-7 1 1-15</inkml:trace>
  <inkml:trace contextRef="#ctx0" brushRef="#br0" timeOffset="56851.8714">21515 9658 53 0,'2'-15'33'0,"-2"1"-2"32,8 4-17-32,7 10-4 0,-3 3-2 15,4 5-3-15,-4 1-2 16,-1 5-1-16,-6 1 0 16,-5 4 0-16,-6-2-1 15,-2 2 0-15,-3-3 1 16,0 0-1-16,4-6-1 15,7 1 1-15,0-11-1 0,21 13-3 16,5-10-7-16,5 6-25 16,2-9 0-16,4 9-1 15,-8-9 0-15</inkml:trace>
  <inkml:trace contextRef="#ctx0" brushRef="#br0" timeOffset="57552.2645">21896 9965 39 0,'27'14'34'0,"-17"-3"1"16,10 6-10-16,-7 7-11 15,-6-1-4-15,2 6-2 16,-9-3-3 0,0-5-1-16,-4-4 0 15,2-8-1-15,2-9-1 16,0 0 0-16,0-14-1 16,6-4 0-16,5-5 0 15,9-1 0-15,3 1-1 16,2 4-1-16,2 5 2 15,-1 7-1-15,0 7 1 0,-1 7 0 16,-6 5 0-16,-7 7 0 0,-4 3 0 16,-3 0 1-1,-5 0-2-15,-3-3 2 16,0-4-1-16,-1-3-1 0,4-12 1 16,0 0 0-16,0-14-1 15,11-4 1-15,5-5-1 0,2 0 0 31,6-2 0-31,0 4-1 16,3 5 1-16,2 6 0 16,-3 10 0-16,-5 8 1 15,-4 9 0-15,1 1 0 16,-8 11 1-16,-2-1-1 16,-1 2 1-16,-7 0-1 0,2-7-1 15,-2-3-3-15,6-6-38 16,-3 0 1-16,-3-14-1 15,0 0-1-15</inkml:trace>
  <inkml:trace contextRef="#ctx0" brushRef="#br0" timeOffset="60661.2836">3040 11110 7 0,'-18'12'29'15,"-7"-7"1"-15,4 10-10 16,5 3-4-16,10 7-5 16,6 4-2-16,13-3-1 0,8 5-1 15,7-10-1-15,9-3-2 16,1-7-1-16,-4-11 0 15,-4-8-2-15,-8-9 2 16,-13-11-2-16,-6-5 1 16,-15-9 0-16,-1-9 0 0,-8-5-1 31,3-3 0-31,-1 1-1 0,10 6-5 16,9 7-8-16,6 8-20 15,10 4-3-15,14 18-1 16,-2 4 1-16</inkml:trace>
  <inkml:trace contextRef="#ctx0" brushRef="#br0" timeOffset="61030.5618">3226 11134 14 0,'10'-5'34'0,"0"-2"2"15,11 7-8-15,1 7-7 0,-1 4-6 16,4 9-3 0,-12-1-3-16,2 8-3 0,-5-7-1 15,-7 2-3-15,-3-6-1 16,-8-4-2-16,8-12 0 0,-15 5-1 15,15-5-1-15,-5-14 1 16,10 0-2-16,5 1 2 16,6 2 1-16,6 3 0 15,6 4 0-15,-1 4 1 16,1 6 0-16,-4 1-6 16,-3 7-16-1,0 4-13-15,-19-8-1 16,8 4 0-16</inkml:trace>
  <inkml:trace contextRef="#ctx0" brushRef="#br0" timeOffset="61478.1309">3618 10998 36 0,'18'-34'35'15,"11"7"-7"-15,4 4-8 16,1 9-3-16,5 18-2 16,-3 6-4-16,1 19-3 15,-7 6-2-15,1 8-1 16,-6 3-2-16,-6 1 0 31,-3-2 0-31,-4-7-2 0,-5-9-1 16,-2-7 0-16,-2-12-1 15,-3-10 0-15,0 0-1 16,-12-15 0-16,0-2-1 16,0-2 1-16,-10 4 1 15,0 3 0-15,-6 7 1 16,1 5 0-16,-1 7 0 0,3 8 0 15,3 2 1-15,0 4-3 16,10-1-7-16,3-3-14 16,9-17-14-16,-4 20 0 15,4-20-1-15</inkml:trace>
  <inkml:trace contextRef="#ctx0" brushRef="#br0" timeOffset="61678.5049">4256 11285 64 0,'0'0'41'0,"0"0"-1"16,10 11-5-16,-10-11-25 15,0 0-20-15,0 0-27 16,0 0-3-16,-10-11 0 15,10 11-1-15</inkml:trace>
  <inkml:trace contextRef="#ctx0" brushRef="#br0" timeOffset="62680.0531">5065 10967 24 0,'0'-17'33'0,"0"17"0"16,0 21-11-16,0 7-7 0,5 14-5 15,-5 7-4-15,6 12-1 16,-2-3-2-16,1 0-1 16,1-10-2-16,1-8-2 15,-1-11-2-15,1-12-2 16,4-15-1-16,2-11 0 16,5-6 0-1,-3-9 0-15,6-3 2 16,-4 0 1-16,2 3 3 15,-5 4 3-15,-9 6 0 16,-5 14 1-16,-12-8 1 16,-5 13 0-16,-4 8 0 0,-5 1 0 15,2-1 0-15,2 3 0 16,5-3 1-16,10 1-1 0,13-5 0 16,6 3-1-16,8-6 1 15,7 1-4-15,7 0-9 16,6 0-25-16,-5-11-1 15,8 4 0-15,-11-7-1 16</inkml:trace>
  <inkml:trace contextRef="#ctx0" brushRef="#br0" timeOffset="62933.9835">5546 11197 36 0,'10'9'33'0,"12"-14"1"16,17 5-16-16,6 0-8 15,1 0-7-15,2-4-10 16,-6 0-22-16,4 8-3 0,-17-9-1 15,-3 5 1-15</inkml:trace>
  <inkml:trace contextRef="#ctx0" brushRef="#br0" timeOffset="63118.6727">5611 11323 51 0,'12'0'32'16,"16"5"-6"-16,8-5-5 16,0 0-8-16,8 0-17 0,-13-4-27 15,10 8-2 1,-18-9-1-16,-1 10-2 0</inkml:trace>
  <inkml:trace contextRef="#ctx0" brushRef="#br0" timeOffset="65210.8857">6432 10818 38 0,'-20'13'27'16,"-12"11"-3"0,-5 17-5-16,0 11-3 15,4 11-4-15,11 11-4 16,9 0-2-16,13 2-2 0,16-6-3 15,11-10-3-15,14-10-9 16,8-12-14-16,2-23-10 16,7-6 0-16,-3-18-1 15</inkml:trace>
  <inkml:trace contextRef="#ctx0" brushRef="#br0" timeOffset="65812.1287">6732 11165 18 0,'-23'-23'32'0,"11"0"-2"16,-4-6-6-16,11-1-7 15,8 0-5-15,6 1-4 16,13 6-2-16,7 2-1 0,6 10-2 15,0 5 0-15,-4 13-1 0,-5 10 0 16,-12 8 1-16,-14 11-2 16,-14 6 0-16,-12 1 0 15,-5 2 0-15,-4-3 0 16,2-3-1-16,2-4 0 16,12-10-1-16,13-3 1 15,9-10-1-15,13-5 0 0,8-3 1 16,7-1 0-16,7-3 0 15,2 0-1-15,0-7-1 16,-3 5-1-16,-5-1 0 16,-6 3-1-16,-9-6 0 15,-2 6-1-15,-15 0 1 16,0 0 2 0,0 0 1-16,-3 13 1 15,3-13 0-15,-14 12 1 16,14-12 1-16,-17 9 0 15,17-9-1-15,0 0 0 0,-6-21-1 16,12 4 0-16,7-1 0 16,1-1 1-16,5 1 0 15,0 3 0-15,3 6 1 0,-4 9 1 16,1 5 1-16,-5 9-1 16,-7 7 1-16,0 1-3 15,-4 5-9-15,0-9-27 16,7 8-1-16,-7-14 0 15,12 1-1-15</inkml:trace>
  <inkml:trace contextRef="#ctx0" brushRef="#br0" timeOffset="66176.8567">7327 11277 18 0,'0'0'32'0,"0"0"-1"0,12-20-6 15,1-1-10 1,2 2-6-16,-2-8-2 15,-1 1-1-15,-3-5-2 16,1 6 1-16,-4 3-1 16,-3 7-1-16,-3 5 0 15,0 10 0-15,-9 11 0 16,9 13 0-16,-3 5 0 16,3 10-2-16,0 3 0 0,0-2-6 15,9 3-13-15,6-6-19 16,-9-13 0-16,9-4 0 15,-5-15-1-15</inkml:trace>
  <inkml:trace contextRef="#ctx0" brushRef="#br0" timeOffset="66493.3392">7761 11143 30 0,'-15'-11'34'0,"-10"-3"0"32,1 8-11-32,1 6-8 0,-2 6-6 15,4 8-4-15,4 9-1 16,8 7-3-16,6 2 1 16,9 0-1-16,7-1 2 15,8-3-1-15,8-10 1 16,6-5-1-16,0-13 1 15,0-7-1-15,-4-11 0 0,-6-4 0 16,-7-3-2-16,-8-3 1 16,-10 0-5-16,-9 2-8 15,-7 0-25-15,0 13-1 16,-9-4 1-16,4 13-1 16</inkml:trace>
  <inkml:trace contextRef="#ctx0" brushRef="#br0" timeOffset="66815.9514">7882 10910 34 0,'28'8'36'0,"11"17"2"15,-8 1-3-15,1 8-20 0,2 15-3 16,-12 9-4-16,-7 5-3 16,-15 4-1-16,-12-2-3 15,-10-1-3-15,-9-8-5 16,-2-5-11-16,-2-8-19 15,-3-20-2-15,17-14 0 16,6-17 0 0</inkml:trace>
  <inkml:trace contextRef="#ctx0" brushRef="#br0" timeOffset="67917.2893">8415 10975 10 0,'-19'-6'30'0,"-8"-11"0"16,17 5-6-16,1-6-9 16,9 0-6-16,9 4-3 15,9 4-1-15,5 2 0 0,4 8-2 16,4 0 1-16,-4 6-2 16,0 7 1-16,-7 5-1 15,-6 4 0-15,-11 2-1 16,-9 0 1-16,-9 0-1 15,-4-1 0-15,-2-2 0 32,2-4 0-32,-1-5 0 0,5 0 1 15,15-12-1-15,0 0 1 16,12 8 0-16,11-8-2 0,-1-3-3 16,3 0-13-16,-1-1-19 15,6 4-1-15,-7 0 0 16,-1 0-1-16</inkml:trace>
  <inkml:trace contextRef="#ctx0" brushRef="#br0" timeOffset="68163.8849">8651 11285 61 0,'19'7'40'16,"-9"-7"0"-16,-1 0-13 16,3 0-10-16,-12 0-9 0,0 0-13 15,3-10-32-15,-3 10-2 16,-6-10-1-16,6 10-1 15</inkml:trace>
  <inkml:trace contextRef="#ctx0" brushRef="#br0" timeOffset="68965.1227">9222 11155 23 0,'-21'-24'34'16,"12"3"-2"-16,2-9-8 15,7-1-6-15,7 3-6 16,8 5-4-16,13 9-3 15,3 8-1-15,3 12-1 0,-3 7 0 16,-3 11-1-16,-10 9 0 16,-12 9 0-16,-15 4 0 15,-9-1-1-15,-11-3-1 0,-4-3 0 16,0-3 0-16,0-8 0 16,9-10-1-16,11-4 0 15,13-14 0-15,0 0 1 16,23-9 0-16,5 1 0 15,5 0-1-15,-2-1-6 0,6 2-26 16,0 7-4-16,-10 0 1 16,2 5-1-16</inkml:trace>
  <inkml:trace contextRef="#ctx0" brushRef="#br0" timeOffset="69097.136">9561 11397 54 0,'0'0'39'15,"8"7"1"-15,-8-7-1 16,0 0-30-16,0 0-33 16,7-11-13-16,3 7-2 15,-5-6-1-15</inkml:trace>
  <inkml:trace contextRef="#ctx0" brushRef="#br0" timeOffset="69466.9674">9716 11030 22 0,'9'5'32'16,"4"-5"1"-16,17 4-1 15,3-4-23-15,5 0-4 16,3 0-3-16,-1-9-1 15,-5 0-2-15,-5-4 0 16,-8-2 0-16,-10 1 0 16,-12 0-1-16,-6 4 1 0,-7 5 1 15,-4 5 2-15,0 11 0 16,-4 6 2-16,3 8 0 16,2 4 2-16,9 10 0 15,2 2 0-15,10 3-1 16,2 0 0-16,3-4-1 0,1-4-2 15,2-7-5-15,4-2-7 0,-6-12-16 16,-11-15-11-16,0 0 0 16,0 0 0-16</inkml:trace>
  <inkml:trace contextRef="#ctx0" brushRef="#br0" timeOffset="69598.4841">9756 11212 35 0,'-19'-11'35'0,"19"11"-2"15,0 0-8-15,28-11-11 16,6 11-10-16,7 0-16 16,9 4-20-16,-7-4-2 15,13 0 0-15,-4-2 1 16</inkml:trace>
  <inkml:trace contextRef="#ctx0" brushRef="#br0" timeOffset="69936.7221">10187 11122 11 0,'-28'-34'29'0,"21"7"1"16,4-7-5-16,13 1-13 0,15 10-3 15,2 7-2-15,11 16 0 16,-7 5-1-16,3 15 0 15,-10 6-1-15,-7 9 0 16,-12 4-2-16,-7 8 0 16,-14-1 0-16,-6-2-1 0,-6-8 0 15,0-4-1-15,3-7-1 16,4-7 0-16,5-5 0 16,16-13 0-16,0 0 0 15,19-9-1-15,2-1-2 16,4 1-6-16,6 1-16 15,3 8-10 1,-8-11-1-16,4 11 1 16</inkml:trace>
  <inkml:trace contextRef="#ctx0" brushRef="#br0" timeOffset="70152.8871">10745 11209 57 0,'0'0'39'0,"0"0"0"16,0 0-5-16,7 11-21 16,-7-11-13-16,0 0-28 0,0 0-9 15,9-6-2-15,-13-2 0 16</inkml:trace>
  <inkml:trace contextRef="#ctx0" brushRef="#br0" timeOffset="70785.5441">10857 11169 50 0,'18'-36'31'0,"4"3"-13"16,2 0-4-16,-5 1-2 0,0 3-3 15,-7 3-2 1,-1 10-1-16,-7 2-2 0,-4 14-1 15,0 0-1-15,0 0-1 16,0 17 1-16,0 8-1 16,0 4 1-16,0 4 0 31,0 6 0-31,0 4 0 0,5 0-2 16,-5-5-8-16,8-6-15 15,3-1-13-15,-7-17 0 16,9-3-1-16</inkml:trace>
  <inkml:trace contextRef="#ctx0" brushRef="#br0" timeOffset="71124.1109">11334 11081 45 0,'-13'-17'33'15,"1"3"-5"1,-4 2-7-16,-5 1-7 16,4 11-5-16,-5 0-3 0,5 16-3 15,1 5-2-15,6 5 0 16,3 6 0-16,7 5-1 16,12-2 1-16,6 0-1 15,7-7 2-15,8-4-2 16,3-13 2-16,-1-7-1 0,-1-10 0 15,-3-8 0-15,-6-8 0 16,-12-3 0-16,-10-7-1 16,-7 3 1-16,-7 0-4 15,-5-2-7-15,1 3-23 16,0 12-4-16,-8-7 1 16,14 12-1-1</inkml:trace>
  <inkml:trace contextRef="#ctx0" brushRef="#br0" timeOffset="71658.0724">11710 10761 17 0,'0'0'27'0,"0"0"-3"16,0 0-8-16,0 0-5 16,-18-5-5-16,3 5-4 15,0 0-1-15,-3 0 0 16,-1 0-1-16,-1 5 0 0,4 1 0 31,-2 1 0-31,3-1 2 0,5 3 0 16,2 1 0-1,8-10 1-15,-10 18 1 16,10-18 1-16,0 14 0 0,0-14 0 16,15 4-1-16,-3-4-1 15,7 0-1-15,3 0 0 16,4 4-1-16,5 1 0 0,3 4 0 15,-6 1-1-15,0 3 2 16,-9 1 0-16,-5 5 1 16,-14 0 0-16,-10-1 0 15,-13-9 0-15,-8 5 0 16,-6-7-3-16,-2-3-5 31,7-4-15-31,7 0-15 0,0-9-1 16,25 9 0-16,-5-16 3 15</inkml:trace>
  <inkml:trace contextRef="#ctx0" brushRef="#br0" timeOffset="72122.1063">12084 11156 9 0,'0'0'33'0,"20"8"1"16,-5-8-2-16,11-4-14 0,10 4-5 15,1 0-5-15,4 0-3 16,2 0-4-16,-8 0-5 16,-2 0-8-16,-10 0-8 0,-8 0-10 15,0 4-5-15,-15-4 1 16</inkml:trace>
  <inkml:trace contextRef="#ctx0" brushRef="#br0" timeOffset="72406.3958">12126 11294 65 0,'9'6'27'0,"9"-6"-5"16,10 8-3-16,1-8-3 16,11 2-4-1,0-2-4-15,3 0-2 16,-8-2-4-16,-2 2-3 16,-5 0-14-16,-9 2-22 15,-19-2 0-15,10-5 0 0,-20 1-1 16</inkml:trace>
  <inkml:trace contextRef="#ctx0" brushRef="#br0" timeOffset="79671.1981">12093 10969 24 0,'23'-22'49'16,"-5"12"-34"-1,1 2-3-15,4 7-3 16,1 6-1-16,-2 2-2 15,3 8 0-15,-3 2-1 0,2 4-1 16,-6-3 0-16,6-3 0 0,-1-6-1 16,2-5 0-1,0-11 0-15,-1-4 0 0,-4-9 1 16,-1 3-1-16,-8-6-1 16,-4 1-2-16,-7 5-7 15,-10 4-26 1,-3-2-2-16,13 15-1 15,-24-9-1-15</inkml:trace>
  <inkml:trace contextRef="#ctx0" brushRef="#br0" timeOffset="82419.83">13037 11283 6 0,'12'-15'28'16,"-6"-10"-3"-16,7-1-4 0,-7-6-2 15,4 0-4-15,-2 6-2 16,-4-1-2-16,2 7-2 15,-3 1-3-15,-3 10-1 16,0 9-2-16,0 0 0 16,0 26-1-16,6 4-1 15,-3 8 1-15,0 4-1 0,-3 3 0 16,10 3 1-16,-5-1-1 16,3-11-5-16,4-3-21 15,3-9-11-15,-6-16-1 16,8-3 0-16</inkml:trace>
  <inkml:trace contextRef="#ctx0" brushRef="#br0" timeOffset="82858.7845">13604 11179 41 0,'-5'-19'28'0,"-2"5"-3"15,-6 0-4-15,-7 1-7 16,-4 8-4-16,-3 1-2 16,-3 8-3-16,-1 9-3 15,5 7-1-15,1 8 0 16,7 6-1-16,12 1 1 16,6 3 0-16,13-2 1 0,15-7 0 15,8-7 0-15,8-8 0 16,-2-9 1-16,4-11 0 15,-7-12-1-15,-5-4 0 16,-16-7-1-16,-11-2-1 0,-13 2-7 16,-10-2-17-16,-8 2-13 15,5 9 0 1,-9 2-1-16</inkml:trace>
  <inkml:trace contextRef="#ctx0" brushRef="#br0" timeOffset="83675.2476">14072 11022 47 0,'0'-9'20'16,"-7"-6"-3"-16,-3 1-3 15,-3-1-4-15,-3 1-3 16,-3 5-2-16,-2 1-2 16,2 8 0-16,-3 0-2 15,4 12 0 1,2 3-1-16,7 4 0 16,3 0-1-16,6 3 2 15,4-3-1-15,4-2 0 16,8-2 1-16,2-5 0 15,2-6 0-15,-2-4 0 16,4-4-1-16,-7-6 1 0,0 1-1 16,-2-4 1-16,-8 3-1 0,3 1 0 15,-8 9 0-15,5-14-1 16,-5 14 1-16,0 0-1 16,0 0 0-16,9 9 1 15,-2 2-1-15,-1 5 1 16,3 3 1-16,0 4-1 15,1 0 2-15,-4 6 0 0,-6-5 1 16,-3 1 1-16,-10-5 0 16,-4-4 0-16,-9-8-1 15,-2 0 1-15,0-8-1 16,0 0-2-16,4-9-3 16,6 2-3-16,8 0-12 31,10 7-18-31,-3-12 0 0,16 12-1 15,-2-6 6-15</inkml:trace>
  <inkml:trace contextRef="#ctx0" brushRef="#br0" timeOffset="84606.6229">14714 10975 51 0,'0'0'22'16,"4"12"-4"-16,-4 7-5 16,-4 10-5-16,4 3-2 0,0 6-1 15,0-4 1-15,0 0-2 16,-3-7 1-16,3-6-2 15,0-11 1-15,0-10-1 16,0 0-1-16,3-14 1 16,-3-6-1-16,-3-9 0 15,-1-5-1 1,-1-1-1-16,2 0 1 16,0 6-1-16,0 1-1 15,3 10 1-15,0 18 0 0,0 0-1 16,15 12 1-1,-4 9 1-15,4 6-1 0,9 4 1 16,0 1 0-16,8-2 1 16,-1-3-1-16,4-3 1 0,-2-6-1 15,1-7 1-15,-5-7 0 16,1-7 0-16,-9-9 0 16,0-6 0-16,-7-10 1 15,-4-1-2-15,-8-6 1 16,-2 1-1-16,0 2 0 15,-9 3-2-15,1 10-1 0,-5 3-5 16,13 16-11-16,-13 9-20 16,3 0 0-16,7 10 0 15,-7-1 0-15</inkml:trace>
  <inkml:trace contextRef="#ctx0" brushRef="#br0" timeOffset="84876.3141">14517 11407 23 0,'0'0'33'0,"0"0"2"16,24 6-10-16,18-6-9 15,17 0-4-15,7 4-5 16,15 1 0-16,6-5-2 16,5 4-4-16,-5 0-4 31,-13-4-9-31,-14 0-20 0,-11 4-3 16,-25-4-1-16,-10 9 0 15</inkml:trace>
  <inkml:trace contextRef="#ctx0" brushRef="#br0" timeOffset="85608.7681">14655 11643 31 0,'0'0'32'16,"21"9"-5"-16,-8 6-6 15,-3 4-7-15,2 8-5 16,-7-3-1-16,3 4-1 16,-8-8-2-16,6 1-1 0,-10-12-1 15,4-9-1-15,0 0 0 16,-7-9 0-16,7-10-1 15,7-3-1-15,6-4 1 0,-1 0-1 16,7 5 0 0,3 2 0-16,0 10 1 15,-1 9-1 1,-2 7 1-16,-4 5 0 16,-2 6 0-16,-6 3 1 0,-2-1-2 15,-2-3 1-15,-3-2-1 16,0-15-1-16,0 0 1 15,10 0-1-15,-1-10 0 16,2-8 0-16,7-2 0 16,0-1 0-16,6 2 1 0,1 5 0 15,-1 6 1-15,-2 8 0 16,-3 8 1-16,-2 6 0 16,-4 5 0-16,-3 3 0 15,-3 2 0-15,-3-2 0 16,-4-2 0-16,0-1-1 15,0-9 0 1,0 2-2-16,0-12-3 16,-4 9-18-16,4-9-17 15,0 0 1-15,-11-13-1 16,11 13-1-16</inkml:trace>
  <inkml:trace contextRef="#ctx0" brushRef="#br0" timeOffset="130052.3471">15955 11103 7 0,'0'-13'31'16,"-5"-6"2"-16,20 7-6 16,6 2-9-16,8 4-6 15,11 6-3-15,-6 7-2 16,0 10-1-16,-13 2-1 0,-8 10 0 31,-16 7-1-31,-15 1-1 16,-14-4 0-16,-2-1-1 0,-3-4-1 15,3-8-1-15,10-3 1 16,11-9-2-16,13-8 1 16,15 0-1-16,8-8-1 15,4 3-5-15,8 1-13 16,7 0-16-16,-10-7 0 0,7 7-1 15,-13-9 4-15</inkml:trace>
  <inkml:trace contextRef="#ctx0" brushRef="#br0" timeOffset="130400.4509">16108 10859 3 0,'-38'-15'31'15,"-15"2"0"-15,5 18 0 16,-11 9-15-16,3 14-8 0,6 13-2 16,6 9-2-16,8 11-1 31,12 6 0-31,15 7 1 16,12-2 1-16,25-2 1 0,14-10 0 15,19-7 1-15,11-16-1 16,14-10-1-16,4-23 0 15,0-13-2-15,-6-18 0 16,-10-14 0-16,-20-16 0 16,-21-13 0-16,-26-9 0 0,-14 1-1 15,-19 3 1-15,-10 4-4 16,-8 20-4-16,-11 12-31 16,5 14-5-16,7 25 1 15,-1 8-1-15</inkml:trace>
  <inkml:trace contextRef="#ctx0" brushRef="#br0" timeOffset="131370.1505">16774 11357 46 0,'0'0'37'16,"9"14"0"-16,-9-14-4 0,0 0-26 15,10 13-37-15,-10-13-4 16,12 0-2-16,-8-11-1 16</inkml:trace>
  <inkml:trace contextRef="#ctx0" brushRef="#br0" timeOffset="132354.9563">3047 11947 51 0,'0'15'36'16,"3"19"-4"-16,-6 9-11 15,-3 12-8-15,2 6-4 16,-1 2-6-16,1-2-8 0,4-3-10 16,0-5-16-16,0-17-5 0,3-9-1 15,-3-27 1 1</inkml:trace>
  <inkml:trace contextRef="#ctx0" brushRef="#br0" timeOffset="132571.6168">3220 11964 61 0,'0'0'38'0,"13"11"1"16,-17 17-13-16,2 6-11 16,4 16-7-16,2 6-2 15,5 7-3-15,-2-3-4 16,-1-7-5-16,1-1-12 0,-2-7-22 15,-5-18 0-15,3-9 0 16,-3-18-1-16</inkml:trace>
  <inkml:trace contextRef="#ctx0" brushRef="#br0" timeOffset="132720.2712">3040 12291 21 0,'0'-11'34'16,"10"-3"0"-16,17 10-4 0,2 1-36 15,8-8-20-15,19 11-6 16,-3-5-1-16</inkml:trace>
  <inkml:trace contextRef="#ctx0" brushRef="#br0" timeOffset="133024.581">4207 12303 20 0,'11'-49'21'16,"5"5"-1"-16,-4 3 0 0,-8 8-1 31,2 11-2-31,-6 22-1 0,0 0-3 16,-7 32-2-16,11 9-3 15,-4 7-5-15,7 8-2 16,1 4-10-16,2 0-20 16,-2-13-8-16,9-5 0 15,-12-17 0-15</inkml:trace>
  <inkml:trace contextRef="#ctx0" brushRef="#br0" timeOffset="133365.0063">4297 11951 33 0,'-59'-28'36'16,"3"19"0"-16,-6 9-7 15,3 16-15-15,6 22-6 16,10 19-4-16,12 12-2 16,12 15 0-16,19 6-1 15,10 2 0-15,14-4 0 16,19-6 0-16,14-14-1 16,11-19-1-16,6-20 1 0,7-21-1 15,0-21 1 1,-8-21 1-16,-8-15 1 15,-17-17 0-15,-17-7 2 0,-25-8 0 16,-19 3 1-16,-22 4-1 0,-11 9-4 16,-7 14-20-16,-2 10-19 15,-4 7 0-15,15 16-1 16,8 0 0-16</inkml:trace>
  <inkml:trace contextRef="#ctx0" brushRef="#br0" timeOffset="133849.4104">5060 12446 25 0,'0'0'33'0,"22"2"0"16,7-2-11-16,20 0-8 15,14 0-5-15,13 0-2 16,14 5-4-16,5-3-6 16,-1 1-9-16,-9-3-18 0,-2 5-3 15,-25-5-1-15,-5 0 1 16</inkml:trace>
  <inkml:trace contextRef="#ctx0" brushRef="#br0" timeOffset="134080.9334">5166 12541 63 0,'0'0'31'16,"15"4"-13"-16,22-2-4 16,17-2-4-16,16 0-3 31,8 0-2-31,6-2-6 0,3-5-8 15,-10-1-9-15,-12-4-10 16,-6 3-2-16,-25-6 2 16,-12 2 1-16</inkml:trace>
  <inkml:trace contextRef="#ctx0" brushRef="#br0" timeOffset="134234.5932">5798 12411 26 0,'0'0'26'0,"14"5"0"15,3 5-3-15,5 10-2 16,-3-2-5-16,2 14-2 15,-13-5-3-15,-3 7-3 16,-16-2-4-16,-9-6-14 16,-14-7-26-16,6-2-1 0,-10-17-1 31,4-10-1-31</inkml:trace>
  <inkml:trace contextRef="#ctx0" brushRef="#br0" timeOffset="134719.5774">5445 12057 26 0,'-19'-3'26'31,"-2"-16"-8"-31,14 0-5 15,7-4-2-15,13 8-3 16,10-1 0-16,8 9-1 0,5 7 0 16,-5 5 2-16,-1 10-1 15,-11 3-2-15,-6 14 0 16,-13-3-1-16,-10 6 0 16,-5-6-2-16,-2 0 0 0,0-1-1 15,6-9-2-15,5-3 1 16,6-16-1-16,17 8-1 15,2-13-1-15,5 0-4 16,0-6-6-16,9-6-14 16,-2 3-10-16,-6-11-1 15,2 3 1 1</inkml:trace>
  <inkml:trace contextRef="#ctx0" brushRef="#br0" timeOffset="135035.4389">5752 11894 17 0,'-29'-34'35'15,"2"9"0"-15,-16 2-4 16,-4 8-10-16,1 11-7 16,-5 4-6-16,2 10-2 0,0 9-3 15,8 12-2-15,7 7 1 16,10 9-2-16,11 8 0 0,13 2 1 16,13 3-1-16,8 0 1 15,13-5-1-15,13-9 1 16,9-12-1-16,4-11 0 15,1-19 0-15,-1-14 0 0,-6-21-1 16,-6-10 2-16,-14-12-1 16,-15-11 2-16,-19-1 0 15,-17 4 1-15,-19 6-1 16,-9 11 0-16,-4 14-9 16,-4 15-30-16,-1 2-1 31,16 20-2-31,0-2 0 0</inkml:trace>
  <inkml:trace contextRef="#ctx0" brushRef="#br0" timeOffset="135935.9964">6639 12178 12 0,'0'-17'34'15,"0"17"2"-15,6 17-4 16,-6 15-10-16,0 17-7 16,-4 10-5-16,4 8-2 15,-3 3-2 1,3 3-1-16,0-8-2 16,0-11-2-16,0-16 1 15,0-14-1-15,0-24-1 16,0 0 1-16,0-22-2 15,-3-9 1-15,-3-10 0 16,-1-10 0-16,-1-9-1 0,1-1 1 16,1 1-1-16,6 4 0 0,0 8 1 15,6 4 0 1,5 15-1-16,10 7 1 0,6 10-2 16,6 5-3-16,11 7-5 15,-2 2-13-15,6-2-15 16,9 11 0-16,-2-11 0 15,4 9 10-15</inkml:trace>
  <inkml:trace contextRef="#ctx0" brushRef="#br0" timeOffset="136167.4557">6625 12726 39 0,'14'12'36'0,"10"-12"0"16,17 0-9 0,9-4-14-16,4 1-10 0,2 1-24 15,-6-8-13-15,3 6-1 16,-19-6-1-16</inkml:trace>
  <inkml:trace contextRef="#ctx0" brushRef="#br0" timeOffset="136321.6206">6679 12522 29 0,'-10'-4'34'16,"19"4"-1"-16,4-2-1 15,18 2-33-15,16 0-28 16,-1-5-3-16,12 5-1 16,-1-7 1-16</inkml:trace>
  <inkml:trace contextRef="#ctx0" brushRef="#br0" timeOffset="136869.4766">7078 12662 13 0,'22'0'35'0,"-22"0"1"16,13 25-3-16,-13-3-13 15,0 3-8-15,0 3-3 16,-3-1-4-16,3-3-2 16,0-7-3-16,0-17-1 0,0 0-2 15,5-14 1-15,5-6-1 16,5-3 1-16,1-2 0 15,-1 0 2-15,1 2 0 16,0 10 2-16,-5 6 0 16,0 12 1-16,-8 5 0 0,-3 4-1 31,-4 3 1-31,-2 0-2 16,0-1 0-16,3-2-1 0,3-14 0 15,0 0-1 1,9 0 0-16,3-9 1 15,1-2-1-15,5 4 0 0,-2-1 1 16,0 4 0-16,0 8 0 16,-5 4-2-16,2 4-9 0,0 5-24 15,-13-17-1-15,15 19 0 16,-15-19 0-16</inkml:trace>
  <inkml:trace contextRef="#ctx0" brushRef="#br0" timeOffset="137154.4196">7482 12743 22 0,'0'0'34'0,"14"15"0"16,-14-15 1-16,17-12-21 16,2 7-7-16,0-4-3 15,1 0-3-15,-7 0-1 0,-3-2-1 16,-10 3 0-16,-10 0 0 0,-5 8 1 15,-5 0-1 1,-4 8 2-16,-4 3 0 16,4 5 1-16,4 3 0 0,5 2 0 15,12 1-1-15,10 2 0 16,11-7-2-16,10 1-7 16,0-2-21-16,5-9-5 0,8 1-1 15,-1-11 0-15</inkml:trace>
  <inkml:trace contextRef="#ctx0" brushRef="#br0" timeOffset="137717.6518">7829 12729 19 0,'-16'0'29'16,"-11"5"-6"-16,8 4-4 16,3 7-5-16,1 2-3 0,9 4-2 15,0 0-1-15,12 1-2 16,3-5-1-16,10-6 0 0,1-7-1 16,6-5-1-1,-1-12-1-15,2-5 0 0,-1-8-1 16,-1-7 0-16,-7-9-1 31,-2-6 0-31,-5-4 0 0,-4-1 0 16,-1 2 0-16,-6 9 1 15,0 7 0-15,-6 9 1 16,-1 13-1-16,7 12 1 16,-5 15-1-16,5 12 1 15,-2 9 0-15,2 6-1 16,4 2 0-16,3 5 0 0,0-2 0 15,2-6 0-15,0-2 0 16,0-8 1-16,-2-9-2 16,1-5 2-16,-8-17-1 15,16 5 0-15,-6-13 0 16,-1-3-1-16,2-1 1 16,0-1-2-16,-2 3 1 0,-9 10 0 31,18-9 0-31,-18 9 0 15,10 13-1-15,-7-2-2 16,3 6-14-16,4-3-21 16,-10-14 0-16,11 12-1 0,-11-12 1 15</inkml:trace>
  <inkml:trace contextRef="#ctx0" brushRef="#br0" timeOffset="138039.6957">8627 12494 36 0,'0'0'34'15,"22"0"-3"-15,-1 0-9 16,7 0-9-16,6 0-5 16,1 3-5-16,5-3-5 0,-2 0-10 15,-1 4-15-15,-10-6-6 16,1 2-1-16,-15-9-1 0</inkml:trace>
  <inkml:trace contextRef="#ctx0" brushRef="#br0" timeOffset="138287.1022">8680 12639 42 0,'0'0'34'0,"31"2"-6"16,-4-2-5-16,5 0-6 0,9 5-5 16,-5-8-5-16,2-1-9 15,-7-5-31-15,-1 9-2 16,-17-5-1-16,1 9-1 15</inkml:trace>
  <inkml:trace contextRef="#ctx0" brushRef="#br0" timeOffset="145383.6223">9498 12494 21 0,'-15'-13'24'16,"2"-13"-10"-16,13-3-3 15,13-5 1-15,9 2-3 16,12 4-1-16,6 9 0 0,6 11 0 16,-2 8 1-16,-7 17 0 15,-15 8-2-15,-12 16 0 32,-20 2-2-32,-11 8-1 0,-13-5-2 15,-8-3-3-15,-3-9-2 16,4-5-1-16,7-12 0 15,9-10 1-15,25-7 0 16,-6-9 2-16,21-1 3 16,11 1 0-16,4 1 2 15,5 6-1-15,4 2-10 0,-2 7-24 16,-4-7-3-16,6 7 0 16,-12-7-1-16</inkml:trace>
  <inkml:trace contextRef="#ctx0" brushRef="#br0" timeOffset="145515.0001">9908 12643 73 0,'0'0'38'0,"9"11"-2"16,-9-11-25-16,0 0-42 16,0 0-4-16,0-17-3 15,0 17 0-15</inkml:trace>
  <inkml:trace contextRef="#ctx0" brushRef="#br0" timeOffset="145884.8633">10227 12408 6 0,'0'-37'35'0,"7"8"1"15,-7 0 1-15,-3 3-15 16,3 12-6-16,0 14-5 15,0 13-2-15,-4 11-3 16,4 17-2-16,0 6-1 16,-3 8 0-16,3 1-1 0,0-1-2 15,0-2-6-15,0-16-13 0,3-11-20 16,7-6 0-16,-1-20-1 16,9-5 1-16</inkml:trace>
  <inkml:trace contextRef="#ctx0" brushRef="#br0" timeOffset="146254.5743">10423 12331 24 0,'0'0'35'0,"-13"-9"0"15,7 19 1-15,-4 5-18 16,4 0-8-16,6 8-4 15,0 1-2-15,12 1 0 0,2-4-1 16,10 0-1-16,0-10-1 16,4-4-2-16,1-7-2 15,-2-5-4-15,0-6 0 0,-10-9-1 16,0 3 1-16,-6-8 1 16,-5 3 3-1,-3 1 2-15,-3 3 4 0,0 5 3 16,0 13 1-16,0 0 1 0,-9 13 0 15,9 11-1-15,-4-1-2 16,4 11-1-16,0 2-1 16,0 3-4-16,0 0-13 15,10-1-24-15,-10-15 0 32,10 0 0-32,-1-11-1 0</inkml:trace>
  <inkml:trace contextRef="#ctx0" brushRef="#br0" timeOffset="146642.6952">10757 12296 40 0,'17'4'35'0,"1"-4"-1"16,15 10-11-1,4-1-12-15,5-6-4 16,5 2-3 0,-2-5-2-16,-2-5-1 15,-8-2-1-15,-11-3-1 0,-8-5 1 16,-9 1 0-16,-7 0 0 16,-10 4 0-16,-6 3 1 15,-3 7 1-15,-2 0 1 16,0 13 0-16,-2 7 1 15,8 7 0-15,4 7 0 0,3 6 0 16,4 1 0-16,4 6 0 16,6-5-1-16,4 1 0 15,0-6-1-15,2-8-4 16,2-4-5-16,-3-12-18 0,-1-10-14 16,3-4-2-16,-5-16 1 31</inkml:trace>
  <inkml:trace contextRef="#ctx0" brushRef="#br0" timeOffset="146805.4613">10904 12504 24 0,'-20'0'36'16,"20"0"1"-16,0 0-3 16,14 4-15-16,19-2-7 0,1-2-6 15,6 0-10-15,5 0-23 16,3 0-9-16,-9-5-1 15,-2 5-1-15</inkml:trace>
  <inkml:trace contextRef="#ctx0" brushRef="#br0" timeOffset="146990.0408">11417 12501 65 0,'0'0'41'0,"0"0"0"16,0 0-5-16,0 0-26 15,11 0-15-15,-11 0-32 0,0 0-3 16,0 0 0-16,11 0-2 16</inkml:trace>
  <inkml:trace contextRef="#ctx0" brushRef="#br0" timeOffset="147393.2035">11745 12373 20 0,'17'-26'33'0,"-8"-6"2"0,2 3-13 15,0 3-5-15,-6 4-4 0,5 10-2 16,-10 12-2-16,6 17-2 15,-6 8-1-15,0 12-1 16,0 9-2-16,5 4 0 16,0 4 1-16,2 0-2 31,0-6-2-31,0-9-5 0,4-3-15 16,0-9-19-16,-7-13 0 15,3-2 0-15,-7-12-1 16</inkml:trace>
  <inkml:trace contextRef="#ctx0" brushRef="#br0" timeOffset="147778.5341">12184 12362 47 0,'-18'-21'35'16,"3"5"-4"-16,-5 6-8 16,-4 5-8-16,1 15-5 15,-5 4-4-15,7 12-3 16,2 6-1-16,8 5-1 16,6 6 0-16,10 1 0 15,7-5 0-15,10-1 1 16,8-10-1-16,8-10 0 0,2-10 1 15,2-12-1-15,-3-14 0 16,-5-6 1-16,-6-8 0 16,-10-7 0-16,-12-2-1 15,-9 1 1-15,-13 2-1 16,-5 6-2-16,-6 9-6 16,-8 4-19-16,-1 7-13 0,8 12-1 15,-4-5 0-15</inkml:trace>
  <inkml:trace contextRef="#ctx0" brushRef="#br0" timeOffset="149226.3351">12435 11951 15 0,'0'0'32'0,"0"-15"0"15,0 15-9-15,25 0-5 16,-6 0-6-16,12 6-3 0,1-6-1 31,3 4-2-31,0-8-3 0,3-2 0 16,-13-3-2-1,0 0 1-15,-8 0-2 0,-17 9 0 16,4-13-1-16,-4 13 1 16,-15 5 1-16,2 4-2 15,1 10 1-15,-4 3 0 16,3 7 0-16,11 3 1 0,2 4-1 15,0-1-1-15,9-1-4 16,3-10-5-16,3 1-7 16,-4-9-9-16,-11-16-7 15,14 3-2-15,-17-16 0 16</inkml:trace>
  <inkml:trace contextRef="#ctx0" brushRef="#br0" timeOffset="149380.4983">12550 12054 19 0,'-19'-6'34'0,"2"2"-3"16,17 4-4-16,0 0-6 16,17 6-8-16,11 1-3 0,3-1-8 15,7-1-16 1,2-5-20-16,9 10-1 0,-7-10-1 16,6 7 0-16</inkml:trace>
  <inkml:trace contextRef="#ctx0" brushRef="#br0" timeOffset="150128.1582">13213 12262 21 0,'19'0'33'0,"21"5"2"16,7-5-9-16,8 0-7 15,9 0-6-15,-3 0-5 16,2 0-3-16,-2 0-1 16,-8 0-2-16,-13 2-2 15,-11-2-2-15,-9 0-3 16,-6-2-3-16,-14 2 0 0,0 0-1 16,-4-10 0-16,-15 3 0 15,1 7 1-15,-7-5 1 16,-1 5 2-16,-4 3 2 15,2 3 2-15,6 2 0 16,1-1 1-16,1 6 2 16,9 4 1-16,1 6 1 0,7 2 1 15,3 7 1-15,6 0-1 16,5 9 1-16,-5 1 2 0,3 7 0 16,-4-3-1-1,-5 4 1-15,-9-7-1 0,-6 1-1 16,-10-6 1-16,-9-6-1 31,-6-10-3-31,-2-7-1 0,0-8 0 16,5-7-1-16,9 0-2 15,4-10-2-15,10 1-9 16,14 9-26-16,-9-20-1 16,19 11 1-16,-1-3-1 15</inkml:trace>
  <inkml:trace contextRef="#ctx0" brushRef="#br0" timeOffset="156410.601">1488 13493 34 0,'0'0'35'0,"0"15"2"15,0 11-14-15,3 18-7 0,0 2-3 16,0 14-2-16,-3 3-1 16,3 7-3-16,-3-5-2 15,5-6-2-15,-5-11-3 32,3-12-4-32,4-6-12 0,4-13-23 15,-11-17 0-15,21-10 0 16,-13-11-1-16</inkml:trace>
  <inkml:trace contextRef="#ctx0" brushRef="#br0" timeOffset="156829.3973">1500 13571 47 0,'15'-10'33'0,"6"-7"-2"15,3 1-13-15,15 6-6 16,2-3-4-16,5 7-3 16,-7 0-1-16,-5 6-2 15,-9 10 0-15,-12 0-2 0,-18 8 1 16,-14 1-2-16,-9 0 0 15,-4 2 0-15,-1-2-1 0,3-4 0 16,10-2-1-16,9-4 1 16,11-9 0-16,33 15 1 15,4-7-2-15,7 4 2 16,2 6 1-16,-6 5 2 16,-9 3 0-16,-11 8 1 15,-20 2 1 1,-17 2-1-16,-14-3-3 15,-15-4-13-15,-14-10-20 16,13-3-1-16,-3-18 0 16,8 0-3-16</inkml:trace>
  <inkml:trace contextRef="#ctx0" brushRef="#br0" timeOffset="157214.3869">2007 13350 30 0,'36'22'32'0,"9"17"-3"16,-4 12-11-16,-5 14 0 16,-6 17-3-16,-25 6-1 15,-10 11-3-15,-27-5-2 16,-8-1-3-16,-9-10-3 0,2-12-7 15,1-11-16-15,2-14-19 0,4-23 1 16,13-9-1-16,-1-14 0 16</inkml:trace>
  <inkml:trace contextRef="#ctx0" brushRef="#br0" timeOffset="166208.946">2619 13476 4 0,'13'0'31'16,"5"-12"1"-16,23 12-4 16,8-7-13-16,10 2-4 0,6 5-2 15,0-5-2-15,-3 5-4 16,-9 5 0-16,-13 5-1 15,-21 4 0-15,-16 9 0 16,-15 10-1-16,-17 8 1 16,-14 6-1-16,-7 4 0 15,-6 4 0 1,0-2-1-16,4-5 1 16,9-6 0-16,14-11 3 15,18-11-1-15,18-9-1 16,20-4 2-16,13-4 0 15,10-1-2-15,6 1-5 0,-1-3-12 16,-8 0-22 0,8 7-1-16,-20-7 1 0,-4 5 0 15</inkml:trace>
  <inkml:trace contextRef="#ctx0" brushRef="#br0" timeOffset="166489.4043">3131 13815 22 0,'0'0'35'0,"24"7"0"0,-14 5-2 16,-1 4-17-16,4 3-5 16,-7-3-2-16,0 2-4 15,-6-7-4-15,0-11-1 16,0 0-2-16,16-5-1 16,-2-10 1-16,-1-3 0 31,7 4-1-31,-2-1 3 0,0 5 1 15,4 10 1-15,-4 12 2 16,-8 7-2-16,-4 4-1 16,0 3-11-16,-6-2-20 15,10 3-6-15,-4-12 0 16,12 1-1-16</inkml:trace>
  <inkml:trace contextRef="#ctx0" brushRef="#br0" timeOffset="167072.7386">3602 13764 26 0,'16'-10'27'0,"18"10"-4"0,-3-4-16 15,6-1-3-15,-4-2 0 16,-2 2-1-16,-6 1 0 15,-12 0 0-15,-13 4 0 16,0 0 2-16,-9 4 1 16,-13 2 0-16,-2 9 0 0,-4-1 0 15,8 5 1-15,-1 3-1 16,14 0-1-16,7 3-1 16,10-1-2-16,2 0 1 15,13-7-5-15,4 0-2 16,2-10-5-16,8 0-6 15,-2-12-6-15,4-7-2 0,0-7 2 16,1-1 6-16,-7-6 8 16,-1 3 7-16,-3 5 7 15,3-5 31 1,-34 23-15-16,0 11 1 16,-10 5-7-16,-5 7-4 0,-9 0-4 31,0 2-3-31,-3-3-3 0,-3-6-4 15,2-4-2-15,3-12-3 16,6-7 0-16,4-10 0 16,9 0-1-16,2-7 2 15,11 5 1-15,6 0 2 16,5 6 3-16,6 11 2 16,2 2 1-16,1 14 0 0,-1 2 1 15,1 6-2-15,-6 3-6 16,-5-3-12-16,-9-7-19 15,2 3-2-15,-9-18 0 16,0 9-1-16</inkml:trace>
  <inkml:trace contextRef="#ctx0" brushRef="#br0" timeOffset="167241.5791">3977 13633 33 0,'0'-19'35'0,"-6"5"-2"15,15 14-8-15,0 12-46 16,-9-12-9-16,13 19-4 0,-7-7-1 16</inkml:trace>
  <inkml:trace contextRef="#ctx0" brushRef="#br0" timeOffset="167395.24">4311 13735 46 0,'0'20'39'15,"11"13"1"-15,-8 0-4 0,-3 8-20 16,9 17-7-16,-9 1-4 16,9 6-2-16,-6 1-1 15,0-5-3-15,4-3-6 16,-7-17-10-16,6-11-22 16,6-12-1-16,-12-18 0 31,13-14 0-31</inkml:trace>
  <inkml:trace contextRef="#ctx0" brushRef="#br0" timeOffset="167542.3983">4341 13984 13 0,'0'0'31'16,"8"-9"0"0,8 11 0-16,-4-2-23 0,10 0-20 15,12 0-17-15,-5-13-1 0,13 4-1 16</inkml:trace>
  <inkml:trace contextRef="#ctx0" brushRef="#br0" timeOffset="167843.214">4777 13782 13 0,'-15'-3'33'16,"-11"-6"1"-16,5 9-5 15,-3 0-11-15,2 0-8 16,3 10-4-16,7 0-4 15,8 1-1-15,7-1-2 16,4 1-2-16,8-2 1 16,-3-3-1-16,1-2 1 0,-13-4 0 15,13 3 0-15,-13-3 0 16,-10 0 1-16,-6 0 2 16,-1 0 1-16,0 6 1 0,-1-2 1 15,7 5 0 1,4 3 3-16,12 3-1 0,3-2 0 31,9 4-1-31,6-3-6 16,4 2-30-16,0-16-4 0,7 8-1 15,4-20-1-15</inkml:trace>
  <inkml:trace contextRef="#ctx0" brushRef="#br0" timeOffset="168597.1699">5507 13730 2 0,'-14'-4'30'16,"25"10"-3"-16,4-3-8 16,8 3-5-16,7-2-3 0,2-4-1 15,2 6-3-15,-4-6-2 16,-2 0-2-16,-13 0-1 16,-15 0 0-16,0 0-1 15,-17 3-1-15,-4 4 1 16,-3 2-1-16,1 3 1 15,3 4-1 1,8 4 2-16,9-1-1 16,7 6 1-16,12-2 0 15,4-1 1-15,9-3 0 16,1-9 0-16,1-5-1 16,-3-10 0-16,0-2 0 15,-4-13-2-15,-5-2 2 16,-3-2-2-16,-8 0 0 0,-3 5-1 15,0 7 1-15,-5 12 0 16,0 0 0-16,0 0 0 0,-3 21 1 16,3-6-1-16,-5 4 1 15,5-3 1-15,0-5-1 16,0-11 1-16,0 0-1 16,11-10 0-16,5-4 0 0,-1-5-1 15,9 2 1-15,-1 2 0 16,0 8 0-16,-1 7 1 15,-4 5 0-15,-4 13 1 16,-3 5-5-16,0 5-22 16,-4 4-13-16,-7-7 0 31,12 0-1-31</inkml:trace>
  <inkml:trace contextRef="#ctx0" brushRef="#br0" timeOffset="169331.0288">6793 13743 30 0,'38'-18'33'16,"-3"-6"-1"-16,1 7-13 15,3 14-3-15,-7 3-3 0,2 19-3 16,-18 3-2-16,-4 11-2 16,-12 3-2-16,4 4-1 31,-8-5 0-31,4-1-1 0,0-10 0 16,6-9-1-16,4-11 0 15,8-6 0-15,1-13 0 16,3-6 0-16,-1-6-1 15,-2-4 0-15,-1-3 0 16,-5 1 0-16,0 1 0 16,-7 5 0-16,0 5 0 0,-3 4-1 15,-3 18 1-15,0 0 0 16,0 0 0-16,0 25 0 16,0 4 0-16,0 6 0 0,3 6 1 15,3 0 0 1,1 1 0-16,2-10-6 0,9 2-8 31,-5-7-20-31,5-17-5 16,3 2-1-16,-8-12 0 15</inkml:trace>
  <inkml:trace contextRef="#ctx0" brushRef="#br0" timeOffset="169832.3353">7293 14002 6 0,'22'10'34'16,"-10"-1"1"-1,3 8 0-15,-6 0-15 16,-3 1-6-16,4 0-5 15,-7-4-3-15,2-2-2 16,-5-12-1-16,0 0-1 16,11-7-1-16,-2-7 0 0,4-3 0 15,-1 0 0-15,6-1-1 16,0 4 0-16,1 5 0 0,-3 9 1 16,-1 5-1-16,-8 9 1 15,-2 3-1-15,-5 5 1 16,0-3-1-16,-2 0 1 15,-2-9-2-15,4-10 0 16,0 0 0-16,0-9 0 16,9-7 0-16,2-7 0 0,4 3 0 15,1-1 1-15,1 7 0 16,0 6 1-16,-3 8 1 16,-3 8 0-16,-8 6 0 15,0 7 0-15,-3 2-3 16,0-1-8-16,0-4-16 31,0 1-12-31,0-19-1 0,8 9 0 16</inkml:trace>
  <inkml:trace contextRef="#ctx0" brushRef="#br0" timeOffset="170132.3706">7943 14043 40 0,'0'16'36'0,"-11"-2"-1"16,-2-1-12-16,1 5-8 16,-7-7-6-16,-3 0-4 15,-2-5-3-15,-1-6-1 16,-1-5-2-16,5-4 0 31,8-5 0-31,2-4-1 0,11 1 1 16,0 1 0-16,15 4 0 15,4 6 1-15,5 6 1 16,0 12 1-16,-1 3 0 16,2 9 0-16,-4 3-2 15,-2 1-5-15,0 2-14 16,-4-6-16-16,-13-13-2 0,9 2 1 16,-11-13 4-16</inkml:trace>
  <inkml:trace contextRef="#ctx0" brushRef="#br0" timeOffset="170302.1496">7980 14026 37 0,'13'0'37'0,"8"15"0"16,-2 3-4-16,0 4-18 0,6 7-6 16,0 2-5-16,0 1-4 15,-3 2-8-15,-4-7-15 16,-6-14-14-16,3-3 0 15,-5-19-1-15</inkml:trace>
  <inkml:trace contextRef="#ctx0" brushRef="#br0" timeOffset="170449.3073">8254 14057 35 0,'-16'-5'40'0,"-3"15"0"16,-9 4-3-16,-9 4-15 15,7 11-9-15,-5 0-8 16,2-1-9-16,10-1-17 0,5-5-18 15,2-13-2-15,16-9 1 16,0 0 0-16</inkml:trace>
  <inkml:trace contextRef="#ctx0" brushRef="#br0" timeOffset="170833.4916">8552 13895 46 0,'0'0'39'0,"0"0"2"16,0 0-6-16,11 9-17 16,-11-9-10-16,0 0-22 15,0 0-22-15,0 0-3 16,-11-14 0-16,11 14-2 15</inkml:trace>
  <inkml:trace contextRef="#ctx0" brushRef="#br0" timeOffset="190049.2568">9166 13904 20 0,'4'18'34'0,"2"-9"1"0,6-4-8 15,11 0-11-15,1-8-4 0,7 3-2 16,0-16-3-16,3-3-1 16,-3-13-3-16,-3-7-1 15,-7-13-1-15,-2-2 0 16,-9-5 0-16,-2-3 0 15,-8 7-1-15,0 4 0 16,0 11 0-16,0 14-1 0,0 26 1 16,0 0 0-16,8 33 0 15,3 9 1-15,2 10-1 16,6 8 1-16,5 4 0 16,1 0-1-16,0-4-3 15,-3-8-7-15,3-12-19 16,-1-8-9-1,-15-18 1-15,0-8-1 16</inkml:trace>
  <inkml:trace contextRef="#ctx0" brushRef="#br0" timeOffset="190212.3186">9291 13735 21 0,'-9'8'32'16,"30"3"1"-16,4-8-6 15,14 4-20-15,5 2-18 16,-3-6-17-16,10 9-2 16,-15-12-2-16</inkml:trace>
  <inkml:trace contextRef="#ctx0" brushRef="#br0" timeOffset="190381.6009">9232 13626 32 0,'-32'-15'32'0,"20"15"0"15,3-6-10-15,9 6-26 0,13 19-23 16,-1-13-3-16,19 16-2 16,-7-7 8-16</inkml:trace>
  <inkml:trace contextRef="#ctx0" brushRef="#br0" timeOffset="190751.6926">9805 13903 25 0,'9'13'33'15,"13"4"1"-15,-3-7-3 31,6-3-18-31,2-5-6 0,-2-8-4 16,-2-1-2-16,-5-9-1 16,-6-6 0-16,-6-1-1 15,-6-4 0-15,-8 1 1 16,-2 6 0-16,-8 8 2 16,-5 5 0-16,2 7 0 15,2 12 1-15,1 10 0 0,6 5 0 16,5 6 0-16,7 6-1 15,0 0 0-15,6 3-1 16,3-2 0-16,1-1-3 16,-1-3-4-16,-1-9-7 0,2-7-19 15,4-4-4-15,-5-16-1 32,9-4 1-32</inkml:trace>
  <inkml:trace contextRef="#ctx0" brushRef="#br0" timeOffset="191036.7151">10237 13888 35 0,'0'0'35'0,"0"19"-2"16,-10-4-9-16,-5-1-8 16,0 2-5-16,-11-4-6 15,1-3-4-15,-3-7-4 16,0-5-1-16,4-7-1 15,3-4 0-15,8-2 0 16,9-2 1 0,7 4 2-16,8 2 3 15,9 4 2-15,8 8 2 16,3 8 1-16,4 7 0 0,-4 1 0 16,-3 4-4-16,0 1-21 15,-1 3-15-15,-17-9-1 16,3 2-1-16</inkml:trace>
  <inkml:trace contextRef="#ctx0" brushRef="#br0" timeOffset="192200.4875">11101 13551 59 0,'6'27'28'0,"-6"6"-4"16,0 11-6-16,0 11-5 16,0 4-2-16,0 6-4 15,0-4-2-15,4-6-2 16,0-15-1-16,1-9 0 15,-3-19 0-15,-2-12-1 0,0-15 0 16,0-13 0-16,-8-12 0 16,-2-10-1-16,-2-9 0 15,2-3 0-15,0-1 0 16,2 5-1-16,2 9 1 16,6 8-1-16,4 12 1 15,10 8 0-15,8 10 0 0,8 5-1 16,11 6-3-16,9 4-6 15,12 0-17-15,6 5-10 16,-4-9 0-16,2 13 0 16</inkml:trace>
  <inkml:trace contextRef="#ctx0" brushRef="#br0" timeOffset="192437.9208">11148 13967 8 0,'-10'4'34'0,"24"0"0"16,11-11 0-16,14 1-15 15,12 2-7-15,3 1-7 16,5-2-12-16,-4-4-24 15,-1 9-3-15,-19-7 0 16,-5 7-1 0</inkml:trace>
  <inkml:trace contextRef="#ctx0" brushRef="#br0" timeOffset="192616.8659">11134 13808 24 0,'0'0'31'0,"14"-5"-1"16,7 3-6-16,20 2-33 0,15 4-18 16,-5-8-3-16,19 11 0 15</inkml:trace>
  <inkml:trace contextRef="#ctx0" brushRef="#br0" timeOffset="193118.2684">11573 13992 4 0,'12'0'33'16,"4"17"2"-16,-7-4-3 0,-5 8-14 15,3 2-5-15,-7 0-3 0,3 1-2 16,-6-7-3 0,3-8-2-16,0-9-2 0,3-12 1 15,4-5-2-15,4-4 0 16,3-4 1-16,0 2-1 15,3 3 0-15,-1 5 1 32,-2 10-1-32,-2 5 1 0,-4 11 0 15,-3 2 1-15,-5 5-1 16,3-2-1-16,-3-1-1 16,0-4 0-16,0-11-2 15,10 3 1-15,1-10-1 16,2-3 1-16,1-4-1 15,4 2 2-15,-1 4 2 0,-1 4-1 16,-4 4 2-16,1 10-1 16,-6 4-2-16,0 2-10 15,-7-4-24-15,6 7 1 16,-6-19-2-16,11 16 0 0</inkml:trace>
  <inkml:trace contextRef="#ctx0" brushRef="#br0" timeOffset="193418.4727">11948 14050 29 0,'18'4'34'0,"-18"-4"-1"15,26 10-3-15,-8-8-19 16,-3-2-5-16,5-4-2 16,1-5-2-16,-7 0-1 0,-1-3-1 15,-8-4-1-15,-5 4 1 16,-11 1 0-16,-4 5 0 15,-7 6 1-15,-3 2 1 16,4 8 0-16,-4 6 1 16,9 2-1-16,5 6 1 15,11-2-1-15,10-1-1 0,10-4-2 16,8 0-4-16,4-10-6 16,10-3-18-16,8-2-7 15,-6-8 0-15,2 6 0 16</inkml:trace>
  <inkml:trace contextRef="#ctx0" brushRef="#br0" timeOffset="193957.4682">12358 13996 9 0,'0'0'28'0,"-18"0"1"15,12 13-12-15,0 2-5 0,-5 4-2 16,8 4-1-16,0 0-1 16,6 2-1-16,0-3-1 15,8-2-1-15,1-3-1 16,6-6 1-16,0-11-2 16,4-1 0-16,-3-16-1 15,2-4 0 1,-1-7-1-16,-2-10 0 15,-3-6 0-15,-3-4-1 16,-8-3 0-16,-4 3 0 16,0 3 0-16,0 7 1 15,-4 12-1-15,-2 11 1 16,6 15 0-16,0 0 1 16,-8 25-1-16,10 7 1 0,1 6 0 15,0 6-1-15,2-1 0 0,0 1 0 16,1-2 0-1,0-3-1-15,-2-8 0 0,-4-7 1 16,0-8 0-16,6-6 0 16,-6-10 0-16,0 0-1 15,15-6 0-15,-9-3 0 0,3-2 0 16,4 2-1-16,-2 0 0 16,0 6 0-16,-2 3 1 15,-9 0 1-15,14 21-1 16,-8-10 2-16,-4 6-4 15,-2-6-14-15,0-11-21 32,9 13 0-32,-9-13-2 0,19-12 1 15</inkml:trace>
  <inkml:trace contextRef="#ctx0" brushRef="#br0" timeOffset="197864.8739">11797 13324 26 0,'11'-15'23'16,"5"6"0"-16,-2 4-4 15,3 5-2-15,1 5-4 16,-5 7-2-16,-2 12-3 16,-5-1-2-16,0 9-1 15,-3-2-2-15,2-1 0 16,-3 0-1-16,5-9 0 0,1-7 0 15,3-6 0-15,3-11 0 16,3-6-1-16,-1-8 1 16,-1-7-1-16,2-4 0 15,-3 0 0-15,-5 0 0 16,0 2-2-16,-9 5 1 16,0 5 0-1,0 6 0-15,0 11 0 16,-12 7 0-16,8 7 0 0,4 8 0 15,-2 3 0 1,4 3 0-16,6 3-1 16,7 1-5-16,-3-9-12 0,3-7-19 15,11-2 1-15,-4-14-1 16,6 0 0-16</inkml:trace>
  <inkml:trace contextRef="#ctx0" brushRef="#br0" timeOffset="198049.7775">12271 13353 35 0,'0'0'33'0,"16"6"1"16,-4-6-8-16,6 0-15 16,7-2-10-16,3 2-17 15,6 0-16-15,-9-9-1 16,2 9 0-16,-11-10 8 0</inkml:trace>
  <inkml:trace contextRef="#ctx0" brushRef="#br0" timeOffset="198212.5582">12314 13406 41 0,'-6'12'35'15,"6"-12"-2"-15,0 0-12 16,26 11-7-16,1-11-10 0,4 4-24 15,-3-8-13-15,8 4-1 16,-6-10-2-16</inkml:trace>
  <inkml:trace contextRef="#ctx0" brushRef="#br0" timeOffset="198651.3889">12628 13259 57 0,'19'-8'32'0,"2"8"-9"16,1 10-5-1,-7 2-5-15,-2 11-4 0,-7 0-1 16,3 5-2-16,-9-3-2 16,5 0-1-16,2-6-2 0,3-6 1 15,0-6-1-15,5-7 0 16,3-9-1-16,1-5 0 16,-1-8 0-16,1-6-1 15,-4-4 0-15,-1-3 0 16,-9 4-1-16,1 3 1 31,-6 6 1-31,0 8 0 0,0 14 1 16,-11 4 0-16,4 13 1 15,3 6-1-15,1 5 1 16,3 4-1-16,3 1-2 16,4-5-6-16,4-2-20 15,6-2-10-15,-7-11-1 16,7 1 0-16</inkml:trace>
  <inkml:trace contextRef="#ctx0" brushRef="#br0" timeOffset="199152.7403">13011 13380 23 0,'0'0'32'15,"20"21"1"-15,-13-6-13 16,1 2-6-16,-1 0-4 0,-1-3-3 16,0-1-1-16,-6-13-3 15,0 0-2-15,9 0-1 16,-3-9 1-16,4-5-1 15,0-2 0-15,1 1 0 16,-1 0 1-16,3 6 0 0,-2 7 2 31,-11 2 0-31,16 9 0 16,-16 1 0-16,0 4 1 0,0 3-2 16,0-5 0-1,0 0 0-15,0-12-2 0,0 0 0 16,0 0 0-16,4-9 0 15,3-5-1-15,4-1 1 16,-2 1 0-16,0 2 0 0,0 6 1 16,-9 6-1-16,16 5 2 15,-10 5-1-15,-3 7 0 16,-3 0-2-16,0 0-7 16,3-4-25-16,0 3-4 15,-3-16-1-15,0 0 1 16</inkml:trace>
  <inkml:trace contextRef="#ctx0" brushRef="#br0" timeOffset="199469.1813">13478 13411 13 0,'9'15'34'0,"-9"-15"-1"16,0 17-4-16,-7-5-10 15,-5-1-5-15,0 2-4 0,-6-5-4 16,2-2-1 0,-3-6-2-16,1 0-1 0,2-5-1 15,6-3-1-15,7-3 0 16,3 1 0-16,3 1 0 0,-3 9-1 16,19-7 1-16,-6 11-1 15,5 3 1-15,-3 5 1 16,2 2-1-16,-2 2 0 15,3 0-4-15,-5-6-13 16,-13-10-18-16,21 12-1 16,-21-12-1-1,22-9 1-15</inkml:trace>
  <inkml:trace contextRef="#ctx0" brushRef="#br0" timeOffset="199631.9542">13616 13429 23 0,'0'0'36'0,"16"19"1"0,-7-3-2 16,1-1-14-16,5 5-10 16,-5 0-10-16,1-5-7 15,5-1-15-15,-3-3-15 16,-13-11 0-16,11-5 0 0</inkml:trace>
  <inkml:trace contextRef="#ctx0" brushRef="#br0" timeOffset="199801.25">13741 13426 55 0,'-12'-3'37'0,"-1"7"0"16,-1 7-13-16,4 6-10 16,-6 2-9-16,3 0-18 15,-9 0-23-15,7 3-1 16,-7-6 0-16,7 0-1 31</inkml:trace>
  <inkml:trace contextRef="#ctx0" brushRef="#br0" timeOffset="200235.3255">13965 13837 48 0,'15'-3'34'0,"19"6"1"16,-6-3-15-16,9 0-12 16,3 0-8-16,4 0-10 15,-7 4-17-15,-9-4-6 16,3 0-1-16,-15-4 0 16</inkml:trace>
  <inkml:trace contextRef="#ctx0" brushRef="#br0" timeOffset="200473.6447">13999 13936 40 0,'28'17'35'15,"-5"-22"1"-15,10 5-14 16,4 0-7-16,0 0-5 0,2 0-5 15,-1 0-13 1,-7 4-26-16,-12-10-1 0,0 6-1 31,-19-10-1-31</inkml:trace>
  <inkml:trace contextRef="#ctx0" brushRef="#br0" timeOffset="202174.3879">14778 13569 27 0,'21'-22'31'0,"9"9"-8"15,3 7-2-15,-1 6-4 16,-1 18-4 0,-9 2-2-16,-7 19-3 15,-9 4-2-15,-2 8-1 16,-11 4-1-16,4 1-1 15,-1-3 0-15,4-4-2 16,4-6 0-16,10-11 0 16,10-10 1-16,5-7-2 15,5-15 1-15,2-9 0 0,-1-12-1 16,3-8 0-16,-7-5 0 16,-5-9 1-16,-7-2-2 15,-7-2 1-15,-6 2 0 16,-6 7 0-16,0 6 0 15,-6 6 0-15,-2 8 0 16,8 18 0-16,-12-7 1 0,12 20-1 16,0 9 0-16,0 7 1 15,4 7 0-15,3 7-1 16,-1 4 2-16,2 1-2 0,1 0-4 16,-4-9-12-16,-1-7-22 15,13-1-1-15,2-16 1 31,9-5-1-31</inkml:trace>
  <inkml:trace contextRef="#ctx0" brushRef="#br0" timeOffset="203843.9498">15427 13389 18 0,'0'0'30'16,"0"0"-2"-16,0 21-9 15,0-2-7-15,0 2-5 16,4 5 0-16,2-1 0 15,9-1-1-15,-2-9-1 0,4-1-1 16,3-12 1-16,0-4-2 16,-3-11 1-16,2-3-1 15,-7-6 0-15,0 0-1 16,-7 0 0-16,0 2 0 16,-5 2 0-16,0 8-1 15,0 10 1 1,-10 0 0-16,4 12-1 15,3 4 1-15,3 4-2 16,3 1-1-16,3 4-5 0,4-5-14 16,-1-8-17-16,10-2-1 15,-2-10 1-15,8 0 0 16</inkml:trace>
  <inkml:trace contextRef="#ctx0" brushRef="#br0" timeOffset="204028.6334">15813 13446 34 0,'-13'4'35'0,"13"-4"0"15,16 4-5-15,-16-4-16 0,28 0-9 16,-12 0-9-16,2 0-12 16,-3-4-18-16,7 4 1 15,-22 0-2-15,22 0 5 16</inkml:trace>
  <inkml:trace contextRef="#ctx0" brushRef="#br0" timeOffset="204197.9185">15810 13518 42 0,'0'13'36'0,"0"-13"-2"16,10 6-13-1,8-3-8-15,6 1-14 0,2 3-29 16,1-11-3-16,4 4-2 15,0-10-1-15</inkml:trace>
  <inkml:trace contextRef="#ctx0" brushRef="#br0" timeOffset="204830.9971">16100 13357 10 0,'0'0'29'16,"0"0"1"-16,-5 12-7 16,5 1-7-16,0 6-5 15,0 1-4-15,5 4 0 16,3-1-1-16,7-1 0 0,0-7-2 15,7-7-1-15,-1-8 0 0,4-4 0 16,-3-9-1-16,0-7 0 16,-7-6-1-1,1 1 0-15,-7-2 1 0,-3 5 0 16,-2 5 0-16,-4 6 0 16,0 11 1-16,0 0 0 31,-13 19-1-31,10 3 1 0,0 7-2 15,3-1-6-15,6-5-33 16,3 5 0-16,4-12-1 16,6 0 0-16</inkml:trace>
  <inkml:trace contextRef="#ctx0" brushRef="#br0" timeOffset="205316.5738">16467 13454 3 0,'0'0'33'0,"22"14"2"16,-15-3 0-16,0 0-15 0,3 7-7 15,-6-6-4-15,3 5-2 16,-7-17-3-16,6 11-2 16,-6-11-2-16,0 0-1 0,12-17 0 15,-6 4 0-15,0-2 0 16,0 2 0-16,1 0 0 16,-7 13 2-16,8-8 0 15,-8 8 0-15,7 14 0 16,-5-4 1-16,2 4-1 15,-4 1 0-15,6-3 0 0,-6 0-2 16,0-12 0-16,0 0 0 16,16 0-1-16,-7-9 0 15,2-1 0-15,0-4 0 16,1 4 2-16,0 0 1 16,1 5 0-16,-1 8 1 15,-3 2 0 1,-2 6 0-16,2 2-3 15,-6-1-10-15,-3 0-24 16,10 3 0-16,-10-15-1 16,15 10 0-16</inkml:trace>
  <inkml:trace contextRef="#ctx0" brushRef="#br0" timeOffset="205617.3772">16948 13476 17 0,'0'0'35'0,"16"8"1"15,-16 1-1-15,0-9-18 16,-7 22-5-16,-8-12-3 16,3 2-3-16,-8-5-5 15,-1-3-3 1,2-4-3-16,-2-2-1 16,6-4 0-16,2-7 0 15,13 4 1-15,0-4 0 16,0 13 3-16,18-12 2 15,-2 12 2-15,2 10 0 16,1 0 1-16,1 6-1 16,-2 5-5-16,-6-5-13 0,-3-4-16 15,7 2-1-15,-16-14 0 0,18 0 11 16</inkml:trace>
  <inkml:trace contextRef="#ctx0" brushRef="#br0" timeOffset="205865.8051">17081 13488 52 0,'10'0'35'0,"5"12"1"16,-6 3-14-16,1-3-12 15,4 1-6-15,-2 1-5 16,-2-5-6-16,4-4-7 16,-4-5-3-16,-3-4 0 15,-2-10 2-15,2 1 6 16,-7-5 5-16,0-2 7 0,0 9 7 15,-8-1 7-15,-2 12 4 16,-15 0 0-16,7 11-4 16,-10 5-9-16,0 13-39 15,-4-13-4-15,11 5-2 16,-4-11-2-16</inkml:trace>
  <inkml:trace contextRef="#ctx0" brushRef="#br0" timeOffset="208104.9663">2638 14792 38 0,'3'-13'35'0,"-3"-2"1"16,6 5-11-16,-6 10-9 15,16 24-5-15,-5 6-3 16,-1 8-3-16,3 10-1 15,-1 5-1-15,0 3-2 16,-5 3-7-16,-7-10-9 16,0-10-22-16,3-6-1 0,-6-17 0 15,0-5-1-15</inkml:trace>
  <inkml:trace contextRef="#ctx0" brushRef="#br0" timeOffset="208290.3845">2498 15033 42 0,'0'0'36'0,"15"-8"1"16,14 3-4-1,11 1-20-15,24 4-7 0,5 0-6 16,-1 0-15-16,-5-5-20 16,7 7-2-16,-19-2 1 15,-5 3-2-15</inkml:trace>
  <inkml:trace contextRef="#ctx0" brushRef="#br0" timeOffset="208778.033">3317 14718 43 0,'0'0'36'0,"8"-10"1"16,-1 29-11-1,4 18-11-15,-9 11-6 0,10 15-3 16,-2 7-3-16,2 5-3 16,3 3-10-16,-6-8-19 15,-5-17-8-15,5-12 0 16,-2-21-1-16</inkml:trace>
  <inkml:trace contextRef="#ctx0" brushRef="#br0" timeOffset="209079.3985">3720 14818 20 0,'12'-16'32'16,"-12"16"-2"-16,0 10-8 15,-15 3-6-15,-11 7-6 16,-7 3-3-16,-7 8-2 16,-4 0-1-16,-2 4-2 0,2-4-2 15,6-2 1 1,8 0-1-16,15-3 2 0,11-6 2 16,20-3 0-16,14-2 0 15,11-2 1-15,9 0 0 0,3 1 1 16,-1-3-3-16,0-1-8 15,-5-4-31-15,-10 7-3 16,-18-13 1-16,6 7-1 31</inkml:trace>
  <inkml:trace contextRef="#ctx0" brushRef="#br0" timeOffset="209680.6528">3841 14691 31 0,'21'5'32'16,"-9"-5"1"-16,1 15-15 16,2 2-6-16,-5 2-2 15,3 4-3-15,-7-1-1 16,6 1-2-16,-3-6-1 0,1-6-1 16,-1-8-1-16,6-3-1 15,-3-12 0-15,2-3-1 16,0-7 0-16,-4-4 0 15,-3-1 0-15,-2 2 0 16,-5 2 1-16,0 6 0 0,0 4 1 31,0 13 0-31,0 0 0 0,-12 0 0 16,12 14-1 0,0 5 1-16,7 2 0 0,-1 0-2 15,0 6-5-15,2-5-11 16,-1-4-18-16,6 3 0 15,-13-21 0-15,22 17 5 16</inkml:trace>
  <inkml:trace contextRef="#ctx0" brushRef="#br0" timeOffset="209881.315">4244 14703 11 0,'19'5'30'0,"-19"-5"0"16,31 0-3-16,-14 0-15 16,6 0-8-16,2 0-7 15,-3-3-10-15,2 7-15 16,-14-9-2-16,4 10 0 16</inkml:trace>
  <inkml:trace contextRef="#ctx0" brushRef="#br0" timeOffset="210059.7177">4326 14788 12 0,'0'0'35'16,"11"21"0"-16,-2-18-3 15,10 0-16-15,0 4-34 16,-2-14-10-16,11 7-4 0,-8-10-2 16</inkml:trace>
  <inkml:trace contextRef="#ctx0" brushRef="#br0" timeOffset="210661.8648">4591 14629 32 0,'23'-3'31'0,"-23"3"-5"16,8 17-10-16,-2 2-5 15,-3 1-3-15,1 6-1 16,2 3-1-16,0-2-2 16,3-2-1-16,3-2 0 15,1-6-2-15,6-5 1 0,3-8-1 16,-2-8 0-16,8-8 0 16,-5-5-1-16,-5-6 1 0,1 0-2 15,-6-3 1 1,-6 4-1-16,0 1 1 15,-7 4 0-15,0 6 0 0,0 11 1 16,0 0 1-16,0 0 0 31,-4 22 1-31,8-2 0 0,1 1-1 16,3 4 1-16,1 1-3 16,2-4-8-16,0-9-27 15,3 6-1-15,-14-19-1 16,20 16 0-16</inkml:trace>
  <inkml:trace contextRef="#ctx0" brushRef="#br0" timeOffset="211131.0973">4954 14795 41 0,'10'7'34'0,"3"7"1"0,-7 3-12 15,0-4-12-15,4 6-4 16,-5-3-2-16,5 2-1 16,-7-8-2-16,-3-10-1 15,11 4-1-15,-11-4-2 0,14-21 1 16,-7 4-1-16,4 0 1 15,-1-1-1-15,2 3 2 16,-3 5 0-16,-9 10 2 16,16 0-1-16,-16 0 1 15,6 25 0-15,-6-10 0 16,0 0-1 0,0-1-1-16,0-4 0 15,0-10-1-15,0 0-1 16,0 0 0-16,0 0 0 15,15-14-1-15,-8 4 0 16,4 2 1-16,-1 4 0 16,0 4 2-16,1 4 0 15,-11-4 0-15,15 20-3 0,-8-3-9 16,5-3-22-16,-12-14 1 0,9 7-1 16,-9-7 3-16</inkml:trace>
  <inkml:trace contextRef="#ctx0" brushRef="#br0" timeOffset="211416.2783">5456 14778 21 0,'14'27'36'15,"-21"-12"0"-15,4 8-4 16,-9-1-13-16,-3-6-7 16,-1 2-5-16,-3-8-5 15,1-6-2-15,3-4-2 16,-1-11-1-1,6-1 0-15,4-8-1 16,6 2 1-16,5-1 1 16,6 6 2-16,3 4 2 15,3 9 0-15,3 4 1 16,-3 5 0-16,5 6 1 16,-5 1-1-16,0 4-2 15,-2-2-4-15,-5-4-10 0,-10-14-22 16,18 9-1-16,-18-9-1 15,13-7 1-15</inkml:trace>
  <inkml:trace contextRef="#ctx0" brushRef="#br0" timeOffset="211601.192">5555 14843 42 0,'0'0'34'0,"17"15"1"15,-8-3-8-15,4-4-17 16,8 5-4-16,-1 0-5 15,1-1-5-15,-2 2-11 16,-1 1-18-16,-6-10-2 16,5 2-1-16,-17-7 5 15</inkml:trace>
  <inkml:trace contextRef="#ctx0" brushRef="#br0" timeOffset="211786.1018">5778 14771 37 0,'0'0'39'0,"-25"15"0"16,8 3-1-16,-1 3-19 0,-10 0-10 16,6 5-5-16,0 1-4 15,1-7-9-15,0-3-30 0,8-2 1 16,-1-9-2-16,14-6 1 16</inkml:trace>
  <inkml:trace contextRef="#ctx0" brushRef="#br1" timeOffset="215724.3246">14872 14262 14 0,'0'0'21'31,"13"-15"-2"-31,15-7-4 0,15-11-3 15,18-16-5-15,22-9 0 16,24-15-1-16,20-10-2 16,21-12-2-16,21-7 0 15,11 0-1-15,1 6 0 16,-12 9 0-16,-16 12-2 16,-29 20 0-16,-25 14-1 0,-31 19 0 15,-31 10-1-15,-24 9 1 16,-13 3-1-16,-22 6 1 15,-3-6 1-15,1 0 1 16,8 0 1-16,-3-8-1 16,7 0 0-16,4 1 1 15,8 7-1 1,-5-17 0-16,5 17 0 16,16-17 0-16,-4 9 0 15,7 3 1-15,0-1 0 0,3 6 1 16,1 0 1-1,-6 5 1-15,-1 4 0 0,-8 4 0 16,-4-1-5-16,-4 2-11 16,6 3-16-16,-6-17-1 0,0 0-1 15,-10 0 15-15</inkml:trace>
  <inkml:trace contextRef="#ctx0" brushRef="#br1" timeOffset="216056.3842">16936 13007 26 0,'0'0'25'0,"0"0"-10"16,-3 18-6-16,7-5-4 0,3 3-3 31,6 2 0-31,2-3-1 15,8-1 2-15,6-4 0 16,-2-6 2-16,0-4 2 16,-3-11 0-16,1-4 1 0,-8-8 0 15,-2-5 1-15,-15-4 0 16,0 4-1-16,-16 1-1 16,-2 8-1-16,-8 4-2 0,0 15-3 15,-3 10-11-15,2 17-25 16,-8-1-1-16,8 11-2 15,-8-8 1-15</inkml:trace>
  <inkml:trace contextRef="#ctx0" brushRef="#br0" timeOffset="222707.2262">6127 15175 18 0,'9'0'35'16,"19"2"0"-16,2-2-2 15,8-2-18-15,8-1-8 16,4 3-12-16,3 3-23 15,-12-8-5-15,4 5-2 16,-16-5 0-16</inkml:trace>
  <inkml:trace contextRef="#ctx0" brushRef="#br0" timeOffset="222907.8603">6170 15336 20 0,'12'5'37'15,"17"-1"0"-15,4-8 0 16,8 0-17-16,8 1-18 16,-3-5-32-16,2 8-3 0,-12-8-3 15,-1 8-1-15</inkml:trace>
  <inkml:trace contextRef="#ctx0" brushRef="#br0" timeOffset="223386.6381">6987 14709 37 0,'11'16'36'0,"2"13"1"16,5 26-13-16,3 14-10 0,-4 12-3 16,3 11-2-16,-6 3-5 15,0-3-7-15,-1-8-6 16,-9-23-17-16,-8-21-11 16,8-11-1-16,-4-29 0 15</inkml:trace>
  <inkml:trace contextRef="#ctx0" brushRef="#br0" timeOffset="223709.0745">7456 14882 28 0,'0'9'34'15,"-21"4"0"-15,-1 5-9 0,-11 8-12 16,-11 1-4-16,0 6-2 15,-8-4-3-15,6 4-1 16,1-3-2-16,9-4 0 16,5-2 1-16,11-6 0 15,10-3 1-15,20-1 1 16,10-3 1 0,13 1 0-16,11-2 1 15,6 5-1-15,0-2 0 16,6 5-2-16,-7-1-1 15,-5-2-5-15,-2 3-10 16,-7-4-27-16,-14-8-1 16,1 2 0-16,-14-8 0 15</inkml:trace>
  <inkml:trace contextRef="#ctx0" brushRef="#br0" timeOffset="227218.3593">7907 15144 15 0,'21'6'34'0,"1"-6"1"16,21 5-3-16,1-5-15 15,6 6-13-15,2-3-18 0,-4-3-17 16,3 6-3-16,-17-6 0 16</inkml:trace>
  <inkml:trace contextRef="#ctx0" brushRef="#br0" timeOffset="227424.1842">7952 15294 28 0,'0'0'36'0,"25"7"2"15,4-7-1-15,8 0-21 16,9 7-20-16,-5-7-28 16,14 5-2-16,-12-7-2 15,4 2-1-15</inkml:trace>
  <inkml:trace contextRef="#ctx0" brushRef="#br0" timeOffset="228387.5732">8661 15238 10 0,'-24'0'33'0,"24"0"1"16,12 9 2-16,22-13-20 16,25 4-6-16,18-10-2 0,16 5-3 15,6-2-9-15,8 2-21 16,-9-6-9-16,-5 8-2 16,-25-6 2-16</inkml:trace>
  <inkml:trace contextRef="#ctx0" brushRef="#br0" timeOffset="228687.9651">8993 14999 25 0,'15'-49'34'16,"-5"-7"-1"-16,-3 3-11 15,5 5-5-15,-10 1-2 16,4 14-4-16,-6 6-3 16,0 16-3-1,0 11-1-15,-6 20-2 16,1 19-3-16,1 14-7 15,4 9-29-15,0 18-1 16,0-4 0-16,7 9 1 16</inkml:trace>
  <inkml:trace contextRef="#ctx0" brushRef="#br0" timeOffset="229304.0484">8878 15588 30 0,'10'-32'20'15,"11"1"0"-15,10 5 0 0,9 14-1 16,4 9-1-16,-1 16-2 31,-12 11-3-31,-6 17-3 0,-18 4-3 16,-7 9-1-16,-16 0-3 15,-9-4-1-15,-10-7-3 16,-1-12-2-16,-2-13-2 16,4-13 1-16,9-12-1 15,4-15 1-15,9-3 1 16,9-3 2-16,6-1 2 0,13 9 1 16,5 7 1-16,10 13 1 15,6 9-1-15,0 10-7 16,0 4-31-16,7 7-1 15,-10-9-1-15,3 7-1 16</inkml:trace>
  <inkml:trace contextRef="#ctx0" brushRef="#br0" timeOffset="232566.7133">9514 15086 24 0,'14'-13'33'0,"12"13"-7"0,-4 6-3 32,-3 7-5-32,2 17-2 0,-15 0-3 15,1 11-3 1,-7-1-3-16,-7-1-2 0,1-8-4 15,-1-9-3-15,2-13 0 16,5-9-1-16,0-26-1 16,3-6 0-16,10 0 0 15,2-3 1-15,3 3 1 0,2 7 3 16,1 6 0-16,-2 15 2 16,-1 7 0-16,0 15 1 15,-8 2-1-15,-1 10 0 16,-3-4 0-16,-2 0-2 15,1-5 0-15,2-7-1 16,-7-14-1-16,18 0 0 0,-5-18-1 16,2-8 1-16,1-1 0 15,6-2 1-15,-7 3 1 16,0 6 1-16,1 11 2 16,-4 9-1-16,-2 13 1 0,-4 14 0 15,-6 2 0 1,3 7-2-1,1 3-8-15,-2 0-32 16,3-14-2-16,10-6 1 16,3-15-1-16</inkml:trace>
  <inkml:trace contextRef="#ctx0" brushRef="#br0" timeOffset="233252.7316">10162 15133 19 0,'12'-18'32'16,"11"4"-1"-16,-5-1-13 15,4 2-4-15,0 9-2 16,-4 4-2-16,0 7-2 16,-9 11-1-16,-2 11-1 15,-7 6-1-15,7 8 0 31,-7-1 0-31,0 1-2 0,5-4 1 16,7-7-2-16,1-14 0 16,8-7-1-16,1-14 0 15,4-9 1-15,-1-10-2 16,-1-9 0-16,-6-5 0 0,-5-1-1 16,-3 2 0-1,-4 4 1-15,-6 7-1 0,-6 7 0 16,6 17 1-16,-14 0 0 15,8 23 1-15,1 3 0 0,2 11 0 16,3 1 0-16,0 1 1 16,9 0-2-16,0-1-3 15,4-12-13-15,-8-8-23 32,11-5 0-32,-7-16 0 0,9-5-1 15</inkml:trace>
  <inkml:trace contextRef="#ctx0" brushRef="#br0" timeOffset="234386.8655">10574 15453 29 0,'6'24'33'0,"-6"-10"1"16,4 10-18-16,-1 6-4 0,-3 2-1 15,3-1-4-15,-3-3-1 16,0-5-2-16,0-11-1 16,0-12-2-16,0 0 0 15,12-22 0-15,-3-2 0 0,1-3 0 16,5 1 0-16,-2 2-1 15,3 6 1-15,-2 9 0 16,0 9 1-16,-6 6-1 16,-2 7 1-16,-2 6 0 15,-4-1-1-15,0-1 0 32,-4-6-1-32,4-11-1 0,0 0-1 15,0-11 1-15,7-4-1 16,3-5 0-16,8-1 1 15,-1 2 1-15,6 4 0 16,2 7 2-16,-6 8 0 16,0 12 1-16,-7 3-1 15,-3 7-1-15,-6 8-5 0,-6-4-16 0,-4-2-17 16,7-1 0-16,-11-10 0 16,11-3 0-16</inkml:trace>
  <inkml:trace contextRef="#ctx0" brushRef="#br0" timeOffset="234687.6768">11070 15540 34 0,'0'10'34'16,"6"10"1"-16,-13 1-11 15,-3-1-10-15,1 2-6 16,-5-6-5-16,-1-4-3 15,-1-7-3-15,1-10-1 0,2-4-1 16,5-10 1-16,5 1 2 16,3-3 1-16,8 1 3 15,3 5 2-15,1 3 1 16,7 12 1-16,0 7 0 16,4 8 0-16,-5 4-2 15,4 6 0 1,-5-1-4-16,0 1-5 15,2 2-5-15,-8-8-19 16,0-9-8-16,1-3 0 0,-12-7 0 16</inkml:trace>
  <inkml:trace contextRef="#ctx0" brushRef="#br0" timeOffset="234903.8388">11242 15540 57 0,'0'0'38'16,"19"19"-1"-16,-11 5-11 15,2-2-16-15,8 5-5 16,-3-1-7-16,-3-4-9 16,4-2-18-16,-1-2-8 15,-15-18 0-15,19 6-1 0</inkml:trace>
  <inkml:trace contextRef="#ctx0" brushRef="#br0" timeOffset="235088.7503">11404 15545 48 0,'-11'-7'41'0,"-3"21"0"0,-6 3 0 32,-8 5-23-32,4 12-7 0,-7-3-7 15,3 2-5 1,5 5-7-16,-5-12-19 0,8-9-14 16,8-3-1-16,2-14 1 15</inkml:trace>
  <inkml:trace contextRef="#ctx0" brushRef="#br0" timeOffset="235658.5181">10974 14955 15 0,'-3'-10'33'0,"-5"-16"0"16,13 1-8-16,4 3-6 16,5 0-6-16,9 11-3 0,4 4-3 15,2 7 0-15,-4 11-2 16,-3 9-1-16,-10 7-1 16,-7 6-1-16,-8 2 0 15,-8-2-1-15,-9-2 0 16,-4-6-2-16,0-9 0 15,1-4-1-15,5-8 1 0,6-8 0 16,12 4 1-16,0-16 1 16,7 6 1-16,11 2 0 0,7 4 1 15,1 4 1 1,0 5-1-16,4 4-2 0,-4 2-5 16,-6 5-35-16,-6-10 1 31,3 5-2-31,-17-11 1 0</inkml:trace>
  <inkml:trace contextRef="#ctx0" brushRef="#br0" timeOffset="236244.1117">11836 15245 57 0,'9'0'36'0,"5"-2"0"15,13-5-15-15,6 7-9 0,5-7-6 16,7 7-4-16,1 0-7 16,-4-5-10-16,-1 5-13 15,-3 5-9-15,-17-5 0 16,-4 3-1-16</inkml:trace>
  <inkml:trace contextRef="#ctx0" brushRef="#br0" timeOffset="236444.2151">11878 15359 27 0,'9'12'35'16,"5"-8"-8"-16,16-1-3 16,5 2-5-16,7-5-7 15,3 0-17-15,-11-5-26 16,11 7-2-16,-15-7-2 0,1 5-1 15</inkml:trace>
  <inkml:trace contextRef="#ctx0" brushRef="#br0" timeOffset="237678.9646">12854 15226 33 0,'0'24'22'15,"-18"-11"-3"-15,-1 0-2 16,-9-13-3-16,-3-10-5 0,4-9-3 15,7-9-4-15,11-8 1 16,12-2-2-16,13 1 2 16,9 5 0-16,13 13 1 15,5 8 1-15,6 16 0 0,-9 13 2 16,-3 13-1-16,-12 10 0 16,-13 8-2-16,-12 2 0 15,-12 2-1-15,-10-4-2 16,-8-9-1-16,-1-11-2 31,-3-12-1-31,5-11 0 0,5-12 0 16,8-6 0-16,7-7 1 15,5-1 1-15,8 1 1 16,5 5 1-16,9 6 0 16,4 8 1-16,3 8 0 15,1 6-3-15,-2 2-6 16,4 0-26-16,6 5-3 0,-13-10 0 15,10 4-1-15</inkml:trace>
  <inkml:trace contextRef="#ctx0" brushRef="#br0" timeOffset="237879.0803">13180 15420 63 0,'10'-3'39'0,"-10"3"1"16,0 0-6-16,0 0-32 0,0 0-31 15,9-2-9-15,-9 2-1 16,0 0 0-16</inkml:trace>
  <inkml:trace contextRef="#ctx0" brushRef="#br0" timeOffset="238179.8864">13366 15340 27 0,'6'-27'30'0,"6"-4"-7"15,-2-7-6 1,-1-7-5-16,0 0 1 16,-7-1-3-16,5 10 0 0,-7 1-2 15,0 16-2-15,-7 9 0 16,7 10-1-16,-7 26-1 16,3 6-2-16,1 11 0 15,3 6-1-15,0 8-2 16,-6-2-5-16,12 0-16 0,3-4-15 15,-9-15 0-15,12-7-1 16</inkml:trace>
  <inkml:trace contextRef="#ctx0" brushRef="#br0" timeOffset="238565.3443">13614 15054 32 0,'0'0'35'0,"0"0"-1"15,-13 25-2-15,7-6-22 0,6 9-2 16,4 1-2-16,4 6-2 0,5-6 0 16,2-5-2-1,4-5-1-15,6-9-2 16,-1-6-1-16,-1-10-3 0,1-6-1 15,-2-8 0-15,-1-2-1 16,-7-4 2-16,-2 2 3 16,-6 3 3-16,-6 2 2 0,0 19 3 15,-9-9 1-15,3 18 1 16,-4 10 0-16,0 8-1 16,3 6-2-16,2 6-1 15,2 1-4-15,3 1-5 16,3 0-12-16,3-3-21 31,-3-17-1-31,10-5 1 0,-3-16-1 16</inkml:trace>
  <inkml:trace contextRef="#ctx0" brushRef="#br0" timeOffset="239114.963">13945 15037 16 0,'19'3'33'15,"0"-3"2"-15,15 0-5 16,7 7-15-16,-1-7-6 15,6 4-3-15,0-4-1 16,-2-5-3-16,-9-1-1 0,-8-3 0 31,-11-2-1-31,-7 2 0 0,-9 9 0 16,-9-15 0-16,-3 15 0 16,-4 6 1-16,-6 7 1 15,6 9 1-15,-6 7 1 16,9 13 0-16,-1 0 1 15,8 9-1-15,2 1 0 16,4 3 0-16,0-4-1 0,0-5-3 16,6-4-6-16,-6-19-14 15,7-7-18-15,-7-16-1 16,11-4-1-16,-3-14 1 16</inkml:trace>
  <inkml:trace contextRef="#ctx0" brushRef="#br0" timeOffset="239331.1229">14050 15247 40 0,'-5'15'37'0,"21"-1"1"15,8-11-3-15,4 2-22 0,12 4-9 16,0-4-22-16,11-1-17 31,-17-10-2-31,5 6 0 0</inkml:trace>
  <inkml:trace contextRef="#ctx0" brushRef="#br0" timeOffset="239700.0482">14662 15293 21 0,'0'0'33'15,"-13"3"0"-15,13-3-1 16,0 0-25-16,0 0-18 0,24 12-18 15,-24-12-3-15,26-8 0 16,-14-1 11-16</inkml:trace>
  <inkml:trace contextRef="#ctx0" brushRef="#br0" timeOffset="240016.9759">14962 15282 31 0,'6'-20'32'0,"5"5"2"15,-4-3-11-15,3-10-13 0,2-1-2 16,3-2-3-16,-2 3 0 0,-5 1-1 16,2 7 0-16,-4 3-1 15,-6 17 0-15,0 0 0 16,0 0 0-16,0 21-1 15,0 10 0-15,0 9 0 16,0 3 0-16,0 6 1 31,0 0-2-31,8-2-1 0,-2-3-3 16,3-4-9-16,1-9-25 16,-3-17-1-16,10-4 0 15,-7-14-1-15</inkml:trace>
  <inkml:trace contextRef="#ctx0" brushRef="#br0" timeOffset="240402.4219">15468 15145 30 0,'-13'-13'35'16,"4"6"0"-16,-14 7-7 0,0 0-14 16,4 11-5-16,-4 4-4 15,6 7-2-15,1 5-1 16,9 6-1-16,7 1 0 16,8 1-1-16,10-1 2 15,7-4-2-15,5-8 1 0,3-5-1 16,3-10 1-16,-1-7 0 15,-4-12 0-15,-3-5 0 16,-8-12 0-16,-4-3 1 16,-11-5 0-16,-5 2 0 15,-12 1 0-15,-6 5-1 16,-4 8-6-16,-7 5-15 0,-4 4-17 16,7 12-2-16,-3 0 1 15,7 8-1-15</inkml:trace>
  <inkml:trace contextRef="#ctx0" brushRef="#br0" timeOffset="240888.1458">15644 14741 16 0,'19'9'29'15,"-3"-9"0"-15,11 0-12 16,0-3-10-16,0-2-1 16,4 0-2-16,-6-5-1 0,-3 1-1 15,-7-2 0 1,-10 0-1-16,-5 11 0 16,0-12 1-16,0 12 1 0,-14 7 0 15,4 9 0-15,-1 6 1 0,1 6 0 16,1 8 0-16,2 4 0 15,7 2 0-15,0 1-2 16,0-2 1-16,6-7-2 16,1-5-1-16,0-9-3 15,-2-8-3-15,-5-12-6 16,9 4-8-16,-9-15-7 0,0 11-7 16,-14-27 1-16</inkml:trace>
  <inkml:trace contextRef="#ctx0" brushRef="#br0" timeOffset="241088.6859">15700 14916 39 0,'-18'-5'31'31,"18"5"-2"-31,15 5-4 0,2-5-8 16,13 5-4-16,1-5-5 16,7 8-7-16,2-8-30 15,0 10-6-15,-12-10-2 16,0 11 0-16</inkml:trace>
  <inkml:trace contextRef="#ctx0" brushRef="#br0" timeOffset="245479.971">16296 15258 31 0,'0'0'35'0,"0"11"0"16,19-4-11-16,16 3-11 0,11-5-3 15,10 5-3-15,9-6-2 16,0-4-8-16,3 6-11 16,-2-4-17-16,-17-4-5 15,-5 2 1-15,-20-6-2 16</inkml:trace>
  <inkml:trace contextRef="#ctx0" brushRef="#br0" timeOffset="245700.0839">16375 15383 27 0,'-10'8'34'0,"10"-8"-6"16,17 4-5-16,18 1-3 0,6-5-5 16,14 6-4-16,1-6-5 15,3 0-6-15,1 3-10 0,-12-7-12 16,-4-7-8-16,-7 1-5 15,-15-9 0-15</inkml:trace>
  <inkml:trace contextRef="#ctx0" brushRef="#br0" timeOffset="245903.1322">16899 15205 46 0,'15'0'34'16,"1"0"-4"-16,2 10-6 15,4 8-6-15,-10 2-5 16,0 10-4-16,-12-1-1 15,-9 5-3-15,-10-4-1 16,-3-4-2-16,-5 1-5 0,-8-11-13 16,2-4-24-16,8-3 1 15,-3-9-1-15,15-3 0 16</inkml:trace>
  <inkml:trace contextRef="#ctx0" brushRef="#br0" timeOffset="248022.8469">2264 16641 22 0,'-17'0'35'16,"17"0"1"-16,13 8-9 16,10-8-8-16,20 9-5 15,7-5-4-15,17 6-2 16,3-6-6-16,8-4-6 16,2 7-12-16,-11-4-21 15,-16-8-1-15,-7 5 1 0,-21-5-1 16</inkml:trace>
  <inkml:trace contextRef="#ctx0" brushRef="#br0" timeOffset="248239.495">2351 16796 23 0,'0'0'33'0,"0"0"0"15,36 7-11-15,2-4-9 0,7-3-6 16,11 5-6-16,6-5-8 16,-3-5-17-16,-9-10-9 15,0 6 0-15,-20-13-1 0</inkml:trace>
  <inkml:trace contextRef="#ctx0" brushRef="#br0" timeOffset="248440.0306">2852 16592 15 0,'0'0'35'15,"34"0"2"-15,-12 19 0 16,-4-4-18-16,5 17-5 0,-16-3-3 16,6 12-2-16,-15-7-4 15,-11-2-5-15,-9-2-19 16,3-7-19-16,-14-14-1 16,8-3 0-16,-4-16-2 15</inkml:trace>
  <inkml:trace contextRef="#ctx0" brushRef="#br0" timeOffset="249025.3476">3649 16569 16 0,'24'-24'31'16,"4"16"2"-16,-3 2-7 0,-4 12-13 15,-2 14-1 1,-8 9-4-16,0 9 0 0,-5 5-2 15,7 6-1-15,-1-2-1 16,3-2-1-16,4-10-1 0,5-10-1 16,2-12 1-16,2-8-1 15,-3-10 0-15,-1-14-1 16,-5-9-1-16,-3-12-1 16,-7-1 1-16,-7-5-1 15,-2 3 0-15,0 2 1 31,0 6 1-31,-5 13 1 0,-1 11 0 16,6 11 1-16,-7 18 0 16,7 7 1-16,0 4-1 15,4 11-1-15,-1-1 1 16,6 5-1-16,3-3-3 16,-2-8-6-16,3-5-27 15,2 3-3-15,-9-11-1 0,6 0 1 16</inkml:trace>
  <inkml:trace contextRef="#ctx0" brushRef="#br0" timeOffset="249542.3584">4129 16994 22 0,'13'11'35'0,"-13"-11"2"15,21 19-4-15,-12 2-17 0,-5-4-5 16,2 7-3-16,-6-6-3 16,5-2-2-16,-5-7-2 15,0-9-2-15,0 0 0 16,0 0-1-16,0-18 0 15,11 1 0-15,3 0 0 16,-1 2 1-16,6 0 0 0,2 7 2 16,-2 8 1-16,0 0-1 15,-7 10 0-15,-1 6 2 16,-6-2-2-16,-5 4 0 0,0 1-1 16,0-8-2-1,-3-1-4-15,3-10-2 0,0 0 0 31,-6-14-1-31,12 4 1 16,0-12 2-16,6 3 1 0,1-1 3 16,2 4 3-16,4 6 4 15,-5 3 1-15,2 13 2 16,-6 2-2-16,2 12 1 16,-8-3-3-16,1 9-5 15,-2 1-13-15,7-5-21 0,-14-9-1 16,8 2 0-16,-4-15 7 15</inkml:trace>
  <inkml:trace contextRef="#ctx0" brushRef="#br0" timeOffset="249842.7168">4796 17079 15 0,'-6'17'35'15,"-1"6"0"-15,-11-6 1 0,2-4-18 16,-5-1-10 0,-2-4-5-16,-1-3-3 15,-1-5-3-15,0-9 1 0,10-4-1 16,2-10 0-16,8 3 1 0,5-2 1 16,6 3 1-16,6 6 2 15,7 6 3-15,6 7-1 16,-1 7 1-16,4 12 0 15,-3-2-1-15,2 10-2 16,-2 4-6 0,-9-7-17-16,-6-4-14 15,5-3-3-15,-15-17 1 16</inkml:trace>
  <inkml:trace contextRef="#ctx0" brushRef="#br0" timeOffset="250058.881">4871 17094 44 0,'25'5'34'0,"-13"2"0"16,12 7-15-16,-4 3-10 15,-3 1-5-15,3-2-8 16,-3 6-7-16,0-7-19 16,-17-15-4-16,19 4 0 0,-19-14 4 15</inkml:trace>
  <inkml:trace contextRef="#ctx0" brushRef="#br0" timeOffset="250275.0437">5080 17060 24 0,'0'-11'39'16,"0"11"1"-16,-20 18-1 15,0-4-15-15,2 13-10 32,-9-2-6-32,2 4-8 0,4-3-7 15,-7 1-31-15,6-15-2 16,11-2 0-16,-3-10 0 15</inkml:trace>
  <inkml:trace contextRef="#ctx0" brushRef="#br0" timeOffset="250759.5537">5465 16776 17 0,'13'0'35'16,"10"5"0"-16,0-5-4 16,7-2-15-16,11 6-7 15,4-4-5-15,2 4-6 0,2-4-13 16,-7 4-14-16,-12-10-6 16,1 10 0-16,-17-9 5 15</inkml:trace>
  <inkml:trace contextRef="#ctx0" brushRef="#br0" timeOffset="251013.9734">5591 16922 16 0,'0'0'35'15,"15"0"-1"-15,7-4-7 0,9 4-9 16,3-3-4 0,9 3-3-16,-6 0-4 0,1-3-2 15,-6 3-5-15,-7 0-7 16,-5-7-28-16,-4 7-2 16,-16 0 0-16,0 0-1 15</inkml:trace>
  <inkml:trace contextRef="#ctx0" brushRef="#br0" timeOffset="254331.9644">6970 16493 13 0,'-6'25'30'0,"-22"-13"-6"16,0 3-5-16,-7-8-6 16,-2-7-5-16,1-10-2 15,5-9-2-15,9-9-1 16,9-5-1-16,13-3 1 0,11-3 0 16,13 11 1-16,9 6-1 15,7 12 1-15,-2 10 0 0,2 14 0 16,-11 9-1-1,-11 13 0-15,-15 9-2 0,-13 4 0 16,-15 2-2-16,-9-6-2 16,-5-6-2-16,-2-10 0 15,5-5 0-15,4-11 0 0,7-13 2 16,15 0 0-16,10 0 3 16,14-10 3-16,4 10 2 15,13 0 0-15,3 5 0 16,7 9 1-16,-1 4-4 15,-1 1-6-15,-2-4-21 32,1 3-9-32,-16-13-1 0,5 1-1 15</inkml:trace>
  <inkml:trace contextRef="#ctx0" brushRef="#br0" timeOffset="254717.9088">7231 16416 52 0,'0'0'37'0,"5"32"0"16,-7-4-15-16,-4 7-12 0,6 8-4 16,-7 1-1-16,7 3-2 31,0-5-1-31,0-10-1 0,0-8 0 15,0-10 0-15,0-14-1 16,0 0 0-16,0-24 1 16,0-10-2-16,-6-7 1 15,0-2 0-15,3-6 0 16,-1 3 0-16,1 0-1 16,0 3 1-16,3 9 0 0,0 6 0 15,6 10-1-15,6 8 0 16,5 10 0-16,4 0-2 15,10 2-4-15,0 1-6 16,9 2-17-16,7 3-7 16,-6-8 1-16,5 0-1 15</inkml:trace>
  <inkml:trace contextRef="#ctx0" brushRef="#br0" timeOffset="254965.3314">7156 16797 45 0,'0'0'37'0,"28"7"0"16,9-7-12-16,7 0-12 15,11 0-4-15,-2-6-8 0,-3 6-14 16,-4-7-24-16,-3 7 0 16,-15-10 0-16,-9 2-1 15</inkml:trace>
  <inkml:trace contextRef="#ctx0" brushRef="#br0" timeOffset="255197.1183">7218 16639 50 0,'0'0'33'0,"16"2"-1"15,6-4-22-15,9 2-27 16,3-6-14-16,15 6-1 16,-5-4-1-16</inkml:trace>
  <inkml:trace contextRef="#ctx0" brushRef="#br0" timeOffset="255667.2191">7556 16694 34 0,'22'19'34'0,"-17"-7"0"16,2 7-15-1,0 3-8-15,-7-1-2 0,2-2-3 16,-2-9-4-16,0-10-1 15,0 0-2-15,0 0 0 0,15-22 0 16,-4 0-1-16,3-2 1 16,3 2 1-16,1 5 0 15,1 7 2-15,-4 6 1 16,-2 8-1-16,-4 10 1 16,-6 2 0-16,-3 5-1 31,-3-2-1-31,-1 0-1 0,-1-10-1 15,5-9 0-15,0 0-1 16,0 0 1-16,9-12-1 16,3 1 1-16,4-1 0 15,-1 0 2-15,6 12 1 16,-4 0 0-16,1 7 0 16,-3 6 0-16,-3 1-2 0,-2 6-14 15,2 0-21-15,-12-8-1 16,9-3 0-16,-9-9-1 15</inkml:trace>
  <inkml:trace contextRef="#ctx0" brushRef="#br0" timeOffset="255999.2766">7934 16745 4 0,'16'0'32'16,"-1"-7"-1"-16,10 12 1 16,-3-5-18-16,3-7-4 0,0 0-3 15,-4 0-2-15,-3-1-2 16,-8-2-1-16,-10 10-1 16,3-17 0-16,-11 10 0 15,-8 0-1-15,-4 7 1 16,-1 0-1-16,-3 12 1 15,4 2 0 1,2 3 0-16,5 3 1 16,8 4 0-16,10-5 0 15,8 4 0-15,9-8-6 16,2-6-16-16,2-9-15 16,11 4 0-16,-6-14 0 0</inkml:trace>
  <inkml:trace contextRef="#ctx0" brushRef="#br0" timeOffset="256700.8277">8335 16675 26 0,'-20'0'24'0,"-7"3"-9"16,6 9-3-16,-1 2-2 16,4 1-1-16,8 9-2 15,7-2 0-15,11 2 1 0,5-5-1 16,6-2 0-16,2-8-1 16,8-7-2-16,-1-11 0 15,-1-7-1-15,1-7-1 16,-1-8-1-16,-5-10-1 15,-2-2 0 1,-4-3 0-16,-6 0 0 16,-1 2-1-16,-3 3 1 15,-6 7-1-15,0 5 1 16,0 12 0-16,0 17 0 16,0 0 0-16,-10 17 2 15,10 12 0-15,0 5 0 16,0 7 0-16,0 5 1 0,0 0 0 15,7-7 0-15,-4-8-1 0,6-5 0 16,-3-14 0 0,7-12-1-16,-3-4 0 15,2-10-1-15,0-1 1 0,-1-4-2 16,4 1 2-16,-4 6-2 16,1 6 2-16,-12 6-1 0,17 12 0 15,-9 4 1-15,-1 11-3 16,2-3-9-16,-7 0-26 15,6 3 0-15,-8-10-2 16,8 5 1-16</inkml:trace>
  <inkml:trace contextRef="#ctx0" brushRef="#br0" timeOffset="257201.9523">6685 17055 23 0,'12'3'31'0,"1"-6"-2"16,18 3-13-16,24 3-3 15,17-3-1-15,24 4-2 16,21 1 0-16,20 0-2 16,12-5-3-1,16 5-3-15,6-5-1 16,2-7-2-16,-3 4-2 15,-12-4-8-15,-16 0-19 16,-16 16-7-16,-35-5 2 0,-21 11 0 16</inkml:trace>
  <inkml:trace contextRef="#ctx0" brushRef="#br0" timeOffset="258256.1108">7349 17428 6 0,'18'3'33'15,"-18"-3"0"1,19 25 1-16,-13-5-19 0,-1-1-6 16,6 13-2-16,-8-8-1 15,-3 0-2-15,0-7-2 16,-3-5-1-16,3-12-1 31,0 0 0-31,0 0 0 0,-4-26 0 16,11 2 0-16,5-1 0 15,7 1 0-15,2 2 1 16,4 9 2-16,3 4-1 16,0 9 1-16,-3 16 0 15,-4 2-1-15,-2 4 1 16,-7 2-1-16,-5 0-1 0,-5-6-1 15,-2 1-1-15,0-19-1 16,-2 9 1-16,2-9-1 16,6-17 0-16,3-3 1 15,4-1 0-15,1-2 1 16,6-2 0-16,1 6 2 16,3-1 0-1,-1 6 0-15,2 6 0 16,-4 8 0-16,-1 12 1 15,-5 1-1-15,-3 4 1 0,-4 2-1 16,-1 8 0-16,-7-1 0 16,0-3 0-16,0-3-1 15,-3-5-2-15,3 2-7 16,0-2-30-16,0-15 0 0,0 0-1 16,3-17 0-16</inkml:trace>
  <inkml:trace contextRef="#ctx0" brushRef="#br0" timeOffset="265932.7847">9219 16873 4 0,'0'-26'28'16,"6"3"-6"-16,4 1-2 15,3 1-4-15,5 9-1 16,3 12-3-16,4 12-1 15,-3 6-2-15,6 8-2 16,-6-2-2-16,5 2 0 31,-1-6-2-31,1-7-1 0,-5-13 1 16,-4-10-1-16,-4-7-1 16,-6-2 1-16,-8-3-2 15,-5 5-3-15,-2 5-4 16,-6-2-10-16,-1 4-19 15,14 10-1-15,-20 6 0 16,20 7 8-16</inkml:trace>
  <inkml:trace contextRef="#ctx0" brushRef="#br0" timeOffset="266165.0799">9206 17077 40 0,'19'4'37'16,"12"-8"-2"-16,10 1-10 16,5-5-10-16,11 4-3 15,-2-5-7-15,1 3-8 16,-4-2-30-16,-6 8-4 16,-17-6-1-16,-8 6 1 15</inkml:trace>
  <inkml:trace contextRef="#ctx0" brushRef="#br0" timeOffset="267934.9416">10131 16936 22 0,'0'0'27'16,"7"-13"-9"-16,4-2-5 15,4-9 0-15,1-3-2 16,3-7-1-16,1-2-2 15,-5-4-1-15,0 8 0 16,-6 2 0-16,-3 11-1 16,-6 11-1-16,0 8 1 15,-9 17-1-15,6 13-1 0,-6 12-1 16,9 12 1-16,-4 1-2 16,4 2 1-16,6-4-2 0,1-5 0 15,2-7-2 1,0-14-6-16,4-5-13 15,0-17-19-15,-13-5 0 0,11-10 0 16,-11-3 2-16</inkml:trace>
  <inkml:trace contextRef="#ctx0" brushRef="#br0" timeOffset="268198.4626">10487 17056 12 0,'-15'9'36'16,"15"-9"1"-16,-10 4 0 15,10-4-18-15,0 0-5 0,0 0-9 16,0 0-15-16,0 0-25 15,11-7 0-15,-8-7-2 16,6 9 0-16</inkml:trace>
  <inkml:trace contextRef="#ctx0" brushRef="#br0" timeOffset="269415.0335">6263 16617 28 0,'25'61'28'16,"-6"15"-9"-16,6 14-5 15,2 10-2-15,1-1-1 32,-3-2-2-32,-3-13-3 0,-3-9-2 15,-7-29-1-15,-4-19-1 16,-8-27 0-16,0 0 0 15,0-36-1-15,0-14 1 16,-11-21 0-16,5-21-1 16,-4-15 2-16,7-11 0 15,-3-11 1-15,6-1 1 0,6-1-1 16,0 10-2-16,4 15 2 16,-1 21-4-16,3 20-6 15,-6 17-19-15,-2 15-12 16,3 20 0-16,-7 3 0 15</inkml:trace>
  <inkml:trace contextRef="#ctx0" brushRef="#br0" timeOffset="269969.9197">6527 15991 22 0,'0'0'28'16,"-15"7"-4"-16,15-7-9 16,30 11-6-16,16-5-1 15,23-1-3-15,24 0 1 0,30 1 0 16,29-6-1-16,26 5-1 16,27-10 0-16,21 1-1 15,12-5 0-15,7 2 0 16,-10-3 0-16,-12 7 0 15,-22 3-1-15,-24 0-3 32,-32 8-10-32,-30 7-22 0,-43-9-1 15,-23 7-1-15,-49-13-1 16</inkml:trace>
  <inkml:trace contextRef="#ctx0" brushRef="#br0" timeOffset="270755.8467">9272 16047 41 0,'12'0'36'0,"-12"15"1"15,0 13-14 1,0 10-39-16,-3-6-13 16,12 6-3-16,-9-16-3 0</inkml:trace>
  <inkml:trace contextRef="#ctx0" brushRef="#br0" timeOffset="272974.854">10686 16849 27 0,'-28'6'24'0,"8"-6"-2"16,3-10-4-16,-4-10-4 0,11 1-2 16,0-14-2-16,14 1-2 15,8-3-1-15,10 7-1 16,2 4 0-16,10 14 0 16,-3 10 0-16,-4 20-1 0,-12 12-1 15,-12 15 0-15,-13 7-2 16,-13 8 0-16,-10-1-2 15,-5-5-1-15,-5-8-1 16,0-12 0-16,8-11 0 16,5-12 0-16,12-10 0 15,2-10 0 1,12-2 2-16,4-2 0 16,3-1 1-16,10 8 0 15,-1 4 1-15,7 4 0 16,-4 6 0-16,4 4 0 15,-1 0-1-15,1 5-1 0,1-2-2 16,-3-9-11 0,3-5-25-16,7 1-1 0,-5-13 0 15,6 4 0-15</inkml:trace>
  <inkml:trace contextRef="#ctx0" brushRef="#br0" timeOffset="273306.913">10880 17113 40 0,'0'0'35'0,"0"0"0"15,-5 14-15-15,5-14-18 0,10 5-30 16,-10-5-4-16,12-9-1 15,-12-3-2-15</inkml:trace>
  <inkml:trace contextRef="#ctx0" brushRef="#br0" timeOffset="273823.9211">11404 16733 6 0,'-16'0'32'0,"-13"0"-1"16,1 10-11-16,0 7-5 31,-2 7-3-31,5 12-5 0,2 3-2 15,8 10-2-15,8-3 0 16,11 2 0-16,5-10 1 16,11 1 1-16,8-12 0 15,8-10 1-15,-2-10 0 16,0-7 1-16,-7-10-2 16,-8-4-1-16,-14-3-1 0,-13 2-2 15,-13 1 1-15,-10 2-5 16,0 7-10-16,0 5-26 15,-4-7 0-15,11 7 0 16,8-5 0-16</inkml:trace>
  <inkml:trace contextRef="#ctx0" brushRef="#br0" timeOffset="274562.8558">11926 16686 34 0,'11'8'33'16,"4"20"-2"-16,-10-3-15 16,-5 4-5-16,0 1-3 0,0-1-5 15,0-7-1-15,-5-8-2 16,5-14 0-16,0-12 0 15,5-7-1-15,4-1 1 16,2-4 0-16,4 2 1 16,3 4 0-16,-3 7 2 15,4 11 0 1,-5 5 0-16,0 14 1 16,-8-1-1-16,0 3 0 15,-6 1 0-15,0-3-1 16,0-6-1-16,0-13 0 15,0 0 0-15,-5-13 0 16,12-8 0-16,0-4-1 16,7 1 0-16,1-3 0 0,4 8 1 15,-4 5 0-15,7 11 0 16,-3 11-1-16,-4 9 1 0,-3 8 0 16,-1 3-2-16,-5-2-5 15,2 3-13-15,-2 0-18 16,-9-12-1-16,3-2 1 31,-11-6 3-31</inkml:trace>
  <inkml:trace contextRef="#ctx0" brushRef="#br0" timeOffset="274794.6455">11904 17066 37 0,'0'0'37'0,"0"0"1"15,25 0-12-15,9-4-9 16,8-2-6-16,12 6-5 16,6-4-4-16,2 4-7 15,7 0-22-15,2 0-10 0,-13-12-1 16,-2 9-1 0</inkml:trace>
  <inkml:trace contextRef="#ctx0" brushRef="#br0" timeOffset="275311.6283">12221 17227 14 0,'-9'0'26'16,"-19"-7"-3"-16,3 7-9 0,-5 0-3 16,1 0-3-16,-1 4-1 15,4 2-4-15,7 4 0 16,10-1-1-16,9 7-2 0,6-5 4 15,10 3 1-15,5-2 1 16,7 9 3-16,-5-3-1 16,1 6 1-16,-13-6-1 15,-5 3 1-15,-13-3-4 16,-6 0 1-16,-10-6-3 16,-2-7-3-1,-5-10 0-15,2-5-3 16,7 3-4-16,-1-8-12 15,6-1-18-15,9 1-4 16,0-2 2-16,7 17 3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31/10/2019</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9</a:t>
            </a:fld>
            <a:endParaRPr lang="el-GR"/>
          </a:p>
        </p:txBody>
      </p:sp>
    </p:spTree>
    <p:extLst>
      <p:ext uri="{BB962C8B-B14F-4D97-AF65-F5344CB8AC3E}">
        <p14:creationId xmlns:p14="http://schemas.microsoft.com/office/powerpoint/2010/main" val="261057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10</a:t>
            </a:fld>
            <a:endParaRPr lang="el-GR"/>
          </a:p>
        </p:txBody>
      </p:sp>
    </p:spTree>
    <p:extLst>
      <p:ext uri="{BB962C8B-B14F-4D97-AF65-F5344CB8AC3E}">
        <p14:creationId xmlns:p14="http://schemas.microsoft.com/office/powerpoint/2010/main" val="419911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11</a:t>
            </a:fld>
            <a:endParaRPr lang="el-GR"/>
          </a:p>
        </p:txBody>
      </p:sp>
    </p:spTree>
    <p:extLst>
      <p:ext uri="{BB962C8B-B14F-4D97-AF65-F5344CB8AC3E}">
        <p14:creationId xmlns:p14="http://schemas.microsoft.com/office/powerpoint/2010/main" val="9588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12</a:t>
            </a:fld>
            <a:endParaRPr lang="el-GR"/>
          </a:p>
        </p:txBody>
      </p:sp>
    </p:spTree>
    <p:extLst>
      <p:ext uri="{BB962C8B-B14F-4D97-AF65-F5344CB8AC3E}">
        <p14:creationId xmlns:p14="http://schemas.microsoft.com/office/powerpoint/2010/main" val="57910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14</a:t>
            </a:fld>
            <a:endParaRPr lang="el-GR"/>
          </a:p>
        </p:txBody>
      </p:sp>
    </p:spTree>
    <p:extLst>
      <p:ext uri="{BB962C8B-B14F-4D97-AF65-F5344CB8AC3E}">
        <p14:creationId xmlns:p14="http://schemas.microsoft.com/office/powerpoint/2010/main" val="269777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30</a:t>
            </a:fld>
            <a:endParaRPr lang="el-GR"/>
          </a:p>
        </p:txBody>
      </p:sp>
    </p:spTree>
    <p:extLst>
      <p:ext uri="{BB962C8B-B14F-4D97-AF65-F5344CB8AC3E}">
        <p14:creationId xmlns:p14="http://schemas.microsoft.com/office/powerpoint/2010/main" val="421860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31</a:t>
            </a:fld>
            <a:endParaRPr lang="el-GR"/>
          </a:p>
        </p:txBody>
      </p:sp>
    </p:spTree>
    <p:extLst>
      <p:ext uri="{BB962C8B-B14F-4D97-AF65-F5344CB8AC3E}">
        <p14:creationId xmlns:p14="http://schemas.microsoft.com/office/powerpoint/2010/main" val="416904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32</a:t>
            </a:fld>
            <a:endParaRPr lang="el-GR"/>
          </a:p>
        </p:txBody>
      </p:sp>
    </p:spTree>
    <p:extLst>
      <p:ext uri="{BB962C8B-B14F-4D97-AF65-F5344CB8AC3E}">
        <p14:creationId xmlns:p14="http://schemas.microsoft.com/office/powerpoint/2010/main" val="114276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33</a:t>
            </a:fld>
            <a:endParaRPr lang="el-GR"/>
          </a:p>
        </p:txBody>
      </p:sp>
    </p:spTree>
    <p:extLst>
      <p:ext uri="{BB962C8B-B14F-4D97-AF65-F5344CB8AC3E}">
        <p14:creationId xmlns:p14="http://schemas.microsoft.com/office/powerpoint/2010/main" val="254188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10/31/2019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258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9423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25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7491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00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1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8323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807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1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00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10/31/2019</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181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customXml" Target="../ink/ink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6.emf"/><Relationship Id="rId5" Type="http://schemas.openxmlformats.org/officeDocument/2006/relationships/image" Target="../media/image20.png"/><Relationship Id="rId10" Type="http://schemas.openxmlformats.org/officeDocument/2006/relationships/customXml" Target="../ink/ink2.xml"/><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36.png"/><Relationship Id="rId7" Type="http://schemas.openxmlformats.org/officeDocument/2006/relationships/customXml" Target="../ink/ink6.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customXml" Target="../ink/ink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customXml" Target="../ink/ink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customXml" Target="../ink/ink10.xml"/><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12240" y="4412234"/>
            <a:ext cx="3496235" cy="1260629"/>
          </a:xfrm>
        </p:spPr>
        <p:txBody>
          <a:bodyPr>
            <a:normAutofit/>
          </a:bodyPr>
          <a:lstStyle/>
          <a:p>
            <a:r>
              <a:rPr lang="el-GR" dirty="0" smtClean="0"/>
              <a:t>Ταλαντώσεις και Μηχανικά Κύματα</a:t>
            </a:r>
          </a:p>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p:spPr>
      </p:pic>
    </p:spTree>
    <p:extLst>
      <p:ext uri="{BB962C8B-B14F-4D97-AF65-F5344CB8AC3E}">
        <p14:creationId xmlns:p14="http://schemas.microsoft.com/office/powerpoint/2010/main" val="1270171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grpSp>
        <p:nvGrpSpPr>
          <p:cNvPr id="4" name="Group 3"/>
          <p:cNvGrpSpPr/>
          <p:nvPr/>
        </p:nvGrpSpPr>
        <p:grpSpPr>
          <a:xfrm>
            <a:off x="498896" y="1676400"/>
            <a:ext cx="4673730" cy="4488009"/>
            <a:chOff x="498896" y="1676400"/>
            <a:chExt cx="4673730" cy="4488009"/>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703" r="2703" b="1982"/>
            <a:stretch/>
          </p:blipFill>
          <p:spPr>
            <a:xfrm>
              <a:off x="498896" y="1676400"/>
              <a:ext cx="4673730" cy="440666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947475" y="2590800"/>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a:off x="4947475" y="2590800"/>
                  <a:ext cx="201017" cy="276999"/>
                </a:xfrm>
                <a:prstGeom prst="rect">
                  <a:avLst/>
                </a:prstGeom>
                <a:blipFill rotWithShape="0">
                  <a:blip r:embed="rId4"/>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84325" y="2590799"/>
                  <a:ext cx="20101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1584325" y="2590799"/>
                  <a:ext cx="201017" cy="276999"/>
                </a:xfrm>
                <a:prstGeom prst="rect">
                  <a:avLst/>
                </a:prstGeom>
                <a:blipFill rotWithShape="0">
                  <a:blip r:embed="rId5"/>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84325" y="5887410"/>
                  <a:ext cx="2073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7" name="TextBox 6"/>
                <p:cNvSpPr txBox="1">
                  <a:spLocks noRot="1" noChangeAspect="1" noMove="1" noResize="1" noEditPoints="1" noAdjustHandles="1" noChangeArrowheads="1" noChangeShapeType="1" noTextEdit="1"/>
                </p:cNvSpPr>
                <p:nvPr/>
              </p:nvSpPr>
              <p:spPr>
                <a:xfrm>
                  <a:off x="1584325" y="5887410"/>
                  <a:ext cx="207367" cy="276999"/>
                </a:xfrm>
                <a:prstGeom prst="rect">
                  <a:avLst/>
                </a:prstGeom>
                <a:blipFill rotWithShape="0">
                  <a:blip r:embed="rId6"/>
                  <a:stretch>
                    <a:fillRect l="-26471" r="-23529"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44374" y="5887409"/>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4944374" y="5887409"/>
                  <a:ext cx="201017" cy="276999"/>
                </a:xfrm>
                <a:prstGeom prst="rect">
                  <a:avLst/>
                </a:prstGeom>
                <a:blipFill rotWithShape="0">
                  <a:blip r:embed="rId7"/>
                  <a:stretch>
                    <a:fillRect l="-27273" r="-27273" b="-6667"/>
                  </a:stretch>
                </a:blipFill>
              </p:spPr>
              <p:txBody>
                <a:bodyPr/>
                <a:lstStyle/>
                <a:p>
                  <a:r>
                    <a:rPr lang="el-GR">
                      <a:noFill/>
                    </a:rPr>
                    <a:t> </a:t>
                  </a:r>
                </a:p>
              </p:txBody>
            </p:sp>
          </mc:Fallback>
        </mc:AlternateContent>
      </p:grpSp>
      <p:grpSp>
        <p:nvGrpSpPr>
          <p:cNvPr id="5" name="Group 4"/>
          <p:cNvGrpSpPr/>
          <p:nvPr/>
        </p:nvGrpSpPr>
        <p:grpSpPr>
          <a:xfrm>
            <a:off x="5325374" y="1300228"/>
            <a:ext cx="3352800" cy="5210759"/>
            <a:chOff x="5325374" y="1300228"/>
            <a:chExt cx="3352800" cy="5210759"/>
          </a:xfrm>
        </p:grpSpPr>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r="1156"/>
            <a:stretch/>
          </p:blipFill>
          <p:spPr>
            <a:xfrm>
              <a:off x="5325374" y="1300228"/>
              <a:ext cx="3352800" cy="521075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379768" y="2484307"/>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9" name="TextBox 8"/>
                <p:cNvSpPr txBox="1">
                  <a:spLocks noRot="1" noChangeAspect="1" noMove="1" noResize="1" noEditPoints="1" noAdjustHandles="1" noChangeArrowheads="1" noChangeShapeType="1" noTextEdit="1"/>
                </p:cNvSpPr>
                <p:nvPr/>
              </p:nvSpPr>
              <p:spPr>
                <a:xfrm>
                  <a:off x="5379768" y="2484307"/>
                  <a:ext cx="201017" cy="276999"/>
                </a:xfrm>
                <a:prstGeom prst="rect">
                  <a:avLst/>
                </a:prstGeom>
                <a:blipFill rotWithShape="0">
                  <a:blip r:embed="rId9"/>
                  <a:stretch>
                    <a:fillRect l="-31250" r="-28125"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82457" y="5764865"/>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5382457" y="5764865"/>
                  <a:ext cx="201017" cy="276999"/>
                </a:xfrm>
                <a:prstGeom prst="rect">
                  <a:avLst/>
                </a:prstGeom>
                <a:blipFill rotWithShape="0">
                  <a:blip r:embed="rId10"/>
                  <a:stretch>
                    <a:fillRect l="-30303" r="-24242" b="-6667"/>
                  </a:stretch>
                </a:blipFill>
              </p:spPr>
              <p:txBody>
                <a:bodyPr/>
                <a:lstStyle/>
                <a:p>
                  <a:r>
                    <a:rPr lang="el-GR">
                      <a:noFill/>
                    </a:rPr>
                    <a:t> </a:t>
                  </a:r>
                </a:p>
              </p:txBody>
            </p:sp>
          </mc:Fallback>
        </mc:AlternateContent>
      </p:grpSp>
    </p:spTree>
    <p:extLst>
      <p:ext uri="{BB962C8B-B14F-4D97-AF65-F5344CB8AC3E}">
        <p14:creationId xmlns:p14="http://schemas.microsoft.com/office/powerpoint/2010/main" val="160238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8024650" cy="5257800"/>
              </a:xfrm>
            </p:spPr>
            <p:txBody>
              <a:bodyPr>
                <a:normAutofit fontScale="62500" lnSpcReduction="20000"/>
              </a:bodyPr>
              <a:lstStyle/>
              <a:p>
                <a:r>
                  <a:rPr lang="el-GR" b="1" dirty="0" smtClean="0"/>
                  <a:t>Γωνιακή Συχνότητα ταλάντωσης </a:t>
                </a:r>
              </a:p>
              <a:p>
                <a:pPr marL="68580" indent="0">
                  <a:buNone/>
                </a:pPr>
                <a:r>
                  <a:rPr lang="en-US" b="0" i="1" dirty="0" smtClean="0">
                    <a:latin typeface="Cambria Math" panose="02040503050406030204" pitchFamily="18" charset="0"/>
                  </a:rPr>
                  <a:t/>
                </a:r>
                <a:br>
                  <a:rPr lang="en-US"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sz="2600" b="0" i="1" smtClean="0">
                          <a:latin typeface="Cambria Math" panose="02040503050406030204" pitchFamily="18" charset="0"/>
                        </a:rPr>
                        <m:t>𝜔</m:t>
                      </m:r>
                      <m:r>
                        <a:rPr lang="el-GR" sz="2600" b="0" i="0" smtClean="0">
                          <a:latin typeface="Cambria Math" panose="02040503050406030204" pitchFamily="18" charset="0"/>
                        </a:rPr>
                        <m:t>=</m:t>
                      </m:r>
                      <m:rad>
                        <m:radPr>
                          <m:degHide m:val="on"/>
                          <m:ctrlPr>
                            <a:rPr lang="el-GR" sz="2600" b="0" i="1" smtClean="0">
                              <a:latin typeface="Cambria Math" panose="02040503050406030204" pitchFamily="18" charset="0"/>
                            </a:rPr>
                          </m:ctrlPr>
                        </m:radPr>
                        <m:deg/>
                        <m:e>
                          <m:f>
                            <m:fPr>
                              <m:ctrlPr>
                                <a:rPr lang="el-GR" sz="2600" b="0" i="1" smtClean="0">
                                  <a:latin typeface="Cambria Math" panose="02040503050406030204" pitchFamily="18" charset="0"/>
                                </a:rPr>
                              </m:ctrlPr>
                            </m:fPr>
                            <m:num>
                              <m:r>
                                <a:rPr lang="en-US" sz="2600" b="0" i="1" smtClean="0">
                                  <a:latin typeface="Cambria Math" panose="02040503050406030204" pitchFamily="18" charset="0"/>
                                </a:rPr>
                                <m:t>𝑘</m:t>
                              </m:r>
                            </m:num>
                            <m:den>
                              <m:r>
                                <a:rPr lang="en-US" sz="2600" b="0" i="1" smtClean="0">
                                  <a:latin typeface="Cambria Math" panose="02040503050406030204" pitchFamily="18" charset="0"/>
                                </a:rPr>
                                <m:t>𝑚</m:t>
                              </m:r>
                            </m:den>
                          </m:f>
                        </m:e>
                      </m:rad>
                    </m:oMath>
                  </m:oMathPara>
                </a14:m>
                <a:endParaRPr lang="en-US" dirty="0" smtClean="0"/>
              </a:p>
              <a:p>
                <a:pPr lvl="1"/>
                <a:r>
                  <a:rPr lang="el-GR" dirty="0" smtClean="0"/>
                  <a:t>Μετριέται σε </a:t>
                </a:r>
                <a:r>
                  <a:rPr lang="en-US" dirty="0" smtClean="0"/>
                  <a:t>rad/s</a:t>
                </a:r>
                <a:endParaRPr lang="el-GR" dirty="0" smtClean="0"/>
              </a:p>
              <a:p>
                <a:pPr lvl="1"/>
                <a:r>
                  <a:rPr lang="el-GR" dirty="0" smtClean="0"/>
                  <a:t>Ορίζει πόσο γρήγορα ταλαντώνεται το σώμα</a:t>
                </a:r>
                <a:endParaRPr lang="el-GR" dirty="0"/>
              </a:p>
              <a:p>
                <a:endParaRPr lang="el-GR" b="1" dirty="0" smtClean="0"/>
              </a:p>
              <a:p>
                <a:r>
                  <a:rPr lang="el-GR" b="1" dirty="0" smtClean="0"/>
                  <a:t>Περίοδος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𝑇</m:t>
                    </m:r>
                    <m:r>
                      <a:rPr lang="el-GR" sz="2600">
                        <a:latin typeface="Cambria Math" panose="02040503050406030204" pitchFamily="18" charset="0"/>
                      </a:rPr>
                      <m:t>=</m:t>
                    </m:r>
                    <m:f>
                      <m:fPr>
                        <m:ctrlPr>
                          <a:rPr lang="el-GR" sz="2600" i="1">
                            <a:latin typeface="Cambria Math" panose="02040503050406030204" pitchFamily="18" charset="0"/>
                          </a:rPr>
                        </m:ctrlPr>
                      </m:fPr>
                      <m:num>
                        <m:r>
                          <a:rPr lang="el-GR"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𝜔</m:t>
                        </m:r>
                      </m:den>
                    </m:f>
                    <m:r>
                      <a:rPr lang="el-GR" sz="2600" i="1">
                        <a:latin typeface="Cambria Math" panose="02040503050406030204" pitchFamily="18" charset="0"/>
                      </a:rPr>
                      <m:t>=2</m:t>
                    </m:r>
                    <m:r>
                      <a:rPr lang="el-GR" sz="2600" i="1">
                        <a:latin typeface="Cambria Math" panose="02040503050406030204" pitchFamily="18" charset="0"/>
                      </a:rPr>
                      <m:t>𝜋</m:t>
                    </m:r>
                    <m:rad>
                      <m:radPr>
                        <m:degHide m:val="on"/>
                        <m:ctrlPr>
                          <a:rPr lang="el-GR" sz="2600" i="1">
                            <a:latin typeface="Cambria Math" panose="02040503050406030204" pitchFamily="18" charset="0"/>
                          </a:rPr>
                        </m:ctrlPr>
                      </m:radPr>
                      <m:deg/>
                      <m:e>
                        <m:f>
                          <m:fPr>
                            <m:ctrlPr>
                              <a:rPr lang="el-GR" sz="2600" i="1">
                                <a:latin typeface="Cambria Math" panose="02040503050406030204" pitchFamily="18" charset="0"/>
                              </a:rPr>
                            </m:ctrlPr>
                          </m:fPr>
                          <m:num>
                            <m:r>
                              <a:rPr lang="en-US" sz="2600" i="1">
                                <a:latin typeface="Cambria Math" panose="02040503050406030204" pitchFamily="18" charset="0"/>
                              </a:rPr>
                              <m:t>𝑚</m:t>
                            </m:r>
                          </m:num>
                          <m:den>
                            <m:r>
                              <a:rPr lang="en-US" sz="2600" i="1">
                                <a:latin typeface="Cambria Math" panose="02040503050406030204" pitchFamily="18" charset="0"/>
                              </a:rPr>
                              <m:t>𝑘</m:t>
                            </m:r>
                          </m:den>
                        </m:f>
                      </m:e>
                    </m:rad>
                  </m:oMath>
                </a14:m>
                <a:endParaRPr lang="el-GR" dirty="0" smtClean="0"/>
              </a:p>
              <a:p>
                <a:pPr lvl="1"/>
                <a:endParaRPr lang="el-GR" dirty="0" smtClean="0"/>
              </a:p>
              <a:p>
                <a:pPr lvl="1"/>
                <a:r>
                  <a:rPr lang="el-GR" dirty="0" smtClean="0"/>
                  <a:t>Χρόνος που απαιτείται για μια πλήρη ταλάντωση</a:t>
                </a:r>
                <a:endParaRPr lang="en-US" dirty="0"/>
              </a:p>
              <a:p>
                <a:endParaRPr lang="en-US" dirty="0"/>
              </a:p>
              <a:p>
                <a:r>
                  <a:rPr lang="el-GR" b="1" dirty="0"/>
                  <a:t>Συχνότητα (σε </a:t>
                </a:r>
                <a:r>
                  <a:rPr lang="en-US" b="1" dirty="0"/>
                  <a:t>Hertz)</a:t>
                </a: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1</m:t>
                        </m:r>
                      </m:num>
                      <m:den>
                        <m:r>
                          <a:rPr lang="en-US" sz="2600" i="1">
                            <a:latin typeface="Cambria Math" panose="02040503050406030204" pitchFamily="18" charset="0"/>
                          </a:rPr>
                          <m:t>𝑇</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l-GR" sz="2600" i="1">
                            <a:latin typeface="Cambria Math" panose="02040503050406030204" pitchFamily="18" charset="0"/>
                          </a:rPr>
                          <m:t>𝜔</m:t>
                        </m:r>
                      </m:num>
                      <m:den>
                        <m:r>
                          <a:rPr lang="el-GR" sz="2600" i="1">
                            <a:latin typeface="Cambria Math" panose="02040503050406030204" pitchFamily="18" charset="0"/>
                          </a:rPr>
                          <m:t>2</m:t>
                        </m:r>
                        <m:r>
                          <a:rPr lang="el-GR" sz="2600" i="1">
                            <a:latin typeface="Cambria Math" panose="02040503050406030204" pitchFamily="18" charset="0"/>
                          </a:rPr>
                          <m:t>𝜋</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l-GR" sz="2600" i="1">
                            <a:latin typeface="Cambria Math" panose="02040503050406030204" pitchFamily="18" charset="0"/>
                          </a:rPr>
                          <m:t>1</m:t>
                        </m:r>
                      </m:num>
                      <m:den>
                        <m:r>
                          <a:rPr lang="el-GR" sz="2600" i="1">
                            <a:latin typeface="Cambria Math" panose="02040503050406030204" pitchFamily="18" charset="0"/>
                          </a:rPr>
                          <m:t>2</m:t>
                        </m:r>
                        <m:r>
                          <a:rPr lang="el-GR" sz="2600" i="1">
                            <a:latin typeface="Cambria Math" panose="02040503050406030204" pitchFamily="18" charset="0"/>
                          </a:rPr>
                          <m:t>𝜋</m:t>
                        </m:r>
                      </m:den>
                    </m:f>
                    <m:rad>
                      <m:radPr>
                        <m:degHide m:val="on"/>
                        <m:ctrlPr>
                          <a:rPr lang="el-GR" sz="2600" i="1">
                            <a:latin typeface="Cambria Math" panose="02040503050406030204" pitchFamily="18" charset="0"/>
                          </a:rPr>
                        </m:ctrlPr>
                      </m:radPr>
                      <m:deg/>
                      <m:e>
                        <m:f>
                          <m:fPr>
                            <m:ctrlPr>
                              <a:rPr lang="el-GR" sz="2600" i="1">
                                <a:latin typeface="Cambria Math" panose="02040503050406030204" pitchFamily="18" charset="0"/>
                              </a:rPr>
                            </m:ctrlPr>
                          </m:fPr>
                          <m:num>
                            <m:r>
                              <a:rPr lang="en-US" sz="2600" i="1">
                                <a:latin typeface="Cambria Math" panose="02040503050406030204" pitchFamily="18" charset="0"/>
                              </a:rPr>
                              <m:t>𝑘</m:t>
                            </m:r>
                          </m:num>
                          <m:den>
                            <m:r>
                              <a:rPr lang="en-US" sz="2600" i="1">
                                <a:latin typeface="Cambria Math" panose="02040503050406030204" pitchFamily="18" charset="0"/>
                              </a:rPr>
                              <m:t>𝑚</m:t>
                            </m:r>
                          </m:den>
                        </m:f>
                      </m:e>
                    </m:rad>
                  </m:oMath>
                </a14:m>
                <a:endParaRPr lang="el-GR" dirty="0" smtClean="0"/>
              </a:p>
              <a:p>
                <a:pPr lvl="1"/>
                <a:endParaRPr lang="el-GR" dirty="0" smtClean="0"/>
              </a:p>
              <a:p>
                <a:pPr lvl="1"/>
                <a:r>
                  <a:rPr lang="el-GR" dirty="0" smtClean="0"/>
                  <a:t>Ορίζει το πλήθος των ταλαντώσεων που εκτελούνται στη μονάδα του χρόνου</a:t>
                </a:r>
                <a:endParaRPr lang="el-GR" dirty="0"/>
              </a:p>
              <a:p>
                <a:pPr lvl="1"/>
                <a:endParaRPr lang="en-US" sz="1100" dirty="0"/>
              </a:p>
              <a:p>
                <a:r>
                  <a:rPr lang="el-GR" b="1" dirty="0"/>
                  <a:t>Σχέση με γωνιακή συχνότητα </a:t>
                </a:r>
                <a:r>
                  <a:rPr lang="el-GR" i="1" dirty="0">
                    <a:latin typeface="Cambria Math" panose="02040503050406030204" pitchFamily="18" charset="0"/>
                  </a:rPr>
                  <a:t/>
                </a:r>
                <a:br>
                  <a:rPr lang="el-GR" i="1" dirty="0">
                    <a:latin typeface="Cambria Math" panose="02040503050406030204" pitchFamily="18" charset="0"/>
                  </a:rPr>
                </a:b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l-GR" sz="2600" i="1">
                        <a:latin typeface="Cambria Math" panose="02040503050406030204" pitchFamily="18" charset="0"/>
                      </a:rPr>
                      <m:t>𝜔</m:t>
                    </m:r>
                    <m:r>
                      <a:rPr lang="el-GR" sz="2600" i="1">
                        <a:latin typeface="Cambria Math" panose="02040503050406030204" pitchFamily="18" charset="0"/>
                      </a:rPr>
                      <m:t>=2</m:t>
                    </m:r>
                    <m:r>
                      <a:rPr lang="el-GR" sz="2600" i="1">
                        <a:latin typeface="Cambria Math" panose="02040503050406030204" pitchFamily="18" charset="0"/>
                      </a:rPr>
                      <m:t>𝜋</m:t>
                    </m:r>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𝛵</m:t>
                        </m:r>
                      </m:den>
                    </m:f>
                  </m:oMath>
                </a14:m>
                <a:endParaRPr lang="el-GR" i="1" dirty="0" smtClean="0"/>
              </a:p>
              <a:p>
                <a:pPr lvl="1"/>
                <a:endParaRPr lang="el-GR"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8024650" cy="5257800"/>
              </a:xfrm>
              <a:blipFill rotWithShape="0">
                <a:blip r:embed="rId3"/>
                <a:stretch>
                  <a:fillRect t="-1043"/>
                </a:stretch>
              </a:blipFill>
            </p:spPr>
            <p:txBody>
              <a:bodyPr/>
              <a:lstStyle/>
              <a:p>
                <a:r>
                  <a:rPr lang="el-GR">
                    <a:noFill/>
                  </a:rPr>
                  <a:t> </a:t>
                </a:r>
              </a:p>
            </p:txBody>
          </p:sp>
        </mc:Fallback>
      </mc:AlternateContent>
    </p:spTree>
    <p:extLst>
      <p:ext uri="{BB962C8B-B14F-4D97-AF65-F5344CB8AC3E}">
        <p14:creationId xmlns:p14="http://schemas.microsoft.com/office/powerpoint/2010/main" val="15504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fade">
                                      <p:cBhvr>
                                        <p:cTn id="4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26" r="4284" b="57905"/>
          <a:stretch/>
        </p:blipFill>
        <p:spPr>
          <a:xfrm>
            <a:off x="4953000" y="1507199"/>
            <a:ext cx="3487948" cy="1828800"/>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1" y="1371600"/>
                <a:ext cx="7891400" cy="5257800"/>
              </a:xfrm>
            </p:spPr>
            <p:txBody>
              <a:bodyPr>
                <a:normAutofit/>
              </a:bodyPr>
              <a:lstStyle/>
              <a:p>
                <a:r>
                  <a:rPr lang="el-GR" sz="2000" b="1" dirty="0" smtClean="0"/>
                  <a:t>Σταθερά </a:t>
                </a:r>
                <a:r>
                  <a:rPr lang="el-GR" sz="2000" b="1" dirty="0"/>
                  <a:t>αρχικής φάσης </a:t>
                </a:r>
                <a14:m>
                  <m:oMath xmlns:m="http://schemas.openxmlformats.org/officeDocument/2006/math">
                    <m:r>
                      <a:rPr lang="el-GR" sz="2000" b="1" i="1">
                        <a:latin typeface="Cambria Math" panose="02040503050406030204" pitchFamily="18" charset="0"/>
                      </a:rPr>
                      <m:t>𝝋</m:t>
                    </m:r>
                  </m:oMath>
                </a14:m>
                <a:endParaRPr lang="en-US" sz="2000" b="1" dirty="0"/>
              </a:p>
              <a:p>
                <a:endParaRPr lang="el-GR" sz="2000" dirty="0" smtClean="0"/>
              </a:p>
              <a:p>
                <a:r>
                  <a:rPr lang="el-GR" sz="2000" dirty="0" smtClean="0"/>
                  <a:t>Ορίζει </a:t>
                </a:r>
                <a:r>
                  <a:rPr lang="el-GR" sz="2000" dirty="0"/>
                  <a:t>την τιμή του </a:t>
                </a:r>
                <a:r>
                  <a:rPr lang="el-GR" sz="2000" dirty="0" err="1"/>
                  <a:t>συνημιτόνου</a:t>
                </a:r>
                <a:r>
                  <a:rPr lang="el-GR" sz="2000" dirty="0"/>
                  <a:t> </a:t>
                </a:r>
                <a:r>
                  <a:rPr lang="el-GR" sz="2000" dirty="0" smtClean="0"/>
                  <a:t/>
                </a:r>
                <a:br>
                  <a:rPr lang="el-GR" sz="2000" dirty="0" smtClean="0"/>
                </a:br>
                <a:r>
                  <a:rPr lang="el-GR" sz="2000" dirty="0" smtClean="0"/>
                  <a:t>τη </a:t>
                </a:r>
                <a:r>
                  <a:rPr lang="el-GR" sz="2000" dirty="0"/>
                  <a:t>στιγμή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oMath>
                </a14:m>
                <a:endParaRPr lang="el-GR" sz="2000" dirty="0"/>
              </a:p>
              <a:p>
                <a:pPr lvl="1"/>
                <a:r>
                  <a:rPr lang="en-US" sz="2000" dirty="0"/>
                  <a:t>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r>
                      <m:rPr>
                        <m:sty m:val="p"/>
                      </m:rPr>
                      <a:rPr lang="en-US" sz="2000">
                        <a:latin typeface="Cambria Math" panose="02040503050406030204" pitchFamily="18" charset="0"/>
                      </a:rPr>
                      <m:t>x</m:t>
                    </m:r>
                    <m:d>
                      <m:dPr>
                        <m:ctrlPr>
                          <a:rPr lang="en-US" sz="2000" i="1">
                            <a:latin typeface="Cambria Math" panose="02040503050406030204" pitchFamily="18" charset="0"/>
                          </a:rPr>
                        </m:ctrlPr>
                      </m:dPr>
                      <m:e>
                        <m:r>
                          <a:rPr lang="en-US" sz="2000">
                            <a:latin typeface="Cambria Math" panose="02040503050406030204" pitchFamily="18" charset="0"/>
                          </a:rPr>
                          <m:t>0</m:t>
                        </m:r>
                      </m:e>
                    </m:d>
                    <m:r>
                      <a:rPr lang="el-GR" sz="2000" b="0" i="0" smtClean="0">
                        <a:latin typeface="Cambria Math" panose="02040503050406030204" pitchFamily="18" charset="0"/>
                      </a:rPr>
                      <m:t>=</m:t>
                    </m:r>
                    <m:r>
                      <a:rPr lang="el-GR" sz="2000" i="1">
                        <a:latin typeface="Cambria Math" panose="02040503050406030204" pitchFamily="18" charset="0"/>
                      </a:rPr>
                      <m:t>𝛢</m:t>
                    </m:r>
                    <m:r>
                      <m:rPr>
                        <m:sty m:val="p"/>
                      </m:rPr>
                      <a:rPr lang="en-US" sz="2000" i="0">
                        <a:latin typeface="Cambria Math" panose="02040503050406030204" pitchFamily="18" charset="0"/>
                      </a:rPr>
                      <m:t>cos</m:t>
                    </m:r>
                    <m:r>
                      <a:rPr lang="en-US" sz="2000" i="1">
                        <a:latin typeface="Cambria Math" panose="02040503050406030204" pitchFamily="18" charset="0"/>
                      </a:rPr>
                      <m:t>(</m:t>
                    </m:r>
                    <m:r>
                      <a:rPr lang="el-GR" sz="2000" i="1">
                        <a:latin typeface="Cambria Math" panose="02040503050406030204" pitchFamily="18" charset="0"/>
                      </a:rPr>
                      <m:t>𝜑</m:t>
                    </m:r>
                    <m:r>
                      <a:rPr lang="el-GR" sz="2000" i="1">
                        <a:latin typeface="Cambria Math" panose="02040503050406030204" pitchFamily="18" charset="0"/>
                      </a:rPr>
                      <m:t>)</m:t>
                    </m:r>
                  </m:oMath>
                </a14:m>
                <a:endParaRPr lang="en-US" sz="2000" i="1" dirty="0" smtClean="0"/>
              </a:p>
              <a:p>
                <a:pPr lvl="1"/>
                <a:r>
                  <a:rPr lang="el-GR" sz="2000" dirty="0" smtClean="0"/>
                  <a:t>Εναλλακτικά, ορίζει τη θέση του </a:t>
                </a:r>
                <a:br>
                  <a:rPr lang="el-GR" sz="2000" dirty="0" smtClean="0"/>
                </a:br>
                <a:r>
                  <a:rPr lang="el-GR" sz="2000" dirty="0" smtClean="0"/>
                  <a:t>σώματος όταν ξεκινάμε να μελετάμε την ταλάντωση</a:t>
                </a:r>
                <a:endParaRPr lang="en-US" sz="2000" dirty="0"/>
              </a:p>
              <a:p>
                <a:pPr marL="68580" indent="0">
                  <a:buNone/>
                </a:pPr>
                <a:endParaRPr lang="el-GR" sz="1050" dirty="0"/>
              </a:p>
              <a:p>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r>
                          <a:rPr lang="en-US"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r>
                          <a:rPr lang="el-GR" sz="2000" i="1">
                            <a:latin typeface="Cambria Math" panose="02040503050406030204" pitchFamily="18" charset="0"/>
                          </a:rPr>
                          <m:t>𝜑</m:t>
                        </m:r>
                        <m:r>
                          <a:rPr lang="el-GR" sz="2000" i="1">
                            <a:latin typeface="Cambria Math" panose="02040503050406030204" pitchFamily="18" charset="0"/>
                          </a:rPr>
                          <m:t>)</m:t>
                        </m:r>
                      </m:e>
                    </m:func>
                  </m:oMath>
                </a14:m>
                <a:r>
                  <a:rPr lang="el-GR" sz="2000" i="1" dirty="0" smtClean="0">
                    <a:latin typeface="Cambria Math" panose="02040503050406030204" pitchFamily="18" charset="0"/>
                  </a:rPr>
                  <a:t/>
                </a:r>
                <a:br>
                  <a:rPr lang="el-GR" sz="2000" i="1" dirty="0" smtClean="0">
                    <a:latin typeface="Cambria Math" panose="02040503050406030204" pitchFamily="18" charset="0"/>
                  </a:rPr>
                </a:br>
                <a:r>
                  <a:rPr lang="el-GR" sz="2000" i="1" dirty="0" smtClean="0">
                    <a:latin typeface="Cambria Math" panose="02040503050406030204" pitchFamily="18" charset="0"/>
                  </a:rPr>
                  <a:t>         </a:t>
                </a:r>
                <a14:m>
                  <m:oMath xmlns:m="http://schemas.openxmlformats.org/officeDocument/2006/math">
                    <m:r>
                      <a:rPr lang="el-GR" sz="2000" b="0" i="1" smtClean="0">
                        <a:latin typeface="Cambria Math" panose="02040503050406030204" pitchFamily="18" charset="0"/>
                      </a:rPr>
                      <m:t> =</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r>
                          <a:rPr lang="en-US" sz="2000" i="1">
                            <a:latin typeface="Cambria Math" panose="02040503050406030204" pitchFamily="18" charset="0"/>
                          </a:rPr>
                          <m:t>(</m:t>
                        </m:r>
                        <m:r>
                          <a:rPr lang="el-GR" sz="2000" i="1">
                            <a:latin typeface="Cambria Math" panose="02040503050406030204" pitchFamily="18" charset="0"/>
                          </a:rPr>
                          <m:t>𝜔</m:t>
                        </m:r>
                        <m:d>
                          <m:dPr>
                            <m:ctrlPr>
                              <a:rPr lang="el-GR"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m:t>
                            </m:r>
                            <m:f>
                              <m:fPr>
                                <m:type m:val="skw"/>
                                <m:ctrlPr>
                                  <a:rPr lang="en-US" sz="2000" i="1">
                                    <a:latin typeface="Cambria Math" panose="02040503050406030204" pitchFamily="18" charset="0"/>
                                  </a:rPr>
                                </m:ctrlPr>
                              </m:fPr>
                              <m:num>
                                <m:r>
                                  <a:rPr lang="el-GR" sz="2000" i="1">
                                    <a:latin typeface="Cambria Math" panose="02040503050406030204" pitchFamily="18" charset="0"/>
                                  </a:rPr>
                                  <m:t>𝜑</m:t>
                                </m:r>
                              </m:num>
                              <m:den>
                                <m:r>
                                  <a:rPr lang="el-GR" sz="2000" i="1">
                                    <a:latin typeface="Cambria Math" panose="02040503050406030204" pitchFamily="18" charset="0"/>
                                  </a:rPr>
                                  <m:t>𝜔</m:t>
                                </m:r>
                              </m:den>
                            </m:f>
                          </m:e>
                        </m:d>
                        <m:r>
                          <a:rPr lang="el-GR" sz="2000" i="1">
                            <a:latin typeface="Cambria Math" panose="02040503050406030204" pitchFamily="18" charset="0"/>
                          </a:rPr>
                          <m:t>)</m:t>
                        </m:r>
                      </m:e>
                    </m:func>
                  </m:oMath>
                </a14:m>
                <a:r>
                  <a:rPr lang="el-GR" sz="2000" i="1" dirty="0" smtClean="0">
                    <a:latin typeface="Cambria Math" panose="02040503050406030204" pitchFamily="18" charset="0"/>
                  </a:rPr>
                  <a:t/>
                </a:r>
                <a:br>
                  <a:rPr lang="el-GR" sz="2000" i="1" dirty="0" smtClean="0">
                    <a:latin typeface="Cambria Math" panose="02040503050406030204" pitchFamily="18" charset="0"/>
                  </a:rPr>
                </a:br>
                <a:r>
                  <a:rPr lang="el-GR" sz="2000" i="1" dirty="0" smtClean="0">
                    <a:latin typeface="Cambria Math" panose="02040503050406030204" pitchFamily="18" charset="0"/>
                  </a:rPr>
                  <a:t>          </a:t>
                </a:r>
                <a14:m>
                  <m:oMath xmlns:m="http://schemas.openxmlformats.org/officeDocument/2006/math">
                    <m:r>
                      <a:rPr lang="el-GR" sz="2000" b="0" i="1" smtClean="0">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r>
                          <a:rPr lang="en-US" sz="2000" i="1">
                            <a:latin typeface="Cambria Math" panose="02040503050406030204" pitchFamily="18" charset="0"/>
                          </a:rPr>
                          <m:t>(</m:t>
                        </m:r>
                        <m:r>
                          <a:rPr lang="el-GR" sz="2000" i="1">
                            <a:latin typeface="Cambria Math" panose="02040503050406030204" pitchFamily="18" charset="0"/>
                          </a:rPr>
                          <m:t>𝜔</m:t>
                        </m:r>
                        <m:d>
                          <m:dPr>
                            <m:ctrlPr>
                              <a:rPr lang="el-GR" sz="2000" i="1">
                                <a:latin typeface="Cambria Math" panose="02040503050406030204" pitchFamily="18" charset="0"/>
                              </a:rPr>
                            </m:ctrlPr>
                          </m:dPr>
                          <m:e>
                            <m:r>
                              <a:rPr lang="en-US" sz="2000" i="1">
                                <a:latin typeface="Cambria Math" panose="02040503050406030204" pitchFamily="18" charset="0"/>
                              </a:rPr>
                              <m:t>𝑡</m:t>
                            </m:r>
                            <m:r>
                              <a:rPr lang="el-GR"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0</m:t>
                                </m:r>
                              </m:sub>
                            </m:sSub>
                          </m:e>
                        </m:d>
                        <m:r>
                          <a:rPr lang="el-GR" sz="2000" i="1">
                            <a:latin typeface="Cambria Math" panose="02040503050406030204" pitchFamily="18" charset="0"/>
                          </a:rPr>
                          <m:t>)</m:t>
                        </m:r>
                      </m:e>
                    </m:func>
                  </m:oMath>
                </a14:m>
                <a:endParaRPr lang="el-GR" sz="2000" dirty="0"/>
              </a:p>
              <a:p>
                <a:r>
                  <a:rPr lang="el-GR" sz="2000" dirty="0"/>
                  <a:t>Η τιμή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0</m:t>
                        </m:r>
                      </m:sub>
                    </m:sSub>
                    <m:r>
                      <a:rPr lang="en-US" sz="2000" i="1">
                        <a:latin typeface="Cambria Math" panose="02040503050406030204" pitchFamily="18" charset="0"/>
                      </a:rPr>
                      <m:t>=</m:t>
                    </m:r>
                    <m:r>
                      <a:rPr lang="el-GR" sz="2000" i="1">
                        <a:latin typeface="Cambria Math" panose="02040503050406030204" pitchFamily="18" charset="0"/>
                      </a:rPr>
                      <m:t>−</m:t>
                    </m:r>
                    <m:f>
                      <m:fPr>
                        <m:ctrlPr>
                          <a:rPr lang="el-GR" sz="2000" i="1">
                            <a:latin typeface="Cambria Math" panose="02040503050406030204" pitchFamily="18" charset="0"/>
                          </a:rPr>
                        </m:ctrlPr>
                      </m:fPr>
                      <m:num>
                        <m:r>
                          <a:rPr lang="el-GR" sz="2000" i="1">
                            <a:latin typeface="Cambria Math" panose="02040503050406030204" pitchFamily="18" charset="0"/>
                          </a:rPr>
                          <m:t>𝜑</m:t>
                        </m:r>
                      </m:num>
                      <m:den>
                        <m:r>
                          <a:rPr lang="el-GR" sz="2000" i="1">
                            <a:latin typeface="Cambria Math" panose="02040503050406030204" pitchFamily="18" charset="0"/>
                          </a:rPr>
                          <m:t>𝜔</m:t>
                        </m:r>
                      </m:den>
                    </m:f>
                  </m:oMath>
                </a14:m>
                <a:r>
                  <a:rPr lang="el-GR" sz="2000" dirty="0"/>
                  <a:t> ορίζει τη </a:t>
                </a:r>
                <a:r>
                  <a:rPr lang="el-GR" sz="2000" b="1" dirty="0" smtClean="0"/>
                  <a:t>χρονική</a:t>
                </a:r>
                <a:br>
                  <a:rPr lang="el-GR" sz="2000" b="1" dirty="0" smtClean="0"/>
                </a:br>
                <a:r>
                  <a:rPr lang="el-GR" sz="2000" dirty="0" smtClean="0"/>
                  <a:t>μετατόπιση </a:t>
                </a:r>
                <a:r>
                  <a:rPr lang="el-GR" sz="2000" dirty="0"/>
                  <a:t>σε δευτερόλεπτα του </a:t>
                </a:r>
                <a:r>
                  <a:rPr lang="el-GR" sz="2000" dirty="0" smtClean="0"/>
                  <a:t/>
                </a:r>
                <a:br>
                  <a:rPr lang="el-GR" sz="2000" dirty="0" smtClean="0"/>
                </a:br>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𝑡</m:t>
                        </m:r>
                      </m:e>
                    </m:d>
                  </m:oMath>
                </a14:m>
                <a:r>
                  <a:rPr lang="el-GR" sz="2000" dirty="0"/>
                  <a:t> από τη </a:t>
                </a:r>
                <a:r>
                  <a:rPr lang="el-GR" sz="2000" dirty="0" smtClean="0"/>
                  <a:t>θέση όπου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oMath>
                </a14:m>
                <a:endParaRPr lang="en-US" sz="2000" dirty="0"/>
              </a:p>
              <a:p>
                <a:endParaRPr lang="el-GR" dirty="0"/>
              </a:p>
              <a:p>
                <a:pPr lvl="1"/>
                <a:endParaRPr lang="el-GR" dirty="0" smtClean="0"/>
              </a:p>
              <a:p>
                <a:endParaRPr lang="el-GR"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1" y="1371600"/>
                <a:ext cx="7891400" cy="5257800"/>
              </a:xfrm>
              <a:blipFill rotWithShape="0">
                <a:blip r:embed="rId4"/>
                <a:stretch>
                  <a:fillRect t="-579"/>
                </a:stretch>
              </a:blipFill>
            </p:spPr>
            <p:txBody>
              <a:bodyPr/>
              <a:lstStyle/>
              <a:p>
                <a:r>
                  <a:rPr lang="el-GR">
                    <a:noFill/>
                  </a:rPr>
                  <a:t> </a:t>
                </a:r>
              </a:p>
            </p:txBody>
          </p:sp>
        </mc:Fallback>
      </mc:AlternateContent>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966" r="1243" b="61413"/>
          <a:stretch/>
        </p:blipFill>
        <p:spPr>
          <a:xfrm>
            <a:off x="5029200" y="4495800"/>
            <a:ext cx="3487948" cy="1676400"/>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589720" y="1234800"/>
              <a:ext cx="1284840" cy="3762000"/>
            </p14:xfrm>
          </p:contentPart>
        </mc:Choice>
        <mc:Fallback xmlns="">
          <p:pic>
            <p:nvPicPr>
              <p:cNvPr id="5" name="Ink 4"/>
              <p:cNvPicPr/>
              <p:nvPr/>
            </p:nvPicPr>
            <p:blipFill>
              <a:blip r:embed="rId6"/>
              <a:stretch>
                <a:fillRect/>
              </a:stretch>
            </p:blipFill>
            <p:spPr>
              <a:xfrm>
                <a:off x="5578560" y="1223280"/>
                <a:ext cx="1310040" cy="3781800"/>
              </a:xfrm>
              <a:prstGeom prst="rect">
                <a:avLst/>
              </a:prstGeom>
            </p:spPr>
          </p:pic>
        </mc:Fallback>
      </mc:AlternateContent>
    </p:spTree>
    <p:extLst>
      <p:ext uri="{BB962C8B-B14F-4D97-AF65-F5344CB8AC3E}">
        <p14:creationId xmlns:p14="http://schemas.microsoft.com/office/powerpoint/2010/main" val="42704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4" name="Picture 3"/>
          <p:cNvPicPr>
            <a:picLocks noChangeAspect="1"/>
          </p:cNvPicPr>
          <p:nvPr/>
        </p:nvPicPr>
        <p:blipFill>
          <a:blip r:embed="rId2"/>
          <a:stretch>
            <a:fillRect/>
          </a:stretch>
        </p:blipFill>
        <p:spPr>
          <a:xfrm>
            <a:off x="914400" y="1295400"/>
            <a:ext cx="5334000" cy="518822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317280" y="15768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1317280" y="15768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53796" y="2643613"/>
                <a:ext cx="2715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53796" y="2643613"/>
                <a:ext cx="271502" cy="215444"/>
              </a:xfrm>
              <a:prstGeom prst="rect">
                <a:avLst/>
              </a:prstGeom>
              <a:blipFill rotWithShape="0">
                <a:blip r:embed="rId4"/>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17279" y="1780469"/>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317279" y="1780469"/>
                <a:ext cx="308019" cy="215444"/>
              </a:xfrm>
              <a:prstGeom prst="rect">
                <a:avLst/>
              </a:prstGeom>
              <a:blipFill rotWithShape="0">
                <a:blip r:embed="rId5"/>
                <a:stretch>
                  <a:fillRect t="-2857" b="-114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93480" y="2437695"/>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393480" y="2437695"/>
                <a:ext cx="274685" cy="215444"/>
              </a:xfrm>
              <a:prstGeom prst="rect">
                <a:avLst/>
              </a:prstGeom>
              <a:blipFill rotWithShape="0">
                <a:blip r:embed="rId6"/>
                <a:stretch>
                  <a:fillRect l="-4444" t="-2857" r="-2222" b="-85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53796" y="35580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53796" y="35580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93480" y="4245217"/>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393480" y="4245217"/>
                <a:ext cx="274685" cy="215444"/>
              </a:xfrm>
              <a:prstGeom prst="rect">
                <a:avLst/>
              </a:prstGeom>
              <a:blipFill rotWithShape="0">
                <a:blip r:embed="rId7"/>
                <a:stretch>
                  <a:fillRect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93480" y="5976767"/>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93480" y="5976767"/>
                <a:ext cx="201704" cy="215444"/>
              </a:xfrm>
              <a:prstGeom prst="rect">
                <a:avLst/>
              </a:prstGeom>
              <a:blipFill rotWithShape="0">
                <a:blip r:embed="rId8"/>
                <a:stretch>
                  <a:fillRect l="-9091" r="-6061"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372847" y="5295913"/>
                <a:ext cx="26515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372847" y="5295913"/>
                <a:ext cx="265152" cy="215444"/>
              </a:xfrm>
              <a:prstGeom prst="rect">
                <a:avLst/>
              </a:prstGeom>
              <a:blipFill rotWithShape="0">
                <a:blip r:embed="rId9"/>
                <a:stretch>
                  <a:fillRect b="-5714"/>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10">
            <p14:nvContentPartPr>
              <p14:cNvPr id="3" name="Ink 2"/>
              <p14:cNvContentPartPr/>
              <p14:nvPr/>
            </p14:nvContentPartPr>
            <p14:xfrm>
              <a:off x="6649770" y="1684535"/>
              <a:ext cx="1482480" cy="4160520"/>
            </p14:xfrm>
          </p:contentPart>
        </mc:Choice>
        <mc:Fallback>
          <p:pic>
            <p:nvPicPr>
              <p:cNvPr id="3" name="Ink 2"/>
              <p:cNvPicPr/>
              <p:nvPr/>
            </p:nvPicPr>
            <p:blipFill>
              <a:blip r:embed="rId11"/>
              <a:stretch>
                <a:fillRect/>
              </a:stretch>
            </p:blipFill>
            <p:spPr>
              <a:xfrm>
                <a:off x="6641850" y="1678775"/>
                <a:ext cx="1495800" cy="4173840"/>
              </a:xfrm>
              <a:prstGeom prst="rect">
                <a:avLst/>
              </a:prstGeom>
            </p:spPr>
          </p:pic>
        </mc:Fallback>
      </mc:AlternateContent>
    </p:spTree>
    <p:extLst>
      <p:ext uri="{BB962C8B-B14F-4D97-AF65-F5344CB8AC3E}">
        <p14:creationId xmlns:p14="http://schemas.microsoft.com/office/powerpoint/2010/main" val="1215157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7948450" cy="5181600"/>
              </a:xfrm>
            </p:spPr>
            <p:txBody>
              <a:bodyPr>
                <a:normAutofit/>
              </a:bodyPr>
              <a:lstStyle/>
              <a:p>
                <a:r>
                  <a:rPr lang="el-GR" b="1" dirty="0" smtClean="0"/>
                  <a:t>Ταχύτητα</a:t>
                </a:r>
                <a:r>
                  <a:rPr lang="en-US" b="1" dirty="0" smtClean="0"/>
                  <a:t> &amp;</a:t>
                </a:r>
                <a:r>
                  <a:rPr lang="el-GR" b="1" dirty="0" smtClean="0"/>
                  <a:t> επιτάχυνση</a:t>
                </a:r>
                <a:r>
                  <a:rPr lang="el-GR" dirty="0" smtClean="0"/>
                  <a:t> απλής αρμονικής κίνησης </a:t>
                </a:r>
                <a:r>
                  <a:rPr lang="en-US" dirty="0" smtClean="0"/>
                  <a:t/>
                </a:r>
                <a:br>
                  <a:rPr lang="en-US" dirty="0" smtClean="0"/>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oMath>
                </a14:m>
                <a:endParaRPr lang="en-US" b="0" dirty="0" smtClean="0"/>
              </a:p>
              <a:p>
                <a:pPr marL="68580" indent="0">
                  <a:buNone/>
                </a:pPr>
                <a:r>
                  <a:rPr lang="el-GR" b="0" dirty="0" smtClean="0"/>
                  <a:t/>
                </a:r>
                <a:br>
                  <a:rPr lang="el-GR" b="0"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r>
                        <a:rPr lang="en-US" b="0" i="1" smtClean="0">
                          <a:latin typeface="Cambria Math" panose="02040503050406030204" pitchFamily="18" charset="0"/>
                        </a:rPr>
                        <m:t> </m:t>
                      </m:r>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m:oMathPara>
                </a14:m>
                <a:endParaRPr lang="el-GR" dirty="0" smtClean="0"/>
              </a:p>
              <a:p>
                <a:endParaRPr lang="en-US" dirty="0" smtClean="0"/>
              </a:p>
              <a:p>
                <a:r>
                  <a:rPr lang="el-GR" dirty="0" smtClean="0"/>
                  <a:t>Μέγιστες τιμές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e>
                    </m:rad>
                    <m:r>
                      <a:rPr lang="en-US" b="0" i="1" smtClean="0">
                        <a:latin typeface="Cambria Math" panose="02040503050406030204" pitchFamily="18" charset="0"/>
                      </a:rPr>
                      <m:t>𝐴</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𝐴</m:t>
                    </m:r>
                  </m:oMath>
                </a14:m>
                <a:endParaRPr lang="el-GR"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7948450" cy="5181600"/>
              </a:xfrm>
              <a:blipFill rotWithShape="0">
                <a:blip r:embed="rId3"/>
                <a:stretch>
                  <a:fillRect t="-941"/>
                </a:stretch>
              </a:blipFill>
            </p:spPr>
            <p:txBody>
              <a:bodyPr/>
              <a:lstStyle/>
              <a:p>
                <a:r>
                  <a:rPr lang="el-GR">
                    <a:noFill/>
                  </a:rPr>
                  <a:t> </a:t>
                </a:r>
              </a:p>
            </p:txBody>
          </p:sp>
        </mc:Fallback>
      </mc:AlternateContent>
    </p:spTree>
    <p:extLst>
      <p:ext uri="{BB962C8B-B14F-4D97-AF65-F5344CB8AC3E}">
        <p14:creationId xmlns:p14="http://schemas.microsoft.com/office/powerpoint/2010/main" val="351801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48312" y="2362200"/>
            <a:ext cx="3138487" cy="1358007"/>
            <a:chOff x="5548312" y="2362200"/>
            <a:chExt cx="3138487" cy="1358007"/>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8312" y="2362200"/>
              <a:ext cx="3048000" cy="1358007"/>
            </a:xfrm>
            <a:prstGeom prst="rect">
              <a:avLst/>
            </a:prstGeom>
          </p:spPr>
        </p:pic>
        <p:sp>
          <p:nvSpPr>
            <p:cNvPr id="8" name="Rounded Rectangle 7"/>
            <p:cNvSpPr/>
            <p:nvPr/>
          </p:nvSpPr>
          <p:spPr>
            <a:xfrm>
              <a:off x="8001000" y="2514600"/>
              <a:ext cx="685799"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371600"/>
                <a:ext cx="8000999" cy="5127622"/>
              </a:xfrm>
            </p:spPr>
            <p:txBody>
              <a:bodyPr>
                <a:normAutofit lnSpcReduction="10000"/>
              </a:bodyPr>
              <a:lstStyle/>
              <a:p>
                <a:r>
                  <a:rPr lang="el-GR" b="1" dirty="0" smtClean="0"/>
                  <a:t>Πώς βρίσκουμε τις σταθερές</a:t>
                </a:r>
                <a:r>
                  <a:rPr lang="en-US" b="1" dirty="0" smtClean="0"/>
                  <a:t> </a:t>
                </a:r>
                <a14:m>
                  <m:oMath xmlns:m="http://schemas.openxmlformats.org/officeDocument/2006/math">
                    <m:r>
                      <a:rPr lang="en-US" b="1" i="1">
                        <a:latin typeface="Cambria Math" panose="02040503050406030204" pitchFamily="18" charset="0"/>
                      </a:rPr>
                      <m:t>𝑨</m:t>
                    </m:r>
                  </m:oMath>
                </a14:m>
                <a:r>
                  <a:rPr lang="en-US" b="1" i="1" dirty="0" smtClean="0"/>
                  <a:t>, </a:t>
                </a:r>
                <a14:m>
                  <m:oMath xmlns:m="http://schemas.openxmlformats.org/officeDocument/2006/math">
                    <m:r>
                      <a:rPr lang="el-GR" b="1" i="1">
                        <a:latin typeface="Cambria Math" panose="02040503050406030204" pitchFamily="18" charset="0"/>
                      </a:rPr>
                      <m:t>𝝋</m:t>
                    </m:r>
                  </m:oMath>
                </a14:m>
                <a:r>
                  <a:rPr lang="el-GR" b="1" dirty="0" smtClean="0"/>
                  <a:t>, </a:t>
                </a:r>
                <a14:m>
                  <m:oMath xmlns:m="http://schemas.openxmlformats.org/officeDocument/2006/math">
                    <m:r>
                      <a:rPr lang="el-GR" b="1" i="1">
                        <a:latin typeface="Cambria Math" panose="02040503050406030204" pitchFamily="18" charset="0"/>
                      </a:rPr>
                      <m:t>𝝎</m:t>
                    </m:r>
                  </m:oMath>
                </a14:m>
                <a:r>
                  <a:rPr lang="el-GR" b="1" dirty="0" smtClean="0"/>
                  <a:t>, της ταλάντωσης;</a:t>
                </a:r>
              </a:p>
              <a:p>
                <a:pPr lvl="1"/>
                <a:r>
                  <a:rPr lang="el-GR" dirty="0" smtClean="0"/>
                  <a:t>Συχνότητα</a:t>
                </a:r>
                <a:r>
                  <a:rPr lang="en-US" dirty="0" smtClean="0"/>
                  <a:t> </a:t>
                </a:r>
                <a14:m>
                  <m:oMath xmlns:m="http://schemas.openxmlformats.org/officeDocument/2006/math">
                    <m:r>
                      <a:rPr lang="el-GR" i="1">
                        <a:latin typeface="Cambria Math" panose="02040503050406030204" pitchFamily="18" charset="0"/>
                      </a:rPr>
                      <m:t>𝜔</m:t>
                    </m:r>
                  </m:oMath>
                </a14:m>
                <a:r>
                  <a:rPr lang="el-GR" dirty="0" smtClean="0"/>
                  <a:t>: εξαρτάται από </a:t>
                </a:r>
                <a14:m>
                  <m:oMath xmlns:m="http://schemas.openxmlformats.org/officeDocument/2006/math">
                    <m:r>
                      <a:rPr lang="en-US" i="1">
                        <a:latin typeface="Cambria Math" panose="02040503050406030204" pitchFamily="18" charset="0"/>
                      </a:rPr>
                      <m:t>𝑘</m:t>
                    </m:r>
                  </m:oMath>
                </a14:m>
                <a:r>
                  <a:rPr lang="en-US" dirty="0" smtClean="0"/>
                  <a:t>, </a:t>
                </a:r>
                <a14:m>
                  <m:oMath xmlns:m="http://schemas.openxmlformats.org/officeDocument/2006/math">
                    <m:r>
                      <a:rPr lang="en-US" i="1">
                        <a:latin typeface="Cambria Math" panose="02040503050406030204" pitchFamily="18" charset="0"/>
                      </a:rPr>
                      <m:t>𝑚</m:t>
                    </m:r>
                  </m:oMath>
                </a14:m>
                <a:endParaRPr lang="en-US" dirty="0" smtClean="0"/>
              </a:p>
              <a:p>
                <a:pPr lvl="1"/>
                <a:r>
                  <a:rPr lang="el-GR" dirty="0" smtClean="0"/>
                  <a:t>Πλάτος, φάση: </a:t>
                </a:r>
                <a:r>
                  <a:rPr lang="el-GR" b="1" dirty="0" smtClean="0"/>
                  <a:t>αρχικές συνθήκες</a:t>
                </a:r>
                <a:r>
                  <a:rPr lang="el-GR" dirty="0" smtClean="0"/>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endParaRPr lang="en-US" dirty="0" smtClean="0"/>
              </a:p>
              <a:p>
                <a:pPr lvl="1"/>
                <a:r>
                  <a:rPr lang="el-GR" b="1" dirty="0" smtClean="0"/>
                  <a:t>Παράδειγμα</a:t>
                </a:r>
                <a:r>
                  <a:rPr lang="en-US" b="1" dirty="0" smtClean="0"/>
                  <a:t> 1</a:t>
                </a:r>
                <a:r>
                  <a:rPr lang="el-GR" dirty="0" smtClean="0"/>
                  <a:t>:</a:t>
                </a:r>
                <a:endParaRPr lang="en-US" dirty="0" smtClean="0"/>
              </a:p>
              <a:p>
                <a:pPr lvl="2"/>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n-US" b="0" i="0" smtClean="0">
                        <a:latin typeface="Cambria Math" panose="02040503050406030204" pitchFamily="18" charset="0"/>
                      </a:rPr>
                      <m:t>=</m:t>
                    </m:r>
                    <m:r>
                      <a:rPr lang="en-US" b="0" i="1" smtClean="0">
                        <a:latin typeface="Cambria Math" panose="02040503050406030204" pitchFamily="18" charset="0"/>
                      </a:rPr>
                      <m:t>𝐴</m:t>
                    </m:r>
                    <m:r>
                      <a:rPr lang="el-GR" b="0" i="0" smtClean="0">
                        <a:latin typeface="Cambria Math" panose="02040503050406030204" pitchFamily="18" charset="0"/>
                      </a:rPr>
                      <m:t>,    </m:t>
                    </m:r>
                    <m:r>
                      <a:rPr lang="en-US" b="0" i="1" smtClean="0">
                        <a:latin typeface="Cambria Math" panose="02040503050406030204" pitchFamily="18" charset="0"/>
                      </a:rPr>
                      <m:t>    </m:t>
                    </m:r>
                  </m:oMath>
                </a14:m>
                <a:endParaRPr lang="el-GR" b="0" i="1" dirty="0" smtClean="0">
                  <a:latin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l-GR"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0</m:t>
                    </m:r>
                  </m:oMath>
                </a14:m>
                <a:endParaRPr lang="el-GR" dirty="0" smtClean="0"/>
              </a:p>
              <a:p>
                <a:pPr lvl="3"/>
                <a:r>
                  <a:rPr lang="el-GR" dirty="0" smtClean="0"/>
                  <a:t>Δίνουν </a:t>
                </a:r>
                <a14:m>
                  <m:oMath xmlns:m="http://schemas.openxmlformats.org/officeDocument/2006/math">
                    <m:r>
                      <a:rPr lang="el-GR" b="0" i="1" smtClean="0">
                        <a:latin typeface="Cambria Math" panose="02040503050406030204" pitchFamily="18" charset="0"/>
                      </a:rPr>
                      <m:t>𝜑</m:t>
                    </m:r>
                    <m:r>
                      <a:rPr lang="el-GR" b="0" i="1" smtClean="0">
                        <a:latin typeface="Cambria Math" panose="02040503050406030204" pitchFamily="18" charset="0"/>
                      </a:rPr>
                      <m:t>=0</m:t>
                    </m:r>
                  </m:oMath>
                </a14:m>
                <a:r>
                  <a:rPr lang="el-GR" dirty="0" smtClean="0"/>
                  <a:t> </a:t>
                </a:r>
              </a:p>
              <a:p>
                <a:pPr marL="896112" lvl="3"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𝐴</m:t>
                      </m:r>
                      <m:r>
                        <m:rPr>
                          <m:sty m:val="p"/>
                        </m:rPr>
                        <a:rPr lang="en-US" sz="2000" i="0">
                          <a:latin typeface="Cambria Math" panose="02040503050406030204" pitchFamily="18" charset="0"/>
                        </a:rPr>
                        <m:t>cos</m:t>
                      </m:r>
                      <m:r>
                        <a:rPr lang="en-US" sz="2000" i="0">
                          <a:latin typeface="Cambria Math" panose="02040503050406030204" pitchFamily="18" charset="0"/>
                        </a:rPr>
                        <m:t>⁡</m:t>
                      </m:r>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e>
                      </m:d>
                    </m:oMath>
                  </m:oMathPara>
                </a14:m>
                <a:endParaRPr lang="en-US" dirty="0" smtClean="0"/>
              </a:p>
              <a:p>
                <a:pPr marL="553212" lvl="3" indent="-274320"/>
                <a:r>
                  <a:rPr lang="el-GR" sz="2200" b="1" dirty="0" smtClean="0"/>
                  <a:t>Παράδειγμα</a:t>
                </a:r>
                <a:r>
                  <a:rPr lang="en-US" sz="2200" b="1" dirty="0" smtClean="0"/>
                  <a:t> 2</a:t>
                </a:r>
                <a:r>
                  <a:rPr lang="el-GR" sz="2200" dirty="0" smtClean="0"/>
                  <a:t>:</a:t>
                </a:r>
                <a:endParaRPr lang="el-GR" sz="2200" i="1" dirty="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a:latin typeface="Cambria Math" panose="02040503050406030204" pitchFamily="18" charset="0"/>
                      </a:rPr>
                      <m:t>=0,</m:t>
                    </m:r>
                    <m:r>
                      <a:rPr lang="en-US" sz="2000" i="1">
                        <a:latin typeface="Cambria Math" panose="02040503050406030204" pitchFamily="18" charset="0"/>
                      </a:rPr>
                      <m:t>  </m:t>
                    </m:r>
                    <m:r>
                      <a:rPr lang="el-GR" sz="2000" i="1">
                        <a:latin typeface="Cambria Math" panose="02040503050406030204" pitchFamily="18" charset="0"/>
                      </a:rPr>
                      <m:t>        </m:t>
                    </m:r>
                  </m:oMath>
                </a14:m>
                <a:endParaRPr lang="el-GR" sz="2000" i="1" dirty="0" smtClean="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l-GR"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i="1">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oMath>
                </a14:m>
                <a:endParaRPr lang="el-GR" sz="2000" dirty="0"/>
              </a:p>
              <a:p>
                <a:pPr marL="946404" lvl="5" indent="-274320"/>
                <a:r>
                  <a:rPr lang="el-GR" sz="1800" dirty="0"/>
                  <a:t>Δίνουν </a:t>
                </a:r>
                <a14:m>
                  <m:oMath xmlns:m="http://schemas.openxmlformats.org/officeDocument/2006/math">
                    <m:r>
                      <a:rPr lang="el-GR" sz="1800" i="1">
                        <a:latin typeface="Cambria Math" panose="02040503050406030204" pitchFamily="18" charset="0"/>
                      </a:rPr>
                      <m:t>𝜑</m:t>
                    </m:r>
                    <m:r>
                      <a:rPr lang="el-GR" sz="1800" i="1">
                        <a:latin typeface="Cambria Math" panose="02040503050406030204" pitchFamily="18" charset="0"/>
                      </a:rPr>
                      <m:t>=−</m:t>
                    </m:r>
                    <m:f>
                      <m:fPr>
                        <m:type m:val="skw"/>
                        <m:ctrlPr>
                          <a:rPr lang="el-GR" sz="1800" i="1">
                            <a:latin typeface="Cambria Math" panose="02040503050406030204" pitchFamily="18" charset="0"/>
                            <a:ea typeface="Cambria Math" panose="02040503050406030204" pitchFamily="18" charset="0"/>
                          </a:rPr>
                        </m:ctrlPr>
                      </m:fPr>
                      <m:num>
                        <m:r>
                          <a:rPr lang="el-GR" sz="1800" i="1">
                            <a:latin typeface="Cambria Math" panose="02040503050406030204" pitchFamily="18" charset="0"/>
                            <a:ea typeface="Cambria Math" panose="02040503050406030204" pitchFamily="18" charset="0"/>
                          </a:rPr>
                          <m:t>𝜋</m:t>
                        </m:r>
                      </m:num>
                      <m:den>
                        <m:r>
                          <a:rPr lang="el-GR" sz="1800" i="1">
                            <a:latin typeface="Cambria Math" panose="02040503050406030204" pitchFamily="18" charset="0"/>
                            <a:ea typeface="Cambria Math" panose="02040503050406030204" pitchFamily="18" charset="0"/>
                          </a:rPr>
                          <m:t>2</m:t>
                        </m:r>
                      </m:den>
                    </m:f>
                  </m:oMath>
                </a14:m>
                <a:r>
                  <a:rPr lang="el-GR" sz="2000" dirty="0"/>
                  <a:t/>
                </a:r>
                <a:br>
                  <a:rPr lang="el-GR" sz="2000" dirty="0"/>
                </a:br>
                <a:r>
                  <a:rPr lang="el-GR" sz="2000" dirty="0" smtClean="0"/>
                  <a:t/>
                </a:r>
                <a:br>
                  <a:rPr lang="el-GR" sz="2000" dirty="0" smtClean="0"/>
                </a:br>
                <a:r>
                  <a:rPr lang="el-GR" sz="2000" dirty="0" smtClean="0"/>
                  <a:t>                          </a:t>
                </a:r>
                <a14:m>
                  <m:oMath xmlns:m="http://schemas.openxmlformats.org/officeDocument/2006/math">
                    <m:r>
                      <a:rPr lang="en-US" sz="2000" i="1">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num>
                      <m:den>
                        <m:r>
                          <a:rPr lang="el-GR" sz="2000" i="1">
                            <a:latin typeface="Cambria Math" panose="02040503050406030204" pitchFamily="18" charset="0"/>
                          </a:rPr>
                          <m:t>𝜔</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f>
                              <m:fPr>
                                <m:ctrlPr>
                                  <a:rPr lang="en-US" sz="2000" i="1">
                                    <a:latin typeface="Cambria Math" panose="02040503050406030204" pitchFamily="18" charset="0"/>
                                  </a:rPr>
                                </m:ctrlPr>
                              </m:fPr>
                              <m:num>
                                <m:r>
                                  <a:rPr lang="el-GR" sz="2000" i="1">
                                    <a:latin typeface="Cambria Math" panose="02040503050406030204" pitchFamily="18" charset="0"/>
                                  </a:rPr>
                                  <m:t>𝜋</m:t>
                                </m:r>
                              </m:num>
                              <m:den>
                                <m:r>
                                  <a:rPr lang="el-GR" sz="2000" i="1">
                                    <a:latin typeface="Cambria Math" panose="02040503050406030204" pitchFamily="18" charset="0"/>
                                  </a:rPr>
                                  <m:t>2</m:t>
                                </m:r>
                              </m:den>
                            </m:f>
                          </m:e>
                        </m:d>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num>
                      <m:den>
                        <m:r>
                          <a:rPr lang="el-GR" sz="2000" b="0" i="1" smtClean="0">
                            <a:latin typeface="Cambria Math" panose="02040503050406030204" pitchFamily="18" charset="0"/>
                          </a:rPr>
                          <m:t>𝜔</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r>
                          <a:rPr lang="el-GR"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e>
                    </m:func>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371600"/>
                <a:ext cx="8000999" cy="5127622"/>
              </a:xfrm>
              <a:blipFill rotWithShape="0">
                <a:blip r:embed="rId3"/>
                <a:stretch>
                  <a:fillRect t="-1665"/>
                </a:stretch>
              </a:blipFill>
            </p:spPr>
            <p:txBody>
              <a:bodyPr/>
              <a:lstStyle/>
              <a:p>
                <a:r>
                  <a:rPr lang="el-GR">
                    <a:noFill/>
                  </a:rPr>
                  <a:t> </a:t>
                </a:r>
              </a:p>
            </p:txBody>
          </p:sp>
        </mc:Fallback>
      </mc:AlternateContent>
      <p:grpSp>
        <p:nvGrpSpPr>
          <p:cNvPr id="11" name="Group 10"/>
          <p:cNvGrpSpPr/>
          <p:nvPr/>
        </p:nvGrpSpPr>
        <p:grpSpPr>
          <a:xfrm>
            <a:off x="5548312" y="3810000"/>
            <a:ext cx="3019425" cy="1752600"/>
            <a:chOff x="5548312" y="3810000"/>
            <a:chExt cx="3019425" cy="17526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312" y="4038600"/>
              <a:ext cx="3019425" cy="1524000"/>
            </a:xfrm>
            <a:prstGeom prst="rect">
              <a:avLst/>
            </a:prstGeom>
          </p:spPr>
        </p:pic>
        <p:sp>
          <p:nvSpPr>
            <p:cNvPr id="9" name="Rounded Rectangle 8"/>
            <p:cNvSpPr/>
            <p:nvPr/>
          </p:nvSpPr>
          <p:spPr>
            <a:xfrm>
              <a:off x="5791200" y="3810000"/>
              <a:ext cx="685799"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8" name="Group 17"/>
          <p:cNvGrpSpPr/>
          <p:nvPr/>
        </p:nvGrpSpPr>
        <p:grpSpPr>
          <a:xfrm>
            <a:off x="3994426" y="4499676"/>
            <a:ext cx="1092744" cy="601848"/>
            <a:chOff x="3962400" y="4489651"/>
            <a:chExt cx="1092744" cy="601848"/>
          </a:xfrm>
        </p:grpSpPr>
        <p:cxnSp>
          <p:nvCxnSpPr>
            <p:cNvPr id="7" name="Straight Arrow Connector 6"/>
            <p:cNvCxnSpPr/>
            <p:nvPr/>
          </p:nvCxnSpPr>
          <p:spPr>
            <a:xfrm flipV="1">
              <a:off x="3962400" y="46482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48006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445875" y="4489651"/>
                  <a:ext cx="4361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6" name="TextBox 15"/>
                <p:cNvSpPr txBox="1">
                  <a:spLocks noRot="1" noChangeAspect="1" noMove="1" noResize="1" noEditPoints="1" noAdjustHandles="1" noChangeArrowheads="1" noChangeShapeType="1" noTextEdit="1"/>
                </p:cNvSpPr>
                <p:nvPr/>
              </p:nvSpPr>
              <p:spPr>
                <a:xfrm>
                  <a:off x="4445875" y="4489651"/>
                  <a:ext cx="436145" cy="276999"/>
                </a:xfrm>
                <a:prstGeom prst="rect">
                  <a:avLst/>
                </a:prstGeom>
                <a:blipFill rotWithShape="0">
                  <a:blip r:embed="rId5"/>
                  <a:stretch>
                    <a:fillRect l="-7042" t="-2174" r="-14085" b="-3260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45875" y="4814500"/>
                  <a:ext cx="609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7" name="TextBox 16"/>
                <p:cNvSpPr txBox="1">
                  <a:spLocks noRot="1" noChangeAspect="1" noMove="1" noResize="1" noEditPoints="1" noAdjustHandles="1" noChangeArrowheads="1" noChangeShapeType="1" noTextEdit="1"/>
                </p:cNvSpPr>
                <p:nvPr/>
              </p:nvSpPr>
              <p:spPr>
                <a:xfrm>
                  <a:off x="4445875" y="4814500"/>
                  <a:ext cx="609269" cy="276999"/>
                </a:xfrm>
                <a:prstGeom prst="rect">
                  <a:avLst/>
                </a:prstGeom>
                <a:blipFill rotWithShape="0">
                  <a:blip r:embed="rId6"/>
                  <a:stretch>
                    <a:fillRect l="-2000" t="-2174" r="-9000" b="-32609"/>
                  </a:stretch>
                </a:blipFill>
              </p:spPr>
              <p:txBody>
                <a:bodyPr/>
                <a:lstStyle/>
                <a:p>
                  <a:r>
                    <a:rPr lang="el-GR">
                      <a:noFill/>
                    </a:rPr>
                    <a:t> </a:t>
                  </a:r>
                </a:p>
              </p:txBody>
            </p:sp>
          </mc:Fallback>
        </mc:AlternateContent>
      </p:grpSp>
    </p:spTree>
    <p:extLst>
      <p:ext uri="{BB962C8B-B14F-4D97-AF65-F5344CB8AC3E}">
        <p14:creationId xmlns:p14="http://schemas.microsoft.com/office/powerpoint/2010/main" val="23602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8107887" cy="4495800"/>
          </a:xfrm>
        </p:spPr>
      </p:pic>
      <mc:AlternateContent xmlns:mc="http://schemas.openxmlformats.org/markup-compatibility/2006" xmlns:a14="http://schemas.microsoft.com/office/drawing/2010/main">
        <mc:Choice Requires="a14">
          <p:sp>
            <p:nvSpPr>
              <p:cNvPr id="6" name="TextBox 5"/>
              <p:cNvSpPr txBox="1"/>
              <p:nvPr/>
            </p:nvSpPr>
            <p:spPr>
              <a:xfrm>
                <a:off x="809625" y="6019800"/>
                <a:ext cx="8534400" cy="307777"/>
              </a:xfrm>
              <a:prstGeom prst="rect">
                <a:avLst/>
              </a:prstGeom>
              <a:noFill/>
            </p:spPr>
            <p:txBody>
              <a:bodyPr wrap="square" rtlCol="0">
                <a:spAutoFit/>
              </a:bodyPr>
              <a:lstStyle/>
              <a:p>
                <a:r>
                  <a:rPr lang="el-GR" sz="1400" dirty="0"/>
                  <a:t>Θέση, ταχύτητα, επιτάχυνση για (</a:t>
                </a:r>
                <a:r>
                  <a:rPr lang="en-US" sz="1400" dirty="0"/>
                  <a:t>a</a:t>
                </a:r>
                <a:r>
                  <a:rPr lang="el-GR" sz="1400" dirty="0"/>
                  <a:t>)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r>
                      <a:rPr lang="en-US" sz="1400" i="1">
                        <a:latin typeface="Cambria Math" panose="02040503050406030204" pitchFamily="18" charset="0"/>
                      </a:rPr>
                      <m:t>𝑥</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m:t>
                    </m:r>
                    <m:r>
                      <a:rPr lang="en-US" sz="1400" i="1">
                        <a:latin typeface="Cambria Math" panose="02040503050406030204" pitchFamily="18" charset="0"/>
                      </a:rPr>
                      <m:t>𝐴</m:t>
                    </m:r>
                    <m:r>
                      <a:rPr lang="en-US" sz="1400" i="1">
                        <a:latin typeface="Cambria Math" panose="02040503050406030204" pitchFamily="18" charset="0"/>
                      </a:rPr>
                      <m:t>,</m:t>
                    </m:r>
                    <m:r>
                      <a:rPr lang="en-US" sz="1400" i="1">
                        <a:latin typeface="Cambria Math" panose="02040503050406030204" pitchFamily="18" charset="0"/>
                      </a:rPr>
                      <m:t>𝑢</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=0</m:t>
                    </m:r>
                  </m:oMath>
                </a14:m>
                <a:r>
                  <a:rPr lang="en-US" sz="1400" dirty="0"/>
                  <a:t> </a:t>
                </a:r>
                <a:r>
                  <a:rPr lang="el-GR" sz="1400" dirty="0"/>
                  <a:t>και (</a:t>
                </a:r>
                <a:r>
                  <a:rPr lang="en-US" sz="1400" dirty="0"/>
                  <a:t>b)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r>
                      <a:rPr lang="en-US" sz="1400" i="1">
                        <a:latin typeface="Cambria Math" panose="02040503050406030204" pitchFamily="18" charset="0"/>
                      </a:rPr>
                      <m:t>𝑥</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=0,</m:t>
                    </m:r>
                    <m:r>
                      <a:rPr lang="en-US" sz="1400" i="1">
                        <a:latin typeface="Cambria Math" panose="02040503050406030204" pitchFamily="18" charset="0"/>
                      </a:rPr>
                      <m:t>𝑢</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𝑢</m:t>
                        </m:r>
                      </m:e>
                      <m:sub>
                        <m:r>
                          <a:rPr lang="en-US" sz="1400" i="1">
                            <a:latin typeface="Cambria Math" panose="02040503050406030204" pitchFamily="18" charset="0"/>
                          </a:rPr>
                          <m:t>𝑖</m:t>
                        </m:r>
                      </m:sub>
                    </m:sSub>
                  </m:oMath>
                </a14:m>
                <a:r>
                  <a:rPr lang="en-US" sz="1400" dirty="0"/>
                  <a:t> </a:t>
                </a:r>
                <a:endParaRPr lang="el-GR"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809625" y="6019800"/>
                <a:ext cx="8534400" cy="307777"/>
              </a:xfrm>
              <a:prstGeom prst="rect">
                <a:avLst/>
              </a:prstGeom>
              <a:blipFill rotWithShape="0">
                <a:blip r:embed="rId3"/>
                <a:stretch>
                  <a:fillRect l="-214" t="-4000" b="-20000"/>
                </a:stretch>
              </a:blipFill>
            </p:spPr>
            <p:txBody>
              <a:bodyPr/>
              <a:lstStyle/>
              <a:p>
                <a:r>
                  <a:rPr lang="el-GR">
                    <a:noFill/>
                  </a:rPr>
                  <a:t> </a:t>
                </a:r>
              </a:p>
            </p:txBody>
          </p:sp>
        </mc:Fallback>
      </mc:AlternateContent>
    </p:spTree>
    <p:extLst>
      <p:ext uri="{BB962C8B-B14F-4D97-AF65-F5344CB8AC3E}">
        <p14:creationId xmlns:p14="http://schemas.microsoft.com/office/powerpoint/2010/main" val="2268080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492275"/>
                <a:ext cx="5062376" cy="4348445"/>
              </a:xfrm>
            </p:spPr>
            <p:txBody>
              <a:bodyPr/>
              <a:lstStyle/>
              <a:p>
                <a:r>
                  <a:rPr lang="el-GR" dirty="0" smtClean="0"/>
                  <a:t>Παρατηρήστε ότι:</a:t>
                </a:r>
              </a:p>
              <a:p>
                <a:endParaRPr lang="el-GR" dirty="0"/>
              </a:p>
              <a:p>
                <a:r>
                  <a:rPr lang="el-GR" dirty="0" smtClean="0"/>
                  <a:t>Η </a:t>
                </a:r>
                <a:r>
                  <a:rPr lang="el-GR" b="1" dirty="0" smtClean="0"/>
                  <a:t>μέγιστη</a:t>
                </a:r>
                <a:r>
                  <a:rPr lang="el-GR" dirty="0" smtClean="0"/>
                  <a:t> (κατ’</a:t>
                </a:r>
                <a:r>
                  <a:rPr lang="en-US" dirty="0" smtClean="0"/>
                  <a:t> </a:t>
                </a:r>
                <a:r>
                  <a:rPr lang="el-GR" dirty="0" smtClean="0"/>
                  <a:t>απόλυτη τιμή)</a:t>
                </a:r>
                <a:br>
                  <a:rPr lang="el-GR" dirty="0" smtClean="0"/>
                </a:br>
                <a:r>
                  <a:rPr lang="el-GR" b="1" dirty="0" smtClean="0"/>
                  <a:t>ταχύτητα</a:t>
                </a:r>
                <a:r>
                  <a:rPr lang="el-GR" dirty="0" smtClean="0"/>
                  <a:t> 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dirty="0" smtClean="0"/>
              </a:p>
              <a:p>
                <a:endParaRPr lang="en-US" dirty="0" smtClean="0"/>
              </a:p>
              <a:p>
                <a:r>
                  <a:rPr lang="el-GR" dirty="0" smtClean="0"/>
                  <a:t>Η </a:t>
                </a:r>
                <a:r>
                  <a:rPr lang="el-GR" b="1" dirty="0" smtClean="0"/>
                  <a:t>μέγιστη</a:t>
                </a:r>
                <a:r>
                  <a:rPr lang="el-GR" dirty="0" smtClean="0"/>
                  <a:t> (κατ’</a:t>
                </a:r>
                <a:r>
                  <a:rPr lang="en-US" dirty="0" smtClean="0"/>
                  <a:t> </a:t>
                </a:r>
                <a:r>
                  <a:rPr lang="el-GR" dirty="0" smtClean="0"/>
                  <a:t>απόλυτη τιμή) </a:t>
                </a:r>
                <a:r>
                  <a:rPr lang="el-GR" b="1" dirty="0" smtClean="0"/>
                  <a:t>επιτάχυνση</a:t>
                </a:r>
                <a:r>
                  <a:rPr lang="el-GR" dirty="0" smtClean="0"/>
                  <a:t> 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492275"/>
                <a:ext cx="5062376" cy="4348445"/>
              </a:xfrm>
              <a:blipFill rotWithShape="0">
                <a:blip r:embed="rId2"/>
                <a:stretch>
                  <a:fillRect t="-1122"/>
                </a:stretch>
              </a:blipFill>
            </p:spPr>
            <p:txBody>
              <a:bodyPr/>
              <a:lstStyle/>
              <a:p>
                <a:r>
                  <a:rPr lang="el-GR">
                    <a:noFill/>
                  </a:rPr>
                  <a:t> </a:t>
                </a:r>
              </a:p>
            </p:txBody>
          </p:sp>
        </mc:Fallback>
      </mc:AlternateContent>
      <p:pic>
        <p:nvPicPr>
          <p:cNvPr id="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880" r="52204" b="8475"/>
          <a:stretch/>
        </p:blipFill>
        <p:spPr>
          <a:xfrm>
            <a:off x="5787426" y="1676400"/>
            <a:ext cx="2895600" cy="32004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686574" y="2353806"/>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𝐴</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5686574" y="2353806"/>
                <a:ext cx="201704" cy="215444"/>
              </a:xfrm>
              <a:prstGeom prst="rect">
                <a:avLst/>
              </a:prstGeom>
              <a:blipFill rotWithShape="0">
                <a:blip r:embed="rId4"/>
                <a:stretch>
                  <a:fillRect l="-15152" r="-51515"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00726" y="1862141"/>
                <a:ext cx="1288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00726" y="1862141"/>
                <a:ext cx="128802" cy="215444"/>
              </a:xfrm>
              <a:prstGeom prst="rect">
                <a:avLst/>
              </a:prstGeom>
              <a:blipFill rotWithShape="0">
                <a:blip r:embed="rId5"/>
                <a:stretch>
                  <a:fillRect l="-42857" r="-38095" b="-2778"/>
                </a:stretch>
              </a:blipFill>
            </p:spPr>
            <p:txBody>
              <a:bodyPr/>
              <a:lstStyle/>
              <a:p>
                <a:r>
                  <a:rPr lang="el-GR">
                    <a:noFill/>
                  </a:rPr>
                  <a:t> </a:t>
                </a:r>
              </a:p>
            </p:txBody>
          </p:sp>
        </mc:Fallback>
      </mc:AlternateContent>
    </p:spTree>
    <p:extLst>
      <p:ext uri="{BB962C8B-B14F-4D97-AF65-F5344CB8AC3E}">
        <p14:creationId xmlns:p14="http://schemas.microsoft.com/office/powerpoint/2010/main" val="42857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600200"/>
            <a:ext cx="4086554" cy="367696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03" r="2703" b="1982"/>
          <a:stretch/>
        </p:blipFill>
        <p:spPr>
          <a:xfrm>
            <a:off x="511263" y="1600200"/>
            <a:ext cx="3870618" cy="3649440"/>
          </a:xfrm>
          <a:prstGeom prst="rect">
            <a:avLst/>
          </a:prstGeom>
        </p:spPr>
      </p:pic>
    </p:spTree>
    <p:extLst>
      <p:ext uri="{BB962C8B-B14F-4D97-AF65-F5344CB8AC3E}">
        <p14:creationId xmlns:p14="http://schemas.microsoft.com/office/powerpoint/2010/main" val="213756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922" y="4329309"/>
            <a:ext cx="4963306" cy="2167329"/>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a:p>
            <a:pPr lvl="2"/>
            <a:r>
              <a:rPr lang="el-GR" sz="1600" dirty="0"/>
              <a:t>Δ) Γράψτε όλες τις εξισώσεις κίνησης.</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731280" y="4225320"/>
              <a:ext cx="1941840" cy="615240"/>
            </p14:xfrm>
          </p:contentPart>
        </mc:Choice>
        <mc:Fallback xmlns="">
          <p:pic>
            <p:nvPicPr>
              <p:cNvPr id="5" name="Ink 4"/>
              <p:cNvPicPr/>
              <p:nvPr/>
            </p:nvPicPr>
            <p:blipFill>
              <a:blip r:embed="rId4"/>
              <a:stretch>
                <a:fillRect/>
              </a:stretch>
            </p:blipFill>
            <p:spPr>
              <a:xfrm>
                <a:off x="6721920" y="4219200"/>
                <a:ext cx="1962360" cy="630000"/>
              </a:xfrm>
              <a:prstGeom prst="rect">
                <a:avLst/>
              </a:prstGeom>
            </p:spPr>
          </p:pic>
        </mc:Fallback>
      </mc:AlternateContent>
    </p:spTree>
    <p:extLst>
      <p:ext uri="{BB962C8B-B14F-4D97-AF65-F5344CB8AC3E}">
        <p14:creationId xmlns:p14="http://schemas.microsoft.com/office/powerpoint/2010/main" val="100331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05400"/>
              </a:xfrm>
            </p:spPr>
            <p:txBody>
              <a:bodyPr>
                <a:normAutofit fontScale="92500" lnSpcReduction="10000"/>
              </a:bodyPr>
              <a:lstStyle/>
              <a:p>
                <a:endParaRPr lang="el-GR" sz="1050" b="1" i="1" dirty="0" smtClean="0">
                  <a:effectLst>
                    <a:outerShdw blurRad="38100" dist="38100" dir="2700000" algn="tl">
                      <a:srgbClr val="000000">
                        <a:alpha val="43137"/>
                      </a:srgbClr>
                    </a:outerShdw>
                  </a:effectLst>
                </a:endParaRPr>
              </a:p>
              <a:p>
                <a:r>
                  <a:rPr lang="el-GR" b="1" dirty="0" smtClean="0"/>
                  <a:t>Περιοδική κίνηση: ονομάζεται η κίνηση ενός σώματος που επιστρέφει στην αρχική του θέση ανά τακτά σταθερά χρονικά διαστήματα</a:t>
                </a:r>
                <a:endParaRPr lang="en-US" b="1" dirty="0" smtClean="0"/>
              </a:p>
              <a:p>
                <a:endParaRPr lang="el-GR" b="1" i="1" dirty="0" smtClean="0"/>
              </a:p>
              <a:p>
                <a:pPr lvl="1"/>
                <a:r>
                  <a:rPr lang="el-GR" dirty="0" smtClean="0"/>
                  <a:t>Πολλά παραδείγματα απ</a:t>
                </a:r>
                <a:r>
                  <a:rPr lang="el-GR" dirty="0"/>
                  <a:t>ό</a:t>
                </a:r>
                <a:r>
                  <a:rPr lang="el-GR" dirty="0" smtClean="0"/>
                  <a:t> την καθημερινότητα</a:t>
                </a:r>
              </a:p>
              <a:p>
                <a:pPr lvl="2"/>
                <a:r>
                  <a:rPr lang="el-GR" dirty="0" smtClean="0"/>
                  <a:t>Δείκτες ρολογιού</a:t>
                </a:r>
              </a:p>
              <a:p>
                <a:pPr lvl="2"/>
                <a:r>
                  <a:rPr lang="el-GR" dirty="0" smtClean="0"/>
                  <a:t>Κίνηση Γης γύρω από Ήλιο</a:t>
                </a:r>
              </a:p>
              <a:p>
                <a:pPr lvl="2"/>
                <a:r>
                  <a:rPr lang="el-GR" dirty="0" smtClean="0"/>
                  <a:t>Διαλέξεις Φυσικής </a:t>
                </a:r>
                <a:r>
                  <a:rPr lang="el-GR" dirty="0" smtClean="0">
                    <a:sym typeface="Wingdings" panose="05000000000000000000" pitchFamily="2" charset="2"/>
                  </a:rPr>
                  <a:t></a:t>
                </a:r>
              </a:p>
              <a:p>
                <a:pPr lvl="2"/>
                <a:r>
                  <a:rPr lang="el-GR" dirty="0" smtClean="0">
                    <a:sym typeface="Wingdings" panose="05000000000000000000" pitchFamily="2" charset="2"/>
                  </a:rPr>
                  <a:t>Τροχιά δορυφόρου γύρω από τη Γη</a:t>
                </a:r>
              </a:p>
              <a:p>
                <a:pPr lvl="2"/>
                <a:endParaRPr lang="el-GR" dirty="0" smtClean="0">
                  <a:sym typeface="Wingdings" panose="05000000000000000000" pitchFamily="2" charset="2"/>
                </a:endParaRPr>
              </a:p>
              <a:p>
                <a:pPr lvl="1"/>
                <a:r>
                  <a:rPr lang="el-GR" dirty="0" smtClean="0">
                    <a:sym typeface="Wingdings" panose="05000000000000000000" pitchFamily="2" charset="2"/>
                  </a:rPr>
                  <a:t>Μαθηματικός ορισμός: </a:t>
                </a: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e>
                    </m:d>
                    <m:r>
                      <a:rPr lang="el-GR" b="0" i="1" smtClean="0">
                        <a:latin typeface="Cambria Math" panose="02040503050406030204" pitchFamily="18" charset="0"/>
                        <a:sym typeface="Wingdings" panose="05000000000000000000" pitchFamily="2" charset="2"/>
                      </a:rPr>
                      <m:t>,  </m:t>
                    </m:r>
                    <m:r>
                      <a:rPr lang="el-GR" b="0" i="1" smtClean="0">
                        <a:latin typeface="Cambria Math" panose="02040503050406030204" pitchFamily="18" charset="0"/>
                        <a:sym typeface="Wingdings" panose="05000000000000000000" pitchFamily="2" charset="2"/>
                      </a:rPr>
                      <m:t>𝛵</m:t>
                    </m:r>
                    <m:r>
                      <a:rPr lang="el-GR" b="0" i="1" smtClean="0">
                        <a:latin typeface="Cambria Math" panose="02040503050406030204" pitchFamily="18" charset="0"/>
                        <a:sym typeface="Wingdings" panose="05000000000000000000" pitchFamily="2" charset="2"/>
                      </a:rPr>
                      <m:t>&gt;0, ∀ </m:t>
                    </m:r>
                    <m:r>
                      <a:rPr lang="en-US" b="0" i="1" smtClean="0">
                        <a:latin typeface="Cambria Math" panose="02040503050406030204" pitchFamily="18" charset="0"/>
                        <a:ea typeface="Cambria Math" panose="02040503050406030204" pitchFamily="18" charset="0"/>
                        <a:sym typeface="Wingdings" panose="05000000000000000000" pitchFamily="2" charset="2"/>
                      </a:rPr>
                      <m:t>𝑡</m:t>
                    </m:r>
                    <m:r>
                      <a:rPr lang="en-US" b="0" i="1" smtClean="0">
                        <a:latin typeface="Cambria Math" panose="02040503050406030204" pitchFamily="18" charset="0"/>
                        <a:ea typeface="Cambria Math" panose="02040503050406030204" pitchFamily="18" charset="0"/>
                        <a:sym typeface="Wingdings" panose="05000000000000000000" pitchFamily="2" charset="2"/>
                      </a:rPr>
                      <m:t>&gt;0</m:t>
                    </m:r>
                  </m:oMath>
                </a14:m>
                <a:endParaRPr lang="el-GR" b="0" dirty="0" smtClean="0">
                  <a:ea typeface="Cambria Math" panose="02040503050406030204" pitchFamily="18" charset="0"/>
                  <a:sym typeface="Wingdings" panose="05000000000000000000" pitchFamily="2" charset="2"/>
                </a:endParaRPr>
              </a:p>
              <a:p>
                <a:pPr lvl="1"/>
                <a:endParaRPr lang="el-GR" i="1" dirty="0" smtClean="0">
                  <a:sym typeface="Wingdings" panose="05000000000000000000" pitchFamily="2" charset="2"/>
                </a:endParaRPr>
              </a:p>
              <a:p>
                <a:r>
                  <a:rPr lang="el-GR" b="1" dirty="0" smtClean="0">
                    <a:sym typeface="Wingdings" panose="05000000000000000000" pitchFamily="2" charset="2"/>
                  </a:rPr>
                  <a:t>Μηχανικό κύμα</a:t>
                </a:r>
                <a:r>
                  <a:rPr lang="el-GR" dirty="0" smtClean="0">
                    <a:sym typeface="Wingdings" panose="05000000000000000000" pitchFamily="2" charset="2"/>
                  </a:rPr>
                  <a:t>: κύμα που απαιτεί κάποιο μέσο για τη διάδοσή του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05400"/>
              </a:xfrm>
              <a:blipFill rotWithShape="0">
                <a:blip r:embed="rId2"/>
                <a:stretch>
                  <a:fillRect r="-851"/>
                </a:stretch>
              </a:blipFill>
            </p:spPr>
            <p:txBody>
              <a:bodyPr/>
              <a:lstStyle/>
              <a:p>
                <a:r>
                  <a:rPr lang="el-GR">
                    <a:noFill/>
                  </a:rPr>
                  <a:t> </a:t>
                </a:r>
              </a:p>
            </p:txBody>
          </p:sp>
        </mc:Fallback>
      </mc:AlternateContent>
    </p:spTree>
    <p:extLst>
      <p:ext uri="{BB962C8B-B14F-4D97-AF65-F5344CB8AC3E}">
        <p14:creationId xmlns:p14="http://schemas.microsoft.com/office/powerpoint/2010/main" val="37851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r>
              <a:rPr lang="en-US" b="1" dirty="0" smtClean="0"/>
              <a:t> – </a:t>
            </a:r>
            <a:r>
              <a:rPr lang="el-GR" b="1" dirty="0" smtClean="0"/>
              <a:t>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r>
              <a:rPr lang="el-GR" sz="1600" dirty="0" smtClean="0"/>
              <a:t>.</a:t>
            </a:r>
            <a:endParaRPr lang="el-GR"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93640" y="3978000"/>
              <a:ext cx="8070840" cy="1622520"/>
            </p14:xfrm>
          </p:contentPart>
        </mc:Choice>
        <mc:Fallback xmlns="">
          <p:pic>
            <p:nvPicPr>
              <p:cNvPr id="4" name="Ink 3"/>
              <p:cNvPicPr/>
              <p:nvPr/>
            </p:nvPicPr>
            <p:blipFill>
              <a:blip r:embed="rId4"/>
              <a:stretch>
                <a:fillRect/>
              </a:stretch>
            </p:blipFill>
            <p:spPr>
              <a:xfrm>
                <a:off x="582120" y="3967920"/>
                <a:ext cx="8092800" cy="1636200"/>
              </a:xfrm>
              <a:prstGeom prst="rect">
                <a:avLst/>
              </a:prstGeom>
            </p:spPr>
          </p:pic>
        </mc:Fallback>
      </mc:AlternateContent>
    </p:spTree>
    <p:extLst>
      <p:ext uri="{BB962C8B-B14F-4D97-AF65-F5344CB8AC3E}">
        <p14:creationId xmlns:p14="http://schemas.microsoft.com/office/powerpoint/2010/main" val="3650475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Δ) Γράψτε όλες τις εξισώσεις κίνησης.</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24240" y="3413160"/>
              <a:ext cx="8021880" cy="2657520"/>
            </p14:xfrm>
          </p:contentPart>
        </mc:Choice>
        <mc:Fallback xmlns="">
          <p:pic>
            <p:nvPicPr>
              <p:cNvPr id="5" name="Ink 4"/>
              <p:cNvPicPr/>
              <p:nvPr/>
            </p:nvPicPr>
            <p:blipFill>
              <a:blip r:embed="rId4"/>
              <a:stretch>
                <a:fillRect/>
              </a:stretch>
            </p:blipFill>
            <p:spPr>
              <a:xfrm>
                <a:off x="613440" y="3405240"/>
                <a:ext cx="8045280" cy="2674800"/>
              </a:xfrm>
              <a:prstGeom prst="rect">
                <a:avLst/>
              </a:prstGeom>
            </p:spPr>
          </p:pic>
        </mc:Fallback>
      </mc:AlternateContent>
    </p:spTree>
    <p:extLst>
      <p:ext uri="{BB962C8B-B14F-4D97-AF65-F5344CB8AC3E}">
        <p14:creationId xmlns:p14="http://schemas.microsoft.com/office/powerpoint/2010/main" val="1865096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𝒖</m:t>
                        </m:r>
                      </m:e>
                      <m:sub>
                        <m:r>
                          <a:rPr lang="en-US" sz="1800" b="1" i="1" smtClean="0">
                            <a:latin typeface="Cambria Math" panose="02040503050406030204" pitchFamily="18" charset="0"/>
                          </a:rPr>
                          <m:t>𝒊</m:t>
                        </m:r>
                      </m:sub>
                    </m:sSub>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r>
                      <a:rPr lang="en-US" sz="1800" b="1" i="1" smtClean="0">
                        <a:latin typeface="Cambria Math" panose="02040503050406030204" pitchFamily="18" charset="0"/>
                      </a:rPr>
                      <m:t>𝟏</m:t>
                    </m:r>
                    <m:r>
                      <a:rPr lang="en-US" sz="1800" b="1" i="1" smtClean="0">
                        <a:latin typeface="Cambria Math" panose="02040503050406030204" pitchFamily="18" charset="0"/>
                      </a:rPr>
                      <m:t> </m:t>
                    </m:r>
                  </m:oMath>
                </a14:m>
                <a:r>
                  <a:rPr lang="en-US" sz="1800" b="1" dirty="0" smtClean="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smtClean="0">
                  <a:solidFill>
                    <a:schemeClr val="tx1"/>
                  </a:solidFill>
                </a:endParaRPr>
              </a:p>
              <a:p>
                <a:pPr algn="ctr"/>
                <a:endParaRPr lang="el-GR" dirty="0">
                  <a:solidFill>
                    <a:schemeClr val="tx1"/>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6"/>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607680" y="3441240"/>
              <a:ext cx="7981200" cy="3074400"/>
            </p14:xfrm>
          </p:contentPart>
        </mc:Choice>
        <mc:Fallback xmlns="">
          <p:pic>
            <p:nvPicPr>
              <p:cNvPr id="5" name="Ink 4"/>
              <p:cNvPicPr/>
              <p:nvPr/>
            </p:nvPicPr>
            <p:blipFill>
              <a:blip r:embed="rId8"/>
              <a:stretch>
                <a:fillRect/>
              </a:stretch>
            </p:blipFill>
            <p:spPr>
              <a:xfrm>
                <a:off x="603360" y="3428640"/>
                <a:ext cx="7988760" cy="3096720"/>
              </a:xfrm>
              <a:prstGeom prst="rect">
                <a:avLst/>
              </a:prstGeom>
            </p:spPr>
          </p:pic>
        </mc:Fallback>
      </mc:AlternateContent>
    </p:spTree>
    <p:extLst>
      <p:ext uri="{BB962C8B-B14F-4D97-AF65-F5344CB8AC3E}">
        <p14:creationId xmlns:p14="http://schemas.microsoft.com/office/powerpoint/2010/main" val="3465381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smtClean="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540720" y="3486600"/>
              <a:ext cx="8052840" cy="2797200"/>
            </p14:xfrm>
          </p:contentPart>
        </mc:Choice>
        <mc:Fallback xmlns="">
          <p:pic>
            <p:nvPicPr>
              <p:cNvPr id="6" name="Ink 5"/>
              <p:cNvPicPr/>
              <p:nvPr/>
            </p:nvPicPr>
            <p:blipFill>
              <a:blip r:embed="rId6"/>
              <a:stretch>
                <a:fillRect/>
              </a:stretch>
            </p:blipFill>
            <p:spPr>
              <a:xfrm>
                <a:off x="536400" y="3476160"/>
                <a:ext cx="8065080" cy="2813040"/>
              </a:xfrm>
              <a:prstGeom prst="rect">
                <a:avLst/>
              </a:prstGeom>
            </p:spPr>
          </p:pic>
        </mc:Fallback>
      </mc:AlternateContent>
    </p:spTree>
    <p:extLst>
      <p:ext uri="{BB962C8B-B14F-4D97-AF65-F5344CB8AC3E}">
        <p14:creationId xmlns:p14="http://schemas.microsoft.com/office/powerpoint/2010/main" val="2165859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029200"/>
              </a:xfrm>
            </p:spPr>
            <p:txBody>
              <a:bodyPr>
                <a:normAutofit/>
              </a:bodyPr>
              <a:lstStyle/>
              <a:p>
                <a:r>
                  <a:rPr lang="el-GR" b="1" dirty="0" smtClean="0"/>
                  <a:t>Ενέργεια Απλού Αρμονικού Ταλαντωτή</a:t>
                </a:r>
                <a:br>
                  <a:rPr lang="el-GR" b="1" dirty="0" smtClean="0"/>
                </a:br>
                <a:endParaRPr lang="el-GR" b="1" dirty="0" smtClean="0"/>
              </a:p>
              <a:p>
                <a:pPr lvl="1"/>
                <a:r>
                  <a:rPr lang="el-GR" b="1" dirty="0" smtClean="0"/>
                  <a:t>Κινητική Ενέργεια:</a:t>
                </a:r>
                <a:r>
                  <a:rPr lang="el-GR" dirty="0" smtClean="0"/>
                  <a:t> </a:t>
                </a:r>
                <a:br>
                  <a:rPr lang="el-GR" dirty="0" smtClean="0"/>
                </a:br>
                <a:r>
                  <a:rPr lang="el-GR" b="0" i="0" dirty="0" smtClean="0">
                    <a:latin typeface="Cambria Math" panose="02040503050406030204" pitchFamily="18" charset="0"/>
                  </a:rPr>
                  <a:t/>
                </a:r>
                <a:br>
                  <a:rPr lang="el-GR" b="0" i="0" dirty="0" smtClean="0">
                    <a:latin typeface="Cambria Math" panose="02040503050406030204" pitchFamily="18" charset="0"/>
                  </a:rPr>
                </a:br>
                <a14:m>
                  <m:oMath xmlns:m="http://schemas.openxmlformats.org/officeDocument/2006/math">
                    <m:r>
                      <a:rPr lang="el-GR" b="0" i="1" smtClean="0">
                        <a:latin typeface="Cambria Math" panose="02040503050406030204" pitchFamily="18" charset="0"/>
                      </a:rPr>
                      <m:t>𝛫</m:t>
                    </m:r>
                    <m:r>
                      <a:rPr lang="el-GR" b="0" i="0"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i="1">
                        <a:latin typeface="Cambria Math" panose="02040503050406030204" pitchFamily="18" charset="0"/>
                      </a:rPr>
                      <m:t>𝑚</m:t>
                    </m:r>
                    <m:sSup>
                      <m:sSupPr>
                        <m:ctrlPr>
                          <a:rPr lang="en-US"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func>
                      <m:funcPr>
                        <m:ctrlPr>
                          <a:rPr lang="en-US" b="0" i="1" smtClean="0">
                            <a:latin typeface="Cambria Math" panose="02040503050406030204" pitchFamily="18" charset="0"/>
                          </a:rPr>
                        </m:ctrlPr>
                      </m:funcPr>
                      <m:fName>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fName>
                      <m:e>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a:latin typeface="Cambria Math" panose="02040503050406030204" pitchFamily="18" charset="0"/>
                                  </a:rPr>
                                  <m:t>sin</m:t>
                                </m:r>
                              </m:e>
                              <m:sup>
                                <m:r>
                                  <a:rPr lang="en-US" i="1">
                                    <a:latin typeface="Cambria Math" panose="02040503050406030204" pitchFamily="18" charset="0"/>
                                  </a:rPr>
                                  <m:t>2</m:t>
                                </m:r>
                              </m:sup>
                            </m:sSup>
                          </m:fName>
                          <m:e>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r>
                              <a:rPr lang="el-GR" i="1">
                                <a:latin typeface="Cambria Math" panose="02040503050406030204" pitchFamily="18" charset="0"/>
                              </a:rPr>
                              <m:t>)</m:t>
                            </m:r>
                          </m:e>
                        </m:func>
                      </m:e>
                    </m:func>
                  </m:oMath>
                </a14:m>
                <a:r>
                  <a:rPr lang="el-GR" b="1" dirty="0" smtClean="0"/>
                  <a:t/>
                </a:r>
                <a:br>
                  <a:rPr lang="el-GR" b="1" dirty="0" smtClean="0"/>
                </a:br>
                <a:endParaRPr lang="el-GR" b="1" dirty="0" smtClean="0"/>
              </a:p>
              <a:p>
                <a:pPr lvl="1"/>
                <a:endParaRPr lang="el-GR" b="1" dirty="0" smtClean="0"/>
              </a:p>
              <a:p>
                <a:pPr lvl="1"/>
                <a:r>
                  <a:rPr lang="el-GR" b="1" dirty="0" smtClean="0"/>
                  <a:t>Ελαστική Δυναμική Ενέργεια: </a:t>
                </a:r>
                <a:br>
                  <a:rPr lang="el-GR" b="1" dirty="0" smtClean="0"/>
                </a:br>
                <a:r>
                  <a:rPr lang="en-US" dirty="0" smtClean="0">
                    <a:latin typeface="Cambria Math" panose="02040503050406030204" pitchFamily="18" charset="0"/>
                  </a:rPr>
                  <a:t/>
                </a:r>
                <a:br>
                  <a:rPr lang="en-US" dirty="0" smtClean="0">
                    <a:latin typeface="Cambria Math" panose="02040503050406030204" pitchFamily="18" charset="0"/>
                  </a:rPr>
                </a:br>
                <a14:m>
                  <m:oMath xmlns:m="http://schemas.openxmlformats.org/officeDocument/2006/math">
                    <m:r>
                      <a:rPr lang="en-US" i="1" dirty="0">
                        <a:latin typeface="Cambria Math" panose="02040503050406030204" pitchFamily="18" charset="0"/>
                      </a:rPr>
                      <m:t>𝑈</m:t>
                    </m:r>
                    <m:r>
                      <a:rPr lang="el-GR">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b="0" i="1" smtClean="0">
                        <a:latin typeface="Cambria Math" panose="02040503050406030204" pitchFamily="18" charset="0"/>
                      </a:rPr>
                      <m:t>𝑘</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b="0" i="1" smtClean="0">
                        <a:latin typeface="Cambria Math" panose="02040503050406030204" pitchFamily="18" charset="0"/>
                      </a:rPr>
                      <m:t>𝑘</m:t>
                    </m:r>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2</m:t>
                            </m:r>
                          </m:sup>
                        </m:sSup>
                      </m:fName>
                      <m:e>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a:latin typeface="Cambria Math" panose="02040503050406030204" pitchFamily="18" charset="0"/>
                                  </a:rPr>
                                  <m:t>cos</m:t>
                                </m:r>
                              </m:e>
                              <m:sup>
                                <m:r>
                                  <a:rPr lang="en-US" i="1">
                                    <a:latin typeface="Cambria Math" panose="02040503050406030204" pitchFamily="18" charset="0"/>
                                  </a:rPr>
                                  <m:t>2</m:t>
                                </m:r>
                              </m:sup>
                            </m:sSup>
                          </m:fName>
                          <m:e>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r>
                              <a:rPr lang="el-GR" i="1">
                                <a:latin typeface="Cambria Math" panose="02040503050406030204" pitchFamily="18" charset="0"/>
                              </a:rPr>
                              <m:t>)</m:t>
                            </m:r>
                          </m:e>
                        </m:func>
                      </m:e>
                    </m:func>
                  </m:oMath>
                </a14:m>
                <a:endParaRPr lang="en-US" b="1" dirty="0" smtClean="0"/>
              </a:p>
              <a:p>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029200"/>
              </a:xfrm>
              <a:blipFill rotWithShape="0">
                <a:blip r:embed="rId2"/>
                <a:stretch>
                  <a:fillRect t="-97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833280" y="6787080"/>
              <a:ext cx="360" cy="360"/>
            </p14:xfrm>
          </p:contentPart>
        </mc:Choice>
        <mc:Fallback xmlns="">
          <p:pic>
            <p:nvPicPr>
              <p:cNvPr id="4" name="Ink 3"/>
              <p:cNvPicPr/>
              <p:nvPr/>
            </p:nvPicPr>
            <p:blipFill>
              <a:blip r:embed="rId4"/>
              <a:stretch>
                <a:fillRect/>
              </a:stretch>
            </p:blipFill>
            <p:spPr>
              <a:xfrm>
                <a:off x="3825720" y="6779520"/>
                <a:ext cx="15480" cy="15480"/>
              </a:xfrm>
              <a:prstGeom prst="rect">
                <a:avLst/>
              </a:prstGeom>
            </p:spPr>
          </p:pic>
        </mc:Fallback>
      </mc:AlternateContent>
    </p:spTree>
    <p:extLst>
      <p:ext uri="{BB962C8B-B14F-4D97-AF65-F5344CB8AC3E}">
        <p14:creationId xmlns:p14="http://schemas.microsoft.com/office/powerpoint/2010/main" val="19876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489" y="2275764"/>
            <a:ext cx="6546111" cy="4201236"/>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69120"/>
              </a:xfrm>
            </p:spPr>
            <p:txBody>
              <a:bodyPr>
                <a:normAutofit/>
              </a:bodyPr>
              <a:lstStyle/>
              <a:p>
                <a:r>
                  <a:rPr lang="el-GR" b="1" dirty="0" smtClean="0"/>
                  <a:t>Ενέργεια Απλού Αρμονικού Ταλαντωτή</a:t>
                </a:r>
              </a:p>
              <a:p>
                <a:pPr lvl="1"/>
                <a:r>
                  <a:rPr lang="el-GR" dirty="0" smtClean="0"/>
                  <a:t>Μηχανική Ενέργεια </a:t>
                </a:r>
                <a14:m>
                  <m:oMath xmlns:m="http://schemas.openxmlformats.org/officeDocument/2006/math">
                    <m:r>
                      <a:rPr lang="el-GR" i="1" dirty="0" smtClean="0">
                        <a:latin typeface="Cambria Math" panose="02040503050406030204" pitchFamily="18" charset="0"/>
                      </a:rPr>
                      <m:t>𝛫</m:t>
                    </m:r>
                    <m:r>
                      <a:rPr lang="el-GR" i="1" dirty="0" smtClean="0">
                        <a:latin typeface="Cambria Math" panose="02040503050406030204" pitchFamily="18" charset="0"/>
                      </a:rPr>
                      <m:t> + </m:t>
                    </m:r>
                    <m:r>
                      <a:rPr lang="en-US" i="1" dirty="0" smtClean="0">
                        <a:latin typeface="Cambria Math" panose="02040503050406030204" pitchFamily="18" charset="0"/>
                      </a:rPr>
                      <m:t>𝑈</m:t>
                    </m:r>
                  </m:oMath>
                </a14:m>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			</a:t>
                </a:r>
                <a:r>
                  <a:rPr lang="en-US" i="1" dirty="0">
                    <a:latin typeface="Cambria Math" panose="02040503050406030204" pitchFamily="18" charset="0"/>
                  </a:rPr>
                  <a:t>	</a:t>
                </a:r>
                <a:r>
                  <a:rPr lang="en-US" i="1" dirty="0" smtClean="0">
                    <a:latin typeface="Cambria Math" panose="02040503050406030204" pitchFamily="18" charset="0"/>
                  </a:rPr>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𝑚𝑒𝑐h</m:t>
                        </m:r>
                      </m:sub>
                    </m:sSub>
                    <m:r>
                      <a:rPr lang="en-US" sz="2400" i="1">
                        <a:latin typeface="Cambria Math" panose="02040503050406030204" pitchFamily="18" charset="0"/>
                      </a:rPr>
                      <m:t>=</m:t>
                    </m:r>
                    <m:r>
                      <a:rPr lang="en-US" sz="2400" i="1">
                        <a:latin typeface="Cambria Math" panose="02040503050406030204" pitchFamily="18" charset="0"/>
                      </a:rPr>
                      <m:t>𝐾</m:t>
                    </m:r>
                    <m:r>
                      <a:rPr lang="en-US" sz="2400" i="1">
                        <a:latin typeface="Cambria Math" panose="02040503050406030204" pitchFamily="18" charset="0"/>
                      </a:rPr>
                      <m:t>+</m:t>
                    </m:r>
                    <m:r>
                      <a:rPr lang="en-US" sz="2400" i="1">
                        <a:latin typeface="Cambria Math" panose="02040503050406030204" pitchFamily="18" charset="0"/>
                      </a:rPr>
                      <m:t>𝑈</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𝑘</m:t>
                    </m:r>
                    <m:sSup>
                      <m:sSupPr>
                        <m:ctrlPr>
                          <a:rPr lang="en-US" sz="2400" i="1">
                            <a:latin typeface="Cambria Math" panose="02040503050406030204" pitchFamily="18" charset="0"/>
                          </a:rPr>
                        </m:ctrlPr>
                      </m:sSupPr>
                      <m:e>
                        <m:r>
                          <a:rPr lang="en-US" sz="2400" i="1">
                            <a:latin typeface="Cambria Math" panose="02040503050406030204" pitchFamily="18" charset="0"/>
                          </a:rPr>
                          <m:t>𝐴</m:t>
                        </m:r>
                      </m:e>
                      <m:sup>
                        <m:r>
                          <a:rPr lang="en-US" sz="2400" i="1">
                            <a:latin typeface="Cambria Math" panose="02040503050406030204" pitchFamily="18" charset="0"/>
                          </a:rPr>
                          <m:t>2</m:t>
                        </m:r>
                      </m:sup>
                    </m:sSup>
                  </m:oMath>
                </a14:m>
                <a:endParaRPr lang="el-GR" dirty="0" smtClean="0"/>
              </a:p>
              <a:p>
                <a:pPr lvl="1"/>
                <a:endParaRPr lang="el-GR" dirty="0"/>
              </a:p>
              <a:p>
                <a:pPr marL="68580" indent="0">
                  <a:buNone/>
                </a:pPr>
                <a:r>
                  <a:rPr lang="en-US" b="0" dirty="0" smtClean="0"/>
                  <a:t>					      </a:t>
                </a:r>
                <a:br>
                  <a:rPr lang="en-US" b="0" dirty="0" smtClean="0"/>
                </a:br>
                <a:r>
                  <a:rPr lang="en-US" b="0" dirty="0" smtClean="0"/>
                  <a:t/>
                </a:r>
                <a:br>
                  <a:rPr lang="en-US" b="0" dirty="0" smtClean="0"/>
                </a:br>
                <a:r>
                  <a:rPr lang="en-US" b="0" dirty="0" smtClean="0"/>
                  <a:t>					</a:t>
                </a:r>
                <a:endParaRPr lang="el-GR" dirty="0"/>
              </a:p>
              <a:p>
                <a:pPr lvl="1"/>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69120"/>
              </a:xfrm>
              <a:blipFill rotWithShape="0">
                <a:blip r:embed="rId3"/>
                <a:stretch>
                  <a:fillRect t="-1091"/>
                </a:stretch>
              </a:blipFill>
            </p:spPr>
            <p:txBody>
              <a:bodyPr/>
              <a:lstStyle/>
              <a:p>
                <a:r>
                  <a:rPr lang="el-GR">
                    <a:noFill/>
                  </a:rPr>
                  <a:t> </a:t>
                </a:r>
              </a:p>
            </p:txBody>
          </p:sp>
        </mc:Fallback>
      </mc:AlternateContent>
    </p:spTree>
    <p:extLst>
      <p:ext uri="{BB962C8B-B14F-4D97-AF65-F5344CB8AC3E}">
        <p14:creationId xmlns:p14="http://schemas.microsoft.com/office/powerpoint/2010/main" val="12114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4469120"/>
              </a:xfrm>
            </p:spPr>
            <p:txBody>
              <a:bodyPr>
                <a:normAutofit/>
              </a:bodyPr>
              <a:lstStyle/>
              <a:p>
                <a:r>
                  <a:rPr lang="el-GR" b="1" dirty="0" smtClean="0"/>
                  <a:t>Ενέργεια Απλού Αρμονικού Ταλαντωτή</a:t>
                </a:r>
              </a:p>
              <a:p>
                <a:pPr lvl="1"/>
                <a:r>
                  <a:rPr lang="el-GR" dirty="0" smtClean="0"/>
                  <a:t>Μηχανική Ενέργεια </a:t>
                </a:r>
                <a14:m>
                  <m:oMath xmlns:m="http://schemas.openxmlformats.org/officeDocument/2006/math">
                    <m:r>
                      <a:rPr lang="el-GR" i="1" dirty="0" smtClean="0">
                        <a:latin typeface="Cambria Math" panose="02040503050406030204" pitchFamily="18" charset="0"/>
                      </a:rPr>
                      <m:t>𝛫</m:t>
                    </m:r>
                    <m:r>
                      <a:rPr lang="el-GR" i="1" dirty="0" smtClean="0">
                        <a:latin typeface="Cambria Math" panose="02040503050406030204" pitchFamily="18" charset="0"/>
                      </a:rPr>
                      <m:t> + </m:t>
                    </m:r>
                    <m:r>
                      <a:rPr lang="en-US" i="1" dirty="0" smtClean="0">
                        <a:latin typeface="Cambria Math" panose="02040503050406030204" pitchFamily="18" charset="0"/>
                      </a:rPr>
                      <m:t>𝑈</m:t>
                    </m:r>
                  </m:oMath>
                </a14:m>
                <a:r>
                  <a:rPr lang="en-US" b="0" i="1" dirty="0" smtClean="0">
                    <a:latin typeface="Cambria Math" panose="02040503050406030204" pitchFamily="18" charset="0"/>
                  </a:rPr>
                  <a:t/>
                </a:r>
                <a:br>
                  <a:rPr lang="en-US" b="0" i="1" dirty="0" smtClean="0">
                    <a:latin typeface="Cambria Math" panose="02040503050406030204" pitchFamily="18" charset="0"/>
                  </a:rPr>
                </a:br>
                <a:endParaRPr lang="en-US" sz="24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𝑚𝑒𝑐h</m:t>
                          </m:r>
                        </m:sub>
                      </m:sSub>
                      <m:r>
                        <a:rPr lang="en-US" sz="2400" i="1">
                          <a:latin typeface="Cambria Math" panose="02040503050406030204" pitchFamily="18" charset="0"/>
                        </a:rPr>
                        <m:t>=</m:t>
                      </m:r>
                      <m:r>
                        <a:rPr lang="en-US" sz="2400" i="1">
                          <a:latin typeface="Cambria Math" panose="02040503050406030204" pitchFamily="18" charset="0"/>
                        </a:rPr>
                        <m:t>𝐾</m:t>
                      </m:r>
                      <m:r>
                        <a:rPr lang="en-US" sz="2400" i="1">
                          <a:latin typeface="Cambria Math" panose="02040503050406030204" pitchFamily="18" charset="0"/>
                        </a:rPr>
                        <m:t>+</m:t>
                      </m:r>
                      <m:r>
                        <a:rPr lang="en-US" sz="2400" i="1">
                          <a:latin typeface="Cambria Math" panose="02040503050406030204" pitchFamily="18" charset="0"/>
                        </a:rPr>
                        <m:t>𝑈</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𝑘</m:t>
                      </m:r>
                      <m:sSup>
                        <m:sSupPr>
                          <m:ctrlPr>
                            <a:rPr lang="en-US" sz="2400" i="1">
                              <a:latin typeface="Cambria Math" panose="02040503050406030204" pitchFamily="18" charset="0"/>
                            </a:rPr>
                          </m:ctrlPr>
                        </m:sSupPr>
                        <m:e>
                          <m:r>
                            <a:rPr lang="en-US" sz="2400" i="1">
                              <a:latin typeface="Cambria Math" panose="02040503050406030204" pitchFamily="18" charset="0"/>
                            </a:rPr>
                            <m:t>𝐴</m:t>
                          </m:r>
                        </m:e>
                        <m:sup>
                          <m:r>
                            <a:rPr lang="en-US" sz="2400" i="1">
                              <a:latin typeface="Cambria Math" panose="02040503050406030204" pitchFamily="18" charset="0"/>
                            </a:rPr>
                            <m:t>2</m:t>
                          </m:r>
                        </m:sup>
                      </m:sSup>
                    </m:oMath>
                  </m:oMathPara>
                </a14:m>
                <a:endParaRPr lang="el-GR" dirty="0" smtClean="0"/>
              </a:p>
              <a:p>
                <a:pPr lvl="1"/>
                <a:r>
                  <a:rPr lang="el-GR" dirty="0" smtClean="0"/>
                  <a:t>Αν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𝑚</m:t>
                        </m:r>
                      </m:sub>
                    </m:sSub>
                    <m:r>
                      <a:rPr lang="en-US" b="0" i="0" smtClean="0">
                        <a:latin typeface="Cambria Math" panose="02040503050406030204" pitchFamily="18" charset="0"/>
                      </a:rPr>
                      <m:t>:</m:t>
                    </m:r>
                  </m:oMath>
                </a14:m>
                <a:endParaRPr lang="el-GR" dirty="0"/>
              </a:p>
              <a:p>
                <a:pPr marL="68580" indent="0">
                  <a:buNone/>
                </a:pPr>
                <a:r>
                  <a:rPr lang="en-US" b="0" dirty="0" smtClean="0"/>
                  <a:t>					      </a:t>
                </a:r>
                <a:br>
                  <a:rPr lang="en-US" b="0" dirty="0" smtClean="0"/>
                </a:br>
                <a:r>
                  <a:rPr lang="en-US" b="0" dirty="0" smtClean="0"/>
                  <a:t/>
                </a:r>
                <a:br>
                  <a:rPr lang="en-US" b="0" dirty="0" smtClean="0"/>
                </a:br>
                <a:r>
                  <a:rPr lang="en-US" b="0" dirty="0" smtClean="0"/>
                  <a:t>					</a:t>
                </a:r>
                <a:endParaRPr lang="el-GR" dirty="0"/>
              </a:p>
              <a:p>
                <a:pPr lvl="1"/>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69120"/>
              </a:xfrm>
              <a:blipFill rotWithShape="0">
                <a:blip r:embed="rId2"/>
                <a:stretch>
                  <a:fillRect t="-1091"/>
                </a:stretch>
              </a:blipFill>
            </p:spPr>
            <p:txBody>
              <a:bodyPr/>
              <a:lstStyle/>
              <a:p>
                <a:r>
                  <a:rPr lang="el-GR">
                    <a:noFill/>
                  </a:rPr>
                  <a:t> </a:t>
                </a:r>
              </a:p>
            </p:txBody>
          </p:sp>
        </mc:Fallback>
      </mc:AlternateContent>
      <p:pic>
        <p:nvPicPr>
          <p:cNvPr id="1026" name="Picture 2" descr="Σχετική εικόνα"/>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8350" y="3810000"/>
            <a:ext cx="7660586" cy="182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787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21" t="1563" r="64936"/>
          <a:stretch/>
        </p:blipFill>
        <p:spPr>
          <a:xfrm>
            <a:off x="472827" y="1447800"/>
            <a:ext cx="3032373" cy="5029200"/>
          </a:xfrm>
        </p:spPr>
      </p:pic>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7735" t="1563" r="38231"/>
          <a:stretch/>
        </p:blipFill>
        <p:spPr>
          <a:xfrm>
            <a:off x="3505200" y="1447800"/>
            <a:ext cx="2286000" cy="5029200"/>
          </a:xfrm>
          <a:prstGeom prst="rect">
            <a:avLst/>
          </a:prstGeom>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66219" t="1563" r="2626"/>
          <a:stretch/>
        </p:blipFill>
        <p:spPr>
          <a:xfrm>
            <a:off x="5791200" y="1447800"/>
            <a:ext cx="2895600" cy="5029200"/>
          </a:xfrm>
          <a:prstGeom prst="rect">
            <a:avLst/>
          </a:prstGeom>
        </p:spPr>
      </p:pic>
    </p:spTree>
    <p:extLst>
      <p:ext uri="{BB962C8B-B14F-4D97-AF65-F5344CB8AC3E}">
        <p14:creationId xmlns:p14="http://schemas.microsoft.com/office/powerpoint/2010/main" val="3874555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19878" cy="4348445"/>
              </a:xfrm>
            </p:spPr>
            <p:txBody>
              <a:bodyPr/>
              <a:lstStyle/>
              <a:p>
                <a:r>
                  <a:rPr lang="el-GR" b="1" dirty="0" smtClean="0"/>
                  <a:t>Παράδειγμα:</a:t>
                </a:r>
              </a:p>
              <a:p>
                <a:r>
                  <a:rPr lang="el-GR" sz="2000" dirty="0" smtClean="0"/>
                  <a:t>Πολλά ψηλά κτήρια έχουν αποσβεστήρες μάζας, οι οποίοι είναι συσκευές που εμποδίζουν το κτήριο να ταλαντωθεί από τη δύναμη του ανέμου. Έστω ότι η συσκευή έχει μάζα </a:t>
                </a:r>
                <a14:m>
                  <m:oMath xmlns:m="http://schemas.openxmlformats.org/officeDocument/2006/math">
                    <m:r>
                      <a:rPr lang="en-US" sz="2000" i="1" dirty="0" smtClean="0">
                        <a:latin typeface="Cambria Math" panose="02040503050406030204" pitchFamily="18" charset="0"/>
                      </a:rPr>
                      <m:t>𝑚</m:t>
                    </m:r>
                    <m:r>
                      <a:rPr lang="en-US" sz="2000" i="1" dirty="0" smtClean="0">
                        <a:latin typeface="Cambria Math" panose="02040503050406030204" pitchFamily="18" charset="0"/>
                      </a:rPr>
                      <m:t> = 2.72 </m:t>
                    </m:r>
                    <m:r>
                      <a:rPr lang="en-US" sz="2000" i="1" dirty="0" smtClean="0">
                        <a:latin typeface="Cambria Math" panose="02040503050406030204" pitchFamily="18" charset="0"/>
                      </a:rPr>
                      <m:t>𝑥</m:t>
                    </m:r>
                    <m:r>
                      <a:rPr lang="en-US" sz="200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10</m:t>
                        </m:r>
                      </m:e>
                      <m:sup>
                        <m:r>
                          <a:rPr lang="en-US" sz="2000" i="1" dirty="0" smtClean="0">
                            <a:latin typeface="Cambria Math" panose="02040503050406030204" pitchFamily="18" charset="0"/>
                          </a:rPr>
                          <m:t>5</m:t>
                        </m:r>
                      </m:sup>
                    </m:sSup>
                    <m:r>
                      <a:rPr lang="en-US" sz="2000" i="1" dirty="0" smtClean="0">
                        <a:latin typeface="Cambria Math" panose="02040503050406030204" pitchFamily="18" charset="0"/>
                      </a:rPr>
                      <m:t> </m:t>
                    </m:r>
                  </m:oMath>
                </a14:m>
                <a:r>
                  <a:rPr lang="en-US" sz="2000" dirty="0" smtClean="0"/>
                  <a:t>kg </a:t>
                </a:r>
                <a:r>
                  <a:rPr lang="el-GR" sz="2000" dirty="0" smtClean="0"/>
                  <a:t>και έχει σχεδιαστεί να ταλαντώνεται σε συχνότητα </a:t>
                </a:r>
                <a14:m>
                  <m:oMath xmlns:m="http://schemas.openxmlformats.org/officeDocument/2006/math">
                    <m:r>
                      <a:rPr lang="en-US" sz="2000" i="1" dirty="0" smtClean="0">
                        <a:latin typeface="Cambria Math" panose="02040503050406030204" pitchFamily="18" charset="0"/>
                      </a:rPr>
                      <m:t>𝑓</m:t>
                    </m:r>
                    <m:r>
                      <a:rPr lang="en-US" sz="2000" i="1" dirty="0" smtClean="0">
                        <a:latin typeface="Cambria Math" panose="02040503050406030204" pitchFamily="18" charset="0"/>
                      </a:rPr>
                      <m:t> = 10.0 </m:t>
                    </m:r>
                    <m:r>
                      <m:rPr>
                        <m:sty m:val="p"/>
                      </m:rPr>
                      <a:rPr lang="en-US" sz="2000" i="0" dirty="0" smtClean="0">
                        <a:latin typeface="Cambria Math" panose="02040503050406030204" pitchFamily="18" charset="0"/>
                      </a:rPr>
                      <m:t>Hz</m:t>
                    </m:r>
                  </m:oMath>
                </a14:m>
                <a:r>
                  <a:rPr lang="en-US" sz="2000" dirty="0" smtClean="0"/>
                  <a:t>, </a:t>
                </a:r>
                <a:r>
                  <a:rPr lang="el-GR" sz="2000" dirty="0" smtClean="0"/>
                  <a:t>με πλάτος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 = 0.2</m:t>
                    </m:r>
                  </m:oMath>
                </a14:m>
                <a:r>
                  <a:rPr lang="en-US" sz="2000" dirty="0" smtClean="0"/>
                  <a:t> m.</a:t>
                </a:r>
                <a:endParaRPr lang="el-GR" sz="2000" dirty="0"/>
              </a:p>
              <a:p>
                <a:pPr lvl="1"/>
                <a:r>
                  <a:rPr lang="el-GR" sz="1800" dirty="0"/>
                  <a:t>Α) Βρείτε την </a:t>
                </a:r>
                <a:r>
                  <a:rPr lang="el-GR" sz="1800" dirty="0" smtClean="0"/>
                  <a:t>ολική μηχανική ενέργεια του συστήματος.</a:t>
                </a:r>
                <a:endParaRPr lang="el-GR" sz="1800" dirty="0"/>
              </a:p>
              <a:p>
                <a:pPr lvl="1"/>
                <a:r>
                  <a:rPr lang="el-GR" sz="1800" dirty="0"/>
                  <a:t>Β) </a:t>
                </a:r>
                <a:r>
                  <a:rPr lang="el-GR" sz="1800" dirty="0" smtClean="0"/>
                  <a:t>Ποια είναι η ταχύτητα του σώματος όταν περνά από το σημείο ισορροπίας?</a:t>
                </a:r>
                <a:endParaRPr lang="el-GR"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9878" cy="4348445"/>
              </a:xfrm>
              <a:blipFill rotWithShape="0">
                <a:blip r:embed="rId2"/>
                <a:stretch>
                  <a:fillRect t="-1122" r="-1540"/>
                </a:stretch>
              </a:blipFill>
            </p:spPr>
            <p:txBody>
              <a:bodyPr/>
              <a:lstStyle/>
              <a:p>
                <a:r>
                  <a:rPr lang="el-GR">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3" y="4038600"/>
            <a:ext cx="3609975" cy="2403604"/>
          </a:xfrm>
          <a:prstGeom prst="rect">
            <a:avLst/>
          </a:prstGeom>
          <a:ln>
            <a:noFill/>
          </a:ln>
          <a:effectLst>
            <a:softEdge rad="112500"/>
          </a:effectLst>
        </p:spPr>
      </p:pic>
    </p:spTree>
    <p:extLst>
      <p:ext uri="{BB962C8B-B14F-4D97-AF65-F5344CB8AC3E}">
        <p14:creationId xmlns:p14="http://schemas.microsoft.com/office/powerpoint/2010/main" val="1667762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19878" cy="4348445"/>
              </a:xfrm>
            </p:spPr>
            <p:txBody>
              <a:bodyPr/>
              <a:lstStyle/>
              <a:p>
                <a:r>
                  <a:rPr lang="el-GR" b="1" dirty="0" smtClean="0"/>
                  <a:t>Παράδειγμα – Λύση:</a:t>
                </a:r>
              </a:p>
              <a:p>
                <a:pPr lvl="1"/>
                <a:r>
                  <a:rPr lang="el-GR" sz="1600" dirty="0" smtClean="0"/>
                  <a:t>Συσκευή μάζας </a:t>
                </a:r>
                <a14:m>
                  <m:oMath xmlns:m="http://schemas.openxmlformats.org/officeDocument/2006/math">
                    <m:r>
                      <a:rPr lang="en-US" sz="1600" i="1" dirty="0" smtClean="0">
                        <a:latin typeface="Cambria Math" panose="02040503050406030204" pitchFamily="18" charset="0"/>
                      </a:rPr>
                      <m:t>𝑚</m:t>
                    </m:r>
                    <m:r>
                      <a:rPr lang="en-US" sz="1600" i="1" dirty="0" smtClean="0">
                        <a:latin typeface="Cambria Math" panose="02040503050406030204" pitchFamily="18" charset="0"/>
                      </a:rPr>
                      <m:t>=2.72 </m:t>
                    </m:r>
                    <m:r>
                      <a:rPr lang="en-US" sz="1600" i="1" dirty="0" smtClean="0">
                        <a:latin typeface="Cambria Math" panose="02040503050406030204" pitchFamily="18" charset="0"/>
                      </a:rPr>
                      <m:t>𝑥</m:t>
                    </m:r>
                    <m:r>
                      <a:rPr lang="en-US" sz="1600" i="1" dirty="0" smtClean="0">
                        <a:latin typeface="Cambria Math" panose="02040503050406030204" pitchFamily="18" charset="0"/>
                      </a:rPr>
                      <m:t> </m:t>
                    </m:r>
                    <m:sSup>
                      <m:sSupPr>
                        <m:ctrlPr>
                          <a:rPr lang="en-US" sz="1600" b="0" i="1" dirty="0" smtClean="0">
                            <a:latin typeface="Cambria Math" panose="02040503050406030204" pitchFamily="18" charset="0"/>
                          </a:rPr>
                        </m:ctrlPr>
                      </m:sSupPr>
                      <m:e>
                        <m:r>
                          <a:rPr lang="en-US" sz="1600" i="1" dirty="0" smtClean="0">
                            <a:latin typeface="Cambria Math" panose="02040503050406030204" pitchFamily="18" charset="0"/>
                          </a:rPr>
                          <m:t>10</m:t>
                        </m:r>
                      </m:e>
                      <m:sup>
                        <m:r>
                          <a:rPr lang="en-US" sz="1600" i="1" dirty="0" smtClean="0">
                            <a:latin typeface="Cambria Math" panose="02040503050406030204" pitchFamily="18" charset="0"/>
                          </a:rPr>
                          <m:t>5</m:t>
                        </m:r>
                      </m:sup>
                    </m:sSup>
                    <m:r>
                      <a:rPr lang="en-US" sz="1600" i="1" dirty="0" smtClean="0">
                        <a:latin typeface="Cambria Math" panose="02040503050406030204" pitchFamily="18" charset="0"/>
                      </a:rPr>
                      <m:t> </m:t>
                    </m:r>
                  </m:oMath>
                </a14:m>
                <a:r>
                  <a:rPr lang="en-US" sz="1600" dirty="0" smtClean="0"/>
                  <a:t>kg</a:t>
                </a:r>
                <a:r>
                  <a:rPr lang="el-GR" sz="1600" dirty="0" smtClean="0"/>
                  <a:t>, ταλαντώνεται σε συχνότητα </a:t>
                </a:r>
                <a14:m>
                  <m:oMath xmlns:m="http://schemas.openxmlformats.org/officeDocument/2006/math">
                    <m:r>
                      <a:rPr lang="en-US" sz="1600" i="1" dirty="0" smtClean="0">
                        <a:latin typeface="Cambria Math" panose="02040503050406030204" pitchFamily="18" charset="0"/>
                      </a:rPr>
                      <m:t>𝑓</m:t>
                    </m:r>
                    <m:r>
                      <a:rPr lang="en-US" sz="1600" i="1" dirty="0" smtClean="0">
                        <a:latin typeface="Cambria Math" panose="02040503050406030204" pitchFamily="18" charset="0"/>
                      </a:rPr>
                      <m:t>=10</m:t>
                    </m:r>
                  </m:oMath>
                </a14:m>
                <a:r>
                  <a:rPr lang="en-US" sz="1600" dirty="0" smtClean="0"/>
                  <a:t> Hz, </a:t>
                </a:r>
                <a:r>
                  <a:rPr lang="el-GR" sz="1600" dirty="0" smtClean="0"/>
                  <a:t>με πλάτος </a:t>
                </a:r>
                <a14:m>
                  <m:oMath xmlns:m="http://schemas.openxmlformats.org/officeDocument/2006/math">
                    <m:r>
                      <a:rPr lang="en-US" sz="1600" i="1" dirty="0" smtClean="0">
                        <a:latin typeface="Cambria Math" panose="02040503050406030204" pitchFamily="18" charset="0"/>
                      </a:rPr>
                      <m:t>𝐴</m:t>
                    </m:r>
                    <m:r>
                      <a:rPr lang="en-US" sz="1600" i="1" dirty="0" smtClean="0">
                        <a:latin typeface="Cambria Math" panose="02040503050406030204" pitchFamily="18" charset="0"/>
                      </a:rPr>
                      <m:t>=0.2 </m:t>
                    </m:r>
                  </m:oMath>
                </a14:m>
                <a:r>
                  <a:rPr lang="en-US" sz="1600" dirty="0" smtClean="0"/>
                  <a:t>m.</a:t>
                </a:r>
                <a:endParaRPr lang="el-GR" sz="1600" dirty="0"/>
              </a:p>
              <a:p>
                <a:pPr lvl="2"/>
                <a:r>
                  <a:rPr lang="el-GR" sz="1400" dirty="0"/>
                  <a:t>Α) Βρείτε την </a:t>
                </a:r>
                <a:r>
                  <a:rPr lang="el-GR" sz="1400" dirty="0" smtClean="0"/>
                  <a:t>ολική μηχανική ενέργεια του συστήματος.</a:t>
                </a:r>
                <a:endParaRPr lang="el-GR" sz="1400" dirty="0"/>
              </a:p>
              <a:p>
                <a:pPr lvl="2"/>
                <a:r>
                  <a:rPr lang="el-GR" sz="1400" dirty="0"/>
                  <a:t>Β) </a:t>
                </a:r>
                <a:r>
                  <a:rPr lang="el-GR" sz="1400" dirty="0" smtClean="0"/>
                  <a:t>Ποια είναι η ταχύτητα του σώματος όταν περνά από το σημείο ισορροπίας?</a:t>
                </a:r>
                <a:endParaRPr lang="el-GR" sz="1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9878" cy="4348445"/>
              </a:xfrm>
              <a:blipFill rotWithShape="0">
                <a:blip r:embed="rId2"/>
                <a:stretch>
                  <a:fillRect t="-1122"/>
                </a:stretch>
              </a:blipFill>
            </p:spPr>
            <p:txBody>
              <a:bodyPr/>
              <a:lstStyle/>
              <a:p>
                <a:r>
                  <a:rPr lang="el-GR">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846140"/>
            <a:ext cx="2397128" cy="1596063"/>
          </a:xfrm>
          <a:prstGeom prst="rect">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35680" y="2961360"/>
              <a:ext cx="7584120" cy="3392280"/>
            </p14:xfrm>
          </p:contentPart>
        </mc:Choice>
        <mc:Fallback xmlns="">
          <p:pic>
            <p:nvPicPr>
              <p:cNvPr id="4" name="Ink 3"/>
              <p:cNvPicPr/>
              <p:nvPr/>
            </p:nvPicPr>
            <p:blipFill>
              <a:blip r:embed="rId5"/>
              <a:stretch>
                <a:fillRect/>
              </a:stretch>
            </p:blipFill>
            <p:spPr>
              <a:xfrm>
                <a:off x="525960" y="2952720"/>
                <a:ext cx="7598880" cy="3411000"/>
              </a:xfrm>
              <a:prstGeom prst="rect">
                <a:avLst/>
              </a:prstGeom>
            </p:spPr>
          </p:pic>
        </mc:Fallback>
      </mc:AlternateContent>
    </p:spTree>
    <p:extLst>
      <p:ext uri="{BB962C8B-B14F-4D97-AF65-F5344CB8AC3E}">
        <p14:creationId xmlns:p14="http://schemas.microsoft.com/office/powerpoint/2010/main" val="2135050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p:sp>
        <p:nvSpPr>
          <p:cNvPr id="3" name="Content Placeholder 2"/>
          <p:cNvSpPr>
            <a:spLocks noGrp="1"/>
          </p:cNvSpPr>
          <p:nvPr>
            <p:ph idx="1"/>
          </p:nvPr>
        </p:nvSpPr>
        <p:spPr>
          <a:xfrm>
            <a:off x="738350" y="1371600"/>
            <a:ext cx="7796050" cy="5105400"/>
          </a:xfrm>
        </p:spPr>
        <p:txBody>
          <a:bodyPr>
            <a:normAutofit/>
          </a:bodyPr>
          <a:lstStyle/>
          <a:p>
            <a:endParaRPr lang="el-GR" sz="1050" b="1" i="1" dirty="0" smtClean="0">
              <a:effectLst>
                <a:outerShdw blurRad="38100" dist="38100" dir="2700000" algn="tl">
                  <a:srgbClr val="000000">
                    <a:alpha val="43137"/>
                  </a:srgbClr>
                </a:outerShdw>
              </a:effectLst>
            </a:endParaRPr>
          </a:p>
          <a:p>
            <a:r>
              <a:rPr lang="el-GR" b="1" dirty="0"/>
              <a:t>Απλή αρμονική κίνηση</a:t>
            </a:r>
            <a:r>
              <a:rPr lang="el-GR" dirty="0"/>
              <a:t>: περιοδική κίνηση που συμβαίνει συχνά σε μηχανικά συστήματα, όταν η δύναμη που ασκείται στο σύστημα είναι </a:t>
            </a:r>
            <a:r>
              <a:rPr lang="el-GR" b="1" i="1" dirty="0"/>
              <a:t>ανάλογη της θέσης </a:t>
            </a:r>
            <a:r>
              <a:rPr lang="el-GR" b="1" i="1" dirty="0" smtClean="0"/>
              <a:t>του </a:t>
            </a:r>
            <a:r>
              <a:rPr lang="el-GR" b="1" i="1" dirty="0"/>
              <a:t>σώματος</a:t>
            </a:r>
            <a:r>
              <a:rPr lang="el-GR" dirty="0"/>
              <a:t>, σε σχέση με μια θέση ισορροπίας</a:t>
            </a:r>
          </a:p>
          <a:p>
            <a:endParaRPr lang="el-GR" dirty="0"/>
          </a:p>
          <a:p>
            <a:r>
              <a:rPr lang="el-GR" dirty="0"/>
              <a:t>Όλες οι περιοδικές κινήσεις μπορούν να </a:t>
            </a:r>
            <a:r>
              <a:rPr lang="el-GR" dirty="0" err="1" smtClean="0"/>
              <a:t>μοντελο</a:t>
            </a:r>
            <a:r>
              <a:rPr lang="el-GR" dirty="0" smtClean="0"/>
              <a:t>-ποιηθούν </a:t>
            </a:r>
            <a:r>
              <a:rPr lang="el-GR" dirty="0"/>
              <a:t>ως άθροισμα απλών αρμονικών κινήσεων</a:t>
            </a:r>
            <a:endParaRPr lang="en-US" dirty="0"/>
          </a:p>
        </p:txBody>
      </p:sp>
    </p:spTree>
    <p:extLst>
      <p:ext uri="{BB962C8B-B14F-4D97-AF65-F5344CB8AC3E}">
        <p14:creationId xmlns:p14="http://schemas.microsoft.com/office/powerpoint/2010/main" val="18379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555" y="1465715"/>
            <a:ext cx="2179721" cy="50352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71" y="2209800"/>
            <a:ext cx="5358173" cy="4067175"/>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Σχέση απλής αρμονικής ταλάντωσης </a:t>
            </a:r>
            <a:br>
              <a:rPr lang="el-GR" b="1" dirty="0" smtClean="0"/>
            </a:br>
            <a:r>
              <a:rPr lang="el-GR" b="1" dirty="0" smtClean="0"/>
              <a:t>με ομαλή κυκλική κίνηση</a:t>
            </a:r>
            <a:endParaRPr lang="el-GR" b="1" dirty="0"/>
          </a:p>
        </p:txBody>
      </p:sp>
      <p:sp>
        <p:nvSpPr>
          <p:cNvPr id="6" name="Right Arrow 5"/>
          <p:cNvSpPr/>
          <p:nvPr/>
        </p:nvSpPr>
        <p:spPr>
          <a:xfrm rot="10800000">
            <a:off x="5867400" y="44958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281560" y="3940560"/>
              <a:ext cx="50400" cy="74160"/>
            </p14:xfrm>
          </p:contentPart>
        </mc:Choice>
        <mc:Fallback xmlns="">
          <p:pic>
            <p:nvPicPr>
              <p:cNvPr id="7" name="Ink 6"/>
              <p:cNvPicPr/>
              <p:nvPr/>
            </p:nvPicPr>
            <p:blipFill>
              <a:blip r:embed="rId6"/>
              <a:stretch>
                <a:fillRect/>
              </a:stretch>
            </p:blipFill>
            <p:spPr>
              <a:xfrm>
                <a:off x="5274720" y="3932280"/>
                <a:ext cx="65520" cy="90360"/>
              </a:xfrm>
              <a:prstGeom prst="rect">
                <a:avLst/>
              </a:prstGeom>
            </p:spPr>
          </p:pic>
        </mc:Fallback>
      </mc:AlternateContent>
    </p:spTree>
    <p:extLst>
      <p:ext uri="{BB962C8B-B14F-4D97-AF65-F5344CB8AC3E}">
        <p14:creationId xmlns:p14="http://schemas.microsoft.com/office/powerpoint/2010/main" val="23292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948450" cy="661308"/>
          </a:xfrm>
        </p:spPr>
        <p:txBody>
          <a:bodyPr>
            <a:normAutofit fontScale="90000"/>
          </a:bodyPr>
          <a:lstStyle/>
          <a:p>
            <a:r>
              <a:rPr lang="el-GR" dirty="0" smtClean="0"/>
              <a:t>Απλή Αρμονική Ταλάντωση</a:t>
            </a:r>
            <a:endParaRPr lang="el-GR" sz="4400" dirty="0"/>
          </a:p>
        </p:txBody>
      </p:sp>
      <p:sp>
        <p:nvSpPr>
          <p:cNvPr id="3" name="Content Placeholder 2"/>
          <p:cNvSpPr>
            <a:spLocks noGrp="1"/>
          </p:cNvSpPr>
          <p:nvPr>
            <p:ph idx="1"/>
          </p:nvPr>
        </p:nvSpPr>
        <p:spPr>
          <a:xfrm>
            <a:off x="738350" y="1371601"/>
            <a:ext cx="7948450" cy="4469120"/>
          </a:xfrm>
        </p:spPr>
        <p:txBody>
          <a:bodyPr>
            <a:normAutofit/>
          </a:bodyPr>
          <a:lstStyle/>
          <a:p>
            <a:r>
              <a:rPr lang="el-GR" sz="2000" b="1" dirty="0" smtClean="0"/>
              <a:t>Σχέση απλής αρμονικής ταλάντωσης με ομαλή κυκλική κίνηση</a:t>
            </a:r>
            <a:endParaRPr lang="el-GR" sz="2000" b="1" dirty="0"/>
          </a:p>
        </p:txBody>
      </p:sp>
      <p:pic>
        <p:nvPicPr>
          <p:cNvPr id="7" name="Picture 6"/>
          <p:cNvPicPr>
            <a:picLocks noChangeAspect="1"/>
          </p:cNvPicPr>
          <p:nvPr/>
        </p:nvPicPr>
        <p:blipFill rotWithShape="1">
          <a:blip r:embed="rId3"/>
          <a:srcRect b="22907"/>
          <a:stretch/>
        </p:blipFill>
        <p:spPr>
          <a:xfrm>
            <a:off x="1219200" y="1779759"/>
            <a:ext cx="6629400" cy="4700032"/>
          </a:xfrm>
          <a:prstGeom prst="rect">
            <a:avLst/>
          </a:prstGeom>
        </p:spPr>
      </p:pic>
    </p:spTree>
    <p:extLst>
      <p:ext uri="{BB962C8B-B14F-4D97-AF65-F5344CB8AC3E}">
        <p14:creationId xmlns:p14="http://schemas.microsoft.com/office/powerpoint/2010/main" val="196684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948450" cy="661308"/>
          </a:xfrm>
        </p:spPr>
        <p:txBody>
          <a:bodyPr>
            <a:normAutofit fontScale="90000"/>
          </a:bodyPr>
          <a:lstStyle/>
          <a:p>
            <a:r>
              <a:rPr lang="el-GR" dirty="0" smtClean="0"/>
              <a:t>Απλή Αρμονική Ταλάντωση</a:t>
            </a:r>
            <a:endParaRPr lang="el-GR" sz="4400" dirty="0"/>
          </a:p>
        </p:txBody>
      </p:sp>
      <p:sp>
        <p:nvSpPr>
          <p:cNvPr id="3" name="Content Placeholder 2"/>
          <p:cNvSpPr>
            <a:spLocks noGrp="1"/>
          </p:cNvSpPr>
          <p:nvPr>
            <p:ph idx="1"/>
          </p:nvPr>
        </p:nvSpPr>
        <p:spPr>
          <a:xfrm>
            <a:off x="738350" y="1371601"/>
            <a:ext cx="7948450" cy="4469120"/>
          </a:xfrm>
        </p:spPr>
        <p:txBody>
          <a:bodyPr>
            <a:normAutofit/>
          </a:bodyPr>
          <a:lstStyle/>
          <a:p>
            <a:r>
              <a:rPr lang="el-GR" sz="2000" b="1" dirty="0" smtClean="0"/>
              <a:t>Σχέση απλής αρμονικής ταλάντωσης με ομαλή κυκλική κίνηση</a:t>
            </a:r>
            <a:endParaRPr lang="el-GR" sz="2000" b="1" dirty="0"/>
          </a:p>
        </p:txBody>
      </p:sp>
      <p:grpSp>
        <p:nvGrpSpPr>
          <p:cNvPr id="11" name="Group 10"/>
          <p:cNvGrpSpPr/>
          <p:nvPr/>
        </p:nvGrpSpPr>
        <p:grpSpPr>
          <a:xfrm>
            <a:off x="738350" y="2362200"/>
            <a:ext cx="7800000" cy="3133333"/>
            <a:chOff x="738350" y="2362200"/>
            <a:chExt cx="7800000" cy="3133333"/>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50" y="2362200"/>
              <a:ext cx="7800000" cy="3133333"/>
            </a:xfrm>
            <a:prstGeom prst="rect">
              <a:avLst/>
            </a:prstGeom>
          </p:spPr>
        </p:pic>
        <p:cxnSp>
          <p:nvCxnSpPr>
            <p:cNvPr id="10" name="Straight Arrow Connector 9"/>
            <p:cNvCxnSpPr/>
            <p:nvPr/>
          </p:nvCxnSpPr>
          <p:spPr>
            <a:xfrm>
              <a:off x="1981200" y="3928866"/>
              <a:ext cx="609600" cy="0"/>
            </a:xfrm>
            <a:prstGeom prst="straightConnector1">
              <a:avLst/>
            </a:prstGeom>
            <a:ln w="44450">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309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385180"/>
            <a:ext cx="8177050" cy="4348445"/>
          </a:xfrm>
        </p:spPr>
        <p:txBody>
          <a:bodyPr>
            <a:normAutofit/>
          </a:bodyPr>
          <a:lstStyle/>
          <a:p>
            <a:r>
              <a:rPr lang="el-GR" sz="2000" b="1" dirty="0" smtClean="0"/>
              <a:t>Σχέση απλής αρμονικής ταλάντωσης με ομαλή κυκλική κίνηση</a:t>
            </a:r>
            <a:endParaRPr lang="el-GR"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438400"/>
            <a:ext cx="7344221" cy="3463940"/>
          </a:xfrm>
          <a:prstGeom prst="rect">
            <a:avLst/>
          </a:prstGeom>
        </p:spPr>
      </p:pic>
    </p:spTree>
    <p:extLst>
      <p:ext uri="{BB962C8B-B14F-4D97-AF65-F5344CB8AC3E}">
        <p14:creationId xmlns:p14="http://schemas.microsoft.com/office/powerpoint/2010/main" val="2386210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p:sp>
        <p:nvSpPr>
          <p:cNvPr id="3" name="Content Placeholder 2"/>
          <p:cNvSpPr>
            <a:spLocks noGrp="1"/>
          </p:cNvSpPr>
          <p:nvPr>
            <p:ph idx="1"/>
          </p:nvPr>
        </p:nvSpPr>
        <p:spPr>
          <a:xfrm>
            <a:off x="738350" y="1371600"/>
            <a:ext cx="7872250" cy="5105400"/>
          </a:xfrm>
        </p:spPr>
        <p:txBody>
          <a:bodyPr/>
          <a:lstStyle/>
          <a:p>
            <a:r>
              <a:rPr lang="el-GR" dirty="0" smtClean="0">
                <a:sym typeface="Wingdings" panose="05000000000000000000" pitchFamily="2" charset="2"/>
              </a:rPr>
              <a:t>Πολλά φυσικά φαινόμενα γίνονται κατανοητά μέσα από τις έννοιες των ταλαντώσεων και των κυμάτων</a:t>
            </a:r>
          </a:p>
          <a:p>
            <a:endParaRPr lang="el-GR" sz="1200" dirty="0">
              <a:sym typeface="Wingdings" panose="05000000000000000000" pitchFamily="2" charset="2"/>
            </a:endParaRPr>
          </a:p>
          <a:p>
            <a:r>
              <a:rPr lang="el-GR" dirty="0" smtClean="0">
                <a:sym typeface="Wingdings" panose="05000000000000000000" pitchFamily="2" charset="2"/>
              </a:rPr>
              <a:t>Παραδείγματα:</a:t>
            </a:r>
          </a:p>
          <a:p>
            <a:pPr lvl="1"/>
            <a:r>
              <a:rPr lang="el-GR" dirty="0" smtClean="0">
                <a:sym typeface="Wingdings" panose="05000000000000000000" pitchFamily="2" charset="2"/>
              </a:rPr>
              <a:t>Οι ουρανοξύστες και οι γέφυρες σχεδιάζονται έτσι ώστε να ταλαντώνονται</a:t>
            </a:r>
          </a:p>
          <a:p>
            <a:pPr lvl="1"/>
            <a:r>
              <a:rPr lang="el-GR" dirty="0" smtClean="0">
                <a:sym typeface="Wingdings" panose="05000000000000000000" pitchFamily="2" charset="2"/>
              </a:rPr>
              <a:t>Η ραδιοφωνία και η τηλεόραση βασίζουν τη λειτουργία τους σε ηλεκτρομαγνητικά κύματα και στον τρόπο διάδοσής τους</a:t>
            </a:r>
          </a:p>
          <a:p>
            <a:pPr lvl="1"/>
            <a:r>
              <a:rPr lang="el-GR" dirty="0" smtClean="0">
                <a:sym typeface="Wingdings" panose="05000000000000000000" pitchFamily="2" charset="2"/>
              </a:rPr>
              <a:t>Η Φυσική στο ατομικό της επίπεδο περιέχει πληροφορία που φέρεται από κύματα</a:t>
            </a:r>
          </a:p>
          <a:p>
            <a:pPr lvl="1"/>
            <a:r>
              <a:rPr lang="el-GR" dirty="0" smtClean="0">
                <a:sym typeface="Wingdings" panose="05000000000000000000" pitchFamily="2" charset="2"/>
              </a:rPr>
              <a:t>Ο ήχος και η φωνή παράγονται από κάποιου είδους ταλαντώσεις</a:t>
            </a:r>
            <a:endParaRPr lang="el-GR" dirty="0" smtClean="0"/>
          </a:p>
        </p:txBody>
      </p:sp>
    </p:spTree>
    <p:extLst>
      <p:ext uri="{BB962C8B-B14F-4D97-AF65-F5344CB8AC3E}">
        <p14:creationId xmlns:p14="http://schemas.microsoft.com/office/powerpoint/2010/main" val="13525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33365" y="4410636"/>
            <a:ext cx="3496235" cy="1260629"/>
          </a:xfrm>
        </p:spPr>
        <p:txBody>
          <a:bodyPr>
            <a:normAutofit/>
          </a:bodyPr>
          <a:lstStyle/>
          <a:p>
            <a:r>
              <a:rPr lang="el-GR" dirty="0" smtClean="0"/>
              <a:t>Ταλαντώσεις και Μηχανικά Κύματα</a:t>
            </a:r>
          </a:p>
          <a:p>
            <a:r>
              <a:rPr lang="el-GR" b="1" dirty="0" smtClean="0">
                <a:effectLst>
                  <a:outerShdw blurRad="38100" dist="38100" dir="2700000" algn="tl">
                    <a:srgbClr val="000000">
                      <a:alpha val="43137"/>
                    </a:srgbClr>
                  </a:outerShdw>
                </a:effectLst>
              </a:rPr>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p:spPr>
      </p:pic>
    </p:spTree>
    <p:extLst>
      <p:ext uri="{BB962C8B-B14F-4D97-AF65-F5344CB8AC3E}">
        <p14:creationId xmlns:p14="http://schemas.microsoft.com/office/powerpoint/2010/main" val="2181141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524000"/>
            <a:ext cx="7948450" cy="4953000"/>
          </a:xfrm>
        </p:spPr>
        <p:txBody>
          <a:bodyPr>
            <a:normAutofit/>
          </a:bodyPr>
          <a:lstStyle/>
          <a:p>
            <a:pPr marL="68580" indent="0">
              <a:buNone/>
            </a:pPr>
            <a:endParaRPr lang="el-GR" dirty="0" smtClean="0"/>
          </a:p>
          <a:p>
            <a:r>
              <a:rPr lang="el-GR" b="1" u="sng" dirty="0" smtClean="0"/>
              <a:t>Ορισμός:</a:t>
            </a:r>
            <a:r>
              <a:rPr lang="el-GR" b="1" i="1" dirty="0" smtClean="0"/>
              <a:t> </a:t>
            </a:r>
            <a:r>
              <a:rPr lang="el-GR" b="1" dirty="0" smtClean="0"/>
              <a:t>Όταν η δύναμη που ασκείται σε ένα σώμα έχει πάντα κατεύθυνση προς τη θέση ισορροπίας του σώματος, η κίνηση που πραγματοποιεί το σώμα λέγεται Απλή Αρμονική</a:t>
            </a:r>
            <a:r>
              <a:rPr lang="en-US" b="1" dirty="0" smtClean="0"/>
              <a:t> </a:t>
            </a:r>
            <a:r>
              <a:rPr lang="el-GR" b="1" dirty="0" smtClean="0"/>
              <a:t>Κίνηση</a:t>
            </a:r>
            <a:r>
              <a:rPr lang="en-US" b="1" dirty="0" smtClean="0"/>
              <a:t> </a:t>
            </a:r>
            <a:r>
              <a:rPr lang="el-GR" b="1" dirty="0" smtClean="0"/>
              <a:t>/</a:t>
            </a:r>
            <a:r>
              <a:rPr lang="en-US" b="1" dirty="0" smtClean="0"/>
              <a:t> </a:t>
            </a:r>
            <a:r>
              <a:rPr lang="el-GR" b="1" dirty="0" smtClean="0"/>
              <a:t>Ταλάντωση</a:t>
            </a:r>
            <a:br>
              <a:rPr lang="el-GR" b="1" dirty="0" smtClean="0"/>
            </a:br>
            <a:endParaRPr lang="el-GR" b="1" dirty="0" smtClean="0"/>
          </a:p>
          <a:p>
            <a:pPr lvl="1"/>
            <a:r>
              <a:rPr lang="el-GR" dirty="0" smtClean="0"/>
              <a:t>Γνωρίζετε ήδη μια τέτοια κίνηση (ποια;) </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15796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143000"/>
            <a:ext cx="8105773" cy="5257800"/>
          </a:xfr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Tree>
    <p:extLst>
      <p:ext uri="{BB962C8B-B14F-4D97-AF65-F5344CB8AC3E}">
        <p14:creationId xmlns:p14="http://schemas.microsoft.com/office/powerpoint/2010/main" val="542006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365" y="2743200"/>
            <a:ext cx="3140911" cy="3762375"/>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1"/>
                <a:ext cx="7938926" cy="5133974"/>
              </a:xfrm>
            </p:spPr>
            <p:txBody>
              <a:bodyPr>
                <a:normAutofit/>
              </a:bodyPr>
              <a:lstStyle/>
              <a:p>
                <a:r>
                  <a:rPr lang="el-GR" dirty="0" smtClean="0"/>
                  <a:t>Σώμα σε κίνηση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l-GR"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l-GR" b="0" i="1" smtClean="0">
                            <a:latin typeface="Cambria Math" panose="02040503050406030204" pitchFamily="18" charset="0"/>
                          </a:rPr>
                          <m:t> </m:t>
                        </m:r>
                      </m:e>
                    </m:groupChr>
                    <m:r>
                      <a:rPr lang="el-GR"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𝑥</m:t>
                    </m:r>
                  </m:oMath>
                </a14:m>
                <a:endParaRPr lang="en-US" dirty="0" smtClean="0"/>
              </a:p>
              <a:p>
                <a:endParaRPr lang="el-GR" sz="1100" b="1" dirty="0" smtClean="0"/>
              </a:p>
              <a:p>
                <a:r>
                  <a:rPr lang="el-GR" sz="2200" b="1" dirty="0" smtClean="0"/>
                  <a:t>Η επιτάχυνση είναι ανάλογη της </a:t>
                </a:r>
                <a:br>
                  <a:rPr lang="el-GR" sz="2200" b="1" dirty="0" smtClean="0"/>
                </a:br>
                <a:r>
                  <a:rPr lang="el-GR" sz="2200" b="1" dirty="0" smtClean="0"/>
                  <a:t>θέσης</a:t>
                </a:r>
                <a:r>
                  <a:rPr lang="en-US" sz="2200" b="1" dirty="0" smtClean="0"/>
                  <a:t> (</a:t>
                </a:r>
                <a:r>
                  <a:rPr lang="el-GR" sz="2200" b="1" dirty="0" smtClean="0"/>
                  <a:t>μετατόπισης από θέση </a:t>
                </a:r>
                <a:br>
                  <a:rPr lang="el-GR" sz="2200" b="1" dirty="0" smtClean="0"/>
                </a:br>
                <a:r>
                  <a:rPr lang="el-GR" sz="2200" b="1" dirty="0" smtClean="0"/>
                  <a:t>ισορροπίας)</a:t>
                </a:r>
              </a:p>
              <a:p>
                <a:endParaRPr lang="el-GR" sz="1400" b="1" dirty="0" smtClean="0"/>
              </a:p>
              <a:p>
                <a:r>
                  <a:rPr lang="el-GR" sz="2200" b="1" dirty="0" smtClean="0"/>
                  <a:t>Η κατεύθυνσή της </a:t>
                </a:r>
                <a:r>
                  <a:rPr lang="el-GR" sz="2200" b="1" dirty="0"/>
                  <a:t>ε</a:t>
                </a:r>
                <a:r>
                  <a:rPr lang="el-GR" sz="2200" b="1" dirty="0" smtClean="0"/>
                  <a:t>ίναι αντίθετη </a:t>
                </a:r>
                <a:br>
                  <a:rPr lang="el-GR" sz="2200" b="1" dirty="0" smtClean="0"/>
                </a:br>
                <a:r>
                  <a:rPr lang="el-GR" sz="2200" b="1" dirty="0" smtClean="0"/>
                  <a:t>της μετατόπισης από τη θέση </a:t>
                </a:r>
                <a:br>
                  <a:rPr lang="el-GR" sz="2200" b="1" dirty="0" smtClean="0"/>
                </a:br>
                <a:r>
                  <a:rPr lang="el-GR" sz="2200" b="1" dirty="0" smtClean="0"/>
                  <a:t>ισορροπίας</a:t>
                </a:r>
              </a:p>
              <a:p>
                <a:pPr marL="68580" indent="0">
                  <a:buNone/>
                </a:pPr>
                <a:r>
                  <a:rPr lang="el-GR" b="1" dirty="0">
                    <a:sym typeface="Wingdings" panose="05000000000000000000" pitchFamily="2" charset="2"/>
                  </a:rPr>
                  <a:t>	</a:t>
                </a:r>
                <a:r>
                  <a:rPr lang="el-GR" b="1" dirty="0" smtClean="0">
                    <a:sym typeface="Wingdings" panose="05000000000000000000" pitchFamily="2" charset="2"/>
                  </a:rPr>
                  <a:t/>
                </a:r>
                <a:br>
                  <a:rPr lang="el-GR" b="1" dirty="0" smtClean="0">
                    <a:sym typeface="Wingdings" panose="05000000000000000000" pitchFamily="2" charset="2"/>
                  </a:rPr>
                </a:br>
                <a:r>
                  <a:rPr lang="el-GR" b="1" dirty="0" smtClean="0">
                    <a:sym typeface="Wingdings" panose="05000000000000000000" pitchFamily="2" charset="2"/>
                  </a:rPr>
                  <a:t>	</a:t>
                </a:r>
                <a:r>
                  <a:rPr lang="el-GR" b="1" i="1" dirty="0" smtClean="0">
                    <a:sym typeface="Wingdings" panose="05000000000000000000" pitchFamily="2" charset="2"/>
                  </a:rPr>
                  <a:t>Απλή Αρμονική Κίνηση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1"/>
                <a:ext cx="7938926" cy="5133974"/>
              </a:xfrm>
              <a:blipFill rotWithShape="0">
                <a:blip r:embed="rId3"/>
                <a:stretch>
                  <a:fillRect t="-950"/>
                </a:stretch>
              </a:blipFill>
            </p:spPr>
            <p:txBody>
              <a:bodyPr/>
              <a:lstStyle/>
              <a:p>
                <a:r>
                  <a:rPr lang="el-GR">
                    <a:noFill/>
                  </a:rPr>
                  <a:t> </a:t>
                </a:r>
              </a:p>
            </p:txBody>
          </p:sp>
        </mc:Fallback>
      </mc:AlternateContent>
    </p:spTree>
    <p:extLst>
      <p:ext uri="{BB962C8B-B14F-4D97-AF65-F5344CB8AC3E}">
        <p14:creationId xmlns:p14="http://schemas.microsoft.com/office/powerpoint/2010/main" val="37965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4953000"/>
              </a:xfrm>
            </p:spPr>
            <p:txBody>
              <a:bodyPr>
                <a:normAutofit/>
              </a:bodyPr>
              <a:lstStyle/>
              <a:p>
                <a:r>
                  <a:rPr lang="el-GR" b="1" dirty="0" smtClean="0"/>
                  <a:t>Εξισώσεις απλής αρμονικής ταλάντωσης </a:t>
                </a:r>
              </a:p>
              <a:p>
                <a:pPr marL="68580" indent="0">
                  <a:buNone/>
                </a:pPr>
                <a:endParaRPr lang="el-GR" sz="12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n-US" i="1">
                          <a:latin typeface="Cambria Math" panose="02040503050406030204" pitchFamily="18" charset="0"/>
                          <a:ea typeface="Cambria Math" panose="02040503050406030204" pitchFamily="18" charset="0"/>
                        </a:rPr>
                        <m:t>𝑥</m:t>
                      </m:r>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𝑥</m:t>
                      </m:r>
                    </m:oMath>
                  </m:oMathPara>
                </a14:m>
                <a:endParaRPr lang="el-GR" b="0" dirty="0" smtClean="0"/>
              </a:p>
              <a:p>
                <a:endParaRPr lang="en-US" sz="1100" dirty="0" smtClean="0"/>
              </a:p>
              <a:p>
                <a:r>
                  <a:rPr lang="el-GR" dirty="0" smtClean="0"/>
                  <a:t>Αν θέσουμε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𝜔</m:t>
                        </m:r>
                      </m:e>
                      <m:sup>
                        <m:r>
                          <a:rPr lang="el-GR" i="1">
                            <a:latin typeface="Cambria Math" panose="02040503050406030204" pitchFamily="18" charset="0"/>
                            <a:ea typeface="Cambria Math" panose="02040503050406030204" pitchFamily="18" charset="0"/>
                          </a:rPr>
                          <m:t>2</m:t>
                        </m:r>
                      </m:sup>
                    </m:sSup>
                    <m:r>
                      <a:rPr lang="el-GR"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l-GR" b="0" i="1" smtClean="0">
                        <a:latin typeface="Cambria Math" panose="02040503050406030204" pitchFamily="18" charset="0"/>
                        <a:ea typeface="Cambria Math" panose="02040503050406030204" pitchFamily="18" charset="0"/>
                      </a:rPr>
                      <m:t>  </m:t>
                    </m:r>
                  </m:oMath>
                </a14:m>
                <a:r>
                  <a:rPr lang="el-GR" dirty="0" smtClean="0"/>
                  <a:t>, τότε έχουμε</a:t>
                </a:r>
                <a:r>
                  <a:rPr lang="el-GR" i="1" dirty="0" smtClean="0">
                    <a:latin typeface="Cambria Math" panose="02040503050406030204" pitchFamily="18" charset="0"/>
                  </a:rPr>
                  <a:t>	</a:t>
                </a:r>
                <a:endParaRPr lang="el-GR" i="1" dirty="0">
                  <a:latin typeface="Cambria Math" panose="02040503050406030204" pitchFamily="18" charset="0"/>
                </a:endParaRPr>
              </a:p>
              <a:p>
                <a:pPr marL="68580" indent="0" algn="ctr">
                  <a:buNone/>
                </a:pPr>
                <a14:m>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en-US"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i="1">
                        <a:latin typeface="Cambria Math" panose="02040503050406030204" pitchFamily="18" charset="0"/>
                      </a:rPr>
                      <m:t>𝑥</m:t>
                    </m:r>
                  </m:oMath>
                </a14:m>
                <a:r>
                  <a:rPr lang="el-GR" dirty="0"/>
                  <a:t> </a:t>
                </a:r>
                <a:endParaRPr lang="el-GR" dirty="0" smtClean="0"/>
              </a:p>
              <a:p>
                <a:endParaRPr lang="en-US" dirty="0" smtClean="0"/>
              </a:p>
              <a:p>
                <a:r>
                  <a:rPr lang="el-GR" dirty="0" smtClean="0"/>
                  <a:t>Λύση διαφορικής εξίσωσης </a:t>
                </a:r>
                <a:r>
                  <a:rPr lang="el-GR" b="0" i="1" dirty="0" smtClean="0">
                    <a:latin typeface="Cambria Math" panose="02040503050406030204" pitchFamily="18" charset="0"/>
                  </a:rPr>
                  <a:t/>
                </a:r>
                <a:br>
                  <a:rPr lang="el-GR" b="0" i="1" dirty="0" smtClean="0">
                    <a:latin typeface="Cambria Math" panose="02040503050406030204" pitchFamily="18" charset="0"/>
                  </a:rPr>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e>
                    </m:func>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953000"/>
              </a:xfrm>
              <a:blipFill rotWithShape="0">
                <a:blip r:embed="rId3"/>
                <a:stretch>
                  <a:fillRect t="-984"/>
                </a:stretch>
              </a:blipFill>
            </p:spPr>
            <p:txBody>
              <a:bodyPr/>
              <a:lstStyle/>
              <a:p>
                <a:r>
                  <a:rPr lang="el-GR">
                    <a:noFill/>
                  </a:rPr>
                  <a:t> </a:t>
                </a:r>
              </a:p>
            </p:txBody>
          </p:sp>
        </mc:Fallback>
      </mc:AlternateContent>
      <p:sp>
        <p:nvSpPr>
          <p:cNvPr id="14" name="Oval 13"/>
          <p:cNvSpPr/>
          <p:nvPr/>
        </p:nvSpPr>
        <p:spPr>
          <a:xfrm>
            <a:off x="4096968" y="5524572"/>
            <a:ext cx="276227" cy="4129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16" name="Elbow Connector 15"/>
          <p:cNvCxnSpPr>
            <a:endCxn id="14" idx="4"/>
          </p:cNvCxnSpPr>
          <p:nvPr/>
        </p:nvCxnSpPr>
        <p:spPr>
          <a:xfrm flipV="1">
            <a:off x="1753816" y="5924519"/>
            <a:ext cx="2481266" cy="2861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7756" y="5672614"/>
            <a:ext cx="1638300" cy="584775"/>
          </a:xfrm>
          <a:prstGeom prst="rect">
            <a:avLst/>
          </a:prstGeom>
          <a:noFill/>
        </p:spPr>
        <p:txBody>
          <a:bodyPr wrap="square" rtlCol="0">
            <a:spAutoFit/>
          </a:bodyPr>
          <a:lstStyle/>
          <a:p>
            <a:r>
              <a:rPr lang="el-GR" sz="1600" dirty="0"/>
              <a:t>Πλάτος ταλάντωσης</a:t>
            </a:r>
          </a:p>
        </p:txBody>
      </p:sp>
      <p:sp>
        <p:nvSpPr>
          <p:cNvPr id="24" name="Oval 23"/>
          <p:cNvSpPr/>
          <p:nvPr/>
        </p:nvSpPr>
        <p:spPr>
          <a:xfrm>
            <a:off x="4886123" y="5522019"/>
            <a:ext cx="285749" cy="4129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26" name="Elbow Connector 25"/>
          <p:cNvCxnSpPr>
            <a:endCxn id="24" idx="4"/>
          </p:cNvCxnSpPr>
          <p:nvPr/>
        </p:nvCxnSpPr>
        <p:spPr>
          <a:xfrm rot="10800000">
            <a:off x="5028998" y="5934975"/>
            <a:ext cx="2591002" cy="32241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32237" y="5723218"/>
            <a:ext cx="1543050" cy="584775"/>
          </a:xfrm>
          <a:prstGeom prst="rect">
            <a:avLst/>
          </a:prstGeom>
          <a:noFill/>
        </p:spPr>
        <p:txBody>
          <a:bodyPr wrap="square" rtlCol="0">
            <a:spAutoFit/>
          </a:bodyPr>
          <a:lstStyle/>
          <a:p>
            <a:r>
              <a:rPr lang="el-GR" sz="1600" dirty="0"/>
              <a:t>Συχνότητα ταλάντωσης</a:t>
            </a:r>
          </a:p>
        </p:txBody>
      </p:sp>
      <p:sp>
        <p:nvSpPr>
          <p:cNvPr id="29" name="Oval 28"/>
          <p:cNvSpPr/>
          <p:nvPr/>
        </p:nvSpPr>
        <p:spPr>
          <a:xfrm>
            <a:off x="5572327" y="5520355"/>
            <a:ext cx="323851" cy="4373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31" name="Elbow Connector 30"/>
          <p:cNvCxnSpPr/>
          <p:nvPr/>
        </p:nvCxnSpPr>
        <p:spPr>
          <a:xfrm rot="10800000" flipV="1">
            <a:off x="5896178" y="5411723"/>
            <a:ext cx="1571422" cy="2726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91504" y="4826948"/>
            <a:ext cx="2286000" cy="584775"/>
          </a:xfrm>
          <a:prstGeom prst="rect">
            <a:avLst/>
          </a:prstGeom>
          <a:noFill/>
        </p:spPr>
        <p:txBody>
          <a:bodyPr wrap="square" rtlCol="0">
            <a:spAutoFit/>
          </a:bodyPr>
          <a:lstStyle/>
          <a:p>
            <a:r>
              <a:rPr lang="el-GR" sz="1600" dirty="0"/>
              <a:t>Φάση μετατόπισης</a:t>
            </a:r>
            <a:r>
              <a:rPr lang="en-US" sz="1600" dirty="0"/>
              <a:t> </a:t>
            </a:r>
            <a:r>
              <a:rPr lang="el-GR" sz="1600" dirty="0"/>
              <a:t>ή </a:t>
            </a:r>
            <a:r>
              <a:rPr lang="el-GR" sz="1600" dirty="0" smtClean="0"/>
              <a:t>αρχική φάση</a:t>
            </a:r>
            <a:endParaRPr lang="el-GR" sz="1600" dirty="0"/>
          </a:p>
        </p:txBody>
      </p:sp>
      <p:sp>
        <p:nvSpPr>
          <p:cNvPr id="33" name="Rounded Rectangle 32"/>
          <p:cNvSpPr/>
          <p:nvPr/>
        </p:nvSpPr>
        <p:spPr>
          <a:xfrm>
            <a:off x="4800600" y="5400744"/>
            <a:ext cx="1157287" cy="783074"/>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35" name="Elbow Connector 34"/>
          <p:cNvCxnSpPr>
            <a:endCxn id="33" idx="0"/>
          </p:cNvCxnSpPr>
          <p:nvPr/>
        </p:nvCxnSpPr>
        <p:spPr>
          <a:xfrm flipV="1">
            <a:off x="914400" y="5390264"/>
            <a:ext cx="4464844" cy="230569"/>
          </a:xfrm>
          <a:prstGeom prst="bentConnector4">
            <a:avLst>
              <a:gd name="adj1" fmla="val 43520"/>
              <a:gd name="adj2" fmla="val 169795"/>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762000" y="5295973"/>
            <a:ext cx="861510" cy="338554"/>
          </a:xfrm>
          <a:prstGeom prst="rect">
            <a:avLst/>
          </a:prstGeom>
          <a:noFill/>
        </p:spPr>
        <p:txBody>
          <a:bodyPr wrap="square" rtlCol="0">
            <a:spAutoFit/>
          </a:bodyPr>
          <a:lstStyle/>
          <a:p>
            <a:r>
              <a:rPr lang="el-GR" sz="1600" dirty="0"/>
              <a:t>Φάση</a:t>
            </a:r>
          </a:p>
        </p:txBody>
      </p:sp>
      <p:sp>
        <p:nvSpPr>
          <p:cNvPr id="17" name="Rounded Rectangle 16"/>
          <p:cNvSpPr/>
          <p:nvPr/>
        </p:nvSpPr>
        <p:spPr>
          <a:xfrm>
            <a:off x="3867231" y="3657600"/>
            <a:ext cx="1847769" cy="783074"/>
          </a:xfrm>
          <a:prstGeom prst="roundRect">
            <a:avLst/>
          </a:prstGeom>
          <a:no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11" name="Straight Arrow Connector 10"/>
          <p:cNvCxnSpPr/>
          <p:nvPr/>
        </p:nvCxnSpPr>
        <p:spPr>
          <a:xfrm flipH="1">
            <a:off x="5715001" y="4049137"/>
            <a:ext cx="2438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66184" y="3710583"/>
            <a:ext cx="1901483" cy="338554"/>
          </a:xfrm>
          <a:prstGeom prst="rect">
            <a:avLst/>
          </a:prstGeom>
          <a:noFill/>
        </p:spPr>
        <p:txBody>
          <a:bodyPr wrap="none" rtlCol="0">
            <a:spAutoFit/>
          </a:bodyPr>
          <a:lstStyle/>
          <a:p>
            <a:r>
              <a:rPr lang="el-GR" sz="1600" dirty="0" smtClean="0"/>
              <a:t>Διαφορική εξίσωση</a:t>
            </a:r>
            <a:endParaRPr lang="el-GR" sz="1600" dirty="0"/>
          </a:p>
        </p:txBody>
      </p:sp>
    </p:spTree>
    <p:extLst>
      <p:ext uri="{BB962C8B-B14F-4D97-AF65-F5344CB8AC3E}">
        <p14:creationId xmlns:p14="http://schemas.microsoft.com/office/powerpoint/2010/main" val="18847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4" grpId="0" animBg="1"/>
      <p:bldP spid="27" grpId="0"/>
      <p:bldP spid="29" grpId="0" animBg="1"/>
      <p:bldP spid="32" grpId="0"/>
      <p:bldP spid="33" grpId="0" animBg="1"/>
      <p:bldP spid="43" grpId="0"/>
      <p:bldP spid="17" grpId="0" animBg="1"/>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5173</TotalTime>
  <Words>901</Words>
  <Application>Microsoft Office PowerPoint</Application>
  <PresentationFormat>On-screen Show (4:3)</PresentationFormat>
  <Paragraphs>204</Paragraphs>
  <Slides>34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Cambria</vt:lpstr>
      <vt:lpstr>Cambria Math</vt:lpstr>
      <vt:lpstr>Wingdings</vt:lpstr>
      <vt:lpstr>Wingdings 2</vt:lpstr>
      <vt:lpstr>Theme2</vt:lpstr>
      <vt:lpstr>Φυσική για Μηχανικούς</vt:lpstr>
      <vt:lpstr>Ταλαντώσεις και Μηχανικά Κύματα</vt:lpstr>
      <vt:lpstr>Ταλαντώσεις και Μηχανικά Κύματα</vt:lpstr>
      <vt:lpstr>Ταλαντώσεις και Μηχανικά Κύματα</vt:lpstr>
      <vt:lpstr>Φυσική για Μηχανικούς</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Τέλος Διάλεξης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723</cp:revision>
  <dcterms:created xsi:type="dcterms:W3CDTF">2006-08-16T00:00:00Z</dcterms:created>
  <dcterms:modified xsi:type="dcterms:W3CDTF">2019-10-31T11:18:45Z</dcterms:modified>
  <cp:contentStatus/>
</cp:coreProperties>
</file>